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92" r:id="rId3"/>
    <p:sldId id="293" r:id="rId4"/>
    <p:sldId id="295" r:id="rId5"/>
    <p:sldId id="281" r:id="rId6"/>
    <p:sldId id="294" r:id="rId7"/>
    <p:sldId id="296" r:id="rId8"/>
    <p:sldId id="297" r:id="rId9"/>
    <p:sldId id="298" r:id="rId10"/>
    <p:sldId id="299" r:id="rId11"/>
    <p:sldId id="301" r:id="rId12"/>
    <p:sldId id="300" r:id="rId13"/>
    <p:sldId id="302" r:id="rId14"/>
    <p:sldId id="304" r:id="rId15"/>
    <p:sldId id="303" r:id="rId16"/>
    <p:sldId id="305" r:id="rId17"/>
    <p:sldId id="308" r:id="rId18"/>
    <p:sldId id="306" r:id="rId19"/>
    <p:sldId id="307" r:id="rId20"/>
    <p:sldId id="309" r:id="rId21"/>
    <p:sldId id="310" r:id="rId22"/>
    <p:sldId id="313" r:id="rId23"/>
    <p:sldId id="311" r:id="rId24"/>
    <p:sldId id="312" r:id="rId25"/>
    <p:sldId id="314" r:id="rId26"/>
    <p:sldId id="315" r:id="rId27"/>
    <p:sldId id="316" r:id="rId28"/>
    <p:sldId id="317" r:id="rId29"/>
    <p:sldId id="318" r:id="rId30"/>
    <p:sldId id="319" r:id="rId31"/>
    <p:sldId id="32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Volga\Projects\1373%20Central%20Valley%20Modeling\Water%20Fix%20Analysis\Phase%202%20Rebuttal%20Analysis\Salinity%20Comparison\Salinity%20Daily%20Average.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Volga\Projects\1373%20Central%20Valley%20Modeling\Water%20Fix%20Analysis\Phase%202%20Rebuttal%20Analysis\Salinity%20Comparison\Salinity%20Daily%20Average.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Volga\Projects\1373%20Central%20Valley%20Modeling\Water%20Fix%20Analysis\Phase%202%20Rebuttal%20Analysis\Salinity%20Comparison\Salinity%20Daily%20Average.xlsm"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rgbClr val="000000"/>
                </a:solidFill>
                <a:latin typeface="Arial"/>
                <a:ea typeface="Arial"/>
                <a:cs typeface="Arial"/>
              </a:defRPr>
            </a:pPr>
            <a:r>
              <a:rPr lang="en-US" sz="1000" dirty="0"/>
              <a:t>Old River At Tracy:  Difference Between The CWF H3+ and NAA</a:t>
            </a:r>
          </a:p>
        </c:rich>
      </c:tx>
      <c:layout>
        <c:manualLayout>
          <c:xMode val="edge"/>
          <c:yMode val="edge"/>
          <c:x val="0.24886845004664018"/>
          <c:y val="1.0101010101010105E-2"/>
        </c:manualLayout>
      </c:layout>
      <c:overlay val="0"/>
      <c:spPr>
        <a:noFill/>
        <a:ln>
          <a:noFill/>
        </a:ln>
        <a:effectLst/>
      </c:spPr>
    </c:title>
    <c:autoTitleDeleted val="0"/>
    <c:plotArea>
      <c:layout>
        <c:manualLayout>
          <c:layoutTarget val="inner"/>
          <c:xMode val="edge"/>
          <c:yMode val="edge"/>
          <c:x val="0.10281159566592638"/>
          <c:y val="5.9151458741725269E-2"/>
          <c:w val="0.84872686587253521"/>
          <c:h val="0.81936183068468482"/>
        </c:manualLayout>
      </c:layout>
      <c:areaChart>
        <c:grouping val="standard"/>
        <c:varyColors val="0"/>
        <c:ser>
          <c:idx val="0"/>
          <c:order val="0"/>
          <c:spPr>
            <a:solidFill>
              <a:srgbClr val="C00000">
                <a:alpha val="75000"/>
              </a:srgbClr>
            </a:solidFill>
            <a:ln w="9525">
              <a:solidFill>
                <a:schemeClr val="tx1"/>
              </a:solidFill>
            </a:ln>
            <a:effectLst/>
          </c:spPr>
          <c:cat>
            <c:numRef>
              <c:f>Salinity!$B$12:$B$30202</c:f>
              <c:numCache>
                <c:formatCode>mm/dd/yy;@</c:formatCode>
                <c:ptCount val="30191"/>
                <c:pt idx="0">
                  <c:v>7704</c:v>
                </c:pt>
                <c:pt idx="1">
                  <c:v>7705</c:v>
                </c:pt>
                <c:pt idx="2">
                  <c:v>7706</c:v>
                </c:pt>
                <c:pt idx="3">
                  <c:v>7707</c:v>
                </c:pt>
                <c:pt idx="4">
                  <c:v>7708</c:v>
                </c:pt>
                <c:pt idx="5">
                  <c:v>7709</c:v>
                </c:pt>
                <c:pt idx="6">
                  <c:v>7710</c:v>
                </c:pt>
                <c:pt idx="7">
                  <c:v>7711</c:v>
                </c:pt>
                <c:pt idx="8">
                  <c:v>7712</c:v>
                </c:pt>
                <c:pt idx="9">
                  <c:v>7713</c:v>
                </c:pt>
                <c:pt idx="10">
                  <c:v>7714</c:v>
                </c:pt>
                <c:pt idx="11">
                  <c:v>7715</c:v>
                </c:pt>
                <c:pt idx="12">
                  <c:v>7716</c:v>
                </c:pt>
                <c:pt idx="13">
                  <c:v>7717</c:v>
                </c:pt>
                <c:pt idx="14">
                  <c:v>7718</c:v>
                </c:pt>
                <c:pt idx="15">
                  <c:v>7719</c:v>
                </c:pt>
                <c:pt idx="16">
                  <c:v>7720</c:v>
                </c:pt>
                <c:pt idx="17">
                  <c:v>7721</c:v>
                </c:pt>
                <c:pt idx="18">
                  <c:v>7722</c:v>
                </c:pt>
                <c:pt idx="19">
                  <c:v>7723</c:v>
                </c:pt>
                <c:pt idx="20">
                  <c:v>7724</c:v>
                </c:pt>
                <c:pt idx="21">
                  <c:v>7725</c:v>
                </c:pt>
                <c:pt idx="22">
                  <c:v>7726</c:v>
                </c:pt>
                <c:pt idx="23">
                  <c:v>7727</c:v>
                </c:pt>
                <c:pt idx="24">
                  <c:v>7728</c:v>
                </c:pt>
                <c:pt idx="25">
                  <c:v>7729</c:v>
                </c:pt>
                <c:pt idx="26">
                  <c:v>7730</c:v>
                </c:pt>
                <c:pt idx="27">
                  <c:v>7731</c:v>
                </c:pt>
                <c:pt idx="28">
                  <c:v>7732</c:v>
                </c:pt>
                <c:pt idx="29">
                  <c:v>7733</c:v>
                </c:pt>
                <c:pt idx="30">
                  <c:v>7734</c:v>
                </c:pt>
                <c:pt idx="31">
                  <c:v>7735</c:v>
                </c:pt>
                <c:pt idx="32">
                  <c:v>7736</c:v>
                </c:pt>
                <c:pt idx="33">
                  <c:v>7737</c:v>
                </c:pt>
                <c:pt idx="34">
                  <c:v>7738</c:v>
                </c:pt>
                <c:pt idx="35">
                  <c:v>7739</c:v>
                </c:pt>
                <c:pt idx="36">
                  <c:v>7740</c:v>
                </c:pt>
                <c:pt idx="37">
                  <c:v>7741</c:v>
                </c:pt>
                <c:pt idx="38">
                  <c:v>7742</c:v>
                </c:pt>
                <c:pt idx="39">
                  <c:v>7743</c:v>
                </c:pt>
                <c:pt idx="40">
                  <c:v>7744</c:v>
                </c:pt>
                <c:pt idx="41">
                  <c:v>7745</c:v>
                </c:pt>
                <c:pt idx="42">
                  <c:v>7746</c:v>
                </c:pt>
                <c:pt idx="43">
                  <c:v>7747</c:v>
                </c:pt>
                <c:pt idx="44">
                  <c:v>7748</c:v>
                </c:pt>
                <c:pt idx="45">
                  <c:v>7749</c:v>
                </c:pt>
                <c:pt idx="46">
                  <c:v>7750</c:v>
                </c:pt>
                <c:pt idx="47">
                  <c:v>7751</c:v>
                </c:pt>
                <c:pt idx="48">
                  <c:v>7752</c:v>
                </c:pt>
                <c:pt idx="49">
                  <c:v>7753</c:v>
                </c:pt>
                <c:pt idx="50">
                  <c:v>7754</c:v>
                </c:pt>
                <c:pt idx="51">
                  <c:v>7755</c:v>
                </c:pt>
                <c:pt idx="52">
                  <c:v>7756</c:v>
                </c:pt>
                <c:pt idx="53">
                  <c:v>7757</c:v>
                </c:pt>
                <c:pt idx="54">
                  <c:v>7758</c:v>
                </c:pt>
                <c:pt idx="55">
                  <c:v>7759</c:v>
                </c:pt>
                <c:pt idx="56">
                  <c:v>7760</c:v>
                </c:pt>
                <c:pt idx="57">
                  <c:v>7761</c:v>
                </c:pt>
                <c:pt idx="58">
                  <c:v>7762</c:v>
                </c:pt>
                <c:pt idx="59">
                  <c:v>7763</c:v>
                </c:pt>
                <c:pt idx="60">
                  <c:v>7764</c:v>
                </c:pt>
                <c:pt idx="61">
                  <c:v>7765</c:v>
                </c:pt>
                <c:pt idx="62">
                  <c:v>7766</c:v>
                </c:pt>
                <c:pt idx="63">
                  <c:v>7767</c:v>
                </c:pt>
                <c:pt idx="64">
                  <c:v>7768</c:v>
                </c:pt>
                <c:pt idx="65">
                  <c:v>7769</c:v>
                </c:pt>
                <c:pt idx="66">
                  <c:v>7770</c:v>
                </c:pt>
                <c:pt idx="67">
                  <c:v>7771</c:v>
                </c:pt>
                <c:pt idx="68">
                  <c:v>7772</c:v>
                </c:pt>
                <c:pt idx="69">
                  <c:v>7773</c:v>
                </c:pt>
                <c:pt idx="70">
                  <c:v>7774</c:v>
                </c:pt>
                <c:pt idx="71">
                  <c:v>7775</c:v>
                </c:pt>
                <c:pt idx="72">
                  <c:v>7776</c:v>
                </c:pt>
                <c:pt idx="73">
                  <c:v>7777</c:v>
                </c:pt>
                <c:pt idx="74">
                  <c:v>7778</c:v>
                </c:pt>
                <c:pt idx="75">
                  <c:v>7779</c:v>
                </c:pt>
                <c:pt idx="76">
                  <c:v>7780</c:v>
                </c:pt>
                <c:pt idx="77">
                  <c:v>7781</c:v>
                </c:pt>
                <c:pt idx="78">
                  <c:v>7782</c:v>
                </c:pt>
                <c:pt idx="79">
                  <c:v>7783</c:v>
                </c:pt>
                <c:pt idx="80">
                  <c:v>7784</c:v>
                </c:pt>
                <c:pt idx="81">
                  <c:v>7785</c:v>
                </c:pt>
                <c:pt idx="82">
                  <c:v>7786</c:v>
                </c:pt>
                <c:pt idx="83">
                  <c:v>7787</c:v>
                </c:pt>
                <c:pt idx="84">
                  <c:v>7788</c:v>
                </c:pt>
                <c:pt idx="85">
                  <c:v>7789</c:v>
                </c:pt>
                <c:pt idx="86">
                  <c:v>7790</c:v>
                </c:pt>
                <c:pt idx="87">
                  <c:v>7791</c:v>
                </c:pt>
                <c:pt idx="88">
                  <c:v>7792</c:v>
                </c:pt>
                <c:pt idx="89">
                  <c:v>7793</c:v>
                </c:pt>
                <c:pt idx="90">
                  <c:v>7794</c:v>
                </c:pt>
                <c:pt idx="91">
                  <c:v>7795</c:v>
                </c:pt>
                <c:pt idx="92">
                  <c:v>7796</c:v>
                </c:pt>
                <c:pt idx="93">
                  <c:v>7797</c:v>
                </c:pt>
                <c:pt idx="94">
                  <c:v>7798</c:v>
                </c:pt>
                <c:pt idx="95">
                  <c:v>7799</c:v>
                </c:pt>
                <c:pt idx="96">
                  <c:v>7800</c:v>
                </c:pt>
                <c:pt idx="97">
                  <c:v>7801</c:v>
                </c:pt>
                <c:pt idx="98">
                  <c:v>7802</c:v>
                </c:pt>
                <c:pt idx="99">
                  <c:v>7803</c:v>
                </c:pt>
                <c:pt idx="100">
                  <c:v>7804</c:v>
                </c:pt>
                <c:pt idx="101">
                  <c:v>7805</c:v>
                </c:pt>
                <c:pt idx="102">
                  <c:v>7806</c:v>
                </c:pt>
                <c:pt idx="103">
                  <c:v>7807</c:v>
                </c:pt>
                <c:pt idx="104">
                  <c:v>7808</c:v>
                </c:pt>
                <c:pt idx="105">
                  <c:v>7809</c:v>
                </c:pt>
                <c:pt idx="106">
                  <c:v>7810</c:v>
                </c:pt>
                <c:pt idx="107">
                  <c:v>7811</c:v>
                </c:pt>
                <c:pt idx="108">
                  <c:v>7812</c:v>
                </c:pt>
                <c:pt idx="109">
                  <c:v>7813</c:v>
                </c:pt>
                <c:pt idx="110">
                  <c:v>7814</c:v>
                </c:pt>
                <c:pt idx="111">
                  <c:v>7815</c:v>
                </c:pt>
                <c:pt idx="112">
                  <c:v>7816</c:v>
                </c:pt>
                <c:pt idx="113">
                  <c:v>7817</c:v>
                </c:pt>
                <c:pt idx="114">
                  <c:v>7818</c:v>
                </c:pt>
                <c:pt idx="115">
                  <c:v>7819</c:v>
                </c:pt>
                <c:pt idx="116">
                  <c:v>7820</c:v>
                </c:pt>
                <c:pt idx="117">
                  <c:v>7821</c:v>
                </c:pt>
                <c:pt idx="118">
                  <c:v>7822</c:v>
                </c:pt>
                <c:pt idx="119">
                  <c:v>7823</c:v>
                </c:pt>
                <c:pt idx="120">
                  <c:v>7824</c:v>
                </c:pt>
                <c:pt idx="121">
                  <c:v>7825</c:v>
                </c:pt>
                <c:pt idx="122">
                  <c:v>7826</c:v>
                </c:pt>
                <c:pt idx="123">
                  <c:v>7827</c:v>
                </c:pt>
                <c:pt idx="124">
                  <c:v>7828</c:v>
                </c:pt>
                <c:pt idx="125">
                  <c:v>7829</c:v>
                </c:pt>
                <c:pt idx="126">
                  <c:v>7830</c:v>
                </c:pt>
                <c:pt idx="127">
                  <c:v>7831</c:v>
                </c:pt>
                <c:pt idx="128">
                  <c:v>7832</c:v>
                </c:pt>
                <c:pt idx="129">
                  <c:v>7833</c:v>
                </c:pt>
                <c:pt idx="130">
                  <c:v>7834</c:v>
                </c:pt>
                <c:pt idx="131">
                  <c:v>7835</c:v>
                </c:pt>
                <c:pt idx="132">
                  <c:v>7836</c:v>
                </c:pt>
                <c:pt idx="133">
                  <c:v>7837</c:v>
                </c:pt>
                <c:pt idx="134">
                  <c:v>7838</c:v>
                </c:pt>
                <c:pt idx="135">
                  <c:v>7839</c:v>
                </c:pt>
                <c:pt idx="136">
                  <c:v>7840</c:v>
                </c:pt>
                <c:pt idx="137">
                  <c:v>7841</c:v>
                </c:pt>
                <c:pt idx="138">
                  <c:v>7842</c:v>
                </c:pt>
                <c:pt idx="139">
                  <c:v>7843</c:v>
                </c:pt>
                <c:pt idx="140">
                  <c:v>7844</c:v>
                </c:pt>
                <c:pt idx="141">
                  <c:v>7845</c:v>
                </c:pt>
                <c:pt idx="142">
                  <c:v>7846</c:v>
                </c:pt>
                <c:pt idx="143">
                  <c:v>7847</c:v>
                </c:pt>
                <c:pt idx="144">
                  <c:v>7848</c:v>
                </c:pt>
                <c:pt idx="145">
                  <c:v>7849</c:v>
                </c:pt>
                <c:pt idx="146">
                  <c:v>7850</c:v>
                </c:pt>
                <c:pt idx="147">
                  <c:v>7851</c:v>
                </c:pt>
                <c:pt idx="148">
                  <c:v>7852</c:v>
                </c:pt>
                <c:pt idx="149">
                  <c:v>7853</c:v>
                </c:pt>
                <c:pt idx="150">
                  <c:v>7854</c:v>
                </c:pt>
                <c:pt idx="151">
                  <c:v>7855</c:v>
                </c:pt>
                <c:pt idx="152">
                  <c:v>7856</c:v>
                </c:pt>
                <c:pt idx="153">
                  <c:v>7857</c:v>
                </c:pt>
                <c:pt idx="154">
                  <c:v>7858</c:v>
                </c:pt>
                <c:pt idx="155">
                  <c:v>7859</c:v>
                </c:pt>
                <c:pt idx="156">
                  <c:v>7860</c:v>
                </c:pt>
                <c:pt idx="157">
                  <c:v>7861</c:v>
                </c:pt>
                <c:pt idx="158">
                  <c:v>7862</c:v>
                </c:pt>
                <c:pt idx="159">
                  <c:v>7863</c:v>
                </c:pt>
                <c:pt idx="160">
                  <c:v>7864</c:v>
                </c:pt>
                <c:pt idx="161">
                  <c:v>7865</c:v>
                </c:pt>
                <c:pt idx="162">
                  <c:v>7866</c:v>
                </c:pt>
                <c:pt idx="163">
                  <c:v>7867</c:v>
                </c:pt>
                <c:pt idx="164">
                  <c:v>7868</c:v>
                </c:pt>
                <c:pt idx="165">
                  <c:v>7869</c:v>
                </c:pt>
                <c:pt idx="166">
                  <c:v>7870</c:v>
                </c:pt>
                <c:pt idx="167">
                  <c:v>7871</c:v>
                </c:pt>
                <c:pt idx="168">
                  <c:v>7872</c:v>
                </c:pt>
                <c:pt idx="169">
                  <c:v>7873</c:v>
                </c:pt>
                <c:pt idx="170">
                  <c:v>7874</c:v>
                </c:pt>
                <c:pt idx="171">
                  <c:v>7875</c:v>
                </c:pt>
                <c:pt idx="172">
                  <c:v>7876</c:v>
                </c:pt>
                <c:pt idx="173">
                  <c:v>7877</c:v>
                </c:pt>
                <c:pt idx="174">
                  <c:v>7878</c:v>
                </c:pt>
                <c:pt idx="175">
                  <c:v>7879</c:v>
                </c:pt>
                <c:pt idx="176">
                  <c:v>7880</c:v>
                </c:pt>
                <c:pt idx="177">
                  <c:v>7881</c:v>
                </c:pt>
                <c:pt idx="178">
                  <c:v>7882</c:v>
                </c:pt>
                <c:pt idx="179">
                  <c:v>7883</c:v>
                </c:pt>
                <c:pt idx="180">
                  <c:v>7884</c:v>
                </c:pt>
                <c:pt idx="181">
                  <c:v>7885</c:v>
                </c:pt>
                <c:pt idx="182">
                  <c:v>7886</c:v>
                </c:pt>
                <c:pt idx="183">
                  <c:v>7887</c:v>
                </c:pt>
                <c:pt idx="184">
                  <c:v>7888</c:v>
                </c:pt>
                <c:pt idx="185">
                  <c:v>7889</c:v>
                </c:pt>
                <c:pt idx="186">
                  <c:v>7890</c:v>
                </c:pt>
                <c:pt idx="187">
                  <c:v>7891</c:v>
                </c:pt>
                <c:pt idx="188">
                  <c:v>7892</c:v>
                </c:pt>
                <c:pt idx="189">
                  <c:v>7893</c:v>
                </c:pt>
                <c:pt idx="190">
                  <c:v>7894</c:v>
                </c:pt>
                <c:pt idx="191">
                  <c:v>7895</c:v>
                </c:pt>
                <c:pt idx="192">
                  <c:v>7896</c:v>
                </c:pt>
                <c:pt idx="193">
                  <c:v>7897</c:v>
                </c:pt>
                <c:pt idx="194">
                  <c:v>7898</c:v>
                </c:pt>
                <c:pt idx="195">
                  <c:v>7899</c:v>
                </c:pt>
                <c:pt idx="196">
                  <c:v>7900</c:v>
                </c:pt>
                <c:pt idx="197">
                  <c:v>7901</c:v>
                </c:pt>
                <c:pt idx="198">
                  <c:v>7902</c:v>
                </c:pt>
                <c:pt idx="199">
                  <c:v>7903</c:v>
                </c:pt>
                <c:pt idx="200">
                  <c:v>7904</c:v>
                </c:pt>
                <c:pt idx="201">
                  <c:v>7905</c:v>
                </c:pt>
                <c:pt idx="202">
                  <c:v>7906</c:v>
                </c:pt>
                <c:pt idx="203">
                  <c:v>7907</c:v>
                </c:pt>
                <c:pt idx="204">
                  <c:v>7908</c:v>
                </c:pt>
                <c:pt idx="205">
                  <c:v>7909</c:v>
                </c:pt>
                <c:pt idx="206">
                  <c:v>7910</c:v>
                </c:pt>
                <c:pt idx="207">
                  <c:v>7911</c:v>
                </c:pt>
                <c:pt idx="208">
                  <c:v>7912</c:v>
                </c:pt>
                <c:pt idx="209">
                  <c:v>7913</c:v>
                </c:pt>
                <c:pt idx="210">
                  <c:v>7914</c:v>
                </c:pt>
                <c:pt idx="211">
                  <c:v>7915</c:v>
                </c:pt>
                <c:pt idx="212">
                  <c:v>7916</c:v>
                </c:pt>
                <c:pt idx="213">
                  <c:v>7917</c:v>
                </c:pt>
                <c:pt idx="214">
                  <c:v>7918</c:v>
                </c:pt>
                <c:pt idx="215">
                  <c:v>7919</c:v>
                </c:pt>
                <c:pt idx="216">
                  <c:v>7920</c:v>
                </c:pt>
                <c:pt idx="217">
                  <c:v>7921</c:v>
                </c:pt>
                <c:pt idx="218">
                  <c:v>7922</c:v>
                </c:pt>
                <c:pt idx="219">
                  <c:v>7923</c:v>
                </c:pt>
                <c:pt idx="220">
                  <c:v>7924</c:v>
                </c:pt>
                <c:pt idx="221">
                  <c:v>7925</c:v>
                </c:pt>
                <c:pt idx="222">
                  <c:v>7926</c:v>
                </c:pt>
                <c:pt idx="223">
                  <c:v>7927</c:v>
                </c:pt>
                <c:pt idx="224">
                  <c:v>7928</c:v>
                </c:pt>
                <c:pt idx="225">
                  <c:v>7929</c:v>
                </c:pt>
                <c:pt idx="226">
                  <c:v>7930</c:v>
                </c:pt>
                <c:pt idx="227">
                  <c:v>7931</c:v>
                </c:pt>
                <c:pt idx="228">
                  <c:v>7932</c:v>
                </c:pt>
                <c:pt idx="229">
                  <c:v>7933</c:v>
                </c:pt>
                <c:pt idx="230">
                  <c:v>7934</c:v>
                </c:pt>
                <c:pt idx="231">
                  <c:v>7935</c:v>
                </c:pt>
                <c:pt idx="232">
                  <c:v>7936</c:v>
                </c:pt>
                <c:pt idx="233">
                  <c:v>7937</c:v>
                </c:pt>
                <c:pt idx="234">
                  <c:v>7938</c:v>
                </c:pt>
                <c:pt idx="235">
                  <c:v>7939</c:v>
                </c:pt>
                <c:pt idx="236">
                  <c:v>7940</c:v>
                </c:pt>
                <c:pt idx="237">
                  <c:v>7941</c:v>
                </c:pt>
                <c:pt idx="238">
                  <c:v>7942</c:v>
                </c:pt>
                <c:pt idx="239">
                  <c:v>7943</c:v>
                </c:pt>
                <c:pt idx="240">
                  <c:v>7944</c:v>
                </c:pt>
                <c:pt idx="241">
                  <c:v>7945</c:v>
                </c:pt>
                <c:pt idx="242">
                  <c:v>7946</c:v>
                </c:pt>
                <c:pt idx="243">
                  <c:v>7947</c:v>
                </c:pt>
                <c:pt idx="244">
                  <c:v>7948</c:v>
                </c:pt>
                <c:pt idx="245">
                  <c:v>7949</c:v>
                </c:pt>
                <c:pt idx="246">
                  <c:v>7950</c:v>
                </c:pt>
                <c:pt idx="247">
                  <c:v>7951</c:v>
                </c:pt>
                <c:pt idx="248">
                  <c:v>7952</c:v>
                </c:pt>
                <c:pt idx="249">
                  <c:v>7953</c:v>
                </c:pt>
                <c:pt idx="250">
                  <c:v>7954</c:v>
                </c:pt>
                <c:pt idx="251">
                  <c:v>7955</c:v>
                </c:pt>
                <c:pt idx="252">
                  <c:v>7956</c:v>
                </c:pt>
                <c:pt idx="253">
                  <c:v>7957</c:v>
                </c:pt>
                <c:pt idx="254">
                  <c:v>7958</c:v>
                </c:pt>
                <c:pt idx="255">
                  <c:v>7959</c:v>
                </c:pt>
                <c:pt idx="256">
                  <c:v>7960</c:v>
                </c:pt>
                <c:pt idx="257">
                  <c:v>7961</c:v>
                </c:pt>
                <c:pt idx="258">
                  <c:v>7962</c:v>
                </c:pt>
                <c:pt idx="259">
                  <c:v>7963</c:v>
                </c:pt>
                <c:pt idx="260">
                  <c:v>7964</c:v>
                </c:pt>
                <c:pt idx="261">
                  <c:v>7965</c:v>
                </c:pt>
                <c:pt idx="262">
                  <c:v>7966</c:v>
                </c:pt>
                <c:pt idx="263">
                  <c:v>7967</c:v>
                </c:pt>
                <c:pt idx="264">
                  <c:v>7968</c:v>
                </c:pt>
                <c:pt idx="265">
                  <c:v>7969</c:v>
                </c:pt>
                <c:pt idx="266">
                  <c:v>7970</c:v>
                </c:pt>
                <c:pt idx="267">
                  <c:v>7971</c:v>
                </c:pt>
                <c:pt idx="268">
                  <c:v>7972</c:v>
                </c:pt>
                <c:pt idx="269">
                  <c:v>7973</c:v>
                </c:pt>
                <c:pt idx="270">
                  <c:v>7974</c:v>
                </c:pt>
                <c:pt idx="271">
                  <c:v>7975</c:v>
                </c:pt>
                <c:pt idx="272">
                  <c:v>7976</c:v>
                </c:pt>
                <c:pt idx="273">
                  <c:v>7977</c:v>
                </c:pt>
                <c:pt idx="274">
                  <c:v>7978</c:v>
                </c:pt>
                <c:pt idx="275">
                  <c:v>7979</c:v>
                </c:pt>
                <c:pt idx="276">
                  <c:v>7980</c:v>
                </c:pt>
                <c:pt idx="277">
                  <c:v>7981</c:v>
                </c:pt>
                <c:pt idx="278">
                  <c:v>7982</c:v>
                </c:pt>
                <c:pt idx="279">
                  <c:v>7983</c:v>
                </c:pt>
                <c:pt idx="280">
                  <c:v>7984</c:v>
                </c:pt>
                <c:pt idx="281">
                  <c:v>7985</c:v>
                </c:pt>
                <c:pt idx="282">
                  <c:v>7986</c:v>
                </c:pt>
                <c:pt idx="283">
                  <c:v>7987</c:v>
                </c:pt>
                <c:pt idx="284">
                  <c:v>7988</c:v>
                </c:pt>
                <c:pt idx="285">
                  <c:v>7989</c:v>
                </c:pt>
                <c:pt idx="286">
                  <c:v>7990</c:v>
                </c:pt>
                <c:pt idx="287">
                  <c:v>7991</c:v>
                </c:pt>
                <c:pt idx="288">
                  <c:v>7992</c:v>
                </c:pt>
                <c:pt idx="289">
                  <c:v>7993</c:v>
                </c:pt>
                <c:pt idx="290">
                  <c:v>7994</c:v>
                </c:pt>
                <c:pt idx="291">
                  <c:v>7995</c:v>
                </c:pt>
                <c:pt idx="292">
                  <c:v>7996</c:v>
                </c:pt>
                <c:pt idx="293">
                  <c:v>7997</c:v>
                </c:pt>
                <c:pt idx="294">
                  <c:v>7998</c:v>
                </c:pt>
                <c:pt idx="295">
                  <c:v>7999</c:v>
                </c:pt>
                <c:pt idx="296">
                  <c:v>8000</c:v>
                </c:pt>
                <c:pt idx="297">
                  <c:v>8001</c:v>
                </c:pt>
                <c:pt idx="298">
                  <c:v>8002</c:v>
                </c:pt>
                <c:pt idx="299">
                  <c:v>8003</c:v>
                </c:pt>
                <c:pt idx="300">
                  <c:v>8004</c:v>
                </c:pt>
                <c:pt idx="301">
                  <c:v>8005</c:v>
                </c:pt>
                <c:pt idx="302">
                  <c:v>8006</c:v>
                </c:pt>
                <c:pt idx="303">
                  <c:v>8007</c:v>
                </c:pt>
                <c:pt idx="304">
                  <c:v>8008</c:v>
                </c:pt>
                <c:pt idx="305">
                  <c:v>8009</c:v>
                </c:pt>
                <c:pt idx="306">
                  <c:v>8010</c:v>
                </c:pt>
                <c:pt idx="307">
                  <c:v>8011</c:v>
                </c:pt>
                <c:pt idx="308">
                  <c:v>8012</c:v>
                </c:pt>
                <c:pt idx="309">
                  <c:v>8013</c:v>
                </c:pt>
                <c:pt idx="310">
                  <c:v>8014</c:v>
                </c:pt>
                <c:pt idx="311">
                  <c:v>8015</c:v>
                </c:pt>
                <c:pt idx="312">
                  <c:v>8016</c:v>
                </c:pt>
                <c:pt idx="313">
                  <c:v>8017</c:v>
                </c:pt>
                <c:pt idx="314">
                  <c:v>8018</c:v>
                </c:pt>
                <c:pt idx="315">
                  <c:v>8019</c:v>
                </c:pt>
                <c:pt idx="316">
                  <c:v>8020</c:v>
                </c:pt>
                <c:pt idx="317">
                  <c:v>8021</c:v>
                </c:pt>
                <c:pt idx="318">
                  <c:v>8022</c:v>
                </c:pt>
                <c:pt idx="319">
                  <c:v>8023</c:v>
                </c:pt>
                <c:pt idx="320">
                  <c:v>8024</c:v>
                </c:pt>
                <c:pt idx="321">
                  <c:v>8025</c:v>
                </c:pt>
                <c:pt idx="322">
                  <c:v>8026</c:v>
                </c:pt>
                <c:pt idx="323">
                  <c:v>8027</c:v>
                </c:pt>
                <c:pt idx="324">
                  <c:v>8028</c:v>
                </c:pt>
                <c:pt idx="325">
                  <c:v>8029</c:v>
                </c:pt>
                <c:pt idx="326">
                  <c:v>8030</c:v>
                </c:pt>
                <c:pt idx="327">
                  <c:v>8031</c:v>
                </c:pt>
                <c:pt idx="328">
                  <c:v>8032</c:v>
                </c:pt>
                <c:pt idx="329">
                  <c:v>8033</c:v>
                </c:pt>
                <c:pt idx="330">
                  <c:v>8034</c:v>
                </c:pt>
                <c:pt idx="331">
                  <c:v>8035</c:v>
                </c:pt>
                <c:pt idx="332">
                  <c:v>8036</c:v>
                </c:pt>
                <c:pt idx="333">
                  <c:v>8037</c:v>
                </c:pt>
                <c:pt idx="334">
                  <c:v>8038</c:v>
                </c:pt>
                <c:pt idx="335">
                  <c:v>8039</c:v>
                </c:pt>
                <c:pt idx="336">
                  <c:v>8040</c:v>
                </c:pt>
                <c:pt idx="337">
                  <c:v>8041</c:v>
                </c:pt>
                <c:pt idx="338">
                  <c:v>8042</c:v>
                </c:pt>
                <c:pt idx="339">
                  <c:v>8043</c:v>
                </c:pt>
                <c:pt idx="340">
                  <c:v>8044</c:v>
                </c:pt>
                <c:pt idx="341">
                  <c:v>8045</c:v>
                </c:pt>
                <c:pt idx="342">
                  <c:v>8046</c:v>
                </c:pt>
                <c:pt idx="343">
                  <c:v>8047</c:v>
                </c:pt>
                <c:pt idx="344">
                  <c:v>8048</c:v>
                </c:pt>
                <c:pt idx="345">
                  <c:v>8049</c:v>
                </c:pt>
                <c:pt idx="346">
                  <c:v>8050</c:v>
                </c:pt>
                <c:pt idx="347">
                  <c:v>8051</c:v>
                </c:pt>
                <c:pt idx="348">
                  <c:v>8052</c:v>
                </c:pt>
                <c:pt idx="349">
                  <c:v>8053</c:v>
                </c:pt>
                <c:pt idx="350">
                  <c:v>8054</c:v>
                </c:pt>
                <c:pt idx="351">
                  <c:v>8055</c:v>
                </c:pt>
                <c:pt idx="352">
                  <c:v>8056</c:v>
                </c:pt>
                <c:pt idx="353">
                  <c:v>8057</c:v>
                </c:pt>
                <c:pt idx="354">
                  <c:v>8058</c:v>
                </c:pt>
                <c:pt idx="355">
                  <c:v>8059</c:v>
                </c:pt>
                <c:pt idx="356">
                  <c:v>8060</c:v>
                </c:pt>
                <c:pt idx="357">
                  <c:v>8061</c:v>
                </c:pt>
                <c:pt idx="358">
                  <c:v>8062</c:v>
                </c:pt>
                <c:pt idx="359">
                  <c:v>8063</c:v>
                </c:pt>
                <c:pt idx="360">
                  <c:v>8064</c:v>
                </c:pt>
                <c:pt idx="361">
                  <c:v>8065</c:v>
                </c:pt>
                <c:pt idx="362">
                  <c:v>8066</c:v>
                </c:pt>
                <c:pt idx="363">
                  <c:v>8067</c:v>
                </c:pt>
                <c:pt idx="364">
                  <c:v>8068</c:v>
                </c:pt>
                <c:pt idx="365">
                  <c:v>8069</c:v>
                </c:pt>
                <c:pt idx="366">
                  <c:v>8070</c:v>
                </c:pt>
                <c:pt idx="367">
                  <c:v>8071</c:v>
                </c:pt>
                <c:pt idx="368">
                  <c:v>8072</c:v>
                </c:pt>
                <c:pt idx="369">
                  <c:v>8073</c:v>
                </c:pt>
                <c:pt idx="370">
                  <c:v>8074</c:v>
                </c:pt>
                <c:pt idx="371">
                  <c:v>8075</c:v>
                </c:pt>
                <c:pt idx="372">
                  <c:v>8076</c:v>
                </c:pt>
                <c:pt idx="373">
                  <c:v>8077</c:v>
                </c:pt>
                <c:pt idx="374">
                  <c:v>8078</c:v>
                </c:pt>
                <c:pt idx="375">
                  <c:v>8079</c:v>
                </c:pt>
                <c:pt idx="376">
                  <c:v>8080</c:v>
                </c:pt>
                <c:pt idx="377">
                  <c:v>8081</c:v>
                </c:pt>
                <c:pt idx="378">
                  <c:v>8082</c:v>
                </c:pt>
                <c:pt idx="379">
                  <c:v>8083</c:v>
                </c:pt>
                <c:pt idx="380">
                  <c:v>8084</c:v>
                </c:pt>
                <c:pt idx="381">
                  <c:v>8085</c:v>
                </c:pt>
                <c:pt idx="382">
                  <c:v>8086</c:v>
                </c:pt>
                <c:pt idx="383">
                  <c:v>8087</c:v>
                </c:pt>
                <c:pt idx="384">
                  <c:v>8088</c:v>
                </c:pt>
                <c:pt idx="385">
                  <c:v>8089</c:v>
                </c:pt>
                <c:pt idx="386">
                  <c:v>8090</c:v>
                </c:pt>
                <c:pt idx="387">
                  <c:v>8091</c:v>
                </c:pt>
                <c:pt idx="388">
                  <c:v>8092</c:v>
                </c:pt>
                <c:pt idx="389">
                  <c:v>8093</c:v>
                </c:pt>
                <c:pt idx="390">
                  <c:v>8094</c:v>
                </c:pt>
                <c:pt idx="391">
                  <c:v>8095</c:v>
                </c:pt>
                <c:pt idx="392">
                  <c:v>8096</c:v>
                </c:pt>
                <c:pt idx="393">
                  <c:v>8097</c:v>
                </c:pt>
                <c:pt idx="394">
                  <c:v>8098</c:v>
                </c:pt>
                <c:pt idx="395">
                  <c:v>8099</c:v>
                </c:pt>
                <c:pt idx="396">
                  <c:v>8100</c:v>
                </c:pt>
                <c:pt idx="397">
                  <c:v>8101</c:v>
                </c:pt>
                <c:pt idx="398">
                  <c:v>8102</c:v>
                </c:pt>
                <c:pt idx="399">
                  <c:v>8103</c:v>
                </c:pt>
                <c:pt idx="400">
                  <c:v>8104</c:v>
                </c:pt>
                <c:pt idx="401">
                  <c:v>8105</c:v>
                </c:pt>
                <c:pt idx="402">
                  <c:v>8106</c:v>
                </c:pt>
                <c:pt idx="403">
                  <c:v>8107</c:v>
                </c:pt>
                <c:pt idx="404">
                  <c:v>8108</c:v>
                </c:pt>
                <c:pt idx="405">
                  <c:v>8109</c:v>
                </c:pt>
                <c:pt idx="406">
                  <c:v>8110</c:v>
                </c:pt>
                <c:pt idx="407">
                  <c:v>8111</c:v>
                </c:pt>
                <c:pt idx="408">
                  <c:v>8112</c:v>
                </c:pt>
                <c:pt idx="409">
                  <c:v>8113</c:v>
                </c:pt>
                <c:pt idx="410">
                  <c:v>8114</c:v>
                </c:pt>
                <c:pt idx="411">
                  <c:v>8115</c:v>
                </c:pt>
                <c:pt idx="412">
                  <c:v>8116</c:v>
                </c:pt>
                <c:pt idx="413">
                  <c:v>8117</c:v>
                </c:pt>
                <c:pt idx="414">
                  <c:v>8118</c:v>
                </c:pt>
                <c:pt idx="415">
                  <c:v>8119</c:v>
                </c:pt>
                <c:pt idx="416">
                  <c:v>8120</c:v>
                </c:pt>
                <c:pt idx="417">
                  <c:v>8121</c:v>
                </c:pt>
                <c:pt idx="418">
                  <c:v>8122</c:v>
                </c:pt>
                <c:pt idx="419">
                  <c:v>8123</c:v>
                </c:pt>
                <c:pt idx="420">
                  <c:v>8124</c:v>
                </c:pt>
                <c:pt idx="421">
                  <c:v>8125</c:v>
                </c:pt>
                <c:pt idx="422">
                  <c:v>8126</c:v>
                </c:pt>
                <c:pt idx="423">
                  <c:v>8127</c:v>
                </c:pt>
                <c:pt idx="424">
                  <c:v>8128</c:v>
                </c:pt>
                <c:pt idx="425">
                  <c:v>8129</c:v>
                </c:pt>
                <c:pt idx="426">
                  <c:v>8130</c:v>
                </c:pt>
                <c:pt idx="427">
                  <c:v>8131</c:v>
                </c:pt>
                <c:pt idx="428">
                  <c:v>8132</c:v>
                </c:pt>
                <c:pt idx="429">
                  <c:v>8133</c:v>
                </c:pt>
                <c:pt idx="430">
                  <c:v>8134</c:v>
                </c:pt>
                <c:pt idx="431">
                  <c:v>8135</c:v>
                </c:pt>
                <c:pt idx="432">
                  <c:v>8136</c:v>
                </c:pt>
                <c:pt idx="433">
                  <c:v>8137</c:v>
                </c:pt>
                <c:pt idx="434">
                  <c:v>8138</c:v>
                </c:pt>
                <c:pt idx="435">
                  <c:v>8139</c:v>
                </c:pt>
                <c:pt idx="436">
                  <c:v>8140</c:v>
                </c:pt>
                <c:pt idx="437">
                  <c:v>8141</c:v>
                </c:pt>
                <c:pt idx="438">
                  <c:v>8142</c:v>
                </c:pt>
                <c:pt idx="439">
                  <c:v>8143</c:v>
                </c:pt>
                <c:pt idx="440">
                  <c:v>8144</c:v>
                </c:pt>
                <c:pt idx="441">
                  <c:v>8145</c:v>
                </c:pt>
                <c:pt idx="442">
                  <c:v>8146</c:v>
                </c:pt>
                <c:pt idx="443">
                  <c:v>8147</c:v>
                </c:pt>
                <c:pt idx="444">
                  <c:v>8148</c:v>
                </c:pt>
                <c:pt idx="445">
                  <c:v>8149</c:v>
                </c:pt>
                <c:pt idx="446">
                  <c:v>8150</c:v>
                </c:pt>
                <c:pt idx="447">
                  <c:v>8151</c:v>
                </c:pt>
                <c:pt idx="448">
                  <c:v>8152</c:v>
                </c:pt>
                <c:pt idx="449">
                  <c:v>8153</c:v>
                </c:pt>
                <c:pt idx="450">
                  <c:v>8154</c:v>
                </c:pt>
                <c:pt idx="451">
                  <c:v>8155</c:v>
                </c:pt>
                <c:pt idx="452">
                  <c:v>8156</c:v>
                </c:pt>
                <c:pt idx="453">
                  <c:v>8157</c:v>
                </c:pt>
                <c:pt idx="454">
                  <c:v>8158</c:v>
                </c:pt>
                <c:pt idx="455">
                  <c:v>8159</c:v>
                </c:pt>
                <c:pt idx="456">
                  <c:v>8160</c:v>
                </c:pt>
                <c:pt idx="457">
                  <c:v>8161</c:v>
                </c:pt>
                <c:pt idx="458">
                  <c:v>8162</c:v>
                </c:pt>
                <c:pt idx="459">
                  <c:v>8163</c:v>
                </c:pt>
                <c:pt idx="460">
                  <c:v>8164</c:v>
                </c:pt>
                <c:pt idx="461">
                  <c:v>8165</c:v>
                </c:pt>
                <c:pt idx="462">
                  <c:v>8166</c:v>
                </c:pt>
                <c:pt idx="463">
                  <c:v>8167</c:v>
                </c:pt>
                <c:pt idx="464">
                  <c:v>8168</c:v>
                </c:pt>
                <c:pt idx="465">
                  <c:v>8169</c:v>
                </c:pt>
                <c:pt idx="466">
                  <c:v>8170</c:v>
                </c:pt>
                <c:pt idx="467">
                  <c:v>8171</c:v>
                </c:pt>
                <c:pt idx="468">
                  <c:v>8172</c:v>
                </c:pt>
                <c:pt idx="469">
                  <c:v>8173</c:v>
                </c:pt>
                <c:pt idx="470">
                  <c:v>8174</c:v>
                </c:pt>
                <c:pt idx="471">
                  <c:v>8175</c:v>
                </c:pt>
                <c:pt idx="472">
                  <c:v>8176</c:v>
                </c:pt>
                <c:pt idx="473">
                  <c:v>8177</c:v>
                </c:pt>
                <c:pt idx="474">
                  <c:v>8178</c:v>
                </c:pt>
                <c:pt idx="475">
                  <c:v>8179</c:v>
                </c:pt>
                <c:pt idx="476">
                  <c:v>8180</c:v>
                </c:pt>
                <c:pt idx="477">
                  <c:v>8181</c:v>
                </c:pt>
                <c:pt idx="478">
                  <c:v>8182</c:v>
                </c:pt>
                <c:pt idx="479">
                  <c:v>8183</c:v>
                </c:pt>
                <c:pt idx="480">
                  <c:v>8184</c:v>
                </c:pt>
                <c:pt idx="481">
                  <c:v>8185</c:v>
                </c:pt>
                <c:pt idx="482">
                  <c:v>8186</c:v>
                </c:pt>
                <c:pt idx="483">
                  <c:v>8187</c:v>
                </c:pt>
                <c:pt idx="484">
                  <c:v>8188</c:v>
                </c:pt>
                <c:pt idx="485">
                  <c:v>8189</c:v>
                </c:pt>
                <c:pt idx="486">
                  <c:v>8190</c:v>
                </c:pt>
                <c:pt idx="487">
                  <c:v>8191</c:v>
                </c:pt>
                <c:pt idx="488">
                  <c:v>8192</c:v>
                </c:pt>
                <c:pt idx="489">
                  <c:v>8193</c:v>
                </c:pt>
                <c:pt idx="490">
                  <c:v>8194</c:v>
                </c:pt>
                <c:pt idx="491">
                  <c:v>8195</c:v>
                </c:pt>
                <c:pt idx="492">
                  <c:v>8196</c:v>
                </c:pt>
                <c:pt idx="493">
                  <c:v>8197</c:v>
                </c:pt>
                <c:pt idx="494">
                  <c:v>8198</c:v>
                </c:pt>
                <c:pt idx="495">
                  <c:v>8199</c:v>
                </c:pt>
                <c:pt idx="496">
                  <c:v>8200</c:v>
                </c:pt>
                <c:pt idx="497">
                  <c:v>8201</c:v>
                </c:pt>
                <c:pt idx="498">
                  <c:v>8202</c:v>
                </c:pt>
                <c:pt idx="499">
                  <c:v>8203</c:v>
                </c:pt>
                <c:pt idx="500">
                  <c:v>8204</c:v>
                </c:pt>
                <c:pt idx="501">
                  <c:v>8205</c:v>
                </c:pt>
                <c:pt idx="502">
                  <c:v>8206</c:v>
                </c:pt>
                <c:pt idx="503">
                  <c:v>8207</c:v>
                </c:pt>
                <c:pt idx="504">
                  <c:v>8208</c:v>
                </c:pt>
                <c:pt idx="505">
                  <c:v>8209</c:v>
                </c:pt>
                <c:pt idx="506">
                  <c:v>8210</c:v>
                </c:pt>
                <c:pt idx="507">
                  <c:v>8211</c:v>
                </c:pt>
                <c:pt idx="508">
                  <c:v>8212</c:v>
                </c:pt>
                <c:pt idx="509">
                  <c:v>8213</c:v>
                </c:pt>
                <c:pt idx="510">
                  <c:v>8214</c:v>
                </c:pt>
                <c:pt idx="511">
                  <c:v>8215</c:v>
                </c:pt>
                <c:pt idx="512">
                  <c:v>8216</c:v>
                </c:pt>
                <c:pt idx="513">
                  <c:v>8217</c:v>
                </c:pt>
                <c:pt idx="514">
                  <c:v>8218</c:v>
                </c:pt>
                <c:pt idx="515">
                  <c:v>8219</c:v>
                </c:pt>
                <c:pt idx="516">
                  <c:v>8220</c:v>
                </c:pt>
                <c:pt idx="517">
                  <c:v>8221</c:v>
                </c:pt>
                <c:pt idx="518">
                  <c:v>8222</c:v>
                </c:pt>
                <c:pt idx="519">
                  <c:v>8223</c:v>
                </c:pt>
                <c:pt idx="520">
                  <c:v>8224</c:v>
                </c:pt>
                <c:pt idx="521">
                  <c:v>8225</c:v>
                </c:pt>
                <c:pt idx="522">
                  <c:v>8226</c:v>
                </c:pt>
                <c:pt idx="523">
                  <c:v>8227</c:v>
                </c:pt>
                <c:pt idx="524">
                  <c:v>8228</c:v>
                </c:pt>
                <c:pt idx="525">
                  <c:v>8229</c:v>
                </c:pt>
                <c:pt idx="526">
                  <c:v>8230</c:v>
                </c:pt>
                <c:pt idx="527">
                  <c:v>8231</c:v>
                </c:pt>
                <c:pt idx="528">
                  <c:v>8232</c:v>
                </c:pt>
                <c:pt idx="529">
                  <c:v>8233</c:v>
                </c:pt>
                <c:pt idx="530">
                  <c:v>8234</c:v>
                </c:pt>
                <c:pt idx="531">
                  <c:v>8235</c:v>
                </c:pt>
                <c:pt idx="532">
                  <c:v>8236</c:v>
                </c:pt>
                <c:pt idx="533">
                  <c:v>8237</c:v>
                </c:pt>
                <c:pt idx="534">
                  <c:v>8238</c:v>
                </c:pt>
                <c:pt idx="535">
                  <c:v>8239</c:v>
                </c:pt>
                <c:pt idx="536">
                  <c:v>8240</c:v>
                </c:pt>
                <c:pt idx="537">
                  <c:v>8241</c:v>
                </c:pt>
                <c:pt idx="538">
                  <c:v>8242</c:v>
                </c:pt>
                <c:pt idx="539">
                  <c:v>8243</c:v>
                </c:pt>
                <c:pt idx="540">
                  <c:v>8244</c:v>
                </c:pt>
                <c:pt idx="541">
                  <c:v>8245</c:v>
                </c:pt>
                <c:pt idx="542">
                  <c:v>8246</c:v>
                </c:pt>
                <c:pt idx="543">
                  <c:v>8247</c:v>
                </c:pt>
                <c:pt idx="544">
                  <c:v>8248</c:v>
                </c:pt>
                <c:pt idx="545">
                  <c:v>8249</c:v>
                </c:pt>
                <c:pt idx="546">
                  <c:v>8250</c:v>
                </c:pt>
                <c:pt idx="547">
                  <c:v>8251</c:v>
                </c:pt>
                <c:pt idx="548">
                  <c:v>8252</c:v>
                </c:pt>
                <c:pt idx="549">
                  <c:v>8253</c:v>
                </c:pt>
                <c:pt idx="550">
                  <c:v>8254</c:v>
                </c:pt>
                <c:pt idx="551">
                  <c:v>8255</c:v>
                </c:pt>
                <c:pt idx="552">
                  <c:v>8256</c:v>
                </c:pt>
                <c:pt idx="553">
                  <c:v>8257</c:v>
                </c:pt>
                <c:pt idx="554">
                  <c:v>8258</c:v>
                </c:pt>
                <c:pt idx="555">
                  <c:v>8259</c:v>
                </c:pt>
                <c:pt idx="556">
                  <c:v>8260</c:v>
                </c:pt>
                <c:pt idx="557">
                  <c:v>8261</c:v>
                </c:pt>
                <c:pt idx="558">
                  <c:v>8262</c:v>
                </c:pt>
                <c:pt idx="559">
                  <c:v>8263</c:v>
                </c:pt>
                <c:pt idx="560">
                  <c:v>8264</c:v>
                </c:pt>
                <c:pt idx="561">
                  <c:v>8265</c:v>
                </c:pt>
                <c:pt idx="562">
                  <c:v>8266</c:v>
                </c:pt>
                <c:pt idx="563">
                  <c:v>8267</c:v>
                </c:pt>
                <c:pt idx="564">
                  <c:v>8268</c:v>
                </c:pt>
                <c:pt idx="565">
                  <c:v>8269</c:v>
                </c:pt>
                <c:pt idx="566">
                  <c:v>8270</c:v>
                </c:pt>
                <c:pt idx="567">
                  <c:v>8271</c:v>
                </c:pt>
                <c:pt idx="568">
                  <c:v>8272</c:v>
                </c:pt>
                <c:pt idx="569">
                  <c:v>8273</c:v>
                </c:pt>
                <c:pt idx="570">
                  <c:v>8274</c:v>
                </c:pt>
                <c:pt idx="571">
                  <c:v>8275</c:v>
                </c:pt>
                <c:pt idx="572">
                  <c:v>8276</c:v>
                </c:pt>
                <c:pt idx="573">
                  <c:v>8277</c:v>
                </c:pt>
                <c:pt idx="574">
                  <c:v>8278</c:v>
                </c:pt>
                <c:pt idx="575">
                  <c:v>8279</c:v>
                </c:pt>
                <c:pt idx="576">
                  <c:v>8280</c:v>
                </c:pt>
                <c:pt idx="577">
                  <c:v>8281</c:v>
                </c:pt>
                <c:pt idx="578">
                  <c:v>8282</c:v>
                </c:pt>
                <c:pt idx="579">
                  <c:v>8283</c:v>
                </c:pt>
                <c:pt idx="580">
                  <c:v>8284</c:v>
                </c:pt>
                <c:pt idx="581">
                  <c:v>8285</c:v>
                </c:pt>
                <c:pt idx="582">
                  <c:v>8286</c:v>
                </c:pt>
                <c:pt idx="583">
                  <c:v>8287</c:v>
                </c:pt>
                <c:pt idx="584">
                  <c:v>8288</c:v>
                </c:pt>
                <c:pt idx="585">
                  <c:v>8289</c:v>
                </c:pt>
                <c:pt idx="586">
                  <c:v>8290</c:v>
                </c:pt>
                <c:pt idx="587">
                  <c:v>8291</c:v>
                </c:pt>
                <c:pt idx="588">
                  <c:v>8292</c:v>
                </c:pt>
                <c:pt idx="589">
                  <c:v>8293</c:v>
                </c:pt>
                <c:pt idx="590">
                  <c:v>8294</c:v>
                </c:pt>
                <c:pt idx="591">
                  <c:v>8295</c:v>
                </c:pt>
                <c:pt idx="592">
                  <c:v>8296</c:v>
                </c:pt>
                <c:pt idx="593">
                  <c:v>8297</c:v>
                </c:pt>
                <c:pt idx="594">
                  <c:v>8298</c:v>
                </c:pt>
                <c:pt idx="595">
                  <c:v>8299</c:v>
                </c:pt>
                <c:pt idx="596">
                  <c:v>8300</c:v>
                </c:pt>
                <c:pt idx="597">
                  <c:v>8301</c:v>
                </c:pt>
                <c:pt idx="598">
                  <c:v>8302</c:v>
                </c:pt>
                <c:pt idx="599">
                  <c:v>8303</c:v>
                </c:pt>
                <c:pt idx="600">
                  <c:v>8304</c:v>
                </c:pt>
                <c:pt idx="601">
                  <c:v>8305</c:v>
                </c:pt>
                <c:pt idx="602">
                  <c:v>8306</c:v>
                </c:pt>
                <c:pt idx="603">
                  <c:v>8307</c:v>
                </c:pt>
                <c:pt idx="604">
                  <c:v>8308</c:v>
                </c:pt>
                <c:pt idx="605">
                  <c:v>8309</c:v>
                </c:pt>
                <c:pt idx="606">
                  <c:v>8310</c:v>
                </c:pt>
                <c:pt idx="607">
                  <c:v>8311</c:v>
                </c:pt>
                <c:pt idx="608">
                  <c:v>8312</c:v>
                </c:pt>
                <c:pt idx="609">
                  <c:v>8313</c:v>
                </c:pt>
                <c:pt idx="610">
                  <c:v>8314</c:v>
                </c:pt>
                <c:pt idx="611">
                  <c:v>8315</c:v>
                </c:pt>
                <c:pt idx="612">
                  <c:v>8316</c:v>
                </c:pt>
                <c:pt idx="613">
                  <c:v>8317</c:v>
                </c:pt>
                <c:pt idx="614">
                  <c:v>8318</c:v>
                </c:pt>
                <c:pt idx="615">
                  <c:v>8319</c:v>
                </c:pt>
                <c:pt idx="616">
                  <c:v>8320</c:v>
                </c:pt>
                <c:pt idx="617">
                  <c:v>8321</c:v>
                </c:pt>
                <c:pt idx="618">
                  <c:v>8322</c:v>
                </c:pt>
                <c:pt idx="619">
                  <c:v>8323</c:v>
                </c:pt>
                <c:pt idx="620">
                  <c:v>8324</c:v>
                </c:pt>
                <c:pt idx="621">
                  <c:v>8325</c:v>
                </c:pt>
                <c:pt idx="622">
                  <c:v>8326</c:v>
                </c:pt>
                <c:pt idx="623">
                  <c:v>8327</c:v>
                </c:pt>
                <c:pt idx="624">
                  <c:v>8328</c:v>
                </c:pt>
                <c:pt idx="625">
                  <c:v>8329</c:v>
                </c:pt>
                <c:pt idx="626">
                  <c:v>8330</c:v>
                </c:pt>
                <c:pt idx="627">
                  <c:v>8331</c:v>
                </c:pt>
                <c:pt idx="628">
                  <c:v>8332</c:v>
                </c:pt>
                <c:pt idx="629">
                  <c:v>8333</c:v>
                </c:pt>
                <c:pt idx="630">
                  <c:v>8334</c:v>
                </c:pt>
                <c:pt idx="631">
                  <c:v>8335</c:v>
                </c:pt>
                <c:pt idx="632">
                  <c:v>8336</c:v>
                </c:pt>
                <c:pt idx="633">
                  <c:v>8337</c:v>
                </c:pt>
                <c:pt idx="634">
                  <c:v>8338</c:v>
                </c:pt>
                <c:pt idx="635">
                  <c:v>8339</c:v>
                </c:pt>
                <c:pt idx="636">
                  <c:v>8340</c:v>
                </c:pt>
                <c:pt idx="637">
                  <c:v>8341</c:v>
                </c:pt>
                <c:pt idx="638">
                  <c:v>8342</c:v>
                </c:pt>
                <c:pt idx="639">
                  <c:v>8343</c:v>
                </c:pt>
                <c:pt idx="640">
                  <c:v>8344</c:v>
                </c:pt>
                <c:pt idx="641">
                  <c:v>8345</c:v>
                </c:pt>
                <c:pt idx="642">
                  <c:v>8346</c:v>
                </c:pt>
                <c:pt idx="643">
                  <c:v>8347</c:v>
                </c:pt>
                <c:pt idx="644">
                  <c:v>8348</c:v>
                </c:pt>
                <c:pt idx="645">
                  <c:v>8349</c:v>
                </c:pt>
                <c:pt idx="646">
                  <c:v>8350</c:v>
                </c:pt>
                <c:pt idx="647">
                  <c:v>8351</c:v>
                </c:pt>
                <c:pt idx="648">
                  <c:v>8352</c:v>
                </c:pt>
                <c:pt idx="649">
                  <c:v>8353</c:v>
                </c:pt>
                <c:pt idx="650">
                  <c:v>8354</c:v>
                </c:pt>
                <c:pt idx="651">
                  <c:v>8355</c:v>
                </c:pt>
                <c:pt idx="652">
                  <c:v>8356</c:v>
                </c:pt>
                <c:pt idx="653">
                  <c:v>8357</c:v>
                </c:pt>
                <c:pt idx="654">
                  <c:v>8358</c:v>
                </c:pt>
                <c:pt idx="655">
                  <c:v>8359</c:v>
                </c:pt>
                <c:pt idx="656">
                  <c:v>8360</c:v>
                </c:pt>
                <c:pt idx="657">
                  <c:v>8361</c:v>
                </c:pt>
                <c:pt idx="658">
                  <c:v>8362</c:v>
                </c:pt>
                <c:pt idx="659">
                  <c:v>8363</c:v>
                </c:pt>
                <c:pt idx="660">
                  <c:v>8364</c:v>
                </c:pt>
                <c:pt idx="661">
                  <c:v>8365</c:v>
                </c:pt>
                <c:pt idx="662">
                  <c:v>8366</c:v>
                </c:pt>
                <c:pt idx="663">
                  <c:v>8367</c:v>
                </c:pt>
                <c:pt idx="664">
                  <c:v>8368</c:v>
                </c:pt>
                <c:pt idx="665">
                  <c:v>8369</c:v>
                </c:pt>
                <c:pt idx="666">
                  <c:v>8370</c:v>
                </c:pt>
                <c:pt idx="667">
                  <c:v>8371</c:v>
                </c:pt>
                <c:pt idx="668">
                  <c:v>8372</c:v>
                </c:pt>
                <c:pt idx="669">
                  <c:v>8373</c:v>
                </c:pt>
                <c:pt idx="670">
                  <c:v>8374</c:v>
                </c:pt>
                <c:pt idx="671">
                  <c:v>8375</c:v>
                </c:pt>
                <c:pt idx="672">
                  <c:v>8376</c:v>
                </c:pt>
                <c:pt idx="673">
                  <c:v>8377</c:v>
                </c:pt>
                <c:pt idx="674">
                  <c:v>8378</c:v>
                </c:pt>
                <c:pt idx="675">
                  <c:v>8379</c:v>
                </c:pt>
                <c:pt idx="676">
                  <c:v>8380</c:v>
                </c:pt>
                <c:pt idx="677">
                  <c:v>8381</c:v>
                </c:pt>
                <c:pt idx="678">
                  <c:v>8382</c:v>
                </c:pt>
                <c:pt idx="679">
                  <c:v>8383</c:v>
                </c:pt>
                <c:pt idx="680">
                  <c:v>8384</c:v>
                </c:pt>
                <c:pt idx="681">
                  <c:v>8385</c:v>
                </c:pt>
                <c:pt idx="682">
                  <c:v>8386</c:v>
                </c:pt>
                <c:pt idx="683">
                  <c:v>8387</c:v>
                </c:pt>
                <c:pt idx="684">
                  <c:v>8388</c:v>
                </c:pt>
                <c:pt idx="685">
                  <c:v>8389</c:v>
                </c:pt>
                <c:pt idx="686">
                  <c:v>8390</c:v>
                </c:pt>
                <c:pt idx="687">
                  <c:v>8391</c:v>
                </c:pt>
                <c:pt idx="688">
                  <c:v>8392</c:v>
                </c:pt>
                <c:pt idx="689">
                  <c:v>8393</c:v>
                </c:pt>
                <c:pt idx="690">
                  <c:v>8394</c:v>
                </c:pt>
                <c:pt idx="691">
                  <c:v>8395</c:v>
                </c:pt>
                <c:pt idx="692">
                  <c:v>8396</c:v>
                </c:pt>
                <c:pt idx="693">
                  <c:v>8397</c:v>
                </c:pt>
                <c:pt idx="694">
                  <c:v>8398</c:v>
                </c:pt>
                <c:pt idx="695">
                  <c:v>8399</c:v>
                </c:pt>
                <c:pt idx="696">
                  <c:v>8400</c:v>
                </c:pt>
                <c:pt idx="697">
                  <c:v>8401</c:v>
                </c:pt>
                <c:pt idx="698">
                  <c:v>8402</c:v>
                </c:pt>
                <c:pt idx="699">
                  <c:v>8403</c:v>
                </c:pt>
                <c:pt idx="700">
                  <c:v>8404</c:v>
                </c:pt>
                <c:pt idx="701">
                  <c:v>8405</c:v>
                </c:pt>
                <c:pt idx="702">
                  <c:v>8406</c:v>
                </c:pt>
                <c:pt idx="703">
                  <c:v>8407</c:v>
                </c:pt>
                <c:pt idx="704">
                  <c:v>8408</c:v>
                </c:pt>
                <c:pt idx="705">
                  <c:v>8409</c:v>
                </c:pt>
                <c:pt idx="706">
                  <c:v>8410</c:v>
                </c:pt>
                <c:pt idx="707">
                  <c:v>8411</c:v>
                </c:pt>
                <c:pt idx="708">
                  <c:v>8412</c:v>
                </c:pt>
                <c:pt idx="709">
                  <c:v>8413</c:v>
                </c:pt>
                <c:pt idx="710">
                  <c:v>8414</c:v>
                </c:pt>
                <c:pt idx="711">
                  <c:v>8415</c:v>
                </c:pt>
                <c:pt idx="712">
                  <c:v>8416</c:v>
                </c:pt>
                <c:pt idx="713">
                  <c:v>8417</c:v>
                </c:pt>
                <c:pt idx="714">
                  <c:v>8418</c:v>
                </c:pt>
                <c:pt idx="715">
                  <c:v>8419</c:v>
                </c:pt>
                <c:pt idx="716">
                  <c:v>8420</c:v>
                </c:pt>
                <c:pt idx="717">
                  <c:v>8421</c:v>
                </c:pt>
                <c:pt idx="718">
                  <c:v>8422</c:v>
                </c:pt>
                <c:pt idx="719">
                  <c:v>8423</c:v>
                </c:pt>
                <c:pt idx="720">
                  <c:v>8424</c:v>
                </c:pt>
                <c:pt idx="721">
                  <c:v>8425</c:v>
                </c:pt>
                <c:pt idx="722">
                  <c:v>8426</c:v>
                </c:pt>
                <c:pt idx="723">
                  <c:v>8427</c:v>
                </c:pt>
                <c:pt idx="724">
                  <c:v>8428</c:v>
                </c:pt>
                <c:pt idx="725">
                  <c:v>8429</c:v>
                </c:pt>
                <c:pt idx="726">
                  <c:v>8430</c:v>
                </c:pt>
                <c:pt idx="727">
                  <c:v>8431</c:v>
                </c:pt>
                <c:pt idx="728">
                  <c:v>8432</c:v>
                </c:pt>
                <c:pt idx="729">
                  <c:v>8433</c:v>
                </c:pt>
                <c:pt idx="730">
                  <c:v>8434</c:v>
                </c:pt>
                <c:pt idx="731">
                  <c:v>8435</c:v>
                </c:pt>
                <c:pt idx="732">
                  <c:v>8436</c:v>
                </c:pt>
                <c:pt idx="733">
                  <c:v>8437</c:v>
                </c:pt>
                <c:pt idx="734">
                  <c:v>8438</c:v>
                </c:pt>
                <c:pt idx="735">
                  <c:v>8439</c:v>
                </c:pt>
                <c:pt idx="736">
                  <c:v>8440</c:v>
                </c:pt>
                <c:pt idx="737">
                  <c:v>8441</c:v>
                </c:pt>
                <c:pt idx="738">
                  <c:v>8442</c:v>
                </c:pt>
                <c:pt idx="739">
                  <c:v>8443</c:v>
                </c:pt>
                <c:pt idx="740">
                  <c:v>8444</c:v>
                </c:pt>
                <c:pt idx="741">
                  <c:v>8445</c:v>
                </c:pt>
                <c:pt idx="742">
                  <c:v>8446</c:v>
                </c:pt>
                <c:pt idx="743">
                  <c:v>8447</c:v>
                </c:pt>
                <c:pt idx="744">
                  <c:v>8448</c:v>
                </c:pt>
                <c:pt idx="745">
                  <c:v>8449</c:v>
                </c:pt>
                <c:pt idx="746">
                  <c:v>8450</c:v>
                </c:pt>
                <c:pt idx="747">
                  <c:v>8451</c:v>
                </c:pt>
                <c:pt idx="748">
                  <c:v>8452</c:v>
                </c:pt>
                <c:pt idx="749">
                  <c:v>8453</c:v>
                </c:pt>
                <c:pt idx="750">
                  <c:v>8454</c:v>
                </c:pt>
                <c:pt idx="751">
                  <c:v>8455</c:v>
                </c:pt>
                <c:pt idx="752">
                  <c:v>8456</c:v>
                </c:pt>
                <c:pt idx="753">
                  <c:v>8457</c:v>
                </c:pt>
                <c:pt idx="754">
                  <c:v>8458</c:v>
                </c:pt>
                <c:pt idx="755">
                  <c:v>8459</c:v>
                </c:pt>
                <c:pt idx="756">
                  <c:v>8460</c:v>
                </c:pt>
                <c:pt idx="757">
                  <c:v>8461</c:v>
                </c:pt>
                <c:pt idx="758">
                  <c:v>8462</c:v>
                </c:pt>
                <c:pt idx="759">
                  <c:v>8463</c:v>
                </c:pt>
                <c:pt idx="760">
                  <c:v>8464</c:v>
                </c:pt>
                <c:pt idx="761">
                  <c:v>8465</c:v>
                </c:pt>
                <c:pt idx="762">
                  <c:v>8466</c:v>
                </c:pt>
                <c:pt idx="763">
                  <c:v>8467</c:v>
                </c:pt>
                <c:pt idx="764">
                  <c:v>8468</c:v>
                </c:pt>
                <c:pt idx="765">
                  <c:v>8469</c:v>
                </c:pt>
                <c:pt idx="766">
                  <c:v>8470</c:v>
                </c:pt>
                <c:pt idx="767">
                  <c:v>8471</c:v>
                </c:pt>
                <c:pt idx="768">
                  <c:v>8472</c:v>
                </c:pt>
                <c:pt idx="769">
                  <c:v>8473</c:v>
                </c:pt>
                <c:pt idx="770">
                  <c:v>8474</c:v>
                </c:pt>
                <c:pt idx="771">
                  <c:v>8475</c:v>
                </c:pt>
                <c:pt idx="772">
                  <c:v>8476</c:v>
                </c:pt>
                <c:pt idx="773">
                  <c:v>8477</c:v>
                </c:pt>
                <c:pt idx="774">
                  <c:v>8478</c:v>
                </c:pt>
                <c:pt idx="775">
                  <c:v>8479</c:v>
                </c:pt>
                <c:pt idx="776">
                  <c:v>8480</c:v>
                </c:pt>
                <c:pt idx="777">
                  <c:v>8481</c:v>
                </c:pt>
                <c:pt idx="778">
                  <c:v>8482</c:v>
                </c:pt>
                <c:pt idx="779">
                  <c:v>8483</c:v>
                </c:pt>
                <c:pt idx="780">
                  <c:v>8484</c:v>
                </c:pt>
                <c:pt idx="781">
                  <c:v>8485</c:v>
                </c:pt>
                <c:pt idx="782">
                  <c:v>8486</c:v>
                </c:pt>
                <c:pt idx="783">
                  <c:v>8487</c:v>
                </c:pt>
                <c:pt idx="784">
                  <c:v>8488</c:v>
                </c:pt>
                <c:pt idx="785">
                  <c:v>8489</c:v>
                </c:pt>
                <c:pt idx="786">
                  <c:v>8490</c:v>
                </c:pt>
                <c:pt idx="787">
                  <c:v>8491</c:v>
                </c:pt>
                <c:pt idx="788">
                  <c:v>8492</c:v>
                </c:pt>
                <c:pt idx="789">
                  <c:v>8493</c:v>
                </c:pt>
                <c:pt idx="790">
                  <c:v>8494</c:v>
                </c:pt>
                <c:pt idx="791">
                  <c:v>8495</c:v>
                </c:pt>
                <c:pt idx="792">
                  <c:v>8496</c:v>
                </c:pt>
                <c:pt idx="793">
                  <c:v>8497</c:v>
                </c:pt>
                <c:pt idx="794">
                  <c:v>8498</c:v>
                </c:pt>
                <c:pt idx="795">
                  <c:v>8499</c:v>
                </c:pt>
                <c:pt idx="796">
                  <c:v>8500</c:v>
                </c:pt>
                <c:pt idx="797">
                  <c:v>8501</c:v>
                </c:pt>
                <c:pt idx="798">
                  <c:v>8502</c:v>
                </c:pt>
                <c:pt idx="799">
                  <c:v>8503</c:v>
                </c:pt>
                <c:pt idx="800">
                  <c:v>8504</c:v>
                </c:pt>
                <c:pt idx="801">
                  <c:v>8505</c:v>
                </c:pt>
                <c:pt idx="802">
                  <c:v>8506</c:v>
                </c:pt>
                <c:pt idx="803">
                  <c:v>8507</c:v>
                </c:pt>
                <c:pt idx="804">
                  <c:v>8508</c:v>
                </c:pt>
                <c:pt idx="805">
                  <c:v>8509</c:v>
                </c:pt>
                <c:pt idx="806">
                  <c:v>8510</c:v>
                </c:pt>
                <c:pt idx="807">
                  <c:v>8511</c:v>
                </c:pt>
                <c:pt idx="808">
                  <c:v>8512</c:v>
                </c:pt>
                <c:pt idx="809">
                  <c:v>8513</c:v>
                </c:pt>
                <c:pt idx="810">
                  <c:v>8514</c:v>
                </c:pt>
                <c:pt idx="811">
                  <c:v>8515</c:v>
                </c:pt>
                <c:pt idx="812">
                  <c:v>8516</c:v>
                </c:pt>
                <c:pt idx="813">
                  <c:v>8517</c:v>
                </c:pt>
                <c:pt idx="814">
                  <c:v>8518</c:v>
                </c:pt>
                <c:pt idx="815">
                  <c:v>8519</c:v>
                </c:pt>
                <c:pt idx="816">
                  <c:v>8520</c:v>
                </c:pt>
                <c:pt idx="817">
                  <c:v>8521</c:v>
                </c:pt>
                <c:pt idx="818">
                  <c:v>8522</c:v>
                </c:pt>
                <c:pt idx="819">
                  <c:v>8523</c:v>
                </c:pt>
                <c:pt idx="820">
                  <c:v>8524</c:v>
                </c:pt>
                <c:pt idx="821">
                  <c:v>8525</c:v>
                </c:pt>
                <c:pt idx="822">
                  <c:v>8526</c:v>
                </c:pt>
                <c:pt idx="823">
                  <c:v>8527</c:v>
                </c:pt>
                <c:pt idx="824">
                  <c:v>8528</c:v>
                </c:pt>
                <c:pt idx="825">
                  <c:v>8529</c:v>
                </c:pt>
                <c:pt idx="826">
                  <c:v>8530</c:v>
                </c:pt>
                <c:pt idx="827">
                  <c:v>8531</c:v>
                </c:pt>
                <c:pt idx="828">
                  <c:v>8532</c:v>
                </c:pt>
                <c:pt idx="829">
                  <c:v>8533</c:v>
                </c:pt>
                <c:pt idx="830">
                  <c:v>8534</c:v>
                </c:pt>
                <c:pt idx="831">
                  <c:v>8535</c:v>
                </c:pt>
                <c:pt idx="832">
                  <c:v>8536</c:v>
                </c:pt>
                <c:pt idx="833">
                  <c:v>8537</c:v>
                </c:pt>
                <c:pt idx="834">
                  <c:v>8538</c:v>
                </c:pt>
                <c:pt idx="835">
                  <c:v>8539</c:v>
                </c:pt>
                <c:pt idx="836">
                  <c:v>8540</c:v>
                </c:pt>
                <c:pt idx="837">
                  <c:v>8541</c:v>
                </c:pt>
                <c:pt idx="838">
                  <c:v>8542</c:v>
                </c:pt>
                <c:pt idx="839">
                  <c:v>8543</c:v>
                </c:pt>
                <c:pt idx="840">
                  <c:v>8544</c:v>
                </c:pt>
                <c:pt idx="841">
                  <c:v>8545</c:v>
                </c:pt>
                <c:pt idx="842">
                  <c:v>8546</c:v>
                </c:pt>
                <c:pt idx="843">
                  <c:v>8547</c:v>
                </c:pt>
                <c:pt idx="844">
                  <c:v>8548</c:v>
                </c:pt>
                <c:pt idx="845">
                  <c:v>8549</c:v>
                </c:pt>
                <c:pt idx="846">
                  <c:v>8550</c:v>
                </c:pt>
                <c:pt idx="847">
                  <c:v>8551</c:v>
                </c:pt>
                <c:pt idx="848">
                  <c:v>8552</c:v>
                </c:pt>
                <c:pt idx="849">
                  <c:v>8553</c:v>
                </c:pt>
                <c:pt idx="850">
                  <c:v>8554</c:v>
                </c:pt>
                <c:pt idx="851">
                  <c:v>8555</c:v>
                </c:pt>
                <c:pt idx="852">
                  <c:v>8556</c:v>
                </c:pt>
                <c:pt idx="853">
                  <c:v>8557</c:v>
                </c:pt>
                <c:pt idx="854">
                  <c:v>8558</c:v>
                </c:pt>
                <c:pt idx="855">
                  <c:v>8559</c:v>
                </c:pt>
                <c:pt idx="856">
                  <c:v>8560</c:v>
                </c:pt>
                <c:pt idx="857">
                  <c:v>8561</c:v>
                </c:pt>
                <c:pt idx="858">
                  <c:v>8562</c:v>
                </c:pt>
                <c:pt idx="859">
                  <c:v>8563</c:v>
                </c:pt>
                <c:pt idx="860">
                  <c:v>8564</c:v>
                </c:pt>
                <c:pt idx="861">
                  <c:v>8565</c:v>
                </c:pt>
                <c:pt idx="862">
                  <c:v>8566</c:v>
                </c:pt>
                <c:pt idx="863">
                  <c:v>8567</c:v>
                </c:pt>
                <c:pt idx="864">
                  <c:v>8568</c:v>
                </c:pt>
                <c:pt idx="865">
                  <c:v>8569</c:v>
                </c:pt>
                <c:pt idx="866">
                  <c:v>8570</c:v>
                </c:pt>
                <c:pt idx="867">
                  <c:v>8571</c:v>
                </c:pt>
                <c:pt idx="868">
                  <c:v>8572</c:v>
                </c:pt>
                <c:pt idx="869">
                  <c:v>8573</c:v>
                </c:pt>
                <c:pt idx="870">
                  <c:v>8574</c:v>
                </c:pt>
                <c:pt idx="871">
                  <c:v>8575</c:v>
                </c:pt>
                <c:pt idx="872">
                  <c:v>8576</c:v>
                </c:pt>
                <c:pt idx="873">
                  <c:v>8577</c:v>
                </c:pt>
                <c:pt idx="874">
                  <c:v>8578</c:v>
                </c:pt>
                <c:pt idx="875">
                  <c:v>8579</c:v>
                </c:pt>
                <c:pt idx="876">
                  <c:v>8580</c:v>
                </c:pt>
                <c:pt idx="877">
                  <c:v>8581</c:v>
                </c:pt>
                <c:pt idx="878">
                  <c:v>8582</c:v>
                </c:pt>
                <c:pt idx="879">
                  <c:v>8583</c:v>
                </c:pt>
                <c:pt idx="880">
                  <c:v>8584</c:v>
                </c:pt>
                <c:pt idx="881">
                  <c:v>8585</c:v>
                </c:pt>
                <c:pt idx="882">
                  <c:v>8586</c:v>
                </c:pt>
                <c:pt idx="883">
                  <c:v>8587</c:v>
                </c:pt>
                <c:pt idx="884">
                  <c:v>8588</c:v>
                </c:pt>
                <c:pt idx="885">
                  <c:v>8589</c:v>
                </c:pt>
                <c:pt idx="886">
                  <c:v>8590</c:v>
                </c:pt>
                <c:pt idx="887">
                  <c:v>8591</c:v>
                </c:pt>
                <c:pt idx="888">
                  <c:v>8592</c:v>
                </c:pt>
                <c:pt idx="889">
                  <c:v>8593</c:v>
                </c:pt>
                <c:pt idx="890">
                  <c:v>8594</c:v>
                </c:pt>
                <c:pt idx="891">
                  <c:v>8595</c:v>
                </c:pt>
                <c:pt idx="892">
                  <c:v>8596</c:v>
                </c:pt>
                <c:pt idx="893">
                  <c:v>8597</c:v>
                </c:pt>
                <c:pt idx="894">
                  <c:v>8598</c:v>
                </c:pt>
                <c:pt idx="895">
                  <c:v>8599</c:v>
                </c:pt>
                <c:pt idx="896">
                  <c:v>8600</c:v>
                </c:pt>
                <c:pt idx="897">
                  <c:v>8601</c:v>
                </c:pt>
                <c:pt idx="898">
                  <c:v>8602</c:v>
                </c:pt>
                <c:pt idx="899">
                  <c:v>8603</c:v>
                </c:pt>
                <c:pt idx="900">
                  <c:v>8604</c:v>
                </c:pt>
                <c:pt idx="901">
                  <c:v>8605</c:v>
                </c:pt>
                <c:pt idx="902">
                  <c:v>8606</c:v>
                </c:pt>
                <c:pt idx="903">
                  <c:v>8607</c:v>
                </c:pt>
                <c:pt idx="904">
                  <c:v>8608</c:v>
                </c:pt>
                <c:pt idx="905">
                  <c:v>8609</c:v>
                </c:pt>
                <c:pt idx="906">
                  <c:v>8610</c:v>
                </c:pt>
                <c:pt idx="907">
                  <c:v>8611</c:v>
                </c:pt>
                <c:pt idx="908">
                  <c:v>8612</c:v>
                </c:pt>
                <c:pt idx="909">
                  <c:v>8613</c:v>
                </c:pt>
                <c:pt idx="910">
                  <c:v>8614</c:v>
                </c:pt>
                <c:pt idx="911">
                  <c:v>8615</c:v>
                </c:pt>
                <c:pt idx="912">
                  <c:v>8616</c:v>
                </c:pt>
                <c:pt idx="913">
                  <c:v>8617</c:v>
                </c:pt>
                <c:pt idx="914">
                  <c:v>8618</c:v>
                </c:pt>
                <c:pt idx="915">
                  <c:v>8619</c:v>
                </c:pt>
                <c:pt idx="916">
                  <c:v>8620</c:v>
                </c:pt>
                <c:pt idx="917">
                  <c:v>8621</c:v>
                </c:pt>
                <c:pt idx="918">
                  <c:v>8622</c:v>
                </c:pt>
                <c:pt idx="919">
                  <c:v>8623</c:v>
                </c:pt>
                <c:pt idx="920">
                  <c:v>8624</c:v>
                </c:pt>
                <c:pt idx="921">
                  <c:v>8625</c:v>
                </c:pt>
                <c:pt idx="922">
                  <c:v>8626</c:v>
                </c:pt>
                <c:pt idx="923">
                  <c:v>8627</c:v>
                </c:pt>
                <c:pt idx="924">
                  <c:v>8628</c:v>
                </c:pt>
                <c:pt idx="925">
                  <c:v>8629</c:v>
                </c:pt>
                <c:pt idx="926">
                  <c:v>8630</c:v>
                </c:pt>
                <c:pt idx="927">
                  <c:v>8631</c:v>
                </c:pt>
                <c:pt idx="928">
                  <c:v>8632</c:v>
                </c:pt>
                <c:pt idx="929">
                  <c:v>8633</c:v>
                </c:pt>
                <c:pt idx="930">
                  <c:v>8634</c:v>
                </c:pt>
                <c:pt idx="931">
                  <c:v>8635</c:v>
                </c:pt>
                <c:pt idx="932">
                  <c:v>8636</c:v>
                </c:pt>
                <c:pt idx="933">
                  <c:v>8637</c:v>
                </c:pt>
                <c:pt idx="934">
                  <c:v>8638</c:v>
                </c:pt>
                <c:pt idx="935">
                  <c:v>8639</c:v>
                </c:pt>
                <c:pt idx="936">
                  <c:v>8640</c:v>
                </c:pt>
                <c:pt idx="937">
                  <c:v>8641</c:v>
                </c:pt>
                <c:pt idx="938">
                  <c:v>8642</c:v>
                </c:pt>
                <c:pt idx="939">
                  <c:v>8643</c:v>
                </c:pt>
                <c:pt idx="940">
                  <c:v>8644</c:v>
                </c:pt>
                <c:pt idx="941">
                  <c:v>8645</c:v>
                </c:pt>
                <c:pt idx="942">
                  <c:v>8646</c:v>
                </c:pt>
                <c:pt idx="943">
                  <c:v>8647</c:v>
                </c:pt>
                <c:pt idx="944">
                  <c:v>8648</c:v>
                </c:pt>
                <c:pt idx="945">
                  <c:v>8649</c:v>
                </c:pt>
                <c:pt idx="946">
                  <c:v>8650</c:v>
                </c:pt>
                <c:pt idx="947">
                  <c:v>8651</c:v>
                </c:pt>
                <c:pt idx="948">
                  <c:v>8652</c:v>
                </c:pt>
                <c:pt idx="949">
                  <c:v>8653</c:v>
                </c:pt>
                <c:pt idx="950">
                  <c:v>8654</c:v>
                </c:pt>
                <c:pt idx="951">
                  <c:v>8655</c:v>
                </c:pt>
                <c:pt idx="952">
                  <c:v>8656</c:v>
                </c:pt>
                <c:pt idx="953">
                  <c:v>8657</c:v>
                </c:pt>
                <c:pt idx="954">
                  <c:v>8658</c:v>
                </c:pt>
                <c:pt idx="955">
                  <c:v>8659</c:v>
                </c:pt>
                <c:pt idx="956">
                  <c:v>8660</c:v>
                </c:pt>
                <c:pt idx="957">
                  <c:v>8661</c:v>
                </c:pt>
                <c:pt idx="958">
                  <c:v>8662</c:v>
                </c:pt>
                <c:pt idx="959">
                  <c:v>8663</c:v>
                </c:pt>
                <c:pt idx="960">
                  <c:v>8664</c:v>
                </c:pt>
                <c:pt idx="961">
                  <c:v>8665</c:v>
                </c:pt>
                <c:pt idx="962">
                  <c:v>8666</c:v>
                </c:pt>
                <c:pt idx="963">
                  <c:v>8667</c:v>
                </c:pt>
                <c:pt idx="964">
                  <c:v>8668</c:v>
                </c:pt>
                <c:pt idx="965">
                  <c:v>8669</c:v>
                </c:pt>
                <c:pt idx="966">
                  <c:v>8670</c:v>
                </c:pt>
                <c:pt idx="967">
                  <c:v>8671</c:v>
                </c:pt>
                <c:pt idx="968">
                  <c:v>8672</c:v>
                </c:pt>
                <c:pt idx="969">
                  <c:v>8673</c:v>
                </c:pt>
                <c:pt idx="970">
                  <c:v>8674</c:v>
                </c:pt>
                <c:pt idx="971">
                  <c:v>8675</c:v>
                </c:pt>
                <c:pt idx="972">
                  <c:v>8676</c:v>
                </c:pt>
                <c:pt idx="973">
                  <c:v>8677</c:v>
                </c:pt>
                <c:pt idx="974">
                  <c:v>8678</c:v>
                </c:pt>
                <c:pt idx="975">
                  <c:v>8679</c:v>
                </c:pt>
                <c:pt idx="976">
                  <c:v>8680</c:v>
                </c:pt>
                <c:pt idx="977">
                  <c:v>8681</c:v>
                </c:pt>
                <c:pt idx="978">
                  <c:v>8682</c:v>
                </c:pt>
                <c:pt idx="979">
                  <c:v>8683</c:v>
                </c:pt>
                <c:pt idx="980">
                  <c:v>8684</c:v>
                </c:pt>
                <c:pt idx="981">
                  <c:v>8685</c:v>
                </c:pt>
                <c:pt idx="982">
                  <c:v>8686</c:v>
                </c:pt>
                <c:pt idx="983">
                  <c:v>8687</c:v>
                </c:pt>
                <c:pt idx="984">
                  <c:v>8688</c:v>
                </c:pt>
                <c:pt idx="985">
                  <c:v>8689</c:v>
                </c:pt>
                <c:pt idx="986">
                  <c:v>8690</c:v>
                </c:pt>
                <c:pt idx="987">
                  <c:v>8691</c:v>
                </c:pt>
                <c:pt idx="988">
                  <c:v>8692</c:v>
                </c:pt>
                <c:pt idx="989">
                  <c:v>8693</c:v>
                </c:pt>
                <c:pt idx="990">
                  <c:v>8694</c:v>
                </c:pt>
                <c:pt idx="991">
                  <c:v>8695</c:v>
                </c:pt>
                <c:pt idx="992">
                  <c:v>8696</c:v>
                </c:pt>
                <c:pt idx="993">
                  <c:v>8697</c:v>
                </c:pt>
                <c:pt idx="994">
                  <c:v>8698</c:v>
                </c:pt>
                <c:pt idx="995">
                  <c:v>8699</c:v>
                </c:pt>
                <c:pt idx="996">
                  <c:v>8700</c:v>
                </c:pt>
                <c:pt idx="997">
                  <c:v>8701</c:v>
                </c:pt>
                <c:pt idx="998">
                  <c:v>8702</c:v>
                </c:pt>
                <c:pt idx="999">
                  <c:v>8703</c:v>
                </c:pt>
                <c:pt idx="1000">
                  <c:v>8704</c:v>
                </c:pt>
                <c:pt idx="1001">
                  <c:v>8705</c:v>
                </c:pt>
                <c:pt idx="1002">
                  <c:v>8706</c:v>
                </c:pt>
                <c:pt idx="1003">
                  <c:v>8707</c:v>
                </c:pt>
                <c:pt idx="1004">
                  <c:v>8708</c:v>
                </c:pt>
                <c:pt idx="1005">
                  <c:v>8709</c:v>
                </c:pt>
                <c:pt idx="1006">
                  <c:v>8710</c:v>
                </c:pt>
                <c:pt idx="1007">
                  <c:v>8711</c:v>
                </c:pt>
                <c:pt idx="1008">
                  <c:v>8712</c:v>
                </c:pt>
                <c:pt idx="1009">
                  <c:v>8713</c:v>
                </c:pt>
                <c:pt idx="1010">
                  <c:v>8714</c:v>
                </c:pt>
                <c:pt idx="1011">
                  <c:v>8715</c:v>
                </c:pt>
                <c:pt idx="1012">
                  <c:v>8716</c:v>
                </c:pt>
                <c:pt idx="1013">
                  <c:v>8717</c:v>
                </c:pt>
                <c:pt idx="1014">
                  <c:v>8718</c:v>
                </c:pt>
                <c:pt idx="1015">
                  <c:v>8719</c:v>
                </c:pt>
                <c:pt idx="1016">
                  <c:v>8720</c:v>
                </c:pt>
                <c:pt idx="1017">
                  <c:v>8721</c:v>
                </c:pt>
                <c:pt idx="1018">
                  <c:v>8722</c:v>
                </c:pt>
                <c:pt idx="1019">
                  <c:v>8723</c:v>
                </c:pt>
                <c:pt idx="1020">
                  <c:v>8724</c:v>
                </c:pt>
                <c:pt idx="1021">
                  <c:v>8725</c:v>
                </c:pt>
                <c:pt idx="1022">
                  <c:v>8726</c:v>
                </c:pt>
                <c:pt idx="1023">
                  <c:v>8727</c:v>
                </c:pt>
                <c:pt idx="1024">
                  <c:v>8728</c:v>
                </c:pt>
                <c:pt idx="1025">
                  <c:v>8729</c:v>
                </c:pt>
                <c:pt idx="1026">
                  <c:v>8730</c:v>
                </c:pt>
                <c:pt idx="1027">
                  <c:v>8731</c:v>
                </c:pt>
                <c:pt idx="1028">
                  <c:v>8732</c:v>
                </c:pt>
                <c:pt idx="1029">
                  <c:v>8733</c:v>
                </c:pt>
                <c:pt idx="1030">
                  <c:v>8734</c:v>
                </c:pt>
                <c:pt idx="1031">
                  <c:v>8735</c:v>
                </c:pt>
                <c:pt idx="1032">
                  <c:v>8736</c:v>
                </c:pt>
                <c:pt idx="1033">
                  <c:v>8737</c:v>
                </c:pt>
                <c:pt idx="1034">
                  <c:v>8738</c:v>
                </c:pt>
                <c:pt idx="1035">
                  <c:v>8739</c:v>
                </c:pt>
                <c:pt idx="1036">
                  <c:v>8740</c:v>
                </c:pt>
                <c:pt idx="1037">
                  <c:v>8741</c:v>
                </c:pt>
                <c:pt idx="1038">
                  <c:v>8742</c:v>
                </c:pt>
                <c:pt idx="1039">
                  <c:v>8743</c:v>
                </c:pt>
                <c:pt idx="1040">
                  <c:v>8744</c:v>
                </c:pt>
                <c:pt idx="1041">
                  <c:v>8745</c:v>
                </c:pt>
                <c:pt idx="1042">
                  <c:v>8746</c:v>
                </c:pt>
                <c:pt idx="1043">
                  <c:v>8747</c:v>
                </c:pt>
                <c:pt idx="1044">
                  <c:v>8748</c:v>
                </c:pt>
                <c:pt idx="1045">
                  <c:v>8749</c:v>
                </c:pt>
                <c:pt idx="1046">
                  <c:v>8750</c:v>
                </c:pt>
                <c:pt idx="1047">
                  <c:v>8751</c:v>
                </c:pt>
                <c:pt idx="1048">
                  <c:v>8752</c:v>
                </c:pt>
                <c:pt idx="1049">
                  <c:v>8753</c:v>
                </c:pt>
                <c:pt idx="1050">
                  <c:v>8754</c:v>
                </c:pt>
                <c:pt idx="1051">
                  <c:v>8755</c:v>
                </c:pt>
                <c:pt idx="1052">
                  <c:v>8756</c:v>
                </c:pt>
                <c:pt idx="1053">
                  <c:v>8757</c:v>
                </c:pt>
                <c:pt idx="1054">
                  <c:v>8758</c:v>
                </c:pt>
                <c:pt idx="1055">
                  <c:v>8759</c:v>
                </c:pt>
                <c:pt idx="1056">
                  <c:v>8760</c:v>
                </c:pt>
                <c:pt idx="1057">
                  <c:v>8761</c:v>
                </c:pt>
                <c:pt idx="1058">
                  <c:v>8762</c:v>
                </c:pt>
                <c:pt idx="1059">
                  <c:v>8763</c:v>
                </c:pt>
                <c:pt idx="1060">
                  <c:v>8764</c:v>
                </c:pt>
                <c:pt idx="1061">
                  <c:v>8765</c:v>
                </c:pt>
                <c:pt idx="1062">
                  <c:v>8766</c:v>
                </c:pt>
                <c:pt idx="1063">
                  <c:v>8767</c:v>
                </c:pt>
                <c:pt idx="1064">
                  <c:v>8768</c:v>
                </c:pt>
                <c:pt idx="1065">
                  <c:v>8769</c:v>
                </c:pt>
                <c:pt idx="1066">
                  <c:v>8770</c:v>
                </c:pt>
                <c:pt idx="1067">
                  <c:v>8771</c:v>
                </c:pt>
                <c:pt idx="1068">
                  <c:v>8772</c:v>
                </c:pt>
                <c:pt idx="1069">
                  <c:v>8773</c:v>
                </c:pt>
                <c:pt idx="1070">
                  <c:v>8774</c:v>
                </c:pt>
                <c:pt idx="1071">
                  <c:v>8775</c:v>
                </c:pt>
                <c:pt idx="1072">
                  <c:v>8776</c:v>
                </c:pt>
                <c:pt idx="1073">
                  <c:v>8777</c:v>
                </c:pt>
                <c:pt idx="1074">
                  <c:v>8778</c:v>
                </c:pt>
                <c:pt idx="1075">
                  <c:v>8779</c:v>
                </c:pt>
                <c:pt idx="1076">
                  <c:v>8780</c:v>
                </c:pt>
                <c:pt idx="1077">
                  <c:v>8781</c:v>
                </c:pt>
                <c:pt idx="1078">
                  <c:v>8782</c:v>
                </c:pt>
                <c:pt idx="1079">
                  <c:v>8783</c:v>
                </c:pt>
                <c:pt idx="1080">
                  <c:v>8784</c:v>
                </c:pt>
                <c:pt idx="1081">
                  <c:v>8785</c:v>
                </c:pt>
                <c:pt idx="1082">
                  <c:v>8786</c:v>
                </c:pt>
                <c:pt idx="1083">
                  <c:v>8787</c:v>
                </c:pt>
                <c:pt idx="1084">
                  <c:v>8788</c:v>
                </c:pt>
                <c:pt idx="1085">
                  <c:v>8789</c:v>
                </c:pt>
                <c:pt idx="1086">
                  <c:v>8790</c:v>
                </c:pt>
                <c:pt idx="1087">
                  <c:v>8791</c:v>
                </c:pt>
                <c:pt idx="1088">
                  <c:v>8792</c:v>
                </c:pt>
                <c:pt idx="1089">
                  <c:v>8793</c:v>
                </c:pt>
                <c:pt idx="1090">
                  <c:v>8794</c:v>
                </c:pt>
                <c:pt idx="1091">
                  <c:v>8795</c:v>
                </c:pt>
                <c:pt idx="1092">
                  <c:v>8796</c:v>
                </c:pt>
                <c:pt idx="1093">
                  <c:v>8797</c:v>
                </c:pt>
                <c:pt idx="1094">
                  <c:v>8798</c:v>
                </c:pt>
                <c:pt idx="1095">
                  <c:v>8799</c:v>
                </c:pt>
                <c:pt idx="1096">
                  <c:v>8800</c:v>
                </c:pt>
                <c:pt idx="1097">
                  <c:v>8801</c:v>
                </c:pt>
                <c:pt idx="1098">
                  <c:v>8802</c:v>
                </c:pt>
                <c:pt idx="1099">
                  <c:v>8803</c:v>
                </c:pt>
                <c:pt idx="1100">
                  <c:v>8804</c:v>
                </c:pt>
                <c:pt idx="1101">
                  <c:v>8805</c:v>
                </c:pt>
                <c:pt idx="1102">
                  <c:v>8806</c:v>
                </c:pt>
                <c:pt idx="1103">
                  <c:v>8807</c:v>
                </c:pt>
                <c:pt idx="1104">
                  <c:v>8808</c:v>
                </c:pt>
                <c:pt idx="1105">
                  <c:v>8809</c:v>
                </c:pt>
                <c:pt idx="1106">
                  <c:v>8810</c:v>
                </c:pt>
                <c:pt idx="1107">
                  <c:v>8811</c:v>
                </c:pt>
                <c:pt idx="1108">
                  <c:v>8812</c:v>
                </c:pt>
                <c:pt idx="1109">
                  <c:v>8813</c:v>
                </c:pt>
                <c:pt idx="1110">
                  <c:v>8814</c:v>
                </c:pt>
                <c:pt idx="1111">
                  <c:v>8815</c:v>
                </c:pt>
                <c:pt idx="1112">
                  <c:v>8816</c:v>
                </c:pt>
                <c:pt idx="1113">
                  <c:v>8817</c:v>
                </c:pt>
                <c:pt idx="1114">
                  <c:v>8818</c:v>
                </c:pt>
                <c:pt idx="1115">
                  <c:v>8819</c:v>
                </c:pt>
                <c:pt idx="1116">
                  <c:v>8820</c:v>
                </c:pt>
                <c:pt idx="1117">
                  <c:v>8821</c:v>
                </c:pt>
                <c:pt idx="1118">
                  <c:v>8822</c:v>
                </c:pt>
                <c:pt idx="1119">
                  <c:v>8823</c:v>
                </c:pt>
                <c:pt idx="1120">
                  <c:v>8824</c:v>
                </c:pt>
                <c:pt idx="1121">
                  <c:v>8825</c:v>
                </c:pt>
                <c:pt idx="1122">
                  <c:v>8826</c:v>
                </c:pt>
                <c:pt idx="1123">
                  <c:v>8827</c:v>
                </c:pt>
                <c:pt idx="1124">
                  <c:v>8828</c:v>
                </c:pt>
                <c:pt idx="1125">
                  <c:v>8829</c:v>
                </c:pt>
                <c:pt idx="1126">
                  <c:v>8830</c:v>
                </c:pt>
                <c:pt idx="1127">
                  <c:v>8831</c:v>
                </c:pt>
                <c:pt idx="1128">
                  <c:v>8832</c:v>
                </c:pt>
                <c:pt idx="1129">
                  <c:v>8833</c:v>
                </c:pt>
                <c:pt idx="1130">
                  <c:v>8834</c:v>
                </c:pt>
                <c:pt idx="1131">
                  <c:v>8835</c:v>
                </c:pt>
                <c:pt idx="1132">
                  <c:v>8836</c:v>
                </c:pt>
                <c:pt idx="1133">
                  <c:v>8837</c:v>
                </c:pt>
                <c:pt idx="1134">
                  <c:v>8838</c:v>
                </c:pt>
                <c:pt idx="1135">
                  <c:v>8839</c:v>
                </c:pt>
                <c:pt idx="1136">
                  <c:v>8840</c:v>
                </c:pt>
                <c:pt idx="1137">
                  <c:v>8841</c:v>
                </c:pt>
                <c:pt idx="1138">
                  <c:v>8842</c:v>
                </c:pt>
                <c:pt idx="1139">
                  <c:v>8843</c:v>
                </c:pt>
                <c:pt idx="1140">
                  <c:v>8844</c:v>
                </c:pt>
                <c:pt idx="1141">
                  <c:v>8845</c:v>
                </c:pt>
                <c:pt idx="1142">
                  <c:v>8846</c:v>
                </c:pt>
                <c:pt idx="1143">
                  <c:v>8847</c:v>
                </c:pt>
                <c:pt idx="1144">
                  <c:v>8848</c:v>
                </c:pt>
                <c:pt idx="1145">
                  <c:v>8849</c:v>
                </c:pt>
                <c:pt idx="1146">
                  <c:v>8850</c:v>
                </c:pt>
                <c:pt idx="1147">
                  <c:v>8851</c:v>
                </c:pt>
                <c:pt idx="1148">
                  <c:v>8852</c:v>
                </c:pt>
                <c:pt idx="1149">
                  <c:v>8853</c:v>
                </c:pt>
                <c:pt idx="1150">
                  <c:v>8854</c:v>
                </c:pt>
                <c:pt idx="1151">
                  <c:v>8855</c:v>
                </c:pt>
                <c:pt idx="1152">
                  <c:v>8856</c:v>
                </c:pt>
                <c:pt idx="1153">
                  <c:v>8857</c:v>
                </c:pt>
                <c:pt idx="1154">
                  <c:v>8858</c:v>
                </c:pt>
                <c:pt idx="1155">
                  <c:v>8859</c:v>
                </c:pt>
                <c:pt idx="1156">
                  <c:v>8860</c:v>
                </c:pt>
                <c:pt idx="1157">
                  <c:v>8861</c:v>
                </c:pt>
                <c:pt idx="1158">
                  <c:v>8862</c:v>
                </c:pt>
                <c:pt idx="1159">
                  <c:v>8863</c:v>
                </c:pt>
                <c:pt idx="1160">
                  <c:v>8864</c:v>
                </c:pt>
                <c:pt idx="1161">
                  <c:v>8865</c:v>
                </c:pt>
                <c:pt idx="1162">
                  <c:v>8866</c:v>
                </c:pt>
                <c:pt idx="1163">
                  <c:v>8867</c:v>
                </c:pt>
                <c:pt idx="1164">
                  <c:v>8868</c:v>
                </c:pt>
                <c:pt idx="1165">
                  <c:v>8869</c:v>
                </c:pt>
                <c:pt idx="1166">
                  <c:v>8870</c:v>
                </c:pt>
                <c:pt idx="1167">
                  <c:v>8871</c:v>
                </c:pt>
                <c:pt idx="1168">
                  <c:v>8872</c:v>
                </c:pt>
                <c:pt idx="1169">
                  <c:v>8873</c:v>
                </c:pt>
                <c:pt idx="1170">
                  <c:v>8874</c:v>
                </c:pt>
                <c:pt idx="1171">
                  <c:v>8875</c:v>
                </c:pt>
                <c:pt idx="1172">
                  <c:v>8876</c:v>
                </c:pt>
                <c:pt idx="1173">
                  <c:v>8877</c:v>
                </c:pt>
                <c:pt idx="1174">
                  <c:v>8878</c:v>
                </c:pt>
                <c:pt idx="1175">
                  <c:v>8879</c:v>
                </c:pt>
                <c:pt idx="1176">
                  <c:v>8880</c:v>
                </c:pt>
                <c:pt idx="1177">
                  <c:v>8881</c:v>
                </c:pt>
                <c:pt idx="1178">
                  <c:v>8882</c:v>
                </c:pt>
                <c:pt idx="1179">
                  <c:v>8883</c:v>
                </c:pt>
                <c:pt idx="1180">
                  <c:v>8884</c:v>
                </c:pt>
                <c:pt idx="1181">
                  <c:v>8885</c:v>
                </c:pt>
                <c:pt idx="1182">
                  <c:v>8886</c:v>
                </c:pt>
                <c:pt idx="1183">
                  <c:v>8887</c:v>
                </c:pt>
                <c:pt idx="1184">
                  <c:v>8888</c:v>
                </c:pt>
                <c:pt idx="1185">
                  <c:v>8889</c:v>
                </c:pt>
                <c:pt idx="1186">
                  <c:v>8890</c:v>
                </c:pt>
                <c:pt idx="1187">
                  <c:v>8891</c:v>
                </c:pt>
                <c:pt idx="1188">
                  <c:v>8892</c:v>
                </c:pt>
                <c:pt idx="1189">
                  <c:v>8893</c:v>
                </c:pt>
                <c:pt idx="1190">
                  <c:v>8894</c:v>
                </c:pt>
                <c:pt idx="1191">
                  <c:v>8895</c:v>
                </c:pt>
                <c:pt idx="1192">
                  <c:v>8896</c:v>
                </c:pt>
                <c:pt idx="1193">
                  <c:v>8897</c:v>
                </c:pt>
                <c:pt idx="1194">
                  <c:v>8898</c:v>
                </c:pt>
                <c:pt idx="1195">
                  <c:v>8899</c:v>
                </c:pt>
                <c:pt idx="1196">
                  <c:v>8900</c:v>
                </c:pt>
                <c:pt idx="1197">
                  <c:v>8901</c:v>
                </c:pt>
                <c:pt idx="1198">
                  <c:v>8902</c:v>
                </c:pt>
                <c:pt idx="1199">
                  <c:v>8903</c:v>
                </c:pt>
                <c:pt idx="1200">
                  <c:v>8904</c:v>
                </c:pt>
                <c:pt idx="1201">
                  <c:v>8905</c:v>
                </c:pt>
                <c:pt idx="1202">
                  <c:v>8906</c:v>
                </c:pt>
                <c:pt idx="1203">
                  <c:v>8907</c:v>
                </c:pt>
                <c:pt idx="1204">
                  <c:v>8908</c:v>
                </c:pt>
                <c:pt idx="1205">
                  <c:v>8909</c:v>
                </c:pt>
                <c:pt idx="1206">
                  <c:v>8910</c:v>
                </c:pt>
                <c:pt idx="1207">
                  <c:v>8911</c:v>
                </c:pt>
                <c:pt idx="1208">
                  <c:v>8912</c:v>
                </c:pt>
                <c:pt idx="1209">
                  <c:v>8913</c:v>
                </c:pt>
                <c:pt idx="1210">
                  <c:v>8914</c:v>
                </c:pt>
                <c:pt idx="1211">
                  <c:v>8915</c:v>
                </c:pt>
                <c:pt idx="1212">
                  <c:v>8916</c:v>
                </c:pt>
                <c:pt idx="1213">
                  <c:v>8917</c:v>
                </c:pt>
                <c:pt idx="1214">
                  <c:v>8918</c:v>
                </c:pt>
                <c:pt idx="1215">
                  <c:v>8919</c:v>
                </c:pt>
                <c:pt idx="1216">
                  <c:v>8920</c:v>
                </c:pt>
                <c:pt idx="1217">
                  <c:v>8921</c:v>
                </c:pt>
                <c:pt idx="1218">
                  <c:v>8922</c:v>
                </c:pt>
                <c:pt idx="1219">
                  <c:v>8923</c:v>
                </c:pt>
                <c:pt idx="1220">
                  <c:v>8924</c:v>
                </c:pt>
                <c:pt idx="1221">
                  <c:v>8925</c:v>
                </c:pt>
                <c:pt idx="1222">
                  <c:v>8926</c:v>
                </c:pt>
                <c:pt idx="1223">
                  <c:v>8927</c:v>
                </c:pt>
                <c:pt idx="1224">
                  <c:v>8928</c:v>
                </c:pt>
                <c:pt idx="1225">
                  <c:v>8929</c:v>
                </c:pt>
                <c:pt idx="1226">
                  <c:v>8930</c:v>
                </c:pt>
                <c:pt idx="1227">
                  <c:v>8931</c:v>
                </c:pt>
                <c:pt idx="1228">
                  <c:v>8932</c:v>
                </c:pt>
                <c:pt idx="1229">
                  <c:v>8933</c:v>
                </c:pt>
                <c:pt idx="1230">
                  <c:v>8934</c:v>
                </c:pt>
                <c:pt idx="1231">
                  <c:v>8935</c:v>
                </c:pt>
                <c:pt idx="1232">
                  <c:v>8936</c:v>
                </c:pt>
                <c:pt idx="1233">
                  <c:v>8937</c:v>
                </c:pt>
                <c:pt idx="1234">
                  <c:v>8938</c:v>
                </c:pt>
                <c:pt idx="1235">
                  <c:v>8939</c:v>
                </c:pt>
                <c:pt idx="1236">
                  <c:v>8940</c:v>
                </c:pt>
                <c:pt idx="1237">
                  <c:v>8941</c:v>
                </c:pt>
                <c:pt idx="1238">
                  <c:v>8942</c:v>
                </c:pt>
                <c:pt idx="1239">
                  <c:v>8943</c:v>
                </c:pt>
                <c:pt idx="1240">
                  <c:v>8944</c:v>
                </c:pt>
                <c:pt idx="1241">
                  <c:v>8945</c:v>
                </c:pt>
                <c:pt idx="1242">
                  <c:v>8946</c:v>
                </c:pt>
                <c:pt idx="1243">
                  <c:v>8947</c:v>
                </c:pt>
                <c:pt idx="1244">
                  <c:v>8948</c:v>
                </c:pt>
                <c:pt idx="1245">
                  <c:v>8949</c:v>
                </c:pt>
                <c:pt idx="1246">
                  <c:v>8950</c:v>
                </c:pt>
                <c:pt idx="1247">
                  <c:v>8951</c:v>
                </c:pt>
                <c:pt idx="1248">
                  <c:v>8952</c:v>
                </c:pt>
                <c:pt idx="1249">
                  <c:v>8953</c:v>
                </c:pt>
                <c:pt idx="1250">
                  <c:v>8954</c:v>
                </c:pt>
                <c:pt idx="1251">
                  <c:v>8955</c:v>
                </c:pt>
                <c:pt idx="1252">
                  <c:v>8956</c:v>
                </c:pt>
                <c:pt idx="1253">
                  <c:v>8957</c:v>
                </c:pt>
                <c:pt idx="1254">
                  <c:v>8958</c:v>
                </c:pt>
                <c:pt idx="1255">
                  <c:v>8959</c:v>
                </c:pt>
                <c:pt idx="1256">
                  <c:v>8960</c:v>
                </c:pt>
                <c:pt idx="1257">
                  <c:v>8961</c:v>
                </c:pt>
                <c:pt idx="1258">
                  <c:v>8962</c:v>
                </c:pt>
                <c:pt idx="1259">
                  <c:v>8963</c:v>
                </c:pt>
                <c:pt idx="1260">
                  <c:v>8964</c:v>
                </c:pt>
                <c:pt idx="1261">
                  <c:v>8965</c:v>
                </c:pt>
                <c:pt idx="1262">
                  <c:v>8966</c:v>
                </c:pt>
                <c:pt idx="1263">
                  <c:v>8967</c:v>
                </c:pt>
                <c:pt idx="1264">
                  <c:v>8968</c:v>
                </c:pt>
                <c:pt idx="1265">
                  <c:v>8969</c:v>
                </c:pt>
                <c:pt idx="1266">
                  <c:v>8970</c:v>
                </c:pt>
                <c:pt idx="1267">
                  <c:v>8971</c:v>
                </c:pt>
                <c:pt idx="1268">
                  <c:v>8972</c:v>
                </c:pt>
                <c:pt idx="1269">
                  <c:v>8973</c:v>
                </c:pt>
                <c:pt idx="1270">
                  <c:v>8974</c:v>
                </c:pt>
                <c:pt idx="1271">
                  <c:v>8975</c:v>
                </c:pt>
                <c:pt idx="1272">
                  <c:v>8976</c:v>
                </c:pt>
                <c:pt idx="1273">
                  <c:v>8977</c:v>
                </c:pt>
                <c:pt idx="1274">
                  <c:v>8978</c:v>
                </c:pt>
                <c:pt idx="1275">
                  <c:v>8979</c:v>
                </c:pt>
                <c:pt idx="1276">
                  <c:v>8980</c:v>
                </c:pt>
                <c:pt idx="1277">
                  <c:v>8981</c:v>
                </c:pt>
                <c:pt idx="1278">
                  <c:v>8982</c:v>
                </c:pt>
                <c:pt idx="1279">
                  <c:v>8983</c:v>
                </c:pt>
                <c:pt idx="1280">
                  <c:v>8984</c:v>
                </c:pt>
                <c:pt idx="1281">
                  <c:v>8985</c:v>
                </c:pt>
                <c:pt idx="1282">
                  <c:v>8986</c:v>
                </c:pt>
                <c:pt idx="1283">
                  <c:v>8987</c:v>
                </c:pt>
                <c:pt idx="1284">
                  <c:v>8988</c:v>
                </c:pt>
                <c:pt idx="1285">
                  <c:v>8989</c:v>
                </c:pt>
                <c:pt idx="1286">
                  <c:v>8990</c:v>
                </c:pt>
                <c:pt idx="1287">
                  <c:v>8991</c:v>
                </c:pt>
                <c:pt idx="1288">
                  <c:v>8992</c:v>
                </c:pt>
                <c:pt idx="1289">
                  <c:v>8993</c:v>
                </c:pt>
                <c:pt idx="1290">
                  <c:v>8994</c:v>
                </c:pt>
                <c:pt idx="1291">
                  <c:v>8995</c:v>
                </c:pt>
                <c:pt idx="1292">
                  <c:v>8996</c:v>
                </c:pt>
                <c:pt idx="1293">
                  <c:v>8997</c:v>
                </c:pt>
                <c:pt idx="1294">
                  <c:v>8998</c:v>
                </c:pt>
                <c:pt idx="1295">
                  <c:v>8999</c:v>
                </c:pt>
                <c:pt idx="1296">
                  <c:v>9000</c:v>
                </c:pt>
                <c:pt idx="1297">
                  <c:v>9001</c:v>
                </c:pt>
                <c:pt idx="1298">
                  <c:v>9002</c:v>
                </c:pt>
                <c:pt idx="1299">
                  <c:v>9003</c:v>
                </c:pt>
                <c:pt idx="1300">
                  <c:v>9004</c:v>
                </c:pt>
                <c:pt idx="1301">
                  <c:v>9005</c:v>
                </c:pt>
                <c:pt idx="1302">
                  <c:v>9006</c:v>
                </c:pt>
                <c:pt idx="1303">
                  <c:v>9007</c:v>
                </c:pt>
                <c:pt idx="1304">
                  <c:v>9008</c:v>
                </c:pt>
                <c:pt idx="1305">
                  <c:v>9009</c:v>
                </c:pt>
                <c:pt idx="1306">
                  <c:v>9010</c:v>
                </c:pt>
                <c:pt idx="1307">
                  <c:v>9011</c:v>
                </c:pt>
                <c:pt idx="1308">
                  <c:v>9012</c:v>
                </c:pt>
                <c:pt idx="1309">
                  <c:v>9013</c:v>
                </c:pt>
                <c:pt idx="1310">
                  <c:v>9014</c:v>
                </c:pt>
                <c:pt idx="1311">
                  <c:v>9015</c:v>
                </c:pt>
                <c:pt idx="1312">
                  <c:v>9016</c:v>
                </c:pt>
                <c:pt idx="1313">
                  <c:v>9017</c:v>
                </c:pt>
                <c:pt idx="1314">
                  <c:v>9018</c:v>
                </c:pt>
                <c:pt idx="1315">
                  <c:v>9019</c:v>
                </c:pt>
                <c:pt idx="1316">
                  <c:v>9020</c:v>
                </c:pt>
                <c:pt idx="1317">
                  <c:v>9021</c:v>
                </c:pt>
                <c:pt idx="1318">
                  <c:v>9022</c:v>
                </c:pt>
                <c:pt idx="1319">
                  <c:v>9023</c:v>
                </c:pt>
                <c:pt idx="1320">
                  <c:v>9024</c:v>
                </c:pt>
                <c:pt idx="1321">
                  <c:v>9025</c:v>
                </c:pt>
                <c:pt idx="1322">
                  <c:v>9026</c:v>
                </c:pt>
                <c:pt idx="1323">
                  <c:v>9027</c:v>
                </c:pt>
                <c:pt idx="1324">
                  <c:v>9028</c:v>
                </c:pt>
                <c:pt idx="1325">
                  <c:v>9029</c:v>
                </c:pt>
                <c:pt idx="1326">
                  <c:v>9030</c:v>
                </c:pt>
                <c:pt idx="1327">
                  <c:v>9031</c:v>
                </c:pt>
                <c:pt idx="1328">
                  <c:v>9032</c:v>
                </c:pt>
                <c:pt idx="1329">
                  <c:v>9033</c:v>
                </c:pt>
                <c:pt idx="1330">
                  <c:v>9034</c:v>
                </c:pt>
                <c:pt idx="1331">
                  <c:v>9035</c:v>
                </c:pt>
                <c:pt idx="1332">
                  <c:v>9036</c:v>
                </c:pt>
                <c:pt idx="1333">
                  <c:v>9037</c:v>
                </c:pt>
                <c:pt idx="1334">
                  <c:v>9038</c:v>
                </c:pt>
                <c:pt idx="1335">
                  <c:v>9039</c:v>
                </c:pt>
                <c:pt idx="1336">
                  <c:v>9040</c:v>
                </c:pt>
                <c:pt idx="1337">
                  <c:v>9041</c:v>
                </c:pt>
                <c:pt idx="1338">
                  <c:v>9042</c:v>
                </c:pt>
                <c:pt idx="1339">
                  <c:v>9043</c:v>
                </c:pt>
                <c:pt idx="1340">
                  <c:v>9044</c:v>
                </c:pt>
                <c:pt idx="1341">
                  <c:v>9045</c:v>
                </c:pt>
                <c:pt idx="1342">
                  <c:v>9046</c:v>
                </c:pt>
                <c:pt idx="1343">
                  <c:v>9047</c:v>
                </c:pt>
                <c:pt idx="1344">
                  <c:v>9048</c:v>
                </c:pt>
                <c:pt idx="1345">
                  <c:v>9049</c:v>
                </c:pt>
                <c:pt idx="1346">
                  <c:v>9050</c:v>
                </c:pt>
                <c:pt idx="1347">
                  <c:v>9051</c:v>
                </c:pt>
                <c:pt idx="1348">
                  <c:v>9052</c:v>
                </c:pt>
                <c:pt idx="1349">
                  <c:v>9053</c:v>
                </c:pt>
                <c:pt idx="1350">
                  <c:v>9054</c:v>
                </c:pt>
                <c:pt idx="1351">
                  <c:v>9055</c:v>
                </c:pt>
                <c:pt idx="1352">
                  <c:v>9056</c:v>
                </c:pt>
                <c:pt idx="1353">
                  <c:v>9057</c:v>
                </c:pt>
                <c:pt idx="1354">
                  <c:v>9058</c:v>
                </c:pt>
                <c:pt idx="1355">
                  <c:v>9059</c:v>
                </c:pt>
                <c:pt idx="1356">
                  <c:v>9060</c:v>
                </c:pt>
                <c:pt idx="1357">
                  <c:v>9061</c:v>
                </c:pt>
                <c:pt idx="1358">
                  <c:v>9062</c:v>
                </c:pt>
                <c:pt idx="1359">
                  <c:v>9063</c:v>
                </c:pt>
                <c:pt idx="1360">
                  <c:v>9064</c:v>
                </c:pt>
                <c:pt idx="1361">
                  <c:v>9065</c:v>
                </c:pt>
                <c:pt idx="1362">
                  <c:v>9066</c:v>
                </c:pt>
                <c:pt idx="1363">
                  <c:v>9067</c:v>
                </c:pt>
                <c:pt idx="1364">
                  <c:v>9068</c:v>
                </c:pt>
                <c:pt idx="1365">
                  <c:v>9069</c:v>
                </c:pt>
                <c:pt idx="1366">
                  <c:v>9070</c:v>
                </c:pt>
                <c:pt idx="1367">
                  <c:v>9071</c:v>
                </c:pt>
                <c:pt idx="1368">
                  <c:v>9072</c:v>
                </c:pt>
                <c:pt idx="1369">
                  <c:v>9073</c:v>
                </c:pt>
                <c:pt idx="1370">
                  <c:v>9074</c:v>
                </c:pt>
                <c:pt idx="1371">
                  <c:v>9075</c:v>
                </c:pt>
                <c:pt idx="1372">
                  <c:v>9076</c:v>
                </c:pt>
                <c:pt idx="1373">
                  <c:v>9077</c:v>
                </c:pt>
                <c:pt idx="1374">
                  <c:v>9078</c:v>
                </c:pt>
                <c:pt idx="1375">
                  <c:v>9079</c:v>
                </c:pt>
                <c:pt idx="1376">
                  <c:v>9080</c:v>
                </c:pt>
                <c:pt idx="1377">
                  <c:v>9081</c:v>
                </c:pt>
                <c:pt idx="1378">
                  <c:v>9082</c:v>
                </c:pt>
                <c:pt idx="1379">
                  <c:v>9083</c:v>
                </c:pt>
                <c:pt idx="1380">
                  <c:v>9084</c:v>
                </c:pt>
                <c:pt idx="1381">
                  <c:v>9085</c:v>
                </c:pt>
                <c:pt idx="1382">
                  <c:v>9086</c:v>
                </c:pt>
                <c:pt idx="1383">
                  <c:v>9087</c:v>
                </c:pt>
                <c:pt idx="1384">
                  <c:v>9088</c:v>
                </c:pt>
                <c:pt idx="1385">
                  <c:v>9089</c:v>
                </c:pt>
                <c:pt idx="1386">
                  <c:v>9090</c:v>
                </c:pt>
                <c:pt idx="1387">
                  <c:v>9091</c:v>
                </c:pt>
                <c:pt idx="1388">
                  <c:v>9092</c:v>
                </c:pt>
                <c:pt idx="1389">
                  <c:v>9093</c:v>
                </c:pt>
                <c:pt idx="1390">
                  <c:v>9094</c:v>
                </c:pt>
                <c:pt idx="1391">
                  <c:v>9095</c:v>
                </c:pt>
                <c:pt idx="1392">
                  <c:v>9096</c:v>
                </c:pt>
                <c:pt idx="1393">
                  <c:v>9097</c:v>
                </c:pt>
                <c:pt idx="1394">
                  <c:v>9098</c:v>
                </c:pt>
                <c:pt idx="1395">
                  <c:v>9099</c:v>
                </c:pt>
                <c:pt idx="1396">
                  <c:v>9100</c:v>
                </c:pt>
                <c:pt idx="1397">
                  <c:v>9101</c:v>
                </c:pt>
                <c:pt idx="1398">
                  <c:v>9102</c:v>
                </c:pt>
                <c:pt idx="1399">
                  <c:v>9103</c:v>
                </c:pt>
                <c:pt idx="1400">
                  <c:v>9104</c:v>
                </c:pt>
                <c:pt idx="1401">
                  <c:v>9105</c:v>
                </c:pt>
                <c:pt idx="1402">
                  <c:v>9106</c:v>
                </c:pt>
                <c:pt idx="1403">
                  <c:v>9107</c:v>
                </c:pt>
                <c:pt idx="1404">
                  <c:v>9108</c:v>
                </c:pt>
                <c:pt idx="1405">
                  <c:v>9109</c:v>
                </c:pt>
                <c:pt idx="1406">
                  <c:v>9110</c:v>
                </c:pt>
                <c:pt idx="1407">
                  <c:v>9111</c:v>
                </c:pt>
                <c:pt idx="1408">
                  <c:v>9112</c:v>
                </c:pt>
                <c:pt idx="1409">
                  <c:v>9113</c:v>
                </c:pt>
                <c:pt idx="1410">
                  <c:v>9114</c:v>
                </c:pt>
                <c:pt idx="1411">
                  <c:v>9115</c:v>
                </c:pt>
                <c:pt idx="1412">
                  <c:v>9116</c:v>
                </c:pt>
                <c:pt idx="1413">
                  <c:v>9117</c:v>
                </c:pt>
                <c:pt idx="1414">
                  <c:v>9118</c:v>
                </c:pt>
                <c:pt idx="1415">
                  <c:v>9119</c:v>
                </c:pt>
                <c:pt idx="1416">
                  <c:v>9120</c:v>
                </c:pt>
                <c:pt idx="1417">
                  <c:v>9121</c:v>
                </c:pt>
                <c:pt idx="1418">
                  <c:v>9122</c:v>
                </c:pt>
                <c:pt idx="1419">
                  <c:v>9123</c:v>
                </c:pt>
                <c:pt idx="1420">
                  <c:v>9124</c:v>
                </c:pt>
                <c:pt idx="1421">
                  <c:v>9125</c:v>
                </c:pt>
                <c:pt idx="1422">
                  <c:v>9126</c:v>
                </c:pt>
                <c:pt idx="1423">
                  <c:v>9127</c:v>
                </c:pt>
                <c:pt idx="1424">
                  <c:v>9128</c:v>
                </c:pt>
                <c:pt idx="1425">
                  <c:v>9129</c:v>
                </c:pt>
                <c:pt idx="1426">
                  <c:v>9130</c:v>
                </c:pt>
                <c:pt idx="1427">
                  <c:v>9131</c:v>
                </c:pt>
                <c:pt idx="1428">
                  <c:v>9132</c:v>
                </c:pt>
                <c:pt idx="1429">
                  <c:v>9133</c:v>
                </c:pt>
                <c:pt idx="1430">
                  <c:v>9134</c:v>
                </c:pt>
                <c:pt idx="1431">
                  <c:v>9135</c:v>
                </c:pt>
                <c:pt idx="1432">
                  <c:v>9136</c:v>
                </c:pt>
                <c:pt idx="1433">
                  <c:v>9137</c:v>
                </c:pt>
                <c:pt idx="1434">
                  <c:v>9138</c:v>
                </c:pt>
                <c:pt idx="1435">
                  <c:v>9139</c:v>
                </c:pt>
                <c:pt idx="1436">
                  <c:v>9140</c:v>
                </c:pt>
                <c:pt idx="1437">
                  <c:v>9141</c:v>
                </c:pt>
                <c:pt idx="1438">
                  <c:v>9142</c:v>
                </c:pt>
                <c:pt idx="1439">
                  <c:v>9143</c:v>
                </c:pt>
                <c:pt idx="1440">
                  <c:v>9144</c:v>
                </c:pt>
                <c:pt idx="1441">
                  <c:v>9145</c:v>
                </c:pt>
                <c:pt idx="1442">
                  <c:v>9146</c:v>
                </c:pt>
                <c:pt idx="1443">
                  <c:v>9147</c:v>
                </c:pt>
                <c:pt idx="1444">
                  <c:v>9148</c:v>
                </c:pt>
                <c:pt idx="1445">
                  <c:v>9149</c:v>
                </c:pt>
                <c:pt idx="1446">
                  <c:v>9150</c:v>
                </c:pt>
                <c:pt idx="1447">
                  <c:v>9151</c:v>
                </c:pt>
                <c:pt idx="1448">
                  <c:v>9152</c:v>
                </c:pt>
                <c:pt idx="1449">
                  <c:v>9153</c:v>
                </c:pt>
                <c:pt idx="1450">
                  <c:v>9154</c:v>
                </c:pt>
                <c:pt idx="1451">
                  <c:v>9155</c:v>
                </c:pt>
                <c:pt idx="1452">
                  <c:v>9156</c:v>
                </c:pt>
                <c:pt idx="1453">
                  <c:v>9157</c:v>
                </c:pt>
                <c:pt idx="1454">
                  <c:v>9158</c:v>
                </c:pt>
                <c:pt idx="1455">
                  <c:v>9159</c:v>
                </c:pt>
                <c:pt idx="1456">
                  <c:v>9160</c:v>
                </c:pt>
                <c:pt idx="1457">
                  <c:v>9161</c:v>
                </c:pt>
                <c:pt idx="1458">
                  <c:v>9162</c:v>
                </c:pt>
                <c:pt idx="1459">
                  <c:v>9163</c:v>
                </c:pt>
                <c:pt idx="1460">
                  <c:v>9164</c:v>
                </c:pt>
                <c:pt idx="1461">
                  <c:v>9165</c:v>
                </c:pt>
                <c:pt idx="1462">
                  <c:v>9166</c:v>
                </c:pt>
                <c:pt idx="1463">
                  <c:v>9167</c:v>
                </c:pt>
                <c:pt idx="1464">
                  <c:v>9168</c:v>
                </c:pt>
                <c:pt idx="1465">
                  <c:v>9169</c:v>
                </c:pt>
                <c:pt idx="1466">
                  <c:v>9170</c:v>
                </c:pt>
                <c:pt idx="1467">
                  <c:v>9171</c:v>
                </c:pt>
                <c:pt idx="1468">
                  <c:v>9172</c:v>
                </c:pt>
                <c:pt idx="1469">
                  <c:v>9173</c:v>
                </c:pt>
                <c:pt idx="1470">
                  <c:v>9174</c:v>
                </c:pt>
                <c:pt idx="1471">
                  <c:v>9175</c:v>
                </c:pt>
                <c:pt idx="1472">
                  <c:v>9176</c:v>
                </c:pt>
                <c:pt idx="1473">
                  <c:v>9177</c:v>
                </c:pt>
                <c:pt idx="1474">
                  <c:v>9178</c:v>
                </c:pt>
                <c:pt idx="1475">
                  <c:v>9179</c:v>
                </c:pt>
                <c:pt idx="1476">
                  <c:v>9180</c:v>
                </c:pt>
                <c:pt idx="1477">
                  <c:v>9181</c:v>
                </c:pt>
                <c:pt idx="1478">
                  <c:v>9182</c:v>
                </c:pt>
                <c:pt idx="1479">
                  <c:v>9183</c:v>
                </c:pt>
                <c:pt idx="1480">
                  <c:v>9184</c:v>
                </c:pt>
                <c:pt idx="1481">
                  <c:v>9185</c:v>
                </c:pt>
                <c:pt idx="1482">
                  <c:v>9186</c:v>
                </c:pt>
                <c:pt idx="1483">
                  <c:v>9187</c:v>
                </c:pt>
                <c:pt idx="1484">
                  <c:v>9188</c:v>
                </c:pt>
                <c:pt idx="1485">
                  <c:v>9189</c:v>
                </c:pt>
                <c:pt idx="1486">
                  <c:v>9190</c:v>
                </c:pt>
                <c:pt idx="1487">
                  <c:v>9191</c:v>
                </c:pt>
                <c:pt idx="1488">
                  <c:v>9192</c:v>
                </c:pt>
                <c:pt idx="1489">
                  <c:v>9193</c:v>
                </c:pt>
                <c:pt idx="1490">
                  <c:v>9194</c:v>
                </c:pt>
                <c:pt idx="1491">
                  <c:v>9195</c:v>
                </c:pt>
                <c:pt idx="1492">
                  <c:v>9196</c:v>
                </c:pt>
                <c:pt idx="1493">
                  <c:v>9197</c:v>
                </c:pt>
                <c:pt idx="1494">
                  <c:v>9198</c:v>
                </c:pt>
                <c:pt idx="1495">
                  <c:v>9199</c:v>
                </c:pt>
                <c:pt idx="1496">
                  <c:v>9200</c:v>
                </c:pt>
                <c:pt idx="1497">
                  <c:v>9201</c:v>
                </c:pt>
                <c:pt idx="1498">
                  <c:v>9202</c:v>
                </c:pt>
                <c:pt idx="1499">
                  <c:v>9203</c:v>
                </c:pt>
                <c:pt idx="1500">
                  <c:v>9204</c:v>
                </c:pt>
                <c:pt idx="1501">
                  <c:v>9205</c:v>
                </c:pt>
                <c:pt idx="1502">
                  <c:v>9206</c:v>
                </c:pt>
                <c:pt idx="1503">
                  <c:v>9207</c:v>
                </c:pt>
                <c:pt idx="1504">
                  <c:v>9208</c:v>
                </c:pt>
                <c:pt idx="1505">
                  <c:v>9209</c:v>
                </c:pt>
                <c:pt idx="1506">
                  <c:v>9210</c:v>
                </c:pt>
                <c:pt idx="1507">
                  <c:v>9211</c:v>
                </c:pt>
                <c:pt idx="1508">
                  <c:v>9212</c:v>
                </c:pt>
                <c:pt idx="1509">
                  <c:v>9213</c:v>
                </c:pt>
                <c:pt idx="1510">
                  <c:v>9214</c:v>
                </c:pt>
                <c:pt idx="1511">
                  <c:v>9215</c:v>
                </c:pt>
                <c:pt idx="1512">
                  <c:v>9216</c:v>
                </c:pt>
                <c:pt idx="1513">
                  <c:v>9217</c:v>
                </c:pt>
                <c:pt idx="1514">
                  <c:v>9218</c:v>
                </c:pt>
                <c:pt idx="1515">
                  <c:v>9219</c:v>
                </c:pt>
                <c:pt idx="1516">
                  <c:v>9220</c:v>
                </c:pt>
                <c:pt idx="1517">
                  <c:v>9221</c:v>
                </c:pt>
                <c:pt idx="1518">
                  <c:v>9222</c:v>
                </c:pt>
                <c:pt idx="1519">
                  <c:v>9223</c:v>
                </c:pt>
                <c:pt idx="1520">
                  <c:v>9224</c:v>
                </c:pt>
                <c:pt idx="1521">
                  <c:v>9225</c:v>
                </c:pt>
                <c:pt idx="1522">
                  <c:v>9226</c:v>
                </c:pt>
                <c:pt idx="1523">
                  <c:v>9227</c:v>
                </c:pt>
                <c:pt idx="1524">
                  <c:v>9228</c:v>
                </c:pt>
                <c:pt idx="1525">
                  <c:v>9229</c:v>
                </c:pt>
                <c:pt idx="1526">
                  <c:v>9230</c:v>
                </c:pt>
                <c:pt idx="1527">
                  <c:v>9231</c:v>
                </c:pt>
                <c:pt idx="1528">
                  <c:v>9232</c:v>
                </c:pt>
                <c:pt idx="1529">
                  <c:v>9233</c:v>
                </c:pt>
                <c:pt idx="1530">
                  <c:v>9234</c:v>
                </c:pt>
                <c:pt idx="1531">
                  <c:v>9235</c:v>
                </c:pt>
                <c:pt idx="1532">
                  <c:v>9236</c:v>
                </c:pt>
                <c:pt idx="1533">
                  <c:v>9237</c:v>
                </c:pt>
                <c:pt idx="1534">
                  <c:v>9238</c:v>
                </c:pt>
                <c:pt idx="1535">
                  <c:v>9239</c:v>
                </c:pt>
                <c:pt idx="1536">
                  <c:v>9240</c:v>
                </c:pt>
                <c:pt idx="1537">
                  <c:v>9241</c:v>
                </c:pt>
                <c:pt idx="1538">
                  <c:v>9242</c:v>
                </c:pt>
                <c:pt idx="1539">
                  <c:v>9243</c:v>
                </c:pt>
                <c:pt idx="1540">
                  <c:v>9244</c:v>
                </c:pt>
                <c:pt idx="1541">
                  <c:v>9245</c:v>
                </c:pt>
                <c:pt idx="1542">
                  <c:v>9246</c:v>
                </c:pt>
                <c:pt idx="1543">
                  <c:v>9247</c:v>
                </c:pt>
                <c:pt idx="1544">
                  <c:v>9248</c:v>
                </c:pt>
                <c:pt idx="1545">
                  <c:v>9249</c:v>
                </c:pt>
                <c:pt idx="1546">
                  <c:v>9250</c:v>
                </c:pt>
                <c:pt idx="1547">
                  <c:v>9251</c:v>
                </c:pt>
                <c:pt idx="1548">
                  <c:v>9252</c:v>
                </c:pt>
                <c:pt idx="1549">
                  <c:v>9253</c:v>
                </c:pt>
                <c:pt idx="1550">
                  <c:v>9254</c:v>
                </c:pt>
                <c:pt idx="1551">
                  <c:v>9255</c:v>
                </c:pt>
                <c:pt idx="1552">
                  <c:v>9256</c:v>
                </c:pt>
                <c:pt idx="1553">
                  <c:v>9257</c:v>
                </c:pt>
                <c:pt idx="1554">
                  <c:v>9258</c:v>
                </c:pt>
                <c:pt idx="1555">
                  <c:v>9259</c:v>
                </c:pt>
                <c:pt idx="1556">
                  <c:v>9260</c:v>
                </c:pt>
                <c:pt idx="1557">
                  <c:v>9261</c:v>
                </c:pt>
                <c:pt idx="1558">
                  <c:v>9262</c:v>
                </c:pt>
                <c:pt idx="1559">
                  <c:v>9263</c:v>
                </c:pt>
                <c:pt idx="1560">
                  <c:v>9264</c:v>
                </c:pt>
                <c:pt idx="1561">
                  <c:v>9265</c:v>
                </c:pt>
                <c:pt idx="1562">
                  <c:v>9266</c:v>
                </c:pt>
                <c:pt idx="1563">
                  <c:v>9267</c:v>
                </c:pt>
                <c:pt idx="1564">
                  <c:v>9268</c:v>
                </c:pt>
                <c:pt idx="1565">
                  <c:v>9269</c:v>
                </c:pt>
                <c:pt idx="1566">
                  <c:v>9270</c:v>
                </c:pt>
                <c:pt idx="1567">
                  <c:v>9271</c:v>
                </c:pt>
                <c:pt idx="1568">
                  <c:v>9272</c:v>
                </c:pt>
                <c:pt idx="1569">
                  <c:v>9273</c:v>
                </c:pt>
                <c:pt idx="1570">
                  <c:v>9274</c:v>
                </c:pt>
                <c:pt idx="1571">
                  <c:v>9275</c:v>
                </c:pt>
                <c:pt idx="1572">
                  <c:v>9276</c:v>
                </c:pt>
                <c:pt idx="1573">
                  <c:v>9277</c:v>
                </c:pt>
                <c:pt idx="1574">
                  <c:v>9278</c:v>
                </c:pt>
                <c:pt idx="1575">
                  <c:v>9279</c:v>
                </c:pt>
                <c:pt idx="1576">
                  <c:v>9280</c:v>
                </c:pt>
                <c:pt idx="1577">
                  <c:v>9281</c:v>
                </c:pt>
                <c:pt idx="1578">
                  <c:v>9282</c:v>
                </c:pt>
                <c:pt idx="1579">
                  <c:v>9283</c:v>
                </c:pt>
                <c:pt idx="1580">
                  <c:v>9284</c:v>
                </c:pt>
                <c:pt idx="1581">
                  <c:v>9285</c:v>
                </c:pt>
                <c:pt idx="1582">
                  <c:v>9286</c:v>
                </c:pt>
                <c:pt idx="1583">
                  <c:v>9287</c:v>
                </c:pt>
                <c:pt idx="1584">
                  <c:v>9288</c:v>
                </c:pt>
                <c:pt idx="1585">
                  <c:v>9289</c:v>
                </c:pt>
                <c:pt idx="1586">
                  <c:v>9290</c:v>
                </c:pt>
                <c:pt idx="1587">
                  <c:v>9291</c:v>
                </c:pt>
                <c:pt idx="1588">
                  <c:v>9292</c:v>
                </c:pt>
                <c:pt idx="1589">
                  <c:v>9293</c:v>
                </c:pt>
                <c:pt idx="1590">
                  <c:v>9294</c:v>
                </c:pt>
                <c:pt idx="1591">
                  <c:v>9295</c:v>
                </c:pt>
                <c:pt idx="1592">
                  <c:v>9296</c:v>
                </c:pt>
                <c:pt idx="1593">
                  <c:v>9297</c:v>
                </c:pt>
                <c:pt idx="1594">
                  <c:v>9298</c:v>
                </c:pt>
                <c:pt idx="1595">
                  <c:v>9299</c:v>
                </c:pt>
                <c:pt idx="1596">
                  <c:v>9300</c:v>
                </c:pt>
                <c:pt idx="1597">
                  <c:v>9301</c:v>
                </c:pt>
                <c:pt idx="1598">
                  <c:v>9302</c:v>
                </c:pt>
                <c:pt idx="1599">
                  <c:v>9303</c:v>
                </c:pt>
                <c:pt idx="1600">
                  <c:v>9304</c:v>
                </c:pt>
                <c:pt idx="1601">
                  <c:v>9305</c:v>
                </c:pt>
                <c:pt idx="1602">
                  <c:v>9306</c:v>
                </c:pt>
                <c:pt idx="1603">
                  <c:v>9307</c:v>
                </c:pt>
                <c:pt idx="1604">
                  <c:v>9308</c:v>
                </c:pt>
                <c:pt idx="1605">
                  <c:v>9309</c:v>
                </c:pt>
                <c:pt idx="1606">
                  <c:v>9310</c:v>
                </c:pt>
                <c:pt idx="1607">
                  <c:v>9311</c:v>
                </c:pt>
                <c:pt idx="1608">
                  <c:v>9312</c:v>
                </c:pt>
                <c:pt idx="1609">
                  <c:v>9313</c:v>
                </c:pt>
                <c:pt idx="1610">
                  <c:v>9314</c:v>
                </c:pt>
                <c:pt idx="1611">
                  <c:v>9315</c:v>
                </c:pt>
                <c:pt idx="1612">
                  <c:v>9316</c:v>
                </c:pt>
                <c:pt idx="1613">
                  <c:v>9317</c:v>
                </c:pt>
                <c:pt idx="1614">
                  <c:v>9318</c:v>
                </c:pt>
                <c:pt idx="1615">
                  <c:v>9319</c:v>
                </c:pt>
                <c:pt idx="1616">
                  <c:v>9320</c:v>
                </c:pt>
                <c:pt idx="1617">
                  <c:v>9321</c:v>
                </c:pt>
                <c:pt idx="1618">
                  <c:v>9322</c:v>
                </c:pt>
                <c:pt idx="1619">
                  <c:v>9323</c:v>
                </c:pt>
                <c:pt idx="1620">
                  <c:v>9324</c:v>
                </c:pt>
                <c:pt idx="1621">
                  <c:v>9325</c:v>
                </c:pt>
                <c:pt idx="1622">
                  <c:v>9326</c:v>
                </c:pt>
                <c:pt idx="1623">
                  <c:v>9327</c:v>
                </c:pt>
                <c:pt idx="1624">
                  <c:v>9328</c:v>
                </c:pt>
                <c:pt idx="1625">
                  <c:v>9329</c:v>
                </c:pt>
                <c:pt idx="1626">
                  <c:v>9330</c:v>
                </c:pt>
                <c:pt idx="1627">
                  <c:v>9331</c:v>
                </c:pt>
                <c:pt idx="1628">
                  <c:v>9332</c:v>
                </c:pt>
                <c:pt idx="1629">
                  <c:v>9333</c:v>
                </c:pt>
                <c:pt idx="1630">
                  <c:v>9334</c:v>
                </c:pt>
                <c:pt idx="1631">
                  <c:v>9335</c:v>
                </c:pt>
                <c:pt idx="1632">
                  <c:v>9336</c:v>
                </c:pt>
                <c:pt idx="1633">
                  <c:v>9337</c:v>
                </c:pt>
                <c:pt idx="1634">
                  <c:v>9338</c:v>
                </c:pt>
                <c:pt idx="1635">
                  <c:v>9339</c:v>
                </c:pt>
                <c:pt idx="1636">
                  <c:v>9340</c:v>
                </c:pt>
                <c:pt idx="1637">
                  <c:v>9341</c:v>
                </c:pt>
                <c:pt idx="1638">
                  <c:v>9342</c:v>
                </c:pt>
                <c:pt idx="1639">
                  <c:v>9343</c:v>
                </c:pt>
                <c:pt idx="1640">
                  <c:v>9344</c:v>
                </c:pt>
                <c:pt idx="1641">
                  <c:v>9345</c:v>
                </c:pt>
                <c:pt idx="1642">
                  <c:v>9346</c:v>
                </c:pt>
                <c:pt idx="1643">
                  <c:v>9347</c:v>
                </c:pt>
                <c:pt idx="1644">
                  <c:v>9348</c:v>
                </c:pt>
                <c:pt idx="1645">
                  <c:v>9349</c:v>
                </c:pt>
                <c:pt idx="1646">
                  <c:v>9350</c:v>
                </c:pt>
                <c:pt idx="1647">
                  <c:v>9351</c:v>
                </c:pt>
                <c:pt idx="1648">
                  <c:v>9352</c:v>
                </c:pt>
                <c:pt idx="1649">
                  <c:v>9353</c:v>
                </c:pt>
                <c:pt idx="1650">
                  <c:v>9354</c:v>
                </c:pt>
                <c:pt idx="1651">
                  <c:v>9355</c:v>
                </c:pt>
                <c:pt idx="1652">
                  <c:v>9356</c:v>
                </c:pt>
                <c:pt idx="1653">
                  <c:v>9357</c:v>
                </c:pt>
                <c:pt idx="1654">
                  <c:v>9358</c:v>
                </c:pt>
                <c:pt idx="1655">
                  <c:v>9359</c:v>
                </c:pt>
                <c:pt idx="1656">
                  <c:v>9360</c:v>
                </c:pt>
                <c:pt idx="1657">
                  <c:v>9361</c:v>
                </c:pt>
                <c:pt idx="1658">
                  <c:v>9362</c:v>
                </c:pt>
                <c:pt idx="1659">
                  <c:v>9363</c:v>
                </c:pt>
                <c:pt idx="1660">
                  <c:v>9364</c:v>
                </c:pt>
                <c:pt idx="1661">
                  <c:v>9365</c:v>
                </c:pt>
                <c:pt idx="1662">
                  <c:v>9366</c:v>
                </c:pt>
                <c:pt idx="1663">
                  <c:v>9367</c:v>
                </c:pt>
                <c:pt idx="1664">
                  <c:v>9368</c:v>
                </c:pt>
                <c:pt idx="1665">
                  <c:v>9369</c:v>
                </c:pt>
                <c:pt idx="1666">
                  <c:v>9370</c:v>
                </c:pt>
                <c:pt idx="1667">
                  <c:v>9371</c:v>
                </c:pt>
                <c:pt idx="1668">
                  <c:v>9372</c:v>
                </c:pt>
                <c:pt idx="1669">
                  <c:v>9373</c:v>
                </c:pt>
                <c:pt idx="1670">
                  <c:v>9374</c:v>
                </c:pt>
                <c:pt idx="1671">
                  <c:v>9375</c:v>
                </c:pt>
                <c:pt idx="1672">
                  <c:v>9376</c:v>
                </c:pt>
                <c:pt idx="1673">
                  <c:v>9377</c:v>
                </c:pt>
                <c:pt idx="1674">
                  <c:v>9378</c:v>
                </c:pt>
                <c:pt idx="1675">
                  <c:v>9379</c:v>
                </c:pt>
                <c:pt idx="1676">
                  <c:v>9380</c:v>
                </c:pt>
                <c:pt idx="1677">
                  <c:v>9381</c:v>
                </c:pt>
                <c:pt idx="1678">
                  <c:v>9382</c:v>
                </c:pt>
                <c:pt idx="1679">
                  <c:v>9383</c:v>
                </c:pt>
                <c:pt idx="1680">
                  <c:v>9384</c:v>
                </c:pt>
                <c:pt idx="1681">
                  <c:v>9385</c:v>
                </c:pt>
                <c:pt idx="1682">
                  <c:v>9386</c:v>
                </c:pt>
                <c:pt idx="1683">
                  <c:v>9387</c:v>
                </c:pt>
                <c:pt idx="1684">
                  <c:v>9388</c:v>
                </c:pt>
                <c:pt idx="1685">
                  <c:v>9389</c:v>
                </c:pt>
                <c:pt idx="1686">
                  <c:v>9390</c:v>
                </c:pt>
                <c:pt idx="1687">
                  <c:v>9391</c:v>
                </c:pt>
                <c:pt idx="1688">
                  <c:v>9392</c:v>
                </c:pt>
                <c:pt idx="1689">
                  <c:v>9393</c:v>
                </c:pt>
                <c:pt idx="1690">
                  <c:v>9394</c:v>
                </c:pt>
                <c:pt idx="1691">
                  <c:v>9395</c:v>
                </c:pt>
                <c:pt idx="1692">
                  <c:v>9396</c:v>
                </c:pt>
                <c:pt idx="1693">
                  <c:v>9397</c:v>
                </c:pt>
                <c:pt idx="1694">
                  <c:v>9398</c:v>
                </c:pt>
                <c:pt idx="1695">
                  <c:v>9399</c:v>
                </c:pt>
                <c:pt idx="1696">
                  <c:v>9400</c:v>
                </c:pt>
                <c:pt idx="1697">
                  <c:v>9401</c:v>
                </c:pt>
                <c:pt idx="1698">
                  <c:v>9402</c:v>
                </c:pt>
                <c:pt idx="1699">
                  <c:v>9403</c:v>
                </c:pt>
                <c:pt idx="1700">
                  <c:v>9404</c:v>
                </c:pt>
                <c:pt idx="1701">
                  <c:v>9405</c:v>
                </c:pt>
                <c:pt idx="1702">
                  <c:v>9406</c:v>
                </c:pt>
                <c:pt idx="1703">
                  <c:v>9407</c:v>
                </c:pt>
                <c:pt idx="1704">
                  <c:v>9408</c:v>
                </c:pt>
                <c:pt idx="1705">
                  <c:v>9409</c:v>
                </c:pt>
                <c:pt idx="1706">
                  <c:v>9410</c:v>
                </c:pt>
                <c:pt idx="1707">
                  <c:v>9411</c:v>
                </c:pt>
                <c:pt idx="1708">
                  <c:v>9412</c:v>
                </c:pt>
                <c:pt idx="1709">
                  <c:v>9413</c:v>
                </c:pt>
                <c:pt idx="1710">
                  <c:v>9414</c:v>
                </c:pt>
                <c:pt idx="1711">
                  <c:v>9415</c:v>
                </c:pt>
                <c:pt idx="1712">
                  <c:v>9416</c:v>
                </c:pt>
                <c:pt idx="1713">
                  <c:v>9417</c:v>
                </c:pt>
                <c:pt idx="1714">
                  <c:v>9418</c:v>
                </c:pt>
                <c:pt idx="1715">
                  <c:v>9419</c:v>
                </c:pt>
                <c:pt idx="1716">
                  <c:v>9420</c:v>
                </c:pt>
                <c:pt idx="1717">
                  <c:v>9421</c:v>
                </c:pt>
                <c:pt idx="1718">
                  <c:v>9422</c:v>
                </c:pt>
                <c:pt idx="1719">
                  <c:v>9423</c:v>
                </c:pt>
                <c:pt idx="1720">
                  <c:v>9424</c:v>
                </c:pt>
                <c:pt idx="1721">
                  <c:v>9425</c:v>
                </c:pt>
                <c:pt idx="1722">
                  <c:v>9426</c:v>
                </c:pt>
                <c:pt idx="1723">
                  <c:v>9427</c:v>
                </c:pt>
                <c:pt idx="1724">
                  <c:v>9428</c:v>
                </c:pt>
                <c:pt idx="1725">
                  <c:v>9429</c:v>
                </c:pt>
                <c:pt idx="1726">
                  <c:v>9430</c:v>
                </c:pt>
                <c:pt idx="1727">
                  <c:v>9431</c:v>
                </c:pt>
                <c:pt idx="1728">
                  <c:v>9432</c:v>
                </c:pt>
                <c:pt idx="1729">
                  <c:v>9433</c:v>
                </c:pt>
                <c:pt idx="1730">
                  <c:v>9434</c:v>
                </c:pt>
                <c:pt idx="1731">
                  <c:v>9435</c:v>
                </c:pt>
                <c:pt idx="1732">
                  <c:v>9436</c:v>
                </c:pt>
                <c:pt idx="1733">
                  <c:v>9437</c:v>
                </c:pt>
                <c:pt idx="1734">
                  <c:v>9438</c:v>
                </c:pt>
                <c:pt idx="1735">
                  <c:v>9439</c:v>
                </c:pt>
                <c:pt idx="1736">
                  <c:v>9440</c:v>
                </c:pt>
                <c:pt idx="1737">
                  <c:v>9441</c:v>
                </c:pt>
                <c:pt idx="1738">
                  <c:v>9442</c:v>
                </c:pt>
                <c:pt idx="1739">
                  <c:v>9443</c:v>
                </c:pt>
                <c:pt idx="1740">
                  <c:v>9444</c:v>
                </c:pt>
                <c:pt idx="1741">
                  <c:v>9445</c:v>
                </c:pt>
                <c:pt idx="1742">
                  <c:v>9446</c:v>
                </c:pt>
                <c:pt idx="1743">
                  <c:v>9447</c:v>
                </c:pt>
                <c:pt idx="1744">
                  <c:v>9448</c:v>
                </c:pt>
                <c:pt idx="1745">
                  <c:v>9449</c:v>
                </c:pt>
                <c:pt idx="1746">
                  <c:v>9450</c:v>
                </c:pt>
                <c:pt idx="1747">
                  <c:v>9451</c:v>
                </c:pt>
                <c:pt idx="1748">
                  <c:v>9452</c:v>
                </c:pt>
                <c:pt idx="1749">
                  <c:v>9453</c:v>
                </c:pt>
                <c:pt idx="1750">
                  <c:v>9454</c:v>
                </c:pt>
                <c:pt idx="1751">
                  <c:v>9455</c:v>
                </c:pt>
                <c:pt idx="1752">
                  <c:v>9456</c:v>
                </c:pt>
                <c:pt idx="1753">
                  <c:v>9457</c:v>
                </c:pt>
                <c:pt idx="1754">
                  <c:v>9458</c:v>
                </c:pt>
                <c:pt idx="1755">
                  <c:v>9459</c:v>
                </c:pt>
                <c:pt idx="1756">
                  <c:v>9460</c:v>
                </c:pt>
                <c:pt idx="1757">
                  <c:v>9461</c:v>
                </c:pt>
                <c:pt idx="1758">
                  <c:v>9462</c:v>
                </c:pt>
                <c:pt idx="1759">
                  <c:v>9463</c:v>
                </c:pt>
                <c:pt idx="1760">
                  <c:v>9464</c:v>
                </c:pt>
                <c:pt idx="1761">
                  <c:v>9465</c:v>
                </c:pt>
                <c:pt idx="1762">
                  <c:v>9466</c:v>
                </c:pt>
                <c:pt idx="1763">
                  <c:v>9467</c:v>
                </c:pt>
                <c:pt idx="1764">
                  <c:v>9468</c:v>
                </c:pt>
                <c:pt idx="1765">
                  <c:v>9469</c:v>
                </c:pt>
                <c:pt idx="1766">
                  <c:v>9470</c:v>
                </c:pt>
                <c:pt idx="1767">
                  <c:v>9471</c:v>
                </c:pt>
                <c:pt idx="1768">
                  <c:v>9472</c:v>
                </c:pt>
                <c:pt idx="1769">
                  <c:v>9473</c:v>
                </c:pt>
                <c:pt idx="1770">
                  <c:v>9474</c:v>
                </c:pt>
                <c:pt idx="1771">
                  <c:v>9475</c:v>
                </c:pt>
                <c:pt idx="1772">
                  <c:v>9476</c:v>
                </c:pt>
                <c:pt idx="1773">
                  <c:v>9477</c:v>
                </c:pt>
                <c:pt idx="1774">
                  <c:v>9478</c:v>
                </c:pt>
                <c:pt idx="1775">
                  <c:v>9479</c:v>
                </c:pt>
                <c:pt idx="1776">
                  <c:v>9480</c:v>
                </c:pt>
                <c:pt idx="1777">
                  <c:v>9481</c:v>
                </c:pt>
                <c:pt idx="1778">
                  <c:v>9482</c:v>
                </c:pt>
                <c:pt idx="1779">
                  <c:v>9483</c:v>
                </c:pt>
                <c:pt idx="1780">
                  <c:v>9484</c:v>
                </c:pt>
                <c:pt idx="1781">
                  <c:v>9485</c:v>
                </c:pt>
                <c:pt idx="1782">
                  <c:v>9486</c:v>
                </c:pt>
                <c:pt idx="1783">
                  <c:v>9487</c:v>
                </c:pt>
                <c:pt idx="1784">
                  <c:v>9488</c:v>
                </c:pt>
                <c:pt idx="1785">
                  <c:v>9489</c:v>
                </c:pt>
                <c:pt idx="1786">
                  <c:v>9490</c:v>
                </c:pt>
                <c:pt idx="1787">
                  <c:v>9491</c:v>
                </c:pt>
                <c:pt idx="1788">
                  <c:v>9492</c:v>
                </c:pt>
                <c:pt idx="1789">
                  <c:v>9493</c:v>
                </c:pt>
                <c:pt idx="1790">
                  <c:v>9494</c:v>
                </c:pt>
                <c:pt idx="1791">
                  <c:v>9495</c:v>
                </c:pt>
                <c:pt idx="1792">
                  <c:v>9496</c:v>
                </c:pt>
                <c:pt idx="1793">
                  <c:v>9497</c:v>
                </c:pt>
                <c:pt idx="1794">
                  <c:v>9498</c:v>
                </c:pt>
                <c:pt idx="1795">
                  <c:v>9499</c:v>
                </c:pt>
                <c:pt idx="1796">
                  <c:v>9500</c:v>
                </c:pt>
                <c:pt idx="1797">
                  <c:v>9501</c:v>
                </c:pt>
                <c:pt idx="1798">
                  <c:v>9502</c:v>
                </c:pt>
                <c:pt idx="1799">
                  <c:v>9503</c:v>
                </c:pt>
                <c:pt idx="1800">
                  <c:v>9504</c:v>
                </c:pt>
                <c:pt idx="1801">
                  <c:v>9505</c:v>
                </c:pt>
                <c:pt idx="1802">
                  <c:v>9506</c:v>
                </c:pt>
                <c:pt idx="1803">
                  <c:v>9507</c:v>
                </c:pt>
                <c:pt idx="1804">
                  <c:v>9508</c:v>
                </c:pt>
                <c:pt idx="1805">
                  <c:v>9509</c:v>
                </c:pt>
                <c:pt idx="1806">
                  <c:v>9510</c:v>
                </c:pt>
                <c:pt idx="1807">
                  <c:v>9511</c:v>
                </c:pt>
                <c:pt idx="1808">
                  <c:v>9512</c:v>
                </c:pt>
                <c:pt idx="1809">
                  <c:v>9513</c:v>
                </c:pt>
                <c:pt idx="1810">
                  <c:v>9514</c:v>
                </c:pt>
                <c:pt idx="1811">
                  <c:v>9515</c:v>
                </c:pt>
                <c:pt idx="1812">
                  <c:v>9516</c:v>
                </c:pt>
                <c:pt idx="1813">
                  <c:v>9517</c:v>
                </c:pt>
                <c:pt idx="1814">
                  <c:v>9518</c:v>
                </c:pt>
                <c:pt idx="1815">
                  <c:v>9519</c:v>
                </c:pt>
                <c:pt idx="1816">
                  <c:v>9520</c:v>
                </c:pt>
                <c:pt idx="1817">
                  <c:v>9521</c:v>
                </c:pt>
                <c:pt idx="1818">
                  <c:v>9522</c:v>
                </c:pt>
                <c:pt idx="1819">
                  <c:v>9523</c:v>
                </c:pt>
                <c:pt idx="1820">
                  <c:v>9524</c:v>
                </c:pt>
                <c:pt idx="1821">
                  <c:v>9525</c:v>
                </c:pt>
                <c:pt idx="1822">
                  <c:v>9526</c:v>
                </c:pt>
                <c:pt idx="1823">
                  <c:v>9527</c:v>
                </c:pt>
                <c:pt idx="1824">
                  <c:v>9528</c:v>
                </c:pt>
                <c:pt idx="1825">
                  <c:v>9529</c:v>
                </c:pt>
                <c:pt idx="1826">
                  <c:v>9530</c:v>
                </c:pt>
                <c:pt idx="1827">
                  <c:v>9531</c:v>
                </c:pt>
                <c:pt idx="1828">
                  <c:v>9532</c:v>
                </c:pt>
                <c:pt idx="1829">
                  <c:v>9533</c:v>
                </c:pt>
                <c:pt idx="1830">
                  <c:v>9534</c:v>
                </c:pt>
                <c:pt idx="1831">
                  <c:v>9535</c:v>
                </c:pt>
                <c:pt idx="1832">
                  <c:v>9536</c:v>
                </c:pt>
                <c:pt idx="1833">
                  <c:v>9537</c:v>
                </c:pt>
                <c:pt idx="1834">
                  <c:v>9538</c:v>
                </c:pt>
                <c:pt idx="1835">
                  <c:v>9539</c:v>
                </c:pt>
                <c:pt idx="1836">
                  <c:v>9540</c:v>
                </c:pt>
                <c:pt idx="1837">
                  <c:v>9541</c:v>
                </c:pt>
                <c:pt idx="1838">
                  <c:v>9542</c:v>
                </c:pt>
                <c:pt idx="1839">
                  <c:v>9543</c:v>
                </c:pt>
                <c:pt idx="1840">
                  <c:v>9544</c:v>
                </c:pt>
                <c:pt idx="1841">
                  <c:v>9545</c:v>
                </c:pt>
                <c:pt idx="1842">
                  <c:v>9546</c:v>
                </c:pt>
                <c:pt idx="1843">
                  <c:v>9547</c:v>
                </c:pt>
                <c:pt idx="1844">
                  <c:v>9548</c:v>
                </c:pt>
                <c:pt idx="1845">
                  <c:v>9549</c:v>
                </c:pt>
                <c:pt idx="1846">
                  <c:v>9550</c:v>
                </c:pt>
                <c:pt idx="1847">
                  <c:v>9551</c:v>
                </c:pt>
                <c:pt idx="1848">
                  <c:v>9552</c:v>
                </c:pt>
                <c:pt idx="1849">
                  <c:v>9553</c:v>
                </c:pt>
                <c:pt idx="1850">
                  <c:v>9554</c:v>
                </c:pt>
                <c:pt idx="1851">
                  <c:v>9555</c:v>
                </c:pt>
                <c:pt idx="1852">
                  <c:v>9556</c:v>
                </c:pt>
                <c:pt idx="1853">
                  <c:v>9557</c:v>
                </c:pt>
                <c:pt idx="1854">
                  <c:v>9558</c:v>
                </c:pt>
                <c:pt idx="1855">
                  <c:v>9559</c:v>
                </c:pt>
                <c:pt idx="1856">
                  <c:v>9560</c:v>
                </c:pt>
                <c:pt idx="1857">
                  <c:v>9561</c:v>
                </c:pt>
                <c:pt idx="1858">
                  <c:v>9562</c:v>
                </c:pt>
                <c:pt idx="1859">
                  <c:v>9563</c:v>
                </c:pt>
                <c:pt idx="1860">
                  <c:v>9564</c:v>
                </c:pt>
                <c:pt idx="1861">
                  <c:v>9565</c:v>
                </c:pt>
                <c:pt idx="1862">
                  <c:v>9566</c:v>
                </c:pt>
                <c:pt idx="1863">
                  <c:v>9567</c:v>
                </c:pt>
                <c:pt idx="1864">
                  <c:v>9568</c:v>
                </c:pt>
                <c:pt idx="1865">
                  <c:v>9569</c:v>
                </c:pt>
                <c:pt idx="1866">
                  <c:v>9570</c:v>
                </c:pt>
                <c:pt idx="1867">
                  <c:v>9571</c:v>
                </c:pt>
                <c:pt idx="1868">
                  <c:v>9572</c:v>
                </c:pt>
                <c:pt idx="1869">
                  <c:v>9573</c:v>
                </c:pt>
                <c:pt idx="1870">
                  <c:v>9574</c:v>
                </c:pt>
                <c:pt idx="1871">
                  <c:v>9575</c:v>
                </c:pt>
                <c:pt idx="1872">
                  <c:v>9576</c:v>
                </c:pt>
                <c:pt idx="1873">
                  <c:v>9577</c:v>
                </c:pt>
                <c:pt idx="1874">
                  <c:v>9578</c:v>
                </c:pt>
                <c:pt idx="1875">
                  <c:v>9579</c:v>
                </c:pt>
                <c:pt idx="1876">
                  <c:v>9580</c:v>
                </c:pt>
                <c:pt idx="1877">
                  <c:v>9581</c:v>
                </c:pt>
                <c:pt idx="1878">
                  <c:v>9582</c:v>
                </c:pt>
                <c:pt idx="1879">
                  <c:v>9583</c:v>
                </c:pt>
                <c:pt idx="1880">
                  <c:v>9584</c:v>
                </c:pt>
                <c:pt idx="1881">
                  <c:v>9585</c:v>
                </c:pt>
                <c:pt idx="1882">
                  <c:v>9586</c:v>
                </c:pt>
                <c:pt idx="1883">
                  <c:v>9587</c:v>
                </c:pt>
                <c:pt idx="1884">
                  <c:v>9588</c:v>
                </c:pt>
                <c:pt idx="1885">
                  <c:v>9589</c:v>
                </c:pt>
                <c:pt idx="1886">
                  <c:v>9590</c:v>
                </c:pt>
                <c:pt idx="1887">
                  <c:v>9591</c:v>
                </c:pt>
                <c:pt idx="1888">
                  <c:v>9592</c:v>
                </c:pt>
                <c:pt idx="1889">
                  <c:v>9593</c:v>
                </c:pt>
                <c:pt idx="1890">
                  <c:v>9594</c:v>
                </c:pt>
                <c:pt idx="1891">
                  <c:v>9595</c:v>
                </c:pt>
                <c:pt idx="1892">
                  <c:v>9596</c:v>
                </c:pt>
                <c:pt idx="1893">
                  <c:v>9597</c:v>
                </c:pt>
                <c:pt idx="1894">
                  <c:v>9598</c:v>
                </c:pt>
                <c:pt idx="1895">
                  <c:v>9599</c:v>
                </c:pt>
                <c:pt idx="1896">
                  <c:v>9600</c:v>
                </c:pt>
                <c:pt idx="1897">
                  <c:v>9601</c:v>
                </c:pt>
                <c:pt idx="1898">
                  <c:v>9602</c:v>
                </c:pt>
                <c:pt idx="1899">
                  <c:v>9603</c:v>
                </c:pt>
                <c:pt idx="1900">
                  <c:v>9604</c:v>
                </c:pt>
                <c:pt idx="1901">
                  <c:v>9605</c:v>
                </c:pt>
                <c:pt idx="1902">
                  <c:v>9606</c:v>
                </c:pt>
                <c:pt idx="1903">
                  <c:v>9607</c:v>
                </c:pt>
                <c:pt idx="1904">
                  <c:v>9608</c:v>
                </c:pt>
                <c:pt idx="1905">
                  <c:v>9609</c:v>
                </c:pt>
                <c:pt idx="1906">
                  <c:v>9610</c:v>
                </c:pt>
                <c:pt idx="1907">
                  <c:v>9611</c:v>
                </c:pt>
                <c:pt idx="1908">
                  <c:v>9612</c:v>
                </c:pt>
                <c:pt idx="1909">
                  <c:v>9613</c:v>
                </c:pt>
                <c:pt idx="1910">
                  <c:v>9614</c:v>
                </c:pt>
                <c:pt idx="1911">
                  <c:v>9615</c:v>
                </c:pt>
                <c:pt idx="1912">
                  <c:v>9616</c:v>
                </c:pt>
                <c:pt idx="1913">
                  <c:v>9617</c:v>
                </c:pt>
                <c:pt idx="1914">
                  <c:v>9618</c:v>
                </c:pt>
                <c:pt idx="1915">
                  <c:v>9619</c:v>
                </c:pt>
                <c:pt idx="1916">
                  <c:v>9620</c:v>
                </c:pt>
                <c:pt idx="1917">
                  <c:v>9621</c:v>
                </c:pt>
                <c:pt idx="1918">
                  <c:v>9622</c:v>
                </c:pt>
                <c:pt idx="1919">
                  <c:v>9623</c:v>
                </c:pt>
                <c:pt idx="1920">
                  <c:v>9624</c:v>
                </c:pt>
                <c:pt idx="1921">
                  <c:v>9625</c:v>
                </c:pt>
                <c:pt idx="1922">
                  <c:v>9626</c:v>
                </c:pt>
                <c:pt idx="1923">
                  <c:v>9627</c:v>
                </c:pt>
                <c:pt idx="1924">
                  <c:v>9628</c:v>
                </c:pt>
                <c:pt idx="1925">
                  <c:v>9629</c:v>
                </c:pt>
                <c:pt idx="1926">
                  <c:v>9630</c:v>
                </c:pt>
                <c:pt idx="1927">
                  <c:v>9631</c:v>
                </c:pt>
                <c:pt idx="1928">
                  <c:v>9632</c:v>
                </c:pt>
                <c:pt idx="1929">
                  <c:v>9633</c:v>
                </c:pt>
                <c:pt idx="1930">
                  <c:v>9634</c:v>
                </c:pt>
                <c:pt idx="1931">
                  <c:v>9635</c:v>
                </c:pt>
                <c:pt idx="1932">
                  <c:v>9636</c:v>
                </c:pt>
                <c:pt idx="1933">
                  <c:v>9637</c:v>
                </c:pt>
                <c:pt idx="1934">
                  <c:v>9638</c:v>
                </c:pt>
                <c:pt idx="1935">
                  <c:v>9639</c:v>
                </c:pt>
                <c:pt idx="1936">
                  <c:v>9640</c:v>
                </c:pt>
                <c:pt idx="1937">
                  <c:v>9641</c:v>
                </c:pt>
                <c:pt idx="1938">
                  <c:v>9642</c:v>
                </c:pt>
                <c:pt idx="1939">
                  <c:v>9643</c:v>
                </c:pt>
                <c:pt idx="1940">
                  <c:v>9644</c:v>
                </c:pt>
                <c:pt idx="1941">
                  <c:v>9645</c:v>
                </c:pt>
                <c:pt idx="1942">
                  <c:v>9646</c:v>
                </c:pt>
                <c:pt idx="1943">
                  <c:v>9647</c:v>
                </c:pt>
                <c:pt idx="1944">
                  <c:v>9648</c:v>
                </c:pt>
                <c:pt idx="1945">
                  <c:v>9649</c:v>
                </c:pt>
                <c:pt idx="1946">
                  <c:v>9650</c:v>
                </c:pt>
                <c:pt idx="1947">
                  <c:v>9651</c:v>
                </c:pt>
                <c:pt idx="1948">
                  <c:v>9652</c:v>
                </c:pt>
                <c:pt idx="1949">
                  <c:v>9653</c:v>
                </c:pt>
                <c:pt idx="1950">
                  <c:v>9654</c:v>
                </c:pt>
                <c:pt idx="1951">
                  <c:v>9655</c:v>
                </c:pt>
                <c:pt idx="1952">
                  <c:v>9656</c:v>
                </c:pt>
                <c:pt idx="1953">
                  <c:v>9657</c:v>
                </c:pt>
                <c:pt idx="1954">
                  <c:v>9658</c:v>
                </c:pt>
                <c:pt idx="1955">
                  <c:v>9659</c:v>
                </c:pt>
                <c:pt idx="1956">
                  <c:v>9660</c:v>
                </c:pt>
                <c:pt idx="1957">
                  <c:v>9661</c:v>
                </c:pt>
                <c:pt idx="1958">
                  <c:v>9662</c:v>
                </c:pt>
                <c:pt idx="1959">
                  <c:v>9663</c:v>
                </c:pt>
                <c:pt idx="1960">
                  <c:v>9664</c:v>
                </c:pt>
                <c:pt idx="1961">
                  <c:v>9665</c:v>
                </c:pt>
                <c:pt idx="1962">
                  <c:v>9666</c:v>
                </c:pt>
                <c:pt idx="1963">
                  <c:v>9667</c:v>
                </c:pt>
                <c:pt idx="1964">
                  <c:v>9668</c:v>
                </c:pt>
                <c:pt idx="1965">
                  <c:v>9669</c:v>
                </c:pt>
                <c:pt idx="1966">
                  <c:v>9670</c:v>
                </c:pt>
                <c:pt idx="1967">
                  <c:v>9671</c:v>
                </c:pt>
                <c:pt idx="1968">
                  <c:v>9672</c:v>
                </c:pt>
                <c:pt idx="1969">
                  <c:v>9673</c:v>
                </c:pt>
                <c:pt idx="1970">
                  <c:v>9674</c:v>
                </c:pt>
                <c:pt idx="1971">
                  <c:v>9675</c:v>
                </c:pt>
                <c:pt idx="1972">
                  <c:v>9676</c:v>
                </c:pt>
                <c:pt idx="1973">
                  <c:v>9677</c:v>
                </c:pt>
                <c:pt idx="1974">
                  <c:v>9678</c:v>
                </c:pt>
                <c:pt idx="1975">
                  <c:v>9679</c:v>
                </c:pt>
                <c:pt idx="1976">
                  <c:v>9680</c:v>
                </c:pt>
                <c:pt idx="1977">
                  <c:v>9681</c:v>
                </c:pt>
                <c:pt idx="1978">
                  <c:v>9682</c:v>
                </c:pt>
                <c:pt idx="1979">
                  <c:v>9683</c:v>
                </c:pt>
                <c:pt idx="1980">
                  <c:v>9684</c:v>
                </c:pt>
                <c:pt idx="1981">
                  <c:v>9685</c:v>
                </c:pt>
                <c:pt idx="1982">
                  <c:v>9686</c:v>
                </c:pt>
                <c:pt idx="1983">
                  <c:v>9687</c:v>
                </c:pt>
                <c:pt idx="1984">
                  <c:v>9688</c:v>
                </c:pt>
                <c:pt idx="1985">
                  <c:v>9689</c:v>
                </c:pt>
                <c:pt idx="1986">
                  <c:v>9690</c:v>
                </c:pt>
                <c:pt idx="1987">
                  <c:v>9691</c:v>
                </c:pt>
                <c:pt idx="1988">
                  <c:v>9692</c:v>
                </c:pt>
                <c:pt idx="1989">
                  <c:v>9693</c:v>
                </c:pt>
                <c:pt idx="1990">
                  <c:v>9694</c:v>
                </c:pt>
                <c:pt idx="1991">
                  <c:v>9695</c:v>
                </c:pt>
                <c:pt idx="1992">
                  <c:v>9696</c:v>
                </c:pt>
                <c:pt idx="1993">
                  <c:v>9697</c:v>
                </c:pt>
                <c:pt idx="1994">
                  <c:v>9698</c:v>
                </c:pt>
                <c:pt idx="1995">
                  <c:v>9699</c:v>
                </c:pt>
                <c:pt idx="1996">
                  <c:v>9700</c:v>
                </c:pt>
                <c:pt idx="1997">
                  <c:v>9701</c:v>
                </c:pt>
                <c:pt idx="1998">
                  <c:v>9702</c:v>
                </c:pt>
                <c:pt idx="1999">
                  <c:v>9703</c:v>
                </c:pt>
                <c:pt idx="2000">
                  <c:v>9704</c:v>
                </c:pt>
                <c:pt idx="2001">
                  <c:v>9705</c:v>
                </c:pt>
                <c:pt idx="2002">
                  <c:v>9706</c:v>
                </c:pt>
                <c:pt idx="2003">
                  <c:v>9707</c:v>
                </c:pt>
                <c:pt idx="2004">
                  <c:v>9708</c:v>
                </c:pt>
                <c:pt idx="2005">
                  <c:v>9709</c:v>
                </c:pt>
                <c:pt idx="2006">
                  <c:v>9710</c:v>
                </c:pt>
                <c:pt idx="2007">
                  <c:v>9711</c:v>
                </c:pt>
                <c:pt idx="2008">
                  <c:v>9712</c:v>
                </c:pt>
                <c:pt idx="2009">
                  <c:v>9713</c:v>
                </c:pt>
                <c:pt idx="2010">
                  <c:v>9714</c:v>
                </c:pt>
                <c:pt idx="2011">
                  <c:v>9715</c:v>
                </c:pt>
                <c:pt idx="2012">
                  <c:v>9716</c:v>
                </c:pt>
                <c:pt idx="2013">
                  <c:v>9717</c:v>
                </c:pt>
                <c:pt idx="2014">
                  <c:v>9718</c:v>
                </c:pt>
                <c:pt idx="2015">
                  <c:v>9719</c:v>
                </c:pt>
                <c:pt idx="2016">
                  <c:v>9720</c:v>
                </c:pt>
                <c:pt idx="2017">
                  <c:v>9721</c:v>
                </c:pt>
                <c:pt idx="2018">
                  <c:v>9722</c:v>
                </c:pt>
                <c:pt idx="2019">
                  <c:v>9723</c:v>
                </c:pt>
                <c:pt idx="2020">
                  <c:v>9724</c:v>
                </c:pt>
                <c:pt idx="2021">
                  <c:v>9725</c:v>
                </c:pt>
                <c:pt idx="2022">
                  <c:v>9726</c:v>
                </c:pt>
                <c:pt idx="2023">
                  <c:v>9727</c:v>
                </c:pt>
                <c:pt idx="2024">
                  <c:v>9728</c:v>
                </c:pt>
                <c:pt idx="2025">
                  <c:v>9729</c:v>
                </c:pt>
                <c:pt idx="2026">
                  <c:v>9730</c:v>
                </c:pt>
                <c:pt idx="2027">
                  <c:v>9731</c:v>
                </c:pt>
                <c:pt idx="2028">
                  <c:v>9732</c:v>
                </c:pt>
                <c:pt idx="2029">
                  <c:v>9733</c:v>
                </c:pt>
                <c:pt idx="2030">
                  <c:v>9734</c:v>
                </c:pt>
                <c:pt idx="2031">
                  <c:v>9735</c:v>
                </c:pt>
                <c:pt idx="2032">
                  <c:v>9736</c:v>
                </c:pt>
                <c:pt idx="2033">
                  <c:v>9737</c:v>
                </c:pt>
                <c:pt idx="2034">
                  <c:v>9738</c:v>
                </c:pt>
                <c:pt idx="2035">
                  <c:v>9739</c:v>
                </c:pt>
                <c:pt idx="2036">
                  <c:v>9740</c:v>
                </c:pt>
                <c:pt idx="2037">
                  <c:v>9741</c:v>
                </c:pt>
                <c:pt idx="2038">
                  <c:v>9742</c:v>
                </c:pt>
                <c:pt idx="2039">
                  <c:v>9743</c:v>
                </c:pt>
                <c:pt idx="2040">
                  <c:v>9744</c:v>
                </c:pt>
                <c:pt idx="2041">
                  <c:v>9745</c:v>
                </c:pt>
                <c:pt idx="2042">
                  <c:v>9746</c:v>
                </c:pt>
                <c:pt idx="2043">
                  <c:v>9747</c:v>
                </c:pt>
                <c:pt idx="2044">
                  <c:v>9748</c:v>
                </c:pt>
                <c:pt idx="2045">
                  <c:v>9749</c:v>
                </c:pt>
                <c:pt idx="2046">
                  <c:v>9750</c:v>
                </c:pt>
                <c:pt idx="2047">
                  <c:v>9751</c:v>
                </c:pt>
                <c:pt idx="2048">
                  <c:v>9752</c:v>
                </c:pt>
                <c:pt idx="2049">
                  <c:v>9753</c:v>
                </c:pt>
                <c:pt idx="2050">
                  <c:v>9754</c:v>
                </c:pt>
                <c:pt idx="2051">
                  <c:v>9755</c:v>
                </c:pt>
                <c:pt idx="2052">
                  <c:v>9756</c:v>
                </c:pt>
                <c:pt idx="2053">
                  <c:v>9757</c:v>
                </c:pt>
                <c:pt idx="2054">
                  <c:v>9758</c:v>
                </c:pt>
                <c:pt idx="2055">
                  <c:v>9759</c:v>
                </c:pt>
                <c:pt idx="2056">
                  <c:v>9760</c:v>
                </c:pt>
                <c:pt idx="2057">
                  <c:v>9761</c:v>
                </c:pt>
                <c:pt idx="2058">
                  <c:v>9762</c:v>
                </c:pt>
                <c:pt idx="2059">
                  <c:v>9763</c:v>
                </c:pt>
                <c:pt idx="2060">
                  <c:v>9764</c:v>
                </c:pt>
                <c:pt idx="2061">
                  <c:v>9765</c:v>
                </c:pt>
                <c:pt idx="2062">
                  <c:v>9766</c:v>
                </c:pt>
                <c:pt idx="2063">
                  <c:v>9767</c:v>
                </c:pt>
                <c:pt idx="2064">
                  <c:v>9768</c:v>
                </c:pt>
                <c:pt idx="2065">
                  <c:v>9769</c:v>
                </c:pt>
                <c:pt idx="2066">
                  <c:v>9770</c:v>
                </c:pt>
                <c:pt idx="2067">
                  <c:v>9771</c:v>
                </c:pt>
                <c:pt idx="2068">
                  <c:v>9772</c:v>
                </c:pt>
                <c:pt idx="2069">
                  <c:v>9773</c:v>
                </c:pt>
                <c:pt idx="2070">
                  <c:v>9774</c:v>
                </c:pt>
                <c:pt idx="2071">
                  <c:v>9775</c:v>
                </c:pt>
                <c:pt idx="2072">
                  <c:v>9776</c:v>
                </c:pt>
                <c:pt idx="2073">
                  <c:v>9777</c:v>
                </c:pt>
                <c:pt idx="2074">
                  <c:v>9778</c:v>
                </c:pt>
                <c:pt idx="2075">
                  <c:v>9779</c:v>
                </c:pt>
                <c:pt idx="2076">
                  <c:v>9780</c:v>
                </c:pt>
                <c:pt idx="2077">
                  <c:v>9781</c:v>
                </c:pt>
                <c:pt idx="2078">
                  <c:v>9782</c:v>
                </c:pt>
                <c:pt idx="2079">
                  <c:v>9783</c:v>
                </c:pt>
                <c:pt idx="2080">
                  <c:v>9784</c:v>
                </c:pt>
                <c:pt idx="2081">
                  <c:v>9785</c:v>
                </c:pt>
                <c:pt idx="2082">
                  <c:v>9786</c:v>
                </c:pt>
                <c:pt idx="2083">
                  <c:v>9787</c:v>
                </c:pt>
                <c:pt idx="2084">
                  <c:v>9788</c:v>
                </c:pt>
                <c:pt idx="2085">
                  <c:v>9789</c:v>
                </c:pt>
                <c:pt idx="2086">
                  <c:v>9790</c:v>
                </c:pt>
                <c:pt idx="2087">
                  <c:v>9791</c:v>
                </c:pt>
                <c:pt idx="2088">
                  <c:v>9792</c:v>
                </c:pt>
                <c:pt idx="2089">
                  <c:v>9793</c:v>
                </c:pt>
                <c:pt idx="2090">
                  <c:v>9794</c:v>
                </c:pt>
                <c:pt idx="2091">
                  <c:v>9795</c:v>
                </c:pt>
                <c:pt idx="2092">
                  <c:v>9796</c:v>
                </c:pt>
                <c:pt idx="2093">
                  <c:v>9797</c:v>
                </c:pt>
                <c:pt idx="2094">
                  <c:v>9798</c:v>
                </c:pt>
                <c:pt idx="2095">
                  <c:v>9799</c:v>
                </c:pt>
                <c:pt idx="2096">
                  <c:v>9800</c:v>
                </c:pt>
                <c:pt idx="2097">
                  <c:v>9801</c:v>
                </c:pt>
                <c:pt idx="2098">
                  <c:v>9802</c:v>
                </c:pt>
                <c:pt idx="2099">
                  <c:v>9803</c:v>
                </c:pt>
                <c:pt idx="2100">
                  <c:v>9804</c:v>
                </c:pt>
                <c:pt idx="2101">
                  <c:v>9805</c:v>
                </c:pt>
                <c:pt idx="2102">
                  <c:v>9806</c:v>
                </c:pt>
                <c:pt idx="2103">
                  <c:v>9807</c:v>
                </c:pt>
                <c:pt idx="2104">
                  <c:v>9808</c:v>
                </c:pt>
                <c:pt idx="2105">
                  <c:v>9809</c:v>
                </c:pt>
                <c:pt idx="2106">
                  <c:v>9810</c:v>
                </c:pt>
                <c:pt idx="2107">
                  <c:v>9811</c:v>
                </c:pt>
                <c:pt idx="2108">
                  <c:v>9812</c:v>
                </c:pt>
                <c:pt idx="2109">
                  <c:v>9813</c:v>
                </c:pt>
                <c:pt idx="2110">
                  <c:v>9814</c:v>
                </c:pt>
                <c:pt idx="2111">
                  <c:v>9815</c:v>
                </c:pt>
                <c:pt idx="2112">
                  <c:v>9816</c:v>
                </c:pt>
                <c:pt idx="2113">
                  <c:v>9817</c:v>
                </c:pt>
                <c:pt idx="2114">
                  <c:v>9818</c:v>
                </c:pt>
                <c:pt idx="2115">
                  <c:v>9819</c:v>
                </c:pt>
                <c:pt idx="2116">
                  <c:v>9820</c:v>
                </c:pt>
                <c:pt idx="2117">
                  <c:v>9821</c:v>
                </c:pt>
                <c:pt idx="2118">
                  <c:v>9822</c:v>
                </c:pt>
                <c:pt idx="2119">
                  <c:v>9823</c:v>
                </c:pt>
                <c:pt idx="2120">
                  <c:v>9824</c:v>
                </c:pt>
                <c:pt idx="2121">
                  <c:v>9825</c:v>
                </c:pt>
                <c:pt idx="2122">
                  <c:v>9826</c:v>
                </c:pt>
                <c:pt idx="2123">
                  <c:v>9827</c:v>
                </c:pt>
                <c:pt idx="2124">
                  <c:v>9828</c:v>
                </c:pt>
                <c:pt idx="2125">
                  <c:v>9829</c:v>
                </c:pt>
                <c:pt idx="2126">
                  <c:v>9830</c:v>
                </c:pt>
                <c:pt idx="2127">
                  <c:v>9831</c:v>
                </c:pt>
                <c:pt idx="2128">
                  <c:v>9832</c:v>
                </c:pt>
                <c:pt idx="2129">
                  <c:v>9833</c:v>
                </c:pt>
                <c:pt idx="2130">
                  <c:v>9834</c:v>
                </c:pt>
                <c:pt idx="2131">
                  <c:v>9835</c:v>
                </c:pt>
                <c:pt idx="2132">
                  <c:v>9836</c:v>
                </c:pt>
                <c:pt idx="2133">
                  <c:v>9837</c:v>
                </c:pt>
                <c:pt idx="2134">
                  <c:v>9838</c:v>
                </c:pt>
                <c:pt idx="2135">
                  <c:v>9839</c:v>
                </c:pt>
                <c:pt idx="2136">
                  <c:v>9840</c:v>
                </c:pt>
                <c:pt idx="2137">
                  <c:v>9841</c:v>
                </c:pt>
                <c:pt idx="2138">
                  <c:v>9842</c:v>
                </c:pt>
                <c:pt idx="2139">
                  <c:v>9843</c:v>
                </c:pt>
                <c:pt idx="2140">
                  <c:v>9844</c:v>
                </c:pt>
                <c:pt idx="2141">
                  <c:v>9845</c:v>
                </c:pt>
                <c:pt idx="2142">
                  <c:v>9846</c:v>
                </c:pt>
                <c:pt idx="2143">
                  <c:v>9847</c:v>
                </c:pt>
                <c:pt idx="2144">
                  <c:v>9848</c:v>
                </c:pt>
                <c:pt idx="2145">
                  <c:v>9849</c:v>
                </c:pt>
                <c:pt idx="2146">
                  <c:v>9850</c:v>
                </c:pt>
                <c:pt idx="2147">
                  <c:v>9851</c:v>
                </c:pt>
                <c:pt idx="2148">
                  <c:v>9852</c:v>
                </c:pt>
                <c:pt idx="2149">
                  <c:v>9853</c:v>
                </c:pt>
                <c:pt idx="2150">
                  <c:v>9854</c:v>
                </c:pt>
                <c:pt idx="2151">
                  <c:v>9855</c:v>
                </c:pt>
                <c:pt idx="2152">
                  <c:v>9856</c:v>
                </c:pt>
                <c:pt idx="2153">
                  <c:v>9857</c:v>
                </c:pt>
                <c:pt idx="2154">
                  <c:v>9858</c:v>
                </c:pt>
                <c:pt idx="2155">
                  <c:v>9859</c:v>
                </c:pt>
                <c:pt idx="2156">
                  <c:v>9860</c:v>
                </c:pt>
                <c:pt idx="2157">
                  <c:v>9861</c:v>
                </c:pt>
                <c:pt idx="2158">
                  <c:v>9862</c:v>
                </c:pt>
                <c:pt idx="2159">
                  <c:v>9863</c:v>
                </c:pt>
                <c:pt idx="2160">
                  <c:v>9864</c:v>
                </c:pt>
                <c:pt idx="2161">
                  <c:v>9865</c:v>
                </c:pt>
                <c:pt idx="2162">
                  <c:v>9866</c:v>
                </c:pt>
                <c:pt idx="2163">
                  <c:v>9867</c:v>
                </c:pt>
                <c:pt idx="2164">
                  <c:v>9868</c:v>
                </c:pt>
                <c:pt idx="2165">
                  <c:v>9869</c:v>
                </c:pt>
                <c:pt idx="2166">
                  <c:v>9870</c:v>
                </c:pt>
                <c:pt idx="2167">
                  <c:v>9871</c:v>
                </c:pt>
                <c:pt idx="2168">
                  <c:v>9872</c:v>
                </c:pt>
                <c:pt idx="2169">
                  <c:v>9873</c:v>
                </c:pt>
                <c:pt idx="2170">
                  <c:v>9874</c:v>
                </c:pt>
                <c:pt idx="2171">
                  <c:v>9875</c:v>
                </c:pt>
                <c:pt idx="2172">
                  <c:v>9876</c:v>
                </c:pt>
                <c:pt idx="2173">
                  <c:v>9877</c:v>
                </c:pt>
                <c:pt idx="2174">
                  <c:v>9878</c:v>
                </c:pt>
                <c:pt idx="2175">
                  <c:v>9879</c:v>
                </c:pt>
                <c:pt idx="2176">
                  <c:v>9880</c:v>
                </c:pt>
                <c:pt idx="2177">
                  <c:v>9881</c:v>
                </c:pt>
                <c:pt idx="2178">
                  <c:v>9882</c:v>
                </c:pt>
                <c:pt idx="2179">
                  <c:v>9883</c:v>
                </c:pt>
                <c:pt idx="2180">
                  <c:v>9884</c:v>
                </c:pt>
                <c:pt idx="2181">
                  <c:v>9885</c:v>
                </c:pt>
                <c:pt idx="2182">
                  <c:v>9886</c:v>
                </c:pt>
                <c:pt idx="2183">
                  <c:v>9887</c:v>
                </c:pt>
                <c:pt idx="2184">
                  <c:v>9888</c:v>
                </c:pt>
                <c:pt idx="2185">
                  <c:v>9889</c:v>
                </c:pt>
                <c:pt idx="2186">
                  <c:v>9890</c:v>
                </c:pt>
                <c:pt idx="2187">
                  <c:v>9891</c:v>
                </c:pt>
                <c:pt idx="2188">
                  <c:v>9892</c:v>
                </c:pt>
                <c:pt idx="2189">
                  <c:v>9893</c:v>
                </c:pt>
                <c:pt idx="2190">
                  <c:v>9894</c:v>
                </c:pt>
                <c:pt idx="2191">
                  <c:v>9895</c:v>
                </c:pt>
                <c:pt idx="2192">
                  <c:v>9896</c:v>
                </c:pt>
                <c:pt idx="2193">
                  <c:v>9897</c:v>
                </c:pt>
                <c:pt idx="2194">
                  <c:v>9898</c:v>
                </c:pt>
                <c:pt idx="2195">
                  <c:v>9899</c:v>
                </c:pt>
                <c:pt idx="2196">
                  <c:v>9900</c:v>
                </c:pt>
                <c:pt idx="2197">
                  <c:v>9901</c:v>
                </c:pt>
                <c:pt idx="2198">
                  <c:v>9902</c:v>
                </c:pt>
                <c:pt idx="2199">
                  <c:v>9903</c:v>
                </c:pt>
                <c:pt idx="2200">
                  <c:v>9904</c:v>
                </c:pt>
                <c:pt idx="2201">
                  <c:v>9905</c:v>
                </c:pt>
                <c:pt idx="2202">
                  <c:v>9906</c:v>
                </c:pt>
                <c:pt idx="2203">
                  <c:v>9907</c:v>
                </c:pt>
                <c:pt idx="2204">
                  <c:v>9908</c:v>
                </c:pt>
                <c:pt idx="2205">
                  <c:v>9909</c:v>
                </c:pt>
                <c:pt idx="2206">
                  <c:v>9910</c:v>
                </c:pt>
                <c:pt idx="2207">
                  <c:v>9911</c:v>
                </c:pt>
                <c:pt idx="2208">
                  <c:v>9912</c:v>
                </c:pt>
                <c:pt idx="2209">
                  <c:v>9913</c:v>
                </c:pt>
                <c:pt idx="2210">
                  <c:v>9914</c:v>
                </c:pt>
                <c:pt idx="2211">
                  <c:v>9915</c:v>
                </c:pt>
                <c:pt idx="2212">
                  <c:v>9916</c:v>
                </c:pt>
                <c:pt idx="2213">
                  <c:v>9917</c:v>
                </c:pt>
                <c:pt idx="2214">
                  <c:v>9918</c:v>
                </c:pt>
                <c:pt idx="2215">
                  <c:v>9919</c:v>
                </c:pt>
                <c:pt idx="2216">
                  <c:v>9920</c:v>
                </c:pt>
                <c:pt idx="2217">
                  <c:v>9921</c:v>
                </c:pt>
                <c:pt idx="2218">
                  <c:v>9922</c:v>
                </c:pt>
                <c:pt idx="2219">
                  <c:v>9923</c:v>
                </c:pt>
                <c:pt idx="2220">
                  <c:v>9924</c:v>
                </c:pt>
                <c:pt idx="2221">
                  <c:v>9925</c:v>
                </c:pt>
                <c:pt idx="2222">
                  <c:v>9926</c:v>
                </c:pt>
                <c:pt idx="2223">
                  <c:v>9927</c:v>
                </c:pt>
                <c:pt idx="2224">
                  <c:v>9928</c:v>
                </c:pt>
                <c:pt idx="2225">
                  <c:v>9929</c:v>
                </c:pt>
                <c:pt idx="2226">
                  <c:v>9930</c:v>
                </c:pt>
                <c:pt idx="2227">
                  <c:v>9931</c:v>
                </c:pt>
                <c:pt idx="2228">
                  <c:v>9932</c:v>
                </c:pt>
                <c:pt idx="2229">
                  <c:v>9933</c:v>
                </c:pt>
                <c:pt idx="2230">
                  <c:v>9934</c:v>
                </c:pt>
                <c:pt idx="2231">
                  <c:v>9935</c:v>
                </c:pt>
                <c:pt idx="2232">
                  <c:v>9936</c:v>
                </c:pt>
                <c:pt idx="2233">
                  <c:v>9937</c:v>
                </c:pt>
                <c:pt idx="2234">
                  <c:v>9938</c:v>
                </c:pt>
                <c:pt idx="2235">
                  <c:v>9939</c:v>
                </c:pt>
                <c:pt idx="2236">
                  <c:v>9940</c:v>
                </c:pt>
                <c:pt idx="2237">
                  <c:v>9941</c:v>
                </c:pt>
                <c:pt idx="2238">
                  <c:v>9942</c:v>
                </c:pt>
                <c:pt idx="2239">
                  <c:v>9943</c:v>
                </c:pt>
                <c:pt idx="2240">
                  <c:v>9944</c:v>
                </c:pt>
                <c:pt idx="2241">
                  <c:v>9945</c:v>
                </c:pt>
                <c:pt idx="2242">
                  <c:v>9946</c:v>
                </c:pt>
                <c:pt idx="2243">
                  <c:v>9947</c:v>
                </c:pt>
                <c:pt idx="2244">
                  <c:v>9948</c:v>
                </c:pt>
                <c:pt idx="2245">
                  <c:v>9949</c:v>
                </c:pt>
                <c:pt idx="2246">
                  <c:v>9950</c:v>
                </c:pt>
                <c:pt idx="2247">
                  <c:v>9951</c:v>
                </c:pt>
                <c:pt idx="2248">
                  <c:v>9952</c:v>
                </c:pt>
                <c:pt idx="2249">
                  <c:v>9953</c:v>
                </c:pt>
                <c:pt idx="2250">
                  <c:v>9954</c:v>
                </c:pt>
                <c:pt idx="2251">
                  <c:v>9955</c:v>
                </c:pt>
                <c:pt idx="2252">
                  <c:v>9956</c:v>
                </c:pt>
                <c:pt idx="2253">
                  <c:v>9957</c:v>
                </c:pt>
                <c:pt idx="2254">
                  <c:v>9958</c:v>
                </c:pt>
                <c:pt idx="2255">
                  <c:v>9959</c:v>
                </c:pt>
                <c:pt idx="2256">
                  <c:v>9960</c:v>
                </c:pt>
                <c:pt idx="2257">
                  <c:v>9961</c:v>
                </c:pt>
                <c:pt idx="2258">
                  <c:v>9962</c:v>
                </c:pt>
                <c:pt idx="2259">
                  <c:v>9963</c:v>
                </c:pt>
                <c:pt idx="2260">
                  <c:v>9964</c:v>
                </c:pt>
                <c:pt idx="2261">
                  <c:v>9965</c:v>
                </c:pt>
                <c:pt idx="2262">
                  <c:v>9966</c:v>
                </c:pt>
                <c:pt idx="2263">
                  <c:v>9967</c:v>
                </c:pt>
                <c:pt idx="2264">
                  <c:v>9968</c:v>
                </c:pt>
                <c:pt idx="2265">
                  <c:v>9969</c:v>
                </c:pt>
                <c:pt idx="2266">
                  <c:v>9970</c:v>
                </c:pt>
                <c:pt idx="2267">
                  <c:v>9971</c:v>
                </c:pt>
                <c:pt idx="2268">
                  <c:v>9972</c:v>
                </c:pt>
                <c:pt idx="2269">
                  <c:v>9973</c:v>
                </c:pt>
                <c:pt idx="2270">
                  <c:v>9974</c:v>
                </c:pt>
                <c:pt idx="2271">
                  <c:v>9975</c:v>
                </c:pt>
                <c:pt idx="2272">
                  <c:v>9976</c:v>
                </c:pt>
                <c:pt idx="2273">
                  <c:v>9977</c:v>
                </c:pt>
                <c:pt idx="2274">
                  <c:v>9978</c:v>
                </c:pt>
                <c:pt idx="2275">
                  <c:v>9979</c:v>
                </c:pt>
                <c:pt idx="2276">
                  <c:v>9980</c:v>
                </c:pt>
                <c:pt idx="2277">
                  <c:v>9981</c:v>
                </c:pt>
                <c:pt idx="2278">
                  <c:v>9982</c:v>
                </c:pt>
                <c:pt idx="2279">
                  <c:v>9983</c:v>
                </c:pt>
                <c:pt idx="2280">
                  <c:v>9984</c:v>
                </c:pt>
                <c:pt idx="2281">
                  <c:v>9985</c:v>
                </c:pt>
                <c:pt idx="2282">
                  <c:v>9986</c:v>
                </c:pt>
                <c:pt idx="2283">
                  <c:v>9987</c:v>
                </c:pt>
                <c:pt idx="2284">
                  <c:v>9988</c:v>
                </c:pt>
                <c:pt idx="2285">
                  <c:v>9989</c:v>
                </c:pt>
                <c:pt idx="2286">
                  <c:v>9990</c:v>
                </c:pt>
                <c:pt idx="2287">
                  <c:v>9991</c:v>
                </c:pt>
                <c:pt idx="2288">
                  <c:v>9992</c:v>
                </c:pt>
                <c:pt idx="2289">
                  <c:v>9993</c:v>
                </c:pt>
                <c:pt idx="2290">
                  <c:v>9994</c:v>
                </c:pt>
                <c:pt idx="2291">
                  <c:v>9995</c:v>
                </c:pt>
                <c:pt idx="2292">
                  <c:v>9996</c:v>
                </c:pt>
                <c:pt idx="2293">
                  <c:v>9997</c:v>
                </c:pt>
                <c:pt idx="2294">
                  <c:v>9998</c:v>
                </c:pt>
                <c:pt idx="2295">
                  <c:v>9999</c:v>
                </c:pt>
                <c:pt idx="2296">
                  <c:v>10000</c:v>
                </c:pt>
                <c:pt idx="2297">
                  <c:v>10001</c:v>
                </c:pt>
                <c:pt idx="2298">
                  <c:v>10002</c:v>
                </c:pt>
                <c:pt idx="2299">
                  <c:v>10003</c:v>
                </c:pt>
                <c:pt idx="2300">
                  <c:v>10004</c:v>
                </c:pt>
                <c:pt idx="2301">
                  <c:v>10005</c:v>
                </c:pt>
                <c:pt idx="2302">
                  <c:v>10006</c:v>
                </c:pt>
                <c:pt idx="2303">
                  <c:v>10007</c:v>
                </c:pt>
                <c:pt idx="2304">
                  <c:v>10008</c:v>
                </c:pt>
                <c:pt idx="2305">
                  <c:v>10009</c:v>
                </c:pt>
                <c:pt idx="2306">
                  <c:v>10010</c:v>
                </c:pt>
                <c:pt idx="2307">
                  <c:v>10011</c:v>
                </c:pt>
                <c:pt idx="2308">
                  <c:v>10012</c:v>
                </c:pt>
                <c:pt idx="2309">
                  <c:v>10013</c:v>
                </c:pt>
                <c:pt idx="2310">
                  <c:v>10014</c:v>
                </c:pt>
                <c:pt idx="2311">
                  <c:v>10015</c:v>
                </c:pt>
                <c:pt idx="2312">
                  <c:v>10016</c:v>
                </c:pt>
                <c:pt idx="2313">
                  <c:v>10017</c:v>
                </c:pt>
                <c:pt idx="2314">
                  <c:v>10018</c:v>
                </c:pt>
                <c:pt idx="2315">
                  <c:v>10019</c:v>
                </c:pt>
                <c:pt idx="2316">
                  <c:v>10020</c:v>
                </c:pt>
                <c:pt idx="2317">
                  <c:v>10021</c:v>
                </c:pt>
                <c:pt idx="2318">
                  <c:v>10022</c:v>
                </c:pt>
                <c:pt idx="2319">
                  <c:v>10023</c:v>
                </c:pt>
                <c:pt idx="2320">
                  <c:v>10024</c:v>
                </c:pt>
                <c:pt idx="2321">
                  <c:v>10025</c:v>
                </c:pt>
                <c:pt idx="2322">
                  <c:v>10026</c:v>
                </c:pt>
                <c:pt idx="2323">
                  <c:v>10027</c:v>
                </c:pt>
                <c:pt idx="2324">
                  <c:v>10028</c:v>
                </c:pt>
                <c:pt idx="2325">
                  <c:v>10029</c:v>
                </c:pt>
                <c:pt idx="2326">
                  <c:v>10030</c:v>
                </c:pt>
                <c:pt idx="2327">
                  <c:v>10031</c:v>
                </c:pt>
                <c:pt idx="2328">
                  <c:v>10032</c:v>
                </c:pt>
                <c:pt idx="2329">
                  <c:v>10033</c:v>
                </c:pt>
                <c:pt idx="2330">
                  <c:v>10034</c:v>
                </c:pt>
                <c:pt idx="2331">
                  <c:v>10035</c:v>
                </c:pt>
                <c:pt idx="2332">
                  <c:v>10036</c:v>
                </c:pt>
                <c:pt idx="2333">
                  <c:v>10037</c:v>
                </c:pt>
                <c:pt idx="2334">
                  <c:v>10038</c:v>
                </c:pt>
                <c:pt idx="2335">
                  <c:v>10039</c:v>
                </c:pt>
                <c:pt idx="2336">
                  <c:v>10040</c:v>
                </c:pt>
                <c:pt idx="2337">
                  <c:v>10041</c:v>
                </c:pt>
                <c:pt idx="2338">
                  <c:v>10042</c:v>
                </c:pt>
                <c:pt idx="2339">
                  <c:v>10043</c:v>
                </c:pt>
                <c:pt idx="2340">
                  <c:v>10044</c:v>
                </c:pt>
                <c:pt idx="2341">
                  <c:v>10045</c:v>
                </c:pt>
                <c:pt idx="2342">
                  <c:v>10046</c:v>
                </c:pt>
                <c:pt idx="2343">
                  <c:v>10047</c:v>
                </c:pt>
                <c:pt idx="2344">
                  <c:v>10048</c:v>
                </c:pt>
                <c:pt idx="2345">
                  <c:v>10049</c:v>
                </c:pt>
                <c:pt idx="2346">
                  <c:v>10050</c:v>
                </c:pt>
                <c:pt idx="2347">
                  <c:v>10051</c:v>
                </c:pt>
                <c:pt idx="2348">
                  <c:v>10052</c:v>
                </c:pt>
                <c:pt idx="2349">
                  <c:v>10053</c:v>
                </c:pt>
                <c:pt idx="2350">
                  <c:v>10054</c:v>
                </c:pt>
                <c:pt idx="2351">
                  <c:v>10055</c:v>
                </c:pt>
                <c:pt idx="2352">
                  <c:v>10056</c:v>
                </c:pt>
                <c:pt idx="2353">
                  <c:v>10057</c:v>
                </c:pt>
                <c:pt idx="2354">
                  <c:v>10058</c:v>
                </c:pt>
                <c:pt idx="2355">
                  <c:v>10059</c:v>
                </c:pt>
                <c:pt idx="2356">
                  <c:v>10060</c:v>
                </c:pt>
                <c:pt idx="2357">
                  <c:v>10061</c:v>
                </c:pt>
                <c:pt idx="2358">
                  <c:v>10062</c:v>
                </c:pt>
                <c:pt idx="2359">
                  <c:v>10063</c:v>
                </c:pt>
                <c:pt idx="2360">
                  <c:v>10064</c:v>
                </c:pt>
                <c:pt idx="2361">
                  <c:v>10065</c:v>
                </c:pt>
                <c:pt idx="2362">
                  <c:v>10066</c:v>
                </c:pt>
                <c:pt idx="2363">
                  <c:v>10067</c:v>
                </c:pt>
                <c:pt idx="2364">
                  <c:v>10068</c:v>
                </c:pt>
                <c:pt idx="2365">
                  <c:v>10069</c:v>
                </c:pt>
                <c:pt idx="2366">
                  <c:v>10070</c:v>
                </c:pt>
                <c:pt idx="2367">
                  <c:v>10071</c:v>
                </c:pt>
                <c:pt idx="2368">
                  <c:v>10072</c:v>
                </c:pt>
                <c:pt idx="2369">
                  <c:v>10073</c:v>
                </c:pt>
                <c:pt idx="2370">
                  <c:v>10074</c:v>
                </c:pt>
                <c:pt idx="2371">
                  <c:v>10075</c:v>
                </c:pt>
                <c:pt idx="2372">
                  <c:v>10076</c:v>
                </c:pt>
                <c:pt idx="2373">
                  <c:v>10077</c:v>
                </c:pt>
                <c:pt idx="2374">
                  <c:v>10078</c:v>
                </c:pt>
                <c:pt idx="2375">
                  <c:v>10079</c:v>
                </c:pt>
                <c:pt idx="2376">
                  <c:v>10080</c:v>
                </c:pt>
                <c:pt idx="2377">
                  <c:v>10081</c:v>
                </c:pt>
                <c:pt idx="2378">
                  <c:v>10082</c:v>
                </c:pt>
                <c:pt idx="2379">
                  <c:v>10083</c:v>
                </c:pt>
                <c:pt idx="2380">
                  <c:v>10084</c:v>
                </c:pt>
                <c:pt idx="2381">
                  <c:v>10085</c:v>
                </c:pt>
                <c:pt idx="2382">
                  <c:v>10086</c:v>
                </c:pt>
                <c:pt idx="2383">
                  <c:v>10087</c:v>
                </c:pt>
                <c:pt idx="2384">
                  <c:v>10088</c:v>
                </c:pt>
                <c:pt idx="2385">
                  <c:v>10089</c:v>
                </c:pt>
                <c:pt idx="2386">
                  <c:v>10090</c:v>
                </c:pt>
                <c:pt idx="2387">
                  <c:v>10091</c:v>
                </c:pt>
                <c:pt idx="2388">
                  <c:v>10092</c:v>
                </c:pt>
                <c:pt idx="2389">
                  <c:v>10093</c:v>
                </c:pt>
                <c:pt idx="2390">
                  <c:v>10094</c:v>
                </c:pt>
                <c:pt idx="2391">
                  <c:v>10095</c:v>
                </c:pt>
                <c:pt idx="2392">
                  <c:v>10096</c:v>
                </c:pt>
                <c:pt idx="2393">
                  <c:v>10097</c:v>
                </c:pt>
                <c:pt idx="2394">
                  <c:v>10098</c:v>
                </c:pt>
                <c:pt idx="2395">
                  <c:v>10099</c:v>
                </c:pt>
                <c:pt idx="2396">
                  <c:v>10100</c:v>
                </c:pt>
                <c:pt idx="2397">
                  <c:v>10101</c:v>
                </c:pt>
                <c:pt idx="2398">
                  <c:v>10102</c:v>
                </c:pt>
                <c:pt idx="2399">
                  <c:v>10103</c:v>
                </c:pt>
                <c:pt idx="2400">
                  <c:v>10104</c:v>
                </c:pt>
                <c:pt idx="2401">
                  <c:v>10105</c:v>
                </c:pt>
                <c:pt idx="2402">
                  <c:v>10106</c:v>
                </c:pt>
                <c:pt idx="2403">
                  <c:v>10107</c:v>
                </c:pt>
                <c:pt idx="2404">
                  <c:v>10108</c:v>
                </c:pt>
                <c:pt idx="2405">
                  <c:v>10109</c:v>
                </c:pt>
                <c:pt idx="2406">
                  <c:v>10110</c:v>
                </c:pt>
                <c:pt idx="2407">
                  <c:v>10111</c:v>
                </c:pt>
                <c:pt idx="2408">
                  <c:v>10112</c:v>
                </c:pt>
                <c:pt idx="2409">
                  <c:v>10113</c:v>
                </c:pt>
                <c:pt idx="2410">
                  <c:v>10114</c:v>
                </c:pt>
                <c:pt idx="2411">
                  <c:v>10115</c:v>
                </c:pt>
                <c:pt idx="2412">
                  <c:v>10116</c:v>
                </c:pt>
                <c:pt idx="2413">
                  <c:v>10117</c:v>
                </c:pt>
                <c:pt idx="2414">
                  <c:v>10118</c:v>
                </c:pt>
                <c:pt idx="2415">
                  <c:v>10119</c:v>
                </c:pt>
                <c:pt idx="2416">
                  <c:v>10120</c:v>
                </c:pt>
                <c:pt idx="2417">
                  <c:v>10121</c:v>
                </c:pt>
                <c:pt idx="2418">
                  <c:v>10122</c:v>
                </c:pt>
                <c:pt idx="2419">
                  <c:v>10123</c:v>
                </c:pt>
                <c:pt idx="2420">
                  <c:v>10124</c:v>
                </c:pt>
                <c:pt idx="2421">
                  <c:v>10125</c:v>
                </c:pt>
                <c:pt idx="2422">
                  <c:v>10126</c:v>
                </c:pt>
                <c:pt idx="2423">
                  <c:v>10127</c:v>
                </c:pt>
                <c:pt idx="2424">
                  <c:v>10128</c:v>
                </c:pt>
                <c:pt idx="2425">
                  <c:v>10129</c:v>
                </c:pt>
                <c:pt idx="2426">
                  <c:v>10130</c:v>
                </c:pt>
                <c:pt idx="2427">
                  <c:v>10131</c:v>
                </c:pt>
                <c:pt idx="2428">
                  <c:v>10132</c:v>
                </c:pt>
                <c:pt idx="2429">
                  <c:v>10133</c:v>
                </c:pt>
                <c:pt idx="2430">
                  <c:v>10134</c:v>
                </c:pt>
                <c:pt idx="2431">
                  <c:v>10135</c:v>
                </c:pt>
                <c:pt idx="2432">
                  <c:v>10136</c:v>
                </c:pt>
                <c:pt idx="2433">
                  <c:v>10137</c:v>
                </c:pt>
                <c:pt idx="2434">
                  <c:v>10138</c:v>
                </c:pt>
                <c:pt idx="2435">
                  <c:v>10139</c:v>
                </c:pt>
                <c:pt idx="2436">
                  <c:v>10140</c:v>
                </c:pt>
                <c:pt idx="2437">
                  <c:v>10141</c:v>
                </c:pt>
                <c:pt idx="2438">
                  <c:v>10142</c:v>
                </c:pt>
                <c:pt idx="2439">
                  <c:v>10143</c:v>
                </c:pt>
                <c:pt idx="2440">
                  <c:v>10144</c:v>
                </c:pt>
                <c:pt idx="2441">
                  <c:v>10145</c:v>
                </c:pt>
                <c:pt idx="2442">
                  <c:v>10146</c:v>
                </c:pt>
                <c:pt idx="2443">
                  <c:v>10147</c:v>
                </c:pt>
                <c:pt idx="2444">
                  <c:v>10148</c:v>
                </c:pt>
                <c:pt idx="2445">
                  <c:v>10149</c:v>
                </c:pt>
                <c:pt idx="2446">
                  <c:v>10150</c:v>
                </c:pt>
                <c:pt idx="2447">
                  <c:v>10151</c:v>
                </c:pt>
                <c:pt idx="2448">
                  <c:v>10152</c:v>
                </c:pt>
                <c:pt idx="2449">
                  <c:v>10153</c:v>
                </c:pt>
                <c:pt idx="2450">
                  <c:v>10154</c:v>
                </c:pt>
                <c:pt idx="2451">
                  <c:v>10155</c:v>
                </c:pt>
                <c:pt idx="2452">
                  <c:v>10156</c:v>
                </c:pt>
                <c:pt idx="2453">
                  <c:v>10157</c:v>
                </c:pt>
                <c:pt idx="2454">
                  <c:v>10158</c:v>
                </c:pt>
                <c:pt idx="2455">
                  <c:v>10159</c:v>
                </c:pt>
                <c:pt idx="2456">
                  <c:v>10160</c:v>
                </c:pt>
                <c:pt idx="2457">
                  <c:v>10161</c:v>
                </c:pt>
                <c:pt idx="2458">
                  <c:v>10162</c:v>
                </c:pt>
                <c:pt idx="2459">
                  <c:v>10163</c:v>
                </c:pt>
                <c:pt idx="2460">
                  <c:v>10164</c:v>
                </c:pt>
                <c:pt idx="2461">
                  <c:v>10165</c:v>
                </c:pt>
                <c:pt idx="2462">
                  <c:v>10166</c:v>
                </c:pt>
                <c:pt idx="2463">
                  <c:v>10167</c:v>
                </c:pt>
                <c:pt idx="2464">
                  <c:v>10168</c:v>
                </c:pt>
                <c:pt idx="2465">
                  <c:v>10169</c:v>
                </c:pt>
                <c:pt idx="2466">
                  <c:v>10170</c:v>
                </c:pt>
                <c:pt idx="2467">
                  <c:v>10171</c:v>
                </c:pt>
                <c:pt idx="2468">
                  <c:v>10172</c:v>
                </c:pt>
                <c:pt idx="2469">
                  <c:v>10173</c:v>
                </c:pt>
                <c:pt idx="2470">
                  <c:v>10174</c:v>
                </c:pt>
                <c:pt idx="2471">
                  <c:v>10175</c:v>
                </c:pt>
                <c:pt idx="2472">
                  <c:v>10176</c:v>
                </c:pt>
                <c:pt idx="2473">
                  <c:v>10177</c:v>
                </c:pt>
                <c:pt idx="2474">
                  <c:v>10178</c:v>
                </c:pt>
                <c:pt idx="2475">
                  <c:v>10179</c:v>
                </c:pt>
                <c:pt idx="2476">
                  <c:v>10180</c:v>
                </c:pt>
                <c:pt idx="2477">
                  <c:v>10181</c:v>
                </c:pt>
                <c:pt idx="2478">
                  <c:v>10182</c:v>
                </c:pt>
                <c:pt idx="2479">
                  <c:v>10183</c:v>
                </c:pt>
                <c:pt idx="2480">
                  <c:v>10184</c:v>
                </c:pt>
                <c:pt idx="2481">
                  <c:v>10185</c:v>
                </c:pt>
                <c:pt idx="2482">
                  <c:v>10186</c:v>
                </c:pt>
                <c:pt idx="2483">
                  <c:v>10187</c:v>
                </c:pt>
                <c:pt idx="2484">
                  <c:v>10188</c:v>
                </c:pt>
                <c:pt idx="2485">
                  <c:v>10189</c:v>
                </c:pt>
                <c:pt idx="2486">
                  <c:v>10190</c:v>
                </c:pt>
                <c:pt idx="2487">
                  <c:v>10191</c:v>
                </c:pt>
                <c:pt idx="2488">
                  <c:v>10192</c:v>
                </c:pt>
                <c:pt idx="2489">
                  <c:v>10193</c:v>
                </c:pt>
                <c:pt idx="2490">
                  <c:v>10194</c:v>
                </c:pt>
                <c:pt idx="2491">
                  <c:v>10195</c:v>
                </c:pt>
                <c:pt idx="2492">
                  <c:v>10196</c:v>
                </c:pt>
                <c:pt idx="2493">
                  <c:v>10197</c:v>
                </c:pt>
                <c:pt idx="2494">
                  <c:v>10198</c:v>
                </c:pt>
                <c:pt idx="2495">
                  <c:v>10199</c:v>
                </c:pt>
                <c:pt idx="2496">
                  <c:v>10200</c:v>
                </c:pt>
                <c:pt idx="2497">
                  <c:v>10201</c:v>
                </c:pt>
                <c:pt idx="2498">
                  <c:v>10202</c:v>
                </c:pt>
                <c:pt idx="2499">
                  <c:v>10203</c:v>
                </c:pt>
                <c:pt idx="2500">
                  <c:v>10204</c:v>
                </c:pt>
                <c:pt idx="2501">
                  <c:v>10205</c:v>
                </c:pt>
                <c:pt idx="2502">
                  <c:v>10206</c:v>
                </c:pt>
                <c:pt idx="2503">
                  <c:v>10207</c:v>
                </c:pt>
                <c:pt idx="2504">
                  <c:v>10208</c:v>
                </c:pt>
                <c:pt idx="2505">
                  <c:v>10209</c:v>
                </c:pt>
                <c:pt idx="2506">
                  <c:v>10210</c:v>
                </c:pt>
                <c:pt idx="2507">
                  <c:v>10211</c:v>
                </c:pt>
                <c:pt idx="2508">
                  <c:v>10212</c:v>
                </c:pt>
                <c:pt idx="2509">
                  <c:v>10213</c:v>
                </c:pt>
                <c:pt idx="2510">
                  <c:v>10214</c:v>
                </c:pt>
                <c:pt idx="2511">
                  <c:v>10215</c:v>
                </c:pt>
                <c:pt idx="2512">
                  <c:v>10216</c:v>
                </c:pt>
                <c:pt idx="2513">
                  <c:v>10217</c:v>
                </c:pt>
                <c:pt idx="2514">
                  <c:v>10218</c:v>
                </c:pt>
                <c:pt idx="2515">
                  <c:v>10219</c:v>
                </c:pt>
                <c:pt idx="2516">
                  <c:v>10220</c:v>
                </c:pt>
                <c:pt idx="2517">
                  <c:v>10221</c:v>
                </c:pt>
                <c:pt idx="2518">
                  <c:v>10222</c:v>
                </c:pt>
                <c:pt idx="2519">
                  <c:v>10223</c:v>
                </c:pt>
                <c:pt idx="2520">
                  <c:v>10224</c:v>
                </c:pt>
                <c:pt idx="2521">
                  <c:v>10225</c:v>
                </c:pt>
                <c:pt idx="2522">
                  <c:v>10226</c:v>
                </c:pt>
                <c:pt idx="2523">
                  <c:v>10227</c:v>
                </c:pt>
                <c:pt idx="2524">
                  <c:v>10228</c:v>
                </c:pt>
                <c:pt idx="2525">
                  <c:v>10229</c:v>
                </c:pt>
                <c:pt idx="2526">
                  <c:v>10230</c:v>
                </c:pt>
                <c:pt idx="2527">
                  <c:v>10231</c:v>
                </c:pt>
                <c:pt idx="2528">
                  <c:v>10232</c:v>
                </c:pt>
                <c:pt idx="2529">
                  <c:v>10233</c:v>
                </c:pt>
                <c:pt idx="2530">
                  <c:v>10234</c:v>
                </c:pt>
                <c:pt idx="2531">
                  <c:v>10235</c:v>
                </c:pt>
                <c:pt idx="2532">
                  <c:v>10236</c:v>
                </c:pt>
                <c:pt idx="2533">
                  <c:v>10237</c:v>
                </c:pt>
                <c:pt idx="2534">
                  <c:v>10238</c:v>
                </c:pt>
                <c:pt idx="2535">
                  <c:v>10239</c:v>
                </c:pt>
                <c:pt idx="2536">
                  <c:v>10240</c:v>
                </c:pt>
                <c:pt idx="2537">
                  <c:v>10241</c:v>
                </c:pt>
                <c:pt idx="2538">
                  <c:v>10242</c:v>
                </c:pt>
                <c:pt idx="2539">
                  <c:v>10243</c:v>
                </c:pt>
                <c:pt idx="2540">
                  <c:v>10244</c:v>
                </c:pt>
                <c:pt idx="2541">
                  <c:v>10245</c:v>
                </c:pt>
                <c:pt idx="2542">
                  <c:v>10246</c:v>
                </c:pt>
                <c:pt idx="2543">
                  <c:v>10247</c:v>
                </c:pt>
                <c:pt idx="2544">
                  <c:v>10248</c:v>
                </c:pt>
                <c:pt idx="2545">
                  <c:v>10249</c:v>
                </c:pt>
                <c:pt idx="2546">
                  <c:v>10250</c:v>
                </c:pt>
                <c:pt idx="2547">
                  <c:v>10251</c:v>
                </c:pt>
                <c:pt idx="2548">
                  <c:v>10252</c:v>
                </c:pt>
                <c:pt idx="2549">
                  <c:v>10253</c:v>
                </c:pt>
                <c:pt idx="2550">
                  <c:v>10254</c:v>
                </c:pt>
                <c:pt idx="2551">
                  <c:v>10255</c:v>
                </c:pt>
                <c:pt idx="2552">
                  <c:v>10256</c:v>
                </c:pt>
                <c:pt idx="2553">
                  <c:v>10257</c:v>
                </c:pt>
                <c:pt idx="2554">
                  <c:v>10258</c:v>
                </c:pt>
                <c:pt idx="2555">
                  <c:v>10259</c:v>
                </c:pt>
                <c:pt idx="2556">
                  <c:v>10260</c:v>
                </c:pt>
                <c:pt idx="2557">
                  <c:v>10261</c:v>
                </c:pt>
                <c:pt idx="2558">
                  <c:v>10262</c:v>
                </c:pt>
                <c:pt idx="2559">
                  <c:v>10263</c:v>
                </c:pt>
                <c:pt idx="2560">
                  <c:v>10264</c:v>
                </c:pt>
                <c:pt idx="2561">
                  <c:v>10265</c:v>
                </c:pt>
                <c:pt idx="2562">
                  <c:v>10266</c:v>
                </c:pt>
                <c:pt idx="2563">
                  <c:v>10267</c:v>
                </c:pt>
                <c:pt idx="2564">
                  <c:v>10268</c:v>
                </c:pt>
                <c:pt idx="2565">
                  <c:v>10269</c:v>
                </c:pt>
                <c:pt idx="2566">
                  <c:v>10270</c:v>
                </c:pt>
                <c:pt idx="2567">
                  <c:v>10271</c:v>
                </c:pt>
                <c:pt idx="2568">
                  <c:v>10272</c:v>
                </c:pt>
                <c:pt idx="2569">
                  <c:v>10273</c:v>
                </c:pt>
                <c:pt idx="2570">
                  <c:v>10274</c:v>
                </c:pt>
                <c:pt idx="2571">
                  <c:v>10275</c:v>
                </c:pt>
                <c:pt idx="2572">
                  <c:v>10276</c:v>
                </c:pt>
                <c:pt idx="2573">
                  <c:v>10277</c:v>
                </c:pt>
                <c:pt idx="2574">
                  <c:v>10278</c:v>
                </c:pt>
                <c:pt idx="2575">
                  <c:v>10279</c:v>
                </c:pt>
                <c:pt idx="2576">
                  <c:v>10280</c:v>
                </c:pt>
                <c:pt idx="2577">
                  <c:v>10281</c:v>
                </c:pt>
                <c:pt idx="2578">
                  <c:v>10282</c:v>
                </c:pt>
                <c:pt idx="2579">
                  <c:v>10283</c:v>
                </c:pt>
                <c:pt idx="2580">
                  <c:v>10284</c:v>
                </c:pt>
                <c:pt idx="2581">
                  <c:v>10285</c:v>
                </c:pt>
                <c:pt idx="2582">
                  <c:v>10286</c:v>
                </c:pt>
                <c:pt idx="2583">
                  <c:v>10287</c:v>
                </c:pt>
                <c:pt idx="2584">
                  <c:v>10288</c:v>
                </c:pt>
                <c:pt idx="2585">
                  <c:v>10289</c:v>
                </c:pt>
                <c:pt idx="2586">
                  <c:v>10290</c:v>
                </c:pt>
                <c:pt idx="2587">
                  <c:v>10291</c:v>
                </c:pt>
                <c:pt idx="2588">
                  <c:v>10292</c:v>
                </c:pt>
                <c:pt idx="2589">
                  <c:v>10293</c:v>
                </c:pt>
                <c:pt idx="2590">
                  <c:v>10294</c:v>
                </c:pt>
                <c:pt idx="2591">
                  <c:v>10295</c:v>
                </c:pt>
                <c:pt idx="2592">
                  <c:v>10296</c:v>
                </c:pt>
                <c:pt idx="2593">
                  <c:v>10297</c:v>
                </c:pt>
                <c:pt idx="2594">
                  <c:v>10298</c:v>
                </c:pt>
                <c:pt idx="2595">
                  <c:v>10299</c:v>
                </c:pt>
                <c:pt idx="2596">
                  <c:v>10300</c:v>
                </c:pt>
                <c:pt idx="2597">
                  <c:v>10301</c:v>
                </c:pt>
                <c:pt idx="2598">
                  <c:v>10302</c:v>
                </c:pt>
                <c:pt idx="2599">
                  <c:v>10303</c:v>
                </c:pt>
                <c:pt idx="2600">
                  <c:v>10304</c:v>
                </c:pt>
                <c:pt idx="2601">
                  <c:v>10305</c:v>
                </c:pt>
                <c:pt idx="2602">
                  <c:v>10306</c:v>
                </c:pt>
                <c:pt idx="2603">
                  <c:v>10307</c:v>
                </c:pt>
                <c:pt idx="2604">
                  <c:v>10308</c:v>
                </c:pt>
                <c:pt idx="2605">
                  <c:v>10309</c:v>
                </c:pt>
                <c:pt idx="2606">
                  <c:v>10310</c:v>
                </c:pt>
                <c:pt idx="2607">
                  <c:v>10311</c:v>
                </c:pt>
                <c:pt idx="2608">
                  <c:v>10312</c:v>
                </c:pt>
                <c:pt idx="2609">
                  <c:v>10313</c:v>
                </c:pt>
                <c:pt idx="2610">
                  <c:v>10314</c:v>
                </c:pt>
                <c:pt idx="2611">
                  <c:v>10315</c:v>
                </c:pt>
                <c:pt idx="2612">
                  <c:v>10316</c:v>
                </c:pt>
                <c:pt idx="2613">
                  <c:v>10317</c:v>
                </c:pt>
                <c:pt idx="2614">
                  <c:v>10318</c:v>
                </c:pt>
                <c:pt idx="2615">
                  <c:v>10319</c:v>
                </c:pt>
                <c:pt idx="2616">
                  <c:v>10320</c:v>
                </c:pt>
                <c:pt idx="2617">
                  <c:v>10321</c:v>
                </c:pt>
                <c:pt idx="2618">
                  <c:v>10322</c:v>
                </c:pt>
                <c:pt idx="2619">
                  <c:v>10323</c:v>
                </c:pt>
                <c:pt idx="2620">
                  <c:v>10324</c:v>
                </c:pt>
                <c:pt idx="2621">
                  <c:v>10325</c:v>
                </c:pt>
                <c:pt idx="2622">
                  <c:v>10326</c:v>
                </c:pt>
                <c:pt idx="2623">
                  <c:v>10327</c:v>
                </c:pt>
                <c:pt idx="2624">
                  <c:v>10328</c:v>
                </c:pt>
                <c:pt idx="2625">
                  <c:v>10329</c:v>
                </c:pt>
                <c:pt idx="2626">
                  <c:v>10330</c:v>
                </c:pt>
                <c:pt idx="2627">
                  <c:v>10331</c:v>
                </c:pt>
                <c:pt idx="2628">
                  <c:v>10332</c:v>
                </c:pt>
                <c:pt idx="2629">
                  <c:v>10333</c:v>
                </c:pt>
                <c:pt idx="2630">
                  <c:v>10334</c:v>
                </c:pt>
                <c:pt idx="2631">
                  <c:v>10335</c:v>
                </c:pt>
                <c:pt idx="2632">
                  <c:v>10336</c:v>
                </c:pt>
                <c:pt idx="2633">
                  <c:v>10337</c:v>
                </c:pt>
                <c:pt idx="2634">
                  <c:v>10338</c:v>
                </c:pt>
                <c:pt idx="2635">
                  <c:v>10339</c:v>
                </c:pt>
                <c:pt idx="2636">
                  <c:v>10340</c:v>
                </c:pt>
                <c:pt idx="2637">
                  <c:v>10341</c:v>
                </c:pt>
                <c:pt idx="2638">
                  <c:v>10342</c:v>
                </c:pt>
                <c:pt idx="2639">
                  <c:v>10343</c:v>
                </c:pt>
                <c:pt idx="2640">
                  <c:v>10344</c:v>
                </c:pt>
                <c:pt idx="2641">
                  <c:v>10345</c:v>
                </c:pt>
                <c:pt idx="2642">
                  <c:v>10346</c:v>
                </c:pt>
                <c:pt idx="2643">
                  <c:v>10347</c:v>
                </c:pt>
                <c:pt idx="2644">
                  <c:v>10348</c:v>
                </c:pt>
                <c:pt idx="2645">
                  <c:v>10349</c:v>
                </c:pt>
                <c:pt idx="2646">
                  <c:v>10350</c:v>
                </c:pt>
                <c:pt idx="2647">
                  <c:v>10351</c:v>
                </c:pt>
                <c:pt idx="2648">
                  <c:v>10352</c:v>
                </c:pt>
                <c:pt idx="2649">
                  <c:v>10353</c:v>
                </c:pt>
                <c:pt idx="2650">
                  <c:v>10354</c:v>
                </c:pt>
                <c:pt idx="2651">
                  <c:v>10355</c:v>
                </c:pt>
                <c:pt idx="2652">
                  <c:v>10356</c:v>
                </c:pt>
                <c:pt idx="2653">
                  <c:v>10357</c:v>
                </c:pt>
                <c:pt idx="2654">
                  <c:v>10358</c:v>
                </c:pt>
                <c:pt idx="2655">
                  <c:v>10359</c:v>
                </c:pt>
                <c:pt idx="2656">
                  <c:v>10360</c:v>
                </c:pt>
                <c:pt idx="2657">
                  <c:v>10361</c:v>
                </c:pt>
                <c:pt idx="2658">
                  <c:v>10362</c:v>
                </c:pt>
                <c:pt idx="2659">
                  <c:v>10363</c:v>
                </c:pt>
                <c:pt idx="2660">
                  <c:v>10364</c:v>
                </c:pt>
                <c:pt idx="2661">
                  <c:v>10365</c:v>
                </c:pt>
                <c:pt idx="2662">
                  <c:v>10366</c:v>
                </c:pt>
                <c:pt idx="2663">
                  <c:v>10367</c:v>
                </c:pt>
                <c:pt idx="2664">
                  <c:v>10368</c:v>
                </c:pt>
                <c:pt idx="2665">
                  <c:v>10369</c:v>
                </c:pt>
                <c:pt idx="2666">
                  <c:v>10370</c:v>
                </c:pt>
                <c:pt idx="2667">
                  <c:v>10371</c:v>
                </c:pt>
                <c:pt idx="2668">
                  <c:v>10372</c:v>
                </c:pt>
                <c:pt idx="2669">
                  <c:v>10373</c:v>
                </c:pt>
                <c:pt idx="2670">
                  <c:v>10374</c:v>
                </c:pt>
                <c:pt idx="2671">
                  <c:v>10375</c:v>
                </c:pt>
                <c:pt idx="2672">
                  <c:v>10376</c:v>
                </c:pt>
                <c:pt idx="2673">
                  <c:v>10377</c:v>
                </c:pt>
                <c:pt idx="2674">
                  <c:v>10378</c:v>
                </c:pt>
                <c:pt idx="2675">
                  <c:v>10379</c:v>
                </c:pt>
                <c:pt idx="2676">
                  <c:v>10380</c:v>
                </c:pt>
                <c:pt idx="2677">
                  <c:v>10381</c:v>
                </c:pt>
                <c:pt idx="2678">
                  <c:v>10382</c:v>
                </c:pt>
                <c:pt idx="2679">
                  <c:v>10383</c:v>
                </c:pt>
                <c:pt idx="2680">
                  <c:v>10384</c:v>
                </c:pt>
                <c:pt idx="2681">
                  <c:v>10385</c:v>
                </c:pt>
                <c:pt idx="2682">
                  <c:v>10386</c:v>
                </c:pt>
                <c:pt idx="2683">
                  <c:v>10387</c:v>
                </c:pt>
                <c:pt idx="2684">
                  <c:v>10388</c:v>
                </c:pt>
                <c:pt idx="2685">
                  <c:v>10389</c:v>
                </c:pt>
                <c:pt idx="2686">
                  <c:v>10390</c:v>
                </c:pt>
                <c:pt idx="2687">
                  <c:v>10391</c:v>
                </c:pt>
                <c:pt idx="2688">
                  <c:v>10392</c:v>
                </c:pt>
                <c:pt idx="2689">
                  <c:v>10393</c:v>
                </c:pt>
                <c:pt idx="2690">
                  <c:v>10394</c:v>
                </c:pt>
                <c:pt idx="2691">
                  <c:v>10395</c:v>
                </c:pt>
                <c:pt idx="2692">
                  <c:v>10396</c:v>
                </c:pt>
                <c:pt idx="2693">
                  <c:v>10397</c:v>
                </c:pt>
                <c:pt idx="2694">
                  <c:v>10398</c:v>
                </c:pt>
                <c:pt idx="2695">
                  <c:v>10399</c:v>
                </c:pt>
                <c:pt idx="2696">
                  <c:v>10400</c:v>
                </c:pt>
                <c:pt idx="2697">
                  <c:v>10401</c:v>
                </c:pt>
                <c:pt idx="2698">
                  <c:v>10402</c:v>
                </c:pt>
                <c:pt idx="2699">
                  <c:v>10403</c:v>
                </c:pt>
                <c:pt idx="2700">
                  <c:v>10404</c:v>
                </c:pt>
                <c:pt idx="2701">
                  <c:v>10405</c:v>
                </c:pt>
                <c:pt idx="2702">
                  <c:v>10406</c:v>
                </c:pt>
                <c:pt idx="2703">
                  <c:v>10407</c:v>
                </c:pt>
                <c:pt idx="2704">
                  <c:v>10408</c:v>
                </c:pt>
                <c:pt idx="2705">
                  <c:v>10409</c:v>
                </c:pt>
                <c:pt idx="2706">
                  <c:v>10410</c:v>
                </c:pt>
                <c:pt idx="2707">
                  <c:v>10411</c:v>
                </c:pt>
                <c:pt idx="2708">
                  <c:v>10412</c:v>
                </c:pt>
                <c:pt idx="2709">
                  <c:v>10413</c:v>
                </c:pt>
                <c:pt idx="2710">
                  <c:v>10414</c:v>
                </c:pt>
                <c:pt idx="2711">
                  <c:v>10415</c:v>
                </c:pt>
                <c:pt idx="2712">
                  <c:v>10416</c:v>
                </c:pt>
                <c:pt idx="2713">
                  <c:v>10417</c:v>
                </c:pt>
                <c:pt idx="2714">
                  <c:v>10418</c:v>
                </c:pt>
                <c:pt idx="2715">
                  <c:v>10419</c:v>
                </c:pt>
                <c:pt idx="2716">
                  <c:v>10420</c:v>
                </c:pt>
                <c:pt idx="2717">
                  <c:v>10421</c:v>
                </c:pt>
                <c:pt idx="2718">
                  <c:v>10422</c:v>
                </c:pt>
                <c:pt idx="2719">
                  <c:v>10423</c:v>
                </c:pt>
                <c:pt idx="2720">
                  <c:v>10424</c:v>
                </c:pt>
                <c:pt idx="2721">
                  <c:v>10425</c:v>
                </c:pt>
                <c:pt idx="2722">
                  <c:v>10426</c:v>
                </c:pt>
                <c:pt idx="2723">
                  <c:v>10427</c:v>
                </c:pt>
                <c:pt idx="2724">
                  <c:v>10428</c:v>
                </c:pt>
                <c:pt idx="2725">
                  <c:v>10429</c:v>
                </c:pt>
                <c:pt idx="2726">
                  <c:v>10430</c:v>
                </c:pt>
                <c:pt idx="2727">
                  <c:v>10431</c:v>
                </c:pt>
                <c:pt idx="2728">
                  <c:v>10432</c:v>
                </c:pt>
                <c:pt idx="2729">
                  <c:v>10433</c:v>
                </c:pt>
                <c:pt idx="2730">
                  <c:v>10434</c:v>
                </c:pt>
                <c:pt idx="2731">
                  <c:v>10435</c:v>
                </c:pt>
                <c:pt idx="2732">
                  <c:v>10436</c:v>
                </c:pt>
                <c:pt idx="2733">
                  <c:v>10437</c:v>
                </c:pt>
                <c:pt idx="2734">
                  <c:v>10438</c:v>
                </c:pt>
                <c:pt idx="2735">
                  <c:v>10439</c:v>
                </c:pt>
                <c:pt idx="2736">
                  <c:v>10440</c:v>
                </c:pt>
                <c:pt idx="2737">
                  <c:v>10441</c:v>
                </c:pt>
                <c:pt idx="2738">
                  <c:v>10442</c:v>
                </c:pt>
                <c:pt idx="2739">
                  <c:v>10443</c:v>
                </c:pt>
                <c:pt idx="2740">
                  <c:v>10444</c:v>
                </c:pt>
                <c:pt idx="2741">
                  <c:v>10445</c:v>
                </c:pt>
                <c:pt idx="2742">
                  <c:v>10446</c:v>
                </c:pt>
                <c:pt idx="2743">
                  <c:v>10447</c:v>
                </c:pt>
                <c:pt idx="2744">
                  <c:v>10448</c:v>
                </c:pt>
                <c:pt idx="2745">
                  <c:v>10449</c:v>
                </c:pt>
                <c:pt idx="2746">
                  <c:v>10450</c:v>
                </c:pt>
                <c:pt idx="2747">
                  <c:v>10451</c:v>
                </c:pt>
                <c:pt idx="2748">
                  <c:v>10452</c:v>
                </c:pt>
                <c:pt idx="2749">
                  <c:v>10453</c:v>
                </c:pt>
                <c:pt idx="2750">
                  <c:v>10454</c:v>
                </c:pt>
                <c:pt idx="2751">
                  <c:v>10455</c:v>
                </c:pt>
                <c:pt idx="2752">
                  <c:v>10456</c:v>
                </c:pt>
                <c:pt idx="2753">
                  <c:v>10457</c:v>
                </c:pt>
                <c:pt idx="2754">
                  <c:v>10458</c:v>
                </c:pt>
                <c:pt idx="2755">
                  <c:v>10459</c:v>
                </c:pt>
                <c:pt idx="2756">
                  <c:v>10460</c:v>
                </c:pt>
                <c:pt idx="2757">
                  <c:v>10461</c:v>
                </c:pt>
                <c:pt idx="2758">
                  <c:v>10462</c:v>
                </c:pt>
                <c:pt idx="2759">
                  <c:v>10463</c:v>
                </c:pt>
                <c:pt idx="2760">
                  <c:v>10464</c:v>
                </c:pt>
                <c:pt idx="2761">
                  <c:v>10465</c:v>
                </c:pt>
                <c:pt idx="2762">
                  <c:v>10466</c:v>
                </c:pt>
                <c:pt idx="2763">
                  <c:v>10467</c:v>
                </c:pt>
                <c:pt idx="2764">
                  <c:v>10468</c:v>
                </c:pt>
                <c:pt idx="2765">
                  <c:v>10469</c:v>
                </c:pt>
                <c:pt idx="2766">
                  <c:v>10470</c:v>
                </c:pt>
                <c:pt idx="2767">
                  <c:v>10471</c:v>
                </c:pt>
                <c:pt idx="2768">
                  <c:v>10472</c:v>
                </c:pt>
                <c:pt idx="2769">
                  <c:v>10473</c:v>
                </c:pt>
                <c:pt idx="2770">
                  <c:v>10474</c:v>
                </c:pt>
                <c:pt idx="2771">
                  <c:v>10475</c:v>
                </c:pt>
                <c:pt idx="2772">
                  <c:v>10476</c:v>
                </c:pt>
                <c:pt idx="2773">
                  <c:v>10477</c:v>
                </c:pt>
                <c:pt idx="2774">
                  <c:v>10478</c:v>
                </c:pt>
                <c:pt idx="2775">
                  <c:v>10479</c:v>
                </c:pt>
                <c:pt idx="2776">
                  <c:v>10480</c:v>
                </c:pt>
                <c:pt idx="2777">
                  <c:v>10481</c:v>
                </c:pt>
                <c:pt idx="2778">
                  <c:v>10482</c:v>
                </c:pt>
                <c:pt idx="2779">
                  <c:v>10483</c:v>
                </c:pt>
                <c:pt idx="2780">
                  <c:v>10484</c:v>
                </c:pt>
                <c:pt idx="2781">
                  <c:v>10485</c:v>
                </c:pt>
                <c:pt idx="2782">
                  <c:v>10486</c:v>
                </c:pt>
                <c:pt idx="2783">
                  <c:v>10487</c:v>
                </c:pt>
                <c:pt idx="2784">
                  <c:v>10488</c:v>
                </c:pt>
                <c:pt idx="2785">
                  <c:v>10489</c:v>
                </c:pt>
                <c:pt idx="2786">
                  <c:v>10490</c:v>
                </c:pt>
                <c:pt idx="2787">
                  <c:v>10491</c:v>
                </c:pt>
                <c:pt idx="2788">
                  <c:v>10492</c:v>
                </c:pt>
                <c:pt idx="2789">
                  <c:v>10493</c:v>
                </c:pt>
                <c:pt idx="2790">
                  <c:v>10494</c:v>
                </c:pt>
                <c:pt idx="2791">
                  <c:v>10495</c:v>
                </c:pt>
                <c:pt idx="2792">
                  <c:v>10496</c:v>
                </c:pt>
                <c:pt idx="2793">
                  <c:v>10497</c:v>
                </c:pt>
                <c:pt idx="2794">
                  <c:v>10498</c:v>
                </c:pt>
                <c:pt idx="2795">
                  <c:v>10499</c:v>
                </c:pt>
                <c:pt idx="2796">
                  <c:v>10500</c:v>
                </c:pt>
                <c:pt idx="2797">
                  <c:v>10501</c:v>
                </c:pt>
                <c:pt idx="2798">
                  <c:v>10502</c:v>
                </c:pt>
                <c:pt idx="2799">
                  <c:v>10503</c:v>
                </c:pt>
                <c:pt idx="2800">
                  <c:v>10504</c:v>
                </c:pt>
                <c:pt idx="2801">
                  <c:v>10505</c:v>
                </c:pt>
                <c:pt idx="2802">
                  <c:v>10506</c:v>
                </c:pt>
                <c:pt idx="2803">
                  <c:v>10507</c:v>
                </c:pt>
                <c:pt idx="2804">
                  <c:v>10508</c:v>
                </c:pt>
                <c:pt idx="2805">
                  <c:v>10509</c:v>
                </c:pt>
                <c:pt idx="2806">
                  <c:v>10510</c:v>
                </c:pt>
                <c:pt idx="2807">
                  <c:v>10511</c:v>
                </c:pt>
                <c:pt idx="2808">
                  <c:v>10512</c:v>
                </c:pt>
                <c:pt idx="2809">
                  <c:v>10513</c:v>
                </c:pt>
                <c:pt idx="2810">
                  <c:v>10514</c:v>
                </c:pt>
                <c:pt idx="2811">
                  <c:v>10515</c:v>
                </c:pt>
                <c:pt idx="2812">
                  <c:v>10516</c:v>
                </c:pt>
                <c:pt idx="2813">
                  <c:v>10517</c:v>
                </c:pt>
                <c:pt idx="2814">
                  <c:v>10518</c:v>
                </c:pt>
                <c:pt idx="2815">
                  <c:v>10519</c:v>
                </c:pt>
                <c:pt idx="2816">
                  <c:v>10520</c:v>
                </c:pt>
                <c:pt idx="2817">
                  <c:v>10521</c:v>
                </c:pt>
                <c:pt idx="2818">
                  <c:v>10522</c:v>
                </c:pt>
                <c:pt idx="2819">
                  <c:v>10523</c:v>
                </c:pt>
                <c:pt idx="2820">
                  <c:v>10524</c:v>
                </c:pt>
                <c:pt idx="2821">
                  <c:v>10525</c:v>
                </c:pt>
                <c:pt idx="2822">
                  <c:v>10526</c:v>
                </c:pt>
                <c:pt idx="2823">
                  <c:v>10527</c:v>
                </c:pt>
                <c:pt idx="2824">
                  <c:v>10528</c:v>
                </c:pt>
                <c:pt idx="2825">
                  <c:v>10529</c:v>
                </c:pt>
                <c:pt idx="2826">
                  <c:v>10530</c:v>
                </c:pt>
                <c:pt idx="2827">
                  <c:v>10531</c:v>
                </c:pt>
                <c:pt idx="2828">
                  <c:v>10532</c:v>
                </c:pt>
                <c:pt idx="2829">
                  <c:v>10533</c:v>
                </c:pt>
                <c:pt idx="2830">
                  <c:v>10534</c:v>
                </c:pt>
                <c:pt idx="2831">
                  <c:v>10535</c:v>
                </c:pt>
                <c:pt idx="2832">
                  <c:v>10536</c:v>
                </c:pt>
                <c:pt idx="2833">
                  <c:v>10537</c:v>
                </c:pt>
                <c:pt idx="2834">
                  <c:v>10538</c:v>
                </c:pt>
                <c:pt idx="2835">
                  <c:v>10539</c:v>
                </c:pt>
                <c:pt idx="2836">
                  <c:v>10540</c:v>
                </c:pt>
                <c:pt idx="2837">
                  <c:v>10541</c:v>
                </c:pt>
                <c:pt idx="2838">
                  <c:v>10542</c:v>
                </c:pt>
                <c:pt idx="2839">
                  <c:v>10543</c:v>
                </c:pt>
                <c:pt idx="2840">
                  <c:v>10544</c:v>
                </c:pt>
                <c:pt idx="2841">
                  <c:v>10545</c:v>
                </c:pt>
                <c:pt idx="2842">
                  <c:v>10546</c:v>
                </c:pt>
                <c:pt idx="2843">
                  <c:v>10547</c:v>
                </c:pt>
                <c:pt idx="2844">
                  <c:v>10548</c:v>
                </c:pt>
                <c:pt idx="2845">
                  <c:v>10549</c:v>
                </c:pt>
                <c:pt idx="2846">
                  <c:v>10550</c:v>
                </c:pt>
                <c:pt idx="2847">
                  <c:v>10551</c:v>
                </c:pt>
                <c:pt idx="2848">
                  <c:v>10552</c:v>
                </c:pt>
                <c:pt idx="2849">
                  <c:v>10553</c:v>
                </c:pt>
                <c:pt idx="2850">
                  <c:v>10554</c:v>
                </c:pt>
                <c:pt idx="2851">
                  <c:v>10555</c:v>
                </c:pt>
                <c:pt idx="2852">
                  <c:v>10556</c:v>
                </c:pt>
                <c:pt idx="2853">
                  <c:v>10557</c:v>
                </c:pt>
                <c:pt idx="2854">
                  <c:v>10558</c:v>
                </c:pt>
                <c:pt idx="2855">
                  <c:v>10559</c:v>
                </c:pt>
                <c:pt idx="2856">
                  <c:v>10560</c:v>
                </c:pt>
                <c:pt idx="2857">
                  <c:v>10561</c:v>
                </c:pt>
                <c:pt idx="2858">
                  <c:v>10562</c:v>
                </c:pt>
                <c:pt idx="2859">
                  <c:v>10563</c:v>
                </c:pt>
                <c:pt idx="2860">
                  <c:v>10564</c:v>
                </c:pt>
                <c:pt idx="2861">
                  <c:v>10565</c:v>
                </c:pt>
                <c:pt idx="2862">
                  <c:v>10566</c:v>
                </c:pt>
                <c:pt idx="2863">
                  <c:v>10567</c:v>
                </c:pt>
                <c:pt idx="2864">
                  <c:v>10568</c:v>
                </c:pt>
                <c:pt idx="2865">
                  <c:v>10569</c:v>
                </c:pt>
                <c:pt idx="2866">
                  <c:v>10570</c:v>
                </c:pt>
                <c:pt idx="2867">
                  <c:v>10571</c:v>
                </c:pt>
                <c:pt idx="2868">
                  <c:v>10572</c:v>
                </c:pt>
                <c:pt idx="2869">
                  <c:v>10573</c:v>
                </c:pt>
                <c:pt idx="2870">
                  <c:v>10574</c:v>
                </c:pt>
                <c:pt idx="2871">
                  <c:v>10575</c:v>
                </c:pt>
                <c:pt idx="2872">
                  <c:v>10576</c:v>
                </c:pt>
                <c:pt idx="2873">
                  <c:v>10577</c:v>
                </c:pt>
                <c:pt idx="2874">
                  <c:v>10578</c:v>
                </c:pt>
                <c:pt idx="2875">
                  <c:v>10579</c:v>
                </c:pt>
                <c:pt idx="2876">
                  <c:v>10580</c:v>
                </c:pt>
                <c:pt idx="2877">
                  <c:v>10581</c:v>
                </c:pt>
                <c:pt idx="2878">
                  <c:v>10582</c:v>
                </c:pt>
                <c:pt idx="2879">
                  <c:v>10583</c:v>
                </c:pt>
                <c:pt idx="2880">
                  <c:v>10584</c:v>
                </c:pt>
                <c:pt idx="2881">
                  <c:v>10585</c:v>
                </c:pt>
                <c:pt idx="2882">
                  <c:v>10586</c:v>
                </c:pt>
                <c:pt idx="2883">
                  <c:v>10587</c:v>
                </c:pt>
                <c:pt idx="2884">
                  <c:v>10588</c:v>
                </c:pt>
                <c:pt idx="2885">
                  <c:v>10589</c:v>
                </c:pt>
                <c:pt idx="2886">
                  <c:v>10590</c:v>
                </c:pt>
                <c:pt idx="2887">
                  <c:v>10591</c:v>
                </c:pt>
                <c:pt idx="2888">
                  <c:v>10592</c:v>
                </c:pt>
                <c:pt idx="2889">
                  <c:v>10593</c:v>
                </c:pt>
                <c:pt idx="2890">
                  <c:v>10594</c:v>
                </c:pt>
                <c:pt idx="2891">
                  <c:v>10595</c:v>
                </c:pt>
                <c:pt idx="2892">
                  <c:v>10596</c:v>
                </c:pt>
                <c:pt idx="2893">
                  <c:v>10597</c:v>
                </c:pt>
                <c:pt idx="2894">
                  <c:v>10598</c:v>
                </c:pt>
                <c:pt idx="2895">
                  <c:v>10599</c:v>
                </c:pt>
                <c:pt idx="2896">
                  <c:v>10600</c:v>
                </c:pt>
                <c:pt idx="2897">
                  <c:v>10601</c:v>
                </c:pt>
                <c:pt idx="2898">
                  <c:v>10602</c:v>
                </c:pt>
                <c:pt idx="2899">
                  <c:v>10603</c:v>
                </c:pt>
                <c:pt idx="2900">
                  <c:v>10604</c:v>
                </c:pt>
                <c:pt idx="2901">
                  <c:v>10605</c:v>
                </c:pt>
                <c:pt idx="2902">
                  <c:v>10606</c:v>
                </c:pt>
                <c:pt idx="2903">
                  <c:v>10607</c:v>
                </c:pt>
                <c:pt idx="2904">
                  <c:v>10608</c:v>
                </c:pt>
                <c:pt idx="2905">
                  <c:v>10609</c:v>
                </c:pt>
                <c:pt idx="2906">
                  <c:v>10610</c:v>
                </c:pt>
                <c:pt idx="2907">
                  <c:v>10611</c:v>
                </c:pt>
                <c:pt idx="2908">
                  <c:v>10612</c:v>
                </c:pt>
                <c:pt idx="2909">
                  <c:v>10613</c:v>
                </c:pt>
                <c:pt idx="2910">
                  <c:v>10614</c:v>
                </c:pt>
                <c:pt idx="2911">
                  <c:v>10615</c:v>
                </c:pt>
                <c:pt idx="2912">
                  <c:v>10616</c:v>
                </c:pt>
                <c:pt idx="2913">
                  <c:v>10617</c:v>
                </c:pt>
                <c:pt idx="2914">
                  <c:v>10618</c:v>
                </c:pt>
                <c:pt idx="2915">
                  <c:v>10619</c:v>
                </c:pt>
                <c:pt idx="2916">
                  <c:v>10620</c:v>
                </c:pt>
                <c:pt idx="2917">
                  <c:v>10621</c:v>
                </c:pt>
                <c:pt idx="2918">
                  <c:v>10622</c:v>
                </c:pt>
                <c:pt idx="2919">
                  <c:v>10623</c:v>
                </c:pt>
                <c:pt idx="2920">
                  <c:v>10624</c:v>
                </c:pt>
                <c:pt idx="2921">
                  <c:v>10625</c:v>
                </c:pt>
                <c:pt idx="2922">
                  <c:v>10626</c:v>
                </c:pt>
                <c:pt idx="2923">
                  <c:v>10627</c:v>
                </c:pt>
                <c:pt idx="2924">
                  <c:v>10628</c:v>
                </c:pt>
                <c:pt idx="2925">
                  <c:v>10629</c:v>
                </c:pt>
                <c:pt idx="2926">
                  <c:v>10630</c:v>
                </c:pt>
                <c:pt idx="2927">
                  <c:v>10631</c:v>
                </c:pt>
                <c:pt idx="2928">
                  <c:v>10632</c:v>
                </c:pt>
                <c:pt idx="2929">
                  <c:v>10633</c:v>
                </c:pt>
                <c:pt idx="2930">
                  <c:v>10634</c:v>
                </c:pt>
                <c:pt idx="2931">
                  <c:v>10635</c:v>
                </c:pt>
                <c:pt idx="2932">
                  <c:v>10636</c:v>
                </c:pt>
                <c:pt idx="2933">
                  <c:v>10637</c:v>
                </c:pt>
                <c:pt idx="2934">
                  <c:v>10638</c:v>
                </c:pt>
                <c:pt idx="2935">
                  <c:v>10639</c:v>
                </c:pt>
                <c:pt idx="2936">
                  <c:v>10640</c:v>
                </c:pt>
                <c:pt idx="2937">
                  <c:v>10641</c:v>
                </c:pt>
                <c:pt idx="2938">
                  <c:v>10642</c:v>
                </c:pt>
                <c:pt idx="2939">
                  <c:v>10643</c:v>
                </c:pt>
                <c:pt idx="2940">
                  <c:v>10644</c:v>
                </c:pt>
                <c:pt idx="2941">
                  <c:v>10645</c:v>
                </c:pt>
                <c:pt idx="2942">
                  <c:v>10646</c:v>
                </c:pt>
                <c:pt idx="2943">
                  <c:v>10647</c:v>
                </c:pt>
                <c:pt idx="2944">
                  <c:v>10648</c:v>
                </c:pt>
                <c:pt idx="2945">
                  <c:v>10649</c:v>
                </c:pt>
                <c:pt idx="2946">
                  <c:v>10650</c:v>
                </c:pt>
                <c:pt idx="2947">
                  <c:v>10651</c:v>
                </c:pt>
                <c:pt idx="2948">
                  <c:v>10652</c:v>
                </c:pt>
                <c:pt idx="2949">
                  <c:v>10653</c:v>
                </c:pt>
                <c:pt idx="2950">
                  <c:v>10654</c:v>
                </c:pt>
                <c:pt idx="2951">
                  <c:v>10655</c:v>
                </c:pt>
                <c:pt idx="2952">
                  <c:v>10656</c:v>
                </c:pt>
                <c:pt idx="2953">
                  <c:v>10657</c:v>
                </c:pt>
                <c:pt idx="2954">
                  <c:v>10658</c:v>
                </c:pt>
                <c:pt idx="2955">
                  <c:v>10659</c:v>
                </c:pt>
                <c:pt idx="2956">
                  <c:v>10660</c:v>
                </c:pt>
                <c:pt idx="2957">
                  <c:v>10661</c:v>
                </c:pt>
                <c:pt idx="2958">
                  <c:v>10662</c:v>
                </c:pt>
                <c:pt idx="2959">
                  <c:v>10663</c:v>
                </c:pt>
                <c:pt idx="2960">
                  <c:v>10664</c:v>
                </c:pt>
                <c:pt idx="2961">
                  <c:v>10665</c:v>
                </c:pt>
                <c:pt idx="2962">
                  <c:v>10666</c:v>
                </c:pt>
                <c:pt idx="2963">
                  <c:v>10667</c:v>
                </c:pt>
                <c:pt idx="2964">
                  <c:v>10668</c:v>
                </c:pt>
                <c:pt idx="2965">
                  <c:v>10669</c:v>
                </c:pt>
                <c:pt idx="2966">
                  <c:v>10670</c:v>
                </c:pt>
                <c:pt idx="2967">
                  <c:v>10671</c:v>
                </c:pt>
                <c:pt idx="2968">
                  <c:v>10672</c:v>
                </c:pt>
                <c:pt idx="2969">
                  <c:v>10673</c:v>
                </c:pt>
                <c:pt idx="2970">
                  <c:v>10674</c:v>
                </c:pt>
                <c:pt idx="2971">
                  <c:v>10675</c:v>
                </c:pt>
                <c:pt idx="2972">
                  <c:v>10676</c:v>
                </c:pt>
                <c:pt idx="2973">
                  <c:v>10677</c:v>
                </c:pt>
                <c:pt idx="2974">
                  <c:v>10678</c:v>
                </c:pt>
                <c:pt idx="2975">
                  <c:v>10679</c:v>
                </c:pt>
                <c:pt idx="2976">
                  <c:v>10680</c:v>
                </c:pt>
                <c:pt idx="2977">
                  <c:v>10681</c:v>
                </c:pt>
                <c:pt idx="2978">
                  <c:v>10682</c:v>
                </c:pt>
                <c:pt idx="2979">
                  <c:v>10683</c:v>
                </c:pt>
                <c:pt idx="2980">
                  <c:v>10684</c:v>
                </c:pt>
                <c:pt idx="2981">
                  <c:v>10685</c:v>
                </c:pt>
                <c:pt idx="2982">
                  <c:v>10686</c:v>
                </c:pt>
                <c:pt idx="2983">
                  <c:v>10687</c:v>
                </c:pt>
                <c:pt idx="2984">
                  <c:v>10688</c:v>
                </c:pt>
                <c:pt idx="2985">
                  <c:v>10689</c:v>
                </c:pt>
                <c:pt idx="2986">
                  <c:v>10690</c:v>
                </c:pt>
                <c:pt idx="2987">
                  <c:v>10691</c:v>
                </c:pt>
                <c:pt idx="2988">
                  <c:v>10692</c:v>
                </c:pt>
                <c:pt idx="2989">
                  <c:v>10693</c:v>
                </c:pt>
                <c:pt idx="2990">
                  <c:v>10694</c:v>
                </c:pt>
                <c:pt idx="2991">
                  <c:v>10695</c:v>
                </c:pt>
                <c:pt idx="2992">
                  <c:v>10696</c:v>
                </c:pt>
                <c:pt idx="2993">
                  <c:v>10697</c:v>
                </c:pt>
                <c:pt idx="2994">
                  <c:v>10698</c:v>
                </c:pt>
                <c:pt idx="2995">
                  <c:v>10699</c:v>
                </c:pt>
                <c:pt idx="2996">
                  <c:v>10700</c:v>
                </c:pt>
                <c:pt idx="2997">
                  <c:v>10701</c:v>
                </c:pt>
                <c:pt idx="2998">
                  <c:v>10702</c:v>
                </c:pt>
                <c:pt idx="2999">
                  <c:v>10703</c:v>
                </c:pt>
                <c:pt idx="3000">
                  <c:v>10704</c:v>
                </c:pt>
                <c:pt idx="3001">
                  <c:v>10705</c:v>
                </c:pt>
                <c:pt idx="3002">
                  <c:v>10706</c:v>
                </c:pt>
                <c:pt idx="3003">
                  <c:v>10707</c:v>
                </c:pt>
                <c:pt idx="3004">
                  <c:v>10708</c:v>
                </c:pt>
                <c:pt idx="3005">
                  <c:v>10709</c:v>
                </c:pt>
                <c:pt idx="3006">
                  <c:v>10710</c:v>
                </c:pt>
                <c:pt idx="3007">
                  <c:v>10711</c:v>
                </c:pt>
                <c:pt idx="3008">
                  <c:v>10712</c:v>
                </c:pt>
                <c:pt idx="3009">
                  <c:v>10713</c:v>
                </c:pt>
                <c:pt idx="3010">
                  <c:v>10714</c:v>
                </c:pt>
                <c:pt idx="3011">
                  <c:v>10715</c:v>
                </c:pt>
                <c:pt idx="3012">
                  <c:v>10716</c:v>
                </c:pt>
                <c:pt idx="3013">
                  <c:v>10717</c:v>
                </c:pt>
                <c:pt idx="3014">
                  <c:v>10718</c:v>
                </c:pt>
                <c:pt idx="3015">
                  <c:v>10719</c:v>
                </c:pt>
                <c:pt idx="3016">
                  <c:v>10720</c:v>
                </c:pt>
                <c:pt idx="3017">
                  <c:v>10721</c:v>
                </c:pt>
                <c:pt idx="3018">
                  <c:v>10722</c:v>
                </c:pt>
                <c:pt idx="3019">
                  <c:v>10723</c:v>
                </c:pt>
                <c:pt idx="3020">
                  <c:v>10724</c:v>
                </c:pt>
                <c:pt idx="3021">
                  <c:v>10725</c:v>
                </c:pt>
                <c:pt idx="3022">
                  <c:v>10726</c:v>
                </c:pt>
                <c:pt idx="3023">
                  <c:v>10727</c:v>
                </c:pt>
                <c:pt idx="3024">
                  <c:v>10728</c:v>
                </c:pt>
                <c:pt idx="3025">
                  <c:v>10729</c:v>
                </c:pt>
                <c:pt idx="3026">
                  <c:v>10730</c:v>
                </c:pt>
                <c:pt idx="3027">
                  <c:v>10731</c:v>
                </c:pt>
                <c:pt idx="3028">
                  <c:v>10732</c:v>
                </c:pt>
                <c:pt idx="3029">
                  <c:v>10733</c:v>
                </c:pt>
                <c:pt idx="3030">
                  <c:v>10734</c:v>
                </c:pt>
                <c:pt idx="3031">
                  <c:v>10735</c:v>
                </c:pt>
                <c:pt idx="3032">
                  <c:v>10736</c:v>
                </c:pt>
                <c:pt idx="3033">
                  <c:v>10737</c:v>
                </c:pt>
                <c:pt idx="3034">
                  <c:v>10738</c:v>
                </c:pt>
                <c:pt idx="3035">
                  <c:v>10739</c:v>
                </c:pt>
                <c:pt idx="3036">
                  <c:v>10740</c:v>
                </c:pt>
                <c:pt idx="3037">
                  <c:v>10741</c:v>
                </c:pt>
                <c:pt idx="3038">
                  <c:v>10742</c:v>
                </c:pt>
                <c:pt idx="3039">
                  <c:v>10743</c:v>
                </c:pt>
                <c:pt idx="3040">
                  <c:v>10744</c:v>
                </c:pt>
                <c:pt idx="3041">
                  <c:v>10745</c:v>
                </c:pt>
                <c:pt idx="3042">
                  <c:v>10746</c:v>
                </c:pt>
                <c:pt idx="3043">
                  <c:v>10747</c:v>
                </c:pt>
                <c:pt idx="3044">
                  <c:v>10748</c:v>
                </c:pt>
                <c:pt idx="3045">
                  <c:v>10749</c:v>
                </c:pt>
                <c:pt idx="3046">
                  <c:v>10750</c:v>
                </c:pt>
                <c:pt idx="3047">
                  <c:v>10751</c:v>
                </c:pt>
                <c:pt idx="3048">
                  <c:v>10752</c:v>
                </c:pt>
                <c:pt idx="3049">
                  <c:v>10753</c:v>
                </c:pt>
                <c:pt idx="3050">
                  <c:v>10754</c:v>
                </c:pt>
                <c:pt idx="3051">
                  <c:v>10755</c:v>
                </c:pt>
                <c:pt idx="3052">
                  <c:v>10756</c:v>
                </c:pt>
                <c:pt idx="3053">
                  <c:v>10757</c:v>
                </c:pt>
                <c:pt idx="3054">
                  <c:v>10758</c:v>
                </c:pt>
                <c:pt idx="3055">
                  <c:v>10759</c:v>
                </c:pt>
                <c:pt idx="3056">
                  <c:v>10760</c:v>
                </c:pt>
                <c:pt idx="3057">
                  <c:v>10761</c:v>
                </c:pt>
                <c:pt idx="3058">
                  <c:v>10762</c:v>
                </c:pt>
                <c:pt idx="3059">
                  <c:v>10763</c:v>
                </c:pt>
                <c:pt idx="3060">
                  <c:v>10764</c:v>
                </c:pt>
                <c:pt idx="3061">
                  <c:v>10765</c:v>
                </c:pt>
                <c:pt idx="3062">
                  <c:v>10766</c:v>
                </c:pt>
                <c:pt idx="3063">
                  <c:v>10767</c:v>
                </c:pt>
                <c:pt idx="3064">
                  <c:v>10768</c:v>
                </c:pt>
                <c:pt idx="3065">
                  <c:v>10769</c:v>
                </c:pt>
                <c:pt idx="3066">
                  <c:v>10770</c:v>
                </c:pt>
                <c:pt idx="3067">
                  <c:v>10771</c:v>
                </c:pt>
                <c:pt idx="3068">
                  <c:v>10772</c:v>
                </c:pt>
                <c:pt idx="3069">
                  <c:v>10773</c:v>
                </c:pt>
                <c:pt idx="3070">
                  <c:v>10774</c:v>
                </c:pt>
                <c:pt idx="3071">
                  <c:v>10775</c:v>
                </c:pt>
                <c:pt idx="3072">
                  <c:v>10776</c:v>
                </c:pt>
                <c:pt idx="3073">
                  <c:v>10777</c:v>
                </c:pt>
                <c:pt idx="3074">
                  <c:v>10778</c:v>
                </c:pt>
                <c:pt idx="3075">
                  <c:v>10779</c:v>
                </c:pt>
                <c:pt idx="3076">
                  <c:v>10780</c:v>
                </c:pt>
                <c:pt idx="3077">
                  <c:v>10781</c:v>
                </c:pt>
                <c:pt idx="3078">
                  <c:v>10782</c:v>
                </c:pt>
                <c:pt idx="3079">
                  <c:v>10783</c:v>
                </c:pt>
                <c:pt idx="3080">
                  <c:v>10784</c:v>
                </c:pt>
                <c:pt idx="3081">
                  <c:v>10785</c:v>
                </c:pt>
                <c:pt idx="3082">
                  <c:v>10786</c:v>
                </c:pt>
                <c:pt idx="3083">
                  <c:v>10787</c:v>
                </c:pt>
                <c:pt idx="3084">
                  <c:v>10788</c:v>
                </c:pt>
                <c:pt idx="3085">
                  <c:v>10789</c:v>
                </c:pt>
                <c:pt idx="3086">
                  <c:v>10790</c:v>
                </c:pt>
                <c:pt idx="3087">
                  <c:v>10791</c:v>
                </c:pt>
                <c:pt idx="3088">
                  <c:v>10792</c:v>
                </c:pt>
                <c:pt idx="3089">
                  <c:v>10793</c:v>
                </c:pt>
                <c:pt idx="3090">
                  <c:v>10794</c:v>
                </c:pt>
                <c:pt idx="3091">
                  <c:v>10795</c:v>
                </c:pt>
                <c:pt idx="3092">
                  <c:v>10796</c:v>
                </c:pt>
                <c:pt idx="3093">
                  <c:v>10797</c:v>
                </c:pt>
                <c:pt idx="3094">
                  <c:v>10798</c:v>
                </c:pt>
                <c:pt idx="3095">
                  <c:v>10799</c:v>
                </c:pt>
                <c:pt idx="3096">
                  <c:v>10800</c:v>
                </c:pt>
                <c:pt idx="3097">
                  <c:v>10801</c:v>
                </c:pt>
                <c:pt idx="3098">
                  <c:v>10802</c:v>
                </c:pt>
                <c:pt idx="3099">
                  <c:v>10803</c:v>
                </c:pt>
                <c:pt idx="3100">
                  <c:v>10804</c:v>
                </c:pt>
                <c:pt idx="3101">
                  <c:v>10805</c:v>
                </c:pt>
                <c:pt idx="3102">
                  <c:v>10806</c:v>
                </c:pt>
                <c:pt idx="3103">
                  <c:v>10807</c:v>
                </c:pt>
                <c:pt idx="3104">
                  <c:v>10808</c:v>
                </c:pt>
                <c:pt idx="3105">
                  <c:v>10809</c:v>
                </c:pt>
                <c:pt idx="3106">
                  <c:v>10810</c:v>
                </c:pt>
                <c:pt idx="3107">
                  <c:v>10811</c:v>
                </c:pt>
                <c:pt idx="3108">
                  <c:v>10812</c:v>
                </c:pt>
                <c:pt idx="3109">
                  <c:v>10813</c:v>
                </c:pt>
                <c:pt idx="3110">
                  <c:v>10814</c:v>
                </c:pt>
                <c:pt idx="3111">
                  <c:v>10815</c:v>
                </c:pt>
                <c:pt idx="3112">
                  <c:v>10816</c:v>
                </c:pt>
                <c:pt idx="3113">
                  <c:v>10817</c:v>
                </c:pt>
                <c:pt idx="3114">
                  <c:v>10818</c:v>
                </c:pt>
                <c:pt idx="3115">
                  <c:v>10819</c:v>
                </c:pt>
                <c:pt idx="3116">
                  <c:v>10820</c:v>
                </c:pt>
                <c:pt idx="3117">
                  <c:v>10821</c:v>
                </c:pt>
                <c:pt idx="3118">
                  <c:v>10822</c:v>
                </c:pt>
                <c:pt idx="3119">
                  <c:v>10823</c:v>
                </c:pt>
                <c:pt idx="3120">
                  <c:v>10824</c:v>
                </c:pt>
                <c:pt idx="3121">
                  <c:v>10825</c:v>
                </c:pt>
                <c:pt idx="3122">
                  <c:v>10826</c:v>
                </c:pt>
                <c:pt idx="3123">
                  <c:v>10827</c:v>
                </c:pt>
                <c:pt idx="3124">
                  <c:v>10828</c:v>
                </c:pt>
                <c:pt idx="3125">
                  <c:v>10829</c:v>
                </c:pt>
                <c:pt idx="3126">
                  <c:v>10830</c:v>
                </c:pt>
                <c:pt idx="3127">
                  <c:v>10831</c:v>
                </c:pt>
                <c:pt idx="3128">
                  <c:v>10832</c:v>
                </c:pt>
                <c:pt idx="3129">
                  <c:v>10833</c:v>
                </c:pt>
                <c:pt idx="3130">
                  <c:v>10834</c:v>
                </c:pt>
                <c:pt idx="3131">
                  <c:v>10835</c:v>
                </c:pt>
                <c:pt idx="3132">
                  <c:v>10836</c:v>
                </c:pt>
                <c:pt idx="3133">
                  <c:v>10837</c:v>
                </c:pt>
                <c:pt idx="3134">
                  <c:v>10838</c:v>
                </c:pt>
                <c:pt idx="3135">
                  <c:v>10839</c:v>
                </c:pt>
                <c:pt idx="3136">
                  <c:v>10840</c:v>
                </c:pt>
                <c:pt idx="3137">
                  <c:v>10841</c:v>
                </c:pt>
                <c:pt idx="3138">
                  <c:v>10842</c:v>
                </c:pt>
                <c:pt idx="3139">
                  <c:v>10843</c:v>
                </c:pt>
                <c:pt idx="3140">
                  <c:v>10844</c:v>
                </c:pt>
                <c:pt idx="3141">
                  <c:v>10845</c:v>
                </c:pt>
                <c:pt idx="3142">
                  <c:v>10846</c:v>
                </c:pt>
                <c:pt idx="3143">
                  <c:v>10847</c:v>
                </c:pt>
                <c:pt idx="3144">
                  <c:v>10848</c:v>
                </c:pt>
                <c:pt idx="3145">
                  <c:v>10849</c:v>
                </c:pt>
                <c:pt idx="3146">
                  <c:v>10850</c:v>
                </c:pt>
                <c:pt idx="3147">
                  <c:v>10851</c:v>
                </c:pt>
                <c:pt idx="3148">
                  <c:v>10852</c:v>
                </c:pt>
                <c:pt idx="3149">
                  <c:v>10853</c:v>
                </c:pt>
                <c:pt idx="3150">
                  <c:v>10854</c:v>
                </c:pt>
                <c:pt idx="3151">
                  <c:v>10855</c:v>
                </c:pt>
                <c:pt idx="3152">
                  <c:v>10856</c:v>
                </c:pt>
                <c:pt idx="3153">
                  <c:v>10857</c:v>
                </c:pt>
                <c:pt idx="3154">
                  <c:v>10858</c:v>
                </c:pt>
                <c:pt idx="3155">
                  <c:v>10859</c:v>
                </c:pt>
                <c:pt idx="3156">
                  <c:v>10860</c:v>
                </c:pt>
                <c:pt idx="3157">
                  <c:v>10861</c:v>
                </c:pt>
                <c:pt idx="3158">
                  <c:v>10862</c:v>
                </c:pt>
                <c:pt idx="3159">
                  <c:v>10863</c:v>
                </c:pt>
                <c:pt idx="3160">
                  <c:v>10864</c:v>
                </c:pt>
                <c:pt idx="3161">
                  <c:v>10865</c:v>
                </c:pt>
                <c:pt idx="3162">
                  <c:v>10866</c:v>
                </c:pt>
                <c:pt idx="3163">
                  <c:v>10867</c:v>
                </c:pt>
                <c:pt idx="3164">
                  <c:v>10868</c:v>
                </c:pt>
                <c:pt idx="3165">
                  <c:v>10869</c:v>
                </c:pt>
                <c:pt idx="3166">
                  <c:v>10870</c:v>
                </c:pt>
                <c:pt idx="3167">
                  <c:v>10871</c:v>
                </c:pt>
                <c:pt idx="3168">
                  <c:v>10872</c:v>
                </c:pt>
                <c:pt idx="3169">
                  <c:v>10873</c:v>
                </c:pt>
                <c:pt idx="3170">
                  <c:v>10874</c:v>
                </c:pt>
                <c:pt idx="3171">
                  <c:v>10875</c:v>
                </c:pt>
                <c:pt idx="3172">
                  <c:v>10876</c:v>
                </c:pt>
                <c:pt idx="3173">
                  <c:v>10877</c:v>
                </c:pt>
                <c:pt idx="3174">
                  <c:v>10878</c:v>
                </c:pt>
                <c:pt idx="3175">
                  <c:v>10879</c:v>
                </c:pt>
                <c:pt idx="3176">
                  <c:v>10880</c:v>
                </c:pt>
                <c:pt idx="3177">
                  <c:v>10881</c:v>
                </c:pt>
                <c:pt idx="3178">
                  <c:v>10882</c:v>
                </c:pt>
                <c:pt idx="3179">
                  <c:v>10883</c:v>
                </c:pt>
                <c:pt idx="3180">
                  <c:v>10884</c:v>
                </c:pt>
                <c:pt idx="3181">
                  <c:v>10885</c:v>
                </c:pt>
                <c:pt idx="3182">
                  <c:v>10886</c:v>
                </c:pt>
                <c:pt idx="3183">
                  <c:v>10887</c:v>
                </c:pt>
                <c:pt idx="3184">
                  <c:v>10888</c:v>
                </c:pt>
                <c:pt idx="3185">
                  <c:v>10889</c:v>
                </c:pt>
                <c:pt idx="3186">
                  <c:v>10890</c:v>
                </c:pt>
                <c:pt idx="3187">
                  <c:v>10891</c:v>
                </c:pt>
                <c:pt idx="3188">
                  <c:v>10892</c:v>
                </c:pt>
                <c:pt idx="3189">
                  <c:v>10893</c:v>
                </c:pt>
                <c:pt idx="3190">
                  <c:v>10894</c:v>
                </c:pt>
                <c:pt idx="3191">
                  <c:v>10895</c:v>
                </c:pt>
                <c:pt idx="3192">
                  <c:v>10896</c:v>
                </c:pt>
                <c:pt idx="3193">
                  <c:v>10897</c:v>
                </c:pt>
                <c:pt idx="3194">
                  <c:v>10898</c:v>
                </c:pt>
                <c:pt idx="3195">
                  <c:v>10899</c:v>
                </c:pt>
                <c:pt idx="3196">
                  <c:v>10900</c:v>
                </c:pt>
                <c:pt idx="3197">
                  <c:v>10901</c:v>
                </c:pt>
                <c:pt idx="3198">
                  <c:v>10902</c:v>
                </c:pt>
                <c:pt idx="3199">
                  <c:v>10903</c:v>
                </c:pt>
                <c:pt idx="3200">
                  <c:v>10904</c:v>
                </c:pt>
                <c:pt idx="3201">
                  <c:v>10905</c:v>
                </c:pt>
                <c:pt idx="3202">
                  <c:v>10906</c:v>
                </c:pt>
                <c:pt idx="3203">
                  <c:v>10907</c:v>
                </c:pt>
                <c:pt idx="3204">
                  <c:v>10908</c:v>
                </c:pt>
                <c:pt idx="3205">
                  <c:v>10909</c:v>
                </c:pt>
                <c:pt idx="3206">
                  <c:v>10910</c:v>
                </c:pt>
                <c:pt idx="3207">
                  <c:v>10911</c:v>
                </c:pt>
                <c:pt idx="3208">
                  <c:v>10912</c:v>
                </c:pt>
                <c:pt idx="3209">
                  <c:v>10913</c:v>
                </c:pt>
                <c:pt idx="3210">
                  <c:v>10914</c:v>
                </c:pt>
                <c:pt idx="3211">
                  <c:v>10915</c:v>
                </c:pt>
                <c:pt idx="3212">
                  <c:v>10916</c:v>
                </c:pt>
                <c:pt idx="3213">
                  <c:v>10917</c:v>
                </c:pt>
                <c:pt idx="3214">
                  <c:v>10918</c:v>
                </c:pt>
                <c:pt idx="3215">
                  <c:v>10919</c:v>
                </c:pt>
                <c:pt idx="3216">
                  <c:v>10920</c:v>
                </c:pt>
                <c:pt idx="3217">
                  <c:v>10921</c:v>
                </c:pt>
                <c:pt idx="3218">
                  <c:v>10922</c:v>
                </c:pt>
                <c:pt idx="3219">
                  <c:v>10923</c:v>
                </c:pt>
                <c:pt idx="3220">
                  <c:v>10924</c:v>
                </c:pt>
                <c:pt idx="3221">
                  <c:v>10925</c:v>
                </c:pt>
                <c:pt idx="3222">
                  <c:v>10926</c:v>
                </c:pt>
                <c:pt idx="3223">
                  <c:v>10927</c:v>
                </c:pt>
                <c:pt idx="3224">
                  <c:v>10928</c:v>
                </c:pt>
                <c:pt idx="3225">
                  <c:v>10929</c:v>
                </c:pt>
                <c:pt idx="3226">
                  <c:v>10930</c:v>
                </c:pt>
                <c:pt idx="3227">
                  <c:v>10931</c:v>
                </c:pt>
                <c:pt idx="3228">
                  <c:v>10932</c:v>
                </c:pt>
                <c:pt idx="3229">
                  <c:v>10933</c:v>
                </c:pt>
                <c:pt idx="3230">
                  <c:v>10934</c:v>
                </c:pt>
                <c:pt idx="3231">
                  <c:v>10935</c:v>
                </c:pt>
                <c:pt idx="3232">
                  <c:v>10936</c:v>
                </c:pt>
                <c:pt idx="3233">
                  <c:v>10937</c:v>
                </c:pt>
                <c:pt idx="3234">
                  <c:v>10938</c:v>
                </c:pt>
                <c:pt idx="3235">
                  <c:v>10939</c:v>
                </c:pt>
                <c:pt idx="3236">
                  <c:v>10940</c:v>
                </c:pt>
                <c:pt idx="3237">
                  <c:v>10941</c:v>
                </c:pt>
                <c:pt idx="3238">
                  <c:v>10942</c:v>
                </c:pt>
                <c:pt idx="3239">
                  <c:v>10943</c:v>
                </c:pt>
                <c:pt idx="3240">
                  <c:v>10944</c:v>
                </c:pt>
                <c:pt idx="3241">
                  <c:v>10945</c:v>
                </c:pt>
                <c:pt idx="3242">
                  <c:v>10946</c:v>
                </c:pt>
                <c:pt idx="3243">
                  <c:v>10947</c:v>
                </c:pt>
                <c:pt idx="3244">
                  <c:v>10948</c:v>
                </c:pt>
                <c:pt idx="3245">
                  <c:v>10949</c:v>
                </c:pt>
                <c:pt idx="3246">
                  <c:v>10950</c:v>
                </c:pt>
                <c:pt idx="3247">
                  <c:v>10951</c:v>
                </c:pt>
                <c:pt idx="3248">
                  <c:v>10952</c:v>
                </c:pt>
                <c:pt idx="3249">
                  <c:v>10953</c:v>
                </c:pt>
                <c:pt idx="3250">
                  <c:v>10954</c:v>
                </c:pt>
                <c:pt idx="3251">
                  <c:v>10955</c:v>
                </c:pt>
                <c:pt idx="3252">
                  <c:v>10956</c:v>
                </c:pt>
                <c:pt idx="3253">
                  <c:v>10957</c:v>
                </c:pt>
                <c:pt idx="3254">
                  <c:v>10958</c:v>
                </c:pt>
                <c:pt idx="3255">
                  <c:v>10959</c:v>
                </c:pt>
                <c:pt idx="3256">
                  <c:v>10960</c:v>
                </c:pt>
                <c:pt idx="3257">
                  <c:v>10961</c:v>
                </c:pt>
                <c:pt idx="3258">
                  <c:v>10962</c:v>
                </c:pt>
                <c:pt idx="3259">
                  <c:v>10963</c:v>
                </c:pt>
                <c:pt idx="3260">
                  <c:v>10964</c:v>
                </c:pt>
                <c:pt idx="3261">
                  <c:v>10965</c:v>
                </c:pt>
                <c:pt idx="3262">
                  <c:v>10966</c:v>
                </c:pt>
                <c:pt idx="3263">
                  <c:v>10967</c:v>
                </c:pt>
                <c:pt idx="3264">
                  <c:v>10968</c:v>
                </c:pt>
                <c:pt idx="3265">
                  <c:v>10969</c:v>
                </c:pt>
                <c:pt idx="3266">
                  <c:v>10970</c:v>
                </c:pt>
                <c:pt idx="3267">
                  <c:v>10971</c:v>
                </c:pt>
                <c:pt idx="3268">
                  <c:v>10972</c:v>
                </c:pt>
                <c:pt idx="3269">
                  <c:v>10973</c:v>
                </c:pt>
                <c:pt idx="3270">
                  <c:v>10974</c:v>
                </c:pt>
                <c:pt idx="3271">
                  <c:v>10975</c:v>
                </c:pt>
                <c:pt idx="3272">
                  <c:v>10976</c:v>
                </c:pt>
                <c:pt idx="3273">
                  <c:v>10977</c:v>
                </c:pt>
                <c:pt idx="3274">
                  <c:v>10978</c:v>
                </c:pt>
                <c:pt idx="3275">
                  <c:v>10979</c:v>
                </c:pt>
                <c:pt idx="3276">
                  <c:v>10980</c:v>
                </c:pt>
                <c:pt idx="3277">
                  <c:v>10981</c:v>
                </c:pt>
                <c:pt idx="3278">
                  <c:v>10982</c:v>
                </c:pt>
                <c:pt idx="3279">
                  <c:v>10983</c:v>
                </c:pt>
                <c:pt idx="3280">
                  <c:v>10984</c:v>
                </c:pt>
                <c:pt idx="3281">
                  <c:v>10985</c:v>
                </c:pt>
                <c:pt idx="3282">
                  <c:v>10986</c:v>
                </c:pt>
                <c:pt idx="3283">
                  <c:v>10987</c:v>
                </c:pt>
                <c:pt idx="3284">
                  <c:v>10988</c:v>
                </c:pt>
                <c:pt idx="3285">
                  <c:v>10989</c:v>
                </c:pt>
                <c:pt idx="3286">
                  <c:v>10990</c:v>
                </c:pt>
                <c:pt idx="3287">
                  <c:v>10991</c:v>
                </c:pt>
                <c:pt idx="3288">
                  <c:v>10992</c:v>
                </c:pt>
                <c:pt idx="3289">
                  <c:v>10993</c:v>
                </c:pt>
                <c:pt idx="3290">
                  <c:v>10994</c:v>
                </c:pt>
                <c:pt idx="3291">
                  <c:v>10995</c:v>
                </c:pt>
                <c:pt idx="3292">
                  <c:v>10996</c:v>
                </c:pt>
                <c:pt idx="3293">
                  <c:v>10997</c:v>
                </c:pt>
                <c:pt idx="3294">
                  <c:v>10998</c:v>
                </c:pt>
                <c:pt idx="3295">
                  <c:v>10999</c:v>
                </c:pt>
                <c:pt idx="3296">
                  <c:v>11000</c:v>
                </c:pt>
                <c:pt idx="3297">
                  <c:v>11001</c:v>
                </c:pt>
                <c:pt idx="3298">
                  <c:v>11002</c:v>
                </c:pt>
                <c:pt idx="3299">
                  <c:v>11003</c:v>
                </c:pt>
                <c:pt idx="3300">
                  <c:v>11004</c:v>
                </c:pt>
                <c:pt idx="3301">
                  <c:v>11005</c:v>
                </c:pt>
                <c:pt idx="3302">
                  <c:v>11006</c:v>
                </c:pt>
                <c:pt idx="3303">
                  <c:v>11007</c:v>
                </c:pt>
                <c:pt idx="3304">
                  <c:v>11008</c:v>
                </c:pt>
                <c:pt idx="3305">
                  <c:v>11009</c:v>
                </c:pt>
                <c:pt idx="3306">
                  <c:v>11010</c:v>
                </c:pt>
                <c:pt idx="3307">
                  <c:v>11011</c:v>
                </c:pt>
                <c:pt idx="3308">
                  <c:v>11012</c:v>
                </c:pt>
                <c:pt idx="3309">
                  <c:v>11013</c:v>
                </c:pt>
                <c:pt idx="3310">
                  <c:v>11014</c:v>
                </c:pt>
                <c:pt idx="3311">
                  <c:v>11015</c:v>
                </c:pt>
                <c:pt idx="3312">
                  <c:v>11016</c:v>
                </c:pt>
                <c:pt idx="3313">
                  <c:v>11017</c:v>
                </c:pt>
                <c:pt idx="3314">
                  <c:v>11018</c:v>
                </c:pt>
                <c:pt idx="3315">
                  <c:v>11019</c:v>
                </c:pt>
                <c:pt idx="3316">
                  <c:v>11020</c:v>
                </c:pt>
                <c:pt idx="3317">
                  <c:v>11021</c:v>
                </c:pt>
                <c:pt idx="3318">
                  <c:v>11022</c:v>
                </c:pt>
                <c:pt idx="3319">
                  <c:v>11023</c:v>
                </c:pt>
                <c:pt idx="3320">
                  <c:v>11024</c:v>
                </c:pt>
                <c:pt idx="3321">
                  <c:v>11025</c:v>
                </c:pt>
                <c:pt idx="3322">
                  <c:v>11026</c:v>
                </c:pt>
                <c:pt idx="3323">
                  <c:v>11027</c:v>
                </c:pt>
                <c:pt idx="3324">
                  <c:v>11028</c:v>
                </c:pt>
                <c:pt idx="3325">
                  <c:v>11029</c:v>
                </c:pt>
                <c:pt idx="3326">
                  <c:v>11030</c:v>
                </c:pt>
                <c:pt idx="3327">
                  <c:v>11031</c:v>
                </c:pt>
                <c:pt idx="3328">
                  <c:v>11032</c:v>
                </c:pt>
                <c:pt idx="3329">
                  <c:v>11033</c:v>
                </c:pt>
                <c:pt idx="3330">
                  <c:v>11034</c:v>
                </c:pt>
                <c:pt idx="3331">
                  <c:v>11035</c:v>
                </c:pt>
                <c:pt idx="3332">
                  <c:v>11036</c:v>
                </c:pt>
                <c:pt idx="3333">
                  <c:v>11037</c:v>
                </c:pt>
                <c:pt idx="3334">
                  <c:v>11038</c:v>
                </c:pt>
                <c:pt idx="3335">
                  <c:v>11039</c:v>
                </c:pt>
                <c:pt idx="3336">
                  <c:v>11040</c:v>
                </c:pt>
                <c:pt idx="3337">
                  <c:v>11041</c:v>
                </c:pt>
                <c:pt idx="3338">
                  <c:v>11042</c:v>
                </c:pt>
                <c:pt idx="3339">
                  <c:v>11043</c:v>
                </c:pt>
                <c:pt idx="3340">
                  <c:v>11044</c:v>
                </c:pt>
                <c:pt idx="3341">
                  <c:v>11045</c:v>
                </c:pt>
                <c:pt idx="3342">
                  <c:v>11046</c:v>
                </c:pt>
                <c:pt idx="3343">
                  <c:v>11047</c:v>
                </c:pt>
                <c:pt idx="3344">
                  <c:v>11048</c:v>
                </c:pt>
                <c:pt idx="3345">
                  <c:v>11049</c:v>
                </c:pt>
                <c:pt idx="3346">
                  <c:v>11050</c:v>
                </c:pt>
                <c:pt idx="3347">
                  <c:v>11051</c:v>
                </c:pt>
                <c:pt idx="3348">
                  <c:v>11052</c:v>
                </c:pt>
                <c:pt idx="3349">
                  <c:v>11053</c:v>
                </c:pt>
                <c:pt idx="3350">
                  <c:v>11054</c:v>
                </c:pt>
                <c:pt idx="3351">
                  <c:v>11055</c:v>
                </c:pt>
                <c:pt idx="3352">
                  <c:v>11056</c:v>
                </c:pt>
                <c:pt idx="3353">
                  <c:v>11057</c:v>
                </c:pt>
                <c:pt idx="3354">
                  <c:v>11058</c:v>
                </c:pt>
                <c:pt idx="3355">
                  <c:v>11059</c:v>
                </c:pt>
                <c:pt idx="3356">
                  <c:v>11060</c:v>
                </c:pt>
                <c:pt idx="3357">
                  <c:v>11061</c:v>
                </c:pt>
                <c:pt idx="3358">
                  <c:v>11062</c:v>
                </c:pt>
                <c:pt idx="3359">
                  <c:v>11063</c:v>
                </c:pt>
                <c:pt idx="3360">
                  <c:v>11064</c:v>
                </c:pt>
                <c:pt idx="3361">
                  <c:v>11065</c:v>
                </c:pt>
                <c:pt idx="3362">
                  <c:v>11066</c:v>
                </c:pt>
                <c:pt idx="3363">
                  <c:v>11067</c:v>
                </c:pt>
                <c:pt idx="3364">
                  <c:v>11068</c:v>
                </c:pt>
                <c:pt idx="3365">
                  <c:v>11069</c:v>
                </c:pt>
                <c:pt idx="3366">
                  <c:v>11070</c:v>
                </c:pt>
                <c:pt idx="3367">
                  <c:v>11071</c:v>
                </c:pt>
                <c:pt idx="3368">
                  <c:v>11072</c:v>
                </c:pt>
                <c:pt idx="3369">
                  <c:v>11073</c:v>
                </c:pt>
                <c:pt idx="3370">
                  <c:v>11074</c:v>
                </c:pt>
                <c:pt idx="3371">
                  <c:v>11075</c:v>
                </c:pt>
                <c:pt idx="3372">
                  <c:v>11076</c:v>
                </c:pt>
                <c:pt idx="3373">
                  <c:v>11077</c:v>
                </c:pt>
                <c:pt idx="3374">
                  <c:v>11078</c:v>
                </c:pt>
                <c:pt idx="3375">
                  <c:v>11079</c:v>
                </c:pt>
                <c:pt idx="3376">
                  <c:v>11080</c:v>
                </c:pt>
                <c:pt idx="3377">
                  <c:v>11081</c:v>
                </c:pt>
                <c:pt idx="3378">
                  <c:v>11082</c:v>
                </c:pt>
                <c:pt idx="3379">
                  <c:v>11083</c:v>
                </c:pt>
                <c:pt idx="3380">
                  <c:v>11084</c:v>
                </c:pt>
                <c:pt idx="3381">
                  <c:v>11085</c:v>
                </c:pt>
                <c:pt idx="3382">
                  <c:v>11086</c:v>
                </c:pt>
                <c:pt idx="3383">
                  <c:v>11087</c:v>
                </c:pt>
                <c:pt idx="3384">
                  <c:v>11088</c:v>
                </c:pt>
                <c:pt idx="3385">
                  <c:v>11089</c:v>
                </c:pt>
                <c:pt idx="3386">
                  <c:v>11090</c:v>
                </c:pt>
                <c:pt idx="3387">
                  <c:v>11091</c:v>
                </c:pt>
                <c:pt idx="3388">
                  <c:v>11092</c:v>
                </c:pt>
                <c:pt idx="3389">
                  <c:v>11093</c:v>
                </c:pt>
                <c:pt idx="3390">
                  <c:v>11094</c:v>
                </c:pt>
                <c:pt idx="3391">
                  <c:v>11095</c:v>
                </c:pt>
                <c:pt idx="3392">
                  <c:v>11096</c:v>
                </c:pt>
                <c:pt idx="3393">
                  <c:v>11097</c:v>
                </c:pt>
                <c:pt idx="3394">
                  <c:v>11098</c:v>
                </c:pt>
                <c:pt idx="3395">
                  <c:v>11099</c:v>
                </c:pt>
                <c:pt idx="3396">
                  <c:v>11100</c:v>
                </c:pt>
                <c:pt idx="3397">
                  <c:v>11101</c:v>
                </c:pt>
                <c:pt idx="3398">
                  <c:v>11102</c:v>
                </c:pt>
                <c:pt idx="3399">
                  <c:v>11103</c:v>
                </c:pt>
                <c:pt idx="3400">
                  <c:v>11104</c:v>
                </c:pt>
                <c:pt idx="3401">
                  <c:v>11105</c:v>
                </c:pt>
                <c:pt idx="3402">
                  <c:v>11106</c:v>
                </c:pt>
                <c:pt idx="3403">
                  <c:v>11107</c:v>
                </c:pt>
                <c:pt idx="3404">
                  <c:v>11108</c:v>
                </c:pt>
                <c:pt idx="3405">
                  <c:v>11109</c:v>
                </c:pt>
                <c:pt idx="3406">
                  <c:v>11110</c:v>
                </c:pt>
                <c:pt idx="3407">
                  <c:v>11111</c:v>
                </c:pt>
                <c:pt idx="3408">
                  <c:v>11112</c:v>
                </c:pt>
                <c:pt idx="3409">
                  <c:v>11113</c:v>
                </c:pt>
                <c:pt idx="3410">
                  <c:v>11114</c:v>
                </c:pt>
                <c:pt idx="3411">
                  <c:v>11115</c:v>
                </c:pt>
                <c:pt idx="3412">
                  <c:v>11116</c:v>
                </c:pt>
                <c:pt idx="3413">
                  <c:v>11117</c:v>
                </c:pt>
                <c:pt idx="3414">
                  <c:v>11118</c:v>
                </c:pt>
                <c:pt idx="3415">
                  <c:v>11119</c:v>
                </c:pt>
                <c:pt idx="3416">
                  <c:v>11120</c:v>
                </c:pt>
                <c:pt idx="3417">
                  <c:v>11121</c:v>
                </c:pt>
                <c:pt idx="3418">
                  <c:v>11122</c:v>
                </c:pt>
                <c:pt idx="3419">
                  <c:v>11123</c:v>
                </c:pt>
                <c:pt idx="3420">
                  <c:v>11124</c:v>
                </c:pt>
                <c:pt idx="3421">
                  <c:v>11125</c:v>
                </c:pt>
                <c:pt idx="3422">
                  <c:v>11126</c:v>
                </c:pt>
                <c:pt idx="3423">
                  <c:v>11127</c:v>
                </c:pt>
                <c:pt idx="3424">
                  <c:v>11128</c:v>
                </c:pt>
                <c:pt idx="3425">
                  <c:v>11129</c:v>
                </c:pt>
                <c:pt idx="3426">
                  <c:v>11130</c:v>
                </c:pt>
                <c:pt idx="3427">
                  <c:v>11131</c:v>
                </c:pt>
                <c:pt idx="3428">
                  <c:v>11132</c:v>
                </c:pt>
                <c:pt idx="3429">
                  <c:v>11133</c:v>
                </c:pt>
                <c:pt idx="3430">
                  <c:v>11134</c:v>
                </c:pt>
                <c:pt idx="3431">
                  <c:v>11135</c:v>
                </c:pt>
                <c:pt idx="3432">
                  <c:v>11136</c:v>
                </c:pt>
                <c:pt idx="3433">
                  <c:v>11137</c:v>
                </c:pt>
                <c:pt idx="3434">
                  <c:v>11138</c:v>
                </c:pt>
                <c:pt idx="3435">
                  <c:v>11139</c:v>
                </c:pt>
                <c:pt idx="3436">
                  <c:v>11140</c:v>
                </c:pt>
                <c:pt idx="3437">
                  <c:v>11141</c:v>
                </c:pt>
                <c:pt idx="3438">
                  <c:v>11142</c:v>
                </c:pt>
                <c:pt idx="3439">
                  <c:v>11143</c:v>
                </c:pt>
                <c:pt idx="3440">
                  <c:v>11144</c:v>
                </c:pt>
                <c:pt idx="3441">
                  <c:v>11145</c:v>
                </c:pt>
                <c:pt idx="3442">
                  <c:v>11146</c:v>
                </c:pt>
                <c:pt idx="3443">
                  <c:v>11147</c:v>
                </c:pt>
                <c:pt idx="3444">
                  <c:v>11148</c:v>
                </c:pt>
                <c:pt idx="3445">
                  <c:v>11149</c:v>
                </c:pt>
                <c:pt idx="3446">
                  <c:v>11150</c:v>
                </c:pt>
                <c:pt idx="3447">
                  <c:v>11151</c:v>
                </c:pt>
                <c:pt idx="3448">
                  <c:v>11152</c:v>
                </c:pt>
                <c:pt idx="3449">
                  <c:v>11153</c:v>
                </c:pt>
                <c:pt idx="3450">
                  <c:v>11154</c:v>
                </c:pt>
                <c:pt idx="3451">
                  <c:v>11155</c:v>
                </c:pt>
                <c:pt idx="3452">
                  <c:v>11156</c:v>
                </c:pt>
                <c:pt idx="3453">
                  <c:v>11157</c:v>
                </c:pt>
                <c:pt idx="3454">
                  <c:v>11158</c:v>
                </c:pt>
                <c:pt idx="3455">
                  <c:v>11159</c:v>
                </c:pt>
                <c:pt idx="3456">
                  <c:v>11160</c:v>
                </c:pt>
                <c:pt idx="3457">
                  <c:v>11161</c:v>
                </c:pt>
                <c:pt idx="3458">
                  <c:v>11162</c:v>
                </c:pt>
                <c:pt idx="3459">
                  <c:v>11163</c:v>
                </c:pt>
                <c:pt idx="3460">
                  <c:v>11164</c:v>
                </c:pt>
                <c:pt idx="3461">
                  <c:v>11165</c:v>
                </c:pt>
                <c:pt idx="3462">
                  <c:v>11166</c:v>
                </c:pt>
                <c:pt idx="3463">
                  <c:v>11167</c:v>
                </c:pt>
                <c:pt idx="3464">
                  <c:v>11168</c:v>
                </c:pt>
                <c:pt idx="3465">
                  <c:v>11169</c:v>
                </c:pt>
                <c:pt idx="3466">
                  <c:v>11170</c:v>
                </c:pt>
                <c:pt idx="3467">
                  <c:v>11171</c:v>
                </c:pt>
                <c:pt idx="3468">
                  <c:v>11172</c:v>
                </c:pt>
                <c:pt idx="3469">
                  <c:v>11173</c:v>
                </c:pt>
                <c:pt idx="3470">
                  <c:v>11174</c:v>
                </c:pt>
                <c:pt idx="3471">
                  <c:v>11175</c:v>
                </c:pt>
                <c:pt idx="3472">
                  <c:v>11176</c:v>
                </c:pt>
                <c:pt idx="3473">
                  <c:v>11177</c:v>
                </c:pt>
                <c:pt idx="3474">
                  <c:v>11178</c:v>
                </c:pt>
                <c:pt idx="3475">
                  <c:v>11179</c:v>
                </c:pt>
                <c:pt idx="3476">
                  <c:v>11180</c:v>
                </c:pt>
                <c:pt idx="3477">
                  <c:v>11181</c:v>
                </c:pt>
                <c:pt idx="3478">
                  <c:v>11182</c:v>
                </c:pt>
                <c:pt idx="3479">
                  <c:v>11183</c:v>
                </c:pt>
                <c:pt idx="3480">
                  <c:v>11184</c:v>
                </c:pt>
                <c:pt idx="3481">
                  <c:v>11185</c:v>
                </c:pt>
                <c:pt idx="3482">
                  <c:v>11186</c:v>
                </c:pt>
                <c:pt idx="3483">
                  <c:v>11187</c:v>
                </c:pt>
                <c:pt idx="3484">
                  <c:v>11188</c:v>
                </c:pt>
                <c:pt idx="3485">
                  <c:v>11189</c:v>
                </c:pt>
                <c:pt idx="3486">
                  <c:v>11190</c:v>
                </c:pt>
                <c:pt idx="3487">
                  <c:v>11191</c:v>
                </c:pt>
                <c:pt idx="3488">
                  <c:v>11192</c:v>
                </c:pt>
                <c:pt idx="3489">
                  <c:v>11193</c:v>
                </c:pt>
                <c:pt idx="3490">
                  <c:v>11194</c:v>
                </c:pt>
                <c:pt idx="3491">
                  <c:v>11195</c:v>
                </c:pt>
                <c:pt idx="3492">
                  <c:v>11196</c:v>
                </c:pt>
                <c:pt idx="3493">
                  <c:v>11197</c:v>
                </c:pt>
                <c:pt idx="3494">
                  <c:v>11198</c:v>
                </c:pt>
                <c:pt idx="3495">
                  <c:v>11199</c:v>
                </c:pt>
                <c:pt idx="3496">
                  <c:v>11200</c:v>
                </c:pt>
                <c:pt idx="3497">
                  <c:v>11201</c:v>
                </c:pt>
                <c:pt idx="3498">
                  <c:v>11202</c:v>
                </c:pt>
                <c:pt idx="3499">
                  <c:v>11203</c:v>
                </c:pt>
                <c:pt idx="3500">
                  <c:v>11204</c:v>
                </c:pt>
                <c:pt idx="3501">
                  <c:v>11205</c:v>
                </c:pt>
                <c:pt idx="3502">
                  <c:v>11206</c:v>
                </c:pt>
                <c:pt idx="3503">
                  <c:v>11207</c:v>
                </c:pt>
                <c:pt idx="3504">
                  <c:v>11208</c:v>
                </c:pt>
                <c:pt idx="3505">
                  <c:v>11209</c:v>
                </c:pt>
                <c:pt idx="3506">
                  <c:v>11210</c:v>
                </c:pt>
                <c:pt idx="3507">
                  <c:v>11211</c:v>
                </c:pt>
                <c:pt idx="3508">
                  <c:v>11212</c:v>
                </c:pt>
                <c:pt idx="3509">
                  <c:v>11213</c:v>
                </c:pt>
                <c:pt idx="3510">
                  <c:v>11214</c:v>
                </c:pt>
                <c:pt idx="3511">
                  <c:v>11215</c:v>
                </c:pt>
                <c:pt idx="3512">
                  <c:v>11216</c:v>
                </c:pt>
                <c:pt idx="3513">
                  <c:v>11217</c:v>
                </c:pt>
                <c:pt idx="3514">
                  <c:v>11218</c:v>
                </c:pt>
                <c:pt idx="3515">
                  <c:v>11219</c:v>
                </c:pt>
                <c:pt idx="3516">
                  <c:v>11220</c:v>
                </c:pt>
                <c:pt idx="3517">
                  <c:v>11221</c:v>
                </c:pt>
                <c:pt idx="3518">
                  <c:v>11222</c:v>
                </c:pt>
                <c:pt idx="3519">
                  <c:v>11223</c:v>
                </c:pt>
                <c:pt idx="3520">
                  <c:v>11224</c:v>
                </c:pt>
                <c:pt idx="3521">
                  <c:v>11225</c:v>
                </c:pt>
                <c:pt idx="3522">
                  <c:v>11226</c:v>
                </c:pt>
                <c:pt idx="3523">
                  <c:v>11227</c:v>
                </c:pt>
                <c:pt idx="3524">
                  <c:v>11228</c:v>
                </c:pt>
                <c:pt idx="3525">
                  <c:v>11229</c:v>
                </c:pt>
                <c:pt idx="3526">
                  <c:v>11230</c:v>
                </c:pt>
                <c:pt idx="3527">
                  <c:v>11231</c:v>
                </c:pt>
                <c:pt idx="3528">
                  <c:v>11232</c:v>
                </c:pt>
                <c:pt idx="3529">
                  <c:v>11233</c:v>
                </c:pt>
                <c:pt idx="3530">
                  <c:v>11234</c:v>
                </c:pt>
                <c:pt idx="3531">
                  <c:v>11235</c:v>
                </c:pt>
                <c:pt idx="3532">
                  <c:v>11236</c:v>
                </c:pt>
                <c:pt idx="3533">
                  <c:v>11237</c:v>
                </c:pt>
                <c:pt idx="3534">
                  <c:v>11238</c:v>
                </c:pt>
                <c:pt idx="3535">
                  <c:v>11239</c:v>
                </c:pt>
                <c:pt idx="3536">
                  <c:v>11240</c:v>
                </c:pt>
                <c:pt idx="3537">
                  <c:v>11241</c:v>
                </c:pt>
                <c:pt idx="3538">
                  <c:v>11242</c:v>
                </c:pt>
                <c:pt idx="3539">
                  <c:v>11243</c:v>
                </c:pt>
                <c:pt idx="3540">
                  <c:v>11244</c:v>
                </c:pt>
                <c:pt idx="3541">
                  <c:v>11245</c:v>
                </c:pt>
                <c:pt idx="3542">
                  <c:v>11246</c:v>
                </c:pt>
                <c:pt idx="3543">
                  <c:v>11247</c:v>
                </c:pt>
                <c:pt idx="3544">
                  <c:v>11248</c:v>
                </c:pt>
                <c:pt idx="3545">
                  <c:v>11249</c:v>
                </c:pt>
                <c:pt idx="3546">
                  <c:v>11250</c:v>
                </c:pt>
                <c:pt idx="3547">
                  <c:v>11251</c:v>
                </c:pt>
                <c:pt idx="3548">
                  <c:v>11252</c:v>
                </c:pt>
                <c:pt idx="3549">
                  <c:v>11253</c:v>
                </c:pt>
                <c:pt idx="3550">
                  <c:v>11254</c:v>
                </c:pt>
                <c:pt idx="3551">
                  <c:v>11255</c:v>
                </c:pt>
                <c:pt idx="3552">
                  <c:v>11256</c:v>
                </c:pt>
                <c:pt idx="3553">
                  <c:v>11257</c:v>
                </c:pt>
                <c:pt idx="3554">
                  <c:v>11258</c:v>
                </c:pt>
                <c:pt idx="3555">
                  <c:v>11259</c:v>
                </c:pt>
                <c:pt idx="3556">
                  <c:v>11260</c:v>
                </c:pt>
                <c:pt idx="3557">
                  <c:v>11261</c:v>
                </c:pt>
                <c:pt idx="3558">
                  <c:v>11262</c:v>
                </c:pt>
                <c:pt idx="3559">
                  <c:v>11263</c:v>
                </c:pt>
                <c:pt idx="3560">
                  <c:v>11264</c:v>
                </c:pt>
                <c:pt idx="3561">
                  <c:v>11265</c:v>
                </c:pt>
                <c:pt idx="3562">
                  <c:v>11266</c:v>
                </c:pt>
                <c:pt idx="3563">
                  <c:v>11267</c:v>
                </c:pt>
                <c:pt idx="3564">
                  <c:v>11268</c:v>
                </c:pt>
                <c:pt idx="3565">
                  <c:v>11269</c:v>
                </c:pt>
                <c:pt idx="3566">
                  <c:v>11270</c:v>
                </c:pt>
                <c:pt idx="3567">
                  <c:v>11271</c:v>
                </c:pt>
                <c:pt idx="3568">
                  <c:v>11272</c:v>
                </c:pt>
                <c:pt idx="3569">
                  <c:v>11273</c:v>
                </c:pt>
                <c:pt idx="3570">
                  <c:v>11274</c:v>
                </c:pt>
                <c:pt idx="3571">
                  <c:v>11275</c:v>
                </c:pt>
                <c:pt idx="3572">
                  <c:v>11276</c:v>
                </c:pt>
                <c:pt idx="3573">
                  <c:v>11277</c:v>
                </c:pt>
                <c:pt idx="3574">
                  <c:v>11278</c:v>
                </c:pt>
                <c:pt idx="3575">
                  <c:v>11279</c:v>
                </c:pt>
                <c:pt idx="3576">
                  <c:v>11280</c:v>
                </c:pt>
                <c:pt idx="3577">
                  <c:v>11281</c:v>
                </c:pt>
                <c:pt idx="3578">
                  <c:v>11282</c:v>
                </c:pt>
                <c:pt idx="3579">
                  <c:v>11283</c:v>
                </c:pt>
                <c:pt idx="3580">
                  <c:v>11284</c:v>
                </c:pt>
                <c:pt idx="3581">
                  <c:v>11285</c:v>
                </c:pt>
                <c:pt idx="3582">
                  <c:v>11286</c:v>
                </c:pt>
                <c:pt idx="3583">
                  <c:v>11287</c:v>
                </c:pt>
                <c:pt idx="3584">
                  <c:v>11288</c:v>
                </c:pt>
                <c:pt idx="3585">
                  <c:v>11289</c:v>
                </c:pt>
                <c:pt idx="3586">
                  <c:v>11290</c:v>
                </c:pt>
                <c:pt idx="3587">
                  <c:v>11291</c:v>
                </c:pt>
                <c:pt idx="3588">
                  <c:v>11292</c:v>
                </c:pt>
                <c:pt idx="3589">
                  <c:v>11293</c:v>
                </c:pt>
                <c:pt idx="3590">
                  <c:v>11294</c:v>
                </c:pt>
                <c:pt idx="3591">
                  <c:v>11295</c:v>
                </c:pt>
                <c:pt idx="3592">
                  <c:v>11296</c:v>
                </c:pt>
                <c:pt idx="3593">
                  <c:v>11297</c:v>
                </c:pt>
                <c:pt idx="3594">
                  <c:v>11298</c:v>
                </c:pt>
                <c:pt idx="3595">
                  <c:v>11299</c:v>
                </c:pt>
                <c:pt idx="3596">
                  <c:v>11300</c:v>
                </c:pt>
                <c:pt idx="3597">
                  <c:v>11301</c:v>
                </c:pt>
                <c:pt idx="3598">
                  <c:v>11302</c:v>
                </c:pt>
                <c:pt idx="3599">
                  <c:v>11303</c:v>
                </c:pt>
                <c:pt idx="3600">
                  <c:v>11304</c:v>
                </c:pt>
                <c:pt idx="3601">
                  <c:v>11305</c:v>
                </c:pt>
                <c:pt idx="3602">
                  <c:v>11306</c:v>
                </c:pt>
                <c:pt idx="3603">
                  <c:v>11307</c:v>
                </c:pt>
                <c:pt idx="3604">
                  <c:v>11308</c:v>
                </c:pt>
                <c:pt idx="3605">
                  <c:v>11309</c:v>
                </c:pt>
                <c:pt idx="3606">
                  <c:v>11310</c:v>
                </c:pt>
                <c:pt idx="3607">
                  <c:v>11311</c:v>
                </c:pt>
                <c:pt idx="3608">
                  <c:v>11312</c:v>
                </c:pt>
                <c:pt idx="3609">
                  <c:v>11313</c:v>
                </c:pt>
                <c:pt idx="3610">
                  <c:v>11314</c:v>
                </c:pt>
                <c:pt idx="3611">
                  <c:v>11315</c:v>
                </c:pt>
                <c:pt idx="3612">
                  <c:v>11316</c:v>
                </c:pt>
                <c:pt idx="3613">
                  <c:v>11317</c:v>
                </c:pt>
                <c:pt idx="3614">
                  <c:v>11318</c:v>
                </c:pt>
                <c:pt idx="3615">
                  <c:v>11319</c:v>
                </c:pt>
                <c:pt idx="3616">
                  <c:v>11320</c:v>
                </c:pt>
                <c:pt idx="3617">
                  <c:v>11321</c:v>
                </c:pt>
                <c:pt idx="3618">
                  <c:v>11322</c:v>
                </c:pt>
                <c:pt idx="3619">
                  <c:v>11323</c:v>
                </c:pt>
                <c:pt idx="3620">
                  <c:v>11324</c:v>
                </c:pt>
                <c:pt idx="3621">
                  <c:v>11325</c:v>
                </c:pt>
                <c:pt idx="3622">
                  <c:v>11326</c:v>
                </c:pt>
                <c:pt idx="3623">
                  <c:v>11327</c:v>
                </c:pt>
                <c:pt idx="3624">
                  <c:v>11328</c:v>
                </c:pt>
                <c:pt idx="3625">
                  <c:v>11329</c:v>
                </c:pt>
                <c:pt idx="3626">
                  <c:v>11330</c:v>
                </c:pt>
                <c:pt idx="3627">
                  <c:v>11331</c:v>
                </c:pt>
                <c:pt idx="3628">
                  <c:v>11332</c:v>
                </c:pt>
                <c:pt idx="3629">
                  <c:v>11333</c:v>
                </c:pt>
                <c:pt idx="3630">
                  <c:v>11334</c:v>
                </c:pt>
                <c:pt idx="3631">
                  <c:v>11335</c:v>
                </c:pt>
                <c:pt idx="3632">
                  <c:v>11336</c:v>
                </c:pt>
                <c:pt idx="3633">
                  <c:v>11337</c:v>
                </c:pt>
                <c:pt idx="3634">
                  <c:v>11338</c:v>
                </c:pt>
                <c:pt idx="3635">
                  <c:v>11339</c:v>
                </c:pt>
                <c:pt idx="3636">
                  <c:v>11340</c:v>
                </c:pt>
                <c:pt idx="3637">
                  <c:v>11341</c:v>
                </c:pt>
                <c:pt idx="3638">
                  <c:v>11342</c:v>
                </c:pt>
                <c:pt idx="3639">
                  <c:v>11343</c:v>
                </c:pt>
                <c:pt idx="3640">
                  <c:v>11344</c:v>
                </c:pt>
                <c:pt idx="3641">
                  <c:v>11345</c:v>
                </c:pt>
                <c:pt idx="3642">
                  <c:v>11346</c:v>
                </c:pt>
                <c:pt idx="3643">
                  <c:v>11347</c:v>
                </c:pt>
                <c:pt idx="3644">
                  <c:v>11348</c:v>
                </c:pt>
                <c:pt idx="3645">
                  <c:v>11349</c:v>
                </c:pt>
                <c:pt idx="3646">
                  <c:v>11350</c:v>
                </c:pt>
                <c:pt idx="3647">
                  <c:v>11351</c:v>
                </c:pt>
                <c:pt idx="3648">
                  <c:v>11352</c:v>
                </c:pt>
                <c:pt idx="3649">
                  <c:v>11353</c:v>
                </c:pt>
                <c:pt idx="3650">
                  <c:v>11354</c:v>
                </c:pt>
                <c:pt idx="3651">
                  <c:v>11355</c:v>
                </c:pt>
                <c:pt idx="3652">
                  <c:v>11356</c:v>
                </c:pt>
                <c:pt idx="3653">
                  <c:v>11357</c:v>
                </c:pt>
                <c:pt idx="3654">
                  <c:v>11358</c:v>
                </c:pt>
                <c:pt idx="3655">
                  <c:v>11359</c:v>
                </c:pt>
                <c:pt idx="3656">
                  <c:v>11360</c:v>
                </c:pt>
                <c:pt idx="3657">
                  <c:v>11361</c:v>
                </c:pt>
                <c:pt idx="3658">
                  <c:v>11362</c:v>
                </c:pt>
                <c:pt idx="3659">
                  <c:v>11363</c:v>
                </c:pt>
                <c:pt idx="3660">
                  <c:v>11364</c:v>
                </c:pt>
                <c:pt idx="3661">
                  <c:v>11365</c:v>
                </c:pt>
                <c:pt idx="3662">
                  <c:v>11366</c:v>
                </c:pt>
                <c:pt idx="3663">
                  <c:v>11367</c:v>
                </c:pt>
                <c:pt idx="3664">
                  <c:v>11368</c:v>
                </c:pt>
                <c:pt idx="3665">
                  <c:v>11369</c:v>
                </c:pt>
                <c:pt idx="3666">
                  <c:v>11370</c:v>
                </c:pt>
                <c:pt idx="3667">
                  <c:v>11371</c:v>
                </c:pt>
                <c:pt idx="3668">
                  <c:v>11372</c:v>
                </c:pt>
                <c:pt idx="3669">
                  <c:v>11373</c:v>
                </c:pt>
                <c:pt idx="3670">
                  <c:v>11374</c:v>
                </c:pt>
                <c:pt idx="3671">
                  <c:v>11375</c:v>
                </c:pt>
                <c:pt idx="3672">
                  <c:v>11376</c:v>
                </c:pt>
                <c:pt idx="3673">
                  <c:v>11377</c:v>
                </c:pt>
                <c:pt idx="3674">
                  <c:v>11378</c:v>
                </c:pt>
                <c:pt idx="3675">
                  <c:v>11379</c:v>
                </c:pt>
                <c:pt idx="3676">
                  <c:v>11380</c:v>
                </c:pt>
                <c:pt idx="3677">
                  <c:v>11381</c:v>
                </c:pt>
                <c:pt idx="3678">
                  <c:v>11382</c:v>
                </c:pt>
                <c:pt idx="3679">
                  <c:v>11383</c:v>
                </c:pt>
                <c:pt idx="3680">
                  <c:v>11384</c:v>
                </c:pt>
                <c:pt idx="3681">
                  <c:v>11385</c:v>
                </c:pt>
                <c:pt idx="3682">
                  <c:v>11386</c:v>
                </c:pt>
                <c:pt idx="3683">
                  <c:v>11387</c:v>
                </c:pt>
                <c:pt idx="3684">
                  <c:v>11388</c:v>
                </c:pt>
                <c:pt idx="3685">
                  <c:v>11389</c:v>
                </c:pt>
                <c:pt idx="3686">
                  <c:v>11390</c:v>
                </c:pt>
                <c:pt idx="3687">
                  <c:v>11391</c:v>
                </c:pt>
                <c:pt idx="3688">
                  <c:v>11392</c:v>
                </c:pt>
                <c:pt idx="3689">
                  <c:v>11393</c:v>
                </c:pt>
                <c:pt idx="3690">
                  <c:v>11394</c:v>
                </c:pt>
                <c:pt idx="3691">
                  <c:v>11395</c:v>
                </c:pt>
                <c:pt idx="3692">
                  <c:v>11396</c:v>
                </c:pt>
                <c:pt idx="3693">
                  <c:v>11397</c:v>
                </c:pt>
                <c:pt idx="3694">
                  <c:v>11398</c:v>
                </c:pt>
                <c:pt idx="3695">
                  <c:v>11399</c:v>
                </c:pt>
                <c:pt idx="3696">
                  <c:v>11400</c:v>
                </c:pt>
                <c:pt idx="3697">
                  <c:v>11401</c:v>
                </c:pt>
                <c:pt idx="3698">
                  <c:v>11402</c:v>
                </c:pt>
                <c:pt idx="3699">
                  <c:v>11403</c:v>
                </c:pt>
                <c:pt idx="3700">
                  <c:v>11404</c:v>
                </c:pt>
                <c:pt idx="3701">
                  <c:v>11405</c:v>
                </c:pt>
                <c:pt idx="3702">
                  <c:v>11406</c:v>
                </c:pt>
                <c:pt idx="3703">
                  <c:v>11407</c:v>
                </c:pt>
                <c:pt idx="3704">
                  <c:v>11408</c:v>
                </c:pt>
                <c:pt idx="3705">
                  <c:v>11409</c:v>
                </c:pt>
                <c:pt idx="3706">
                  <c:v>11410</c:v>
                </c:pt>
                <c:pt idx="3707">
                  <c:v>11411</c:v>
                </c:pt>
                <c:pt idx="3708">
                  <c:v>11412</c:v>
                </c:pt>
                <c:pt idx="3709">
                  <c:v>11413</c:v>
                </c:pt>
                <c:pt idx="3710">
                  <c:v>11414</c:v>
                </c:pt>
                <c:pt idx="3711">
                  <c:v>11415</c:v>
                </c:pt>
                <c:pt idx="3712">
                  <c:v>11416</c:v>
                </c:pt>
                <c:pt idx="3713">
                  <c:v>11417</c:v>
                </c:pt>
                <c:pt idx="3714">
                  <c:v>11418</c:v>
                </c:pt>
                <c:pt idx="3715">
                  <c:v>11419</c:v>
                </c:pt>
                <c:pt idx="3716">
                  <c:v>11420</c:v>
                </c:pt>
                <c:pt idx="3717">
                  <c:v>11421</c:v>
                </c:pt>
                <c:pt idx="3718">
                  <c:v>11422</c:v>
                </c:pt>
                <c:pt idx="3719">
                  <c:v>11423</c:v>
                </c:pt>
                <c:pt idx="3720">
                  <c:v>11424</c:v>
                </c:pt>
                <c:pt idx="3721">
                  <c:v>11425</c:v>
                </c:pt>
                <c:pt idx="3722">
                  <c:v>11426</c:v>
                </c:pt>
                <c:pt idx="3723">
                  <c:v>11427</c:v>
                </c:pt>
                <c:pt idx="3724">
                  <c:v>11428</c:v>
                </c:pt>
                <c:pt idx="3725">
                  <c:v>11429</c:v>
                </c:pt>
                <c:pt idx="3726">
                  <c:v>11430</c:v>
                </c:pt>
                <c:pt idx="3727">
                  <c:v>11431</c:v>
                </c:pt>
                <c:pt idx="3728">
                  <c:v>11432</c:v>
                </c:pt>
                <c:pt idx="3729">
                  <c:v>11433</c:v>
                </c:pt>
                <c:pt idx="3730">
                  <c:v>11434</c:v>
                </c:pt>
                <c:pt idx="3731">
                  <c:v>11435</c:v>
                </c:pt>
                <c:pt idx="3732">
                  <c:v>11436</c:v>
                </c:pt>
                <c:pt idx="3733">
                  <c:v>11437</c:v>
                </c:pt>
                <c:pt idx="3734">
                  <c:v>11438</c:v>
                </c:pt>
                <c:pt idx="3735">
                  <c:v>11439</c:v>
                </c:pt>
                <c:pt idx="3736">
                  <c:v>11440</c:v>
                </c:pt>
                <c:pt idx="3737">
                  <c:v>11441</c:v>
                </c:pt>
                <c:pt idx="3738">
                  <c:v>11442</c:v>
                </c:pt>
                <c:pt idx="3739">
                  <c:v>11443</c:v>
                </c:pt>
                <c:pt idx="3740">
                  <c:v>11444</c:v>
                </c:pt>
                <c:pt idx="3741">
                  <c:v>11445</c:v>
                </c:pt>
                <c:pt idx="3742">
                  <c:v>11446</c:v>
                </c:pt>
                <c:pt idx="3743">
                  <c:v>11447</c:v>
                </c:pt>
                <c:pt idx="3744">
                  <c:v>11448</c:v>
                </c:pt>
                <c:pt idx="3745">
                  <c:v>11449</c:v>
                </c:pt>
                <c:pt idx="3746">
                  <c:v>11450</c:v>
                </c:pt>
                <c:pt idx="3747">
                  <c:v>11451</c:v>
                </c:pt>
                <c:pt idx="3748">
                  <c:v>11452</c:v>
                </c:pt>
                <c:pt idx="3749">
                  <c:v>11453</c:v>
                </c:pt>
                <c:pt idx="3750">
                  <c:v>11454</c:v>
                </c:pt>
                <c:pt idx="3751">
                  <c:v>11455</c:v>
                </c:pt>
                <c:pt idx="3752">
                  <c:v>11456</c:v>
                </c:pt>
                <c:pt idx="3753">
                  <c:v>11457</c:v>
                </c:pt>
                <c:pt idx="3754">
                  <c:v>11458</c:v>
                </c:pt>
                <c:pt idx="3755">
                  <c:v>11459</c:v>
                </c:pt>
                <c:pt idx="3756">
                  <c:v>11460</c:v>
                </c:pt>
                <c:pt idx="3757">
                  <c:v>11461</c:v>
                </c:pt>
                <c:pt idx="3758">
                  <c:v>11462</c:v>
                </c:pt>
                <c:pt idx="3759">
                  <c:v>11463</c:v>
                </c:pt>
                <c:pt idx="3760">
                  <c:v>11464</c:v>
                </c:pt>
                <c:pt idx="3761">
                  <c:v>11465</c:v>
                </c:pt>
                <c:pt idx="3762">
                  <c:v>11466</c:v>
                </c:pt>
                <c:pt idx="3763">
                  <c:v>11467</c:v>
                </c:pt>
                <c:pt idx="3764">
                  <c:v>11468</c:v>
                </c:pt>
                <c:pt idx="3765">
                  <c:v>11469</c:v>
                </c:pt>
                <c:pt idx="3766">
                  <c:v>11470</c:v>
                </c:pt>
                <c:pt idx="3767">
                  <c:v>11471</c:v>
                </c:pt>
                <c:pt idx="3768">
                  <c:v>11472</c:v>
                </c:pt>
                <c:pt idx="3769">
                  <c:v>11473</c:v>
                </c:pt>
                <c:pt idx="3770">
                  <c:v>11474</c:v>
                </c:pt>
                <c:pt idx="3771">
                  <c:v>11475</c:v>
                </c:pt>
                <c:pt idx="3772">
                  <c:v>11476</c:v>
                </c:pt>
                <c:pt idx="3773">
                  <c:v>11477</c:v>
                </c:pt>
                <c:pt idx="3774">
                  <c:v>11478</c:v>
                </c:pt>
                <c:pt idx="3775">
                  <c:v>11479</c:v>
                </c:pt>
                <c:pt idx="3776">
                  <c:v>11480</c:v>
                </c:pt>
                <c:pt idx="3777">
                  <c:v>11481</c:v>
                </c:pt>
                <c:pt idx="3778">
                  <c:v>11482</c:v>
                </c:pt>
                <c:pt idx="3779">
                  <c:v>11483</c:v>
                </c:pt>
                <c:pt idx="3780">
                  <c:v>11484</c:v>
                </c:pt>
                <c:pt idx="3781">
                  <c:v>11485</c:v>
                </c:pt>
                <c:pt idx="3782">
                  <c:v>11486</c:v>
                </c:pt>
                <c:pt idx="3783">
                  <c:v>11487</c:v>
                </c:pt>
                <c:pt idx="3784">
                  <c:v>11488</c:v>
                </c:pt>
                <c:pt idx="3785">
                  <c:v>11489</c:v>
                </c:pt>
                <c:pt idx="3786">
                  <c:v>11490</c:v>
                </c:pt>
                <c:pt idx="3787">
                  <c:v>11491</c:v>
                </c:pt>
                <c:pt idx="3788">
                  <c:v>11492</c:v>
                </c:pt>
                <c:pt idx="3789">
                  <c:v>11493</c:v>
                </c:pt>
                <c:pt idx="3790">
                  <c:v>11494</c:v>
                </c:pt>
                <c:pt idx="3791">
                  <c:v>11495</c:v>
                </c:pt>
                <c:pt idx="3792">
                  <c:v>11496</c:v>
                </c:pt>
                <c:pt idx="3793">
                  <c:v>11497</c:v>
                </c:pt>
                <c:pt idx="3794">
                  <c:v>11498</c:v>
                </c:pt>
                <c:pt idx="3795">
                  <c:v>11499</c:v>
                </c:pt>
                <c:pt idx="3796">
                  <c:v>11500</c:v>
                </c:pt>
                <c:pt idx="3797">
                  <c:v>11501</c:v>
                </c:pt>
                <c:pt idx="3798">
                  <c:v>11502</c:v>
                </c:pt>
                <c:pt idx="3799">
                  <c:v>11503</c:v>
                </c:pt>
                <c:pt idx="3800">
                  <c:v>11504</c:v>
                </c:pt>
                <c:pt idx="3801">
                  <c:v>11505</c:v>
                </c:pt>
                <c:pt idx="3802">
                  <c:v>11506</c:v>
                </c:pt>
                <c:pt idx="3803">
                  <c:v>11507</c:v>
                </c:pt>
                <c:pt idx="3804">
                  <c:v>11508</c:v>
                </c:pt>
                <c:pt idx="3805">
                  <c:v>11509</c:v>
                </c:pt>
                <c:pt idx="3806">
                  <c:v>11510</c:v>
                </c:pt>
                <c:pt idx="3807">
                  <c:v>11511</c:v>
                </c:pt>
                <c:pt idx="3808">
                  <c:v>11512</c:v>
                </c:pt>
                <c:pt idx="3809">
                  <c:v>11513</c:v>
                </c:pt>
                <c:pt idx="3810">
                  <c:v>11514</c:v>
                </c:pt>
                <c:pt idx="3811">
                  <c:v>11515</c:v>
                </c:pt>
                <c:pt idx="3812">
                  <c:v>11516</c:v>
                </c:pt>
                <c:pt idx="3813">
                  <c:v>11517</c:v>
                </c:pt>
                <c:pt idx="3814">
                  <c:v>11518</c:v>
                </c:pt>
                <c:pt idx="3815">
                  <c:v>11519</c:v>
                </c:pt>
                <c:pt idx="3816">
                  <c:v>11520</c:v>
                </c:pt>
                <c:pt idx="3817">
                  <c:v>11521</c:v>
                </c:pt>
                <c:pt idx="3818">
                  <c:v>11522</c:v>
                </c:pt>
                <c:pt idx="3819">
                  <c:v>11523</c:v>
                </c:pt>
                <c:pt idx="3820">
                  <c:v>11524</c:v>
                </c:pt>
                <c:pt idx="3821">
                  <c:v>11525</c:v>
                </c:pt>
                <c:pt idx="3822">
                  <c:v>11526</c:v>
                </c:pt>
                <c:pt idx="3823">
                  <c:v>11527</c:v>
                </c:pt>
                <c:pt idx="3824">
                  <c:v>11528</c:v>
                </c:pt>
                <c:pt idx="3825">
                  <c:v>11529</c:v>
                </c:pt>
                <c:pt idx="3826">
                  <c:v>11530</c:v>
                </c:pt>
                <c:pt idx="3827">
                  <c:v>11531</c:v>
                </c:pt>
                <c:pt idx="3828">
                  <c:v>11532</c:v>
                </c:pt>
                <c:pt idx="3829">
                  <c:v>11533</c:v>
                </c:pt>
                <c:pt idx="3830">
                  <c:v>11534</c:v>
                </c:pt>
                <c:pt idx="3831">
                  <c:v>11535</c:v>
                </c:pt>
                <c:pt idx="3832">
                  <c:v>11536</c:v>
                </c:pt>
                <c:pt idx="3833">
                  <c:v>11537</c:v>
                </c:pt>
                <c:pt idx="3834">
                  <c:v>11538</c:v>
                </c:pt>
                <c:pt idx="3835">
                  <c:v>11539</c:v>
                </c:pt>
                <c:pt idx="3836">
                  <c:v>11540</c:v>
                </c:pt>
                <c:pt idx="3837">
                  <c:v>11541</c:v>
                </c:pt>
                <c:pt idx="3838">
                  <c:v>11542</c:v>
                </c:pt>
                <c:pt idx="3839">
                  <c:v>11543</c:v>
                </c:pt>
                <c:pt idx="3840">
                  <c:v>11544</c:v>
                </c:pt>
                <c:pt idx="3841">
                  <c:v>11545</c:v>
                </c:pt>
                <c:pt idx="3842">
                  <c:v>11546</c:v>
                </c:pt>
                <c:pt idx="3843">
                  <c:v>11547</c:v>
                </c:pt>
                <c:pt idx="3844">
                  <c:v>11548</c:v>
                </c:pt>
                <c:pt idx="3845">
                  <c:v>11549</c:v>
                </c:pt>
                <c:pt idx="3846">
                  <c:v>11550</c:v>
                </c:pt>
                <c:pt idx="3847">
                  <c:v>11551</c:v>
                </c:pt>
                <c:pt idx="3848">
                  <c:v>11552</c:v>
                </c:pt>
                <c:pt idx="3849">
                  <c:v>11553</c:v>
                </c:pt>
                <c:pt idx="3850">
                  <c:v>11554</c:v>
                </c:pt>
                <c:pt idx="3851">
                  <c:v>11555</c:v>
                </c:pt>
                <c:pt idx="3852">
                  <c:v>11556</c:v>
                </c:pt>
                <c:pt idx="3853">
                  <c:v>11557</c:v>
                </c:pt>
                <c:pt idx="3854">
                  <c:v>11558</c:v>
                </c:pt>
                <c:pt idx="3855">
                  <c:v>11559</c:v>
                </c:pt>
                <c:pt idx="3856">
                  <c:v>11560</c:v>
                </c:pt>
                <c:pt idx="3857">
                  <c:v>11561</c:v>
                </c:pt>
                <c:pt idx="3858">
                  <c:v>11562</c:v>
                </c:pt>
                <c:pt idx="3859">
                  <c:v>11563</c:v>
                </c:pt>
                <c:pt idx="3860">
                  <c:v>11564</c:v>
                </c:pt>
                <c:pt idx="3861">
                  <c:v>11565</c:v>
                </c:pt>
                <c:pt idx="3862">
                  <c:v>11566</c:v>
                </c:pt>
                <c:pt idx="3863">
                  <c:v>11567</c:v>
                </c:pt>
                <c:pt idx="3864">
                  <c:v>11568</c:v>
                </c:pt>
                <c:pt idx="3865">
                  <c:v>11569</c:v>
                </c:pt>
                <c:pt idx="3866">
                  <c:v>11570</c:v>
                </c:pt>
                <c:pt idx="3867">
                  <c:v>11571</c:v>
                </c:pt>
                <c:pt idx="3868">
                  <c:v>11572</c:v>
                </c:pt>
                <c:pt idx="3869">
                  <c:v>11573</c:v>
                </c:pt>
                <c:pt idx="3870">
                  <c:v>11574</c:v>
                </c:pt>
                <c:pt idx="3871">
                  <c:v>11575</c:v>
                </c:pt>
                <c:pt idx="3872">
                  <c:v>11576</c:v>
                </c:pt>
                <c:pt idx="3873">
                  <c:v>11577</c:v>
                </c:pt>
                <c:pt idx="3874">
                  <c:v>11578</c:v>
                </c:pt>
                <c:pt idx="3875">
                  <c:v>11579</c:v>
                </c:pt>
                <c:pt idx="3876">
                  <c:v>11580</c:v>
                </c:pt>
                <c:pt idx="3877">
                  <c:v>11581</c:v>
                </c:pt>
                <c:pt idx="3878">
                  <c:v>11582</c:v>
                </c:pt>
                <c:pt idx="3879">
                  <c:v>11583</c:v>
                </c:pt>
                <c:pt idx="3880">
                  <c:v>11584</c:v>
                </c:pt>
                <c:pt idx="3881">
                  <c:v>11585</c:v>
                </c:pt>
                <c:pt idx="3882">
                  <c:v>11586</c:v>
                </c:pt>
                <c:pt idx="3883">
                  <c:v>11587</c:v>
                </c:pt>
                <c:pt idx="3884">
                  <c:v>11588</c:v>
                </c:pt>
                <c:pt idx="3885">
                  <c:v>11589</c:v>
                </c:pt>
                <c:pt idx="3886">
                  <c:v>11590</c:v>
                </c:pt>
                <c:pt idx="3887">
                  <c:v>11591</c:v>
                </c:pt>
                <c:pt idx="3888">
                  <c:v>11592</c:v>
                </c:pt>
                <c:pt idx="3889">
                  <c:v>11593</c:v>
                </c:pt>
                <c:pt idx="3890">
                  <c:v>11594</c:v>
                </c:pt>
                <c:pt idx="3891">
                  <c:v>11595</c:v>
                </c:pt>
                <c:pt idx="3892">
                  <c:v>11596</c:v>
                </c:pt>
                <c:pt idx="3893">
                  <c:v>11597</c:v>
                </c:pt>
                <c:pt idx="3894">
                  <c:v>11598</c:v>
                </c:pt>
                <c:pt idx="3895">
                  <c:v>11599</c:v>
                </c:pt>
                <c:pt idx="3896">
                  <c:v>11600</c:v>
                </c:pt>
                <c:pt idx="3897">
                  <c:v>11601</c:v>
                </c:pt>
                <c:pt idx="3898">
                  <c:v>11602</c:v>
                </c:pt>
                <c:pt idx="3899">
                  <c:v>11603</c:v>
                </c:pt>
                <c:pt idx="3900">
                  <c:v>11604</c:v>
                </c:pt>
                <c:pt idx="3901">
                  <c:v>11605</c:v>
                </c:pt>
                <c:pt idx="3902">
                  <c:v>11606</c:v>
                </c:pt>
                <c:pt idx="3903">
                  <c:v>11607</c:v>
                </c:pt>
                <c:pt idx="3904">
                  <c:v>11608</c:v>
                </c:pt>
                <c:pt idx="3905">
                  <c:v>11609</c:v>
                </c:pt>
                <c:pt idx="3906">
                  <c:v>11610</c:v>
                </c:pt>
                <c:pt idx="3907">
                  <c:v>11611</c:v>
                </c:pt>
                <c:pt idx="3908">
                  <c:v>11612</c:v>
                </c:pt>
                <c:pt idx="3909">
                  <c:v>11613</c:v>
                </c:pt>
                <c:pt idx="3910">
                  <c:v>11614</c:v>
                </c:pt>
                <c:pt idx="3911">
                  <c:v>11615</c:v>
                </c:pt>
                <c:pt idx="3912">
                  <c:v>11616</c:v>
                </c:pt>
                <c:pt idx="3913">
                  <c:v>11617</c:v>
                </c:pt>
                <c:pt idx="3914">
                  <c:v>11618</c:v>
                </c:pt>
                <c:pt idx="3915">
                  <c:v>11619</c:v>
                </c:pt>
                <c:pt idx="3916">
                  <c:v>11620</c:v>
                </c:pt>
                <c:pt idx="3917">
                  <c:v>11621</c:v>
                </c:pt>
                <c:pt idx="3918">
                  <c:v>11622</c:v>
                </c:pt>
                <c:pt idx="3919">
                  <c:v>11623</c:v>
                </c:pt>
                <c:pt idx="3920">
                  <c:v>11624</c:v>
                </c:pt>
                <c:pt idx="3921">
                  <c:v>11625</c:v>
                </c:pt>
                <c:pt idx="3922">
                  <c:v>11626</c:v>
                </c:pt>
                <c:pt idx="3923">
                  <c:v>11627</c:v>
                </c:pt>
                <c:pt idx="3924">
                  <c:v>11628</c:v>
                </c:pt>
                <c:pt idx="3925">
                  <c:v>11629</c:v>
                </c:pt>
                <c:pt idx="3926">
                  <c:v>11630</c:v>
                </c:pt>
                <c:pt idx="3927">
                  <c:v>11631</c:v>
                </c:pt>
                <c:pt idx="3928">
                  <c:v>11632</c:v>
                </c:pt>
                <c:pt idx="3929">
                  <c:v>11633</c:v>
                </c:pt>
                <c:pt idx="3930">
                  <c:v>11634</c:v>
                </c:pt>
                <c:pt idx="3931">
                  <c:v>11635</c:v>
                </c:pt>
                <c:pt idx="3932">
                  <c:v>11636</c:v>
                </c:pt>
                <c:pt idx="3933">
                  <c:v>11637</c:v>
                </c:pt>
                <c:pt idx="3934">
                  <c:v>11638</c:v>
                </c:pt>
                <c:pt idx="3935">
                  <c:v>11639</c:v>
                </c:pt>
                <c:pt idx="3936">
                  <c:v>11640</c:v>
                </c:pt>
                <c:pt idx="3937">
                  <c:v>11641</c:v>
                </c:pt>
                <c:pt idx="3938">
                  <c:v>11642</c:v>
                </c:pt>
                <c:pt idx="3939">
                  <c:v>11643</c:v>
                </c:pt>
                <c:pt idx="3940">
                  <c:v>11644</c:v>
                </c:pt>
                <c:pt idx="3941">
                  <c:v>11645</c:v>
                </c:pt>
                <c:pt idx="3942">
                  <c:v>11646</c:v>
                </c:pt>
                <c:pt idx="3943">
                  <c:v>11647</c:v>
                </c:pt>
                <c:pt idx="3944">
                  <c:v>11648</c:v>
                </c:pt>
                <c:pt idx="3945">
                  <c:v>11649</c:v>
                </c:pt>
                <c:pt idx="3946">
                  <c:v>11650</c:v>
                </c:pt>
                <c:pt idx="3947">
                  <c:v>11651</c:v>
                </c:pt>
                <c:pt idx="3948">
                  <c:v>11652</c:v>
                </c:pt>
                <c:pt idx="3949">
                  <c:v>11653</c:v>
                </c:pt>
                <c:pt idx="3950">
                  <c:v>11654</c:v>
                </c:pt>
                <c:pt idx="3951">
                  <c:v>11655</c:v>
                </c:pt>
                <c:pt idx="3952">
                  <c:v>11656</c:v>
                </c:pt>
                <c:pt idx="3953">
                  <c:v>11657</c:v>
                </c:pt>
                <c:pt idx="3954">
                  <c:v>11658</c:v>
                </c:pt>
                <c:pt idx="3955">
                  <c:v>11659</c:v>
                </c:pt>
                <c:pt idx="3956">
                  <c:v>11660</c:v>
                </c:pt>
                <c:pt idx="3957">
                  <c:v>11661</c:v>
                </c:pt>
                <c:pt idx="3958">
                  <c:v>11662</c:v>
                </c:pt>
                <c:pt idx="3959">
                  <c:v>11663</c:v>
                </c:pt>
                <c:pt idx="3960">
                  <c:v>11664</c:v>
                </c:pt>
                <c:pt idx="3961">
                  <c:v>11665</c:v>
                </c:pt>
                <c:pt idx="3962">
                  <c:v>11666</c:v>
                </c:pt>
                <c:pt idx="3963">
                  <c:v>11667</c:v>
                </c:pt>
                <c:pt idx="3964">
                  <c:v>11668</c:v>
                </c:pt>
                <c:pt idx="3965">
                  <c:v>11669</c:v>
                </c:pt>
                <c:pt idx="3966">
                  <c:v>11670</c:v>
                </c:pt>
                <c:pt idx="3967">
                  <c:v>11671</c:v>
                </c:pt>
                <c:pt idx="3968">
                  <c:v>11672</c:v>
                </c:pt>
                <c:pt idx="3969">
                  <c:v>11673</c:v>
                </c:pt>
                <c:pt idx="3970">
                  <c:v>11674</c:v>
                </c:pt>
                <c:pt idx="3971">
                  <c:v>11675</c:v>
                </c:pt>
                <c:pt idx="3972">
                  <c:v>11676</c:v>
                </c:pt>
                <c:pt idx="3973">
                  <c:v>11677</c:v>
                </c:pt>
                <c:pt idx="3974">
                  <c:v>11678</c:v>
                </c:pt>
                <c:pt idx="3975">
                  <c:v>11679</c:v>
                </c:pt>
                <c:pt idx="3976">
                  <c:v>11680</c:v>
                </c:pt>
                <c:pt idx="3977">
                  <c:v>11681</c:v>
                </c:pt>
                <c:pt idx="3978">
                  <c:v>11682</c:v>
                </c:pt>
                <c:pt idx="3979">
                  <c:v>11683</c:v>
                </c:pt>
                <c:pt idx="3980">
                  <c:v>11684</c:v>
                </c:pt>
                <c:pt idx="3981">
                  <c:v>11685</c:v>
                </c:pt>
                <c:pt idx="3982">
                  <c:v>11686</c:v>
                </c:pt>
                <c:pt idx="3983">
                  <c:v>11687</c:v>
                </c:pt>
                <c:pt idx="3984">
                  <c:v>11688</c:v>
                </c:pt>
                <c:pt idx="3985">
                  <c:v>11689</c:v>
                </c:pt>
                <c:pt idx="3986">
                  <c:v>11690</c:v>
                </c:pt>
                <c:pt idx="3987">
                  <c:v>11691</c:v>
                </c:pt>
                <c:pt idx="3988">
                  <c:v>11692</c:v>
                </c:pt>
                <c:pt idx="3989">
                  <c:v>11693</c:v>
                </c:pt>
                <c:pt idx="3990">
                  <c:v>11694</c:v>
                </c:pt>
                <c:pt idx="3991">
                  <c:v>11695</c:v>
                </c:pt>
                <c:pt idx="3992">
                  <c:v>11696</c:v>
                </c:pt>
                <c:pt idx="3993">
                  <c:v>11697</c:v>
                </c:pt>
                <c:pt idx="3994">
                  <c:v>11698</c:v>
                </c:pt>
                <c:pt idx="3995">
                  <c:v>11699</c:v>
                </c:pt>
                <c:pt idx="3996">
                  <c:v>11700</c:v>
                </c:pt>
                <c:pt idx="3997">
                  <c:v>11701</c:v>
                </c:pt>
                <c:pt idx="3998">
                  <c:v>11702</c:v>
                </c:pt>
                <c:pt idx="3999">
                  <c:v>11703</c:v>
                </c:pt>
                <c:pt idx="4000">
                  <c:v>11704</c:v>
                </c:pt>
                <c:pt idx="4001">
                  <c:v>11705</c:v>
                </c:pt>
                <c:pt idx="4002">
                  <c:v>11706</c:v>
                </c:pt>
                <c:pt idx="4003">
                  <c:v>11707</c:v>
                </c:pt>
                <c:pt idx="4004">
                  <c:v>11708</c:v>
                </c:pt>
                <c:pt idx="4005">
                  <c:v>11709</c:v>
                </c:pt>
                <c:pt idx="4006">
                  <c:v>11710</c:v>
                </c:pt>
                <c:pt idx="4007">
                  <c:v>11711</c:v>
                </c:pt>
                <c:pt idx="4008">
                  <c:v>11712</c:v>
                </c:pt>
                <c:pt idx="4009">
                  <c:v>11713</c:v>
                </c:pt>
                <c:pt idx="4010">
                  <c:v>11714</c:v>
                </c:pt>
                <c:pt idx="4011">
                  <c:v>11715</c:v>
                </c:pt>
                <c:pt idx="4012">
                  <c:v>11716</c:v>
                </c:pt>
                <c:pt idx="4013">
                  <c:v>11717</c:v>
                </c:pt>
                <c:pt idx="4014">
                  <c:v>11718</c:v>
                </c:pt>
                <c:pt idx="4015">
                  <c:v>11719</c:v>
                </c:pt>
                <c:pt idx="4016">
                  <c:v>11720</c:v>
                </c:pt>
                <c:pt idx="4017">
                  <c:v>11721</c:v>
                </c:pt>
                <c:pt idx="4018">
                  <c:v>11722</c:v>
                </c:pt>
                <c:pt idx="4019">
                  <c:v>11723</c:v>
                </c:pt>
                <c:pt idx="4020">
                  <c:v>11724</c:v>
                </c:pt>
                <c:pt idx="4021">
                  <c:v>11725</c:v>
                </c:pt>
                <c:pt idx="4022">
                  <c:v>11726</c:v>
                </c:pt>
                <c:pt idx="4023">
                  <c:v>11727</c:v>
                </c:pt>
                <c:pt idx="4024">
                  <c:v>11728</c:v>
                </c:pt>
                <c:pt idx="4025">
                  <c:v>11729</c:v>
                </c:pt>
                <c:pt idx="4026">
                  <c:v>11730</c:v>
                </c:pt>
                <c:pt idx="4027">
                  <c:v>11731</c:v>
                </c:pt>
                <c:pt idx="4028">
                  <c:v>11732</c:v>
                </c:pt>
                <c:pt idx="4029">
                  <c:v>11733</c:v>
                </c:pt>
                <c:pt idx="4030">
                  <c:v>11734</c:v>
                </c:pt>
                <c:pt idx="4031">
                  <c:v>11735</c:v>
                </c:pt>
                <c:pt idx="4032">
                  <c:v>11736</c:v>
                </c:pt>
                <c:pt idx="4033">
                  <c:v>11737</c:v>
                </c:pt>
                <c:pt idx="4034">
                  <c:v>11738</c:v>
                </c:pt>
                <c:pt idx="4035">
                  <c:v>11739</c:v>
                </c:pt>
                <c:pt idx="4036">
                  <c:v>11740</c:v>
                </c:pt>
                <c:pt idx="4037">
                  <c:v>11741</c:v>
                </c:pt>
                <c:pt idx="4038">
                  <c:v>11742</c:v>
                </c:pt>
                <c:pt idx="4039">
                  <c:v>11743</c:v>
                </c:pt>
                <c:pt idx="4040">
                  <c:v>11744</c:v>
                </c:pt>
                <c:pt idx="4041">
                  <c:v>11745</c:v>
                </c:pt>
                <c:pt idx="4042">
                  <c:v>11746</c:v>
                </c:pt>
                <c:pt idx="4043">
                  <c:v>11747</c:v>
                </c:pt>
                <c:pt idx="4044">
                  <c:v>11748</c:v>
                </c:pt>
                <c:pt idx="4045">
                  <c:v>11749</c:v>
                </c:pt>
                <c:pt idx="4046">
                  <c:v>11750</c:v>
                </c:pt>
                <c:pt idx="4047">
                  <c:v>11751</c:v>
                </c:pt>
                <c:pt idx="4048">
                  <c:v>11752</c:v>
                </c:pt>
                <c:pt idx="4049">
                  <c:v>11753</c:v>
                </c:pt>
                <c:pt idx="4050">
                  <c:v>11754</c:v>
                </c:pt>
                <c:pt idx="4051">
                  <c:v>11755</c:v>
                </c:pt>
                <c:pt idx="4052">
                  <c:v>11756</c:v>
                </c:pt>
                <c:pt idx="4053">
                  <c:v>11757</c:v>
                </c:pt>
                <c:pt idx="4054">
                  <c:v>11758</c:v>
                </c:pt>
                <c:pt idx="4055">
                  <c:v>11759</c:v>
                </c:pt>
                <c:pt idx="4056">
                  <c:v>11760</c:v>
                </c:pt>
                <c:pt idx="4057">
                  <c:v>11761</c:v>
                </c:pt>
                <c:pt idx="4058">
                  <c:v>11762</c:v>
                </c:pt>
                <c:pt idx="4059">
                  <c:v>11763</c:v>
                </c:pt>
                <c:pt idx="4060">
                  <c:v>11764</c:v>
                </c:pt>
                <c:pt idx="4061">
                  <c:v>11765</c:v>
                </c:pt>
                <c:pt idx="4062">
                  <c:v>11766</c:v>
                </c:pt>
                <c:pt idx="4063">
                  <c:v>11767</c:v>
                </c:pt>
                <c:pt idx="4064">
                  <c:v>11768</c:v>
                </c:pt>
                <c:pt idx="4065">
                  <c:v>11769</c:v>
                </c:pt>
                <c:pt idx="4066">
                  <c:v>11770</c:v>
                </c:pt>
                <c:pt idx="4067">
                  <c:v>11771</c:v>
                </c:pt>
                <c:pt idx="4068">
                  <c:v>11772</c:v>
                </c:pt>
                <c:pt idx="4069">
                  <c:v>11773</c:v>
                </c:pt>
                <c:pt idx="4070">
                  <c:v>11774</c:v>
                </c:pt>
                <c:pt idx="4071">
                  <c:v>11775</c:v>
                </c:pt>
                <c:pt idx="4072">
                  <c:v>11776</c:v>
                </c:pt>
                <c:pt idx="4073">
                  <c:v>11777</c:v>
                </c:pt>
                <c:pt idx="4074">
                  <c:v>11778</c:v>
                </c:pt>
                <c:pt idx="4075">
                  <c:v>11779</c:v>
                </c:pt>
                <c:pt idx="4076">
                  <c:v>11780</c:v>
                </c:pt>
                <c:pt idx="4077">
                  <c:v>11781</c:v>
                </c:pt>
                <c:pt idx="4078">
                  <c:v>11782</c:v>
                </c:pt>
                <c:pt idx="4079">
                  <c:v>11783</c:v>
                </c:pt>
                <c:pt idx="4080">
                  <c:v>11784</c:v>
                </c:pt>
                <c:pt idx="4081">
                  <c:v>11785</c:v>
                </c:pt>
                <c:pt idx="4082">
                  <c:v>11786</c:v>
                </c:pt>
                <c:pt idx="4083">
                  <c:v>11787</c:v>
                </c:pt>
                <c:pt idx="4084">
                  <c:v>11788</c:v>
                </c:pt>
                <c:pt idx="4085">
                  <c:v>11789</c:v>
                </c:pt>
                <c:pt idx="4086">
                  <c:v>11790</c:v>
                </c:pt>
                <c:pt idx="4087">
                  <c:v>11791</c:v>
                </c:pt>
                <c:pt idx="4088">
                  <c:v>11792</c:v>
                </c:pt>
                <c:pt idx="4089">
                  <c:v>11793</c:v>
                </c:pt>
                <c:pt idx="4090">
                  <c:v>11794</c:v>
                </c:pt>
                <c:pt idx="4091">
                  <c:v>11795</c:v>
                </c:pt>
                <c:pt idx="4092">
                  <c:v>11796</c:v>
                </c:pt>
                <c:pt idx="4093">
                  <c:v>11797</c:v>
                </c:pt>
                <c:pt idx="4094">
                  <c:v>11798</c:v>
                </c:pt>
                <c:pt idx="4095">
                  <c:v>11799</c:v>
                </c:pt>
                <c:pt idx="4096">
                  <c:v>11800</c:v>
                </c:pt>
                <c:pt idx="4097">
                  <c:v>11801</c:v>
                </c:pt>
                <c:pt idx="4098">
                  <c:v>11802</c:v>
                </c:pt>
                <c:pt idx="4099">
                  <c:v>11803</c:v>
                </c:pt>
                <c:pt idx="4100">
                  <c:v>11804</c:v>
                </c:pt>
                <c:pt idx="4101">
                  <c:v>11805</c:v>
                </c:pt>
                <c:pt idx="4102">
                  <c:v>11806</c:v>
                </c:pt>
                <c:pt idx="4103">
                  <c:v>11807</c:v>
                </c:pt>
                <c:pt idx="4104">
                  <c:v>11808</c:v>
                </c:pt>
                <c:pt idx="4105">
                  <c:v>11809</c:v>
                </c:pt>
                <c:pt idx="4106">
                  <c:v>11810</c:v>
                </c:pt>
                <c:pt idx="4107">
                  <c:v>11811</c:v>
                </c:pt>
                <c:pt idx="4108">
                  <c:v>11812</c:v>
                </c:pt>
                <c:pt idx="4109">
                  <c:v>11813</c:v>
                </c:pt>
                <c:pt idx="4110">
                  <c:v>11814</c:v>
                </c:pt>
                <c:pt idx="4111">
                  <c:v>11815</c:v>
                </c:pt>
                <c:pt idx="4112">
                  <c:v>11816</c:v>
                </c:pt>
                <c:pt idx="4113">
                  <c:v>11817</c:v>
                </c:pt>
                <c:pt idx="4114">
                  <c:v>11818</c:v>
                </c:pt>
                <c:pt idx="4115">
                  <c:v>11819</c:v>
                </c:pt>
                <c:pt idx="4116">
                  <c:v>11820</c:v>
                </c:pt>
                <c:pt idx="4117">
                  <c:v>11821</c:v>
                </c:pt>
                <c:pt idx="4118">
                  <c:v>11822</c:v>
                </c:pt>
                <c:pt idx="4119">
                  <c:v>11823</c:v>
                </c:pt>
                <c:pt idx="4120">
                  <c:v>11824</c:v>
                </c:pt>
                <c:pt idx="4121">
                  <c:v>11825</c:v>
                </c:pt>
                <c:pt idx="4122">
                  <c:v>11826</c:v>
                </c:pt>
                <c:pt idx="4123">
                  <c:v>11827</c:v>
                </c:pt>
                <c:pt idx="4124">
                  <c:v>11828</c:v>
                </c:pt>
                <c:pt idx="4125">
                  <c:v>11829</c:v>
                </c:pt>
                <c:pt idx="4126">
                  <c:v>11830</c:v>
                </c:pt>
                <c:pt idx="4127">
                  <c:v>11831</c:v>
                </c:pt>
                <c:pt idx="4128">
                  <c:v>11832</c:v>
                </c:pt>
                <c:pt idx="4129">
                  <c:v>11833</c:v>
                </c:pt>
                <c:pt idx="4130">
                  <c:v>11834</c:v>
                </c:pt>
                <c:pt idx="4131">
                  <c:v>11835</c:v>
                </c:pt>
                <c:pt idx="4132">
                  <c:v>11836</c:v>
                </c:pt>
                <c:pt idx="4133">
                  <c:v>11837</c:v>
                </c:pt>
                <c:pt idx="4134">
                  <c:v>11838</c:v>
                </c:pt>
                <c:pt idx="4135">
                  <c:v>11839</c:v>
                </c:pt>
                <c:pt idx="4136">
                  <c:v>11840</c:v>
                </c:pt>
                <c:pt idx="4137">
                  <c:v>11841</c:v>
                </c:pt>
                <c:pt idx="4138">
                  <c:v>11842</c:v>
                </c:pt>
                <c:pt idx="4139">
                  <c:v>11843</c:v>
                </c:pt>
                <c:pt idx="4140">
                  <c:v>11844</c:v>
                </c:pt>
                <c:pt idx="4141">
                  <c:v>11845</c:v>
                </c:pt>
                <c:pt idx="4142">
                  <c:v>11846</c:v>
                </c:pt>
                <c:pt idx="4143">
                  <c:v>11847</c:v>
                </c:pt>
                <c:pt idx="4144">
                  <c:v>11848</c:v>
                </c:pt>
                <c:pt idx="4145">
                  <c:v>11849</c:v>
                </c:pt>
                <c:pt idx="4146">
                  <c:v>11850</c:v>
                </c:pt>
                <c:pt idx="4147">
                  <c:v>11851</c:v>
                </c:pt>
                <c:pt idx="4148">
                  <c:v>11852</c:v>
                </c:pt>
                <c:pt idx="4149">
                  <c:v>11853</c:v>
                </c:pt>
                <c:pt idx="4150">
                  <c:v>11854</c:v>
                </c:pt>
                <c:pt idx="4151">
                  <c:v>11855</c:v>
                </c:pt>
                <c:pt idx="4152">
                  <c:v>11856</c:v>
                </c:pt>
                <c:pt idx="4153">
                  <c:v>11857</c:v>
                </c:pt>
                <c:pt idx="4154">
                  <c:v>11858</c:v>
                </c:pt>
                <c:pt idx="4155">
                  <c:v>11859</c:v>
                </c:pt>
                <c:pt idx="4156">
                  <c:v>11860</c:v>
                </c:pt>
                <c:pt idx="4157">
                  <c:v>11861</c:v>
                </c:pt>
                <c:pt idx="4158">
                  <c:v>11862</c:v>
                </c:pt>
                <c:pt idx="4159">
                  <c:v>11863</c:v>
                </c:pt>
                <c:pt idx="4160">
                  <c:v>11864</c:v>
                </c:pt>
                <c:pt idx="4161">
                  <c:v>11865</c:v>
                </c:pt>
                <c:pt idx="4162">
                  <c:v>11866</c:v>
                </c:pt>
                <c:pt idx="4163">
                  <c:v>11867</c:v>
                </c:pt>
                <c:pt idx="4164">
                  <c:v>11868</c:v>
                </c:pt>
                <c:pt idx="4165">
                  <c:v>11869</c:v>
                </c:pt>
                <c:pt idx="4166">
                  <c:v>11870</c:v>
                </c:pt>
                <c:pt idx="4167">
                  <c:v>11871</c:v>
                </c:pt>
                <c:pt idx="4168">
                  <c:v>11872</c:v>
                </c:pt>
                <c:pt idx="4169">
                  <c:v>11873</c:v>
                </c:pt>
                <c:pt idx="4170">
                  <c:v>11874</c:v>
                </c:pt>
                <c:pt idx="4171">
                  <c:v>11875</c:v>
                </c:pt>
                <c:pt idx="4172">
                  <c:v>11876</c:v>
                </c:pt>
                <c:pt idx="4173">
                  <c:v>11877</c:v>
                </c:pt>
                <c:pt idx="4174">
                  <c:v>11878</c:v>
                </c:pt>
                <c:pt idx="4175">
                  <c:v>11879</c:v>
                </c:pt>
                <c:pt idx="4176">
                  <c:v>11880</c:v>
                </c:pt>
                <c:pt idx="4177">
                  <c:v>11881</c:v>
                </c:pt>
                <c:pt idx="4178">
                  <c:v>11882</c:v>
                </c:pt>
                <c:pt idx="4179">
                  <c:v>11883</c:v>
                </c:pt>
                <c:pt idx="4180">
                  <c:v>11884</c:v>
                </c:pt>
                <c:pt idx="4181">
                  <c:v>11885</c:v>
                </c:pt>
                <c:pt idx="4182">
                  <c:v>11886</c:v>
                </c:pt>
                <c:pt idx="4183">
                  <c:v>11887</c:v>
                </c:pt>
                <c:pt idx="4184">
                  <c:v>11888</c:v>
                </c:pt>
                <c:pt idx="4185">
                  <c:v>11889</c:v>
                </c:pt>
                <c:pt idx="4186">
                  <c:v>11890</c:v>
                </c:pt>
                <c:pt idx="4187">
                  <c:v>11891</c:v>
                </c:pt>
                <c:pt idx="4188">
                  <c:v>11892</c:v>
                </c:pt>
                <c:pt idx="4189">
                  <c:v>11893</c:v>
                </c:pt>
                <c:pt idx="4190">
                  <c:v>11894</c:v>
                </c:pt>
                <c:pt idx="4191">
                  <c:v>11895</c:v>
                </c:pt>
                <c:pt idx="4192">
                  <c:v>11896</c:v>
                </c:pt>
                <c:pt idx="4193">
                  <c:v>11897</c:v>
                </c:pt>
                <c:pt idx="4194">
                  <c:v>11898</c:v>
                </c:pt>
                <c:pt idx="4195">
                  <c:v>11899</c:v>
                </c:pt>
                <c:pt idx="4196">
                  <c:v>11900</c:v>
                </c:pt>
                <c:pt idx="4197">
                  <c:v>11901</c:v>
                </c:pt>
                <c:pt idx="4198">
                  <c:v>11902</c:v>
                </c:pt>
                <c:pt idx="4199">
                  <c:v>11903</c:v>
                </c:pt>
                <c:pt idx="4200">
                  <c:v>11904</c:v>
                </c:pt>
                <c:pt idx="4201">
                  <c:v>11905</c:v>
                </c:pt>
                <c:pt idx="4202">
                  <c:v>11906</c:v>
                </c:pt>
                <c:pt idx="4203">
                  <c:v>11907</c:v>
                </c:pt>
                <c:pt idx="4204">
                  <c:v>11908</c:v>
                </c:pt>
                <c:pt idx="4205">
                  <c:v>11909</c:v>
                </c:pt>
                <c:pt idx="4206">
                  <c:v>11910</c:v>
                </c:pt>
                <c:pt idx="4207">
                  <c:v>11911</c:v>
                </c:pt>
                <c:pt idx="4208">
                  <c:v>11912</c:v>
                </c:pt>
                <c:pt idx="4209">
                  <c:v>11913</c:v>
                </c:pt>
                <c:pt idx="4210">
                  <c:v>11914</c:v>
                </c:pt>
                <c:pt idx="4211">
                  <c:v>11915</c:v>
                </c:pt>
                <c:pt idx="4212">
                  <c:v>11916</c:v>
                </c:pt>
                <c:pt idx="4213">
                  <c:v>11917</c:v>
                </c:pt>
                <c:pt idx="4214">
                  <c:v>11918</c:v>
                </c:pt>
                <c:pt idx="4215">
                  <c:v>11919</c:v>
                </c:pt>
                <c:pt idx="4216">
                  <c:v>11920</c:v>
                </c:pt>
                <c:pt idx="4217">
                  <c:v>11921</c:v>
                </c:pt>
                <c:pt idx="4218">
                  <c:v>11922</c:v>
                </c:pt>
                <c:pt idx="4219">
                  <c:v>11923</c:v>
                </c:pt>
                <c:pt idx="4220">
                  <c:v>11924</c:v>
                </c:pt>
                <c:pt idx="4221">
                  <c:v>11925</c:v>
                </c:pt>
                <c:pt idx="4222">
                  <c:v>11926</c:v>
                </c:pt>
                <c:pt idx="4223">
                  <c:v>11927</c:v>
                </c:pt>
                <c:pt idx="4224">
                  <c:v>11928</c:v>
                </c:pt>
                <c:pt idx="4225">
                  <c:v>11929</c:v>
                </c:pt>
                <c:pt idx="4226">
                  <c:v>11930</c:v>
                </c:pt>
                <c:pt idx="4227">
                  <c:v>11931</c:v>
                </c:pt>
                <c:pt idx="4228">
                  <c:v>11932</c:v>
                </c:pt>
                <c:pt idx="4229">
                  <c:v>11933</c:v>
                </c:pt>
                <c:pt idx="4230">
                  <c:v>11934</c:v>
                </c:pt>
                <c:pt idx="4231">
                  <c:v>11935</c:v>
                </c:pt>
                <c:pt idx="4232">
                  <c:v>11936</c:v>
                </c:pt>
                <c:pt idx="4233">
                  <c:v>11937</c:v>
                </c:pt>
                <c:pt idx="4234">
                  <c:v>11938</c:v>
                </c:pt>
                <c:pt idx="4235">
                  <c:v>11939</c:v>
                </c:pt>
                <c:pt idx="4236">
                  <c:v>11940</c:v>
                </c:pt>
                <c:pt idx="4237">
                  <c:v>11941</c:v>
                </c:pt>
                <c:pt idx="4238">
                  <c:v>11942</c:v>
                </c:pt>
                <c:pt idx="4239">
                  <c:v>11943</c:v>
                </c:pt>
                <c:pt idx="4240">
                  <c:v>11944</c:v>
                </c:pt>
                <c:pt idx="4241">
                  <c:v>11945</c:v>
                </c:pt>
                <c:pt idx="4242">
                  <c:v>11946</c:v>
                </c:pt>
                <c:pt idx="4243">
                  <c:v>11947</c:v>
                </c:pt>
                <c:pt idx="4244">
                  <c:v>11948</c:v>
                </c:pt>
                <c:pt idx="4245">
                  <c:v>11949</c:v>
                </c:pt>
                <c:pt idx="4246">
                  <c:v>11950</c:v>
                </c:pt>
                <c:pt idx="4247">
                  <c:v>11951</c:v>
                </c:pt>
                <c:pt idx="4248">
                  <c:v>11952</c:v>
                </c:pt>
                <c:pt idx="4249">
                  <c:v>11953</c:v>
                </c:pt>
                <c:pt idx="4250">
                  <c:v>11954</c:v>
                </c:pt>
                <c:pt idx="4251">
                  <c:v>11955</c:v>
                </c:pt>
                <c:pt idx="4252">
                  <c:v>11956</c:v>
                </c:pt>
                <c:pt idx="4253">
                  <c:v>11957</c:v>
                </c:pt>
                <c:pt idx="4254">
                  <c:v>11958</c:v>
                </c:pt>
                <c:pt idx="4255">
                  <c:v>11959</c:v>
                </c:pt>
                <c:pt idx="4256">
                  <c:v>11960</c:v>
                </c:pt>
                <c:pt idx="4257">
                  <c:v>11961</c:v>
                </c:pt>
                <c:pt idx="4258">
                  <c:v>11962</c:v>
                </c:pt>
                <c:pt idx="4259">
                  <c:v>11963</c:v>
                </c:pt>
                <c:pt idx="4260">
                  <c:v>11964</c:v>
                </c:pt>
                <c:pt idx="4261">
                  <c:v>11965</c:v>
                </c:pt>
                <c:pt idx="4262">
                  <c:v>11966</c:v>
                </c:pt>
                <c:pt idx="4263">
                  <c:v>11967</c:v>
                </c:pt>
                <c:pt idx="4264">
                  <c:v>11968</c:v>
                </c:pt>
                <c:pt idx="4265">
                  <c:v>11969</c:v>
                </c:pt>
                <c:pt idx="4266">
                  <c:v>11970</c:v>
                </c:pt>
                <c:pt idx="4267">
                  <c:v>11971</c:v>
                </c:pt>
                <c:pt idx="4268">
                  <c:v>11972</c:v>
                </c:pt>
                <c:pt idx="4269">
                  <c:v>11973</c:v>
                </c:pt>
                <c:pt idx="4270">
                  <c:v>11974</c:v>
                </c:pt>
                <c:pt idx="4271">
                  <c:v>11975</c:v>
                </c:pt>
                <c:pt idx="4272">
                  <c:v>11976</c:v>
                </c:pt>
                <c:pt idx="4273">
                  <c:v>11977</c:v>
                </c:pt>
                <c:pt idx="4274">
                  <c:v>11978</c:v>
                </c:pt>
                <c:pt idx="4275">
                  <c:v>11979</c:v>
                </c:pt>
                <c:pt idx="4276">
                  <c:v>11980</c:v>
                </c:pt>
                <c:pt idx="4277">
                  <c:v>11981</c:v>
                </c:pt>
                <c:pt idx="4278">
                  <c:v>11982</c:v>
                </c:pt>
                <c:pt idx="4279">
                  <c:v>11983</c:v>
                </c:pt>
                <c:pt idx="4280">
                  <c:v>11984</c:v>
                </c:pt>
                <c:pt idx="4281">
                  <c:v>11985</c:v>
                </c:pt>
                <c:pt idx="4282">
                  <c:v>11986</c:v>
                </c:pt>
                <c:pt idx="4283">
                  <c:v>11987</c:v>
                </c:pt>
                <c:pt idx="4284">
                  <c:v>11988</c:v>
                </c:pt>
                <c:pt idx="4285">
                  <c:v>11989</c:v>
                </c:pt>
                <c:pt idx="4286">
                  <c:v>11990</c:v>
                </c:pt>
                <c:pt idx="4287">
                  <c:v>11991</c:v>
                </c:pt>
                <c:pt idx="4288">
                  <c:v>11992</c:v>
                </c:pt>
                <c:pt idx="4289">
                  <c:v>11993</c:v>
                </c:pt>
                <c:pt idx="4290">
                  <c:v>11994</c:v>
                </c:pt>
                <c:pt idx="4291">
                  <c:v>11995</c:v>
                </c:pt>
                <c:pt idx="4292">
                  <c:v>11996</c:v>
                </c:pt>
                <c:pt idx="4293">
                  <c:v>11997</c:v>
                </c:pt>
                <c:pt idx="4294">
                  <c:v>11998</c:v>
                </c:pt>
                <c:pt idx="4295">
                  <c:v>11999</c:v>
                </c:pt>
                <c:pt idx="4296">
                  <c:v>12000</c:v>
                </c:pt>
                <c:pt idx="4297">
                  <c:v>12001</c:v>
                </c:pt>
                <c:pt idx="4298">
                  <c:v>12002</c:v>
                </c:pt>
                <c:pt idx="4299">
                  <c:v>12003</c:v>
                </c:pt>
                <c:pt idx="4300">
                  <c:v>12004</c:v>
                </c:pt>
                <c:pt idx="4301">
                  <c:v>12005</c:v>
                </c:pt>
                <c:pt idx="4302">
                  <c:v>12006</c:v>
                </c:pt>
                <c:pt idx="4303">
                  <c:v>12007</c:v>
                </c:pt>
                <c:pt idx="4304">
                  <c:v>12008</c:v>
                </c:pt>
                <c:pt idx="4305">
                  <c:v>12009</c:v>
                </c:pt>
                <c:pt idx="4306">
                  <c:v>12010</c:v>
                </c:pt>
                <c:pt idx="4307">
                  <c:v>12011</c:v>
                </c:pt>
                <c:pt idx="4308">
                  <c:v>12012</c:v>
                </c:pt>
                <c:pt idx="4309">
                  <c:v>12013</c:v>
                </c:pt>
                <c:pt idx="4310">
                  <c:v>12014</c:v>
                </c:pt>
                <c:pt idx="4311">
                  <c:v>12015</c:v>
                </c:pt>
                <c:pt idx="4312">
                  <c:v>12016</c:v>
                </c:pt>
                <c:pt idx="4313">
                  <c:v>12017</c:v>
                </c:pt>
                <c:pt idx="4314">
                  <c:v>12018</c:v>
                </c:pt>
                <c:pt idx="4315">
                  <c:v>12019</c:v>
                </c:pt>
                <c:pt idx="4316">
                  <c:v>12020</c:v>
                </c:pt>
                <c:pt idx="4317">
                  <c:v>12021</c:v>
                </c:pt>
                <c:pt idx="4318">
                  <c:v>12022</c:v>
                </c:pt>
                <c:pt idx="4319">
                  <c:v>12023</c:v>
                </c:pt>
                <c:pt idx="4320">
                  <c:v>12024</c:v>
                </c:pt>
                <c:pt idx="4321">
                  <c:v>12025</c:v>
                </c:pt>
                <c:pt idx="4322">
                  <c:v>12026</c:v>
                </c:pt>
                <c:pt idx="4323">
                  <c:v>12027</c:v>
                </c:pt>
                <c:pt idx="4324">
                  <c:v>12028</c:v>
                </c:pt>
                <c:pt idx="4325">
                  <c:v>12029</c:v>
                </c:pt>
                <c:pt idx="4326">
                  <c:v>12030</c:v>
                </c:pt>
                <c:pt idx="4327">
                  <c:v>12031</c:v>
                </c:pt>
                <c:pt idx="4328">
                  <c:v>12032</c:v>
                </c:pt>
                <c:pt idx="4329">
                  <c:v>12033</c:v>
                </c:pt>
                <c:pt idx="4330">
                  <c:v>12034</c:v>
                </c:pt>
                <c:pt idx="4331">
                  <c:v>12035</c:v>
                </c:pt>
                <c:pt idx="4332">
                  <c:v>12036</c:v>
                </c:pt>
                <c:pt idx="4333">
                  <c:v>12037</c:v>
                </c:pt>
                <c:pt idx="4334">
                  <c:v>12038</c:v>
                </c:pt>
                <c:pt idx="4335">
                  <c:v>12039</c:v>
                </c:pt>
                <c:pt idx="4336">
                  <c:v>12040</c:v>
                </c:pt>
                <c:pt idx="4337">
                  <c:v>12041</c:v>
                </c:pt>
                <c:pt idx="4338">
                  <c:v>12042</c:v>
                </c:pt>
                <c:pt idx="4339">
                  <c:v>12043</c:v>
                </c:pt>
                <c:pt idx="4340">
                  <c:v>12044</c:v>
                </c:pt>
                <c:pt idx="4341">
                  <c:v>12045</c:v>
                </c:pt>
                <c:pt idx="4342">
                  <c:v>12046</c:v>
                </c:pt>
                <c:pt idx="4343">
                  <c:v>12047</c:v>
                </c:pt>
                <c:pt idx="4344">
                  <c:v>12048</c:v>
                </c:pt>
                <c:pt idx="4345">
                  <c:v>12049</c:v>
                </c:pt>
                <c:pt idx="4346">
                  <c:v>12050</c:v>
                </c:pt>
                <c:pt idx="4347">
                  <c:v>12051</c:v>
                </c:pt>
                <c:pt idx="4348">
                  <c:v>12052</c:v>
                </c:pt>
                <c:pt idx="4349">
                  <c:v>12053</c:v>
                </c:pt>
                <c:pt idx="4350">
                  <c:v>12054</c:v>
                </c:pt>
                <c:pt idx="4351">
                  <c:v>12055</c:v>
                </c:pt>
                <c:pt idx="4352">
                  <c:v>12056</c:v>
                </c:pt>
                <c:pt idx="4353">
                  <c:v>12057</c:v>
                </c:pt>
                <c:pt idx="4354">
                  <c:v>12058</c:v>
                </c:pt>
                <c:pt idx="4355">
                  <c:v>12059</c:v>
                </c:pt>
                <c:pt idx="4356">
                  <c:v>12060</c:v>
                </c:pt>
                <c:pt idx="4357">
                  <c:v>12061</c:v>
                </c:pt>
                <c:pt idx="4358">
                  <c:v>12062</c:v>
                </c:pt>
                <c:pt idx="4359">
                  <c:v>12063</c:v>
                </c:pt>
                <c:pt idx="4360">
                  <c:v>12064</c:v>
                </c:pt>
                <c:pt idx="4361">
                  <c:v>12065</c:v>
                </c:pt>
                <c:pt idx="4362">
                  <c:v>12066</c:v>
                </c:pt>
                <c:pt idx="4363">
                  <c:v>12067</c:v>
                </c:pt>
                <c:pt idx="4364">
                  <c:v>12068</c:v>
                </c:pt>
                <c:pt idx="4365">
                  <c:v>12069</c:v>
                </c:pt>
                <c:pt idx="4366">
                  <c:v>12070</c:v>
                </c:pt>
                <c:pt idx="4367">
                  <c:v>12071</c:v>
                </c:pt>
                <c:pt idx="4368">
                  <c:v>12072</c:v>
                </c:pt>
                <c:pt idx="4369">
                  <c:v>12073</c:v>
                </c:pt>
                <c:pt idx="4370">
                  <c:v>12074</c:v>
                </c:pt>
                <c:pt idx="4371">
                  <c:v>12075</c:v>
                </c:pt>
                <c:pt idx="4372">
                  <c:v>12076</c:v>
                </c:pt>
                <c:pt idx="4373">
                  <c:v>12077</c:v>
                </c:pt>
                <c:pt idx="4374">
                  <c:v>12078</c:v>
                </c:pt>
                <c:pt idx="4375">
                  <c:v>12079</c:v>
                </c:pt>
                <c:pt idx="4376">
                  <c:v>12080</c:v>
                </c:pt>
                <c:pt idx="4377">
                  <c:v>12081</c:v>
                </c:pt>
                <c:pt idx="4378">
                  <c:v>12082</c:v>
                </c:pt>
                <c:pt idx="4379">
                  <c:v>12083</c:v>
                </c:pt>
                <c:pt idx="4380">
                  <c:v>12084</c:v>
                </c:pt>
                <c:pt idx="4381">
                  <c:v>12085</c:v>
                </c:pt>
                <c:pt idx="4382">
                  <c:v>12086</c:v>
                </c:pt>
                <c:pt idx="4383">
                  <c:v>12087</c:v>
                </c:pt>
                <c:pt idx="4384">
                  <c:v>12088</c:v>
                </c:pt>
                <c:pt idx="4385">
                  <c:v>12089</c:v>
                </c:pt>
                <c:pt idx="4386">
                  <c:v>12090</c:v>
                </c:pt>
                <c:pt idx="4387">
                  <c:v>12091</c:v>
                </c:pt>
                <c:pt idx="4388">
                  <c:v>12092</c:v>
                </c:pt>
                <c:pt idx="4389">
                  <c:v>12093</c:v>
                </c:pt>
                <c:pt idx="4390">
                  <c:v>12094</c:v>
                </c:pt>
                <c:pt idx="4391">
                  <c:v>12095</c:v>
                </c:pt>
                <c:pt idx="4392">
                  <c:v>12096</c:v>
                </c:pt>
                <c:pt idx="4393">
                  <c:v>12097</c:v>
                </c:pt>
                <c:pt idx="4394">
                  <c:v>12098</c:v>
                </c:pt>
                <c:pt idx="4395">
                  <c:v>12099</c:v>
                </c:pt>
                <c:pt idx="4396">
                  <c:v>12100</c:v>
                </c:pt>
                <c:pt idx="4397">
                  <c:v>12101</c:v>
                </c:pt>
                <c:pt idx="4398">
                  <c:v>12102</c:v>
                </c:pt>
                <c:pt idx="4399">
                  <c:v>12103</c:v>
                </c:pt>
                <c:pt idx="4400">
                  <c:v>12104</c:v>
                </c:pt>
                <c:pt idx="4401">
                  <c:v>12105</c:v>
                </c:pt>
                <c:pt idx="4402">
                  <c:v>12106</c:v>
                </c:pt>
                <c:pt idx="4403">
                  <c:v>12107</c:v>
                </c:pt>
                <c:pt idx="4404">
                  <c:v>12108</c:v>
                </c:pt>
                <c:pt idx="4405">
                  <c:v>12109</c:v>
                </c:pt>
                <c:pt idx="4406">
                  <c:v>12110</c:v>
                </c:pt>
                <c:pt idx="4407">
                  <c:v>12111</c:v>
                </c:pt>
                <c:pt idx="4408">
                  <c:v>12112</c:v>
                </c:pt>
                <c:pt idx="4409">
                  <c:v>12113</c:v>
                </c:pt>
                <c:pt idx="4410">
                  <c:v>12114</c:v>
                </c:pt>
                <c:pt idx="4411">
                  <c:v>12115</c:v>
                </c:pt>
                <c:pt idx="4412">
                  <c:v>12116</c:v>
                </c:pt>
                <c:pt idx="4413">
                  <c:v>12117</c:v>
                </c:pt>
                <c:pt idx="4414">
                  <c:v>12118</c:v>
                </c:pt>
                <c:pt idx="4415">
                  <c:v>12119</c:v>
                </c:pt>
                <c:pt idx="4416">
                  <c:v>12120</c:v>
                </c:pt>
                <c:pt idx="4417">
                  <c:v>12121</c:v>
                </c:pt>
                <c:pt idx="4418">
                  <c:v>12122</c:v>
                </c:pt>
                <c:pt idx="4419">
                  <c:v>12123</c:v>
                </c:pt>
                <c:pt idx="4420">
                  <c:v>12124</c:v>
                </c:pt>
                <c:pt idx="4421">
                  <c:v>12125</c:v>
                </c:pt>
                <c:pt idx="4422">
                  <c:v>12126</c:v>
                </c:pt>
                <c:pt idx="4423">
                  <c:v>12127</c:v>
                </c:pt>
                <c:pt idx="4424">
                  <c:v>12128</c:v>
                </c:pt>
                <c:pt idx="4425">
                  <c:v>12129</c:v>
                </c:pt>
                <c:pt idx="4426">
                  <c:v>12130</c:v>
                </c:pt>
                <c:pt idx="4427">
                  <c:v>12131</c:v>
                </c:pt>
                <c:pt idx="4428">
                  <c:v>12132</c:v>
                </c:pt>
                <c:pt idx="4429">
                  <c:v>12133</c:v>
                </c:pt>
                <c:pt idx="4430">
                  <c:v>12134</c:v>
                </c:pt>
                <c:pt idx="4431">
                  <c:v>12135</c:v>
                </c:pt>
                <c:pt idx="4432">
                  <c:v>12136</c:v>
                </c:pt>
                <c:pt idx="4433">
                  <c:v>12137</c:v>
                </c:pt>
                <c:pt idx="4434">
                  <c:v>12138</c:v>
                </c:pt>
                <c:pt idx="4435">
                  <c:v>12139</c:v>
                </c:pt>
                <c:pt idx="4436">
                  <c:v>12140</c:v>
                </c:pt>
                <c:pt idx="4437">
                  <c:v>12141</c:v>
                </c:pt>
                <c:pt idx="4438">
                  <c:v>12142</c:v>
                </c:pt>
                <c:pt idx="4439">
                  <c:v>12143</c:v>
                </c:pt>
                <c:pt idx="4440">
                  <c:v>12144</c:v>
                </c:pt>
                <c:pt idx="4441">
                  <c:v>12145</c:v>
                </c:pt>
                <c:pt idx="4442">
                  <c:v>12146</c:v>
                </c:pt>
                <c:pt idx="4443">
                  <c:v>12147</c:v>
                </c:pt>
                <c:pt idx="4444">
                  <c:v>12148</c:v>
                </c:pt>
                <c:pt idx="4445">
                  <c:v>12149</c:v>
                </c:pt>
                <c:pt idx="4446">
                  <c:v>12150</c:v>
                </c:pt>
                <c:pt idx="4447">
                  <c:v>12151</c:v>
                </c:pt>
                <c:pt idx="4448">
                  <c:v>12152</c:v>
                </c:pt>
                <c:pt idx="4449">
                  <c:v>12153</c:v>
                </c:pt>
                <c:pt idx="4450">
                  <c:v>12154</c:v>
                </c:pt>
                <c:pt idx="4451">
                  <c:v>12155</c:v>
                </c:pt>
                <c:pt idx="4452">
                  <c:v>12156</c:v>
                </c:pt>
                <c:pt idx="4453">
                  <c:v>12157</c:v>
                </c:pt>
                <c:pt idx="4454">
                  <c:v>12158</c:v>
                </c:pt>
                <c:pt idx="4455">
                  <c:v>12159</c:v>
                </c:pt>
                <c:pt idx="4456">
                  <c:v>12160</c:v>
                </c:pt>
                <c:pt idx="4457">
                  <c:v>12161</c:v>
                </c:pt>
                <c:pt idx="4458">
                  <c:v>12162</c:v>
                </c:pt>
                <c:pt idx="4459">
                  <c:v>12163</c:v>
                </c:pt>
                <c:pt idx="4460">
                  <c:v>12164</c:v>
                </c:pt>
                <c:pt idx="4461">
                  <c:v>12165</c:v>
                </c:pt>
                <c:pt idx="4462">
                  <c:v>12166</c:v>
                </c:pt>
                <c:pt idx="4463">
                  <c:v>12167</c:v>
                </c:pt>
                <c:pt idx="4464">
                  <c:v>12168</c:v>
                </c:pt>
                <c:pt idx="4465">
                  <c:v>12169</c:v>
                </c:pt>
                <c:pt idx="4466">
                  <c:v>12170</c:v>
                </c:pt>
                <c:pt idx="4467">
                  <c:v>12171</c:v>
                </c:pt>
                <c:pt idx="4468">
                  <c:v>12172</c:v>
                </c:pt>
                <c:pt idx="4469">
                  <c:v>12173</c:v>
                </c:pt>
                <c:pt idx="4470">
                  <c:v>12174</c:v>
                </c:pt>
                <c:pt idx="4471">
                  <c:v>12175</c:v>
                </c:pt>
                <c:pt idx="4472">
                  <c:v>12176</c:v>
                </c:pt>
                <c:pt idx="4473">
                  <c:v>12177</c:v>
                </c:pt>
                <c:pt idx="4474">
                  <c:v>12178</c:v>
                </c:pt>
                <c:pt idx="4475">
                  <c:v>12179</c:v>
                </c:pt>
                <c:pt idx="4476">
                  <c:v>12180</c:v>
                </c:pt>
                <c:pt idx="4477">
                  <c:v>12181</c:v>
                </c:pt>
                <c:pt idx="4478">
                  <c:v>12182</c:v>
                </c:pt>
                <c:pt idx="4479">
                  <c:v>12183</c:v>
                </c:pt>
                <c:pt idx="4480">
                  <c:v>12184</c:v>
                </c:pt>
                <c:pt idx="4481">
                  <c:v>12185</c:v>
                </c:pt>
                <c:pt idx="4482">
                  <c:v>12186</c:v>
                </c:pt>
                <c:pt idx="4483">
                  <c:v>12187</c:v>
                </c:pt>
                <c:pt idx="4484">
                  <c:v>12188</c:v>
                </c:pt>
                <c:pt idx="4485">
                  <c:v>12189</c:v>
                </c:pt>
                <c:pt idx="4486">
                  <c:v>12190</c:v>
                </c:pt>
                <c:pt idx="4487">
                  <c:v>12191</c:v>
                </c:pt>
                <c:pt idx="4488">
                  <c:v>12192</c:v>
                </c:pt>
                <c:pt idx="4489">
                  <c:v>12193</c:v>
                </c:pt>
                <c:pt idx="4490">
                  <c:v>12194</c:v>
                </c:pt>
                <c:pt idx="4491">
                  <c:v>12195</c:v>
                </c:pt>
                <c:pt idx="4492">
                  <c:v>12196</c:v>
                </c:pt>
                <c:pt idx="4493">
                  <c:v>12197</c:v>
                </c:pt>
                <c:pt idx="4494">
                  <c:v>12198</c:v>
                </c:pt>
                <c:pt idx="4495">
                  <c:v>12199</c:v>
                </c:pt>
                <c:pt idx="4496">
                  <c:v>12200</c:v>
                </c:pt>
                <c:pt idx="4497">
                  <c:v>12201</c:v>
                </c:pt>
                <c:pt idx="4498">
                  <c:v>12202</c:v>
                </c:pt>
                <c:pt idx="4499">
                  <c:v>12203</c:v>
                </c:pt>
                <c:pt idx="4500">
                  <c:v>12204</c:v>
                </c:pt>
                <c:pt idx="4501">
                  <c:v>12205</c:v>
                </c:pt>
                <c:pt idx="4502">
                  <c:v>12206</c:v>
                </c:pt>
                <c:pt idx="4503">
                  <c:v>12207</c:v>
                </c:pt>
                <c:pt idx="4504">
                  <c:v>12208</c:v>
                </c:pt>
                <c:pt idx="4505">
                  <c:v>12209</c:v>
                </c:pt>
                <c:pt idx="4506">
                  <c:v>12210</c:v>
                </c:pt>
                <c:pt idx="4507">
                  <c:v>12211</c:v>
                </c:pt>
                <c:pt idx="4508">
                  <c:v>12212</c:v>
                </c:pt>
                <c:pt idx="4509">
                  <c:v>12213</c:v>
                </c:pt>
                <c:pt idx="4510">
                  <c:v>12214</c:v>
                </c:pt>
                <c:pt idx="4511">
                  <c:v>12215</c:v>
                </c:pt>
                <c:pt idx="4512">
                  <c:v>12216</c:v>
                </c:pt>
                <c:pt idx="4513">
                  <c:v>12217</c:v>
                </c:pt>
                <c:pt idx="4514">
                  <c:v>12218</c:v>
                </c:pt>
                <c:pt idx="4515">
                  <c:v>12219</c:v>
                </c:pt>
                <c:pt idx="4516">
                  <c:v>12220</c:v>
                </c:pt>
                <c:pt idx="4517">
                  <c:v>12221</c:v>
                </c:pt>
                <c:pt idx="4518">
                  <c:v>12222</c:v>
                </c:pt>
                <c:pt idx="4519">
                  <c:v>12223</c:v>
                </c:pt>
                <c:pt idx="4520">
                  <c:v>12224</c:v>
                </c:pt>
                <c:pt idx="4521">
                  <c:v>12225</c:v>
                </c:pt>
                <c:pt idx="4522">
                  <c:v>12226</c:v>
                </c:pt>
                <c:pt idx="4523">
                  <c:v>12227</c:v>
                </c:pt>
                <c:pt idx="4524">
                  <c:v>12228</c:v>
                </c:pt>
                <c:pt idx="4525">
                  <c:v>12229</c:v>
                </c:pt>
                <c:pt idx="4526">
                  <c:v>12230</c:v>
                </c:pt>
                <c:pt idx="4527">
                  <c:v>12231</c:v>
                </c:pt>
                <c:pt idx="4528">
                  <c:v>12232</c:v>
                </c:pt>
                <c:pt idx="4529">
                  <c:v>12233</c:v>
                </c:pt>
                <c:pt idx="4530">
                  <c:v>12234</c:v>
                </c:pt>
                <c:pt idx="4531">
                  <c:v>12235</c:v>
                </c:pt>
                <c:pt idx="4532">
                  <c:v>12236</c:v>
                </c:pt>
                <c:pt idx="4533">
                  <c:v>12237</c:v>
                </c:pt>
                <c:pt idx="4534">
                  <c:v>12238</c:v>
                </c:pt>
                <c:pt idx="4535">
                  <c:v>12239</c:v>
                </c:pt>
                <c:pt idx="4536">
                  <c:v>12240</c:v>
                </c:pt>
                <c:pt idx="4537">
                  <c:v>12241</c:v>
                </c:pt>
                <c:pt idx="4538">
                  <c:v>12242</c:v>
                </c:pt>
                <c:pt idx="4539">
                  <c:v>12243</c:v>
                </c:pt>
                <c:pt idx="4540">
                  <c:v>12244</c:v>
                </c:pt>
                <c:pt idx="4541">
                  <c:v>12245</c:v>
                </c:pt>
                <c:pt idx="4542">
                  <c:v>12246</c:v>
                </c:pt>
                <c:pt idx="4543">
                  <c:v>12247</c:v>
                </c:pt>
                <c:pt idx="4544">
                  <c:v>12248</c:v>
                </c:pt>
                <c:pt idx="4545">
                  <c:v>12249</c:v>
                </c:pt>
                <c:pt idx="4546">
                  <c:v>12250</c:v>
                </c:pt>
                <c:pt idx="4547">
                  <c:v>12251</c:v>
                </c:pt>
                <c:pt idx="4548">
                  <c:v>12252</c:v>
                </c:pt>
                <c:pt idx="4549">
                  <c:v>12253</c:v>
                </c:pt>
                <c:pt idx="4550">
                  <c:v>12254</c:v>
                </c:pt>
                <c:pt idx="4551">
                  <c:v>12255</c:v>
                </c:pt>
                <c:pt idx="4552">
                  <c:v>12256</c:v>
                </c:pt>
                <c:pt idx="4553">
                  <c:v>12257</c:v>
                </c:pt>
                <c:pt idx="4554">
                  <c:v>12258</c:v>
                </c:pt>
                <c:pt idx="4555">
                  <c:v>12259</c:v>
                </c:pt>
                <c:pt idx="4556">
                  <c:v>12260</c:v>
                </c:pt>
                <c:pt idx="4557">
                  <c:v>12261</c:v>
                </c:pt>
                <c:pt idx="4558">
                  <c:v>12262</c:v>
                </c:pt>
                <c:pt idx="4559">
                  <c:v>12263</c:v>
                </c:pt>
                <c:pt idx="4560">
                  <c:v>12264</c:v>
                </c:pt>
                <c:pt idx="4561">
                  <c:v>12265</c:v>
                </c:pt>
                <c:pt idx="4562">
                  <c:v>12266</c:v>
                </c:pt>
                <c:pt idx="4563">
                  <c:v>12267</c:v>
                </c:pt>
                <c:pt idx="4564">
                  <c:v>12268</c:v>
                </c:pt>
                <c:pt idx="4565">
                  <c:v>12269</c:v>
                </c:pt>
                <c:pt idx="4566">
                  <c:v>12270</c:v>
                </c:pt>
                <c:pt idx="4567">
                  <c:v>12271</c:v>
                </c:pt>
                <c:pt idx="4568">
                  <c:v>12272</c:v>
                </c:pt>
                <c:pt idx="4569">
                  <c:v>12273</c:v>
                </c:pt>
                <c:pt idx="4570">
                  <c:v>12274</c:v>
                </c:pt>
                <c:pt idx="4571">
                  <c:v>12275</c:v>
                </c:pt>
                <c:pt idx="4572">
                  <c:v>12276</c:v>
                </c:pt>
                <c:pt idx="4573">
                  <c:v>12277</c:v>
                </c:pt>
                <c:pt idx="4574">
                  <c:v>12278</c:v>
                </c:pt>
                <c:pt idx="4575">
                  <c:v>12279</c:v>
                </c:pt>
                <c:pt idx="4576">
                  <c:v>12280</c:v>
                </c:pt>
                <c:pt idx="4577">
                  <c:v>12281</c:v>
                </c:pt>
                <c:pt idx="4578">
                  <c:v>12282</c:v>
                </c:pt>
                <c:pt idx="4579">
                  <c:v>12283</c:v>
                </c:pt>
                <c:pt idx="4580">
                  <c:v>12284</c:v>
                </c:pt>
                <c:pt idx="4581">
                  <c:v>12285</c:v>
                </c:pt>
                <c:pt idx="4582">
                  <c:v>12286</c:v>
                </c:pt>
                <c:pt idx="4583">
                  <c:v>12287</c:v>
                </c:pt>
                <c:pt idx="4584">
                  <c:v>12288</c:v>
                </c:pt>
                <c:pt idx="4585">
                  <c:v>12289</c:v>
                </c:pt>
                <c:pt idx="4586">
                  <c:v>12290</c:v>
                </c:pt>
                <c:pt idx="4587">
                  <c:v>12291</c:v>
                </c:pt>
                <c:pt idx="4588">
                  <c:v>12292</c:v>
                </c:pt>
                <c:pt idx="4589">
                  <c:v>12293</c:v>
                </c:pt>
                <c:pt idx="4590">
                  <c:v>12294</c:v>
                </c:pt>
                <c:pt idx="4591">
                  <c:v>12295</c:v>
                </c:pt>
                <c:pt idx="4592">
                  <c:v>12296</c:v>
                </c:pt>
                <c:pt idx="4593">
                  <c:v>12297</c:v>
                </c:pt>
                <c:pt idx="4594">
                  <c:v>12298</c:v>
                </c:pt>
                <c:pt idx="4595">
                  <c:v>12299</c:v>
                </c:pt>
                <c:pt idx="4596">
                  <c:v>12300</c:v>
                </c:pt>
                <c:pt idx="4597">
                  <c:v>12301</c:v>
                </c:pt>
                <c:pt idx="4598">
                  <c:v>12302</c:v>
                </c:pt>
                <c:pt idx="4599">
                  <c:v>12303</c:v>
                </c:pt>
                <c:pt idx="4600">
                  <c:v>12304</c:v>
                </c:pt>
                <c:pt idx="4601">
                  <c:v>12305</c:v>
                </c:pt>
                <c:pt idx="4602">
                  <c:v>12306</c:v>
                </c:pt>
                <c:pt idx="4603">
                  <c:v>12307</c:v>
                </c:pt>
                <c:pt idx="4604">
                  <c:v>12308</c:v>
                </c:pt>
                <c:pt idx="4605">
                  <c:v>12309</c:v>
                </c:pt>
                <c:pt idx="4606">
                  <c:v>12310</c:v>
                </c:pt>
                <c:pt idx="4607">
                  <c:v>12311</c:v>
                </c:pt>
                <c:pt idx="4608">
                  <c:v>12312</c:v>
                </c:pt>
                <c:pt idx="4609">
                  <c:v>12313</c:v>
                </c:pt>
                <c:pt idx="4610">
                  <c:v>12314</c:v>
                </c:pt>
                <c:pt idx="4611">
                  <c:v>12315</c:v>
                </c:pt>
                <c:pt idx="4612">
                  <c:v>12316</c:v>
                </c:pt>
                <c:pt idx="4613">
                  <c:v>12317</c:v>
                </c:pt>
                <c:pt idx="4614">
                  <c:v>12318</c:v>
                </c:pt>
                <c:pt idx="4615">
                  <c:v>12319</c:v>
                </c:pt>
                <c:pt idx="4616">
                  <c:v>12320</c:v>
                </c:pt>
                <c:pt idx="4617">
                  <c:v>12321</c:v>
                </c:pt>
                <c:pt idx="4618">
                  <c:v>12322</c:v>
                </c:pt>
                <c:pt idx="4619">
                  <c:v>12323</c:v>
                </c:pt>
                <c:pt idx="4620">
                  <c:v>12324</c:v>
                </c:pt>
                <c:pt idx="4621">
                  <c:v>12325</c:v>
                </c:pt>
                <c:pt idx="4622">
                  <c:v>12326</c:v>
                </c:pt>
                <c:pt idx="4623">
                  <c:v>12327</c:v>
                </c:pt>
                <c:pt idx="4624">
                  <c:v>12328</c:v>
                </c:pt>
                <c:pt idx="4625">
                  <c:v>12329</c:v>
                </c:pt>
                <c:pt idx="4626">
                  <c:v>12330</c:v>
                </c:pt>
                <c:pt idx="4627">
                  <c:v>12331</c:v>
                </c:pt>
                <c:pt idx="4628">
                  <c:v>12332</c:v>
                </c:pt>
                <c:pt idx="4629">
                  <c:v>12333</c:v>
                </c:pt>
                <c:pt idx="4630">
                  <c:v>12334</c:v>
                </c:pt>
                <c:pt idx="4631">
                  <c:v>12335</c:v>
                </c:pt>
                <c:pt idx="4632">
                  <c:v>12336</c:v>
                </c:pt>
                <c:pt idx="4633">
                  <c:v>12337</c:v>
                </c:pt>
                <c:pt idx="4634">
                  <c:v>12338</c:v>
                </c:pt>
                <c:pt idx="4635">
                  <c:v>12339</c:v>
                </c:pt>
                <c:pt idx="4636">
                  <c:v>12340</c:v>
                </c:pt>
                <c:pt idx="4637">
                  <c:v>12341</c:v>
                </c:pt>
                <c:pt idx="4638">
                  <c:v>12342</c:v>
                </c:pt>
                <c:pt idx="4639">
                  <c:v>12343</c:v>
                </c:pt>
                <c:pt idx="4640">
                  <c:v>12344</c:v>
                </c:pt>
                <c:pt idx="4641">
                  <c:v>12345</c:v>
                </c:pt>
                <c:pt idx="4642">
                  <c:v>12346</c:v>
                </c:pt>
                <c:pt idx="4643">
                  <c:v>12347</c:v>
                </c:pt>
                <c:pt idx="4644">
                  <c:v>12348</c:v>
                </c:pt>
                <c:pt idx="4645">
                  <c:v>12349</c:v>
                </c:pt>
                <c:pt idx="4646">
                  <c:v>12350</c:v>
                </c:pt>
                <c:pt idx="4647">
                  <c:v>12351</c:v>
                </c:pt>
                <c:pt idx="4648">
                  <c:v>12352</c:v>
                </c:pt>
                <c:pt idx="4649">
                  <c:v>12353</c:v>
                </c:pt>
                <c:pt idx="4650">
                  <c:v>12354</c:v>
                </c:pt>
                <c:pt idx="4651">
                  <c:v>12355</c:v>
                </c:pt>
                <c:pt idx="4652">
                  <c:v>12356</c:v>
                </c:pt>
                <c:pt idx="4653">
                  <c:v>12357</c:v>
                </c:pt>
                <c:pt idx="4654">
                  <c:v>12358</c:v>
                </c:pt>
                <c:pt idx="4655">
                  <c:v>12359</c:v>
                </c:pt>
                <c:pt idx="4656">
                  <c:v>12360</c:v>
                </c:pt>
                <c:pt idx="4657">
                  <c:v>12361</c:v>
                </c:pt>
                <c:pt idx="4658">
                  <c:v>12362</c:v>
                </c:pt>
                <c:pt idx="4659">
                  <c:v>12363</c:v>
                </c:pt>
                <c:pt idx="4660">
                  <c:v>12364</c:v>
                </c:pt>
                <c:pt idx="4661">
                  <c:v>12365</c:v>
                </c:pt>
                <c:pt idx="4662">
                  <c:v>12366</c:v>
                </c:pt>
                <c:pt idx="4663">
                  <c:v>12367</c:v>
                </c:pt>
                <c:pt idx="4664">
                  <c:v>12368</c:v>
                </c:pt>
                <c:pt idx="4665">
                  <c:v>12369</c:v>
                </c:pt>
                <c:pt idx="4666">
                  <c:v>12370</c:v>
                </c:pt>
                <c:pt idx="4667">
                  <c:v>12371</c:v>
                </c:pt>
                <c:pt idx="4668">
                  <c:v>12372</c:v>
                </c:pt>
                <c:pt idx="4669">
                  <c:v>12373</c:v>
                </c:pt>
                <c:pt idx="4670">
                  <c:v>12374</c:v>
                </c:pt>
                <c:pt idx="4671">
                  <c:v>12375</c:v>
                </c:pt>
                <c:pt idx="4672">
                  <c:v>12376</c:v>
                </c:pt>
                <c:pt idx="4673">
                  <c:v>12377</c:v>
                </c:pt>
                <c:pt idx="4674">
                  <c:v>12378</c:v>
                </c:pt>
                <c:pt idx="4675">
                  <c:v>12379</c:v>
                </c:pt>
                <c:pt idx="4676">
                  <c:v>12380</c:v>
                </c:pt>
                <c:pt idx="4677">
                  <c:v>12381</c:v>
                </c:pt>
                <c:pt idx="4678">
                  <c:v>12382</c:v>
                </c:pt>
                <c:pt idx="4679">
                  <c:v>12383</c:v>
                </c:pt>
                <c:pt idx="4680">
                  <c:v>12384</c:v>
                </c:pt>
                <c:pt idx="4681">
                  <c:v>12385</c:v>
                </c:pt>
                <c:pt idx="4682">
                  <c:v>12386</c:v>
                </c:pt>
                <c:pt idx="4683">
                  <c:v>12387</c:v>
                </c:pt>
                <c:pt idx="4684">
                  <c:v>12388</c:v>
                </c:pt>
                <c:pt idx="4685">
                  <c:v>12389</c:v>
                </c:pt>
                <c:pt idx="4686">
                  <c:v>12390</c:v>
                </c:pt>
                <c:pt idx="4687">
                  <c:v>12391</c:v>
                </c:pt>
                <c:pt idx="4688">
                  <c:v>12392</c:v>
                </c:pt>
                <c:pt idx="4689">
                  <c:v>12393</c:v>
                </c:pt>
                <c:pt idx="4690">
                  <c:v>12394</c:v>
                </c:pt>
                <c:pt idx="4691">
                  <c:v>12395</c:v>
                </c:pt>
                <c:pt idx="4692">
                  <c:v>12396</c:v>
                </c:pt>
                <c:pt idx="4693">
                  <c:v>12397</c:v>
                </c:pt>
                <c:pt idx="4694">
                  <c:v>12398</c:v>
                </c:pt>
                <c:pt idx="4695">
                  <c:v>12399</c:v>
                </c:pt>
                <c:pt idx="4696">
                  <c:v>12400</c:v>
                </c:pt>
                <c:pt idx="4697">
                  <c:v>12401</c:v>
                </c:pt>
                <c:pt idx="4698">
                  <c:v>12402</c:v>
                </c:pt>
                <c:pt idx="4699">
                  <c:v>12403</c:v>
                </c:pt>
                <c:pt idx="4700">
                  <c:v>12404</c:v>
                </c:pt>
                <c:pt idx="4701">
                  <c:v>12405</c:v>
                </c:pt>
                <c:pt idx="4702">
                  <c:v>12406</c:v>
                </c:pt>
                <c:pt idx="4703">
                  <c:v>12407</c:v>
                </c:pt>
                <c:pt idx="4704">
                  <c:v>12408</c:v>
                </c:pt>
                <c:pt idx="4705">
                  <c:v>12409</c:v>
                </c:pt>
                <c:pt idx="4706">
                  <c:v>12410</c:v>
                </c:pt>
                <c:pt idx="4707">
                  <c:v>12411</c:v>
                </c:pt>
                <c:pt idx="4708">
                  <c:v>12412</c:v>
                </c:pt>
                <c:pt idx="4709">
                  <c:v>12413</c:v>
                </c:pt>
                <c:pt idx="4710">
                  <c:v>12414</c:v>
                </c:pt>
                <c:pt idx="4711">
                  <c:v>12415</c:v>
                </c:pt>
                <c:pt idx="4712">
                  <c:v>12416</c:v>
                </c:pt>
                <c:pt idx="4713">
                  <c:v>12417</c:v>
                </c:pt>
                <c:pt idx="4714">
                  <c:v>12418</c:v>
                </c:pt>
                <c:pt idx="4715">
                  <c:v>12419</c:v>
                </c:pt>
                <c:pt idx="4716">
                  <c:v>12420</c:v>
                </c:pt>
                <c:pt idx="4717">
                  <c:v>12421</c:v>
                </c:pt>
                <c:pt idx="4718">
                  <c:v>12422</c:v>
                </c:pt>
                <c:pt idx="4719">
                  <c:v>12423</c:v>
                </c:pt>
                <c:pt idx="4720">
                  <c:v>12424</c:v>
                </c:pt>
                <c:pt idx="4721">
                  <c:v>12425</c:v>
                </c:pt>
                <c:pt idx="4722">
                  <c:v>12426</c:v>
                </c:pt>
                <c:pt idx="4723">
                  <c:v>12427</c:v>
                </c:pt>
                <c:pt idx="4724">
                  <c:v>12428</c:v>
                </c:pt>
                <c:pt idx="4725">
                  <c:v>12429</c:v>
                </c:pt>
                <c:pt idx="4726">
                  <c:v>12430</c:v>
                </c:pt>
                <c:pt idx="4727">
                  <c:v>12431</c:v>
                </c:pt>
                <c:pt idx="4728">
                  <c:v>12432</c:v>
                </c:pt>
                <c:pt idx="4729">
                  <c:v>12433</c:v>
                </c:pt>
                <c:pt idx="4730">
                  <c:v>12434</c:v>
                </c:pt>
                <c:pt idx="4731">
                  <c:v>12435</c:v>
                </c:pt>
                <c:pt idx="4732">
                  <c:v>12436</c:v>
                </c:pt>
                <c:pt idx="4733">
                  <c:v>12437</c:v>
                </c:pt>
                <c:pt idx="4734">
                  <c:v>12438</c:v>
                </c:pt>
                <c:pt idx="4735">
                  <c:v>12439</c:v>
                </c:pt>
                <c:pt idx="4736">
                  <c:v>12440</c:v>
                </c:pt>
                <c:pt idx="4737">
                  <c:v>12441</c:v>
                </c:pt>
                <c:pt idx="4738">
                  <c:v>12442</c:v>
                </c:pt>
                <c:pt idx="4739">
                  <c:v>12443</c:v>
                </c:pt>
                <c:pt idx="4740">
                  <c:v>12444</c:v>
                </c:pt>
                <c:pt idx="4741">
                  <c:v>12445</c:v>
                </c:pt>
                <c:pt idx="4742">
                  <c:v>12446</c:v>
                </c:pt>
                <c:pt idx="4743">
                  <c:v>12447</c:v>
                </c:pt>
                <c:pt idx="4744">
                  <c:v>12448</c:v>
                </c:pt>
                <c:pt idx="4745">
                  <c:v>12449</c:v>
                </c:pt>
                <c:pt idx="4746">
                  <c:v>12450</c:v>
                </c:pt>
                <c:pt idx="4747">
                  <c:v>12451</c:v>
                </c:pt>
                <c:pt idx="4748">
                  <c:v>12452</c:v>
                </c:pt>
                <c:pt idx="4749">
                  <c:v>12453</c:v>
                </c:pt>
                <c:pt idx="4750">
                  <c:v>12454</c:v>
                </c:pt>
                <c:pt idx="4751">
                  <c:v>12455</c:v>
                </c:pt>
                <c:pt idx="4752">
                  <c:v>12456</c:v>
                </c:pt>
                <c:pt idx="4753">
                  <c:v>12457</c:v>
                </c:pt>
                <c:pt idx="4754">
                  <c:v>12458</c:v>
                </c:pt>
                <c:pt idx="4755">
                  <c:v>12459</c:v>
                </c:pt>
                <c:pt idx="4756">
                  <c:v>12460</c:v>
                </c:pt>
                <c:pt idx="4757">
                  <c:v>12461</c:v>
                </c:pt>
                <c:pt idx="4758">
                  <c:v>12462</c:v>
                </c:pt>
                <c:pt idx="4759">
                  <c:v>12463</c:v>
                </c:pt>
                <c:pt idx="4760">
                  <c:v>12464</c:v>
                </c:pt>
                <c:pt idx="4761">
                  <c:v>12465</c:v>
                </c:pt>
                <c:pt idx="4762">
                  <c:v>12466</c:v>
                </c:pt>
                <c:pt idx="4763">
                  <c:v>12467</c:v>
                </c:pt>
                <c:pt idx="4764">
                  <c:v>12468</c:v>
                </c:pt>
                <c:pt idx="4765">
                  <c:v>12469</c:v>
                </c:pt>
                <c:pt idx="4766">
                  <c:v>12470</c:v>
                </c:pt>
                <c:pt idx="4767">
                  <c:v>12471</c:v>
                </c:pt>
                <c:pt idx="4768">
                  <c:v>12472</c:v>
                </c:pt>
                <c:pt idx="4769">
                  <c:v>12473</c:v>
                </c:pt>
                <c:pt idx="4770">
                  <c:v>12474</c:v>
                </c:pt>
                <c:pt idx="4771">
                  <c:v>12475</c:v>
                </c:pt>
                <c:pt idx="4772">
                  <c:v>12476</c:v>
                </c:pt>
                <c:pt idx="4773">
                  <c:v>12477</c:v>
                </c:pt>
                <c:pt idx="4774">
                  <c:v>12478</c:v>
                </c:pt>
                <c:pt idx="4775">
                  <c:v>12479</c:v>
                </c:pt>
                <c:pt idx="4776">
                  <c:v>12480</c:v>
                </c:pt>
                <c:pt idx="4777">
                  <c:v>12481</c:v>
                </c:pt>
                <c:pt idx="4778">
                  <c:v>12482</c:v>
                </c:pt>
                <c:pt idx="4779">
                  <c:v>12483</c:v>
                </c:pt>
                <c:pt idx="4780">
                  <c:v>12484</c:v>
                </c:pt>
                <c:pt idx="4781">
                  <c:v>12485</c:v>
                </c:pt>
                <c:pt idx="4782">
                  <c:v>12486</c:v>
                </c:pt>
                <c:pt idx="4783">
                  <c:v>12487</c:v>
                </c:pt>
                <c:pt idx="4784">
                  <c:v>12488</c:v>
                </c:pt>
                <c:pt idx="4785">
                  <c:v>12489</c:v>
                </c:pt>
                <c:pt idx="4786">
                  <c:v>12490</c:v>
                </c:pt>
                <c:pt idx="4787">
                  <c:v>12491</c:v>
                </c:pt>
                <c:pt idx="4788">
                  <c:v>12492</c:v>
                </c:pt>
                <c:pt idx="4789">
                  <c:v>12493</c:v>
                </c:pt>
                <c:pt idx="4790">
                  <c:v>12494</c:v>
                </c:pt>
                <c:pt idx="4791">
                  <c:v>12495</c:v>
                </c:pt>
                <c:pt idx="4792">
                  <c:v>12496</c:v>
                </c:pt>
                <c:pt idx="4793">
                  <c:v>12497</c:v>
                </c:pt>
                <c:pt idx="4794">
                  <c:v>12498</c:v>
                </c:pt>
                <c:pt idx="4795">
                  <c:v>12499</c:v>
                </c:pt>
                <c:pt idx="4796">
                  <c:v>12500</c:v>
                </c:pt>
                <c:pt idx="4797">
                  <c:v>12501</c:v>
                </c:pt>
                <c:pt idx="4798">
                  <c:v>12502</c:v>
                </c:pt>
                <c:pt idx="4799">
                  <c:v>12503</c:v>
                </c:pt>
                <c:pt idx="4800">
                  <c:v>12504</c:v>
                </c:pt>
                <c:pt idx="4801">
                  <c:v>12505</c:v>
                </c:pt>
                <c:pt idx="4802">
                  <c:v>12506</c:v>
                </c:pt>
                <c:pt idx="4803">
                  <c:v>12507</c:v>
                </c:pt>
                <c:pt idx="4804">
                  <c:v>12508</c:v>
                </c:pt>
                <c:pt idx="4805">
                  <c:v>12509</c:v>
                </c:pt>
                <c:pt idx="4806">
                  <c:v>12510</c:v>
                </c:pt>
                <c:pt idx="4807">
                  <c:v>12511</c:v>
                </c:pt>
                <c:pt idx="4808">
                  <c:v>12512</c:v>
                </c:pt>
                <c:pt idx="4809">
                  <c:v>12513</c:v>
                </c:pt>
                <c:pt idx="4810">
                  <c:v>12514</c:v>
                </c:pt>
                <c:pt idx="4811">
                  <c:v>12515</c:v>
                </c:pt>
                <c:pt idx="4812">
                  <c:v>12516</c:v>
                </c:pt>
                <c:pt idx="4813">
                  <c:v>12517</c:v>
                </c:pt>
                <c:pt idx="4814">
                  <c:v>12518</c:v>
                </c:pt>
                <c:pt idx="4815">
                  <c:v>12519</c:v>
                </c:pt>
                <c:pt idx="4816">
                  <c:v>12520</c:v>
                </c:pt>
                <c:pt idx="4817">
                  <c:v>12521</c:v>
                </c:pt>
                <c:pt idx="4818">
                  <c:v>12522</c:v>
                </c:pt>
                <c:pt idx="4819">
                  <c:v>12523</c:v>
                </c:pt>
                <c:pt idx="4820">
                  <c:v>12524</c:v>
                </c:pt>
                <c:pt idx="4821">
                  <c:v>12525</c:v>
                </c:pt>
                <c:pt idx="4822">
                  <c:v>12526</c:v>
                </c:pt>
                <c:pt idx="4823">
                  <c:v>12527</c:v>
                </c:pt>
                <c:pt idx="4824">
                  <c:v>12528</c:v>
                </c:pt>
                <c:pt idx="4825">
                  <c:v>12529</c:v>
                </c:pt>
                <c:pt idx="4826">
                  <c:v>12530</c:v>
                </c:pt>
                <c:pt idx="4827">
                  <c:v>12531</c:v>
                </c:pt>
                <c:pt idx="4828">
                  <c:v>12532</c:v>
                </c:pt>
                <c:pt idx="4829">
                  <c:v>12533</c:v>
                </c:pt>
                <c:pt idx="4830">
                  <c:v>12534</c:v>
                </c:pt>
                <c:pt idx="4831">
                  <c:v>12535</c:v>
                </c:pt>
                <c:pt idx="4832">
                  <c:v>12536</c:v>
                </c:pt>
                <c:pt idx="4833">
                  <c:v>12537</c:v>
                </c:pt>
                <c:pt idx="4834">
                  <c:v>12538</c:v>
                </c:pt>
                <c:pt idx="4835">
                  <c:v>12539</c:v>
                </c:pt>
                <c:pt idx="4836">
                  <c:v>12540</c:v>
                </c:pt>
                <c:pt idx="4837">
                  <c:v>12541</c:v>
                </c:pt>
                <c:pt idx="4838">
                  <c:v>12542</c:v>
                </c:pt>
                <c:pt idx="4839">
                  <c:v>12543</c:v>
                </c:pt>
                <c:pt idx="4840">
                  <c:v>12544</c:v>
                </c:pt>
                <c:pt idx="4841">
                  <c:v>12545</c:v>
                </c:pt>
                <c:pt idx="4842">
                  <c:v>12546</c:v>
                </c:pt>
                <c:pt idx="4843">
                  <c:v>12547</c:v>
                </c:pt>
                <c:pt idx="4844">
                  <c:v>12548</c:v>
                </c:pt>
                <c:pt idx="4845">
                  <c:v>12549</c:v>
                </c:pt>
                <c:pt idx="4846">
                  <c:v>12550</c:v>
                </c:pt>
                <c:pt idx="4847">
                  <c:v>12551</c:v>
                </c:pt>
                <c:pt idx="4848">
                  <c:v>12552</c:v>
                </c:pt>
                <c:pt idx="4849">
                  <c:v>12553</c:v>
                </c:pt>
                <c:pt idx="4850">
                  <c:v>12554</c:v>
                </c:pt>
                <c:pt idx="4851">
                  <c:v>12555</c:v>
                </c:pt>
                <c:pt idx="4852">
                  <c:v>12556</c:v>
                </c:pt>
                <c:pt idx="4853">
                  <c:v>12557</c:v>
                </c:pt>
                <c:pt idx="4854">
                  <c:v>12558</c:v>
                </c:pt>
                <c:pt idx="4855">
                  <c:v>12559</c:v>
                </c:pt>
                <c:pt idx="4856">
                  <c:v>12560</c:v>
                </c:pt>
                <c:pt idx="4857">
                  <c:v>12561</c:v>
                </c:pt>
                <c:pt idx="4858">
                  <c:v>12562</c:v>
                </c:pt>
                <c:pt idx="4859">
                  <c:v>12563</c:v>
                </c:pt>
                <c:pt idx="4860">
                  <c:v>12564</c:v>
                </c:pt>
                <c:pt idx="4861">
                  <c:v>12565</c:v>
                </c:pt>
                <c:pt idx="4862">
                  <c:v>12566</c:v>
                </c:pt>
                <c:pt idx="4863">
                  <c:v>12567</c:v>
                </c:pt>
                <c:pt idx="4864">
                  <c:v>12568</c:v>
                </c:pt>
                <c:pt idx="4865">
                  <c:v>12569</c:v>
                </c:pt>
                <c:pt idx="4866">
                  <c:v>12570</c:v>
                </c:pt>
                <c:pt idx="4867">
                  <c:v>12571</c:v>
                </c:pt>
                <c:pt idx="4868">
                  <c:v>12572</c:v>
                </c:pt>
                <c:pt idx="4869">
                  <c:v>12573</c:v>
                </c:pt>
                <c:pt idx="4870">
                  <c:v>12574</c:v>
                </c:pt>
                <c:pt idx="4871">
                  <c:v>12575</c:v>
                </c:pt>
                <c:pt idx="4872">
                  <c:v>12576</c:v>
                </c:pt>
                <c:pt idx="4873">
                  <c:v>12577</c:v>
                </c:pt>
                <c:pt idx="4874">
                  <c:v>12578</c:v>
                </c:pt>
                <c:pt idx="4875">
                  <c:v>12579</c:v>
                </c:pt>
                <c:pt idx="4876">
                  <c:v>12580</c:v>
                </c:pt>
                <c:pt idx="4877">
                  <c:v>12581</c:v>
                </c:pt>
                <c:pt idx="4878">
                  <c:v>12582</c:v>
                </c:pt>
                <c:pt idx="4879">
                  <c:v>12583</c:v>
                </c:pt>
                <c:pt idx="4880">
                  <c:v>12584</c:v>
                </c:pt>
                <c:pt idx="4881">
                  <c:v>12585</c:v>
                </c:pt>
                <c:pt idx="4882">
                  <c:v>12586</c:v>
                </c:pt>
                <c:pt idx="4883">
                  <c:v>12587</c:v>
                </c:pt>
                <c:pt idx="4884">
                  <c:v>12588</c:v>
                </c:pt>
                <c:pt idx="4885">
                  <c:v>12589</c:v>
                </c:pt>
                <c:pt idx="4886">
                  <c:v>12590</c:v>
                </c:pt>
                <c:pt idx="4887">
                  <c:v>12591</c:v>
                </c:pt>
                <c:pt idx="4888">
                  <c:v>12592</c:v>
                </c:pt>
                <c:pt idx="4889">
                  <c:v>12593</c:v>
                </c:pt>
                <c:pt idx="4890">
                  <c:v>12594</c:v>
                </c:pt>
                <c:pt idx="4891">
                  <c:v>12595</c:v>
                </c:pt>
                <c:pt idx="4892">
                  <c:v>12596</c:v>
                </c:pt>
                <c:pt idx="4893">
                  <c:v>12597</c:v>
                </c:pt>
                <c:pt idx="4894">
                  <c:v>12598</c:v>
                </c:pt>
                <c:pt idx="4895">
                  <c:v>12599</c:v>
                </c:pt>
                <c:pt idx="4896">
                  <c:v>12600</c:v>
                </c:pt>
                <c:pt idx="4897">
                  <c:v>12601</c:v>
                </c:pt>
                <c:pt idx="4898">
                  <c:v>12602</c:v>
                </c:pt>
                <c:pt idx="4899">
                  <c:v>12603</c:v>
                </c:pt>
                <c:pt idx="4900">
                  <c:v>12604</c:v>
                </c:pt>
                <c:pt idx="4901">
                  <c:v>12605</c:v>
                </c:pt>
                <c:pt idx="4902">
                  <c:v>12606</c:v>
                </c:pt>
                <c:pt idx="4903">
                  <c:v>12607</c:v>
                </c:pt>
                <c:pt idx="4904">
                  <c:v>12608</c:v>
                </c:pt>
                <c:pt idx="4905">
                  <c:v>12609</c:v>
                </c:pt>
                <c:pt idx="4906">
                  <c:v>12610</c:v>
                </c:pt>
                <c:pt idx="4907">
                  <c:v>12611</c:v>
                </c:pt>
                <c:pt idx="4908">
                  <c:v>12612</c:v>
                </c:pt>
                <c:pt idx="4909">
                  <c:v>12613</c:v>
                </c:pt>
                <c:pt idx="4910">
                  <c:v>12614</c:v>
                </c:pt>
                <c:pt idx="4911">
                  <c:v>12615</c:v>
                </c:pt>
                <c:pt idx="4912">
                  <c:v>12616</c:v>
                </c:pt>
                <c:pt idx="4913">
                  <c:v>12617</c:v>
                </c:pt>
                <c:pt idx="4914">
                  <c:v>12618</c:v>
                </c:pt>
                <c:pt idx="4915">
                  <c:v>12619</c:v>
                </c:pt>
                <c:pt idx="4916">
                  <c:v>12620</c:v>
                </c:pt>
                <c:pt idx="4917">
                  <c:v>12621</c:v>
                </c:pt>
                <c:pt idx="4918">
                  <c:v>12622</c:v>
                </c:pt>
                <c:pt idx="4919">
                  <c:v>12623</c:v>
                </c:pt>
                <c:pt idx="4920">
                  <c:v>12624</c:v>
                </c:pt>
                <c:pt idx="4921">
                  <c:v>12625</c:v>
                </c:pt>
                <c:pt idx="4922">
                  <c:v>12626</c:v>
                </c:pt>
                <c:pt idx="4923">
                  <c:v>12627</c:v>
                </c:pt>
                <c:pt idx="4924">
                  <c:v>12628</c:v>
                </c:pt>
                <c:pt idx="4925">
                  <c:v>12629</c:v>
                </c:pt>
                <c:pt idx="4926">
                  <c:v>12630</c:v>
                </c:pt>
                <c:pt idx="4927">
                  <c:v>12631</c:v>
                </c:pt>
                <c:pt idx="4928">
                  <c:v>12632</c:v>
                </c:pt>
                <c:pt idx="4929">
                  <c:v>12633</c:v>
                </c:pt>
                <c:pt idx="4930">
                  <c:v>12634</c:v>
                </c:pt>
                <c:pt idx="4931">
                  <c:v>12635</c:v>
                </c:pt>
                <c:pt idx="4932">
                  <c:v>12636</c:v>
                </c:pt>
                <c:pt idx="4933">
                  <c:v>12637</c:v>
                </c:pt>
                <c:pt idx="4934">
                  <c:v>12638</c:v>
                </c:pt>
                <c:pt idx="4935">
                  <c:v>12639</c:v>
                </c:pt>
                <c:pt idx="4936">
                  <c:v>12640</c:v>
                </c:pt>
                <c:pt idx="4937">
                  <c:v>12641</c:v>
                </c:pt>
                <c:pt idx="4938">
                  <c:v>12642</c:v>
                </c:pt>
                <c:pt idx="4939">
                  <c:v>12643</c:v>
                </c:pt>
                <c:pt idx="4940">
                  <c:v>12644</c:v>
                </c:pt>
                <c:pt idx="4941">
                  <c:v>12645</c:v>
                </c:pt>
                <c:pt idx="4942">
                  <c:v>12646</c:v>
                </c:pt>
                <c:pt idx="4943">
                  <c:v>12647</c:v>
                </c:pt>
                <c:pt idx="4944">
                  <c:v>12648</c:v>
                </c:pt>
                <c:pt idx="4945">
                  <c:v>12649</c:v>
                </c:pt>
                <c:pt idx="4946">
                  <c:v>12650</c:v>
                </c:pt>
                <c:pt idx="4947">
                  <c:v>12651</c:v>
                </c:pt>
                <c:pt idx="4948">
                  <c:v>12652</c:v>
                </c:pt>
                <c:pt idx="4949">
                  <c:v>12653</c:v>
                </c:pt>
                <c:pt idx="4950">
                  <c:v>12654</c:v>
                </c:pt>
                <c:pt idx="4951">
                  <c:v>12655</c:v>
                </c:pt>
                <c:pt idx="4952">
                  <c:v>12656</c:v>
                </c:pt>
                <c:pt idx="4953">
                  <c:v>12657</c:v>
                </c:pt>
                <c:pt idx="4954">
                  <c:v>12658</c:v>
                </c:pt>
                <c:pt idx="4955">
                  <c:v>12659</c:v>
                </c:pt>
                <c:pt idx="4956">
                  <c:v>12660</c:v>
                </c:pt>
                <c:pt idx="4957">
                  <c:v>12661</c:v>
                </c:pt>
                <c:pt idx="4958">
                  <c:v>12662</c:v>
                </c:pt>
                <c:pt idx="4959">
                  <c:v>12663</c:v>
                </c:pt>
                <c:pt idx="4960">
                  <c:v>12664</c:v>
                </c:pt>
                <c:pt idx="4961">
                  <c:v>12665</c:v>
                </c:pt>
                <c:pt idx="4962">
                  <c:v>12666</c:v>
                </c:pt>
                <c:pt idx="4963">
                  <c:v>12667</c:v>
                </c:pt>
                <c:pt idx="4964">
                  <c:v>12668</c:v>
                </c:pt>
                <c:pt idx="4965">
                  <c:v>12669</c:v>
                </c:pt>
                <c:pt idx="4966">
                  <c:v>12670</c:v>
                </c:pt>
                <c:pt idx="4967">
                  <c:v>12671</c:v>
                </c:pt>
                <c:pt idx="4968">
                  <c:v>12672</c:v>
                </c:pt>
                <c:pt idx="4969">
                  <c:v>12673</c:v>
                </c:pt>
                <c:pt idx="4970">
                  <c:v>12674</c:v>
                </c:pt>
                <c:pt idx="4971">
                  <c:v>12675</c:v>
                </c:pt>
                <c:pt idx="4972">
                  <c:v>12676</c:v>
                </c:pt>
                <c:pt idx="4973">
                  <c:v>12677</c:v>
                </c:pt>
                <c:pt idx="4974">
                  <c:v>12678</c:v>
                </c:pt>
                <c:pt idx="4975">
                  <c:v>12679</c:v>
                </c:pt>
                <c:pt idx="4976">
                  <c:v>12680</c:v>
                </c:pt>
                <c:pt idx="4977">
                  <c:v>12681</c:v>
                </c:pt>
                <c:pt idx="4978">
                  <c:v>12682</c:v>
                </c:pt>
                <c:pt idx="4979">
                  <c:v>12683</c:v>
                </c:pt>
                <c:pt idx="4980">
                  <c:v>12684</c:v>
                </c:pt>
                <c:pt idx="4981">
                  <c:v>12685</c:v>
                </c:pt>
                <c:pt idx="4982">
                  <c:v>12686</c:v>
                </c:pt>
                <c:pt idx="4983">
                  <c:v>12687</c:v>
                </c:pt>
                <c:pt idx="4984">
                  <c:v>12688</c:v>
                </c:pt>
                <c:pt idx="4985">
                  <c:v>12689</c:v>
                </c:pt>
                <c:pt idx="4986">
                  <c:v>12690</c:v>
                </c:pt>
                <c:pt idx="4987">
                  <c:v>12691</c:v>
                </c:pt>
                <c:pt idx="4988">
                  <c:v>12692</c:v>
                </c:pt>
                <c:pt idx="4989">
                  <c:v>12693</c:v>
                </c:pt>
                <c:pt idx="4990">
                  <c:v>12694</c:v>
                </c:pt>
                <c:pt idx="4991">
                  <c:v>12695</c:v>
                </c:pt>
                <c:pt idx="4992">
                  <c:v>12696</c:v>
                </c:pt>
                <c:pt idx="4993">
                  <c:v>12697</c:v>
                </c:pt>
                <c:pt idx="4994">
                  <c:v>12698</c:v>
                </c:pt>
                <c:pt idx="4995">
                  <c:v>12699</c:v>
                </c:pt>
                <c:pt idx="4996">
                  <c:v>12700</c:v>
                </c:pt>
                <c:pt idx="4997">
                  <c:v>12701</c:v>
                </c:pt>
                <c:pt idx="4998">
                  <c:v>12702</c:v>
                </c:pt>
                <c:pt idx="4999">
                  <c:v>12703</c:v>
                </c:pt>
                <c:pt idx="5000">
                  <c:v>12704</c:v>
                </c:pt>
                <c:pt idx="5001">
                  <c:v>12705</c:v>
                </c:pt>
                <c:pt idx="5002">
                  <c:v>12706</c:v>
                </c:pt>
                <c:pt idx="5003">
                  <c:v>12707</c:v>
                </c:pt>
                <c:pt idx="5004">
                  <c:v>12708</c:v>
                </c:pt>
                <c:pt idx="5005">
                  <c:v>12709</c:v>
                </c:pt>
                <c:pt idx="5006">
                  <c:v>12710</c:v>
                </c:pt>
                <c:pt idx="5007">
                  <c:v>12711</c:v>
                </c:pt>
                <c:pt idx="5008">
                  <c:v>12712</c:v>
                </c:pt>
                <c:pt idx="5009">
                  <c:v>12713</c:v>
                </c:pt>
                <c:pt idx="5010">
                  <c:v>12714</c:v>
                </c:pt>
                <c:pt idx="5011">
                  <c:v>12715</c:v>
                </c:pt>
                <c:pt idx="5012">
                  <c:v>12716</c:v>
                </c:pt>
                <c:pt idx="5013">
                  <c:v>12717</c:v>
                </c:pt>
                <c:pt idx="5014">
                  <c:v>12718</c:v>
                </c:pt>
                <c:pt idx="5015">
                  <c:v>12719</c:v>
                </c:pt>
                <c:pt idx="5016">
                  <c:v>12720</c:v>
                </c:pt>
                <c:pt idx="5017">
                  <c:v>12721</c:v>
                </c:pt>
                <c:pt idx="5018">
                  <c:v>12722</c:v>
                </c:pt>
                <c:pt idx="5019">
                  <c:v>12723</c:v>
                </c:pt>
                <c:pt idx="5020">
                  <c:v>12724</c:v>
                </c:pt>
                <c:pt idx="5021">
                  <c:v>12725</c:v>
                </c:pt>
                <c:pt idx="5022">
                  <c:v>12726</c:v>
                </c:pt>
                <c:pt idx="5023">
                  <c:v>12727</c:v>
                </c:pt>
                <c:pt idx="5024">
                  <c:v>12728</c:v>
                </c:pt>
                <c:pt idx="5025">
                  <c:v>12729</c:v>
                </c:pt>
                <c:pt idx="5026">
                  <c:v>12730</c:v>
                </c:pt>
                <c:pt idx="5027">
                  <c:v>12731</c:v>
                </c:pt>
                <c:pt idx="5028">
                  <c:v>12732</c:v>
                </c:pt>
                <c:pt idx="5029">
                  <c:v>12733</c:v>
                </c:pt>
                <c:pt idx="5030">
                  <c:v>12734</c:v>
                </c:pt>
                <c:pt idx="5031">
                  <c:v>12735</c:v>
                </c:pt>
                <c:pt idx="5032">
                  <c:v>12736</c:v>
                </c:pt>
                <c:pt idx="5033">
                  <c:v>12737</c:v>
                </c:pt>
                <c:pt idx="5034">
                  <c:v>12738</c:v>
                </c:pt>
                <c:pt idx="5035">
                  <c:v>12739</c:v>
                </c:pt>
                <c:pt idx="5036">
                  <c:v>12740</c:v>
                </c:pt>
                <c:pt idx="5037">
                  <c:v>12741</c:v>
                </c:pt>
                <c:pt idx="5038">
                  <c:v>12742</c:v>
                </c:pt>
                <c:pt idx="5039">
                  <c:v>12743</c:v>
                </c:pt>
                <c:pt idx="5040">
                  <c:v>12744</c:v>
                </c:pt>
                <c:pt idx="5041">
                  <c:v>12745</c:v>
                </c:pt>
                <c:pt idx="5042">
                  <c:v>12746</c:v>
                </c:pt>
                <c:pt idx="5043">
                  <c:v>12747</c:v>
                </c:pt>
                <c:pt idx="5044">
                  <c:v>12748</c:v>
                </c:pt>
                <c:pt idx="5045">
                  <c:v>12749</c:v>
                </c:pt>
                <c:pt idx="5046">
                  <c:v>12750</c:v>
                </c:pt>
                <c:pt idx="5047">
                  <c:v>12751</c:v>
                </c:pt>
                <c:pt idx="5048">
                  <c:v>12752</c:v>
                </c:pt>
                <c:pt idx="5049">
                  <c:v>12753</c:v>
                </c:pt>
                <c:pt idx="5050">
                  <c:v>12754</c:v>
                </c:pt>
                <c:pt idx="5051">
                  <c:v>12755</c:v>
                </c:pt>
                <c:pt idx="5052">
                  <c:v>12756</c:v>
                </c:pt>
                <c:pt idx="5053">
                  <c:v>12757</c:v>
                </c:pt>
                <c:pt idx="5054">
                  <c:v>12758</c:v>
                </c:pt>
                <c:pt idx="5055">
                  <c:v>12759</c:v>
                </c:pt>
                <c:pt idx="5056">
                  <c:v>12760</c:v>
                </c:pt>
                <c:pt idx="5057">
                  <c:v>12761</c:v>
                </c:pt>
                <c:pt idx="5058">
                  <c:v>12762</c:v>
                </c:pt>
                <c:pt idx="5059">
                  <c:v>12763</c:v>
                </c:pt>
                <c:pt idx="5060">
                  <c:v>12764</c:v>
                </c:pt>
                <c:pt idx="5061">
                  <c:v>12765</c:v>
                </c:pt>
                <c:pt idx="5062">
                  <c:v>12766</c:v>
                </c:pt>
                <c:pt idx="5063">
                  <c:v>12767</c:v>
                </c:pt>
                <c:pt idx="5064">
                  <c:v>12768</c:v>
                </c:pt>
                <c:pt idx="5065">
                  <c:v>12769</c:v>
                </c:pt>
                <c:pt idx="5066">
                  <c:v>12770</c:v>
                </c:pt>
                <c:pt idx="5067">
                  <c:v>12771</c:v>
                </c:pt>
                <c:pt idx="5068">
                  <c:v>12772</c:v>
                </c:pt>
                <c:pt idx="5069">
                  <c:v>12773</c:v>
                </c:pt>
                <c:pt idx="5070">
                  <c:v>12774</c:v>
                </c:pt>
                <c:pt idx="5071">
                  <c:v>12775</c:v>
                </c:pt>
                <c:pt idx="5072">
                  <c:v>12776</c:v>
                </c:pt>
                <c:pt idx="5073">
                  <c:v>12777</c:v>
                </c:pt>
                <c:pt idx="5074">
                  <c:v>12778</c:v>
                </c:pt>
                <c:pt idx="5075">
                  <c:v>12779</c:v>
                </c:pt>
                <c:pt idx="5076">
                  <c:v>12780</c:v>
                </c:pt>
                <c:pt idx="5077">
                  <c:v>12781</c:v>
                </c:pt>
                <c:pt idx="5078">
                  <c:v>12782</c:v>
                </c:pt>
                <c:pt idx="5079">
                  <c:v>12783</c:v>
                </c:pt>
                <c:pt idx="5080">
                  <c:v>12784</c:v>
                </c:pt>
                <c:pt idx="5081">
                  <c:v>12785</c:v>
                </c:pt>
                <c:pt idx="5082">
                  <c:v>12786</c:v>
                </c:pt>
                <c:pt idx="5083">
                  <c:v>12787</c:v>
                </c:pt>
                <c:pt idx="5084">
                  <c:v>12788</c:v>
                </c:pt>
                <c:pt idx="5085">
                  <c:v>12789</c:v>
                </c:pt>
                <c:pt idx="5086">
                  <c:v>12790</c:v>
                </c:pt>
                <c:pt idx="5087">
                  <c:v>12791</c:v>
                </c:pt>
                <c:pt idx="5088">
                  <c:v>12792</c:v>
                </c:pt>
                <c:pt idx="5089">
                  <c:v>12793</c:v>
                </c:pt>
                <c:pt idx="5090">
                  <c:v>12794</c:v>
                </c:pt>
                <c:pt idx="5091">
                  <c:v>12795</c:v>
                </c:pt>
                <c:pt idx="5092">
                  <c:v>12796</c:v>
                </c:pt>
                <c:pt idx="5093">
                  <c:v>12797</c:v>
                </c:pt>
                <c:pt idx="5094">
                  <c:v>12798</c:v>
                </c:pt>
                <c:pt idx="5095">
                  <c:v>12799</c:v>
                </c:pt>
                <c:pt idx="5096">
                  <c:v>12800</c:v>
                </c:pt>
                <c:pt idx="5097">
                  <c:v>12801</c:v>
                </c:pt>
                <c:pt idx="5098">
                  <c:v>12802</c:v>
                </c:pt>
                <c:pt idx="5099">
                  <c:v>12803</c:v>
                </c:pt>
                <c:pt idx="5100">
                  <c:v>12804</c:v>
                </c:pt>
                <c:pt idx="5101">
                  <c:v>12805</c:v>
                </c:pt>
                <c:pt idx="5102">
                  <c:v>12806</c:v>
                </c:pt>
                <c:pt idx="5103">
                  <c:v>12807</c:v>
                </c:pt>
                <c:pt idx="5104">
                  <c:v>12808</c:v>
                </c:pt>
                <c:pt idx="5105">
                  <c:v>12809</c:v>
                </c:pt>
                <c:pt idx="5106">
                  <c:v>12810</c:v>
                </c:pt>
                <c:pt idx="5107">
                  <c:v>12811</c:v>
                </c:pt>
                <c:pt idx="5108">
                  <c:v>12812</c:v>
                </c:pt>
                <c:pt idx="5109">
                  <c:v>12813</c:v>
                </c:pt>
                <c:pt idx="5110">
                  <c:v>12814</c:v>
                </c:pt>
                <c:pt idx="5111">
                  <c:v>12815</c:v>
                </c:pt>
                <c:pt idx="5112">
                  <c:v>12816</c:v>
                </c:pt>
                <c:pt idx="5113">
                  <c:v>12817</c:v>
                </c:pt>
                <c:pt idx="5114">
                  <c:v>12818</c:v>
                </c:pt>
                <c:pt idx="5115">
                  <c:v>12819</c:v>
                </c:pt>
                <c:pt idx="5116">
                  <c:v>12820</c:v>
                </c:pt>
                <c:pt idx="5117">
                  <c:v>12821</c:v>
                </c:pt>
                <c:pt idx="5118">
                  <c:v>12822</c:v>
                </c:pt>
                <c:pt idx="5119">
                  <c:v>12823</c:v>
                </c:pt>
                <c:pt idx="5120">
                  <c:v>12824</c:v>
                </c:pt>
                <c:pt idx="5121">
                  <c:v>12825</c:v>
                </c:pt>
                <c:pt idx="5122">
                  <c:v>12826</c:v>
                </c:pt>
                <c:pt idx="5123">
                  <c:v>12827</c:v>
                </c:pt>
                <c:pt idx="5124">
                  <c:v>12828</c:v>
                </c:pt>
                <c:pt idx="5125">
                  <c:v>12829</c:v>
                </c:pt>
                <c:pt idx="5126">
                  <c:v>12830</c:v>
                </c:pt>
                <c:pt idx="5127">
                  <c:v>12831</c:v>
                </c:pt>
                <c:pt idx="5128">
                  <c:v>12832</c:v>
                </c:pt>
                <c:pt idx="5129">
                  <c:v>12833</c:v>
                </c:pt>
                <c:pt idx="5130">
                  <c:v>12834</c:v>
                </c:pt>
                <c:pt idx="5131">
                  <c:v>12835</c:v>
                </c:pt>
                <c:pt idx="5132">
                  <c:v>12836</c:v>
                </c:pt>
                <c:pt idx="5133">
                  <c:v>12837</c:v>
                </c:pt>
                <c:pt idx="5134">
                  <c:v>12838</c:v>
                </c:pt>
                <c:pt idx="5135">
                  <c:v>12839</c:v>
                </c:pt>
                <c:pt idx="5136">
                  <c:v>12840</c:v>
                </c:pt>
                <c:pt idx="5137">
                  <c:v>12841</c:v>
                </c:pt>
                <c:pt idx="5138">
                  <c:v>12842</c:v>
                </c:pt>
                <c:pt idx="5139">
                  <c:v>12843</c:v>
                </c:pt>
                <c:pt idx="5140">
                  <c:v>12844</c:v>
                </c:pt>
                <c:pt idx="5141">
                  <c:v>12845</c:v>
                </c:pt>
                <c:pt idx="5142">
                  <c:v>12846</c:v>
                </c:pt>
                <c:pt idx="5143">
                  <c:v>12847</c:v>
                </c:pt>
                <c:pt idx="5144">
                  <c:v>12848</c:v>
                </c:pt>
                <c:pt idx="5145">
                  <c:v>12849</c:v>
                </c:pt>
                <c:pt idx="5146">
                  <c:v>12850</c:v>
                </c:pt>
                <c:pt idx="5147">
                  <c:v>12851</c:v>
                </c:pt>
                <c:pt idx="5148">
                  <c:v>12852</c:v>
                </c:pt>
                <c:pt idx="5149">
                  <c:v>12853</c:v>
                </c:pt>
                <c:pt idx="5150">
                  <c:v>12854</c:v>
                </c:pt>
                <c:pt idx="5151">
                  <c:v>12855</c:v>
                </c:pt>
                <c:pt idx="5152">
                  <c:v>12856</c:v>
                </c:pt>
                <c:pt idx="5153">
                  <c:v>12857</c:v>
                </c:pt>
                <c:pt idx="5154">
                  <c:v>12858</c:v>
                </c:pt>
                <c:pt idx="5155">
                  <c:v>12859</c:v>
                </c:pt>
                <c:pt idx="5156">
                  <c:v>12860</c:v>
                </c:pt>
                <c:pt idx="5157">
                  <c:v>12861</c:v>
                </c:pt>
                <c:pt idx="5158">
                  <c:v>12862</c:v>
                </c:pt>
                <c:pt idx="5159">
                  <c:v>12863</c:v>
                </c:pt>
                <c:pt idx="5160">
                  <c:v>12864</c:v>
                </c:pt>
                <c:pt idx="5161">
                  <c:v>12865</c:v>
                </c:pt>
                <c:pt idx="5162">
                  <c:v>12866</c:v>
                </c:pt>
                <c:pt idx="5163">
                  <c:v>12867</c:v>
                </c:pt>
                <c:pt idx="5164">
                  <c:v>12868</c:v>
                </c:pt>
                <c:pt idx="5165">
                  <c:v>12869</c:v>
                </c:pt>
                <c:pt idx="5166">
                  <c:v>12870</c:v>
                </c:pt>
                <c:pt idx="5167">
                  <c:v>12871</c:v>
                </c:pt>
                <c:pt idx="5168">
                  <c:v>12872</c:v>
                </c:pt>
                <c:pt idx="5169">
                  <c:v>12873</c:v>
                </c:pt>
                <c:pt idx="5170">
                  <c:v>12874</c:v>
                </c:pt>
                <c:pt idx="5171">
                  <c:v>12875</c:v>
                </c:pt>
                <c:pt idx="5172">
                  <c:v>12876</c:v>
                </c:pt>
                <c:pt idx="5173">
                  <c:v>12877</c:v>
                </c:pt>
                <c:pt idx="5174">
                  <c:v>12878</c:v>
                </c:pt>
                <c:pt idx="5175">
                  <c:v>12879</c:v>
                </c:pt>
                <c:pt idx="5176">
                  <c:v>12880</c:v>
                </c:pt>
                <c:pt idx="5177">
                  <c:v>12881</c:v>
                </c:pt>
                <c:pt idx="5178">
                  <c:v>12882</c:v>
                </c:pt>
                <c:pt idx="5179">
                  <c:v>12883</c:v>
                </c:pt>
                <c:pt idx="5180">
                  <c:v>12884</c:v>
                </c:pt>
                <c:pt idx="5181">
                  <c:v>12885</c:v>
                </c:pt>
                <c:pt idx="5182">
                  <c:v>12886</c:v>
                </c:pt>
                <c:pt idx="5183">
                  <c:v>12887</c:v>
                </c:pt>
                <c:pt idx="5184">
                  <c:v>12888</c:v>
                </c:pt>
                <c:pt idx="5185">
                  <c:v>12889</c:v>
                </c:pt>
                <c:pt idx="5186">
                  <c:v>12890</c:v>
                </c:pt>
                <c:pt idx="5187">
                  <c:v>12891</c:v>
                </c:pt>
                <c:pt idx="5188">
                  <c:v>12892</c:v>
                </c:pt>
                <c:pt idx="5189">
                  <c:v>12893</c:v>
                </c:pt>
                <c:pt idx="5190">
                  <c:v>12894</c:v>
                </c:pt>
                <c:pt idx="5191">
                  <c:v>12895</c:v>
                </c:pt>
                <c:pt idx="5192">
                  <c:v>12896</c:v>
                </c:pt>
                <c:pt idx="5193">
                  <c:v>12897</c:v>
                </c:pt>
                <c:pt idx="5194">
                  <c:v>12898</c:v>
                </c:pt>
                <c:pt idx="5195">
                  <c:v>12899</c:v>
                </c:pt>
                <c:pt idx="5196">
                  <c:v>12900</c:v>
                </c:pt>
                <c:pt idx="5197">
                  <c:v>12901</c:v>
                </c:pt>
                <c:pt idx="5198">
                  <c:v>12902</c:v>
                </c:pt>
                <c:pt idx="5199">
                  <c:v>12903</c:v>
                </c:pt>
                <c:pt idx="5200">
                  <c:v>12904</c:v>
                </c:pt>
                <c:pt idx="5201">
                  <c:v>12905</c:v>
                </c:pt>
                <c:pt idx="5202">
                  <c:v>12906</c:v>
                </c:pt>
                <c:pt idx="5203">
                  <c:v>12907</c:v>
                </c:pt>
                <c:pt idx="5204">
                  <c:v>12908</c:v>
                </c:pt>
                <c:pt idx="5205">
                  <c:v>12909</c:v>
                </c:pt>
                <c:pt idx="5206">
                  <c:v>12910</c:v>
                </c:pt>
                <c:pt idx="5207">
                  <c:v>12911</c:v>
                </c:pt>
                <c:pt idx="5208">
                  <c:v>12912</c:v>
                </c:pt>
                <c:pt idx="5209">
                  <c:v>12913</c:v>
                </c:pt>
                <c:pt idx="5210">
                  <c:v>12914</c:v>
                </c:pt>
                <c:pt idx="5211">
                  <c:v>12915</c:v>
                </c:pt>
                <c:pt idx="5212">
                  <c:v>12916</c:v>
                </c:pt>
                <c:pt idx="5213">
                  <c:v>12917</c:v>
                </c:pt>
                <c:pt idx="5214">
                  <c:v>12918</c:v>
                </c:pt>
                <c:pt idx="5215">
                  <c:v>12919</c:v>
                </c:pt>
                <c:pt idx="5216">
                  <c:v>12920</c:v>
                </c:pt>
                <c:pt idx="5217">
                  <c:v>12921</c:v>
                </c:pt>
                <c:pt idx="5218">
                  <c:v>12922</c:v>
                </c:pt>
                <c:pt idx="5219">
                  <c:v>12923</c:v>
                </c:pt>
                <c:pt idx="5220">
                  <c:v>12924</c:v>
                </c:pt>
                <c:pt idx="5221">
                  <c:v>12925</c:v>
                </c:pt>
                <c:pt idx="5222">
                  <c:v>12926</c:v>
                </c:pt>
                <c:pt idx="5223">
                  <c:v>12927</c:v>
                </c:pt>
                <c:pt idx="5224">
                  <c:v>12928</c:v>
                </c:pt>
                <c:pt idx="5225">
                  <c:v>12929</c:v>
                </c:pt>
                <c:pt idx="5226">
                  <c:v>12930</c:v>
                </c:pt>
                <c:pt idx="5227">
                  <c:v>12931</c:v>
                </c:pt>
                <c:pt idx="5228">
                  <c:v>12932</c:v>
                </c:pt>
                <c:pt idx="5229">
                  <c:v>12933</c:v>
                </c:pt>
                <c:pt idx="5230">
                  <c:v>12934</c:v>
                </c:pt>
                <c:pt idx="5231">
                  <c:v>12935</c:v>
                </c:pt>
                <c:pt idx="5232">
                  <c:v>12936</c:v>
                </c:pt>
                <c:pt idx="5233">
                  <c:v>12937</c:v>
                </c:pt>
                <c:pt idx="5234">
                  <c:v>12938</c:v>
                </c:pt>
                <c:pt idx="5235">
                  <c:v>12939</c:v>
                </c:pt>
                <c:pt idx="5236">
                  <c:v>12940</c:v>
                </c:pt>
                <c:pt idx="5237">
                  <c:v>12941</c:v>
                </c:pt>
                <c:pt idx="5238">
                  <c:v>12942</c:v>
                </c:pt>
                <c:pt idx="5239">
                  <c:v>12943</c:v>
                </c:pt>
                <c:pt idx="5240">
                  <c:v>12944</c:v>
                </c:pt>
                <c:pt idx="5241">
                  <c:v>12945</c:v>
                </c:pt>
                <c:pt idx="5242">
                  <c:v>12946</c:v>
                </c:pt>
                <c:pt idx="5243">
                  <c:v>12947</c:v>
                </c:pt>
                <c:pt idx="5244">
                  <c:v>12948</c:v>
                </c:pt>
                <c:pt idx="5245">
                  <c:v>12949</c:v>
                </c:pt>
                <c:pt idx="5246">
                  <c:v>12950</c:v>
                </c:pt>
                <c:pt idx="5247">
                  <c:v>12951</c:v>
                </c:pt>
                <c:pt idx="5248">
                  <c:v>12952</c:v>
                </c:pt>
                <c:pt idx="5249">
                  <c:v>12953</c:v>
                </c:pt>
                <c:pt idx="5250">
                  <c:v>12954</c:v>
                </c:pt>
                <c:pt idx="5251">
                  <c:v>12955</c:v>
                </c:pt>
                <c:pt idx="5252">
                  <c:v>12956</c:v>
                </c:pt>
                <c:pt idx="5253">
                  <c:v>12957</c:v>
                </c:pt>
                <c:pt idx="5254">
                  <c:v>12958</c:v>
                </c:pt>
                <c:pt idx="5255">
                  <c:v>12959</c:v>
                </c:pt>
                <c:pt idx="5256">
                  <c:v>12960</c:v>
                </c:pt>
                <c:pt idx="5257">
                  <c:v>12961</c:v>
                </c:pt>
                <c:pt idx="5258">
                  <c:v>12962</c:v>
                </c:pt>
                <c:pt idx="5259">
                  <c:v>12963</c:v>
                </c:pt>
                <c:pt idx="5260">
                  <c:v>12964</c:v>
                </c:pt>
                <c:pt idx="5261">
                  <c:v>12965</c:v>
                </c:pt>
                <c:pt idx="5262">
                  <c:v>12966</c:v>
                </c:pt>
                <c:pt idx="5263">
                  <c:v>12967</c:v>
                </c:pt>
                <c:pt idx="5264">
                  <c:v>12968</c:v>
                </c:pt>
                <c:pt idx="5265">
                  <c:v>12969</c:v>
                </c:pt>
                <c:pt idx="5266">
                  <c:v>12970</c:v>
                </c:pt>
                <c:pt idx="5267">
                  <c:v>12971</c:v>
                </c:pt>
                <c:pt idx="5268">
                  <c:v>12972</c:v>
                </c:pt>
                <c:pt idx="5269">
                  <c:v>12973</c:v>
                </c:pt>
                <c:pt idx="5270">
                  <c:v>12974</c:v>
                </c:pt>
                <c:pt idx="5271">
                  <c:v>12975</c:v>
                </c:pt>
                <c:pt idx="5272">
                  <c:v>12976</c:v>
                </c:pt>
                <c:pt idx="5273">
                  <c:v>12977</c:v>
                </c:pt>
                <c:pt idx="5274">
                  <c:v>12978</c:v>
                </c:pt>
                <c:pt idx="5275">
                  <c:v>12979</c:v>
                </c:pt>
                <c:pt idx="5276">
                  <c:v>12980</c:v>
                </c:pt>
                <c:pt idx="5277">
                  <c:v>12981</c:v>
                </c:pt>
                <c:pt idx="5278">
                  <c:v>12982</c:v>
                </c:pt>
                <c:pt idx="5279">
                  <c:v>12983</c:v>
                </c:pt>
                <c:pt idx="5280">
                  <c:v>12984</c:v>
                </c:pt>
                <c:pt idx="5281">
                  <c:v>12985</c:v>
                </c:pt>
                <c:pt idx="5282">
                  <c:v>12986</c:v>
                </c:pt>
                <c:pt idx="5283">
                  <c:v>12987</c:v>
                </c:pt>
                <c:pt idx="5284">
                  <c:v>12988</c:v>
                </c:pt>
                <c:pt idx="5285">
                  <c:v>12989</c:v>
                </c:pt>
                <c:pt idx="5286">
                  <c:v>12990</c:v>
                </c:pt>
                <c:pt idx="5287">
                  <c:v>12991</c:v>
                </c:pt>
                <c:pt idx="5288">
                  <c:v>12992</c:v>
                </c:pt>
                <c:pt idx="5289">
                  <c:v>12993</c:v>
                </c:pt>
                <c:pt idx="5290">
                  <c:v>12994</c:v>
                </c:pt>
                <c:pt idx="5291">
                  <c:v>12995</c:v>
                </c:pt>
                <c:pt idx="5292">
                  <c:v>12996</c:v>
                </c:pt>
                <c:pt idx="5293">
                  <c:v>12997</c:v>
                </c:pt>
                <c:pt idx="5294">
                  <c:v>12998</c:v>
                </c:pt>
                <c:pt idx="5295">
                  <c:v>12999</c:v>
                </c:pt>
                <c:pt idx="5296">
                  <c:v>13000</c:v>
                </c:pt>
                <c:pt idx="5297">
                  <c:v>13001</c:v>
                </c:pt>
                <c:pt idx="5298">
                  <c:v>13002</c:v>
                </c:pt>
                <c:pt idx="5299">
                  <c:v>13003</c:v>
                </c:pt>
                <c:pt idx="5300">
                  <c:v>13004</c:v>
                </c:pt>
                <c:pt idx="5301">
                  <c:v>13005</c:v>
                </c:pt>
                <c:pt idx="5302">
                  <c:v>13006</c:v>
                </c:pt>
                <c:pt idx="5303">
                  <c:v>13007</c:v>
                </c:pt>
                <c:pt idx="5304">
                  <c:v>13008</c:v>
                </c:pt>
                <c:pt idx="5305">
                  <c:v>13009</c:v>
                </c:pt>
                <c:pt idx="5306">
                  <c:v>13010</c:v>
                </c:pt>
                <c:pt idx="5307">
                  <c:v>13011</c:v>
                </c:pt>
                <c:pt idx="5308">
                  <c:v>13012</c:v>
                </c:pt>
                <c:pt idx="5309">
                  <c:v>13013</c:v>
                </c:pt>
                <c:pt idx="5310">
                  <c:v>13014</c:v>
                </c:pt>
                <c:pt idx="5311">
                  <c:v>13015</c:v>
                </c:pt>
                <c:pt idx="5312">
                  <c:v>13016</c:v>
                </c:pt>
                <c:pt idx="5313">
                  <c:v>13017</c:v>
                </c:pt>
                <c:pt idx="5314">
                  <c:v>13018</c:v>
                </c:pt>
                <c:pt idx="5315">
                  <c:v>13019</c:v>
                </c:pt>
                <c:pt idx="5316">
                  <c:v>13020</c:v>
                </c:pt>
                <c:pt idx="5317">
                  <c:v>13021</c:v>
                </c:pt>
                <c:pt idx="5318">
                  <c:v>13022</c:v>
                </c:pt>
                <c:pt idx="5319">
                  <c:v>13023</c:v>
                </c:pt>
                <c:pt idx="5320">
                  <c:v>13024</c:v>
                </c:pt>
                <c:pt idx="5321">
                  <c:v>13025</c:v>
                </c:pt>
                <c:pt idx="5322">
                  <c:v>13026</c:v>
                </c:pt>
                <c:pt idx="5323">
                  <c:v>13027</c:v>
                </c:pt>
                <c:pt idx="5324">
                  <c:v>13028</c:v>
                </c:pt>
                <c:pt idx="5325">
                  <c:v>13029</c:v>
                </c:pt>
                <c:pt idx="5326">
                  <c:v>13030</c:v>
                </c:pt>
                <c:pt idx="5327">
                  <c:v>13031</c:v>
                </c:pt>
                <c:pt idx="5328">
                  <c:v>13032</c:v>
                </c:pt>
                <c:pt idx="5329">
                  <c:v>13033</c:v>
                </c:pt>
                <c:pt idx="5330">
                  <c:v>13034</c:v>
                </c:pt>
                <c:pt idx="5331">
                  <c:v>13035</c:v>
                </c:pt>
                <c:pt idx="5332">
                  <c:v>13036</c:v>
                </c:pt>
                <c:pt idx="5333">
                  <c:v>13037</c:v>
                </c:pt>
                <c:pt idx="5334">
                  <c:v>13038</c:v>
                </c:pt>
                <c:pt idx="5335">
                  <c:v>13039</c:v>
                </c:pt>
                <c:pt idx="5336">
                  <c:v>13040</c:v>
                </c:pt>
                <c:pt idx="5337">
                  <c:v>13041</c:v>
                </c:pt>
                <c:pt idx="5338">
                  <c:v>13042</c:v>
                </c:pt>
                <c:pt idx="5339">
                  <c:v>13043</c:v>
                </c:pt>
                <c:pt idx="5340">
                  <c:v>13044</c:v>
                </c:pt>
                <c:pt idx="5341">
                  <c:v>13045</c:v>
                </c:pt>
                <c:pt idx="5342">
                  <c:v>13046</c:v>
                </c:pt>
                <c:pt idx="5343">
                  <c:v>13047</c:v>
                </c:pt>
                <c:pt idx="5344">
                  <c:v>13048</c:v>
                </c:pt>
                <c:pt idx="5345">
                  <c:v>13049</c:v>
                </c:pt>
                <c:pt idx="5346">
                  <c:v>13050</c:v>
                </c:pt>
                <c:pt idx="5347">
                  <c:v>13051</c:v>
                </c:pt>
                <c:pt idx="5348">
                  <c:v>13052</c:v>
                </c:pt>
                <c:pt idx="5349">
                  <c:v>13053</c:v>
                </c:pt>
                <c:pt idx="5350">
                  <c:v>13054</c:v>
                </c:pt>
                <c:pt idx="5351">
                  <c:v>13055</c:v>
                </c:pt>
                <c:pt idx="5352">
                  <c:v>13056</c:v>
                </c:pt>
                <c:pt idx="5353">
                  <c:v>13057</c:v>
                </c:pt>
                <c:pt idx="5354">
                  <c:v>13058</c:v>
                </c:pt>
                <c:pt idx="5355">
                  <c:v>13059</c:v>
                </c:pt>
                <c:pt idx="5356">
                  <c:v>13060</c:v>
                </c:pt>
                <c:pt idx="5357">
                  <c:v>13061</c:v>
                </c:pt>
                <c:pt idx="5358">
                  <c:v>13062</c:v>
                </c:pt>
                <c:pt idx="5359">
                  <c:v>13063</c:v>
                </c:pt>
                <c:pt idx="5360">
                  <c:v>13064</c:v>
                </c:pt>
                <c:pt idx="5361">
                  <c:v>13065</c:v>
                </c:pt>
                <c:pt idx="5362">
                  <c:v>13066</c:v>
                </c:pt>
                <c:pt idx="5363">
                  <c:v>13067</c:v>
                </c:pt>
                <c:pt idx="5364">
                  <c:v>13068</c:v>
                </c:pt>
                <c:pt idx="5365">
                  <c:v>13069</c:v>
                </c:pt>
                <c:pt idx="5366">
                  <c:v>13070</c:v>
                </c:pt>
                <c:pt idx="5367">
                  <c:v>13071</c:v>
                </c:pt>
                <c:pt idx="5368">
                  <c:v>13072</c:v>
                </c:pt>
                <c:pt idx="5369">
                  <c:v>13073</c:v>
                </c:pt>
                <c:pt idx="5370">
                  <c:v>13074</c:v>
                </c:pt>
                <c:pt idx="5371">
                  <c:v>13075</c:v>
                </c:pt>
                <c:pt idx="5372">
                  <c:v>13076</c:v>
                </c:pt>
                <c:pt idx="5373">
                  <c:v>13077</c:v>
                </c:pt>
                <c:pt idx="5374">
                  <c:v>13078</c:v>
                </c:pt>
                <c:pt idx="5375">
                  <c:v>13079</c:v>
                </c:pt>
                <c:pt idx="5376">
                  <c:v>13080</c:v>
                </c:pt>
                <c:pt idx="5377">
                  <c:v>13081</c:v>
                </c:pt>
                <c:pt idx="5378">
                  <c:v>13082</c:v>
                </c:pt>
                <c:pt idx="5379">
                  <c:v>13083</c:v>
                </c:pt>
                <c:pt idx="5380">
                  <c:v>13084</c:v>
                </c:pt>
                <c:pt idx="5381">
                  <c:v>13085</c:v>
                </c:pt>
                <c:pt idx="5382">
                  <c:v>13086</c:v>
                </c:pt>
                <c:pt idx="5383">
                  <c:v>13087</c:v>
                </c:pt>
                <c:pt idx="5384">
                  <c:v>13088</c:v>
                </c:pt>
                <c:pt idx="5385">
                  <c:v>13089</c:v>
                </c:pt>
                <c:pt idx="5386">
                  <c:v>13090</c:v>
                </c:pt>
                <c:pt idx="5387">
                  <c:v>13091</c:v>
                </c:pt>
                <c:pt idx="5388">
                  <c:v>13092</c:v>
                </c:pt>
                <c:pt idx="5389">
                  <c:v>13093</c:v>
                </c:pt>
                <c:pt idx="5390">
                  <c:v>13094</c:v>
                </c:pt>
                <c:pt idx="5391">
                  <c:v>13095</c:v>
                </c:pt>
                <c:pt idx="5392">
                  <c:v>13096</c:v>
                </c:pt>
                <c:pt idx="5393">
                  <c:v>13097</c:v>
                </c:pt>
                <c:pt idx="5394">
                  <c:v>13098</c:v>
                </c:pt>
                <c:pt idx="5395">
                  <c:v>13099</c:v>
                </c:pt>
                <c:pt idx="5396">
                  <c:v>13100</c:v>
                </c:pt>
                <c:pt idx="5397">
                  <c:v>13101</c:v>
                </c:pt>
                <c:pt idx="5398">
                  <c:v>13102</c:v>
                </c:pt>
                <c:pt idx="5399">
                  <c:v>13103</c:v>
                </c:pt>
                <c:pt idx="5400">
                  <c:v>13104</c:v>
                </c:pt>
                <c:pt idx="5401">
                  <c:v>13105</c:v>
                </c:pt>
                <c:pt idx="5402">
                  <c:v>13106</c:v>
                </c:pt>
                <c:pt idx="5403">
                  <c:v>13107</c:v>
                </c:pt>
                <c:pt idx="5404">
                  <c:v>13108</c:v>
                </c:pt>
                <c:pt idx="5405">
                  <c:v>13109</c:v>
                </c:pt>
                <c:pt idx="5406">
                  <c:v>13110</c:v>
                </c:pt>
                <c:pt idx="5407">
                  <c:v>13111</c:v>
                </c:pt>
                <c:pt idx="5408">
                  <c:v>13112</c:v>
                </c:pt>
                <c:pt idx="5409">
                  <c:v>13113</c:v>
                </c:pt>
                <c:pt idx="5410">
                  <c:v>13114</c:v>
                </c:pt>
                <c:pt idx="5411">
                  <c:v>13115</c:v>
                </c:pt>
                <c:pt idx="5412">
                  <c:v>13116</c:v>
                </c:pt>
                <c:pt idx="5413">
                  <c:v>13117</c:v>
                </c:pt>
                <c:pt idx="5414">
                  <c:v>13118</c:v>
                </c:pt>
                <c:pt idx="5415">
                  <c:v>13119</c:v>
                </c:pt>
                <c:pt idx="5416">
                  <c:v>13120</c:v>
                </c:pt>
                <c:pt idx="5417">
                  <c:v>13121</c:v>
                </c:pt>
                <c:pt idx="5418">
                  <c:v>13122</c:v>
                </c:pt>
                <c:pt idx="5419">
                  <c:v>13123</c:v>
                </c:pt>
                <c:pt idx="5420">
                  <c:v>13124</c:v>
                </c:pt>
                <c:pt idx="5421">
                  <c:v>13125</c:v>
                </c:pt>
                <c:pt idx="5422">
                  <c:v>13126</c:v>
                </c:pt>
                <c:pt idx="5423">
                  <c:v>13127</c:v>
                </c:pt>
                <c:pt idx="5424">
                  <c:v>13128</c:v>
                </c:pt>
                <c:pt idx="5425">
                  <c:v>13129</c:v>
                </c:pt>
                <c:pt idx="5426">
                  <c:v>13130</c:v>
                </c:pt>
                <c:pt idx="5427">
                  <c:v>13131</c:v>
                </c:pt>
                <c:pt idx="5428">
                  <c:v>13132</c:v>
                </c:pt>
                <c:pt idx="5429">
                  <c:v>13133</c:v>
                </c:pt>
                <c:pt idx="5430">
                  <c:v>13134</c:v>
                </c:pt>
                <c:pt idx="5431">
                  <c:v>13135</c:v>
                </c:pt>
                <c:pt idx="5432">
                  <c:v>13136</c:v>
                </c:pt>
                <c:pt idx="5433">
                  <c:v>13137</c:v>
                </c:pt>
                <c:pt idx="5434">
                  <c:v>13138</c:v>
                </c:pt>
                <c:pt idx="5435">
                  <c:v>13139</c:v>
                </c:pt>
                <c:pt idx="5436">
                  <c:v>13140</c:v>
                </c:pt>
                <c:pt idx="5437">
                  <c:v>13141</c:v>
                </c:pt>
                <c:pt idx="5438">
                  <c:v>13142</c:v>
                </c:pt>
                <c:pt idx="5439">
                  <c:v>13143</c:v>
                </c:pt>
                <c:pt idx="5440">
                  <c:v>13144</c:v>
                </c:pt>
                <c:pt idx="5441">
                  <c:v>13145</c:v>
                </c:pt>
                <c:pt idx="5442">
                  <c:v>13146</c:v>
                </c:pt>
                <c:pt idx="5443">
                  <c:v>13147</c:v>
                </c:pt>
                <c:pt idx="5444">
                  <c:v>13148</c:v>
                </c:pt>
                <c:pt idx="5445">
                  <c:v>13149</c:v>
                </c:pt>
                <c:pt idx="5446">
                  <c:v>13150</c:v>
                </c:pt>
                <c:pt idx="5447">
                  <c:v>13151</c:v>
                </c:pt>
                <c:pt idx="5448">
                  <c:v>13152</c:v>
                </c:pt>
                <c:pt idx="5449">
                  <c:v>13153</c:v>
                </c:pt>
                <c:pt idx="5450">
                  <c:v>13154</c:v>
                </c:pt>
                <c:pt idx="5451">
                  <c:v>13155</c:v>
                </c:pt>
                <c:pt idx="5452">
                  <c:v>13156</c:v>
                </c:pt>
                <c:pt idx="5453">
                  <c:v>13157</c:v>
                </c:pt>
                <c:pt idx="5454">
                  <c:v>13158</c:v>
                </c:pt>
                <c:pt idx="5455">
                  <c:v>13159</c:v>
                </c:pt>
                <c:pt idx="5456">
                  <c:v>13160</c:v>
                </c:pt>
                <c:pt idx="5457">
                  <c:v>13161</c:v>
                </c:pt>
                <c:pt idx="5458">
                  <c:v>13162</c:v>
                </c:pt>
                <c:pt idx="5459">
                  <c:v>13163</c:v>
                </c:pt>
                <c:pt idx="5460">
                  <c:v>13164</c:v>
                </c:pt>
                <c:pt idx="5461">
                  <c:v>13165</c:v>
                </c:pt>
                <c:pt idx="5462">
                  <c:v>13166</c:v>
                </c:pt>
                <c:pt idx="5463">
                  <c:v>13167</c:v>
                </c:pt>
                <c:pt idx="5464">
                  <c:v>13168</c:v>
                </c:pt>
                <c:pt idx="5465">
                  <c:v>13169</c:v>
                </c:pt>
                <c:pt idx="5466">
                  <c:v>13170</c:v>
                </c:pt>
                <c:pt idx="5467">
                  <c:v>13171</c:v>
                </c:pt>
                <c:pt idx="5468">
                  <c:v>13172</c:v>
                </c:pt>
                <c:pt idx="5469">
                  <c:v>13173</c:v>
                </c:pt>
                <c:pt idx="5470">
                  <c:v>13174</c:v>
                </c:pt>
                <c:pt idx="5471">
                  <c:v>13175</c:v>
                </c:pt>
                <c:pt idx="5472">
                  <c:v>13176</c:v>
                </c:pt>
                <c:pt idx="5473">
                  <c:v>13177</c:v>
                </c:pt>
                <c:pt idx="5474">
                  <c:v>13178</c:v>
                </c:pt>
                <c:pt idx="5475">
                  <c:v>13179</c:v>
                </c:pt>
                <c:pt idx="5476">
                  <c:v>13180</c:v>
                </c:pt>
                <c:pt idx="5477">
                  <c:v>13181</c:v>
                </c:pt>
                <c:pt idx="5478">
                  <c:v>13182</c:v>
                </c:pt>
                <c:pt idx="5479">
                  <c:v>13183</c:v>
                </c:pt>
                <c:pt idx="5480">
                  <c:v>13184</c:v>
                </c:pt>
                <c:pt idx="5481">
                  <c:v>13185</c:v>
                </c:pt>
                <c:pt idx="5482">
                  <c:v>13186</c:v>
                </c:pt>
                <c:pt idx="5483">
                  <c:v>13187</c:v>
                </c:pt>
                <c:pt idx="5484">
                  <c:v>13188</c:v>
                </c:pt>
                <c:pt idx="5485">
                  <c:v>13189</c:v>
                </c:pt>
                <c:pt idx="5486">
                  <c:v>13190</c:v>
                </c:pt>
                <c:pt idx="5487">
                  <c:v>13191</c:v>
                </c:pt>
                <c:pt idx="5488">
                  <c:v>13192</c:v>
                </c:pt>
                <c:pt idx="5489">
                  <c:v>13193</c:v>
                </c:pt>
                <c:pt idx="5490">
                  <c:v>13194</c:v>
                </c:pt>
                <c:pt idx="5491">
                  <c:v>13195</c:v>
                </c:pt>
                <c:pt idx="5492">
                  <c:v>13196</c:v>
                </c:pt>
                <c:pt idx="5493">
                  <c:v>13197</c:v>
                </c:pt>
                <c:pt idx="5494">
                  <c:v>13198</c:v>
                </c:pt>
                <c:pt idx="5495">
                  <c:v>13199</c:v>
                </c:pt>
                <c:pt idx="5496">
                  <c:v>13200</c:v>
                </c:pt>
                <c:pt idx="5497">
                  <c:v>13201</c:v>
                </c:pt>
                <c:pt idx="5498">
                  <c:v>13202</c:v>
                </c:pt>
                <c:pt idx="5499">
                  <c:v>13203</c:v>
                </c:pt>
                <c:pt idx="5500">
                  <c:v>13204</c:v>
                </c:pt>
                <c:pt idx="5501">
                  <c:v>13205</c:v>
                </c:pt>
                <c:pt idx="5502">
                  <c:v>13206</c:v>
                </c:pt>
                <c:pt idx="5503">
                  <c:v>13207</c:v>
                </c:pt>
                <c:pt idx="5504">
                  <c:v>13208</c:v>
                </c:pt>
                <c:pt idx="5505">
                  <c:v>13209</c:v>
                </c:pt>
                <c:pt idx="5506">
                  <c:v>13210</c:v>
                </c:pt>
                <c:pt idx="5507">
                  <c:v>13211</c:v>
                </c:pt>
                <c:pt idx="5508">
                  <c:v>13212</c:v>
                </c:pt>
                <c:pt idx="5509">
                  <c:v>13213</c:v>
                </c:pt>
                <c:pt idx="5510">
                  <c:v>13214</c:v>
                </c:pt>
                <c:pt idx="5511">
                  <c:v>13215</c:v>
                </c:pt>
                <c:pt idx="5512">
                  <c:v>13216</c:v>
                </c:pt>
                <c:pt idx="5513">
                  <c:v>13217</c:v>
                </c:pt>
                <c:pt idx="5514">
                  <c:v>13218</c:v>
                </c:pt>
                <c:pt idx="5515">
                  <c:v>13219</c:v>
                </c:pt>
                <c:pt idx="5516">
                  <c:v>13220</c:v>
                </c:pt>
                <c:pt idx="5517">
                  <c:v>13221</c:v>
                </c:pt>
                <c:pt idx="5518">
                  <c:v>13222</c:v>
                </c:pt>
                <c:pt idx="5519">
                  <c:v>13223</c:v>
                </c:pt>
                <c:pt idx="5520">
                  <c:v>13224</c:v>
                </c:pt>
                <c:pt idx="5521">
                  <c:v>13225</c:v>
                </c:pt>
                <c:pt idx="5522">
                  <c:v>13226</c:v>
                </c:pt>
                <c:pt idx="5523">
                  <c:v>13227</c:v>
                </c:pt>
                <c:pt idx="5524">
                  <c:v>13228</c:v>
                </c:pt>
                <c:pt idx="5525">
                  <c:v>13229</c:v>
                </c:pt>
                <c:pt idx="5526">
                  <c:v>13230</c:v>
                </c:pt>
                <c:pt idx="5527">
                  <c:v>13231</c:v>
                </c:pt>
                <c:pt idx="5528">
                  <c:v>13232</c:v>
                </c:pt>
                <c:pt idx="5529">
                  <c:v>13233</c:v>
                </c:pt>
                <c:pt idx="5530">
                  <c:v>13234</c:v>
                </c:pt>
                <c:pt idx="5531">
                  <c:v>13235</c:v>
                </c:pt>
                <c:pt idx="5532">
                  <c:v>13236</c:v>
                </c:pt>
                <c:pt idx="5533">
                  <c:v>13237</c:v>
                </c:pt>
                <c:pt idx="5534">
                  <c:v>13238</c:v>
                </c:pt>
                <c:pt idx="5535">
                  <c:v>13239</c:v>
                </c:pt>
                <c:pt idx="5536">
                  <c:v>13240</c:v>
                </c:pt>
                <c:pt idx="5537">
                  <c:v>13241</c:v>
                </c:pt>
                <c:pt idx="5538">
                  <c:v>13242</c:v>
                </c:pt>
                <c:pt idx="5539">
                  <c:v>13243</c:v>
                </c:pt>
                <c:pt idx="5540">
                  <c:v>13244</c:v>
                </c:pt>
                <c:pt idx="5541">
                  <c:v>13245</c:v>
                </c:pt>
                <c:pt idx="5542">
                  <c:v>13246</c:v>
                </c:pt>
                <c:pt idx="5543">
                  <c:v>13247</c:v>
                </c:pt>
                <c:pt idx="5544">
                  <c:v>13248</c:v>
                </c:pt>
                <c:pt idx="5545">
                  <c:v>13249</c:v>
                </c:pt>
                <c:pt idx="5546">
                  <c:v>13250</c:v>
                </c:pt>
                <c:pt idx="5547">
                  <c:v>13251</c:v>
                </c:pt>
                <c:pt idx="5548">
                  <c:v>13252</c:v>
                </c:pt>
                <c:pt idx="5549">
                  <c:v>13253</c:v>
                </c:pt>
                <c:pt idx="5550">
                  <c:v>13254</c:v>
                </c:pt>
                <c:pt idx="5551">
                  <c:v>13255</c:v>
                </c:pt>
                <c:pt idx="5552">
                  <c:v>13256</c:v>
                </c:pt>
                <c:pt idx="5553">
                  <c:v>13257</c:v>
                </c:pt>
                <c:pt idx="5554">
                  <c:v>13258</c:v>
                </c:pt>
                <c:pt idx="5555">
                  <c:v>13259</c:v>
                </c:pt>
                <c:pt idx="5556">
                  <c:v>13260</c:v>
                </c:pt>
                <c:pt idx="5557">
                  <c:v>13261</c:v>
                </c:pt>
                <c:pt idx="5558">
                  <c:v>13262</c:v>
                </c:pt>
                <c:pt idx="5559">
                  <c:v>13263</c:v>
                </c:pt>
                <c:pt idx="5560">
                  <c:v>13264</c:v>
                </c:pt>
                <c:pt idx="5561">
                  <c:v>13265</c:v>
                </c:pt>
                <c:pt idx="5562">
                  <c:v>13266</c:v>
                </c:pt>
                <c:pt idx="5563">
                  <c:v>13267</c:v>
                </c:pt>
                <c:pt idx="5564">
                  <c:v>13268</c:v>
                </c:pt>
                <c:pt idx="5565">
                  <c:v>13269</c:v>
                </c:pt>
                <c:pt idx="5566">
                  <c:v>13270</c:v>
                </c:pt>
                <c:pt idx="5567">
                  <c:v>13271</c:v>
                </c:pt>
                <c:pt idx="5568">
                  <c:v>13272</c:v>
                </c:pt>
                <c:pt idx="5569">
                  <c:v>13273</c:v>
                </c:pt>
                <c:pt idx="5570">
                  <c:v>13274</c:v>
                </c:pt>
                <c:pt idx="5571">
                  <c:v>13275</c:v>
                </c:pt>
                <c:pt idx="5572">
                  <c:v>13276</c:v>
                </c:pt>
                <c:pt idx="5573">
                  <c:v>13277</c:v>
                </c:pt>
                <c:pt idx="5574">
                  <c:v>13278</c:v>
                </c:pt>
                <c:pt idx="5575">
                  <c:v>13279</c:v>
                </c:pt>
                <c:pt idx="5576">
                  <c:v>13280</c:v>
                </c:pt>
                <c:pt idx="5577">
                  <c:v>13281</c:v>
                </c:pt>
                <c:pt idx="5578">
                  <c:v>13282</c:v>
                </c:pt>
                <c:pt idx="5579">
                  <c:v>13283</c:v>
                </c:pt>
                <c:pt idx="5580">
                  <c:v>13284</c:v>
                </c:pt>
                <c:pt idx="5581">
                  <c:v>13285</c:v>
                </c:pt>
                <c:pt idx="5582">
                  <c:v>13286</c:v>
                </c:pt>
                <c:pt idx="5583">
                  <c:v>13287</c:v>
                </c:pt>
                <c:pt idx="5584">
                  <c:v>13288</c:v>
                </c:pt>
                <c:pt idx="5585">
                  <c:v>13289</c:v>
                </c:pt>
                <c:pt idx="5586">
                  <c:v>13290</c:v>
                </c:pt>
                <c:pt idx="5587">
                  <c:v>13291</c:v>
                </c:pt>
                <c:pt idx="5588">
                  <c:v>13292</c:v>
                </c:pt>
                <c:pt idx="5589">
                  <c:v>13293</c:v>
                </c:pt>
                <c:pt idx="5590">
                  <c:v>13294</c:v>
                </c:pt>
                <c:pt idx="5591">
                  <c:v>13295</c:v>
                </c:pt>
                <c:pt idx="5592">
                  <c:v>13296</c:v>
                </c:pt>
                <c:pt idx="5593">
                  <c:v>13297</c:v>
                </c:pt>
                <c:pt idx="5594">
                  <c:v>13298</c:v>
                </c:pt>
                <c:pt idx="5595">
                  <c:v>13299</c:v>
                </c:pt>
                <c:pt idx="5596">
                  <c:v>13300</c:v>
                </c:pt>
                <c:pt idx="5597">
                  <c:v>13301</c:v>
                </c:pt>
                <c:pt idx="5598">
                  <c:v>13302</c:v>
                </c:pt>
                <c:pt idx="5599">
                  <c:v>13303</c:v>
                </c:pt>
                <c:pt idx="5600">
                  <c:v>13304</c:v>
                </c:pt>
                <c:pt idx="5601">
                  <c:v>13305</c:v>
                </c:pt>
                <c:pt idx="5602">
                  <c:v>13306</c:v>
                </c:pt>
                <c:pt idx="5603">
                  <c:v>13307</c:v>
                </c:pt>
                <c:pt idx="5604">
                  <c:v>13308</c:v>
                </c:pt>
                <c:pt idx="5605">
                  <c:v>13309</c:v>
                </c:pt>
                <c:pt idx="5606">
                  <c:v>13310</c:v>
                </c:pt>
                <c:pt idx="5607">
                  <c:v>13311</c:v>
                </c:pt>
                <c:pt idx="5608">
                  <c:v>13312</c:v>
                </c:pt>
                <c:pt idx="5609">
                  <c:v>13313</c:v>
                </c:pt>
                <c:pt idx="5610">
                  <c:v>13314</c:v>
                </c:pt>
                <c:pt idx="5611">
                  <c:v>13315</c:v>
                </c:pt>
                <c:pt idx="5612">
                  <c:v>13316</c:v>
                </c:pt>
                <c:pt idx="5613">
                  <c:v>13317</c:v>
                </c:pt>
                <c:pt idx="5614">
                  <c:v>13318</c:v>
                </c:pt>
                <c:pt idx="5615">
                  <c:v>13319</c:v>
                </c:pt>
                <c:pt idx="5616">
                  <c:v>13320</c:v>
                </c:pt>
                <c:pt idx="5617">
                  <c:v>13321</c:v>
                </c:pt>
                <c:pt idx="5618">
                  <c:v>13322</c:v>
                </c:pt>
                <c:pt idx="5619">
                  <c:v>13323</c:v>
                </c:pt>
                <c:pt idx="5620">
                  <c:v>13324</c:v>
                </c:pt>
                <c:pt idx="5621">
                  <c:v>13325</c:v>
                </c:pt>
                <c:pt idx="5622">
                  <c:v>13326</c:v>
                </c:pt>
                <c:pt idx="5623">
                  <c:v>13327</c:v>
                </c:pt>
                <c:pt idx="5624">
                  <c:v>13328</c:v>
                </c:pt>
                <c:pt idx="5625">
                  <c:v>13329</c:v>
                </c:pt>
                <c:pt idx="5626">
                  <c:v>13330</c:v>
                </c:pt>
                <c:pt idx="5627">
                  <c:v>13331</c:v>
                </c:pt>
                <c:pt idx="5628">
                  <c:v>13332</c:v>
                </c:pt>
                <c:pt idx="5629">
                  <c:v>13333</c:v>
                </c:pt>
                <c:pt idx="5630">
                  <c:v>13334</c:v>
                </c:pt>
                <c:pt idx="5631">
                  <c:v>13335</c:v>
                </c:pt>
                <c:pt idx="5632">
                  <c:v>13336</c:v>
                </c:pt>
                <c:pt idx="5633">
                  <c:v>13337</c:v>
                </c:pt>
                <c:pt idx="5634">
                  <c:v>13338</c:v>
                </c:pt>
                <c:pt idx="5635">
                  <c:v>13339</c:v>
                </c:pt>
                <c:pt idx="5636">
                  <c:v>13340</c:v>
                </c:pt>
                <c:pt idx="5637">
                  <c:v>13341</c:v>
                </c:pt>
                <c:pt idx="5638">
                  <c:v>13342</c:v>
                </c:pt>
                <c:pt idx="5639">
                  <c:v>13343</c:v>
                </c:pt>
                <c:pt idx="5640">
                  <c:v>13344</c:v>
                </c:pt>
                <c:pt idx="5641">
                  <c:v>13345</c:v>
                </c:pt>
                <c:pt idx="5642">
                  <c:v>13346</c:v>
                </c:pt>
                <c:pt idx="5643">
                  <c:v>13347</c:v>
                </c:pt>
                <c:pt idx="5644">
                  <c:v>13348</c:v>
                </c:pt>
                <c:pt idx="5645">
                  <c:v>13349</c:v>
                </c:pt>
                <c:pt idx="5646">
                  <c:v>13350</c:v>
                </c:pt>
                <c:pt idx="5647">
                  <c:v>13351</c:v>
                </c:pt>
                <c:pt idx="5648">
                  <c:v>13352</c:v>
                </c:pt>
                <c:pt idx="5649">
                  <c:v>13353</c:v>
                </c:pt>
                <c:pt idx="5650">
                  <c:v>13354</c:v>
                </c:pt>
                <c:pt idx="5651">
                  <c:v>13355</c:v>
                </c:pt>
                <c:pt idx="5652">
                  <c:v>13356</c:v>
                </c:pt>
                <c:pt idx="5653">
                  <c:v>13357</c:v>
                </c:pt>
                <c:pt idx="5654">
                  <c:v>13358</c:v>
                </c:pt>
                <c:pt idx="5655">
                  <c:v>13359</c:v>
                </c:pt>
                <c:pt idx="5656">
                  <c:v>13360</c:v>
                </c:pt>
                <c:pt idx="5657">
                  <c:v>13361</c:v>
                </c:pt>
                <c:pt idx="5658">
                  <c:v>13362</c:v>
                </c:pt>
                <c:pt idx="5659">
                  <c:v>13363</c:v>
                </c:pt>
                <c:pt idx="5660">
                  <c:v>13364</c:v>
                </c:pt>
                <c:pt idx="5661">
                  <c:v>13365</c:v>
                </c:pt>
                <c:pt idx="5662">
                  <c:v>13366</c:v>
                </c:pt>
                <c:pt idx="5663">
                  <c:v>13367</c:v>
                </c:pt>
                <c:pt idx="5664">
                  <c:v>13368</c:v>
                </c:pt>
                <c:pt idx="5665">
                  <c:v>13369</c:v>
                </c:pt>
                <c:pt idx="5666">
                  <c:v>13370</c:v>
                </c:pt>
                <c:pt idx="5667">
                  <c:v>13371</c:v>
                </c:pt>
                <c:pt idx="5668">
                  <c:v>13372</c:v>
                </c:pt>
                <c:pt idx="5669">
                  <c:v>13373</c:v>
                </c:pt>
                <c:pt idx="5670">
                  <c:v>13374</c:v>
                </c:pt>
                <c:pt idx="5671">
                  <c:v>13375</c:v>
                </c:pt>
                <c:pt idx="5672">
                  <c:v>13376</c:v>
                </c:pt>
                <c:pt idx="5673">
                  <c:v>13377</c:v>
                </c:pt>
                <c:pt idx="5674">
                  <c:v>13378</c:v>
                </c:pt>
                <c:pt idx="5675">
                  <c:v>13379</c:v>
                </c:pt>
                <c:pt idx="5676">
                  <c:v>13380</c:v>
                </c:pt>
                <c:pt idx="5677">
                  <c:v>13381</c:v>
                </c:pt>
                <c:pt idx="5678">
                  <c:v>13382</c:v>
                </c:pt>
                <c:pt idx="5679">
                  <c:v>13383</c:v>
                </c:pt>
                <c:pt idx="5680">
                  <c:v>13384</c:v>
                </c:pt>
                <c:pt idx="5681">
                  <c:v>13385</c:v>
                </c:pt>
                <c:pt idx="5682">
                  <c:v>13386</c:v>
                </c:pt>
                <c:pt idx="5683">
                  <c:v>13387</c:v>
                </c:pt>
                <c:pt idx="5684">
                  <c:v>13388</c:v>
                </c:pt>
                <c:pt idx="5685">
                  <c:v>13389</c:v>
                </c:pt>
                <c:pt idx="5686">
                  <c:v>13390</c:v>
                </c:pt>
                <c:pt idx="5687">
                  <c:v>13391</c:v>
                </c:pt>
                <c:pt idx="5688">
                  <c:v>13392</c:v>
                </c:pt>
                <c:pt idx="5689">
                  <c:v>13393</c:v>
                </c:pt>
                <c:pt idx="5690">
                  <c:v>13394</c:v>
                </c:pt>
                <c:pt idx="5691">
                  <c:v>13395</c:v>
                </c:pt>
                <c:pt idx="5692">
                  <c:v>13396</c:v>
                </c:pt>
                <c:pt idx="5693">
                  <c:v>13397</c:v>
                </c:pt>
                <c:pt idx="5694">
                  <c:v>13398</c:v>
                </c:pt>
                <c:pt idx="5695">
                  <c:v>13399</c:v>
                </c:pt>
                <c:pt idx="5696">
                  <c:v>13400</c:v>
                </c:pt>
                <c:pt idx="5697">
                  <c:v>13401</c:v>
                </c:pt>
                <c:pt idx="5698">
                  <c:v>13402</c:v>
                </c:pt>
                <c:pt idx="5699">
                  <c:v>13403</c:v>
                </c:pt>
                <c:pt idx="5700">
                  <c:v>13404</c:v>
                </c:pt>
                <c:pt idx="5701">
                  <c:v>13405</c:v>
                </c:pt>
                <c:pt idx="5702">
                  <c:v>13406</c:v>
                </c:pt>
                <c:pt idx="5703">
                  <c:v>13407</c:v>
                </c:pt>
                <c:pt idx="5704">
                  <c:v>13408</c:v>
                </c:pt>
                <c:pt idx="5705">
                  <c:v>13409</c:v>
                </c:pt>
                <c:pt idx="5706">
                  <c:v>13410</c:v>
                </c:pt>
                <c:pt idx="5707">
                  <c:v>13411</c:v>
                </c:pt>
                <c:pt idx="5708">
                  <c:v>13412</c:v>
                </c:pt>
                <c:pt idx="5709">
                  <c:v>13413</c:v>
                </c:pt>
                <c:pt idx="5710">
                  <c:v>13414</c:v>
                </c:pt>
                <c:pt idx="5711">
                  <c:v>13415</c:v>
                </c:pt>
                <c:pt idx="5712">
                  <c:v>13416</c:v>
                </c:pt>
                <c:pt idx="5713">
                  <c:v>13417</c:v>
                </c:pt>
                <c:pt idx="5714">
                  <c:v>13418</c:v>
                </c:pt>
                <c:pt idx="5715">
                  <c:v>13419</c:v>
                </c:pt>
                <c:pt idx="5716">
                  <c:v>13420</c:v>
                </c:pt>
                <c:pt idx="5717">
                  <c:v>13421</c:v>
                </c:pt>
                <c:pt idx="5718">
                  <c:v>13422</c:v>
                </c:pt>
                <c:pt idx="5719">
                  <c:v>13423</c:v>
                </c:pt>
                <c:pt idx="5720">
                  <c:v>13424</c:v>
                </c:pt>
                <c:pt idx="5721">
                  <c:v>13425</c:v>
                </c:pt>
                <c:pt idx="5722">
                  <c:v>13426</c:v>
                </c:pt>
                <c:pt idx="5723">
                  <c:v>13427</c:v>
                </c:pt>
                <c:pt idx="5724">
                  <c:v>13428</c:v>
                </c:pt>
                <c:pt idx="5725">
                  <c:v>13429</c:v>
                </c:pt>
                <c:pt idx="5726">
                  <c:v>13430</c:v>
                </c:pt>
                <c:pt idx="5727">
                  <c:v>13431</c:v>
                </c:pt>
                <c:pt idx="5728">
                  <c:v>13432</c:v>
                </c:pt>
                <c:pt idx="5729">
                  <c:v>13433</c:v>
                </c:pt>
                <c:pt idx="5730">
                  <c:v>13434</c:v>
                </c:pt>
                <c:pt idx="5731">
                  <c:v>13435</c:v>
                </c:pt>
                <c:pt idx="5732">
                  <c:v>13436</c:v>
                </c:pt>
                <c:pt idx="5733">
                  <c:v>13437</c:v>
                </c:pt>
                <c:pt idx="5734">
                  <c:v>13438</c:v>
                </c:pt>
                <c:pt idx="5735">
                  <c:v>13439</c:v>
                </c:pt>
                <c:pt idx="5736">
                  <c:v>13440</c:v>
                </c:pt>
                <c:pt idx="5737">
                  <c:v>13441</c:v>
                </c:pt>
                <c:pt idx="5738">
                  <c:v>13442</c:v>
                </c:pt>
                <c:pt idx="5739">
                  <c:v>13443</c:v>
                </c:pt>
                <c:pt idx="5740">
                  <c:v>13444</c:v>
                </c:pt>
                <c:pt idx="5741">
                  <c:v>13445</c:v>
                </c:pt>
                <c:pt idx="5742">
                  <c:v>13446</c:v>
                </c:pt>
                <c:pt idx="5743">
                  <c:v>13447</c:v>
                </c:pt>
                <c:pt idx="5744">
                  <c:v>13448</c:v>
                </c:pt>
                <c:pt idx="5745">
                  <c:v>13449</c:v>
                </c:pt>
                <c:pt idx="5746">
                  <c:v>13450</c:v>
                </c:pt>
                <c:pt idx="5747">
                  <c:v>13451</c:v>
                </c:pt>
                <c:pt idx="5748">
                  <c:v>13452</c:v>
                </c:pt>
                <c:pt idx="5749">
                  <c:v>13453</c:v>
                </c:pt>
                <c:pt idx="5750">
                  <c:v>13454</c:v>
                </c:pt>
                <c:pt idx="5751">
                  <c:v>13455</c:v>
                </c:pt>
                <c:pt idx="5752">
                  <c:v>13456</c:v>
                </c:pt>
                <c:pt idx="5753">
                  <c:v>13457</c:v>
                </c:pt>
                <c:pt idx="5754">
                  <c:v>13458</c:v>
                </c:pt>
                <c:pt idx="5755">
                  <c:v>13459</c:v>
                </c:pt>
                <c:pt idx="5756">
                  <c:v>13460</c:v>
                </c:pt>
                <c:pt idx="5757">
                  <c:v>13461</c:v>
                </c:pt>
                <c:pt idx="5758">
                  <c:v>13462</c:v>
                </c:pt>
                <c:pt idx="5759">
                  <c:v>13463</c:v>
                </c:pt>
                <c:pt idx="5760">
                  <c:v>13464</c:v>
                </c:pt>
                <c:pt idx="5761">
                  <c:v>13465</c:v>
                </c:pt>
                <c:pt idx="5762">
                  <c:v>13466</c:v>
                </c:pt>
                <c:pt idx="5763">
                  <c:v>13467</c:v>
                </c:pt>
                <c:pt idx="5764">
                  <c:v>13468</c:v>
                </c:pt>
                <c:pt idx="5765">
                  <c:v>13469</c:v>
                </c:pt>
                <c:pt idx="5766">
                  <c:v>13470</c:v>
                </c:pt>
                <c:pt idx="5767">
                  <c:v>13471</c:v>
                </c:pt>
                <c:pt idx="5768">
                  <c:v>13472</c:v>
                </c:pt>
                <c:pt idx="5769">
                  <c:v>13473</c:v>
                </c:pt>
                <c:pt idx="5770">
                  <c:v>13474</c:v>
                </c:pt>
                <c:pt idx="5771">
                  <c:v>13475</c:v>
                </c:pt>
                <c:pt idx="5772">
                  <c:v>13476</c:v>
                </c:pt>
                <c:pt idx="5773">
                  <c:v>13477</c:v>
                </c:pt>
                <c:pt idx="5774">
                  <c:v>13478</c:v>
                </c:pt>
                <c:pt idx="5775">
                  <c:v>13479</c:v>
                </c:pt>
                <c:pt idx="5776">
                  <c:v>13480</c:v>
                </c:pt>
                <c:pt idx="5777">
                  <c:v>13481</c:v>
                </c:pt>
                <c:pt idx="5778">
                  <c:v>13482</c:v>
                </c:pt>
                <c:pt idx="5779">
                  <c:v>13483</c:v>
                </c:pt>
                <c:pt idx="5780">
                  <c:v>13484</c:v>
                </c:pt>
                <c:pt idx="5781">
                  <c:v>13485</c:v>
                </c:pt>
                <c:pt idx="5782">
                  <c:v>13486</c:v>
                </c:pt>
                <c:pt idx="5783">
                  <c:v>13487</c:v>
                </c:pt>
                <c:pt idx="5784">
                  <c:v>13488</c:v>
                </c:pt>
                <c:pt idx="5785">
                  <c:v>13489</c:v>
                </c:pt>
                <c:pt idx="5786">
                  <c:v>13490</c:v>
                </c:pt>
                <c:pt idx="5787">
                  <c:v>13491</c:v>
                </c:pt>
                <c:pt idx="5788">
                  <c:v>13492</c:v>
                </c:pt>
                <c:pt idx="5789">
                  <c:v>13493</c:v>
                </c:pt>
                <c:pt idx="5790">
                  <c:v>13494</c:v>
                </c:pt>
                <c:pt idx="5791">
                  <c:v>13495</c:v>
                </c:pt>
                <c:pt idx="5792">
                  <c:v>13496</c:v>
                </c:pt>
                <c:pt idx="5793">
                  <c:v>13497</c:v>
                </c:pt>
                <c:pt idx="5794">
                  <c:v>13498</c:v>
                </c:pt>
                <c:pt idx="5795">
                  <c:v>13499</c:v>
                </c:pt>
                <c:pt idx="5796">
                  <c:v>13500</c:v>
                </c:pt>
                <c:pt idx="5797">
                  <c:v>13501</c:v>
                </c:pt>
                <c:pt idx="5798">
                  <c:v>13502</c:v>
                </c:pt>
                <c:pt idx="5799">
                  <c:v>13503</c:v>
                </c:pt>
                <c:pt idx="5800">
                  <c:v>13504</c:v>
                </c:pt>
                <c:pt idx="5801">
                  <c:v>13505</c:v>
                </c:pt>
                <c:pt idx="5802">
                  <c:v>13506</c:v>
                </c:pt>
                <c:pt idx="5803">
                  <c:v>13507</c:v>
                </c:pt>
                <c:pt idx="5804">
                  <c:v>13508</c:v>
                </c:pt>
                <c:pt idx="5805">
                  <c:v>13509</c:v>
                </c:pt>
                <c:pt idx="5806">
                  <c:v>13510</c:v>
                </c:pt>
                <c:pt idx="5807">
                  <c:v>13511</c:v>
                </c:pt>
                <c:pt idx="5808">
                  <c:v>13512</c:v>
                </c:pt>
                <c:pt idx="5809">
                  <c:v>13513</c:v>
                </c:pt>
                <c:pt idx="5810">
                  <c:v>13514</c:v>
                </c:pt>
                <c:pt idx="5811">
                  <c:v>13515</c:v>
                </c:pt>
                <c:pt idx="5812">
                  <c:v>13516</c:v>
                </c:pt>
                <c:pt idx="5813">
                  <c:v>13517</c:v>
                </c:pt>
                <c:pt idx="5814">
                  <c:v>13518</c:v>
                </c:pt>
                <c:pt idx="5815">
                  <c:v>13519</c:v>
                </c:pt>
                <c:pt idx="5816">
                  <c:v>13520</c:v>
                </c:pt>
                <c:pt idx="5817">
                  <c:v>13521</c:v>
                </c:pt>
                <c:pt idx="5818">
                  <c:v>13522</c:v>
                </c:pt>
                <c:pt idx="5819">
                  <c:v>13523</c:v>
                </c:pt>
                <c:pt idx="5820">
                  <c:v>13524</c:v>
                </c:pt>
                <c:pt idx="5821">
                  <c:v>13525</c:v>
                </c:pt>
                <c:pt idx="5822">
                  <c:v>13526</c:v>
                </c:pt>
                <c:pt idx="5823">
                  <c:v>13527</c:v>
                </c:pt>
                <c:pt idx="5824">
                  <c:v>13528</c:v>
                </c:pt>
                <c:pt idx="5825">
                  <c:v>13529</c:v>
                </c:pt>
                <c:pt idx="5826">
                  <c:v>13530</c:v>
                </c:pt>
                <c:pt idx="5827">
                  <c:v>13531</c:v>
                </c:pt>
                <c:pt idx="5828">
                  <c:v>13532</c:v>
                </c:pt>
                <c:pt idx="5829">
                  <c:v>13533</c:v>
                </c:pt>
                <c:pt idx="5830">
                  <c:v>13534</c:v>
                </c:pt>
                <c:pt idx="5831">
                  <c:v>13535</c:v>
                </c:pt>
                <c:pt idx="5832">
                  <c:v>13536</c:v>
                </c:pt>
                <c:pt idx="5833">
                  <c:v>13537</c:v>
                </c:pt>
                <c:pt idx="5834">
                  <c:v>13538</c:v>
                </c:pt>
                <c:pt idx="5835">
                  <c:v>13539</c:v>
                </c:pt>
                <c:pt idx="5836">
                  <c:v>13540</c:v>
                </c:pt>
                <c:pt idx="5837">
                  <c:v>13541</c:v>
                </c:pt>
                <c:pt idx="5838">
                  <c:v>13542</c:v>
                </c:pt>
                <c:pt idx="5839">
                  <c:v>13543</c:v>
                </c:pt>
                <c:pt idx="5840">
                  <c:v>13544</c:v>
                </c:pt>
                <c:pt idx="5841">
                  <c:v>13545</c:v>
                </c:pt>
                <c:pt idx="5842">
                  <c:v>13546</c:v>
                </c:pt>
                <c:pt idx="5843">
                  <c:v>13547</c:v>
                </c:pt>
                <c:pt idx="5844">
                  <c:v>13548</c:v>
                </c:pt>
                <c:pt idx="5845">
                  <c:v>13549</c:v>
                </c:pt>
                <c:pt idx="5846">
                  <c:v>13550</c:v>
                </c:pt>
                <c:pt idx="5847">
                  <c:v>13551</c:v>
                </c:pt>
                <c:pt idx="5848">
                  <c:v>13552</c:v>
                </c:pt>
                <c:pt idx="5849">
                  <c:v>13553</c:v>
                </c:pt>
                <c:pt idx="5850">
                  <c:v>13554</c:v>
                </c:pt>
                <c:pt idx="5851">
                  <c:v>13555</c:v>
                </c:pt>
                <c:pt idx="5852">
                  <c:v>13556</c:v>
                </c:pt>
                <c:pt idx="5853">
                  <c:v>13557</c:v>
                </c:pt>
                <c:pt idx="5854">
                  <c:v>13558</c:v>
                </c:pt>
                <c:pt idx="5855">
                  <c:v>13559</c:v>
                </c:pt>
                <c:pt idx="5856">
                  <c:v>13560</c:v>
                </c:pt>
                <c:pt idx="5857">
                  <c:v>13561</c:v>
                </c:pt>
                <c:pt idx="5858">
                  <c:v>13562</c:v>
                </c:pt>
                <c:pt idx="5859">
                  <c:v>13563</c:v>
                </c:pt>
                <c:pt idx="5860">
                  <c:v>13564</c:v>
                </c:pt>
                <c:pt idx="5861">
                  <c:v>13565</c:v>
                </c:pt>
                <c:pt idx="5862">
                  <c:v>13566</c:v>
                </c:pt>
                <c:pt idx="5863">
                  <c:v>13567</c:v>
                </c:pt>
                <c:pt idx="5864">
                  <c:v>13568</c:v>
                </c:pt>
                <c:pt idx="5865">
                  <c:v>13569</c:v>
                </c:pt>
                <c:pt idx="5866">
                  <c:v>13570</c:v>
                </c:pt>
                <c:pt idx="5867">
                  <c:v>13571</c:v>
                </c:pt>
                <c:pt idx="5868">
                  <c:v>13572</c:v>
                </c:pt>
                <c:pt idx="5869">
                  <c:v>13573</c:v>
                </c:pt>
                <c:pt idx="5870">
                  <c:v>13574</c:v>
                </c:pt>
                <c:pt idx="5871">
                  <c:v>13575</c:v>
                </c:pt>
                <c:pt idx="5872">
                  <c:v>13576</c:v>
                </c:pt>
                <c:pt idx="5873">
                  <c:v>13577</c:v>
                </c:pt>
                <c:pt idx="5874">
                  <c:v>13578</c:v>
                </c:pt>
                <c:pt idx="5875">
                  <c:v>13579</c:v>
                </c:pt>
                <c:pt idx="5876">
                  <c:v>13580</c:v>
                </c:pt>
                <c:pt idx="5877">
                  <c:v>13581</c:v>
                </c:pt>
                <c:pt idx="5878">
                  <c:v>13582</c:v>
                </c:pt>
                <c:pt idx="5879">
                  <c:v>13583</c:v>
                </c:pt>
                <c:pt idx="5880">
                  <c:v>13584</c:v>
                </c:pt>
                <c:pt idx="5881">
                  <c:v>13585</c:v>
                </c:pt>
                <c:pt idx="5882">
                  <c:v>13586</c:v>
                </c:pt>
                <c:pt idx="5883">
                  <c:v>13587</c:v>
                </c:pt>
                <c:pt idx="5884">
                  <c:v>13588</c:v>
                </c:pt>
                <c:pt idx="5885">
                  <c:v>13589</c:v>
                </c:pt>
                <c:pt idx="5886">
                  <c:v>13590</c:v>
                </c:pt>
                <c:pt idx="5887">
                  <c:v>13591</c:v>
                </c:pt>
                <c:pt idx="5888">
                  <c:v>13592</c:v>
                </c:pt>
                <c:pt idx="5889">
                  <c:v>13593</c:v>
                </c:pt>
                <c:pt idx="5890">
                  <c:v>13594</c:v>
                </c:pt>
                <c:pt idx="5891">
                  <c:v>13595</c:v>
                </c:pt>
                <c:pt idx="5892">
                  <c:v>13596</c:v>
                </c:pt>
                <c:pt idx="5893">
                  <c:v>13597</c:v>
                </c:pt>
                <c:pt idx="5894">
                  <c:v>13598</c:v>
                </c:pt>
                <c:pt idx="5895">
                  <c:v>13599</c:v>
                </c:pt>
                <c:pt idx="5896">
                  <c:v>13600</c:v>
                </c:pt>
                <c:pt idx="5897">
                  <c:v>13601</c:v>
                </c:pt>
                <c:pt idx="5898">
                  <c:v>13602</c:v>
                </c:pt>
                <c:pt idx="5899">
                  <c:v>13603</c:v>
                </c:pt>
                <c:pt idx="5900">
                  <c:v>13604</c:v>
                </c:pt>
                <c:pt idx="5901">
                  <c:v>13605</c:v>
                </c:pt>
                <c:pt idx="5902">
                  <c:v>13606</c:v>
                </c:pt>
                <c:pt idx="5903">
                  <c:v>13607</c:v>
                </c:pt>
                <c:pt idx="5904">
                  <c:v>13608</c:v>
                </c:pt>
                <c:pt idx="5905">
                  <c:v>13609</c:v>
                </c:pt>
                <c:pt idx="5906">
                  <c:v>13610</c:v>
                </c:pt>
                <c:pt idx="5907">
                  <c:v>13611</c:v>
                </c:pt>
                <c:pt idx="5908">
                  <c:v>13612</c:v>
                </c:pt>
                <c:pt idx="5909">
                  <c:v>13613</c:v>
                </c:pt>
                <c:pt idx="5910">
                  <c:v>13614</c:v>
                </c:pt>
                <c:pt idx="5911">
                  <c:v>13615</c:v>
                </c:pt>
                <c:pt idx="5912">
                  <c:v>13616</c:v>
                </c:pt>
                <c:pt idx="5913">
                  <c:v>13617</c:v>
                </c:pt>
                <c:pt idx="5914">
                  <c:v>13618</c:v>
                </c:pt>
                <c:pt idx="5915">
                  <c:v>13619</c:v>
                </c:pt>
                <c:pt idx="5916">
                  <c:v>13620</c:v>
                </c:pt>
                <c:pt idx="5917">
                  <c:v>13621</c:v>
                </c:pt>
                <c:pt idx="5918">
                  <c:v>13622</c:v>
                </c:pt>
                <c:pt idx="5919">
                  <c:v>13623</c:v>
                </c:pt>
                <c:pt idx="5920">
                  <c:v>13624</c:v>
                </c:pt>
                <c:pt idx="5921">
                  <c:v>13625</c:v>
                </c:pt>
                <c:pt idx="5922">
                  <c:v>13626</c:v>
                </c:pt>
                <c:pt idx="5923">
                  <c:v>13627</c:v>
                </c:pt>
                <c:pt idx="5924">
                  <c:v>13628</c:v>
                </c:pt>
                <c:pt idx="5925">
                  <c:v>13629</c:v>
                </c:pt>
                <c:pt idx="5926">
                  <c:v>13630</c:v>
                </c:pt>
                <c:pt idx="5927">
                  <c:v>13631</c:v>
                </c:pt>
                <c:pt idx="5928">
                  <c:v>13632</c:v>
                </c:pt>
                <c:pt idx="5929">
                  <c:v>13633</c:v>
                </c:pt>
                <c:pt idx="5930">
                  <c:v>13634</c:v>
                </c:pt>
                <c:pt idx="5931">
                  <c:v>13635</c:v>
                </c:pt>
                <c:pt idx="5932">
                  <c:v>13636</c:v>
                </c:pt>
                <c:pt idx="5933">
                  <c:v>13637</c:v>
                </c:pt>
                <c:pt idx="5934">
                  <c:v>13638</c:v>
                </c:pt>
                <c:pt idx="5935">
                  <c:v>13639</c:v>
                </c:pt>
                <c:pt idx="5936">
                  <c:v>13640</c:v>
                </c:pt>
                <c:pt idx="5937">
                  <c:v>13641</c:v>
                </c:pt>
                <c:pt idx="5938">
                  <c:v>13642</c:v>
                </c:pt>
                <c:pt idx="5939">
                  <c:v>13643</c:v>
                </c:pt>
                <c:pt idx="5940">
                  <c:v>13644</c:v>
                </c:pt>
                <c:pt idx="5941">
                  <c:v>13645</c:v>
                </c:pt>
                <c:pt idx="5942">
                  <c:v>13646</c:v>
                </c:pt>
                <c:pt idx="5943">
                  <c:v>13647</c:v>
                </c:pt>
                <c:pt idx="5944">
                  <c:v>13648</c:v>
                </c:pt>
                <c:pt idx="5945">
                  <c:v>13649</c:v>
                </c:pt>
                <c:pt idx="5946">
                  <c:v>13650</c:v>
                </c:pt>
                <c:pt idx="5947">
                  <c:v>13651</c:v>
                </c:pt>
                <c:pt idx="5948">
                  <c:v>13652</c:v>
                </c:pt>
                <c:pt idx="5949">
                  <c:v>13653</c:v>
                </c:pt>
                <c:pt idx="5950">
                  <c:v>13654</c:v>
                </c:pt>
                <c:pt idx="5951">
                  <c:v>13655</c:v>
                </c:pt>
                <c:pt idx="5952">
                  <c:v>13656</c:v>
                </c:pt>
                <c:pt idx="5953">
                  <c:v>13657</c:v>
                </c:pt>
                <c:pt idx="5954">
                  <c:v>13658</c:v>
                </c:pt>
                <c:pt idx="5955">
                  <c:v>13659</c:v>
                </c:pt>
                <c:pt idx="5956">
                  <c:v>13660</c:v>
                </c:pt>
                <c:pt idx="5957">
                  <c:v>13661</c:v>
                </c:pt>
                <c:pt idx="5958">
                  <c:v>13662</c:v>
                </c:pt>
                <c:pt idx="5959">
                  <c:v>13663</c:v>
                </c:pt>
                <c:pt idx="5960">
                  <c:v>13664</c:v>
                </c:pt>
                <c:pt idx="5961">
                  <c:v>13665</c:v>
                </c:pt>
                <c:pt idx="5962">
                  <c:v>13666</c:v>
                </c:pt>
                <c:pt idx="5963">
                  <c:v>13667</c:v>
                </c:pt>
                <c:pt idx="5964">
                  <c:v>13668</c:v>
                </c:pt>
                <c:pt idx="5965">
                  <c:v>13669</c:v>
                </c:pt>
                <c:pt idx="5966">
                  <c:v>13670</c:v>
                </c:pt>
                <c:pt idx="5967">
                  <c:v>13671</c:v>
                </c:pt>
                <c:pt idx="5968">
                  <c:v>13672</c:v>
                </c:pt>
                <c:pt idx="5969">
                  <c:v>13673</c:v>
                </c:pt>
                <c:pt idx="5970">
                  <c:v>13674</c:v>
                </c:pt>
                <c:pt idx="5971">
                  <c:v>13675</c:v>
                </c:pt>
                <c:pt idx="5972">
                  <c:v>13676</c:v>
                </c:pt>
                <c:pt idx="5973">
                  <c:v>13677</c:v>
                </c:pt>
                <c:pt idx="5974">
                  <c:v>13678</c:v>
                </c:pt>
                <c:pt idx="5975">
                  <c:v>13679</c:v>
                </c:pt>
                <c:pt idx="5976">
                  <c:v>13680</c:v>
                </c:pt>
                <c:pt idx="5977">
                  <c:v>13681</c:v>
                </c:pt>
                <c:pt idx="5978">
                  <c:v>13682</c:v>
                </c:pt>
                <c:pt idx="5979">
                  <c:v>13683</c:v>
                </c:pt>
                <c:pt idx="5980">
                  <c:v>13684</c:v>
                </c:pt>
                <c:pt idx="5981">
                  <c:v>13685</c:v>
                </c:pt>
                <c:pt idx="5982">
                  <c:v>13686</c:v>
                </c:pt>
                <c:pt idx="5983">
                  <c:v>13687</c:v>
                </c:pt>
                <c:pt idx="5984">
                  <c:v>13688</c:v>
                </c:pt>
                <c:pt idx="5985">
                  <c:v>13689</c:v>
                </c:pt>
                <c:pt idx="5986">
                  <c:v>13690</c:v>
                </c:pt>
                <c:pt idx="5987">
                  <c:v>13691</c:v>
                </c:pt>
                <c:pt idx="5988">
                  <c:v>13692</c:v>
                </c:pt>
                <c:pt idx="5989">
                  <c:v>13693</c:v>
                </c:pt>
                <c:pt idx="5990">
                  <c:v>13694</c:v>
                </c:pt>
                <c:pt idx="5991">
                  <c:v>13695</c:v>
                </c:pt>
                <c:pt idx="5992">
                  <c:v>13696</c:v>
                </c:pt>
                <c:pt idx="5993">
                  <c:v>13697</c:v>
                </c:pt>
                <c:pt idx="5994">
                  <c:v>13698</c:v>
                </c:pt>
                <c:pt idx="5995">
                  <c:v>13699</c:v>
                </c:pt>
                <c:pt idx="5996">
                  <c:v>13700</c:v>
                </c:pt>
                <c:pt idx="5997">
                  <c:v>13701</c:v>
                </c:pt>
                <c:pt idx="5998">
                  <c:v>13702</c:v>
                </c:pt>
                <c:pt idx="5999">
                  <c:v>13703</c:v>
                </c:pt>
                <c:pt idx="6000">
                  <c:v>13704</c:v>
                </c:pt>
                <c:pt idx="6001">
                  <c:v>13705</c:v>
                </c:pt>
                <c:pt idx="6002">
                  <c:v>13706</c:v>
                </c:pt>
                <c:pt idx="6003">
                  <c:v>13707</c:v>
                </c:pt>
                <c:pt idx="6004">
                  <c:v>13708</c:v>
                </c:pt>
                <c:pt idx="6005">
                  <c:v>13709</c:v>
                </c:pt>
                <c:pt idx="6006">
                  <c:v>13710</c:v>
                </c:pt>
                <c:pt idx="6007">
                  <c:v>13711</c:v>
                </c:pt>
                <c:pt idx="6008">
                  <c:v>13712</c:v>
                </c:pt>
                <c:pt idx="6009">
                  <c:v>13713</c:v>
                </c:pt>
                <c:pt idx="6010">
                  <c:v>13714</c:v>
                </c:pt>
                <c:pt idx="6011">
                  <c:v>13715</c:v>
                </c:pt>
                <c:pt idx="6012">
                  <c:v>13716</c:v>
                </c:pt>
                <c:pt idx="6013">
                  <c:v>13717</c:v>
                </c:pt>
                <c:pt idx="6014">
                  <c:v>13718</c:v>
                </c:pt>
                <c:pt idx="6015">
                  <c:v>13719</c:v>
                </c:pt>
                <c:pt idx="6016">
                  <c:v>13720</c:v>
                </c:pt>
                <c:pt idx="6017">
                  <c:v>13721</c:v>
                </c:pt>
                <c:pt idx="6018">
                  <c:v>13722</c:v>
                </c:pt>
                <c:pt idx="6019">
                  <c:v>13723</c:v>
                </c:pt>
                <c:pt idx="6020">
                  <c:v>13724</c:v>
                </c:pt>
                <c:pt idx="6021">
                  <c:v>13725</c:v>
                </c:pt>
                <c:pt idx="6022">
                  <c:v>13726</c:v>
                </c:pt>
                <c:pt idx="6023">
                  <c:v>13727</c:v>
                </c:pt>
                <c:pt idx="6024">
                  <c:v>13728</c:v>
                </c:pt>
                <c:pt idx="6025">
                  <c:v>13729</c:v>
                </c:pt>
                <c:pt idx="6026">
                  <c:v>13730</c:v>
                </c:pt>
                <c:pt idx="6027">
                  <c:v>13731</c:v>
                </c:pt>
                <c:pt idx="6028">
                  <c:v>13732</c:v>
                </c:pt>
                <c:pt idx="6029">
                  <c:v>13733</c:v>
                </c:pt>
                <c:pt idx="6030">
                  <c:v>13734</c:v>
                </c:pt>
                <c:pt idx="6031">
                  <c:v>13735</c:v>
                </c:pt>
                <c:pt idx="6032">
                  <c:v>13736</c:v>
                </c:pt>
                <c:pt idx="6033">
                  <c:v>13737</c:v>
                </c:pt>
                <c:pt idx="6034">
                  <c:v>13738</c:v>
                </c:pt>
                <c:pt idx="6035">
                  <c:v>13739</c:v>
                </c:pt>
                <c:pt idx="6036">
                  <c:v>13740</c:v>
                </c:pt>
                <c:pt idx="6037">
                  <c:v>13741</c:v>
                </c:pt>
                <c:pt idx="6038">
                  <c:v>13742</c:v>
                </c:pt>
                <c:pt idx="6039">
                  <c:v>13743</c:v>
                </c:pt>
                <c:pt idx="6040">
                  <c:v>13744</c:v>
                </c:pt>
                <c:pt idx="6041">
                  <c:v>13745</c:v>
                </c:pt>
                <c:pt idx="6042">
                  <c:v>13746</c:v>
                </c:pt>
                <c:pt idx="6043">
                  <c:v>13747</c:v>
                </c:pt>
                <c:pt idx="6044">
                  <c:v>13748</c:v>
                </c:pt>
                <c:pt idx="6045">
                  <c:v>13749</c:v>
                </c:pt>
                <c:pt idx="6046">
                  <c:v>13750</c:v>
                </c:pt>
                <c:pt idx="6047">
                  <c:v>13751</c:v>
                </c:pt>
                <c:pt idx="6048">
                  <c:v>13752</c:v>
                </c:pt>
                <c:pt idx="6049">
                  <c:v>13753</c:v>
                </c:pt>
                <c:pt idx="6050">
                  <c:v>13754</c:v>
                </c:pt>
                <c:pt idx="6051">
                  <c:v>13755</c:v>
                </c:pt>
                <c:pt idx="6052">
                  <c:v>13756</c:v>
                </c:pt>
                <c:pt idx="6053">
                  <c:v>13757</c:v>
                </c:pt>
                <c:pt idx="6054">
                  <c:v>13758</c:v>
                </c:pt>
                <c:pt idx="6055">
                  <c:v>13759</c:v>
                </c:pt>
                <c:pt idx="6056">
                  <c:v>13760</c:v>
                </c:pt>
                <c:pt idx="6057">
                  <c:v>13761</c:v>
                </c:pt>
                <c:pt idx="6058">
                  <c:v>13762</c:v>
                </c:pt>
                <c:pt idx="6059">
                  <c:v>13763</c:v>
                </c:pt>
                <c:pt idx="6060">
                  <c:v>13764</c:v>
                </c:pt>
                <c:pt idx="6061">
                  <c:v>13765</c:v>
                </c:pt>
                <c:pt idx="6062">
                  <c:v>13766</c:v>
                </c:pt>
                <c:pt idx="6063">
                  <c:v>13767</c:v>
                </c:pt>
                <c:pt idx="6064">
                  <c:v>13768</c:v>
                </c:pt>
                <c:pt idx="6065">
                  <c:v>13769</c:v>
                </c:pt>
                <c:pt idx="6066">
                  <c:v>13770</c:v>
                </c:pt>
                <c:pt idx="6067">
                  <c:v>13771</c:v>
                </c:pt>
                <c:pt idx="6068">
                  <c:v>13772</c:v>
                </c:pt>
                <c:pt idx="6069">
                  <c:v>13773</c:v>
                </c:pt>
                <c:pt idx="6070">
                  <c:v>13774</c:v>
                </c:pt>
                <c:pt idx="6071">
                  <c:v>13775</c:v>
                </c:pt>
                <c:pt idx="6072">
                  <c:v>13776</c:v>
                </c:pt>
                <c:pt idx="6073">
                  <c:v>13777</c:v>
                </c:pt>
                <c:pt idx="6074">
                  <c:v>13778</c:v>
                </c:pt>
                <c:pt idx="6075">
                  <c:v>13779</c:v>
                </c:pt>
                <c:pt idx="6076">
                  <c:v>13780</c:v>
                </c:pt>
                <c:pt idx="6077">
                  <c:v>13781</c:v>
                </c:pt>
                <c:pt idx="6078">
                  <c:v>13782</c:v>
                </c:pt>
                <c:pt idx="6079">
                  <c:v>13783</c:v>
                </c:pt>
                <c:pt idx="6080">
                  <c:v>13784</c:v>
                </c:pt>
                <c:pt idx="6081">
                  <c:v>13785</c:v>
                </c:pt>
                <c:pt idx="6082">
                  <c:v>13786</c:v>
                </c:pt>
                <c:pt idx="6083">
                  <c:v>13787</c:v>
                </c:pt>
                <c:pt idx="6084">
                  <c:v>13788</c:v>
                </c:pt>
                <c:pt idx="6085">
                  <c:v>13789</c:v>
                </c:pt>
                <c:pt idx="6086">
                  <c:v>13790</c:v>
                </c:pt>
                <c:pt idx="6087">
                  <c:v>13791</c:v>
                </c:pt>
                <c:pt idx="6088">
                  <c:v>13792</c:v>
                </c:pt>
                <c:pt idx="6089">
                  <c:v>13793</c:v>
                </c:pt>
                <c:pt idx="6090">
                  <c:v>13794</c:v>
                </c:pt>
                <c:pt idx="6091">
                  <c:v>13795</c:v>
                </c:pt>
                <c:pt idx="6092">
                  <c:v>13796</c:v>
                </c:pt>
                <c:pt idx="6093">
                  <c:v>13797</c:v>
                </c:pt>
                <c:pt idx="6094">
                  <c:v>13798</c:v>
                </c:pt>
                <c:pt idx="6095">
                  <c:v>13799</c:v>
                </c:pt>
                <c:pt idx="6096">
                  <c:v>13800</c:v>
                </c:pt>
                <c:pt idx="6097">
                  <c:v>13801</c:v>
                </c:pt>
                <c:pt idx="6098">
                  <c:v>13802</c:v>
                </c:pt>
                <c:pt idx="6099">
                  <c:v>13803</c:v>
                </c:pt>
                <c:pt idx="6100">
                  <c:v>13804</c:v>
                </c:pt>
                <c:pt idx="6101">
                  <c:v>13805</c:v>
                </c:pt>
                <c:pt idx="6102">
                  <c:v>13806</c:v>
                </c:pt>
                <c:pt idx="6103">
                  <c:v>13807</c:v>
                </c:pt>
                <c:pt idx="6104">
                  <c:v>13808</c:v>
                </c:pt>
                <c:pt idx="6105">
                  <c:v>13809</c:v>
                </c:pt>
                <c:pt idx="6106">
                  <c:v>13810</c:v>
                </c:pt>
                <c:pt idx="6107">
                  <c:v>13811</c:v>
                </c:pt>
                <c:pt idx="6108">
                  <c:v>13812</c:v>
                </c:pt>
                <c:pt idx="6109">
                  <c:v>13813</c:v>
                </c:pt>
                <c:pt idx="6110">
                  <c:v>13814</c:v>
                </c:pt>
                <c:pt idx="6111">
                  <c:v>13815</c:v>
                </c:pt>
                <c:pt idx="6112">
                  <c:v>13816</c:v>
                </c:pt>
                <c:pt idx="6113">
                  <c:v>13817</c:v>
                </c:pt>
                <c:pt idx="6114">
                  <c:v>13818</c:v>
                </c:pt>
                <c:pt idx="6115">
                  <c:v>13819</c:v>
                </c:pt>
                <c:pt idx="6116">
                  <c:v>13820</c:v>
                </c:pt>
                <c:pt idx="6117">
                  <c:v>13821</c:v>
                </c:pt>
                <c:pt idx="6118">
                  <c:v>13822</c:v>
                </c:pt>
                <c:pt idx="6119">
                  <c:v>13823</c:v>
                </c:pt>
                <c:pt idx="6120">
                  <c:v>13824</c:v>
                </c:pt>
                <c:pt idx="6121">
                  <c:v>13825</c:v>
                </c:pt>
                <c:pt idx="6122">
                  <c:v>13826</c:v>
                </c:pt>
                <c:pt idx="6123">
                  <c:v>13827</c:v>
                </c:pt>
                <c:pt idx="6124">
                  <c:v>13828</c:v>
                </c:pt>
                <c:pt idx="6125">
                  <c:v>13829</c:v>
                </c:pt>
                <c:pt idx="6126">
                  <c:v>13830</c:v>
                </c:pt>
                <c:pt idx="6127">
                  <c:v>13831</c:v>
                </c:pt>
                <c:pt idx="6128">
                  <c:v>13832</c:v>
                </c:pt>
                <c:pt idx="6129">
                  <c:v>13833</c:v>
                </c:pt>
                <c:pt idx="6130">
                  <c:v>13834</c:v>
                </c:pt>
                <c:pt idx="6131">
                  <c:v>13835</c:v>
                </c:pt>
                <c:pt idx="6132">
                  <c:v>13836</c:v>
                </c:pt>
                <c:pt idx="6133">
                  <c:v>13837</c:v>
                </c:pt>
                <c:pt idx="6134">
                  <c:v>13838</c:v>
                </c:pt>
                <c:pt idx="6135">
                  <c:v>13839</c:v>
                </c:pt>
                <c:pt idx="6136">
                  <c:v>13840</c:v>
                </c:pt>
                <c:pt idx="6137">
                  <c:v>13841</c:v>
                </c:pt>
                <c:pt idx="6138">
                  <c:v>13842</c:v>
                </c:pt>
                <c:pt idx="6139">
                  <c:v>13843</c:v>
                </c:pt>
                <c:pt idx="6140">
                  <c:v>13844</c:v>
                </c:pt>
                <c:pt idx="6141">
                  <c:v>13845</c:v>
                </c:pt>
                <c:pt idx="6142">
                  <c:v>13846</c:v>
                </c:pt>
                <c:pt idx="6143">
                  <c:v>13847</c:v>
                </c:pt>
                <c:pt idx="6144">
                  <c:v>13848</c:v>
                </c:pt>
                <c:pt idx="6145">
                  <c:v>13849</c:v>
                </c:pt>
                <c:pt idx="6146">
                  <c:v>13850</c:v>
                </c:pt>
                <c:pt idx="6147">
                  <c:v>13851</c:v>
                </c:pt>
                <c:pt idx="6148">
                  <c:v>13852</c:v>
                </c:pt>
                <c:pt idx="6149">
                  <c:v>13853</c:v>
                </c:pt>
                <c:pt idx="6150">
                  <c:v>13854</c:v>
                </c:pt>
                <c:pt idx="6151">
                  <c:v>13855</c:v>
                </c:pt>
                <c:pt idx="6152">
                  <c:v>13856</c:v>
                </c:pt>
                <c:pt idx="6153">
                  <c:v>13857</c:v>
                </c:pt>
                <c:pt idx="6154">
                  <c:v>13858</c:v>
                </c:pt>
                <c:pt idx="6155">
                  <c:v>13859</c:v>
                </c:pt>
                <c:pt idx="6156">
                  <c:v>13860</c:v>
                </c:pt>
                <c:pt idx="6157">
                  <c:v>13861</c:v>
                </c:pt>
                <c:pt idx="6158">
                  <c:v>13862</c:v>
                </c:pt>
                <c:pt idx="6159">
                  <c:v>13863</c:v>
                </c:pt>
                <c:pt idx="6160">
                  <c:v>13864</c:v>
                </c:pt>
                <c:pt idx="6161">
                  <c:v>13865</c:v>
                </c:pt>
                <c:pt idx="6162">
                  <c:v>13866</c:v>
                </c:pt>
                <c:pt idx="6163">
                  <c:v>13867</c:v>
                </c:pt>
                <c:pt idx="6164">
                  <c:v>13868</c:v>
                </c:pt>
                <c:pt idx="6165">
                  <c:v>13869</c:v>
                </c:pt>
                <c:pt idx="6166">
                  <c:v>13870</c:v>
                </c:pt>
                <c:pt idx="6167">
                  <c:v>13871</c:v>
                </c:pt>
                <c:pt idx="6168">
                  <c:v>13872</c:v>
                </c:pt>
                <c:pt idx="6169">
                  <c:v>13873</c:v>
                </c:pt>
                <c:pt idx="6170">
                  <c:v>13874</c:v>
                </c:pt>
                <c:pt idx="6171">
                  <c:v>13875</c:v>
                </c:pt>
                <c:pt idx="6172">
                  <c:v>13876</c:v>
                </c:pt>
                <c:pt idx="6173">
                  <c:v>13877</c:v>
                </c:pt>
                <c:pt idx="6174">
                  <c:v>13878</c:v>
                </c:pt>
                <c:pt idx="6175">
                  <c:v>13879</c:v>
                </c:pt>
                <c:pt idx="6176">
                  <c:v>13880</c:v>
                </c:pt>
                <c:pt idx="6177">
                  <c:v>13881</c:v>
                </c:pt>
                <c:pt idx="6178">
                  <c:v>13882</c:v>
                </c:pt>
                <c:pt idx="6179">
                  <c:v>13883</c:v>
                </c:pt>
                <c:pt idx="6180">
                  <c:v>13884</c:v>
                </c:pt>
                <c:pt idx="6181">
                  <c:v>13885</c:v>
                </c:pt>
                <c:pt idx="6182">
                  <c:v>13886</c:v>
                </c:pt>
                <c:pt idx="6183">
                  <c:v>13887</c:v>
                </c:pt>
                <c:pt idx="6184">
                  <c:v>13888</c:v>
                </c:pt>
                <c:pt idx="6185">
                  <c:v>13889</c:v>
                </c:pt>
                <c:pt idx="6186">
                  <c:v>13890</c:v>
                </c:pt>
                <c:pt idx="6187">
                  <c:v>13891</c:v>
                </c:pt>
                <c:pt idx="6188">
                  <c:v>13892</c:v>
                </c:pt>
                <c:pt idx="6189">
                  <c:v>13893</c:v>
                </c:pt>
                <c:pt idx="6190">
                  <c:v>13894</c:v>
                </c:pt>
                <c:pt idx="6191">
                  <c:v>13895</c:v>
                </c:pt>
                <c:pt idx="6192">
                  <c:v>13896</c:v>
                </c:pt>
                <c:pt idx="6193">
                  <c:v>13897</c:v>
                </c:pt>
                <c:pt idx="6194">
                  <c:v>13898</c:v>
                </c:pt>
                <c:pt idx="6195">
                  <c:v>13899</c:v>
                </c:pt>
                <c:pt idx="6196">
                  <c:v>13900</c:v>
                </c:pt>
                <c:pt idx="6197">
                  <c:v>13901</c:v>
                </c:pt>
                <c:pt idx="6198">
                  <c:v>13902</c:v>
                </c:pt>
                <c:pt idx="6199">
                  <c:v>13903</c:v>
                </c:pt>
                <c:pt idx="6200">
                  <c:v>13904</c:v>
                </c:pt>
                <c:pt idx="6201">
                  <c:v>13905</c:v>
                </c:pt>
                <c:pt idx="6202">
                  <c:v>13906</c:v>
                </c:pt>
                <c:pt idx="6203">
                  <c:v>13907</c:v>
                </c:pt>
                <c:pt idx="6204">
                  <c:v>13908</c:v>
                </c:pt>
                <c:pt idx="6205">
                  <c:v>13909</c:v>
                </c:pt>
                <c:pt idx="6206">
                  <c:v>13910</c:v>
                </c:pt>
                <c:pt idx="6207">
                  <c:v>13911</c:v>
                </c:pt>
                <c:pt idx="6208">
                  <c:v>13912</c:v>
                </c:pt>
                <c:pt idx="6209">
                  <c:v>13913</c:v>
                </c:pt>
                <c:pt idx="6210">
                  <c:v>13914</c:v>
                </c:pt>
                <c:pt idx="6211">
                  <c:v>13915</c:v>
                </c:pt>
                <c:pt idx="6212">
                  <c:v>13916</c:v>
                </c:pt>
                <c:pt idx="6213">
                  <c:v>13917</c:v>
                </c:pt>
                <c:pt idx="6214">
                  <c:v>13918</c:v>
                </c:pt>
                <c:pt idx="6215">
                  <c:v>13919</c:v>
                </c:pt>
                <c:pt idx="6216">
                  <c:v>13920</c:v>
                </c:pt>
                <c:pt idx="6217">
                  <c:v>13921</c:v>
                </c:pt>
                <c:pt idx="6218">
                  <c:v>13922</c:v>
                </c:pt>
                <c:pt idx="6219">
                  <c:v>13923</c:v>
                </c:pt>
                <c:pt idx="6220">
                  <c:v>13924</c:v>
                </c:pt>
                <c:pt idx="6221">
                  <c:v>13925</c:v>
                </c:pt>
                <c:pt idx="6222">
                  <c:v>13926</c:v>
                </c:pt>
                <c:pt idx="6223">
                  <c:v>13927</c:v>
                </c:pt>
                <c:pt idx="6224">
                  <c:v>13928</c:v>
                </c:pt>
                <c:pt idx="6225">
                  <c:v>13929</c:v>
                </c:pt>
                <c:pt idx="6226">
                  <c:v>13930</c:v>
                </c:pt>
                <c:pt idx="6227">
                  <c:v>13931</c:v>
                </c:pt>
                <c:pt idx="6228">
                  <c:v>13932</c:v>
                </c:pt>
                <c:pt idx="6229">
                  <c:v>13933</c:v>
                </c:pt>
                <c:pt idx="6230">
                  <c:v>13934</c:v>
                </c:pt>
                <c:pt idx="6231">
                  <c:v>13935</c:v>
                </c:pt>
                <c:pt idx="6232">
                  <c:v>13936</c:v>
                </c:pt>
                <c:pt idx="6233">
                  <c:v>13937</c:v>
                </c:pt>
                <c:pt idx="6234">
                  <c:v>13938</c:v>
                </c:pt>
                <c:pt idx="6235">
                  <c:v>13939</c:v>
                </c:pt>
                <c:pt idx="6236">
                  <c:v>13940</c:v>
                </c:pt>
                <c:pt idx="6237">
                  <c:v>13941</c:v>
                </c:pt>
                <c:pt idx="6238">
                  <c:v>13942</c:v>
                </c:pt>
                <c:pt idx="6239">
                  <c:v>13943</c:v>
                </c:pt>
                <c:pt idx="6240">
                  <c:v>13944</c:v>
                </c:pt>
                <c:pt idx="6241">
                  <c:v>13945</c:v>
                </c:pt>
                <c:pt idx="6242">
                  <c:v>13946</c:v>
                </c:pt>
                <c:pt idx="6243">
                  <c:v>13947</c:v>
                </c:pt>
                <c:pt idx="6244">
                  <c:v>13948</c:v>
                </c:pt>
                <c:pt idx="6245">
                  <c:v>13949</c:v>
                </c:pt>
                <c:pt idx="6246">
                  <c:v>13950</c:v>
                </c:pt>
                <c:pt idx="6247">
                  <c:v>13951</c:v>
                </c:pt>
                <c:pt idx="6248">
                  <c:v>13952</c:v>
                </c:pt>
                <c:pt idx="6249">
                  <c:v>13953</c:v>
                </c:pt>
                <c:pt idx="6250">
                  <c:v>13954</c:v>
                </c:pt>
                <c:pt idx="6251">
                  <c:v>13955</c:v>
                </c:pt>
                <c:pt idx="6252">
                  <c:v>13956</c:v>
                </c:pt>
                <c:pt idx="6253">
                  <c:v>13957</c:v>
                </c:pt>
                <c:pt idx="6254">
                  <c:v>13958</c:v>
                </c:pt>
                <c:pt idx="6255">
                  <c:v>13959</c:v>
                </c:pt>
                <c:pt idx="6256">
                  <c:v>13960</c:v>
                </c:pt>
                <c:pt idx="6257">
                  <c:v>13961</c:v>
                </c:pt>
                <c:pt idx="6258">
                  <c:v>13962</c:v>
                </c:pt>
                <c:pt idx="6259">
                  <c:v>13963</c:v>
                </c:pt>
                <c:pt idx="6260">
                  <c:v>13964</c:v>
                </c:pt>
                <c:pt idx="6261">
                  <c:v>13965</c:v>
                </c:pt>
                <c:pt idx="6262">
                  <c:v>13966</c:v>
                </c:pt>
                <c:pt idx="6263">
                  <c:v>13967</c:v>
                </c:pt>
                <c:pt idx="6264">
                  <c:v>13968</c:v>
                </c:pt>
                <c:pt idx="6265">
                  <c:v>13969</c:v>
                </c:pt>
                <c:pt idx="6266">
                  <c:v>13970</c:v>
                </c:pt>
                <c:pt idx="6267">
                  <c:v>13971</c:v>
                </c:pt>
                <c:pt idx="6268">
                  <c:v>13972</c:v>
                </c:pt>
                <c:pt idx="6269">
                  <c:v>13973</c:v>
                </c:pt>
                <c:pt idx="6270">
                  <c:v>13974</c:v>
                </c:pt>
                <c:pt idx="6271">
                  <c:v>13975</c:v>
                </c:pt>
                <c:pt idx="6272">
                  <c:v>13976</c:v>
                </c:pt>
                <c:pt idx="6273">
                  <c:v>13977</c:v>
                </c:pt>
                <c:pt idx="6274">
                  <c:v>13978</c:v>
                </c:pt>
                <c:pt idx="6275">
                  <c:v>13979</c:v>
                </c:pt>
                <c:pt idx="6276">
                  <c:v>13980</c:v>
                </c:pt>
                <c:pt idx="6277">
                  <c:v>13981</c:v>
                </c:pt>
                <c:pt idx="6278">
                  <c:v>13982</c:v>
                </c:pt>
                <c:pt idx="6279">
                  <c:v>13983</c:v>
                </c:pt>
                <c:pt idx="6280">
                  <c:v>13984</c:v>
                </c:pt>
                <c:pt idx="6281">
                  <c:v>13985</c:v>
                </c:pt>
                <c:pt idx="6282">
                  <c:v>13986</c:v>
                </c:pt>
                <c:pt idx="6283">
                  <c:v>13987</c:v>
                </c:pt>
                <c:pt idx="6284">
                  <c:v>13988</c:v>
                </c:pt>
                <c:pt idx="6285">
                  <c:v>13989</c:v>
                </c:pt>
                <c:pt idx="6286">
                  <c:v>13990</c:v>
                </c:pt>
                <c:pt idx="6287">
                  <c:v>13991</c:v>
                </c:pt>
                <c:pt idx="6288">
                  <c:v>13992</c:v>
                </c:pt>
                <c:pt idx="6289">
                  <c:v>13993</c:v>
                </c:pt>
                <c:pt idx="6290">
                  <c:v>13994</c:v>
                </c:pt>
                <c:pt idx="6291">
                  <c:v>13995</c:v>
                </c:pt>
                <c:pt idx="6292">
                  <c:v>13996</c:v>
                </c:pt>
                <c:pt idx="6293">
                  <c:v>13997</c:v>
                </c:pt>
                <c:pt idx="6294">
                  <c:v>13998</c:v>
                </c:pt>
                <c:pt idx="6295">
                  <c:v>13999</c:v>
                </c:pt>
                <c:pt idx="6296">
                  <c:v>14000</c:v>
                </c:pt>
                <c:pt idx="6297">
                  <c:v>14001</c:v>
                </c:pt>
                <c:pt idx="6298">
                  <c:v>14002</c:v>
                </c:pt>
                <c:pt idx="6299">
                  <c:v>14003</c:v>
                </c:pt>
                <c:pt idx="6300">
                  <c:v>14004</c:v>
                </c:pt>
                <c:pt idx="6301">
                  <c:v>14005</c:v>
                </c:pt>
                <c:pt idx="6302">
                  <c:v>14006</c:v>
                </c:pt>
                <c:pt idx="6303">
                  <c:v>14007</c:v>
                </c:pt>
                <c:pt idx="6304">
                  <c:v>14008</c:v>
                </c:pt>
                <c:pt idx="6305">
                  <c:v>14009</c:v>
                </c:pt>
                <c:pt idx="6306">
                  <c:v>14010</c:v>
                </c:pt>
                <c:pt idx="6307">
                  <c:v>14011</c:v>
                </c:pt>
                <c:pt idx="6308">
                  <c:v>14012</c:v>
                </c:pt>
                <c:pt idx="6309">
                  <c:v>14013</c:v>
                </c:pt>
                <c:pt idx="6310">
                  <c:v>14014</c:v>
                </c:pt>
                <c:pt idx="6311">
                  <c:v>14015</c:v>
                </c:pt>
                <c:pt idx="6312">
                  <c:v>14016</c:v>
                </c:pt>
                <c:pt idx="6313">
                  <c:v>14017</c:v>
                </c:pt>
                <c:pt idx="6314">
                  <c:v>14018</c:v>
                </c:pt>
                <c:pt idx="6315">
                  <c:v>14019</c:v>
                </c:pt>
                <c:pt idx="6316">
                  <c:v>14020</c:v>
                </c:pt>
                <c:pt idx="6317">
                  <c:v>14021</c:v>
                </c:pt>
                <c:pt idx="6318">
                  <c:v>14022</c:v>
                </c:pt>
                <c:pt idx="6319">
                  <c:v>14023</c:v>
                </c:pt>
                <c:pt idx="6320">
                  <c:v>14024</c:v>
                </c:pt>
                <c:pt idx="6321">
                  <c:v>14025</c:v>
                </c:pt>
                <c:pt idx="6322">
                  <c:v>14026</c:v>
                </c:pt>
                <c:pt idx="6323">
                  <c:v>14027</c:v>
                </c:pt>
                <c:pt idx="6324">
                  <c:v>14028</c:v>
                </c:pt>
                <c:pt idx="6325">
                  <c:v>14029</c:v>
                </c:pt>
                <c:pt idx="6326">
                  <c:v>14030</c:v>
                </c:pt>
                <c:pt idx="6327">
                  <c:v>14031</c:v>
                </c:pt>
                <c:pt idx="6328">
                  <c:v>14032</c:v>
                </c:pt>
                <c:pt idx="6329">
                  <c:v>14033</c:v>
                </c:pt>
                <c:pt idx="6330">
                  <c:v>14034</c:v>
                </c:pt>
                <c:pt idx="6331">
                  <c:v>14035</c:v>
                </c:pt>
                <c:pt idx="6332">
                  <c:v>14036</c:v>
                </c:pt>
                <c:pt idx="6333">
                  <c:v>14037</c:v>
                </c:pt>
                <c:pt idx="6334">
                  <c:v>14038</c:v>
                </c:pt>
                <c:pt idx="6335">
                  <c:v>14039</c:v>
                </c:pt>
                <c:pt idx="6336">
                  <c:v>14040</c:v>
                </c:pt>
                <c:pt idx="6337">
                  <c:v>14041</c:v>
                </c:pt>
                <c:pt idx="6338">
                  <c:v>14042</c:v>
                </c:pt>
                <c:pt idx="6339">
                  <c:v>14043</c:v>
                </c:pt>
                <c:pt idx="6340">
                  <c:v>14044</c:v>
                </c:pt>
                <c:pt idx="6341">
                  <c:v>14045</c:v>
                </c:pt>
                <c:pt idx="6342">
                  <c:v>14046</c:v>
                </c:pt>
                <c:pt idx="6343">
                  <c:v>14047</c:v>
                </c:pt>
                <c:pt idx="6344">
                  <c:v>14048</c:v>
                </c:pt>
                <c:pt idx="6345">
                  <c:v>14049</c:v>
                </c:pt>
                <c:pt idx="6346">
                  <c:v>14050</c:v>
                </c:pt>
                <c:pt idx="6347">
                  <c:v>14051</c:v>
                </c:pt>
                <c:pt idx="6348">
                  <c:v>14052</c:v>
                </c:pt>
                <c:pt idx="6349">
                  <c:v>14053</c:v>
                </c:pt>
                <c:pt idx="6350">
                  <c:v>14054</c:v>
                </c:pt>
                <c:pt idx="6351">
                  <c:v>14055</c:v>
                </c:pt>
                <c:pt idx="6352">
                  <c:v>14056</c:v>
                </c:pt>
                <c:pt idx="6353">
                  <c:v>14057</c:v>
                </c:pt>
                <c:pt idx="6354">
                  <c:v>14058</c:v>
                </c:pt>
                <c:pt idx="6355">
                  <c:v>14059</c:v>
                </c:pt>
                <c:pt idx="6356">
                  <c:v>14060</c:v>
                </c:pt>
                <c:pt idx="6357">
                  <c:v>14061</c:v>
                </c:pt>
                <c:pt idx="6358">
                  <c:v>14062</c:v>
                </c:pt>
                <c:pt idx="6359">
                  <c:v>14063</c:v>
                </c:pt>
                <c:pt idx="6360">
                  <c:v>14064</c:v>
                </c:pt>
                <c:pt idx="6361">
                  <c:v>14065</c:v>
                </c:pt>
                <c:pt idx="6362">
                  <c:v>14066</c:v>
                </c:pt>
                <c:pt idx="6363">
                  <c:v>14067</c:v>
                </c:pt>
                <c:pt idx="6364">
                  <c:v>14068</c:v>
                </c:pt>
                <c:pt idx="6365">
                  <c:v>14069</c:v>
                </c:pt>
                <c:pt idx="6366">
                  <c:v>14070</c:v>
                </c:pt>
                <c:pt idx="6367">
                  <c:v>14071</c:v>
                </c:pt>
                <c:pt idx="6368">
                  <c:v>14072</c:v>
                </c:pt>
                <c:pt idx="6369">
                  <c:v>14073</c:v>
                </c:pt>
                <c:pt idx="6370">
                  <c:v>14074</c:v>
                </c:pt>
                <c:pt idx="6371">
                  <c:v>14075</c:v>
                </c:pt>
                <c:pt idx="6372">
                  <c:v>14076</c:v>
                </c:pt>
                <c:pt idx="6373">
                  <c:v>14077</c:v>
                </c:pt>
                <c:pt idx="6374">
                  <c:v>14078</c:v>
                </c:pt>
                <c:pt idx="6375">
                  <c:v>14079</c:v>
                </c:pt>
                <c:pt idx="6376">
                  <c:v>14080</c:v>
                </c:pt>
                <c:pt idx="6377">
                  <c:v>14081</c:v>
                </c:pt>
                <c:pt idx="6378">
                  <c:v>14082</c:v>
                </c:pt>
                <c:pt idx="6379">
                  <c:v>14083</c:v>
                </c:pt>
                <c:pt idx="6380">
                  <c:v>14084</c:v>
                </c:pt>
                <c:pt idx="6381">
                  <c:v>14085</c:v>
                </c:pt>
                <c:pt idx="6382">
                  <c:v>14086</c:v>
                </c:pt>
                <c:pt idx="6383">
                  <c:v>14087</c:v>
                </c:pt>
                <c:pt idx="6384">
                  <c:v>14088</c:v>
                </c:pt>
                <c:pt idx="6385">
                  <c:v>14089</c:v>
                </c:pt>
                <c:pt idx="6386">
                  <c:v>14090</c:v>
                </c:pt>
                <c:pt idx="6387">
                  <c:v>14091</c:v>
                </c:pt>
                <c:pt idx="6388">
                  <c:v>14092</c:v>
                </c:pt>
                <c:pt idx="6389">
                  <c:v>14093</c:v>
                </c:pt>
                <c:pt idx="6390">
                  <c:v>14094</c:v>
                </c:pt>
                <c:pt idx="6391">
                  <c:v>14095</c:v>
                </c:pt>
                <c:pt idx="6392">
                  <c:v>14096</c:v>
                </c:pt>
                <c:pt idx="6393">
                  <c:v>14097</c:v>
                </c:pt>
                <c:pt idx="6394">
                  <c:v>14098</c:v>
                </c:pt>
                <c:pt idx="6395">
                  <c:v>14099</c:v>
                </c:pt>
                <c:pt idx="6396">
                  <c:v>14100</c:v>
                </c:pt>
                <c:pt idx="6397">
                  <c:v>14101</c:v>
                </c:pt>
                <c:pt idx="6398">
                  <c:v>14102</c:v>
                </c:pt>
                <c:pt idx="6399">
                  <c:v>14103</c:v>
                </c:pt>
                <c:pt idx="6400">
                  <c:v>14104</c:v>
                </c:pt>
                <c:pt idx="6401">
                  <c:v>14105</c:v>
                </c:pt>
                <c:pt idx="6402">
                  <c:v>14106</c:v>
                </c:pt>
                <c:pt idx="6403">
                  <c:v>14107</c:v>
                </c:pt>
                <c:pt idx="6404">
                  <c:v>14108</c:v>
                </c:pt>
                <c:pt idx="6405">
                  <c:v>14109</c:v>
                </c:pt>
                <c:pt idx="6406">
                  <c:v>14110</c:v>
                </c:pt>
                <c:pt idx="6407">
                  <c:v>14111</c:v>
                </c:pt>
                <c:pt idx="6408">
                  <c:v>14112</c:v>
                </c:pt>
                <c:pt idx="6409">
                  <c:v>14113</c:v>
                </c:pt>
                <c:pt idx="6410">
                  <c:v>14114</c:v>
                </c:pt>
                <c:pt idx="6411">
                  <c:v>14115</c:v>
                </c:pt>
                <c:pt idx="6412">
                  <c:v>14116</c:v>
                </c:pt>
                <c:pt idx="6413">
                  <c:v>14117</c:v>
                </c:pt>
                <c:pt idx="6414">
                  <c:v>14118</c:v>
                </c:pt>
                <c:pt idx="6415">
                  <c:v>14119</c:v>
                </c:pt>
                <c:pt idx="6416">
                  <c:v>14120</c:v>
                </c:pt>
                <c:pt idx="6417">
                  <c:v>14121</c:v>
                </c:pt>
                <c:pt idx="6418">
                  <c:v>14122</c:v>
                </c:pt>
                <c:pt idx="6419">
                  <c:v>14123</c:v>
                </c:pt>
                <c:pt idx="6420">
                  <c:v>14124</c:v>
                </c:pt>
                <c:pt idx="6421">
                  <c:v>14125</c:v>
                </c:pt>
                <c:pt idx="6422">
                  <c:v>14126</c:v>
                </c:pt>
                <c:pt idx="6423">
                  <c:v>14127</c:v>
                </c:pt>
                <c:pt idx="6424">
                  <c:v>14128</c:v>
                </c:pt>
                <c:pt idx="6425">
                  <c:v>14129</c:v>
                </c:pt>
                <c:pt idx="6426">
                  <c:v>14130</c:v>
                </c:pt>
                <c:pt idx="6427">
                  <c:v>14131</c:v>
                </c:pt>
                <c:pt idx="6428">
                  <c:v>14132</c:v>
                </c:pt>
                <c:pt idx="6429">
                  <c:v>14133</c:v>
                </c:pt>
                <c:pt idx="6430">
                  <c:v>14134</c:v>
                </c:pt>
                <c:pt idx="6431">
                  <c:v>14135</c:v>
                </c:pt>
                <c:pt idx="6432">
                  <c:v>14136</c:v>
                </c:pt>
                <c:pt idx="6433">
                  <c:v>14137</c:v>
                </c:pt>
                <c:pt idx="6434">
                  <c:v>14138</c:v>
                </c:pt>
                <c:pt idx="6435">
                  <c:v>14139</c:v>
                </c:pt>
                <c:pt idx="6436">
                  <c:v>14140</c:v>
                </c:pt>
                <c:pt idx="6437">
                  <c:v>14141</c:v>
                </c:pt>
                <c:pt idx="6438">
                  <c:v>14142</c:v>
                </c:pt>
                <c:pt idx="6439">
                  <c:v>14143</c:v>
                </c:pt>
                <c:pt idx="6440">
                  <c:v>14144</c:v>
                </c:pt>
                <c:pt idx="6441">
                  <c:v>14145</c:v>
                </c:pt>
                <c:pt idx="6442">
                  <c:v>14146</c:v>
                </c:pt>
                <c:pt idx="6443">
                  <c:v>14147</c:v>
                </c:pt>
                <c:pt idx="6444">
                  <c:v>14148</c:v>
                </c:pt>
                <c:pt idx="6445">
                  <c:v>14149</c:v>
                </c:pt>
                <c:pt idx="6446">
                  <c:v>14150</c:v>
                </c:pt>
                <c:pt idx="6447">
                  <c:v>14151</c:v>
                </c:pt>
                <c:pt idx="6448">
                  <c:v>14152</c:v>
                </c:pt>
                <c:pt idx="6449">
                  <c:v>14153</c:v>
                </c:pt>
                <c:pt idx="6450">
                  <c:v>14154</c:v>
                </c:pt>
                <c:pt idx="6451">
                  <c:v>14155</c:v>
                </c:pt>
                <c:pt idx="6452">
                  <c:v>14156</c:v>
                </c:pt>
                <c:pt idx="6453">
                  <c:v>14157</c:v>
                </c:pt>
                <c:pt idx="6454">
                  <c:v>14158</c:v>
                </c:pt>
                <c:pt idx="6455">
                  <c:v>14159</c:v>
                </c:pt>
                <c:pt idx="6456">
                  <c:v>14160</c:v>
                </c:pt>
                <c:pt idx="6457">
                  <c:v>14161</c:v>
                </c:pt>
                <c:pt idx="6458">
                  <c:v>14162</c:v>
                </c:pt>
                <c:pt idx="6459">
                  <c:v>14163</c:v>
                </c:pt>
                <c:pt idx="6460">
                  <c:v>14164</c:v>
                </c:pt>
                <c:pt idx="6461">
                  <c:v>14165</c:v>
                </c:pt>
                <c:pt idx="6462">
                  <c:v>14166</c:v>
                </c:pt>
                <c:pt idx="6463">
                  <c:v>14167</c:v>
                </c:pt>
                <c:pt idx="6464">
                  <c:v>14168</c:v>
                </c:pt>
                <c:pt idx="6465">
                  <c:v>14169</c:v>
                </c:pt>
                <c:pt idx="6466">
                  <c:v>14170</c:v>
                </c:pt>
                <c:pt idx="6467">
                  <c:v>14171</c:v>
                </c:pt>
                <c:pt idx="6468">
                  <c:v>14172</c:v>
                </c:pt>
                <c:pt idx="6469">
                  <c:v>14173</c:v>
                </c:pt>
                <c:pt idx="6470">
                  <c:v>14174</c:v>
                </c:pt>
                <c:pt idx="6471">
                  <c:v>14175</c:v>
                </c:pt>
                <c:pt idx="6472">
                  <c:v>14176</c:v>
                </c:pt>
                <c:pt idx="6473">
                  <c:v>14177</c:v>
                </c:pt>
                <c:pt idx="6474">
                  <c:v>14178</c:v>
                </c:pt>
                <c:pt idx="6475">
                  <c:v>14179</c:v>
                </c:pt>
                <c:pt idx="6476">
                  <c:v>14180</c:v>
                </c:pt>
                <c:pt idx="6477">
                  <c:v>14181</c:v>
                </c:pt>
                <c:pt idx="6478">
                  <c:v>14182</c:v>
                </c:pt>
                <c:pt idx="6479">
                  <c:v>14183</c:v>
                </c:pt>
                <c:pt idx="6480">
                  <c:v>14184</c:v>
                </c:pt>
                <c:pt idx="6481">
                  <c:v>14185</c:v>
                </c:pt>
                <c:pt idx="6482">
                  <c:v>14186</c:v>
                </c:pt>
                <c:pt idx="6483">
                  <c:v>14187</c:v>
                </c:pt>
                <c:pt idx="6484">
                  <c:v>14188</c:v>
                </c:pt>
                <c:pt idx="6485">
                  <c:v>14189</c:v>
                </c:pt>
                <c:pt idx="6486">
                  <c:v>14190</c:v>
                </c:pt>
                <c:pt idx="6487">
                  <c:v>14191</c:v>
                </c:pt>
                <c:pt idx="6488">
                  <c:v>14192</c:v>
                </c:pt>
                <c:pt idx="6489">
                  <c:v>14193</c:v>
                </c:pt>
                <c:pt idx="6490">
                  <c:v>14194</c:v>
                </c:pt>
                <c:pt idx="6491">
                  <c:v>14195</c:v>
                </c:pt>
                <c:pt idx="6492">
                  <c:v>14196</c:v>
                </c:pt>
                <c:pt idx="6493">
                  <c:v>14197</c:v>
                </c:pt>
                <c:pt idx="6494">
                  <c:v>14198</c:v>
                </c:pt>
                <c:pt idx="6495">
                  <c:v>14199</c:v>
                </c:pt>
                <c:pt idx="6496">
                  <c:v>14200</c:v>
                </c:pt>
                <c:pt idx="6497">
                  <c:v>14201</c:v>
                </c:pt>
                <c:pt idx="6498">
                  <c:v>14202</c:v>
                </c:pt>
                <c:pt idx="6499">
                  <c:v>14203</c:v>
                </c:pt>
                <c:pt idx="6500">
                  <c:v>14204</c:v>
                </c:pt>
                <c:pt idx="6501">
                  <c:v>14205</c:v>
                </c:pt>
                <c:pt idx="6502">
                  <c:v>14206</c:v>
                </c:pt>
                <c:pt idx="6503">
                  <c:v>14207</c:v>
                </c:pt>
                <c:pt idx="6504">
                  <c:v>14208</c:v>
                </c:pt>
                <c:pt idx="6505">
                  <c:v>14209</c:v>
                </c:pt>
                <c:pt idx="6506">
                  <c:v>14210</c:v>
                </c:pt>
                <c:pt idx="6507">
                  <c:v>14211</c:v>
                </c:pt>
                <c:pt idx="6508">
                  <c:v>14212</c:v>
                </c:pt>
                <c:pt idx="6509">
                  <c:v>14213</c:v>
                </c:pt>
                <c:pt idx="6510">
                  <c:v>14214</c:v>
                </c:pt>
                <c:pt idx="6511">
                  <c:v>14215</c:v>
                </c:pt>
                <c:pt idx="6512">
                  <c:v>14216</c:v>
                </c:pt>
                <c:pt idx="6513">
                  <c:v>14217</c:v>
                </c:pt>
                <c:pt idx="6514">
                  <c:v>14218</c:v>
                </c:pt>
                <c:pt idx="6515">
                  <c:v>14219</c:v>
                </c:pt>
                <c:pt idx="6516">
                  <c:v>14220</c:v>
                </c:pt>
                <c:pt idx="6517">
                  <c:v>14221</c:v>
                </c:pt>
                <c:pt idx="6518">
                  <c:v>14222</c:v>
                </c:pt>
                <c:pt idx="6519">
                  <c:v>14223</c:v>
                </c:pt>
                <c:pt idx="6520">
                  <c:v>14224</c:v>
                </c:pt>
                <c:pt idx="6521">
                  <c:v>14225</c:v>
                </c:pt>
                <c:pt idx="6522">
                  <c:v>14226</c:v>
                </c:pt>
                <c:pt idx="6523">
                  <c:v>14227</c:v>
                </c:pt>
                <c:pt idx="6524">
                  <c:v>14228</c:v>
                </c:pt>
                <c:pt idx="6525">
                  <c:v>14229</c:v>
                </c:pt>
                <c:pt idx="6526">
                  <c:v>14230</c:v>
                </c:pt>
                <c:pt idx="6527">
                  <c:v>14231</c:v>
                </c:pt>
                <c:pt idx="6528">
                  <c:v>14232</c:v>
                </c:pt>
                <c:pt idx="6529">
                  <c:v>14233</c:v>
                </c:pt>
                <c:pt idx="6530">
                  <c:v>14234</c:v>
                </c:pt>
                <c:pt idx="6531">
                  <c:v>14235</c:v>
                </c:pt>
                <c:pt idx="6532">
                  <c:v>14236</c:v>
                </c:pt>
                <c:pt idx="6533">
                  <c:v>14237</c:v>
                </c:pt>
                <c:pt idx="6534">
                  <c:v>14238</c:v>
                </c:pt>
                <c:pt idx="6535">
                  <c:v>14239</c:v>
                </c:pt>
                <c:pt idx="6536">
                  <c:v>14240</c:v>
                </c:pt>
                <c:pt idx="6537">
                  <c:v>14241</c:v>
                </c:pt>
                <c:pt idx="6538">
                  <c:v>14242</c:v>
                </c:pt>
                <c:pt idx="6539">
                  <c:v>14243</c:v>
                </c:pt>
                <c:pt idx="6540">
                  <c:v>14244</c:v>
                </c:pt>
                <c:pt idx="6541">
                  <c:v>14245</c:v>
                </c:pt>
                <c:pt idx="6542">
                  <c:v>14246</c:v>
                </c:pt>
                <c:pt idx="6543">
                  <c:v>14247</c:v>
                </c:pt>
                <c:pt idx="6544">
                  <c:v>14248</c:v>
                </c:pt>
                <c:pt idx="6545">
                  <c:v>14249</c:v>
                </c:pt>
                <c:pt idx="6546">
                  <c:v>14250</c:v>
                </c:pt>
                <c:pt idx="6547">
                  <c:v>14251</c:v>
                </c:pt>
                <c:pt idx="6548">
                  <c:v>14252</c:v>
                </c:pt>
                <c:pt idx="6549">
                  <c:v>14253</c:v>
                </c:pt>
                <c:pt idx="6550">
                  <c:v>14254</c:v>
                </c:pt>
                <c:pt idx="6551">
                  <c:v>14255</c:v>
                </c:pt>
                <c:pt idx="6552">
                  <c:v>14256</c:v>
                </c:pt>
                <c:pt idx="6553">
                  <c:v>14257</c:v>
                </c:pt>
                <c:pt idx="6554">
                  <c:v>14258</c:v>
                </c:pt>
                <c:pt idx="6555">
                  <c:v>14259</c:v>
                </c:pt>
                <c:pt idx="6556">
                  <c:v>14260</c:v>
                </c:pt>
                <c:pt idx="6557">
                  <c:v>14261</c:v>
                </c:pt>
                <c:pt idx="6558">
                  <c:v>14262</c:v>
                </c:pt>
                <c:pt idx="6559">
                  <c:v>14263</c:v>
                </c:pt>
                <c:pt idx="6560">
                  <c:v>14264</c:v>
                </c:pt>
                <c:pt idx="6561">
                  <c:v>14265</c:v>
                </c:pt>
                <c:pt idx="6562">
                  <c:v>14266</c:v>
                </c:pt>
                <c:pt idx="6563">
                  <c:v>14267</c:v>
                </c:pt>
                <c:pt idx="6564">
                  <c:v>14268</c:v>
                </c:pt>
                <c:pt idx="6565">
                  <c:v>14269</c:v>
                </c:pt>
                <c:pt idx="6566">
                  <c:v>14270</c:v>
                </c:pt>
                <c:pt idx="6567">
                  <c:v>14271</c:v>
                </c:pt>
                <c:pt idx="6568">
                  <c:v>14272</c:v>
                </c:pt>
                <c:pt idx="6569">
                  <c:v>14273</c:v>
                </c:pt>
                <c:pt idx="6570">
                  <c:v>14274</c:v>
                </c:pt>
                <c:pt idx="6571">
                  <c:v>14275</c:v>
                </c:pt>
                <c:pt idx="6572">
                  <c:v>14276</c:v>
                </c:pt>
                <c:pt idx="6573">
                  <c:v>14277</c:v>
                </c:pt>
                <c:pt idx="6574">
                  <c:v>14278</c:v>
                </c:pt>
                <c:pt idx="6575">
                  <c:v>14279</c:v>
                </c:pt>
                <c:pt idx="6576">
                  <c:v>14280</c:v>
                </c:pt>
                <c:pt idx="6577">
                  <c:v>14281</c:v>
                </c:pt>
                <c:pt idx="6578">
                  <c:v>14282</c:v>
                </c:pt>
                <c:pt idx="6579">
                  <c:v>14283</c:v>
                </c:pt>
                <c:pt idx="6580">
                  <c:v>14284</c:v>
                </c:pt>
                <c:pt idx="6581">
                  <c:v>14285</c:v>
                </c:pt>
                <c:pt idx="6582">
                  <c:v>14286</c:v>
                </c:pt>
                <c:pt idx="6583">
                  <c:v>14287</c:v>
                </c:pt>
                <c:pt idx="6584">
                  <c:v>14288</c:v>
                </c:pt>
                <c:pt idx="6585">
                  <c:v>14289</c:v>
                </c:pt>
                <c:pt idx="6586">
                  <c:v>14290</c:v>
                </c:pt>
                <c:pt idx="6587">
                  <c:v>14291</c:v>
                </c:pt>
                <c:pt idx="6588">
                  <c:v>14292</c:v>
                </c:pt>
                <c:pt idx="6589">
                  <c:v>14293</c:v>
                </c:pt>
                <c:pt idx="6590">
                  <c:v>14294</c:v>
                </c:pt>
                <c:pt idx="6591">
                  <c:v>14295</c:v>
                </c:pt>
                <c:pt idx="6592">
                  <c:v>14296</c:v>
                </c:pt>
                <c:pt idx="6593">
                  <c:v>14297</c:v>
                </c:pt>
                <c:pt idx="6594">
                  <c:v>14298</c:v>
                </c:pt>
                <c:pt idx="6595">
                  <c:v>14299</c:v>
                </c:pt>
                <c:pt idx="6596">
                  <c:v>14300</c:v>
                </c:pt>
                <c:pt idx="6597">
                  <c:v>14301</c:v>
                </c:pt>
                <c:pt idx="6598">
                  <c:v>14302</c:v>
                </c:pt>
                <c:pt idx="6599">
                  <c:v>14303</c:v>
                </c:pt>
                <c:pt idx="6600">
                  <c:v>14304</c:v>
                </c:pt>
                <c:pt idx="6601">
                  <c:v>14305</c:v>
                </c:pt>
                <c:pt idx="6602">
                  <c:v>14306</c:v>
                </c:pt>
                <c:pt idx="6603">
                  <c:v>14307</c:v>
                </c:pt>
                <c:pt idx="6604">
                  <c:v>14308</c:v>
                </c:pt>
                <c:pt idx="6605">
                  <c:v>14309</c:v>
                </c:pt>
                <c:pt idx="6606">
                  <c:v>14310</c:v>
                </c:pt>
                <c:pt idx="6607">
                  <c:v>14311</c:v>
                </c:pt>
                <c:pt idx="6608">
                  <c:v>14312</c:v>
                </c:pt>
                <c:pt idx="6609">
                  <c:v>14313</c:v>
                </c:pt>
                <c:pt idx="6610">
                  <c:v>14314</c:v>
                </c:pt>
                <c:pt idx="6611">
                  <c:v>14315</c:v>
                </c:pt>
                <c:pt idx="6612">
                  <c:v>14316</c:v>
                </c:pt>
                <c:pt idx="6613">
                  <c:v>14317</c:v>
                </c:pt>
                <c:pt idx="6614">
                  <c:v>14318</c:v>
                </c:pt>
                <c:pt idx="6615">
                  <c:v>14319</c:v>
                </c:pt>
                <c:pt idx="6616">
                  <c:v>14320</c:v>
                </c:pt>
                <c:pt idx="6617">
                  <c:v>14321</c:v>
                </c:pt>
                <c:pt idx="6618">
                  <c:v>14322</c:v>
                </c:pt>
                <c:pt idx="6619">
                  <c:v>14323</c:v>
                </c:pt>
                <c:pt idx="6620">
                  <c:v>14324</c:v>
                </c:pt>
                <c:pt idx="6621">
                  <c:v>14325</c:v>
                </c:pt>
                <c:pt idx="6622">
                  <c:v>14326</c:v>
                </c:pt>
                <c:pt idx="6623">
                  <c:v>14327</c:v>
                </c:pt>
                <c:pt idx="6624">
                  <c:v>14328</c:v>
                </c:pt>
                <c:pt idx="6625">
                  <c:v>14329</c:v>
                </c:pt>
                <c:pt idx="6626">
                  <c:v>14330</c:v>
                </c:pt>
                <c:pt idx="6627">
                  <c:v>14331</c:v>
                </c:pt>
                <c:pt idx="6628">
                  <c:v>14332</c:v>
                </c:pt>
                <c:pt idx="6629">
                  <c:v>14333</c:v>
                </c:pt>
                <c:pt idx="6630">
                  <c:v>14334</c:v>
                </c:pt>
                <c:pt idx="6631">
                  <c:v>14335</c:v>
                </c:pt>
                <c:pt idx="6632">
                  <c:v>14336</c:v>
                </c:pt>
                <c:pt idx="6633">
                  <c:v>14337</c:v>
                </c:pt>
                <c:pt idx="6634">
                  <c:v>14338</c:v>
                </c:pt>
                <c:pt idx="6635">
                  <c:v>14339</c:v>
                </c:pt>
                <c:pt idx="6636">
                  <c:v>14340</c:v>
                </c:pt>
                <c:pt idx="6637">
                  <c:v>14341</c:v>
                </c:pt>
                <c:pt idx="6638">
                  <c:v>14342</c:v>
                </c:pt>
                <c:pt idx="6639">
                  <c:v>14343</c:v>
                </c:pt>
                <c:pt idx="6640">
                  <c:v>14344</c:v>
                </c:pt>
                <c:pt idx="6641">
                  <c:v>14345</c:v>
                </c:pt>
                <c:pt idx="6642">
                  <c:v>14346</c:v>
                </c:pt>
                <c:pt idx="6643">
                  <c:v>14347</c:v>
                </c:pt>
                <c:pt idx="6644">
                  <c:v>14348</c:v>
                </c:pt>
                <c:pt idx="6645">
                  <c:v>14349</c:v>
                </c:pt>
                <c:pt idx="6646">
                  <c:v>14350</c:v>
                </c:pt>
                <c:pt idx="6647">
                  <c:v>14351</c:v>
                </c:pt>
                <c:pt idx="6648">
                  <c:v>14352</c:v>
                </c:pt>
                <c:pt idx="6649">
                  <c:v>14353</c:v>
                </c:pt>
                <c:pt idx="6650">
                  <c:v>14354</c:v>
                </c:pt>
                <c:pt idx="6651">
                  <c:v>14355</c:v>
                </c:pt>
                <c:pt idx="6652">
                  <c:v>14356</c:v>
                </c:pt>
                <c:pt idx="6653">
                  <c:v>14357</c:v>
                </c:pt>
                <c:pt idx="6654">
                  <c:v>14358</c:v>
                </c:pt>
                <c:pt idx="6655">
                  <c:v>14359</c:v>
                </c:pt>
                <c:pt idx="6656">
                  <c:v>14360</c:v>
                </c:pt>
                <c:pt idx="6657">
                  <c:v>14361</c:v>
                </c:pt>
                <c:pt idx="6658">
                  <c:v>14362</c:v>
                </c:pt>
                <c:pt idx="6659">
                  <c:v>14363</c:v>
                </c:pt>
                <c:pt idx="6660">
                  <c:v>14364</c:v>
                </c:pt>
                <c:pt idx="6661">
                  <c:v>14365</c:v>
                </c:pt>
                <c:pt idx="6662">
                  <c:v>14366</c:v>
                </c:pt>
                <c:pt idx="6663">
                  <c:v>14367</c:v>
                </c:pt>
                <c:pt idx="6664">
                  <c:v>14368</c:v>
                </c:pt>
                <c:pt idx="6665">
                  <c:v>14369</c:v>
                </c:pt>
                <c:pt idx="6666">
                  <c:v>14370</c:v>
                </c:pt>
                <c:pt idx="6667">
                  <c:v>14371</c:v>
                </c:pt>
                <c:pt idx="6668">
                  <c:v>14372</c:v>
                </c:pt>
                <c:pt idx="6669">
                  <c:v>14373</c:v>
                </c:pt>
                <c:pt idx="6670">
                  <c:v>14374</c:v>
                </c:pt>
                <c:pt idx="6671">
                  <c:v>14375</c:v>
                </c:pt>
                <c:pt idx="6672">
                  <c:v>14376</c:v>
                </c:pt>
                <c:pt idx="6673">
                  <c:v>14377</c:v>
                </c:pt>
                <c:pt idx="6674">
                  <c:v>14378</c:v>
                </c:pt>
                <c:pt idx="6675">
                  <c:v>14379</c:v>
                </c:pt>
                <c:pt idx="6676">
                  <c:v>14380</c:v>
                </c:pt>
                <c:pt idx="6677">
                  <c:v>14381</c:v>
                </c:pt>
                <c:pt idx="6678">
                  <c:v>14382</c:v>
                </c:pt>
                <c:pt idx="6679">
                  <c:v>14383</c:v>
                </c:pt>
                <c:pt idx="6680">
                  <c:v>14384</c:v>
                </c:pt>
                <c:pt idx="6681">
                  <c:v>14385</c:v>
                </c:pt>
                <c:pt idx="6682">
                  <c:v>14386</c:v>
                </c:pt>
                <c:pt idx="6683">
                  <c:v>14387</c:v>
                </c:pt>
                <c:pt idx="6684">
                  <c:v>14388</c:v>
                </c:pt>
                <c:pt idx="6685">
                  <c:v>14389</c:v>
                </c:pt>
                <c:pt idx="6686">
                  <c:v>14390</c:v>
                </c:pt>
                <c:pt idx="6687">
                  <c:v>14391</c:v>
                </c:pt>
                <c:pt idx="6688">
                  <c:v>14392</c:v>
                </c:pt>
                <c:pt idx="6689">
                  <c:v>14393</c:v>
                </c:pt>
                <c:pt idx="6690">
                  <c:v>14394</c:v>
                </c:pt>
                <c:pt idx="6691">
                  <c:v>14395</c:v>
                </c:pt>
                <c:pt idx="6692">
                  <c:v>14396</c:v>
                </c:pt>
                <c:pt idx="6693">
                  <c:v>14397</c:v>
                </c:pt>
                <c:pt idx="6694">
                  <c:v>14398</c:v>
                </c:pt>
                <c:pt idx="6695">
                  <c:v>14399</c:v>
                </c:pt>
                <c:pt idx="6696">
                  <c:v>14400</c:v>
                </c:pt>
                <c:pt idx="6697">
                  <c:v>14401</c:v>
                </c:pt>
                <c:pt idx="6698">
                  <c:v>14402</c:v>
                </c:pt>
                <c:pt idx="6699">
                  <c:v>14403</c:v>
                </c:pt>
                <c:pt idx="6700">
                  <c:v>14404</c:v>
                </c:pt>
                <c:pt idx="6701">
                  <c:v>14405</c:v>
                </c:pt>
                <c:pt idx="6702">
                  <c:v>14406</c:v>
                </c:pt>
                <c:pt idx="6703">
                  <c:v>14407</c:v>
                </c:pt>
                <c:pt idx="6704">
                  <c:v>14408</c:v>
                </c:pt>
                <c:pt idx="6705">
                  <c:v>14409</c:v>
                </c:pt>
                <c:pt idx="6706">
                  <c:v>14410</c:v>
                </c:pt>
                <c:pt idx="6707">
                  <c:v>14411</c:v>
                </c:pt>
                <c:pt idx="6708">
                  <c:v>14412</c:v>
                </c:pt>
                <c:pt idx="6709">
                  <c:v>14413</c:v>
                </c:pt>
                <c:pt idx="6710">
                  <c:v>14414</c:v>
                </c:pt>
                <c:pt idx="6711">
                  <c:v>14415</c:v>
                </c:pt>
                <c:pt idx="6712">
                  <c:v>14416</c:v>
                </c:pt>
                <c:pt idx="6713">
                  <c:v>14417</c:v>
                </c:pt>
                <c:pt idx="6714">
                  <c:v>14418</c:v>
                </c:pt>
                <c:pt idx="6715">
                  <c:v>14419</c:v>
                </c:pt>
                <c:pt idx="6716">
                  <c:v>14420</c:v>
                </c:pt>
                <c:pt idx="6717">
                  <c:v>14421</c:v>
                </c:pt>
                <c:pt idx="6718">
                  <c:v>14422</c:v>
                </c:pt>
                <c:pt idx="6719">
                  <c:v>14423</c:v>
                </c:pt>
                <c:pt idx="6720">
                  <c:v>14424</c:v>
                </c:pt>
                <c:pt idx="6721">
                  <c:v>14425</c:v>
                </c:pt>
                <c:pt idx="6722">
                  <c:v>14426</c:v>
                </c:pt>
                <c:pt idx="6723">
                  <c:v>14427</c:v>
                </c:pt>
                <c:pt idx="6724">
                  <c:v>14428</c:v>
                </c:pt>
                <c:pt idx="6725">
                  <c:v>14429</c:v>
                </c:pt>
                <c:pt idx="6726">
                  <c:v>14430</c:v>
                </c:pt>
                <c:pt idx="6727">
                  <c:v>14431</c:v>
                </c:pt>
                <c:pt idx="6728">
                  <c:v>14432</c:v>
                </c:pt>
                <c:pt idx="6729">
                  <c:v>14433</c:v>
                </c:pt>
                <c:pt idx="6730">
                  <c:v>14434</c:v>
                </c:pt>
                <c:pt idx="6731">
                  <c:v>14435</c:v>
                </c:pt>
                <c:pt idx="6732">
                  <c:v>14436</c:v>
                </c:pt>
                <c:pt idx="6733">
                  <c:v>14437</c:v>
                </c:pt>
                <c:pt idx="6734">
                  <c:v>14438</c:v>
                </c:pt>
                <c:pt idx="6735">
                  <c:v>14439</c:v>
                </c:pt>
                <c:pt idx="6736">
                  <c:v>14440</c:v>
                </c:pt>
                <c:pt idx="6737">
                  <c:v>14441</c:v>
                </c:pt>
                <c:pt idx="6738">
                  <c:v>14442</c:v>
                </c:pt>
                <c:pt idx="6739">
                  <c:v>14443</c:v>
                </c:pt>
                <c:pt idx="6740">
                  <c:v>14444</c:v>
                </c:pt>
                <c:pt idx="6741">
                  <c:v>14445</c:v>
                </c:pt>
                <c:pt idx="6742">
                  <c:v>14446</c:v>
                </c:pt>
                <c:pt idx="6743">
                  <c:v>14447</c:v>
                </c:pt>
                <c:pt idx="6744">
                  <c:v>14448</c:v>
                </c:pt>
                <c:pt idx="6745">
                  <c:v>14449</c:v>
                </c:pt>
                <c:pt idx="6746">
                  <c:v>14450</c:v>
                </c:pt>
                <c:pt idx="6747">
                  <c:v>14451</c:v>
                </c:pt>
                <c:pt idx="6748">
                  <c:v>14452</c:v>
                </c:pt>
                <c:pt idx="6749">
                  <c:v>14453</c:v>
                </c:pt>
                <c:pt idx="6750">
                  <c:v>14454</c:v>
                </c:pt>
                <c:pt idx="6751">
                  <c:v>14455</c:v>
                </c:pt>
                <c:pt idx="6752">
                  <c:v>14456</c:v>
                </c:pt>
                <c:pt idx="6753">
                  <c:v>14457</c:v>
                </c:pt>
                <c:pt idx="6754">
                  <c:v>14458</c:v>
                </c:pt>
                <c:pt idx="6755">
                  <c:v>14459</c:v>
                </c:pt>
                <c:pt idx="6756">
                  <c:v>14460</c:v>
                </c:pt>
                <c:pt idx="6757">
                  <c:v>14461</c:v>
                </c:pt>
                <c:pt idx="6758">
                  <c:v>14462</c:v>
                </c:pt>
                <c:pt idx="6759">
                  <c:v>14463</c:v>
                </c:pt>
                <c:pt idx="6760">
                  <c:v>14464</c:v>
                </c:pt>
                <c:pt idx="6761">
                  <c:v>14465</c:v>
                </c:pt>
                <c:pt idx="6762">
                  <c:v>14466</c:v>
                </c:pt>
                <c:pt idx="6763">
                  <c:v>14467</c:v>
                </c:pt>
                <c:pt idx="6764">
                  <c:v>14468</c:v>
                </c:pt>
                <c:pt idx="6765">
                  <c:v>14469</c:v>
                </c:pt>
                <c:pt idx="6766">
                  <c:v>14470</c:v>
                </c:pt>
                <c:pt idx="6767">
                  <c:v>14471</c:v>
                </c:pt>
                <c:pt idx="6768">
                  <c:v>14472</c:v>
                </c:pt>
                <c:pt idx="6769">
                  <c:v>14473</c:v>
                </c:pt>
                <c:pt idx="6770">
                  <c:v>14474</c:v>
                </c:pt>
                <c:pt idx="6771">
                  <c:v>14475</c:v>
                </c:pt>
                <c:pt idx="6772">
                  <c:v>14476</c:v>
                </c:pt>
                <c:pt idx="6773">
                  <c:v>14477</c:v>
                </c:pt>
                <c:pt idx="6774">
                  <c:v>14478</c:v>
                </c:pt>
                <c:pt idx="6775">
                  <c:v>14479</c:v>
                </c:pt>
                <c:pt idx="6776">
                  <c:v>14480</c:v>
                </c:pt>
                <c:pt idx="6777">
                  <c:v>14481</c:v>
                </c:pt>
                <c:pt idx="6778">
                  <c:v>14482</c:v>
                </c:pt>
                <c:pt idx="6779">
                  <c:v>14483</c:v>
                </c:pt>
                <c:pt idx="6780">
                  <c:v>14484</c:v>
                </c:pt>
                <c:pt idx="6781">
                  <c:v>14485</c:v>
                </c:pt>
                <c:pt idx="6782">
                  <c:v>14486</c:v>
                </c:pt>
                <c:pt idx="6783">
                  <c:v>14487</c:v>
                </c:pt>
                <c:pt idx="6784">
                  <c:v>14488</c:v>
                </c:pt>
                <c:pt idx="6785">
                  <c:v>14489</c:v>
                </c:pt>
                <c:pt idx="6786">
                  <c:v>14490</c:v>
                </c:pt>
                <c:pt idx="6787">
                  <c:v>14491</c:v>
                </c:pt>
                <c:pt idx="6788">
                  <c:v>14492</c:v>
                </c:pt>
                <c:pt idx="6789">
                  <c:v>14493</c:v>
                </c:pt>
                <c:pt idx="6790">
                  <c:v>14494</c:v>
                </c:pt>
                <c:pt idx="6791">
                  <c:v>14495</c:v>
                </c:pt>
                <c:pt idx="6792">
                  <c:v>14496</c:v>
                </c:pt>
                <c:pt idx="6793">
                  <c:v>14497</c:v>
                </c:pt>
                <c:pt idx="6794">
                  <c:v>14498</c:v>
                </c:pt>
                <c:pt idx="6795">
                  <c:v>14499</c:v>
                </c:pt>
                <c:pt idx="6796">
                  <c:v>14500</c:v>
                </c:pt>
                <c:pt idx="6797">
                  <c:v>14501</c:v>
                </c:pt>
                <c:pt idx="6798">
                  <c:v>14502</c:v>
                </c:pt>
                <c:pt idx="6799">
                  <c:v>14503</c:v>
                </c:pt>
                <c:pt idx="6800">
                  <c:v>14504</c:v>
                </c:pt>
                <c:pt idx="6801">
                  <c:v>14505</c:v>
                </c:pt>
                <c:pt idx="6802">
                  <c:v>14506</c:v>
                </c:pt>
                <c:pt idx="6803">
                  <c:v>14507</c:v>
                </c:pt>
                <c:pt idx="6804">
                  <c:v>14508</c:v>
                </c:pt>
                <c:pt idx="6805">
                  <c:v>14509</c:v>
                </c:pt>
                <c:pt idx="6806">
                  <c:v>14510</c:v>
                </c:pt>
                <c:pt idx="6807">
                  <c:v>14511</c:v>
                </c:pt>
                <c:pt idx="6808">
                  <c:v>14512</c:v>
                </c:pt>
                <c:pt idx="6809">
                  <c:v>14513</c:v>
                </c:pt>
                <c:pt idx="6810">
                  <c:v>14514</c:v>
                </c:pt>
                <c:pt idx="6811">
                  <c:v>14515</c:v>
                </c:pt>
                <c:pt idx="6812">
                  <c:v>14516</c:v>
                </c:pt>
                <c:pt idx="6813">
                  <c:v>14517</c:v>
                </c:pt>
                <c:pt idx="6814">
                  <c:v>14518</c:v>
                </c:pt>
                <c:pt idx="6815">
                  <c:v>14519</c:v>
                </c:pt>
                <c:pt idx="6816">
                  <c:v>14520</c:v>
                </c:pt>
                <c:pt idx="6817">
                  <c:v>14521</c:v>
                </c:pt>
                <c:pt idx="6818">
                  <c:v>14522</c:v>
                </c:pt>
                <c:pt idx="6819">
                  <c:v>14523</c:v>
                </c:pt>
                <c:pt idx="6820">
                  <c:v>14524</c:v>
                </c:pt>
                <c:pt idx="6821">
                  <c:v>14525</c:v>
                </c:pt>
                <c:pt idx="6822">
                  <c:v>14526</c:v>
                </c:pt>
                <c:pt idx="6823">
                  <c:v>14527</c:v>
                </c:pt>
                <c:pt idx="6824">
                  <c:v>14528</c:v>
                </c:pt>
                <c:pt idx="6825">
                  <c:v>14529</c:v>
                </c:pt>
                <c:pt idx="6826">
                  <c:v>14530</c:v>
                </c:pt>
                <c:pt idx="6827">
                  <c:v>14531</c:v>
                </c:pt>
                <c:pt idx="6828">
                  <c:v>14532</c:v>
                </c:pt>
                <c:pt idx="6829">
                  <c:v>14533</c:v>
                </c:pt>
                <c:pt idx="6830">
                  <c:v>14534</c:v>
                </c:pt>
                <c:pt idx="6831">
                  <c:v>14535</c:v>
                </c:pt>
                <c:pt idx="6832">
                  <c:v>14536</c:v>
                </c:pt>
                <c:pt idx="6833">
                  <c:v>14537</c:v>
                </c:pt>
                <c:pt idx="6834">
                  <c:v>14538</c:v>
                </c:pt>
                <c:pt idx="6835">
                  <c:v>14539</c:v>
                </c:pt>
                <c:pt idx="6836">
                  <c:v>14540</c:v>
                </c:pt>
                <c:pt idx="6837">
                  <c:v>14541</c:v>
                </c:pt>
                <c:pt idx="6838">
                  <c:v>14542</c:v>
                </c:pt>
                <c:pt idx="6839">
                  <c:v>14543</c:v>
                </c:pt>
                <c:pt idx="6840">
                  <c:v>14544</c:v>
                </c:pt>
                <c:pt idx="6841">
                  <c:v>14545</c:v>
                </c:pt>
                <c:pt idx="6842">
                  <c:v>14546</c:v>
                </c:pt>
                <c:pt idx="6843">
                  <c:v>14547</c:v>
                </c:pt>
                <c:pt idx="6844">
                  <c:v>14548</c:v>
                </c:pt>
                <c:pt idx="6845">
                  <c:v>14549</c:v>
                </c:pt>
                <c:pt idx="6846">
                  <c:v>14550</c:v>
                </c:pt>
                <c:pt idx="6847">
                  <c:v>14551</c:v>
                </c:pt>
                <c:pt idx="6848">
                  <c:v>14552</c:v>
                </c:pt>
                <c:pt idx="6849">
                  <c:v>14553</c:v>
                </c:pt>
                <c:pt idx="6850">
                  <c:v>14554</c:v>
                </c:pt>
                <c:pt idx="6851">
                  <c:v>14555</c:v>
                </c:pt>
                <c:pt idx="6852">
                  <c:v>14556</c:v>
                </c:pt>
                <c:pt idx="6853">
                  <c:v>14557</c:v>
                </c:pt>
                <c:pt idx="6854">
                  <c:v>14558</c:v>
                </c:pt>
                <c:pt idx="6855">
                  <c:v>14559</c:v>
                </c:pt>
                <c:pt idx="6856">
                  <c:v>14560</c:v>
                </c:pt>
                <c:pt idx="6857">
                  <c:v>14561</c:v>
                </c:pt>
                <c:pt idx="6858">
                  <c:v>14562</c:v>
                </c:pt>
                <c:pt idx="6859">
                  <c:v>14563</c:v>
                </c:pt>
                <c:pt idx="6860">
                  <c:v>14564</c:v>
                </c:pt>
                <c:pt idx="6861">
                  <c:v>14565</c:v>
                </c:pt>
                <c:pt idx="6862">
                  <c:v>14566</c:v>
                </c:pt>
                <c:pt idx="6863">
                  <c:v>14567</c:v>
                </c:pt>
                <c:pt idx="6864">
                  <c:v>14568</c:v>
                </c:pt>
                <c:pt idx="6865">
                  <c:v>14569</c:v>
                </c:pt>
                <c:pt idx="6866">
                  <c:v>14570</c:v>
                </c:pt>
                <c:pt idx="6867">
                  <c:v>14571</c:v>
                </c:pt>
                <c:pt idx="6868">
                  <c:v>14572</c:v>
                </c:pt>
                <c:pt idx="6869">
                  <c:v>14573</c:v>
                </c:pt>
                <c:pt idx="6870">
                  <c:v>14574</c:v>
                </c:pt>
                <c:pt idx="6871">
                  <c:v>14575</c:v>
                </c:pt>
                <c:pt idx="6872">
                  <c:v>14576</c:v>
                </c:pt>
                <c:pt idx="6873">
                  <c:v>14577</c:v>
                </c:pt>
                <c:pt idx="6874">
                  <c:v>14578</c:v>
                </c:pt>
                <c:pt idx="6875">
                  <c:v>14579</c:v>
                </c:pt>
                <c:pt idx="6876">
                  <c:v>14580</c:v>
                </c:pt>
                <c:pt idx="6877">
                  <c:v>14581</c:v>
                </c:pt>
                <c:pt idx="6878">
                  <c:v>14582</c:v>
                </c:pt>
                <c:pt idx="6879">
                  <c:v>14583</c:v>
                </c:pt>
                <c:pt idx="6880">
                  <c:v>14584</c:v>
                </c:pt>
                <c:pt idx="6881">
                  <c:v>14585</c:v>
                </c:pt>
                <c:pt idx="6882">
                  <c:v>14586</c:v>
                </c:pt>
                <c:pt idx="6883">
                  <c:v>14587</c:v>
                </c:pt>
                <c:pt idx="6884">
                  <c:v>14588</c:v>
                </c:pt>
                <c:pt idx="6885">
                  <c:v>14589</c:v>
                </c:pt>
                <c:pt idx="6886">
                  <c:v>14590</c:v>
                </c:pt>
                <c:pt idx="6887">
                  <c:v>14591</c:v>
                </c:pt>
                <c:pt idx="6888">
                  <c:v>14592</c:v>
                </c:pt>
                <c:pt idx="6889">
                  <c:v>14593</c:v>
                </c:pt>
                <c:pt idx="6890">
                  <c:v>14594</c:v>
                </c:pt>
                <c:pt idx="6891">
                  <c:v>14595</c:v>
                </c:pt>
                <c:pt idx="6892">
                  <c:v>14596</c:v>
                </c:pt>
                <c:pt idx="6893">
                  <c:v>14597</c:v>
                </c:pt>
                <c:pt idx="6894">
                  <c:v>14598</c:v>
                </c:pt>
                <c:pt idx="6895">
                  <c:v>14599</c:v>
                </c:pt>
                <c:pt idx="6896">
                  <c:v>14600</c:v>
                </c:pt>
                <c:pt idx="6897">
                  <c:v>14601</c:v>
                </c:pt>
                <c:pt idx="6898">
                  <c:v>14602</c:v>
                </c:pt>
                <c:pt idx="6899">
                  <c:v>14603</c:v>
                </c:pt>
                <c:pt idx="6900">
                  <c:v>14604</c:v>
                </c:pt>
                <c:pt idx="6901">
                  <c:v>14605</c:v>
                </c:pt>
                <c:pt idx="6902">
                  <c:v>14606</c:v>
                </c:pt>
                <c:pt idx="6903">
                  <c:v>14607</c:v>
                </c:pt>
                <c:pt idx="6904">
                  <c:v>14608</c:v>
                </c:pt>
                <c:pt idx="6905">
                  <c:v>14609</c:v>
                </c:pt>
                <c:pt idx="6906">
                  <c:v>14610</c:v>
                </c:pt>
                <c:pt idx="6907">
                  <c:v>14611</c:v>
                </c:pt>
                <c:pt idx="6908">
                  <c:v>14612</c:v>
                </c:pt>
                <c:pt idx="6909">
                  <c:v>14613</c:v>
                </c:pt>
                <c:pt idx="6910">
                  <c:v>14614</c:v>
                </c:pt>
                <c:pt idx="6911">
                  <c:v>14615</c:v>
                </c:pt>
                <c:pt idx="6912">
                  <c:v>14616</c:v>
                </c:pt>
                <c:pt idx="6913">
                  <c:v>14617</c:v>
                </c:pt>
                <c:pt idx="6914">
                  <c:v>14618</c:v>
                </c:pt>
                <c:pt idx="6915">
                  <c:v>14619</c:v>
                </c:pt>
                <c:pt idx="6916">
                  <c:v>14620</c:v>
                </c:pt>
                <c:pt idx="6917">
                  <c:v>14621</c:v>
                </c:pt>
                <c:pt idx="6918">
                  <c:v>14622</c:v>
                </c:pt>
                <c:pt idx="6919">
                  <c:v>14623</c:v>
                </c:pt>
                <c:pt idx="6920">
                  <c:v>14624</c:v>
                </c:pt>
                <c:pt idx="6921">
                  <c:v>14625</c:v>
                </c:pt>
                <c:pt idx="6922">
                  <c:v>14626</c:v>
                </c:pt>
                <c:pt idx="6923">
                  <c:v>14627</c:v>
                </c:pt>
                <c:pt idx="6924">
                  <c:v>14628</c:v>
                </c:pt>
                <c:pt idx="6925">
                  <c:v>14629</c:v>
                </c:pt>
                <c:pt idx="6926">
                  <c:v>14630</c:v>
                </c:pt>
                <c:pt idx="6927">
                  <c:v>14631</c:v>
                </c:pt>
                <c:pt idx="6928">
                  <c:v>14632</c:v>
                </c:pt>
                <c:pt idx="6929">
                  <c:v>14633</c:v>
                </c:pt>
                <c:pt idx="6930">
                  <c:v>14634</c:v>
                </c:pt>
                <c:pt idx="6931">
                  <c:v>14635</c:v>
                </c:pt>
                <c:pt idx="6932">
                  <c:v>14636</c:v>
                </c:pt>
                <c:pt idx="6933">
                  <c:v>14637</c:v>
                </c:pt>
                <c:pt idx="6934">
                  <c:v>14638</c:v>
                </c:pt>
                <c:pt idx="6935">
                  <c:v>14639</c:v>
                </c:pt>
                <c:pt idx="6936">
                  <c:v>14640</c:v>
                </c:pt>
                <c:pt idx="6937">
                  <c:v>14641</c:v>
                </c:pt>
                <c:pt idx="6938">
                  <c:v>14642</c:v>
                </c:pt>
                <c:pt idx="6939">
                  <c:v>14643</c:v>
                </c:pt>
                <c:pt idx="6940">
                  <c:v>14644</c:v>
                </c:pt>
                <c:pt idx="6941">
                  <c:v>14645</c:v>
                </c:pt>
                <c:pt idx="6942">
                  <c:v>14646</c:v>
                </c:pt>
                <c:pt idx="6943">
                  <c:v>14647</c:v>
                </c:pt>
                <c:pt idx="6944">
                  <c:v>14648</c:v>
                </c:pt>
                <c:pt idx="6945">
                  <c:v>14649</c:v>
                </c:pt>
                <c:pt idx="6946">
                  <c:v>14650</c:v>
                </c:pt>
                <c:pt idx="6947">
                  <c:v>14651</c:v>
                </c:pt>
                <c:pt idx="6948">
                  <c:v>14652</c:v>
                </c:pt>
                <c:pt idx="6949">
                  <c:v>14653</c:v>
                </c:pt>
                <c:pt idx="6950">
                  <c:v>14654</c:v>
                </c:pt>
                <c:pt idx="6951">
                  <c:v>14655</c:v>
                </c:pt>
                <c:pt idx="6952">
                  <c:v>14656</c:v>
                </c:pt>
                <c:pt idx="6953">
                  <c:v>14657</c:v>
                </c:pt>
                <c:pt idx="6954">
                  <c:v>14658</c:v>
                </c:pt>
                <c:pt idx="6955">
                  <c:v>14659</c:v>
                </c:pt>
                <c:pt idx="6956">
                  <c:v>14660</c:v>
                </c:pt>
                <c:pt idx="6957">
                  <c:v>14661</c:v>
                </c:pt>
                <c:pt idx="6958">
                  <c:v>14662</c:v>
                </c:pt>
                <c:pt idx="6959">
                  <c:v>14663</c:v>
                </c:pt>
                <c:pt idx="6960">
                  <c:v>14664</c:v>
                </c:pt>
                <c:pt idx="6961">
                  <c:v>14665</c:v>
                </c:pt>
                <c:pt idx="6962">
                  <c:v>14666</c:v>
                </c:pt>
                <c:pt idx="6963">
                  <c:v>14667</c:v>
                </c:pt>
                <c:pt idx="6964">
                  <c:v>14668</c:v>
                </c:pt>
                <c:pt idx="6965">
                  <c:v>14669</c:v>
                </c:pt>
                <c:pt idx="6966">
                  <c:v>14670</c:v>
                </c:pt>
                <c:pt idx="6967">
                  <c:v>14671</c:v>
                </c:pt>
                <c:pt idx="6968">
                  <c:v>14672</c:v>
                </c:pt>
                <c:pt idx="6969">
                  <c:v>14673</c:v>
                </c:pt>
                <c:pt idx="6970">
                  <c:v>14674</c:v>
                </c:pt>
                <c:pt idx="6971">
                  <c:v>14675</c:v>
                </c:pt>
                <c:pt idx="6972">
                  <c:v>14676</c:v>
                </c:pt>
                <c:pt idx="6973">
                  <c:v>14677</c:v>
                </c:pt>
                <c:pt idx="6974">
                  <c:v>14678</c:v>
                </c:pt>
                <c:pt idx="6975">
                  <c:v>14679</c:v>
                </c:pt>
                <c:pt idx="6976">
                  <c:v>14680</c:v>
                </c:pt>
                <c:pt idx="6977">
                  <c:v>14681</c:v>
                </c:pt>
                <c:pt idx="6978">
                  <c:v>14682</c:v>
                </c:pt>
                <c:pt idx="6979">
                  <c:v>14683</c:v>
                </c:pt>
                <c:pt idx="6980">
                  <c:v>14684</c:v>
                </c:pt>
                <c:pt idx="6981">
                  <c:v>14685</c:v>
                </c:pt>
                <c:pt idx="6982">
                  <c:v>14686</c:v>
                </c:pt>
                <c:pt idx="6983">
                  <c:v>14687</c:v>
                </c:pt>
                <c:pt idx="6984">
                  <c:v>14688</c:v>
                </c:pt>
                <c:pt idx="6985">
                  <c:v>14689</c:v>
                </c:pt>
                <c:pt idx="6986">
                  <c:v>14690</c:v>
                </c:pt>
                <c:pt idx="6987">
                  <c:v>14691</c:v>
                </c:pt>
                <c:pt idx="6988">
                  <c:v>14692</c:v>
                </c:pt>
                <c:pt idx="6989">
                  <c:v>14693</c:v>
                </c:pt>
                <c:pt idx="6990">
                  <c:v>14694</c:v>
                </c:pt>
                <c:pt idx="6991">
                  <c:v>14695</c:v>
                </c:pt>
                <c:pt idx="6992">
                  <c:v>14696</c:v>
                </c:pt>
                <c:pt idx="6993">
                  <c:v>14697</c:v>
                </c:pt>
                <c:pt idx="6994">
                  <c:v>14698</c:v>
                </c:pt>
                <c:pt idx="6995">
                  <c:v>14699</c:v>
                </c:pt>
                <c:pt idx="6996">
                  <c:v>14700</c:v>
                </c:pt>
                <c:pt idx="6997">
                  <c:v>14701</c:v>
                </c:pt>
                <c:pt idx="6998">
                  <c:v>14702</c:v>
                </c:pt>
                <c:pt idx="6999">
                  <c:v>14703</c:v>
                </c:pt>
                <c:pt idx="7000">
                  <c:v>14704</c:v>
                </c:pt>
                <c:pt idx="7001">
                  <c:v>14705</c:v>
                </c:pt>
                <c:pt idx="7002">
                  <c:v>14706</c:v>
                </c:pt>
                <c:pt idx="7003">
                  <c:v>14707</c:v>
                </c:pt>
                <c:pt idx="7004">
                  <c:v>14708</c:v>
                </c:pt>
                <c:pt idx="7005">
                  <c:v>14709</c:v>
                </c:pt>
                <c:pt idx="7006">
                  <c:v>14710</c:v>
                </c:pt>
                <c:pt idx="7007">
                  <c:v>14711</c:v>
                </c:pt>
                <c:pt idx="7008">
                  <c:v>14712</c:v>
                </c:pt>
                <c:pt idx="7009">
                  <c:v>14713</c:v>
                </c:pt>
                <c:pt idx="7010">
                  <c:v>14714</c:v>
                </c:pt>
                <c:pt idx="7011">
                  <c:v>14715</c:v>
                </c:pt>
                <c:pt idx="7012">
                  <c:v>14716</c:v>
                </c:pt>
                <c:pt idx="7013">
                  <c:v>14717</c:v>
                </c:pt>
                <c:pt idx="7014">
                  <c:v>14718</c:v>
                </c:pt>
                <c:pt idx="7015">
                  <c:v>14719</c:v>
                </c:pt>
                <c:pt idx="7016">
                  <c:v>14720</c:v>
                </c:pt>
                <c:pt idx="7017">
                  <c:v>14721</c:v>
                </c:pt>
                <c:pt idx="7018">
                  <c:v>14722</c:v>
                </c:pt>
                <c:pt idx="7019">
                  <c:v>14723</c:v>
                </c:pt>
                <c:pt idx="7020">
                  <c:v>14724</c:v>
                </c:pt>
                <c:pt idx="7021">
                  <c:v>14725</c:v>
                </c:pt>
                <c:pt idx="7022">
                  <c:v>14726</c:v>
                </c:pt>
                <c:pt idx="7023">
                  <c:v>14727</c:v>
                </c:pt>
                <c:pt idx="7024">
                  <c:v>14728</c:v>
                </c:pt>
                <c:pt idx="7025">
                  <c:v>14729</c:v>
                </c:pt>
                <c:pt idx="7026">
                  <c:v>14730</c:v>
                </c:pt>
                <c:pt idx="7027">
                  <c:v>14731</c:v>
                </c:pt>
                <c:pt idx="7028">
                  <c:v>14732</c:v>
                </c:pt>
                <c:pt idx="7029">
                  <c:v>14733</c:v>
                </c:pt>
                <c:pt idx="7030">
                  <c:v>14734</c:v>
                </c:pt>
                <c:pt idx="7031">
                  <c:v>14735</c:v>
                </c:pt>
                <c:pt idx="7032">
                  <c:v>14736</c:v>
                </c:pt>
                <c:pt idx="7033">
                  <c:v>14737</c:v>
                </c:pt>
                <c:pt idx="7034">
                  <c:v>14738</c:v>
                </c:pt>
                <c:pt idx="7035">
                  <c:v>14739</c:v>
                </c:pt>
                <c:pt idx="7036">
                  <c:v>14740</c:v>
                </c:pt>
                <c:pt idx="7037">
                  <c:v>14741</c:v>
                </c:pt>
                <c:pt idx="7038">
                  <c:v>14742</c:v>
                </c:pt>
                <c:pt idx="7039">
                  <c:v>14743</c:v>
                </c:pt>
                <c:pt idx="7040">
                  <c:v>14744</c:v>
                </c:pt>
                <c:pt idx="7041">
                  <c:v>14745</c:v>
                </c:pt>
                <c:pt idx="7042">
                  <c:v>14746</c:v>
                </c:pt>
                <c:pt idx="7043">
                  <c:v>14747</c:v>
                </c:pt>
                <c:pt idx="7044">
                  <c:v>14748</c:v>
                </c:pt>
                <c:pt idx="7045">
                  <c:v>14749</c:v>
                </c:pt>
                <c:pt idx="7046">
                  <c:v>14750</c:v>
                </c:pt>
                <c:pt idx="7047">
                  <c:v>14751</c:v>
                </c:pt>
                <c:pt idx="7048">
                  <c:v>14752</c:v>
                </c:pt>
                <c:pt idx="7049">
                  <c:v>14753</c:v>
                </c:pt>
                <c:pt idx="7050">
                  <c:v>14754</c:v>
                </c:pt>
                <c:pt idx="7051">
                  <c:v>14755</c:v>
                </c:pt>
                <c:pt idx="7052">
                  <c:v>14756</c:v>
                </c:pt>
                <c:pt idx="7053">
                  <c:v>14757</c:v>
                </c:pt>
                <c:pt idx="7054">
                  <c:v>14758</c:v>
                </c:pt>
                <c:pt idx="7055">
                  <c:v>14759</c:v>
                </c:pt>
                <c:pt idx="7056">
                  <c:v>14760</c:v>
                </c:pt>
                <c:pt idx="7057">
                  <c:v>14761</c:v>
                </c:pt>
                <c:pt idx="7058">
                  <c:v>14762</c:v>
                </c:pt>
                <c:pt idx="7059">
                  <c:v>14763</c:v>
                </c:pt>
                <c:pt idx="7060">
                  <c:v>14764</c:v>
                </c:pt>
                <c:pt idx="7061">
                  <c:v>14765</c:v>
                </c:pt>
                <c:pt idx="7062">
                  <c:v>14766</c:v>
                </c:pt>
                <c:pt idx="7063">
                  <c:v>14767</c:v>
                </c:pt>
                <c:pt idx="7064">
                  <c:v>14768</c:v>
                </c:pt>
                <c:pt idx="7065">
                  <c:v>14769</c:v>
                </c:pt>
                <c:pt idx="7066">
                  <c:v>14770</c:v>
                </c:pt>
                <c:pt idx="7067">
                  <c:v>14771</c:v>
                </c:pt>
                <c:pt idx="7068">
                  <c:v>14772</c:v>
                </c:pt>
                <c:pt idx="7069">
                  <c:v>14773</c:v>
                </c:pt>
                <c:pt idx="7070">
                  <c:v>14774</c:v>
                </c:pt>
                <c:pt idx="7071">
                  <c:v>14775</c:v>
                </c:pt>
                <c:pt idx="7072">
                  <c:v>14776</c:v>
                </c:pt>
                <c:pt idx="7073">
                  <c:v>14777</c:v>
                </c:pt>
                <c:pt idx="7074">
                  <c:v>14778</c:v>
                </c:pt>
                <c:pt idx="7075">
                  <c:v>14779</c:v>
                </c:pt>
                <c:pt idx="7076">
                  <c:v>14780</c:v>
                </c:pt>
                <c:pt idx="7077">
                  <c:v>14781</c:v>
                </c:pt>
                <c:pt idx="7078">
                  <c:v>14782</c:v>
                </c:pt>
                <c:pt idx="7079">
                  <c:v>14783</c:v>
                </c:pt>
                <c:pt idx="7080">
                  <c:v>14784</c:v>
                </c:pt>
                <c:pt idx="7081">
                  <c:v>14785</c:v>
                </c:pt>
                <c:pt idx="7082">
                  <c:v>14786</c:v>
                </c:pt>
                <c:pt idx="7083">
                  <c:v>14787</c:v>
                </c:pt>
                <c:pt idx="7084">
                  <c:v>14788</c:v>
                </c:pt>
                <c:pt idx="7085">
                  <c:v>14789</c:v>
                </c:pt>
                <c:pt idx="7086">
                  <c:v>14790</c:v>
                </c:pt>
                <c:pt idx="7087">
                  <c:v>14791</c:v>
                </c:pt>
                <c:pt idx="7088">
                  <c:v>14792</c:v>
                </c:pt>
                <c:pt idx="7089">
                  <c:v>14793</c:v>
                </c:pt>
                <c:pt idx="7090">
                  <c:v>14794</c:v>
                </c:pt>
                <c:pt idx="7091">
                  <c:v>14795</c:v>
                </c:pt>
                <c:pt idx="7092">
                  <c:v>14796</c:v>
                </c:pt>
                <c:pt idx="7093">
                  <c:v>14797</c:v>
                </c:pt>
                <c:pt idx="7094">
                  <c:v>14798</c:v>
                </c:pt>
                <c:pt idx="7095">
                  <c:v>14799</c:v>
                </c:pt>
                <c:pt idx="7096">
                  <c:v>14800</c:v>
                </c:pt>
                <c:pt idx="7097">
                  <c:v>14801</c:v>
                </c:pt>
                <c:pt idx="7098">
                  <c:v>14802</c:v>
                </c:pt>
                <c:pt idx="7099">
                  <c:v>14803</c:v>
                </c:pt>
                <c:pt idx="7100">
                  <c:v>14804</c:v>
                </c:pt>
                <c:pt idx="7101">
                  <c:v>14805</c:v>
                </c:pt>
                <c:pt idx="7102">
                  <c:v>14806</c:v>
                </c:pt>
                <c:pt idx="7103">
                  <c:v>14807</c:v>
                </c:pt>
                <c:pt idx="7104">
                  <c:v>14808</c:v>
                </c:pt>
                <c:pt idx="7105">
                  <c:v>14809</c:v>
                </c:pt>
                <c:pt idx="7106">
                  <c:v>14810</c:v>
                </c:pt>
                <c:pt idx="7107">
                  <c:v>14811</c:v>
                </c:pt>
                <c:pt idx="7108">
                  <c:v>14812</c:v>
                </c:pt>
                <c:pt idx="7109">
                  <c:v>14813</c:v>
                </c:pt>
                <c:pt idx="7110">
                  <c:v>14814</c:v>
                </c:pt>
                <c:pt idx="7111">
                  <c:v>14815</c:v>
                </c:pt>
                <c:pt idx="7112">
                  <c:v>14816</c:v>
                </c:pt>
                <c:pt idx="7113">
                  <c:v>14817</c:v>
                </c:pt>
                <c:pt idx="7114">
                  <c:v>14818</c:v>
                </c:pt>
                <c:pt idx="7115">
                  <c:v>14819</c:v>
                </c:pt>
                <c:pt idx="7116">
                  <c:v>14820</c:v>
                </c:pt>
                <c:pt idx="7117">
                  <c:v>14821</c:v>
                </c:pt>
                <c:pt idx="7118">
                  <c:v>14822</c:v>
                </c:pt>
                <c:pt idx="7119">
                  <c:v>14823</c:v>
                </c:pt>
                <c:pt idx="7120">
                  <c:v>14824</c:v>
                </c:pt>
                <c:pt idx="7121">
                  <c:v>14825</c:v>
                </c:pt>
                <c:pt idx="7122">
                  <c:v>14826</c:v>
                </c:pt>
                <c:pt idx="7123">
                  <c:v>14827</c:v>
                </c:pt>
                <c:pt idx="7124">
                  <c:v>14828</c:v>
                </c:pt>
                <c:pt idx="7125">
                  <c:v>14829</c:v>
                </c:pt>
                <c:pt idx="7126">
                  <c:v>14830</c:v>
                </c:pt>
                <c:pt idx="7127">
                  <c:v>14831</c:v>
                </c:pt>
                <c:pt idx="7128">
                  <c:v>14832</c:v>
                </c:pt>
                <c:pt idx="7129">
                  <c:v>14833</c:v>
                </c:pt>
                <c:pt idx="7130">
                  <c:v>14834</c:v>
                </c:pt>
                <c:pt idx="7131">
                  <c:v>14835</c:v>
                </c:pt>
                <c:pt idx="7132">
                  <c:v>14836</c:v>
                </c:pt>
                <c:pt idx="7133">
                  <c:v>14837</c:v>
                </c:pt>
                <c:pt idx="7134">
                  <c:v>14838</c:v>
                </c:pt>
                <c:pt idx="7135">
                  <c:v>14839</c:v>
                </c:pt>
                <c:pt idx="7136">
                  <c:v>14840</c:v>
                </c:pt>
                <c:pt idx="7137">
                  <c:v>14841</c:v>
                </c:pt>
                <c:pt idx="7138">
                  <c:v>14842</c:v>
                </c:pt>
                <c:pt idx="7139">
                  <c:v>14843</c:v>
                </c:pt>
                <c:pt idx="7140">
                  <c:v>14844</c:v>
                </c:pt>
                <c:pt idx="7141">
                  <c:v>14845</c:v>
                </c:pt>
                <c:pt idx="7142">
                  <c:v>14846</c:v>
                </c:pt>
                <c:pt idx="7143">
                  <c:v>14847</c:v>
                </c:pt>
                <c:pt idx="7144">
                  <c:v>14848</c:v>
                </c:pt>
                <c:pt idx="7145">
                  <c:v>14849</c:v>
                </c:pt>
                <c:pt idx="7146">
                  <c:v>14850</c:v>
                </c:pt>
                <c:pt idx="7147">
                  <c:v>14851</c:v>
                </c:pt>
                <c:pt idx="7148">
                  <c:v>14852</c:v>
                </c:pt>
                <c:pt idx="7149">
                  <c:v>14853</c:v>
                </c:pt>
                <c:pt idx="7150">
                  <c:v>14854</c:v>
                </c:pt>
                <c:pt idx="7151">
                  <c:v>14855</c:v>
                </c:pt>
                <c:pt idx="7152">
                  <c:v>14856</c:v>
                </c:pt>
                <c:pt idx="7153">
                  <c:v>14857</c:v>
                </c:pt>
                <c:pt idx="7154">
                  <c:v>14858</c:v>
                </c:pt>
                <c:pt idx="7155">
                  <c:v>14859</c:v>
                </c:pt>
                <c:pt idx="7156">
                  <c:v>14860</c:v>
                </c:pt>
                <c:pt idx="7157">
                  <c:v>14861</c:v>
                </c:pt>
                <c:pt idx="7158">
                  <c:v>14862</c:v>
                </c:pt>
                <c:pt idx="7159">
                  <c:v>14863</c:v>
                </c:pt>
                <c:pt idx="7160">
                  <c:v>14864</c:v>
                </c:pt>
                <c:pt idx="7161">
                  <c:v>14865</c:v>
                </c:pt>
                <c:pt idx="7162">
                  <c:v>14866</c:v>
                </c:pt>
                <c:pt idx="7163">
                  <c:v>14867</c:v>
                </c:pt>
                <c:pt idx="7164">
                  <c:v>14868</c:v>
                </c:pt>
                <c:pt idx="7165">
                  <c:v>14869</c:v>
                </c:pt>
                <c:pt idx="7166">
                  <c:v>14870</c:v>
                </c:pt>
                <c:pt idx="7167">
                  <c:v>14871</c:v>
                </c:pt>
                <c:pt idx="7168">
                  <c:v>14872</c:v>
                </c:pt>
                <c:pt idx="7169">
                  <c:v>14873</c:v>
                </c:pt>
                <c:pt idx="7170">
                  <c:v>14874</c:v>
                </c:pt>
                <c:pt idx="7171">
                  <c:v>14875</c:v>
                </c:pt>
                <c:pt idx="7172">
                  <c:v>14876</c:v>
                </c:pt>
                <c:pt idx="7173">
                  <c:v>14877</c:v>
                </c:pt>
                <c:pt idx="7174">
                  <c:v>14878</c:v>
                </c:pt>
                <c:pt idx="7175">
                  <c:v>14879</c:v>
                </c:pt>
                <c:pt idx="7176">
                  <c:v>14880</c:v>
                </c:pt>
                <c:pt idx="7177">
                  <c:v>14881</c:v>
                </c:pt>
                <c:pt idx="7178">
                  <c:v>14882</c:v>
                </c:pt>
                <c:pt idx="7179">
                  <c:v>14883</c:v>
                </c:pt>
                <c:pt idx="7180">
                  <c:v>14884</c:v>
                </c:pt>
                <c:pt idx="7181">
                  <c:v>14885</c:v>
                </c:pt>
                <c:pt idx="7182">
                  <c:v>14886</c:v>
                </c:pt>
                <c:pt idx="7183">
                  <c:v>14887</c:v>
                </c:pt>
                <c:pt idx="7184">
                  <c:v>14888</c:v>
                </c:pt>
                <c:pt idx="7185">
                  <c:v>14889</c:v>
                </c:pt>
                <c:pt idx="7186">
                  <c:v>14890</c:v>
                </c:pt>
                <c:pt idx="7187">
                  <c:v>14891</c:v>
                </c:pt>
                <c:pt idx="7188">
                  <c:v>14892</c:v>
                </c:pt>
                <c:pt idx="7189">
                  <c:v>14893</c:v>
                </c:pt>
                <c:pt idx="7190">
                  <c:v>14894</c:v>
                </c:pt>
                <c:pt idx="7191">
                  <c:v>14895</c:v>
                </c:pt>
                <c:pt idx="7192">
                  <c:v>14896</c:v>
                </c:pt>
                <c:pt idx="7193">
                  <c:v>14897</c:v>
                </c:pt>
                <c:pt idx="7194">
                  <c:v>14898</c:v>
                </c:pt>
                <c:pt idx="7195">
                  <c:v>14899</c:v>
                </c:pt>
                <c:pt idx="7196">
                  <c:v>14900</c:v>
                </c:pt>
                <c:pt idx="7197">
                  <c:v>14901</c:v>
                </c:pt>
                <c:pt idx="7198">
                  <c:v>14902</c:v>
                </c:pt>
                <c:pt idx="7199">
                  <c:v>14903</c:v>
                </c:pt>
                <c:pt idx="7200">
                  <c:v>14904</c:v>
                </c:pt>
                <c:pt idx="7201">
                  <c:v>14905</c:v>
                </c:pt>
                <c:pt idx="7202">
                  <c:v>14906</c:v>
                </c:pt>
                <c:pt idx="7203">
                  <c:v>14907</c:v>
                </c:pt>
                <c:pt idx="7204">
                  <c:v>14908</c:v>
                </c:pt>
                <c:pt idx="7205">
                  <c:v>14909</c:v>
                </c:pt>
                <c:pt idx="7206">
                  <c:v>14910</c:v>
                </c:pt>
                <c:pt idx="7207">
                  <c:v>14911</c:v>
                </c:pt>
                <c:pt idx="7208">
                  <c:v>14912</c:v>
                </c:pt>
                <c:pt idx="7209">
                  <c:v>14913</c:v>
                </c:pt>
                <c:pt idx="7210">
                  <c:v>14914</c:v>
                </c:pt>
                <c:pt idx="7211">
                  <c:v>14915</c:v>
                </c:pt>
                <c:pt idx="7212">
                  <c:v>14916</c:v>
                </c:pt>
                <c:pt idx="7213">
                  <c:v>14917</c:v>
                </c:pt>
                <c:pt idx="7214">
                  <c:v>14918</c:v>
                </c:pt>
                <c:pt idx="7215">
                  <c:v>14919</c:v>
                </c:pt>
                <c:pt idx="7216">
                  <c:v>14920</c:v>
                </c:pt>
                <c:pt idx="7217">
                  <c:v>14921</c:v>
                </c:pt>
                <c:pt idx="7218">
                  <c:v>14922</c:v>
                </c:pt>
                <c:pt idx="7219">
                  <c:v>14923</c:v>
                </c:pt>
                <c:pt idx="7220">
                  <c:v>14924</c:v>
                </c:pt>
                <c:pt idx="7221">
                  <c:v>14925</c:v>
                </c:pt>
                <c:pt idx="7222">
                  <c:v>14926</c:v>
                </c:pt>
                <c:pt idx="7223">
                  <c:v>14927</c:v>
                </c:pt>
                <c:pt idx="7224">
                  <c:v>14928</c:v>
                </c:pt>
                <c:pt idx="7225">
                  <c:v>14929</c:v>
                </c:pt>
                <c:pt idx="7226">
                  <c:v>14930</c:v>
                </c:pt>
                <c:pt idx="7227">
                  <c:v>14931</c:v>
                </c:pt>
                <c:pt idx="7228">
                  <c:v>14932</c:v>
                </c:pt>
                <c:pt idx="7229">
                  <c:v>14933</c:v>
                </c:pt>
                <c:pt idx="7230">
                  <c:v>14934</c:v>
                </c:pt>
                <c:pt idx="7231">
                  <c:v>14935</c:v>
                </c:pt>
                <c:pt idx="7232">
                  <c:v>14936</c:v>
                </c:pt>
                <c:pt idx="7233">
                  <c:v>14937</c:v>
                </c:pt>
                <c:pt idx="7234">
                  <c:v>14938</c:v>
                </c:pt>
                <c:pt idx="7235">
                  <c:v>14939</c:v>
                </c:pt>
                <c:pt idx="7236">
                  <c:v>14940</c:v>
                </c:pt>
                <c:pt idx="7237">
                  <c:v>14941</c:v>
                </c:pt>
                <c:pt idx="7238">
                  <c:v>14942</c:v>
                </c:pt>
                <c:pt idx="7239">
                  <c:v>14943</c:v>
                </c:pt>
                <c:pt idx="7240">
                  <c:v>14944</c:v>
                </c:pt>
                <c:pt idx="7241">
                  <c:v>14945</c:v>
                </c:pt>
                <c:pt idx="7242">
                  <c:v>14946</c:v>
                </c:pt>
                <c:pt idx="7243">
                  <c:v>14947</c:v>
                </c:pt>
                <c:pt idx="7244">
                  <c:v>14948</c:v>
                </c:pt>
                <c:pt idx="7245">
                  <c:v>14949</c:v>
                </c:pt>
                <c:pt idx="7246">
                  <c:v>14950</c:v>
                </c:pt>
                <c:pt idx="7247">
                  <c:v>14951</c:v>
                </c:pt>
                <c:pt idx="7248">
                  <c:v>14952</c:v>
                </c:pt>
                <c:pt idx="7249">
                  <c:v>14953</c:v>
                </c:pt>
                <c:pt idx="7250">
                  <c:v>14954</c:v>
                </c:pt>
                <c:pt idx="7251">
                  <c:v>14955</c:v>
                </c:pt>
                <c:pt idx="7252">
                  <c:v>14956</c:v>
                </c:pt>
                <c:pt idx="7253">
                  <c:v>14957</c:v>
                </c:pt>
                <c:pt idx="7254">
                  <c:v>14958</c:v>
                </c:pt>
                <c:pt idx="7255">
                  <c:v>14959</c:v>
                </c:pt>
                <c:pt idx="7256">
                  <c:v>14960</c:v>
                </c:pt>
                <c:pt idx="7257">
                  <c:v>14961</c:v>
                </c:pt>
                <c:pt idx="7258">
                  <c:v>14962</c:v>
                </c:pt>
                <c:pt idx="7259">
                  <c:v>14963</c:v>
                </c:pt>
                <c:pt idx="7260">
                  <c:v>14964</c:v>
                </c:pt>
                <c:pt idx="7261">
                  <c:v>14965</c:v>
                </c:pt>
                <c:pt idx="7262">
                  <c:v>14966</c:v>
                </c:pt>
                <c:pt idx="7263">
                  <c:v>14967</c:v>
                </c:pt>
                <c:pt idx="7264">
                  <c:v>14968</c:v>
                </c:pt>
                <c:pt idx="7265">
                  <c:v>14969</c:v>
                </c:pt>
                <c:pt idx="7266">
                  <c:v>14970</c:v>
                </c:pt>
                <c:pt idx="7267">
                  <c:v>14971</c:v>
                </c:pt>
                <c:pt idx="7268">
                  <c:v>14972</c:v>
                </c:pt>
                <c:pt idx="7269">
                  <c:v>14973</c:v>
                </c:pt>
                <c:pt idx="7270">
                  <c:v>14974</c:v>
                </c:pt>
                <c:pt idx="7271">
                  <c:v>14975</c:v>
                </c:pt>
                <c:pt idx="7272">
                  <c:v>14976</c:v>
                </c:pt>
                <c:pt idx="7273">
                  <c:v>14977</c:v>
                </c:pt>
                <c:pt idx="7274">
                  <c:v>14978</c:v>
                </c:pt>
                <c:pt idx="7275">
                  <c:v>14979</c:v>
                </c:pt>
                <c:pt idx="7276">
                  <c:v>14980</c:v>
                </c:pt>
                <c:pt idx="7277">
                  <c:v>14981</c:v>
                </c:pt>
                <c:pt idx="7278">
                  <c:v>14982</c:v>
                </c:pt>
                <c:pt idx="7279">
                  <c:v>14983</c:v>
                </c:pt>
                <c:pt idx="7280">
                  <c:v>14984</c:v>
                </c:pt>
                <c:pt idx="7281">
                  <c:v>14985</c:v>
                </c:pt>
                <c:pt idx="7282">
                  <c:v>14986</c:v>
                </c:pt>
                <c:pt idx="7283">
                  <c:v>14987</c:v>
                </c:pt>
                <c:pt idx="7284">
                  <c:v>14988</c:v>
                </c:pt>
                <c:pt idx="7285">
                  <c:v>14989</c:v>
                </c:pt>
                <c:pt idx="7286">
                  <c:v>14990</c:v>
                </c:pt>
                <c:pt idx="7287">
                  <c:v>14991</c:v>
                </c:pt>
                <c:pt idx="7288">
                  <c:v>14992</c:v>
                </c:pt>
                <c:pt idx="7289">
                  <c:v>14993</c:v>
                </c:pt>
                <c:pt idx="7290">
                  <c:v>14994</c:v>
                </c:pt>
                <c:pt idx="7291">
                  <c:v>14995</c:v>
                </c:pt>
                <c:pt idx="7292">
                  <c:v>14996</c:v>
                </c:pt>
                <c:pt idx="7293">
                  <c:v>14997</c:v>
                </c:pt>
                <c:pt idx="7294">
                  <c:v>14998</c:v>
                </c:pt>
                <c:pt idx="7295">
                  <c:v>14999</c:v>
                </c:pt>
                <c:pt idx="7296">
                  <c:v>15000</c:v>
                </c:pt>
                <c:pt idx="7297">
                  <c:v>15001</c:v>
                </c:pt>
                <c:pt idx="7298">
                  <c:v>15002</c:v>
                </c:pt>
                <c:pt idx="7299">
                  <c:v>15003</c:v>
                </c:pt>
                <c:pt idx="7300">
                  <c:v>15004</c:v>
                </c:pt>
                <c:pt idx="7301">
                  <c:v>15005</c:v>
                </c:pt>
                <c:pt idx="7302">
                  <c:v>15006</c:v>
                </c:pt>
                <c:pt idx="7303">
                  <c:v>15007</c:v>
                </c:pt>
                <c:pt idx="7304">
                  <c:v>15008</c:v>
                </c:pt>
                <c:pt idx="7305">
                  <c:v>15009</c:v>
                </c:pt>
                <c:pt idx="7306">
                  <c:v>15010</c:v>
                </c:pt>
                <c:pt idx="7307">
                  <c:v>15011</c:v>
                </c:pt>
                <c:pt idx="7308">
                  <c:v>15012</c:v>
                </c:pt>
                <c:pt idx="7309">
                  <c:v>15013</c:v>
                </c:pt>
                <c:pt idx="7310">
                  <c:v>15014</c:v>
                </c:pt>
                <c:pt idx="7311">
                  <c:v>15015</c:v>
                </c:pt>
                <c:pt idx="7312">
                  <c:v>15016</c:v>
                </c:pt>
                <c:pt idx="7313">
                  <c:v>15017</c:v>
                </c:pt>
                <c:pt idx="7314">
                  <c:v>15018</c:v>
                </c:pt>
                <c:pt idx="7315">
                  <c:v>15019</c:v>
                </c:pt>
                <c:pt idx="7316">
                  <c:v>15020</c:v>
                </c:pt>
                <c:pt idx="7317">
                  <c:v>15021</c:v>
                </c:pt>
                <c:pt idx="7318">
                  <c:v>15022</c:v>
                </c:pt>
                <c:pt idx="7319">
                  <c:v>15023</c:v>
                </c:pt>
                <c:pt idx="7320">
                  <c:v>15024</c:v>
                </c:pt>
                <c:pt idx="7321">
                  <c:v>15025</c:v>
                </c:pt>
                <c:pt idx="7322">
                  <c:v>15026</c:v>
                </c:pt>
                <c:pt idx="7323">
                  <c:v>15027</c:v>
                </c:pt>
                <c:pt idx="7324">
                  <c:v>15028</c:v>
                </c:pt>
                <c:pt idx="7325">
                  <c:v>15029</c:v>
                </c:pt>
                <c:pt idx="7326">
                  <c:v>15030</c:v>
                </c:pt>
                <c:pt idx="7327">
                  <c:v>15031</c:v>
                </c:pt>
                <c:pt idx="7328">
                  <c:v>15032</c:v>
                </c:pt>
                <c:pt idx="7329">
                  <c:v>15033</c:v>
                </c:pt>
                <c:pt idx="7330">
                  <c:v>15034</c:v>
                </c:pt>
                <c:pt idx="7331">
                  <c:v>15035</c:v>
                </c:pt>
                <c:pt idx="7332">
                  <c:v>15036</c:v>
                </c:pt>
                <c:pt idx="7333">
                  <c:v>15037</c:v>
                </c:pt>
                <c:pt idx="7334">
                  <c:v>15038</c:v>
                </c:pt>
                <c:pt idx="7335">
                  <c:v>15039</c:v>
                </c:pt>
                <c:pt idx="7336">
                  <c:v>15040</c:v>
                </c:pt>
                <c:pt idx="7337">
                  <c:v>15041</c:v>
                </c:pt>
                <c:pt idx="7338">
                  <c:v>15042</c:v>
                </c:pt>
                <c:pt idx="7339">
                  <c:v>15043</c:v>
                </c:pt>
                <c:pt idx="7340">
                  <c:v>15044</c:v>
                </c:pt>
                <c:pt idx="7341">
                  <c:v>15045</c:v>
                </c:pt>
                <c:pt idx="7342">
                  <c:v>15046</c:v>
                </c:pt>
                <c:pt idx="7343">
                  <c:v>15047</c:v>
                </c:pt>
                <c:pt idx="7344">
                  <c:v>15048</c:v>
                </c:pt>
                <c:pt idx="7345">
                  <c:v>15049</c:v>
                </c:pt>
                <c:pt idx="7346">
                  <c:v>15050</c:v>
                </c:pt>
                <c:pt idx="7347">
                  <c:v>15051</c:v>
                </c:pt>
                <c:pt idx="7348">
                  <c:v>15052</c:v>
                </c:pt>
                <c:pt idx="7349">
                  <c:v>15053</c:v>
                </c:pt>
                <c:pt idx="7350">
                  <c:v>15054</c:v>
                </c:pt>
                <c:pt idx="7351">
                  <c:v>15055</c:v>
                </c:pt>
                <c:pt idx="7352">
                  <c:v>15056</c:v>
                </c:pt>
                <c:pt idx="7353">
                  <c:v>15057</c:v>
                </c:pt>
                <c:pt idx="7354">
                  <c:v>15058</c:v>
                </c:pt>
                <c:pt idx="7355">
                  <c:v>15059</c:v>
                </c:pt>
                <c:pt idx="7356">
                  <c:v>15060</c:v>
                </c:pt>
                <c:pt idx="7357">
                  <c:v>15061</c:v>
                </c:pt>
                <c:pt idx="7358">
                  <c:v>15062</c:v>
                </c:pt>
                <c:pt idx="7359">
                  <c:v>15063</c:v>
                </c:pt>
                <c:pt idx="7360">
                  <c:v>15064</c:v>
                </c:pt>
                <c:pt idx="7361">
                  <c:v>15065</c:v>
                </c:pt>
                <c:pt idx="7362">
                  <c:v>15066</c:v>
                </c:pt>
                <c:pt idx="7363">
                  <c:v>15067</c:v>
                </c:pt>
                <c:pt idx="7364">
                  <c:v>15068</c:v>
                </c:pt>
                <c:pt idx="7365">
                  <c:v>15069</c:v>
                </c:pt>
                <c:pt idx="7366">
                  <c:v>15070</c:v>
                </c:pt>
                <c:pt idx="7367">
                  <c:v>15071</c:v>
                </c:pt>
                <c:pt idx="7368">
                  <c:v>15072</c:v>
                </c:pt>
                <c:pt idx="7369">
                  <c:v>15073</c:v>
                </c:pt>
                <c:pt idx="7370">
                  <c:v>15074</c:v>
                </c:pt>
                <c:pt idx="7371">
                  <c:v>15075</c:v>
                </c:pt>
                <c:pt idx="7372">
                  <c:v>15076</c:v>
                </c:pt>
                <c:pt idx="7373">
                  <c:v>15077</c:v>
                </c:pt>
                <c:pt idx="7374">
                  <c:v>15078</c:v>
                </c:pt>
                <c:pt idx="7375">
                  <c:v>15079</c:v>
                </c:pt>
                <c:pt idx="7376">
                  <c:v>15080</c:v>
                </c:pt>
                <c:pt idx="7377">
                  <c:v>15081</c:v>
                </c:pt>
                <c:pt idx="7378">
                  <c:v>15082</c:v>
                </c:pt>
                <c:pt idx="7379">
                  <c:v>15083</c:v>
                </c:pt>
                <c:pt idx="7380">
                  <c:v>15084</c:v>
                </c:pt>
                <c:pt idx="7381">
                  <c:v>15085</c:v>
                </c:pt>
                <c:pt idx="7382">
                  <c:v>15086</c:v>
                </c:pt>
                <c:pt idx="7383">
                  <c:v>15087</c:v>
                </c:pt>
                <c:pt idx="7384">
                  <c:v>15088</c:v>
                </c:pt>
                <c:pt idx="7385">
                  <c:v>15089</c:v>
                </c:pt>
                <c:pt idx="7386">
                  <c:v>15090</c:v>
                </c:pt>
                <c:pt idx="7387">
                  <c:v>15091</c:v>
                </c:pt>
                <c:pt idx="7388">
                  <c:v>15092</c:v>
                </c:pt>
                <c:pt idx="7389">
                  <c:v>15093</c:v>
                </c:pt>
                <c:pt idx="7390">
                  <c:v>15094</c:v>
                </c:pt>
                <c:pt idx="7391">
                  <c:v>15095</c:v>
                </c:pt>
                <c:pt idx="7392">
                  <c:v>15096</c:v>
                </c:pt>
                <c:pt idx="7393">
                  <c:v>15097</c:v>
                </c:pt>
                <c:pt idx="7394">
                  <c:v>15098</c:v>
                </c:pt>
                <c:pt idx="7395">
                  <c:v>15099</c:v>
                </c:pt>
                <c:pt idx="7396">
                  <c:v>15100</c:v>
                </c:pt>
                <c:pt idx="7397">
                  <c:v>15101</c:v>
                </c:pt>
                <c:pt idx="7398">
                  <c:v>15102</c:v>
                </c:pt>
                <c:pt idx="7399">
                  <c:v>15103</c:v>
                </c:pt>
                <c:pt idx="7400">
                  <c:v>15104</c:v>
                </c:pt>
                <c:pt idx="7401">
                  <c:v>15105</c:v>
                </c:pt>
                <c:pt idx="7402">
                  <c:v>15106</c:v>
                </c:pt>
                <c:pt idx="7403">
                  <c:v>15107</c:v>
                </c:pt>
                <c:pt idx="7404">
                  <c:v>15108</c:v>
                </c:pt>
                <c:pt idx="7405">
                  <c:v>15109</c:v>
                </c:pt>
                <c:pt idx="7406">
                  <c:v>15110</c:v>
                </c:pt>
                <c:pt idx="7407">
                  <c:v>15111</c:v>
                </c:pt>
                <c:pt idx="7408">
                  <c:v>15112</c:v>
                </c:pt>
                <c:pt idx="7409">
                  <c:v>15113</c:v>
                </c:pt>
                <c:pt idx="7410">
                  <c:v>15114</c:v>
                </c:pt>
                <c:pt idx="7411">
                  <c:v>15115</c:v>
                </c:pt>
                <c:pt idx="7412">
                  <c:v>15116</c:v>
                </c:pt>
                <c:pt idx="7413">
                  <c:v>15117</c:v>
                </c:pt>
                <c:pt idx="7414">
                  <c:v>15118</c:v>
                </c:pt>
                <c:pt idx="7415">
                  <c:v>15119</c:v>
                </c:pt>
                <c:pt idx="7416">
                  <c:v>15120</c:v>
                </c:pt>
                <c:pt idx="7417">
                  <c:v>15121</c:v>
                </c:pt>
                <c:pt idx="7418">
                  <c:v>15122</c:v>
                </c:pt>
                <c:pt idx="7419">
                  <c:v>15123</c:v>
                </c:pt>
                <c:pt idx="7420">
                  <c:v>15124</c:v>
                </c:pt>
                <c:pt idx="7421">
                  <c:v>15125</c:v>
                </c:pt>
                <c:pt idx="7422">
                  <c:v>15126</c:v>
                </c:pt>
                <c:pt idx="7423">
                  <c:v>15127</c:v>
                </c:pt>
                <c:pt idx="7424">
                  <c:v>15128</c:v>
                </c:pt>
                <c:pt idx="7425">
                  <c:v>15129</c:v>
                </c:pt>
                <c:pt idx="7426">
                  <c:v>15130</c:v>
                </c:pt>
                <c:pt idx="7427">
                  <c:v>15131</c:v>
                </c:pt>
                <c:pt idx="7428">
                  <c:v>15132</c:v>
                </c:pt>
                <c:pt idx="7429">
                  <c:v>15133</c:v>
                </c:pt>
                <c:pt idx="7430">
                  <c:v>15134</c:v>
                </c:pt>
                <c:pt idx="7431">
                  <c:v>15135</c:v>
                </c:pt>
                <c:pt idx="7432">
                  <c:v>15136</c:v>
                </c:pt>
                <c:pt idx="7433">
                  <c:v>15137</c:v>
                </c:pt>
                <c:pt idx="7434">
                  <c:v>15138</c:v>
                </c:pt>
                <c:pt idx="7435">
                  <c:v>15139</c:v>
                </c:pt>
                <c:pt idx="7436">
                  <c:v>15140</c:v>
                </c:pt>
                <c:pt idx="7437">
                  <c:v>15141</c:v>
                </c:pt>
                <c:pt idx="7438">
                  <c:v>15142</c:v>
                </c:pt>
                <c:pt idx="7439">
                  <c:v>15143</c:v>
                </c:pt>
                <c:pt idx="7440">
                  <c:v>15144</c:v>
                </c:pt>
                <c:pt idx="7441">
                  <c:v>15145</c:v>
                </c:pt>
                <c:pt idx="7442">
                  <c:v>15146</c:v>
                </c:pt>
                <c:pt idx="7443">
                  <c:v>15147</c:v>
                </c:pt>
                <c:pt idx="7444">
                  <c:v>15148</c:v>
                </c:pt>
                <c:pt idx="7445">
                  <c:v>15149</c:v>
                </c:pt>
                <c:pt idx="7446">
                  <c:v>15150</c:v>
                </c:pt>
                <c:pt idx="7447">
                  <c:v>15151</c:v>
                </c:pt>
                <c:pt idx="7448">
                  <c:v>15152</c:v>
                </c:pt>
                <c:pt idx="7449">
                  <c:v>15153</c:v>
                </c:pt>
                <c:pt idx="7450">
                  <c:v>15154</c:v>
                </c:pt>
                <c:pt idx="7451">
                  <c:v>15155</c:v>
                </c:pt>
                <c:pt idx="7452">
                  <c:v>15156</c:v>
                </c:pt>
                <c:pt idx="7453">
                  <c:v>15157</c:v>
                </c:pt>
                <c:pt idx="7454">
                  <c:v>15158</c:v>
                </c:pt>
                <c:pt idx="7455">
                  <c:v>15159</c:v>
                </c:pt>
                <c:pt idx="7456">
                  <c:v>15160</c:v>
                </c:pt>
                <c:pt idx="7457">
                  <c:v>15161</c:v>
                </c:pt>
                <c:pt idx="7458">
                  <c:v>15162</c:v>
                </c:pt>
                <c:pt idx="7459">
                  <c:v>15163</c:v>
                </c:pt>
                <c:pt idx="7460">
                  <c:v>15164</c:v>
                </c:pt>
                <c:pt idx="7461">
                  <c:v>15165</c:v>
                </c:pt>
                <c:pt idx="7462">
                  <c:v>15166</c:v>
                </c:pt>
                <c:pt idx="7463">
                  <c:v>15167</c:v>
                </c:pt>
                <c:pt idx="7464">
                  <c:v>15168</c:v>
                </c:pt>
                <c:pt idx="7465">
                  <c:v>15169</c:v>
                </c:pt>
                <c:pt idx="7466">
                  <c:v>15170</c:v>
                </c:pt>
                <c:pt idx="7467">
                  <c:v>15171</c:v>
                </c:pt>
                <c:pt idx="7468">
                  <c:v>15172</c:v>
                </c:pt>
                <c:pt idx="7469">
                  <c:v>15173</c:v>
                </c:pt>
                <c:pt idx="7470">
                  <c:v>15174</c:v>
                </c:pt>
                <c:pt idx="7471">
                  <c:v>15175</c:v>
                </c:pt>
                <c:pt idx="7472">
                  <c:v>15176</c:v>
                </c:pt>
                <c:pt idx="7473">
                  <c:v>15177</c:v>
                </c:pt>
                <c:pt idx="7474">
                  <c:v>15178</c:v>
                </c:pt>
                <c:pt idx="7475">
                  <c:v>15179</c:v>
                </c:pt>
                <c:pt idx="7476">
                  <c:v>15180</c:v>
                </c:pt>
                <c:pt idx="7477">
                  <c:v>15181</c:v>
                </c:pt>
                <c:pt idx="7478">
                  <c:v>15182</c:v>
                </c:pt>
                <c:pt idx="7479">
                  <c:v>15183</c:v>
                </c:pt>
                <c:pt idx="7480">
                  <c:v>15184</c:v>
                </c:pt>
                <c:pt idx="7481">
                  <c:v>15185</c:v>
                </c:pt>
                <c:pt idx="7482">
                  <c:v>15186</c:v>
                </c:pt>
                <c:pt idx="7483">
                  <c:v>15187</c:v>
                </c:pt>
                <c:pt idx="7484">
                  <c:v>15188</c:v>
                </c:pt>
                <c:pt idx="7485">
                  <c:v>15189</c:v>
                </c:pt>
                <c:pt idx="7486">
                  <c:v>15190</c:v>
                </c:pt>
                <c:pt idx="7487">
                  <c:v>15191</c:v>
                </c:pt>
                <c:pt idx="7488">
                  <c:v>15192</c:v>
                </c:pt>
                <c:pt idx="7489">
                  <c:v>15193</c:v>
                </c:pt>
                <c:pt idx="7490">
                  <c:v>15194</c:v>
                </c:pt>
                <c:pt idx="7491">
                  <c:v>15195</c:v>
                </c:pt>
                <c:pt idx="7492">
                  <c:v>15196</c:v>
                </c:pt>
                <c:pt idx="7493">
                  <c:v>15197</c:v>
                </c:pt>
                <c:pt idx="7494">
                  <c:v>15198</c:v>
                </c:pt>
                <c:pt idx="7495">
                  <c:v>15199</c:v>
                </c:pt>
                <c:pt idx="7496">
                  <c:v>15200</c:v>
                </c:pt>
                <c:pt idx="7497">
                  <c:v>15201</c:v>
                </c:pt>
                <c:pt idx="7498">
                  <c:v>15202</c:v>
                </c:pt>
                <c:pt idx="7499">
                  <c:v>15203</c:v>
                </c:pt>
                <c:pt idx="7500">
                  <c:v>15204</c:v>
                </c:pt>
                <c:pt idx="7501">
                  <c:v>15205</c:v>
                </c:pt>
                <c:pt idx="7502">
                  <c:v>15206</c:v>
                </c:pt>
                <c:pt idx="7503">
                  <c:v>15207</c:v>
                </c:pt>
                <c:pt idx="7504">
                  <c:v>15208</c:v>
                </c:pt>
                <c:pt idx="7505">
                  <c:v>15209</c:v>
                </c:pt>
                <c:pt idx="7506">
                  <c:v>15210</c:v>
                </c:pt>
                <c:pt idx="7507">
                  <c:v>15211</c:v>
                </c:pt>
                <c:pt idx="7508">
                  <c:v>15212</c:v>
                </c:pt>
                <c:pt idx="7509">
                  <c:v>15213</c:v>
                </c:pt>
                <c:pt idx="7510">
                  <c:v>15214</c:v>
                </c:pt>
                <c:pt idx="7511">
                  <c:v>15215</c:v>
                </c:pt>
                <c:pt idx="7512">
                  <c:v>15216</c:v>
                </c:pt>
                <c:pt idx="7513">
                  <c:v>15217</c:v>
                </c:pt>
                <c:pt idx="7514">
                  <c:v>15218</c:v>
                </c:pt>
                <c:pt idx="7515">
                  <c:v>15219</c:v>
                </c:pt>
                <c:pt idx="7516">
                  <c:v>15220</c:v>
                </c:pt>
                <c:pt idx="7517">
                  <c:v>15221</c:v>
                </c:pt>
                <c:pt idx="7518">
                  <c:v>15222</c:v>
                </c:pt>
                <c:pt idx="7519">
                  <c:v>15223</c:v>
                </c:pt>
                <c:pt idx="7520">
                  <c:v>15224</c:v>
                </c:pt>
                <c:pt idx="7521">
                  <c:v>15225</c:v>
                </c:pt>
                <c:pt idx="7522">
                  <c:v>15226</c:v>
                </c:pt>
                <c:pt idx="7523">
                  <c:v>15227</c:v>
                </c:pt>
                <c:pt idx="7524">
                  <c:v>15228</c:v>
                </c:pt>
                <c:pt idx="7525">
                  <c:v>15229</c:v>
                </c:pt>
                <c:pt idx="7526">
                  <c:v>15230</c:v>
                </c:pt>
                <c:pt idx="7527">
                  <c:v>15231</c:v>
                </c:pt>
                <c:pt idx="7528">
                  <c:v>15232</c:v>
                </c:pt>
                <c:pt idx="7529">
                  <c:v>15233</c:v>
                </c:pt>
                <c:pt idx="7530">
                  <c:v>15234</c:v>
                </c:pt>
                <c:pt idx="7531">
                  <c:v>15235</c:v>
                </c:pt>
                <c:pt idx="7532">
                  <c:v>15236</c:v>
                </c:pt>
                <c:pt idx="7533">
                  <c:v>15237</c:v>
                </c:pt>
                <c:pt idx="7534">
                  <c:v>15238</c:v>
                </c:pt>
                <c:pt idx="7535">
                  <c:v>15239</c:v>
                </c:pt>
                <c:pt idx="7536">
                  <c:v>15240</c:v>
                </c:pt>
                <c:pt idx="7537">
                  <c:v>15241</c:v>
                </c:pt>
                <c:pt idx="7538">
                  <c:v>15242</c:v>
                </c:pt>
                <c:pt idx="7539">
                  <c:v>15243</c:v>
                </c:pt>
                <c:pt idx="7540">
                  <c:v>15244</c:v>
                </c:pt>
                <c:pt idx="7541">
                  <c:v>15245</c:v>
                </c:pt>
                <c:pt idx="7542">
                  <c:v>15246</c:v>
                </c:pt>
                <c:pt idx="7543">
                  <c:v>15247</c:v>
                </c:pt>
                <c:pt idx="7544">
                  <c:v>15248</c:v>
                </c:pt>
                <c:pt idx="7545">
                  <c:v>15249</c:v>
                </c:pt>
                <c:pt idx="7546">
                  <c:v>15250</c:v>
                </c:pt>
                <c:pt idx="7547">
                  <c:v>15251</c:v>
                </c:pt>
                <c:pt idx="7548">
                  <c:v>15252</c:v>
                </c:pt>
                <c:pt idx="7549">
                  <c:v>15253</c:v>
                </c:pt>
                <c:pt idx="7550">
                  <c:v>15254</c:v>
                </c:pt>
                <c:pt idx="7551">
                  <c:v>15255</c:v>
                </c:pt>
                <c:pt idx="7552">
                  <c:v>15256</c:v>
                </c:pt>
                <c:pt idx="7553">
                  <c:v>15257</c:v>
                </c:pt>
                <c:pt idx="7554">
                  <c:v>15258</c:v>
                </c:pt>
                <c:pt idx="7555">
                  <c:v>15259</c:v>
                </c:pt>
                <c:pt idx="7556">
                  <c:v>15260</c:v>
                </c:pt>
                <c:pt idx="7557">
                  <c:v>15261</c:v>
                </c:pt>
                <c:pt idx="7558">
                  <c:v>15262</c:v>
                </c:pt>
                <c:pt idx="7559">
                  <c:v>15263</c:v>
                </c:pt>
                <c:pt idx="7560">
                  <c:v>15264</c:v>
                </c:pt>
                <c:pt idx="7561">
                  <c:v>15265</c:v>
                </c:pt>
                <c:pt idx="7562">
                  <c:v>15266</c:v>
                </c:pt>
                <c:pt idx="7563">
                  <c:v>15267</c:v>
                </c:pt>
                <c:pt idx="7564">
                  <c:v>15268</c:v>
                </c:pt>
                <c:pt idx="7565">
                  <c:v>15269</c:v>
                </c:pt>
                <c:pt idx="7566">
                  <c:v>15270</c:v>
                </c:pt>
                <c:pt idx="7567">
                  <c:v>15271</c:v>
                </c:pt>
                <c:pt idx="7568">
                  <c:v>15272</c:v>
                </c:pt>
                <c:pt idx="7569">
                  <c:v>15273</c:v>
                </c:pt>
                <c:pt idx="7570">
                  <c:v>15274</c:v>
                </c:pt>
                <c:pt idx="7571">
                  <c:v>15275</c:v>
                </c:pt>
                <c:pt idx="7572">
                  <c:v>15276</c:v>
                </c:pt>
                <c:pt idx="7573">
                  <c:v>15277</c:v>
                </c:pt>
                <c:pt idx="7574">
                  <c:v>15278</c:v>
                </c:pt>
                <c:pt idx="7575">
                  <c:v>15279</c:v>
                </c:pt>
                <c:pt idx="7576">
                  <c:v>15280</c:v>
                </c:pt>
                <c:pt idx="7577">
                  <c:v>15281</c:v>
                </c:pt>
                <c:pt idx="7578">
                  <c:v>15282</c:v>
                </c:pt>
                <c:pt idx="7579">
                  <c:v>15283</c:v>
                </c:pt>
                <c:pt idx="7580">
                  <c:v>15284</c:v>
                </c:pt>
                <c:pt idx="7581">
                  <c:v>15285</c:v>
                </c:pt>
                <c:pt idx="7582">
                  <c:v>15286</c:v>
                </c:pt>
                <c:pt idx="7583">
                  <c:v>15287</c:v>
                </c:pt>
                <c:pt idx="7584">
                  <c:v>15288</c:v>
                </c:pt>
                <c:pt idx="7585">
                  <c:v>15289</c:v>
                </c:pt>
                <c:pt idx="7586">
                  <c:v>15290</c:v>
                </c:pt>
                <c:pt idx="7587">
                  <c:v>15291</c:v>
                </c:pt>
                <c:pt idx="7588">
                  <c:v>15292</c:v>
                </c:pt>
                <c:pt idx="7589">
                  <c:v>15293</c:v>
                </c:pt>
                <c:pt idx="7590">
                  <c:v>15294</c:v>
                </c:pt>
                <c:pt idx="7591">
                  <c:v>15295</c:v>
                </c:pt>
                <c:pt idx="7592">
                  <c:v>15296</c:v>
                </c:pt>
                <c:pt idx="7593">
                  <c:v>15297</c:v>
                </c:pt>
                <c:pt idx="7594">
                  <c:v>15298</c:v>
                </c:pt>
                <c:pt idx="7595">
                  <c:v>15299</c:v>
                </c:pt>
                <c:pt idx="7596">
                  <c:v>15300</c:v>
                </c:pt>
                <c:pt idx="7597">
                  <c:v>15301</c:v>
                </c:pt>
                <c:pt idx="7598">
                  <c:v>15302</c:v>
                </c:pt>
                <c:pt idx="7599">
                  <c:v>15303</c:v>
                </c:pt>
                <c:pt idx="7600">
                  <c:v>15304</c:v>
                </c:pt>
                <c:pt idx="7601">
                  <c:v>15305</c:v>
                </c:pt>
                <c:pt idx="7602">
                  <c:v>15306</c:v>
                </c:pt>
                <c:pt idx="7603">
                  <c:v>15307</c:v>
                </c:pt>
                <c:pt idx="7604">
                  <c:v>15308</c:v>
                </c:pt>
                <c:pt idx="7605">
                  <c:v>15309</c:v>
                </c:pt>
                <c:pt idx="7606">
                  <c:v>15310</c:v>
                </c:pt>
                <c:pt idx="7607">
                  <c:v>15311</c:v>
                </c:pt>
                <c:pt idx="7608">
                  <c:v>15312</c:v>
                </c:pt>
                <c:pt idx="7609">
                  <c:v>15313</c:v>
                </c:pt>
                <c:pt idx="7610">
                  <c:v>15314</c:v>
                </c:pt>
                <c:pt idx="7611">
                  <c:v>15315</c:v>
                </c:pt>
                <c:pt idx="7612">
                  <c:v>15316</c:v>
                </c:pt>
                <c:pt idx="7613">
                  <c:v>15317</c:v>
                </c:pt>
                <c:pt idx="7614">
                  <c:v>15318</c:v>
                </c:pt>
                <c:pt idx="7615">
                  <c:v>15319</c:v>
                </c:pt>
                <c:pt idx="7616">
                  <c:v>15320</c:v>
                </c:pt>
                <c:pt idx="7617">
                  <c:v>15321</c:v>
                </c:pt>
                <c:pt idx="7618">
                  <c:v>15322</c:v>
                </c:pt>
                <c:pt idx="7619">
                  <c:v>15323</c:v>
                </c:pt>
                <c:pt idx="7620">
                  <c:v>15324</c:v>
                </c:pt>
                <c:pt idx="7621">
                  <c:v>15325</c:v>
                </c:pt>
                <c:pt idx="7622">
                  <c:v>15326</c:v>
                </c:pt>
                <c:pt idx="7623">
                  <c:v>15327</c:v>
                </c:pt>
                <c:pt idx="7624">
                  <c:v>15328</c:v>
                </c:pt>
                <c:pt idx="7625">
                  <c:v>15329</c:v>
                </c:pt>
                <c:pt idx="7626">
                  <c:v>15330</c:v>
                </c:pt>
                <c:pt idx="7627">
                  <c:v>15331</c:v>
                </c:pt>
                <c:pt idx="7628">
                  <c:v>15332</c:v>
                </c:pt>
                <c:pt idx="7629">
                  <c:v>15333</c:v>
                </c:pt>
                <c:pt idx="7630">
                  <c:v>15334</c:v>
                </c:pt>
                <c:pt idx="7631">
                  <c:v>15335</c:v>
                </c:pt>
                <c:pt idx="7632">
                  <c:v>15336</c:v>
                </c:pt>
                <c:pt idx="7633">
                  <c:v>15337</c:v>
                </c:pt>
                <c:pt idx="7634">
                  <c:v>15338</c:v>
                </c:pt>
                <c:pt idx="7635">
                  <c:v>15339</c:v>
                </c:pt>
                <c:pt idx="7636">
                  <c:v>15340</c:v>
                </c:pt>
                <c:pt idx="7637">
                  <c:v>15341</c:v>
                </c:pt>
                <c:pt idx="7638">
                  <c:v>15342</c:v>
                </c:pt>
                <c:pt idx="7639">
                  <c:v>15343</c:v>
                </c:pt>
                <c:pt idx="7640">
                  <c:v>15344</c:v>
                </c:pt>
                <c:pt idx="7641">
                  <c:v>15345</c:v>
                </c:pt>
                <c:pt idx="7642">
                  <c:v>15346</c:v>
                </c:pt>
                <c:pt idx="7643">
                  <c:v>15347</c:v>
                </c:pt>
                <c:pt idx="7644">
                  <c:v>15348</c:v>
                </c:pt>
                <c:pt idx="7645">
                  <c:v>15349</c:v>
                </c:pt>
                <c:pt idx="7646">
                  <c:v>15350</c:v>
                </c:pt>
                <c:pt idx="7647">
                  <c:v>15351</c:v>
                </c:pt>
                <c:pt idx="7648">
                  <c:v>15352</c:v>
                </c:pt>
                <c:pt idx="7649">
                  <c:v>15353</c:v>
                </c:pt>
                <c:pt idx="7650">
                  <c:v>15354</c:v>
                </c:pt>
                <c:pt idx="7651">
                  <c:v>15355</c:v>
                </c:pt>
                <c:pt idx="7652">
                  <c:v>15356</c:v>
                </c:pt>
                <c:pt idx="7653">
                  <c:v>15357</c:v>
                </c:pt>
                <c:pt idx="7654">
                  <c:v>15358</c:v>
                </c:pt>
                <c:pt idx="7655">
                  <c:v>15359</c:v>
                </c:pt>
                <c:pt idx="7656">
                  <c:v>15360</c:v>
                </c:pt>
                <c:pt idx="7657">
                  <c:v>15361</c:v>
                </c:pt>
                <c:pt idx="7658">
                  <c:v>15362</c:v>
                </c:pt>
                <c:pt idx="7659">
                  <c:v>15363</c:v>
                </c:pt>
                <c:pt idx="7660">
                  <c:v>15364</c:v>
                </c:pt>
                <c:pt idx="7661">
                  <c:v>15365</c:v>
                </c:pt>
                <c:pt idx="7662">
                  <c:v>15366</c:v>
                </c:pt>
                <c:pt idx="7663">
                  <c:v>15367</c:v>
                </c:pt>
                <c:pt idx="7664">
                  <c:v>15368</c:v>
                </c:pt>
                <c:pt idx="7665">
                  <c:v>15369</c:v>
                </c:pt>
                <c:pt idx="7666">
                  <c:v>15370</c:v>
                </c:pt>
                <c:pt idx="7667">
                  <c:v>15371</c:v>
                </c:pt>
                <c:pt idx="7668">
                  <c:v>15372</c:v>
                </c:pt>
                <c:pt idx="7669">
                  <c:v>15373</c:v>
                </c:pt>
                <c:pt idx="7670">
                  <c:v>15374</c:v>
                </c:pt>
                <c:pt idx="7671">
                  <c:v>15375</c:v>
                </c:pt>
                <c:pt idx="7672">
                  <c:v>15376</c:v>
                </c:pt>
                <c:pt idx="7673">
                  <c:v>15377</c:v>
                </c:pt>
                <c:pt idx="7674">
                  <c:v>15378</c:v>
                </c:pt>
                <c:pt idx="7675">
                  <c:v>15379</c:v>
                </c:pt>
                <c:pt idx="7676">
                  <c:v>15380</c:v>
                </c:pt>
                <c:pt idx="7677">
                  <c:v>15381</c:v>
                </c:pt>
                <c:pt idx="7678">
                  <c:v>15382</c:v>
                </c:pt>
                <c:pt idx="7679">
                  <c:v>15383</c:v>
                </c:pt>
                <c:pt idx="7680">
                  <c:v>15384</c:v>
                </c:pt>
                <c:pt idx="7681">
                  <c:v>15385</c:v>
                </c:pt>
                <c:pt idx="7682">
                  <c:v>15386</c:v>
                </c:pt>
                <c:pt idx="7683">
                  <c:v>15387</c:v>
                </c:pt>
                <c:pt idx="7684">
                  <c:v>15388</c:v>
                </c:pt>
                <c:pt idx="7685">
                  <c:v>15389</c:v>
                </c:pt>
                <c:pt idx="7686">
                  <c:v>15390</c:v>
                </c:pt>
                <c:pt idx="7687">
                  <c:v>15391</c:v>
                </c:pt>
                <c:pt idx="7688">
                  <c:v>15392</c:v>
                </c:pt>
                <c:pt idx="7689">
                  <c:v>15393</c:v>
                </c:pt>
                <c:pt idx="7690">
                  <c:v>15394</c:v>
                </c:pt>
                <c:pt idx="7691">
                  <c:v>15395</c:v>
                </c:pt>
                <c:pt idx="7692">
                  <c:v>15396</c:v>
                </c:pt>
                <c:pt idx="7693">
                  <c:v>15397</c:v>
                </c:pt>
                <c:pt idx="7694">
                  <c:v>15398</c:v>
                </c:pt>
                <c:pt idx="7695">
                  <c:v>15399</c:v>
                </c:pt>
                <c:pt idx="7696">
                  <c:v>15400</c:v>
                </c:pt>
                <c:pt idx="7697">
                  <c:v>15401</c:v>
                </c:pt>
                <c:pt idx="7698">
                  <c:v>15402</c:v>
                </c:pt>
                <c:pt idx="7699">
                  <c:v>15403</c:v>
                </c:pt>
                <c:pt idx="7700">
                  <c:v>15404</c:v>
                </c:pt>
                <c:pt idx="7701">
                  <c:v>15405</c:v>
                </c:pt>
                <c:pt idx="7702">
                  <c:v>15406</c:v>
                </c:pt>
                <c:pt idx="7703">
                  <c:v>15407</c:v>
                </c:pt>
                <c:pt idx="7704">
                  <c:v>15408</c:v>
                </c:pt>
                <c:pt idx="7705">
                  <c:v>15409</c:v>
                </c:pt>
                <c:pt idx="7706">
                  <c:v>15410</c:v>
                </c:pt>
                <c:pt idx="7707">
                  <c:v>15411</c:v>
                </c:pt>
                <c:pt idx="7708">
                  <c:v>15412</c:v>
                </c:pt>
                <c:pt idx="7709">
                  <c:v>15413</c:v>
                </c:pt>
                <c:pt idx="7710">
                  <c:v>15414</c:v>
                </c:pt>
                <c:pt idx="7711">
                  <c:v>15415</c:v>
                </c:pt>
                <c:pt idx="7712">
                  <c:v>15416</c:v>
                </c:pt>
                <c:pt idx="7713">
                  <c:v>15417</c:v>
                </c:pt>
                <c:pt idx="7714">
                  <c:v>15418</c:v>
                </c:pt>
                <c:pt idx="7715">
                  <c:v>15419</c:v>
                </c:pt>
                <c:pt idx="7716">
                  <c:v>15420</c:v>
                </c:pt>
                <c:pt idx="7717">
                  <c:v>15421</c:v>
                </c:pt>
                <c:pt idx="7718">
                  <c:v>15422</c:v>
                </c:pt>
                <c:pt idx="7719">
                  <c:v>15423</c:v>
                </c:pt>
                <c:pt idx="7720">
                  <c:v>15424</c:v>
                </c:pt>
                <c:pt idx="7721">
                  <c:v>15425</c:v>
                </c:pt>
                <c:pt idx="7722">
                  <c:v>15426</c:v>
                </c:pt>
                <c:pt idx="7723">
                  <c:v>15427</c:v>
                </c:pt>
                <c:pt idx="7724">
                  <c:v>15428</c:v>
                </c:pt>
                <c:pt idx="7725">
                  <c:v>15429</c:v>
                </c:pt>
                <c:pt idx="7726">
                  <c:v>15430</c:v>
                </c:pt>
                <c:pt idx="7727">
                  <c:v>15431</c:v>
                </c:pt>
                <c:pt idx="7728">
                  <c:v>15432</c:v>
                </c:pt>
                <c:pt idx="7729">
                  <c:v>15433</c:v>
                </c:pt>
                <c:pt idx="7730">
                  <c:v>15434</c:v>
                </c:pt>
                <c:pt idx="7731">
                  <c:v>15435</c:v>
                </c:pt>
                <c:pt idx="7732">
                  <c:v>15436</c:v>
                </c:pt>
                <c:pt idx="7733">
                  <c:v>15437</c:v>
                </c:pt>
                <c:pt idx="7734">
                  <c:v>15438</c:v>
                </c:pt>
                <c:pt idx="7735">
                  <c:v>15439</c:v>
                </c:pt>
                <c:pt idx="7736">
                  <c:v>15440</c:v>
                </c:pt>
                <c:pt idx="7737">
                  <c:v>15441</c:v>
                </c:pt>
                <c:pt idx="7738">
                  <c:v>15442</c:v>
                </c:pt>
                <c:pt idx="7739">
                  <c:v>15443</c:v>
                </c:pt>
                <c:pt idx="7740">
                  <c:v>15444</c:v>
                </c:pt>
                <c:pt idx="7741">
                  <c:v>15445</c:v>
                </c:pt>
                <c:pt idx="7742">
                  <c:v>15446</c:v>
                </c:pt>
                <c:pt idx="7743">
                  <c:v>15447</c:v>
                </c:pt>
                <c:pt idx="7744">
                  <c:v>15448</c:v>
                </c:pt>
                <c:pt idx="7745">
                  <c:v>15449</c:v>
                </c:pt>
                <c:pt idx="7746">
                  <c:v>15450</c:v>
                </c:pt>
                <c:pt idx="7747">
                  <c:v>15451</c:v>
                </c:pt>
                <c:pt idx="7748">
                  <c:v>15452</c:v>
                </c:pt>
                <c:pt idx="7749">
                  <c:v>15453</c:v>
                </c:pt>
                <c:pt idx="7750">
                  <c:v>15454</c:v>
                </c:pt>
                <c:pt idx="7751">
                  <c:v>15455</c:v>
                </c:pt>
                <c:pt idx="7752">
                  <c:v>15456</c:v>
                </c:pt>
                <c:pt idx="7753">
                  <c:v>15457</c:v>
                </c:pt>
                <c:pt idx="7754">
                  <c:v>15458</c:v>
                </c:pt>
                <c:pt idx="7755">
                  <c:v>15459</c:v>
                </c:pt>
                <c:pt idx="7756">
                  <c:v>15460</c:v>
                </c:pt>
                <c:pt idx="7757">
                  <c:v>15461</c:v>
                </c:pt>
                <c:pt idx="7758">
                  <c:v>15462</c:v>
                </c:pt>
                <c:pt idx="7759">
                  <c:v>15463</c:v>
                </c:pt>
                <c:pt idx="7760">
                  <c:v>15464</c:v>
                </c:pt>
                <c:pt idx="7761">
                  <c:v>15465</c:v>
                </c:pt>
                <c:pt idx="7762">
                  <c:v>15466</c:v>
                </c:pt>
                <c:pt idx="7763">
                  <c:v>15467</c:v>
                </c:pt>
                <c:pt idx="7764">
                  <c:v>15468</c:v>
                </c:pt>
                <c:pt idx="7765">
                  <c:v>15469</c:v>
                </c:pt>
                <c:pt idx="7766">
                  <c:v>15470</c:v>
                </c:pt>
                <c:pt idx="7767">
                  <c:v>15471</c:v>
                </c:pt>
                <c:pt idx="7768">
                  <c:v>15472</c:v>
                </c:pt>
                <c:pt idx="7769">
                  <c:v>15473</c:v>
                </c:pt>
                <c:pt idx="7770">
                  <c:v>15474</c:v>
                </c:pt>
                <c:pt idx="7771">
                  <c:v>15475</c:v>
                </c:pt>
                <c:pt idx="7772">
                  <c:v>15476</c:v>
                </c:pt>
                <c:pt idx="7773">
                  <c:v>15477</c:v>
                </c:pt>
                <c:pt idx="7774">
                  <c:v>15478</c:v>
                </c:pt>
                <c:pt idx="7775">
                  <c:v>15479</c:v>
                </c:pt>
                <c:pt idx="7776">
                  <c:v>15480</c:v>
                </c:pt>
                <c:pt idx="7777">
                  <c:v>15481</c:v>
                </c:pt>
                <c:pt idx="7778">
                  <c:v>15482</c:v>
                </c:pt>
                <c:pt idx="7779">
                  <c:v>15483</c:v>
                </c:pt>
                <c:pt idx="7780">
                  <c:v>15484</c:v>
                </c:pt>
                <c:pt idx="7781">
                  <c:v>15485</c:v>
                </c:pt>
                <c:pt idx="7782">
                  <c:v>15486</c:v>
                </c:pt>
                <c:pt idx="7783">
                  <c:v>15487</c:v>
                </c:pt>
                <c:pt idx="7784">
                  <c:v>15488</c:v>
                </c:pt>
                <c:pt idx="7785">
                  <c:v>15489</c:v>
                </c:pt>
                <c:pt idx="7786">
                  <c:v>15490</c:v>
                </c:pt>
                <c:pt idx="7787">
                  <c:v>15491</c:v>
                </c:pt>
                <c:pt idx="7788">
                  <c:v>15492</c:v>
                </c:pt>
                <c:pt idx="7789">
                  <c:v>15493</c:v>
                </c:pt>
                <c:pt idx="7790">
                  <c:v>15494</c:v>
                </c:pt>
                <c:pt idx="7791">
                  <c:v>15495</c:v>
                </c:pt>
                <c:pt idx="7792">
                  <c:v>15496</c:v>
                </c:pt>
                <c:pt idx="7793">
                  <c:v>15497</c:v>
                </c:pt>
                <c:pt idx="7794">
                  <c:v>15498</c:v>
                </c:pt>
                <c:pt idx="7795">
                  <c:v>15499</c:v>
                </c:pt>
                <c:pt idx="7796">
                  <c:v>15500</c:v>
                </c:pt>
                <c:pt idx="7797">
                  <c:v>15501</c:v>
                </c:pt>
                <c:pt idx="7798">
                  <c:v>15502</c:v>
                </c:pt>
                <c:pt idx="7799">
                  <c:v>15503</c:v>
                </c:pt>
                <c:pt idx="7800">
                  <c:v>15504</c:v>
                </c:pt>
                <c:pt idx="7801">
                  <c:v>15505</c:v>
                </c:pt>
                <c:pt idx="7802">
                  <c:v>15506</c:v>
                </c:pt>
                <c:pt idx="7803">
                  <c:v>15507</c:v>
                </c:pt>
                <c:pt idx="7804">
                  <c:v>15508</c:v>
                </c:pt>
                <c:pt idx="7805">
                  <c:v>15509</c:v>
                </c:pt>
                <c:pt idx="7806">
                  <c:v>15510</c:v>
                </c:pt>
                <c:pt idx="7807">
                  <c:v>15511</c:v>
                </c:pt>
                <c:pt idx="7808">
                  <c:v>15512</c:v>
                </c:pt>
                <c:pt idx="7809">
                  <c:v>15513</c:v>
                </c:pt>
                <c:pt idx="7810">
                  <c:v>15514</c:v>
                </c:pt>
                <c:pt idx="7811">
                  <c:v>15515</c:v>
                </c:pt>
                <c:pt idx="7812">
                  <c:v>15516</c:v>
                </c:pt>
                <c:pt idx="7813">
                  <c:v>15517</c:v>
                </c:pt>
                <c:pt idx="7814">
                  <c:v>15518</c:v>
                </c:pt>
                <c:pt idx="7815">
                  <c:v>15519</c:v>
                </c:pt>
                <c:pt idx="7816">
                  <c:v>15520</c:v>
                </c:pt>
                <c:pt idx="7817">
                  <c:v>15521</c:v>
                </c:pt>
                <c:pt idx="7818">
                  <c:v>15522</c:v>
                </c:pt>
                <c:pt idx="7819">
                  <c:v>15523</c:v>
                </c:pt>
                <c:pt idx="7820">
                  <c:v>15524</c:v>
                </c:pt>
                <c:pt idx="7821">
                  <c:v>15525</c:v>
                </c:pt>
                <c:pt idx="7822">
                  <c:v>15526</c:v>
                </c:pt>
                <c:pt idx="7823">
                  <c:v>15527</c:v>
                </c:pt>
                <c:pt idx="7824">
                  <c:v>15528</c:v>
                </c:pt>
                <c:pt idx="7825">
                  <c:v>15529</c:v>
                </c:pt>
                <c:pt idx="7826">
                  <c:v>15530</c:v>
                </c:pt>
                <c:pt idx="7827">
                  <c:v>15531</c:v>
                </c:pt>
                <c:pt idx="7828">
                  <c:v>15532</c:v>
                </c:pt>
                <c:pt idx="7829">
                  <c:v>15533</c:v>
                </c:pt>
                <c:pt idx="7830">
                  <c:v>15534</c:v>
                </c:pt>
                <c:pt idx="7831">
                  <c:v>15535</c:v>
                </c:pt>
                <c:pt idx="7832">
                  <c:v>15536</c:v>
                </c:pt>
                <c:pt idx="7833">
                  <c:v>15537</c:v>
                </c:pt>
                <c:pt idx="7834">
                  <c:v>15538</c:v>
                </c:pt>
                <c:pt idx="7835">
                  <c:v>15539</c:v>
                </c:pt>
                <c:pt idx="7836">
                  <c:v>15540</c:v>
                </c:pt>
                <c:pt idx="7837">
                  <c:v>15541</c:v>
                </c:pt>
                <c:pt idx="7838">
                  <c:v>15542</c:v>
                </c:pt>
                <c:pt idx="7839">
                  <c:v>15543</c:v>
                </c:pt>
                <c:pt idx="7840">
                  <c:v>15544</c:v>
                </c:pt>
                <c:pt idx="7841">
                  <c:v>15545</c:v>
                </c:pt>
                <c:pt idx="7842">
                  <c:v>15546</c:v>
                </c:pt>
                <c:pt idx="7843">
                  <c:v>15547</c:v>
                </c:pt>
                <c:pt idx="7844">
                  <c:v>15548</c:v>
                </c:pt>
                <c:pt idx="7845">
                  <c:v>15549</c:v>
                </c:pt>
                <c:pt idx="7846">
                  <c:v>15550</c:v>
                </c:pt>
                <c:pt idx="7847">
                  <c:v>15551</c:v>
                </c:pt>
                <c:pt idx="7848">
                  <c:v>15552</c:v>
                </c:pt>
                <c:pt idx="7849">
                  <c:v>15553</c:v>
                </c:pt>
                <c:pt idx="7850">
                  <c:v>15554</c:v>
                </c:pt>
                <c:pt idx="7851">
                  <c:v>15555</c:v>
                </c:pt>
                <c:pt idx="7852">
                  <c:v>15556</c:v>
                </c:pt>
                <c:pt idx="7853">
                  <c:v>15557</c:v>
                </c:pt>
                <c:pt idx="7854">
                  <c:v>15558</c:v>
                </c:pt>
                <c:pt idx="7855">
                  <c:v>15559</c:v>
                </c:pt>
                <c:pt idx="7856">
                  <c:v>15560</c:v>
                </c:pt>
                <c:pt idx="7857">
                  <c:v>15561</c:v>
                </c:pt>
                <c:pt idx="7858">
                  <c:v>15562</c:v>
                </c:pt>
                <c:pt idx="7859">
                  <c:v>15563</c:v>
                </c:pt>
                <c:pt idx="7860">
                  <c:v>15564</c:v>
                </c:pt>
                <c:pt idx="7861">
                  <c:v>15565</c:v>
                </c:pt>
                <c:pt idx="7862">
                  <c:v>15566</c:v>
                </c:pt>
                <c:pt idx="7863">
                  <c:v>15567</c:v>
                </c:pt>
                <c:pt idx="7864">
                  <c:v>15568</c:v>
                </c:pt>
                <c:pt idx="7865">
                  <c:v>15569</c:v>
                </c:pt>
                <c:pt idx="7866">
                  <c:v>15570</c:v>
                </c:pt>
                <c:pt idx="7867">
                  <c:v>15571</c:v>
                </c:pt>
                <c:pt idx="7868">
                  <c:v>15572</c:v>
                </c:pt>
                <c:pt idx="7869">
                  <c:v>15573</c:v>
                </c:pt>
                <c:pt idx="7870">
                  <c:v>15574</c:v>
                </c:pt>
                <c:pt idx="7871">
                  <c:v>15575</c:v>
                </c:pt>
                <c:pt idx="7872">
                  <c:v>15576</c:v>
                </c:pt>
                <c:pt idx="7873">
                  <c:v>15577</c:v>
                </c:pt>
                <c:pt idx="7874">
                  <c:v>15578</c:v>
                </c:pt>
                <c:pt idx="7875">
                  <c:v>15579</c:v>
                </c:pt>
                <c:pt idx="7876">
                  <c:v>15580</c:v>
                </c:pt>
                <c:pt idx="7877">
                  <c:v>15581</c:v>
                </c:pt>
                <c:pt idx="7878">
                  <c:v>15582</c:v>
                </c:pt>
                <c:pt idx="7879">
                  <c:v>15583</c:v>
                </c:pt>
                <c:pt idx="7880">
                  <c:v>15584</c:v>
                </c:pt>
                <c:pt idx="7881">
                  <c:v>15585</c:v>
                </c:pt>
                <c:pt idx="7882">
                  <c:v>15586</c:v>
                </c:pt>
                <c:pt idx="7883">
                  <c:v>15587</c:v>
                </c:pt>
                <c:pt idx="7884">
                  <c:v>15588</c:v>
                </c:pt>
                <c:pt idx="7885">
                  <c:v>15589</c:v>
                </c:pt>
                <c:pt idx="7886">
                  <c:v>15590</c:v>
                </c:pt>
                <c:pt idx="7887">
                  <c:v>15591</c:v>
                </c:pt>
                <c:pt idx="7888">
                  <c:v>15592</c:v>
                </c:pt>
                <c:pt idx="7889">
                  <c:v>15593</c:v>
                </c:pt>
                <c:pt idx="7890">
                  <c:v>15594</c:v>
                </c:pt>
                <c:pt idx="7891">
                  <c:v>15595</c:v>
                </c:pt>
                <c:pt idx="7892">
                  <c:v>15596</c:v>
                </c:pt>
                <c:pt idx="7893">
                  <c:v>15597</c:v>
                </c:pt>
                <c:pt idx="7894">
                  <c:v>15598</c:v>
                </c:pt>
                <c:pt idx="7895">
                  <c:v>15599</c:v>
                </c:pt>
                <c:pt idx="7896">
                  <c:v>15600</c:v>
                </c:pt>
                <c:pt idx="7897">
                  <c:v>15601</c:v>
                </c:pt>
                <c:pt idx="7898">
                  <c:v>15602</c:v>
                </c:pt>
                <c:pt idx="7899">
                  <c:v>15603</c:v>
                </c:pt>
                <c:pt idx="7900">
                  <c:v>15604</c:v>
                </c:pt>
                <c:pt idx="7901">
                  <c:v>15605</c:v>
                </c:pt>
                <c:pt idx="7902">
                  <c:v>15606</c:v>
                </c:pt>
                <c:pt idx="7903">
                  <c:v>15607</c:v>
                </c:pt>
                <c:pt idx="7904">
                  <c:v>15608</c:v>
                </c:pt>
                <c:pt idx="7905">
                  <c:v>15609</c:v>
                </c:pt>
                <c:pt idx="7906">
                  <c:v>15610</c:v>
                </c:pt>
                <c:pt idx="7907">
                  <c:v>15611</c:v>
                </c:pt>
                <c:pt idx="7908">
                  <c:v>15612</c:v>
                </c:pt>
                <c:pt idx="7909">
                  <c:v>15613</c:v>
                </c:pt>
                <c:pt idx="7910">
                  <c:v>15614</c:v>
                </c:pt>
                <c:pt idx="7911">
                  <c:v>15615</c:v>
                </c:pt>
                <c:pt idx="7912">
                  <c:v>15616</c:v>
                </c:pt>
                <c:pt idx="7913">
                  <c:v>15617</c:v>
                </c:pt>
                <c:pt idx="7914">
                  <c:v>15618</c:v>
                </c:pt>
                <c:pt idx="7915">
                  <c:v>15619</c:v>
                </c:pt>
                <c:pt idx="7916">
                  <c:v>15620</c:v>
                </c:pt>
                <c:pt idx="7917">
                  <c:v>15621</c:v>
                </c:pt>
                <c:pt idx="7918">
                  <c:v>15622</c:v>
                </c:pt>
                <c:pt idx="7919">
                  <c:v>15623</c:v>
                </c:pt>
                <c:pt idx="7920">
                  <c:v>15624</c:v>
                </c:pt>
                <c:pt idx="7921">
                  <c:v>15625</c:v>
                </c:pt>
                <c:pt idx="7922">
                  <c:v>15626</c:v>
                </c:pt>
                <c:pt idx="7923">
                  <c:v>15627</c:v>
                </c:pt>
                <c:pt idx="7924">
                  <c:v>15628</c:v>
                </c:pt>
                <c:pt idx="7925">
                  <c:v>15629</c:v>
                </c:pt>
                <c:pt idx="7926">
                  <c:v>15630</c:v>
                </c:pt>
                <c:pt idx="7927">
                  <c:v>15631</c:v>
                </c:pt>
                <c:pt idx="7928">
                  <c:v>15632</c:v>
                </c:pt>
                <c:pt idx="7929">
                  <c:v>15633</c:v>
                </c:pt>
                <c:pt idx="7930">
                  <c:v>15634</c:v>
                </c:pt>
                <c:pt idx="7931">
                  <c:v>15635</c:v>
                </c:pt>
                <c:pt idx="7932">
                  <c:v>15636</c:v>
                </c:pt>
                <c:pt idx="7933">
                  <c:v>15637</c:v>
                </c:pt>
                <c:pt idx="7934">
                  <c:v>15638</c:v>
                </c:pt>
                <c:pt idx="7935">
                  <c:v>15639</c:v>
                </c:pt>
                <c:pt idx="7936">
                  <c:v>15640</c:v>
                </c:pt>
                <c:pt idx="7937">
                  <c:v>15641</c:v>
                </c:pt>
                <c:pt idx="7938">
                  <c:v>15642</c:v>
                </c:pt>
                <c:pt idx="7939">
                  <c:v>15643</c:v>
                </c:pt>
                <c:pt idx="7940">
                  <c:v>15644</c:v>
                </c:pt>
                <c:pt idx="7941">
                  <c:v>15645</c:v>
                </c:pt>
                <c:pt idx="7942">
                  <c:v>15646</c:v>
                </c:pt>
                <c:pt idx="7943">
                  <c:v>15647</c:v>
                </c:pt>
                <c:pt idx="7944">
                  <c:v>15648</c:v>
                </c:pt>
                <c:pt idx="7945">
                  <c:v>15649</c:v>
                </c:pt>
                <c:pt idx="7946">
                  <c:v>15650</c:v>
                </c:pt>
                <c:pt idx="7947">
                  <c:v>15651</c:v>
                </c:pt>
                <c:pt idx="7948">
                  <c:v>15652</c:v>
                </c:pt>
                <c:pt idx="7949">
                  <c:v>15653</c:v>
                </c:pt>
                <c:pt idx="7950">
                  <c:v>15654</c:v>
                </c:pt>
                <c:pt idx="7951">
                  <c:v>15655</c:v>
                </c:pt>
                <c:pt idx="7952">
                  <c:v>15656</c:v>
                </c:pt>
                <c:pt idx="7953">
                  <c:v>15657</c:v>
                </c:pt>
                <c:pt idx="7954">
                  <c:v>15658</c:v>
                </c:pt>
                <c:pt idx="7955">
                  <c:v>15659</c:v>
                </c:pt>
                <c:pt idx="7956">
                  <c:v>15660</c:v>
                </c:pt>
                <c:pt idx="7957">
                  <c:v>15661</c:v>
                </c:pt>
                <c:pt idx="7958">
                  <c:v>15662</c:v>
                </c:pt>
                <c:pt idx="7959">
                  <c:v>15663</c:v>
                </c:pt>
                <c:pt idx="7960">
                  <c:v>15664</c:v>
                </c:pt>
                <c:pt idx="7961">
                  <c:v>15665</c:v>
                </c:pt>
                <c:pt idx="7962">
                  <c:v>15666</c:v>
                </c:pt>
                <c:pt idx="7963">
                  <c:v>15667</c:v>
                </c:pt>
                <c:pt idx="7964">
                  <c:v>15668</c:v>
                </c:pt>
                <c:pt idx="7965">
                  <c:v>15669</c:v>
                </c:pt>
                <c:pt idx="7966">
                  <c:v>15670</c:v>
                </c:pt>
                <c:pt idx="7967">
                  <c:v>15671</c:v>
                </c:pt>
                <c:pt idx="7968">
                  <c:v>15672</c:v>
                </c:pt>
                <c:pt idx="7969">
                  <c:v>15673</c:v>
                </c:pt>
                <c:pt idx="7970">
                  <c:v>15674</c:v>
                </c:pt>
                <c:pt idx="7971">
                  <c:v>15675</c:v>
                </c:pt>
                <c:pt idx="7972">
                  <c:v>15676</c:v>
                </c:pt>
                <c:pt idx="7973">
                  <c:v>15677</c:v>
                </c:pt>
                <c:pt idx="7974">
                  <c:v>15678</c:v>
                </c:pt>
                <c:pt idx="7975">
                  <c:v>15679</c:v>
                </c:pt>
                <c:pt idx="7976">
                  <c:v>15680</c:v>
                </c:pt>
                <c:pt idx="7977">
                  <c:v>15681</c:v>
                </c:pt>
                <c:pt idx="7978">
                  <c:v>15682</c:v>
                </c:pt>
                <c:pt idx="7979">
                  <c:v>15683</c:v>
                </c:pt>
                <c:pt idx="7980">
                  <c:v>15684</c:v>
                </c:pt>
                <c:pt idx="7981">
                  <c:v>15685</c:v>
                </c:pt>
                <c:pt idx="7982">
                  <c:v>15686</c:v>
                </c:pt>
                <c:pt idx="7983">
                  <c:v>15687</c:v>
                </c:pt>
                <c:pt idx="7984">
                  <c:v>15688</c:v>
                </c:pt>
                <c:pt idx="7985">
                  <c:v>15689</c:v>
                </c:pt>
                <c:pt idx="7986">
                  <c:v>15690</c:v>
                </c:pt>
                <c:pt idx="7987">
                  <c:v>15691</c:v>
                </c:pt>
                <c:pt idx="7988">
                  <c:v>15692</c:v>
                </c:pt>
                <c:pt idx="7989">
                  <c:v>15693</c:v>
                </c:pt>
                <c:pt idx="7990">
                  <c:v>15694</c:v>
                </c:pt>
                <c:pt idx="7991">
                  <c:v>15695</c:v>
                </c:pt>
                <c:pt idx="7992">
                  <c:v>15696</c:v>
                </c:pt>
                <c:pt idx="7993">
                  <c:v>15697</c:v>
                </c:pt>
                <c:pt idx="7994">
                  <c:v>15698</c:v>
                </c:pt>
                <c:pt idx="7995">
                  <c:v>15699</c:v>
                </c:pt>
                <c:pt idx="7996">
                  <c:v>15700</c:v>
                </c:pt>
                <c:pt idx="7997">
                  <c:v>15701</c:v>
                </c:pt>
                <c:pt idx="7998">
                  <c:v>15702</c:v>
                </c:pt>
                <c:pt idx="7999">
                  <c:v>15703</c:v>
                </c:pt>
                <c:pt idx="8000">
                  <c:v>15704</c:v>
                </c:pt>
                <c:pt idx="8001">
                  <c:v>15705</c:v>
                </c:pt>
                <c:pt idx="8002">
                  <c:v>15706</c:v>
                </c:pt>
                <c:pt idx="8003">
                  <c:v>15707</c:v>
                </c:pt>
                <c:pt idx="8004">
                  <c:v>15708</c:v>
                </c:pt>
                <c:pt idx="8005">
                  <c:v>15709</c:v>
                </c:pt>
                <c:pt idx="8006">
                  <c:v>15710</c:v>
                </c:pt>
                <c:pt idx="8007">
                  <c:v>15711</c:v>
                </c:pt>
                <c:pt idx="8008">
                  <c:v>15712</c:v>
                </c:pt>
                <c:pt idx="8009">
                  <c:v>15713</c:v>
                </c:pt>
                <c:pt idx="8010">
                  <c:v>15714</c:v>
                </c:pt>
                <c:pt idx="8011">
                  <c:v>15715</c:v>
                </c:pt>
                <c:pt idx="8012">
                  <c:v>15716</c:v>
                </c:pt>
                <c:pt idx="8013">
                  <c:v>15717</c:v>
                </c:pt>
                <c:pt idx="8014">
                  <c:v>15718</c:v>
                </c:pt>
                <c:pt idx="8015">
                  <c:v>15719</c:v>
                </c:pt>
                <c:pt idx="8016">
                  <c:v>15720</c:v>
                </c:pt>
                <c:pt idx="8017">
                  <c:v>15721</c:v>
                </c:pt>
                <c:pt idx="8018">
                  <c:v>15722</c:v>
                </c:pt>
                <c:pt idx="8019">
                  <c:v>15723</c:v>
                </c:pt>
                <c:pt idx="8020">
                  <c:v>15724</c:v>
                </c:pt>
                <c:pt idx="8021">
                  <c:v>15725</c:v>
                </c:pt>
                <c:pt idx="8022">
                  <c:v>15726</c:v>
                </c:pt>
                <c:pt idx="8023">
                  <c:v>15727</c:v>
                </c:pt>
                <c:pt idx="8024">
                  <c:v>15728</c:v>
                </c:pt>
                <c:pt idx="8025">
                  <c:v>15729</c:v>
                </c:pt>
                <c:pt idx="8026">
                  <c:v>15730</c:v>
                </c:pt>
                <c:pt idx="8027">
                  <c:v>15731</c:v>
                </c:pt>
                <c:pt idx="8028">
                  <c:v>15732</c:v>
                </c:pt>
                <c:pt idx="8029">
                  <c:v>15733</c:v>
                </c:pt>
                <c:pt idx="8030">
                  <c:v>15734</c:v>
                </c:pt>
                <c:pt idx="8031">
                  <c:v>15735</c:v>
                </c:pt>
                <c:pt idx="8032">
                  <c:v>15736</c:v>
                </c:pt>
                <c:pt idx="8033">
                  <c:v>15737</c:v>
                </c:pt>
                <c:pt idx="8034">
                  <c:v>15738</c:v>
                </c:pt>
                <c:pt idx="8035">
                  <c:v>15739</c:v>
                </c:pt>
                <c:pt idx="8036">
                  <c:v>15740</c:v>
                </c:pt>
                <c:pt idx="8037">
                  <c:v>15741</c:v>
                </c:pt>
                <c:pt idx="8038">
                  <c:v>15742</c:v>
                </c:pt>
                <c:pt idx="8039">
                  <c:v>15743</c:v>
                </c:pt>
                <c:pt idx="8040">
                  <c:v>15744</c:v>
                </c:pt>
                <c:pt idx="8041">
                  <c:v>15745</c:v>
                </c:pt>
                <c:pt idx="8042">
                  <c:v>15746</c:v>
                </c:pt>
                <c:pt idx="8043">
                  <c:v>15747</c:v>
                </c:pt>
                <c:pt idx="8044">
                  <c:v>15748</c:v>
                </c:pt>
                <c:pt idx="8045">
                  <c:v>15749</c:v>
                </c:pt>
                <c:pt idx="8046">
                  <c:v>15750</c:v>
                </c:pt>
                <c:pt idx="8047">
                  <c:v>15751</c:v>
                </c:pt>
                <c:pt idx="8048">
                  <c:v>15752</c:v>
                </c:pt>
                <c:pt idx="8049">
                  <c:v>15753</c:v>
                </c:pt>
                <c:pt idx="8050">
                  <c:v>15754</c:v>
                </c:pt>
                <c:pt idx="8051">
                  <c:v>15755</c:v>
                </c:pt>
                <c:pt idx="8052">
                  <c:v>15756</c:v>
                </c:pt>
                <c:pt idx="8053">
                  <c:v>15757</c:v>
                </c:pt>
                <c:pt idx="8054">
                  <c:v>15758</c:v>
                </c:pt>
                <c:pt idx="8055">
                  <c:v>15759</c:v>
                </c:pt>
                <c:pt idx="8056">
                  <c:v>15760</c:v>
                </c:pt>
                <c:pt idx="8057">
                  <c:v>15761</c:v>
                </c:pt>
                <c:pt idx="8058">
                  <c:v>15762</c:v>
                </c:pt>
                <c:pt idx="8059">
                  <c:v>15763</c:v>
                </c:pt>
                <c:pt idx="8060">
                  <c:v>15764</c:v>
                </c:pt>
                <c:pt idx="8061">
                  <c:v>15765</c:v>
                </c:pt>
                <c:pt idx="8062">
                  <c:v>15766</c:v>
                </c:pt>
                <c:pt idx="8063">
                  <c:v>15767</c:v>
                </c:pt>
                <c:pt idx="8064">
                  <c:v>15768</c:v>
                </c:pt>
                <c:pt idx="8065">
                  <c:v>15769</c:v>
                </c:pt>
                <c:pt idx="8066">
                  <c:v>15770</c:v>
                </c:pt>
                <c:pt idx="8067">
                  <c:v>15771</c:v>
                </c:pt>
                <c:pt idx="8068">
                  <c:v>15772</c:v>
                </c:pt>
                <c:pt idx="8069">
                  <c:v>15773</c:v>
                </c:pt>
                <c:pt idx="8070">
                  <c:v>15774</c:v>
                </c:pt>
                <c:pt idx="8071">
                  <c:v>15775</c:v>
                </c:pt>
                <c:pt idx="8072">
                  <c:v>15776</c:v>
                </c:pt>
                <c:pt idx="8073">
                  <c:v>15777</c:v>
                </c:pt>
                <c:pt idx="8074">
                  <c:v>15778</c:v>
                </c:pt>
                <c:pt idx="8075">
                  <c:v>15779</c:v>
                </c:pt>
                <c:pt idx="8076">
                  <c:v>15780</c:v>
                </c:pt>
                <c:pt idx="8077">
                  <c:v>15781</c:v>
                </c:pt>
                <c:pt idx="8078">
                  <c:v>15782</c:v>
                </c:pt>
                <c:pt idx="8079">
                  <c:v>15783</c:v>
                </c:pt>
                <c:pt idx="8080">
                  <c:v>15784</c:v>
                </c:pt>
                <c:pt idx="8081">
                  <c:v>15785</c:v>
                </c:pt>
                <c:pt idx="8082">
                  <c:v>15786</c:v>
                </c:pt>
                <c:pt idx="8083">
                  <c:v>15787</c:v>
                </c:pt>
                <c:pt idx="8084">
                  <c:v>15788</c:v>
                </c:pt>
                <c:pt idx="8085">
                  <c:v>15789</c:v>
                </c:pt>
                <c:pt idx="8086">
                  <c:v>15790</c:v>
                </c:pt>
                <c:pt idx="8087">
                  <c:v>15791</c:v>
                </c:pt>
                <c:pt idx="8088">
                  <c:v>15792</c:v>
                </c:pt>
                <c:pt idx="8089">
                  <c:v>15793</c:v>
                </c:pt>
                <c:pt idx="8090">
                  <c:v>15794</c:v>
                </c:pt>
                <c:pt idx="8091">
                  <c:v>15795</c:v>
                </c:pt>
                <c:pt idx="8092">
                  <c:v>15796</c:v>
                </c:pt>
                <c:pt idx="8093">
                  <c:v>15797</c:v>
                </c:pt>
                <c:pt idx="8094">
                  <c:v>15798</c:v>
                </c:pt>
                <c:pt idx="8095">
                  <c:v>15799</c:v>
                </c:pt>
                <c:pt idx="8096">
                  <c:v>15800</c:v>
                </c:pt>
                <c:pt idx="8097">
                  <c:v>15801</c:v>
                </c:pt>
                <c:pt idx="8098">
                  <c:v>15802</c:v>
                </c:pt>
                <c:pt idx="8099">
                  <c:v>15803</c:v>
                </c:pt>
                <c:pt idx="8100">
                  <c:v>15804</c:v>
                </c:pt>
                <c:pt idx="8101">
                  <c:v>15805</c:v>
                </c:pt>
                <c:pt idx="8102">
                  <c:v>15806</c:v>
                </c:pt>
                <c:pt idx="8103">
                  <c:v>15807</c:v>
                </c:pt>
                <c:pt idx="8104">
                  <c:v>15808</c:v>
                </c:pt>
                <c:pt idx="8105">
                  <c:v>15809</c:v>
                </c:pt>
                <c:pt idx="8106">
                  <c:v>15810</c:v>
                </c:pt>
                <c:pt idx="8107">
                  <c:v>15811</c:v>
                </c:pt>
                <c:pt idx="8108">
                  <c:v>15812</c:v>
                </c:pt>
                <c:pt idx="8109">
                  <c:v>15813</c:v>
                </c:pt>
                <c:pt idx="8110">
                  <c:v>15814</c:v>
                </c:pt>
                <c:pt idx="8111">
                  <c:v>15815</c:v>
                </c:pt>
                <c:pt idx="8112">
                  <c:v>15816</c:v>
                </c:pt>
                <c:pt idx="8113">
                  <c:v>15817</c:v>
                </c:pt>
                <c:pt idx="8114">
                  <c:v>15818</c:v>
                </c:pt>
                <c:pt idx="8115">
                  <c:v>15819</c:v>
                </c:pt>
                <c:pt idx="8116">
                  <c:v>15820</c:v>
                </c:pt>
                <c:pt idx="8117">
                  <c:v>15821</c:v>
                </c:pt>
                <c:pt idx="8118">
                  <c:v>15822</c:v>
                </c:pt>
                <c:pt idx="8119">
                  <c:v>15823</c:v>
                </c:pt>
                <c:pt idx="8120">
                  <c:v>15824</c:v>
                </c:pt>
                <c:pt idx="8121">
                  <c:v>15825</c:v>
                </c:pt>
                <c:pt idx="8122">
                  <c:v>15826</c:v>
                </c:pt>
                <c:pt idx="8123">
                  <c:v>15827</c:v>
                </c:pt>
                <c:pt idx="8124">
                  <c:v>15828</c:v>
                </c:pt>
                <c:pt idx="8125">
                  <c:v>15829</c:v>
                </c:pt>
                <c:pt idx="8126">
                  <c:v>15830</c:v>
                </c:pt>
                <c:pt idx="8127">
                  <c:v>15831</c:v>
                </c:pt>
                <c:pt idx="8128">
                  <c:v>15832</c:v>
                </c:pt>
                <c:pt idx="8129">
                  <c:v>15833</c:v>
                </c:pt>
                <c:pt idx="8130">
                  <c:v>15834</c:v>
                </c:pt>
                <c:pt idx="8131">
                  <c:v>15835</c:v>
                </c:pt>
                <c:pt idx="8132">
                  <c:v>15836</c:v>
                </c:pt>
                <c:pt idx="8133">
                  <c:v>15837</c:v>
                </c:pt>
                <c:pt idx="8134">
                  <c:v>15838</c:v>
                </c:pt>
                <c:pt idx="8135">
                  <c:v>15839</c:v>
                </c:pt>
                <c:pt idx="8136">
                  <c:v>15840</c:v>
                </c:pt>
                <c:pt idx="8137">
                  <c:v>15841</c:v>
                </c:pt>
                <c:pt idx="8138">
                  <c:v>15842</c:v>
                </c:pt>
                <c:pt idx="8139">
                  <c:v>15843</c:v>
                </c:pt>
                <c:pt idx="8140">
                  <c:v>15844</c:v>
                </c:pt>
                <c:pt idx="8141">
                  <c:v>15845</c:v>
                </c:pt>
                <c:pt idx="8142">
                  <c:v>15846</c:v>
                </c:pt>
                <c:pt idx="8143">
                  <c:v>15847</c:v>
                </c:pt>
                <c:pt idx="8144">
                  <c:v>15848</c:v>
                </c:pt>
                <c:pt idx="8145">
                  <c:v>15849</c:v>
                </c:pt>
                <c:pt idx="8146">
                  <c:v>15850</c:v>
                </c:pt>
                <c:pt idx="8147">
                  <c:v>15851</c:v>
                </c:pt>
                <c:pt idx="8148">
                  <c:v>15852</c:v>
                </c:pt>
                <c:pt idx="8149">
                  <c:v>15853</c:v>
                </c:pt>
                <c:pt idx="8150">
                  <c:v>15854</c:v>
                </c:pt>
                <c:pt idx="8151">
                  <c:v>15855</c:v>
                </c:pt>
                <c:pt idx="8152">
                  <c:v>15856</c:v>
                </c:pt>
                <c:pt idx="8153">
                  <c:v>15857</c:v>
                </c:pt>
                <c:pt idx="8154">
                  <c:v>15858</c:v>
                </c:pt>
                <c:pt idx="8155">
                  <c:v>15859</c:v>
                </c:pt>
                <c:pt idx="8156">
                  <c:v>15860</c:v>
                </c:pt>
                <c:pt idx="8157">
                  <c:v>15861</c:v>
                </c:pt>
                <c:pt idx="8158">
                  <c:v>15862</c:v>
                </c:pt>
                <c:pt idx="8159">
                  <c:v>15863</c:v>
                </c:pt>
                <c:pt idx="8160">
                  <c:v>15864</c:v>
                </c:pt>
                <c:pt idx="8161">
                  <c:v>15865</c:v>
                </c:pt>
                <c:pt idx="8162">
                  <c:v>15866</c:v>
                </c:pt>
                <c:pt idx="8163">
                  <c:v>15867</c:v>
                </c:pt>
                <c:pt idx="8164">
                  <c:v>15868</c:v>
                </c:pt>
                <c:pt idx="8165">
                  <c:v>15869</c:v>
                </c:pt>
                <c:pt idx="8166">
                  <c:v>15870</c:v>
                </c:pt>
                <c:pt idx="8167">
                  <c:v>15871</c:v>
                </c:pt>
                <c:pt idx="8168">
                  <c:v>15872</c:v>
                </c:pt>
                <c:pt idx="8169">
                  <c:v>15873</c:v>
                </c:pt>
                <c:pt idx="8170">
                  <c:v>15874</c:v>
                </c:pt>
                <c:pt idx="8171">
                  <c:v>15875</c:v>
                </c:pt>
                <c:pt idx="8172">
                  <c:v>15876</c:v>
                </c:pt>
                <c:pt idx="8173">
                  <c:v>15877</c:v>
                </c:pt>
                <c:pt idx="8174">
                  <c:v>15878</c:v>
                </c:pt>
                <c:pt idx="8175">
                  <c:v>15879</c:v>
                </c:pt>
                <c:pt idx="8176">
                  <c:v>15880</c:v>
                </c:pt>
                <c:pt idx="8177">
                  <c:v>15881</c:v>
                </c:pt>
                <c:pt idx="8178">
                  <c:v>15882</c:v>
                </c:pt>
                <c:pt idx="8179">
                  <c:v>15883</c:v>
                </c:pt>
                <c:pt idx="8180">
                  <c:v>15884</c:v>
                </c:pt>
                <c:pt idx="8181">
                  <c:v>15885</c:v>
                </c:pt>
                <c:pt idx="8182">
                  <c:v>15886</c:v>
                </c:pt>
                <c:pt idx="8183">
                  <c:v>15887</c:v>
                </c:pt>
                <c:pt idx="8184">
                  <c:v>15888</c:v>
                </c:pt>
                <c:pt idx="8185">
                  <c:v>15889</c:v>
                </c:pt>
                <c:pt idx="8186">
                  <c:v>15890</c:v>
                </c:pt>
                <c:pt idx="8187">
                  <c:v>15891</c:v>
                </c:pt>
                <c:pt idx="8188">
                  <c:v>15892</c:v>
                </c:pt>
                <c:pt idx="8189">
                  <c:v>15893</c:v>
                </c:pt>
                <c:pt idx="8190">
                  <c:v>15894</c:v>
                </c:pt>
                <c:pt idx="8191">
                  <c:v>15895</c:v>
                </c:pt>
                <c:pt idx="8192">
                  <c:v>15896</c:v>
                </c:pt>
                <c:pt idx="8193">
                  <c:v>15897</c:v>
                </c:pt>
                <c:pt idx="8194">
                  <c:v>15898</c:v>
                </c:pt>
                <c:pt idx="8195">
                  <c:v>15899</c:v>
                </c:pt>
                <c:pt idx="8196">
                  <c:v>15900</c:v>
                </c:pt>
                <c:pt idx="8197">
                  <c:v>15901</c:v>
                </c:pt>
                <c:pt idx="8198">
                  <c:v>15902</c:v>
                </c:pt>
                <c:pt idx="8199">
                  <c:v>15903</c:v>
                </c:pt>
                <c:pt idx="8200">
                  <c:v>15904</c:v>
                </c:pt>
                <c:pt idx="8201">
                  <c:v>15905</c:v>
                </c:pt>
                <c:pt idx="8202">
                  <c:v>15906</c:v>
                </c:pt>
                <c:pt idx="8203">
                  <c:v>15907</c:v>
                </c:pt>
                <c:pt idx="8204">
                  <c:v>15908</c:v>
                </c:pt>
                <c:pt idx="8205">
                  <c:v>15909</c:v>
                </c:pt>
                <c:pt idx="8206">
                  <c:v>15910</c:v>
                </c:pt>
                <c:pt idx="8207">
                  <c:v>15911</c:v>
                </c:pt>
                <c:pt idx="8208">
                  <c:v>15912</c:v>
                </c:pt>
                <c:pt idx="8209">
                  <c:v>15913</c:v>
                </c:pt>
                <c:pt idx="8210">
                  <c:v>15914</c:v>
                </c:pt>
                <c:pt idx="8211">
                  <c:v>15915</c:v>
                </c:pt>
                <c:pt idx="8212">
                  <c:v>15916</c:v>
                </c:pt>
                <c:pt idx="8213">
                  <c:v>15917</c:v>
                </c:pt>
                <c:pt idx="8214">
                  <c:v>15918</c:v>
                </c:pt>
                <c:pt idx="8215">
                  <c:v>15919</c:v>
                </c:pt>
                <c:pt idx="8216">
                  <c:v>15920</c:v>
                </c:pt>
                <c:pt idx="8217">
                  <c:v>15921</c:v>
                </c:pt>
                <c:pt idx="8218">
                  <c:v>15922</c:v>
                </c:pt>
                <c:pt idx="8219">
                  <c:v>15923</c:v>
                </c:pt>
                <c:pt idx="8220">
                  <c:v>15924</c:v>
                </c:pt>
                <c:pt idx="8221">
                  <c:v>15925</c:v>
                </c:pt>
                <c:pt idx="8222">
                  <c:v>15926</c:v>
                </c:pt>
                <c:pt idx="8223">
                  <c:v>15927</c:v>
                </c:pt>
                <c:pt idx="8224">
                  <c:v>15928</c:v>
                </c:pt>
                <c:pt idx="8225">
                  <c:v>15929</c:v>
                </c:pt>
                <c:pt idx="8226">
                  <c:v>15930</c:v>
                </c:pt>
                <c:pt idx="8227">
                  <c:v>15931</c:v>
                </c:pt>
                <c:pt idx="8228">
                  <c:v>15932</c:v>
                </c:pt>
                <c:pt idx="8229">
                  <c:v>15933</c:v>
                </c:pt>
                <c:pt idx="8230">
                  <c:v>15934</c:v>
                </c:pt>
                <c:pt idx="8231">
                  <c:v>15935</c:v>
                </c:pt>
                <c:pt idx="8232">
                  <c:v>15936</c:v>
                </c:pt>
                <c:pt idx="8233">
                  <c:v>15937</c:v>
                </c:pt>
                <c:pt idx="8234">
                  <c:v>15938</c:v>
                </c:pt>
                <c:pt idx="8235">
                  <c:v>15939</c:v>
                </c:pt>
                <c:pt idx="8236">
                  <c:v>15940</c:v>
                </c:pt>
                <c:pt idx="8237">
                  <c:v>15941</c:v>
                </c:pt>
                <c:pt idx="8238">
                  <c:v>15942</c:v>
                </c:pt>
                <c:pt idx="8239">
                  <c:v>15943</c:v>
                </c:pt>
                <c:pt idx="8240">
                  <c:v>15944</c:v>
                </c:pt>
                <c:pt idx="8241">
                  <c:v>15945</c:v>
                </c:pt>
                <c:pt idx="8242">
                  <c:v>15946</c:v>
                </c:pt>
                <c:pt idx="8243">
                  <c:v>15947</c:v>
                </c:pt>
                <c:pt idx="8244">
                  <c:v>15948</c:v>
                </c:pt>
                <c:pt idx="8245">
                  <c:v>15949</c:v>
                </c:pt>
                <c:pt idx="8246">
                  <c:v>15950</c:v>
                </c:pt>
                <c:pt idx="8247">
                  <c:v>15951</c:v>
                </c:pt>
                <c:pt idx="8248">
                  <c:v>15952</c:v>
                </c:pt>
                <c:pt idx="8249">
                  <c:v>15953</c:v>
                </c:pt>
                <c:pt idx="8250">
                  <c:v>15954</c:v>
                </c:pt>
                <c:pt idx="8251">
                  <c:v>15955</c:v>
                </c:pt>
                <c:pt idx="8252">
                  <c:v>15956</c:v>
                </c:pt>
                <c:pt idx="8253">
                  <c:v>15957</c:v>
                </c:pt>
                <c:pt idx="8254">
                  <c:v>15958</c:v>
                </c:pt>
                <c:pt idx="8255">
                  <c:v>15959</c:v>
                </c:pt>
                <c:pt idx="8256">
                  <c:v>15960</c:v>
                </c:pt>
                <c:pt idx="8257">
                  <c:v>15961</c:v>
                </c:pt>
                <c:pt idx="8258">
                  <c:v>15962</c:v>
                </c:pt>
                <c:pt idx="8259">
                  <c:v>15963</c:v>
                </c:pt>
                <c:pt idx="8260">
                  <c:v>15964</c:v>
                </c:pt>
                <c:pt idx="8261">
                  <c:v>15965</c:v>
                </c:pt>
                <c:pt idx="8262">
                  <c:v>15966</c:v>
                </c:pt>
                <c:pt idx="8263">
                  <c:v>15967</c:v>
                </c:pt>
                <c:pt idx="8264">
                  <c:v>15968</c:v>
                </c:pt>
                <c:pt idx="8265">
                  <c:v>15969</c:v>
                </c:pt>
                <c:pt idx="8266">
                  <c:v>15970</c:v>
                </c:pt>
                <c:pt idx="8267">
                  <c:v>15971</c:v>
                </c:pt>
                <c:pt idx="8268">
                  <c:v>15972</c:v>
                </c:pt>
                <c:pt idx="8269">
                  <c:v>15973</c:v>
                </c:pt>
                <c:pt idx="8270">
                  <c:v>15974</c:v>
                </c:pt>
                <c:pt idx="8271">
                  <c:v>15975</c:v>
                </c:pt>
                <c:pt idx="8272">
                  <c:v>15976</c:v>
                </c:pt>
                <c:pt idx="8273">
                  <c:v>15977</c:v>
                </c:pt>
                <c:pt idx="8274">
                  <c:v>15978</c:v>
                </c:pt>
                <c:pt idx="8275">
                  <c:v>15979</c:v>
                </c:pt>
                <c:pt idx="8276">
                  <c:v>15980</c:v>
                </c:pt>
                <c:pt idx="8277">
                  <c:v>15981</c:v>
                </c:pt>
                <c:pt idx="8278">
                  <c:v>15982</c:v>
                </c:pt>
                <c:pt idx="8279">
                  <c:v>15983</c:v>
                </c:pt>
                <c:pt idx="8280">
                  <c:v>15984</c:v>
                </c:pt>
                <c:pt idx="8281">
                  <c:v>15985</c:v>
                </c:pt>
                <c:pt idx="8282">
                  <c:v>15986</c:v>
                </c:pt>
                <c:pt idx="8283">
                  <c:v>15987</c:v>
                </c:pt>
                <c:pt idx="8284">
                  <c:v>15988</c:v>
                </c:pt>
                <c:pt idx="8285">
                  <c:v>15989</c:v>
                </c:pt>
                <c:pt idx="8286">
                  <c:v>15990</c:v>
                </c:pt>
                <c:pt idx="8287">
                  <c:v>15991</c:v>
                </c:pt>
                <c:pt idx="8288">
                  <c:v>15992</c:v>
                </c:pt>
                <c:pt idx="8289">
                  <c:v>15993</c:v>
                </c:pt>
                <c:pt idx="8290">
                  <c:v>15994</c:v>
                </c:pt>
                <c:pt idx="8291">
                  <c:v>15995</c:v>
                </c:pt>
                <c:pt idx="8292">
                  <c:v>15996</c:v>
                </c:pt>
                <c:pt idx="8293">
                  <c:v>15997</c:v>
                </c:pt>
                <c:pt idx="8294">
                  <c:v>15998</c:v>
                </c:pt>
                <c:pt idx="8295">
                  <c:v>15999</c:v>
                </c:pt>
                <c:pt idx="8296">
                  <c:v>16000</c:v>
                </c:pt>
                <c:pt idx="8297">
                  <c:v>16001</c:v>
                </c:pt>
                <c:pt idx="8298">
                  <c:v>16002</c:v>
                </c:pt>
                <c:pt idx="8299">
                  <c:v>16003</c:v>
                </c:pt>
                <c:pt idx="8300">
                  <c:v>16004</c:v>
                </c:pt>
                <c:pt idx="8301">
                  <c:v>16005</c:v>
                </c:pt>
                <c:pt idx="8302">
                  <c:v>16006</c:v>
                </c:pt>
                <c:pt idx="8303">
                  <c:v>16007</c:v>
                </c:pt>
                <c:pt idx="8304">
                  <c:v>16008</c:v>
                </c:pt>
                <c:pt idx="8305">
                  <c:v>16009</c:v>
                </c:pt>
                <c:pt idx="8306">
                  <c:v>16010</c:v>
                </c:pt>
                <c:pt idx="8307">
                  <c:v>16011</c:v>
                </c:pt>
                <c:pt idx="8308">
                  <c:v>16012</c:v>
                </c:pt>
                <c:pt idx="8309">
                  <c:v>16013</c:v>
                </c:pt>
                <c:pt idx="8310">
                  <c:v>16014</c:v>
                </c:pt>
                <c:pt idx="8311">
                  <c:v>16015</c:v>
                </c:pt>
                <c:pt idx="8312">
                  <c:v>16016</c:v>
                </c:pt>
                <c:pt idx="8313">
                  <c:v>16017</c:v>
                </c:pt>
                <c:pt idx="8314">
                  <c:v>16018</c:v>
                </c:pt>
                <c:pt idx="8315">
                  <c:v>16019</c:v>
                </c:pt>
                <c:pt idx="8316">
                  <c:v>16020</c:v>
                </c:pt>
                <c:pt idx="8317">
                  <c:v>16021</c:v>
                </c:pt>
                <c:pt idx="8318">
                  <c:v>16022</c:v>
                </c:pt>
                <c:pt idx="8319">
                  <c:v>16023</c:v>
                </c:pt>
                <c:pt idx="8320">
                  <c:v>16024</c:v>
                </c:pt>
                <c:pt idx="8321">
                  <c:v>16025</c:v>
                </c:pt>
                <c:pt idx="8322">
                  <c:v>16026</c:v>
                </c:pt>
                <c:pt idx="8323">
                  <c:v>16027</c:v>
                </c:pt>
                <c:pt idx="8324">
                  <c:v>16028</c:v>
                </c:pt>
                <c:pt idx="8325">
                  <c:v>16029</c:v>
                </c:pt>
                <c:pt idx="8326">
                  <c:v>16030</c:v>
                </c:pt>
                <c:pt idx="8327">
                  <c:v>16031</c:v>
                </c:pt>
                <c:pt idx="8328">
                  <c:v>16032</c:v>
                </c:pt>
                <c:pt idx="8329">
                  <c:v>16033</c:v>
                </c:pt>
                <c:pt idx="8330">
                  <c:v>16034</c:v>
                </c:pt>
                <c:pt idx="8331">
                  <c:v>16035</c:v>
                </c:pt>
                <c:pt idx="8332">
                  <c:v>16036</c:v>
                </c:pt>
                <c:pt idx="8333">
                  <c:v>16037</c:v>
                </c:pt>
                <c:pt idx="8334">
                  <c:v>16038</c:v>
                </c:pt>
                <c:pt idx="8335">
                  <c:v>16039</c:v>
                </c:pt>
                <c:pt idx="8336">
                  <c:v>16040</c:v>
                </c:pt>
                <c:pt idx="8337">
                  <c:v>16041</c:v>
                </c:pt>
                <c:pt idx="8338">
                  <c:v>16042</c:v>
                </c:pt>
                <c:pt idx="8339">
                  <c:v>16043</c:v>
                </c:pt>
                <c:pt idx="8340">
                  <c:v>16044</c:v>
                </c:pt>
                <c:pt idx="8341">
                  <c:v>16045</c:v>
                </c:pt>
                <c:pt idx="8342">
                  <c:v>16046</c:v>
                </c:pt>
                <c:pt idx="8343">
                  <c:v>16047</c:v>
                </c:pt>
                <c:pt idx="8344">
                  <c:v>16048</c:v>
                </c:pt>
                <c:pt idx="8345">
                  <c:v>16049</c:v>
                </c:pt>
                <c:pt idx="8346">
                  <c:v>16050</c:v>
                </c:pt>
                <c:pt idx="8347">
                  <c:v>16051</c:v>
                </c:pt>
                <c:pt idx="8348">
                  <c:v>16052</c:v>
                </c:pt>
                <c:pt idx="8349">
                  <c:v>16053</c:v>
                </c:pt>
                <c:pt idx="8350">
                  <c:v>16054</c:v>
                </c:pt>
                <c:pt idx="8351">
                  <c:v>16055</c:v>
                </c:pt>
                <c:pt idx="8352">
                  <c:v>16056</c:v>
                </c:pt>
                <c:pt idx="8353">
                  <c:v>16057</c:v>
                </c:pt>
                <c:pt idx="8354">
                  <c:v>16058</c:v>
                </c:pt>
                <c:pt idx="8355">
                  <c:v>16059</c:v>
                </c:pt>
                <c:pt idx="8356">
                  <c:v>16060</c:v>
                </c:pt>
                <c:pt idx="8357">
                  <c:v>16061</c:v>
                </c:pt>
                <c:pt idx="8358">
                  <c:v>16062</c:v>
                </c:pt>
                <c:pt idx="8359">
                  <c:v>16063</c:v>
                </c:pt>
                <c:pt idx="8360">
                  <c:v>16064</c:v>
                </c:pt>
                <c:pt idx="8361">
                  <c:v>16065</c:v>
                </c:pt>
                <c:pt idx="8362">
                  <c:v>16066</c:v>
                </c:pt>
                <c:pt idx="8363">
                  <c:v>16067</c:v>
                </c:pt>
                <c:pt idx="8364">
                  <c:v>16068</c:v>
                </c:pt>
                <c:pt idx="8365">
                  <c:v>16069</c:v>
                </c:pt>
                <c:pt idx="8366">
                  <c:v>16070</c:v>
                </c:pt>
                <c:pt idx="8367">
                  <c:v>16071</c:v>
                </c:pt>
                <c:pt idx="8368">
                  <c:v>16072</c:v>
                </c:pt>
                <c:pt idx="8369">
                  <c:v>16073</c:v>
                </c:pt>
                <c:pt idx="8370">
                  <c:v>16074</c:v>
                </c:pt>
                <c:pt idx="8371">
                  <c:v>16075</c:v>
                </c:pt>
                <c:pt idx="8372">
                  <c:v>16076</c:v>
                </c:pt>
                <c:pt idx="8373">
                  <c:v>16077</c:v>
                </c:pt>
                <c:pt idx="8374">
                  <c:v>16078</c:v>
                </c:pt>
                <c:pt idx="8375">
                  <c:v>16079</c:v>
                </c:pt>
                <c:pt idx="8376">
                  <c:v>16080</c:v>
                </c:pt>
                <c:pt idx="8377">
                  <c:v>16081</c:v>
                </c:pt>
                <c:pt idx="8378">
                  <c:v>16082</c:v>
                </c:pt>
                <c:pt idx="8379">
                  <c:v>16083</c:v>
                </c:pt>
                <c:pt idx="8380">
                  <c:v>16084</c:v>
                </c:pt>
                <c:pt idx="8381">
                  <c:v>16085</c:v>
                </c:pt>
                <c:pt idx="8382">
                  <c:v>16086</c:v>
                </c:pt>
                <c:pt idx="8383">
                  <c:v>16087</c:v>
                </c:pt>
                <c:pt idx="8384">
                  <c:v>16088</c:v>
                </c:pt>
                <c:pt idx="8385">
                  <c:v>16089</c:v>
                </c:pt>
                <c:pt idx="8386">
                  <c:v>16090</c:v>
                </c:pt>
                <c:pt idx="8387">
                  <c:v>16091</c:v>
                </c:pt>
                <c:pt idx="8388">
                  <c:v>16092</c:v>
                </c:pt>
                <c:pt idx="8389">
                  <c:v>16093</c:v>
                </c:pt>
                <c:pt idx="8390">
                  <c:v>16094</c:v>
                </c:pt>
                <c:pt idx="8391">
                  <c:v>16095</c:v>
                </c:pt>
                <c:pt idx="8392">
                  <c:v>16096</c:v>
                </c:pt>
                <c:pt idx="8393">
                  <c:v>16097</c:v>
                </c:pt>
                <c:pt idx="8394">
                  <c:v>16098</c:v>
                </c:pt>
                <c:pt idx="8395">
                  <c:v>16099</c:v>
                </c:pt>
                <c:pt idx="8396">
                  <c:v>16100</c:v>
                </c:pt>
                <c:pt idx="8397">
                  <c:v>16101</c:v>
                </c:pt>
                <c:pt idx="8398">
                  <c:v>16102</c:v>
                </c:pt>
                <c:pt idx="8399">
                  <c:v>16103</c:v>
                </c:pt>
                <c:pt idx="8400">
                  <c:v>16104</c:v>
                </c:pt>
                <c:pt idx="8401">
                  <c:v>16105</c:v>
                </c:pt>
                <c:pt idx="8402">
                  <c:v>16106</c:v>
                </c:pt>
                <c:pt idx="8403">
                  <c:v>16107</c:v>
                </c:pt>
                <c:pt idx="8404">
                  <c:v>16108</c:v>
                </c:pt>
                <c:pt idx="8405">
                  <c:v>16109</c:v>
                </c:pt>
                <c:pt idx="8406">
                  <c:v>16110</c:v>
                </c:pt>
                <c:pt idx="8407">
                  <c:v>16111</c:v>
                </c:pt>
                <c:pt idx="8408">
                  <c:v>16112</c:v>
                </c:pt>
                <c:pt idx="8409">
                  <c:v>16113</c:v>
                </c:pt>
                <c:pt idx="8410">
                  <c:v>16114</c:v>
                </c:pt>
                <c:pt idx="8411">
                  <c:v>16115</c:v>
                </c:pt>
                <c:pt idx="8412">
                  <c:v>16116</c:v>
                </c:pt>
                <c:pt idx="8413">
                  <c:v>16117</c:v>
                </c:pt>
                <c:pt idx="8414">
                  <c:v>16118</c:v>
                </c:pt>
                <c:pt idx="8415">
                  <c:v>16119</c:v>
                </c:pt>
                <c:pt idx="8416">
                  <c:v>16120</c:v>
                </c:pt>
                <c:pt idx="8417">
                  <c:v>16121</c:v>
                </c:pt>
                <c:pt idx="8418">
                  <c:v>16122</c:v>
                </c:pt>
                <c:pt idx="8419">
                  <c:v>16123</c:v>
                </c:pt>
                <c:pt idx="8420">
                  <c:v>16124</c:v>
                </c:pt>
                <c:pt idx="8421">
                  <c:v>16125</c:v>
                </c:pt>
                <c:pt idx="8422">
                  <c:v>16126</c:v>
                </c:pt>
                <c:pt idx="8423">
                  <c:v>16127</c:v>
                </c:pt>
                <c:pt idx="8424">
                  <c:v>16128</c:v>
                </c:pt>
                <c:pt idx="8425">
                  <c:v>16129</c:v>
                </c:pt>
                <c:pt idx="8426">
                  <c:v>16130</c:v>
                </c:pt>
                <c:pt idx="8427">
                  <c:v>16131</c:v>
                </c:pt>
                <c:pt idx="8428">
                  <c:v>16132</c:v>
                </c:pt>
                <c:pt idx="8429">
                  <c:v>16133</c:v>
                </c:pt>
                <c:pt idx="8430">
                  <c:v>16134</c:v>
                </c:pt>
                <c:pt idx="8431">
                  <c:v>16135</c:v>
                </c:pt>
                <c:pt idx="8432">
                  <c:v>16136</c:v>
                </c:pt>
                <c:pt idx="8433">
                  <c:v>16137</c:v>
                </c:pt>
                <c:pt idx="8434">
                  <c:v>16138</c:v>
                </c:pt>
                <c:pt idx="8435">
                  <c:v>16139</c:v>
                </c:pt>
                <c:pt idx="8436">
                  <c:v>16140</c:v>
                </c:pt>
                <c:pt idx="8437">
                  <c:v>16141</c:v>
                </c:pt>
                <c:pt idx="8438">
                  <c:v>16142</c:v>
                </c:pt>
                <c:pt idx="8439">
                  <c:v>16143</c:v>
                </c:pt>
                <c:pt idx="8440">
                  <c:v>16144</c:v>
                </c:pt>
                <c:pt idx="8441">
                  <c:v>16145</c:v>
                </c:pt>
                <c:pt idx="8442">
                  <c:v>16146</c:v>
                </c:pt>
                <c:pt idx="8443">
                  <c:v>16147</c:v>
                </c:pt>
                <c:pt idx="8444">
                  <c:v>16148</c:v>
                </c:pt>
                <c:pt idx="8445">
                  <c:v>16149</c:v>
                </c:pt>
                <c:pt idx="8446">
                  <c:v>16150</c:v>
                </c:pt>
                <c:pt idx="8447">
                  <c:v>16151</c:v>
                </c:pt>
                <c:pt idx="8448">
                  <c:v>16152</c:v>
                </c:pt>
                <c:pt idx="8449">
                  <c:v>16153</c:v>
                </c:pt>
                <c:pt idx="8450">
                  <c:v>16154</c:v>
                </c:pt>
                <c:pt idx="8451">
                  <c:v>16155</c:v>
                </c:pt>
                <c:pt idx="8452">
                  <c:v>16156</c:v>
                </c:pt>
                <c:pt idx="8453">
                  <c:v>16157</c:v>
                </c:pt>
                <c:pt idx="8454">
                  <c:v>16158</c:v>
                </c:pt>
                <c:pt idx="8455">
                  <c:v>16159</c:v>
                </c:pt>
                <c:pt idx="8456">
                  <c:v>16160</c:v>
                </c:pt>
                <c:pt idx="8457">
                  <c:v>16161</c:v>
                </c:pt>
                <c:pt idx="8458">
                  <c:v>16162</c:v>
                </c:pt>
                <c:pt idx="8459">
                  <c:v>16163</c:v>
                </c:pt>
                <c:pt idx="8460">
                  <c:v>16164</c:v>
                </c:pt>
                <c:pt idx="8461">
                  <c:v>16165</c:v>
                </c:pt>
                <c:pt idx="8462">
                  <c:v>16166</c:v>
                </c:pt>
                <c:pt idx="8463">
                  <c:v>16167</c:v>
                </c:pt>
                <c:pt idx="8464">
                  <c:v>16168</c:v>
                </c:pt>
                <c:pt idx="8465">
                  <c:v>16169</c:v>
                </c:pt>
                <c:pt idx="8466">
                  <c:v>16170</c:v>
                </c:pt>
                <c:pt idx="8467">
                  <c:v>16171</c:v>
                </c:pt>
                <c:pt idx="8468">
                  <c:v>16172</c:v>
                </c:pt>
                <c:pt idx="8469">
                  <c:v>16173</c:v>
                </c:pt>
                <c:pt idx="8470">
                  <c:v>16174</c:v>
                </c:pt>
                <c:pt idx="8471">
                  <c:v>16175</c:v>
                </c:pt>
                <c:pt idx="8472">
                  <c:v>16176</c:v>
                </c:pt>
                <c:pt idx="8473">
                  <c:v>16177</c:v>
                </c:pt>
                <c:pt idx="8474">
                  <c:v>16178</c:v>
                </c:pt>
                <c:pt idx="8475">
                  <c:v>16179</c:v>
                </c:pt>
                <c:pt idx="8476">
                  <c:v>16180</c:v>
                </c:pt>
                <c:pt idx="8477">
                  <c:v>16181</c:v>
                </c:pt>
                <c:pt idx="8478">
                  <c:v>16182</c:v>
                </c:pt>
                <c:pt idx="8479">
                  <c:v>16183</c:v>
                </c:pt>
                <c:pt idx="8480">
                  <c:v>16184</c:v>
                </c:pt>
                <c:pt idx="8481">
                  <c:v>16185</c:v>
                </c:pt>
                <c:pt idx="8482">
                  <c:v>16186</c:v>
                </c:pt>
                <c:pt idx="8483">
                  <c:v>16187</c:v>
                </c:pt>
                <c:pt idx="8484">
                  <c:v>16188</c:v>
                </c:pt>
                <c:pt idx="8485">
                  <c:v>16189</c:v>
                </c:pt>
                <c:pt idx="8486">
                  <c:v>16190</c:v>
                </c:pt>
                <c:pt idx="8487">
                  <c:v>16191</c:v>
                </c:pt>
                <c:pt idx="8488">
                  <c:v>16192</c:v>
                </c:pt>
                <c:pt idx="8489">
                  <c:v>16193</c:v>
                </c:pt>
                <c:pt idx="8490">
                  <c:v>16194</c:v>
                </c:pt>
                <c:pt idx="8491">
                  <c:v>16195</c:v>
                </c:pt>
                <c:pt idx="8492">
                  <c:v>16196</c:v>
                </c:pt>
                <c:pt idx="8493">
                  <c:v>16197</c:v>
                </c:pt>
                <c:pt idx="8494">
                  <c:v>16198</c:v>
                </c:pt>
                <c:pt idx="8495">
                  <c:v>16199</c:v>
                </c:pt>
                <c:pt idx="8496">
                  <c:v>16200</c:v>
                </c:pt>
                <c:pt idx="8497">
                  <c:v>16201</c:v>
                </c:pt>
                <c:pt idx="8498">
                  <c:v>16202</c:v>
                </c:pt>
                <c:pt idx="8499">
                  <c:v>16203</c:v>
                </c:pt>
                <c:pt idx="8500">
                  <c:v>16204</c:v>
                </c:pt>
                <c:pt idx="8501">
                  <c:v>16205</c:v>
                </c:pt>
                <c:pt idx="8502">
                  <c:v>16206</c:v>
                </c:pt>
                <c:pt idx="8503">
                  <c:v>16207</c:v>
                </c:pt>
                <c:pt idx="8504">
                  <c:v>16208</c:v>
                </c:pt>
                <c:pt idx="8505">
                  <c:v>16209</c:v>
                </c:pt>
                <c:pt idx="8506">
                  <c:v>16210</c:v>
                </c:pt>
                <c:pt idx="8507">
                  <c:v>16211</c:v>
                </c:pt>
                <c:pt idx="8508">
                  <c:v>16212</c:v>
                </c:pt>
                <c:pt idx="8509">
                  <c:v>16213</c:v>
                </c:pt>
                <c:pt idx="8510">
                  <c:v>16214</c:v>
                </c:pt>
                <c:pt idx="8511">
                  <c:v>16215</c:v>
                </c:pt>
                <c:pt idx="8512">
                  <c:v>16216</c:v>
                </c:pt>
                <c:pt idx="8513">
                  <c:v>16217</c:v>
                </c:pt>
                <c:pt idx="8514">
                  <c:v>16218</c:v>
                </c:pt>
                <c:pt idx="8515">
                  <c:v>16219</c:v>
                </c:pt>
                <c:pt idx="8516">
                  <c:v>16220</c:v>
                </c:pt>
                <c:pt idx="8517">
                  <c:v>16221</c:v>
                </c:pt>
                <c:pt idx="8518">
                  <c:v>16222</c:v>
                </c:pt>
                <c:pt idx="8519">
                  <c:v>16223</c:v>
                </c:pt>
                <c:pt idx="8520">
                  <c:v>16224</c:v>
                </c:pt>
                <c:pt idx="8521">
                  <c:v>16225</c:v>
                </c:pt>
                <c:pt idx="8522">
                  <c:v>16226</c:v>
                </c:pt>
                <c:pt idx="8523">
                  <c:v>16227</c:v>
                </c:pt>
                <c:pt idx="8524">
                  <c:v>16228</c:v>
                </c:pt>
                <c:pt idx="8525">
                  <c:v>16229</c:v>
                </c:pt>
                <c:pt idx="8526">
                  <c:v>16230</c:v>
                </c:pt>
                <c:pt idx="8527">
                  <c:v>16231</c:v>
                </c:pt>
                <c:pt idx="8528">
                  <c:v>16232</c:v>
                </c:pt>
                <c:pt idx="8529">
                  <c:v>16233</c:v>
                </c:pt>
                <c:pt idx="8530">
                  <c:v>16234</c:v>
                </c:pt>
                <c:pt idx="8531">
                  <c:v>16235</c:v>
                </c:pt>
                <c:pt idx="8532">
                  <c:v>16236</c:v>
                </c:pt>
                <c:pt idx="8533">
                  <c:v>16237</c:v>
                </c:pt>
                <c:pt idx="8534">
                  <c:v>16238</c:v>
                </c:pt>
                <c:pt idx="8535">
                  <c:v>16239</c:v>
                </c:pt>
                <c:pt idx="8536">
                  <c:v>16240</c:v>
                </c:pt>
                <c:pt idx="8537">
                  <c:v>16241</c:v>
                </c:pt>
                <c:pt idx="8538">
                  <c:v>16242</c:v>
                </c:pt>
                <c:pt idx="8539">
                  <c:v>16243</c:v>
                </c:pt>
                <c:pt idx="8540">
                  <c:v>16244</c:v>
                </c:pt>
                <c:pt idx="8541">
                  <c:v>16245</c:v>
                </c:pt>
                <c:pt idx="8542">
                  <c:v>16246</c:v>
                </c:pt>
                <c:pt idx="8543">
                  <c:v>16247</c:v>
                </c:pt>
                <c:pt idx="8544">
                  <c:v>16248</c:v>
                </c:pt>
                <c:pt idx="8545">
                  <c:v>16249</c:v>
                </c:pt>
                <c:pt idx="8546">
                  <c:v>16250</c:v>
                </c:pt>
                <c:pt idx="8547">
                  <c:v>16251</c:v>
                </c:pt>
                <c:pt idx="8548">
                  <c:v>16252</c:v>
                </c:pt>
                <c:pt idx="8549">
                  <c:v>16253</c:v>
                </c:pt>
                <c:pt idx="8550">
                  <c:v>16254</c:v>
                </c:pt>
                <c:pt idx="8551">
                  <c:v>16255</c:v>
                </c:pt>
                <c:pt idx="8552">
                  <c:v>16256</c:v>
                </c:pt>
                <c:pt idx="8553">
                  <c:v>16257</c:v>
                </c:pt>
                <c:pt idx="8554">
                  <c:v>16258</c:v>
                </c:pt>
                <c:pt idx="8555">
                  <c:v>16259</c:v>
                </c:pt>
                <c:pt idx="8556">
                  <c:v>16260</c:v>
                </c:pt>
                <c:pt idx="8557">
                  <c:v>16261</c:v>
                </c:pt>
                <c:pt idx="8558">
                  <c:v>16262</c:v>
                </c:pt>
                <c:pt idx="8559">
                  <c:v>16263</c:v>
                </c:pt>
                <c:pt idx="8560">
                  <c:v>16264</c:v>
                </c:pt>
                <c:pt idx="8561">
                  <c:v>16265</c:v>
                </c:pt>
                <c:pt idx="8562">
                  <c:v>16266</c:v>
                </c:pt>
                <c:pt idx="8563">
                  <c:v>16267</c:v>
                </c:pt>
                <c:pt idx="8564">
                  <c:v>16268</c:v>
                </c:pt>
                <c:pt idx="8565">
                  <c:v>16269</c:v>
                </c:pt>
                <c:pt idx="8566">
                  <c:v>16270</c:v>
                </c:pt>
                <c:pt idx="8567">
                  <c:v>16271</c:v>
                </c:pt>
                <c:pt idx="8568">
                  <c:v>16272</c:v>
                </c:pt>
                <c:pt idx="8569">
                  <c:v>16273</c:v>
                </c:pt>
                <c:pt idx="8570">
                  <c:v>16274</c:v>
                </c:pt>
                <c:pt idx="8571">
                  <c:v>16275</c:v>
                </c:pt>
                <c:pt idx="8572">
                  <c:v>16276</c:v>
                </c:pt>
                <c:pt idx="8573">
                  <c:v>16277</c:v>
                </c:pt>
                <c:pt idx="8574">
                  <c:v>16278</c:v>
                </c:pt>
                <c:pt idx="8575">
                  <c:v>16279</c:v>
                </c:pt>
                <c:pt idx="8576">
                  <c:v>16280</c:v>
                </c:pt>
                <c:pt idx="8577">
                  <c:v>16281</c:v>
                </c:pt>
                <c:pt idx="8578">
                  <c:v>16282</c:v>
                </c:pt>
                <c:pt idx="8579">
                  <c:v>16283</c:v>
                </c:pt>
                <c:pt idx="8580">
                  <c:v>16284</c:v>
                </c:pt>
                <c:pt idx="8581">
                  <c:v>16285</c:v>
                </c:pt>
                <c:pt idx="8582">
                  <c:v>16286</c:v>
                </c:pt>
                <c:pt idx="8583">
                  <c:v>16287</c:v>
                </c:pt>
                <c:pt idx="8584">
                  <c:v>16288</c:v>
                </c:pt>
                <c:pt idx="8585">
                  <c:v>16289</c:v>
                </c:pt>
                <c:pt idx="8586">
                  <c:v>16290</c:v>
                </c:pt>
                <c:pt idx="8587">
                  <c:v>16291</c:v>
                </c:pt>
                <c:pt idx="8588">
                  <c:v>16292</c:v>
                </c:pt>
                <c:pt idx="8589">
                  <c:v>16293</c:v>
                </c:pt>
                <c:pt idx="8590">
                  <c:v>16294</c:v>
                </c:pt>
                <c:pt idx="8591">
                  <c:v>16295</c:v>
                </c:pt>
                <c:pt idx="8592">
                  <c:v>16296</c:v>
                </c:pt>
                <c:pt idx="8593">
                  <c:v>16297</c:v>
                </c:pt>
                <c:pt idx="8594">
                  <c:v>16298</c:v>
                </c:pt>
                <c:pt idx="8595">
                  <c:v>16299</c:v>
                </c:pt>
                <c:pt idx="8596">
                  <c:v>16300</c:v>
                </c:pt>
                <c:pt idx="8597">
                  <c:v>16301</c:v>
                </c:pt>
                <c:pt idx="8598">
                  <c:v>16302</c:v>
                </c:pt>
                <c:pt idx="8599">
                  <c:v>16303</c:v>
                </c:pt>
                <c:pt idx="8600">
                  <c:v>16304</c:v>
                </c:pt>
                <c:pt idx="8601">
                  <c:v>16305</c:v>
                </c:pt>
                <c:pt idx="8602">
                  <c:v>16306</c:v>
                </c:pt>
                <c:pt idx="8603">
                  <c:v>16307</c:v>
                </c:pt>
                <c:pt idx="8604">
                  <c:v>16308</c:v>
                </c:pt>
                <c:pt idx="8605">
                  <c:v>16309</c:v>
                </c:pt>
                <c:pt idx="8606">
                  <c:v>16310</c:v>
                </c:pt>
                <c:pt idx="8607">
                  <c:v>16311</c:v>
                </c:pt>
                <c:pt idx="8608">
                  <c:v>16312</c:v>
                </c:pt>
                <c:pt idx="8609">
                  <c:v>16313</c:v>
                </c:pt>
                <c:pt idx="8610">
                  <c:v>16314</c:v>
                </c:pt>
                <c:pt idx="8611">
                  <c:v>16315</c:v>
                </c:pt>
                <c:pt idx="8612">
                  <c:v>16316</c:v>
                </c:pt>
                <c:pt idx="8613">
                  <c:v>16317</c:v>
                </c:pt>
                <c:pt idx="8614">
                  <c:v>16318</c:v>
                </c:pt>
                <c:pt idx="8615">
                  <c:v>16319</c:v>
                </c:pt>
                <c:pt idx="8616">
                  <c:v>16320</c:v>
                </c:pt>
                <c:pt idx="8617">
                  <c:v>16321</c:v>
                </c:pt>
                <c:pt idx="8618">
                  <c:v>16322</c:v>
                </c:pt>
                <c:pt idx="8619">
                  <c:v>16323</c:v>
                </c:pt>
                <c:pt idx="8620">
                  <c:v>16324</c:v>
                </c:pt>
                <c:pt idx="8621">
                  <c:v>16325</c:v>
                </c:pt>
                <c:pt idx="8622">
                  <c:v>16326</c:v>
                </c:pt>
                <c:pt idx="8623">
                  <c:v>16327</c:v>
                </c:pt>
                <c:pt idx="8624">
                  <c:v>16328</c:v>
                </c:pt>
                <c:pt idx="8625">
                  <c:v>16329</c:v>
                </c:pt>
                <c:pt idx="8626">
                  <c:v>16330</c:v>
                </c:pt>
                <c:pt idx="8627">
                  <c:v>16331</c:v>
                </c:pt>
                <c:pt idx="8628">
                  <c:v>16332</c:v>
                </c:pt>
                <c:pt idx="8629">
                  <c:v>16333</c:v>
                </c:pt>
                <c:pt idx="8630">
                  <c:v>16334</c:v>
                </c:pt>
                <c:pt idx="8631">
                  <c:v>16335</c:v>
                </c:pt>
                <c:pt idx="8632">
                  <c:v>16336</c:v>
                </c:pt>
                <c:pt idx="8633">
                  <c:v>16337</c:v>
                </c:pt>
                <c:pt idx="8634">
                  <c:v>16338</c:v>
                </c:pt>
                <c:pt idx="8635">
                  <c:v>16339</c:v>
                </c:pt>
                <c:pt idx="8636">
                  <c:v>16340</c:v>
                </c:pt>
                <c:pt idx="8637">
                  <c:v>16341</c:v>
                </c:pt>
                <c:pt idx="8638">
                  <c:v>16342</c:v>
                </c:pt>
                <c:pt idx="8639">
                  <c:v>16343</c:v>
                </c:pt>
                <c:pt idx="8640">
                  <c:v>16344</c:v>
                </c:pt>
                <c:pt idx="8641">
                  <c:v>16345</c:v>
                </c:pt>
                <c:pt idx="8642">
                  <c:v>16346</c:v>
                </c:pt>
                <c:pt idx="8643">
                  <c:v>16347</c:v>
                </c:pt>
                <c:pt idx="8644">
                  <c:v>16348</c:v>
                </c:pt>
                <c:pt idx="8645">
                  <c:v>16349</c:v>
                </c:pt>
                <c:pt idx="8646">
                  <c:v>16350</c:v>
                </c:pt>
                <c:pt idx="8647">
                  <c:v>16351</c:v>
                </c:pt>
                <c:pt idx="8648">
                  <c:v>16352</c:v>
                </c:pt>
                <c:pt idx="8649">
                  <c:v>16353</c:v>
                </c:pt>
                <c:pt idx="8650">
                  <c:v>16354</c:v>
                </c:pt>
                <c:pt idx="8651">
                  <c:v>16355</c:v>
                </c:pt>
                <c:pt idx="8652">
                  <c:v>16356</c:v>
                </c:pt>
                <c:pt idx="8653">
                  <c:v>16357</c:v>
                </c:pt>
                <c:pt idx="8654">
                  <c:v>16358</c:v>
                </c:pt>
                <c:pt idx="8655">
                  <c:v>16359</c:v>
                </c:pt>
                <c:pt idx="8656">
                  <c:v>16360</c:v>
                </c:pt>
                <c:pt idx="8657">
                  <c:v>16361</c:v>
                </c:pt>
                <c:pt idx="8658">
                  <c:v>16362</c:v>
                </c:pt>
                <c:pt idx="8659">
                  <c:v>16363</c:v>
                </c:pt>
                <c:pt idx="8660">
                  <c:v>16364</c:v>
                </c:pt>
                <c:pt idx="8661">
                  <c:v>16365</c:v>
                </c:pt>
                <c:pt idx="8662">
                  <c:v>16366</c:v>
                </c:pt>
                <c:pt idx="8663">
                  <c:v>16367</c:v>
                </c:pt>
                <c:pt idx="8664">
                  <c:v>16368</c:v>
                </c:pt>
                <c:pt idx="8665">
                  <c:v>16369</c:v>
                </c:pt>
                <c:pt idx="8666">
                  <c:v>16370</c:v>
                </c:pt>
                <c:pt idx="8667">
                  <c:v>16371</c:v>
                </c:pt>
                <c:pt idx="8668">
                  <c:v>16372</c:v>
                </c:pt>
                <c:pt idx="8669">
                  <c:v>16373</c:v>
                </c:pt>
                <c:pt idx="8670">
                  <c:v>16374</c:v>
                </c:pt>
                <c:pt idx="8671">
                  <c:v>16375</c:v>
                </c:pt>
                <c:pt idx="8672">
                  <c:v>16376</c:v>
                </c:pt>
                <c:pt idx="8673">
                  <c:v>16377</c:v>
                </c:pt>
                <c:pt idx="8674">
                  <c:v>16378</c:v>
                </c:pt>
                <c:pt idx="8675">
                  <c:v>16379</c:v>
                </c:pt>
                <c:pt idx="8676">
                  <c:v>16380</c:v>
                </c:pt>
                <c:pt idx="8677">
                  <c:v>16381</c:v>
                </c:pt>
                <c:pt idx="8678">
                  <c:v>16382</c:v>
                </c:pt>
                <c:pt idx="8679">
                  <c:v>16383</c:v>
                </c:pt>
                <c:pt idx="8680">
                  <c:v>16384</c:v>
                </c:pt>
                <c:pt idx="8681">
                  <c:v>16385</c:v>
                </c:pt>
                <c:pt idx="8682">
                  <c:v>16386</c:v>
                </c:pt>
                <c:pt idx="8683">
                  <c:v>16387</c:v>
                </c:pt>
                <c:pt idx="8684">
                  <c:v>16388</c:v>
                </c:pt>
                <c:pt idx="8685">
                  <c:v>16389</c:v>
                </c:pt>
                <c:pt idx="8686">
                  <c:v>16390</c:v>
                </c:pt>
                <c:pt idx="8687">
                  <c:v>16391</c:v>
                </c:pt>
                <c:pt idx="8688">
                  <c:v>16392</c:v>
                </c:pt>
                <c:pt idx="8689">
                  <c:v>16393</c:v>
                </c:pt>
                <c:pt idx="8690">
                  <c:v>16394</c:v>
                </c:pt>
                <c:pt idx="8691">
                  <c:v>16395</c:v>
                </c:pt>
                <c:pt idx="8692">
                  <c:v>16396</c:v>
                </c:pt>
                <c:pt idx="8693">
                  <c:v>16397</c:v>
                </c:pt>
                <c:pt idx="8694">
                  <c:v>16398</c:v>
                </c:pt>
                <c:pt idx="8695">
                  <c:v>16399</c:v>
                </c:pt>
                <c:pt idx="8696">
                  <c:v>16400</c:v>
                </c:pt>
                <c:pt idx="8697">
                  <c:v>16401</c:v>
                </c:pt>
                <c:pt idx="8698">
                  <c:v>16402</c:v>
                </c:pt>
                <c:pt idx="8699">
                  <c:v>16403</c:v>
                </c:pt>
                <c:pt idx="8700">
                  <c:v>16404</c:v>
                </c:pt>
                <c:pt idx="8701">
                  <c:v>16405</c:v>
                </c:pt>
                <c:pt idx="8702">
                  <c:v>16406</c:v>
                </c:pt>
                <c:pt idx="8703">
                  <c:v>16407</c:v>
                </c:pt>
                <c:pt idx="8704">
                  <c:v>16408</c:v>
                </c:pt>
                <c:pt idx="8705">
                  <c:v>16409</c:v>
                </c:pt>
                <c:pt idx="8706">
                  <c:v>16410</c:v>
                </c:pt>
                <c:pt idx="8707">
                  <c:v>16411</c:v>
                </c:pt>
                <c:pt idx="8708">
                  <c:v>16412</c:v>
                </c:pt>
                <c:pt idx="8709">
                  <c:v>16413</c:v>
                </c:pt>
                <c:pt idx="8710">
                  <c:v>16414</c:v>
                </c:pt>
                <c:pt idx="8711">
                  <c:v>16415</c:v>
                </c:pt>
                <c:pt idx="8712">
                  <c:v>16416</c:v>
                </c:pt>
                <c:pt idx="8713">
                  <c:v>16417</c:v>
                </c:pt>
                <c:pt idx="8714">
                  <c:v>16418</c:v>
                </c:pt>
                <c:pt idx="8715">
                  <c:v>16419</c:v>
                </c:pt>
                <c:pt idx="8716">
                  <c:v>16420</c:v>
                </c:pt>
                <c:pt idx="8717">
                  <c:v>16421</c:v>
                </c:pt>
                <c:pt idx="8718">
                  <c:v>16422</c:v>
                </c:pt>
                <c:pt idx="8719">
                  <c:v>16423</c:v>
                </c:pt>
                <c:pt idx="8720">
                  <c:v>16424</c:v>
                </c:pt>
                <c:pt idx="8721">
                  <c:v>16425</c:v>
                </c:pt>
                <c:pt idx="8722">
                  <c:v>16426</c:v>
                </c:pt>
                <c:pt idx="8723">
                  <c:v>16427</c:v>
                </c:pt>
                <c:pt idx="8724">
                  <c:v>16428</c:v>
                </c:pt>
                <c:pt idx="8725">
                  <c:v>16429</c:v>
                </c:pt>
                <c:pt idx="8726">
                  <c:v>16430</c:v>
                </c:pt>
                <c:pt idx="8727">
                  <c:v>16431</c:v>
                </c:pt>
                <c:pt idx="8728">
                  <c:v>16432</c:v>
                </c:pt>
                <c:pt idx="8729">
                  <c:v>16433</c:v>
                </c:pt>
                <c:pt idx="8730">
                  <c:v>16434</c:v>
                </c:pt>
                <c:pt idx="8731">
                  <c:v>16435</c:v>
                </c:pt>
                <c:pt idx="8732">
                  <c:v>16436</c:v>
                </c:pt>
                <c:pt idx="8733">
                  <c:v>16437</c:v>
                </c:pt>
                <c:pt idx="8734">
                  <c:v>16438</c:v>
                </c:pt>
                <c:pt idx="8735">
                  <c:v>16439</c:v>
                </c:pt>
                <c:pt idx="8736">
                  <c:v>16440</c:v>
                </c:pt>
                <c:pt idx="8737">
                  <c:v>16441</c:v>
                </c:pt>
                <c:pt idx="8738">
                  <c:v>16442</c:v>
                </c:pt>
                <c:pt idx="8739">
                  <c:v>16443</c:v>
                </c:pt>
                <c:pt idx="8740">
                  <c:v>16444</c:v>
                </c:pt>
                <c:pt idx="8741">
                  <c:v>16445</c:v>
                </c:pt>
                <c:pt idx="8742">
                  <c:v>16446</c:v>
                </c:pt>
                <c:pt idx="8743">
                  <c:v>16447</c:v>
                </c:pt>
                <c:pt idx="8744">
                  <c:v>16448</c:v>
                </c:pt>
                <c:pt idx="8745">
                  <c:v>16449</c:v>
                </c:pt>
                <c:pt idx="8746">
                  <c:v>16450</c:v>
                </c:pt>
                <c:pt idx="8747">
                  <c:v>16451</c:v>
                </c:pt>
                <c:pt idx="8748">
                  <c:v>16452</c:v>
                </c:pt>
                <c:pt idx="8749">
                  <c:v>16453</c:v>
                </c:pt>
                <c:pt idx="8750">
                  <c:v>16454</c:v>
                </c:pt>
                <c:pt idx="8751">
                  <c:v>16455</c:v>
                </c:pt>
                <c:pt idx="8752">
                  <c:v>16456</c:v>
                </c:pt>
                <c:pt idx="8753">
                  <c:v>16457</c:v>
                </c:pt>
                <c:pt idx="8754">
                  <c:v>16458</c:v>
                </c:pt>
                <c:pt idx="8755">
                  <c:v>16459</c:v>
                </c:pt>
                <c:pt idx="8756">
                  <c:v>16460</c:v>
                </c:pt>
                <c:pt idx="8757">
                  <c:v>16461</c:v>
                </c:pt>
                <c:pt idx="8758">
                  <c:v>16462</c:v>
                </c:pt>
                <c:pt idx="8759">
                  <c:v>16463</c:v>
                </c:pt>
                <c:pt idx="8760">
                  <c:v>16464</c:v>
                </c:pt>
                <c:pt idx="8761">
                  <c:v>16465</c:v>
                </c:pt>
                <c:pt idx="8762">
                  <c:v>16466</c:v>
                </c:pt>
                <c:pt idx="8763">
                  <c:v>16467</c:v>
                </c:pt>
                <c:pt idx="8764">
                  <c:v>16468</c:v>
                </c:pt>
                <c:pt idx="8765">
                  <c:v>16469</c:v>
                </c:pt>
                <c:pt idx="8766">
                  <c:v>16470</c:v>
                </c:pt>
                <c:pt idx="8767">
                  <c:v>16471</c:v>
                </c:pt>
                <c:pt idx="8768">
                  <c:v>16472</c:v>
                </c:pt>
                <c:pt idx="8769">
                  <c:v>16473</c:v>
                </c:pt>
                <c:pt idx="8770">
                  <c:v>16474</c:v>
                </c:pt>
                <c:pt idx="8771">
                  <c:v>16475</c:v>
                </c:pt>
                <c:pt idx="8772">
                  <c:v>16476</c:v>
                </c:pt>
                <c:pt idx="8773">
                  <c:v>16477</c:v>
                </c:pt>
                <c:pt idx="8774">
                  <c:v>16478</c:v>
                </c:pt>
                <c:pt idx="8775">
                  <c:v>16479</c:v>
                </c:pt>
                <c:pt idx="8776">
                  <c:v>16480</c:v>
                </c:pt>
                <c:pt idx="8777">
                  <c:v>16481</c:v>
                </c:pt>
                <c:pt idx="8778">
                  <c:v>16482</c:v>
                </c:pt>
                <c:pt idx="8779">
                  <c:v>16483</c:v>
                </c:pt>
                <c:pt idx="8780">
                  <c:v>16484</c:v>
                </c:pt>
                <c:pt idx="8781">
                  <c:v>16485</c:v>
                </c:pt>
                <c:pt idx="8782">
                  <c:v>16486</c:v>
                </c:pt>
                <c:pt idx="8783">
                  <c:v>16487</c:v>
                </c:pt>
                <c:pt idx="8784">
                  <c:v>16488</c:v>
                </c:pt>
                <c:pt idx="8785">
                  <c:v>16489</c:v>
                </c:pt>
                <c:pt idx="8786">
                  <c:v>16490</c:v>
                </c:pt>
                <c:pt idx="8787">
                  <c:v>16491</c:v>
                </c:pt>
                <c:pt idx="8788">
                  <c:v>16492</c:v>
                </c:pt>
                <c:pt idx="8789">
                  <c:v>16493</c:v>
                </c:pt>
                <c:pt idx="8790">
                  <c:v>16494</c:v>
                </c:pt>
                <c:pt idx="8791">
                  <c:v>16495</c:v>
                </c:pt>
                <c:pt idx="8792">
                  <c:v>16496</c:v>
                </c:pt>
                <c:pt idx="8793">
                  <c:v>16497</c:v>
                </c:pt>
                <c:pt idx="8794">
                  <c:v>16498</c:v>
                </c:pt>
                <c:pt idx="8795">
                  <c:v>16499</c:v>
                </c:pt>
                <c:pt idx="8796">
                  <c:v>16500</c:v>
                </c:pt>
                <c:pt idx="8797">
                  <c:v>16501</c:v>
                </c:pt>
                <c:pt idx="8798">
                  <c:v>16502</c:v>
                </c:pt>
                <c:pt idx="8799">
                  <c:v>16503</c:v>
                </c:pt>
                <c:pt idx="8800">
                  <c:v>16504</c:v>
                </c:pt>
                <c:pt idx="8801">
                  <c:v>16505</c:v>
                </c:pt>
                <c:pt idx="8802">
                  <c:v>16506</c:v>
                </c:pt>
                <c:pt idx="8803">
                  <c:v>16507</c:v>
                </c:pt>
                <c:pt idx="8804">
                  <c:v>16508</c:v>
                </c:pt>
                <c:pt idx="8805">
                  <c:v>16509</c:v>
                </c:pt>
                <c:pt idx="8806">
                  <c:v>16510</c:v>
                </c:pt>
                <c:pt idx="8807">
                  <c:v>16511</c:v>
                </c:pt>
                <c:pt idx="8808">
                  <c:v>16512</c:v>
                </c:pt>
                <c:pt idx="8809">
                  <c:v>16513</c:v>
                </c:pt>
                <c:pt idx="8810">
                  <c:v>16514</c:v>
                </c:pt>
                <c:pt idx="8811">
                  <c:v>16515</c:v>
                </c:pt>
                <c:pt idx="8812">
                  <c:v>16516</c:v>
                </c:pt>
                <c:pt idx="8813">
                  <c:v>16517</c:v>
                </c:pt>
                <c:pt idx="8814">
                  <c:v>16518</c:v>
                </c:pt>
                <c:pt idx="8815">
                  <c:v>16519</c:v>
                </c:pt>
                <c:pt idx="8816">
                  <c:v>16520</c:v>
                </c:pt>
                <c:pt idx="8817">
                  <c:v>16521</c:v>
                </c:pt>
                <c:pt idx="8818">
                  <c:v>16522</c:v>
                </c:pt>
                <c:pt idx="8819">
                  <c:v>16523</c:v>
                </c:pt>
                <c:pt idx="8820">
                  <c:v>16524</c:v>
                </c:pt>
                <c:pt idx="8821">
                  <c:v>16525</c:v>
                </c:pt>
                <c:pt idx="8822">
                  <c:v>16526</c:v>
                </c:pt>
                <c:pt idx="8823">
                  <c:v>16527</c:v>
                </c:pt>
                <c:pt idx="8824">
                  <c:v>16528</c:v>
                </c:pt>
                <c:pt idx="8825">
                  <c:v>16529</c:v>
                </c:pt>
                <c:pt idx="8826">
                  <c:v>16530</c:v>
                </c:pt>
                <c:pt idx="8827">
                  <c:v>16531</c:v>
                </c:pt>
                <c:pt idx="8828">
                  <c:v>16532</c:v>
                </c:pt>
                <c:pt idx="8829">
                  <c:v>16533</c:v>
                </c:pt>
                <c:pt idx="8830">
                  <c:v>16534</c:v>
                </c:pt>
                <c:pt idx="8831">
                  <c:v>16535</c:v>
                </c:pt>
                <c:pt idx="8832">
                  <c:v>16536</c:v>
                </c:pt>
                <c:pt idx="8833">
                  <c:v>16537</c:v>
                </c:pt>
                <c:pt idx="8834">
                  <c:v>16538</c:v>
                </c:pt>
                <c:pt idx="8835">
                  <c:v>16539</c:v>
                </c:pt>
                <c:pt idx="8836">
                  <c:v>16540</c:v>
                </c:pt>
                <c:pt idx="8837">
                  <c:v>16541</c:v>
                </c:pt>
                <c:pt idx="8838">
                  <c:v>16542</c:v>
                </c:pt>
                <c:pt idx="8839">
                  <c:v>16543</c:v>
                </c:pt>
                <c:pt idx="8840">
                  <c:v>16544</c:v>
                </c:pt>
                <c:pt idx="8841">
                  <c:v>16545</c:v>
                </c:pt>
                <c:pt idx="8842">
                  <c:v>16546</c:v>
                </c:pt>
                <c:pt idx="8843">
                  <c:v>16547</c:v>
                </c:pt>
                <c:pt idx="8844">
                  <c:v>16548</c:v>
                </c:pt>
                <c:pt idx="8845">
                  <c:v>16549</c:v>
                </c:pt>
                <c:pt idx="8846">
                  <c:v>16550</c:v>
                </c:pt>
                <c:pt idx="8847">
                  <c:v>16551</c:v>
                </c:pt>
                <c:pt idx="8848">
                  <c:v>16552</c:v>
                </c:pt>
                <c:pt idx="8849">
                  <c:v>16553</c:v>
                </c:pt>
                <c:pt idx="8850">
                  <c:v>16554</c:v>
                </c:pt>
                <c:pt idx="8851">
                  <c:v>16555</c:v>
                </c:pt>
                <c:pt idx="8852">
                  <c:v>16556</c:v>
                </c:pt>
                <c:pt idx="8853">
                  <c:v>16557</c:v>
                </c:pt>
                <c:pt idx="8854">
                  <c:v>16558</c:v>
                </c:pt>
                <c:pt idx="8855">
                  <c:v>16559</c:v>
                </c:pt>
                <c:pt idx="8856">
                  <c:v>16560</c:v>
                </c:pt>
                <c:pt idx="8857">
                  <c:v>16561</c:v>
                </c:pt>
                <c:pt idx="8858">
                  <c:v>16562</c:v>
                </c:pt>
                <c:pt idx="8859">
                  <c:v>16563</c:v>
                </c:pt>
                <c:pt idx="8860">
                  <c:v>16564</c:v>
                </c:pt>
                <c:pt idx="8861">
                  <c:v>16565</c:v>
                </c:pt>
                <c:pt idx="8862">
                  <c:v>16566</c:v>
                </c:pt>
                <c:pt idx="8863">
                  <c:v>16567</c:v>
                </c:pt>
                <c:pt idx="8864">
                  <c:v>16568</c:v>
                </c:pt>
                <c:pt idx="8865">
                  <c:v>16569</c:v>
                </c:pt>
                <c:pt idx="8866">
                  <c:v>16570</c:v>
                </c:pt>
                <c:pt idx="8867">
                  <c:v>16571</c:v>
                </c:pt>
                <c:pt idx="8868">
                  <c:v>16572</c:v>
                </c:pt>
                <c:pt idx="8869">
                  <c:v>16573</c:v>
                </c:pt>
                <c:pt idx="8870">
                  <c:v>16574</c:v>
                </c:pt>
                <c:pt idx="8871">
                  <c:v>16575</c:v>
                </c:pt>
                <c:pt idx="8872">
                  <c:v>16576</c:v>
                </c:pt>
                <c:pt idx="8873">
                  <c:v>16577</c:v>
                </c:pt>
                <c:pt idx="8874">
                  <c:v>16578</c:v>
                </c:pt>
                <c:pt idx="8875">
                  <c:v>16579</c:v>
                </c:pt>
                <c:pt idx="8876">
                  <c:v>16580</c:v>
                </c:pt>
                <c:pt idx="8877">
                  <c:v>16581</c:v>
                </c:pt>
                <c:pt idx="8878">
                  <c:v>16582</c:v>
                </c:pt>
                <c:pt idx="8879">
                  <c:v>16583</c:v>
                </c:pt>
                <c:pt idx="8880">
                  <c:v>16584</c:v>
                </c:pt>
                <c:pt idx="8881">
                  <c:v>16585</c:v>
                </c:pt>
                <c:pt idx="8882">
                  <c:v>16586</c:v>
                </c:pt>
                <c:pt idx="8883">
                  <c:v>16587</c:v>
                </c:pt>
                <c:pt idx="8884">
                  <c:v>16588</c:v>
                </c:pt>
                <c:pt idx="8885">
                  <c:v>16589</c:v>
                </c:pt>
                <c:pt idx="8886">
                  <c:v>16590</c:v>
                </c:pt>
                <c:pt idx="8887">
                  <c:v>16591</c:v>
                </c:pt>
                <c:pt idx="8888">
                  <c:v>16592</c:v>
                </c:pt>
                <c:pt idx="8889">
                  <c:v>16593</c:v>
                </c:pt>
                <c:pt idx="8890">
                  <c:v>16594</c:v>
                </c:pt>
                <c:pt idx="8891">
                  <c:v>16595</c:v>
                </c:pt>
                <c:pt idx="8892">
                  <c:v>16596</c:v>
                </c:pt>
                <c:pt idx="8893">
                  <c:v>16597</c:v>
                </c:pt>
                <c:pt idx="8894">
                  <c:v>16598</c:v>
                </c:pt>
                <c:pt idx="8895">
                  <c:v>16599</c:v>
                </c:pt>
                <c:pt idx="8896">
                  <c:v>16600</c:v>
                </c:pt>
                <c:pt idx="8897">
                  <c:v>16601</c:v>
                </c:pt>
                <c:pt idx="8898">
                  <c:v>16602</c:v>
                </c:pt>
                <c:pt idx="8899">
                  <c:v>16603</c:v>
                </c:pt>
                <c:pt idx="8900">
                  <c:v>16604</c:v>
                </c:pt>
                <c:pt idx="8901">
                  <c:v>16605</c:v>
                </c:pt>
                <c:pt idx="8902">
                  <c:v>16606</c:v>
                </c:pt>
                <c:pt idx="8903">
                  <c:v>16607</c:v>
                </c:pt>
                <c:pt idx="8904">
                  <c:v>16608</c:v>
                </c:pt>
                <c:pt idx="8905">
                  <c:v>16609</c:v>
                </c:pt>
                <c:pt idx="8906">
                  <c:v>16610</c:v>
                </c:pt>
                <c:pt idx="8907">
                  <c:v>16611</c:v>
                </c:pt>
                <c:pt idx="8908">
                  <c:v>16612</c:v>
                </c:pt>
                <c:pt idx="8909">
                  <c:v>16613</c:v>
                </c:pt>
                <c:pt idx="8910">
                  <c:v>16614</c:v>
                </c:pt>
                <c:pt idx="8911">
                  <c:v>16615</c:v>
                </c:pt>
                <c:pt idx="8912">
                  <c:v>16616</c:v>
                </c:pt>
                <c:pt idx="8913">
                  <c:v>16617</c:v>
                </c:pt>
                <c:pt idx="8914">
                  <c:v>16618</c:v>
                </c:pt>
                <c:pt idx="8915">
                  <c:v>16619</c:v>
                </c:pt>
                <c:pt idx="8916">
                  <c:v>16620</c:v>
                </c:pt>
                <c:pt idx="8917">
                  <c:v>16621</c:v>
                </c:pt>
                <c:pt idx="8918">
                  <c:v>16622</c:v>
                </c:pt>
                <c:pt idx="8919">
                  <c:v>16623</c:v>
                </c:pt>
                <c:pt idx="8920">
                  <c:v>16624</c:v>
                </c:pt>
                <c:pt idx="8921">
                  <c:v>16625</c:v>
                </c:pt>
                <c:pt idx="8922">
                  <c:v>16626</c:v>
                </c:pt>
                <c:pt idx="8923">
                  <c:v>16627</c:v>
                </c:pt>
                <c:pt idx="8924">
                  <c:v>16628</c:v>
                </c:pt>
                <c:pt idx="8925">
                  <c:v>16629</c:v>
                </c:pt>
                <c:pt idx="8926">
                  <c:v>16630</c:v>
                </c:pt>
                <c:pt idx="8927">
                  <c:v>16631</c:v>
                </c:pt>
                <c:pt idx="8928">
                  <c:v>16632</c:v>
                </c:pt>
                <c:pt idx="8929">
                  <c:v>16633</c:v>
                </c:pt>
                <c:pt idx="8930">
                  <c:v>16634</c:v>
                </c:pt>
                <c:pt idx="8931">
                  <c:v>16635</c:v>
                </c:pt>
                <c:pt idx="8932">
                  <c:v>16636</c:v>
                </c:pt>
                <c:pt idx="8933">
                  <c:v>16637</c:v>
                </c:pt>
                <c:pt idx="8934">
                  <c:v>16638</c:v>
                </c:pt>
                <c:pt idx="8935">
                  <c:v>16639</c:v>
                </c:pt>
                <c:pt idx="8936">
                  <c:v>16640</c:v>
                </c:pt>
                <c:pt idx="8937">
                  <c:v>16641</c:v>
                </c:pt>
                <c:pt idx="8938">
                  <c:v>16642</c:v>
                </c:pt>
                <c:pt idx="8939">
                  <c:v>16643</c:v>
                </c:pt>
                <c:pt idx="8940">
                  <c:v>16644</c:v>
                </c:pt>
                <c:pt idx="8941">
                  <c:v>16645</c:v>
                </c:pt>
                <c:pt idx="8942">
                  <c:v>16646</c:v>
                </c:pt>
                <c:pt idx="8943">
                  <c:v>16647</c:v>
                </c:pt>
                <c:pt idx="8944">
                  <c:v>16648</c:v>
                </c:pt>
                <c:pt idx="8945">
                  <c:v>16649</c:v>
                </c:pt>
                <c:pt idx="8946">
                  <c:v>16650</c:v>
                </c:pt>
                <c:pt idx="8947">
                  <c:v>16651</c:v>
                </c:pt>
                <c:pt idx="8948">
                  <c:v>16652</c:v>
                </c:pt>
                <c:pt idx="8949">
                  <c:v>16653</c:v>
                </c:pt>
                <c:pt idx="8950">
                  <c:v>16654</c:v>
                </c:pt>
                <c:pt idx="8951">
                  <c:v>16655</c:v>
                </c:pt>
                <c:pt idx="8952">
                  <c:v>16656</c:v>
                </c:pt>
                <c:pt idx="8953">
                  <c:v>16657</c:v>
                </c:pt>
                <c:pt idx="8954">
                  <c:v>16658</c:v>
                </c:pt>
                <c:pt idx="8955">
                  <c:v>16659</c:v>
                </c:pt>
                <c:pt idx="8956">
                  <c:v>16660</c:v>
                </c:pt>
                <c:pt idx="8957">
                  <c:v>16661</c:v>
                </c:pt>
                <c:pt idx="8958">
                  <c:v>16662</c:v>
                </c:pt>
                <c:pt idx="8959">
                  <c:v>16663</c:v>
                </c:pt>
                <c:pt idx="8960">
                  <c:v>16664</c:v>
                </c:pt>
                <c:pt idx="8961">
                  <c:v>16665</c:v>
                </c:pt>
                <c:pt idx="8962">
                  <c:v>16666</c:v>
                </c:pt>
                <c:pt idx="8963">
                  <c:v>16667</c:v>
                </c:pt>
                <c:pt idx="8964">
                  <c:v>16668</c:v>
                </c:pt>
                <c:pt idx="8965">
                  <c:v>16669</c:v>
                </c:pt>
                <c:pt idx="8966">
                  <c:v>16670</c:v>
                </c:pt>
                <c:pt idx="8967">
                  <c:v>16671</c:v>
                </c:pt>
                <c:pt idx="8968">
                  <c:v>16672</c:v>
                </c:pt>
                <c:pt idx="8969">
                  <c:v>16673</c:v>
                </c:pt>
                <c:pt idx="8970">
                  <c:v>16674</c:v>
                </c:pt>
                <c:pt idx="8971">
                  <c:v>16675</c:v>
                </c:pt>
                <c:pt idx="8972">
                  <c:v>16676</c:v>
                </c:pt>
                <c:pt idx="8973">
                  <c:v>16677</c:v>
                </c:pt>
                <c:pt idx="8974">
                  <c:v>16678</c:v>
                </c:pt>
                <c:pt idx="8975">
                  <c:v>16679</c:v>
                </c:pt>
                <c:pt idx="8976">
                  <c:v>16680</c:v>
                </c:pt>
                <c:pt idx="8977">
                  <c:v>16681</c:v>
                </c:pt>
                <c:pt idx="8978">
                  <c:v>16682</c:v>
                </c:pt>
                <c:pt idx="8979">
                  <c:v>16683</c:v>
                </c:pt>
                <c:pt idx="8980">
                  <c:v>16684</c:v>
                </c:pt>
                <c:pt idx="8981">
                  <c:v>16685</c:v>
                </c:pt>
                <c:pt idx="8982">
                  <c:v>16686</c:v>
                </c:pt>
                <c:pt idx="8983">
                  <c:v>16687</c:v>
                </c:pt>
                <c:pt idx="8984">
                  <c:v>16688</c:v>
                </c:pt>
                <c:pt idx="8985">
                  <c:v>16689</c:v>
                </c:pt>
                <c:pt idx="8986">
                  <c:v>16690</c:v>
                </c:pt>
                <c:pt idx="8987">
                  <c:v>16691</c:v>
                </c:pt>
                <c:pt idx="8988">
                  <c:v>16692</c:v>
                </c:pt>
                <c:pt idx="8989">
                  <c:v>16693</c:v>
                </c:pt>
                <c:pt idx="8990">
                  <c:v>16694</c:v>
                </c:pt>
                <c:pt idx="8991">
                  <c:v>16695</c:v>
                </c:pt>
                <c:pt idx="8992">
                  <c:v>16696</c:v>
                </c:pt>
                <c:pt idx="8993">
                  <c:v>16697</c:v>
                </c:pt>
                <c:pt idx="8994">
                  <c:v>16698</c:v>
                </c:pt>
                <c:pt idx="8995">
                  <c:v>16699</c:v>
                </c:pt>
                <c:pt idx="8996">
                  <c:v>16700</c:v>
                </c:pt>
                <c:pt idx="8997">
                  <c:v>16701</c:v>
                </c:pt>
                <c:pt idx="8998">
                  <c:v>16702</c:v>
                </c:pt>
                <c:pt idx="8999">
                  <c:v>16703</c:v>
                </c:pt>
                <c:pt idx="9000">
                  <c:v>16704</c:v>
                </c:pt>
                <c:pt idx="9001">
                  <c:v>16705</c:v>
                </c:pt>
                <c:pt idx="9002">
                  <c:v>16706</c:v>
                </c:pt>
                <c:pt idx="9003">
                  <c:v>16707</c:v>
                </c:pt>
                <c:pt idx="9004">
                  <c:v>16708</c:v>
                </c:pt>
                <c:pt idx="9005">
                  <c:v>16709</c:v>
                </c:pt>
                <c:pt idx="9006">
                  <c:v>16710</c:v>
                </c:pt>
                <c:pt idx="9007">
                  <c:v>16711</c:v>
                </c:pt>
                <c:pt idx="9008">
                  <c:v>16712</c:v>
                </c:pt>
                <c:pt idx="9009">
                  <c:v>16713</c:v>
                </c:pt>
                <c:pt idx="9010">
                  <c:v>16714</c:v>
                </c:pt>
                <c:pt idx="9011">
                  <c:v>16715</c:v>
                </c:pt>
                <c:pt idx="9012">
                  <c:v>16716</c:v>
                </c:pt>
                <c:pt idx="9013">
                  <c:v>16717</c:v>
                </c:pt>
                <c:pt idx="9014">
                  <c:v>16718</c:v>
                </c:pt>
                <c:pt idx="9015">
                  <c:v>16719</c:v>
                </c:pt>
                <c:pt idx="9016">
                  <c:v>16720</c:v>
                </c:pt>
                <c:pt idx="9017">
                  <c:v>16721</c:v>
                </c:pt>
                <c:pt idx="9018">
                  <c:v>16722</c:v>
                </c:pt>
                <c:pt idx="9019">
                  <c:v>16723</c:v>
                </c:pt>
                <c:pt idx="9020">
                  <c:v>16724</c:v>
                </c:pt>
                <c:pt idx="9021">
                  <c:v>16725</c:v>
                </c:pt>
                <c:pt idx="9022">
                  <c:v>16726</c:v>
                </c:pt>
                <c:pt idx="9023">
                  <c:v>16727</c:v>
                </c:pt>
                <c:pt idx="9024">
                  <c:v>16728</c:v>
                </c:pt>
                <c:pt idx="9025">
                  <c:v>16729</c:v>
                </c:pt>
                <c:pt idx="9026">
                  <c:v>16730</c:v>
                </c:pt>
                <c:pt idx="9027">
                  <c:v>16731</c:v>
                </c:pt>
                <c:pt idx="9028">
                  <c:v>16732</c:v>
                </c:pt>
                <c:pt idx="9029">
                  <c:v>16733</c:v>
                </c:pt>
                <c:pt idx="9030">
                  <c:v>16734</c:v>
                </c:pt>
                <c:pt idx="9031">
                  <c:v>16735</c:v>
                </c:pt>
                <c:pt idx="9032">
                  <c:v>16736</c:v>
                </c:pt>
                <c:pt idx="9033">
                  <c:v>16737</c:v>
                </c:pt>
                <c:pt idx="9034">
                  <c:v>16738</c:v>
                </c:pt>
                <c:pt idx="9035">
                  <c:v>16739</c:v>
                </c:pt>
                <c:pt idx="9036">
                  <c:v>16740</c:v>
                </c:pt>
                <c:pt idx="9037">
                  <c:v>16741</c:v>
                </c:pt>
                <c:pt idx="9038">
                  <c:v>16742</c:v>
                </c:pt>
                <c:pt idx="9039">
                  <c:v>16743</c:v>
                </c:pt>
                <c:pt idx="9040">
                  <c:v>16744</c:v>
                </c:pt>
                <c:pt idx="9041">
                  <c:v>16745</c:v>
                </c:pt>
                <c:pt idx="9042">
                  <c:v>16746</c:v>
                </c:pt>
                <c:pt idx="9043">
                  <c:v>16747</c:v>
                </c:pt>
                <c:pt idx="9044">
                  <c:v>16748</c:v>
                </c:pt>
                <c:pt idx="9045">
                  <c:v>16749</c:v>
                </c:pt>
                <c:pt idx="9046">
                  <c:v>16750</c:v>
                </c:pt>
                <c:pt idx="9047">
                  <c:v>16751</c:v>
                </c:pt>
                <c:pt idx="9048">
                  <c:v>16752</c:v>
                </c:pt>
                <c:pt idx="9049">
                  <c:v>16753</c:v>
                </c:pt>
                <c:pt idx="9050">
                  <c:v>16754</c:v>
                </c:pt>
                <c:pt idx="9051">
                  <c:v>16755</c:v>
                </c:pt>
                <c:pt idx="9052">
                  <c:v>16756</c:v>
                </c:pt>
                <c:pt idx="9053">
                  <c:v>16757</c:v>
                </c:pt>
                <c:pt idx="9054">
                  <c:v>16758</c:v>
                </c:pt>
                <c:pt idx="9055">
                  <c:v>16759</c:v>
                </c:pt>
                <c:pt idx="9056">
                  <c:v>16760</c:v>
                </c:pt>
                <c:pt idx="9057">
                  <c:v>16761</c:v>
                </c:pt>
                <c:pt idx="9058">
                  <c:v>16762</c:v>
                </c:pt>
                <c:pt idx="9059">
                  <c:v>16763</c:v>
                </c:pt>
                <c:pt idx="9060">
                  <c:v>16764</c:v>
                </c:pt>
                <c:pt idx="9061">
                  <c:v>16765</c:v>
                </c:pt>
                <c:pt idx="9062">
                  <c:v>16766</c:v>
                </c:pt>
                <c:pt idx="9063">
                  <c:v>16767</c:v>
                </c:pt>
                <c:pt idx="9064">
                  <c:v>16768</c:v>
                </c:pt>
                <c:pt idx="9065">
                  <c:v>16769</c:v>
                </c:pt>
                <c:pt idx="9066">
                  <c:v>16770</c:v>
                </c:pt>
                <c:pt idx="9067">
                  <c:v>16771</c:v>
                </c:pt>
                <c:pt idx="9068">
                  <c:v>16772</c:v>
                </c:pt>
                <c:pt idx="9069">
                  <c:v>16773</c:v>
                </c:pt>
                <c:pt idx="9070">
                  <c:v>16774</c:v>
                </c:pt>
                <c:pt idx="9071">
                  <c:v>16775</c:v>
                </c:pt>
                <c:pt idx="9072">
                  <c:v>16776</c:v>
                </c:pt>
                <c:pt idx="9073">
                  <c:v>16777</c:v>
                </c:pt>
                <c:pt idx="9074">
                  <c:v>16778</c:v>
                </c:pt>
                <c:pt idx="9075">
                  <c:v>16779</c:v>
                </c:pt>
                <c:pt idx="9076">
                  <c:v>16780</c:v>
                </c:pt>
                <c:pt idx="9077">
                  <c:v>16781</c:v>
                </c:pt>
                <c:pt idx="9078">
                  <c:v>16782</c:v>
                </c:pt>
                <c:pt idx="9079">
                  <c:v>16783</c:v>
                </c:pt>
                <c:pt idx="9080">
                  <c:v>16784</c:v>
                </c:pt>
                <c:pt idx="9081">
                  <c:v>16785</c:v>
                </c:pt>
                <c:pt idx="9082">
                  <c:v>16786</c:v>
                </c:pt>
                <c:pt idx="9083">
                  <c:v>16787</c:v>
                </c:pt>
                <c:pt idx="9084">
                  <c:v>16788</c:v>
                </c:pt>
                <c:pt idx="9085">
                  <c:v>16789</c:v>
                </c:pt>
                <c:pt idx="9086">
                  <c:v>16790</c:v>
                </c:pt>
                <c:pt idx="9087">
                  <c:v>16791</c:v>
                </c:pt>
                <c:pt idx="9088">
                  <c:v>16792</c:v>
                </c:pt>
                <c:pt idx="9089">
                  <c:v>16793</c:v>
                </c:pt>
                <c:pt idx="9090">
                  <c:v>16794</c:v>
                </c:pt>
                <c:pt idx="9091">
                  <c:v>16795</c:v>
                </c:pt>
                <c:pt idx="9092">
                  <c:v>16796</c:v>
                </c:pt>
                <c:pt idx="9093">
                  <c:v>16797</c:v>
                </c:pt>
                <c:pt idx="9094">
                  <c:v>16798</c:v>
                </c:pt>
                <c:pt idx="9095">
                  <c:v>16799</c:v>
                </c:pt>
                <c:pt idx="9096">
                  <c:v>16800</c:v>
                </c:pt>
                <c:pt idx="9097">
                  <c:v>16801</c:v>
                </c:pt>
                <c:pt idx="9098">
                  <c:v>16802</c:v>
                </c:pt>
                <c:pt idx="9099">
                  <c:v>16803</c:v>
                </c:pt>
                <c:pt idx="9100">
                  <c:v>16804</c:v>
                </c:pt>
                <c:pt idx="9101">
                  <c:v>16805</c:v>
                </c:pt>
                <c:pt idx="9102">
                  <c:v>16806</c:v>
                </c:pt>
                <c:pt idx="9103">
                  <c:v>16807</c:v>
                </c:pt>
                <c:pt idx="9104">
                  <c:v>16808</c:v>
                </c:pt>
                <c:pt idx="9105">
                  <c:v>16809</c:v>
                </c:pt>
                <c:pt idx="9106">
                  <c:v>16810</c:v>
                </c:pt>
                <c:pt idx="9107">
                  <c:v>16811</c:v>
                </c:pt>
                <c:pt idx="9108">
                  <c:v>16812</c:v>
                </c:pt>
                <c:pt idx="9109">
                  <c:v>16813</c:v>
                </c:pt>
                <c:pt idx="9110">
                  <c:v>16814</c:v>
                </c:pt>
                <c:pt idx="9111">
                  <c:v>16815</c:v>
                </c:pt>
                <c:pt idx="9112">
                  <c:v>16816</c:v>
                </c:pt>
                <c:pt idx="9113">
                  <c:v>16817</c:v>
                </c:pt>
                <c:pt idx="9114">
                  <c:v>16818</c:v>
                </c:pt>
                <c:pt idx="9115">
                  <c:v>16819</c:v>
                </c:pt>
                <c:pt idx="9116">
                  <c:v>16820</c:v>
                </c:pt>
                <c:pt idx="9117">
                  <c:v>16821</c:v>
                </c:pt>
                <c:pt idx="9118">
                  <c:v>16822</c:v>
                </c:pt>
                <c:pt idx="9119">
                  <c:v>16823</c:v>
                </c:pt>
                <c:pt idx="9120">
                  <c:v>16824</c:v>
                </c:pt>
                <c:pt idx="9121">
                  <c:v>16825</c:v>
                </c:pt>
                <c:pt idx="9122">
                  <c:v>16826</c:v>
                </c:pt>
                <c:pt idx="9123">
                  <c:v>16827</c:v>
                </c:pt>
                <c:pt idx="9124">
                  <c:v>16828</c:v>
                </c:pt>
                <c:pt idx="9125">
                  <c:v>16829</c:v>
                </c:pt>
                <c:pt idx="9126">
                  <c:v>16830</c:v>
                </c:pt>
                <c:pt idx="9127">
                  <c:v>16831</c:v>
                </c:pt>
                <c:pt idx="9128">
                  <c:v>16832</c:v>
                </c:pt>
                <c:pt idx="9129">
                  <c:v>16833</c:v>
                </c:pt>
                <c:pt idx="9130">
                  <c:v>16834</c:v>
                </c:pt>
                <c:pt idx="9131">
                  <c:v>16835</c:v>
                </c:pt>
                <c:pt idx="9132">
                  <c:v>16836</c:v>
                </c:pt>
                <c:pt idx="9133">
                  <c:v>16837</c:v>
                </c:pt>
                <c:pt idx="9134">
                  <c:v>16838</c:v>
                </c:pt>
                <c:pt idx="9135">
                  <c:v>16839</c:v>
                </c:pt>
                <c:pt idx="9136">
                  <c:v>16840</c:v>
                </c:pt>
                <c:pt idx="9137">
                  <c:v>16841</c:v>
                </c:pt>
                <c:pt idx="9138">
                  <c:v>16842</c:v>
                </c:pt>
                <c:pt idx="9139">
                  <c:v>16843</c:v>
                </c:pt>
                <c:pt idx="9140">
                  <c:v>16844</c:v>
                </c:pt>
                <c:pt idx="9141">
                  <c:v>16845</c:v>
                </c:pt>
                <c:pt idx="9142">
                  <c:v>16846</c:v>
                </c:pt>
                <c:pt idx="9143">
                  <c:v>16847</c:v>
                </c:pt>
                <c:pt idx="9144">
                  <c:v>16848</c:v>
                </c:pt>
                <c:pt idx="9145">
                  <c:v>16849</c:v>
                </c:pt>
                <c:pt idx="9146">
                  <c:v>16850</c:v>
                </c:pt>
                <c:pt idx="9147">
                  <c:v>16851</c:v>
                </c:pt>
                <c:pt idx="9148">
                  <c:v>16852</c:v>
                </c:pt>
                <c:pt idx="9149">
                  <c:v>16853</c:v>
                </c:pt>
                <c:pt idx="9150">
                  <c:v>16854</c:v>
                </c:pt>
                <c:pt idx="9151">
                  <c:v>16855</c:v>
                </c:pt>
                <c:pt idx="9152">
                  <c:v>16856</c:v>
                </c:pt>
                <c:pt idx="9153">
                  <c:v>16857</c:v>
                </c:pt>
                <c:pt idx="9154">
                  <c:v>16858</c:v>
                </c:pt>
                <c:pt idx="9155">
                  <c:v>16859</c:v>
                </c:pt>
                <c:pt idx="9156">
                  <c:v>16860</c:v>
                </c:pt>
                <c:pt idx="9157">
                  <c:v>16861</c:v>
                </c:pt>
                <c:pt idx="9158">
                  <c:v>16862</c:v>
                </c:pt>
                <c:pt idx="9159">
                  <c:v>16863</c:v>
                </c:pt>
                <c:pt idx="9160">
                  <c:v>16864</c:v>
                </c:pt>
                <c:pt idx="9161">
                  <c:v>16865</c:v>
                </c:pt>
                <c:pt idx="9162">
                  <c:v>16866</c:v>
                </c:pt>
                <c:pt idx="9163">
                  <c:v>16867</c:v>
                </c:pt>
                <c:pt idx="9164">
                  <c:v>16868</c:v>
                </c:pt>
                <c:pt idx="9165">
                  <c:v>16869</c:v>
                </c:pt>
                <c:pt idx="9166">
                  <c:v>16870</c:v>
                </c:pt>
                <c:pt idx="9167">
                  <c:v>16871</c:v>
                </c:pt>
                <c:pt idx="9168">
                  <c:v>16872</c:v>
                </c:pt>
                <c:pt idx="9169">
                  <c:v>16873</c:v>
                </c:pt>
                <c:pt idx="9170">
                  <c:v>16874</c:v>
                </c:pt>
                <c:pt idx="9171">
                  <c:v>16875</c:v>
                </c:pt>
                <c:pt idx="9172">
                  <c:v>16876</c:v>
                </c:pt>
                <c:pt idx="9173">
                  <c:v>16877</c:v>
                </c:pt>
                <c:pt idx="9174">
                  <c:v>16878</c:v>
                </c:pt>
                <c:pt idx="9175">
                  <c:v>16879</c:v>
                </c:pt>
                <c:pt idx="9176">
                  <c:v>16880</c:v>
                </c:pt>
                <c:pt idx="9177">
                  <c:v>16881</c:v>
                </c:pt>
                <c:pt idx="9178">
                  <c:v>16882</c:v>
                </c:pt>
                <c:pt idx="9179">
                  <c:v>16883</c:v>
                </c:pt>
                <c:pt idx="9180">
                  <c:v>16884</c:v>
                </c:pt>
                <c:pt idx="9181">
                  <c:v>16885</c:v>
                </c:pt>
                <c:pt idx="9182">
                  <c:v>16886</c:v>
                </c:pt>
                <c:pt idx="9183">
                  <c:v>16887</c:v>
                </c:pt>
                <c:pt idx="9184">
                  <c:v>16888</c:v>
                </c:pt>
                <c:pt idx="9185">
                  <c:v>16889</c:v>
                </c:pt>
                <c:pt idx="9186">
                  <c:v>16890</c:v>
                </c:pt>
                <c:pt idx="9187">
                  <c:v>16891</c:v>
                </c:pt>
                <c:pt idx="9188">
                  <c:v>16892</c:v>
                </c:pt>
                <c:pt idx="9189">
                  <c:v>16893</c:v>
                </c:pt>
                <c:pt idx="9190">
                  <c:v>16894</c:v>
                </c:pt>
                <c:pt idx="9191">
                  <c:v>16895</c:v>
                </c:pt>
                <c:pt idx="9192">
                  <c:v>16896</c:v>
                </c:pt>
                <c:pt idx="9193">
                  <c:v>16897</c:v>
                </c:pt>
                <c:pt idx="9194">
                  <c:v>16898</c:v>
                </c:pt>
                <c:pt idx="9195">
                  <c:v>16899</c:v>
                </c:pt>
                <c:pt idx="9196">
                  <c:v>16900</c:v>
                </c:pt>
                <c:pt idx="9197">
                  <c:v>16901</c:v>
                </c:pt>
                <c:pt idx="9198">
                  <c:v>16902</c:v>
                </c:pt>
                <c:pt idx="9199">
                  <c:v>16903</c:v>
                </c:pt>
                <c:pt idx="9200">
                  <c:v>16904</c:v>
                </c:pt>
                <c:pt idx="9201">
                  <c:v>16905</c:v>
                </c:pt>
                <c:pt idx="9202">
                  <c:v>16906</c:v>
                </c:pt>
                <c:pt idx="9203">
                  <c:v>16907</c:v>
                </c:pt>
                <c:pt idx="9204">
                  <c:v>16908</c:v>
                </c:pt>
                <c:pt idx="9205">
                  <c:v>16909</c:v>
                </c:pt>
                <c:pt idx="9206">
                  <c:v>16910</c:v>
                </c:pt>
                <c:pt idx="9207">
                  <c:v>16911</c:v>
                </c:pt>
                <c:pt idx="9208">
                  <c:v>16912</c:v>
                </c:pt>
                <c:pt idx="9209">
                  <c:v>16913</c:v>
                </c:pt>
                <c:pt idx="9210">
                  <c:v>16914</c:v>
                </c:pt>
                <c:pt idx="9211">
                  <c:v>16915</c:v>
                </c:pt>
                <c:pt idx="9212">
                  <c:v>16916</c:v>
                </c:pt>
                <c:pt idx="9213">
                  <c:v>16917</c:v>
                </c:pt>
                <c:pt idx="9214">
                  <c:v>16918</c:v>
                </c:pt>
                <c:pt idx="9215">
                  <c:v>16919</c:v>
                </c:pt>
                <c:pt idx="9216">
                  <c:v>16920</c:v>
                </c:pt>
                <c:pt idx="9217">
                  <c:v>16921</c:v>
                </c:pt>
                <c:pt idx="9218">
                  <c:v>16922</c:v>
                </c:pt>
                <c:pt idx="9219">
                  <c:v>16923</c:v>
                </c:pt>
                <c:pt idx="9220">
                  <c:v>16924</c:v>
                </c:pt>
                <c:pt idx="9221">
                  <c:v>16925</c:v>
                </c:pt>
                <c:pt idx="9222">
                  <c:v>16926</c:v>
                </c:pt>
                <c:pt idx="9223">
                  <c:v>16927</c:v>
                </c:pt>
                <c:pt idx="9224">
                  <c:v>16928</c:v>
                </c:pt>
                <c:pt idx="9225">
                  <c:v>16929</c:v>
                </c:pt>
                <c:pt idx="9226">
                  <c:v>16930</c:v>
                </c:pt>
                <c:pt idx="9227">
                  <c:v>16931</c:v>
                </c:pt>
                <c:pt idx="9228">
                  <c:v>16932</c:v>
                </c:pt>
                <c:pt idx="9229">
                  <c:v>16933</c:v>
                </c:pt>
                <c:pt idx="9230">
                  <c:v>16934</c:v>
                </c:pt>
                <c:pt idx="9231">
                  <c:v>16935</c:v>
                </c:pt>
                <c:pt idx="9232">
                  <c:v>16936</c:v>
                </c:pt>
                <c:pt idx="9233">
                  <c:v>16937</c:v>
                </c:pt>
                <c:pt idx="9234">
                  <c:v>16938</c:v>
                </c:pt>
                <c:pt idx="9235">
                  <c:v>16939</c:v>
                </c:pt>
                <c:pt idx="9236">
                  <c:v>16940</c:v>
                </c:pt>
                <c:pt idx="9237">
                  <c:v>16941</c:v>
                </c:pt>
                <c:pt idx="9238">
                  <c:v>16942</c:v>
                </c:pt>
                <c:pt idx="9239">
                  <c:v>16943</c:v>
                </c:pt>
                <c:pt idx="9240">
                  <c:v>16944</c:v>
                </c:pt>
                <c:pt idx="9241">
                  <c:v>16945</c:v>
                </c:pt>
                <c:pt idx="9242">
                  <c:v>16946</c:v>
                </c:pt>
                <c:pt idx="9243">
                  <c:v>16947</c:v>
                </c:pt>
                <c:pt idx="9244">
                  <c:v>16948</c:v>
                </c:pt>
                <c:pt idx="9245">
                  <c:v>16949</c:v>
                </c:pt>
                <c:pt idx="9246">
                  <c:v>16950</c:v>
                </c:pt>
                <c:pt idx="9247">
                  <c:v>16951</c:v>
                </c:pt>
                <c:pt idx="9248">
                  <c:v>16952</c:v>
                </c:pt>
                <c:pt idx="9249">
                  <c:v>16953</c:v>
                </c:pt>
                <c:pt idx="9250">
                  <c:v>16954</c:v>
                </c:pt>
                <c:pt idx="9251">
                  <c:v>16955</c:v>
                </c:pt>
                <c:pt idx="9252">
                  <c:v>16956</c:v>
                </c:pt>
                <c:pt idx="9253">
                  <c:v>16957</c:v>
                </c:pt>
                <c:pt idx="9254">
                  <c:v>16958</c:v>
                </c:pt>
                <c:pt idx="9255">
                  <c:v>16959</c:v>
                </c:pt>
                <c:pt idx="9256">
                  <c:v>16960</c:v>
                </c:pt>
                <c:pt idx="9257">
                  <c:v>16961</c:v>
                </c:pt>
                <c:pt idx="9258">
                  <c:v>16962</c:v>
                </c:pt>
                <c:pt idx="9259">
                  <c:v>16963</c:v>
                </c:pt>
                <c:pt idx="9260">
                  <c:v>16964</c:v>
                </c:pt>
                <c:pt idx="9261">
                  <c:v>16965</c:v>
                </c:pt>
                <c:pt idx="9262">
                  <c:v>16966</c:v>
                </c:pt>
                <c:pt idx="9263">
                  <c:v>16967</c:v>
                </c:pt>
                <c:pt idx="9264">
                  <c:v>16968</c:v>
                </c:pt>
                <c:pt idx="9265">
                  <c:v>16969</c:v>
                </c:pt>
                <c:pt idx="9266">
                  <c:v>16970</c:v>
                </c:pt>
                <c:pt idx="9267">
                  <c:v>16971</c:v>
                </c:pt>
                <c:pt idx="9268">
                  <c:v>16972</c:v>
                </c:pt>
                <c:pt idx="9269">
                  <c:v>16973</c:v>
                </c:pt>
                <c:pt idx="9270">
                  <c:v>16974</c:v>
                </c:pt>
                <c:pt idx="9271">
                  <c:v>16975</c:v>
                </c:pt>
                <c:pt idx="9272">
                  <c:v>16976</c:v>
                </c:pt>
                <c:pt idx="9273">
                  <c:v>16977</c:v>
                </c:pt>
                <c:pt idx="9274">
                  <c:v>16978</c:v>
                </c:pt>
                <c:pt idx="9275">
                  <c:v>16979</c:v>
                </c:pt>
                <c:pt idx="9276">
                  <c:v>16980</c:v>
                </c:pt>
                <c:pt idx="9277">
                  <c:v>16981</c:v>
                </c:pt>
                <c:pt idx="9278">
                  <c:v>16982</c:v>
                </c:pt>
                <c:pt idx="9279">
                  <c:v>16983</c:v>
                </c:pt>
                <c:pt idx="9280">
                  <c:v>16984</c:v>
                </c:pt>
                <c:pt idx="9281">
                  <c:v>16985</c:v>
                </c:pt>
                <c:pt idx="9282">
                  <c:v>16986</c:v>
                </c:pt>
                <c:pt idx="9283">
                  <c:v>16987</c:v>
                </c:pt>
                <c:pt idx="9284">
                  <c:v>16988</c:v>
                </c:pt>
                <c:pt idx="9285">
                  <c:v>16989</c:v>
                </c:pt>
                <c:pt idx="9286">
                  <c:v>16990</c:v>
                </c:pt>
                <c:pt idx="9287">
                  <c:v>16991</c:v>
                </c:pt>
                <c:pt idx="9288">
                  <c:v>16992</c:v>
                </c:pt>
                <c:pt idx="9289">
                  <c:v>16993</c:v>
                </c:pt>
                <c:pt idx="9290">
                  <c:v>16994</c:v>
                </c:pt>
                <c:pt idx="9291">
                  <c:v>16995</c:v>
                </c:pt>
                <c:pt idx="9292">
                  <c:v>16996</c:v>
                </c:pt>
                <c:pt idx="9293">
                  <c:v>16997</c:v>
                </c:pt>
                <c:pt idx="9294">
                  <c:v>16998</c:v>
                </c:pt>
                <c:pt idx="9295">
                  <c:v>16999</c:v>
                </c:pt>
                <c:pt idx="9296">
                  <c:v>17000</c:v>
                </c:pt>
                <c:pt idx="9297">
                  <c:v>17001</c:v>
                </c:pt>
                <c:pt idx="9298">
                  <c:v>17002</c:v>
                </c:pt>
                <c:pt idx="9299">
                  <c:v>17003</c:v>
                </c:pt>
                <c:pt idx="9300">
                  <c:v>17004</c:v>
                </c:pt>
                <c:pt idx="9301">
                  <c:v>17005</c:v>
                </c:pt>
                <c:pt idx="9302">
                  <c:v>17006</c:v>
                </c:pt>
                <c:pt idx="9303">
                  <c:v>17007</c:v>
                </c:pt>
                <c:pt idx="9304">
                  <c:v>17008</c:v>
                </c:pt>
                <c:pt idx="9305">
                  <c:v>17009</c:v>
                </c:pt>
                <c:pt idx="9306">
                  <c:v>17010</c:v>
                </c:pt>
                <c:pt idx="9307">
                  <c:v>17011</c:v>
                </c:pt>
                <c:pt idx="9308">
                  <c:v>17012</c:v>
                </c:pt>
                <c:pt idx="9309">
                  <c:v>17013</c:v>
                </c:pt>
                <c:pt idx="9310">
                  <c:v>17014</c:v>
                </c:pt>
                <c:pt idx="9311">
                  <c:v>17015</c:v>
                </c:pt>
                <c:pt idx="9312">
                  <c:v>17016</c:v>
                </c:pt>
                <c:pt idx="9313">
                  <c:v>17017</c:v>
                </c:pt>
                <c:pt idx="9314">
                  <c:v>17018</c:v>
                </c:pt>
                <c:pt idx="9315">
                  <c:v>17019</c:v>
                </c:pt>
                <c:pt idx="9316">
                  <c:v>17020</c:v>
                </c:pt>
                <c:pt idx="9317">
                  <c:v>17021</c:v>
                </c:pt>
                <c:pt idx="9318">
                  <c:v>17022</c:v>
                </c:pt>
                <c:pt idx="9319">
                  <c:v>17023</c:v>
                </c:pt>
                <c:pt idx="9320">
                  <c:v>17024</c:v>
                </c:pt>
                <c:pt idx="9321">
                  <c:v>17025</c:v>
                </c:pt>
                <c:pt idx="9322">
                  <c:v>17026</c:v>
                </c:pt>
                <c:pt idx="9323">
                  <c:v>17027</c:v>
                </c:pt>
                <c:pt idx="9324">
                  <c:v>17028</c:v>
                </c:pt>
                <c:pt idx="9325">
                  <c:v>17029</c:v>
                </c:pt>
                <c:pt idx="9326">
                  <c:v>17030</c:v>
                </c:pt>
                <c:pt idx="9327">
                  <c:v>17031</c:v>
                </c:pt>
                <c:pt idx="9328">
                  <c:v>17032</c:v>
                </c:pt>
                <c:pt idx="9329">
                  <c:v>17033</c:v>
                </c:pt>
                <c:pt idx="9330">
                  <c:v>17034</c:v>
                </c:pt>
                <c:pt idx="9331">
                  <c:v>17035</c:v>
                </c:pt>
                <c:pt idx="9332">
                  <c:v>17036</c:v>
                </c:pt>
                <c:pt idx="9333">
                  <c:v>17037</c:v>
                </c:pt>
                <c:pt idx="9334">
                  <c:v>17038</c:v>
                </c:pt>
                <c:pt idx="9335">
                  <c:v>17039</c:v>
                </c:pt>
                <c:pt idx="9336">
                  <c:v>17040</c:v>
                </c:pt>
                <c:pt idx="9337">
                  <c:v>17041</c:v>
                </c:pt>
                <c:pt idx="9338">
                  <c:v>17042</c:v>
                </c:pt>
                <c:pt idx="9339">
                  <c:v>17043</c:v>
                </c:pt>
                <c:pt idx="9340">
                  <c:v>17044</c:v>
                </c:pt>
                <c:pt idx="9341">
                  <c:v>17045</c:v>
                </c:pt>
                <c:pt idx="9342">
                  <c:v>17046</c:v>
                </c:pt>
                <c:pt idx="9343">
                  <c:v>17047</c:v>
                </c:pt>
                <c:pt idx="9344">
                  <c:v>17048</c:v>
                </c:pt>
                <c:pt idx="9345">
                  <c:v>17049</c:v>
                </c:pt>
                <c:pt idx="9346">
                  <c:v>17050</c:v>
                </c:pt>
                <c:pt idx="9347">
                  <c:v>17051</c:v>
                </c:pt>
                <c:pt idx="9348">
                  <c:v>17052</c:v>
                </c:pt>
                <c:pt idx="9349">
                  <c:v>17053</c:v>
                </c:pt>
                <c:pt idx="9350">
                  <c:v>17054</c:v>
                </c:pt>
                <c:pt idx="9351">
                  <c:v>17055</c:v>
                </c:pt>
                <c:pt idx="9352">
                  <c:v>17056</c:v>
                </c:pt>
                <c:pt idx="9353">
                  <c:v>17057</c:v>
                </c:pt>
                <c:pt idx="9354">
                  <c:v>17058</c:v>
                </c:pt>
                <c:pt idx="9355">
                  <c:v>17059</c:v>
                </c:pt>
                <c:pt idx="9356">
                  <c:v>17060</c:v>
                </c:pt>
                <c:pt idx="9357">
                  <c:v>17061</c:v>
                </c:pt>
                <c:pt idx="9358">
                  <c:v>17062</c:v>
                </c:pt>
                <c:pt idx="9359">
                  <c:v>17063</c:v>
                </c:pt>
                <c:pt idx="9360">
                  <c:v>17064</c:v>
                </c:pt>
                <c:pt idx="9361">
                  <c:v>17065</c:v>
                </c:pt>
                <c:pt idx="9362">
                  <c:v>17066</c:v>
                </c:pt>
                <c:pt idx="9363">
                  <c:v>17067</c:v>
                </c:pt>
                <c:pt idx="9364">
                  <c:v>17068</c:v>
                </c:pt>
                <c:pt idx="9365">
                  <c:v>17069</c:v>
                </c:pt>
                <c:pt idx="9366">
                  <c:v>17070</c:v>
                </c:pt>
                <c:pt idx="9367">
                  <c:v>17071</c:v>
                </c:pt>
                <c:pt idx="9368">
                  <c:v>17072</c:v>
                </c:pt>
                <c:pt idx="9369">
                  <c:v>17073</c:v>
                </c:pt>
                <c:pt idx="9370">
                  <c:v>17074</c:v>
                </c:pt>
                <c:pt idx="9371">
                  <c:v>17075</c:v>
                </c:pt>
                <c:pt idx="9372">
                  <c:v>17076</c:v>
                </c:pt>
                <c:pt idx="9373">
                  <c:v>17077</c:v>
                </c:pt>
                <c:pt idx="9374">
                  <c:v>17078</c:v>
                </c:pt>
                <c:pt idx="9375">
                  <c:v>17079</c:v>
                </c:pt>
                <c:pt idx="9376">
                  <c:v>17080</c:v>
                </c:pt>
                <c:pt idx="9377">
                  <c:v>17081</c:v>
                </c:pt>
                <c:pt idx="9378">
                  <c:v>17082</c:v>
                </c:pt>
                <c:pt idx="9379">
                  <c:v>17083</c:v>
                </c:pt>
                <c:pt idx="9380">
                  <c:v>17084</c:v>
                </c:pt>
                <c:pt idx="9381">
                  <c:v>17085</c:v>
                </c:pt>
                <c:pt idx="9382">
                  <c:v>17086</c:v>
                </c:pt>
                <c:pt idx="9383">
                  <c:v>17087</c:v>
                </c:pt>
                <c:pt idx="9384">
                  <c:v>17088</c:v>
                </c:pt>
                <c:pt idx="9385">
                  <c:v>17089</c:v>
                </c:pt>
                <c:pt idx="9386">
                  <c:v>17090</c:v>
                </c:pt>
                <c:pt idx="9387">
                  <c:v>17091</c:v>
                </c:pt>
                <c:pt idx="9388">
                  <c:v>17092</c:v>
                </c:pt>
                <c:pt idx="9389">
                  <c:v>17093</c:v>
                </c:pt>
                <c:pt idx="9390">
                  <c:v>17094</c:v>
                </c:pt>
                <c:pt idx="9391">
                  <c:v>17095</c:v>
                </c:pt>
                <c:pt idx="9392">
                  <c:v>17096</c:v>
                </c:pt>
                <c:pt idx="9393">
                  <c:v>17097</c:v>
                </c:pt>
                <c:pt idx="9394">
                  <c:v>17098</c:v>
                </c:pt>
                <c:pt idx="9395">
                  <c:v>17099</c:v>
                </c:pt>
                <c:pt idx="9396">
                  <c:v>17100</c:v>
                </c:pt>
                <c:pt idx="9397">
                  <c:v>17101</c:v>
                </c:pt>
                <c:pt idx="9398">
                  <c:v>17102</c:v>
                </c:pt>
                <c:pt idx="9399">
                  <c:v>17103</c:v>
                </c:pt>
                <c:pt idx="9400">
                  <c:v>17104</c:v>
                </c:pt>
                <c:pt idx="9401">
                  <c:v>17105</c:v>
                </c:pt>
                <c:pt idx="9402">
                  <c:v>17106</c:v>
                </c:pt>
                <c:pt idx="9403">
                  <c:v>17107</c:v>
                </c:pt>
                <c:pt idx="9404">
                  <c:v>17108</c:v>
                </c:pt>
                <c:pt idx="9405">
                  <c:v>17109</c:v>
                </c:pt>
                <c:pt idx="9406">
                  <c:v>17110</c:v>
                </c:pt>
                <c:pt idx="9407">
                  <c:v>17111</c:v>
                </c:pt>
                <c:pt idx="9408">
                  <c:v>17112</c:v>
                </c:pt>
                <c:pt idx="9409">
                  <c:v>17113</c:v>
                </c:pt>
                <c:pt idx="9410">
                  <c:v>17114</c:v>
                </c:pt>
                <c:pt idx="9411">
                  <c:v>17115</c:v>
                </c:pt>
                <c:pt idx="9412">
                  <c:v>17116</c:v>
                </c:pt>
                <c:pt idx="9413">
                  <c:v>17117</c:v>
                </c:pt>
                <c:pt idx="9414">
                  <c:v>17118</c:v>
                </c:pt>
                <c:pt idx="9415">
                  <c:v>17119</c:v>
                </c:pt>
                <c:pt idx="9416">
                  <c:v>17120</c:v>
                </c:pt>
                <c:pt idx="9417">
                  <c:v>17121</c:v>
                </c:pt>
                <c:pt idx="9418">
                  <c:v>17122</c:v>
                </c:pt>
                <c:pt idx="9419">
                  <c:v>17123</c:v>
                </c:pt>
                <c:pt idx="9420">
                  <c:v>17124</c:v>
                </c:pt>
                <c:pt idx="9421">
                  <c:v>17125</c:v>
                </c:pt>
                <c:pt idx="9422">
                  <c:v>17126</c:v>
                </c:pt>
                <c:pt idx="9423">
                  <c:v>17127</c:v>
                </c:pt>
                <c:pt idx="9424">
                  <c:v>17128</c:v>
                </c:pt>
                <c:pt idx="9425">
                  <c:v>17129</c:v>
                </c:pt>
                <c:pt idx="9426">
                  <c:v>17130</c:v>
                </c:pt>
                <c:pt idx="9427">
                  <c:v>17131</c:v>
                </c:pt>
                <c:pt idx="9428">
                  <c:v>17132</c:v>
                </c:pt>
                <c:pt idx="9429">
                  <c:v>17133</c:v>
                </c:pt>
                <c:pt idx="9430">
                  <c:v>17134</c:v>
                </c:pt>
                <c:pt idx="9431">
                  <c:v>17135</c:v>
                </c:pt>
                <c:pt idx="9432">
                  <c:v>17136</c:v>
                </c:pt>
                <c:pt idx="9433">
                  <c:v>17137</c:v>
                </c:pt>
                <c:pt idx="9434">
                  <c:v>17138</c:v>
                </c:pt>
                <c:pt idx="9435">
                  <c:v>17139</c:v>
                </c:pt>
                <c:pt idx="9436">
                  <c:v>17140</c:v>
                </c:pt>
                <c:pt idx="9437">
                  <c:v>17141</c:v>
                </c:pt>
                <c:pt idx="9438">
                  <c:v>17142</c:v>
                </c:pt>
                <c:pt idx="9439">
                  <c:v>17143</c:v>
                </c:pt>
                <c:pt idx="9440">
                  <c:v>17144</c:v>
                </c:pt>
                <c:pt idx="9441">
                  <c:v>17145</c:v>
                </c:pt>
                <c:pt idx="9442">
                  <c:v>17146</c:v>
                </c:pt>
                <c:pt idx="9443">
                  <c:v>17147</c:v>
                </c:pt>
                <c:pt idx="9444">
                  <c:v>17148</c:v>
                </c:pt>
                <c:pt idx="9445">
                  <c:v>17149</c:v>
                </c:pt>
                <c:pt idx="9446">
                  <c:v>17150</c:v>
                </c:pt>
                <c:pt idx="9447">
                  <c:v>17151</c:v>
                </c:pt>
                <c:pt idx="9448">
                  <c:v>17152</c:v>
                </c:pt>
                <c:pt idx="9449">
                  <c:v>17153</c:v>
                </c:pt>
                <c:pt idx="9450">
                  <c:v>17154</c:v>
                </c:pt>
                <c:pt idx="9451">
                  <c:v>17155</c:v>
                </c:pt>
                <c:pt idx="9452">
                  <c:v>17156</c:v>
                </c:pt>
                <c:pt idx="9453">
                  <c:v>17157</c:v>
                </c:pt>
                <c:pt idx="9454">
                  <c:v>17158</c:v>
                </c:pt>
                <c:pt idx="9455">
                  <c:v>17159</c:v>
                </c:pt>
                <c:pt idx="9456">
                  <c:v>17160</c:v>
                </c:pt>
                <c:pt idx="9457">
                  <c:v>17161</c:v>
                </c:pt>
                <c:pt idx="9458">
                  <c:v>17162</c:v>
                </c:pt>
                <c:pt idx="9459">
                  <c:v>17163</c:v>
                </c:pt>
                <c:pt idx="9460">
                  <c:v>17164</c:v>
                </c:pt>
                <c:pt idx="9461">
                  <c:v>17165</c:v>
                </c:pt>
                <c:pt idx="9462">
                  <c:v>17166</c:v>
                </c:pt>
                <c:pt idx="9463">
                  <c:v>17167</c:v>
                </c:pt>
                <c:pt idx="9464">
                  <c:v>17168</c:v>
                </c:pt>
                <c:pt idx="9465">
                  <c:v>17169</c:v>
                </c:pt>
                <c:pt idx="9466">
                  <c:v>17170</c:v>
                </c:pt>
                <c:pt idx="9467">
                  <c:v>17171</c:v>
                </c:pt>
                <c:pt idx="9468">
                  <c:v>17172</c:v>
                </c:pt>
                <c:pt idx="9469">
                  <c:v>17173</c:v>
                </c:pt>
                <c:pt idx="9470">
                  <c:v>17174</c:v>
                </c:pt>
                <c:pt idx="9471">
                  <c:v>17175</c:v>
                </c:pt>
                <c:pt idx="9472">
                  <c:v>17176</c:v>
                </c:pt>
                <c:pt idx="9473">
                  <c:v>17177</c:v>
                </c:pt>
                <c:pt idx="9474">
                  <c:v>17178</c:v>
                </c:pt>
                <c:pt idx="9475">
                  <c:v>17179</c:v>
                </c:pt>
                <c:pt idx="9476">
                  <c:v>17180</c:v>
                </c:pt>
                <c:pt idx="9477">
                  <c:v>17181</c:v>
                </c:pt>
                <c:pt idx="9478">
                  <c:v>17182</c:v>
                </c:pt>
                <c:pt idx="9479">
                  <c:v>17183</c:v>
                </c:pt>
                <c:pt idx="9480">
                  <c:v>17184</c:v>
                </c:pt>
                <c:pt idx="9481">
                  <c:v>17185</c:v>
                </c:pt>
                <c:pt idx="9482">
                  <c:v>17186</c:v>
                </c:pt>
                <c:pt idx="9483">
                  <c:v>17187</c:v>
                </c:pt>
                <c:pt idx="9484">
                  <c:v>17188</c:v>
                </c:pt>
                <c:pt idx="9485">
                  <c:v>17189</c:v>
                </c:pt>
                <c:pt idx="9486">
                  <c:v>17190</c:v>
                </c:pt>
                <c:pt idx="9487">
                  <c:v>17191</c:v>
                </c:pt>
                <c:pt idx="9488">
                  <c:v>17192</c:v>
                </c:pt>
                <c:pt idx="9489">
                  <c:v>17193</c:v>
                </c:pt>
                <c:pt idx="9490">
                  <c:v>17194</c:v>
                </c:pt>
                <c:pt idx="9491">
                  <c:v>17195</c:v>
                </c:pt>
                <c:pt idx="9492">
                  <c:v>17196</c:v>
                </c:pt>
                <c:pt idx="9493">
                  <c:v>17197</c:v>
                </c:pt>
                <c:pt idx="9494">
                  <c:v>17198</c:v>
                </c:pt>
                <c:pt idx="9495">
                  <c:v>17199</c:v>
                </c:pt>
                <c:pt idx="9496">
                  <c:v>17200</c:v>
                </c:pt>
                <c:pt idx="9497">
                  <c:v>17201</c:v>
                </c:pt>
                <c:pt idx="9498">
                  <c:v>17202</c:v>
                </c:pt>
                <c:pt idx="9499">
                  <c:v>17203</c:v>
                </c:pt>
                <c:pt idx="9500">
                  <c:v>17204</c:v>
                </c:pt>
                <c:pt idx="9501">
                  <c:v>17205</c:v>
                </c:pt>
                <c:pt idx="9502">
                  <c:v>17206</c:v>
                </c:pt>
                <c:pt idx="9503">
                  <c:v>17207</c:v>
                </c:pt>
                <c:pt idx="9504">
                  <c:v>17208</c:v>
                </c:pt>
                <c:pt idx="9505">
                  <c:v>17209</c:v>
                </c:pt>
                <c:pt idx="9506">
                  <c:v>17210</c:v>
                </c:pt>
                <c:pt idx="9507">
                  <c:v>17211</c:v>
                </c:pt>
                <c:pt idx="9508">
                  <c:v>17212</c:v>
                </c:pt>
                <c:pt idx="9509">
                  <c:v>17213</c:v>
                </c:pt>
                <c:pt idx="9510">
                  <c:v>17214</c:v>
                </c:pt>
                <c:pt idx="9511">
                  <c:v>17215</c:v>
                </c:pt>
                <c:pt idx="9512">
                  <c:v>17216</c:v>
                </c:pt>
                <c:pt idx="9513">
                  <c:v>17217</c:v>
                </c:pt>
                <c:pt idx="9514">
                  <c:v>17218</c:v>
                </c:pt>
                <c:pt idx="9515">
                  <c:v>17219</c:v>
                </c:pt>
                <c:pt idx="9516">
                  <c:v>17220</c:v>
                </c:pt>
                <c:pt idx="9517">
                  <c:v>17221</c:v>
                </c:pt>
                <c:pt idx="9518">
                  <c:v>17222</c:v>
                </c:pt>
                <c:pt idx="9519">
                  <c:v>17223</c:v>
                </c:pt>
                <c:pt idx="9520">
                  <c:v>17224</c:v>
                </c:pt>
                <c:pt idx="9521">
                  <c:v>17225</c:v>
                </c:pt>
                <c:pt idx="9522">
                  <c:v>17226</c:v>
                </c:pt>
                <c:pt idx="9523">
                  <c:v>17227</c:v>
                </c:pt>
                <c:pt idx="9524">
                  <c:v>17228</c:v>
                </c:pt>
                <c:pt idx="9525">
                  <c:v>17229</c:v>
                </c:pt>
                <c:pt idx="9526">
                  <c:v>17230</c:v>
                </c:pt>
                <c:pt idx="9527">
                  <c:v>17231</c:v>
                </c:pt>
                <c:pt idx="9528">
                  <c:v>17232</c:v>
                </c:pt>
                <c:pt idx="9529">
                  <c:v>17233</c:v>
                </c:pt>
                <c:pt idx="9530">
                  <c:v>17234</c:v>
                </c:pt>
                <c:pt idx="9531">
                  <c:v>17235</c:v>
                </c:pt>
                <c:pt idx="9532">
                  <c:v>17236</c:v>
                </c:pt>
                <c:pt idx="9533">
                  <c:v>17237</c:v>
                </c:pt>
                <c:pt idx="9534">
                  <c:v>17238</c:v>
                </c:pt>
                <c:pt idx="9535">
                  <c:v>17239</c:v>
                </c:pt>
                <c:pt idx="9536">
                  <c:v>17240</c:v>
                </c:pt>
                <c:pt idx="9537">
                  <c:v>17241</c:v>
                </c:pt>
                <c:pt idx="9538">
                  <c:v>17242</c:v>
                </c:pt>
                <c:pt idx="9539">
                  <c:v>17243</c:v>
                </c:pt>
                <c:pt idx="9540">
                  <c:v>17244</c:v>
                </c:pt>
                <c:pt idx="9541">
                  <c:v>17245</c:v>
                </c:pt>
                <c:pt idx="9542">
                  <c:v>17246</c:v>
                </c:pt>
                <c:pt idx="9543">
                  <c:v>17247</c:v>
                </c:pt>
                <c:pt idx="9544">
                  <c:v>17248</c:v>
                </c:pt>
                <c:pt idx="9545">
                  <c:v>17249</c:v>
                </c:pt>
                <c:pt idx="9546">
                  <c:v>17250</c:v>
                </c:pt>
                <c:pt idx="9547">
                  <c:v>17251</c:v>
                </c:pt>
                <c:pt idx="9548">
                  <c:v>17252</c:v>
                </c:pt>
                <c:pt idx="9549">
                  <c:v>17253</c:v>
                </c:pt>
                <c:pt idx="9550">
                  <c:v>17254</c:v>
                </c:pt>
                <c:pt idx="9551">
                  <c:v>17255</c:v>
                </c:pt>
                <c:pt idx="9552">
                  <c:v>17256</c:v>
                </c:pt>
                <c:pt idx="9553">
                  <c:v>17257</c:v>
                </c:pt>
                <c:pt idx="9554">
                  <c:v>17258</c:v>
                </c:pt>
                <c:pt idx="9555">
                  <c:v>17259</c:v>
                </c:pt>
                <c:pt idx="9556">
                  <c:v>17260</c:v>
                </c:pt>
                <c:pt idx="9557">
                  <c:v>17261</c:v>
                </c:pt>
                <c:pt idx="9558">
                  <c:v>17262</c:v>
                </c:pt>
                <c:pt idx="9559">
                  <c:v>17263</c:v>
                </c:pt>
                <c:pt idx="9560">
                  <c:v>17264</c:v>
                </c:pt>
                <c:pt idx="9561">
                  <c:v>17265</c:v>
                </c:pt>
                <c:pt idx="9562">
                  <c:v>17266</c:v>
                </c:pt>
                <c:pt idx="9563">
                  <c:v>17267</c:v>
                </c:pt>
                <c:pt idx="9564">
                  <c:v>17268</c:v>
                </c:pt>
                <c:pt idx="9565">
                  <c:v>17269</c:v>
                </c:pt>
                <c:pt idx="9566">
                  <c:v>17270</c:v>
                </c:pt>
                <c:pt idx="9567">
                  <c:v>17271</c:v>
                </c:pt>
                <c:pt idx="9568">
                  <c:v>17272</c:v>
                </c:pt>
                <c:pt idx="9569">
                  <c:v>17273</c:v>
                </c:pt>
                <c:pt idx="9570">
                  <c:v>17274</c:v>
                </c:pt>
                <c:pt idx="9571">
                  <c:v>17275</c:v>
                </c:pt>
                <c:pt idx="9572">
                  <c:v>17276</c:v>
                </c:pt>
                <c:pt idx="9573">
                  <c:v>17277</c:v>
                </c:pt>
                <c:pt idx="9574">
                  <c:v>17278</c:v>
                </c:pt>
                <c:pt idx="9575">
                  <c:v>17279</c:v>
                </c:pt>
                <c:pt idx="9576">
                  <c:v>17280</c:v>
                </c:pt>
                <c:pt idx="9577">
                  <c:v>17281</c:v>
                </c:pt>
                <c:pt idx="9578">
                  <c:v>17282</c:v>
                </c:pt>
                <c:pt idx="9579">
                  <c:v>17283</c:v>
                </c:pt>
                <c:pt idx="9580">
                  <c:v>17284</c:v>
                </c:pt>
                <c:pt idx="9581">
                  <c:v>17285</c:v>
                </c:pt>
                <c:pt idx="9582">
                  <c:v>17286</c:v>
                </c:pt>
                <c:pt idx="9583">
                  <c:v>17287</c:v>
                </c:pt>
                <c:pt idx="9584">
                  <c:v>17288</c:v>
                </c:pt>
                <c:pt idx="9585">
                  <c:v>17289</c:v>
                </c:pt>
                <c:pt idx="9586">
                  <c:v>17290</c:v>
                </c:pt>
                <c:pt idx="9587">
                  <c:v>17291</c:v>
                </c:pt>
                <c:pt idx="9588">
                  <c:v>17292</c:v>
                </c:pt>
                <c:pt idx="9589">
                  <c:v>17293</c:v>
                </c:pt>
                <c:pt idx="9590">
                  <c:v>17294</c:v>
                </c:pt>
                <c:pt idx="9591">
                  <c:v>17295</c:v>
                </c:pt>
                <c:pt idx="9592">
                  <c:v>17296</c:v>
                </c:pt>
                <c:pt idx="9593">
                  <c:v>17297</c:v>
                </c:pt>
                <c:pt idx="9594">
                  <c:v>17298</c:v>
                </c:pt>
                <c:pt idx="9595">
                  <c:v>17299</c:v>
                </c:pt>
                <c:pt idx="9596">
                  <c:v>17300</c:v>
                </c:pt>
                <c:pt idx="9597">
                  <c:v>17301</c:v>
                </c:pt>
                <c:pt idx="9598">
                  <c:v>17302</c:v>
                </c:pt>
                <c:pt idx="9599">
                  <c:v>17303</c:v>
                </c:pt>
                <c:pt idx="9600">
                  <c:v>17304</c:v>
                </c:pt>
                <c:pt idx="9601">
                  <c:v>17305</c:v>
                </c:pt>
                <c:pt idx="9602">
                  <c:v>17306</c:v>
                </c:pt>
                <c:pt idx="9603">
                  <c:v>17307</c:v>
                </c:pt>
                <c:pt idx="9604">
                  <c:v>17308</c:v>
                </c:pt>
                <c:pt idx="9605">
                  <c:v>17309</c:v>
                </c:pt>
                <c:pt idx="9606">
                  <c:v>17310</c:v>
                </c:pt>
                <c:pt idx="9607">
                  <c:v>17311</c:v>
                </c:pt>
                <c:pt idx="9608">
                  <c:v>17312</c:v>
                </c:pt>
                <c:pt idx="9609">
                  <c:v>17313</c:v>
                </c:pt>
                <c:pt idx="9610">
                  <c:v>17314</c:v>
                </c:pt>
                <c:pt idx="9611">
                  <c:v>17315</c:v>
                </c:pt>
                <c:pt idx="9612">
                  <c:v>17316</c:v>
                </c:pt>
                <c:pt idx="9613">
                  <c:v>17317</c:v>
                </c:pt>
                <c:pt idx="9614">
                  <c:v>17318</c:v>
                </c:pt>
                <c:pt idx="9615">
                  <c:v>17319</c:v>
                </c:pt>
                <c:pt idx="9616">
                  <c:v>17320</c:v>
                </c:pt>
                <c:pt idx="9617">
                  <c:v>17321</c:v>
                </c:pt>
                <c:pt idx="9618">
                  <c:v>17322</c:v>
                </c:pt>
                <c:pt idx="9619">
                  <c:v>17323</c:v>
                </c:pt>
                <c:pt idx="9620">
                  <c:v>17324</c:v>
                </c:pt>
                <c:pt idx="9621">
                  <c:v>17325</c:v>
                </c:pt>
                <c:pt idx="9622">
                  <c:v>17326</c:v>
                </c:pt>
                <c:pt idx="9623">
                  <c:v>17327</c:v>
                </c:pt>
                <c:pt idx="9624">
                  <c:v>17328</c:v>
                </c:pt>
                <c:pt idx="9625">
                  <c:v>17329</c:v>
                </c:pt>
                <c:pt idx="9626">
                  <c:v>17330</c:v>
                </c:pt>
                <c:pt idx="9627">
                  <c:v>17331</c:v>
                </c:pt>
                <c:pt idx="9628">
                  <c:v>17332</c:v>
                </c:pt>
                <c:pt idx="9629">
                  <c:v>17333</c:v>
                </c:pt>
                <c:pt idx="9630">
                  <c:v>17334</c:v>
                </c:pt>
                <c:pt idx="9631">
                  <c:v>17335</c:v>
                </c:pt>
                <c:pt idx="9632">
                  <c:v>17336</c:v>
                </c:pt>
                <c:pt idx="9633">
                  <c:v>17337</c:v>
                </c:pt>
                <c:pt idx="9634">
                  <c:v>17338</c:v>
                </c:pt>
                <c:pt idx="9635">
                  <c:v>17339</c:v>
                </c:pt>
                <c:pt idx="9636">
                  <c:v>17340</c:v>
                </c:pt>
                <c:pt idx="9637">
                  <c:v>17341</c:v>
                </c:pt>
                <c:pt idx="9638">
                  <c:v>17342</c:v>
                </c:pt>
                <c:pt idx="9639">
                  <c:v>17343</c:v>
                </c:pt>
                <c:pt idx="9640">
                  <c:v>17344</c:v>
                </c:pt>
                <c:pt idx="9641">
                  <c:v>17345</c:v>
                </c:pt>
                <c:pt idx="9642">
                  <c:v>17346</c:v>
                </c:pt>
                <c:pt idx="9643">
                  <c:v>17347</c:v>
                </c:pt>
                <c:pt idx="9644">
                  <c:v>17348</c:v>
                </c:pt>
                <c:pt idx="9645">
                  <c:v>17349</c:v>
                </c:pt>
                <c:pt idx="9646">
                  <c:v>17350</c:v>
                </c:pt>
                <c:pt idx="9647">
                  <c:v>17351</c:v>
                </c:pt>
                <c:pt idx="9648">
                  <c:v>17352</c:v>
                </c:pt>
                <c:pt idx="9649">
                  <c:v>17353</c:v>
                </c:pt>
                <c:pt idx="9650">
                  <c:v>17354</c:v>
                </c:pt>
                <c:pt idx="9651">
                  <c:v>17355</c:v>
                </c:pt>
                <c:pt idx="9652">
                  <c:v>17356</c:v>
                </c:pt>
                <c:pt idx="9653">
                  <c:v>17357</c:v>
                </c:pt>
                <c:pt idx="9654">
                  <c:v>17358</c:v>
                </c:pt>
                <c:pt idx="9655">
                  <c:v>17359</c:v>
                </c:pt>
                <c:pt idx="9656">
                  <c:v>17360</c:v>
                </c:pt>
                <c:pt idx="9657">
                  <c:v>17361</c:v>
                </c:pt>
                <c:pt idx="9658">
                  <c:v>17362</c:v>
                </c:pt>
                <c:pt idx="9659">
                  <c:v>17363</c:v>
                </c:pt>
                <c:pt idx="9660">
                  <c:v>17364</c:v>
                </c:pt>
                <c:pt idx="9661">
                  <c:v>17365</c:v>
                </c:pt>
                <c:pt idx="9662">
                  <c:v>17366</c:v>
                </c:pt>
                <c:pt idx="9663">
                  <c:v>17367</c:v>
                </c:pt>
                <c:pt idx="9664">
                  <c:v>17368</c:v>
                </c:pt>
                <c:pt idx="9665">
                  <c:v>17369</c:v>
                </c:pt>
                <c:pt idx="9666">
                  <c:v>17370</c:v>
                </c:pt>
                <c:pt idx="9667">
                  <c:v>17371</c:v>
                </c:pt>
                <c:pt idx="9668">
                  <c:v>17372</c:v>
                </c:pt>
                <c:pt idx="9669">
                  <c:v>17373</c:v>
                </c:pt>
                <c:pt idx="9670">
                  <c:v>17374</c:v>
                </c:pt>
                <c:pt idx="9671">
                  <c:v>17375</c:v>
                </c:pt>
                <c:pt idx="9672">
                  <c:v>17376</c:v>
                </c:pt>
                <c:pt idx="9673">
                  <c:v>17377</c:v>
                </c:pt>
                <c:pt idx="9674">
                  <c:v>17378</c:v>
                </c:pt>
                <c:pt idx="9675">
                  <c:v>17379</c:v>
                </c:pt>
                <c:pt idx="9676">
                  <c:v>17380</c:v>
                </c:pt>
                <c:pt idx="9677">
                  <c:v>17381</c:v>
                </c:pt>
                <c:pt idx="9678">
                  <c:v>17382</c:v>
                </c:pt>
                <c:pt idx="9679">
                  <c:v>17383</c:v>
                </c:pt>
                <c:pt idx="9680">
                  <c:v>17384</c:v>
                </c:pt>
                <c:pt idx="9681">
                  <c:v>17385</c:v>
                </c:pt>
                <c:pt idx="9682">
                  <c:v>17386</c:v>
                </c:pt>
                <c:pt idx="9683">
                  <c:v>17387</c:v>
                </c:pt>
                <c:pt idx="9684">
                  <c:v>17388</c:v>
                </c:pt>
                <c:pt idx="9685">
                  <c:v>17389</c:v>
                </c:pt>
                <c:pt idx="9686">
                  <c:v>17390</c:v>
                </c:pt>
                <c:pt idx="9687">
                  <c:v>17391</c:v>
                </c:pt>
                <c:pt idx="9688">
                  <c:v>17392</c:v>
                </c:pt>
                <c:pt idx="9689">
                  <c:v>17393</c:v>
                </c:pt>
                <c:pt idx="9690">
                  <c:v>17394</c:v>
                </c:pt>
                <c:pt idx="9691">
                  <c:v>17395</c:v>
                </c:pt>
                <c:pt idx="9692">
                  <c:v>17396</c:v>
                </c:pt>
                <c:pt idx="9693">
                  <c:v>17397</c:v>
                </c:pt>
                <c:pt idx="9694">
                  <c:v>17398</c:v>
                </c:pt>
                <c:pt idx="9695">
                  <c:v>17399</c:v>
                </c:pt>
                <c:pt idx="9696">
                  <c:v>17400</c:v>
                </c:pt>
                <c:pt idx="9697">
                  <c:v>17401</c:v>
                </c:pt>
                <c:pt idx="9698">
                  <c:v>17402</c:v>
                </c:pt>
                <c:pt idx="9699">
                  <c:v>17403</c:v>
                </c:pt>
                <c:pt idx="9700">
                  <c:v>17404</c:v>
                </c:pt>
                <c:pt idx="9701">
                  <c:v>17405</c:v>
                </c:pt>
                <c:pt idx="9702">
                  <c:v>17406</c:v>
                </c:pt>
                <c:pt idx="9703">
                  <c:v>17407</c:v>
                </c:pt>
                <c:pt idx="9704">
                  <c:v>17408</c:v>
                </c:pt>
                <c:pt idx="9705">
                  <c:v>17409</c:v>
                </c:pt>
                <c:pt idx="9706">
                  <c:v>17410</c:v>
                </c:pt>
                <c:pt idx="9707">
                  <c:v>17411</c:v>
                </c:pt>
                <c:pt idx="9708">
                  <c:v>17412</c:v>
                </c:pt>
                <c:pt idx="9709">
                  <c:v>17413</c:v>
                </c:pt>
                <c:pt idx="9710">
                  <c:v>17414</c:v>
                </c:pt>
                <c:pt idx="9711">
                  <c:v>17415</c:v>
                </c:pt>
                <c:pt idx="9712">
                  <c:v>17416</c:v>
                </c:pt>
                <c:pt idx="9713">
                  <c:v>17417</c:v>
                </c:pt>
                <c:pt idx="9714">
                  <c:v>17418</c:v>
                </c:pt>
                <c:pt idx="9715">
                  <c:v>17419</c:v>
                </c:pt>
                <c:pt idx="9716">
                  <c:v>17420</c:v>
                </c:pt>
                <c:pt idx="9717">
                  <c:v>17421</c:v>
                </c:pt>
                <c:pt idx="9718">
                  <c:v>17422</c:v>
                </c:pt>
                <c:pt idx="9719">
                  <c:v>17423</c:v>
                </c:pt>
                <c:pt idx="9720">
                  <c:v>17424</c:v>
                </c:pt>
                <c:pt idx="9721">
                  <c:v>17425</c:v>
                </c:pt>
                <c:pt idx="9722">
                  <c:v>17426</c:v>
                </c:pt>
                <c:pt idx="9723">
                  <c:v>17427</c:v>
                </c:pt>
                <c:pt idx="9724">
                  <c:v>17428</c:v>
                </c:pt>
                <c:pt idx="9725">
                  <c:v>17429</c:v>
                </c:pt>
                <c:pt idx="9726">
                  <c:v>17430</c:v>
                </c:pt>
                <c:pt idx="9727">
                  <c:v>17431</c:v>
                </c:pt>
                <c:pt idx="9728">
                  <c:v>17432</c:v>
                </c:pt>
                <c:pt idx="9729">
                  <c:v>17433</c:v>
                </c:pt>
                <c:pt idx="9730">
                  <c:v>17434</c:v>
                </c:pt>
                <c:pt idx="9731">
                  <c:v>17435</c:v>
                </c:pt>
                <c:pt idx="9732">
                  <c:v>17436</c:v>
                </c:pt>
                <c:pt idx="9733">
                  <c:v>17437</c:v>
                </c:pt>
                <c:pt idx="9734">
                  <c:v>17438</c:v>
                </c:pt>
                <c:pt idx="9735">
                  <c:v>17439</c:v>
                </c:pt>
                <c:pt idx="9736">
                  <c:v>17440</c:v>
                </c:pt>
                <c:pt idx="9737">
                  <c:v>17441</c:v>
                </c:pt>
                <c:pt idx="9738">
                  <c:v>17442</c:v>
                </c:pt>
                <c:pt idx="9739">
                  <c:v>17443</c:v>
                </c:pt>
                <c:pt idx="9740">
                  <c:v>17444</c:v>
                </c:pt>
                <c:pt idx="9741">
                  <c:v>17445</c:v>
                </c:pt>
                <c:pt idx="9742">
                  <c:v>17446</c:v>
                </c:pt>
                <c:pt idx="9743">
                  <c:v>17447</c:v>
                </c:pt>
                <c:pt idx="9744">
                  <c:v>17448</c:v>
                </c:pt>
                <c:pt idx="9745">
                  <c:v>17449</c:v>
                </c:pt>
                <c:pt idx="9746">
                  <c:v>17450</c:v>
                </c:pt>
                <c:pt idx="9747">
                  <c:v>17451</c:v>
                </c:pt>
                <c:pt idx="9748">
                  <c:v>17452</c:v>
                </c:pt>
                <c:pt idx="9749">
                  <c:v>17453</c:v>
                </c:pt>
                <c:pt idx="9750">
                  <c:v>17454</c:v>
                </c:pt>
                <c:pt idx="9751">
                  <c:v>17455</c:v>
                </c:pt>
                <c:pt idx="9752">
                  <c:v>17456</c:v>
                </c:pt>
                <c:pt idx="9753">
                  <c:v>17457</c:v>
                </c:pt>
                <c:pt idx="9754">
                  <c:v>17458</c:v>
                </c:pt>
                <c:pt idx="9755">
                  <c:v>17459</c:v>
                </c:pt>
                <c:pt idx="9756">
                  <c:v>17460</c:v>
                </c:pt>
                <c:pt idx="9757">
                  <c:v>17461</c:v>
                </c:pt>
                <c:pt idx="9758">
                  <c:v>17462</c:v>
                </c:pt>
                <c:pt idx="9759">
                  <c:v>17463</c:v>
                </c:pt>
                <c:pt idx="9760">
                  <c:v>17464</c:v>
                </c:pt>
                <c:pt idx="9761">
                  <c:v>17465</c:v>
                </c:pt>
                <c:pt idx="9762">
                  <c:v>17466</c:v>
                </c:pt>
                <c:pt idx="9763">
                  <c:v>17467</c:v>
                </c:pt>
                <c:pt idx="9764">
                  <c:v>17468</c:v>
                </c:pt>
                <c:pt idx="9765">
                  <c:v>17469</c:v>
                </c:pt>
                <c:pt idx="9766">
                  <c:v>17470</c:v>
                </c:pt>
                <c:pt idx="9767">
                  <c:v>17471</c:v>
                </c:pt>
                <c:pt idx="9768">
                  <c:v>17472</c:v>
                </c:pt>
                <c:pt idx="9769">
                  <c:v>17473</c:v>
                </c:pt>
                <c:pt idx="9770">
                  <c:v>17474</c:v>
                </c:pt>
                <c:pt idx="9771">
                  <c:v>17475</c:v>
                </c:pt>
                <c:pt idx="9772">
                  <c:v>17476</c:v>
                </c:pt>
                <c:pt idx="9773">
                  <c:v>17477</c:v>
                </c:pt>
                <c:pt idx="9774">
                  <c:v>17478</c:v>
                </c:pt>
                <c:pt idx="9775">
                  <c:v>17479</c:v>
                </c:pt>
                <c:pt idx="9776">
                  <c:v>17480</c:v>
                </c:pt>
                <c:pt idx="9777">
                  <c:v>17481</c:v>
                </c:pt>
                <c:pt idx="9778">
                  <c:v>17482</c:v>
                </c:pt>
                <c:pt idx="9779">
                  <c:v>17483</c:v>
                </c:pt>
                <c:pt idx="9780">
                  <c:v>17484</c:v>
                </c:pt>
                <c:pt idx="9781">
                  <c:v>17485</c:v>
                </c:pt>
                <c:pt idx="9782">
                  <c:v>17486</c:v>
                </c:pt>
                <c:pt idx="9783">
                  <c:v>17487</c:v>
                </c:pt>
                <c:pt idx="9784">
                  <c:v>17488</c:v>
                </c:pt>
                <c:pt idx="9785">
                  <c:v>17489</c:v>
                </c:pt>
                <c:pt idx="9786">
                  <c:v>17490</c:v>
                </c:pt>
                <c:pt idx="9787">
                  <c:v>17491</c:v>
                </c:pt>
                <c:pt idx="9788">
                  <c:v>17492</c:v>
                </c:pt>
                <c:pt idx="9789">
                  <c:v>17493</c:v>
                </c:pt>
                <c:pt idx="9790">
                  <c:v>17494</c:v>
                </c:pt>
                <c:pt idx="9791">
                  <c:v>17495</c:v>
                </c:pt>
                <c:pt idx="9792">
                  <c:v>17496</c:v>
                </c:pt>
                <c:pt idx="9793">
                  <c:v>17497</c:v>
                </c:pt>
                <c:pt idx="9794">
                  <c:v>17498</c:v>
                </c:pt>
                <c:pt idx="9795">
                  <c:v>17499</c:v>
                </c:pt>
                <c:pt idx="9796">
                  <c:v>17500</c:v>
                </c:pt>
                <c:pt idx="9797">
                  <c:v>17501</c:v>
                </c:pt>
                <c:pt idx="9798">
                  <c:v>17502</c:v>
                </c:pt>
                <c:pt idx="9799">
                  <c:v>17503</c:v>
                </c:pt>
                <c:pt idx="9800">
                  <c:v>17504</c:v>
                </c:pt>
                <c:pt idx="9801">
                  <c:v>17505</c:v>
                </c:pt>
                <c:pt idx="9802">
                  <c:v>17506</c:v>
                </c:pt>
                <c:pt idx="9803">
                  <c:v>17507</c:v>
                </c:pt>
                <c:pt idx="9804">
                  <c:v>17508</c:v>
                </c:pt>
                <c:pt idx="9805">
                  <c:v>17509</c:v>
                </c:pt>
                <c:pt idx="9806">
                  <c:v>17510</c:v>
                </c:pt>
                <c:pt idx="9807">
                  <c:v>17511</c:v>
                </c:pt>
                <c:pt idx="9808">
                  <c:v>17512</c:v>
                </c:pt>
                <c:pt idx="9809">
                  <c:v>17513</c:v>
                </c:pt>
                <c:pt idx="9810">
                  <c:v>17514</c:v>
                </c:pt>
                <c:pt idx="9811">
                  <c:v>17515</c:v>
                </c:pt>
                <c:pt idx="9812">
                  <c:v>17516</c:v>
                </c:pt>
                <c:pt idx="9813">
                  <c:v>17517</c:v>
                </c:pt>
                <c:pt idx="9814">
                  <c:v>17518</c:v>
                </c:pt>
                <c:pt idx="9815">
                  <c:v>17519</c:v>
                </c:pt>
                <c:pt idx="9816">
                  <c:v>17520</c:v>
                </c:pt>
                <c:pt idx="9817">
                  <c:v>17521</c:v>
                </c:pt>
                <c:pt idx="9818">
                  <c:v>17522</c:v>
                </c:pt>
                <c:pt idx="9819">
                  <c:v>17523</c:v>
                </c:pt>
                <c:pt idx="9820">
                  <c:v>17524</c:v>
                </c:pt>
                <c:pt idx="9821">
                  <c:v>17525</c:v>
                </c:pt>
                <c:pt idx="9822">
                  <c:v>17526</c:v>
                </c:pt>
                <c:pt idx="9823">
                  <c:v>17527</c:v>
                </c:pt>
                <c:pt idx="9824">
                  <c:v>17528</c:v>
                </c:pt>
                <c:pt idx="9825">
                  <c:v>17529</c:v>
                </c:pt>
                <c:pt idx="9826">
                  <c:v>17530</c:v>
                </c:pt>
                <c:pt idx="9827">
                  <c:v>17531</c:v>
                </c:pt>
                <c:pt idx="9828">
                  <c:v>17532</c:v>
                </c:pt>
                <c:pt idx="9829">
                  <c:v>17533</c:v>
                </c:pt>
                <c:pt idx="9830">
                  <c:v>17534</c:v>
                </c:pt>
                <c:pt idx="9831">
                  <c:v>17535</c:v>
                </c:pt>
                <c:pt idx="9832">
                  <c:v>17536</c:v>
                </c:pt>
                <c:pt idx="9833">
                  <c:v>17537</c:v>
                </c:pt>
                <c:pt idx="9834">
                  <c:v>17538</c:v>
                </c:pt>
                <c:pt idx="9835">
                  <c:v>17539</c:v>
                </c:pt>
                <c:pt idx="9836">
                  <c:v>17540</c:v>
                </c:pt>
                <c:pt idx="9837">
                  <c:v>17541</c:v>
                </c:pt>
                <c:pt idx="9838">
                  <c:v>17542</c:v>
                </c:pt>
                <c:pt idx="9839">
                  <c:v>17543</c:v>
                </c:pt>
                <c:pt idx="9840">
                  <c:v>17544</c:v>
                </c:pt>
                <c:pt idx="9841">
                  <c:v>17545</c:v>
                </c:pt>
                <c:pt idx="9842">
                  <c:v>17546</c:v>
                </c:pt>
                <c:pt idx="9843">
                  <c:v>17547</c:v>
                </c:pt>
                <c:pt idx="9844">
                  <c:v>17548</c:v>
                </c:pt>
                <c:pt idx="9845">
                  <c:v>17549</c:v>
                </c:pt>
                <c:pt idx="9846">
                  <c:v>17550</c:v>
                </c:pt>
                <c:pt idx="9847">
                  <c:v>17551</c:v>
                </c:pt>
                <c:pt idx="9848">
                  <c:v>17552</c:v>
                </c:pt>
                <c:pt idx="9849">
                  <c:v>17553</c:v>
                </c:pt>
                <c:pt idx="9850">
                  <c:v>17554</c:v>
                </c:pt>
                <c:pt idx="9851">
                  <c:v>17555</c:v>
                </c:pt>
                <c:pt idx="9852">
                  <c:v>17556</c:v>
                </c:pt>
                <c:pt idx="9853">
                  <c:v>17557</c:v>
                </c:pt>
                <c:pt idx="9854">
                  <c:v>17558</c:v>
                </c:pt>
                <c:pt idx="9855">
                  <c:v>17559</c:v>
                </c:pt>
                <c:pt idx="9856">
                  <c:v>17560</c:v>
                </c:pt>
                <c:pt idx="9857">
                  <c:v>17561</c:v>
                </c:pt>
                <c:pt idx="9858">
                  <c:v>17562</c:v>
                </c:pt>
                <c:pt idx="9859">
                  <c:v>17563</c:v>
                </c:pt>
                <c:pt idx="9860">
                  <c:v>17564</c:v>
                </c:pt>
                <c:pt idx="9861">
                  <c:v>17565</c:v>
                </c:pt>
                <c:pt idx="9862">
                  <c:v>17566</c:v>
                </c:pt>
                <c:pt idx="9863">
                  <c:v>17567</c:v>
                </c:pt>
                <c:pt idx="9864">
                  <c:v>17568</c:v>
                </c:pt>
                <c:pt idx="9865">
                  <c:v>17569</c:v>
                </c:pt>
                <c:pt idx="9866">
                  <c:v>17570</c:v>
                </c:pt>
                <c:pt idx="9867">
                  <c:v>17571</c:v>
                </c:pt>
                <c:pt idx="9868">
                  <c:v>17572</c:v>
                </c:pt>
                <c:pt idx="9869">
                  <c:v>17573</c:v>
                </c:pt>
                <c:pt idx="9870">
                  <c:v>17574</c:v>
                </c:pt>
                <c:pt idx="9871">
                  <c:v>17575</c:v>
                </c:pt>
                <c:pt idx="9872">
                  <c:v>17576</c:v>
                </c:pt>
                <c:pt idx="9873">
                  <c:v>17577</c:v>
                </c:pt>
                <c:pt idx="9874">
                  <c:v>17578</c:v>
                </c:pt>
                <c:pt idx="9875">
                  <c:v>17579</c:v>
                </c:pt>
                <c:pt idx="9876">
                  <c:v>17580</c:v>
                </c:pt>
                <c:pt idx="9877">
                  <c:v>17581</c:v>
                </c:pt>
                <c:pt idx="9878">
                  <c:v>17582</c:v>
                </c:pt>
                <c:pt idx="9879">
                  <c:v>17583</c:v>
                </c:pt>
                <c:pt idx="9880">
                  <c:v>17584</c:v>
                </c:pt>
                <c:pt idx="9881">
                  <c:v>17585</c:v>
                </c:pt>
                <c:pt idx="9882">
                  <c:v>17586</c:v>
                </c:pt>
                <c:pt idx="9883">
                  <c:v>17587</c:v>
                </c:pt>
                <c:pt idx="9884">
                  <c:v>17588</c:v>
                </c:pt>
                <c:pt idx="9885">
                  <c:v>17589</c:v>
                </c:pt>
                <c:pt idx="9886">
                  <c:v>17590</c:v>
                </c:pt>
                <c:pt idx="9887">
                  <c:v>17591</c:v>
                </c:pt>
                <c:pt idx="9888">
                  <c:v>17592</c:v>
                </c:pt>
                <c:pt idx="9889">
                  <c:v>17593</c:v>
                </c:pt>
                <c:pt idx="9890">
                  <c:v>17594</c:v>
                </c:pt>
                <c:pt idx="9891">
                  <c:v>17595</c:v>
                </c:pt>
                <c:pt idx="9892">
                  <c:v>17596</c:v>
                </c:pt>
                <c:pt idx="9893">
                  <c:v>17597</c:v>
                </c:pt>
                <c:pt idx="9894">
                  <c:v>17598</c:v>
                </c:pt>
                <c:pt idx="9895">
                  <c:v>17599</c:v>
                </c:pt>
                <c:pt idx="9896">
                  <c:v>17600</c:v>
                </c:pt>
                <c:pt idx="9897">
                  <c:v>17601</c:v>
                </c:pt>
                <c:pt idx="9898">
                  <c:v>17602</c:v>
                </c:pt>
                <c:pt idx="9899">
                  <c:v>17603</c:v>
                </c:pt>
                <c:pt idx="9900">
                  <c:v>17604</c:v>
                </c:pt>
                <c:pt idx="9901">
                  <c:v>17605</c:v>
                </c:pt>
                <c:pt idx="9902">
                  <c:v>17606</c:v>
                </c:pt>
                <c:pt idx="9903">
                  <c:v>17607</c:v>
                </c:pt>
                <c:pt idx="9904">
                  <c:v>17608</c:v>
                </c:pt>
                <c:pt idx="9905">
                  <c:v>17609</c:v>
                </c:pt>
                <c:pt idx="9906">
                  <c:v>17610</c:v>
                </c:pt>
                <c:pt idx="9907">
                  <c:v>17611</c:v>
                </c:pt>
                <c:pt idx="9908">
                  <c:v>17612</c:v>
                </c:pt>
                <c:pt idx="9909">
                  <c:v>17613</c:v>
                </c:pt>
                <c:pt idx="9910">
                  <c:v>17614</c:v>
                </c:pt>
                <c:pt idx="9911">
                  <c:v>17615</c:v>
                </c:pt>
                <c:pt idx="9912">
                  <c:v>17616</c:v>
                </c:pt>
                <c:pt idx="9913">
                  <c:v>17617</c:v>
                </c:pt>
                <c:pt idx="9914">
                  <c:v>17618</c:v>
                </c:pt>
                <c:pt idx="9915">
                  <c:v>17619</c:v>
                </c:pt>
                <c:pt idx="9916">
                  <c:v>17620</c:v>
                </c:pt>
                <c:pt idx="9917">
                  <c:v>17621</c:v>
                </c:pt>
                <c:pt idx="9918">
                  <c:v>17622</c:v>
                </c:pt>
                <c:pt idx="9919">
                  <c:v>17623</c:v>
                </c:pt>
                <c:pt idx="9920">
                  <c:v>17624</c:v>
                </c:pt>
                <c:pt idx="9921">
                  <c:v>17625</c:v>
                </c:pt>
                <c:pt idx="9922">
                  <c:v>17626</c:v>
                </c:pt>
                <c:pt idx="9923">
                  <c:v>17627</c:v>
                </c:pt>
                <c:pt idx="9924">
                  <c:v>17628</c:v>
                </c:pt>
                <c:pt idx="9925">
                  <c:v>17629</c:v>
                </c:pt>
                <c:pt idx="9926">
                  <c:v>17630</c:v>
                </c:pt>
                <c:pt idx="9927">
                  <c:v>17631</c:v>
                </c:pt>
                <c:pt idx="9928">
                  <c:v>17632</c:v>
                </c:pt>
                <c:pt idx="9929">
                  <c:v>17633</c:v>
                </c:pt>
                <c:pt idx="9930">
                  <c:v>17634</c:v>
                </c:pt>
                <c:pt idx="9931">
                  <c:v>17635</c:v>
                </c:pt>
                <c:pt idx="9932">
                  <c:v>17636</c:v>
                </c:pt>
                <c:pt idx="9933">
                  <c:v>17637</c:v>
                </c:pt>
                <c:pt idx="9934">
                  <c:v>17638</c:v>
                </c:pt>
                <c:pt idx="9935">
                  <c:v>17639</c:v>
                </c:pt>
                <c:pt idx="9936">
                  <c:v>17640</c:v>
                </c:pt>
                <c:pt idx="9937">
                  <c:v>17641</c:v>
                </c:pt>
                <c:pt idx="9938">
                  <c:v>17642</c:v>
                </c:pt>
                <c:pt idx="9939">
                  <c:v>17643</c:v>
                </c:pt>
                <c:pt idx="9940">
                  <c:v>17644</c:v>
                </c:pt>
                <c:pt idx="9941">
                  <c:v>17645</c:v>
                </c:pt>
                <c:pt idx="9942">
                  <c:v>17646</c:v>
                </c:pt>
                <c:pt idx="9943">
                  <c:v>17647</c:v>
                </c:pt>
                <c:pt idx="9944">
                  <c:v>17648</c:v>
                </c:pt>
                <c:pt idx="9945">
                  <c:v>17649</c:v>
                </c:pt>
                <c:pt idx="9946">
                  <c:v>17650</c:v>
                </c:pt>
                <c:pt idx="9947">
                  <c:v>17651</c:v>
                </c:pt>
                <c:pt idx="9948">
                  <c:v>17652</c:v>
                </c:pt>
                <c:pt idx="9949">
                  <c:v>17653</c:v>
                </c:pt>
                <c:pt idx="9950">
                  <c:v>17654</c:v>
                </c:pt>
                <c:pt idx="9951">
                  <c:v>17655</c:v>
                </c:pt>
                <c:pt idx="9952">
                  <c:v>17656</c:v>
                </c:pt>
                <c:pt idx="9953">
                  <c:v>17657</c:v>
                </c:pt>
                <c:pt idx="9954">
                  <c:v>17658</c:v>
                </c:pt>
                <c:pt idx="9955">
                  <c:v>17659</c:v>
                </c:pt>
                <c:pt idx="9956">
                  <c:v>17660</c:v>
                </c:pt>
                <c:pt idx="9957">
                  <c:v>17661</c:v>
                </c:pt>
                <c:pt idx="9958">
                  <c:v>17662</c:v>
                </c:pt>
                <c:pt idx="9959">
                  <c:v>17663</c:v>
                </c:pt>
                <c:pt idx="9960">
                  <c:v>17664</c:v>
                </c:pt>
                <c:pt idx="9961">
                  <c:v>17665</c:v>
                </c:pt>
                <c:pt idx="9962">
                  <c:v>17666</c:v>
                </c:pt>
                <c:pt idx="9963">
                  <c:v>17667</c:v>
                </c:pt>
                <c:pt idx="9964">
                  <c:v>17668</c:v>
                </c:pt>
                <c:pt idx="9965">
                  <c:v>17669</c:v>
                </c:pt>
                <c:pt idx="9966">
                  <c:v>17670</c:v>
                </c:pt>
                <c:pt idx="9967">
                  <c:v>17671</c:v>
                </c:pt>
                <c:pt idx="9968">
                  <c:v>17672</c:v>
                </c:pt>
                <c:pt idx="9969">
                  <c:v>17673</c:v>
                </c:pt>
                <c:pt idx="9970">
                  <c:v>17674</c:v>
                </c:pt>
                <c:pt idx="9971">
                  <c:v>17675</c:v>
                </c:pt>
                <c:pt idx="9972">
                  <c:v>17676</c:v>
                </c:pt>
                <c:pt idx="9973">
                  <c:v>17677</c:v>
                </c:pt>
                <c:pt idx="9974">
                  <c:v>17678</c:v>
                </c:pt>
                <c:pt idx="9975">
                  <c:v>17679</c:v>
                </c:pt>
                <c:pt idx="9976">
                  <c:v>17680</c:v>
                </c:pt>
                <c:pt idx="9977">
                  <c:v>17681</c:v>
                </c:pt>
                <c:pt idx="9978">
                  <c:v>17682</c:v>
                </c:pt>
                <c:pt idx="9979">
                  <c:v>17683</c:v>
                </c:pt>
                <c:pt idx="9980">
                  <c:v>17684</c:v>
                </c:pt>
                <c:pt idx="9981">
                  <c:v>17685</c:v>
                </c:pt>
                <c:pt idx="9982">
                  <c:v>17686</c:v>
                </c:pt>
                <c:pt idx="9983">
                  <c:v>17687</c:v>
                </c:pt>
                <c:pt idx="9984">
                  <c:v>17688</c:v>
                </c:pt>
                <c:pt idx="9985">
                  <c:v>17689</c:v>
                </c:pt>
                <c:pt idx="9986">
                  <c:v>17690</c:v>
                </c:pt>
                <c:pt idx="9987">
                  <c:v>17691</c:v>
                </c:pt>
                <c:pt idx="9988">
                  <c:v>17692</c:v>
                </c:pt>
                <c:pt idx="9989">
                  <c:v>17693</c:v>
                </c:pt>
                <c:pt idx="9990">
                  <c:v>17694</c:v>
                </c:pt>
                <c:pt idx="9991">
                  <c:v>17695</c:v>
                </c:pt>
                <c:pt idx="9992">
                  <c:v>17696</c:v>
                </c:pt>
                <c:pt idx="9993">
                  <c:v>17697</c:v>
                </c:pt>
                <c:pt idx="9994">
                  <c:v>17698</c:v>
                </c:pt>
                <c:pt idx="9995">
                  <c:v>17699</c:v>
                </c:pt>
                <c:pt idx="9996">
                  <c:v>17700</c:v>
                </c:pt>
                <c:pt idx="9997">
                  <c:v>17701</c:v>
                </c:pt>
                <c:pt idx="9998">
                  <c:v>17702</c:v>
                </c:pt>
                <c:pt idx="9999">
                  <c:v>17703</c:v>
                </c:pt>
                <c:pt idx="10000">
                  <c:v>17704</c:v>
                </c:pt>
                <c:pt idx="10001">
                  <c:v>17705</c:v>
                </c:pt>
                <c:pt idx="10002">
                  <c:v>17706</c:v>
                </c:pt>
                <c:pt idx="10003">
                  <c:v>17707</c:v>
                </c:pt>
                <c:pt idx="10004">
                  <c:v>17708</c:v>
                </c:pt>
                <c:pt idx="10005">
                  <c:v>17709</c:v>
                </c:pt>
                <c:pt idx="10006">
                  <c:v>17710</c:v>
                </c:pt>
                <c:pt idx="10007">
                  <c:v>17711</c:v>
                </c:pt>
                <c:pt idx="10008">
                  <c:v>17712</c:v>
                </c:pt>
                <c:pt idx="10009">
                  <c:v>17713</c:v>
                </c:pt>
                <c:pt idx="10010">
                  <c:v>17714</c:v>
                </c:pt>
                <c:pt idx="10011">
                  <c:v>17715</c:v>
                </c:pt>
                <c:pt idx="10012">
                  <c:v>17716</c:v>
                </c:pt>
                <c:pt idx="10013">
                  <c:v>17717</c:v>
                </c:pt>
                <c:pt idx="10014">
                  <c:v>17718</c:v>
                </c:pt>
                <c:pt idx="10015">
                  <c:v>17719</c:v>
                </c:pt>
                <c:pt idx="10016">
                  <c:v>17720</c:v>
                </c:pt>
                <c:pt idx="10017">
                  <c:v>17721</c:v>
                </c:pt>
                <c:pt idx="10018">
                  <c:v>17722</c:v>
                </c:pt>
                <c:pt idx="10019">
                  <c:v>17723</c:v>
                </c:pt>
                <c:pt idx="10020">
                  <c:v>17724</c:v>
                </c:pt>
                <c:pt idx="10021">
                  <c:v>17725</c:v>
                </c:pt>
                <c:pt idx="10022">
                  <c:v>17726</c:v>
                </c:pt>
                <c:pt idx="10023">
                  <c:v>17727</c:v>
                </c:pt>
                <c:pt idx="10024">
                  <c:v>17728</c:v>
                </c:pt>
                <c:pt idx="10025">
                  <c:v>17729</c:v>
                </c:pt>
                <c:pt idx="10026">
                  <c:v>17730</c:v>
                </c:pt>
                <c:pt idx="10027">
                  <c:v>17731</c:v>
                </c:pt>
                <c:pt idx="10028">
                  <c:v>17732</c:v>
                </c:pt>
                <c:pt idx="10029">
                  <c:v>17733</c:v>
                </c:pt>
                <c:pt idx="10030">
                  <c:v>17734</c:v>
                </c:pt>
                <c:pt idx="10031">
                  <c:v>17735</c:v>
                </c:pt>
                <c:pt idx="10032">
                  <c:v>17736</c:v>
                </c:pt>
                <c:pt idx="10033">
                  <c:v>17737</c:v>
                </c:pt>
                <c:pt idx="10034">
                  <c:v>17738</c:v>
                </c:pt>
                <c:pt idx="10035">
                  <c:v>17739</c:v>
                </c:pt>
                <c:pt idx="10036">
                  <c:v>17740</c:v>
                </c:pt>
                <c:pt idx="10037">
                  <c:v>17741</c:v>
                </c:pt>
                <c:pt idx="10038">
                  <c:v>17742</c:v>
                </c:pt>
                <c:pt idx="10039">
                  <c:v>17743</c:v>
                </c:pt>
                <c:pt idx="10040">
                  <c:v>17744</c:v>
                </c:pt>
                <c:pt idx="10041">
                  <c:v>17745</c:v>
                </c:pt>
                <c:pt idx="10042">
                  <c:v>17746</c:v>
                </c:pt>
                <c:pt idx="10043">
                  <c:v>17747</c:v>
                </c:pt>
                <c:pt idx="10044">
                  <c:v>17748</c:v>
                </c:pt>
                <c:pt idx="10045">
                  <c:v>17749</c:v>
                </c:pt>
                <c:pt idx="10046">
                  <c:v>17750</c:v>
                </c:pt>
                <c:pt idx="10047">
                  <c:v>17751</c:v>
                </c:pt>
                <c:pt idx="10048">
                  <c:v>17752</c:v>
                </c:pt>
                <c:pt idx="10049">
                  <c:v>17753</c:v>
                </c:pt>
                <c:pt idx="10050">
                  <c:v>17754</c:v>
                </c:pt>
                <c:pt idx="10051">
                  <c:v>17755</c:v>
                </c:pt>
                <c:pt idx="10052">
                  <c:v>17756</c:v>
                </c:pt>
                <c:pt idx="10053">
                  <c:v>17757</c:v>
                </c:pt>
                <c:pt idx="10054">
                  <c:v>17758</c:v>
                </c:pt>
                <c:pt idx="10055">
                  <c:v>17759</c:v>
                </c:pt>
                <c:pt idx="10056">
                  <c:v>17760</c:v>
                </c:pt>
                <c:pt idx="10057">
                  <c:v>17761</c:v>
                </c:pt>
                <c:pt idx="10058">
                  <c:v>17762</c:v>
                </c:pt>
                <c:pt idx="10059">
                  <c:v>17763</c:v>
                </c:pt>
                <c:pt idx="10060">
                  <c:v>17764</c:v>
                </c:pt>
                <c:pt idx="10061">
                  <c:v>17765</c:v>
                </c:pt>
                <c:pt idx="10062">
                  <c:v>17766</c:v>
                </c:pt>
                <c:pt idx="10063">
                  <c:v>17767</c:v>
                </c:pt>
                <c:pt idx="10064">
                  <c:v>17768</c:v>
                </c:pt>
                <c:pt idx="10065">
                  <c:v>17769</c:v>
                </c:pt>
                <c:pt idx="10066">
                  <c:v>17770</c:v>
                </c:pt>
                <c:pt idx="10067">
                  <c:v>17771</c:v>
                </c:pt>
                <c:pt idx="10068">
                  <c:v>17772</c:v>
                </c:pt>
                <c:pt idx="10069">
                  <c:v>17773</c:v>
                </c:pt>
                <c:pt idx="10070">
                  <c:v>17774</c:v>
                </c:pt>
                <c:pt idx="10071">
                  <c:v>17775</c:v>
                </c:pt>
                <c:pt idx="10072">
                  <c:v>17776</c:v>
                </c:pt>
                <c:pt idx="10073">
                  <c:v>17777</c:v>
                </c:pt>
                <c:pt idx="10074">
                  <c:v>17778</c:v>
                </c:pt>
                <c:pt idx="10075">
                  <c:v>17779</c:v>
                </c:pt>
                <c:pt idx="10076">
                  <c:v>17780</c:v>
                </c:pt>
                <c:pt idx="10077">
                  <c:v>17781</c:v>
                </c:pt>
                <c:pt idx="10078">
                  <c:v>17782</c:v>
                </c:pt>
                <c:pt idx="10079">
                  <c:v>17783</c:v>
                </c:pt>
                <c:pt idx="10080">
                  <c:v>17784</c:v>
                </c:pt>
                <c:pt idx="10081">
                  <c:v>17785</c:v>
                </c:pt>
                <c:pt idx="10082">
                  <c:v>17786</c:v>
                </c:pt>
                <c:pt idx="10083">
                  <c:v>17787</c:v>
                </c:pt>
                <c:pt idx="10084">
                  <c:v>17788</c:v>
                </c:pt>
                <c:pt idx="10085">
                  <c:v>17789</c:v>
                </c:pt>
                <c:pt idx="10086">
                  <c:v>17790</c:v>
                </c:pt>
                <c:pt idx="10087">
                  <c:v>17791</c:v>
                </c:pt>
                <c:pt idx="10088">
                  <c:v>17792</c:v>
                </c:pt>
                <c:pt idx="10089">
                  <c:v>17793</c:v>
                </c:pt>
                <c:pt idx="10090">
                  <c:v>17794</c:v>
                </c:pt>
                <c:pt idx="10091">
                  <c:v>17795</c:v>
                </c:pt>
                <c:pt idx="10092">
                  <c:v>17796</c:v>
                </c:pt>
                <c:pt idx="10093">
                  <c:v>17797</c:v>
                </c:pt>
                <c:pt idx="10094">
                  <c:v>17798</c:v>
                </c:pt>
                <c:pt idx="10095">
                  <c:v>17799</c:v>
                </c:pt>
                <c:pt idx="10096">
                  <c:v>17800</c:v>
                </c:pt>
                <c:pt idx="10097">
                  <c:v>17801</c:v>
                </c:pt>
                <c:pt idx="10098">
                  <c:v>17802</c:v>
                </c:pt>
                <c:pt idx="10099">
                  <c:v>17803</c:v>
                </c:pt>
                <c:pt idx="10100">
                  <c:v>17804</c:v>
                </c:pt>
                <c:pt idx="10101">
                  <c:v>17805</c:v>
                </c:pt>
                <c:pt idx="10102">
                  <c:v>17806</c:v>
                </c:pt>
                <c:pt idx="10103">
                  <c:v>17807</c:v>
                </c:pt>
                <c:pt idx="10104">
                  <c:v>17808</c:v>
                </c:pt>
                <c:pt idx="10105">
                  <c:v>17809</c:v>
                </c:pt>
                <c:pt idx="10106">
                  <c:v>17810</c:v>
                </c:pt>
                <c:pt idx="10107">
                  <c:v>17811</c:v>
                </c:pt>
                <c:pt idx="10108">
                  <c:v>17812</c:v>
                </c:pt>
                <c:pt idx="10109">
                  <c:v>17813</c:v>
                </c:pt>
                <c:pt idx="10110">
                  <c:v>17814</c:v>
                </c:pt>
                <c:pt idx="10111">
                  <c:v>17815</c:v>
                </c:pt>
                <c:pt idx="10112">
                  <c:v>17816</c:v>
                </c:pt>
                <c:pt idx="10113">
                  <c:v>17817</c:v>
                </c:pt>
                <c:pt idx="10114">
                  <c:v>17818</c:v>
                </c:pt>
                <c:pt idx="10115">
                  <c:v>17819</c:v>
                </c:pt>
                <c:pt idx="10116">
                  <c:v>17820</c:v>
                </c:pt>
                <c:pt idx="10117">
                  <c:v>17821</c:v>
                </c:pt>
                <c:pt idx="10118">
                  <c:v>17822</c:v>
                </c:pt>
                <c:pt idx="10119">
                  <c:v>17823</c:v>
                </c:pt>
                <c:pt idx="10120">
                  <c:v>17824</c:v>
                </c:pt>
                <c:pt idx="10121">
                  <c:v>17825</c:v>
                </c:pt>
                <c:pt idx="10122">
                  <c:v>17826</c:v>
                </c:pt>
                <c:pt idx="10123">
                  <c:v>17827</c:v>
                </c:pt>
                <c:pt idx="10124">
                  <c:v>17828</c:v>
                </c:pt>
                <c:pt idx="10125">
                  <c:v>17829</c:v>
                </c:pt>
                <c:pt idx="10126">
                  <c:v>17830</c:v>
                </c:pt>
                <c:pt idx="10127">
                  <c:v>17831</c:v>
                </c:pt>
                <c:pt idx="10128">
                  <c:v>17832</c:v>
                </c:pt>
                <c:pt idx="10129">
                  <c:v>17833</c:v>
                </c:pt>
                <c:pt idx="10130">
                  <c:v>17834</c:v>
                </c:pt>
                <c:pt idx="10131">
                  <c:v>17835</c:v>
                </c:pt>
                <c:pt idx="10132">
                  <c:v>17836</c:v>
                </c:pt>
                <c:pt idx="10133">
                  <c:v>17837</c:v>
                </c:pt>
                <c:pt idx="10134">
                  <c:v>17838</c:v>
                </c:pt>
                <c:pt idx="10135">
                  <c:v>17839</c:v>
                </c:pt>
                <c:pt idx="10136">
                  <c:v>17840</c:v>
                </c:pt>
                <c:pt idx="10137">
                  <c:v>17841</c:v>
                </c:pt>
                <c:pt idx="10138">
                  <c:v>17842</c:v>
                </c:pt>
                <c:pt idx="10139">
                  <c:v>17843</c:v>
                </c:pt>
                <c:pt idx="10140">
                  <c:v>17844</c:v>
                </c:pt>
                <c:pt idx="10141">
                  <c:v>17845</c:v>
                </c:pt>
                <c:pt idx="10142">
                  <c:v>17846</c:v>
                </c:pt>
                <c:pt idx="10143">
                  <c:v>17847</c:v>
                </c:pt>
                <c:pt idx="10144">
                  <c:v>17848</c:v>
                </c:pt>
                <c:pt idx="10145">
                  <c:v>17849</c:v>
                </c:pt>
                <c:pt idx="10146">
                  <c:v>17850</c:v>
                </c:pt>
                <c:pt idx="10147">
                  <c:v>17851</c:v>
                </c:pt>
                <c:pt idx="10148">
                  <c:v>17852</c:v>
                </c:pt>
                <c:pt idx="10149">
                  <c:v>17853</c:v>
                </c:pt>
                <c:pt idx="10150">
                  <c:v>17854</c:v>
                </c:pt>
                <c:pt idx="10151">
                  <c:v>17855</c:v>
                </c:pt>
                <c:pt idx="10152">
                  <c:v>17856</c:v>
                </c:pt>
                <c:pt idx="10153">
                  <c:v>17857</c:v>
                </c:pt>
                <c:pt idx="10154">
                  <c:v>17858</c:v>
                </c:pt>
                <c:pt idx="10155">
                  <c:v>17859</c:v>
                </c:pt>
                <c:pt idx="10156">
                  <c:v>17860</c:v>
                </c:pt>
                <c:pt idx="10157">
                  <c:v>17861</c:v>
                </c:pt>
                <c:pt idx="10158">
                  <c:v>17862</c:v>
                </c:pt>
                <c:pt idx="10159">
                  <c:v>17863</c:v>
                </c:pt>
                <c:pt idx="10160">
                  <c:v>17864</c:v>
                </c:pt>
                <c:pt idx="10161">
                  <c:v>17865</c:v>
                </c:pt>
                <c:pt idx="10162">
                  <c:v>17866</c:v>
                </c:pt>
                <c:pt idx="10163">
                  <c:v>17867</c:v>
                </c:pt>
                <c:pt idx="10164">
                  <c:v>17868</c:v>
                </c:pt>
                <c:pt idx="10165">
                  <c:v>17869</c:v>
                </c:pt>
                <c:pt idx="10166">
                  <c:v>17870</c:v>
                </c:pt>
                <c:pt idx="10167">
                  <c:v>17871</c:v>
                </c:pt>
                <c:pt idx="10168">
                  <c:v>17872</c:v>
                </c:pt>
                <c:pt idx="10169">
                  <c:v>17873</c:v>
                </c:pt>
                <c:pt idx="10170">
                  <c:v>17874</c:v>
                </c:pt>
                <c:pt idx="10171">
                  <c:v>17875</c:v>
                </c:pt>
                <c:pt idx="10172">
                  <c:v>17876</c:v>
                </c:pt>
                <c:pt idx="10173">
                  <c:v>17877</c:v>
                </c:pt>
                <c:pt idx="10174">
                  <c:v>17878</c:v>
                </c:pt>
                <c:pt idx="10175">
                  <c:v>17879</c:v>
                </c:pt>
                <c:pt idx="10176">
                  <c:v>17880</c:v>
                </c:pt>
                <c:pt idx="10177">
                  <c:v>17881</c:v>
                </c:pt>
                <c:pt idx="10178">
                  <c:v>17882</c:v>
                </c:pt>
                <c:pt idx="10179">
                  <c:v>17883</c:v>
                </c:pt>
                <c:pt idx="10180">
                  <c:v>17884</c:v>
                </c:pt>
                <c:pt idx="10181">
                  <c:v>17885</c:v>
                </c:pt>
                <c:pt idx="10182">
                  <c:v>17886</c:v>
                </c:pt>
                <c:pt idx="10183">
                  <c:v>17887</c:v>
                </c:pt>
                <c:pt idx="10184">
                  <c:v>17888</c:v>
                </c:pt>
                <c:pt idx="10185">
                  <c:v>17889</c:v>
                </c:pt>
                <c:pt idx="10186">
                  <c:v>17890</c:v>
                </c:pt>
                <c:pt idx="10187">
                  <c:v>17891</c:v>
                </c:pt>
                <c:pt idx="10188">
                  <c:v>17892</c:v>
                </c:pt>
                <c:pt idx="10189">
                  <c:v>17893</c:v>
                </c:pt>
                <c:pt idx="10190">
                  <c:v>17894</c:v>
                </c:pt>
                <c:pt idx="10191">
                  <c:v>17895</c:v>
                </c:pt>
                <c:pt idx="10192">
                  <c:v>17896</c:v>
                </c:pt>
                <c:pt idx="10193">
                  <c:v>17897</c:v>
                </c:pt>
                <c:pt idx="10194">
                  <c:v>17898</c:v>
                </c:pt>
                <c:pt idx="10195">
                  <c:v>17899</c:v>
                </c:pt>
                <c:pt idx="10196">
                  <c:v>17900</c:v>
                </c:pt>
                <c:pt idx="10197">
                  <c:v>17901</c:v>
                </c:pt>
                <c:pt idx="10198">
                  <c:v>17902</c:v>
                </c:pt>
                <c:pt idx="10199">
                  <c:v>17903</c:v>
                </c:pt>
                <c:pt idx="10200">
                  <c:v>17904</c:v>
                </c:pt>
                <c:pt idx="10201">
                  <c:v>17905</c:v>
                </c:pt>
                <c:pt idx="10202">
                  <c:v>17906</c:v>
                </c:pt>
                <c:pt idx="10203">
                  <c:v>17907</c:v>
                </c:pt>
                <c:pt idx="10204">
                  <c:v>17908</c:v>
                </c:pt>
                <c:pt idx="10205">
                  <c:v>17909</c:v>
                </c:pt>
                <c:pt idx="10206">
                  <c:v>17910</c:v>
                </c:pt>
                <c:pt idx="10207">
                  <c:v>17911</c:v>
                </c:pt>
                <c:pt idx="10208">
                  <c:v>17912</c:v>
                </c:pt>
                <c:pt idx="10209">
                  <c:v>17913</c:v>
                </c:pt>
                <c:pt idx="10210">
                  <c:v>17914</c:v>
                </c:pt>
                <c:pt idx="10211">
                  <c:v>17915</c:v>
                </c:pt>
                <c:pt idx="10212">
                  <c:v>17916</c:v>
                </c:pt>
                <c:pt idx="10213">
                  <c:v>17917</c:v>
                </c:pt>
                <c:pt idx="10214">
                  <c:v>17918</c:v>
                </c:pt>
                <c:pt idx="10215">
                  <c:v>17919</c:v>
                </c:pt>
                <c:pt idx="10216">
                  <c:v>17920</c:v>
                </c:pt>
                <c:pt idx="10217">
                  <c:v>17921</c:v>
                </c:pt>
                <c:pt idx="10218">
                  <c:v>17922</c:v>
                </c:pt>
                <c:pt idx="10219">
                  <c:v>17923</c:v>
                </c:pt>
                <c:pt idx="10220">
                  <c:v>17924</c:v>
                </c:pt>
                <c:pt idx="10221">
                  <c:v>17925</c:v>
                </c:pt>
                <c:pt idx="10222">
                  <c:v>17926</c:v>
                </c:pt>
                <c:pt idx="10223">
                  <c:v>17927</c:v>
                </c:pt>
                <c:pt idx="10224">
                  <c:v>17928</c:v>
                </c:pt>
                <c:pt idx="10225">
                  <c:v>17929</c:v>
                </c:pt>
                <c:pt idx="10226">
                  <c:v>17930</c:v>
                </c:pt>
                <c:pt idx="10227">
                  <c:v>17931</c:v>
                </c:pt>
                <c:pt idx="10228">
                  <c:v>17932</c:v>
                </c:pt>
                <c:pt idx="10229">
                  <c:v>17933</c:v>
                </c:pt>
                <c:pt idx="10230">
                  <c:v>17934</c:v>
                </c:pt>
                <c:pt idx="10231">
                  <c:v>17935</c:v>
                </c:pt>
                <c:pt idx="10232">
                  <c:v>17936</c:v>
                </c:pt>
                <c:pt idx="10233">
                  <c:v>17937</c:v>
                </c:pt>
                <c:pt idx="10234">
                  <c:v>17938</c:v>
                </c:pt>
                <c:pt idx="10235">
                  <c:v>17939</c:v>
                </c:pt>
                <c:pt idx="10236">
                  <c:v>17940</c:v>
                </c:pt>
                <c:pt idx="10237">
                  <c:v>17941</c:v>
                </c:pt>
                <c:pt idx="10238">
                  <c:v>17942</c:v>
                </c:pt>
                <c:pt idx="10239">
                  <c:v>17943</c:v>
                </c:pt>
                <c:pt idx="10240">
                  <c:v>17944</c:v>
                </c:pt>
                <c:pt idx="10241">
                  <c:v>17945</c:v>
                </c:pt>
                <c:pt idx="10242">
                  <c:v>17946</c:v>
                </c:pt>
                <c:pt idx="10243">
                  <c:v>17947</c:v>
                </c:pt>
                <c:pt idx="10244">
                  <c:v>17948</c:v>
                </c:pt>
                <c:pt idx="10245">
                  <c:v>17949</c:v>
                </c:pt>
                <c:pt idx="10246">
                  <c:v>17950</c:v>
                </c:pt>
                <c:pt idx="10247">
                  <c:v>17951</c:v>
                </c:pt>
                <c:pt idx="10248">
                  <c:v>17952</c:v>
                </c:pt>
                <c:pt idx="10249">
                  <c:v>17953</c:v>
                </c:pt>
                <c:pt idx="10250">
                  <c:v>17954</c:v>
                </c:pt>
                <c:pt idx="10251">
                  <c:v>17955</c:v>
                </c:pt>
                <c:pt idx="10252">
                  <c:v>17956</c:v>
                </c:pt>
                <c:pt idx="10253">
                  <c:v>17957</c:v>
                </c:pt>
                <c:pt idx="10254">
                  <c:v>17958</c:v>
                </c:pt>
                <c:pt idx="10255">
                  <c:v>17959</c:v>
                </c:pt>
                <c:pt idx="10256">
                  <c:v>17960</c:v>
                </c:pt>
                <c:pt idx="10257">
                  <c:v>17961</c:v>
                </c:pt>
                <c:pt idx="10258">
                  <c:v>17962</c:v>
                </c:pt>
                <c:pt idx="10259">
                  <c:v>17963</c:v>
                </c:pt>
                <c:pt idx="10260">
                  <c:v>17964</c:v>
                </c:pt>
                <c:pt idx="10261">
                  <c:v>17965</c:v>
                </c:pt>
                <c:pt idx="10262">
                  <c:v>17966</c:v>
                </c:pt>
                <c:pt idx="10263">
                  <c:v>17967</c:v>
                </c:pt>
                <c:pt idx="10264">
                  <c:v>17968</c:v>
                </c:pt>
                <c:pt idx="10265">
                  <c:v>17969</c:v>
                </c:pt>
                <c:pt idx="10266">
                  <c:v>17970</c:v>
                </c:pt>
                <c:pt idx="10267">
                  <c:v>17971</c:v>
                </c:pt>
                <c:pt idx="10268">
                  <c:v>17972</c:v>
                </c:pt>
                <c:pt idx="10269">
                  <c:v>17973</c:v>
                </c:pt>
                <c:pt idx="10270">
                  <c:v>17974</c:v>
                </c:pt>
                <c:pt idx="10271">
                  <c:v>17975</c:v>
                </c:pt>
                <c:pt idx="10272">
                  <c:v>17976</c:v>
                </c:pt>
                <c:pt idx="10273">
                  <c:v>17977</c:v>
                </c:pt>
                <c:pt idx="10274">
                  <c:v>17978</c:v>
                </c:pt>
                <c:pt idx="10275">
                  <c:v>17979</c:v>
                </c:pt>
                <c:pt idx="10276">
                  <c:v>17980</c:v>
                </c:pt>
                <c:pt idx="10277">
                  <c:v>17981</c:v>
                </c:pt>
                <c:pt idx="10278">
                  <c:v>17982</c:v>
                </c:pt>
                <c:pt idx="10279">
                  <c:v>17983</c:v>
                </c:pt>
                <c:pt idx="10280">
                  <c:v>17984</c:v>
                </c:pt>
                <c:pt idx="10281">
                  <c:v>17985</c:v>
                </c:pt>
                <c:pt idx="10282">
                  <c:v>17986</c:v>
                </c:pt>
                <c:pt idx="10283">
                  <c:v>17987</c:v>
                </c:pt>
                <c:pt idx="10284">
                  <c:v>17988</c:v>
                </c:pt>
                <c:pt idx="10285">
                  <c:v>17989</c:v>
                </c:pt>
                <c:pt idx="10286">
                  <c:v>17990</c:v>
                </c:pt>
                <c:pt idx="10287">
                  <c:v>17991</c:v>
                </c:pt>
                <c:pt idx="10288">
                  <c:v>17992</c:v>
                </c:pt>
                <c:pt idx="10289">
                  <c:v>17993</c:v>
                </c:pt>
                <c:pt idx="10290">
                  <c:v>17994</c:v>
                </c:pt>
                <c:pt idx="10291">
                  <c:v>17995</c:v>
                </c:pt>
                <c:pt idx="10292">
                  <c:v>17996</c:v>
                </c:pt>
                <c:pt idx="10293">
                  <c:v>17997</c:v>
                </c:pt>
                <c:pt idx="10294">
                  <c:v>17998</c:v>
                </c:pt>
                <c:pt idx="10295">
                  <c:v>17999</c:v>
                </c:pt>
                <c:pt idx="10296">
                  <c:v>18000</c:v>
                </c:pt>
                <c:pt idx="10297">
                  <c:v>18001</c:v>
                </c:pt>
                <c:pt idx="10298">
                  <c:v>18002</c:v>
                </c:pt>
                <c:pt idx="10299">
                  <c:v>18003</c:v>
                </c:pt>
                <c:pt idx="10300">
                  <c:v>18004</c:v>
                </c:pt>
                <c:pt idx="10301">
                  <c:v>18005</c:v>
                </c:pt>
                <c:pt idx="10302">
                  <c:v>18006</c:v>
                </c:pt>
                <c:pt idx="10303">
                  <c:v>18007</c:v>
                </c:pt>
                <c:pt idx="10304">
                  <c:v>18008</c:v>
                </c:pt>
                <c:pt idx="10305">
                  <c:v>18009</c:v>
                </c:pt>
                <c:pt idx="10306">
                  <c:v>18010</c:v>
                </c:pt>
                <c:pt idx="10307">
                  <c:v>18011</c:v>
                </c:pt>
                <c:pt idx="10308">
                  <c:v>18012</c:v>
                </c:pt>
                <c:pt idx="10309">
                  <c:v>18013</c:v>
                </c:pt>
                <c:pt idx="10310">
                  <c:v>18014</c:v>
                </c:pt>
                <c:pt idx="10311">
                  <c:v>18015</c:v>
                </c:pt>
                <c:pt idx="10312">
                  <c:v>18016</c:v>
                </c:pt>
                <c:pt idx="10313">
                  <c:v>18017</c:v>
                </c:pt>
                <c:pt idx="10314">
                  <c:v>18018</c:v>
                </c:pt>
                <c:pt idx="10315">
                  <c:v>18019</c:v>
                </c:pt>
                <c:pt idx="10316">
                  <c:v>18020</c:v>
                </c:pt>
                <c:pt idx="10317">
                  <c:v>18021</c:v>
                </c:pt>
                <c:pt idx="10318">
                  <c:v>18022</c:v>
                </c:pt>
                <c:pt idx="10319">
                  <c:v>18023</c:v>
                </c:pt>
                <c:pt idx="10320">
                  <c:v>18024</c:v>
                </c:pt>
                <c:pt idx="10321">
                  <c:v>18025</c:v>
                </c:pt>
                <c:pt idx="10322">
                  <c:v>18026</c:v>
                </c:pt>
                <c:pt idx="10323">
                  <c:v>18027</c:v>
                </c:pt>
                <c:pt idx="10324">
                  <c:v>18028</c:v>
                </c:pt>
                <c:pt idx="10325">
                  <c:v>18029</c:v>
                </c:pt>
                <c:pt idx="10326">
                  <c:v>18030</c:v>
                </c:pt>
                <c:pt idx="10327">
                  <c:v>18031</c:v>
                </c:pt>
                <c:pt idx="10328">
                  <c:v>18032</c:v>
                </c:pt>
                <c:pt idx="10329">
                  <c:v>18033</c:v>
                </c:pt>
                <c:pt idx="10330">
                  <c:v>18034</c:v>
                </c:pt>
                <c:pt idx="10331">
                  <c:v>18035</c:v>
                </c:pt>
                <c:pt idx="10332">
                  <c:v>18036</c:v>
                </c:pt>
                <c:pt idx="10333">
                  <c:v>18037</c:v>
                </c:pt>
                <c:pt idx="10334">
                  <c:v>18038</c:v>
                </c:pt>
                <c:pt idx="10335">
                  <c:v>18039</c:v>
                </c:pt>
                <c:pt idx="10336">
                  <c:v>18040</c:v>
                </c:pt>
                <c:pt idx="10337">
                  <c:v>18041</c:v>
                </c:pt>
                <c:pt idx="10338">
                  <c:v>18042</c:v>
                </c:pt>
                <c:pt idx="10339">
                  <c:v>18043</c:v>
                </c:pt>
                <c:pt idx="10340">
                  <c:v>18044</c:v>
                </c:pt>
                <c:pt idx="10341">
                  <c:v>18045</c:v>
                </c:pt>
                <c:pt idx="10342">
                  <c:v>18046</c:v>
                </c:pt>
                <c:pt idx="10343">
                  <c:v>18047</c:v>
                </c:pt>
                <c:pt idx="10344">
                  <c:v>18048</c:v>
                </c:pt>
                <c:pt idx="10345">
                  <c:v>18049</c:v>
                </c:pt>
                <c:pt idx="10346">
                  <c:v>18050</c:v>
                </c:pt>
                <c:pt idx="10347">
                  <c:v>18051</c:v>
                </c:pt>
                <c:pt idx="10348">
                  <c:v>18052</c:v>
                </c:pt>
                <c:pt idx="10349">
                  <c:v>18053</c:v>
                </c:pt>
                <c:pt idx="10350">
                  <c:v>18054</c:v>
                </c:pt>
                <c:pt idx="10351">
                  <c:v>18055</c:v>
                </c:pt>
                <c:pt idx="10352">
                  <c:v>18056</c:v>
                </c:pt>
                <c:pt idx="10353">
                  <c:v>18057</c:v>
                </c:pt>
                <c:pt idx="10354">
                  <c:v>18058</c:v>
                </c:pt>
                <c:pt idx="10355">
                  <c:v>18059</c:v>
                </c:pt>
                <c:pt idx="10356">
                  <c:v>18060</c:v>
                </c:pt>
                <c:pt idx="10357">
                  <c:v>18061</c:v>
                </c:pt>
                <c:pt idx="10358">
                  <c:v>18062</c:v>
                </c:pt>
                <c:pt idx="10359">
                  <c:v>18063</c:v>
                </c:pt>
                <c:pt idx="10360">
                  <c:v>18064</c:v>
                </c:pt>
                <c:pt idx="10361">
                  <c:v>18065</c:v>
                </c:pt>
                <c:pt idx="10362">
                  <c:v>18066</c:v>
                </c:pt>
                <c:pt idx="10363">
                  <c:v>18067</c:v>
                </c:pt>
                <c:pt idx="10364">
                  <c:v>18068</c:v>
                </c:pt>
                <c:pt idx="10365">
                  <c:v>18069</c:v>
                </c:pt>
                <c:pt idx="10366">
                  <c:v>18070</c:v>
                </c:pt>
                <c:pt idx="10367">
                  <c:v>18071</c:v>
                </c:pt>
                <c:pt idx="10368">
                  <c:v>18072</c:v>
                </c:pt>
                <c:pt idx="10369">
                  <c:v>18073</c:v>
                </c:pt>
                <c:pt idx="10370">
                  <c:v>18074</c:v>
                </c:pt>
                <c:pt idx="10371">
                  <c:v>18075</c:v>
                </c:pt>
                <c:pt idx="10372">
                  <c:v>18076</c:v>
                </c:pt>
                <c:pt idx="10373">
                  <c:v>18077</c:v>
                </c:pt>
                <c:pt idx="10374">
                  <c:v>18078</c:v>
                </c:pt>
                <c:pt idx="10375">
                  <c:v>18079</c:v>
                </c:pt>
                <c:pt idx="10376">
                  <c:v>18080</c:v>
                </c:pt>
                <c:pt idx="10377">
                  <c:v>18081</c:v>
                </c:pt>
                <c:pt idx="10378">
                  <c:v>18082</c:v>
                </c:pt>
                <c:pt idx="10379">
                  <c:v>18083</c:v>
                </c:pt>
                <c:pt idx="10380">
                  <c:v>18084</c:v>
                </c:pt>
                <c:pt idx="10381">
                  <c:v>18085</c:v>
                </c:pt>
                <c:pt idx="10382">
                  <c:v>18086</c:v>
                </c:pt>
                <c:pt idx="10383">
                  <c:v>18087</c:v>
                </c:pt>
                <c:pt idx="10384">
                  <c:v>18088</c:v>
                </c:pt>
                <c:pt idx="10385">
                  <c:v>18089</c:v>
                </c:pt>
                <c:pt idx="10386">
                  <c:v>18090</c:v>
                </c:pt>
                <c:pt idx="10387">
                  <c:v>18091</c:v>
                </c:pt>
                <c:pt idx="10388">
                  <c:v>18092</c:v>
                </c:pt>
                <c:pt idx="10389">
                  <c:v>18093</c:v>
                </c:pt>
                <c:pt idx="10390">
                  <c:v>18094</c:v>
                </c:pt>
                <c:pt idx="10391">
                  <c:v>18095</c:v>
                </c:pt>
                <c:pt idx="10392">
                  <c:v>18096</c:v>
                </c:pt>
                <c:pt idx="10393">
                  <c:v>18097</c:v>
                </c:pt>
                <c:pt idx="10394">
                  <c:v>18098</c:v>
                </c:pt>
                <c:pt idx="10395">
                  <c:v>18099</c:v>
                </c:pt>
                <c:pt idx="10396">
                  <c:v>18100</c:v>
                </c:pt>
                <c:pt idx="10397">
                  <c:v>18101</c:v>
                </c:pt>
                <c:pt idx="10398">
                  <c:v>18102</c:v>
                </c:pt>
                <c:pt idx="10399">
                  <c:v>18103</c:v>
                </c:pt>
                <c:pt idx="10400">
                  <c:v>18104</c:v>
                </c:pt>
                <c:pt idx="10401">
                  <c:v>18105</c:v>
                </c:pt>
                <c:pt idx="10402">
                  <c:v>18106</c:v>
                </c:pt>
                <c:pt idx="10403">
                  <c:v>18107</c:v>
                </c:pt>
                <c:pt idx="10404">
                  <c:v>18108</c:v>
                </c:pt>
                <c:pt idx="10405">
                  <c:v>18109</c:v>
                </c:pt>
                <c:pt idx="10406">
                  <c:v>18110</c:v>
                </c:pt>
                <c:pt idx="10407">
                  <c:v>18111</c:v>
                </c:pt>
                <c:pt idx="10408">
                  <c:v>18112</c:v>
                </c:pt>
                <c:pt idx="10409">
                  <c:v>18113</c:v>
                </c:pt>
                <c:pt idx="10410">
                  <c:v>18114</c:v>
                </c:pt>
                <c:pt idx="10411">
                  <c:v>18115</c:v>
                </c:pt>
                <c:pt idx="10412">
                  <c:v>18116</c:v>
                </c:pt>
                <c:pt idx="10413">
                  <c:v>18117</c:v>
                </c:pt>
                <c:pt idx="10414">
                  <c:v>18118</c:v>
                </c:pt>
                <c:pt idx="10415">
                  <c:v>18119</c:v>
                </c:pt>
                <c:pt idx="10416">
                  <c:v>18120</c:v>
                </c:pt>
                <c:pt idx="10417">
                  <c:v>18121</c:v>
                </c:pt>
                <c:pt idx="10418">
                  <c:v>18122</c:v>
                </c:pt>
                <c:pt idx="10419">
                  <c:v>18123</c:v>
                </c:pt>
                <c:pt idx="10420">
                  <c:v>18124</c:v>
                </c:pt>
                <c:pt idx="10421">
                  <c:v>18125</c:v>
                </c:pt>
                <c:pt idx="10422">
                  <c:v>18126</c:v>
                </c:pt>
                <c:pt idx="10423">
                  <c:v>18127</c:v>
                </c:pt>
                <c:pt idx="10424">
                  <c:v>18128</c:v>
                </c:pt>
                <c:pt idx="10425">
                  <c:v>18129</c:v>
                </c:pt>
                <c:pt idx="10426">
                  <c:v>18130</c:v>
                </c:pt>
                <c:pt idx="10427">
                  <c:v>18131</c:v>
                </c:pt>
                <c:pt idx="10428">
                  <c:v>18132</c:v>
                </c:pt>
                <c:pt idx="10429">
                  <c:v>18133</c:v>
                </c:pt>
                <c:pt idx="10430">
                  <c:v>18134</c:v>
                </c:pt>
                <c:pt idx="10431">
                  <c:v>18135</c:v>
                </c:pt>
                <c:pt idx="10432">
                  <c:v>18136</c:v>
                </c:pt>
                <c:pt idx="10433">
                  <c:v>18137</c:v>
                </c:pt>
                <c:pt idx="10434">
                  <c:v>18138</c:v>
                </c:pt>
                <c:pt idx="10435">
                  <c:v>18139</c:v>
                </c:pt>
                <c:pt idx="10436">
                  <c:v>18140</c:v>
                </c:pt>
                <c:pt idx="10437">
                  <c:v>18141</c:v>
                </c:pt>
                <c:pt idx="10438">
                  <c:v>18142</c:v>
                </c:pt>
                <c:pt idx="10439">
                  <c:v>18143</c:v>
                </c:pt>
                <c:pt idx="10440">
                  <c:v>18144</c:v>
                </c:pt>
                <c:pt idx="10441">
                  <c:v>18145</c:v>
                </c:pt>
                <c:pt idx="10442">
                  <c:v>18146</c:v>
                </c:pt>
                <c:pt idx="10443">
                  <c:v>18147</c:v>
                </c:pt>
                <c:pt idx="10444">
                  <c:v>18148</c:v>
                </c:pt>
                <c:pt idx="10445">
                  <c:v>18149</c:v>
                </c:pt>
                <c:pt idx="10446">
                  <c:v>18150</c:v>
                </c:pt>
                <c:pt idx="10447">
                  <c:v>18151</c:v>
                </c:pt>
                <c:pt idx="10448">
                  <c:v>18152</c:v>
                </c:pt>
                <c:pt idx="10449">
                  <c:v>18153</c:v>
                </c:pt>
                <c:pt idx="10450">
                  <c:v>18154</c:v>
                </c:pt>
                <c:pt idx="10451">
                  <c:v>18155</c:v>
                </c:pt>
                <c:pt idx="10452">
                  <c:v>18156</c:v>
                </c:pt>
                <c:pt idx="10453">
                  <c:v>18157</c:v>
                </c:pt>
                <c:pt idx="10454">
                  <c:v>18158</c:v>
                </c:pt>
                <c:pt idx="10455">
                  <c:v>18159</c:v>
                </c:pt>
                <c:pt idx="10456">
                  <c:v>18160</c:v>
                </c:pt>
                <c:pt idx="10457">
                  <c:v>18161</c:v>
                </c:pt>
                <c:pt idx="10458">
                  <c:v>18162</c:v>
                </c:pt>
                <c:pt idx="10459">
                  <c:v>18163</c:v>
                </c:pt>
                <c:pt idx="10460">
                  <c:v>18164</c:v>
                </c:pt>
                <c:pt idx="10461">
                  <c:v>18165</c:v>
                </c:pt>
                <c:pt idx="10462">
                  <c:v>18166</c:v>
                </c:pt>
                <c:pt idx="10463">
                  <c:v>18167</c:v>
                </c:pt>
                <c:pt idx="10464">
                  <c:v>18168</c:v>
                </c:pt>
                <c:pt idx="10465">
                  <c:v>18169</c:v>
                </c:pt>
                <c:pt idx="10466">
                  <c:v>18170</c:v>
                </c:pt>
                <c:pt idx="10467">
                  <c:v>18171</c:v>
                </c:pt>
                <c:pt idx="10468">
                  <c:v>18172</c:v>
                </c:pt>
                <c:pt idx="10469">
                  <c:v>18173</c:v>
                </c:pt>
                <c:pt idx="10470">
                  <c:v>18174</c:v>
                </c:pt>
                <c:pt idx="10471">
                  <c:v>18175</c:v>
                </c:pt>
                <c:pt idx="10472">
                  <c:v>18176</c:v>
                </c:pt>
                <c:pt idx="10473">
                  <c:v>18177</c:v>
                </c:pt>
                <c:pt idx="10474">
                  <c:v>18178</c:v>
                </c:pt>
                <c:pt idx="10475">
                  <c:v>18179</c:v>
                </c:pt>
                <c:pt idx="10476">
                  <c:v>18180</c:v>
                </c:pt>
                <c:pt idx="10477">
                  <c:v>18181</c:v>
                </c:pt>
                <c:pt idx="10478">
                  <c:v>18182</c:v>
                </c:pt>
                <c:pt idx="10479">
                  <c:v>18183</c:v>
                </c:pt>
                <c:pt idx="10480">
                  <c:v>18184</c:v>
                </c:pt>
                <c:pt idx="10481">
                  <c:v>18185</c:v>
                </c:pt>
                <c:pt idx="10482">
                  <c:v>18186</c:v>
                </c:pt>
                <c:pt idx="10483">
                  <c:v>18187</c:v>
                </c:pt>
                <c:pt idx="10484">
                  <c:v>18188</c:v>
                </c:pt>
                <c:pt idx="10485">
                  <c:v>18189</c:v>
                </c:pt>
                <c:pt idx="10486">
                  <c:v>18190</c:v>
                </c:pt>
                <c:pt idx="10487">
                  <c:v>18191</c:v>
                </c:pt>
                <c:pt idx="10488">
                  <c:v>18192</c:v>
                </c:pt>
                <c:pt idx="10489">
                  <c:v>18193</c:v>
                </c:pt>
                <c:pt idx="10490">
                  <c:v>18194</c:v>
                </c:pt>
                <c:pt idx="10491">
                  <c:v>18195</c:v>
                </c:pt>
                <c:pt idx="10492">
                  <c:v>18196</c:v>
                </c:pt>
                <c:pt idx="10493">
                  <c:v>18197</c:v>
                </c:pt>
                <c:pt idx="10494">
                  <c:v>18198</c:v>
                </c:pt>
                <c:pt idx="10495">
                  <c:v>18199</c:v>
                </c:pt>
                <c:pt idx="10496">
                  <c:v>18200</c:v>
                </c:pt>
                <c:pt idx="10497">
                  <c:v>18201</c:v>
                </c:pt>
                <c:pt idx="10498">
                  <c:v>18202</c:v>
                </c:pt>
                <c:pt idx="10499">
                  <c:v>18203</c:v>
                </c:pt>
                <c:pt idx="10500">
                  <c:v>18204</c:v>
                </c:pt>
                <c:pt idx="10501">
                  <c:v>18205</c:v>
                </c:pt>
                <c:pt idx="10502">
                  <c:v>18206</c:v>
                </c:pt>
                <c:pt idx="10503">
                  <c:v>18207</c:v>
                </c:pt>
                <c:pt idx="10504">
                  <c:v>18208</c:v>
                </c:pt>
                <c:pt idx="10505">
                  <c:v>18209</c:v>
                </c:pt>
                <c:pt idx="10506">
                  <c:v>18210</c:v>
                </c:pt>
                <c:pt idx="10507">
                  <c:v>18211</c:v>
                </c:pt>
                <c:pt idx="10508">
                  <c:v>18212</c:v>
                </c:pt>
                <c:pt idx="10509">
                  <c:v>18213</c:v>
                </c:pt>
                <c:pt idx="10510">
                  <c:v>18214</c:v>
                </c:pt>
                <c:pt idx="10511">
                  <c:v>18215</c:v>
                </c:pt>
                <c:pt idx="10512">
                  <c:v>18216</c:v>
                </c:pt>
                <c:pt idx="10513">
                  <c:v>18217</c:v>
                </c:pt>
                <c:pt idx="10514">
                  <c:v>18218</c:v>
                </c:pt>
                <c:pt idx="10515">
                  <c:v>18219</c:v>
                </c:pt>
                <c:pt idx="10516">
                  <c:v>18220</c:v>
                </c:pt>
                <c:pt idx="10517">
                  <c:v>18221</c:v>
                </c:pt>
                <c:pt idx="10518">
                  <c:v>18222</c:v>
                </c:pt>
                <c:pt idx="10519">
                  <c:v>18223</c:v>
                </c:pt>
                <c:pt idx="10520">
                  <c:v>18224</c:v>
                </c:pt>
                <c:pt idx="10521">
                  <c:v>18225</c:v>
                </c:pt>
                <c:pt idx="10522">
                  <c:v>18226</c:v>
                </c:pt>
                <c:pt idx="10523">
                  <c:v>18227</c:v>
                </c:pt>
                <c:pt idx="10524">
                  <c:v>18228</c:v>
                </c:pt>
                <c:pt idx="10525">
                  <c:v>18229</c:v>
                </c:pt>
                <c:pt idx="10526">
                  <c:v>18230</c:v>
                </c:pt>
                <c:pt idx="10527">
                  <c:v>18231</c:v>
                </c:pt>
                <c:pt idx="10528">
                  <c:v>18232</c:v>
                </c:pt>
                <c:pt idx="10529">
                  <c:v>18233</c:v>
                </c:pt>
                <c:pt idx="10530">
                  <c:v>18234</c:v>
                </c:pt>
                <c:pt idx="10531">
                  <c:v>18235</c:v>
                </c:pt>
                <c:pt idx="10532">
                  <c:v>18236</c:v>
                </c:pt>
                <c:pt idx="10533">
                  <c:v>18237</c:v>
                </c:pt>
                <c:pt idx="10534">
                  <c:v>18238</c:v>
                </c:pt>
                <c:pt idx="10535">
                  <c:v>18239</c:v>
                </c:pt>
                <c:pt idx="10536">
                  <c:v>18240</c:v>
                </c:pt>
                <c:pt idx="10537">
                  <c:v>18241</c:v>
                </c:pt>
                <c:pt idx="10538">
                  <c:v>18242</c:v>
                </c:pt>
                <c:pt idx="10539">
                  <c:v>18243</c:v>
                </c:pt>
                <c:pt idx="10540">
                  <c:v>18244</c:v>
                </c:pt>
                <c:pt idx="10541">
                  <c:v>18245</c:v>
                </c:pt>
                <c:pt idx="10542">
                  <c:v>18246</c:v>
                </c:pt>
                <c:pt idx="10543">
                  <c:v>18247</c:v>
                </c:pt>
                <c:pt idx="10544">
                  <c:v>18248</c:v>
                </c:pt>
                <c:pt idx="10545">
                  <c:v>18249</c:v>
                </c:pt>
                <c:pt idx="10546">
                  <c:v>18250</c:v>
                </c:pt>
                <c:pt idx="10547">
                  <c:v>18251</c:v>
                </c:pt>
                <c:pt idx="10548">
                  <c:v>18252</c:v>
                </c:pt>
                <c:pt idx="10549">
                  <c:v>18253</c:v>
                </c:pt>
                <c:pt idx="10550">
                  <c:v>18254</c:v>
                </c:pt>
                <c:pt idx="10551">
                  <c:v>18255</c:v>
                </c:pt>
                <c:pt idx="10552">
                  <c:v>18256</c:v>
                </c:pt>
                <c:pt idx="10553">
                  <c:v>18257</c:v>
                </c:pt>
                <c:pt idx="10554">
                  <c:v>18258</c:v>
                </c:pt>
                <c:pt idx="10555">
                  <c:v>18259</c:v>
                </c:pt>
                <c:pt idx="10556">
                  <c:v>18260</c:v>
                </c:pt>
                <c:pt idx="10557">
                  <c:v>18261</c:v>
                </c:pt>
                <c:pt idx="10558">
                  <c:v>18262</c:v>
                </c:pt>
                <c:pt idx="10559">
                  <c:v>18263</c:v>
                </c:pt>
                <c:pt idx="10560">
                  <c:v>18264</c:v>
                </c:pt>
                <c:pt idx="10561">
                  <c:v>18265</c:v>
                </c:pt>
                <c:pt idx="10562">
                  <c:v>18266</c:v>
                </c:pt>
                <c:pt idx="10563">
                  <c:v>18267</c:v>
                </c:pt>
                <c:pt idx="10564">
                  <c:v>18268</c:v>
                </c:pt>
                <c:pt idx="10565">
                  <c:v>18269</c:v>
                </c:pt>
                <c:pt idx="10566">
                  <c:v>18270</c:v>
                </c:pt>
                <c:pt idx="10567">
                  <c:v>18271</c:v>
                </c:pt>
                <c:pt idx="10568">
                  <c:v>18272</c:v>
                </c:pt>
                <c:pt idx="10569">
                  <c:v>18273</c:v>
                </c:pt>
                <c:pt idx="10570">
                  <c:v>18274</c:v>
                </c:pt>
                <c:pt idx="10571">
                  <c:v>18275</c:v>
                </c:pt>
                <c:pt idx="10572">
                  <c:v>18276</c:v>
                </c:pt>
                <c:pt idx="10573">
                  <c:v>18277</c:v>
                </c:pt>
                <c:pt idx="10574">
                  <c:v>18278</c:v>
                </c:pt>
                <c:pt idx="10575">
                  <c:v>18279</c:v>
                </c:pt>
                <c:pt idx="10576">
                  <c:v>18280</c:v>
                </c:pt>
                <c:pt idx="10577">
                  <c:v>18281</c:v>
                </c:pt>
                <c:pt idx="10578">
                  <c:v>18282</c:v>
                </c:pt>
                <c:pt idx="10579">
                  <c:v>18283</c:v>
                </c:pt>
                <c:pt idx="10580">
                  <c:v>18284</c:v>
                </c:pt>
                <c:pt idx="10581">
                  <c:v>18285</c:v>
                </c:pt>
                <c:pt idx="10582">
                  <c:v>18286</c:v>
                </c:pt>
                <c:pt idx="10583">
                  <c:v>18287</c:v>
                </c:pt>
                <c:pt idx="10584">
                  <c:v>18288</c:v>
                </c:pt>
                <c:pt idx="10585">
                  <c:v>18289</c:v>
                </c:pt>
                <c:pt idx="10586">
                  <c:v>18290</c:v>
                </c:pt>
                <c:pt idx="10587">
                  <c:v>18291</c:v>
                </c:pt>
                <c:pt idx="10588">
                  <c:v>18292</c:v>
                </c:pt>
                <c:pt idx="10589">
                  <c:v>18293</c:v>
                </c:pt>
                <c:pt idx="10590">
                  <c:v>18294</c:v>
                </c:pt>
                <c:pt idx="10591">
                  <c:v>18295</c:v>
                </c:pt>
                <c:pt idx="10592">
                  <c:v>18296</c:v>
                </c:pt>
                <c:pt idx="10593">
                  <c:v>18297</c:v>
                </c:pt>
                <c:pt idx="10594">
                  <c:v>18298</c:v>
                </c:pt>
                <c:pt idx="10595">
                  <c:v>18299</c:v>
                </c:pt>
                <c:pt idx="10596">
                  <c:v>18300</c:v>
                </c:pt>
                <c:pt idx="10597">
                  <c:v>18301</c:v>
                </c:pt>
                <c:pt idx="10598">
                  <c:v>18302</c:v>
                </c:pt>
                <c:pt idx="10599">
                  <c:v>18303</c:v>
                </c:pt>
                <c:pt idx="10600">
                  <c:v>18304</c:v>
                </c:pt>
                <c:pt idx="10601">
                  <c:v>18305</c:v>
                </c:pt>
                <c:pt idx="10602">
                  <c:v>18306</c:v>
                </c:pt>
                <c:pt idx="10603">
                  <c:v>18307</c:v>
                </c:pt>
                <c:pt idx="10604">
                  <c:v>18308</c:v>
                </c:pt>
                <c:pt idx="10605">
                  <c:v>18309</c:v>
                </c:pt>
                <c:pt idx="10606">
                  <c:v>18310</c:v>
                </c:pt>
                <c:pt idx="10607">
                  <c:v>18311</c:v>
                </c:pt>
                <c:pt idx="10608">
                  <c:v>18312</c:v>
                </c:pt>
                <c:pt idx="10609">
                  <c:v>18313</c:v>
                </c:pt>
                <c:pt idx="10610">
                  <c:v>18314</c:v>
                </c:pt>
                <c:pt idx="10611">
                  <c:v>18315</c:v>
                </c:pt>
                <c:pt idx="10612">
                  <c:v>18316</c:v>
                </c:pt>
                <c:pt idx="10613">
                  <c:v>18317</c:v>
                </c:pt>
                <c:pt idx="10614">
                  <c:v>18318</c:v>
                </c:pt>
                <c:pt idx="10615">
                  <c:v>18319</c:v>
                </c:pt>
                <c:pt idx="10616">
                  <c:v>18320</c:v>
                </c:pt>
                <c:pt idx="10617">
                  <c:v>18321</c:v>
                </c:pt>
                <c:pt idx="10618">
                  <c:v>18322</c:v>
                </c:pt>
                <c:pt idx="10619">
                  <c:v>18323</c:v>
                </c:pt>
                <c:pt idx="10620">
                  <c:v>18324</c:v>
                </c:pt>
                <c:pt idx="10621">
                  <c:v>18325</c:v>
                </c:pt>
                <c:pt idx="10622">
                  <c:v>18326</c:v>
                </c:pt>
                <c:pt idx="10623">
                  <c:v>18327</c:v>
                </c:pt>
                <c:pt idx="10624">
                  <c:v>18328</c:v>
                </c:pt>
                <c:pt idx="10625">
                  <c:v>18329</c:v>
                </c:pt>
                <c:pt idx="10626">
                  <c:v>18330</c:v>
                </c:pt>
                <c:pt idx="10627">
                  <c:v>18331</c:v>
                </c:pt>
                <c:pt idx="10628">
                  <c:v>18332</c:v>
                </c:pt>
                <c:pt idx="10629">
                  <c:v>18333</c:v>
                </c:pt>
                <c:pt idx="10630">
                  <c:v>18334</c:v>
                </c:pt>
                <c:pt idx="10631">
                  <c:v>18335</c:v>
                </c:pt>
                <c:pt idx="10632">
                  <c:v>18336</c:v>
                </c:pt>
                <c:pt idx="10633">
                  <c:v>18337</c:v>
                </c:pt>
                <c:pt idx="10634">
                  <c:v>18338</c:v>
                </c:pt>
                <c:pt idx="10635">
                  <c:v>18339</c:v>
                </c:pt>
                <c:pt idx="10636">
                  <c:v>18340</c:v>
                </c:pt>
                <c:pt idx="10637">
                  <c:v>18341</c:v>
                </c:pt>
                <c:pt idx="10638">
                  <c:v>18342</c:v>
                </c:pt>
                <c:pt idx="10639">
                  <c:v>18343</c:v>
                </c:pt>
                <c:pt idx="10640">
                  <c:v>18344</c:v>
                </c:pt>
                <c:pt idx="10641">
                  <c:v>18345</c:v>
                </c:pt>
                <c:pt idx="10642">
                  <c:v>18346</c:v>
                </c:pt>
                <c:pt idx="10643">
                  <c:v>18347</c:v>
                </c:pt>
                <c:pt idx="10644">
                  <c:v>18348</c:v>
                </c:pt>
                <c:pt idx="10645">
                  <c:v>18349</c:v>
                </c:pt>
                <c:pt idx="10646">
                  <c:v>18350</c:v>
                </c:pt>
                <c:pt idx="10647">
                  <c:v>18351</c:v>
                </c:pt>
                <c:pt idx="10648">
                  <c:v>18352</c:v>
                </c:pt>
                <c:pt idx="10649">
                  <c:v>18353</c:v>
                </c:pt>
                <c:pt idx="10650">
                  <c:v>18354</c:v>
                </c:pt>
                <c:pt idx="10651">
                  <c:v>18355</c:v>
                </c:pt>
                <c:pt idx="10652">
                  <c:v>18356</c:v>
                </c:pt>
                <c:pt idx="10653">
                  <c:v>18357</c:v>
                </c:pt>
                <c:pt idx="10654">
                  <c:v>18358</c:v>
                </c:pt>
                <c:pt idx="10655">
                  <c:v>18359</c:v>
                </c:pt>
                <c:pt idx="10656">
                  <c:v>18360</c:v>
                </c:pt>
                <c:pt idx="10657">
                  <c:v>18361</c:v>
                </c:pt>
                <c:pt idx="10658">
                  <c:v>18362</c:v>
                </c:pt>
                <c:pt idx="10659">
                  <c:v>18363</c:v>
                </c:pt>
                <c:pt idx="10660">
                  <c:v>18364</c:v>
                </c:pt>
                <c:pt idx="10661">
                  <c:v>18365</c:v>
                </c:pt>
                <c:pt idx="10662">
                  <c:v>18366</c:v>
                </c:pt>
                <c:pt idx="10663">
                  <c:v>18367</c:v>
                </c:pt>
                <c:pt idx="10664">
                  <c:v>18368</c:v>
                </c:pt>
                <c:pt idx="10665">
                  <c:v>18369</c:v>
                </c:pt>
                <c:pt idx="10666">
                  <c:v>18370</c:v>
                </c:pt>
                <c:pt idx="10667">
                  <c:v>18371</c:v>
                </c:pt>
                <c:pt idx="10668">
                  <c:v>18372</c:v>
                </c:pt>
                <c:pt idx="10669">
                  <c:v>18373</c:v>
                </c:pt>
                <c:pt idx="10670">
                  <c:v>18374</c:v>
                </c:pt>
                <c:pt idx="10671">
                  <c:v>18375</c:v>
                </c:pt>
                <c:pt idx="10672">
                  <c:v>18376</c:v>
                </c:pt>
                <c:pt idx="10673">
                  <c:v>18377</c:v>
                </c:pt>
                <c:pt idx="10674">
                  <c:v>18378</c:v>
                </c:pt>
                <c:pt idx="10675">
                  <c:v>18379</c:v>
                </c:pt>
                <c:pt idx="10676">
                  <c:v>18380</c:v>
                </c:pt>
                <c:pt idx="10677">
                  <c:v>18381</c:v>
                </c:pt>
                <c:pt idx="10678">
                  <c:v>18382</c:v>
                </c:pt>
                <c:pt idx="10679">
                  <c:v>18383</c:v>
                </c:pt>
                <c:pt idx="10680">
                  <c:v>18384</c:v>
                </c:pt>
                <c:pt idx="10681">
                  <c:v>18385</c:v>
                </c:pt>
                <c:pt idx="10682">
                  <c:v>18386</c:v>
                </c:pt>
                <c:pt idx="10683">
                  <c:v>18387</c:v>
                </c:pt>
                <c:pt idx="10684">
                  <c:v>18388</c:v>
                </c:pt>
                <c:pt idx="10685">
                  <c:v>18389</c:v>
                </c:pt>
                <c:pt idx="10686">
                  <c:v>18390</c:v>
                </c:pt>
                <c:pt idx="10687">
                  <c:v>18391</c:v>
                </c:pt>
                <c:pt idx="10688">
                  <c:v>18392</c:v>
                </c:pt>
                <c:pt idx="10689">
                  <c:v>18393</c:v>
                </c:pt>
                <c:pt idx="10690">
                  <c:v>18394</c:v>
                </c:pt>
                <c:pt idx="10691">
                  <c:v>18395</c:v>
                </c:pt>
                <c:pt idx="10692">
                  <c:v>18396</c:v>
                </c:pt>
                <c:pt idx="10693">
                  <c:v>18397</c:v>
                </c:pt>
                <c:pt idx="10694">
                  <c:v>18398</c:v>
                </c:pt>
                <c:pt idx="10695">
                  <c:v>18399</c:v>
                </c:pt>
                <c:pt idx="10696">
                  <c:v>18400</c:v>
                </c:pt>
                <c:pt idx="10697">
                  <c:v>18401</c:v>
                </c:pt>
                <c:pt idx="10698">
                  <c:v>18402</c:v>
                </c:pt>
                <c:pt idx="10699">
                  <c:v>18403</c:v>
                </c:pt>
                <c:pt idx="10700">
                  <c:v>18404</c:v>
                </c:pt>
                <c:pt idx="10701">
                  <c:v>18405</c:v>
                </c:pt>
                <c:pt idx="10702">
                  <c:v>18406</c:v>
                </c:pt>
                <c:pt idx="10703">
                  <c:v>18407</c:v>
                </c:pt>
                <c:pt idx="10704">
                  <c:v>18408</c:v>
                </c:pt>
                <c:pt idx="10705">
                  <c:v>18409</c:v>
                </c:pt>
                <c:pt idx="10706">
                  <c:v>18410</c:v>
                </c:pt>
                <c:pt idx="10707">
                  <c:v>18411</c:v>
                </c:pt>
                <c:pt idx="10708">
                  <c:v>18412</c:v>
                </c:pt>
                <c:pt idx="10709">
                  <c:v>18413</c:v>
                </c:pt>
                <c:pt idx="10710">
                  <c:v>18414</c:v>
                </c:pt>
                <c:pt idx="10711">
                  <c:v>18415</c:v>
                </c:pt>
                <c:pt idx="10712">
                  <c:v>18416</c:v>
                </c:pt>
                <c:pt idx="10713">
                  <c:v>18417</c:v>
                </c:pt>
                <c:pt idx="10714">
                  <c:v>18418</c:v>
                </c:pt>
                <c:pt idx="10715">
                  <c:v>18419</c:v>
                </c:pt>
                <c:pt idx="10716">
                  <c:v>18420</c:v>
                </c:pt>
                <c:pt idx="10717">
                  <c:v>18421</c:v>
                </c:pt>
                <c:pt idx="10718">
                  <c:v>18422</c:v>
                </c:pt>
                <c:pt idx="10719">
                  <c:v>18423</c:v>
                </c:pt>
                <c:pt idx="10720">
                  <c:v>18424</c:v>
                </c:pt>
                <c:pt idx="10721">
                  <c:v>18425</c:v>
                </c:pt>
                <c:pt idx="10722">
                  <c:v>18426</c:v>
                </c:pt>
                <c:pt idx="10723">
                  <c:v>18427</c:v>
                </c:pt>
                <c:pt idx="10724">
                  <c:v>18428</c:v>
                </c:pt>
                <c:pt idx="10725">
                  <c:v>18429</c:v>
                </c:pt>
                <c:pt idx="10726">
                  <c:v>18430</c:v>
                </c:pt>
                <c:pt idx="10727">
                  <c:v>18431</c:v>
                </c:pt>
                <c:pt idx="10728">
                  <c:v>18432</c:v>
                </c:pt>
                <c:pt idx="10729">
                  <c:v>18433</c:v>
                </c:pt>
                <c:pt idx="10730">
                  <c:v>18434</c:v>
                </c:pt>
                <c:pt idx="10731">
                  <c:v>18435</c:v>
                </c:pt>
                <c:pt idx="10732">
                  <c:v>18436</c:v>
                </c:pt>
                <c:pt idx="10733">
                  <c:v>18437</c:v>
                </c:pt>
                <c:pt idx="10734">
                  <c:v>18438</c:v>
                </c:pt>
                <c:pt idx="10735">
                  <c:v>18439</c:v>
                </c:pt>
                <c:pt idx="10736">
                  <c:v>18440</c:v>
                </c:pt>
                <c:pt idx="10737">
                  <c:v>18441</c:v>
                </c:pt>
                <c:pt idx="10738">
                  <c:v>18442</c:v>
                </c:pt>
                <c:pt idx="10739">
                  <c:v>18443</c:v>
                </c:pt>
                <c:pt idx="10740">
                  <c:v>18444</c:v>
                </c:pt>
                <c:pt idx="10741">
                  <c:v>18445</c:v>
                </c:pt>
                <c:pt idx="10742">
                  <c:v>18446</c:v>
                </c:pt>
                <c:pt idx="10743">
                  <c:v>18447</c:v>
                </c:pt>
                <c:pt idx="10744">
                  <c:v>18448</c:v>
                </c:pt>
                <c:pt idx="10745">
                  <c:v>18449</c:v>
                </c:pt>
                <c:pt idx="10746">
                  <c:v>18450</c:v>
                </c:pt>
                <c:pt idx="10747">
                  <c:v>18451</c:v>
                </c:pt>
                <c:pt idx="10748">
                  <c:v>18452</c:v>
                </c:pt>
                <c:pt idx="10749">
                  <c:v>18453</c:v>
                </c:pt>
                <c:pt idx="10750">
                  <c:v>18454</c:v>
                </c:pt>
                <c:pt idx="10751">
                  <c:v>18455</c:v>
                </c:pt>
                <c:pt idx="10752">
                  <c:v>18456</c:v>
                </c:pt>
                <c:pt idx="10753">
                  <c:v>18457</c:v>
                </c:pt>
                <c:pt idx="10754">
                  <c:v>18458</c:v>
                </c:pt>
                <c:pt idx="10755">
                  <c:v>18459</c:v>
                </c:pt>
                <c:pt idx="10756">
                  <c:v>18460</c:v>
                </c:pt>
                <c:pt idx="10757">
                  <c:v>18461</c:v>
                </c:pt>
                <c:pt idx="10758">
                  <c:v>18462</c:v>
                </c:pt>
                <c:pt idx="10759">
                  <c:v>18463</c:v>
                </c:pt>
                <c:pt idx="10760">
                  <c:v>18464</c:v>
                </c:pt>
                <c:pt idx="10761">
                  <c:v>18465</c:v>
                </c:pt>
                <c:pt idx="10762">
                  <c:v>18466</c:v>
                </c:pt>
                <c:pt idx="10763">
                  <c:v>18467</c:v>
                </c:pt>
                <c:pt idx="10764">
                  <c:v>18468</c:v>
                </c:pt>
                <c:pt idx="10765">
                  <c:v>18469</c:v>
                </c:pt>
                <c:pt idx="10766">
                  <c:v>18470</c:v>
                </c:pt>
                <c:pt idx="10767">
                  <c:v>18471</c:v>
                </c:pt>
                <c:pt idx="10768">
                  <c:v>18472</c:v>
                </c:pt>
                <c:pt idx="10769">
                  <c:v>18473</c:v>
                </c:pt>
                <c:pt idx="10770">
                  <c:v>18474</c:v>
                </c:pt>
                <c:pt idx="10771">
                  <c:v>18475</c:v>
                </c:pt>
                <c:pt idx="10772">
                  <c:v>18476</c:v>
                </c:pt>
                <c:pt idx="10773">
                  <c:v>18477</c:v>
                </c:pt>
                <c:pt idx="10774">
                  <c:v>18478</c:v>
                </c:pt>
                <c:pt idx="10775">
                  <c:v>18479</c:v>
                </c:pt>
                <c:pt idx="10776">
                  <c:v>18480</c:v>
                </c:pt>
                <c:pt idx="10777">
                  <c:v>18481</c:v>
                </c:pt>
                <c:pt idx="10778">
                  <c:v>18482</c:v>
                </c:pt>
                <c:pt idx="10779">
                  <c:v>18483</c:v>
                </c:pt>
                <c:pt idx="10780">
                  <c:v>18484</c:v>
                </c:pt>
                <c:pt idx="10781">
                  <c:v>18485</c:v>
                </c:pt>
                <c:pt idx="10782">
                  <c:v>18486</c:v>
                </c:pt>
                <c:pt idx="10783">
                  <c:v>18487</c:v>
                </c:pt>
                <c:pt idx="10784">
                  <c:v>18488</c:v>
                </c:pt>
                <c:pt idx="10785">
                  <c:v>18489</c:v>
                </c:pt>
                <c:pt idx="10786">
                  <c:v>18490</c:v>
                </c:pt>
                <c:pt idx="10787">
                  <c:v>18491</c:v>
                </c:pt>
                <c:pt idx="10788">
                  <c:v>18492</c:v>
                </c:pt>
                <c:pt idx="10789">
                  <c:v>18493</c:v>
                </c:pt>
                <c:pt idx="10790">
                  <c:v>18494</c:v>
                </c:pt>
                <c:pt idx="10791">
                  <c:v>18495</c:v>
                </c:pt>
                <c:pt idx="10792">
                  <c:v>18496</c:v>
                </c:pt>
                <c:pt idx="10793">
                  <c:v>18497</c:v>
                </c:pt>
                <c:pt idx="10794">
                  <c:v>18498</c:v>
                </c:pt>
                <c:pt idx="10795">
                  <c:v>18499</c:v>
                </c:pt>
                <c:pt idx="10796">
                  <c:v>18500</c:v>
                </c:pt>
                <c:pt idx="10797">
                  <c:v>18501</c:v>
                </c:pt>
                <c:pt idx="10798">
                  <c:v>18502</c:v>
                </c:pt>
                <c:pt idx="10799">
                  <c:v>18503</c:v>
                </c:pt>
                <c:pt idx="10800">
                  <c:v>18504</c:v>
                </c:pt>
                <c:pt idx="10801">
                  <c:v>18505</c:v>
                </c:pt>
                <c:pt idx="10802">
                  <c:v>18506</c:v>
                </c:pt>
                <c:pt idx="10803">
                  <c:v>18507</c:v>
                </c:pt>
                <c:pt idx="10804">
                  <c:v>18508</c:v>
                </c:pt>
                <c:pt idx="10805">
                  <c:v>18509</c:v>
                </c:pt>
                <c:pt idx="10806">
                  <c:v>18510</c:v>
                </c:pt>
                <c:pt idx="10807">
                  <c:v>18511</c:v>
                </c:pt>
                <c:pt idx="10808">
                  <c:v>18512</c:v>
                </c:pt>
                <c:pt idx="10809">
                  <c:v>18513</c:v>
                </c:pt>
                <c:pt idx="10810">
                  <c:v>18514</c:v>
                </c:pt>
                <c:pt idx="10811">
                  <c:v>18515</c:v>
                </c:pt>
                <c:pt idx="10812">
                  <c:v>18516</c:v>
                </c:pt>
                <c:pt idx="10813">
                  <c:v>18517</c:v>
                </c:pt>
                <c:pt idx="10814">
                  <c:v>18518</c:v>
                </c:pt>
                <c:pt idx="10815">
                  <c:v>18519</c:v>
                </c:pt>
                <c:pt idx="10816">
                  <c:v>18520</c:v>
                </c:pt>
                <c:pt idx="10817">
                  <c:v>18521</c:v>
                </c:pt>
                <c:pt idx="10818">
                  <c:v>18522</c:v>
                </c:pt>
                <c:pt idx="10819">
                  <c:v>18523</c:v>
                </c:pt>
                <c:pt idx="10820">
                  <c:v>18524</c:v>
                </c:pt>
                <c:pt idx="10821">
                  <c:v>18525</c:v>
                </c:pt>
                <c:pt idx="10822">
                  <c:v>18526</c:v>
                </c:pt>
                <c:pt idx="10823">
                  <c:v>18527</c:v>
                </c:pt>
                <c:pt idx="10824">
                  <c:v>18528</c:v>
                </c:pt>
                <c:pt idx="10825">
                  <c:v>18529</c:v>
                </c:pt>
                <c:pt idx="10826">
                  <c:v>18530</c:v>
                </c:pt>
                <c:pt idx="10827">
                  <c:v>18531</c:v>
                </c:pt>
                <c:pt idx="10828">
                  <c:v>18532</c:v>
                </c:pt>
                <c:pt idx="10829">
                  <c:v>18533</c:v>
                </c:pt>
                <c:pt idx="10830">
                  <c:v>18534</c:v>
                </c:pt>
                <c:pt idx="10831">
                  <c:v>18535</c:v>
                </c:pt>
                <c:pt idx="10832">
                  <c:v>18536</c:v>
                </c:pt>
                <c:pt idx="10833">
                  <c:v>18537</c:v>
                </c:pt>
                <c:pt idx="10834">
                  <c:v>18538</c:v>
                </c:pt>
                <c:pt idx="10835">
                  <c:v>18539</c:v>
                </c:pt>
                <c:pt idx="10836">
                  <c:v>18540</c:v>
                </c:pt>
                <c:pt idx="10837">
                  <c:v>18541</c:v>
                </c:pt>
                <c:pt idx="10838">
                  <c:v>18542</c:v>
                </c:pt>
                <c:pt idx="10839">
                  <c:v>18543</c:v>
                </c:pt>
                <c:pt idx="10840">
                  <c:v>18544</c:v>
                </c:pt>
                <c:pt idx="10841">
                  <c:v>18545</c:v>
                </c:pt>
                <c:pt idx="10842">
                  <c:v>18546</c:v>
                </c:pt>
                <c:pt idx="10843">
                  <c:v>18547</c:v>
                </c:pt>
                <c:pt idx="10844">
                  <c:v>18548</c:v>
                </c:pt>
                <c:pt idx="10845">
                  <c:v>18549</c:v>
                </c:pt>
                <c:pt idx="10846">
                  <c:v>18550</c:v>
                </c:pt>
                <c:pt idx="10847">
                  <c:v>18551</c:v>
                </c:pt>
                <c:pt idx="10848">
                  <c:v>18552</c:v>
                </c:pt>
                <c:pt idx="10849">
                  <c:v>18553</c:v>
                </c:pt>
                <c:pt idx="10850">
                  <c:v>18554</c:v>
                </c:pt>
                <c:pt idx="10851">
                  <c:v>18555</c:v>
                </c:pt>
                <c:pt idx="10852">
                  <c:v>18556</c:v>
                </c:pt>
                <c:pt idx="10853">
                  <c:v>18557</c:v>
                </c:pt>
                <c:pt idx="10854">
                  <c:v>18558</c:v>
                </c:pt>
                <c:pt idx="10855">
                  <c:v>18559</c:v>
                </c:pt>
                <c:pt idx="10856">
                  <c:v>18560</c:v>
                </c:pt>
                <c:pt idx="10857">
                  <c:v>18561</c:v>
                </c:pt>
                <c:pt idx="10858">
                  <c:v>18562</c:v>
                </c:pt>
                <c:pt idx="10859">
                  <c:v>18563</c:v>
                </c:pt>
                <c:pt idx="10860">
                  <c:v>18564</c:v>
                </c:pt>
                <c:pt idx="10861">
                  <c:v>18565</c:v>
                </c:pt>
                <c:pt idx="10862">
                  <c:v>18566</c:v>
                </c:pt>
                <c:pt idx="10863">
                  <c:v>18567</c:v>
                </c:pt>
                <c:pt idx="10864">
                  <c:v>18568</c:v>
                </c:pt>
                <c:pt idx="10865">
                  <c:v>18569</c:v>
                </c:pt>
                <c:pt idx="10866">
                  <c:v>18570</c:v>
                </c:pt>
                <c:pt idx="10867">
                  <c:v>18571</c:v>
                </c:pt>
                <c:pt idx="10868">
                  <c:v>18572</c:v>
                </c:pt>
                <c:pt idx="10869">
                  <c:v>18573</c:v>
                </c:pt>
                <c:pt idx="10870">
                  <c:v>18574</c:v>
                </c:pt>
                <c:pt idx="10871">
                  <c:v>18575</c:v>
                </c:pt>
                <c:pt idx="10872">
                  <c:v>18576</c:v>
                </c:pt>
                <c:pt idx="10873">
                  <c:v>18577</c:v>
                </c:pt>
                <c:pt idx="10874">
                  <c:v>18578</c:v>
                </c:pt>
                <c:pt idx="10875">
                  <c:v>18579</c:v>
                </c:pt>
                <c:pt idx="10876">
                  <c:v>18580</c:v>
                </c:pt>
                <c:pt idx="10877">
                  <c:v>18581</c:v>
                </c:pt>
                <c:pt idx="10878">
                  <c:v>18582</c:v>
                </c:pt>
                <c:pt idx="10879">
                  <c:v>18583</c:v>
                </c:pt>
                <c:pt idx="10880">
                  <c:v>18584</c:v>
                </c:pt>
                <c:pt idx="10881">
                  <c:v>18585</c:v>
                </c:pt>
                <c:pt idx="10882">
                  <c:v>18586</c:v>
                </c:pt>
                <c:pt idx="10883">
                  <c:v>18587</c:v>
                </c:pt>
                <c:pt idx="10884">
                  <c:v>18588</c:v>
                </c:pt>
                <c:pt idx="10885">
                  <c:v>18589</c:v>
                </c:pt>
                <c:pt idx="10886">
                  <c:v>18590</c:v>
                </c:pt>
                <c:pt idx="10887">
                  <c:v>18591</c:v>
                </c:pt>
                <c:pt idx="10888">
                  <c:v>18592</c:v>
                </c:pt>
                <c:pt idx="10889">
                  <c:v>18593</c:v>
                </c:pt>
                <c:pt idx="10890">
                  <c:v>18594</c:v>
                </c:pt>
                <c:pt idx="10891">
                  <c:v>18595</c:v>
                </c:pt>
                <c:pt idx="10892">
                  <c:v>18596</c:v>
                </c:pt>
                <c:pt idx="10893">
                  <c:v>18597</c:v>
                </c:pt>
                <c:pt idx="10894">
                  <c:v>18598</c:v>
                </c:pt>
                <c:pt idx="10895">
                  <c:v>18599</c:v>
                </c:pt>
                <c:pt idx="10896">
                  <c:v>18600</c:v>
                </c:pt>
                <c:pt idx="10897">
                  <c:v>18601</c:v>
                </c:pt>
                <c:pt idx="10898">
                  <c:v>18602</c:v>
                </c:pt>
                <c:pt idx="10899">
                  <c:v>18603</c:v>
                </c:pt>
                <c:pt idx="10900">
                  <c:v>18604</c:v>
                </c:pt>
                <c:pt idx="10901">
                  <c:v>18605</c:v>
                </c:pt>
                <c:pt idx="10902">
                  <c:v>18606</c:v>
                </c:pt>
                <c:pt idx="10903">
                  <c:v>18607</c:v>
                </c:pt>
                <c:pt idx="10904">
                  <c:v>18608</c:v>
                </c:pt>
                <c:pt idx="10905">
                  <c:v>18609</c:v>
                </c:pt>
                <c:pt idx="10906">
                  <c:v>18610</c:v>
                </c:pt>
                <c:pt idx="10907">
                  <c:v>18611</c:v>
                </c:pt>
                <c:pt idx="10908">
                  <c:v>18612</c:v>
                </c:pt>
                <c:pt idx="10909">
                  <c:v>18613</c:v>
                </c:pt>
                <c:pt idx="10910">
                  <c:v>18614</c:v>
                </c:pt>
                <c:pt idx="10911">
                  <c:v>18615</c:v>
                </c:pt>
                <c:pt idx="10912">
                  <c:v>18616</c:v>
                </c:pt>
                <c:pt idx="10913">
                  <c:v>18617</c:v>
                </c:pt>
                <c:pt idx="10914">
                  <c:v>18618</c:v>
                </c:pt>
                <c:pt idx="10915">
                  <c:v>18619</c:v>
                </c:pt>
                <c:pt idx="10916">
                  <c:v>18620</c:v>
                </c:pt>
                <c:pt idx="10917">
                  <c:v>18621</c:v>
                </c:pt>
                <c:pt idx="10918">
                  <c:v>18622</c:v>
                </c:pt>
                <c:pt idx="10919">
                  <c:v>18623</c:v>
                </c:pt>
                <c:pt idx="10920">
                  <c:v>18624</c:v>
                </c:pt>
                <c:pt idx="10921">
                  <c:v>18625</c:v>
                </c:pt>
                <c:pt idx="10922">
                  <c:v>18626</c:v>
                </c:pt>
                <c:pt idx="10923">
                  <c:v>18627</c:v>
                </c:pt>
                <c:pt idx="10924">
                  <c:v>18628</c:v>
                </c:pt>
                <c:pt idx="10925">
                  <c:v>18629</c:v>
                </c:pt>
                <c:pt idx="10926">
                  <c:v>18630</c:v>
                </c:pt>
                <c:pt idx="10927">
                  <c:v>18631</c:v>
                </c:pt>
                <c:pt idx="10928">
                  <c:v>18632</c:v>
                </c:pt>
                <c:pt idx="10929">
                  <c:v>18633</c:v>
                </c:pt>
                <c:pt idx="10930">
                  <c:v>18634</c:v>
                </c:pt>
                <c:pt idx="10931">
                  <c:v>18635</c:v>
                </c:pt>
                <c:pt idx="10932">
                  <c:v>18636</c:v>
                </c:pt>
                <c:pt idx="10933">
                  <c:v>18637</c:v>
                </c:pt>
                <c:pt idx="10934">
                  <c:v>18638</c:v>
                </c:pt>
                <c:pt idx="10935">
                  <c:v>18639</c:v>
                </c:pt>
                <c:pt idx="10936">
                  <c:v>18640</c:v>
                </c:pt>
                <c:pt idx="10937">
                  <c:v>18641</c:v>
                </c:pt>
                <c:pt idx="10938">
                  <c:v>18642</c:v>
                </c:pt>
                <c:pt idx="10939">
                  <c:v>18643</c:v>
                </c:pt>
                <c:pt idx="10940">
                  <c:v>18644</c:v>
                </c:pt>
                <c:pt idx="10941">
                  <c:v>18645</c:v>
                </c:pt>
                <c:pt idx="10942">
                  <c:v>18646</c:v>
                </c:pt>
                <c:pt idx="10943">
                  <c:v>18647</c:v>
                </c:pt>
                <c:pt idx="10944">
                  <c:v>18648</c:v>
                </c:pt>
                <c:pt idx="10945">
                  <c:v>18649</c:v>
                </c:pt>
                <c:pt idx="10946">
                  <c:v>18650</c:v>
                </c:pt>
                <c:pt idx="10947">
                  <c:v>18651</c:v>
                </c:pt>
                <c:pt idx="10948">
                  <c:v>18652</c:v>
                </c:pt>
                <c:pt idx="10949">
                  <c:v>18653</c:v>
                </c:pt>
                <c:pt idx="10950">
                  <c:v>18654</c:v>
                </c:pt>
                <c:pt idx="10951">
                  <c:v>18655</c:v>
                </c:pt>
                <c:pt idx="10952">
                  <c:v>18656</c:v>
                </c:pt>
                <c:pt idx="10953">
                  <c:v>18657</c:v>
                </c:pt>
                <c:pt idx="10954">
                  <c:v>18658</c:v>
                </c:pt>
                <c:pt idx="10955">
                  <c:v>18659</c:v>
                </c:pt>
                <c:pt idx="10956">
                  <c:v>18660</c:v>
                </c:pt>
                <c:pt idx="10957">
                  <c:v>18661</c:v>
                </c:pt>
                <c:pt idx="10958">
                  <c:v>18662</c:v>
                </c:pt>
                <c:pt idx="10959">
                  <c:v>18663</c:v>
                </c:pt>
                <c:pt idx="10960">
                  <c:v>18664</c:v>
                </c:pt>
                <c:pt idx="10961">
                  <c:v>18665</c:v>
                </c:pt>
                <c:pt idx="10962">
                  <c:v>18666</c:v>
                </c:pt>
                <c:pt idx="10963">
                  <c:v>18667</c:v>
                </c:pt>
                <c:pt idx="10964">
                  <c:v>18668</c:v>
                </c:pt>
                <c:pt idx="10965">
                  <c:v>18669</c:v>
                </c:pt>
                <c:pt idx="10966">
                  <c:v>18670</c:v>
                </c:pt>
                <c:pt idx="10967">
                  <c:v>18671</c:v>
                </c:pt>
                <c:pt idx="10968">
                  <c:v>18672</c:v>
                </c:pt>
                <c:pt idx="10969">
                  <c:v>18673</c:v>
                </c:pt>
                <c:pt idx="10970">
                  <c:v>18674</c:v>
                </c:pt>
                <c:pt idx="10971">
                  <c:v>18675</c:v>
                </c:pt>
                <c:pt idx="10972">
                  <c:v>18676</c:v>
                </c:pt>
                <c:pt idx="10973">
                  <c:v>18677</c:v>
                </c:pt>
                <c:pt idx="10974">
                  <c:v>18678</c:v>
                </c:pt>
                <c:pt idx="10975">
                  <c:v>18679</c:v>
                </c:pt>
                <c:pt idx="10976">
                  <c:v>18680</c:v>
                </c:pt>
                <c:pt idx="10977">
                  <c:v>18681</c:v>
                </c:pt>
                <c:pt idx="10978">
                  <c:v>18682</c:v>
                </c:pt>
                <c:pt idx="10979">
                  <c:v>18683</c:v>
                </c:pt>
                <c:pt idx="10980">
                  <c:v>18684</c:v>
                </c:pt>
                <c:pt idx="10981">
                  <c:v>18685</c:v>
                </c:pt>
                <c:pt idx="10982">
                  <c:v>18686</c:v>
                </c:pt>
                <c:pt idx="10983">
                  <c:v>18687</c:v>
                </c:pt>
                <c:pt idx="10984">
                  <c:v>18688</c:v>
                </c:pt>
                <c:pt idx="10985">
                  <c:v>18689</c:v>
                </c:pt>
                <c:pt idx="10986">
                  <c:v>18690</c:v>
                </c:pt>
                <c:pt idx="10987">
                  <c:v>18691</c:v>
                </c:pt>
                <c:pt idx="10988">
                  <c:v>18692</c:v>
                </c:pt>
                <c:pt idx="10989">
                  <c:v>18693</c:v>
                </c:pt>
                <c:pt idx="10990">
                  <c:v>18694</c:v>
                </c:pt>
                <c:pt idx="10991">
                  <c:v>18695</c:v>
                </c:pt>
                <c:pt idx="10992">
                  <c:v>18696</c:v>
                </c:pt>
                <c:pt idx="10993">
                  <c:v>18697</c:v>
                </c:pt>
                <c:pt idx="10994">
                  <c:v>18698</c:v>
                </c:pt>
                <c:pt idx="10995">
                  <c:v>18699</c:v>
                </c:pt>
                <c:pt idx="10996">
                  <c:v>18700</c:v>
                </c:pt>
                <c:pt idx="10997">
                  <c:v>18701</c:v>
                </c:pt>
                <c:pt idx="10998">
                  <c:v>18702</c:v>
                </c:pt>
                <c:pt idx="10999">
                  <c:v>18703</c:v>
                </c:pt>
                <c:pt idx="11000">
                  <c:v>18704</c:v>
                </c:pt>
                <c:pt idx="11001">
                  <c:v>18705</c:v>
                </c:pt>
                <c:pt idx="11002">
                  <c:v>18706</c:v>
                </c:pt>
                <c:pt idx="11003">
                  <c:v>18707</c:v>
                </c:pt>
                <c:pt idx="11004">
                  <c:v>18708</c:v>
                </c:pt>
                <c:pt idx="11005">
                  <c:v>18709</c:v>
                </c:pt>
                <c:pt idx="11006">
                  <c:v>18710</c:v>
                </c:pt>
                <c:pt idx="11007">
                  <c:v>18711</c:v>
                </c:pt>
                <c:pt idx="11008">
                  <c:v>18712</c:v>
                </c:pt>
                <c:pt idx="11009">
                  <c:v>18713</c:v>
                </c:pt>
                <c:pt idx="11010">
                  <c:v>18714</c:v>
                </c:pt>
                <c:pt idx="11011">
                  <c:v>18715</c:v>
                </c:pt>
                <c:pt idx="11012">
                  <c:v>18716</c:v>
                </c:pt>
                <c:pt idx="11013">
                  <c:v>18717</c:v>
                </c:pt>
                <c:pt idx="11014">
                  <c:v>18718</c:v>
                </c:pt>
                <c:pt idx="11015">
                  <c:v>18719</c:v>
                </c:pt>
                <c:pt idx="11016">
                  <c:v>18720</c:v>
                </c:pt>
                <c:pt idx="11017">
                  <c:v>18721</c:v>
                </c:pt>
                <c:pt idx="11018">
                  <c:v>18722</c:v>
                </c:pt>
                <c:pt idx="11019">
                  <c:v>18723</c:v>
                </c:pt>
                <c:pt idx="11020">
                  <c:v>18724</c:v>
                </c:pt>
                <c:pt idx="11021">
                  <c:v>18725</c:v>
                </c:pt>
                <c:pt idx="11022">
                  <c:v>18726</c:v>
                </c:pt>
                <c:pt idx="11023">
                  <c:v>18727</c:v>
                </c:pt>
                <c:pt idx="11024">
                  <c:v>18728</c:v>
                </c:pt>
                <c:pt idx="11025">
                  <c:v>18729</c:v>
                </c:pt>
                <c:pt idx="11026">
                  <c:v>18730</c:v>
                </c:pt>
                <c:pt idx="11027">
                  <c:v>18731</c:v>
                </c:pt>
                <c:pt idx="11028">
                  <c:v>18732</c:v>
                </c:pt>
                <c:pt idx="11029">
                  <c:v>18733</c:v>
                </c:pt>
                <c:pt idx="11030">
                  <c:v>18734</c:v>
                </c:pt>
                <c:pt idx="11031">
                  <c:v>18735</c:v>
                </c:pt>
                <c:pt idx="11032">
                  <c:v>18736</c:v>
                </c:pt>
                <c:pt idx="11033">
                  <c:v>18737</c:v>
                </c:pt>
                <c:pt idx="11034">
                  <c:v>18738</c:v>
                </c:pt>
                <c:pt idx="11035">
                  <c:v>18739</c:v>
                </c:pt>
                <c:pt idx="11036">
                  <c:v>18740</c:v>
                </c:pt>
                <c:pt idx="11037">
                  <c:v>18741</c:v>
                </c:pt>
                <c:pt idx="11038">
                  <c:v>18742</c:v>
                </c:pt>
                <c:pt idx="11039">
                  <c:v>18743</c:v>
                </c:pt>
                <c:pt idx="11040">
                  <c:v>18744</c:v>
                </c:pt>
                <c:pt idx="11041">
                  <c:v>18745</c:v>
                </c:pt>
                <c:pt idx="11042">
                  <c:v>18746</c:v>
                </c:pt>
                <c:pt idx="11043">
                  <c:v>18747</c:v>
                </c:pt>
                <c:pt idx="11044">
                  <c:v>18748</c:v>
                </c:pt>
                <c:pt idx="11045">
                  <c:v>18749</c:v>
                </c:pt>
                <c:pt idx="11046">
                  <c:v>18750</c:v>
                </c:pt>
                <c:pt idx="11047">
                  <c:v>18751</c:v>
                </c:pt>
                <c:pt idx="11048">
                  <c:v>18752</c:v>
                </c:pt>
                <c:pt idx="11049">
                  <c:v>18753</c:v>
                </c:pt>
                <c:pt idx="11050">
                  <c:v>18754</c:v>
                </c:pt>
                <c:pt idx="11051">
                  <c:v>18755</c:v>
                </c:pt>
                <c:pt idx="11052">
                  <c:v>18756</c:v>
                </c:pt>
                <c:pt idx="11053">
                  <c:v>18757</c:v>
                </c:pt>
                <c:pt idx="11054">
                  <c:v>18758</c:v>
                </c:pt>
                <c:pt idx="11055">
                  <c:v>18759</c:v>
                </c:pt>
                <c:pt idx="11056">
                  <c:v>18760</c:v>
                </c:pt>
                <c:pt idx="11057">
                  <c:v>18761</c:v>
                </c:pt>
                <c:pt idx="11058">
                  <c:v>18762</c:v>
                </c:pt>
                <c:pt idx="11059">
                  <c:v>18763</c:v>
                </c:pt>
                <c:pt idx="11060">
                  <c:v>18764</c:v>
                </c:pt>
                <c:pt idx="11061">
                  <c:v>18765</c:v>
                </c:pt>
                <c:pt idx="11062">
                  <c:v>18766</c:v>
                </c:pt>
                <c:pt idx="11063">
                  <c:v>18767</c:v>
                </c:pt>
                <c:pt idx="11064">
                  <c:v>18768</c:v>
                </c:pt>
                <c:pt idx="11065">
                  <c:v>18769</c:v>
                </c:pt>
                <c:pt idx="11066">
                  <c:v>18770</c:v>
                </c:pt>
                <c:pt idx="11067">
                  <c:v>18771</c:v>
                </c:pt>
                <c:pt idx="11068">
                  <c:v>18772</c:v>
                </c:pt>
                <c:pt idx="11069">
                  <c:v>18773</c:v>
                </c:pt>
                <c:pt idx="11070">
                  <c:v>18774</c:v>
                </c:pt>
                <c:pt idx="11071">
                  <c:v>18775</c:v>
                </c:pt>
                <c:pt idx="11072">
                  <c:v>18776</c:v>
                </c:pt>
                <c:pt idx="11073">
                  <c:v>18777</c:v>
                </c:pt>
                <c:pt idx="11074">
                  <c:v>18778</c:v>
                </c:pt>
                <c:pt idx="11075">
                  <c:v>18779</c:v>
                </c:pt>
                <c:pt idx="11076">
                  <c:v>18780</c:v>
                </c:pt>
                <c:pt idx="11077">
                  <c:v>18781</c:v>
                </c:pt>
                <c:pt idx="11078">
                  <c:v>18782</c:v>
                </c:pt>
                <c:pt idx="11079">
                  <c:v>18783</c:v>
                </c:pt>
                <c:pt idx="11080">
                  <c:v>18784</c:v>
                </c:pt>
                <c:pt idx="11081">
                  <c:v>18785</c:v>
                </c:pt>
                <c:pt idx="11082">
                  <c:v>18786</c:v>
                </c:pt>
                <c:pt idx="11083">
                  <c:v>18787</c:v>
                </c:pt>
                <c:pt idx="11084">
                  <c:v>18788</c:v>
                </c:pt>
                <c:pt idx="11085">
                  <c:v>18789</c:v>
                </c:pt>
                <c:pt idx="11086">
                  <c:v>18790</c:v>
                </c:pt>
                <c:pt idx="11087">
                  <c:v>18791</c:v>
                </c:pt>
                <c:pt idx="11088">
                  <c:v>18792</c:v>
                </c:pt>
                <c:pt idx="11089">
                  <c:v>18793</c:v>
                </c:pt>
                <c:pt idx="11090">
                  <c:v>18794</c:v>
                </c:pt>
                <c:pt idx="11091">
                  <c:v>18795</c:v>
                </c:pt>
                <c:pt idx="11092">
                  <c:v>18796</c:v>
                </c:pt>
                <c:pt idx="11093">
                  <c:v>18797</c:v>
                </c:pt>
                <c:pt idx="11094">
                  <c:v>18798</c:v>
                </c:pt>
                <c:pt idx="11095">
                  <c:v>18799</c:v>
                </c:pt>
                <c:pt idx="11096">
                  <c:v>18800</c:v>
                </c:pt>
                <c:pt idx="11097">
                  <c:v>18801</c:v>
                </c:pt>
                <c:pt idx="11098">
                  <c:v>18802</c:v>
                </c:pt>
                <c:pt idx="11099">
                  <c:v>18803</c:v>
                </c:pt>
                <c:pt idx="11100">
                  <c:v>18804</c:v>
                </c:pt>
                <c:pt idx="11101">
                  <c:v>18805</c:v>
                </c:pt>
                <c:pt idx="11102">
                  <c:v>18806</c:v>
                </c:pt>
                <c:pt idx="11103">
                  <c:v>18807</c:v>
                </c:pt>
                <c:pt idx="11104">
                  <c:v>18808</c:v>
                </c:pt>
                <c:pt idx="11105">
                  <c:v>18809</c:v>
                </c:pt>
                <c:pt idx="11106">
                  <c:v>18810</c:v>
                </c:pt>
                <c:pt idx="11107">
                  <c:v>18811</c:v>
                </c:pt>
                <c:pt idx="11108">
                  <c:v>18812</c:v>
                </c:pt>
                <c:pt idx="11109">
                  <c:v>18813</c:v>
                </c:pt>
                <c:pt idx="11110">
                  <c:v>18814</c:v>
                </c:pt>
                <c:pt idx="11111">
                  <c:v>18815</c:v>
                </c:pt>
                <c:pt idx="11112">
                  <c:v>18816</c:v>
                </c:pt>
                <c:pt idx="11113">
                  <c:v>18817</c:v>
                </c:pt>
                <c:pt idx="11114">
                  <c:v>18818</c:v>
                </c:pt>
                <c:pt idx="11115">
                  <c:v>18819</c:v>
                </c:pt>
                <c:pt idx="11116">
                  <c:v>18820</c:v>
                </c:pt>
                <c:pt idx="11117">
                  <c:v>18821</c:v>
                </c:pt>
                <c:pt idx="11118">
                  <c:v>18822</c:v>
                </c:pt>
                <c:pt idx="11119">
                  <c:v>18823</c:v>
                </c:pt>
                <c:pt idx="11120">
                  <c:v>18824</c:v>
                </c:pt>
                <c:pt idx="11121">
                  <c:v>18825</c:v>
                </c:pt>
                <c:pt idx="11122">
                  <c:v>18826</c:v>
                </c:pt>
                <c:pt idx="11123">
                  <c:v>18827</c:v>
                </c:pt>
                <c:pt idx="11124">
                  <c:v>18828</c:v>
                </c:pt>
                <c:pt idx="11125">
                  <c:v>18829</c:v>
                </c:pt>
                <c:pt idx="11126">
                  <c:v>18830</c:v>
                </c:pt>
                <c:pt idx="11127">
                  <c:v>18831</c:v>
                </c:pt>
                <c:pt idx="11128">
                  <c:v>18832</c:v>
                </c:pt>
                <c:pt idx="11129">
                  <c:v>18833</c:v>
                </c:pt>
                <c:pt idx="11130">
                  <c:v>18834</c:v>
                </c:pt>
                <c:pt idx="11131">
                  <c:v>18835</c:v>
                </c:pt>
                <c:pt idx="11132">
                  <c:v>18836</c:v>
                </c:pt>
                <c:pt idx="11133">
                  <c:v>18837</c:v>
                </c:pt>
                <c:pt idx="11134">
                  <c:v>18838</c:v>
                </c:pt>
                <c:pt idx="11135">
                  <c:v>18839</c:v>
                </c:pt>
                <c:pt idx="11136">
                  <c:v>18840</c:v>
                </c:pt>
                <c:pt idx="11137">
                  <c:v>18841</c:v>
                </c:pt>
                <c:pt idx="11138">
                  <c:v>18842</c:v>
                </c:pt>
                <c:pt idx="11139">
                  <c:v>18843</c:v>
                </c:pt>
                <c:pt idx="11140">
                  <c:v>18844</c:v>
                </c:pt>
                <c:pt idx="11141">
                  <c:v>18845</c:v>
                </c:pt>
                <c:pt idx="11142">
                  <c:v>18846</c:v>
                </c:pt>
                <c:pt idx="11143">
                  <c:v>18847</c:v>
                </c:pt>
                <c:pt idx="11144">
                  <c:v>18848</c:v>
                </c:pt>
                <c:pt idx="11145">
                  <c:v>18849</c:v>
                </c:pt>
                <c:pt idx="11146">
                  <c:v>18850</c:v>
                </c:pt>
                <c:pt idx="11147">
                  <c:v>18851</c:v>
                </c:pt>
                <c:pt idx="11148">
                  <c:v>18852</c:v>
                </c:pt>
                <c:pt idx="11149">
                  <c:v>18853</c:v>
                </c:pt>
                <c:pt idx="11150">
                  <c:v>18854</c:v>
                </c:pt>
                <c:pt idx="11151">
                  <c:v>18855</c:v>
                </c:pt>
                <c:pt idx="11152">
                  <c:v>18856</c:v>
                </c:pt>
                <c:pt idx="11153">
                  <c:v>18857</c:v>
                </c:pt>
                <c:pt idx="11154">
                  <c:v>18858</c:v>
                </c:pt>
                <c:pt idx="11155">
                  <c:v>18859</c:v>
                </c:pt>
                <c:pt idx="11156">
                  <c:v>18860</c:v>
                </c:pt>
                <c:pt idx="11157">
                  <c:v>18861</c:v>
                </c:pt>
                <c:pt idx="11158">
                  <c:v>18862</c:v>
                </c:pt>
                <c:pt idx="11159">
                  <c:v>18863</c:v>
                </c:pt>
                <c:pt idx="11160">
                  <c:v>18864</c:v>
                </c:pt>
                <c:pt idx="11161">
                  <c:v>18865</c:v>
                </c:pt>
                <c:pt idx="11162">
                  <c:v>18866</c:v>
                </c:pt>
                <c:pt idx="11163">
                  <c:v>18867</c:v>
                </c:pt>
                <c:pt idx="11164">
                  <c:v>18868</c:v>
                </c:pt>
                <c:pt idx="11165">
                  <c:v>18869</c:v>
                </c:pt>
                <c:pt idx="11166">
                  <c:v>18870</c:v>
                </c:pt>
                <c:pt idx="11167">
                  <c:v>18871</c:v>
                </c:pt>
                <c:pt idx="11168">
                  <c:v>18872</c:v>
                </c:pt>
                <c:pt idx="11169">
                  <c:v>18873</c:v>
                </c:pt>
                <c:pt idx="11170">
                  <c:v>18874</c:v>
                </c:pt>
                <c:pt idx="11171">
                  <c:v>18875</c:v>
                </c:pt>
                <c:pt idx="11172">
                  <c:v>18876</c:v>
                </c:pt>
                <c:pt idx="11173">
                  <c:v>18877</c:v>
                </c:pt>
                <c:pt idx="11174">
                  <c:v>18878</c:v>
                </c:pt>
                <c:pt idx="11175">
                  <c:v>18879</c:v>
                </c:pt>
                <c:pt idx="11176">
                  <c:v>18880</c:v>
                </c:pt>
                <c:pt idx="11177">
                  <c:v>18881</c:v>
                </c:pt>
                <c:pt idx="11178">
                  <c:v>18882</c:v>
                </c:pt>
                <c:pt idx="11179">
                  <c:v>18883</c:v>
                </c:pt>
                <c:pt idx="11180">
                  <c:v>18884</c:v>
                </c:pt>
                <c:pt idx="11181">
                  <c:v>18885</c:v>
                </c:pt>
                <c:pt idx="11182">
                  <c:v>18886</c:v>
                </c:pt>
                <c:pt idx="11183">
                  <c:v>18887</c:v>
                </c:pt>
                <c:pt idx="11184">
                  <c:v>18888</c:v>
                </c:pt>
                <c:pt idx="11185">
                  <c:v>18889</c:v>
                </c:pt>
                <c:pt idx="11186">
                  <c:v>18890</c:v>
                </c:pt>
                <c:pt idx="11187">
                  <c:v>18891</c:v>
                </c:pt>
                <c:pt idx="11188">
                  <c:v>18892</c:v>
                </c:pt>
                <c:pt idx="11189">
                  <c:v>18893</c:v>
                </c:pt>
                <c:pt idx="11190">
                  <c:v>18894</c:v>
                </c:pt>
                <c:pt idx="11191">
                  <c:v>18895</c:v>
                </c:pt>
                <c:pt idx="11192">
                  <c:v>18896</c:v>
                </c:pt>
                <c:pt idx="11193">
                  <c:v>18897</c:v>
                </c:pt>
                <c:pt idx="11194">
                  <c:v>18898</c:v>
                </c:pt>
                <c:pt idx="11195">
                  <c:v>18899</c:v>
                </c:pt>
                <c:pt idx="11196">
                  <c:v>18900</c:v>
                </c:pt>
                <c:pt idx="11197">
                  <c:v>18901</c:v>
                </c:pt>
                <c:pt idx="11198">
                  <c:v>18902</c:v>
                </c:pt>
                <c:pt idx="11199">
                  <c:v>18903</c:v>
                </c:pt>
                <c:pt idx="11200">
                  <c:v>18904</c:v>
                </c:pt>
                <c:pt idx="11201">
                  <c:v>18905</c:v>
                </c:pt>
                <c:pt idx="11202">
                  <c:v>18906</c:v>
                </c:pt>
                <c:pt idx="11203">
                  <c:v>18907</c:v>
                </c:pt>
                <c:pt idx="11204">
                  <c:v>18908</c:v>
                </c:pt>
                <c:pt idx="11205">
                  <c:v>18909</c:v>
                </c:pt>
                <c:pt idx="11206">
                  <c:v>18910</c:v>
                </c:pt>
                <c:pt idx="11207">
                  <c:v>18911</c:v>
                </c:pt>
                <c:pt idx="11208">
                  <c:v>18912</c:v>
                </c:pt>
                <c:pt idx="11209">
                  <c:v>18913</c:v>
                </c:pt>
                <c:pt idx="11210">
                  <c:v>18914</c:v>
                </c:pt>
                <c:pt idx="11211">
                  <c:v>18915</c:v>
                </c:pt>
                <c:pt idx="11212">
                  <c:v>18916</c:v>
                </c:pt>
                <c:pt idx="11213">
                  <c:v>18917</c:v>
                </c:pt>
                <c:pt idx="11214">
                  <c:v>18918</c:v>
                </c:pt>
                <c:pt idx="11215">
                  <c:v>18919</c:v>
                </c:pt>
                <c:pt idx="11216">
                  <c:v>18920</c:v>
                </c:pt>
                <c:pt idx="11217">
                  <c:v>18921</c:v>
                </c:pt>
                <c:pt idx="11218">
                  <c:v>18922</c:v>
                </c:pt>
                <c:pt idx="11219">
                  <c:v>18923</c:v>
                </c:pt>
                <c:pt idx="11220">
                  <c:v>18924</c:v>
                </c:pt>
                <c:pt idx="11221">
                  <c:v>18925</c:v>
                </c:pt>
                <c:pt idx="11222">
                  <c:v>18926</c:v>
                </c:pt>
                <c:pt idx="11223">
                  <c:v>18927</c:v>
                </c:pt>
                <c:pt idx="11224">
                  <c:v>18928</c:v>
                </c:pt>
                <c:pt idx="11225">
                  <c:v>18929</c:v>
                </c:pt>
                <c:pt idx="11226">
                  <c:v>18930</c:v>
                </c:pt>
                <c:pt idx="11227">
                  <c:v>18931</c:v>
                </c:pt>
                <c:pt idx="11228">
                  <c:v>18932</c:v>
                </c:pt>
                <c:pt idx="11229">
                  <c:v>18933</c:v>
                </c:pt>
                <c:pt idx="11230">
                  <c:v>18934</c:v>
                </c:pt>
                <c:pt idx="11231">
                  <c:v>18935</c:v>
                </c:pt>
                <c:pt idx="11232">
                  <c:v>18936</c:v>
                </c:pt>
                <c:pt idx="11233">
                  <c:v>18937</c:v>
                </c:pt>
                <c:pt idx="11234">
                  <c:v>18938</c:v>
                </c:pt>
                <c:pt idx="11235">
                  <c:v>18939</c:v>
                </c:pt>
                <c:pt idx="11236">
                  <c:v>18940</c:v>
                </c:pt>
                <c:pt idx="11237">
                  <c:v>18941</c:v>
                </c:pt>
                <c:pt idx="11238">
                  <c:v>18942</c:v>
                </c:pt>
                <c:pt idx="11239">
                  <c:v>18943</c:v>
                </c:pt>
                <c:pt idx="11240">
                  <c:v>18944</c:v>
                </c:pt>
                <c:pt idx="11241">
                  <c:v>18945</c:v>
                </c:pt>
                <c:pt idx="11242">
                  <c:v>18946</c:v>
                </c:pt>
                <c:pt idx="11243">
                  <c:v>18947</c:v>
                </c:pt>
                <c:pt idx="11244">
                  <c:v>18948</c:v>
                </c:pt>
                <c:pt idx="11245">
                  <c:v>18949</c:v>
                </c:pt>
                <c:pt idx="11246">
                  <c:v>18950</c:v>
                </c:pt>
                <c:pt idx="11247">
                  <c:v>18951</c:v>
                </c:pt>
                <c:pt idx="11248">
                  <c:v>18952</c:v>
                </c:pt>
                <c:pt idx="11249">
                  <c:v>18953</c:v>
                </c:pt>
                <c:pt idx="11250">
                  <c:v>18954</c:v>
                </c:pt>
                <c:pt idx="11251">
                  <c:v>18955</c:v>
                </c:pt>
                <c:pt idx="11252">
                  <c:v>18956</c:v>
                </c:pt>
                <c:pt idx="11253">
                  <c:v>18957</c:v>
                </c:pt>
                <c:pt idx="11254">
                  <c:v>18958</c:v>
                </c:pt>
                <c:pt idx="11255">
                  <c:v>18959</c:v>
                </c:pt>
                <c:pt idx="11256">
                  <c:v>18960</c:v>
                </c:pt>
                <c:pt idx="11257">
                  <c:v>18961</c:v>
                </c:pt>
                <c:pt idx="11258">
                  <c:v>18962</c:v>
                </c:pt>
                <c:pt idx="11259">
                  <c:v>18963</c:v>
                </c:pt>
                <c:pt idx="11260">
                  <c:v>18964</c:v>
                </c:pt>
                <c:pt idx="11261">
                  <c:v>18965</c:v>
                </c:pt>
                <c:pt idx="11262">
                  <c:v>18966</c:v>
                </c:pt>
                <c:pt idx="11263">
                  <c:v>18967</c:v>
                </c:pt>
                <c:pt idx="11264">
                  <c:v>18968</c:v>
                </c:pt>
                <c:pt idx="11265">
                  <c:v>18969</c:v>
                </c:pt>
                <c:pt idx="11266">
                  <c:v>18970</c:v>
                </c:pt>
                <c:pt idx="11267">
                  <c:v>18971</c:v>
                </c:pt>
                <c:pt idx="11268">
                  <c:v>18972</c:v>
                </c:pt>
                <c:pt idx="11269">
                  <c:v>18973</c:v>
                </c:pt>
                <c:pt idx="11270">
                  <c:v>18974</c:v>
                </c:pt>
                <c:pt idx="11271">
                  <c:v>18975</c:v>
                </c:pt>
                <c:pt idx="11272">
                  <c:v>18976</c:v>
                </c:pt>
                <c:pt idx="11273">
                  <c:v>18977</c:v>
                </c:pt>
                <c:pt idx="11274">
                  <c:v>18978</c:v>
                </c:pt>
                <c:pt idx="11275">
                  <c:v>18979</c:v>
                </c:pt>
                <c:pt idx="11276">
                  <c:v>18980</c:v>
                </c:pt>
                <c:pt idx="11277">
                  <c:v>18981</c:v>
                </c:pt>
                <c:pt idx="11278">
                  <c:v>18982</c:v>
                </c:pt>
                <c:pt idx="11279">
                  <c:v>18983</c:v>
                </c:pt>
                <c:pt idx="11280">
                  <c:v>18984</c:v>
                </c:pt>
                <c:pt idx="11281">
                  <c:v>18985</c:v>
                </c:pt>
                <c:pt idx="11282">
                  <c:v>18986</c:v>
                </c:pt>
                <c:pt idx="11283">
                  <c:v>18987</c:v>
                </c:pt>
                <c:pt idx="11284">
                  <c:v>18988</c:v>
                </c:pt>
                <c:pt idx="11285">
                  <c:v>18989</c:v>
                </c:pt>
                <c:pt idx="11286">
                  <c:v>18990</c:v>
                </c:pt>
                <c:pt idx="11287">
                  <c:v>18991</c:v>
                </c:pt>
                <c:pt idx="11288">
                  <c:v>18992</c:v>
                </c:pt>
                <c:pt idx="11289">
                  <c:v>18993</c:v>
                </c:pt>
                <c:pt idx="11290">
                  <c:v>18994</c:v>
                </c:pt>
                <c:pt idx="11291">
                  <c:v>18995</c:v>
                </c:pt>
                <c:pt idx="11292">
                  <c:v>18996</c:v>
                </c:pt>
                <c:pt idx="11293">
                  <c:v>18997</c:v>
                </c:pt>
                <c:pt idx="11294">
                  <c:v>18998</c:v>
                </c:pt>
                <c:pt idx="11295">
                  <c:v>18999</c:v>
                </c:pt>
                <c:pt idx="11296">
                  <c:v>19000</c:v>
                </c:pt>
                <c:pt idx="11297">
                  <c:v>19001</c:v>
                </c:pt>
                <c:pt idx="11298">
                  <c:v>19002</c:v>
                </c:pt>
                <c:pt idx="11299">
                  <c:v>19003</c:v>
                </c:pt>
                <c:pt idx="11300">
                  <c:v>19004</c:v>
                </c:pt>
                <c:pt idx="11301">
                  <c:v>19005</c:v>
                </c:pt>
                <c:pt idx="11302">
                  <c:v>19006</c:v>
                </c:pt>
                <c:pt idx="11303">
                  <c:v>19007</c:v>
                </c:pt>
                <c:pt idx="11304">
                  <c:v>19008</c:v>
                </c:pt>
                <c:pt idx="11305">
                  <c:v>19009</c:v>
                </c:pt>
                <c:pt idx="11306">
                  <c:v>19010</c:v>
                </c:pt>
                <c:pt idx="11307">
                  <c:v>19011</c:v>
                </c:pt>
                <c:pt idx="11308">
                  <c:v>19012</c:v>
                </c:pt>
                <c:pt idx="11309">
                  <c:v>19013</c:v>
                </c:pt>
                <c:pt idx="11310">
                  <c:v>19014</c:v>
                </c:pt>
                <c:pt idx="11311">
                  <c:v>19015</c:v>
                </c:pt>
                <c:pt idx="11312">
                  <c:v>19016</c:v>
                </c:pt>
                <c:pt idx="11313">
                  <c:v>19017</c:v>
                </c:pt>
                <c:pt idx="11314">
                  <c:v>19018</c:v>
                </c:pt>
                <c:pt idx="11315">
                  <c:v>19019</c:v>
                </c:pt>
                <c:pt idx="11316">
                  <c:v>19020</c:v>
                </c:pt>
                <c:pt idx="11317">
                  <c:v>19021</c:v>
                </c:pt>
                <c:pt idx="11318">
                  <c:v>19022</c:v>
                </c:pt>
                <c:pt idx="11319">
                  <c:v>19023</c:v>
                </c:pt>
                <c:pt idx="11320">
                  <c:v>19024</c:v>
                </c:pt>
                <c:pt idx="11321">
                  <c:v>19025</c:v>
                </c:pt>
                <c:pt idx="11322">
                  <c:v>19026</c:v>
                </c:pt>
                <c:pt idx="11323">
                  <c:v>19027</c:v>
                </c:pt>
                <c:pt idx="11324">
                  <c:v>19028</c:v>
                </c:pt>
                <c:pt idx="11325">
                  <c:v>19029</c:v>
                </c:pt>
                <c:pt idx="11326">
                  <c:v>19030</c:v>
                </c:pt>
                <c:pt idx="11327">
                  <c:v>19031</c:v>
                </c:pt>
                <c:pt idx="11328">
                  <c:v>19032</c:v>
                </c:pt>
                <c:pt idx="11329">
                  <c:v>19033</c:v>
                </c:pt>
                <c:pt idx="11330">
                  <c:v>19034</c:v>
                </c:pt>
                <c:pt idx="11331">
                  <c:v>19035</c:v>
                </c:pt>
                <c:pt idx="11332">
                  <c:v>19036</c:v>
                </c:pt>
                <c:pt idx="11333">
                  <c:v>19037</c:v>
                </c:pt>
                <c:pt idx="11334">
                  <c:v>19038</c:v>
                </c:pt>
                <c:pt idx="11335">
                  <c:v>19039</c:v>
                </c:pt>
                <c:pt idx="11336">
                  <c:v>19040</c:v>
                </c:pt>
                <c:pt idx="11337">
                  <c:v>19041</c:v>
                </c:pt>
                <c:pt idx="11338">
                  <c:v>19042</c:v>
                </c:pt>
                <c:pt idx="11339">
                  <c:v>19043</c:v>
                </c:pt>
                <c:pt idx="11340">
                  <c:v>19044</c:v>
                </c:pt>
                <c:pt idx="11341">
                  <c:v>19045</c:v>
                </c:pt>
                <c:pt idx="11342">
                  <c:v>19046</c:v>
                </c:pt>
                <c:pt idx="11343">
                  <c:v>19047</c:v>
                </c:pt>
                <c:pt idx="11344">
                  <c:v>19048</c:v>
                </c:pt>
                <c:pt idx="11345">
                  <c:v>19049</c:v>
                </c:pt>
                <c:pt idx="11346">
                  <c:v>19050</c:v>
                </c:pt>
                <c:pt idx="11347">
                  <c:v>19051</c:v>
                </c:pt>
                <c:pt idx="11348">
                  <c:v>19052</c:v>
                </c:pt>
                <c:pt idx="11349">
                  <c:v>19053</c:v>
                </c:pt>
                <c:pt idx="11350">
                  <c:v>19054</c:v>
                </c:pt>
                <c:pt idx="11351">
                  <c:v>19055</c:v>
                </c:pt>
                <c:pt idx="11352">
                  <c:v>19056</c:v>
                </c:pt>
                <c:pt idx="11353">
                  <c:v>19057</c:v>
                </c:pt>
                <c:pt idx="11354">
                  <c:v>19058</c:v>
                </c:pt>
                <c:pt idx="11355">
                  <c:v>19059</c:v>
                </c:pt>
                <c:pt idx="11356">
                  <c:v>19060</c:v>
                </c:pt>
                <c:pt idx="11357">
                  <c:v>19061</c:v>
                </c:pt>
                <c:pt idx="11358">
                  <c:v>19062</c:v>
                </c:pt>
                <c:pt idx="11359">
                  <c:v>19063</c:v>
                </c:pt>
                <c:pt idx="11360">
                  <c:v>19064</c:v>
                </c:pt>
                <c:pt idx="11361">
                  <c:v>19065</c:v>
                </c:pt>
                <c:pt idx="11362">
                  <c:v>19066</c:v>
                </c:pt>
                <c:pt idx="11363">
                  <c:v>19067</c:v>
                </c:pt>
                <c:pt idx="11364">
                  <c:v>19068</c:v>
                </c:pt>
                <c:pt idx="11365">
                  <c:v>19069</c:v>
                </c:pt>
                <c:pt idx="11366">
                  <c:v>19070</c:v>
                </c:pt>
                <c:pt idx="11367">
                  <c:v>19071</c:v>
                </c:pt>
                <c:pt idx="11368">
                  <c:v>19072</c:v>
                </c:pt>
                <c:pt idx="11369">
                  <c:v>19073</c:v>
                </c:pt>
                <c:pt idx="11370">
                  <c:v>19074</c:v>
                </c:pt>
                <c:pt idx="11371">
                  <c:v>19075</c:v>
                </c:pt>
                <c:pt idx="11372">
                  <c:v>19076</c:v>
                </c:pt>
                <c:pt idx="11373">
                  <c:v>19077</c:v>
                </c:pt>
                <c:pt idx="11374">
                  <c:v>19078</c:v>
                </c:pt>
                <c:pt idx="11375">
                  <c:v>19079</c:v>
                </c:pt>
                <c:pt idx="11376">
                  <c:v>19080</c:v>
                </c:pt>
                <c:pt idx="11377">
                  <c:v>19081</c:v>
                </c:pt>
                <c:pt idx="11378">
                  <c:v>19082</c:v>
                </c:pt>
                <c:pt idx="11379">
                  <c:v>19083</c:v>
                </c:pt>
                <c:pt idx="11380">
                  <c:v>19084</c:v>
                </c:pt>
                <c:pt idx="11381">
                  <c:v>19085</c:v>
                </c:pt>
                <c:pt idx="11382">
                  <c:v>19086</c:v>
                </c:pt>
                <c:pt idx="11383">
                  <c:v>19087</c:v>
                </c:pt>
                <c:pt idx="11384">
                  <c:v>19088</c:v>
                </c:pt>
                <c:pt idx="11385">
                  <c:v>19089</c:v>
                </c:pt>
                <c:pt idx="11386">
                  <c:v>19090</c:v>
                </c:pt>
                <c:pt idx="11387">
                  <c:v>19091</c:v>
                </c:pt>
                <c:pt idx="11388">
                  <c:v>19092</c:v>
                </c:pt>
                <c:pt idx="11389">
                  <c:v>19093</c:v>
                </c:pt>
                <c:pt idx="11390">
                  <c:v>19094</c:v>
                </c:pt>
                <c:pt idx="11391">
                  <c:v>19095</c:v>
                </c:pt>
                <c:pt idx="11392">
                  <c:v>19096</c:v>
                </c:pt>
                <c:pt idx="11393">
                  <c:v>19097</c:v>
                </c:pt>
                <c:pt idx="11394">
                  <c:v>19098</c:v>
                </c:pt>
                <c:pt idx="11395">
                  <c:v>19099</c:v>
                </c:pt>
                <c:pt idx="11396">
                  <c:v>19100</c:v>
                </c:pt>
                <c:pt idx="11397">
                  <c:v>19101</c:v>
                </c:pt>
                <c:pt idx="11398">
                  <c:v>19102</c:v>
                </c:pt>
                <c:pt idx="11399">
                  <c:v>19103</c:v>
                </c:pt>
                <c:pt idx="11400">
                  <c:v>19104</c:v>
                </c:pt>
                <c:pt idx="11401">
                  <c:v>19105</c:v>
                </c:pt>
                <c:pt idx="11402">
                  <c:v>19106</c:v>
                </c:pt>
                <c:pt idx="11403">
                  <c:v>19107</c:v>
                </c:pt>
                <c:pt idx="11404">
                  <c:v>19108</c:v>
                </c:pt>
                <c:pt idx="11405">
                  <c:v>19109</c:v>
                </c:pt>
                <c:pt idx="11406">
                  <c:v>19110</c:v>
                </c:pt>
                <c:pt idx="11407">
                  <c:v>19111</c:v>
                </c:pt>
                <c:pt idx="11408">
                  <c:v>19112</c:v>
                </c:pt>
                <c:pt idx="11409">
                  <c:v>19113</c:v>
                </c:pt>
                <c:pt idx="11410">
                  <c:v>19114</c:v>
                </c:pt>
                <c:pt idx="11411">
                  <c:v>19115</c:v>
                </c:pt>
                <c:pt idx="11412">
                  <c:v>19116</c:v>
                </c:pt>
                <c:pt idx="11413">
                  <c:v>19117</c:v>
                </c:pt>
                <c:pt idx="11414">
                  <c:v>19118</c:v>
                </c:pt>
                <c:pt idx="11415">
                  <c:v>19119</c:v>
                </c:pt>
                <c:pt idx="11416">
                  <c:v>19120</c:v>
                </c:pt>
                <c:pt idx="11417">
                  <c:v>19121</c:v>
                </c:pt>
                <c:pt idx="11418">
                  <c:v>19122</c:v>
                </c:pt>
                <c:pt idx="11419">
                  <c:v>19123</c:v>
                </c:pt>
                <c:pt idx="11420">
                  <c:v>19124</c:v>
                </c:pt>
                <c:pt idx="11421">
                  <c:v>19125</c:v>
                </c:pt>
                <c:pt idx="11422">
                  <c:v>19126</c:v>
                </c:pt>
                <c:pt idx="11423">
                  <c:v>19127</c:v>
                </c:pt>
                <c:pt idx="11424">
                  <c:v>19128</c:v>
                </c:pt>
                <c:pt idx="11425">
                  <c:v>19129</c:v>
                </c:pt>
                <c:pt idx="11426">
                  <c:v>19130</c:v>
                </c:pt>
                <c:pt idx="11427">
                  <c:v>19131</c:v>
                </c:pt>
                <c:pt idx="11428">
                  <c:v>19132</c:v>
                </c:pt>
                <c:pt idx="11429">
                  <c:v>19133</c:v>
                </c:pt>
                <c:pt idx="11430">
                  <c:v>19134</c:v>
                </c:pt>
                <c:pt idx="11431">
                  <c:v>19135</c:v>
                </c:pt>
                <c:pt idx="11432">
                  <c:v>19136</c:v>
                </c:pt>
                <c:pt idx="11433">
                  <c:v>19137</c:v>
                </c:pt>
                <c:pt idx="11434">
                  <c:v>19138</c:v>
                </c:pt>
                <c:pt idx="11435">
                  <c:v>19139</c:v>
                </c:pt>
                <c:pt idx="11436">
                  <c:v>19140</c:v>
                </c:pt>
                <c:pt idx="11437">
                  <c:v>19141</c:v>
                </c:pt>
                <c:pt idx="11438">
                  <c:v>19142</c:v>
                </c:pt>
                <c:pt idx="11439">
                  <c:v>19143</c:v>
                </c:pt>
                <c:pt idx="11440">
                  <c:v>19144</c:v>
                </c:pt>
                <c:pt idx="11441">
                  <c:v>19145</c:v>
                </c:pt>
                <c:pt idx="11442">
                  <c:v>19146</c:v>
                </c:pt>
                <c:pt idx="11443">
                  <c:v>19147</c:v>
                </c:pt>
                <c:pt idx="11444">
                  <c:v>19148</c:v>
                </c:pt>
                <c:pt idx="11445">
                  <c:v>19149</c:v>
                </c:pt>
                <c:pt idx="11446">
                  <c:v>19150</c:v>
                </c:pt>
                <c:pt idx="11447">
                  <c:v>19151</c:v>
                </c:pt>
                <c:pt idx="11448">
                  <c:v>19152</c:v>
                </c:pt>
                <c:pt idx="11449">
                  <c:v>19153</c:v>
                </c:pt>
                <c:pt idx="11450">
                  <c:v>19154</c:v>
                </c:pt>
                <c:pt idx="11451">
                  <c:v>19155</c:v>
                </c:pt>
                <c:pt idx="11452">
                  <c:v>19156</c:v>
                </c:pt>
                <c:pt idx="11453">
                  <c:v>19157</c:v>
                </c:pt>
                <c:pt idx="11454">
                  <c:v>19158</c:v>
                </c:pt>
                <c:pt idx="11455">
                  <c:v>19159</c:v>
                </c:pt>
                <c:pt idx="11456">
                  <c:v>19160</c:v>
                </c:pt>
                <c:pt idx="11457">
                  <c:v>19161</c:v>
                </c:pt>
                <c:pt idx="11458">
                  <c:v>19162</c:v>
                </c:pt>
                <c:pt idx="11459">
                  <c:v>19163</c:v>
                </c:pt>
                <c:pt idx="11460">
                  <c:v>19164</c:v>
                </c:pt>
                <c:pt idx="11461">
                  <c:v>19165</c:v>
                </c:pt>
                <c:pt idx="11462">
                  <c:v>19166</c:v>
                </c:pt>
                <c:pt idx="11463">
                  <c:v>19167</c:v>
                </c:pt>
                <c:pt idx="11464">
                  <c:v>19168</c:v>
                </c:pt>
                <c:pt idx="11465">
                  <c:v>19169</c:v>
                </c:pt>
                <c:pt idx="11466">
                  <c:v>19170</c:v>
                </c:pt>
                <c:pt idx="11467">
                  <c:v>19171</c:v>
                </c:pt>
                <c:pt idx="11468">
                  <c:v>19172</c:v>
                </c:pt>
                <c:pt idx="11469">
                  <c:v>19173</c:v>
                </c:pt>
                <c:pt idx="11470">
                  <c:v>19174</c:v>
                </c:pt>
                <c:pt idx="11471">
                  <c:v>19175</c:v>
                </c:pt>
                <c:pt idx="11472">
                  <c:v>19176</c:v>
                </c:pt>
                <c:pt idx="11473">
                  <c:v>19177</c:v>
                </c:pt>
                <c:pt idx="11474">
                  <c:v>19178</c:v>
                </c:pt>
                <c:pt idx="11475">
                  <c:v>19179</c:v>
                </c:pt>
                <c:pt idx="11476">
                  <c:v>19180</c:v>
                </c:pt>
                <c:pt idx="11477">
                  <c:v>19181</c:v>
                </c:pt>
                <c:pt idx="11478">
                  <c:v>19182</c:v>
                </c:pt>
                <c:pt idx="11479">
                  <c:v>19183</c:v>
                </c:pt>
                <c:pt idx="11480">
                  <c:v>19184</c:v>
                </c:pt>
                <c:pt idx="11481">
                  <c:v>19185</c:v>
                </c:pt>
                <c:pt idx="11482">
                  <c:v>19186</c:v>
                </c:pt>
                <c:pt idx="11483">
                  <c:v>19187</c:v>
                </c:pt>
                <c:pt idx="11484">
                  <c:v>19188</c:v>
                </c:pt>
                <c:pt idx="11485">
                  <c:v>19189</c:v>
                </c:pt>
                <c:pt idx="11486">
                  <c:v>19190</c:v>
                </c:pt>
                <c:pt idx="11487">
                  <c:v>19191</c:v>
                </c:pt>
                <c:pt idx="11488">
                  <c:v>19192</c:v>
                </c:pt>
                <c:pt idx="11489">
                  <c:v>19193</c:v>
                </c:pt>
                <c:pt idx="11490">
                  <c:v>19194</c:v>
                </c:pt>
                <c:pt idx="11491">
                  <c:v>19195</c:v>
                </c:pt>
                <c:pt idx="11492">
                  <c:v>19196</c:v>
                </c:pt>
                <c:pt idx="11493">
                  <c:v>19197</c:v>
                </c:pt>
                <c:pt idx="11494">
                  <c:v>19198</c:v>
                </c:pt>
                <c:pt idx="11495">
                  <c:v>19199</c:v>
                </c:pt>
                <c:pt idx="11496">
                  <c:v>19200</c:v>
                </c:pt>
                <c:pt idx="11497">
                  <c:v>19201</c:v>
                </c:pt>
                <c:pt idx="11498">
                  <c:v>19202</c:v>
                </c:pt>
                <c:pt idx="11499">
                  <c:v>19203</c:v>
                </c:pt>
                <c:pt idx="11500">
                  <c:v>19204</c:v>
                </c:pt>
                <c:pt idx="11501">
                  <c:v>19205</c:v>
                </c:pt>
                <c:pt idx="11502">
                  <c:v>19206</c:v>
                </c:pt>
                <c:pt idx="11503">
                  <c:v>19207</c:v>
                </c:pt>
                <c:pt idx="11504">
                  <c:v>19208</c:v>
                </c:pt>
                <c:pt idx="11505">
                  <c:v>19209</c:v>
                </c:pt>
                <c:pt idx="11506">
                  <c:v>19210</c:v>
                </c:pt>
                <c:pt idx="11507">
                  <c:v>19211</c:v>
                </c:pt>
                <c:pt idx="11508">
                  <c:v>19212</c:v>
                </c:pt>
                <c:pt idx="11509">
                  <c:v>19213</c:v>
                </c:pt>
                <c:pt idx="11510">
                  <c:v>19214</c:v>
                </c:pt>
                <c:pt idx="11511">
                  <c:v>19215</c:v>
                </c:pt>
                <c:pt idx="11512">
                  <c:v>19216</c:v>
                </c:pt>
                <c:pt idx="11513">
                  <c:v>19217</c:v>
                </c:pt>
                <c:pt idx="11514">
                  <c:v>19218</c:v>
                </c:pt>
                <c:pt idx="11515">
                  <c:v>19219</c:v>
                </c:pt>
                <c:pt idx="11516">
                  <c:v>19220</c:v>
                </c:pt>
                <c:pt idx="11517">
                  <c:v>19221</c:v>
                </c:pt>
                <c:pt idx="11518">
                  <c:v>19222</c:v>
                </c:pt>
                <c:pt idx="11519">
                  <c:v>19223</c:v>
                </c:pt>
                <c:pt idx="11520">
                  <c:v>19224</c:v>
                </c:pt>
                <c:pt idx="11521">
                  <c:v>19225</c:v>
                </c:pt>
                <c:pt idx="11522">
                  <c:v>19226</c:v>
                </c:pt>
                <c:pt idx="11523">
                  <c:v>19227</c:v>
                </c:pt>
                <c:pt idx="11524">
                  <c:v>19228</c:v>
                </c:pt>
                <c:pt idx="11525">
                  <c:v>19229</c:v>
                </c:pt>
                <c:pt idx="11526">
                  <c:v>19230</c:v>
                </c:pt>
                <c:pt idx="11527">
                  <c:v>19231</c:v>
                </c:pt>
                <c:pt idx="11528">
                  <c:v>19232</c:v>
                </c:pt>
                <c:pt idx="11529">
                  <c:v>19233</c:v>
                </c:pt>
                <c:pt idx="11530">
                  <c:v>19234</c:v>
                </c:pt>
                <c:pt idx="11531">
                  <c:v>19235</c:v>
                </c:pt>
                <c:pt idx="11532">
                  <c:v>19236</c:v>
                </c:pt>
                <c:pt idx="11533">
                  <c:v>19237</c:v>
                </c:pt>
                <c:pt idx="11534">
                  <c:v>19238</c:v>
                </c:pt>
                <c:pt idx="11535">
                  <c:v>19239</c:v>
                </c:pt>
                <c:pt idx="11536">
                  <c:v>19240</c:v>
                </c:pt>
                <c:pt idx="11537">
                  <c:v>19241</c:v>
                </c:pt>
                <c:pt idx="11538">
                  <c:v>19242</c:v>
                </c:pt>
                <c:pt idx="11539">
                  <c:v>19243</c:v>
                </c:pt>
                <c:pt idx="11540">
                  <c:v>19244</c:v>
                </c:pt>
                <c:pt idx="11541">
                  <c:v>19245</c:v>
                </c:pt>
                <c:pt idx="11542">
                  <c:v>19246</c:v>
                </c:pt>
                <c:pt idx="11543">
                  <c:v>19247</c:v>
                </c:pt>
                <c:pt idx="11544">
                  <c:v>19248</c:v>
                </c:pt>
                <c:pt idx="11545">
                  <c:v>19249</c:v>
                </c:pt>
                <c:pt idx="11546">
                  <c:v>19250</c:v>
                </c:pt>
                <c:pt idx="11547">
                  <c:v>19251</c:v>
                </c:pt>
                <c:pt idx="11548">
                  <c:v>19252</c:v>
                </c:pt>
                <c:pt idx="11549">
                  <c:v>19253</c:v>
                </c:pt>
                <c:pt idx="11550">
                  <c:v>19254</c:v>
                </c:pt>
                <c:pt idx="11551">
                  <c:v>19255</c:v>
                </c:pt>
                <c:pt idx="11552">
                  <c:v>19256</c:v>
                </c:pt>
                <c:pt idx="11553">
                  <c:v>19257</c:v>
                </c:pt>
                <c:pt idx="11554">
                  <c:v>19258</c:v>
                </c:pt>
                <c:pt idx="11555">
                  <c:v>19259</c:v>
                </c:pt>
                <c:pt idx="11556">
                  <c:v>19260</c:v>
                </c:pt>
                <c:pt idx="11557">
                  <c:v>19261</c:v>
                </c:pt>
                <c:pt idx="11558">
                  <c:v>19262</c:v>
                </c:pt>
                <c:pt idx="11559">
                  <c:v>19263</c:v>
                </c:pt>
                <c:pt idx="11560">
                  <c:v>19264</c:v>
                </c:pt>
                <c:pt idx="11561">
                  <c:v>19265</c:v>
                </c:pt>
                <c:pt idx="11562">
                  <c:v>19266</c:v>
                </c:pt>
                <c:pt idx="11563">
                  <c:v>19267</c:v>
                </c:pt>
                <c:pt idx="11564">
                  <c:v>19268</c:v>
                </c:pt>
                <c:pt idx="11565">
                  <c:v>19269</c:v>
                </c:pt>
                <c:pt idx="11566">
                  <c:v>19270</c:v>
                </c:pt>
                <c:pt idx="11567">
                  <c:v>19271</c:v>
                </c:pt>
                <c:pt idx="11568">
                  <c:v>19272</c:v>
                </c:pt>
                <c:pt idx="11569">
                  <c:v>19273</c:v>
                </c:pt>
                <c:pt idx="11570">
                  <c:v>19274</c:v>
                </c:pt>
                <c:pt idx="11571">
                  <c:v>19275</c:v>
                </c:pt>
                <c:pt idx="11572">
                  <c:v>19276</c:v>
                </c:pt>
                <c:pt idx="11573">
                  <c:v>19277</c:v>
                </c:pt>
                <c:pt idx="11574">
                  <c:v>19278</c:v>
                </c:pt>
                <c:pt idx="11575">
                  <c:v>19279</c:v>
                </c:pt>
                <c:pt idx="11576">
                  <c:v>19280</c:v>
                </c:pt>
                <c:pt idx="11577">
                  <c:v>19281</c:v>
                </c:pt>
                <c:pt idx="11578">
                  <c:v>19282</c:v>
                </c:pt>
                <c:pt idx="11579">
                  <c:v>19283</c:v>
                </c:pt>
                <c:pt idx="11580">
                  <c:v>19284</c:v>
                </c:pt>
                <c:pt idx="11581">
                  <c:v>19285</c:v>
                </c:pt>
                <c:pt idx="11582">
                  <c:v>19286</c:v>
                </c:pt>
                <c:pt idx="11583">
                  <c:v>19287</c:v>
                </c:pt>
                <c:pt idx="11584">
                  <c:v>19288</c:v>
                </c:pt>
                <c:pt idx="11585">
                  <c:v>19289</c:v>
                </c:pt>
                <c:pt idx="11586">
                  <c:v>19290</c:v>
                </c:pt>
                <c:pt idx="11587">
                  <c:v>19291</c:v>
                </c:pt>
                <c:pt idx="11588">
                  <c:v>19292</c:v>
                </c:pt>
                <c:pt idx="11589">
                  <c:v>19293</c:v>
                </c:pt>
                <c:pt idx="11590">
                  <c:v>19294</c:v>
                </c:pt>
                <c:pt idx="11591">
                  <c:v>19295</c:v>
                </c:pt>
                <c:pt idx="11592">
                  <c:v>19296</c:v>
                </c:pt>
                <c:pt idx="11593">
                  <c:v>19297</c:v>
                </c:pt>
                <c:pt idx="11594">
                  <c:v>19298</c:v>
                </c:pt>
                <c:pt idx="11595">
                  <c:v>19299</c:v>
                </c:pt>
                <c:pt idx="11596">
                  <c:v>19300</c:v>
                </c:pt>
                <c:pt idx="11597">
                  <c:v>19301</c:v>
                </c:pt>
                <c:pt idx="11598">
                  <c:v>19302</c:v>
                </c:pt>
                <c:pt idx="11599">
                  <c:v>19303</c:v>
                </c:pt>
                <c:pt idx="11600">
                  <c:v>19304</c:v>
                </c:pt>
                <c:pt idx="11601">
                  <c:v>19305</c:v>
                </c:pt>
                <c:pt idx="11602">
                  <c:v>19306</c:v>
                </c:pt>
                <c:pt idx="11603">
                  <c:v>19307</c:v>
                </c:pt>
                <c:pt idx="11604">
                  <c:v>19308</c:v>
                </c:pt>
                <c:pt idx="11605">
                  <c:v>19309</c:v>
                </c:pt>
                <c:pt idx="11606">
                  <c:v>19310</c:v>
                </c:pt>
                <c:pt idx="11607">
                  <c:v>19311</c:v>
                </c:pt>
                <c:pt idx="11608">
                  <c:v>19312</c:v>
                </c:pt>
                <c:pt idx="11609">
                  <c:v>19313</c:v>
                </c:pt>
                <c:pt idx="11610">
                  <c:v>19314</c:v>
                </c:pt>
                <c:pt idx="11611">
                  <c:v>19315</c:v>
                </c:pt>
                <c:pt idx="11612">
                  <c:v>19316</c:v>
                </c:pt>
                <c:pt idx="11613">
                  <c:v>19317</c:v>
                </c:pt>
                <c:pt idx="11614">
                  <c:v>19318</c:v>
                </c:pt>
                <c:pt idx="11615">
                  <c:v>19319</c:v>
                </c:pt>
                <c:pt idx="11616">
                  <c:v>19320</c:v>
                </c:pt>
                <c:pt idx="11617">
                  <c:v>19321</c:v>
                </c:pt>
                <c:pt idx="11618">
                  <c:v>19322</c:v>
                </c:pt>
                <c:pt idx="11619">
                  <c:v>19323</c:v>
                </c:pt>
                <c:pt idx="11620">
                  <c:v>19324</c:v>
                </c:pt>
                <c:pt idx="11621">
                  <c:v>19325</c:v>
                </c:pt>
                <c:pt idx="11622">
                  <c:v>19326</c:v>
                </c:pt>
                <c:pt idx="11623">
                  <c:v>19327</c:v>
                </c:pt>
                <c:pt idx="11624">
                  <c:v>19328</c:v>
                </c:pt>
                <c:pt idx="11625">
                  <c:v>19329</c:v>
                </c:pt>
                <c:pt idx="11626">
                  <c:v>19330</c:v>
                </c:pt>
                <c:pt idx="11627">
                  <c:v>19331</c:v>
                </c:pt>
                <c:pt idx="11628">
                  <c:v>19332</c:v>
                </c:pt>
                <c:pt idx="11629">
                  <c:v>19333</c:v>
                </c:pt>
                <c:pt idx="11630">
                  <c:v>19334</c:v>
                </c:pt>
                <c:pt idx="11631">
                  <c:v>19335</c:v>
                </c:pt>
                <c:pt idx="11632">
                  <c:v>19336</c:v>
                </c:pt>
                <c:pt idx="11633">
                  <c:v>19337</c:v>
                </c:pt>
                <c:pt idx="11634">
                  <c:v>19338</c:v>
                </c:pt>
                <c:pt idx="11635">
                  <c:v>19339</c:v>
                </c:pt>
                <c:pt idx="11636">
                  <c:v>19340</c:v>
                </c:pt>
                <c:pt idx="11637">
                  <c:v>19341</c:v>
                </c:pt>
                <c:pt idx="11638">
                  <c:v>19342</c:v>
                </c:pt>
                <c:pt idx="11639">
                  <c:v>19343</c:v>
                </c:pt>
                <c:pt idx="11640">
                  <c:v>19344</c:v>
                </c:pt>
                <c:pt idx="11641">
                  <c:v>19345</c:v>
                </c:pt>
                <c:pt idx="11642">
                  <c:v>19346</c:v>
                </c:pt>
                <c:pt idx="11643">
                  <c:v>19347</c:v>
                </c:pt>
                <c:pt idx="11644">
                  <c:v>19348</c:v>
                </c:pt>
                <c:pt idx="11645">
                  <c:v>19349</c:v>
                </c:pt>
                <c:pt idx="11646">
                  <c:v>19350</c:v>
                </c:pt>
                <c:pt idx="11647">
                  <c:v>19351</c:v>
                </c:pt>
                <c:pt idx="11648">
                  <c:v>19352</c:v>
                </c:pt>
                <c:pt idx="11649">
                  <c:v>19353</c:v>
                </c:pt>
                <c:pt idx="11650">
                  <c:v>19354</c:v>
                </c:pt>
                <c:pt idx="11651">
                  <c:v>19355</c:v>
                </c:pt>
                <c:pt idx="11652">
                  <c:v>19356</c:v>
                </c:pt>
                <c:pt idx="11653">
                  <c:v>19357</c:v>
                </c:pt>
                <c:pt idx="11654">
                  <c:v>19358</c:v>
                </c:pt>
                <c:pt idx="11655">
                  <c:v>19359</c:v>
                </c:pt>
                <c:pt idx="11656">
                  <c:v>19360</c:v>
                </c:pt>
                <c:pt idx="11657">
                  <c:v>19361</c:v>
                </c:pt>
                <c:pt idx="11658">
                  <c:v>19362</c:v>
                </c:pt>
                <c:pt idx="11659">
                  <c:v>19363</c:v>
                </c:pt>
                <c:pt idx="11660">
                  <c:v>19364</c:v>
                </c:pt>
                <c:pt idx="11661">
                  <c:v>19365</c:v>
                </c:pt>
                <c:pt idx="11662">
                  <c:v>19366</c:v>
                </c:pt>
                <c:pt idx="11663">
                  <c:v>19367</c:v>
                </c:pt>
                <c:pt idx="11664">
                  <c:v>19368</c:v>
                </c:pt>
                <c:pt idx="11665">
                  <c:v>19369</c:v>
                </c:pt>
                <c:pt idx="11666">
                  <c:v>19370</c:v>
                </c:pt>
                <c:pt idx="11667">
                  <c:v>19371</c:v>
                </c:pt>
                <c:pt idx="11668">
                  <c:v>19372</c:v>
                </c:pt>
                <c:pt idx="11669">
                  <c:v>19373</c:v>
                </c:pt>
                <c:pt idx="11670">
                  <c:v>19374</c:v>
                </c:pt>
                <c:pt idx="11671">
                  <c:v>19375</c:v>
                </c:pt>
                <c:pt idx="11672">
                  <c:v>19376</c:v>
                </c:pt>
                <c:pt idx="11673">
                  <c:v>19377</c:v>
                </c:pt>
                <c:pt idx="11674">
                  <c:v>19378</c:v>
                </c:pt>
                <c:pt idx="11675">
                  <c:v>19379</c:v>
                </c:pt>
                <c:pt idx="11676">
                  <c:v>19380</c:v>
                </c:pt>
                <c:pt idx="11677">
                  <c:v>19381</c:v>
                </c:pt>
                <c:pt idx="11678">
                  <c:v>19382</c:v>
                </c:pt>
                <c:pt idx="11679">
                  <c:v>19383</c:v>
                </c:pt>
                <c:pt idx="11680">
                  <c:v>19384</c:v>
                </c:pt>
                <c:pt idx="11681">
                  <c:v>19385</c:v>
                </c:pt>
                <c:pt idx="11682">
                  <c:v>19386</c:v>
                </c:pt>
                <c:pt idx="11683">
                  <c:v>19387</c:v>
                </c:pt>
                <c:pt idx="11684">
                  <c:v>19388</c:v>
                </c:pt>
                <c:pt idx="11685">
                  <c:v>19389</c:v>
                </c:pt>
                <c:pt idx="11686">
                  <c:v>19390</c:v>
                </c:pt>
                <c:pt idx="11687">
                  <c:v>19391</c:v>
                </c:pt>
                <c:pt idx="11688">
                  <c:v>19392</c:v>
                </c:pt>
                <c:pt idx="11689">
                  <c:v>19393</c:v>
                </c:pt>
                <c:pt idx="11690">
                  <c:v>19394</c:v>
                </c:pt>
                <c:pt idx="11691">
                  <c:v>19395</c:v>
                </c:pt>
                <c:pt idx="11692">
                  <c:v>19396</c:v>
                </c:pt>
                <c:pt idx="11693">
                  <c:v>19397</c:v>
                </c:pt>
                <c:pt idx="11694">
                  <c:v>19398</c:v>
                </c:pt>
                <c:pt idx="11695">
                  <c:v>19399</c:v>
                </c:pt>
                <c:pt idx="11696">
                  <c:v>19400</c:v>
                </c:pt>
                <c:pt idx="11697">
                  <c:v>19401</c:v>
                </c:pt>
                <c:pt idx="11698">
                  <c:v>19402</c:v>
                </c:pt>
                <c:pt idx="11699">
                  <c:v>19403</c:v>
                </c:pt>
                <c:pt idx="11700">
                  <c:v>19404</c:v>
                </c:pt>
                <c:pt idx="11701">
                  <c:v>19405</c:v>
                </c:pt>
                <c:pt idx="11702">
                  <c:v>19406</c:v>
                </c:pt>
                <c:pt idx="11703">
                  <c:v>19407</c:v>
                </c:pt>
                <c:pt idx="11704">
                  <c:v>19408</c:v>
                </c:pt>
                <c:pt idx="11705">
                  <c:v>19409</c:v>
                </c:pt>
                <c:pt idx="11706">
                  <c:v>19410</c:v>
                </c:pt>
                <c:pt idx="11707">
                  <c:v>19411</c:v>
                </c:pt>
                <c:pt idx="11708">
                  <c:v>19412</c:v>
                </c:pt>
                <c:pt idx="11709">
                  <c:v>19413</c:v>
                </c:pt>
                <c:pt idx="11710">
                  <c:v>19414</c:v>
                </c:pt>
                <c:pt idx="11711">
                  <c:v>19415</c:v>
                </c:pt>
                <c:pt idx="11712">
                  <c:v>19416</c:v>
                </c:pt>
                <c:pt idx="11713">
                  <c:v>19417</c:v>
                </c:pt>
                <c:pt idx="11714">
                  <c:v>19418</c:v>
                </c:pt>
                <c:pt idx="11715">
                  <c:v>19419</c:v>
                </c:pt>
                <c:pt idx="11716">
                  <c:v>19420</c:v>
                </c:pt>
                <c:pt idx="11717">
                  <c:v>19421</c:v>
                </c:pt>
                <c:pt idx="11718">
                  <c:v>19422</c:v>
                </c:pt>
                <c:pt idx="11719">
                  <c:v>19423</c:v>
                </c:pt>
                <c:pt idx="11720">
                  <c:v>19424</c:v>
                </c:pt>
                <c:pt idx="11721">
                  <c:v>19425</c:v>
                </c:pt>
                <c:pt idx="11722">
                  <c:v>19426</c:v>
                </c:pt>
                <c:pt idx="11723">
                  <c:v>19427</c:v>
                </c:pt>
                <c:pt idx="11724">
                  <c:v>19428</c:v>
                </c:pt>
                <c:pt idx="11725">
                  <c:v>19429</c:v>
                </c:pt>
                <c:pt idx="11726">
                  <c:v>19430</c:v>
                </c:pt>
                <c:pt idx="11727">
                  <c:v>19431</c:v>
                </c:pt>
                <c:pt idx="11728">
                  <c:v>19432</c:v>
                </c:pt>
                <c:pt idx="11729">
                  <c:v>19433</c:v>
                </c:pt>
                <c:pt idx="11730">
                  <c:v>19434</c:v>
                </c:pt>
                <c:pt idx="11731">
                  <c:v>19435</c:v>
                </c:pt>
                <c:pt idx="11732">
                  <c:v>19436</c:v>
                </c:pt>
                <c:pt idx="11733">
                  <c:v>19437</c:v>
                </c:pt>
                <c:pt idx="11734">
                  <c:v>19438</c:v>
                </c:pt>
                <c:pt idx="11735">
                  <c:v>19439</c:v>
                </c:pt>
                <c:pt idx="11736">
                  <c:v>19440</c:v>
                </c:pt>
                <c:pt idx="11737">
                  <c:v>19441</c:v>
                </c:pt>
                <c:pt idx="11738">
                  <c:v>19442</c:v>
                </c:pt>
                <c:pt idx="11739">
                  <c:v>19443</c:v>
                </c:pt>
                <c:pt idx="11740">
                  <c:v>19444</c:v>
                </c:pt>
                <c:pt idx="11741">
                  <c:v>19445</c:v>
                </c:pt>
                <c:pt idx="11742">
                  <c:v>19446</c:v>
                </c:pt>
                <c:pt idx="11743">
                  <c:v>19447</c:v>
                </c:pt>
                <c:pt idx="11744">
                  <c:v>19448</c:v>
                </c:pt>
                <c:pt idx="11745">
                  <c:v>19449</c:v>
                </c:pt>
                <c:pt idx="11746">
                  <c:v>19450</c:v>
                </c:pt>
                <c:pt idx="11747">
                  <c:v>19451</c:v>
                </c:pt>
                <c:pt idx="11748">
                  <c:v>19452</c:v>
                </c:pt>
                <c:pt idx="11749">
                  <c:v>19453</c:v>
                </c:pt>
                <c:pt idx="11750">
                  <c:v>19454</c:v>
                </c:pt>
                <c:pt idx="11751">
                  <c:v>19455</c:v>
                </c:pt>
                <c:pt idx="11752">
                  <c:v>19456</c:v>
                </c:pt>
                <c:pt idx="11753">
                  <c:v>19457</c:v>
                </c:pt>
                <c:pt idx="11754">
                  <c:v>19458</c:v>
                </c:pt>
                <c:pt idx="11755">
                  <c:v>19459</c:v>
                </c:pt>
                <c:pt idx="11756">
                  <c:v>19460</c:v>
                </c:pt>
                <c:pt idx="11757">
                  <c:v>19461</c:v>
                </c:pt>
                <c:pt idx="11758">
                  <c:v>19462</c:v>
                </c:pt>
                <c:pt idx="11759">
                  <c:v>19463</c:v>
                </c:pt>
                <c:pt idx="11760">
                  <c:v>19464</c:v>
                </c:pt>
                <c:pt idx="11761">
                  <c:v>19465</c:v>
                </c:pt>
                <c:pt idx="11762">
                  <c:v>19466</c:v>
                </c:pt>
                <c:pt idx="11763">
                  <c:v>19467</c:v>
                </c:pt>
                <c:pt idx="11764">
                  <c:v>19468</c:v>
                </c:pt>
                <c:pt idx="11765">
                  <c:v>19469</c:v>
                </c:pt>
                <c:pt idx="11766">
                  <c:v>19470</c:v>
                </c:pt>
                <c:pt idx="11767">
                  <c:v>19471</c:v>
                </c:pt>
                <c:pt idx="11768">
                  <c:v>19472</c:v>
                </c:pt>
                <c:pt idx="11769">
                  <c:v>19473</c:v>
                </c:pt>
                <c:pt idx="11770">
                  <c:v>19474</c:v>
                </c:pt>
                <c:pt idx="11771">
                  <c:v>19475</c:v>
                </c:pt>
                <c:pt idx="11772">
                  <c:v>19476</c:v>
                </c:pt>
                <c:pt idx="11773">
                  <c:v>19477</c:v>
                </c:pt>
                <c:pt idx="11774">
                  <c:v>19478</c:v>
                </c:pt>
                <c:pt idx="11775">
                  <c:v>19479</c:v>
                </c:pt>
                <c:pt idx="11776">
                  <c:v>19480</c:v>
                </c:pt>
                <c:pt idx="11777">
                  <c:v>19481</c:v>
                </c:pt>
                <c:pt idx="11778">
                  <c:v>19482</c:v>
                </c:pt>
                <c:pt idx="11779">
                  <c:v>19483</c:v>
                </c:pt>
                <c:pt idx="11780">
                  <c:v>19484</c:v>
                </c:pt>
                <c:pt idx="11781">
                  <c:v>19485</c:v>
                </c:pt>
                <c:pt idx="11782">
                  <c:v>19486</c:v>
                </c:pt>
                <c:pt idx="11783">
                  <c:v>19487</c:v>
                </c:pt>
                <c:pt idx="11784">
                  <c:v>19488</c:v>
                </c:pt>
                <c:pt idx="11785">
                  <c:v>19489</c:v>
                </c:pt>
                <c:pt idx="11786">
                  <c:v>19490</c:v>
                </c:pt>
                <c:pt idx="11787">
                  <c:v>19491</c:v>
                </c:pt>
                <c:pt idx="11788">
                  <c:v>19492</c:v>
                </c:pt>
                <c:pt idx="11789">
                  <c:v>19493</c:v>
                </c:pt>
                <c:pt idx="11790">
                  <c:v>19494</c:v>
                </c:pt>
                <c:pt idx="11791">
                  <c:v>19495</c:v>
                </c:pt>
                <c:pt idx="11792">
                  <c:v>19496</c:v>
                </c:pt>
                <c:pt idx="11793">
                  <c:v>19497</c:v>
                </c:pt>
                <c:pt idx="11794">
                  <c:v>19498</c:v>
                </c:pt>
                <c:pt idx="11795">
                  <c:v>19499</c:v>
                </c:pt>
                <c:pt idx="11796">
                  <c:v>19500</c:v>
                </c:pt>
                <c:pt idx="11797">
                  <c:v>19501</c:v>
                </c:pt>
                <c:pt idx="11798">
                  <c:v>19502</c:v>
                </c:pt>
                <c:pt idx="11799">
                  <c:v>19503</c:v>
                </c:pt>
                <c:pt idx="11800">
                  <c:v>19504</c:v>
                </c:pt>
                <c:pt idx="11801">
                  <c:v>19505</c:v>
                </c:pt>
                <c:pt idx="11802">
                  <c:v>19506</c:v>
                </c:pt>
                <c:pt idx="11803">
                  <c:v>19507</c:v>
                </c:pt>
                <c:pt idx="11804">
                  <c:v>19508</c:v>
                </c:pt>
                <c:pt idx="11805">
                  <c:v>19509</c:v>
                </c:pt>
                <c:pt idx="11806">
                  <c:v>19510</c:v>
                </c:pt>
                <c:pt idx="11807">
                  <c:v>19511</c:v>
                </c:pt>
                <c:pt idx="11808">
                  <c:v>19512</c:v>
                </c:pt>
                <c:pt idx="11809">
                  <c:v>19513</c:v>
                </c:pt>
                <c:pt idx="11810">
                  <c:v>19514</c:v>
                </c:pt>
                <c:pt idx="11811">
                  <c:v>19515</c:v>
                </c:pt>
                <c:pt idx="11812">
                  <c:v>19516</c:v>
                </c:pt>
                <c:pt idx="11813">
                  <c:v>19517</c:v>
                </c:pt>
                <c:pt idx="11814">
                  <c:v>19518</c:v>
                </c:pt>
                <c:pt idx="11815">
                  <c:v>19519</c:v>
                </c:pt>
                <c:pt idx="11816">
                  <c:v>19520</c:v>
                </c:pt>
                <c:pt idx="11817">
                  <c:v>19521</c:v>
                </c:pt>
                <c:pt idx="11818">
                  <c:v>19522</c:v>
                </c:pt>
                <c:pt idx="11819">
                  <c:v>19523</c:v>
                </c:pt>
                <c:pt idx="11820">
                  <c:v>19524</c:v>
                </c:pt>
                <c:pt idx="11821">
                  <c:v>19525</c:v>
                </c:pt>
                <c:pt idx="11822">
                  <c:v>19526</c:v>
                </c:pt>
                <c:pt idx="11823">
                  <c:v>19527</c:v>
                </c:pt>
                <c:pt idx="11824">
                  <c:v>19528</c:v>
                </c:pt>
                <c:pt idx="11825">
                  <c:v>19529</c:v>
                </c:pt>
                <c:pt idx="11826">
                  <c:v>19530</c:v>
                </c:pt>
                <c:pt idx="11827">
                  <c:v>19531</c:v>
                </c:pt>
                <c:pt idx="11828">
                  <c:v>19532</c:v>
                </c:pt>
                <c:pt idx="11829">
                  <c:v>19533</c:v>
                </c:pt>
                <c:pt idx="11830">
                  <c:v>19534</c:v>
                </c:pt>
                <c:pt idx="11831">
                  <c:v>19535</c:v>
                </c:pt>
                <c:pt idx="11832">
                  <c:v>19536</c:v>
                </c:pt>
                <c:pt idx="11833">
                  <c:v>19537</c:v>
                </c:pt>
                <c:pt idx="11834">
                  <c:v>19538</c:v>
                </c:pt>
                <c:pt idx="11835">
                  <c:v>19539</c:v>
                </c:pt>
                <c:pt idx="11836">
                  <c:v>19540</c:v>
                </c:pt>
                <c:pt idx="11837">
                  <c:v>19541</c:v>
                </c:pt>
                <c:pt idx="11838">
                  <c:v>19542</c:v>
                </c:pt>
                <c:pt idx="11839">
                  <c:v>19543</c:v>
                </c:pt>
                <c:pt idx="11840">
                  <c:v>19544</c:v>
                </c:pt>
                <c:pt idx="11841">
                  <c:v>19545</c:v>
                </c:pt>
                <c:pt idx="11842">
                  <c:v>19546</c:v>
                </c:pt>
                <c:pt idx="11843">
                  <c:v>19547</c:v>
                </c:pt>
                <c:pt idx="11844">
                  <c:v>19548</c:v>
                </c:pt>
                <c:pt idx="11845">
                  <c:v>19549</c:v>
                </c:pt>
                <c:pt idx="11846">
                  <c:v>19550</c:v>
                </c:pt>
                <c:pt idx="11847">
                  <c:v>19551</c:v>
                </c:pt>
                <c:pt idx="11848">
                  <c:v>19552</c:v>
                </c:pt>
                <c:pt idx="11849">
                  <c:v>19553</c:v>
                </c:pt>
                <c:pt idx="11850">
                  <c:v>19554</c:v>
                </c:pt>
                <c:pt idx="11851">
                  <c:v>19555</c:v>
                </c:pt>
                <c:pt idx="11852">
                  <c:v>19556</c:v>
                </c:pt>
                <c:pt idx="11853">
                  <c:v>19557</c:v>
                </c:pt>
                <c:pt idx="11854">
                  <c:v>19558</c:v>
                </c:pt>
                <c:pt idx="11855">
                  <c:v>19559</c:v>
                </c:pt>
                <c:pt idx="11856">
                  <c:v>19560</c:v>
                </c:pt>
                <c:pt idx="11857">
                  <c:v>19561</c:v>
                </c:pt>
                <c:pt idx="11858">
                  <c:v>19562</c:v>
                </c:pt>
                <c:pt idx="11859">
                  <c:v>19563</c:v>
                </c:pt>
                <c:pt idx="11860">
                  <c:v>19564</c:v>
                </c:pt>
                <c:pt idx="11861">
                  <c:v>19565</c:v>
                </c:pt>
                <c:pt idx="11862">
                  <c:v>19566</c:v>
                </c:pt>
                <c:pt idx="11863">
                  <c:v>19567</c:v>
                </c:pt>
                <c:pt idx="11864">
                  <c:v>19568</c:v>
                </c:pt>
                <c:pt idx="11865">
                  <c:v>19569</c:v>
                </c:pt>
                <c:pt idx="11866">
                  <c:v>19570</c:v>
                </c:pt>
                <c:pt idx="11867">
                  <c:v>19571</c:v>
                </c:pt>
                <c:pt idx="11868">
                  <c:v>19572</c:v>
                </c:pt>
                <c:pt idx="11869">
                  <c:v>19573</c:v>
                </c:pt>
                <c:pt idx="11870">
                  <c:v>19574</c:v>
                </c:pt>
                <c:pt idx="11871">
                  <c:v>19575</c:v>
                </c:pt>
                <c:pt idx="11872">
                  <c:v>19576</c:v>
                </c:pt>
                <c:pt idx="11873">
                  <c:v>19577</c:v>
                </c:pt>
                <c:pt idx="11874">
                  <c:v>19578</c:v>
                </c:pt>
                <c:pt idx="11875">
                  <c:v>19579</c:v>
                </c:pt>
                <c:pt idx="11876">
                  <c:v>19580</c:v>
                </c:pt>
                <c:pt idx="11877">
                  <c:v>19581</c:v>
                </c:pt>
                <c:pt idx="11878">
                  <c:v>19582</c:v>
                </c:pt>
                <c:pt idx="11879">
                  <c:v>19583</c:v>
                </c:pt>
                <c:pt idx="11880">
                  <c:v>19584</c:v>
                </c:pt>
                <c:pt idx="11881">
                  <c:v>19585</c:v>
                </c:pt>
                <c:pt idx="11882">
                  <c:v>19586</c:v>
                </c:pt>
                <c:pt idx="11883">
                  <c:v>19587</c:v>
                </c:pt>
                <c:pt idx="11884">
                  <c:v>19588</c:v>
                </c:pt>
                <c:pt idx="11885">
                  <c:v>19589</c:v>
                </c:pt>
                <c:pt idx="11886">
                  <c:v>19590</c:v>
                </c:pt>
                <c:pt idx="11887">
                  <c:v>19591</c:v>
                </c:pt>
                <c:pt idx="11888">
                  <c:v>19592</c:v>
                </c:pt>
                <c:pt idx="11889">
                  <c:v>19593</c:v>
                </c:pt>
                <c:pt idx="11890">
                  <c:v>19594</c:v>
                </c:pt>
                <c:pt idx="11891">
                  <c:v>19595</c:v>
                </c:pt>
                <c:pt idx="11892">
                  <c:v>19596</c:v>
                </c:pt>
                <c:pt idx="11893">
                  <c:v>19597</c:v>
                </c:pt>
                <c:pt idx="11894">
                  <c:v>19598</c:v>
                </c:pt>
                <c:pt idx="11895">
                  <c:v>19599</c:v>
                </c:pt>
                <c:pt idx="11896">
                  <c:v>19600</c:v>
                </c:pt>
                <c:pt idx="11897">
                  <c:v>19601</c:v>
                </c:pt>
                <c:pt idx="11898">
                  <c:v>19602</c:v>
                </c:pt>
                <c:pt idx="11899">
                  <c:v>19603</c:v>
                </c:pt>
                <c:pt idx="11900">
                  <c:v>19604</c:v>
                </c:pt>
                <c:pt idx="11901">
                  <c:v>19605</c:v>
                </c:pt>
                <c:pt idx="11902">
                  <c:v>19606</c:v>
                </c:pt>
                <c:pt idx="11903">
                  <c:v>19607</c:v>
                </c:pt>
                <c:pt idx="11904">
                  <c:v>19608</c:v>
                </c:pt>
                <c:pt idx="11905">
                  <c:v>19609</c:v>
                </c:pt>
                <c:pt idx="11906">
                  <c:v>19610</c:v>
                </c:pt>
                <c:pt idx="11907">
                  <c:v>19611</c:v>
                </c:pt>
                <c:pt idx="11908">
                  <c:v>19612</c:v>
                </c:pt>
                <c:pt idx="11909">
                  <c:v>19613</c:v>
                </c:pt>
                <c:pt idx="11910">
                  <c:v>19614</c:v>
                </c:pt>
                <c:pt idx="11911">
                  <c:v>19615</c:v>
                </c:pt>
                <c:pt idx="11912">
                  <c:v>19616</c:v>
                </c:pt>
                <c:pt idx="11913">
                  <c:v>19617</c:v>
                </c:pt>
                <c:pt idx="11914">
                  <c:v>19618</c:v>
                </c:pt>
                <c:pt idx="11915">
                  <c:v>19619</c:v>
                </c:pt>
                <c:pt idx="11916">
                  <c:v>19620</c:v>
                </c:pt>
                <c:pt idx="11917">
                  <c:v>19621</c:v>
                </c:pt>
                <c:pt idx="11918">
                  <c:v>19622</c:v>
                </c:pt>
                <c:pt idx="11919">
                  <c:v>19623</c:v>
                </c:pt>
                <c:pt idx="11920">
                  <c:v>19624</c:v>
                </c:pt>
                <c:pt idx="11921">
                  <c:v>19625</c:v>
                </c:pt>
                <c:pt idx="11922">
                  <c:v>19626</c:v>
                </c:pt>
                <c:pt idx="11923">
                  <c:v>19627</c:v>
                </c:pt>
                <c:pt idx="11924">
                  <c:v>19628</c:v>
                </c:pt>
                <c:pt idx="11925">
                  <c:v>19629</c:v>
                </c:pt>
                <c:pt idx="11926">
                  <c:v>19630</c:v>
                </c:pt>
                <c:pt idx="11927">
                  <c:v>19631</c:v>
                </c:pt>
                <c:pt idx="11928">
                  <c:v>19632</c:v>
                </c:pt>
                <c:pt idx="11929">
                  <c:v>19633</c:v>
                </c:pt>
                <c:pt idx="11930">
                  <c:v>19634</c:v>
                </c:pt>
                <c:pt idx="11931">
                  <c:v>19635</c:v>
                </c:pt>
                <c:pt idx="11932">
                  <c:v>19636</c:v>
                </c:pt>
                <c:pt idx="11933">
                  <c:v>19637</c:v>
                </c:pt>
                <c:pt idx="11934">
                  <c:v>19638</c:v>
                </c:pt>
                <c:pt idx="11935">
                  <c:v>19639</c:v>
                </c:pt>
                <c:pt idx="11936">
                  <c:v>19640</c:v>
                </c:pt>
                <c:pt idx="11937">
                  <c:v>19641</c:v>
                </c:pt>
                <c:pt idx="11938">
                  <c:v>19642</c:v>
                </c:pt>
                <c:pt idx="11939">
                  <c:v>19643</c:v>
                </c:pt>
                <c:pt idx="11940">
                  <c:v>19644</c:v>
                </c:pt>
                <c:pt idx="11941">
                  <c:v>19645</c:v>
                </c:pt>
                <c:pt idx="11942">
                  <c:v>19646</c:v>
                </c:pt>
                <c:pt idx="11943">
                  <c:v>19647</c:v>
                </c:pt>
                <c:pt idx="11944">
                  <c:v>19648</c:v>
                </c:pt>
                <c:pt idx="11945">
                  <c:v>19649</c:v>
                </c:pt>
                <c:pt idx="11946">
                  <c:v>19650</c:v>
                </c:pt>
                <c:pt idx="11947">
                  <c:v>19651</c:v>
                </c:pt>
                <c:pt idx="11948">
                  <c:v>19652</c:v>
                </c:pt>
                <c:pt idx="11949">
                  <c:v>19653</c:v>
                </c:pt>
                <c:pt idx="11950">
                  <c:v>19654</c:v>
                </c:pt>
                <c:pt idx="11951">
                  <c:v>19655</c:v>
                </c:pt>
                <c:pt idx="11952">
                  <c:v>19656</c:v>
                </c:pt>
                <c:pt idx="11953">
                  <c:v>19657</c:v>
                </c:pt>
                <c:pt idx="11954">
                  <c:v>19658</c:v>
                </c:pt>
                <c:pt idx="11955">
                  <c:v>19659</c:v>
                </c:pt>
                <c:pt idx="11956">
                  <c:v>19660</c:v>
                </c:pt>
                <c:pt idx="11957">
                  <c:v>19661</c:v>
                </c:pt>
                <c:pt idx="11958">
                  <c:v>19662</c:v>
                </c:pt>
                <c:pt idx="11959">
                  <c:v>19663</c:v>
                </c:pt>
                <c:pt idx="11960">
                  <c:v>19664</c:v>
                </c:pt>
                <c:pt idx="11961">
                  <c:v>19665</c:v>
                </c:pt>
                <c:pt idx="11962">
                  <c:v>19666</c:v>
                </c:pt>
                <c:pt idx="11963">
                  <c:v>19667</c:v>
                </c:pt>
                <c:pt idx="11964">
                  <c:v>19668</c:v>
                </c:pt>
                <c:pt idx="11965">
                  <c:v>19669</c:v>
                </c:pt>
                <c:pt idx="11966">
                  <c:v>19670</c:v>
                </c:pt>
                <c:pt idx="11967">
                  <c:v>19671</c:v>
                </c:pt>
                <c:pt idx="11968">
                  <c:v>19672</c:v>
                </c:pt>
                <c:pt idx="11969">
                  <c:v>19673</c:v>
                </c:pt>
                <c:pt idx="11970">
                  <c:v>19674</c:v>
                </c:pt>
                <c:pt idx="11971">
                  <c:v>19675</c:v>
                </c:pt>
                <c:pt idx="11972">
                  <c:v>19676</c:v>
                </c:pt>
                <c:pt idx="11973">
                  <c:v>19677</c:v>
                </c:pt>
                <c:pt idx="11974">
                  <c:v>19678</c:v>
                </c:pt>
                <c:pt idx="11975">
                  <c:v>19679</c:v>
                </c:pt>
                <c:pt idx="11976">
                  <c:v>19680</c:v>
                </c:pt>
                <c:pt idx="11977">
                  <c:v>19681</c:v>
                </c:pt>
                <c:pt idx="11978">
                  <c:v>19682</c:v>
                </c:pt>
                <c:pt idx="11979">
                  <c:v>19683</c:v>
                </c:pt>
                <c:pt idx="11980">
                  <c:v>19684</c:v>
                </c:pt>
                <c:pt idx="11981">
                  <c:v>19685</c:v>
                </c:pt>
                <c:pt idx="11982">
                  <c:v>19686</c:v>
                </c:pt>
                <c:pt idx="11983">
                  <c:v>19687</c:v>
                </c:pt>
                <c:pt idx="11984">
                  <c:v>19688</c:v>
                </c:pt>
                <c:pt idx="11985">
                  <c:v>19689</c:v>
                </c:pt>
                <c:pt idx="11986">
                  <c:v>19690</c:v>
                </c:pt>
                <c:pt idx="11987">
                  <c:v>19691</c:v>
                </c:pt>
                <c:pt idx="11988">
                  <c:v>19692</c:v>
                </c:pt>
                <c:pt idx="11989">
                  <c:v>19693</c:v>
                </c:pt>
                <c:pt idx="11990">
                  <c:v>19694</c:v>
                </c:pt>
                <c:pt idx="11991">
                  <c:v>19695</c:v>
                </c:pt>
                <c:pt idx="11992">
                  <c:v>19696</c:v>
                </c:pt>
                <c:pt idx="11993">
                  <c:v>19697</c:v>
                </c:pt>
                <c:pt idx="11994">
                  <c:v>19698</c:v>
                </c:pt>
                <c:pt idx="11995">
                  <c:v>19699</c:v>
                </c:pt>
                <c:pt idx="11996">
                  <c:v>19700</c:v>
                </c:pt>
                <c:pt idx="11997">
                  <c:v>19701</c:v>
                </c:pt>
                <c:pt idx="11998">
                  <c:v>19702</c:v>
                </c:pt>
                <c:pt idx="11999">
                  <c:v>19703</c:v>
                </c:pt>
                <c:pt idx="12000">
                  <c:v>19704</c:v>
                </c:pt>
                <c:pt idx="12001">
                  <c:v>19705</c:v>
                </c:pt>
                <c:pt idx="12002">
                  <c:v>19706</c:v>
                </c:pt>
                <c:pt idx="12003">
                  <c:v>19707</c:v>
                </c:pt>
                <c:pt idx="12004">
                  <c:v>19708</c:v>
                </c:pt>
                <c:pt idx="12005">
                  <c:v>19709</c:v>
                </c:pt>
                <c:pt idx="12006">
                  <c:v>19710</c:v>
                </c:pt>
                <c:pt idx="12007">
                  <c:v>19711</c:v>
                </c:pt>
                <c:pt idx="12008">
                  <c:v>19712</c:v>
                </c:pt>
                <c:pt idx="12009">
                  <c:v>19713</c:v>
                </c:pt>
                <c:pt idx="12010">
                  <c:v>19714</c:v>
                </c:pt>
                <c:pt idx="12011">
                  <c:v>19715</c:v>
                </c:pt>
                <c:pt idx="12012">
                  <c:v>19716</c:v>
                </c:pt>
                <c:pt idx="12013">
                  <c:v>19717</c:v>
                </c:pt>
                <c:pt idx="12014">
                  <c:v>19718</c:v>
                </c:pt>
                <c:pt idx="12015">
                  <c:v>19719</c:v>
                </c:pt>
                <c:pt idx="12016">
                  <c:v>19720</c:v>
                </c:pt>
                <c:pt idx="12017">
                  <c:v>19721</c:v>
                </c:pt>
                <c:pt idx="12018">
                  <c:v>19722</c:v>
                </c:pt>
                <c:pt idx="12019">
                  <c:v>19723</c:v>
                </c:pt>
                <c:pt idx="12020">
                  <c:v>19724</c:v>
                </c:pt>
                <c:pt idx="12021">
                  <c:v>19725</c:v>
                </c:pt>
                <c:pt idx="12022">
                  <c:v>19726</c:v>
                </c:pt>
                <c:pt idx="12023">
                  <c:v>19727</c:v>
                </c:pt>
                <c:pt idx="12024">
                  <c:v>19728</c:v>
                </c:pt>
                <c:pt idx="12025">
                  <c:v>19729</c:v>
                </c:pt>
                <c:pt idx="12026">
                  <c:v>19730</c:v>
                </c:pt>
                <c:pt idx="12027">
                  <c:v>19731</c:v>
                </c:pt>
                <c:pt idx="12028">
                  <c:v>19732</c:v>
                </c:pt>
                <c:pt idx="12029">
                  <c:v>19733</c:v>
                </c:pt>
                <c:pt idx="12030">
                  <c:v>19734</c:v>
                </c:pt>
                <c:pt idx="12031">
                  <c:v>19735</c:v>
                </c:pt>
                <c:pt idx="12032">
                  <c:v>19736</c:v>
                </c:pt>
                <c:pt idx="12033">
                  <c:v>19737</c:v>
                </c:pt>
                <c:pt idx="12034">
                  <c:v>19738</c:v>
                </c:pt>
                <c:pt idx="12035">
                  <c:v>19739</c:v>
                </c:pt>
                <c:pt idx="12036">
                  <c:v>19740</c:v>
                </c:pt>
                <c:pt idx="12037">
                  <c:v>19741</c:v>
                </c:pt>
                <c:pt idx="12038">
                  <c:v>19742</c:v>
                </c:pt>
                <c:pt idx="12039">
                  <c:v>19743</c:v>
                </c:pt>
                <c:pt idx="12040">
                  <c:v>19744</c:v>
                </c:pt>
                <c:pt idx="12041">
                  <c:v>19745</c:v>
                </c:pt>
                <c:pt idx="12042">
                  <c:v>19746</c:v>
                </c:pt>
                <c:pt idx="12043">
                  <c:v>19747</c:v>
                </c:pt>
                <c:pt idx="12044">
                  <c:v>19748</c:v>
                </c:pt>
                <c:pt idx="12045">
                  <c:v>19749</c:v>
                </c:pt>
                <c:pt idx="12046">
                  <c:v>19750</c:v>
                </c:pt>
                <c:pt idx="12047">
                  <c:v>19751</c:v>
                </c:pt>
                <c:pt idx="12048">
                  <c:v>19752</c:v>
                </c:pt>
                <c:pt idx="12049">
                  <c:v>19753</c:v>
                </c:pt>
                <c:pt idx="12050">
                  <c:v>19754</c:v>
                </c:pt>
                <c:pt idx="12051">
                  <c:v>19755</c:v>
                </c:pt>
                <c:pt idx="12052">
                  <c:v>19756</c:v>
                </c:pt>
                <c:pt idx="12053">
                  <c:v>19757</c:v>
                </c:pt>
                <c:pt idx="12054">
                  <c:v>19758</c:v>
                </c:pt>
                <c:pt idx="12055">
                  <c:v>19759</c:v>
                </c:pt>
                <c:pt idx="12056">
                  <c:v>19760</c:v>
                </c:pt>
                <c:pt idx="12057">
                  <c:v>19761</c:v>
                </c:pt>
                <c:pt idx="12058">
                  <c:v>19762</c:v>
                </c:pt>
                <c:pt idx="12059">
                  <c:v>19763</c:v>
                </c:pt>
                <c:pt idx="12060">
                  <c:v>19764</c:v>
                </c:pt>
                <c:pt idx="12061">
                  <c:v>19765</c:v>
                </c:pt>
                <c:pt idx="12062">
                  <c:v>19766</c:v>
                </c:pt>
                <c:pt idx="12063">
                  <c:v>19767</c:v>
                </c:pt>
                <c:pt idx="12064">
                  <c:v>19768</c:v>
                </c:pt>
                <c:pt idx="12065">
                  <c:v>19769</c:v>
                </c:pt>
                <c:pt idx="12066">
                  <c:v>19770</c:v>
                </c:pt>
                <c:pt idx="12067">
                  <c:v>19771</c:v>
                </c:pt>
                <c:pt idx="12068">
                  <c:v>19772</c:v>
                </c:pt>
                <c:pt idx="12069">
                  <c:v>19773</c:v>
                </c:pt>
                <c:pt idx="12070">
                  <c:v>19774</c:v>
                </c:pt>
                <c:pt idx="12071">
                  <c:v>19775</c:v>
                </c:pt>
                <c:pt idx="12072">
                  <c:v>19776</c:v>
                </c:pt>
                <c:pt idx="12073">
                  <c:v>19777</c:v>
                </c:pt>
                <c:pt idx="12074">
                  <c:v>19778</c:v>
                </c:pt>
                <c:pt idx="12075">
                  <c:v>19779</c:v>
                </c:pt>
                <c:pt idx="12076">
                  <c:v>19780</c:v>
                </c:pt>
                <c:pt idx="12077">
                  <c:v>19781</c:v>
                </c:pt>
                <c:pt idx="12078">
                  <c:v>19782</c:v>
                </c:pt>
                <c:pt idx="12079">
                  <c:v>19783</c:v>
                </c:pt>
                <c:pt idx="12080">
                  <c:v>19784</c:v>
                </c:pt>
                <c:pt idx="12081">
                  <c:v>19785</c:v>
                </c:pt>
                <c:pt idx="12082">
                  <c:v>19786</c:v>
                </c:pt>
                <c:pt idx="12083">
                  <c:v>19787</c:v>
                </c:pt>
                <c:pt idx="12084">
                  <c:v>19788</c:v>
                </c:pt>
                <c:pt idx="12085">
                  <c:v>19789</c:v>
                </c:pt>
                <c:pt idx="12086">
                  <c:v>19790</c:v>
                </c:pt>
                <c:pt idx="12087">
                  <c:v>19791</c:v>
                </c:pt>
                <c:pt idx="12088">
                  <c:v>19792</c:v>
                </c:pt>
                <c:pt idx="12089">
                  <c:v>19793</c:v>
                </c:pt>
                <c:pt idx="12090">
                  <c:v>19794</c:v>
                </c:pt>
                <c:pt idx="12091">
                  <c:v>19795</c:v>
                </c:pt>
                <c:pt idx="12092">
                  <c:v>19796</c:v>
                </c:pt>
                <c:pt idx="12093">
                  <c:v>19797</c:v>
                </c:pt>
                <c:pt idx="12094">
                  <c:v>19798</c:v>
                </c:pt>
                <c:pt idx="12095">
                  <c:v>19799</c:v>
                </c:pt>
                <c:pt idx="12096">
                  <c:v>19800</c:v>
                </c:pt>
                <c:pt idx="12097">
                  <c:v>19801</c:v>
                </c:pt>
                <c:pt idx="12098">
                  <c:v>19802</c:v>
                </c:pt>
                <c:pt idx="12099">
                  <c:v>19803</c:v>
                </c:pt>
                <c:pt idx="12100">
                  <c:v>19804</c:v>
                </c:pt>
                <c:pt idx="12101">
                  <c:v>19805</c:v>
                </c:pt>
                <c:pt idx="12102">
                  <c:v>19806</c:v>
                </c:pt>
                <c:pt idx="12103">
                  <c:v>19807</c:v>
                </c:pt>
                <c:pt idx="12104">
                  <c:v>19808</c:v>
                </c:pt>
                <c:pt idx="12105">
                  <c:v>19809</c:v>
                </c:pt>
                <c:pt idx="12106">
                  <c:v>19810</c:v>
                </c:pt>
                <c:pt idx="12107">
                  <c:v>19811</c:v>
                </c:pt>
                <c:pt idx="12108">
                  <c:v>19812</c:v>
                </c:pt>
                <c:pt idx="12109">
                  <c:v>19813</c:v>
                </c:pt>
                <c:pt idx="12110">
                  <c:v>19814</c:v>
                </c:pt>
                <c:pt idx="12111">
                  <c:v>19815</c:v>
                </c:pt>
                <c:pt idx="12112">
                  <c:v>19816</c:v>
                </c:pt>
                <c:pt idx="12113">
                  <c:v>19817</c:v>
                </c:pt>
                <c:pt idx="12114">
                  <c:v>19818</c:v>
                </c:pt>
                <c:pt idx="12115">
                  <c:v>19819</c:v>
                </c:pt>
                <c:pt idx="12116">
                  <c:v>19820</c:v>
                </c:pt>
                <c:pt idx="12117">
                  <c:v>19821</c:v>
                </c:pt>
                <c:pt idx="12118">
                  <c:v>19822</c:v>
                </c:pt>
                <c:pt idx="12119">
                  <c:v>19823</c:v>
                </c:pt>
                <c:pt idx="12120">
                  <c:v>19824</c:v>
                </c:pt>
                <c:pt idx="12121">
                  <c:v>19825</c:v>
                </c:pt>
                <c:pt idx="12122">
                  <c:v>19826</c:v>
                </c:pt>
                <c:pt idx="12123">
                  <c:v>19827</c:v>
                </c:pt>
                <c:pt idx="12124">
                  <c:v>19828</c:v>
                </c:pt>
                <c:pt idx="12125">
                  <c:v>19829</c:v>
                </c:pt>
                <c:pt idx="12126">
                  <c:v>19830</c:v>
                </c:pt>
                <c:pt idx="12127">
                  <c:v>19831</c:v>
                </c:pt>
                <c:pt idx="12128">
                  <c:v>19832</c:v>
                </c:pt>
                <c:pt idx="12129">
                  <c:v>19833</c:v>
                </c:pt>
                <c:pt idx="12130">
                  <c:v>19834</c:v>
                </c:pt>
                <c:pt idx="12131">
                  <c:v>19835</c:v>
                </c:pt>
                <c:pt idx="12132">
                  <c:v>19836</c:v>
                </c:pt>
                <c:pt idx="12133">
                  <c:v>19837</c:v>
                </c:pt>
                <c:pt idx="12134">
                  <c:v>19838</c:v>
                </c:pt>
                <c:pt idx="12135">
                  <c:v>19839</c:v>
                </c:pt>
                <c:pt idx="12136">
                  <c:v>19840</c:v>
                </c:pt>
                <c:pt idx="12137">
                  <c:v>19841</c:v>
                </c:pt>
                <c:pt idx="12138">
                  <c:v>19842</c:v>
                </c:pt>
                <c:pt idx="12139">
                  <c:v>19843</c:v>
                </c:pt>
                <c:pt idx="12140">
                  <c:v>19844</c:v>
                </c:pt>
                <c:pt idx="12141">
                  <c:v>19845</c:v>
                </c:pt>
                <c:pt idx="12142">
                  <c:v>19846</c:v>
                </c:pt>
                <c:pt idx="12143">
                  <c:v>19847</c:v>
                </c:pt>
                <c:pt idx="12144">
                  <c:v>19848</c:v>
                </c:pt>
                <c:pt idx="12145">
                  <c:v>19849</c:v>
                </c:pt>
                <c:pt idx="12146">
                  <c:v>19850</c:v>
                </c:pt>
                <c:pt idx="12147">
                  <c:v>19851</c:v>
                </c:pt>
                <c:pt idx="12148">
                  <c:v>19852</c:v>
                </c:pt>
                <c:pt idx="12149">
                  <c:v>19853</c:v>
                </c:pt>
                <c:pt idx="12150">
                  <c:v>19854</c:v>
                </c:pt>
                <c:pt idx="12151">
                  <c:v>19855</c:v>
                </c:pt>
                <c:pt idx="12152">
                  <c:v>19856</c:v>
                </c:pt>
                <c:pt idx="12153">
                  <c:v>19857</c:v>
                </c:pt>
                <c:pt idx="12154">
                  <c:v>19858</c:v>
                </c:pt>
                <c:pt idx="12155">
                  <c:v>19859</c:v>
                </c:pt>
                <c:pt idx="12156">
                  <c:v>19860</c:v>
                </c:pt>
                <c:pt idx="12157">
                  <c:v>19861</c:v>
                </c:pt>
                <c:pt idx="12158">
                  <c:v>19862</c:v>
                </c:pt>
                <c:pt idx="12159">
                  <c:v>19863</c:v>
                </c:pt>
                <c:pt idx="12160">
                  <c:v>19864</c:v>
                </c:pt>
                <c:pt idx="12161">
                  <c:v>19865</c:v>
                </c:pt>
                <c:pt idx="12162">
                  <c:v>19866</c:v>
                </c:pt>
                <c:pt idx="12163">
                  <c:v>19867</c:v>
                </c:pt>
                <c:pt idx="12164">
                  <c:v>19868</c:v>
                </c:pt>
                <c:pt idx="12165">
                  <c:v>19869</c:v>
                </c:pt>
                <c:pt idx="12166">
                  <c:v>19870</c:v>
                </c:pt>
                <c:pt idx="12167">
                  <c:v>19871</c:v>
                </c:pt>
                <c:pt idx="12168">
                  <c:v>19872</c:v>
                </c:pt>
                <c:pt idx="12169">
                  <c:v>19873</c:v>
                </c:pt>
                <c:pt idx="12170">
                  <c:v>19874</c:v>
                </c:pt>
                <c:pt idx="12171">
                  <c:v>19875</c:v>
                </c:pt>
                <c:pt idx="12172">
                  <c:v>19876</c:v>
                </c:pt>
                <c:pt idx="12173">
                  <c:v>19877</c:v>
                </c:pt>
                <c:pt idx="12174">
                  <c:v>19878</c:v>
                </c:pt>
                <c:pt idx="12175">
                  <c:v>19879</c:v>
                </c:pt>
                <c:pt idx="12176">
                  <c:v>19880</c:v>
                </c:pt>
                <c:pt idx="12177">
                  <c:v>19881</c:v>
                </c:pt>
                <c:pt idx="12178">
                  <c:v>19882</c:v>
                </c:pt>
                <c:pt idx="12179">
                  <c:v>19883</c:v>
                </c:pt>
                <c:pt idx="12180">
                  <c:v>19884</c:v>
                </c:pt>
                <c:pt idx="12181">
                  <c:v>19885</c:v>
                </c:pt>
                <c:pt idx="12182">
                  <c:v>19886</c:v>
                </c:pt>
                <c:pt idx="12183">
                  <c:v>19887</c:v>
                </c:pt>
                <c:pt idx="12184">
                  <c:v>19888</c:v>
                </c:pt>
                <c:pt idx="12185">
                  <c:v>19889</c:v>
                </c:pt>
                <c:pt idx="12186">
                  <c:v>19890</c:v>
                </c:pt>
                <c:pt idx="12187">
                  <c:v>19891</c:v>
                </c:pt>
                <c:pt idx="12188">
                  <c:v>19892</c:v>
                </c:pt>
                <c:pt idx="12189">
                  <c:v>19893</c:v>
                </c:pt>
                <c:pt idx="12190">
                  <c:v>19894</c:v>
                </c:pt>
                <c:pt idx="12191">
                  <c:v>19895</c:v>
                </c:pt>
                <c:pt idx="12192">
                  <c:v>19896</c:v>
                </c:pt>
                <c:pt idx="12193">
                  <c:v>19897</c:v>
                </c:pt>
                <c:pt idx="12194">
                  <c:v>19898</c:v>
                </c:pt>
                <c:pt idx="12195">
                  <c:v>19899</c:v>
                </c:pt>
                <c:pt idx="12196">
                  <c:v>19900</c:v>
                </c:pt>
                <c:pt idx="12197">
                  <c:v>19901</c:v>
                </c:pt>
                <c:pt idx="12198">
                  <c:v>19902</c:v>
                </c:pt>
                <c:pt idx="12199">
                  <c:v>19903</c:v>
                </c:pt>
                <c:pt idx="12200">
                  <c:v>19904</c:v>
                </c:pt>
                <c:pt idx="12201">
                  <c:v>19905</c:v>
                </c:pt>
                <c:pt idx="12202">
                  <c:v>19906</c:v>
                </c:pt>
                <c:pt idx="12203">
                  <c:v>19907</c:v>
                </c:pt>
                <c:pt idx="12204">
                  <c:v>19908</c:v>
                </c:pt>
                <c:pt idx="12205">
                  <c:v>19909</c:v>
                </c:pt>
                <c:pt idx="12206">
                  <c:v>19910</c:v>
                </c:pt>
                <c:pt idx="12207">
                  <c:v>19911</c:v>
                </c:pt>
                <c:pt idx="12208">
                  <c:v>19912</c:v>
                </c:pt>
                <c:pt idx="12209">
                  <c:v>19913</c:v>
                </c:pt>
                <c:pt idx="12210">
                  <c:v>19914</c:v>
                </c:pt>
                <c:pt idx="12211">
                  <c:v>19915</c:v>
                </c:pt>
                <c:pt idx="12212">
                  <c:v>19916</c:v>
                </c:pt>
                <c:pt idx="12213">
                  <c:v>19917</c:v>
                </c:pt>
                <c:pt idx="12214">
                  <c:v>19918</c:v>
                </c:pt>
                <c:pt idx="12215">
                  <c:v>19919</c:v>
                </c:pt>
                <c:pt idx="12216">
                  <c:v>19920</c:v>
                </c:pt>
                <c:pt idx="12217">
                  <c:v>19921</c:v>
                </c:pt>
                <c:pt idx="12218">
                  <c:v>19922</c:v>
                </c:pt>
                <c:pt idx="12219">
                  <c:v>19923</c:v>
                </c:pt>
                <c:pt idx="12220">
                  <c:v>19924</c:v>
                </c:pt>
                <c:pt idx="12221">
                  <c:v>19925</c:v>
                </c:pt>
                <c:pt idx="12222">
                  <c:v>19926</c:v>
                </c:pt>
                <c:pt idx="12223">
                  <c:v>19927</c:v>
                </c:pt>
                <c:pt idx="12224">
                  <c:v>19928</c:v>
                </c:pt>
                <c:pt idx="12225">
                  <c:v>19929</c:v>
                </c:pt>
                <c:pt idx="12226">
                  <c:v>19930</c:v>
                </c:pt>
                <c:pt idx="12227">
                  <c:v>19931</c:v>
                </c:pt>
                <c:pt idx="12228">
                  <c:v>19932</c:v>
                </c:pt>
                <c:pt idx="12229">
                  <c:v>19933</c:v>
                </c:pt>
                <c:pt idx="12230">
                  <c:v>19934</c:v>
                </c:pt>
                <c:pt idx="12231">
                  <c:v>19935</c:v>
                </c:pt>
                <c:pt idx="12232">
                  <c:v>19936</c:v>
                </c:pt>
                <c:pt idx="12233">
                  <c:v>19937</c:v>
                </c:pt>
                <c:pt idx="12234">
                  <c:v>19938</c:v>
                </c:pt>
                <c:pt idx="12235">
                  <c:v>19939</c:v>
                </c:pt>
                <c:pt idx="12236">
                  <c:v>19940</c:v>
                </c:pt>
                <c:pt idx="12237">
                  <c:v>19941</c:v>
                </c:pt>
                <c:pt idx="12238">
                  <c:v>19942</c:v>
                </c:pt>
                <c:pt idx="12239">
                  <c:v>19943</c:v>
                </c:pt>
                <c:pt idx="12240">
                  <c:v>19944</c:v>
                </c:pt>
                <c:pt idx="12241">
                  <c:v>19945</c:v>
                </c:pt>
                <c:pt idx="12242">
                  <c:v>19946</c:v>
                </c:pt>
                <c:pt idx="12243">
                  <c:v>19947</c:v>
                </c:pt>
                <c:pt idx="12244">
                  <c:v>19948</c:v>
                </c:pt>
                <c:pt idx="12245">
                  <c:v>19949</c:v>
                </c:pt>
                <c:pt idx="12246">
                  <c:v>19950</c:v>
                </c:pt>
                <c:pt idx="12247">
                  <c:v>19951</c:v>
                </c:pt>
                <c:pt idx="12248">
                  <c:v>19952</c:v>
                </c:pt>
                <c:pt idx="12249">
                  <c:v>19953</c:v>
                </c:pt>
                <c:pt idx="12250">
                  <c:v>19954</c:v>
                </c:pt>
                <c:pt idx="12251">
                  <c:v>19955</c:v>
                </c:pt>
                <c:pt idx="12252">
                  <c:v>19956</c:v>
                </c:pt>
                <c:pt idx="12253">
                  <c:v>19957</c:v>
                </c:pt>
                <c:pt idx="12254">
                  <c:v>19958</c:v>
                </c:pt>
                <c:pt idx="12255">
                  <c:v>19959</c:v>
                </c:pt>
                <c:pt idx="12256">
                  <c:v>19960</c:v>
                </c:pt>
                <c:pt idx="12257">
                  <c:v>19961</c:v>
                </c:pt>
                <c:pt idx="12258">
                  <c:v>19962</c:v>
                </c:pt>
                <c:pt idx="12259">
                  <c:v>19963</c:v>
                </c:pt>
                <c:pt idx="12260">
                  <c:v>19964</c:v>
                </c:pt>
                <c:pt idx="12261">
                  <c:v>19965</c:v>
                </c:pt>
                <c:pt idx="12262">
                  <c:v>19966</c:v>
                </c:pt>
                <c:pt idx="12263">
                  <c:v>19967</c:v>
                </c:pt>
                <c:pt idx="12264">
                  <c:v>19968</c:v>
                </c:pt>
                <c:pt idx="12265">
                  <c:v>19969</c:v>
                </c:pt>
                <c:pt idx="12266">
                  <c:v>19970</c:v>
                </c:pt>
                <c:pt idx="12267">
                  <c:v>19971</c:v>
                </c:pt>
                <c:pt idx="12268">
                  <c:v>19972</c:v>
                </c:pt>
                <c:pt idx="12269">
                  <c:v>19973</c:v>
                </c:pt>
                <c:pt idx="12270">
                  <c:v>19974</c:v>
                </c:pt>
                <c:pt idx="12271">
                  <c:v>19975</c:v>
                </c:pt>
                <c:pt idx="12272">
                  <c:v>19976</c:v>
                </c:pt>
                <c:pt idx="12273">
                  <c:v>19977</c:v>
                </c:pt>
                <c:pt idx="12274">
                  <c:v>19978</c:v>
                </c:pt>
                <c:pt idx="12275">
                  <c:v>19979</c:v>
                </c:pt>
                <c:pt idx="12276">
                  <c:v>19980</c:v>
                </c:pt>
                <c:pt idx="12277">
                  <c:v>19981</c:v>
                </c:pt>
                <c:pt idx="12278">
                  <c:v>19982</c:v>
                </c:pt>
                <c:pt idx="12279">
                  <c:v>19983</c:v>
                </c:pt>
                <c:pt idx="12280">
                  <c:v>19984</c:v>
                </c:pt>
                <c:pt idx="12281">
                  <c:v>19985</c:v>
                </c:pt>
                <c:pt idx="12282">
                  <c:v>19986</c:v>
                </c:pt>
                <c:pt idx="12283">
                  <c:v>19987</c:v>
                </c:pt>
                <c:pt idx="12284">
                  <c:v>19988</c:v>
                </c:pt>
                <c:pt idx="12285">
                  <c:v>19989</c:v>
                </c:pt>
                <c:pt idx="12286">
                  <c:v>19990</c:v>
                </c:pt>
                <c:pt idx="12287">
                  <c:v>19991</c:v>
                </c:pt>
                <c:pt idx="12288">
                  <c:v>19992</c:v>
                </c:pt>
                <c:pt idx="12289">
                  <c:v>19993</c:v>
                </c:pt>
                <c:pt idx="12290">
                  <c:v>19994</c:v>
                </c:pt>
                <c:pt idx="12291">
                  <c:v>19995</c:v>
                </c:pt>
                <c:pt idx="12292">
                  <c:v>19996</c:v>
                </c:pt>
                <c:pt idx="12293">
                  <c:v>19997</c:v>
                </c:pt>
                <c:pt idx="12294">
                  <c:v>19998</c:v>
                </c:pt>
                <c:pt idx="12295">
                  <c:v>19999</c:v>
                </c:pt>
                <c:pt idx="12296">
                  <c:v>20000</c:v>
                </c:pt>
                <c:pt idx="12297">
                  <c:v>20001</c:v>
                </c:pt>
                <c:pt idx="12298">
                  <c:v>20002</c:v>
                </c:pt>
                <c:pt idx="12299">
                  <c:v>20003</c:v>
                </c:pt>
                <c:pt idx="12300">
                  <c:v>20004</c:v>
                </c:pt>
                <c:pt idx="12301">
                  <c:v>20005</c:v>
                </c:pt>
                <c:pt idx="12302">
                  <c:v>20006</c:v>
                </c:pt>
                <c:pt idx="12303">
                  <c:v>20007</c:v>
                </c:pt>
                <c:pt idx="12304">
                  <c:v>20008</c:v>
                </c:pt>
                <c:pt idx="12305">
                  <c:v>20009</c:v>
                </c:pt>
                <c:pt idx="12306">
                  <c:v>20010</c:v>
                </c:pt>
                <c:pt idx="12307">
                  <c:v>20011</c:v>
                </c:pt>
                <c:pt idx="12308">
                  <c:v>20012</c:v>
                </c:pt>
                <c:pt idx="12309">
                  <c:v>20013</c:v>
                </c:pt>
                <c:pt idx="12310">
                  <c:v>20014</c:v>
                </c:pt>
                <c:pt idx="12311">
                  <c:v>20015</c:v>
                </c:pt>
                <c:pt idx="12312">
                  <c:v>20016</c:v>
                </c:pt>
                <c:pt idx="12313">
                  <c:v>20017</c:v>
                </c:pt>
                <c:pt idx="12314">
                  <c:v>20018</c:v>
                </c:pt>
                <c:pt idx="12315">
                  <c:v>20019</c:v>
                </c:pt>
                <c:pt idx="12316">
                  <c:v>20020</c:v>
                </c:pt>
                <c:pt idx="12317">
                  <c:v>20021</c:v>
                </c:pt>
                <c:pt idx="12318">
                  <c:v>20022</c:v>
                </c:pt>
                <c:pt idx="12319">
                  <c:v>20023</c:v>
                </c:pt>
                <c:pt idx="12320">
                  <c:v>20024</c:v>
                </c:pt>
                <c:pt idx="12321">
                  <c:v>20025</c:v>
                </c:pt>
                <c:pt idx="12322">
                  <c:v>20026</c:v>
                </c:pt>
                <c:pt idx="12323">
                  <c:v>20027</c:v>
                </c:pt>
                <c:pt idx="12324">
                  <c:v>20028</c:v>
                </c:pt>
                <c:pt idx="12325">
                  <c:v>20029</c:v>
                </c:pt>
                <c:pt idx="12326">
                  <c:v>20030</c:v>
                </c:pt>
                <c:pt idx="12327">
                  <c:v>20031</c:v>
                </c:pt>
                <c:pt idx="12328">
                  <c:v>20032</c:v>
                </c:pt>
                <c:pt idx="12329">
                  <c:v>20033</c:v>
                </c:pt>
                <c:pt idx="12330">
                  <c:v>20034</c:v>
                </c:pt>
                <c:pt idx="12331">
                  <c:v>20035</c:v>
                </c:pt>
                <c:pt idx="12332">
                  <c:v>20036</c:v>
                </c:pt>
                <c:pt idx="12333">
                  <c:v>20037</c:v>
                </c:pt>
                <c:pt idx="12334">
                  <c:v>20038</c:v>
                </c:pt>
                <c:pt idx="12335">
                  <c:v>20039</c:v>
                </c:pt>
                <c:pt idx="12336">
                  <c:v>20040</c:v>
                </c:pt>
                <c:pt idx="12337">
                  <c:v>20041</c:v>
                </c:pt>
                <c:pt idx="12338">
                  <c:v>20042</c:v>
                </c:pt>
                <c:pt idx="12339">
                  <c:v>20043</c:v>
                </c:pt>
                <c:pt idx="12340">
                  <c:v>20044</c:v>
                </c:pt>
                <c:pt idx="12341">
                  <c:v>20045</c:v>
                </c:pt>
                <c:pt idx="12342">
                  <c:v>20046</c:v>
                </c:pt>
                <c:pt idx="12343">
                  <c:v>20047</c:v>
                </c:pt>
                <c:pt idx="12344">
                  <c:v>20048</c:v>
                </c:pt>
                <c:pt idx="12345">
                  <c:v>20049</c:v>
                </c:pt>
                <c:pt idx="12346">
                  <c:v>20050</c:v>
                </c:pt>
                <c:pt idx="12347">
                  <c:v>20051</c:v>
                </c:pt>
                <c:pt idx="12348">
                  <c:v>20052</c:v>
                </c:pt>
                <c:pt idx="12349">
                  <c:v>20053</c:v>
                </c:pt>
                <c:pt idx="12350">
                  <c:v>20054</c:v>
                </c:pt>
                <c:pt idx="12351">
                  <c:v>20055</c:v>
                </c:pt>
                <c:pt idx="12352">
                  <c:v>20056</c:v>
                </c:pt>
                <c:pt idx="12353">
                  <c:v>20057</c:v>
                </c:pt>
                <c:pt idx="12354">
                  <c:v>20058</c:v>
                </c:pt>
                <c:pt idx="12355">
                  <c:v>20059</c:v>
                </c:pt>
                <c:pt idx="12356">
                  <c:v>20060</c:v>
                </c:pt>
                <c:pt idx="12357">
                  <c:v>20061</c:v>
                </c:pt>
                <c:pt idx="12358">
                  <c:v>20062</c:v>
                </c:pt>
                <c:pt idx="12359">
                  <c:v>20063</c:v>
                </c:pt>
                <c:pt idx="12360">
                  <c:v>20064</c:v>
                </c:pt>
                <c:pt idx="12361">
                  <c:v>20065</c:v>
                </c:pt>
                <c:pt idx="12362">
                  <c:v>20066</c:v>
                </c:pt>
                <c:pt idx="12363">
                  <c:v>20067</c:v>
                </c:pt>
                <c:pt idx="12364">
                  <c:v>20068</c:v>
                </c:pt>
                <c:pt idx="12365">
                  <c:v>20069</c:v>
                </c:pt>
                <c:pt idx="12366">
                  <c:v>20070</c:v>
                </c:pt>
                <c:pt idx="12367">
                  <c:v>20071</c:v>
                </c:pt>
                <c:pt idx="12368">
                  <c:v>20072</c:v>
                </c:pt>
                <c:pt idx="12369">
                  <c:v>20073</c:v>
                </c:pt>
                <c:pt idx="12370">
                  <c:v>20074</c:v>
                </c:pt>
                <c:pt idx="12371">
                  <c:v>20075</c:v>
                </c:pt>
                <c:pt idx="12372">
                  <c:v>20076</c:v>
                </c:pt>
                <c:pt idx="12373">
                  <c:v>20077</c:v>
                </c:pt>
                <c:pt idx="12374">
                  <c:v>20078</c:v>
                </c:pt>
                <c:pt idx="12375">
                  <c:v>20079</c:v>
                </c:pt>
                <c:pt idx="12376">
                  <c:v>20080</c:v>
                </c:pt>
                <c:pt idx="12377">
                  <c:v>20081</c:v>
                </c:pt>
                <c:pt idx="12378">
                  <c:v>20082</c:v>
                </c:pt>
                <c:pt idx="12379">
                  <c:v>20083</c:v>
                </c:pt>
                <c:pt idx="12380">
                  <c:v>20084</c:v>
                </c:pt>
                <c:pt idx="12381">
                  <c:v>20085</c:v>
                </c:pt>
                <c:pt idx="12382">
                  <c:v>20086</c:v>
                </c:pt>
                <c:pt idx="12383">
                  <c:v>20087</c:v>
                </c:pt>
                <c:pt idx="12384">
                  <c:v>20088</c:v>
                </c:pt>
                <c:pt idx="12385">
                  <c:v>20089</c:v>
                </c:pt>
                <c:pt idx="12386">
                  <c:v>20090</c:v>
                </c:pt>
                <c:pt idx="12387">
                  <c:v>20091</c:v>
                </c:pt>
                <c:pt idx="12388">
                  <c:v>20092</c:v>
                </c:pt>
                <c:pt idx="12389">
                  <c:v>20093</c:v>
                </c:pt>
                <c:pt idx="12390">
                  <c:v>20094</c:v>
                </c:pt>
                <c:pt idx="12391">
                  <c:v>20095</c:v>
                </c:pt>
                <c:pt idx="12392">
                  <c:v>20096</c:v>
                </c:pt>
                <c:pt idx="12393">
                  <c:v>20097</c:v>
                </c:pt>
                <c:pt idx="12394">
                  <c:v>20098</c:v>
                </c:pt>
                <c:pt idx="12395">
                  <c:v>20099</c:v>
                </c:pt>
                <c:pt idx="12396">
                  <c:v>20100</c:v>
                </c:pt>
                <c:pt idx="12397">
                  <c:v>20101</c:v>
                </c:pt>
                <c:pt idx="12398">
                  <c:v>20102</c:v>
                </c:pt>
                <c:pt idx="12399">
                  <c:v>20103</c:v>
                </c:pt>
                <c:pt idx="12400">
                  <c:v>20104</c:v>
                </c:pt>
                <c:pt idx="12401">
                  <c:v>20105</c:v>
                </c:pt>
                <c:pt idx="12402">
                  <c:v>20106</c:v>
                </c:pt>
                <c:pt idx="12403">
                  <c:v>20107</c:v>
                </c:pt>
                <c:pt idx="12404">
                  <c:v>20108</c:v>
                </c:pt>
                <c:pt idx="12405">
                  <c:v>20109</c:v>
                </c:pt>
                <c:pt idx="12406">
                  <c:v>20110</c:v>
                </c:pt>
                <c:pt idx="12407">
                  <c:v>20111</c:v>
                </c:pt>
                <c:pt idx="12408">
                  <c:v>20112</c:v>
                </c:pt>
                <c:pt idx="12409">
                  <c:v>20113</c:v>
                </c:pt>
                <c:pt idx="12410">
                  <c:v>20114</c:v>
                </c:pt>
                <c:pt idx="12411">
                  <c:v>20115</c:v>
                </c:pt>
                <c:pt idx="12412">
                  <c:v>20116</c:v>
                </c:pt>
                <c:pt idx="12413">
                  <c:v>20117</c:v>
                </c:pt>
                <c:pt idx="12414">
                  <c:v>20118</c:v>
                </c:pt>
                <c:pt idx="12415">
                  <c:v>20119</c:v>
                </c:pt>
                <c:pt idx="12416">
                  <c:v>20120</c:v>
                </c:pt>
                <c:pt idx="12417">
                  <c:v>20121</c:v>
                </c:pt>
                <c:pt idx="12418">
                  <c:v>20122</c:v>
                </c:pt>
                <c:pt idx="12419">
                  <c:v>20123</c:v>
                </c:pt>
                <c:pt idx="12420">
                  <c:v>20124</c:v>
                </c:pt>
                <c:pt idx="12421">
                  <c:v>20125</c:v>
                </c:pt>
                <c:pt idx="12422">
                  <c:v>20126</c:v>
                </c:pt>
                <c:pt idx="12423">
                  <c:v>20127</c:v>
                </c:pt>
                <c:pt idx="12424">
                  <c:v>20128</c:v>
                </c:pt>
                <c:pt idx="12425">
                  <c:v>20129</c:v>
                </c:pt>
                <c:pt idx="12426">
                  <c:v>20130</c:v>
                </c:pt>
                <c:pt idx="12427">
                  <c:v>20131</c:v>
                </c:pt>
                <c:pt idx="12428">
                  <c:v>20132</c:v>
                </c:pt>
                <c:pt idx="12429">
                  <c:v>20133</c:v>
                </c:pt>
                <c:pt idx="12430">
                  <c:v>20134</c:v>
                </c:pt>
                <c:pt idx="12431">
                  <c:v>20135</c:v>
                </c:pt>
                <c:pt idx="12432">
                  <c:v>20136</c:v>
                </c:pt>
                <c:pt idx="12433">
                  <c:v>20137</c:v>
                </c:pt>
                <c:pt idx="12434">
                  <c:v>20138</c:v>
                </c:pt>
                <c:pt idx="12435">
                  <c:v>20139</c:v>
                </c:pt>
                <c:pt idx="12436">
                  <c:v>20140</c:v>
                </c:pt>
                <c:pt idx="12437">
                  <c:v>20141</c:v>
                </c:pt>
                <c:pt idx="12438">
                  <c:v>20142</c:v>
                </c:pt>
                <c:pt idx="12439">
                  <c:v>20143</c:v>
                </c:pt>
                <c:pt idx="12440">
                  <c:v>20144</c:v>
                </c:pt>
                <c:pt idx="12441">
                  <c:v>20145</c:v>
                </c:pt>
                <c:pt idx="12442">
                  <c:v>20146</c:v>
                </c:pt>
                <c:pt idx="12443">
                  <c:v>20147</c:v>
                </c:pt>
                <c:pt idx="12444">
                  <c:v>20148</c:v>
                </c:pt>
                <c:pt idx="12445">
                  <c:v>20149</c:v>
                </c:pt>
                <c:pt idx="12446">
                  <c:v>20150</c:v>
                </c:pt>
                <c:pt idx="12447">
                  <c:v>20151</c:v>
                </c:pt>
                <c:pt idx="12448">
                  <c:v>20152</c:v>
                </c:pt>
                <c:pt idx="12449">
                  <c:v>20153</c:v>
                </c:pt>
                <c:pt idx="12450">
                  <c:v>20154</c:v>
                </c:pt>
                <c:pt idx="12451">
                  <c:v>20155</c:v>
                </c:pt>
                <c:pt idx="12452">
                  <c:v>20156</c:v>
                </c:pt>
                <c:pt idx="12453">
                  <c:v>20157</c:v>
                </c:pt>
                <c:pt idx="12454">
                  <c:v>20158</c:v>
                </c:pt>
                <c:pt idx="12455">
                  <c:v>20159</c:v>
                </c:pt>
                <c:pt idx="12456">
                  <c:v>20160</c:v>
                </c:pt>
                <c:pt idx="12457">
                  <c:v>20161</c:v>
                </c:pt>
                <c:pt idx="12458">
                  <c:v>20162</c:v>
                </c:pt>
                <c:pt idx="12459">
                  <c:v>20163</c:v>
                </c:pt>
                <c:pt idx="12460">
                  <c:v>20164</c:v>
                </c:pt>
                <c:pt idx="12461">
                  <c:v>20165</c:v>
                </c:pt>
                <c:pt idx="12462">
                  <c:v>20166</c:v>
                </c:pt>
                <c:pt idx="12463">
                  <c:v>20167</c:v>
                </c:pt>
                <c:pt idx="12464">
                  <c:v>20168</c:v>
                </c:pt>
                <c:pt idx="12465">
                  <c:v>20169</c:v>
                </c:pt>
                <c:pt idx="12466">
                  <c:v>20170</c:v>
                </c:pt>
                <c:pt idx="12467">
                  <c:v>20171</c:v>
                </c:pt>
                <c:pt idx="12468">
                  <c:v>20172</c:v>
                </c:pt>
                <c:pt idx="12469">
                  <c:v>20173</c:v>
                </c:pt>
                <c:pt idx="12470">
                  <c:v>20174</c:v>
                </c:pt>
                <c:pt idx="12471">
                  <c:v>20175</c:v>
                </c:pt>
                <c:pt idx="12472">
                  <c:v>20176</c:v>
                </c:pt>
                <c:pt idx="12473">
                  <c:v>20177</c:v>
                </c:pt>
                <c:pt idx="12474">
                  <c:v>20178</c:v>
                </c:pt>
                <c:pt idx="12475">
                  <c:v>20179</c:v>
                </c:pt>
                <c:pt idx="12476">
                  <c:v>20180</c:v>
                </c:pt>
                <c:pt idx="12477">
                  <c:v>20181</c:v>
                </c:pt>
                <c:pt idx="12478">
                  <c:v>20182</c:v>
                </c:pt>
                <c:pt idx="12479">
                  <c:v>20183</c:v>
                </c:pt>
                <c:pt idx="12480">
                  <c:v>20184</c:v>
                </c:pt>
                <c:pt idx="12481">
                  <c:v>20185</c:v>
                </c:pt>
                <c:pt idx="12482">
                  <c:v>20186</c:v>
                </c:pt>
                <c:pt idx="12483">
                  <c:v>20187</c:v>
                </c:pt>
                <c:pt idx="12484">
                  <c:v>20188</c:v>
                </c:pt>
                <c:pt idx="12485">
                  <c:v>20189</c:v>
                </c:pt>
                <c:pt idx="12486">
                  <c:v>20190</c:v>
                </c:pt>
                <c:pt idx="12487">
                  <c:v>20191</c:v>
                </c:pt>
                <c:pt idx="12488">
                  <c:v>20192</c:v>
                </c:pt>
                <c:pt idx="12489">
                  <c:v>20193</c:v>
                </c:pt>
                <c:pt idx="12490">
                  <c:v>20194</c:v>
                </c:pt>
                <c:pt idx="12491">
                  <c:v>20195</c:v>
                </c:pt>
                <c:pt idx="12492">
                  <c:v>20196</c:v>
                </c:pt>
                <c:pt idx="12493">
                  <c:v>20197</c:v>
                </c:pt>
                <c:pt idx="12494">
                  <c:v>20198</c:v>
                </c:pt>
                <c:pt idx="12495">
                  <c:v>20199</c:v>
                </c:pt>
                <c:pt idx="12496">
                  <c:v>20200</c:v>
                </c:pt>
                <c:pt idx="12497">
                  <c:v>20201</c:v>
                </c:pt>
                <c:pt idx="12498">
                  <c:v>20202</c:v>
                </c:pt>
                <c:pt idx="12499">
                  <c:v>20203</c:v>
                </c:pt>
                <c:pt idx="12500">
                  <c:v>20204</c:v>
                </c:pt>
                <c:pt idx="12501">
                  <c:v>20205</c:v>
                </c:pt>
                <c:pt idx="12502">
                  <c:v>20206</c:v>
                </c:pt>
                <c:pt idx="12503">
                  <c:v>20207</c:v>
                </c:pt>
                <c:pt idx="12504">
                  <c:v>20208</c:v>
                </c:pt>
                <c:pt idx="12505">
                  <c:v>20209</c:v>
                </c:pt>
                <c:pt idx="12506">
                  <c:v>20210</c:v>
                </c:pt>
                <c:pt idx="12507">
                  <c:v>20211</c:v>
                </c:pt>
                <c:pt idx="12508">
                  <c:v>20212</c:v>
                </c:pt>
                <c:pt idx="12509">
                  <c:v>20213</c:v>
                </c:pt>
                <c:pt idx="12510">
                  <c:v>20214</c:v>
                </c:pt>
                <c:pt idx="12511">
                  <c:v>20215</c:v>
                </c:pt>
                <c:pt idx="12512">
                  <c:v>20216</c:v>
                </c:pt>
                <c:pt idx="12513">
                  <c:v>20217</c:v>
                </c:pt>
                <c:pt idx="12514">
                  <c:v>20218</c:v>
                </c:pt>
                <c:pt idx="12515">
                  <c:v>20219</c:v>
                </c:pt>
                <c:pt idx="12516">
                  <c:v>20220</c:v>
                </c:pt>
                <c:pt idx="12517">
                  <c:v>20221</c:v>
                </c:pt>
                <c:pt idx="12518">
                  <c:v>20222</c:v>
                </c:pt>
                <c:pt idx="12519">
                  <c:v>20223</c:v>
                </c:pt>
                <c:pt idx="12520">
                  <c:v>20224</c:v>
                </c:pt>
                <c:pt idx="12521">
                  <c:v>20225</c:v>
                </c:pt>
                <c:pt idx="12522">
                  <c:v>20226</c:v>
                </c:pt>
                <c:pt idx="12523">
                  <c:v>20227</c:v>
                </c:pt>
                <c:pt idx="12524">
                  <c:v>20228</c:v>
                </c:pt>
                <c:pt idx="12525">
                  <c:v>20229</c:v>
                </c:pt>
                <c:pt idx="12526">
                  <c:v>20230</c:v>
                </c:pt>
                <c:pt idx="12527">
                  <c:v>20231</c:v>
                </c:pt>
                <c:pt idx="12528">
                  <c:v>20232</c:v>
                </c:pt>
                <c:pt idx="12529">
                  <c:v>20233</c:v>
                </c:pt>
                <c:pt idx="12530">
                  <c:v>20234</c:v>
                </c:pt>
                <c:pt idx="12531">
                  <c:v>20235</c:v>
                </c:pt>
                <c:pt idx="12532">
                  <c:v>20236</c:v>
                </c:pt>
                <c:pt idx="12533">
                  <c:v>20237</c:v>
                </c:pt>
                <c:pt idx="12534">
                  <c:v>20238</c:v>
                </c:pt>
                <c:pt idx="12535">
                  <c:v>20239</c:v>
                </c:pt>
                <c:pt idx="12536">
                  <c:v>20240</c:v>
                </c:pt>
                <c:pt idx="12537">
                  <c:v>20241</c:v>
                </c:pt>
                <c:pt idx="12538">
                  <c:v>20242</c:v>
                </c:pt>
                <c:pt idx="12539">
                  <c:v>20243</c:v>
                </c:pt>
                <c:pt idx="12540">
                  <c:v>20244</c:v>
                </c:pt>
                <c:pt idx="12541">
                  <c:v>20245</c:v>
                </c:pt>
                <c:pt idx="12542">
                  <c:v>20246</c:v>
                </c:pt>
                <c:pt idx="12543">
                  <c:v>20247</c:v>
                </c:pt>
                <c:pt idx="12544">
                  <c:v>20248</c:v>
                </c:pt>
                <c:pt idx="12545">
                  <c:v>20249</c:v>
                </c:pt>
                <c:pt idx="12546">
                  <c:v>20250</c:v>
                </c:pt>
                <c:pt idx="12547">
                  <c:v>20251</c:v>
                </c:pt>
                <c:pt idx="12548">
                  <c:v>20252</c:v>
                </c:pt>
                <c:pt idx="12549">
                  <c:v>20253</c:v>
                </c:pt>
                <c:pt idx="12550">
                  <c:v>20254</c:v>
                </c:pt>
                <c:pt idx="12551">
                  <c:v>20255</c:v>
                </c:pt>
                <c:pt idx="12552">
                  <c:v>20256</c:v>
                </c:pt>
                <c:pt idx="12553">
                  <c:v>20257</c:v>
                </c:pt>
                <c:pt idx="12554">
                  <c:v>20258</c:v>
                </c:pt>
                <c:pt idx="12555">
                  <c:v>20259</c:v>
                </c:pt>
                <c:pt idx="12556">
                  <c:v>20260</c:v>
                </c:pt>
                <c:pt idx="12557">
                  <c:v>20261</c:v>
                </c:pt>
                <c:pt idx="12558">
                  <c:v>20262</c:v>
                </c:pt>
                <c:pt idx="12559">
                  <c:v>20263</c:v>
                </c:pt>
                <c:pt idx="12560">
                  <c:v>20264</c:v>
                </c:pt>
                <c:pt idx="12561">
                  <c:v>20265</c:v>
                </c:pt>
                <c:pt idx="12562">
                  <c:v>20266</c:v>
                </c:pt>
                <c:pt idx="12563">
                  <c:v>20267</c:v>
                </c:pt>
                <c:pt idx="12564">
                  <c:v>20268</c:v>
                </c:pt>
                <c:pt idx="12565">
                  <c:v>20269</c:v>
                </c:pt>
                <c:pt idx="12566">
                  <c:v>20270</c:v>
                </c:pt>
                <c:pt idx="12567">
                  <c:v>20271</c:v>
                </c:pt>
                <c:pt idx="12568">
                  <c:v>20272</c:v>
                </c:pt>
                <c:pt idx="12569">
                  <c:v>20273</c:v>
                </c:pt>
                <c:pt idx="12570">
                  <c:v>20274</c:v>
                </c:pt>
                <c:pt idx="12571">
                  <c:v>20275</c:v>
                </c:pt>
                <c:pt idx="12572">
                  <c:v>20276</c:v>
                </c:pt>
                <c:pt idx="12573">
                  <c:v>20277</c:v>
                </c:pt>
                <c:pt idx="12574">
                  <c:v>20278</c:v>
                </c:pt>
                <c:pt idx="12575">
                  <c:v>20279</c:v>
                </c:pt>
                <c:pt idx="12576">
                  <c:v>20280</c:v>
                </c:pt>
                <c:pt idx="12577">
                  <c:v>20281</c:v>
                </c:pt>
                <c:pt idx="12578">
                  <c:v>20282</c:v>
                </c:pt>
                <c:pt idx="12579">
                  <c:v>20283</c:v>
                </c:pt>
                <c:pt idx="12580">
                  <c:v>20284</c:v>
                </c:pt>
                <c:pt idx="12581">
                  <c:v>20285</c:v>
                </c:pt>
                <c:pt idx="12582">
                  <c:v>20286</c:v>
                </c:pt>
                <c:pt idx="12583">
                  <c:v>20287</c:v>
                </c:pt>
                <c:pt idx="12584">
                  <c:v>20288</c:v>
                </c:pt>
                <c:pt idx="12585">
                  <c:v>20289</c:v>
                </c:pt>
                <c:pt idx="12586">
                  <c:v>20290</c:v>
                </c:pt>
                <c:pt idx="12587">
                  <c:v>20291</c:v>
                </c:pt>
                <c:pt idx="12588">
                  <c:v>20292</c:v>
                </c:pt>
                <c:pt idx="12589">
                  <c:v>20293</c:v>
                </c:pt>
                <c:pt idx="12590">
                  <c:v>20294</c:v>
                </c:pt>
                <c:pt idx="12591">
                  <c:v>20295</c:v>
                </c:pt>
                <c:pt idx="12592">
                  <c:v>20296</c:v>
                </c:pt>
                <c:pt idx="12593">
                  <c:v>20297</c:v>
                </c:pt>
                <c:pt idx="12594">
                  <c:v>20298</c:v>
                </c:pt>
                <c:pt idx="12595">
                  <c:v>20299</c:v>
                </c:pt>
                <c:pt idx="12596">
                  <c:v>20300</c:v>
                </c:pt>
                <c:pt idx="12597">
                  <c:v>20301</c:v>
                </c:pt>
                <c:pt idx="12598">
                  <c:v>20302</c:v>
                </c:pt>
                <c:pt idx="12599">
                  <c:v>20303</c:v>
                </c:pt>
                <c:pt idx="12600">
                  <c:v>20304</c:v>
                </c:pt>
                <c:pt idx="12601">
                  <c:v>20305</c:v>
                </c:pt>
                <c:pt idx="12602">
                  <c:v>20306</c:v>
                </c:pt>
                <c:pt idx="12603">
                  <c:v>20307</c:v>
                </c:pt>
                <c:pt idx="12604">
                  <c:v>20308</c:v>
                </c:pt>
                <c:pt idx="12605">
                  <c:v>20309</c:v>
                </c:pt>
                <c:pt idx="12606">
                  <c:v>20310</c:v>
                </c:pt>
                <c:pt idx="12607">
                  <c:v>20311</c:v>
                </c:pt>
                <c:pt idx="12608">
                  <c:v>20312</c:v>
                </c:pt>
                <c:pt idx="12609">
                  <c:v>20313</c:v>
                </c:pt>
                <c:pt idx="12610">
                  <c:v>20314</c:v>
                </c:pt>
                <c:pt idx="12611">
                  <c:v>20315</c:v>
                </c:pt>
                <c:pt idx="12612">
                  <c:v>20316</c:v>
                </c:pt>
                <c:pt idx="12613">
                  <c:v>20317</c:v>
                </c:pt>
                <c:pt idx="12614">
                  <c:v>20318</c:v>
                </c:pt>
                <c:pt idx="12615">
                  <c:v>20319</c:v>
                </c:pt>
                <c:pt idx="12616">
                  <c:v>20320</c:v>
                </c:pt>
                <c:pt idx="12617">
                  <c:v>20321</c:v>
                </c:pt>
                <c:pt idx="12618">
                  <c:v>20322</c:v>
                </c:pt>
                <c:pt idx="12619">
                  <c:v>20323</c:v>
                </c:pt>
                <c:pt idx="12620">
                  <c:v>20324</c:v>
                </c:pt>
                <c:pt idx="12621">
                  <c:v>20325</c:v>
                </c:pt>
                <c:pt idx="12622">
                  <c:v>20326</c:v>
                </c:pt>
                <c:pt idx="12623">
                  <c:v>20327</c:v>
                </c:pt>
                <c:pt idx="12624">
                  <c:v>20328</c:v>
                </c:pt>
                <c:pt idx="12625">
                  <c:v>20329</c:v>
                </c:pt>
                <c:pt idx="12626">
                  <c:v>20330</c:v>
                </c:pt>
                <c:pt idx="12627">
                  <c:v>20331</c:v>
                </c:pt>
                <c:pt idx="12628">
                  <c:v>20332</c:v>
                </c:pt>
                <c:pt idx="12629">
                  <c:v>20333</c:v>
                </c:pt>
                <c:pt idx="12630">
                  <c:v>20334</c:v>
                </c:pt>
                <c:pt idx="12631">
                  <c:v>20335</c:v>
                </c:pt>
                <c:pt idx="12632">
                  <c:v>20336</c:v>
                </c:pt>
                <c:pt idx="12633">
                  <c:v>20337</c:v>
                </c:pt>
                <c:pt idx="12634">
                  <c:v>20338</c:v>
                </c:pt>
                <c:pt idx="12635">
                  <c:v>20339</c:v>
                </c:pt>
                <c:pt idx="12636">
                  <c:v>20340</c:v>
                </c:pt>
                <c:pt idx="12637">
                  <c:v>20341</c:v>
                </c:pt>
                <c:pt idx="12638">
                  <c:v>20342</c:v>
                </c:pt>
                <c:pt idx="12639">
                  <c:v>20343</c:v>
                </c:pt>
                <c:pt idx="12640">
                  <c:v>20344</c:v>
                </c:pt>
                <c:pt idx="12641">
                  <c:v>20345</c:v>
                </c:pt>
                <c:pt idx="12642">
                  <c:v>20346</c:v>
                </c:pt>
                <c:pt idx="12643">
                  <c:v>20347</c:v>
                </c:pt>
                <c:pt idx="12644">
                  <c:v>20348</c:v>
                </c:pt>
                <c:pt idx="12645">
                  <c:v>20349</c:v>
                </c:pt>
                <c:pt idx="12646">
                  <c:v>20350</c:v>
                </c:pt>
                <c:pt idx="12647">
                  <c:v>20351</c:v>
                </c:pt>
                <c:pt idx="12648">
                  <c:v>20352</c:v>
                </c:pt>
                <c:pt idx="12649">
                  <c:v>20353</c:v>
                </c:pt>
                <c:pt idx="12650">
                  <c:v>20354</c:v>
                </c:pt>
                <c:pt idx="12651">
                  <c:v>20355</c:v>
                </c:pt>
                <c:pt idx="12652">
                  <c:v>20356</c:v>
                </c:pt>
                <c:pt idx="12653">
                  <c:v>20357</c:v>
                </c:pt>
                <c:pt idx="12654">
                  <c:v>20358</c:v>
                </c:pt>
                <c:pt idx="12655">
                  <c:v>20359</c:v>
                </c:pt>
                <c:pt idx="12656">
                  <c:v>20360</c:v>
                </c:pt>
                <c:pt idx="12657">
                  <c:v>20361</c:v>
                </c:pt>
                <c:pt idx="12658">
                  <c:v>20362</c:v>
                </c:pt>
                <c:pt idx="12659">
                  <c:v>20363</c:v>
                </c:pt>
                <c:pt idx="12660">
                  <c:v>20364</c:v>
                </c:pt>
                <c:pt idx="12661">
                  <c:v>20365</c:v>
                </c:pt>
                <c:pt idx="12662">
                  <c:v>20366</c:v>
                </c:pt>
                <c:pt idx="12663">
                  <c:v>20367</c:v>
                </c:pt>
                <c:pt idx="12664">
                  <c:v>20368</c:v>
                </c:pt>
                <c:pt idx="12665">
                  <c:v>20369</c:v>
                </c:pt>
                <c:pt idx="12666">
                  <c:v>20370</c:v>
                </c:pt>
                <c:pt idx="12667">
                  <c:v>20371</c:v>
                </c:pt>
                <c:pt idx="12668">
                  <c:v>20372</c:v>
                </c:pt>
                <c:pt idx="12669">
                  <c:v>20373</c:v>
                </c:pt>
                <c:pt idx="12670">
                  <c:v>20374</c:v>
                </c:pt>
                <c:pt idx="12671">
                  <c:v>20375</c:v>
                </c:pt>
                <c:pt idx="12672">
                  <c:v>20376</c:v>
                </c:pt>
                <c:pt idx="12673">
                  <c:v>20377</c:v>
                </c:pt>
                <c:pt idx="12674">
                  <c:v>20378</c:v>
                </c:pt>
                <c:pt idx="12675">
                  <c:v>20379</c:v>
                </c:pt>
                <c:pt idx="12676">
                  <c:v>20380</c:v>
                </c:pt>
                <c:pt idx="12677">
                  <c:v>20381</c:v>
                </c:pt>
                <c:pt idx="12678">
                  <c:v>20382</c:v>
                </c:pt>
                <c:pt idx="12679">
                  <c:v>20383</c:v>
                </c:pt>
                <c:pt idx="12680">
                  <c:v>20384</c:v>
                </c:pt>
                <c:pt idx="12681">
                  <c:v>20385</c:v>
                </c:pt>
                <c:pt idx="12682">
                  <c:v>20386</c:v>
                </c:pt>
                <c:pt idx="12683">
                  <c:v>20387</c:v>
                </c:pt>
                <c:pt idx="12684">
                  <c:v>20388</c:v>
                </c:pt>
                <c:pt idx="12685">
                  <c:v>20389</c:v>
                </c:pt>
                <c:pt idx="12686">
                  <c:v>20390</c:v>
                </c:pt>
                <c:pt idx="12687">
                  <c:v>20391</c:v>
                </c:pt>
                <c:pt idx="12688">
                  <c:v>20392</c:v>
                </c:pt>
                <c:pt idx="12689">
                  <c:v>20393</c:v>
                </c:pt>
                <c:pt idx="12690">
                  <c:v>20394</c:v>
                </c:pt>
                <c:pt idx="12691">
                  <c:v>20395</c:v>
                </c:pt>
                <c:pt idx="12692">
                  <c:v>20396</c:v>
                </c:pt>
                <c:pt idx="12693">
                  <c:v>20397</c:v>
                </c:pt>
                <c:pt idx="12694">
                  <c:v>20398</c:v>
                </c:pt>
                <c:pt idx="12695">
                  <c:v>20399</c:v>
                </c:pt>
                <c:pt idx="12696">
                  <c:v>20400</c:v>
                </c:pt>
                <c:pt idx="12697">
                  <c:v>20401</c:v>
                </c:pt>
                <c:pt idx="12698">
                  <c:v>20402</c:v>
                </c:pt>
                <c:pt idx="12699">
                  <c:v>20403</c:v>
                </c:pt>
                <c:pt idx="12700">
                  <c:v>20404</c:v>
                </c:pt>
                <c:pt idx="12701">
                  <c:v>20405</c:v>
                </c:pt>
                <c:pt idx="12702">
                  <c:v>20406</c:v>
                </c:pt>
                <c:pt idx="12703">
                  <c:v>20407</c:v>
                </c:pt>
                <c:pt idx="12704">
                  <c:v>20408</c:v>
                </c:pt>
                <c:pt idx="12705">
                  <c:v>20409</c:v>
                </c:pt>
                <c:pt idx="12706">
                  <c:v>20410</c:v>
                </c:pt>
                <c:pt idx="12707">
                  <c:v>20411</c:v>
                </c:pt>
                <c:pt idx="12708">
                  <c:v>20412</c:v>
                </c:pt>
                <c:pt idx="12709">
                  <c:v>20413</c:v>
                </c:pt>
                <c:pt idx="12710">
                  <c:v>20414</c:v>
                </c:pt>
                <c:pt idx="12711">
                  <c:v>20415</c:v>
                </c:pt>
                <c:pt idx="12712">
                  <c:v>20416</c:v>
                </c:pt>
                <c:pt idx="12713">
                  <c:v>20417</c:v>
                </c:pt>
                <c:pt idx="12714">
                  <c:v>20418</c:v>
                </c:pt>
                <c:pt idx="12715">
                  <c:v>20419</c:v>
                </c:pt>
                <c:pt idx="12716">
                  <c:v>20420</c:v>
                </c:pt>
                <c:pt idx="12717">
                  <c:v>20421</c:v>
                </c:pt>
                <c:pt idx="12718">
                  <c:v>20422</c:v>
                </c:pt>
                <c:pt idx="12719">
                  <c:v>20423</c:v>
                </c:pt>
                <c:pt idx="12720">
                  <c:v>20424</c:v>
                </c:pt>
                <c:pt idx="12721">
                  <c:v>20425</c:v>
                </c:pt>
                <c:pt idx="12722">
                  <c:v>20426</c:v>
                </c:pt>
                <c:pt idx="12723">
                  <c:v>20427</c:v>
                </c:pt>
                <c:pt idx="12724">
                  <c:v>20428</c:v>
                </c:pt>
                <c:pt idx="12725">
                  <c:v>20429</c:v>
                </c:pt>
                <c:pt idx="12726">
                  <c:v>20430</c:v>
                </c:pt>
                <c:pt idx="12727">
                  <c:v>20431</c:v>
                </c:pt>
                <c:pt idx="12728">
                  <c:v>20432</c:v>
                </c:pt>
                <c:pt idx="12729">
                  <c:v>20433</c:v>
                </c:pt>
                <c:pt idx="12730">
                  <c:v>20434</c:v>
                </c:pt>
                <c:pt idx="12731">
                  <c:v>20435</c:v>
                </c:pt>
                <c:pt idx="12732">
                  <c:v>20436</c:v>
                </c:pt>
                <c:pt idx="12733">
                  <c:v>20437</c:v>
                </c:pt>
                <c:pt idx="12734">
                  <c:v>20438</c:v>
                </c:pt>
                <c:pt idx="12735">
                  <c:v>20439</c:v>
                </c:pt>
                <c:pt idx="12736">
                  <c:v>20440</c:v>
                </c:pt>
                <c:pt idx="12737">
                  <c:v>20441</c:v>
                </c:pt>
                <c:pt idx="12738">
                  <c:v>20442</c:v>
                </c:pt>
                <c:pt idx="12739">
                  <c:v>20443</c:v>
                </c:pt>
                <c:pt idx="12740">
                  <c:v>20444</c:v>
                </c:pt>
                <c:pt idx="12741">
                  <c:v>20445</c:v>
                </c:pt>
                <c:pt idx="12742">
                  <c:v>20446</c:v>
                </c:pt>
                <c:pt idx="12743">
                  <c:v>20447</c:v>
                </c:pt>
                <c:pt idx="12744">
                  <c:v>20448</c:v>
                </c:pt>
                <c:pt idx="12745">
                  <c:v>20449</c:v>
                </c:pt>
                <c:pt idx="12746">
                  <c:v>20450</c:v>
                </c:pt>
                <c:pt idx="12747">
                  <c:v>20451</c:v>
                </c:pt>
                <c:pt idx="12748">
                  <c:v>20452</c:v>
                </c:pt>
                <c:pt idx="12749">
                  <c:v>20453</c:v>
                </c:pt>
                <c:pt idx="12750">
                  <c:v>20454</c:v>
                </c:pt>
                <c:pt idx="12751">
                  <c:v>20455</c:v>
                </c:pt>
                <c:pt idx="12752">
                  <c:v>20456</c:v>
                </c:pt>
                <c:pt idx="12753">
                  <c:v>20457</c:v>
                </c:pt>
                <c:pt idx="12754">
                  <c:v>20458</c:v>
                </c:pt>
                <c:pt idx="12755">
                  <c:v>20459</c:v>
                </c:pt>
                <c:pt idx="12756">
                  <c:v>20460</c:v>
                </c:pt>
                <c:pt idx="12757">
                  <c:v>20461</c:v>
                </c:pt>
                <c:pt idx="12758">
                  <c:v>20462</c:v>
                </c:pt>
                <c:pt idx="12759">
                  <c:v>20463</c:v>
                </c:pt>
                <c:pt idx="12760">
                  <c:v>20464</c:v>
                </c:pt>
                <c:pt idx="12761">
                  <c:v>20465</c:v>
                </c:pt>
                <c:pt idx="12762">
                  <c:v>20466</c:v>
                </c:pt>
                <c:pt idx="12763">
                  <c:v>20467</c:v>
                </c:pt>
                <c:pt idx="12764">
                  <c:v>20468</c:v>
                </c:pt>
                <c:pt idx="12765">
                  <c:v>20469</c:v>
                </c:pt>
                <c:pt idx="12766">
                  <c:v>20470</c:v>
                </c:pt>
                <c:pt idx="12767">
                  <c:v>20471</c:v>
                </c:pt>
                <c:pt idx="12768">
                  <c:v>20472</c:v>
                </c:pt>
                <c:pt idx="12769">
                  <c:v>20473</c:v>
                </c:pt>
                <c:pt idx="12770">
                  <c:v>20474</c:v>
                </c:pt>
                <c:pt idx="12771">
                  <c:v>20475</c:v>
                </c:pt>
                <c:pt idx="12772">
                  <c:v>20476</c:v>
                </c:pt>
                <c:pt idx="12773">
                  <c:v>20477</c:v>
                </c:pt>
                <c:pt idx="12774">
                  <c:v>20478</c:v>
                </c:pt>
                <c:pt idx="12775">
                  <c:v>20479</c:v>
                </c:pt>
                <c:pt idx="12776">
                  <c:v>20480</c:v>
                </c:pt>
                <c:pt idx="12777">
                  <c:v>20481</c:v>
                </c:pt>
                <c:pt idx="12778">
                  <c:v>20482</c:v>
                </c:pt>
                <c:pt idx="12779">
                  <c:v>20483</c:v>
                </c:pt>
                <c:pt idx="12780">
                  <c:v>20484</c:v>
                </c:pt>
                <c:pt idx="12781">
                  <c:v>20485</c:v>
                </c:pt>
                <c:pt idx="12782">
                  <c:v>20486</c:v>
                </c:pt>
                <c:pt idx="12783">
                  <c:v>20487</c:v>
                </c:pt>
                <c:pt idx="12784">
                  <c:v>20488</c:v>
                </c:pt>
                <c:pt idx="12785">
                  <c:v>20489</c:v>
                </c:pt>
                <c:pt idx="12786">
                  <c:v>20490</c:v>
                </c:pt>
                <c:pt idx="12787">
                  <c:v>20491</c:v>
                </c:pt>
                <c:pt idx="12788">
                  <c:v>20492</c:v>
                </c:pt>
                <c:pt idx="12789">
                  <c:v>20493</c:v>
                </c:pt>
                <c:pt idx="12790">
                  <c:v>20494</c:v>
                </c:pt>
                <c:pt idx="12791">
                  <c:v>20495</c:v>
                </c:pt>
                <c:pt idx="12792">
                  <c:v>20496</c:v>
                </c:pt>
                <c:pt idx="12793">
                  <c:v>20497</c:v>
                </c:pt>
                <c:pt idx="12794">
                  <c:v>20498</c:v>
                </c:pt>
                <c:pt idx="12795">
                  <c:v>20499</c:v>
                </c:pt>
                <c:pt idx="12796">
                  <c:v>20500</c:v>
                </c:pt>
                <c:pt idx="12797">
                  <c:v>20501</c:v>
                </c:pt>
                <c:pt idx="12798">
                  <c:v>20502</c:v>
                </c:pt>
                <c:pt idx="12799">
                  <c:v>20503</c:v>
                </c:pt>
                <c:pt idx="12800">
                  <c:v>20504</c:v>
                </c:pt>
                <c:pt idx="12801">
                  <c:v>20505</c:v>
                </c:pt>
                <c:pt idx="12802">
                  <c:v>20506</c:v>
                </c:pt>
                <c:pt idx="12803">
                  <c:v>20507</c:v>
                </c:pt>
                <c:pt idx="12804">
                  <c:v>20508</c:v>
                </c:pt>
                <c:pt idx="12805">
                  <c:v>20509</c:v>
                </c:pt>
                <c:pt idx="12806">
                  <c:v>20510</c:v>
                </c:pt>
                <c:pt idx="12807">
                  <c:v>20511</c:v>
                </c:pt>
                <c:pt idx="12808">
                  <c:v>20512</c:v>
                </c:pt>
                <c:pt idx="12809">
                  <c:v>20513</c:v>
                </c:pt>
                <c:pt idx="12810">
                  <c:v>20514</c:v>
                </c:pt>
                <c:pt idx="12811">
                  <c:v>20515</c:v>
                </c:pt>
                <c:pt idx="12812">
                  <c:v>20516</c:v>
                </c:pt>
                <c:pt idx="12813">
                  <c:v>20517</c:v>
                </c:pt>
                <c:pt idx="12814">
                  <c:v>20518</c:v>
                </c:pt>
                <c:pt idx="12815">
                  <c:v>20519</c:v>
                </c:pt>
                <c:pt idx="12816">
                  <c:v>20520</c:v>
                </c:pt>
                <c:pt idx="12817">
                  <c:v>20521</c:v>
                </c:pt>
                <c:pt idx="12818">
                  <c:v>20522</c:v>
                </c:pt>
                <c:pt idx="12819">
                  <c:v>20523</c:v>
                </c:pt>
                <c:pt idx="12820">
                  <c:v>20524</c:v>
                </c:pt>
                <c:pt idx="12821">
                  <c:v>20525</c:v>
                </c:pt>
                <c:pt idx="12822">
                  <c:v>20526</c:v>
                </c:pt>
                <c:pt idx="12823">
                  <c:v>20527</c:v>
                </c:pt>
                <c:pt idx="12824">
                  <c:v>20528</c:v>
                </c:pt>
                <c:pt idx="12825">
                  <c:v>20529</c:v>
                </c:pt>
                <c:pt idx="12826">
                  <c:v>20530</c:v>
                </c:pt>
                <c:pt idx="12827">
                  <c:v>20531</c:v>
                </c:pt>
                <c:pt idx="12828">
                  <c:v>20532</c:v>
                </c:pt>
                <c:pt idx="12829">
                  <c:v>20533</c:v>
                </c:pt>
                <c:pt idx="12830">
                  <c:v>20534</c:v>
                </c:pt>
                <c:pt idx="12831">
                  <c:v>20535</c:v>
                </c:pt>
                <c:pt idx="12832">
                  <c:v>20536</c:v>
                </c:pt>
                <c:pt idx="12833">
                  <c:v>20537</c:v>
                </c:pt>
                <c:pt idx="12834">
                  <c:v>20538</c:v>
                </c:pt>
                <c:pt idx="12835">
                  <c:v>20539</c:v>
                </c:pt>
                <c:pt idx="12836">
                  <c:v>20540</c:v>
                </c:pt>
                <c:pt idx="12837">
                  <c:v>20541</c:v>
                </c:pt>
                <c:pt idx="12838">
                  <c:v>20542</c:v>
                </c:pt>
                <c:pt idx="12839">
                  <c:v>20543</c:v>
                </c:pt>
                <c:pt idx="12840">
                  <c:v>20544</c:v>
                </c:pt>
                <c:pt idx="12841">
                  <c:v>20545</c:v>
                </c:pt>
                <c:pt idx="12842">
                  <c:v>20546</c:v>
                </c:pt>
                <c:pt idx="12843">
                  <c:v>20547</c:v>
                </c:pt>
                <c:pt idx="12844">
                  <c:v>20548</c:v>
                </c:pt>
                <c:pt idx="12845">
                  <c:v>20549</c:v>
                </c:pt>
                <c:pt idx="12846">
                  <c:v>20550</c:v>
                </c:pt>
                <c:pt idx="12847">
                  <c:v>20551</c:v>
                </c:pt>
                <c:pt idx="12848">
                  <c:v>20552</c:v>
                </c:pt>
                <c:pt idx="12849">
                  <c:v>20553</c:v>
                </c:pt>
                <c:pt idx="12850">
                  <c:v>20554</c:v>
                </c:pt>
                <c:pt idx="12851">
                  <c:v>20555</c:v>
                </c:pt>
                <c:pt idx="12852">
                  <c:v>20556</c:v>
                </c:pt>
                <c:pt idx="12853">
                  <c:v>20557</c:v>
                </c:pt>
                <c:pt idx="12854">
                  <c:v>20558</c:v>
                </c:pt>
                <c:pt idx="12855">
                  <c:v>20559</c:v>
                </c:pt>
                <c:pt idx="12856">
                  <c:v>20560</c:v>
                </c:pt>
                <c:pt idx="12857">
                  <c:v>20561</c:v>
                </c:pt>
                <c:pt idx="12858">
                  <c:v>20562</c:v>
                </c:pt>
                <c:pt idx="12859">
                  <c:v>20563</c:v>
                </c:pt>
                <c:pt idx="12860">
                  <c:v>20564</c:v>
                </c:pt>
                <c:pt idx="12861">
                  <c:v>20565</c:v>
                </c:pt>
                <c:pt idx="12862">
                  <c:v>20566</c:v>
                </c:pt>
                <c:pt idx="12863">
                  <c:v>20567</c:v>
                </c:pt>
                <c:pt idx="12864">
                  <c:v>20568</c:v>
                </c:pt>
                <c:pt idx="12865">
                  <c:v>20569</c:v>
                </c:pt>
                <c:pt idx="12866">
                  <c:v>20570</c:v>
                </c:pt>
                <c:pt idx="12867">
                  <c:v>20571</c:v>
                </c:pt>
                <c:pt idx="12868">
                  <c:v>20572</c:v>
                </c:pt>
                <c:pt idx="12869">
                  <c:v>20573</c:v>
                </c:pt>
                <c:pt idx="12870">
                  <c:v>20574</c:v>
                </c:pt>
                <c:pt idx="12871">
                  <c:v>20575</c:v>
                </c:pt>
                <c:pt idx="12872">
                  <c:v>20576</c:v>
                </c:pt>
                <c:pt idx="12873">
                  <c:v>20577</c:v>
                </c:pt>
                <c:pt idx="12874">
                  <c:v>20578</c:v>
                </c:pt>
                <c:pt idx="12875">
                  <c:v>20579</c:v>
                </c:pt>
                <c:pt idx="12876">
                  <c:v>20580</c:v>
                </c:pt>
                <c:pt idx="12877">
                  <c:v>20581</c:v>
                </c:pt>
                <c:pt idx="12878">
                  <c:v>20582</c:v>
                </c:pt>
                <c:pt idx="12879">
                  <c:v>20583</c:v>
                </c:pt>
                <c:pt idx="12880">
                  <c:v>20584</c:v>
                </c:pt>
                <c:pt idx="12881">
                  <c:v>20585</c:v>
                </c:pt>
                <c:pt idx="12882">
                  <c:v>20586</c:v>
                </c:pt>
                <c:pt idx="12883">
                  <c:v>20587</c:v>
                </c:pt>
                <c:pt idx="12884">
                  <c:v>20588</c:v>
                </c:pt>
                <c:pt idx="12885">
                  <c:v>20589</c:v>
                </c:pt>
                <c:pt idx="12886">
                  <c:v>20590</c:v>
                </c:pt>
                <c:pt idx="12887">
                  <c:v>20591</c:v>
                </c:pt>
                <c:pt idx="12888">
                  <c:v>20592</c:v>
                </c:pt>
                <c:pt idx="12889">
                  <c:v>20593</c:v>
                </c:pt>
                <c:pt idx="12890">
                  <c:v>20594</c:v>
                </c:pt>
                <c:pt idx="12891">
                  <c:v>20595</c:v>
                </c:pt>
                <c:pt idx="12892">
                  <c:v>20596</c:v>
                </c:pt>
                <c:pt idx="12893">
                  <c:v>20597</c:v>
                </c:pt>
                <c:pt idx="12894">
                  <c:v>20598</c:v>
                </c:pt>
                <c:pt idx="12895">
                  <c:v>20599</c:v>
                </c:pt>
                <c:pt idx="12896">
                  <c:v>20600</c:v>
                </c:pt>
                <c:pt idx="12897">
                  <c:v>20601</c:v>
                </c:pt>
                <c:pt idx="12898">
                  <c:v>20602</c:v>
                </c:pt>
                <c:pt idx="12899">
                  <c:v>20603</c:v>
                </c:pt>
                <c:pt idx="12900">
                  <c:v>20604</c:v>
                </c:pt>
                <c:pt idx="12901">
                  <c:v>20605</c:v>
                </c:pt>
                <c:pt idx="12902">
                  <c:v>20606</c:v>
                </c:pt>
                <c:pt idx="12903">
                  <c:v>20607</c:v>
                </c:pt>
                <c:pt idx="12904">
                  <c:v>20608</c:v>
                </c:pt>
                <c:pt idx="12905">
                  <c:v>20609</c:v>
                </c:pt>
                <c:pt idx="12906">
                  <c:v>20610</c:v>
                </c:pt>
                <c:pt idx="12907">
                  <c:v>20611</c:v>
                </c:pt>
                <c:pt idx="12908">
                  <c:v>20612</c:v>
                </c:pt>
                <c:pt idx="12909">
                  <c:v>20613</c:v>
                </c:pt>
                <c:pt idx="12910">
                  <c:v>20614</c:v>
                </c:pt>
                <c:pt idx="12911">
                  <c:v>20615</c:v>
                </c:pt>
                <c:pt idx="12912">
                  <c:v>20616</c:v>
                </c:pt>
                <c:pt idx="12913">
                  <c:v>20617</c:v>
                </c:pt>
                <c:pt idx="12914">
                  <c:v>20618</c:v>
                </c:pt>
                <c:pt idx="12915">
                  <c:v>20619</c:v>
                </c:pt>
                <c:pt idx="12916">
                  <c:v>20620</c:v>
                </c:pt>
                <c:pt idx="12917">
                  <c:v>20621</c:v>
                </c:pt>
                <c:pt idx="12918">
                  <c:v>20622</c:v>
                </c:pt>
                <c:pt idx="12919">
                  <c:v>20623</c:v>
                </c:pt>
                <c:pt idx="12920">
                  <c:v>20624</c:v>
                </c:pt>
                <c:pt idx="12921">
                  <c:v>20625</c:v>
                </c:pt>
                <c:pt idx="12922">
                  <c:v>20626</c:v>
                </c:pt>
                <c:pt idx="12923">
                  <c:v>20627</c:v>
                </c:pt>
                <c:pt idx="12924">
                  <c:v>20628</c:v>
                </c:pt>
                <c:pt idx="12925">
                  <c:v>20629</c:v>
                </c:pt>
                <c:pt idx="12926">
                  <c:v>20630</c:v>
                </c:pt>
                <c:pt idx="12927">
                  <c:v>20631</c:v>
                </c:pt>
                <c:pt idx="12928">
                  <c:v>20632</c:v>
                </c:pt>
                <c:pt idx="12929">
                  <c:v>20633</c:v>
                </c:pt>
                <c:pt idx="12930">
                  <c:v>20634</c:v>
                </c:pt>
                <c:pt idx="12931">
                  <c:v>20635</c:v>
                </c:pt>
                <c:pt idx="12932">
                  <c:v>20636</c:v>
                </c:pt>
                <c:pt idx="12933">
                  <c:v>20637</c:v>
                </c:pt>
                <c:pt idx="12934">
                  <c:v>20638</c:v>
                </c:pt>
                <c:pt idx="12935">
                  <c:v>20639</c:v>
                </c:pt>
                <c:pt idx="12936">
                  <c:v>20640</c:v>
                </c:pt>
                <c:pt idx="12937">
                  <c:v>20641</c:v>
                </c:pt>
                <c:pt idx="12938">
                  <c:v>20642</c:v>
                </c:pt>
                <c:pt idx="12939">
                  <c:v>20643</c:v>
                </c:pt>
                <c:pt idx="12940">
                  <c:v>20644</c:v>
                </c:pt>
                <c:pt idx="12941">
                  <c:v>20645</c:v>
                </c:pt>
                <c:pt idx="12942">
                  <c:v>20646</c:v>
                </c:pt>
                <c:pt idx="12943">
                  <c:v>20647</c:v>
                </c:pt>
                <c:pt idx="12944">
                  <c:v>20648</c:v>
                </c:pt>
                <c:pt idx="12945">
                  <c:v>20649</c:v>
                </c:pt>
                <c:pt idx="12946">
                  <c:v>20650</c:v>
                </c:pt>
                <c:pt idx="12947">
                  <c:v>20651</c:v>
                </c:pt>
                <c:pt idx="12948">
                  <c:v>20652</c:v>
                </c:pt>
                <c:pt idx="12949">
                  <c:v>20653</c:v>
                </c:pt>
                <c:pt idx="12950">
                  <c:v>20654</c:v>
                </c:pt>
                <c:pt idx="12951">
                  <c:v>20655</c:v>
                </c:pt>
                <c:pt idx="12952">
                  <c:v>20656</c:v>
                </c:pt>
                <c:pt idx="12953">
                  <c:v>20657</c:v>
                </c:pt>
                <c:pt idx="12954">
                  <c:v>20658</c:v>
                </c:pt>
                <c:pt idx="12955">
                  <c:v>20659</c:v>
                </c:pt>
                <c:pt idx="12956">
                  <c:v>20660</c:v>
                </c:pt>
                <c:pt idx="12957">
                  <c:v>20661</c:v>
                </c:pt>
                <c:pt idx="12958">
                  <c:v>20662</c:v>
                </c:pt>
                <c:pt idx="12959">
                  <c:v>20663</c:v>
                </c:pt>
                <c:pt idx="12960">
                  <c:v>20664</c:v>
                </c:pt>
                <c:pt idx="12961">
                  <c:v>20665</c:v>
                </c:pt>
                <c:pt idx="12962">
                  <c:v>20666</c:v>
                </c:pt>
                <c:pt idx="12963">
                  <c:v>20667</c:v>
                </c:pt>
                <c:pt idx="12964">
                  <c:v>20668</c:v>
                </c:pt>
                <c:pt idx="12965">
                  <c:v>20669</c:v>
                </c:pt>
                <c:pt idx="12966">
                  <c:v>20670</c:v>
                </c:pt>
                <c:pt idx="12967">
                  <c:v>20671</c:v>
                </c:pt>
                <c:pt idx="12968">
                  <c:v>20672</c:v>
                </c:pt>
                <c:pt idx="12969">
                  <c:v>20673</c:v>
                </c:pt>
                <c:pt idx="12970">
                  <c:v>20674</c:v>
                </c:pt>
                <c:pt idx="12971">
                  <c:v>20675</c:v>
                </c:pt>
                <c:pt idx="12972">
                  <c:v>20676</c:v>
                </c:pt>
                <c:pt idx="12973">
                  <c:v>20677</c:v>
                </c:pt>
                <c:pt idx="12974">
                  <c:v>20678</c:v>
                </c:pt>
                <c:pt idx="12975">
                  <c:v>20679</c:v>
                </c:pt>
                <c:pt idx="12976">
                  <c:v>20680</c:v>
                </c:pt>
                <c:pt idx="12977">
                  <c:v>20681</c:v>
                </c:pt>
                <c:pt idx="12978">
                  <c:v>20682</c:v>
                </c:pt>
                <c:pt idx="12979">
                  <c:v>20683</c:v>
                </c:pt>
                <c:pt idx="12980">
                  <c:v>20684</c:v>
                </c:pt>
                <c:pt idx="12981">
                  <c:v>20685</c:v>
                </c:pt>
                <c:pt idx="12982">
                  <c:v>20686</c:v>
                </c:pt>
                <c:pt idx="12983">
                  <c:v>20687</c:v>
                </c:pt>
                <c:pt idx="12984">
                  <c:v>20688</c:v>
                </c:pt>
                <c:pt idx="12985">
                  <c:v>20689</c:v>
                </c:pt>
                <c:pt idx="12986">
                  <c:v>20690</c:v>
                </c:pt>
                <c:pt idx="12987">
                  <c:v>20691</c:v>
                </c:pt>
                <c:pt idx="12988">
                  <c:v>20692</c:v>
                </c:pt>
                <c:pt idx="12989">
                  <c:v>20693</c:v>
                </c:pt>
                <c:pt idx="12990">
                  <c:v>20694</c:v>
                </c:pt>
                <c:pt idx="12991">
                  <c:v>20695</c:v>
                </c:pt>
                <c:pt idx="12992">
                  <c:v>20696</c:v>
                </c:pt>
                <c:pt idx="12993">
                  <c:v>20697</c:v>
                </c:pt>
                <c:pt idx="12994">
                  <c:v>20698</c:v>
                </c:pt>
                <c:pt idx="12995">
                  <c:v>20699</c:v>
                </c:pt>
                <c:pt idx="12996">
                  <c:v>20700</c:v>
                </c:pt>
                <c:pt idx="12997">
                  <c:v>20701</c:v>
                </c:pt>
                <c:pt idx="12998">
                  <c:v>20702</c:v>
                </c:pt>
                <c:pt idx="12999">
                  <c:v>20703</c:v>
                </c:pt>
                <c:pt idx="13000">
                  <c:v>20704</c:v>
                </c:pt>
                <c:pt idx="13001">
                  <c:v>20705</c:v>
                </c:pt>
                <c:pt idx="13002">
                  <c:v>20706</c:v>
                </c:pt>
                <c:pt idx="13003">
                  <c:v>20707</c:v>
                </c:pt>
                <c:pt idx="13004">
                  <c:v>20708</c:v>
                </c:pt>
                <c:pt idx="13005">
                  <c:v>20709</c:v>
                </c:pt>
                <c:pt idx="13006">
                  <c:v>20710</c:v>
                </c:pt>
                <c:pt idx="13007">
                  <c:v>20711</c:v>
                </c:pt>
                <c:pt idx="13008">
                  <c:v>20712</c:v>
                </c:pt>
                <c:pt idx="13009">
                  <c:v>20713</c:v>
                </c:pt>
                <c:pt idx="13010">
                  <c:v>20714</c:v>
                </c:pt>
                <c:pt idx="13011">
                  <c:v>20715</c:v>
                </c:pt>
                <c:pt idx="13012">
                  <c:v>20716</c:v>
                </c:pt>
                <c:pt idx="13013">
                  <c:v>20717</c:v>
                </c:pt>
                <c:pt idx="13014">
                  <c:v>20718</c:v>
                </c:pt>
                <c:pt idx="13015">
                  <c:v>20719</c:v>
                </c:pt>
                <c:pt idx="13016">
                  <c:v>20720</c:v>
                </c:pt>
                <c:pt idx="13017">
                  <c:v>20721</c:v>
                </c:pt>
                <c:pt idx="13018">
                  <c:v>20722</c:v>
                </c:pt>
                <c:pt idx="13019">
                  <c:v>20723</c:v>
                </c:pt>
                <c:pt idx="13020">
                  <c:v>20724</c:v>
                </c:pt>
                <c:pt idx="13021">
                  <c:v>20725</c:v>
                </c:pt>
                <c:pt idx="13022">
                  <c:v>20726</c:v>
                </c:pt>
                <c:pt idx="13023">
                  <c:v>20727</c:v>
                </c:pt>
                <c:pt idx="13024">
                  <c:v>20728</c:v>
                </c:pt>
                <c:pt idx="13025">
                  <c:v>20729</c:v>
                </c:pt>
                <c:pt idx="13026">
                  <c:v>20730</c:v>
                </c:pt>
                <c:pt idx="13027">
                  <c:v>20731</c:v>
                </c:pt>
                <c:pt idx="13028">
                  <c:v>20732</c:v>
                </c:pt>
                <c:pt idx="13029">
                  <c:v>20733</c:v>
                </c:pt>
                <c:pt idx="13030">
                  <c:v>20734</c:v>
                </c:pt>
                <c:pt idx="13031">
                  <c:v>20735</c:v>
                </c:pt>
                <c:pt idx="13032">
                  <c:v>20736</c:v>
                </c:pt>
                <c:pt idx="13033">
                  <c:v>20737</c:v>
                </c:pt>
                <c:pt idx="13034">
                  <c:v>20738</c:v>
                </c:pt>
                <c:pt idx="13035">
                  <c:v>20739</c:v>
                </c:pt>
                <c:pt idx="13036">
                  <c:v>20740</c:v>
                </c:pt>
                <c:pt idx="13037">
                  <c:v>20741</c:v>
                </c:pt>
                <c:pt idx="13038">
                  <c:v>20742</c:v>
                </c:pt>
                <c:pt idx="13039">
                  <c:v>20743</c:v>
                </c:pt>
                <c:pt idx="13040">
                  <c:v>20744</c:v>
                </c:pt>
                <c:pt idx="13041">
                  <c:v>20745</c:v>
                </c:pt>
                <c:pt idx="13042">
                  <c:v>20746</c:v>
                </c:pt>
                <c:pt idx="13043">
                  <c:v>20747</c:v>
                </c:pt>
                <c:pt idx="13044">
                  <c:v>20748</c:v>
                </c:pt>
                <c:pt idx="13045">
                  <c:v>20749</c:v>
                </c:pt>
                <c:pt idx="13046">
                  <c:v>20750</c:v>
                </c:pt>
                <c:pt idx="13047">
                  <c:v>20751</c:v>
                </c:pt>
                <c:pt idx="13048">
                  <c:v>20752</c:v>
                </c:pt>
                <c:pt idx="13049">
                  <c:v>20753</c:v>
                </c:pt>
                <c:pt idx="13050">
                  <c:v>20754</c:v>
                </c:pt>
                <c:pt idx="13051">
                  <c:v>20755</c:v>
                </c:pt>
                <c:pt idx="13052">
                  <c:v>20756</c:v>
                </c:pt>
                <c:pt idx="13053">
                  <c:v>20757</c:v>
                </c:pt>
                <c:pt idx="13054">
                  <c:v>20758</c:v>
                </c:pt>
                <c:pt idx="13055">
                  <c:v>20759</c:v>
                </c:pt>
                <c:pt idx="13056">
                  <c:v>20760</c:v>
                </c:pt>
                <c:pt idx="13057">
                  <c:v>20761</c:v>
                </c:pt>
                <c:pt idx="13058">
                  <c:v>20762</c:v>
                </c:pt>
                <c:pt idx="13059">
                  <c:v>20763</c:v>
                </c:pt>
                <c:pt idx="13060">
                  <c:v>20764</c:v>
                </c:pt>
                <c:pt idx="13061">
                  <c:v>20765</c:v>
                </c:pt>
                <c:pt idx="13062">
                  <c:v>20766</c:v>
                </c:pt>
                <c:pt idx="13063">
                  <c:v>20767</c:v>
                </c:pt>
                <c:pt idx="13064">
                  <c:v>20768</c:v>
                </c:pt>
                <c:pt idx="13065">
                  <c:v>20769</c:v>
                </c:pt>
                <c:pt idx="13066">
                  <c:v>20770</c:v>
                </c:pt>
                <c:pt idx="13067">
                  <c:v>20771</c:v>
                </c:pt>
                <c:pt idx="13068">
                  <c:v>20772</c:v>
                </c:pt>
                <c:pt idx="13069">
                  <c:v>20773</c:v>
                </c:pt>
                <c:pt idx="13070">
                  <c:v>20774</c:v>
                </c:pt>
                <c:pt idx="13071">
                  <c:v>20775</c:v>
                </c:pt>
                <c:pt idx="13072">
                  <c:v>20776</c:v>
                </c:pt>
                <c:pt idx="13073">
                  <c:v>20777</c:v>
                </c:pt>
                <c:pt idx="13074">
                  <c:v>20778</c:v>
                </c:pt>
                <c:pt idx="13075">
                  <c:v>20779</c:v>
                </c:pt>
                <c:pt idx="13076">
                  <c:v>20780</c:v>
                </c:pt>
                <c:pt idx="13077">
                  <c:v>20781</c:v>
                </c:pt>
                <c:pt idx="13078">
                  <c:v>20782</c:v>
                </c:pt>
                <c:pt idx="13079">
                  <c:v>20783</c:v>
                </c:pt>
                <c:pt idx="13080">
                  <c:v>20784</c:v>
                </c:pt>
                <c:pt idx="13081">
                  <c:v>20785</c:v>
                </c:pt>
                <c:pt idx="13082">
                  <c:v>20786</c:v>
                </c:pt>
                <c:pt idx="13083">
                  <c:v>20787</c:v>
                </c:pt>
                <c:pt idx="13084">
                  <c:v>20788</c:v>
                </c:pt>
                <c:pt idx="13085">
                  <c:v>20789</c:v>
                </c:pt>
                <c:pt idx="13086">
                  <c:v>20790</c:v>
                </c:pt>
                <c:pt idx="13087">
                  <c:v>20791</c:v>
                </c:pt>
                <c:pt idx="13088">
                  <c:v>20792</c:v>
                </c:pt>
                <c:pt idx="13089">
                  <c:v>20793</c:v>
                </c:pt>
                <c:pt idx="13090">
                  <c:v>20794</c:v>
                </c:pt>
                <c:pt idx="13091">
                  <c:v>20795</c:v>
                </c:pt>
                <c:pt idx="13092">
                  <c:v>20796</c:v>
                </c:pt>
                <c:pt idx="13093">
                  <c:v>20797</c:v>
                </c:pt>
                <c:pt idx="13094">
                  <c:v>20798</c:v>
                </c:pt>
                <c:pt idx="13095">
                  <c:v>20799</c:v>
                </c:pt>
                <c:pt idx="13096">
                  <c:v>20800</c:v>
                </c:pt>
                <c:pt idx="13097">
                  <c:v>20801</c:v>
                </c:pt>
                <c:pt idx="13098">
                  <c:v>20802</c:v>
                </c:pt>
                <c:pt idx="13099">
                  <c:v>20803</c:v>
                </c:pt>
                <c:pt idx="13100">
                  <c:v>20804</c:v>
                </c:pt>
                <c:pt idx="13101">
                  <c:v>20805</c:v>
                </c:pt>
                <c:pt idx="13102">
                  <c:v>20806</c:v>
                </c:pt>
                <c:pt idx="13103">
                  <c:v>20807</c:v>
                </c:pt>
                <c:pt idx="13104">
                  <c:v>20808</c:v>
                </c:pt>
                <c:pt idx="13105">
                  <c:v>20809</c:v>
                </c:pt>
                <c:pt idx="13106">
                  <c:v>20810</c:v>
                </c:pt>
                <c:pt idx="13107">
                  <c:v>20811</c:v>
                </c:pt>
                <c:pt idx="13108">
                  <c:v>20812</c:v>
                </c:pt>
                <c:pt idx="13109">
                  <c:v>20813</c:v>
                </c:pt>
                <c:pt idx="13110">
                  <c:v>20814</c:v>
                </c:pt>
                <c:pt idx="13111">
                  <c:v>20815</c:v>
                </c:pt>
                <c:pt idx="13112">
                  <c:v>20816</c:v>
                </c:pt>
                <c:pt idx="13113">
                  <c:v>20817</c:v>
                </c:pt>
                <c:pt idx="13114">
                  <c:v>20818</c:v>
                </c:pt>
                <c:pt idx="13115">
                  <c:v>20819</c:v>
                </c:pt>
                <c:pt idx="13116">
                  <c:v>20820</c:v>
                </c:pt>
                <c:pt idx="13117">
                  <c:v>20821</c:v>
                </c:pt>
                <c:pt idx="13118">
                  <c:v>20822</c:v>
                </c:pt>
                <c:pt idx="13119">
                  <c:v>20823</c:v>
                </c:pt>
                <c:pt idx="13120">
                  <c:v>20824</c:v>
                </c:pt>
                <c:pt idx="13121">
                  <c:v>20825</c:v>
                </c:pt>
                <c:pt idx="13122">
                  <c:v>20826</c:v>
                </c:pt>
                <c:pt idx="13123">
                  <c:v>20827</c:v>
                </c:pt>
                <c:pt idx="13124">
                  <c:v>20828</c:v>
                </c:pt>
                <c:pt idx="13125">
                  <c:v>20829</c:v>
                </c:pt>
                <c:pt idx="13126">
                  <c:v>20830</c:v>
                </c:pt>
                <c:pt idx="13127">
                  <c:v>20831</c:v>
                </c:pt>
                <c:pt idx="13128">
                  <c:v>20832</c:v>
                </c:pt>
                <c:pt idx="13129">
                  <c:v>20833</c:v>
                </c:pt>
                <c:pt idx="13130">
                  <c:v>20834</c:v>
                </c:pt>
                <c:pt idx="13131">
                  <c:v>20835</c:v>
                </c:pt>
                <c:pt idx="13132">
                  <c:v>20836</c:v>
                </c:pt>
                <c:pt idx="13133">
                  <c:v>20837</c:v>
                </c:pt>
                <c:pt idx="13134">
                  <c:v>20838</c:v>
                </c:pt>
                <c:pt idx="13135">
                  <c:v>20839</c:v>
                </c:pt>
                <c:pt idx="13136">
                  <c:v>20840</c:v>
                </c:pt>
                <c:pt idx="13137">
                  <c:v>20841</c:v>
                </c:pt>
                <c:pt idx="13138">
                  <c:v>20842</c:v>
                </c:pt>
                <c:pt idx="13139">
                  <c:v>20843</c:v>
                </c:pt>
                <c:pt idx="13140">
                  <c:v>20844</c:v>
                </c:pt>
                <c:pt idx="13141">
                  <c:v>20845</c:v>
                </c:pt>
                <c:pt idx="13142">
                  <c:v>20846</c:v>
                </c:pt>
                <c:pt idx="13143">
                  <c:v>20847</c:v>
                </c:pt>
                <c:pt idx="13144">
                  <c:v>20848</c:v>
                </c:pt>
                <c:pt idx="13145">
                  <c:v>20849</c:v>
                </c:pt>
                <c:pt idx="13146">
                  <c:v>20850</c:v>
                </c:pt>
                <c:pt idx="13147">
                  <c:v>20851</c:v>
                </c:pt>
                <c:pt idx="13148">
                  <c:v>20852</c:v>
                </c:pt>
                <c:pt idx="13149">
                  <c:v>20853</c:v>
                </c:pt>
                <c:pt idx="13150">
                  <c:v>20854</c:v>
                </c:pt>
                <c:pt idx="13151">
                  <c:v>20855</c:v>
                </c:pt>
                <c:pt idx="13152">
                  <c:v>20856</c:v>
                </c:pt>
                <c:pt idx="13153">
                  <c:v>20857</c:v>
                </c:pt>
                <c:pt idx="13154">
                  <c:v>20858</c:v>
                </c:pt>
                <c:pt idx="13155">
                  <c:v>20859</c:v>
                </c:pt>
                <c:pt idx="13156">
                  <c:v>20860</c:v>
                </c:pt>
                <c:pt idx="13157">
                  <c:v>20861</c:v>
                </c:pt>
                <c:pt idx="13158">
                  <c:v>20862</c:v>
                </c:pt>
                <c:pt idx="13159">
                  <c:v>20863</c:v>
                </c:pt>
                <c:pt idx="13160">
                  <c:v>20864</c:v>
                </c:pt>
                <c:pt idx="13161">
                  <c:v>20865</c:v>
                </c:pt>
                <c:pt idx="13162">
                  <c:v>20866</c:v>
                </c:pt>
                <c:pt idx="13163">
                  <c:v>20867</c:v>
                </c:pt>
                <c:pt idx="13164">
                  <c:v>20868</c:v>
                </c:pt>
                <c:pt idx="13165">
                  <c:v>20869</c:v>
                </c:pt>
                <c:pt idx="13166">
                  <c:v>20870</c:v>
                </c:pt>
                <c:pt idx="13167">
                  <c:v>20871</c:v>
                </c:pt>
                <c:pt idx="13168">
                  <c:v>20872</c:v>
                </c:pt>
                <c:pt idx="13169">
                  <c:v>20873</c:v>
                </c:pt>
                <c:pt idx="13170">
                  <c:v>20874</c:v>
                </c:pt>
                <c:pt idx="13171">
                  <c:v>20875</c:v>
                </c:pt>
                <c:pt idx="13172">
                  <c:v>20876</c:v>
                </c:pt>
                <c:pt idx="13173">
                  <c:v>20877</c:v>
                </c:pt>
                <c:pt idx="13174">
                  <c:v>20878</c:v>
                </c:pt>
                <c:pt idx="13175">
                  <c:v>20879</c:v>
                </c:pt>
                <c:pt idx="13176">
                  <c:v>20880</c:v>
                </c:pt>
                <c:pt idx="13177">
                  <c:v>20881</c:v>
                </c:pt>
                <c:pt idx="13178">
                  <c:v>20882</c:v>
                </c:pt>
                <c:pt idx="13179">
                  <c:v>20883</c:v>
                </c:pt>
                <c:pt idx="13180">
                  <c:v>20884</c:v>
                </c:pt>
                <c:pt idx="13181">
                  <c:v>20885</c:v>
                </c:pt>
                <c:pt idx="13182">
                  <c:v>20886</c:v>
                </c:pt>
                <c:pt idx="13183">
                  <c:v>20887</c:v>
                </c:pt>
                <c:pt idx="13184">
                  <c:v>20888</c:v>
                </c:pt>
                <c:pt idx="13185">
                  <c:v>20889</c:v>
                </c:pt>
                <c:pt idx="13186">
                  <c:v>20890</c:v>
                </c:pt>
                <c:pt idx="13187">
                  <c:v>20891</c:v>
                </c:pt>
                <c:pt idx="13188">
                  <c:v>20892</c:v>
                </c:pt>
                <c:pt idx="13189">
                  <c:v>20893</c:v>
                </c:pt>
                <c:pt idx="13190">
                  <c:v>20894</c:v>
                </c:pt>
                <c:pt idx="13191">
                  <c:v>20895</c:v>
                </c:pt>
                <c:pt idx="13192">
                  <c:v>20896</c:v>
                </c:pt>
                <c:pt idx="13193">
                  <c:v>20897</c:v>
                </c:pt>
                <c:pt idx="13194">
                  <c:v>20898</c:v>
                </c:pt>
                <c:pt idx="13195">
                  <c:v>20899</c:v>
                </c:pt>
                <c:pt idx="13196">
                  <c:v>20900</c:v>
                </c:pt>
                <c:pt idx="13197">
                  <c:v>20901</c:v>
                </c:pt>
                <c:pt idx="13198">
                  <c:v>20902</c:v>
                </c:pt>
                <c:pt idx="13199">
                  <c:v>20903</c:v>
                </c:pt>
                <c:pt idx="13200">
                  <c:v>20904</c:v>
                </c:pt>
                <c:pt idx="13201">
                  <c:v>20905</c:v>
                </c:pt>
                <c:pt idx="13202">
                  <c:v>20906</c:v>
                </c:pt>
                <c:pt idx="13203">
                  <c:v>20907</c:v>
                </c:pt>
                <c:pt idx="13204">
                  <c:v>20908</c:v>
                </c:pt>
                <c:pt idx="13205">
                  <c:v>20909</c:v>
                </c:pt>
                <c:pt idx="13206">
                  <c:v>20910</c:v>
                </c:pt>
                <c:pt idx="13207">
                  <c:v>20911</c:v>
                </c:pt>
                <c:pt idx="13208">
                  <c:v>20912</c:v>
                </c:pt>
                <c:pt idx="13209">
                  <c:v>20913</c:v>
                </c:pt>
                <c:pt idx="13210">
                  <c:v>20914</c:v>
                </c:pt>
                <c:pt idx="13211">
                  <c:v>20915</c:v>
                </c:pt>
                <c:pt idx="13212">
                  <c:v>20916</c:v>
                </c:pt>
                <c:pt idx="13213">
                  <c:v>20917</c:v>
                </c:pt>
                <c:pt idx="13214">
                  <c:v>20918</c:v>
                </c:pt>
                <c:pt idx="13215">
                  <c:v>20919</c:v>
                </c:pt>
                <c:pt idx="13216">
                  <c:v>20920</c:v>
                </c:pt>
                <c:pt idx="13217">
                  <c:v>20921</c:v>
                </c:pt>
                <c:pt idx="13218">
                  <c:v>20922</c:v>
                </c:pt>
                <c:pt idx="13219">
                  <c:v>20923</c:v>
                </c:pt>
                <c:pt idx="13220">
                  <c:v>20924</c:v>
                </c:pt>
                <c:pt idx="13221">
                  <c:v>20925</c:v>
                </c:pt>
                <c:pt idx="13222">
                  <c:v>20926</c:v>
                </c:pt>
                <c:pt idx="13223">
                  <c:v>20927</c:v>
                </c:pt>
                <c:pt idx="13224">
                  <c:v>20928</c:v>
                </c:pt>
                <c:pt idx="13225">
                  <c:v>20929</c:v>
                </c:pt>
                <c:pt idx="13226">
                  <c:v>20930</c:v>
                </c:pt>
                <c:pt idx="13227">
                  <c:v>20931</c:v>
                </c:pt>
                <c:pt idx="13228">
                  <c:v>20932</c:v>
                </c:pt>
                <c:pt idx="13229">
                  <c:v>20933</c:v>
                </c:pt>
                <c:pt idx="13230">
                  <c:v>20934</c:v>
                </c:pt>
                <c:pt idx="13231">
                  <c:v>20935</c:v>
                </c:pt>
                <c:pt idx="13232">
                  <c:v>20936</c:v>
                </c:pt>
                <c:pt idx="13233">
                  <c:v>20937</c:v>
                </c:pt>
                <c:pt idx="13234">
                  <c:v>20938</c:v>
                </c:pt>
                <c:pt idx="13235">
                  <c:v>20939</c:v>
                </c:pt>
                <c:pt idx="13236">
                  <c:v>20940</c:v>
                </c:pt>
                <c:pt idx="13237">
                  <c:v>20941</c:v>
                </c:pt>
                <c:pt idx="13238">
                  <c:v>20942</c:v>
                </c:pt>
                <c:pt idx="13239">
                  <c:v>20943</c:v>
                </c:pt>
                <c:pt idx="13240">
                  <c:v>20944</c:v>
                </c:pt>
                <c:pt idx="13241">
                  <c:v>20945</c:v>
                </c:pt>
                <c:pt idx="13242">
                  <c:v>20946</c:v>
                </c:pt>
                <c:pt idx="13243">
                  <c:v>20947</c:v>
                </c:pt>
                <c:pt idx="13244">
                  <c:v>20948</c:v>
                </c:pt>
                <c:pt idx="13245">
                  <c:v>20949</c:v>
                </c:pt>
                <c:pt idx="13246">
                  <c:v>20950</c:v>
                </c:pt>
                <c:pt idx="13247">
                  <c:v>20951</c:v>
                </c:pt>
                <c:pt idx="13248">
                  <c:v>20952</c:v>
                </c:pt>
                <c:pt idx="13249">
                  <c:v>20953</c:v>
                </c:pt>
                <c:pt idx="13250">
                  <c:v>20954</c:v>
                </c:pt>
                <c:pt idx="13251">
                  <c:v>20955</c:v>
                </c:pt>
                <c:pt idx="13252">
                  <c:v>20956</c:v>
                </c:pt>
                <c:pt idx="13253">
                  <c:v>20957</c:v>
                </c:pt>
                <c:pt idx="13254">
                  <c:v>20958</c:v>
                </c:pt>
                <c:pt idx="13255">
                  <c:v>20959</c:v>
                </c:pt>
                <c:pt idx="13256">
                  <c:v>20960</c:v>
                </c:pt>
                <c:pt idx="13257">
                  <c:v>20961</c:v>
                </c:pt>
                <c:pt idx="13258">
                  <c:v>20962</c:v>
                </c:pt>
                <c:pt idx="13259">
                  <c:v>20963</c:v>
                </c:pt>
                <c:pt idx="13260">
                  <c:v>20964</c:v>
                </c:pt>
                <c:pt idx="13261">
                  <c:v>20965</c:v>
                </c:pt>
                <c:pt idx="13262">
                  <c:v>20966</c:v>
                </c:pt>
                <c:pt idx="13263">
                  <c:v>20967</c:v>
                </c:pt>
                <c:pt idx="13264">
                  <c:v>20968</c:v>
                </c:pt>
                <c:pt idx="13265">
                  <c:v>20969</c:v>
                </c:pt>
                <c:pt idx="13266">
                  <c:v>20970</c:v>
                </c:pt>
                <c:pt idx="13267">
                  <c:v>20971</c:v>
                </c:pt>
                <c:pt idx="13268">
                  <c:v>20972</c:v>
                </c:pt>
                <c:pt idx="13269">
                  <c:v>20973</c:v>
                </c:pt>
                <c:pt idx="13270">
                  <c:v>20974</c:v>
                </c:pt>
                <c:pt idx="13271">
                  <c:v>20975</c:v>
                </c:pt>
                <c:pt idx="13272">
                  <c:v>20976</c:v>
                </c:pt>
                <c:pt idx="13273">
                  <c:v>20977</c:v>
                </c:pt>
                <c:pt idx="13274">
                  <c:v>20978</c:v>
                </c:pt>
                <c:pt idx="13275">
                  <c:v>20979</c:v>
                </c:pt>
                <c:pt idx="13276">
                  <c:v>20980</c:v>
                </c:pt>
                <c:pt idx="13277">
                  <c:v>20981</c:v>
                </c:pt>
                <c:pt idx="13278">
                  <c:v>20982</c:v>
                </c:pt>
                <c:pt idx="13279">
                  <c:v>20983</c:v>
                </c:pt>
                <c:pt idx="13280">
                  <c:v>20984</c:v>
                </c:pt>
                <c:pt idx="13281">
                  <c:v>20985</c:v>
                </c:pt>
                <c:pt idx="13282">
                  <c:v>20986</c:v>
                </c:pt>
                <c:pt idx="13283">
                  <c:v>20987</c:v>
                </c:pt>
                <c:pt idx="13284">
                  <c:v>20988</c:v>
                </c:pt>
                <c:pt idx="13285">
                  <c:v>20989</c:v>
                </c:pt>
                <c:pt idx="13286">
                  <c:v>20990</c:v>
                </c:pt>
                <c:pt idx="13287">
                  <c:v>20991</c:v>
                </c:pt>
                <c:pt idx="13288">
                  <c:v>20992</c:v>
                </c:pt>
                <c:pt idx="13289">
                  <c:v>20993</c:v>
                </c:pt>
                <c:pt idx="13290">
                  <c:v>20994</c:v>
                </c:pt>
                <c:pt idx="13291">
                  <c:v>20995</c:v>
                </c:pt>
                <c:pt idx="13292">
                  <c:v>20996</c:v>
                </c:pt>
                <c:pt idx="13293">
                  <c:v>20997</c:v>
                </c:pt>
                <c:pt idx="13294">
                  <c:v>20998</c:v>
                </c:pt>
                <c:pt idx="13295">
                  <c:v>20999</c:v>
                </c:pt>
                <c:pt idx="13296">
                  <c:v>21000</c:v>
                </c:pt>
                <c:pt idx="13297">
                  <c:v>21001</c:v>
                </c:pt>
                <c:pt idx="13298">
                  <c:v>21002</c:v>
                </c:pt>
                <c:pt idx="13299">
                  <c:v>21003</c:v>
                </c:pt>
                <c:pt idx="13300">
                  <c:v>21004</c:v>
                </c:pt>
                <c:pt idx="13301">
                  <c:v>21005</c:v>
                </c:pt>
                <c:pt idx="13302">
                  <c:v>21006</c:v>
                </c:pt>
                <c:pt idx="13303">
                  <c:v>21007</c:v>
                </c:pt>
                <c:pt idx="13304">
                  <c:v>21008</c:v>
                </c:pt>
                <c:pt idx="13305">
                  <c:v>21009</c:v>
                </c:pt>
                <c:pt idx="13306">
                  <c:v>21010</c:v>
                </c:pt>
                <c:pt idx="13307">
                  <c:v>21011</c:v>
                </c:pt>
                <c:pt idx="13308">
                  <c:v>21012</c:v>
                </c:pt>
                <c:pt idx="13309">
                  <c:v>21013</c:v>
                </c:pt>
                <c:pt idx="13310">
                  <c:v>21014</c:v>
                </c:pt>
                <c:pt idx="13311">
                  <c:v>21015</c:v>
                </c:pt>
                <c:pt idx="13312">
                  <c:v>21016</c:v>
                </c:pt>
                <c:pt idx="13313">
                  <c:v>21017</c:v>
                </c:pt>
                <c:pt idx="13314">
                  <c:v>21018</c:v>
                </c:pt>
                <c:pt idx="13315">
                  <c:v>21019</c:v>
                </c:pt>
                <c:pt idx="13316">
                  <c:v>21020</c:v>
                </c:pt>
                <c:pt idx="13317">
                  <c:v>21021</c:v>
                </c:pt>
                <c:pt idx="13318">
                  <c:v>21022</c:v>
                </c:pt>
                <c:pt idx="13319">
                  <c:v>21023</c:v>
                </c:pt>
                <c:pt idx="13320">
                  <c:v>21024</c:v>
                </c:pt>
                <c:pt idx="13321">
                  <c:v>21025</c:v>
                </c:pt>
                <c:pt idx="13322">
                  <c:v>21026</c:v>
                </c:pt>
                <c:pt idx="13323">
                  <c:v>21027</c:v>
                </c:pt>
                <c:pt idx="13324">
                  <c:v>21028</c:v>
                </c:pt>
                <c:pt idx="13325">
                  <c:v>21029</c:v>
                </c:pt>
                <c:pt idx="13326">
                  <c:v>21030</c:v>
                </c:pt>
                <c:pt idx="13327">
                  <c:v>21031</c:v>
                </c:pt>
                <c:pt idx="13328">
                  <c:v>21032</c:v>
                </c:pt>
                <c:pt idx="13329">
                  <c:v>21033</c:v>
                </c:pt>
                <c:pt idx="13330">
                  <c:v>21034</c:v>
                </c:pt>
                <c:pt idx="13331">
                  <c:v>21035</c:v>
                </c:pt>
                <c:pt idx="13332">
                  <c:v>21036</c:v>
                </c:pt>
                <c:pt idx="13333">
                  <c:v>21037</c:v>
                </c:pt>
                <c:pt idx="13334">
                  <c:v>21038</c:v>
                </c:pt>
                <c:pt idx="13335">
                  <c:v>21039</c:v>
                </c:pt>
                <c:pt idx="13336">
                  <c:v>21040</c:v>
                </c:pt>
                <c:pt idx="13337">
                  <c:v>21041</c:v>
                </c:pt>
                <c:pt idx="13338">
                  <c:v>21042</c:v>
                </c:pt>
                <c:pt idx="13339">
                  <c:v>21043</c:v>
                </c:pt>
                <c:pt idx="13340">
                  <c:v>21044</c:v>
                </c:pt>
                <c:pt idx="13341">
                  <c:v>21045</c:v>
                </c:pt>
                <c:pt idx="13342">
                  <c:v>21046</c:v>
                </c:pt>
                <c:pt idx="13343">
                  <c:v>21047</c:v>
                </c:pt>
                <c:pt idx="13344">
                  <c:v>21048</c:v>
                </c:pt>
                <c:pt idx="13345">
                  <c:v>21049</c:v>
                </c:pt>
                <c:pt idx="13346">
                  <c:v>21050</c:v>
                </c:pt>
                <c:pt idx="13347">
                  <c:v>21051</c:v>
                </c:pt>
                <c:pt idx="13348">
                  <c:v>21052</c:v>
                </c:pt>
                <c:pt idx="13349">
                  <c:v>21053</c:v>
                </c:pt>
                <c:pt idx="13350">
                  <c:v>21054</c:v>
                </c:pt>
                <c:pt idx="13351">
                  <c:v>21055</c:v>
                </c:pt>
                <c:pt idx="13352">
                  <c:v>21056</c:v>
                </c:pt>
                <c:pt idx="13353">
                  <c:v>21057</c:v>
                </c:pt>
                <c:pt idx="13354">
                  <c:v>21058</c:v>
                </c:pt>
                <c:pt idx="13355">
                  <c:v>21059</c:v>
                </c:pt>
                <c:pt idx="13356">
                  <c:v>21060</c:v>
                </c:pt>
                <c:pt idx="13357">
                  <c:v>21061</c:v>
                </c:pt>
                <c:pt idx="13358">
                  <c:v>21062</c:v>
                </c:pt>
                <c:pt idx="13359">
                  <c:v>21063</c:v>
                </c:pt>
                <c:pt idx="13360">
                  <c:v>21064</c:v>
                </c:pt>
                <c:pt idx="13361">
                  <c:v>21065</c:v>
                </c:pt>
                <c:pt idx="13362">
                  <c:v>21066</c:v>
                </c:pt>
                <c:pt idx="13363">
                  <c:v>21067</c:v>
                </c:pt>
                <c:pt idx="13364">
                  <c:v>21068</c:v>
                </c:pt>
                <c:pt idx="13365">
                  <c:v>21069</c:v>
                </c:pt>
                <c:pt idx="13366">
                  <c:v>21070</c:v>
                </c:pt>
                <c:pt idx="13367">
                  <c:v>21071</c:v>
                </c:pt>
                <c:pt idx="13368">
                  <c:v>21072</c:v>
                </c:pt>
                <c:pt idx="13369">
                  <c:v>21073</c:v>
                </c:pt>
                <c:pt idx="13370">
                  <c:v>21074</c:v>
                </c:pt>
                <c:pt idx="13371">
                  <c:v>21075</c:v>
                </c:pt>
                <c:pt idx="13372">
                  <c:v>21076</c:v>
                </c:pt>
                <c:pt idx="13373">
                  <c:v>21077</c:v>
                </c:pt>
                <c:pt idx="13374">
                  <c:v>21078</c:v>
                </c:pt>
                <c:pt idx="13375">
                  <c:v>21079</c:v>
                </c:pt>
                <c:pt idx="13376">
                  <c:v>21080</c:v>
                </c:pt>
                <c:pt idx="13377">
                  <c:v>21081</c:v>
                </c:pt>
                <c:pt idx="13378">
                  <c:v>21082</c:v>
                </c:pt>
                <c:pt idx="13379">
                  <c:v>21083</c:v>
                </c:pt>
                <c:pt idx="13380">
                  <c:v>21084</c:v>
                </c:pt>
                <c:pt idx="13381">
                  <c:v>21085</c:v>
                </c:pt>
                <c:pt idx="13382">
                  <c:v>21086</c:v>
                </c:pt>
                <c:pt idx="13383">
                  <c:v>21087</c:v>
                </c:pt>
                <c:pt idx="13384">
                  <c:v>21088</c:v>
                </c:pt>
                <c:pt idx="13385">
                  <c:v>21089</c:v>
                </c:pt>
                <c:pt idx="13386">
                  <c:v>21090</c:v>
                </c:pt>
                <c:pt idx="13387">
                  <c:v>21091</c:v>
                </c:pt>
                <c:pt idx="13388">
                  <c:v>21092</c:v>
                </c:pt>
                <c:pt idx="13389">
                  <c:v>21093</c:v>
                </c:pt>
                <c:pt idx="13390">
                  <c:v>21094</c:v>
                </c:pt>
                <c:pt idx="13391">
                  <c:v>21095</c:v>
                </c:pt>
                <c:pt idx="13392">
                  <c:v>21096</c:v>
                </c:pt>
                <c:pt idx="13393">
                  <c:v>21097</c:v>
                </c:pt>
                <c:pt idx="13394">
                  <c:v>21098</c:v>
                </c:pt>
                <c:pt idx="13395">
                  <c:v>21099</c:v>
                </c:pt>
                <c:pt idx="13396">
                  <c:v>21100</c:v>
                </c:pt>
                <c:pt idx="13397">
                  <c:v>21101</c:v>
                </c:pt>
                <c:pt idx="13398">
                  <c:v>21102</c:v>
                </c:pt>
                <c:pt idx="13399">
                  <c:v>21103</c:v>
                </c:pt>
                <c:pt idx="13400">
                  <c:v>21104</c:v>
                </c:pt>
                <c:pt idx="13401">
                  <c:v>21105</c:v>
                </c:pt>
                <c:pt idx="13402">
                  <c:v>21106</c:v>
                </c:pt>
                <c:pt idx="13403">
                  <c:v>21107</c:v>
                </c:pt>
                <c:pt idx="13404">
                  <c:v>21108</c:v>
                </c:pt>
                <c:pt idx="13405">
                  <c:v>21109</c:v>
                </c:pt>
                <c:pt idx="13406">
                  <c:v>21110</c:v>
                </c:pt>
                <c:pt idx="13407">
                  <c:v>21111</c:v>
                </c:pt>
                <c:pt idx="13408">
                  <c:v>21112</c:v>
                </c:pt>
                <c:pt idx="13409">
                  <c:v>21113</c:v>
                </c:pt>
                <c:pt idx="13410">
                  <c:v>21114</c:v>
                </c:pt>
                <c:pt idx="13411">
                  <c:v>21115</c:v>
                </c:pt>
                <c:pt idx="13412">
                  <c:v>21116</c:v>
                </c:pt>
                <c:pt idx="13413">
                  <c:v>21117</c:v>
                </c:pt>
                <c:pt idx="13414">
                  <c:v>21118</c:v>
                </c:pt>
                <c:pt idx="13415">
                  <c:v>21119</c:v>
                </c:pt>
                <c:pt idx="13416">
                  <c:v>21120</c:v>
                </c:pt>
                <c:pt idx="13417">
                  <c:v>21121</c:v>
                </c:pt>
                <c:pt idx="13418">
                  <c:v>21122</c:v>
                </c:pt>
                <c:pt idx="13419">
                  <c:v>21123</c:v>
                </c:pt>
                <c:pt idx="13420">
                  <c:v>21124</c:v>
                </c:pt>
                <c:pt idx="13421">
                  <c:v>21125</c:v>
                </c:pt>
                <c:pt idx="13422">
                  <c:v>21126</c:v>
                </c:pt>
                <c:pt idx="13423">
                  <c:v>21127</c:v>
                </c:pt>
                <c:pt idx="13424">
                  <c:v>21128</c:v>
                </c:pt>
                <c:pt idx="13425">
                  <c:v>21129</c:v>
                </c:pt>
                <c:pt idx="13426">
                  <c:v>21130</c:v>
                </c:pt>
                <c:pt idx="13427">
                  <c:v>21131</c:v>
                </c:pt>
                <c:pt idx="13428">
                  <c:v>21132</c:v>
                </c:pt>
                <c:pt idx="13429">
                  <c:v>21133</c:v>
                </c:pt>
                <c:pt idx="13430">
                  <c:v>21134</c:v>
                </c:pt>
                <c:pt idx="13431">
                  <c:v>21135</c:v>
                </c:pt>
                <c:pt idx="13432">
                  <c:v>21136</c:v>
                </c:pt>
                <c:pt idx="13433">
                  <c:v>21137</c:v>
                </c:pt>
                <c:pt idx="13434">
                  <c:v>21138</c:v>
                </c:pt>
                <c:pt idx="13435">
                  <c:v>21139</c:v>
                </c:pt>
                <c:pt idx="13436">
                  <c:v>21140</c:v>
                </c:pt>
                <c:pt idx="13437">
                  <c:v>21141</c:v>
                </c:pt>
                <c:pt idx="13438">
                  <c:v>21142</c:v>
                </c:pt>
                <c:pt idx="13439">
                  <c:v>21143</c:v>
                </c:pt>
                <c:pt idx="13440">
                  <c:v>21144</c:v>
                </c:pt>
                <c:pt idx="13441">
                  <c:v>21145</c:v>
                </c:pt>
                <c:pt idx="13442">
                  <c:v>21146</c:v>
                </c:pt>
                <c:pt idx="13443">
                  <c:v>21147</c:v>
                </c:pt>
                <c:pt idx="13444">
                  <c:v>21148</c:v>
                </c:pt>
                <c:pt idx="13445">
                  <c:v>21149</c:v>
                </c:pt>
                <c:pt idx="13446">
                  <c:v>21150</c:v>
                </c:pt>
                <c:pt idx="13447">
                  <c:v>21151</c:v>
                </c:pt>
                <c:pt idx="13448">
                  <c:v>21152</c:v>
                </c:pt>
                <c:pt idx="13449">
                  <c:v>21153</c:v>
                </c:pt>
                <c:pt idx="13450">
                  <c:v>21154</c:v>
                </c:pt>
                <c:pt idx="13451">
                  <c:v>21155</c:v>
                </c:pt>
                <c:pt idx="13452">
                  <c:v>21156</c:v>
                </c:pt>
                <c:pt idx="13453">
                  <c:v>21157</c:v>
                </c:pt>
                <c:pt idx="13454">
                  <c:v>21158</c:v>
                </c:pt>
                <c:pt idx="13455">
                  <c:v>21159</c:v>
                </c:pt>
                <c:pt idx="13456">
                  <c:v>21160</c:v>
                </c:pt>
                <c:pt idx="13457">
                  <c:v>21161</c:v>
                </c:pt>
                <c:pt idx="13458">
                  <c:v>21162</c:v>
                </c:pt>
                <c:pt idx="13459">
                  <c:v>21163</c:v>
                </c:pt>
                <c:pt idx="13460">
                  <c:v>21164</c:v>
                </c:pt>
                <c:pt idx="13461">
                  <c:v>21165</c:v>
                </c:pt>
                <c:pt idx="13462">
                  <c:v>21166</c:v>
                </c:pt>
                <c:pt idx="13463">
                  <c:v>21167</c:v>
                </c:pt>
                <c:pt idx="13464">
                  <c:v>21168</c:v>
                </c:pt>
                <c:pt idx="13465">
                  <c:v>21169</c:v>
                </c:pt>
                <c:pt idx="13466">
                  <c:v>21170</c:v>
                </c:pt>
                <c:pt idx="13467">
                  <c:v>21171</c:v>
                </c:pt>
                <c:pt idx="13468">
                  <c:v>21172</c:v>
                </c:pt>
                <c:pt idx="13469">
                  <c:v>21173</c:v>
                </c:pt>
                <c:pt idx="13470">
                  <c:v>21174</c:v>
                </c:pt>
                <c:pt idx="13471">
                  <c:v>21175</c:v>
                </c:pt>
                <c:pt idx="13472">
                  <c:v>21176</c:v>
                </c:pt>
                <c:pt idx="13473">
                  <c:v>21177</c:v>
                </c:pt>
                <c:pt idx="13474">
                  <c:v>21178</c:v>
                </c:pt>
                <c:pt idx="13475">
                  <c:v>21179</c:v>
                </c:pt>
                <c:pt idx="13476">
                  <c:v>21180</c:v>
                </c:pt>
                <c:pt idx="13477">
                  <c:v>21181</c:v>
                </c:pt>
                <c:pt idx="13478">
                  <c:v>21182</c:v>
                </c:pt>
                <c:pt idx="13479">
                  <c:v>21183</c:v>
                </c:pt>
                <c:pt idx="13480">
                  <c:v>21184</c:v>
                </c:pt>
                <c:pt idx="13481">
                  <c:v>21185</c:v>
                </c:pt>
                <c:pt idx="13482">
                  <c:v>21186</c:v>
                </c:pt>
                <c:pt idx="13483">
                  <c:v>21187</c:v>
                </c:pt>
                <c:pt idx="13484">
                  <c:v>21188</c:v>
                </c:pt>
                <c:pt idx="13485">
                  <c:v>21189</c:v>
                </c:pt>
                <c:pt idx="13486">
                  <c:v>21190</c:v>
                </c:pt>
                <c:pt idx="13487">
                  <c:v>21191</c:v>
                </c:pt>
                <c:pt idx="13488">
                  <c:v>21192</c:v>
                </c:pt>
                <c:pt idx="13489">
                  <c:v>21193</c:v>
                </c:pt>
                <c:pt idx="13490">
                  <c:v>21194</c:v>
                </c:pt>
                <c:pt idx="13491">
                  <c:v>21195</c:v>
                </c:pt>
                <c:pt idx="13492">
                  <c:v>21196</c:v>
                </c:pt>
                <c:pt idx="13493">
                  <c:v>21197</c:v>
                </c:pt>
                <c:pt idx="13494">
                  <c:v>21198</c:v>
                </c:pt>
                <c:pt idx="13495">
                  <c:v>21199</c:v>
                </c:pt>
                <c:pt idx="13496">
                  <c:v>21200</c:v>
                </c:pt>
                <c:pt idx="13497">
                  <c:v>21201</c:v>
                </c:pt>
                <c:pt idx="13498">
                  <c:v>21202</c:v>
                </c:pt>
                <c:pt idx="13499">
                  <c:v>21203</c:v>
                </c:pt>
                <c:pt idx="13500">
                  <c:v>21204</c:v>
                </c:pt>
                <c:pt idx="13501">
                  <c:v>21205</c:v>
                </c:pt>
                <c:pt idx="13502">
                  <c:v>21206</c:v>
                </c:pt>
                <c:pt idx="13503">
                  <c:v>21207</c:v>
                </c:pt>
                <c:pt idx="13504">
                  <c:v>21208</c:v>
                </c:pt>
                <c:pt idx="13505">
                  <c:v>21209</c:v>
                </c:pt>
                <c:pt idx="13506">
                  <c:v>21210</c:v>
                </c:pt>
                <c:pt idx="13507">
                  <c:v>21211</c:v>
                </c:pt>
                <c:pt idx="13508">
                  <c:v>21212</c:v>
                </c:pt>
                <c:pt idx="13509">
                  <c:v>21213</c:v>
                </c:pt>
                <c:pt idx="13510">
                  <c:v>21214</c:v>
                </c:pt>
                <c:pt idx="13511">
                  <c:v>21215</c:v>
                </c:pt>
                <c:pt idx="13512">
                  <c:v>21216</c:v>
                </c:pt>
                <c:pt idx="13513">
                  <c:v>21217</c:v>
                </c:pt>
                <c:pt idx="13514">
                  <c:v>21218</c:v>
                </c:pt>
                <c:pt idx="13515">
                  <c:v>21219</c:v>
                </c:pt>
                <c:pt idx="13516">
                  <c:v>21220</c:v>
                </c:pt>
                <c:pt idx="13517">
                  <c:v>21221</c:v>
                </c:pt>
                <c:pt idx="13518">
                  <c:v>21222</c:v>
                </c:pt>
                <c:pt idx="13519">
                  <c:v>21223</c:v>
                </c:pt>
                <c:pt idx="13520">
                  <c:v>21224</c:v>
                </c:pt>
                <c:pt idx="13521">
                  <c:v>21225</c:v>
                </c:pt>
                <c:pt idx="13522">
                  <c:v>21226</c:v>
                </c:pt>
                <c:pt idx="13523">
                  <c:v>21227</c:v>
                </c:pt>
                <c:pt idx="13524">
                  <c:v>21228</c:v>
                </c:pt>
                <c:pt idx="13525">
                  <c:v>21229</c:v>
                </c:pt>
                <c:pt idx="13526">
                  <c:v>21230</c:v>
                </c:pt>
                <c:pt idx="13527">
                  <c:v>21231</c:v>
                </c:pt>
                <c:pt idx="13528">
                  <c:v>21232</c:v>
                </c:pt>
                <c:pt idx="13529">
                  <c:v>21233</c:v>
                </c:pt>
                <c:pt idx="13530">
                  <c:v>21234</c:v>
                </c:pt>
                <c:pt idx="13531">
                  <c:v>21235</c:v>
                </c:pt>
                <c:pt idx="13532">
                  <c:v>21236</c:v>
                </c:pt>
                <c:pt idx="13533">
                  <c:v>21237</c:v>
                </c:pt>
                <c:pt idx="13534">
                  <c:v>21238</c:v>
                </c:pt>
                <c:pt idx="13535">
                  <c:v>21239</c:v>
                </c:pt>
                <c:pt idx="13536">
                  <c:v>21240</c:v>
                </c:pt>
                <c:pt idx="13537">
                  <c:v>21241</c:v>
                </c:pt>
                <c:pt idx="13538">
                  <c:v>21242</c:v>
                </c:pt>
                <c:pt idx="13539">
                  <c:v>21243</c:v>
                </c:pt>
                <c:pt idx="13540">
                  <c:v>21244</c:v>
                </c:pt>
                <c:pt idx="13541">
                  <c:v>21245</c:v>
                </c:pt>
                <c:pt idx="13542">
                  <c:v>21246</c:v>
                </c:pt>
                <c:pt idx="13543">
                  <c:v>21247</c:v>
                </c:pt>
                <c:pt idx="13544">
                  <c:v>21248</c:v>
                </c:pt>
                <c:pt idx="13545">
                  <c:v>21249</c:v>
                </c:pt>
                <c:pt idx="13546">
                  <c:v>21250</c:v>
                </c:pt>
                <c:pt idx="13547">
                  <c:v>21251</c:v>
                </c:pt>
                <c:pt idx="13548">
                  <c:v>21252</c:v>
                </c:pt>
                <c:pt idx="13549">
                  <c:v>21253</c:v>
                </c:pt>
                <c:pt idx="13550">
                  <c:v>21254</c:v>
                </c:pt>
                <c:pt idx="13551">
                  <c:v>21255</c:v>
                </c:pt>
                <c:pt idx="13552">
                  <c:v>21256</c:v>
                </c:pt>
                <c:pt idx="13553">
                  <c:v>21257</c:v>
                </c:pt>
                <c:pt idx="13554">
                  <c:v>21258</c:v>
                </c:pt>
                <c:pt idx="13555">
                  <c:v>21259</c:v>
                </c:pt>
                <c:pt idx="13556">
                  <c:v>21260</c:v>
                </c:pt>
                <c:pt idx="13557">
                  <c:v>21261</c:v>
                </c:pt>
                <c:pt idx="13558">
                  <c:v>21262</c:v>
                </c:pt>
                <c:pt idx="13559">
                  <c:v>21263</c:v>
                </c:pt>
                <c:pt idx="13560">
                  <c:v>21264</c:v>
                </c:pt>
                <c:pt idx="13561">
                  <c:v>21265</c:v>
                </c:pt>
                <c:pt idx="13562">
                  <c:v>21266</c:v>
                </c:pt>
                <c:pt idx="13563">
                  <c:v>21267</c:v>
                </c:pt>
                <c:pt idx="13564">
                  <c:v>21268</c:v>
                </c:pt>
                <c:pt idx="13565">
                  <c:v>21269</c:v>
                </c:pt>
                <c:pt idx="13566">
                  <c:v>21270</c:v>
                </c:pt>
                <c:pt idx="13567">
                  <c:v>21271</c:v>
                </c:pt>
                <c:pt idx="13568">
                  <c:v>21272</c:v>
                </c:pt>
                <c:pt idx="13569">
                  <c:v>21273</c:v>
                </c:pt>
                <c:pt idx="13570">
                  <c:v>21274</c:v>
                </c:pt>
                <c:pt idx="13571">
                  <c:v>21275</c:v>
                </c:pt>
                <c:pt idx="13572">
                  <c:v>21276</c:v>
                </c:pt>
                <c:pt idx="13573">
                  <c:v>21277</c:v>
                </c:pt>
                <c:pt idx="13574">
                  <c:v>21278</c:v>
                </c:pt>
                <c:pt idx="13575">
                  <c:v>21279</c:v>
                </c:pt>
                <c:pt idx="13576">
                  <c:v>21280</c:v>
                </c:pt>
                <c:pt idx="13577">
                  <c:v>21281</c:v>
                </c:pt>
                <c:pt idx="13578">
                  <c:v>21282</c:v>
                </c:pt>
                <c:pt idx="13579">
                  <c:v>21283</c:v>
                </c:pt>
                <c:pt idx="13580">
                  <c:v>21284</c:v>
                </c:pt>
                <c:pt idx="13581">
                  <c:v>21285</c:v>
                </c:pt>
                <c:pt idx="13582">
                  <c:v>21286</c:v>
                </c:pt>
                <c:pt idx="13583">
                  <c:v>21287</c:v>
                </c:pt>
                <c:pt idx="13584">
                  <c:v>21288</c:v>
                </c:pt>
                <c:pt idx="13585">
                  <c:v>21289</c:v>
                </c:pt>
                <c:pt idx="13586">
                  <c:v>21290</c:v>
                </c:pt>
                <c:pt idx="13587">
                  <c:v>21291</c:v>
                </c:pt>
                <c:pt idx="13588">
                  <c:v>21292</c:v>
                </c:pt>
                <c:pt idx="13589">
                  <c:v>21293</c:v>
                </c:pt>
                <c:pt idx="13590">
                  <c:v>21294</c:v>
                </c:pt>
                <c:pt idx="13591">
                  <c:v>21295</c:v>
                </c:pt>
                <c:pt idx="13592">
                  <c:v>21296</c:v>
                </c:pt>
                <c:pt idx="13593">
                  <c:v>21297</c:v>
                </c:pt>
                <c:pt idx="13594">
                  <c:v>21298</c:v>
                </c:pt>
                <c:pt idx="13595">
                  <c:v>21299</c:v>
                </c:pt>
                <c:pt idx="13596">
                  <c:v>21300</c:v>
                </c:pt>
                <c:pt idx="13597">
                  <c:v>21301</c:v>
                </c:pt>
                <c:pt idx="13598">
                  <c:v>21302</c:v>
                </c:pt>
                <c:pt idx="13599">
                  <c:v>21303</c:v>
                </c:pt>
                <c:pt idx="13600">
                  <c:v>21304</c:v>
                </c:pt>
                <c:pt idx="13601">
                  <c:v>21305</c:v>
                </c:pt>
                <c:pt idx="13602">
                  <c:v>21306</c:v>
                </c:pt>
                <c:pt idx="13603">
                  <c:v>21307</c:v>
                </c:pt>
                <c:pt idx="13604">
                  <c:v>21308</c:v>
                </c:pt>
                <c:pt idx="13605">
                  <c:v>21309</c:v>
                </c:pt>
                <c:pt idx="13606">
                  <c:v>21310</c:v>
                </c:pt>
                <c:pt idx="13607">
                  <c:v>21311</c:v>
                </c:pt>
                <c:pt idx="13608">
                  <c:v>21312</c:v>
                </c:pt>
                <c:pt idx="13609">
                  <c:v>21313</c:v>
                </c:pt>
                <c:pt idx="13610">
                  <c:v>21314</c:v>
                </c:pt>
                <c:pt idx="13611">
                  <c:v>21315</c:v>
                </c:pt>
                <c:pt idx="13612">
                  <c:v>21316</c:v>
                </c:pt>
                <c:pt idx="13613">
                  <c:v>21317</c:v>
                </c:pt>
                <c:pt idx="13614">
                  <c:v>21318</c:v>
                </c:pt>
                <c:pt idx="13615">
                  <c:v>21319</c:v>
                </c:pt>
                <c:pt idx="13616">
                  <c:v>21320</c:v>
                </c:pt>
                <c:pt idx="13617">
                  <c:v>21321</c:v>
                </c:pt>
                <c:pt idx="13618">
                  <c:v>21322</c:v>
                </c:pt>
                <c:pt idx="13619">
                  <c:v>21323</c:v>
                </c:pt>
                <c:pt idx="13620">
                  <c:v>21324</c:v>
                </c:pt>
                <c:pt idx="13621">
                  <c:v>21325</c:v>
                </c:pt>
                <c:pt idx="13622">
                  <c:v>21326</c:v>
                </c:pt>
                <c:pt idx="13623">
                  <c:v>21327</c:v>
                </c:pt>
                <c:pt idx="13624">
                  <c:v>21328</c:v>
                </c:pt>
                <c:pt idx="13625">
                  <c:v>21329</c:v>
                </c:pt>
                <c:pt idx="13626">
                  <c:v>21330</c:v>
                </c:pt>
                <c:pt idx="13627">
                  <c:v>21331</c:v>
                </c:pt>
                <c:pt idx="13628">
                  <c:v>21332</c:v>
                </c:pt>
                <c:pt idx="13629">
                  <c:v>21333</c:v>
                </c:pt>
                <c:pt idx="13630">
                  <c:v>21334</c:v>
                </c:pt>
                <c:pt idx="13631">
                  <c:v>21335</c:v>
                </c:pt>
                <c:pt idx="13632">
                  <c:v>21336</c:v>
                </c:pt>
                <c:pt idx="13633">
                  <c:v>21337</c:v>
                </c:pt>
                <c:pt idx="13634">
                  <c:v>21338</c:v>
                </c:pt>
                <c:pt idx="13635">
                  <c:v>21339</c:v>
                </c:pt>
                <c:pt idx="13636">
                  <c:v>21340</c:v>
                </c:pt>
                <c:pt idx="13637">
                  <c:v>21341</c:v>
                </c:pt>
                <c:pt idx="13638">
                  <c:v>21342</c:v>
                </c:pt>
                <c:pt idx="13639">
                  <c:v>21343</c:v>
                </c:pt>
                <c:pt idx="13640">
                  <c:v>21344</c:v>
                </c:pt>
                <c:pt idx="13641">
                  <c:v>21345</c:v>
                </c:pt>
                <c:pt idx="13642">
                  <c:v>21346</c:v>
                </c:pt>
                <c:pt idx="13643">
                  <c:v>21347</c:v>
                </c:pt>
                <c:pt idx="13644">
                  <c:v>21348</c:v>
                </c:pt>
                <c:pt idx="13645">
                  <c:v>21349</c:v>
                </c:pt>
                <c:pt idx="13646">
                  <c:v>21350</c:v>
                </c:pt>
                <c:pt idx="13647">
                  <c:v>21351</c:v>
                </c:pt>
                <c:pt idx="13648">
                  <c:v>21352</c:v>
                </c:pt>
                <c:pt idx="13649">
                  <c:v>21353</c:v>
                </c:pt>
                <c:pt idx="13650">
                  <c:v>21354</c:v>
                </c:pt>
                <c:pt idx="13651">
                  <c:v>21355</c:v>
                </c:pt>
                <c:pt idx="13652">
                  <c:v>21356</c:v>
                </c:pt>
                <c:pt idx="13653">
                  <c:v>21357</c:v>
                </c:pt>
                <c:pt idx="13654">
                  <c:v>21358</c:v>
                </c:pt>
                <c:pt idx="13655">
                  <c:v>21359</c:v>
                </c:pt>
                <c:pt idx="13656">
                  <c:v>21360</c:v>
                </c:pt>
                <c:pt idx="13657">
                  <c:v>21361</c:v>
                </c:pt>
                <c:pt idx="13658">
                  <c:v>21362</c:v>
                </c:pt>
                <c:pt idx="13659">
                  <c:v>21363</c:v>
                </c:pt>
                <c:pt idx="13660">
                  <c:v>21364</c:v>
                </c:pt>
                <c:pt idx="13661">
                  <c:v>21365</c:v>
                </c:pt>
                <c:pt idx="13662">
                  <c:v>21366</c:v>
                </c:pt>
                <c:pt idx="13663">
                  <c:v>21367</c:v>
                </c:pt>
                <c:pt idx="13664">
                  <c:v>21368</c:v>
                </c:pt>
                <c:pt idx="13665">
                  <c:v>21369</c:v>
                </c:pt>
                <c:pt idx="13666">
                  <c:v>21370</c:v>
                </c:pt>
                <c:pt idx="13667">
                  <c:v>21371</c:v>
                </c:pt>
                <c:pt idx="13668">
                  <c:v>21372</c:v>
                </c:pt>
                <c:pt idx="13669">
                  <c:v>21373</c:v>
                </c:pt>
                <c:pt idx="13670">
                  <c:v>21374</c:v>
                </c:pt>
                <c:pt idx="13671">
                  <c:v>21375</c:v>
                </c:pt>
                <c:pt idx="13672">
                  <c:v>21376</c:v>
                </c:pt>
                <c:pt idx="13673">
                  <c:v>21377</c:v>
                </c:pt>
                <c:pt idx="13674">
                  <c:v>21378</c:v>
                </c:pt>
                <c:pt idx="13675">
                  <c:v>21379</c:v>
                </c:pt>
                <c:pt idx="13676">
                  <c:v>21380</c:v>
                </c:pt>
                <c:pt idx="13677">
                  <c:v>21381</c:v>
                </c:pt>
                <c:pt idx="13678">
                  <c:v>21382</c:v>
                </c:pt>
                <c:pt idx="13679">
                  <c:v>21383</c:v>
                </c:pt>
                <c:pt idx="13680">
                  <c:v>21384</c:v>
                </c:pt>
                <c:pt idx="13681">
                  <c:v>21385</c:v>
                </c:pt>
                <c:pt idx="13682">
                  <c:v>21386</c:v>
                </c:pt>
                <c:pt idx="13683">
                  <c:v>21387</c:v>
                </c:pt>
                <c:pt idx="13684">
                  <c:v>21388</c:v>
                </c:pt>
                <c:pt idx="13685">
                  <c:v>21389</c:v>
                </c:pt>
                <c:pt idx="13686">
                  <c:v>21390</c:v>
                </c:pt>
                <c:pt idx="13687">
                  <c:v>21391</c:v>
                </c:pt>
                <c:pt idx="13688">
                  <c:v>21392</c:v>
                </c:pt>
                <c:pt idx="13689">
                  <c:v>21393</c:v>
                </c:pt>
                <c:pt idx="13690">
                  <c:v>21394</c:v>
                </c:pt>
                <c:pt idx="13691">
                  <c:v>21395</c:v>
                </c:pt>
                <c:pt idx="13692">
                  <c:v>21396</c:v>
                </c:pt>
                <c:pt idx="13693">
                  <c:v>21397</c:v>
                </c:pt>
                <c:pt idx="13694">
                  <c:v>21398</c:v>
                </c:pt>
                <c:pt idx="13695">
                  <c:v>21399</c:v>
                </c:pt>
                <c:pt idx="13696">
                  <c:v>21400</c:v>
                </c:pt>
                <c:pt idx="13697">
                  <c:v>21401</c:v>
                </c:pt>
                <c:pt idx="13698">
                  <c:v>21402</c:v>
                </c:pt>
                <c:pt idx="13699">
                  <c:v>21403</c:v>
                </c:pt>
                <c:pt idx="13700">
                  <c:v>21404</c:v>
                </c:pt>
                <c:pt idx="13701">
                  <c:v>21405</c:v>
                </c:pt>
                <c:pt idx="13702">
                  <c:v>21406</c:v>
                </c:pt>
                <c:pt idx="13703">
                  <c:v>21407</c:v>
                </c:pt>
                <c:pt idx="13704">
                  <c:v>21408</c:v>
                </c:pt>
                <c:pt idx="13705">
                  <c:v>21409</c:v>
                </c:pt>
                <c:pt idx="13706">
                  <c:v>21410</c:v>
                </c:pt>
                <c:pt idx="13707">
                  <c:v>21411</c:v>
                </c:pt>
                <c:pt idx="13708">
                  <c:v>21412</c:v>
                </c:pt>
                <c:pt idx="13709">
                  <c:v>21413</c:v>
                </c:pt>
                <c:pt idx="13710">
                  <c:v>21414</c:v>
                </c:pt>
                <c:pt idx="13711">
                  <c:v>21415</c:v>
                </c:pt>
                <c:pt idx="13712">
                  <c:v>21416</c:v>
                </c:pt>
                <c:pt idx="13713">
                  <c:v>21417</c:v>
                </c:pt>
                <c:pt idx="13714">
                  <c:v>21418</c:v>
                </c:pt>
                <c:pt idx="13715">
                  <c:v>21419</c:v>
                </c:pt>
                <c:pt idx="13716">
                  <c:v>21420</c:v>
                </c:pt>
                <c:pt idx="13717">
                  <c:v>21421</c:v>
                </c:pt>
                <c:pt idx="13718">
                  <c:v>21422</c:v>
                </c:pt>
                <c:pt idx="13719">
                  <c:v>21423</c:v>
                </c:pt>
                <c:pt idx="13720">
                  <c:v>21424</c:v>
                </c:pt>
                <c:pt idx="13721">
                  <c:v>21425</c:v>
                </c:pt>
                <c:pt idx="13722">
                  <c:v>21426</c:v>
                </c:pt>
                <c:pt idx="13723">
                  <c:v>21427</c:v>
                </c:pt>
                <c:pt idx="13724">
                  <c:v>21428</c:v>
                </c:pt>
                <c:pt idx="13725">
                  <c:v>21429</c:v>
                </c:pt>
                <c:pt idx="13726">
                  <c:v>21430</c:v>
                </c:pt>
                <c:pt idx="13727">
                  <c:v>21431</c:v>
                </c:pt>
                <c:pt idx="13728">
                  <c:v>21432</c:v>
                </c:pt>
                <c:pt idx="13729">
                  <c:v>21433</c:v>
                </c:pt>
                <c:pt idx="13730">
                  <c:v>21434</c:v>
                </c:pt>
                <c:pt idx="13731">
                  <c:v>21435</c:v>
                </c:pt>
                <c:pt idx="13732">
                  <c:v>21436</c:v>
                </c:pt>
                <c:pt idx="13733">
                  <c:v>21437</c:v>
                </c:pt>
                <c:pt idx="13734">
                  <c:v>21438</c:v>
                </c:pt>
                <c:pt idx="13735">
                  <c:v>21439</c:v>
                </c:pt>
                <c:pt idx="13736">
                  <c:v>21440</c:v>
                </c:pt>
                <c:pt idx="13737">
                  <c:v>21441</c:v>
                </c:pt>
                <c:pt idx="13738">
                  <c:v>21442</c:v>
                </c:pt>
                <c:pt idx="13739">
                  <c:v>21443</c:v>
                </c:pt>
                <c:pt idx="13740">
                  <c:v>21444</c:v>
                </c:pt>
                <c:pt idx="13741">
                  <c:v>21445</c:v>
                </c:pt>
                <c:pt idx="13742">
                  <c:v>21446</c:v>
                </c:pt>
                <c:pt idx="13743">
                  <c:v>21447</c:v>
                </c:pt>
                <c:pt idx="13744">
                  <c:v>21448</c:v>
                </c:pt>
                <c:pt idx="13745">
                  <c:v>21449</c:v>
                </c:pt>
                <c:pt idx="13746">
                  <c:v>21450</c:v>
                </c:pt>
                <c:pt idx="13747">
                  <c:v>21451</c:v>
                </c:pt>
                <c:pt idx="13748">
                  <c:v>21452</c:v>
                </c:pt>
                <c:pt idx="13749">
                  <c:v>21453</c:v>
                </c:pt>
                <c:pt idx="13750">
                  <c:v>21454</c:v>
                </c:pt>
                <c:pt idx="13751">
                  <c:v>21455</c:v>
                </c:pt>
                <c:pt idx="13752">
                  <c:v>21456</c:v>
                </c:pt>
                <c:pt idx="13753">
                  <c:v>21457</c:v>
                </c:pt>
                <c:pt idx="13754">
                  <c:v>21458</c:v>
                </c:pt>
                <c:pt idx="13755">
                  <c:v>21459</c:v>
                </c:pt>
                <c:pt idx="13756">
                  <c:v>21460</c:v>
                </c:pt>
                <c:pt idx="13757">
                  <c:v>21461</c:v>
                </c:pt>
                <c:pt idx="13758">
                  <c:v>21462</c:v>
                </c:pt>
                <c:pt idx="13759">
                  <c:v>21463</c:v>
                </c:pt>
                <c:pt idx="13760">
                  <c:v>21464</c:v>
                </c:pt>
                <c:pt idx="13761">
                  <c:v>21465</c:v>
                </c:pt>
                <c:pt idx="13762">
                  <c:v>21466</c:v>
                </c:pt>
                <c:pt idx="13763">
                  <c:v>21467</c:v>
                </c:pt>
                <c:pt idx="13764">
                  <c:v>21468</c:v>
                </c:pt>
                <c:pt idx="13765">
                  <c:v>21469</c:v>
                </c:pt>
                <c:pt idx="13766">
                  <c:v>21470</c:v>
                </c:pt>
                <c:pt idx="13767">
                  <c:v>21471</c:v>
                </c:pt>
                <c:pt idx="13768">
                  <c:v>21472</c:v>
                </c:pt>
                <c:pt idx="13769">
                  <c:v>21473</c:v>
                </c:pt>
                <c:pt idx="13770">
                  <c:v>21474</c:v>
                </c:pt>
                <c:pt idx="13771">
                  <c:v>21475</c:v>
                </c:pt>
                <c:pt idx="13772">
                  <c:v>21476</c:v>
                </c:pt>
                <c:pt idx="13773">
                  <c:v>21477</c:v>
                </c:pt>
                <c:pt idx="13774">
                  <c:v>21478</c:v>
                </c:pt>
                <c:pt idx="13775">
                  <c:v>21479</c:v>
                </c:pt>
                <c:pt idx="13776">
                  <c:v>21480</c:v>
                </c:pt>
                <c:pt idx="13777">
                  <c:v>21481</c:v>
                </c:pt>
                <c:pt idx="13778">
                  <c:v>21482</c:v>
                </c:pt>
                <c:pt idx="13779">
                  <c:v>21483</c:v>
                </c:pt>
                <c:pt idx="13780">
                  <c:v>21484</c:v>
                </c:pt>
                <c:pt idx="13781">
                  <c:v>21485</c:v>
                </c:pt>
                <c:pt idx="13782">
                  <c:v>21486</c:v>
                </c:pt>
                <c:pt idx="13783">
                  <c:v>21487</c:v>
                </c:pt>
                <c:pt idx="13784">
                  <c:v>21488</c:v>
                </c:pt>
                <c:pt idx="13785">
                  <c:v>21489</c:v>
                </c:pt>
                <c:pt idx="13786">
                  <c:v>21490</c:v>
                </c:pt>
                <c:pt idx="13787">
                  <c:v>21491</c:v>
                </c:pt>
                <c:pt idx="13788">
                  <c:v>21492</c:v>
                </c:pt>
                <c:pt idx="13789">
                  <c:v>21493</c:v>
                </c:pt>
                <c:pt idx="13790">
                  <c:v>21494</c:v>
                </c:pt>
                <c:pt idx="13791">
                  <c:v>21495</c:v>
                </c:pt>
                <c:pt idx="13792">
                  <c:v>21496</c:v>
                </c:pt>
                <c:pt idx="13793">
                  <c:v>21497</c:v>
                </c:pt>
                <c:pt idx="13794">
                  <c:v>21498</c:v>
                </c:pt>
                <c:pt idx="13795">
                  <c:v>21499</c:v>
                </c:pt>
                <c:pt idx="13796">
                  <c:v>21500</c:v>
                </c:pt>
                <c:pt idx="13797">
                  <c:v>21501</c:v>
                </c:pt>
                <c:pt idx="13798">
                  <c:v>21502</c:v>
                </c:pt>
                <c:pt idx="13799">
                  <c:v>21503</c:v>
                </c:pt>
                <c:pt idx="13800">
                  <c:v>21504</c:v>
                </c:pt>
                <c:pt idx="13801">
                  <c:v>21505</c:v>
                </c:pt>
                <c:pt idx="13802">
                  <c:v>21506</c:v>
                </c:pt>
                <c:pt idx="13803">
                  <c:v>21507</c:v>
                </c:pt>
                <c:pt idx="13804">
                  <c:v>21508</c:v>
                </c:pt>
                <c:pt idx="13805">
                  <c:v>21509</c:v>
                </c:pt>
                <c:pt idx="13806">
                  <c:v>21510</c:v>
                </c:pt>
                <c:pt idx="13807">
                  <c:v>21511</c:v>
                </c:pt>
                <c:pt idx="13808">
                  <c:v>21512</c:v>
                </c:pt>
                <c:pt idx="13809">
                  <c:v>21513</c:v>
                </c:pt>
                <c:pt idx="13810">
                  <c:v>21514</c:v>
                </c:pt>
                <c:pt idx="13811">
                  <c:v>21515</c:v>
                </c:pt>
                <c:pt idx="13812">
                  <c:v>21516</c:v>
                </c:pt>
                <c:pt idx="13813">
                  <c:v>21517</c:v>
                </c:pt>
                <c:pt idx="13814">
                  <c:v>21518</c:v>
                </c:pt>
                <c:pt idx="13815">
                  <c:v>21519</c:v>
                </c:pt>
                <c:pt idx="13816">
                  <c:v>21520</c:v>
                </c:pt>
                <c:pt idx="13817">
                  <c:v>21521</c:v>
                </c:pt>
                <c:pt idx="13818">
                  <c:v>21522</c:v>
                </c:pt>
                <c:pt idx="13819">
                  <c:v>21523</c:v>
                </c:pt>
                <c:pt idx="13820">
                  <c:v>21524</c:v>
                </c:pt>
                <c:pt idx="13821">
                  <c:v>21525</c:v>
                </c:pt>
                <c:pt idx="13822">
                  <c:v>21526</c:v>
                </c:pt>
                <c:pt idx="13823">
                  <c:v>21527</c:v>
                </c:pt>
                <c:pt idx="13824">
                  <c:v>21528</c:v>
                </c:pt>
                <c:pt idx="13825">
                  <c:v>21529</c:v>
                </c:pt>
                <c:pt idx="13826">
                  <c:v>21530</c:v>
                </c:pt>
                <c:pt idx="13827">
                  <c:v>21531</c:v>
                </c:pt>
                <c:pt idx="13828">
                  <c:v>21532</c:v>
                </c:pt>
                <c:pt idx="13829">
                  <c:v>21533</c:v>
                </c:pt>
                <c:pt idx="13830">
                  <c:v>21534</c:v>
                </c:pt>
                <c:pt idx="13831">
                  <c:v>21535</c:v>
                </c:pt>
                <c:pt idx="13832">
                  <c:v>21536</c:v>
                </c:pt>
                <c:pt idx="13833">
                  <c:v>21537</c:v>
                </c:pt>
                <c:pt idx="13834">
                  <c:v>21538</c:v>
                </c:pt>
                <c:pt idx="13835">
                  <c:v>21539</c:v>
                </c:pt>
                <c:pt idx="13836">
                  <c:v>21540</c:v>
                </c:pt>
                <c:pt idx="13837">
                  <c:v>21541</c:v>
                </c:pt>
                <c:pt idx="13838">
                  <c:v>21542</c:v>
                </c:pt>
                <c:pt idx="13839">
                  <c:v>21543</c:v>
                </c:pt>
                <c:pt idx="13840">
                  <c:v>21544</c:v>
                </c:pt>
                <c:pt idx="13841">
                  <c:v>21545</c:v>
                </c:pt>
                <c:pt idx="13842">
                  <c:v>21546</c:v>
                </c:pt>
                <c:pt idx="13843">
                  <c:v>21547</c:v>
                </c:pt>
                <c:pt idx="13844">
                  <c:v>21548</c:v>
                </c:pt>
                <c:pt idx="13845">
                  <c:v>21549</c:v>
                </c:pt>
                <c:pt idx="13846">
                  <c:v>21550</c:v>
                </c:pt>
                <c:pt idx="13847">
                  <c:v>21551</c:v>
                </c:pt>
                <c:pt idx="13848">
                  <c:v>21552</c:v>
                </c:pt>
                <c:pt idx="13849">
                  <c:v>21553</c:v>
                </c:pt>
                <c:pt idx="13850">
                  <c:v>21554</c:v>
                </c:pt>
                <c:pt idx="13851">
                  <c:v>21555</c:v>
                </c:pt>
                <c:pt idx="13852">
                  <c:v>21556</c:v>
                </c:pt>
                <c:pt idx="13853">
                  <c:v>21557</c:v>
                </c:pt>
                <c:pt idx="13854">
                  <c:v>21558</c:v>
                </c:pt>
                <c:pt idx="13855">
                  <c:v>21559</c:v>
                </c:pt>
                <c:pt idx="13856">
                  <c:v>21560</c:v>
                </c:pt>
                <c:pt idx="13857">
                  <c:v>21561</c:v>
                </c:pt>
                <c:pt idx="13858">
                  <c:v>21562</c:v>
                </c:pt>
                <c:pt idx="13859">
                  <c:v>21563</c:v>
                </c:pt>
                <c:pt idx="13860">
                  <c:v>21564</c:v>
                </c:pt>
                <c:pt idx="13861">
                  <c:v>21565</c:v>
                </c:pt>
                <c:pt idx="13862">
                  <c:v>21566</c:v>
                </c:pt>
                <c:pt idx="13863">
                  <c:v>21567</c:v>
                </c:pt>
                <c:pt idx="13864">
                  <c:v>21568</c:v>
                </c:pt>
                <c:pt idx="13865">
                  <c:v>21569</c:v>
                </c:pt>
                <c:pt idx="13866">
                  <c:v>21570</c:v>
                </c:pt>
                <c:pt idx="13867">
                  <c:v>21571</c:v>
                </c:pt>
                <c:pt idx="13868">
                  <c:v>21572</c:v>
                </c:pt>
                <c:pt idx="13869">
                  <c:v>21573</c:v>
                </c:pt>
                <c:pt idx="13870">
                  <c:v>21574</c:v>
                </c:pt>
                <c:pt idx="13871">
                  <c:v>21575</c:v>
                </c:pt>
                <c:pt idx="13872">
                  <c:v>21576</c:v>
                </c:pt>
                <c:pt idx="13873">
                  <c:v>21577</c:v>
                </c:pt>
                <c:pt idx="13874">
                  <c:v>21578</c:v>
                </c:pt>
                <c:pt idx="13875">
                  <c:v>21579</c:v>
                </c:pt>
                <c:pt idx="13876">
                  <c:v>21580</c:v>
                </c:pt>
                <c:pt idx="13877">
                  <c:v>21581</c:v>
                </c:pt>
                <c:pt idx="13878">
                  <c:v>21582</c:v>
                </c:pt>
                <c:pt idx="13879">
                  <c:v>21583</c:v>
                </c:pt>
                <c:pt idx="13880">
                  <c:v>21584</c:v>
                </c:pt>
                <c:pt idx="13881">
                  <c:v>21585</c:v>
                </c:pt>
                <c:pt idx="13882">
                  <c:v>21586</c:v>
                </c:pt>
                <c:pt idx="13883">
                  <c:v>21587</c:v>
                </c:pt>
                <c:pt idx="13884">
                  <c:v>21588</c:v>
                </c:pt>
                <c:pt idx="13885">
                  <c:v>21589</c:v>
                </c:pt>
                <c:pt idx="13886">
                  <c:v>21590</c:v>
                </c:pt>
                <c:pt idx="13887">
                  <c:v>21591</c:v>
                </c:pt>
                <c:pt idx="13888">
                  <c:v>21592</c:v>
                </c:pt>
                <c:pt idx="13889">
                  <c:v>21593</c:v>
                </c:pt>
                <c:pt idx="13890">
                  <c:v>21594</c:v>
                </c:pt>
                <c:pt idx="13891">
                  <c:v>21595</c:v>
                </c:pt>
                <c:pt idx="13892">
                  <c:v>21596</c:v>
                </c:pt>
                <c:pt idx="13893">
                  <c:v>21597</c:v>
                </c:pt>
                <c:pt idx="13894">
                  <c:v>21598</c:v>
                </c:pt>
                <c:pt idx="13895">
                  <c:v>21599</c:v>
                </c:pt>
                <c:pt idx="13896">
                  <c:v>21600</c:v>
                </c:pt>
                <c:pt idx="13897">
                  <c:v>21601</c:v>
                </c:pt>
                <c:pt idx="13898">
                  <c:v>21602</c:v>
                </c:pt>
                <c:pt idx="13899">
                  <c:v>21603</c:v>
                </c:pt>
                <c:pt idx="13900">
                  <c:v>21604</c:v>
                </c:pt>
                <c:pt idx="13901">
                  <c:v>21605</c:v>
                </c:pt>
                <c:pt idx="13902">
                  <c:v>21606</c:v>
                </c:pt>
                <c:pt idx="13903">
                  <c:v>21607</c:v>
                </c:pt>
                <c:pt idx="13904">
                  <c:v>21608</c:v>
                </c:pt>
                <c:pt idx="13905">
                  <c:v>21609</c:v>
                </c:pt>
                <c:pt idx="13906">
                  <c:v>21610</c:v>
                </c:pt>
                <c:pt idx="13907">
                  <c:v>21611</c:v>
                </c:pt>
                <c:pt idx="13908">
                  <c:v>21612</c:v>
                </c:pt>
                <c:pt idx="13909">
                  <c:v>21613</c:v>
                </c:pt>
                <c:pt idx="13910">
                  <c:v>21614</c:v>
                </c:pt>
                <c:pt idx="13911">
                  <c:v>21615</c:v>
                </c:pt>
                <c:pt idx="13912">
                  <c:v>21616</c:v>
                </c:pt>
                <c:pt idx="13913">
                  <c:v>21617</c:v>
                </c:pt>
                <c:pt idx="13914">
                  <c:v>21618</c:v>
                </c:pt>
                <c:pt idx="13915">
                  <c:v>21619</c:v>
                </c:pt>
                <c:pt idx="13916">
                  <c:v>21620</c:v>
                </c:pt>
                <c:pt idx="13917">
                  <c:v>21621</c:v>
                </c:pt>
                <c:pt idx="13918">
                  <c:v>21622</c:v>
                </c:pt>
                <c:pt idx="13919">
                  <c:v>21623</c:v>
                </c:pt>
                <c:pt idx="13920">
                  <c:v>21624</c:v>
                </c:pt>
                <c:pt idx="13921">
                  <c:v>21625</c:v>
                </c:pt>
                <c:pt idx="13922">
                  <c:v>21626</c:v>
                </c:pt>
                <c:pt idx="13923">
                  <c:v>21627</c:v>
                </c:pt>
                <c:pt idx="13924">
                  <c:v>21628</c:v>
                </c:pt>
                <c:pt idx="13925">
                  <c:v>21629</c:v>
                </c:pt>
                <c:pt idx="13926">
                  <c:v>21630</c:v>
                </c:pt>
                <c:pt idx="13927">
                  <c:v>21631</c:v>
                </c:pt>
                <c:pt idx="13928">
                  <c:v>21632</c:v>
                </c:pt>
                <c:pt idx="13929">
                  <c:v>21633</c:v>
                </c:pt>
                <c:pt idx="13930">
                  <c:v>21634</c:v>
                </c:pt>
                <c:pt idx="13931">
                  <c:v>21635</c:v>
                </c:pt>
                <c:pt idx="13932">
                  <c:v>21636</c:v>
                </c:pt>
                <c:pt idx="13933">
                  <c:v>21637</c:v>
                </c:pt>
                <c:pt idx="13934">
                  <c:v>21638</c:v>
                </c:pt>
                <c:pt idx="13935">
                  <c:v>21639</c:v>
                </c:pt>
                <c:pt idx="13936">
                  <c:v>21640</c:v>
                </c:pt>
                <c:pt idx="13937">
                  <c:v>21641</c:v>
                </c:pt>
                <c:pt idx="13938">
                  <c:v>21642</c:v>
                </c:pt>
                <c:pt idx="13939">
                  <c:v>21643</c:v>
                </c:pt>
                <c:pt idx="13940">
                  <c:v>21644</c:v>
                </c:pt>
                <c:pt idx="13941">
                  <c:v>21645</c:v>
                </c:pt>
                <c:pt idx="13942">
                  <c:v>21646</c:v>
                </c:pt>
                <c:pt idx="13943">
                  <c:v>21647</c:v>
                </c:pt>
                <c:pt idx="13944">
                  <c:v>21648</c:v>
                </c:pt>
                <c:pt idx="13945">
                  <c:v>21649</c:v>
                </c:pt>
                <c:pt idx="13946">
                  <c:v>21650</c:v>
                </c:pt>
                <c:pt idx="13947">
                  <c:v>21651</c:v>
                </c:pt>
                <c:pt idx="13948">
                  <c:v>21652</c:v>
                </c:pt>
                <c:pt idx="13949">
                  <c:v>21653</c:v>
                </c:pt>
                <c:pt idx="13950">
                  <c:v>21654</c:v>
                </c:pt>
                <c:pt idx="13951">
                  <c:v>21655</c:v>
                </c:pt>
                <c:pt idx="13952">
                  <c:v>21656</c:v>
                </c:pt>
                <c:pt idx="13953">
                  <c:v>21657</c:v>
                </c:pt>
                <c:pt idx="13954">
                  <c:v>21658</c:v>
                </c:pt>
                <c:pt idx="13955">
                  <c:v>21659</c:v>
                </c:pt>
                <c:pt idx="13956">
                  <c:v>21660</c:v>
                </c:pt>
                <c:pt idx="13957">
                  <c:v>21661</c:v>
                </c:pt>
                <c:pt idx="13958">
                  <c:v>21662</c:v>
                </c:pt>
                <c:pt idx="13959">
                  <c:v>21663</c:v>
                </c:pt>
                <c:pt idx="13960">
                  <c:v>21664</c:v>
                </c:pt>
                <c:pt idx="13961">
                  <c:v>21665</c:v>
                </c:pt>
                <c:pt idx="13962">
                  <c:v>21666</c:v>
                </c:pt>
                <c:pt idx="13963">
                  <c:v>21667</c:v>
                </c:pt>
                <c:pt idx="13964">
                  <c:v>21668</c:v>
                </c:pt>
                <c:pt idx="13965">
                  <c:v>21669</c:v>
                </c:pt>
                <c:pt idx="13966">
                  <c:v>21670</c:v>
                </c:pt>
                <c:pt idx="13967">
                  <c:v>21671</c:v>
                </c:pt>
                <c:pt idx="13968">
                  <c:v>21672</c:v>
                </c:pt>
                <c:pt idx="13969">
                  <c:v>21673</c:v>
                </c:pt>
                <c:pt idx="13970">
                  <c:v>21674</c:v>
                </c:pt>
                <c:pt idx="13971">
                  <c:v>21675</c:v>
                </c:pt>
                <c:pt idx="13972">
                  <c:v>21676</c:v>
                </c:pt>
                <c:pt idx="13973">
                  <c:v>21677</c:v>
                </c:pt>
                <c:pt idx="13974">
                  <c:v>21678</c:v>
                </c:pt>
                <c:pt idx="13975">
                  <c:v>21679</c:v>
                </c:pt>
                <c:pt idx="13976">
                  <c:v>21680</c:v>
                </c:pt>
                <c:pt idx="13977">
                  <c:v>21681</c:v>
                </c:pt>
                <c:pt idx="13978">
                  <c:v>21682</c:v>
                </c:pt>
                <c:pt idx="13979">
                  <c:v>21683</c:v>
                </c:pt>
                <c:pt idx="13980">
                  <c:v>21684</c:v>
                </c:pt>
                <c:pt idx="13981">
                  <c:v>21685</c:v>
                </c:pt>
                <c:pt idx="13982">
                  <c:v>21686</c:v>
                </c:pt>
                <c:pt idx="13983">
                  <c:v>21687</c:v>
                </c:pt>
                <c:pt idx="13984">
                  <c:v>21688</c:v>
                </c:pt>
                <c:pt idx="13985">
                  <c:v>21689</c:v>
                </c:pt>
                <c:pt idx="13986">
                  <c:v>21690</c:v>
                </c:pt>
                <c:pt idx="13987">
                  <c:v>21691</c:v>
                </c:pt>
                <c:pt idx="13988">
                  <c:v>21692</c:v>
                </c:pt>
                <c:pt idx="13989">
                  <c:v>21693</c:v>
                </c:pt>
                <c:pt idx="13990">
                  <c:v>21694</c:v>
                </c:pt>
                <c:pt idx="13991">
                  <c:v>21695</c:v>
                </c:pt>
                <c:pt idx="13992">
                  <c:v>21696</c:v>
                </c:pt>
                <c:pt idx="13993">
                  <c:v>21697</c:v>
                </c:pt>
                <c:pt idx="13994">
                  <c:v>21698</c:v>
                </c:pt>
                <c:pt idx="13995">
                  <c:v>21699</c:v>
                </c:pt>
                <c:pt idx="13996">
                  <c:v>21700</c:v>
                </c:pt>
                <c:pt idx="13997">
                  <c:v>21701</c:v>
                </c:pt>
                <c:pt idx="13998">
                  <c:v>21702</c:v>
                </c:pt>
                <c:pt idx="13999">
                  <c:v>21703</c:v>
                </c:pt>
                <c:pt idx="14000">
                  <c:v>21704</c:v>
                </c:pt>
                <c:pt idx="14001">
                  <c:v>21705</c:v>
                </c:pt>
                <c:pt idx="14002">
                  <c:v>21706</c:v>
                </c:pt>
                <c:pt idx="14003">
                  <c:v>21707</c:v>
                </c:pt>
                <c:pt idx="14004">
                  <c:v>21708</c:v>
                </c:pt>
                <c:pt idx="14005">
                  <c:v>21709</c:v>
                </c:pt>
                <c:pt idx="14006">
                  <c:v>21710</c:v>
                </c:pt>
                <c:pt idx="14007">
                  <c:v>21711</c:v>
                </c:pt>
                <c:pt idx="14008">
                  <c:v>21712</c:v>
                </c:pt>
                <c:pt idx="14009">
                  <c:v>21713</c:v>
                </c:pt>
                <c:pt idx="14010">
                  <c:v>21714</c:v>
                </c:pt>
                <c:pt idx="14011">
                  <c:v>21715</c:v>
                </c:pt>
                <c:pt idx="14012">
                  <c:v>21716</c:v>
                </c:pt>
                <c:pt idx="14013">
                  <c:v>21717</c:v>
                </c:pt>
                <c:pt idx="14014">
                  <c:v>21718</c:v>
                </c:pt>
                <c:pt idx="14015">
                  <c:v>21719</c:v>
                </c:pt>
                <c:pt idx="14016">
                  <c:v>21720</c:v>
                </c:pt>
                <c:pt idx="14017">
                  <c:v>21721</c:v>
                </c:pt>
                <c:pt idx="14018">
                  <c:v>21722</c:v>
                </c:pt>
                <c:pt idx="14019">
                  <c:v>21723</c:v>
                </c:pt>
                <c:pt idx="14020">
                  <c:v>21724</c:v>
                </c:pt>
                <c:pt idx="14021">
                  <c:v>21725</c:v>
                </c:pt>
                <c:pt idx="14022">
                  <c:v>21726</c:v>
                </c:pt>
                <c:pt idx="14023">
                  <c:v>21727</c:v>
                </c:pt>
                <c:pt idx="14024">
                  <c:v>21728</c:v>
                </c:pt>
                <c:pt idx="14025">
                  <c:v>21729</c:v>
                </c:pt>
                <c:pt idx="14026">
                  <c:v>21730</c:v>
                </c:pt>
                <c:pt idx="14027">
                  <c:v>21731</c:v>
                </c:pt>
                <c:pt idx="14028">
                  <c:v>21732</c:v>
                </c:pt>
                <c:pt idx="14029">
                  <c:v>21733</c:v>
                </c:pt>
                <c:pt idx="14030">
                  <c:v>21734</c:v>
                </c:pt>
                <c:pt idx="14031">
                  <c:v>21735</c:v>
                </c:pt>
                <c:pt idx="14032">
                  <c:v>21736</c:v>
                </c:pt>
                <c:pt idx="14033">
                  <c:v>21737</c:v>
                </c:pt>
                <c:pt idx="14034">
                  <c:v>21738</c:v>
                </c:pt>
                <c:pt idx="14035">
                  <c:v>21739</c:v>
                </c:pt>
                <c:pt idx="14036">
                  <c:v>21740</c:v>
                </c:pt>
                <c:pt idx="14037">
                  <c:v>21741</c:v>
                </c:pt>
                <c:pt idx="14038">
                  <c:v>21742</c:v>
                </c:pt>
                <c:pt idx="14039">
                  <c:v>21743</c:v>
                </c:pt>
                <c:pt idx="14040">
                  <c:v>21744</c:v>
                </c:pt>
                <c:pt idx="14041">
                  <c:v>21745</c:v>
                </c:pt>
                <c:pt idx="14042">
                  <c:v>21746</c:v>
                </c:pt>
                <c:pt idx="14043">
                  <c:v>21747</c:v>
                </c:pt>
                <c:pt idx="14044">
                  <c:v>21748</c:v>
                </c:pt>
                <c:pt idx="14045">
                  <c:v>21749</c:v>
                </c:pt>
                <c:pt idx="14046">
                  <c:v>21750</c:v>
                </c:pt>
                <c:pt idx="14047">
                  <c:v>21751</c:v>
                </c:pt>
                <c:pt idx="14048">
                  <c:v>21752</c:v>
                </c:pt>
                <c:pt idx="14049">
                  <c:v>21753</c:v>
                </c:pt>
                <c:pt idx="14050">
                  <c:v>21754</c:v>
                </c:pt>
                <c:pt idx="14051">
                  <c:v>21755</c:v>
                </c:pt>
                <c:pt idx="14052">
                  <c:v>21756</c:v>
                </c:pt>
                <c:pt idx="14053">
                  <c:v>21757</c:v>
                </c:pt>
                <c:pt idx="14054">
                  <c:v>21758</c:v>
                </c:pt>
                <c:pt idx="14055">
                  <c:v>21759</c:v>
                </c:pt>
                <c:pt idx="14056">
                  <c:v>21760</c:v>
                </c:pt>
                <c:pt idx="14057">
                  <c:v>21761</c:v>
                </c:pt>
                <c:pt idx="14058">
                  <c:v>21762</c:v>
                </c:pt>
                <c:pt idx="14059">
                  <c:v>21763</c:v>
                </c:pt>
                <c:pt idx="14060">
                  <c:v>21764</c:v>
                </c:pt>
                <c:pt idx="14061">
                  <c:v>21765</c:v>
                </c:pt>
                <c:pt idx="14062">
                  <c:v>21766</c:v>
                </c:pt>
                <c:pt idx="14063">
                  <c:v>21767</c:v>
                </c:pt>
                <c:pt idx="14064">
                  <c:v>21768</c:v>
                </c:pt>
                <c:pt idx="14065">
                  <c:v>21769</c:v>
                </c:pt>
                <c:pt idx="14066">
                  <c:v>21770</c:v>
                </c:pt>
                <c:pt idx="14067">
                  <c:v>21771</c:v>
                </c:pt>
                <c:pt idx="14068">
                  <c:v>21772</c:v>
                </c:pt>
                <c:pt idx="14069">
                  <c:v>21773</c:v>
                </c:pt>
                <c:pt idx="14070">
                  <c:v>21774</c:v>
                </c:pt>
                <c:pt idx="14071">
                  <c:v>21775</c:v>
                </c:pt>
                <c:pt idx="14072">
                  <c:v>21776</c:v>
                </c:pt>
                <c:pt idx="14073">
                  <c:v>21777</c:v>
                </c:pt>
                <c:pt idx="14074">
                  <c:v>21778</c:v>
                </c:pt>
                <c:pt idx="14075">
                  <c:v>21779</c:v>
                </c:pt>
                <c:pt idx="14076">
                  <c:v>21780</c:v>
                </c:pt>
                <c:pt idx="14077">
                  <c:v>21781</c:v>
                </c:pt>
                <c:pt idx="14078">
                  <c:v>21782</c:v>
                </c:pt>
                <c:pt idx="14079">
                  <c:v>21783</c:v>
                </c:pt>
                <c:pt idx="14080">
                  <c:v>21784</c:v>
                </c:pt>
                <c:pt idx="14081">
                  <c:v>21785</c:v>
                </c:pt>
                <c:pt idx="14082">
                  <c:v>21786</c:v>
                </c:pt>
                <c:pt idx="14083">
                  <c:v>21787</c:v>
                </c:pt>
                <c:pt idx="14084">
                  <c:v>21788</c:v>
                </c:pt>
                <c:pt idx="14085">
                  <c:v>21789</c:v>
                </c:pt>
                <c:pt idx="14086">
                  <c:v>21790</c:v>
                </c:pt>
                <c:pt idx="14087">
                  <c:v>21791</c:v>
                </c:pt>
                <c:pt idx="14088">
                  <c:v>21792</c:v>
                </c:pt>
                <c:pt idx="14089">
                  <c:v>21793</c:v>
                </c:pt>
                <c:pt idx="14090">
                  <c:v>21794</c:v>
                </c:pt>
                <c:pt idx="14091">
                  <c:v>21795</c:v>
                </c:pt>
                <c:pt idx="14092">
                  <c:v>21796</c:v>
                </c:pt>
                <c:pt idx="14093">
                  <c:v>21797</c:v>
                </c:pt>
                <c:pt idx="14094">
                  <c:v>21798</c:v>
                </c:pt>
                <c:pt idx="14095">
                  <c:v>21799</c:v>
                </c:pt>
                <c:pt idx="14096">
                  <c:v>21800</c:v>
                </c:pt>
                <c:pt idx="14097">
                  <c:v>21801</c:v>
                </c:pt>
                <c:pt idx="14098">
                  <c:v>21802</c:v>
                </c:pt>
                <c:pt idx="14099">
                  <c:v>21803</c:v>
                </c:pt>
                <c:pt idx="14100">
                  <c:v>21804</c:v>
                </c:pt>
                <c:pt idx="14101">
                  <c:v>21805</c:v>
                </c:pt>
                <c:pt idx="14102">
                  <c:v>21806</c:v>
                </c:pt>
                <c:pt idx="14103">
                  <c:v>21807</c:v>
                </c:pt>
                <c:pt idx="14104">
                  <c:v>21808</c:v>
                </c:pt>
                <c:pt idx="14105">
                  <c:v>21809</c:v>
                </c:pt>
                <c:pt idx="14106">
                  <c:v>21810</c:v>
                </c:pt>
                <c:pt idx="14107">
                  <c:v>21811</c:v>
                </c:pt>
                <c:pt idx="14108">
                  <c:v>21812</c:v>
                </c:pt>
                <c:pt idx="14109">
                  <c:v>21813</c:v>
                </c:pt>
                <c:pt idx="14110">
                  <c:v>21814</c:v>
                </c:pt>
                <c:pt idx="14111">
                  <c:v>21815</c:v>
                </c:pt>
                <c:pt idx="14112">
                  <c:v>21816</c:v>
                </c:pt>
                <c:pt idx="14113">
                  <c:v>21817</c:v>
                </c:pt>
                <c:pt idx="14114">
                  <c:v>21818</c:v>
                </c:pt>
                <c:pt idx="14115">
                  <c:v>21819</c:v>
                </c:pt>
                <c:pt idx="14116">
                  <c:v>21820</c:v>
                </c:pt>
                <c:pt idx="14117">
                  <c:v>21821</c:v>
                </c:pt>
                <c:pt idx="14118">
                  <c:v>21822</c:v>
                </c:pt>
                <c:pt idx="14119">
                  <c:v>21823</c:v>
                </c:pt>
                <c:pt idx="14120">
                  <c:v>21824</c:v>
                </c:pt>
                <c:pt idx="14121">
                  <c:v>21825</c:v>
                </c:pt>
                <c:pt idx="14122">
                  <c:v>21826</c:v>
                </c:pt>
                <c:pt idx="14123">
                  <c:v>21827</c:v>
                </c:pt>
                <c:pt idx="14124">
                  <c:v>21828</c:v>
                </c:pt>
                <c:pt idx="14125">
                  <c:v>21829</c:v>
                </c:pt>
                <c:pt idx="14126">
                  <c:v>21830</c:v>
                </c:pt>
                <c:pt idx="14127">
                  <c:v>21831</c:v>
                </c:pt>
                <c:pt idx="14128">
                  <c:v>21832</c:v>
                </c:pt>
                <c:pt idx="14129">
                  <c:v>21833</c:v>
                </c:pt>
                <c:pt idx="14130">
                  <c:v>21834</c:v>
                </c:pt>
                <c:pt idx="14131">
                  <c:v>21835</c:v>
                </c:pt>
                <c:pt idx="14132">
                  <c:v>21836</c:v>
                </c:pt>
                <c:pt idx="14133">
                  <c:v>21837</c:v>
                </c:pt>
                <c:pt idx="14134">
                  <c:v>21838</c:v>
                </c:pt>
                <c:pt idx="14135">
                  <c:v>21839</c:v>
                </c:pt>
                <c:pt idx="14136">
                  <c:v>21840</c:v>
                </c:pt>
                <c:pt idx="14137">
                  <c:v>21841</c:v>
                </c:pt>
                <c:pt idx="14138">
                  <c:v>21842</c:v>
                </c:pt>
                <c:pt idx="14139">
                  <c:v>21843</c:v>
                </c:pt>
                <c:pt idx="14140">
                  <c:v>21844</c:v>
                </c:pt>
                <c:pt idx="14141">
                  <c:v>21845</c:v>
                </c:pt>
                <c:pt idx="14142">
                  <c:v>21846</c:v>
                </c:pt>
                <c:pt idx="14143">
                  <c:v>21847</c:v>
                </c:pt>
                <c:pt idx="14144">
                  <c:v>21848</c:v>
                </c:pt>
                <c:pt idx="14145">
                  <c:v>21849</c:v>
                </c:pt>
                <c:pt idx="14146">
                  <c:v>21850</c:v>
                </c:pt>
                <c:pt idx="14147">
                  <c:v>21851</c:v>
                </c:pt>
                <c:pt idx="14148">
                  <c:v>21852</c:v>
                </c:pt>
                <c:pt idx="14149">
                  <c:v>21853</c:v>
                </c:pt>
                <c:pt idx="14150">
                  <c:v>21854</c:v>
                </c:pt>
                <c:pt idx="14151">
                  <c:v>21855</c:v>
                </c:pt>
                <c:pt idx="14152">
                  <c:v>21856</c:v>
                </c:pt>
                <c:pt idx="14153">
                  <c:v>21857</c:v>
                </c:pt>
                <c:pt idx="14154">
                  <c:v>21858</c:v>
                </c:pt>
                <c:pt idx="14155">
                  <c:v>21859</c:v>
                </c:pt>
                <c:pt idx="14156">
                  <c:v>21860</c:v>
                </c:pt>
                <c:pt idx="14157">
                  <c:v>21861</c:v>
                </c:pt>
                <c:pt idx="14158">
                  <c:v>21862</c:v>
                </c:pt>
                <c:pt idx="14159">
                  <c:v>21863</c:v>
                </c:pt>
                <c:pt idx="14160">
                  <c:v>21864</c:v>
                </c:pt>
                <c:pt idx="14161">
                  <c:v>21865</c:v>
                </c:pt>
                <c:pt idx="14162">
                  <c:v>21866</c:v>
                </c:pt>
                <c:pt idx="14163">
                  <c:v>21867</c:v>
                </c:pt>
                <c:pt idx="14164">
                  <c:v>21868</c:v>
                </c:pt>
                <c:pt idx="14165">
                  <c:v>21869</c:v>
                </c:pt>
                <c:pt idx="14166">
                  <c:v>21870</c:v>
                </c:pt>
                <c:pt idx="14167">
                  <c:v>21871</c:v>
                </c:pt>
                <c:pt idx="14168">
                  <c:v>21872</c:v>
                </c:pt>
                <c:pt idx="14169">
                  <c:v>21873</c:v>
                </c:pt>
                <c:pt idx="14170">
                  <c:v>21874</c:v>
                </c:pt>
                <c:pt idx="14171">
                  <c:v>21875</c:v>
                </c:pt>
                <c:pt idx="14172">
                  <c:v>21876</c:v>
                </c:pt>
                <c:pt idx="14173">
                  <c:v>21877</c:v>
                </c:pt>
                <c:pt idx="14174">
                  <c:v>21878</c:v>
                </c:pt>
                <c:pt idx="14175">
                  <c:v>21879</c:v>
                </c:pt>
                <c:pt idx="14176">
                  <c:v>21880</c:v>
                </c:pt>
                <c:pt idx="14177">
                  <c:v>21881</c:v>
                </c:pt>
                <c:pt idx="14178">
                  <c:v>21882</c:v>
                </c:pt>
                <c:pt idx="14179">
                  <c:v>21883</c:v>
                </c:pt>
                <c:pt idx="14180">
                  <c:v>21884</c:v>
                </c:pt>
                <c:pt idx="14181">
                  <c:v>21885</c:v>
                </c:pt>
                <c:pt idx="14182">
                  <c:v>21886</c:v>
                </c:pt>
                <c:pt idx="14183">
                  <c:v>21887</c:v>
                </c:pt>
                <c:pt idx="14184">
                  <c:v>21888</c:v>
                </c:pt>
                <c:pt idx="14185">
                  <c:v>21889</c:v>
                </c:pt>
                <c:pt idx="14186">
                  <c:v>21890</c:v>
                </c:pt>
                <c:pt idx="14187">
                  <c:v>21891</c:v>
                </c:pt>
                <c:pt idx="14188">
                  <c:v>21892</c:v>
                </c:pt>
                <c:pt idx="14189">
                  <c:v>21893</c:v>
                </c:pt>
                <c:pt idx="14190">
                  <c:v>21894</c:v>
                </c:pt>
                <c:pt idx="14191">
                  <c:v>21895</c:v>
                </c:pt>
                <c:pt idx="14192">
                  <c:v>21896</c:v>
                </c:pt>
                <c:pt idx="14193">
                  <c:v>21897</c:v>
                </c:pt>
                <c:pt idx="14194">
                  <c:v>21898</c:v>
                </c:pt>
                <c:pt idx="14195">
                  <c:v>21899</c:v>
                </c:pt>
                <c:pt idx="14196">
                  <c:v>21900</c:v>
                </c:pt>
                <c:pt idx="14197">
                  <c:v>21901</c:v>
                </c:pt>
                <c:pt idx="14198">
                  <c:v>21902</c:v>
                </c:pt>
                <c:pt idx="14199">
                  <c:v>21903</c:v>
                </c:pt>
                <c:pt idx="14200">
                  <c:v>21904</c:v>
                </c:pt>
                <c:pt idx="14201">
                  <c:v>21905</c:v>
                </c:pt>
                <c:pt idx="14202">
                  <c:v>21906</c:v>
                </c:pt>
                <c:pt idx="14203">
                  <c:v>21907</c:v>
                </c:pt>
                <c:pt idx="14204">
                  <c:v>21908</c:v>
                </c:pt>
                <c:pt idx="14205">
                  <c:v>21909</c:v>
                </c:pt>
                <c:pt idx="14206">
                  <c:v>21910</c:v>
                </c:pt>
                <c:pt idx="14207">
                  <c:v>21911</c:v>
                </c:pt>
                <c:pt idx="14208">
                  <c:v>21912</c:v>
                </c:pt>
                <c:pt idx="14209">
                  <c:v>21913</c:v>
                </c:pt>
                <c:pt idx="14210">
                  <c:v>21914</c:v>
                </c:pt>
                <c:pt idx="14211">
                  <c:v>21915</c:v>
                </c:pt>
                <c:pt idx="14212">
                  <c:v>21916</c:v>
                </c:pt>
                <c:pt idx="14213">
                  <c:v>21917</c:v>
                </c:pt>
                <c:pt idx="14214">
                  <c:v>21918</c:v>
                </c:pt>
                <c:pt idx="14215">
                  <c:v>21919</c:v>
                </c:pt>
                <c:pt idx="14216">
                  <c:v>21920</c:v>
                </c:pt>
                <c:pt idx="14217">
                  <c:v>21921</c:v>
                </c:pt>
                <c:pt idx="14218">
                  <c:v>21922</c:v>
                </c:pt>
                <c:pt idx="14219">
                  <c:v>21923</c:v>
                </c:pt>
                <c:pt idx="14220">
                  <c:v>21924</c:v>
                </c:pt>
                <c:pt idx="14221">
                  <c:v>21925</c:v>
                </c:pt>
                <c:pt idx="14222">
                  <c:v>21926</c:v>
                </c:pt>
                <c:pt idx="14223">
                  <c:v>21927</c:v>
                </c:pt>
                <c:pt idx="14224">
                  <c:v>21928</c:v>
                </c:pt>
                <c:pt idx="14225">
                  <c:v>21929</c:v>
                </c:pt>
                <c:pt idx="14226">
                  <c:v>21930</c:v>
                </c:pt>
                <c:pt idx="14227">
                  <c:v>21931</c:v>
                </c:pt>
                <c:pt idx="14228">
                  <c:v>21932</c:v>
                </c:pt>
                <c:pt idx="14229">
                  <c:v>21933</c:v>
                </c:pt>
                <c:pt idx="14230">
                  <c:v>21934</c:v>
                </c:pt>
                <c:pt idx="14231">
                  <c:v>21935</c:v>
                </c:pt>
                <c:pt idx="14232">
                  <c:v>21936</c:v>
                </c:pt>
                <c:pt idx="14233">
                  <c:v>21937</c:v>
                </c:pt>
                <c:pt idx="14234">
                  <c:v>21938</c:v>
                </c:pt>
                <c:pt idx="14235">
                  <c:v>21939</c:v>
                </c:pt>
                <c:pt idx="14236">
                  <c:v>21940</c:v>
                </c:pt>
                <c:pt idx="14237">
                  <c:v>21941</c:v>
                </c:pt>
                <c:pt idx="14238">
                  <c:v>21942</c:v>
                </c:pt>
                <c:pt idx="14239">
                  <c:v>21943</c:v>
                </c:pt>
                <c:pt idx="14240">
                  <c:v>21944</c:v>
                </c:pt>
                <c:pt idx="14241">
                  <c:v>21945</c:v>
                </c:pt>
                <c:pt idx="14242">
                  <c:v>21946</c:v>
                </c:pt>
                <c:pt idx="14243">
                  <c:v>21947</c:v>
                </c:pt>
                <c:pt idx="14244">
                  <c:v>21948</c:v>
                </c:pt>
                <c:pt idx="14245">
                  <c:v>21949</c:v>
                </c:pt>
                <c:pt idx="14246">
                  <c:v>21950</c:v>
                </c:pt>
                <c:pt idx="14247">
                  <c:v>21951</c:v>
                </c:pt>
                <c:pt idx="14248">
                  <c:v>21952</c:v>
                </c:pt>
                <c:pt idx="14249">
                  <c:v>21953</c:v>
                </c:pt>
                <c:pt idx="14250">
                  <c:v>21954</c:v>
                </c:pt>
                <c:pt idx="14251">
                  <c:v>21955</c:v>
                </c:pt>
                <c:pt idx="14252">
                  <c:v>21956</c:v>
                </c:pt>
                <c:pt idx="14253">
                  <c:v>21957</c:v>
                </c:pt>
                <c:pt idx="14254">
                  <c:v>21958</c:v>
                </c:pt>
                <c:pt idx="14255">
                  <c:v>21959</c:v>
                </c:pt>
                <c:pt idx="14256">
                  <c:v>21960</c:v>
                </c:pt>
                <c:pt idx="14257">
                  <c:v>21961</c:v>
                </c:pt>
                <c:pt idx="14258">
                  <c:v>21962</c:v>
                </c:pt>
                <c:pt idx="14259">
                  <c:v>21963</c:v>
                </c:pt>
                <c:pt idx="14260">
                  <c:v>21964</c:v>
                </c:pt>
                <c:pt idx="14261">
                  <c:v>21965</c:v>
                </c:pt>
                <c:pt idx="14262">
                  <c:v>21966</c:v>
                </c:pt>
                <c:pt idx="14263">
                  <c:v>21967</c:v>
                </c:pt>
                <c:pt idx="14264">
                  <c:v>21968</c:v>
                </c:pt>
                <c:pt idx="14265">
                  <c:v>21969</c:v>
                </c:pt>
                <c:pt idx="14266">
                  <c:v>21970</c:v>
                </c:pt>
                <c:pt idx="14267">
                  <c:v>21971</c:v>
                </c:pt>
                <c:pt idx="14268">
                  <c:v>21972</c:v>
                </c:pt>
                <c:pt idx="14269">
                  <c:v>21973</c:v>
                </c:pt>
                <c:pt idx="14270">
                  <c:v>21974</c:v>
                </c:pt>
                <c:pt idx="14271">
                  <c:v>21975</c:v>
                </c:pt>
                <c:pt idx="14272">
                  <c:v>21976</c:v>
                </c:pt>
                <c:pt idx="14273">
                  <c:v>21977</c:v>
                </c:pt>
                <c:pt idx="14274">
                  <c:v>21978</c:v>
                </c:pt>
                <c:pt idx="14275">
                  <c:v>21979</c:v>
                </c:pt>
                <c:pt idx="14276">
                  <c:v>21980</c:v>
                </c:pt>
                <c:pt idx="14277">
                  <c:v>21981</c:v>
                </c:pt>
                <c:pt idx="14278">
                  <c:v>21982</c:v>
                </c:pt>
                <c:pt idx="14279">
                  <c:v>21983</c:v>
                </c:pt>
                <c:pt idx="14280">
                  <c:v>21984</c:v>
                </c:pt>
                <c:pt idx="14281">
                  <c:v>21985</c:v>
                </c:pt>
                <c:pt idx="14282">
                  <c:v>21986</c:v>
                </c:pt>
                <c:pt idx="14283">
                  <c:v>21987</c:v>
                </c:pt>
                <c:pt idx="14284">
                  <c:v>21988</c:v>
                </c:pt>
                <c:pt idx="14285">
                  <c:v>21989</c:v>
                </c:pt>
                <c:pt idx="14286">
                  <c:v>21990</c:v>
                </c:pt>
                <c:pt idx="14287">
                  <c:v>21991</c:v>
                </c:pt>
                <c:pt idx="14288">
                  <c:v>21992</c:v>
                </c:pt>
                <c:pt idx="14289">
                  <c:v>21993</c:v>
                </c:pt>
                <c:pt idx="14290">
                  <c:v>21994</c:v>
                </c:pt>
                <c:pt idx="14291">
                  <c:v>21995</c:v>
                </c:pt>
                <c:pt idx="14292">
                  <c:v>21996</c:v>
                </c:pt>
                <c:pt idx="14293">
                  <c:v>21997</c:v>
                </c:pt>
                <c:pt idx="14294">
                  <c:v>21998</c:v>
                </c:pt>
                <c:pt idx="14295">
                  <c:v>21999</c:v>
                </c:pt>
                <c:pt idx="14296">
                  <c:v>22000</c:v>
                </c:pt>
                <c:pt idx="14297">
                  <c:v>22001</c:v>
                </c:pt>
                <c:pt idx="14298">
                  <c:v>22002</c:v>
                </c:pt>
                <c:pt idx="14299">
                  <c:v>22003</c:v>
                </c:pt>
                <c:pt idx="14300">
                  <c:v>22004</c:v>
                </c:pt>
                <c:pt idx="14301">
                  <c:v>22005</c:v>
                </c:pt>
                <c:pt idx="14302">
                  <c:v>22006</c:v>
                </c:pt>
                <c:pt idx="14303">
                  <c:v>22007</c:v>
                </c:pt>
                <c:pt idx="14304">
                  <c:v>22008</c:v>
                </c:pt>
                <c:pt idx="14305">
                  <c:v>22009</c:v>
                </c:pt>
                <c:pt idx="14306">
                  <c:v>22010</c:v>
                </c:pt>
                <c:pt idx="14307">
                  <c:v>22011</c:v>
                </c:pt>
                <c:pt idx="14308">
                  <c:v>22012</c:v>
                </c:pt>
                <c:pt idx="14309">
                  <c:v>22013</c:v>
                </c:pt>
                <c:pt idx="14310">
                  <c:v>22014</c:v>
                </c:pt>
                <c:pt idx="14311">
                  <c:v>22015</c:v>
                </c:pt>
                <c:pt idx="14312">
                  <c:v>22016</c:v>
                </c:pt>
                <c:pt idx="14313">
                  <c:v>22017</c:v>
                </c:pt>
                <c:pt idx="14314">
                  <c:v>22018</c:v>
                </c:pt>
                <c:pt idx="14315">
                  <c:v>22019</c:v>
                </c:pt>
                <c:pt idx="14316">
                  <c:v>22020</c:v>
                </c:pt>
                <c:pt idx="14317">
                  <c:v>22021</c:v>
                </c:pt>
                <c:pt idx="14318">
                  <c:v>22022</c:v>
                </c:pt>
                <c:pt idx="14319">
                  <c:v>22023</c:v>
                </c:pt>
                <c:pt idx="14320">
                  <c:v>22024</c:v>
                </c:pt>
                <c:pt idx="14321">
                  <c:v>22025</c:v>
                </c:pt>
                <c:pt idx="14322">
                  <c:v>22026</c:v>
                </c:pt>
                <c:pt idx="14323">
                  <c:v>22027</c:v>
                </c:pt>
                <c:pt idx="14324">
                  <c:v>22028</c:v>
                </c:pt>
                <c:pt idx="14325">
                  <c:v>22029</c:v>
                </c:pt>
                <c:pt idx="14326">
                  <c:v>22030</c:v>
                </c:pt>
                <c:pt idx="14327">
                  <c:v>22031</c:v>
                </c:pt>
                <c:pt idx="14328">
                  <c:v>22032</c:v>
                </c:pt>
                <c:pt idx="14329">
                  <c:v>22033</c:v>
                </c:pt>
                <c:pt idx="14330">
                  <c:v>22034</c:v>
                </c:pt>
                <c:pt idx="14331">
                  <c:v>22035</c:v>
                </c:pt>
                <c:pt idx="14332">
                  <c:v>22036</c:v>
                </c:pt>
                <c:pt idx="14333">
                  <c:v>22037</c:v>
                </c:pt>
                <c:pt idx="14334">
                  <c:v>22038</c:v>
                </c:pt>
                <c:pt idx="14335">
                  <c:v>22039</c:v>
                </c:pt>
                <c:pt idx="14336">
                  <c:v>22040</c:v>
                </c:pt>
                <c:pt idx="14337">
                  <c:v>22041</c:v>
                </c:pt>
                <c:pt idx="14338">
                  <c:v>22042</c:v>
                </c:pt>
                <c:pt idx="14339">
                  <c:v>22043</c:v>
                </c:pt>
                <c:pt idx="14340">
                  <c:v>22044</c:v>
                </c:pt>
                <c:pt idx="14341">
                  <c:v>22045</c:v>
                </c:pt>
                <c:pt idx="14342">
                  <c:v>22046</c:v>
                </c:pt>
                <c:pt idx="14343">
                  <c:v>22047</c:v>
                </c:pt>
                <c:pt idx="14344">
                  <c:v>22048</c:v>
                </c:pt>
                <c:pt idx="14345">
                  <c:v>22049</c:v>
                </c:pt>
                <c:pt idx="14346">
                  <c:v>22050</c:v>
                </c:pt>
                <c:pt idx="14347">
                  <c:v>22051</c:v>
                </c:pt>
                <c:pt idx="14348">
                  <c:v>22052</c:v>
                </c:pt>
                <c:pt idx="14349">
                  <c:v>22053</c:v>
                </c:pt>
                <c:pt idx="14350">
                  <c:v>22054</c:v>
                </c:pt>
                <c:pt idx="14351">
                  <c:v>22055</c:v>
                </c:pt>
                <c:pt idx="14352">
                  <c:v>22056</c:v>
                </c:pt>
                <c:pt idx="14353">
                  <c:v>22057</c:v>
                </c:pt>
                <c:pt idx="14354">
                  <c:v>22058</c:v>
                </c:pt>
                <c:pt idx="14355">
                  <c:v>22059</c:v>
                </c:pt>
                <c:pt idx="14356">
                  <c:v>22060</c:v>
                </c:pt>
                <c:pt idx="14357">
                  <c:v>22061</c:v>
                </c:pt>
                <c:pt idx="14358">
                  <c:v>22062</c:v>
                </c:pt>
                <c:pt idx="14359">
                  <c:v>22063</c:v>
                </c:pt>
                <c:pt idx="14360">
                  <c:v>22064</c:v>
                </c:pt>
                <c:pt idx="14361">
                  <c:v>22065</c:v>
                </c:pt>
                <c:pt idx="14362">
                  <c:v>22066</c:v>
                </c:pt>
                <c:pt idx="14363">
                  <c:v>22067</c:v>
                </c:pt>
                <c:pt idx="14364">
                  <c:v>22068</c:v>
                </c:pt>
                <c:pt idx="14365">
                  <c:v>22069</c:v>
                </c:pt>
                <c:pt idx="14366">
                  <c:v>22070</c:v>
                </c:pt>
                <c:pt idx="14367">
                  <c:v>22071</c:v>
                </c:pt>
                <c:pt idx="14368">
                  <c:v>22072</c:v>
                </c:pt>
                <c:pt idx="14369">
                  <c:v>22073</c:v>
                </c:pt>
                <c:pt idx="14370">
                  <c:v>22074</c:v>
                </c:pt>
                <c:pt idx="14371">
                  <c:v>22075</c:v>
                </c:pt>
                <c:pt idx="14372">
                  <c:v>22076</c:v>
                </c:pt>
                <c:pt idx="14373">
                  <c:v>22077</c:v>
                </c:pt>
                <c:pt idx="14374">
                  <c:v>22078</c:v>
                </c:pt>
                <c:pt idx="14375">
                  <c:v>22079</c:v>
                </c:pt>
                <c:pt idx="14376">
                  <c:v>22080</c:v>
                </c:pt>
                <c:pt idx="14377">
                  <c:v>22081</c:v>
                </c:pt>
                <c:pt idx="14378">
                  <c:v>22082</c:v>
                </c:pt>
                <c:pt idx="14379">
                  <c:v>22083</c:v>
                </c:pt>
                <c:pt idx="14380">
                  <c:v>22084</c:v>
                </c:pt>
                <c:pt idx="14381">
                  <c:v>22085</c:v>
                </c:pt>
                <c:pt idx="14382">
                  <c:v>22086</c:v>
                </c:pt>
                <c:pt idx="14383">
                  <c:v>22087</c:v>
                </c:pt>
                <c:pt idx="14384">
                  <c:v>22088</c:v>
                </c:pt>
                <c:pt idx="14385">
                  <c:v>22089</c:v>
                </c:pt>
                <c:pt idx="14386">
                  <c:v>22090</c:v>
                </c:pt>
                <c:pt idx="14387">
                  <c:v>22091</c:v>
                </c:pt>
                <c:pt idx="14388">
                  <c:v>22092</c:v>
                </c:pt>
                <c:pt idx="14389">
                  <c:v>22093</c:v>
                </c:pt>
                <c:pt idx="14390">
                  <c:v>22094</c:v>
                </c:pt>
                <c:pt idx="14391">
                  <c:v>22095</c:v>
                </c:pt>
                <c:pt idx="14392">
                  <c:v>22096</c:v>
                </c:pt>
                <c:pt idx="14393">
                  <c:v>22097</c:v>
                </c:pt>
                <c:pt idx="14394">
                  <c:v>22098</c:v>
                </c:pt>
                <c:pt idx="14395">
                  <c:v>22099</c:v>
                </c:pt>
                <c:pt idx="14396">
                  <c:v>22100</c:v>
                </c:pt>
                <c:pt idx="14397">
                  <c:v>22101</c:v>
                </c:pt>
                <c:pt idx="14398">
                  <c:v>22102</c:v>
                </c:pt>
                <c:pt idx="14399">
                  <c:v>22103</c:v>
                </c:pt>
                <c:pt idx="14400">
                  <c:v>22104</c:v>
                </c:pt>
                <c:pt idx="14401">
                  <c:v>22105</c:v>
                </c:pt>
                <c:pt idx="14402">
                  <c:v>22106</c:v>
                </c:pt>
                <c:pt idx="14403">
                  <c:v>22107</c:v>
                </c:pt>
                <c:pt idx="14404">
                  <c:v>22108</c:v>
                </c:pt>
                <c:pt idx="14405">
                  <c:v>22109</c:v>
                </c:pt>
                <c:pt idx="14406">
                  <c:v>22110</c:v>
                </c:pt>
                <c:pt idx="14407">
                  <c:v>22111</c:v>
                </c:pt>
                <c:pt idx="14408">
                  <c:v>22112</c:v>
                </c:pt>
                <c:pt idx="14409">
                  <c:v>22113</c:v>
                </c:pt>
                <c:pt idx="14410">
                  <c:v>22114</c:v>
                </c:pt>
                <c:pt idx="14411">
                  <c:v>22115</c:v>
                </c:pt>
                <c:pt idx="14412">
                  <c:v>22116</c:v>
                </c:pt>
                <c:pt idx="14413">
                  <c:v>22117</c:v>
                </c:pt>
                <c:pt idx="14414">
                  <c:v>22118</c:v>
                </c:pt>
                <c:pt idx="14415">
                  <c:v>22119</c:v>
                </c:pt>
                <c:pt idx="14416">
                  <c:v>22120</c:v>
                </c:pt>
                <c:pt idx="14417">
                  <c:v>22121</c:v>
                </c:pt>
                <c:pt idx="14418">
                  <c:v>22122</c:v>
                </c:pt>
                <c:pt idx="14419">
                  <c:v>22123</c:v>
                </c:pt>
                <c:pt idx="14420">
                  <c:v>22124</c:v>
                </c:pt>
                <c:pt idx="14421">
                  <c:v>22125</c:v>
                </c:pt>
                <c:pt idx="14422">
                  <c:v>22126</c:v>
                </c:pt>
                <c:pt idx="14423">
                  <c:v>22127</c:v>
                </c:pt>
                <c:pt idx="14424">
                  <c:v>22128</c:v>
                </c:pt>
                <c:pt idx="14425">
                  <c:v>22129</c:v>
                </c:pt>
                <c:pt idx="14426">
                  <c:v>22130</c:v>
                </c:pt>
                <c:pt idx="14427">
                  <c:v>22131</c:v>
                </c:pt>
                <c:pt idx="14428">
                  <c:v>22132</c:v>
                </c:pt>
                <c:pt idx="14429">
                  <c:v>22133</c:v>
                </c:pt>
                <c:pt idx="14430">
                  <c:v>22134</c:v>
                </c:pt>
                <c:pt idx="14431">
                  <c:v>22135</c:v>
                </c:pt>
                <c:pt idx="14432">
                  <c:v>22136</c:v>
                </c:pt>
                <c:pt idx="14433">
                  <c:v>22137</c:v>
                </c:pt>
                <c:pt idx="14434">
                  <c:v>22138</c:v>
                </c:pt>
                <c:pt idx="14435">
                  <c:v>22139</c:v>
                </c:pt>
                <c:pt idx="14436">
                  <c:v>22140</c:v>
                </c:pt>
                <c:pt idx="14437">
                  <c:v>22141</c:v>
                </c:pt>
                <c:pt idx="14438">
                  <c:v>22142</c:v>
                </c:pt>
                <c:pt idx="14439">
                  <c:v>22143</c:v>
                </c:pt>
                <c:pt idx="14440">
                  <c:v>22144</c:v>
                </c:pt>
                <c:pt idx="14441">
                  <c:v>22145</c:v>
                </c:pt>
                <c:pt idx="14442">
                  <c:v>22146</c:v>
                </c:pt>
                <c:pt idx="14443">
                  <c:v>22147</c:v>
                </c:pt>
                <c:pt idx="14444">
                  <c:v>22148</c:v>
                </c:pt>
                <c:pt idx="14445">
                  <c:v>22149</c:v>
                </c:pt>
                <c:pt idx="14446">
                  <c:v>22150</c:v>
                </c:pt>
                <c:pt idx="14447">
                  <c:v>22151</c:v>
                </c:pt>
                <c:pt idx="14448">
                  <c:v>22152</c:v>
                </c:pt>
                <c:pt idx="14449">
                  <c:v>22153</c:v>
                </c:pt>
                <c:pt idx="14450">
                  <c:v>22154</c:v>
                </c:pt>
                <c:pt idx="14451">
                  <c:v>22155</c:v>
                </c:pt>
                <c:pt idx="14452">
                  <c:v>22156</c:v>
                </c:pt>
                <c:pt idx="14453">
                  <c:v>22157</c:v>
                </c:pt>
                <c:pt idx="14454">
                  <c:v>22158</c:v>
                </c:pt>
                <c:pt idx="14455">
                  <c:v>22159</c:v>
                </c:pt>
                <c:pt idx="14456">
                  <c:v>22160</c:v>
                </c:pt>
                <c:pt idx="14457">
                  <c:v>22161</c:v>
                </c:pt>
                <c:pt idx="14458">
                  <c:v>22162</c:v>
                </c:pt>
                <c:pt idx="14459">
                  <c:v>22163</c:v>
                </c:pt>
                <c:pt idx="14460">
                  <c:v>22164</c:v>
                </c:pt>
                <c:pt idx="14461">
                  <c:v>22165</c:v>
                </c:pt>
                <c:pt idx="14462">
                  <c:v>22166</c:v>
                </c:pt>
                <c:pt idx="14463">
                  <c:v>22167</c:v>
                </c:pt>
                <c:pt idx="14464">
                  <c:v>22168</c:v>
                </c:pt>
                <c:pt idx="14465">
                  <c:v>22169</c:v>
                </c:pt>
                <c:pt idx="14466">
                  <c:v>22170</c:v>
                </c:pt>
                <c:pt idx="14467">
                  <c:v>22171</c:v>
                </c:pt>
                <c:pt idx="14468">
                  <c:v>22172</c:v>
                </c:pt>
                <c:pt idx="14469">
                  <c:v>22173</c:v>
                </c:pt>
                <c:pt idx="14470">
                  <c:v>22174</c:v>
                </c:pt>
                <c:pt idx="14471">
                  <c:v>22175</c:v>
                </c:pt>
                <c:pt idx="14472">
                  <c:v>22176</c:v>
                </c:pt>
                <c:pt idx="14473">
                  <c:v>22177</c:v>
                </c:pt>
                <c:pt idx="14474">
                  <c:v>22178</c:v>
                </c:pt>
                <c:pt idx="14475">
                  <c:v>22179</c:v>
                </c:pt>
                <c:pt idx="14476">
                  <c:v>22180</c:v>
                </c:pt>
                <c:pt idx="14477">
                  <c:v>22181</c:v>
                </c:pt>
                <c:pt idx="14478">
                  <c:v>22182</c:v>
                </c:pt>
                <c:pt idx="14479">
                  <c:v>22183</c:v>
                </c:pt>
                <c:pt idx="14480">
                  <c:v>22184</c:v>
                </c:pt>
                <c:pt idx="14481">
                  <c:v>22185</c:v>
                </c:pt>
                <c:pt idx="14482">
                  <c:v>22186</c:v>
                </c:pt>
                <c:pt idx="14483">
                  <c:v>22187</c:v>
                </c:pt>
                <c:pt idx="14484">
                  <c:v>22188</c:v>
                </c:pt>
                <c:pt idx="14485">
                  <c:v>22189</c:v>
                </c:pt>
                <c:pt idx="14486">
                  <c:v>22190</c:v>
                </c:pt>
                <c:pt idx="14487">
                  <c:v>22191</c:v>
                </c:pt>
                <c:pt idx="14488">
                  <c:v>22192</c:v>
                </c:pt>
                <c:pt idx="14489">
                  <c:v>22193</c:v>
                </c:pt>
                <c:pt idx="14490">
                  <c:v>22194</c:v>
                </c:pt>
                <c:pt idx="14491">
                  <c:v>22195</c:v>
                </c:pt>
                <c:pt idx="14492">
                  <c:v>22196</c:v>
                </c:pt>
                <c:pt idx="14493">
                  <c:v>22197</c:v>
                </c:pt>
                <c:pt idx="14494">
                  <c:v>22198</c:v>
                </c:pt>
                <c:pt idx="14495">
                  <c:v>22199</c:v>
                </c:pt>
                <c:pt idx="14496">
                  <c:v>22200</c:v>
                </c:pt>
                <c:pt idx="14497">
                  <c:v>22201</c:v>
                </c:pt>
                <c:pt idx="14498">
                  <c:v>22202</c:v>
                </c:pt>
                <c:pt idx="14499">
                  <c:v>22203</c:v>
                </c:pt>
                <c:pt idx="14500">
                  <c:v>22204</c:v>
                </c:pt>
                <c:pt idx="14501">
                  <c:v>22205</c:v>
                </c:pt>
                <c:pt idx="14502">
                  <c:v>22206</c:v>
                </c:pt>
                <c:pt idx="14503">
                  <c:v>22207</c:v>
                </c:pt>
                <c:pt idx="14504">
                  <c:v>22208</c:v>
                </c:pt>
                <c:pt idx="14505">
                  <c:v>22209</c:v>
                </c:pt>
                <c:pt idx="14506">
                  <c:v>22210</c:v>
                </c:pt>
                <c:pt idx="14507">
                  <c:v>22211</c:v>
                </c:pt>
                <c:pt idx="14508">
                  <c:v>22212</c:v>
                </c:pt>
                <c:pt idx="14509">
                  <c:v>22213</c:v>
                </c:pt>
                <c:pt idx="14510">
                  <c:v>22214</c:v>
                </c:pt>
                <c:pt idx="14511">
                  <c:v>22215</c:v>
                </c:pt>
                <c:pt idx="14512">
                  <c:v>22216</c:v>
                </c:pt>
                <c:pt idx="14513">
                  <c:v>22217</c:v>
                </c:pt>
                <c:pt idx="14514">
                  <c:v>22218</c:v>
                </c:pt>
                <c:pt idx="14515">
                  <c:v>22219</c:v>
                </c:pt>
                <c:pt idx="14516">
                  <c:v>22220</c:v>
                </c:pt>
                <c:pt idx="14517">
                  <c:v>22221</c:v>
                </c:pt>
                <c:pt idx="14518">
                  <c:v>22222</c:v>
                </c:pt>
                <c:pt idx="14519">
                  <c:v>22223</c:v>
                </c:pt>
                <c:pt idx="14520">
                  <c:v>22224</c:v>
                </c:pt>
                <c:pt idx="14521">
                  <c:v>22225</c:v>
                </c:pt>
                <c:pt idx="14522">
                  <c:v>22226</c:v>
                </c:pt>
                <c:pt idx="14523">
                  <c:v>22227</c:v>
                </c:pt>
                <c:pt idx="14524">
                  <c:v>22228</c:v>
                </c:pt>
                <c:pt idx="14525">
                  <c:v>22229</c:v>
                </c:pt>
                <c:pt idx="14526">
                  <c:v>22230</c:v>
                </c:pt>
                <c:pt idx="14527">
                  <c:v>22231</c:v>
                </c:pt>
                <c:pt idx="14528">
                  <c:v>22232</c:v>
                </c:pt>
                <c:pt idx="14529">
                  <c:v>22233</c:v>
                </c:pt>
                <c:pt idx="14530">
                  <c:v>22234</c:v>
                </c:pt>
                <c:pt idx="14531">
                  <c:v>22235</c:v>
                </c:pt>
                <c:pt idx="14532">
                  <c:v>22236</c:v>
                </c:pt>
                <c:pt idx="14533">
                  <c:v>22237</c:v>
                </c:pt>
                <c:pt idx="14534">
                  <c:v>22238</c:v>
                </c:pt>
                <c:pt idx="14535">
                  <c:v>22239</c:v>
                </c:pt>
                <c:pt idx="14536">
                  <c:v>22240</c:v>
                </c:pt>
                <c:pt idx="14537">
                  <c:v>22241</c:v>
                </c:pt>
                <c:pt idx="14538">
                  <c:v>22242</c:v>
                </c:pt>
                <c:pt idx="14539">
                  <c:v>22243</c:v>
                </c:pt>
                <c:pt idx="14540">
                  <c:v>22244</c:v>
                </c:pt>
                <c:pt idx="14541">
                  <c:v>22245</c:v>
                </c:pt>
                <c:pt idx="14542">
                  <c:v>22246</c:v>
                </c:pt>
                <c:pt idx="14543">
                  <c:v>22247</c:v>
                </c:pt>
                <c:pt idx="14544">
                  <c:v>22248</c:v>
                </c:pt>
                <c:pt idx="14545">
                  <c:v>22249</c:v>
                </c:pt>
                <c:pt idx="14546">
                  <c:v>22250</c:v>
                </c:pt>
                <c:pt idx="14547">
                  <c:v>22251</c:v>
                </c:pt>
                <c:pt idx="14548">
                  <c:v>22252</c:v>
                </c:pt>
                <c:pt idx="14549">
                  <c:v>22253</c:v>
                </c:pt>
                <c:pt idx="14550">
                  <c:v>22254</c:v>
                </c:pt>
                <c:pt idx="14551">
                  <c:v>22255</c:v>
                </c:pt>
                <c:pt idx="14552">
                  <c:v>22256</c:v>
                </c:pt>
                <c:pt idx="14553">
                  <c:v>22257</c:v>
                </c:pt>
                <c:pt idx="14554">
                  <c:v>22258</c:v>
                </c:pt>
                <c:pt idx="14555">
                  <c:v>22259</c:v>
                </c:pt>
                <c:pt idx="14556">
                  <c:v>22260</c:v>
                </c:pt>
                <c:pt idx="14557">
                  <c:v>22261</c:v>
                </c:pt>
                <c:pt idx="14558">
                  <c:v>22262</c:v>
                </c:pt>
                <c:pt idx="14559">
                  <c:v>22263</c:v>
                </c:pt>
                <c:pt idx="14560">
                  <c:v>22264</c:v>
                </c:pt>
                <c:pt idx="14561">
                  <c:v>22265</c:v>
                </c:pt>
                <c:pt idx="14562">
                  <c:v>22266</c:v>
                </c:pt>
                <c:pt idx="14563">
                  <c:v>22267</c:v>
                </c:pt>
                <c:pt idx="14564">
                  <c:v>22268</c:v>
                </c:pt>
                <c:pt idx="14565">
                  <c:v>22269</c:v>
                </c:pt>
                <c:pt idx="14566">
                  <c:v>22270</c:v>
                </c:pt>
                <c:pt idx="14567">
                  <c:v>22271</c:v>
                </c:pt>
                <c:pt idx="14568">
                  <c:v>22272</c:v>
                </c:pt>
                <c:pt idx="14569">
                  <c:v>22273</c:v>
                </c:pt>
                <c:pt idx="14570">
                  <c:v>22274</c:v>
                </c:pt>
                <c:pt idx="14571">
                  <c:v>22275</c:v>
                </c:pt>
                <c:pt idx="14572">
                  <c:v>22276</c:v>
                </c:pt>
                <c:pt idx="14573">
                  <c:v>22277</c:v>
                </c:pt>
                <c:pt idx="14574">
                  <c:v>22278</c:v>
                </c:pt>
                <c:pt idx="14575">
                  <c:v>22279</c:v>
                </c:pt>
                <c:pt idx="14576">
                  <c:v>22280</c:v>
                </c:pt>
                <c:pt idx="14577">
                  <c:v>22281</c:v>
                </c:pt>
                <c:pt idx="14578">
                  <c:v>22282</c:v>
                </c:pt>
                <c:pt idx="14579">
                  <c:v>22283</c:v>
                </c:pt>
                <c:pt idx="14580">
                  <c:v>22284</c:v>
                </c:pt>
                <c:pt idx="14581">
                  <c:v>22285</c:v>
                </c:pt>
                <c:pt idx="14582">
                  <c:v>22286</c:v>
                </c:pt>
                <c:pt idx="14583">
                  <c:v>22287</c:v>
                </c:pt>
                <c:pt idx="14584">
                  <c:v>22288</c:v>
                </c:pt>
                <c:pt idx="14585">
                  <c:v>22289</c:v>
                </c:pt>
                <c:pt idx="14586">
                  <c:v>22290</c:v>
                </c:pt>
                <c:pt idx="14587">
                  <c:v>22291</c:v>
                </c:pt>
                <c:pt idx="14588">
                  <c:v>22292</c:v>
                </c:pt>
                <c:pt idx="14589">
                  <c:v>22293</c:v>
                </c:pt>
                <c:pt idx="14590">
                  <c:v>22294</c:v>
                </c:pt>
                <c:pt idx="14591">
                  <c:v>22295</c:v>
                </c:pt>
                <c:pt idx="14592">
                  <c:v>22296</c:v>
                </c:pt>
                <c:pt idx="14593">
                  <c:v>22297</c:v>
                </c:pt>
                <c:pt idx="14594">
                  <c:v>22298</c:v>
                </c:pt>
                <c:pt idx="14595">
                  <c:v>22299</c:v>
                </c:pt>
                <c:pt idx="14596">
                  <c:v>22300</c:v>
                </c:pt>
                <c:pt idx="14597">
                  <c:v>22301</c:v>
                </c:pt>
                <c:pt idx="14598">
                  <c:v>22302</c:v>
                </c:pt>
                <c:pt idx="14599">
                  <c:v>22303</c:v>
                </c:pt>
                <c:pt idx="14600">
                  <c:v>22304</c:v>
                </c:pt>
                <c:pt idx="14601">
                  <c:v>22305</c:v>
                </c:pt>
                <c:pt idx="14602">
                  <c:v>22306</c:v>
                </c:pt>
                <c:pt idx="14603">
                  <c:v>22307</c:v>
                </c:pt>
                <c:pt idx="14604">
                  <c:v>22308</c:v>
                </c:pt>
                <c:pt idx="14605">
                  <c:v>22309</c:v>
                </c:pt>
                <c:pt idx="14606">
                  <c:v>22310</c:v>
                </c:pt>
                <c:pt idx="14607">
                  <c:v>22311</c:v>
                </c:pt>
                <c:pt idx="14608">
                  <c:v>22312</c:v>
                </c:pt>
                <c:pt idx="14609">
                  <c:v>22313</c:v>
                </c:pt>
                <c:pt idx="14610">
                  <c:v>22314</c:v>
                </c:pt>
                <c:pt idx="14611">
                  <c:v>22315</c:v>
                </c:pt>
                <c:pt idx="14612">
                  <c:v>22316</c:v>
                </c:pt>
                <c:pt idx="14613">
                  <c:v>22317</c:v>
                </c:pt>
                <c:pt idx="14614">
                  <c:v>22318</c:v>
                </c:pt>
                <c:pt idx="14615">
                  <c:v>22319</c:v>
                </c:pt>
                <c:pt idx="14616">
                  <c:v>22320</c:v>
                </c:pt>
                <c:pt idx="14617">
                  <c:v>22321</c:v>
                </c:pt>
                <c:pt idx="14618">
                  <c:v>22322</c:v>
                </c:pt>
                <c:pt idx="14619">
                  <c:v>22323</c:v>
                </c:pt>
                <c:pt idx="14620">
                  <c:v>22324</c:v>
                </c:pt>
                <c:pt idx="14621">
                  <c:v>22325</c:v>
                </c:pt>
                <c:pt idx="14622">
                  <c:v>22326</c:v>
                </c:pt>
                <c:pt idx="14623">
                  <c:v>22327</c:v>
                </c:pt>
                <c:pt idx="14624">
                  <c:v>22328</c:v>
                </c:pt>
                <c:pt idx="14625">
                  <c:v>22329</c:v>
                </c:pt>
                <c:pt idx="14626">
                  <c:v>22330</c:v>
                </c:pt>
                <c:pt idx="14627">
                  <c:v>22331</c:v>
                </c:pt>
                <c:pt idx="14628">
                  <c:v>22332</c:v>
                </c:pt>
                <c:pt idx="14629">
                  <c:v>22333</c:v>
                </c:pt>
                <c:pt idx="14630">
                  <c:v>22334</c:v>
                </c:pt>
                <c:pt idx="14631">
                  <c:v>22335</c:v>
                </c:pt>
                <c:pt idx="14632">
                  <c:v>22336</c:v>
                </c:pt>
                <c:pt idx="14633">
                  <c:v>22337</c:v>
                </c:pt>
                <c:pt idx="14634">
                  <c:v>22338</c:v>
                </c:pt>
                <c:pt idx="14635">
                  <c:v>22339</c:v>
                </c:pt>
                <c:pt idx="14636">
                  <c:v>22340</c:v>
                </c:pt>
                <c:pt idx="14637">
                  <c:v>22341</c:v>
                </c:pt>
                <c:pt idx="14638">
                  <c:v>22342</c:v>
                </c:pt>
                <c:pt idx="14639">
                  <c:v>22343</c:v>
                </c:pt>
                <c:pt idx="14640">
                  <c:v>22344</c:v>
                </c:pt>
                <c:pt idx="14641">
                  <c:v>22345</c:v>
                </c:pt>
                <c:pt idx="14642">
                  <c:v>22346</c:v>
                </c:pt>
                <c:pt idx="14643">
                  <c:v>22347</c:v>
                </c:pt>
                <c:pt idx="14644">
                  <c:v>22348</c:v>
                </c:pt>
                <c:pt idx="14645">
                  <c:v>22349</c:v>
                </c:pt>
                <c:pt idx="14646">
                  <c:v>22350</c:v>
                </c:pt>
                <c:pt idx="14647">
                  <c:v>22351</c:v>
                </c:pt>
                <c:pt idx="14648">
                  <c:v>22352</c:v>
                </c:pt>
                <c:pt idx="14649">
                  <c:v>22353</c:v>
                </c:pt>
                <c:pt idx="14650">
                  <c:v>22354</c:v>
                </c:pt>
                <c:pt idx="14651">
                  <c:v>22355</c:v>
                </c:pt>
                <c:pt idx="14652">
                  <c:v>22356</c:v>
                </c:pt>
                <c:pt idx="14653">
                  <c:v>22357</c:v>
                </c:pt>
                <c:pt idx="14654">
                  <c:v>22358</c:v>
                </c:pt>
                <c:pt idx="14655">
                  <c:v>22359</c:v>
                </c:pt>
                <c:pt idx="14656">
                  <c:v>22360</c:v>
                </c:pt>
                <c:pt idx="14657">
                  <c:v>22361</c:v>
                </c:pt>
                <c:pt idx="14658">
                  <c:v>22362</c:v>
                </c:pt>
                <c:pt idx="14659">
                  <c:v>22363</c:v>
                </c:pt>
                <c:pt idx="14660">
                  <c:v>22364</c:v>
                </c:pt>
                <c:pt idx="14661">
                  <c:v>22365</c:v>
                </c:pt>
                <c:pt idx="14662">
                  <c:v>22366</c:v>
                </c:pt>
                <c:pt idx="14663">
                  <c:v>22367</c:v>
                </c:pt>
                <c:pt idx="14664">
                  <c:v>22368</c:v>
                </c:pt>
                <c:pt idx="14665">
                  <c:v>22369</c:v>
                </c:pt>
                <c:pt idx="14666">
                  <c:v>22370</c:v>
                </c:pt>
                <c:pt idx="14667">
                  <c:v>22371</c:v>
                </c:pt>
                <c:pt idx="14668">
                  <c:v>22372</c:v>
                </c:pt>
                <c:pt idx="14669">
                  <c:v>22373</c:v>
                </c:pt>
                <c:pt idx="14670">
                  <c:v>22374</c:v>
                </c:pt>
                <c:pt idx="14671">
                  <c:v>22375</c:v>
                </c:pt>
                <c:pt idx="14672">
                  <c:v>22376</c:v>
                </c:pt>
                <c:pt idx="14673">
                  <c:v>22377</c:v>
                </c:pt>
                <c:pt idx="14674">
                  <c:v>22378</c:v>
                </c:pt>
                <c:pt idx="14675">
                  <c:v>22379</c:v>
                </c:pt>
                <c:pt idx="14676">
                  <c:v>22380</c:v>
                </c:pt>
                <c:pt idx="14677">
                  <c:v>22381</c:v>
                </c:pt>
                <c:pt idx="14678">
                  <c:v>22382</c:v>
                </c:pt>
                <c:pt idx="14679">
                  <c:v>22383</c:v>
                </c:pt>
                <c:pt idx="14680">
                  <c:v>22384</c:v>
                </c:pt>
                <c:pt idx="14681">
                  <c:v>22385</c:v>
                </c:pt>
                <c:pt idx="14682">
                  <c:v>22386</c:v>
                </c:pt>
                <c:pt idx="14683">
                  <c:v>22387</c:v>
                </c:pt>
                <c:pt idx="14684">
                  <c:v>22388</c:v>
                </c:pt>
                <c:pt idx="14685">
                  <c:v>22389</c:v>
                </c:pt>
                <c:pt idx="14686">
                  <c:v>22390</c:v>
                </c:pt>
                <c:pt idx="14687">
                  <c:v>22391</c:v>
                </c:pt>
                <c:pt idx="14688">
                  <c:v>22392</c:v>
                </c:pt>
                <c:pt idx="14689">
                  <c:v>22393</c:v>
                </c:pt>
                <c:pt idx="14690">
                  <c:v>22394</c:v>
                </c:pt>
                <c:pt idx="14691">
                  <c:v>22395</c:v>
                </c:pt>
                <c:pt idx="14692">
                  <c:v>22396</c:v>
                </c:pt>
                <c:pt idx="14693">
                  <c:v>22397</c:v>
                </c:pt>
                <c:pt idx="14694">
                  <c:v>22398</c:v>
                </c:pt>
                <c:pt idx="14695">
                  <c:v>22399</c:v>
                </c:pt>
                <c:pt idx="14696">
                  <c:v>22400</c:v>
                </c:pt>
                <c:pt idx="14697">
                  <c:v>22401</c:v>
                </c:pt>
                <c:pt idx="14698">
                  <c:v>22402</c:v>
                </c:pt>
                <c:pt idx="14699">
                  <c:v>22403</c:v>
                </c:pt>
                <c:pt idx="14700">
                  <c:v>22404</c:v>
                </c:pt>
                <c:pt idx="14701">
                  <c:v>22405</c:v>
                </c:pt>
                <c:pt idx="14702">
                  <c:v>22406</c:v>
                </c:pt>
                <c:pt idx="14703">
                  <c:v>22407</c:v>
                </c:pt>
                <c:pt idx="14704">
                  <c:v>22408</c:v>
                </c:pt>
                <c:pt idx="14705">
                  <c:v>22409</c:v>
                </c:pt>
                <c:pt idx="14706">
                  <c:v>22410</c:v>
                </c:pt>
                <c:pt idx="14707">
                  <c:v>22411</c:v>
                </c:pt>
                <c:pt idx="14708">
                  <c:v>22412</c:v>
                </c:pt>
                <c:pt idx="14709">
                  <c:v>22413</c:v>
                </c:pt>
                <c:pt idx="14710">
                  <c:v>22414</c:v>
                </c:pt>
                <c:pt idx="14711">
                  <c:v>22415</c:v>
                </c:pt>
                <c:pt idx="14712">
                  <c:v>22416</c:v>
                </c:pt>
                <c:pt idx="14713">
                  <c:v>22417</c:v>
                </c:pt>
                <c:pt idx="14714">
                  <c:v>22418</c:v>
                </c:pt>
                <c:pt idx="14715">
                  <c:v>22419</c:v>
                </c:pt>
                <c:pt idx="14716">
                  <c:v>22420</c:v>
                </c:pt>
                <c:pt idx="14717">
                  <c:v>22421</c:v>
                </c:pt>
                <c:pt idx="14718">
                  <c:v>22422</c:v>
                </c:pt>
                <c:pt idx="14719">
                  <c:v>22423</c:v>
                </c:pt>
                <c:pt idx="14720">
                  <c:v>22424</c:v>
                </c:pt>
                <c:pt idx="14721">
                  <c:v>22425</c:v>
                </c:pt>
                <c:pt idx="14722">
                  <c:v>22426</c:v>
                </c:pt>
                <c:pt idx="14723">
                  <c:v>22427</c:v>
                </c:pt>
                <c:pt idx="14724">
                  <c:v>22428</c:v>
                </c:pt>
                <c:pt idx="14725">
                  <c:v>22429</c:v>
                </c:pt>
                <c:pt idx="14726">
                  <c:v>22430</c:v>
                </c:pt>
                <c:pt idx="14727">
                  <c:v>22431</c:v>
                </c:pt>
                <c:pt idx="14728">
                  <c:v>22432</c:v>
                </c:pt>
                <c:pt idx="14729">
                  <c:v>22433</c:v>
                </c:pt>
                <c:pt idx="14730">
                  <c:v>22434</c:v>
                </c:pt>
                <c:pt idx="14731">
                  <c:v>22435</c:v>
                </c:pt>
                <c:pt idx="14732">
                  <c:v>22436</c:v>
                </c:pt>
                <c:pt idx="14733">
                  <c:v>22437</c:v>
                </c:pt>
                <c:pt idx="14734">
                  <c:v>22438</c:v>
                </c:pt>
                <c:pt idx="14735">
                  <c:v>22439</c:v>
                </c:pt>
                <c:pt idx="14736">
                  <c:v>22440</c:v>
                </c:pt>
                <c:pt idx="14737">
                  <c:v>22441</c:v>
                </c:pt>
                <c:pt idx="14738">
                  <c:v>22442</c:v>
                </c:pt>
                <c:pt idx="14739">
                  <c:v>22443</c:v>
                </c:pt>
                <c:pt idx="14740">
                  <c:v>22444</c:v>
                </c:pt>
                <c:pt idx="14741">
                  <c:v>22445</c:v>
                </c:pt>
                <c:pt idx="14742">
                  <c:v>22446</c:v>
                </c:pt>
                <c:pt idx="14743">
                  <c:v>22447</c:v>
                </c:pt>
                <c:pt idx="14744">
                  <c:v>22448</c:v>
                </c:pt>
                <c:pt idx="14745">
                  <c:v>22449</c:v>
                </c:pt>
                <c:pt idx="14746">
                  <c:v>22450</c:v>
                </c:pt>
                <c:pt idx="14747">
                  <c:v>22451</c:v>
                </c:pt>
                <c:pt idx="14748">
                  <c:v>22452</c:v>
                </c:pt>
                <c:pt idx="14749">
                  <c:v>22453</c:v>
                </c:pt>
                <c:pt idx="14750">
                  <c:v>22454</c:v>
                </c:pt>
                <c:pt idx="14751">
                  <c:v>22455</c:v>
                </c:pt>
                <c:pt idx="14752">
                  <c:v>22456</c:v>
                </c:pt>
                <c:pt idx="14753">
                  <c:v>22457</c:v>
                </c:pt>
                <c:pt idx="14754">
                  <c:v>22458</c:v>
                </c:pt>
                <c:pt idx="14755">
                  <c:v>22459</c:v>
                </c:pt>
                <c:pt idx="14756">
                  <c:v>22460</c:v>
                </c:pt>
                <c:pt idx="14757">
                  <c:v>22461</c:v>
                </c:pt>
                <c:pt idx="14758">
                  <c:v>22462</c:v>
                </c:pt>
                <c:pt idx="14759">
                  <c:v>22463</c:v>
                </c:pt>
                <c:pt idx="14760">
                  <c:v>22464</c:v>
                </c:pt>
                <c:pt idx="14761">
                  <c:v>22465</c:v>
                </c:pt>
                <c:pt idx="14762">
                  <c:v>22466</c:v>
                </c:pt>
                <c:pt idx="14763">
                  <c:v>22467</c:v>
                </c:pt>
                <c:pt idx="14764">
                  <c:v>22468</c:v>
                </c:pt>
                <c:pt idx="14765">
                  <c:v>22469</c:v>
                </c:pt>
                <c:pt idx="14766">
                  <c:v>22470</c:v>
                </c:pt>
                <c:pt idx="14767">
                  <c:v>22471</c:v>
                </c:pt>
                <c:pt idx="14768">
                  <c:v>22472</c:v>
                </c:pt>
                <c:pt idx="14769">
                  <c:v>22473</c:v>
                </c:pt>
                <c:pt idx="14770">
                  <c:v>22474</c:v>
                </c:pt>
                <c:pt idx="14771">
                  <c:v>22475</c:v>
                </c:pt>
                <c:pt idx="14772">
                  <c:v>22476</c:v>
                </c:pt>
                <c:pt idx="14773">
                  <c:v>22477</c:v>
                </c:pt>
                <c:pt idx="14774">
                  <c:v>22478</c:v>
                </c:pt>
                <c:pt idx="14775">
                  <c:v>22479</c:v>
                </c:pt>
                <c:pt idx="14776">
                  <c:v>22480</c:v>
                </c:pt>
                <c:pt idx="14777">
                  <c:v>22481</c:v>
                </c:pt>
                <c:pt idx="14778">
                  <c:v>22482</c:v>
                </c:pt>
                <c:pt idx="14779">
                  <c:v>22483</c:v>
                </c:pt>
                <c:pt idx="14780">
                  <c:v>22484</c:v>
                </c:pt>
                <c:pt idx="14781">
                  <c:v>22485</c:v>
                </c:pt>
                <c:pt idx="14782">
                  <c:v>22486</c:v>
                </c:pt>
                <c:pt idx="14783">
                  <c:v>22487</c:v>
                </c:pt>
                <c:pt idx="14784">
                  <c:v>22488</c:v>
                </c:pt>
                <c:pt idx="14785">
                  <c:v>22489</c:v>
                </c:pt>
                <c:pt idx="14786">
                  <c:v>22490</c:v>
                </c:pt>
                <c:pt idx="14787">
                  <c:v>22491</c:v>
                </c:pt>
                <c:pt idx="14788">
                  <c:v>22492</c:v>
                </c:pt>
                <c:pt idx="14789">
                  <c:v>22493</c:v>
                </c:pt>
                <c:pt idx="14790">
                  <c:v>22494</c:v>
                </c:pt>
                <c:pt idx="14791">
                  <c:v>22495</c:v>
                </c:pt>
                <c:pt idx="14792">
                  <c:v>22496</c:v>
                </c:pt>
                <c:pt idx="14793">
                  <c:v>22497</c:v>
                </c:pt>
                <c:pt idx="14794">
                  <c:v>22498</c:v>
                </c:pt>
                <c:pt idx="14795">
                  <c:v>22499</c:v>
                </c:pt>
                <c:pt idx="14796">
                  <c:v>22500</c:v>
                </c:pt>
                <c:pt idx="14797">
                  <c:v>22501</c:v>
                </c:pt>
                <c:pt idx="14798">
                  <c:v>22502</c:v>
                </c:pt>
                <c:pt idx="14799">
                  <c:v>22503</c:v>
                </c:pt>
                <c:pt idx="14800">
                  <c:v>22504</c:v>
                </c:pt>
                <c:pt idx="14801">
                  <c:v>22505</c:v>
                </c:pt>
                <c:pt idx="14802">
                  <c:v>22506</c:v>
                </c:pt>
                <c:pt idx="14803">
                  <c:v>22507</c:v>
                </c:pt>
                <c:pt idx="14804">
                  <c:v>22508</c:v>
                </c:pt>
                <c:pt idx="14805">
                  <c:v>22509</c:v>
                </c:pt>
                <c:pt idx="14806">
                  <c:v>22510</c:v>
                </c:pt>
                <c:pt idx="14807">
                  <c:v>22511</c:v>
                </c:pt>
                <c:pt idx="14808">
                  <c:v>22512</c:v>
                </c:pt>
                <c:pt idx="14809">
                  <c:v>22513</c:v>
                </c:pt>
                <c:pt idx="14810">
                  <c:v>22514</c:v>
                </c:pt>
                <c:pt idx="14811">
                  <c:v>22515</c:v>
                </c:pt>
                <c:pt idx="14812">
                  <c:v>22516</c:v>
                </c:pt>
                <c:pt idx="14813">
                  <c:v>22517</c:v>
                </c:pt>
                <c:pt idx="14814">
                  <c:v>22518</c:v>
                </c:pt>
                <c:pt idx="14815">
                  <c:v>22519</c:v>
                </c:pt>
                <c:pt idx="14816">
                  <c:v>22520</c:v>
                </c:pt>
                <c:pt idx="14817">
                  <c:v>22521</c:v>
                </c:pt>
                <c:pt idx="14818">
                  <c:v>22522</c:v>
                </c:pt>
                <c:pt idx="14819">
                  <c:v>22523</c:v>
                </c:pt>
                <c:pt idx="14820">
                  <c:v>22524</c:v>
                </c:pt>
                <c:pt idx="14821">
                  <c:v>22525</c:v>
                </c:pt>
                <c:pt idx="14822">
                  <c:v>22526</c:v>
                </c:pt>
                <c:pt idx="14823">
                  <c:v>22527</c:v>
                </c:pt>
                <c:pt idx="14824">
                  <c:v>22528</c:v>
                </c:pt>
                <c:pt idx="14825">
                  <c:v>22529</c:v>
                </c:pt>
                <c:pt idx="14826">
                  <c:v>22530</c:v>
                </c:pt>
                <c:pt idx="14827">
                  <c:v>22531</c:v>
                </c:pt>
                <c:pt idx="14828">
                  <c:v>22532</c:v>
                </c:pt>
                <c:pt idx="14829">
                  <c:v>22533</c:v>
                </c:pt>
                <c:pt idx="14830">
                  <c:v>22534</c:v>
                </c:pt>
                <c:pt idx="14831">
                  <c:v>22535</c:v>
                </c:pt>
                <c:pt idx="14832">
                  <c:v>22536</c:v>
                </c:pt>
                <c:pt idx="14833">
                  <c:v>22537</c:v>
                </c:pt>
                <c:pt idx="14834">
                  <c:v>22538</c:v>
                </c:pt>
                <c:pt idx="14835">
                  <c:v>22539</c:v>
                </c:pt>
                <c:pt idx="14836">
                  <c:v>22540</c:v>
                </c:pt>
                <c:pt idx="14837">
                  <c:v>22541</c:v>
                </c:pt>
                <c:pt idx="14838">
                  <c:v>22542</c:v>
                </c:pt>
                <c:pt idx="14839">
                  <c:v>22543</c:v>
                </c:pt>
                <c:pt idx="14840">
                  <c:v>22544</c:v>
                </c:pt>
                <c:pt idx="14841">
                  <c:v>22545</c:v>
                </c:pt>
                <c:pt idx="14842">
                  <c:v>22546</c:v>
                </c:pt>
                <c:pt idx="14843">
                  <c:v>22547</c:v>
                </c:pt>
                <c:pt idx="14844">
                  <c:v>22548</c:v>
                </c:pt>
                <c:pt idx="14845">
                  <c:v>22549</c:v>
                </c:pt>
                <c:pt idx="14846">
                  <c:v>22550</c:v>
                </c:pt>
                <c:pt idx="14847">
                  <c:v>22551</c:v>
                </c:pt>
                <c:pt idx="14848">
                  <c:v>22552</c:v>
                </c:pt>
                <c:pt idx="14849">
                  <c:v>22553</c:v>
                </c:pt>
                <c:pt idx="14850">
                  <c:v>22554</c:v>
                </c:pt>
                <c:pt idx="14851">
                  <c:v>22555</c:v>
                </c:pt>
                <c:pt idx="14852">
                  <c:v>22556</c:v>
                </c:pt>
                <c:pt idx="14853">
                  <c:v>22557</c:v>
                </c:pt>
                <c:pt idx="14854">
                  <c:v>22558</c:v>
                </c:pt>
                <c:pt idx="14855">
                  <c:v>22559</c:v>
                </c:pt>
                <c:pt idx="14856">
                  <c:v>22560</c:v>
                </c:pt>
                <c:pt idx="14857">
                  <c:v>22561</c:v>
                </c:pt>
                <c:pt idx="14858">
                  <c:v>22562</c:v>
                </c:pt>
                <c:pt idx="14859">
                  <c:v>22563</c:v>
                </c:pt>
                <c:pt idx="14860">
                  <c:v>22564</c:v>
                </c:pt>
                <c:pt idx="14861">
                  <c:v>22565</c:v>
                </c:pt>
                <c:pt idx="14862">
                  <c:v>22566</c:v>
                </c:pt>
                <c:pt idx="14863">
                  <c:v>22567</c:v>
                </c:pt>
                <c:pt idx="14864">
                  <c:v>22568</c:v>
                </c:pt>
                <c:pt idx="14865">
                  <c:v>22569</c:v>
                </c:pt>
                <c:pt idx="14866">
                  <c:v>22570</c:v>
                </c:pt>
                <c:pt idx="14867">
                  <c:v>22571</c:v>
                </c:pt>
                <c:pt idx="14868">
                  <c:v>22572</c:v>
                </c:pt>
                <c:pt idx="14869">
                  <c:v>22573</c:v>
                </c:pt>
                <c:pt idx="14870">
                  <c:v>22574</c:v>
                </c:pt>
                <c:pt idx="14871">
                  <c:v>22575</c:v>
                </c:pt>
                <c:pt idx="14872">
                  <c:v>22576</c:v>
                </c:pt>
                <c:pt idx="14873">
                  <c:v>22577</c:v>
                </c:pt>
                <c:pt idx="14874">
                  <c:v>22578</c:v>
                </c:pt>
                <c:pt idx="14875">
                  <c:v>22579</c:v>
                </c:pt>
                <c:pt idx="14876">
                  <c:v>22580</c:v>
                </c:pt>
                <c:pt idx="14877">
                  <c:v>22581</c:v>
                </c:pt>
                <c:pt idx="14878">
                  <c:v>22582</c:v>
                </c:pt>
                <c:pt idx="14879">
                  <c:v>22583</c:v>
                </c:pt>
                <c:pt idx="14880">
                  <c:v>22584</c:v>
                </c:pt>
                <c:pt idx="14881">
                  <c:v>22585</c:v>
                </c:pt>
                <c:pt idx="14882">
                  <c:v>22586</c:v>
                </c:pt>
                <c:pt idx="14883">
                  <c:v>22587</c:v>
                </c:pt>
                <c:pt idx="14884">
                  <c:v>22588</c:v>
                </c:pt>
                <c:pt idx="14885">
                  <c:v>22589</c:v>
                </c:pt>
                <c:pt idx="14886">
                  <c:v>22590</c:v>
                </c:pt>
                <c:pt idx="14887">
                  <c:v>22591</c:v>
                </c:pt>
                <c:pt idx="14888">
                  <c:v>22592</c:v>
                </c:pt>
                <c:pt idx="14889">
                  <c:v>22593</c:v>
                </c:pt>
                <c:pt idx="14890">
                  <c:v>22594</c:v>
                </c:pt>
                <c:pt idx="14891">
                  <c:v>22595</c:v>
                </c:pt>
                <c:pt idx="14892">
                  <c:v>22596</c:v>
                </c:pt>
                <c:pt idx="14893">
                  <c:v>22597</c:v>
                </c:pt>
                <c:pt idx="14894">
                  <c:v>22598</c:v>
                </c:pt>
                <c:pt idx="14895">
                  <c:v>22599</c:v>
                </c:pt>
                <c:pt idx="14896">
                  <c:v>22600</c:v>
                </c:pt>
                <c:pt idx="14897">
                  <c:v>22601</c:v>
                </c:pt>
                <c:pt idx="14898">
                  <c:v>22602</c:v>
                </c:pt>
                <c:pt idx="14899">
                  <c:v>22603</c:v>
                </c:pt>
                <c:pt idx="14900">
                  <c:v>22604</c:v>
                </c:pt>
                <c:pt idx="14901">
                  <c:v>22605</c:v>
                </c:pt>
                <c:pt idx="14902">
                  <c:v>22606</c:v>
                </c:pt>
                <c:pt idx="14903">
                  <c:v>22607</c:v>
                </c:pt>
                <c:pt idx="14904">
                  <c:v>22608</c:v>
                </c:pt>
                <c:pt idx="14905">
                  <c:v>22609</c:v>
                </c:pt>
                <c:pt idx="14906">
                  <c:v>22610</c:v>
                </c:pt>
                <c:pt idx="14907">
                  <c:v>22611</c:v>
                </c:pt>
                <c:pt idx="14908">
                  <c:v>22612</c:v>
                </c:pt>
                <c:pt idx="14909">
                  <c:v>22613</c:v>
                </c:pt>
                <c:pt idx="14910">
                  <c:v>22614</c:v>
                </c:pt>
                <c:pt idx="14911">
                  <c:v>22615</c:v>
                </c:pt>
                <c:pt idx="14912">
                  <c:v>22616</c:v>
                </c:pt>
                <c:pt idx="14913">
                  <c:v>22617</c:v>
                </c:pt>
                <c:pt idx="14914">
                  <c:v>22618</c:v>
                </c:pt>
                <c:pt idx="14915">
                  <c:v>22619</c:v>
                </c:pt>
                <c:pt idx="14916">
                  <c:v>22620</c:v>
                </c:pt>
                <c:pt idx="14917">
                  <c:v>22621</c:v>
                </c:pt>
                <c:pt idx="14918">
                  <c:v>22622</c:v>
                </c:pt>
                <c:pt idx="14919">
                  <c:v>22623</c:v>
                </c:pt>
                <c:pt idx="14920">
                  <c:v>22624</c:v>
                </c:pt>
                <c:pt idx="14921">
                  <c:v>22625</c:v>
                </c:pt>
                <c:pt idx="14922">
                  <c:v>22626</c:v>
                </c:pt>
                <c:pt idx="14923">
                  <c:v>22627</c:v>
                </c:pt>
                <c:pt idx="14924">
                  <c:v>22628</c:v>
                </c:pt>
                <c:pt idx="14925">
                  <c:v>22629</c:v>
                </c:pt>
                <c:pt idx="14926">
                  <c:v>22630</c:v>
                </c:pt>
                <c:pt idx="14927">
                  <c:v>22631</c:v>
                </c:pt>
                <c:pt idx="14928">
                  <c:v>22632</c:v>
                </c:pt>
                <c:pt idx="14929">
                  <c:v>22633</c:v>
                </c:pt>
                <c:pt idx="14930">
                  <c:v>22634</c:v>
                </c:pt>
                <c:pt idx="14931">
                  <c:v>22635</c:v>
                </c:pt>
                <c:pt idx="14932">
                  <c:v>22636</c:v>
                </c:pt>
                <c:pt idx="14933">
                  <c:v>22637</c:v>
                </c:pt>
                <c:pt idx="14934">
                  <c:v>22638</c:v>
                </c:pt>
                <c:pt idx="14935">
                  <c:v>22639</c:v>
                </c:pt>
                <c:pt idx="14936">
                  <c:v>22640</c:v>
                </c:pt>
                <c:pt idx="14937">
                  <c:v>22641</c:v>
                </c:pt>
                <c:pt idx="14938">
                  <c:v>22642</c:v>
                </c:pt>
                <c:pt idx="14939">
                  <c:v>22643</c:v>
                </c:pt>
                <c:pt idx="14940">
                  <c:v>22644</c:v>
                </c:pt>
                <c:pt idx="14941">
                  <c:v>22645</c:v>
                </c:pt>
                <c:pt idx="14942">
                  <c:v>22646</c:v>
                </c:pt>
                <c:pt idx="14943">
                  <c:v>22647</c:v>
                </c:pt>
                <c:pt idx="14944">
                  <c:v>22648</c:v>
                </c:pt>
                <c:pt idx="14945">
                  <c:v>22649</c:v>
                </c:pt>
                <c:pt idx="14946">
                  <c:v>22650</c:v>
                </c:pt>
                <c:pt idx="14947">
                  <c:v>22651</c:v>
                </c:pt>
                <c:pt idx="14948">
                  <c:v>22652</c:v>
                </c:pt>
                <c:pt idx="14949">
                  <c:v>22653</c:v>
                </c:pt>
                <c:pt idx="14950">
                  <c:v>22654</c:v>
                </c:pt>
                <c:pt idx="14951">
                  <c:v>22655</c:v>
                </c:pt>
                <c:pt idx="14952">
                  <c:v>22656</c:v>
                </c:pt>
                <c:pt idx="14953">
                  <c:v>22657</c:v>
                </c:pt>
                <c:pt idx="14954">
                  <c:v>22658</c:v>
                </c:pt>
                <c:pt idx="14955">
                  <c:v>22659</c:v>
                </c:pt>
                <c:pt idx="14956">
                  <c:v>22660</c:v>
                </c:pt>
                <c:pt idx="14957">
                  <c:v>22661</c:v>
                </c:pt>
                <c:pt idx="14958">
                  <c:v>22662</c:v>
                </c:pt>
                <c:pt idx="14959">
                  <c:v>22663</c:v>
                </c:pt>
                <c:pt idx="14960">
                  <c:v>22664</c:v>
                </c:pt>
                <c:pt idx="14961">
                  <c:v>22665</c:v>
                </c:pt>
                <c:pt idx="14962">
                  <c:v>22666</c:v>
                </c:pt>
                <c:pt idx="14963">
                  <c:v>22667</c:v>
                </c:pt>
                <c:pt idx="14964">
                  <c:v>22668</c:v>
                </c:pt>
                <c:pt idx="14965">
                  <c:v>22669</c:v>
                </c:pt>
                <c:pt idx="14966">
                  <c:v>22670</c:v>
                </c:pt>
                <c:pt idx="14967">
                  <c:v>22671</c:v>
                </c:pt>
                <c:pt idx="14968">
                  <c:v>22672</c:v>
                </c:pt>
                <c:pt idx="14969">
                  <c:v>22673</c:v>
                </c:pt>
                <c:pt idx="14970">
                  <c:v>22674</c:v>
                </c:pt>
                <c:pt idx="14971">
                  <c:v>22675</c:v>
                </c:pt>
                <c:pt idx="14972">
                  <c:v>22676</c:v>
                </c:pt>
                <c:pt idx="14973">
                  <c:v>22677</c:v>
                </c:pt>
                <c:pt idx="14974">
                  <c:v>22678</c:v>
                </c:pt>
                <c:pt idx="14975">
                  <c:v>22679</c:v>
                </c:pt>
                <c:pt idx="14976">
                  <c:v>22680</c:v>
                </c:pt>
                <c:pt idx="14977">
                  <c:v>22681</c:v>
                </c:pt>
                <c:pt idx="14978">
                  <c:v>22682</c:v>
                </c:pt>
                <c:pt idx="14979">
                  <c:v>22683</c:v>
                </c:pt>
                <c:pt idx="14980">
                  <c:v>22684</c:v>
                </c:pt>
                <c:pt idx="14981">
                  <c:v>22685</c:v>
                </c:pt>
                <c:pt idx="14982">
                  <c:v>22686</c:v>
                </c:pt>
                <c:pt idx="14983">
                  <c:v>22687</c:v>
                </c:pt>
                <c:pt idx="14984">
                  <c:v>22688</c:v>
                </c:pt>
                <c:pt idx="14985">
                  <c:v>22689</c:v>
                </c:pt>
                <c:pt idx="14986">
                  <c:v>22690</c:v>
                </c:pt>
                <c:pt idx="14987">
                  <c:v>22691</c:v>
                </c:pt>
                <c:pt idx="14988">
                  <c:v>22692</c:v>
                </c:pt>
                <c:pt idx="14989">
                  <c:v>22693</c:v>
                </c:pt>
                <c:pt idx="14990">
                  <c:v>22694</c:v>
                </c:pt>
                <c:pt idx="14991">
                  <c:v>22695</c:v>
                </c:pt>
                <c:pt idx="14992">
                  <c:v>22696</c:v>
                </c:pt>
                <c:pt idx="14993">
                  <c:v>22697</c:v>
                </c:pt>
                <c:pt idx="14994">
                  <c:v>22698</c:v>
                </c:pt>
                <c:pt idx="14995">
                  <c:v>22699</c:v>
                </c:pt>
                <c:pt idx="14996">
                  <c:v>22700</c:v>
                </c:pt>
                <c:pt idx="14997">
                  <c:v>22701</c:v>
                </c:pt>
                <c:pt idx="14998">
                  <c:v>22702</c:v>
                </c:pt>
                <c:pt idx="14999">
                  <c:v>22703</c:v>
                </c:pt>
                <c:pt idx="15000">
                  <c:v>22704</c:v>
                </c:pt>
                <c:pt idx="15001">
                  <c:v>22705</c:v>
                </c:pt>
                <c:pt idx="15002">
                  <c:v>22706</c:v>
                </c:pt>
                <c:pt idx="15003">
                  <c:v>22707</c:v>
                </c:pt>
                <c:pt idx="15004">
                  <c:v>22708</c:v>
                </c:pt>
                <c:pt idx="15005">
                  <c:v>22709</c:v>
                </c:pt>
                <c:pt idx="15006">
                  <c:v>22710</c:v>
                </c:pt>
                <c:pt idx="15007">
                  <c:v>22711</c:v>
                </c:pt>
                <c:pt idx="15008">
                  <c:v>22712</c:v>
                </c:pt>
                <c:pt idx="15009">
                  <c:v>22713</c:v>
                </c:pt>
                <c:pt idx="15010">
                  <c:v>22714</c:v>
                </c:pt>
                <c:pt idx="15011">
                  <c:v>22715</c:v>
                </c:pt>
                <c:pt idx="15012">
                  <c:v>22716</c:v>
                </c:pt>
                <c:pt idx="15013">
                  <c:v>22717</c:v>
                </c:pt>
                <c:pt idx="15014">
                  <c:v>22718</c:v>
                </c:pt>
                <c:pt idx="15015">
                  <c:v>22719</c:v>
                </c:pt>
                <c:pt idx="15016">
                  <c:v>22720</c:v>
                </c:pt>
                <c:pt idx="15017">
                  <c:v>22721</c:v>
                </c:pt>
                <c:pt idx="15018">
                  <c:v>22722</c:v>
                </c:pt>
                <c:pt idx="15019">
                  <c:v>22723</c:v>
                </c:pt>
                <c:pt idx="15020">
                  <c:v>22724</c:v>
                </c:pt>
                <c:pt idx="15021">
                  <c:v>22725</c:v>
                </c:pt>
                <c:pt idx="15022">
                  <c:v>22726</c:v>
                </c:pt>
                <c:pt idx="15023">
                  <c:v>22727</c:v>
                </c:pt>
                <c:pt idx="15024">
                  <c:v>22728</c:v>
                </c:pt>
                <c:pt idx="15025">
                  <c:v>22729</c:v>
                </c:pt>
                <c:pt idx="15026">
                  <c:v>22730</c:v>
                </c:pt>
                <c:pt idx="15027">
                  <c:v>22731</c:v>
                </c:pt>
                <c:pt idx="15028">
                  <c:v>22732</c:v>
                </c:pt>
                <c:pt idx="15029">
                  <c:v>22733</c:v>
                </c:pt>
                <c:pt idx="15030">
                  <c:v>22734</c:v>
                </c:pt>
                <c:pt idx="15031">
                  <c:v>22735</c:v>
                </c:pt>
                <c:pt idx="15032">
                  <c:v>22736</c:v>
                </c:pt>
                <c:pt idx="15033">
                  <c:v>22737</c:v>
                </c:pt>
                <c:pt idx="15034">
                  <c:v>22738</c:v>
                </c:pt>
                <c:pt idx="15035">
                  <c:v>22739</c:v>
                </c:pt>
                <c:pt idx="15036">
                  <c:v>22740</c:v>
                </c:pt>
                <c:pt idx="15037">
                  <c:v>22741</c:v>
                </c:pt>
                <c:pt idx="15038">
                  <c:v>22742</c:v>
                </c:pt>
                <c:pt idx="15039">
                  <c:v>22743</c:v>
                </c:pt>
                <c:pt idx="15040">
                  <c:v>22744</c:v>
                </c:pt>
                <c:pt idx="15041">
                  <c:v>22745</c:v>
                </c:pt>
                <c:pt idx="15042">
                  <c:v>22746</c:v>
                </c:pt>
                <c:pt idx="15043">
                  <c:v>22747</c:v>
                </c:pt>
                <c:pt idx="15044">
                  <c:v>22748</c:v>
                </c:pt>
                <c:pt idx="15045">
                  <c:v>22749</c:v>
                </c:pt>
                <c:pt idx="15046">
                  <c:v>22750</c:v>
                </c:pt>
                <c:pt idx="15047">
                  <c:v>22751</c:v>
                </c:pt>
                <c:pt idx="15048">
                  <c:v>22752</c:v>
                </c:pt>
                <c:pt idx="15049">
                  <c:v>22753</c:v>
                </c:pt>
                <c:pt idx="15050">
                  <c:v>22754</c:v>
                </c:pt>
                <c:pt idx="15051">
                  <c:v>22755</c:v>
                </c:pt>
                <c:pt idx="15052">
                  <c:v>22756</c:v>
                </c:pt>
                <c:pt idx="15053">
                  <c:v>22757</c:v>
                </c:pt>
                <c:pt idx="15054">
                  <c:v>22758</c:v>
                </c:pt>
                <c:pt idx="15055">
                  <c:v>22759</c:v>
                </c:pt>
                <c:pt idx="15056">
                  <c:v>22760</c:v>
                </c:pt>
                <c:pt idx="15057">
                  <c:v>22761</c:v>
                </c:pt>
                <c:pt idx="15058">
                  <c:v>22762</c:v>
                </c:pt>
                <c:pt idx="15059">
                  <c:v>22763</c:v>
                </c:pt>
                <c:pt idx="15060">
                  <c:v>22764</c:v>
                </c:pt>
                <c:pt idx="15061">
                  <c:v>22765</c:v>
                </c:pt>
                <c:pt idx="15062">
                  <c:v>22766</c:v>
                </c:pt>
                <c:pt idx="15063">
                  <c:v>22767</c:v>
                </c:pt>
                <c:pt idx="15064">
                  <c:v>22768</c:v>
                </c:pt>
                <c:pt idx="15065">
                  <c:v>22769</c:v>
                </c:pt>
                <c:pt idx="15066">
                  <c:v>22770</c:v>
                </c:pt>
                <c:pt idx="15067">
                  <c:v>22771</c:v>
                </c:pt>
                <c:pt idx="15068">
                  <c:v>22772</c:v>
                </c:pt>
                <c:pt idx="15069">
                  <c:v>22773</c:v>
                </c:pt>
                <c:pt idx="15070">
                  <c:v>22774</c:v>
                </c:pt>
                <c:pt idx="15071">
                  <c:v>22775</c:v>
                </c:pt>
                <c:pt idx="15072">
                  <c:v>22776</c:v>
                </c:pt>
                <c:pt idx="15073">
                  <c:v>22777</c:v>
                </c:pt>
                <c:pt idx="15074">
                  <c:v>22778</c:v>
                </c:pt>
                <c:pt idx="15075">
                  <c:v>22779</c:v>
                </c:pt>
                <c:pt idx="15076">
                  <c:v>22780</c:v>
                </c:pt>
                <c:pt idx="15077">
                  <c:v>22781</c:v>
                </c:pt>
                <c:pt idx="15078">
                  <c:v>22782</c:v>
                </c:pt>
                <c:pt idx="15079">
                  <c:v>22783</c:v>
                </c:pt>
                <c:pt idx="15080">
                  <c:v>22784</c:v>
                </c:pt>
                <c:pt idx="15081">
                  <c:v>22785</c:v>
                </c:pt>
                <c:pt idx="15082">
                  <c:v>22786</c:v>
                </c:pt>
                <c:pt idx="15083">
                  <c:v>22787</c:v>
                </c:pt>
                <c:pt idx="15084">
                  <c:v>22788</c:v>
                </c:pt>
                <c:pt idx="15085">
                  <c:v>22789</c:v>
                </c:pt>
                <c:pt idx="15086">
                  <c:v>22790</c:v>
                </c:pt>
                <c:pt idx="15087">
                  <c:v>22791</c:v>
                </c:pt>
                <c:pt idx="15088">
                  <c:v>22792</c:v>
                </c:pt>
                <c:pt idx="15089">
                  <c:v>22793</c:v>
                </c:pt>
                <c:pt idx="15090">
                  <c:v>22794</c:v>
                </c:pt>
                <c:pt idx="15091">
                  <c:v>22795</c:v>
                </c:pt>
                <c:pt idx="15092">
                  <c:v>22796</c:v>
                </c:pt>
                <c:pt idx="15093">
                  <c:v>22797</c:v>
                </c:pt>
                <c:pt idx="15094">
                  <c:v>22798</c:v>
                </c:pt>
                <c:pt idx="15095">
                  <c:v>22799</c:v>
                </c:pt>
                <c:pt idx="15096">
                  <c:v>22800</c:v>
                </c:pt>
                <c:pt idx="15097">
                  <c:v>22801</c:v>
                </c:pt>
                <c:pt idx="15098">
                  <c:v>22802</c:v>
                </c:pt>
                <c:pt idx="15099">
                  <c:v>22803</c:v>
                </c:pt>
                <c:pt idx="15100">
                  <c:v>22804</c:v>
                </c:pt>
                <c:pt idx="15101">
                  <c:v>22805</c:v>
                </c:pt>
                <c:pt idx="15102">
                  <c:v>22806</c:v>
                </c:pt>
                <c:pt idx="15103">
                  <c:v>22807</c:v>
                </c:pt>
                <c:pt idx="15104">
                  <c:v>22808</c:v>
                </c:pt>
                <c:pt idx="15105">
                  <c:v>22809</c:v>
                </c:pt>
                <c:pt idx="15106">
                  <c:v>22810</c:v>
                </c:pt>
                <c:pt idx="15107">
                  <c:v>22811</c:v>
                </c:pt>
                <c:pt idx="15108">
                  <c:v>22812</c:v>
                </c:pt>
                <c:pt idx="15109">
                  <c:v>22813</c:v>
                </c:pt>
                <c:pt idx="15110">
                  <c:v>22814</c:v>
                </c:pt>
                <c:pt idx="15111">
                  <c:v>22815</c:v>
                </c:pt>
                <c:pt idx="15112">
                  <c:v>22816</c:v>
                </c:pt>
                <c:pt idx="15113">
                  <c:v>22817</c:v>
                </c:pt>
                <c:pt idx="15114">
                  <c:v>22818</c:v>
                </c:pt>
                <c:pt idx="15115">
                  <c:v>22819</c:v>
                </c:pt>
                <c:pt idx="15116">
                  <c:v>22820</c:v>
                </c:pt>
                <c:pt idx="15117">
                  <c:v>22821</c:v>
                </c:pt>
                <c:pt idx="15118">
                  <c:v>22822</c:v>
                </c:pt>
                <c:pt idx="15119">
                  <c:v>22823</c:v>
                </c:pt>
                <c:pt idx="15120">
                  <c:v>22824</c:v>
                </c:pt>
                <c:pt idx="15121">
                  <c:v>22825</c:v>
                </c:pt>
                <c:pt idx="15122">
                  <c:v>22826</c:v>
                </c:pt>
                <c:pt idx="15123">
                  <c:v>22827</c:v>
                </c:pt>
                <c:pt idx="15124">
                  <c:v>22828</c:v>
                </c:pt>
                <c:pt idx="15125">
                  <c:v>22829</c:v>
                </c:pt>
                <c:pt idx="15126">
                  <c:v>22830</c:v>
                </c:pt>
                <c:pt idx="15127">
                  <c:v>22831</c:v>
                </c:pt>
                <c:pt idx="15128">
                  <c:v>22832</c:v>
                </c:pt>
                <c:pt idx="15129">
                  <c:v>22833</c:v>
                </c:pt>
                <c:pt idx="15130">
                  <c:v>22834</c:v>
                </c:pt>
                <c:pt idx="15131">
                  <c:v>22835</c:v>
                </c:pt>
                <c:pt idx="15132">
                  <c:v>22836</c:v>
                </c:pt>
                <c:pt idx="15133">
                  <c:v>22837</c:v>
                </c:pt>
                <c:pt idx="15134">
                  <c:v>22838</c:v>
                </c:pt>
                <c:pt idx="15135">
                  <c:v>22839</c:v>
                </c:pt>
                <c:pt idx="15136">
                  <c:v>22840</c:v>
                </c:pt>
                <c:pt idx="15137">
                  <c:v>22841</c:v>
                </c:pt>
                <c:pt idx="15138">
                  <c:v>22842</c:v>
                </c:pt>
                <c:pt idx="15139">
                  <c:v>22843</c:v>
                </c:pt>
                <c:pt idx="15140">
                  <c:v>22844</c:v>
                </c:pt>
                <c:pt idx="15141">
                  <c:v>22845</c:v>
                </c:pt>
                <c:pt idx="15142">
                  <c:v>22846</c:v>
                </c:pt>
                <c:pt idx="15143">
                  <c:v>22847</c:v>
                </c:pt>
                <c:pt idx="15144">
                  <c:v>22848</c:v>
                </c:pt>
                <c:pt idx="15145">
                  <c:v>22849</c:v>
                </c:pt>
                <c:pt idx="15146">
                  <c:v>22850</c:v>
                </c:pt>
                <c:pt idx="15147">
                  <c:v>22851</c:v>
                </c:pt>
                <c:pt idx="15148">
                  <c:v>22852</c:v>
                </c:pt>
                <c:pt idx="15149">
                  <c:v>22853</c:v>
                </c:pt>
                <c:pt idx="15150">
                  <c:v>22854</c:v>
                </c:pt>
                <c:pt idx="15151">
                  <c:v>22855</c:v>
                </c:pt>
                <c:pt idx="15152">
                  <c:v>22856</c:v>
                </c:pt>
                <c:pt idx="15153">
                  <c:v>22857</c:v>
                </c:pt>
                <c:pt idx="15154">
                  <c:v>22858</c:v>
                </c:pt>
                <c:pt idx="15155">
                  <c:v>22859</c:v>
                </c:pt>
                <c:pt idx="15156">
                  <c:v>22860</c:v>
                </c:pt>
                <c:pt idx="15157">
                  <c:v>22861</c:v>
                </c:pt>
                <c:pt idx="15158">
                  <c:v>22862</c:v>
                </c:pt>
                <c:pt idx="15159">
                  <c:v>22863</c:v>
                </c:pt>
                <c:pt idx="15160">
                  <c:v>22864</c:v>
                </c:pt>
                <c:pt idx="15161">
                  <c:v>22865</c:v>
                </c:pt>
                <c:pt idx="15162">
                  <c:v>22866</c:v>
                </c:pt>
                <c:pt idx="15163">
                  <c:v>22867</c:v>
                </c:pt>
                <c:pt idx="15164">
                  <c:v>22868</c:v>
                </c:pt>
                <c:pt idx="15165">
                  <c:v>22869</c:v>
                </c:pt>
                <c:pt idx="15166">
                  <c:v>22870</c:v>
                </c:pt>
                <c:pt idx="15167">
                  <c:v>22871</c:v>
                </c:pt>
                <c:pt idx="15168">
                  <c:v>22872</c:v>
                </c:pt>
                <c:pt idx="15169">
                  <c:v>22873</c:v>
                </c:pt>
                <c:pt idx="15170">
                  <c:v>22874</c:v>
                </c:pt>
                <c:pt idx="15171">
                  <c:v>22875</c:v>
                </c:pt>
                <c:pt idx="15172">
                  <c:v>22876</c:v>
                </c:pt>
                <c:pt idx="15173">
                  <c:v>22877</c:v>
                </c:pt>
                <c:pt idx="15174">
                  <c:v>22878</c:v>
                </c:pt>
                <c:pt idx="15175">
                  <c:v>22879</c:v>
                </c:pt>
                <c:pt idx="15176">
                  <c:v>22880</c:v>
                </c:pt>
                <c:pt idx="15177">
                  <c:v>22881</c:v>
                </c:pt>
                <c:pt idx="15178">
                  <c:v>22882</c:v>
                </c:pt>
                <c:pt idx="15179">
                  <c:v>22883</c:v>
                </c:pt>
                <c:pt idx="15180">
                  <c:v>22884</c:v>
                </c:pt>
                <c:pt idx="15181">
                  <c:v>22885</c:v>
                </c:pt>
                <c:pt idx="15182">
                  <c:v>22886</c:v>
                </c:pt>
                <c:pt idx="15183">
                  <c:v>22887</c:v>
                </c:pt>
                <c:pt idx="15184">
                  <c:v>22888</c:v>
                </c:pt>
                <c:pt idx="15185">
                  <c:v>22889</c:v>
                </c:pt>
                <c:pt idx="15186">
                  <c:v>22890</c:v>
                </c:pt>
                <c:pt idx="15187">
                  <c:v>22891</c:v>
                </c:pt>
                <c:pt idx="15188">
                  <c:v>22892</c:v>
                </c:pt>
                <c:pt idx="15189">
                  <c:v>22893</c:v>
                </c:pt>
                <c:pt idx="15190">
                  <c:v>22894</c:v>
                </c:pt>
                <c:pt idx="15191">
                  <c:v>22895</c:v>
                </c:pt>
                <c:pt idx="15192">
                  <c:v>22896</c:v>
                </c:pt>
                <c:pt idx="15193">
                  <c:v>22897</c:v>
                </c:pt>
                <c:pt idx="15194">
                  <c:v>22898</c:v>
                </c:pt>
                <c:pt idx="15195">
                  <c:v>22899</c:v>
                </c:pt>
                <c:pt idx="15196">
                  <c:v>22900</c:v>
                </c:pt>
                <c:pt idx="15197">
                  <c:v>22901</c:v>
                </c:pt>
                <c:pt idx="15198">
                  <c:v>22902</c:v>
                </c:pt>
                <c:pt idx="15199">
                  <c:v>22903</c:v>
                </c:pt>
                <c:pt idx="15200">
                  <c:v>22904</c:v>
                </c:pt>
                <c:pt idx="15201">
                  <c:v>22905</c:v>
                </c:pt>
                <c:pt idx="15202">
                  <c:v>22906</c:v>
                </c:pt>
                <c:pt idx="15203">
                  <c:v>22907</c:v>
                </c:pt>
                <c:pt idx="15204">
                  <c:v>22908</c:v>
                </c:pt>
                <c:pt idx="15205">
                  <c:v>22909</c:v>
                </c:pt>
                <c:pt idx="15206">
                  <c:v>22910</c:v>
                </c:pt>
                <c:pt idx="15207">
                  <c:v>22911</c:v>
                </c:pt>
                <c:pt idx="15208">
                  <c:v>22912</c:v>
                </c:pt>
                <c:pt idx="15209">
                  <c:v>22913</c:v>
                </c:pt>
                <c:pt idx="15210">
                  <c:v>22914</c:v>
                </c:pt>
                <c:pt idx="15211">
                  <c:v>22915</c:v>
                </c:pt>
                <c:pt idx="15212">
                  <c:v>22916</c:v>
                </c:pt>
                <c:pt idx="15213">
                  <c:v>22917</c:v>
                </c:pt>
                <c:pt idx="15214">
                  <c:v>22918</c:v>
                </c:pt>
                <c:pt idx="15215">
                  <c:v>22919</c:v>
                </c:pt>
                <c:pt idx="15216">
                  <c:v>22920</c:v>
                </c:pt>
                <c:pt idx="15217">
                  <c:v>22921</c:v>
                </c:pt>
                <c:pt idx="15218">
                  <c:v>22922</c:v>
                </c:pt>
                <c:pt idx="15219">
                  <c:v>22923</c:v>
                </c:pt>
                <c:pt idx="15220">
                  <c:v>22924</c:v>
                </c:pt>
                <c:pt idx="15221">
                  <c:v>22925</c:v>
                </c:pt>
                <c:pt idx="15222">
                  <c:v>22926</c:v>
                </c:pt>
                <c:pt idx="15223">
                  <c:v>22927</c:v>
                </c:pt>
                <c:pt idx="15224">
                  <c:v>22928</c:v>
                </c:pt>
                <c:pt idx="15225">
                  <c:v>22929</c:v>
                </c:pt>
                <c:pt idx="15226">
                  <c:v>22930</c:v>
                </c:pt>
                <c:pt idx="15227">
                  <c:v>22931</c:v>
                </c:pt>
                <c:pt idx="15228">
                  <c:v>22932</c:v>
                </c:pt>
                <c:pt idx="15229">
                  <c:v>22933</c:v>
                </c:pt>
                <c:pt idx="15230">
                  <c:v>22934</c:v>
                </c:pt>
                <c:pt idx="15231">
                  <c:v>22935</c:v>
                </c:pt>
                <c:pt idx="15232">
                  <c:v>22936</c:v>
                </c:pt>
                <c:pt idx="15233">
                  <c:v>22937</c:v>
                </c:pt>
                <c:pt idx="15234">
                  <c:v>22938</c:v>
                </c:pt>
                <c:pt idx="15235">
                  <c:v>22939</c:v>
                </c:pt>
                <c:pt idx="15236">
                  <c:v>22940</c:v>
                </c:pt>
                <c:pt idx="15237">
                  <c:v>22941</c:v>
                </c:pt>
                <c:pt idx="15238">
                  <c:v>22942</c:v>
                </c:pt>
                <c:pt idx="15239">
                  <c:v>22943</c:v>
                </c:pt>
                <c:pt idx="15240">
                  <c:v>22944</c:v>
                </c:pt>
                <c:pt idx="15241">
                  <c:v>22945</c:v>
                </c:pt>
                <c:pt idx="15242">
                  <c:v>22946</c:v>
                </c:pt>
                <c:pt idx="15243">
                  <c:v>22947</c:v>
                </c:pt>
                <c:pt idx="15244">
                  <c:v>22948</c:v>
                </c:pt>
                <c:pt idx="15245">
                  <c:v>22949</c:v>
                </c:pt>
                <c:pt idx="15246">
                  <c:v>22950</c:v>
                </c:pt>
                <c:pt idx="15247">
                  <c:v>22951</c:v>
                </c:pt>
                <c:pt idx="15248">
                  <c:v>22952</c:v>
                </c:pt>
                <c:pt idx="15249">
                  <c:v>22953</c:v>
                </c:pt>
                <c:pt idx="15250">
                  <c:v>22954</c:v>
                </c:pt>
                <c:pt idx="15251">
                  <c:v>22955</c:v>
                </c:pt>
                <c:pt idx="15252">
                  <c:v>22956</c:v>
                </c:pt>
                <c:pt idx="15253">
                  <c:v>22957</c:v>
                </c:pt>
                <c:pt idx="15254">
                  <c:v>22958</c:v>
                </c:pt>
                <c:pt idx="15255">
                  <c:v>22959</c:v>
                </c:pt>
                <c:pt idx="15256">
                  <c:v>22960</c:v>
                </c:pt>
                <c:pt idx="15257">
                  <c:v>22961</c:v>
                </c:pt>
                <c:pt idx="15258">
                  <c:v>22962</c:v>
                </c:pt>
                <c:pt idx="15259">
                  <c:v>22963</c:v>
                </c:pt>
                <c:pt idx="15260">
                  <c:v>22964</c:v>
                </c:pt>
                <c:pt idx="15261">
                  <c:v>22965</c:v>
                </c:pt>
                <c:pt idx="15262">
                  <c:v>22966</c:v>
                </c:pt>
                <c:pt idx="15263">
                  <c:v>22967</c:v>
                </c:pt>
                <c:pt idx="15264">
                  <c:v>22968</c:v>
                </c:pt>
                <c:pt idx="15265">
                  <c:v>22969</c:v>
                </c:pt>
                <c:pt idx="15266">
                  <c:v>22970</c:v>
                </c:pt>
                <c:pt idx="15267">
                  <c:v>22971</c:v>
                </c:pt>
                <c:pt idx="15268">
                  <c:v>22972</c:v>
                </c:pt>
                <c:pt idx="15269">
                  <c:v>22973</c:v>
                </c:pt>
                <c:pt idx="15270">
                  <c:v>22974</c:v>
                </c:pt>
                <c:pt idx="15271">
                  <c:v>22975</c:v>
                </c:pt>
                <c:pt idx="15272">
                  <c:v>22976</c:v>
                </c:pt>
                <c:pt idx="15273">
                  <c:v>22977</c:v>
                </c:pt>
                <c:pt idx="15274">
                  <c:v>22978</c:v>
                </c:pt>
                <c:pt idx="15275">
                  <c:v>22979</c:v>
                </c:pt>
                <c:pt idx="15276">
                  <c:v>22980</c:v>
                </c:pt>
                <c:pt idx="15277">
                  <c:v>22981</c:v>
                </c:pt>
                <c:pt idx="15278">
                  <c:v>22982</c:v>
                </c:pt>
                <c:pt idx="15279">
                  <c:v>22983</c:v>
                </c:pt>
                <c:pt idx="15280">
                  <c:v>22984</c:v>
                </c:pt>
                <c:pt idx="15281">
                  <c:v>22985</c:v>
                </c:pt>
                <c:pt idx="15282">
                  <c:v>22986</c:v>
                </c:pt>
                <c:pt idx="15283">
                  <c:v>22987</c:v>
                </c:pt>
                <c:pt idx="15284">
                  <c:v>22988</c:v>
                </c:pt>
                <c:pt idx="15285">
                  <c:v>22989</c:v>
                </c:pt>
                <c:pt idx="15286">
                  <c:v>22990</c:v>
                </c:pt>
                <c:pt idx="15287">
                  <c:v>22991</c:v>
                </c:pt>
                <c:pt idx="15288">
                  <c:v>22992</c:v>
                </c:pt>
                <c:pt idx="15289">
                  <c:v>22993</c:v>
                </c:pt>
                <c:pt idx="15290">
                  <c:v>22994</c:v>
                </c:pt>
                <c:pt idx="15291">
                  <c:v>22995</c:v>
                </c:pt>
                <c:pt idx="15292">
                  <c:v>22996</c:v>
                </c:pt>
                <c:pt idx="15293">
                  <c:v>22997</c:v>
                </c:pt>
                <c:pt idx="15294">
                  <c:v>22998</c:v>
                </c:pt>
                <c:pt idx="15295">
                  <c:v>22999</c:v>
                </c:pt>
                <c:pt idx="15296">
                  <c:v>23000</c:v>
                </c:pt>
                <c:pt idx="15297">
                  <c:v>23001</c:v>
                </c:pt>
                <c:pt idx="15298">
                  <c:v>23002</c:v>
                </c:pt>
                <c:pt idx="15299">
                  <c:v>23003</c:v>
                </c:pt>
                <c:pt idx="15300">
                  <c:v>23004</c:v>
                </c:pt>
                <c:pt idx="15301">
                  <c:v>23005</c:v>
                </c:pt>
                <c:pt idx="15302">
                  <c:v>23006</c:v>
                </c:pt>
                <c:pt idx="15303">
                  <c:v>23007</c:v>
                </c:pt>
                <c:pt idx="15304">
                  <c:v>23008</c:v>
                </c:pt>
                <c:pt idx="15305">
                  <c:v>23009</c:v>
                </c:pt>
                <c:pt idx="15306">
                  <c:v>23010</c:v>
                </c:pt>
                <c:pt idx="15307">
                  <c:v>23011</c:v>
                </c:pt>
                <c:pt idx="15308">
                  <c:v>23012</c:v>
                </c:pt>
                <c:pt idx="15309">
                  <c:v>23013</c:v>
                </c:pt>
                <c:pt idx="15310">
                  <c:v>23014</c:v>
                </c:pt>
                <c:pt idx="15311">
                  <c:v>23015</c:v>
                </c:pt>
                <c:pt idx="15312">
                  <c:v>23016</c:v>
                </c:pt>
                <c:pt idx="15313">
                  <c:v>23017</c:v>
                </c:pt>
                <c:pt idx="15314">
                  <c:v>23018</c:v>
                </c:pt>
                <c:pt idx="15315">
                  <c:v>23019</c:v>
                </c:pt>
                <c:pt idx="15316">
                  <c:v>23020</c:v>
                </c:pt>
                <c:pt idx="15317">
                  <c:v>23021</c:v>
                </c:pt>
                <c:pt idx="15318">
                  <c:v>23022</c:v>
                </c:pt>
                <c:pt idx="15319">
                  <c:v>23023</c:v>
                </c:pt>
                <c:pt idx="15320">
                  <c:v>23024</c:v>
                </c:pt>
                <c:pt idx="15321">
                  <c:v>23025</c:v>
                </c:pt>
                <c:pt idx="15322">
                  <c:v>23026</c:v>
                </c:pt>
                <c:pt idx="15323">
                  <c:v>23027</c:v>
                </c:pt>
                <c:pt idx="15324">
                  <c:v>23028</c:v>
                </c:pt>
                <c:pt idx="15325">
                  <c:v>23029</c:v>
                </c:pt>
                <c:pt idx="15326">
                  <c:v>23030</c:v>
                </c:pt>
                <c:pt idx="15327">
                  <c:v>23031</c:v>
                </c:pt>
                <c:pt idx="15328">
                  <c:v>23032</c:v>
                </c:pt>
                <c:pt idx="15329">
                  <c:v>23033</c:v>
                </c:pt>
                <c:pt idx="15330">
                  <c:v>23034</c:v>
                </c:pt>
                <c:pt idx="15331">
                  <c:v>23035</c:v>
                </c:pt>
                <c:pt idx="15332">
                  <c:v>23036</c:v>
                </c:pt>
                <c:pt idx="15333">
                  <c:v>23037</c:v>
                </c:pt>
                <c:pt idx="15334">
                  <c:v>23038</c:v>
                </c:pt>
                <c:pt idx="15335">
                  <c:v>23039</c:v>
                </c:pt>
                <c:pt idx="15336">
                  <c:v>23040</c:v>
                </c:pt>
                <c:pt idx="15337">
                  <c:v>23041</c:v>
                </c:pt>
                <c:pt idx="15338">
                  <c:v>23042</c:v>
                </c:pt>
                <c:pt idx="15339">
                  <c:v>23043</c:v>
                </c:pt>
                <c:pt idx="15340">
                  <c:v>23044</c:v>
                </c:pt>
                <c:pt idx="15341">
                  <c:v>23045</c:v>
                </c:pt>
                <c:pt idx="15342">
                  <c:v>23046</c:v>
                </c:pt>
                <c:pt idx="15343">
                  <c:v>23047</c:v>
                </c:pt>
                <c:pt idx="15344">
                  <c:v>23048</c:v>
                </c:pt>
                <c:pt idx="15345">
                  <c:v>23049</c:v>
                </c:pt>
                <c:pt idx="15346">
                  <c:v>23050</c:v>
                </c:pt>
                <c:pt idx="15347">
                  <c:v>23051</c:v>
                </c:pt>
                <c:pt idx="15348">
                  <c:v>23052</c:v>
                </c:pt>
                <c:pt idx="15349">
                  <c:v>23053</c:v>
                </c:pt>
                <c:pt idx="15350">
                  <c:v>23054</c:v>
                </c:pt>
                <c:pt idx="15351">
                  <c:v>23055</c:v>
                </c:pt>
                <c:pt idx="15352">
                  <c:v>23056</c:v>
                </c:pt>
                <c:pt idx="15353">
                  <c:v>23057</c:v>
                </c:pt>
                <c:pt idx="15354">
                  <c:v>23058</c:v>
                </c:pt>
                <c:pt idx="15355">
                  <c:v>23059</c:v>
                </c:pt>
                <c:pt idx="15356">
                  <c:v>23060</c:v>
                </c:pt>
                <c:pt idx="15357">
                  <c:v>23061</c:v>
                </c:pt>
                <c:pt idx="15358">
                  <c:v>23062</c:v>
                </c:pt>
                <c:pt idx="15359">
                  <c:v>23063</c:v>
                </c:pt>
                <c:pt idx="15360">
                  <c:v>23064</c:v>
                </c:pt>
                <c:pt idx="15361">
                  <c:v>23065</c:v>
                </c:pt>
                <c:pt idx="15362">
                  <c:v>23066</c:v>
                </c:pt>
                <c:pt idx="15363">
                  <c:v>23067</c:v>
                </c:pt>
                <c:pt idx="15364">
                  <c:v>23068</c:v>
                </c:pt>
                <c:pt idx="15365">
                  <c:v>23069</c:v>
                </c:pt>
                <c:pt idx="15366">
                  <c:v>23070</c:v>
                </c:pt>
                <c:pt idx="15367">
                  <c:v>23071</c:v>
                </c:pt>
                <c:pt idx="15368">
                  <c:v>23072</c:v>
                </c:pt>
                <c:pt idx="15369">
                  <c:v>23073</c:v>
                </c:pt>
                <c:pt idx="15370">
                  <c:v>23074</c:v>
                </c:pt>
                <c:pt idx="15371">
                  <c:v>23075</c:v>
                </c:pt>
                <c:pt idx="15372">
                  <c:v>23076</c:v>
                </c:pt>
                <c:pt idx="15373">
                  <c:v>23077</c:v>
                </c:pt>
                <c:pt idx="15374">
                  <c:v>23078</c:v>
                </c:pt>
                <c:pt idx="15375">
                  <c:v>23079</c:v>
                </c:pt>
                <c:pt idx="15376">
                  <c:v>23080</c:v>
                </c:pt>
                <c:pt idx="15377">
                  <c:v>23081</c:v>
                </c:pt>
                <c:pt idx="15378">
                  <c:v>23082</c:v>
                </c:pt>
                <c:pt idx="15379">
                  <c:v>23083</c:v>
                </c:pt>
                <c:pt idx="15380">
                  <c:v>23084</c:v>
                </c:pt>
                <c:pt idx="15381">
                  <c:v>23085</c:v>
                </c:pt>
                <c:pt idx="15382">
                  <c:v>23086</c:v>
                </c:pt>
                <c:pt idx="15383">
                  <c:v>23087</c:v>
                </c:pt>
                <c:pt idx="15384">
                  <c:v>23088</c:v>
                </c:pt>
                <c:pt idx="15385">
                  <c:v>23089</c:v>
                </c:pt>
                <c:pt idx="15386">
                  <c:v>23090</c:v>
                </c:pt>
                <c:pt idx="15387">
                  <c:v>23091</c:v>
                </c:pt>
                <c:pt idx="15388">
                  <c:v>23092</c:v>
                </c:pt>
                <c:pt idx="15389">
                  <c:v>23093</c:v>
                </c:pt>
                <c:pt idx="15390">
                  <c:v>23094</c:v>
                </c:pt>
                <c:pt idx="15391">
                  <c:v>23095</c:v>
                </c:pt>
                <c:pt idx="15392">
                  <c:v>23096</c:v>
                </c:pt>
                <c:pt idx="15393">
                  <c:v>23097</c:v>
                </c:pt>
                <c:pt idx="15394">
                  <c:v>23098</c:v>
                </c:pt>
                <c:pt idx="15395">
                  <c:v>23099</c:v>
                </c:pt>
                <c:pt idx="15396">
                  <c:v>23100</c:v>
                </c:pt>
                <c:pt idx="15397">
                  <c:v>23101</c:v>
                </c:pt>
                <c:pt idx="15398">
                  <c:v>23102</c:v>
                </c:pt>
                <c:pt idx="15399">
                  <c:v>23103</c:v>
                </c:pt>
                <c:pt idx="15400">
                  <c:v>23104</c:v>
                </c:pt>
                <c:pt idx="15401">
                  <c:v>23105</c:v>
                </c:pt>
                <c:pt idx="15402">
                  <c:v>23106</c:v>
                </c:pt>
                <c:pt idx="15403">
                  <c:v>23107</c:v>
                </c:pt>
                <c:pt idx="15404">
                  <c:v>23108</c:v>
                </c:pt>
                <c:pt idx="15405">
                  <c:v>23109</c:v>
                </c:pt>
                <c:pt idx="15406">
                  <c:v>23110</c:v>
                </c:pt>
                <c:pt idx="15407">
                  <c:v>23111</c:v>
                </c:pt>
                <c:pt idx="15408">
                  <c:v>23112</c:v>
                </c:pt>
                <c:pt idx="15409">
                  <c:v>23113</c:v>
                </c:pt>
                <c:pt idx="15410">
                  <c:v>23114</c:v>
                </c:pt>
                <c:pt idx="15411">
                  <c:v>23115</c:v>
                </c:pt>
                <c:pt idx="15412">
                  <c:v>23116</c:v>
                </c:pt>
                <c:pt idx="15413">
                  <c:v>23117</c:v>
                </c:pt>
                <c:pt idx="15414">
                  <c:v>23118</c:v>
                </c:pt>
                <c:pt idx="15415">
                  <c:v>23119</c:v>
                </c:pt>
                <c:pt idx="15416">
                  <c:v>23120</c:v>
                </c:pt>
                <c:pt idx="15417">
                  <c:v>23121</c:v>
                </c:pt>
                <c:pt idx="15418">
                  <c:v>23122</c:v>
                </c:pt>
                <c:pt idx="15419">
                  <c:v>23123</c:v>
                </c:pt>
                <c:pt idx="15420">
                  <c:v>23124</c:v>
                </c:pt>
                <c:pt idx="15421">
                  <c:v>23125</c:v>
                </c:pt>
                <c:pt idx="15422">
                  <c:v>23126</c:v>
                </c:pt>
                <c:pt idx="15423">
                  <c:v>23127</c:v>
                </c:pt>
                <c:pt idx="15424">
                  <c:v>23128</c:v>
                </c:pt>
                <c:pt idx="15425">
                  <c:v>23129</c:v>
                </c:pt>
                <c:pt idx="15426">
                  <c:v>23130</c:v>
                </c:pt>
                <c:pt idx="15427">
                  <c:v>23131</c:v>
                </c:pt>
                <c:pt idx="15428">
                  <c:v>23132</c:v>
                </c:pt>
                <c:pt idx="15429">
                  <c:v>23133</c:v>
                </c:pt>
                <c:pt idx="15430">
                  <c:v>23134</c:v>
                </c:pt>
                <c:pt idx="15431">
                  <c:v>23135</c:v>
                </c:pt>
                <c:pt idx="15432">
                  <c:v>23136</c:v>
                </c:pt>
                <c:pt idx="15433">
                  <c:v>23137</c:v>
                </c:pt>
                <c:pt idx="15434">
                  <c:v>23138</c:v>
                </c:pt>
                <c:pt idx="15435">
                  <c:v>23139</c:v>
                </c:pt>
                <c:pt idx="15436">
                  <c:v>23140</c:v>
                </c:pt>
                <c:pt idx="15437">
                  <c:v>23141</c:v>
                </c:pt>
                <c:pt idx="15438">
                  <c:v>23142</c:v>
                </c:pt>
                <c:pt idx="15439">
                  <c:v>23143</c:v>
                </c:pt>
                <c:pt idx="15440">
                  <c:v>23144</c:v>
                </c:pt>
                <c:pt idx="15441">
                  <c:v>23145</c:v>
                </c:pt>
                <c:pt idx="15442">
                  <c:v>23146</c:v>
                </c:pt>
                <c:pt idx="15443">
                  <c:v>23147</c:v>
                </c:pt>
                <c:pt idx="15444">
                  <c:v>23148</c:v>
                </c:pt>
                <c:pt idx="15445">
                  <c:v>23149</c:v>
                </c:pt>
                <c:pt idx="15446">
                  <c:v>23150</c:v>
                </c:pt>
                <c:pt idx="15447">
                  <c:v>23151</c:v>
                </c:pt>
                <c:pt idx="15448">
                  <c:v>23152</c:v>
                </c:pt>
                <c:pt idx="15449">
                  <c:v>23153</c:v>
                </c:pt>
                <c:pt idx="15450">
                  <c:v>23154</c:v>
                </c:pt>
                <c:pt idx="15451">
                  <c:v>23155</c:v>
                </c:pt>
                <c:pt idx="15452">
                  <c:v>23156</c:v>
                </c:pt>
                <c:pt idx="15453">
                  <c:v>23157</c:v>
                </c:pt>
                <c:pt idx="15454">
                  <c:v>23158</c:v>
                </c:pt>
                <c:pt idx="15455">
                  <c:v>23159</c:v>
                </c:pt>
                <c:pt idx="15456">
                  <c:v>23160</c:v>
                </c:pt>
                <c:pt idx="15457">
                  <c:v>23161</c:v>
                </c:pt>
                <c:pt idx="15458">
                  <c:v>23162</c:v>
                </c:pt>
                <c:pt idx="15459">
                  <c:v>23163</c:v>
                </c:pt>
                <c:pt idx="15460">
                  <c:v>23164</c:v>
                </c:pt>
                <c:pt idx="15461">
                  <c:v>23165</c:v>
                </c:pt>
                <c:pt idx="15462">
                  <c:v>23166</c:v>
                </c:pt>
                <c:pt idx="15463">
                  <c:v>23167</c:v>
                </c:pt>
                <c:pt idx="15464">
                  <c:v>23168</c:v>
                </c:pt>
                <c:pt idx="15465">
                  <c:v>23169</c:v>
                </c:pt>
                <c:pt idx="15466">
                  <c:v>23170</c:v>
                </c:pt>
                <c:pt idx="15467">
                  <c:v>23171</c:v>
                </c:pt>
                <c:pt idx="15468">
                  <c:v>23172</c:v>
                </c:pt>
                <c:pt idx="15469">
                  <c:v>23173</c:v>
                </c:pt>
                <c:pt idx="15470">
                  <c:v>23174</c:v>
                </c:pt>
                <c:pt idx="15471">
                  <c:v>23175</c:v>
                </c:pt>
                <c:pt idx="15472">
                  <c:v>23176</c:v>
                </c:pt>
                <c:pt idx="15473">
                  <c:v>23177</c:v>
                </c:pt>
                <c:pt idx="15474">
                  <c:v>23178</c:v>
                </c:pt>
                <c:pt idx="15475">
                  <c:v>23179</c:v>
                </c:pt>
                <c:pt idx="15476">
                  <c:v>23180</c:v>
                </c:pt>
                <c:pt idx="15477">
                  <c:v>23181</c:v>
                </c:pt>
                <c:pt idx="15478">
                  <c:v>23182</c:v>
                </c:pt>
                <c:pt idx="15479">
                  <c:v>23183</c:v>
                </c:pt>
                <c:pt idx="15480">
                  <c:v>23184</c:v>
                </c:pt>
                <c:pt idx="15481">
                  <c:v>23185</c:v>
                </c:pt>
                <c:pt idx="15482">
                  <c:v>23186</c:v>
                </c:pt>
                <c:pt idx="15483">
                  <c:v>23187</c:v>
                </c:pt>
                <c:pt idx="15484">
                  <c:v>23188</c:v>
                </c:pt>
                <c:pt idx="15485">
                  <c:v>23189</c:v>
                </c:pt>
                <c:pt idx="15486">
                  <c:v>23190</c:v>
                </c:pt>
                <c:pt idx="15487">
                  <c:v>23191</c:v>
                </c:pt>
                <c:pt idx="15488">
                  <c:v>23192</c:v>
                </c:pt>
                <c:pt idx="15489">
                  <c:v>23193</c:v>
                </c:pt>
                <c:pt idx="15490">
                  <c:v>23194</c:v>
                </c:pt>
                <c:pt idx="15491">
                  <c:v>23195</c:v>
                </c:pt>
                <c:pt idx="15492">
                  <c:v>23196</c:v>
                </c:pt>
                <c:pt idx="15493">
                  <c:v>23197</c:v>
                </c:pt>
                <c:pt idx="15494">
                  <c:v>23198</c:v>
                </c:pt>
                <c:pt idx="15495">
                  <c:v>23199</c:v>
                </c:pt>
                <c:pt idx="15496">
                  <c:v>23200</c:v>
                </c:pt>
                <c:pt idx="15497">
                  <c:v>23201</c:v>
                </c:pt>
                <c:pt idx="15498">
                  <c:v>23202</c:v>
                </c:pt>
                <c:pt idx="15499">
                  <c:v>23203</c:v>
                </c:pt>
                <c:pt idx="15500">
                  <c:v>23204</c:v>
                </c:pt>
                <c:pt idx="15501">
                  <c:v>23205</c:v>
                </c:pt>
                <c:pt idx="15502">
                  <c:v>23206</c:v>
                </c:pt>
                <c:pt idx="15503">
                  <c:v>23207</c:v>
                </c:pt>
                <c:pt idx="15504">
                  <c:v>23208</c:v>
                </c:pt>
                <c:pt idx="15505">
                  <c:v>23209</c:v>
                </c:pt>
                <c:pt idx="15506">
                  <c:v>23210</c:v>
                </c:pt>
                <c:pt idx="15507">
                  <c:v>23211</c:v>
                </c:pt>
                <c:pt idx="15508">
                  <c:v>23212</c:v>
                </c:pt>
                <c:pt idx="15509">
                  <c:v>23213</c:v>
                </c:pt>
                <c:pt idx="15510">
                  <c:v>23214</c:v>
                </c:pt>
                <c:pt idx="15511">
                  <c:v>23215</c:v>
                </c:pt>
                <c:pt idx="15512">
                  <c:v>23216</c:v>
                </c:pt>
                <c:pt idx="15513">
                  <c:v>23217</c:v>
                </c:pt>
                <c:pt idx="15514">
                  <c:v>23218</c:v>
                </c:pt>
                <c:pt idx="15515">
                  <c:v>23219</c:v>
                </c:pt>
                <c:pt idx="15516">
                  <c:v>23220</c:v>
                </c:pt>
                <c:pt idx="15517">
                  <c:v>23221</c:v>
                </c:pt>
                <c:pt idx="15518">
                  <c:v>23222</c:v>
                </c:pt>
                <c:pt idx="15519">
                  <c:v>23223</c:v>
                </c:pt>
                <c:pt idx="15520">
                  <c:v>23224</c:v>
                </c:pt>
                <c:pt idx="15521">
                  <c:v>23225</c:v>
                </c:pt>
                <c:pt idx="15522">
                  <c:v>23226</c:v>
                </c:pt>
                <c:pt idx="15523">
                  <c:v>23227</c:v>
                </c:pt>
                <c:pt idx="15524">
                  <c:v>23228</c:v>
                </c:pt>
                <c:pt idx="15525">
                  <c:v>23229</c:v>
                </c:pt>
                <c:pt idx="15526">
                  <c:v>23230</c:v>
                </c:pt>
                <c:pt idx="15527">
                  <c:v>23231</c:v>
                </c:pt>
                <c:pt idx="15528">
                  <c:v>23232</c:v>
                </c:pt>
                <c:pt idx="15529">
                  <c:v>23233</c:v>
                </c:pt>
                <c:pt idx="15530">
                  <c:v>23234</c:v>
                </c:pt>
                <c:pt idx="15531">
                  <c:v>23235</c:v>
                </c:pt>
                <c:pt idx="15532">
                  <c:v>23236</c:v>
                </c:pt>
                <c:pt idx="15533">
                  <c:v>23237</c:v>
                </c:pt>
                <c:pt idx="15534">
                  <c:v>23238</c:v>
                </c:pt>
                <c:pt idx="15535">
                  <c:v>23239</c:v>
                </c:pt>
                <c:pt idx="15536">
                  <c:v>23240</c:v>
                </c:pt>
                <c:pt idx="15537">
                  <c:v>23241</c:v>
                </c:pt>
                <c:pt idx="15538">
                  <c:v>23242</c:v>
                </c:pt>
                <c:pt idx="15539">
                  <c:v>23243</c:v>
                </c:pt>
                <c:pt idx="15540">
                  <c:v>23244</c:v>
                </c:pt>
                <c:pt idx="15541">
                  <c:v>23245</c:v>
                </c:pt>
                <c:pt idx="15542">
                  <c:v>23246</c:v>
                </c:pt>
                <c:pt idx="15543">
                  <c:v>23247</c:v>
                </c:pt>
                <c:pt idx="15544">
                  <c:v>23248</c:v>
                </c:pt>
                <c:pt idx="15545">
                  <c:v>23249</c:v>
                </c:pt>
                <c:pt idx="15546">
                  <c:v>23250</c:v>
                </c:pt>
                <c:pt idx="15547">
                  <c:v>23251</c:v>
                </c:pt>
                <c:pt idx="15548">
                  <c:v>23252</c:v>
                </c:pt>
                <c:pt idx="15549">
                  <c:v>23253</c:v>
                </c:pt>
                <c:pt idx="15550">
                  <c:v>23254</c:v>
                </c:pt>
                <c:pt idx="15551">
                  <c:v>23255</c:v>
                </c:pt>
                <c:pt idx="15552">
                  <c:v>23256</c:v>
                </c:pt>
                <c:pt idx="15553">
                  <c:v>23257</c:v>
                </c:pt>
                <c:pt idx="15554">
                  <c:v>23258</c:v>
                </c:pt>
                <c:pt idx="15555">
                  <c:v>23259</c:v>
                </c:pt>
                <c:pt idx="15556">
                  <c:v>23260</c:v>
                </c:pt>
                <c:pt idx="15557">
                  <c:v>23261</c:v>
                </c:pt>
                <c:pt idx="15558">
                  <c:v>23262</c:v>
                </c:pt>
                <c:pt idx="15559">
                  <c:v>23263</c:v>
                </c:pt>
                <c:pt idx="15560">
                  <c:v>23264</c:v>
                </c:pt>
                <c:pt idx="15561">
                  <c:v>23265</c:v>
                </c:pt>
                <c:pt idx="15562">
                  <c:v>23266</c:v>
                </c:pt>
                <c:pt idx="15563">
                  <c:v>23267</c:v>
                </c:pt>
                <c:pt idx="15564">
                  <c:v>23268</c:v>
                </c:pt>
                <c:pt idx="15565">
                  <c:v>23269</c:v>
                </c:pt>
                <c:pt idx="15566">
                  <c:v>23270</c:v>
                </c:pt>
                <c:pt idx="15567">
                  <c:v>23271</c:v>
                </c:pt>
                <c:pt idx="15568">
                  <c:v>23272</c:v>
                </c:pt>
                <c:pt idx="15569">
                  <c:v>23273</c:v>
                </c:pt>
                <c:pt idx="15570">
                  <c:v>23274</c:v>
                </c:pt>
                <c:pt idx="15571">
                  <c:v>23275</c:v>
                </c:pt>
                <c:pt idx="15572">
                  <c:v>23276</c:v>
                </c:pt>
                <c:pt idx="15573">
                  <c:v>23277</c:v>
                </c:pt>
                <c:pt idx="15574">
                  <c:v>23278</c:v>
                </c:pt>
                <c:pt idx="15575">
                  <c:v>23279</c:v>
                </c:pt>
                <c:pt idx="15576">
                  <c:v>23280</c:v>
                </c:pt>
                <c:pt idx="15577">
                  <c:v>23281</c:v>
                </c:pt>
                <c:pt idx="15578">
                  <c:v>23282</c:v>
                </c:pt>
                <c:pt idx="15579">
                  <c:v>23283</c:v>
                </c:pt>
                <c:pt idx="15580">
                  <c:v>23284</c:v>
                </c:pt>
                <c:pt idx="15581">
                  <c:v>23285</c:v>
                </c:pt>
                <c:pt idx="15582">
                  <c:v>23286</c:v>
                </c:pt>
                <c:pt idx="15583">
                  <c:v>23287</c:v>
                </c:pt>
                <c:pt idx="15584">
                  <c:v>23288</c:v>
                </c:pt>
                <c:pt idx="15585">
                  <c:v>23289</c:v>
                </c:pt>
                <c:pt idx="15586">
                  <c:v>23290</c:v>
                </c:pt>
                <c:pt idx="15587">
                  <c:v>23291</c:v>
                </c:pt>
                <c:pt idx="15588">
                  <c:v>23292</c:v>
                </c:pt>
                <c:pt idx="15589">
                  <c:v>23293</c:v>
                </c:pt>
                <c:pt idx="15590">
                  <c:v>23294</c:v>
                </c:pt>
                <c:pt idx="15591">
                  <c:v>23295</c:v>
                </c:pt>
                <c:pt idx="15592">
                  <c:v>23296</c:v>
                </c:pt>
                <c:pt idx="15593">
                  <c:v>23297</c:v>
                </c:pt>
                <c:pt idx="15594">
                  <c:v>23298</c:v>
                </c:pt>
                <c:pt idx="15595">
                  <c:v>23299</c:v>
                </c:pt>
                <c:pt idx="15596">
                  <c:v>23300</c:v>
                </c:pt>
                <c:pt idx="15597">
                  <c:v>23301</c:v>
                </c:pt>
                <c:pt idx="15598">
                  <c:v>23302</c:v>
                </c:pt>
                <c:pt idx="15599">
                  <c:v>23303</c:v>
                </c:pt>
                <c:pt idx="15600">
                  <c:v>23304</c:v>
                </c:pt>
                <c:pt idx="15601">
                  <c:v>23305</c:v>
                </c:pt>
                <c:pt idx="15602">
                  <c:v>23306</c:v>
                </c:pt>
                <c:pt idx="15603">
                  <c:v>23307</c:v>
                </c:pt>
                <c:pt idx="15604">
                  <c:v>23308</c:v>
                </c:pt>
                <c:pt idx="15605">
                  <c:v>23309</c:v>
                </c:pt>
                <c:pt idx="15606">
                  <c:v>23310</c:v>
                </c:pt>
                <c:pt idx="15607">
                  <c:v>23311</c:v>
                </c:pt>
                <c:pt idx="15608">
                  <c:v>23312</c:v>
                </c:pt>
                <c:pt idx="15609">
                  <c:v>23313</c:v>
                </c:pt>
                <c:pt idx="15610">
                  <c:v>23314</c:v>
                </c:pt>
                <c:pt idx="15611">
                  <c:v>23315</c:v>
                </c:pt>
                <c:pt idx="15612">
                  <c:v>23316</c:v>
                </c:pt>
                <c:pt idx="15613">
                  <c:v>23317</c:v>
                </c:pt>
                <c:pt idx="15614">
                  <c:v>23318</c:v>
                </c:pt>
                <c:pt idx="15615">
                  <c:v>23319</c:v>
                </c:pt>
                <c:pt idx="15616">
                  <c:v>23320</c:v>
                </c:pt>
                <c:pt idx="15617">
                  <c:v>23321</c:v>
                </c:pt>
                <c:pt idx="15618">
                  <c:v>23322</c:v>
                </c:pt>
                <c:pt idx="15619">
                  <c:v>23323</c:v>
                </c:pt>
                <c:pt idx="15620">
                  <c:v>23324</c:v>
                </c:pt>
                <c:pt idx="15621">
                  <c:v>23325</c:v>
                </c:pt>
                <c:pt idx="15622">
                  <c:v>23326</c:v>
                </c:pt>
                <c:pt idx="15623">
                  <c:v>23327</c:v>
                </c:pt>
                <c:pt idx="15624">
                  <c:v>23328</c:v>
                </c:pt>
                <c:pt idx="15625">
                  <c:v>23329</c:v>
                </c:pt>
                <c:pt idx="15626">
                  <c:v>23330</c:v>
                </c:pt>
                <c:pt idx="15627">
                  <c:v>23331</c:v>
                </c:pt>
                <c:pt idx="15628">
                  <c:v>23332</c:v>
                </c:pt>
                <c:pt idx="15629">
                  <c:v>23333</c:v>
                </c:pt>
                <c:pt idx="15630">
                  <c:v>23334</c:v>
                </c:pt>
                <c:pt idx="15631">
                  <c:v>23335</c:v>
                </c:pt>
                <c:pt idx="15632">
                  <c:v>23336</c:v>
                </c:pt>
                <c:pt idx="15633">
                  <c:v>23337</c:v>
                </c:pt>
                <c:pt idx="15634">
                  <c:v>23338</c:v>
                </c:pt>
                <c:pt idx="15635">
                  <c:v>23339</c:v>
                </c:pt>
                <c:pt idx="15636">
                  <c:v>23340</c:v>
                </c:pt>
                <c:pt idx="15637">
                  <c:v>23341</c:v>
                </c:pt>
                <c:pt idx="15638">
                  <c:v>23342</c:v>
                </c:pt>
                <c:pt idx="15639">
                  <c:v>23343</c:v>
                </c:pt>
                <c:pt idx="15640">
                  <c:v>23344</c:v>
                </c:pt>
                <c:pt idx="15641">
                  <c:v>23345</c:v>
                </c:pt>
                <c:pt idx="15642">
                  <c:v>23346</c:v>
                </c:pt>
                <c:pt idx="15643">
                  <c:v>23347</c:v>
                </c:pt>
                <c:pt idx="15644">
                  <c:v>23348</c:v>
                </c:pt>
                <c:pt idx="15645">
                  <c:v>23349</c:v>
                </c:pt>
                <c:pt idx="15646">
                  <c:v>23350</c:v>
                </c:pt>
                <c:pt idx="15647">
                  <c:v>23351</c:v>
                </c:pt>
                <c:pt idx="15648">
                  <c:v>23352</c:v>
                </c:pt>
                <c:pt idx="15649">
                  <c:v>23353</c:v>
                </c:pt>
                <c:pt idx="15650">
                  <c:v>23354</c:v>
                </c:pt>
                <c:pt idx="15651">
                  <c:v>23355</c:v>
                </c:pt>
                <c:pt idx="15652">
                  <c:v>23356</c:v>
                </c:pt>
                <c:pt idx="15653">
                  <c:v>23357</c:v>
                </c:pt>
                <c:pt idx="15654">
                  <c:v>23358</c:v>
                </c:pt>
                <c:pt idx="15655">
                  <c:v>23359</c:v>
                </c:pt>
                <c:pt idx="15656">
                  <c:v>23360</c:v>
                </c:pt>
                <c:pt idx="15657">
                  <c:v>23361</c:v>
                </c:pt>
                <c:pt idx="15658">
                  <c:v>23362</c:v>
                </c:pt>
                <c:pt idx="15659">
                  <c:v>23363</c:v>
                </c:pt>
                <c:pt idx="15660">
                  <c:v>23364</c:v>
                </c:pt>
                <c:pt idx="15661">
                  <c:v>23365</c:v>
                </c:pt>
                <c:pt idx="15662">
                  <c:v>23366</c:v>
                </c:pt>
                <c:pt idx="15663">
                  <c:v>23367</c:v>
                </c:pt>
                <c:pt idx="15664">
                  <c:v>23368</c:v>
                </c:pt>
                <c:pt idx="15665">
                  <c:v>23369</c:v>
                </c:pt>
                <c:pt idx="15666">
                  <c:v>23370</c:v>
                </c:pt>
                <c:pt idx="15667">
                  <c:v>23371</c:v>
                </c:pt>
                <c:pt idx="15668">
                  <c:v>23372</c:v>
                </c:pt>
                <c:pt idx="15669">
                  <c:v>23373</c:v>
                </c:pt>
                <c:pt idx="15670">
                  <c:v>23374</c:v>
                </c:pt>
                <c:pt idx="15671">
                  <c:v>23375</c:v>
                </c:pt>
                <c:pt idx="15672">
                  <c:v>23376</c:v>
                </c:pt>
                <c:pt idx="15673">
                  <c:v>23377</c:v>
                </c:pt>
                <c:pt idx="15674">
                  <c:v>23378</c:v>
                </c:pt>
                <c:pt idx="15675">
                  <c:v>23379</c:v>
                </c:pt>
                <c:pt idx="15676">
                  <c:v>23380</c:v>
                </c:pt>
                <c:pt idx="15677">
                  <c:v>23381</c:v>
                </c:pt>
                <c:pt idx="15678">
                  <c:v>23382</c:v>
                </c:pt>
                <c:pt idx="15679">
                  <c:v>23383</c:v>
                </c:pt>
                <c:pt idx="15680">
                  <c:v>23384</c:v>
                </c:pt>
                <c:pt idx="15681">
                  <c:v>23385</c:v>
                </c:pt>
                <c:pt idx="15682">
                  <c:v>23386</c:v>
                </c:pt>
                <c:pt idx="15683">
                  <c:v>23387</c:v>
                </c:pt>
                <c:pt idx="15684">
                  <c:v>23388</c:v>
                </c:pt>
                <c:pt idx="15685">
                  <c:v>23389</c:v>
                </c:pt>
                <c:pt idx="15686">
                  <c:v>23390</c:v>
                </c:pt>
                <c:pt idx="15687">
                  <c:v>23391</c:v>
                </c:pt>
                <c:pt idx="15688">
                  <c:v>23392</c:v>
                </c:pt>
                <c:pt idx="15689">
                  <c:v>23393</c:v>
                </c:pt>
                <c:pt idx="15690">
                  <c:v>23394</c:v>
                </c:pt>
                <c:pt idx="15691">
                  <c:v>23395</c:v>
                </c:pt>
                <c:pt idx="15692">
                  <c:v>23396</c:v>
                </c:pt>
                <c:pt idx="15693">
                  <c:v>23397</c:v>
                </c:pt>
                <c:pt idx="15694">
                  <c:v>23398</c:v>
                </c:pt>
                <c:pt idx="15695">
                  <c:v>23399</c:v>
                </c:pt>
                <c:pt idx="15696">
                  <c:v>23400</c:v>
                </c:pt>
                <c:pt idx="15697">
                  <c:v>23401</c:v>
                </c:pt>
                <c:pt idx="15698">
                  <c:v>23402</c:v>
                </c:pt>
                <c:pt idx="15699">
                  <c:v>23403</c:v>
                </c:pt>
                <c:pt idx="15700">
                  <c:v>23404</c:v>
                </c:pt>
                <c:pt idx="15701">
                  <c:v>23405</c:v>
                </c:pt>
                <c:pt idx="15702">
                  <c:v>23406</c:v>
                </c:pt>
                <c:pt idx="15703">
                  <c:v>23407</c:v>
                </c:pt>
                <c:pt idx="15704">
                  <c:v>23408</c:v>
                </c:pt>
                <c:pt idx="15705">
                  <c:v>23409</c:v>
                </c:pt>
                <c:pt idx="15706">
                  <c:v>23410</c:v>
                </c:pt>
                <c:pt idx="15707">
                  <c:v>23411</c:v>
                </c:pt>
                <c:pt idx="15708">
                  <c:v>23412</c:v>
                </c:pt>
                <c:pt idx="15709">
                  <c:v>23413</c:v>
                </c:pt>
                <c:pt idx="15710">
                  <c:v>23414</c:v>
                </c:pt>
                <c:pt idx="15711">
                  <c:v>23415</c:v>
                </c:pt>
                <c:pt idx="15712">
                  <c:v>23416</c:v>
                </c:pt>
                <c:pt idx="15713">
                  <c:v>23417</c:v>
                </c:pt>
                <c:pt idx="15714">
                  <c:v>23418</c:v>
                </c:pt>
                <c:pt idx="15715">
                  <c:v>23419</c:v>
                </c:pt>
                <c:pt idx="15716">
                  <c:v>23420</c:v>
                </c:pt>
                <c:pt idx="15717">
                  <c:v>23421</c:v>
                </c:pt>
                <c:pt idx="15718">
                  <c:v>23422</c:v>
                </c:pt>
                <c:pt idx="15719">
                  <c:v>23423</c:v>
                </c:pt>
                <c:pt idx="15720">
                  <c:v>23424</c:v>
                </c:pt>
                <c:pt idx="15721">
                  <c:v>23425</c:v>
                </c:pt>
                <c:pt idx="15722">
                  <c:v>23426</c:v>
                </c:pt>
                <c:pt idx="15723">
                  <c:v>23427</c:v>
                </c:pt>
                <c:pt idx="15724">
                  <c:v>23428</c:v>
                </c:pt>
                <c:pt idx="15725">
                  <c:v>23429</c:v>
                </c:pt>
                <c:pt idx="15726">
                  <c:v>23430</c:v>
                </c:pt>
                <c:pt idx="15727">
                  <c:v>23431</c:v>
                </c:pt>
                <c:pt idx="15728">
                  <c:v>23432</c:v>
                </c:pt>
                <c:pt idx="15729">
                  <c:v>23433</c:v>
                </c:pt>
                <c:pt idx="15730">
                  <c:v>23434</c:v>
                </c:pt>
                <c:pt idx="15731">
                  <c:v>23435</c:v>
                </c:pt>
                <c:pt idx="15732">
                  <c:v>23436</c:v>
                </c:pt>
                <c:pt idx="15733">
                  <c:v>23437</c:v>
                </c:pt>
                <c:pt idx="15734">
                  <c:v>23438</c:v>
                </c:pt>
                <c:pt idx="15735">
                  <c:v>23439</c:v>
                </c:pt>
                <c:pt idx="15736">
                  <c:v>23440</c:v>
                </c:pt>
                <c:pt idx="15737">
                  <c:v>23441</c:v>
                </c:pt>
                <c:pt idx="15738">
                  <c:v>23442</c:v>
                </c:pt>
                <c:pt idx="15739">
                  <c:v>23443</c:v>
                </c:pt>
                <c:pt idx="15740">
                  <c:v>23444</c:v>
                </c:pt>
                <c:pt idx="15741">
                  <c:v>23445</c:v>
                </c:pt>
                <c:pt idx="15742">
                  <c:v>23446</c:v>
                </c:pt>
                <c:pt idx="15743">
                  <c:v>23447</c:v>
                </c:pt>
                <c:pt idx="15744">
                  <c:v>23448</c:v>
                </c:pt>
                <c:pt idx="15745">
                  <c:v>23449</c:v>
                </c:pt>
                <c:pt idx="15746">
                  <c:v>23450</c:v>
                </c:pt>
                <c:pt idx="15747">
                  <c:v>23451</c:v>
                </c:pt>
                <c:pt idx="15748">
                  <c:v>23452</c:v>
                </c:pt>
                <c:pt idx="15749">
                  <c:v>23453</c:v>
                </c:pt>
                <c:pt idx="15750">
                  <c:v>23454</c:v>
                </c:pt>
                <c:pt idx="15751">
                  <c:v>23455</c:v>
                </c:pt>
                <c:pt idx="15752">
                  <c:v>23456</c:v>
                </c:pt>
                <c:pt idx="15753">
                  <c:v>23457</c:v>
                </c:pt>
                <c:pt idx="15754">
                  <c:v>23458</c:v>
                </c:pt>
                <c:pt idx="15755">
                  <c:v>23459</c:v>
                </c:pt>
                <c:pt idx="15756">
                  <c:v>23460</c:v>
                </c:pt>
                <c:pt idx="15757">
                  <c:v>23461</c:v>
                </c:pt>
                <c:pt idx="15758">
                  <c:v>23462</c:v>
                </c:pt>
                <c:pt idx="15759">
                  <c:v>23463</c:v>
                </c:pt>
                <c:pt idx="15760">
                  <c:v>23464</c:v>
                </c:pt>
                <c:pt idx="15761">
                  <c:v>23465</c:v>
                </c:pt>
                <c:pt idx="15762">
                  <c:v>23466</c:v>
                </c:pt>
                <c:pt idx="15763">
                  <c:v>23467</c:v>
                </c:pt>
                <c:pt idx="15764">
                  <c:v>23468</c:v>
                </c:pt>
                <c:pt idx="15765">
                  <c:v>23469</c:v>
                </c:pt>
                <c:pt idx="15766">
                  <c:v>23470</c:v>
                </c:pt>
                <c:pt idx="15767">
                  <c:v>23471</c:v>
                </c:pt>
                <c:pt idx="15768">
                  <c:v>23472</c:v>
                </c:pt>
                <c:pt idx="15769">
                  <c:v>23473</c:v>
                </c:pt>
                <c:pt idx="15770">
                  <c:v>23474</c:v>
                </c:pt>
                <c:pt idx="15771">
                  <c:v>23475</c:v>
                </c:pt>
                <c:pt idx="15772">
                  <c:v>23476</c:v>
                </c:pt>
                <c:pt idx="15773">
                  <c:v>23477</c:v>
                </c:pt>
                <c:pt idx="15774">
                  <c:v>23478</c:v>
                </c:pt>
                <c:pt idx="15775">
                  <c:v>23479</c:v>
                </c:pt>
                <c:pt idx="15776">
                  <c:v>23480</c:v>
                </c:pt>
                <c:pt idx="15777">
                  <c:v>23481</c:v>
                </c:pt>
                <c:pt idx="15778">
                  <c:v>23482</c:v>
                </c:pt>
                <c:pt idx="15779">
                  <c:v>23483</c:v>
                </c:pt>
                <c:pt idx="15780">
                  <c:v>23484</c:v>
                </c:pt>
                <c:pt idx="15781">
                  <c:v>23485</c:v>
                </c:pt>
                <c:pt idx="15782">
                  <c:v>23486</c:v>
                </c:pt>
                <c:pt idx="15783">
                  <c:v>23487</c:v>
                </c:pt>
                <c:pt idx="15784">
                  <c:v>23488</c:v>
                </c:pt>
                <c:pt idx="15785">
                  <c:v>23489</c:v>
                </c:pt>
                <c:pt idx="15786">
                  <c:v>23490</c:v>
                </c:pt>
                <c:pt idx="15787">
                  <c:v>23491</c:v>
                </c:pt>
                <c:pt idx="15788">
                  <c:v>23492</c:v>
                </c:pt>
                <c:pt idx="15789">
                  <c:v>23493</c:v>
                </c:pt>
                <c:pt idx="15790">
                  <c:v>23494</c:v>
                </c:pt>
                <c:pt idx="15791">
                  <c:v>23495</c:v>
                </c:pt>
                <c:pt idx="15792">
                  <c:v>23496</c:v>
                </c:pt>
                <c:pt idx="15793">
                  <c:v>23497</c:v>
                </c:pt>
                <c:pt idx="15794">
                  <c:v>23498</c:v>
                </c:pt>
                <c:pt idx="15795">
                  <c:v>23499</c:v>
                </c:pt>
                <c:pt idx="15796">
                  <c:v>23500</c:v>
                </c:pt>
                <c:pt idx="15797">
                  <c:v>23501</c:v>
                </c:pt>
                <c:pt idx="15798">
                  <c:v>23502</c:v>
                </c:pt>
                <c:pt idx="15799">
                  <c:v>23503</c:v>
                </c:pt>
                <c:pt idx="15800">
                  <c:v>23504</c:v>
                </c:pt>
                <c:pt idx="15801">
                  <c:v>23505</c:v>
                </c:pt>
                <c:pt idx="15802">
                  <c:v>23506</c:v>
                </c:pt>
                <c:pt idx="15803">
                  <c:v>23507</c:v>
                </c:pt>
                <c:pt idx="15804">
                  <c:v>23508</c:v>
                </c:pt>
                <c:pt idx="15805">
                  <c:v>23509</c:v>
                </c:pt>
                <c:pt idx="15806">
                  <c:v>23510</c:v>
                </c:pt>
                <c:pt idx="15807">
                  <c:v>23511</c:v>
                </c:pt>
                <c:pt idx="15808">
                  <c:v>23512</c:v>
                </c:pt>
                <c:pt idx="15809">
                  <c:v>23513</c:v>
                </c:pt>
                <c:pt idx="15810">
                  <c:v>23514</c:v>
                </c:pt>
                <c:pt idx="15811">
                  <c:v>23515</c:v>
                </c:pt>
                <c:pt idx="15812">
                  <c:v>23516</c:v>
                </c:pt>
                <c:pt idx="15813">
                  <c:v>23517</c:v>
                </c:pt>
                <c:pt idx="15814">
                  <c:v>23518</c:v>
                </c:pt>
                <c:pt idx="15815">
                  <c:v>23519</c:v>
                </c:pt>
                <c:pt idx="15816">
                  <c:v>23520</c:v>
                </c:pt>
                <c:pt idx="15817">
                  <c:v>23521</c:v>
                </c:pt>
                <c:pt idx="15818">
                  <c:v>23522</c:v>
                </c:pt>
                <c:pt idx="15819">
                  <c:v>23523</c:v>
                </c:pt>
                <c:pt idx="15820">
                  <c:v>23524</c:v>
                </c:pt>
                <c:pt idx="15821">
                  <c:v>23525</c:v>
                </c:pt>
                <c:pt idx="15822">
                  <c:v>23526</c:v>
                </c:pt>
                <c:pt idx="15823">
                  <c:v>23527</c:v>
                </c:pt>
                <c:pt idx="15824">
                  <c:v>23528</c:v>
                </c:pt>
                <c:pt idx="15825">
                  <c:v>23529</c:v>
                </c:pt>
                <c:pt idx="15826">
                  <c:v>23530</c:v>
                </c:pt>
                <c:pt idx="15827">
                  <c:v>23531</c:v>
                </c:pt>
                <c:pt idx="15828">
                  <c:v>23532</c:v>
                </c:pt>
                <c:pt idx="15829">
                  <c:v>23533</c:v>
                </c:pt>
                <c:pt idx="15830">
                  <c:v>23534</c:v>
                </c:pt>
                <c:pt idx="15831">
                  <c:v>23535</c:v>
                </c:pt>
                <c:pt idx="15832">
                  <c:v>23536</c:v>
                </c:pt>
                <c:pt idx="15833">
                  <c:v>23537</c:v>
                </c:pt>
                <c:pt idx="15834">
                  <c:v>23538</c:v>
                </c:pt>
                <c:pt idx="15835">
                  <c:v>23539</c:v>
                </c:pt>
                <c:pt idx="15836">
                  <c:v>23540</c:v>
                </c:pt>
                <c:pt idx="15837">
                  <c:v>23541</c:v>
                </c:pt>
                <c:pt idx="15838">
                  <c:v>23542</c:v>
                </c:pt>
                <c:pt idx="15839">
                  <c:v>23543</c:v>
                </c:pt>
                <c:pt idx="15840">
                  <c:v>23544</c:v>
                </c:pt>
                <c:pt idx="15841">
                  <c:v>23545</c:v>
                </c:pt>
                <c:pt idx="15842">
                  <c:v>23546</c:v>
                </c:pt>
                <c:pt idx="15843">
                  <c:v>23547</c:v>
                </c:pt>
                <c:pt idx="15844">
                  <c:v>23548</c:v>
                </c:pt>
                <c:pt idx="15845">
                  <c:v>23549</c:v>
                </c:pt>
                <c:pt idx="15846">
                  <c:v>23550</c:v>
                </c:pt>
                <c:pt idx="15847">
                  <c:v>23551</c:v>
                </c:pt>
                <c:pt idx="15848">
                  <c:v>23552</c:v>
                </c:pt>
                <c:pt idx="15849">
                  <c:v>23553</c:v>
                </c:pt>
                <c:pt idx="15850">
                  <c:v>23554</c:v>
                </c:pt>
                <c:pt idx="15851">
                  <c:v>23555</c:v>
                </c:pt>
                <c:pt idx="15852">
                  <c:v>23556</c:v>
                </c:pt>
                <c:pt idx="15853">
                  <c:v>23557</c:v>
                </c:pt>
                <c:pt idx="15854">
                  <c:v>23558</c:v>
                </c:pt>
                <c:pt idx="15855">
                  <c:v>23559</c:v>
                </c:pt>
                <c:pt idx="15856">
                  <c:v>23560</c:v>
                </c:pt>
                <c:pt idx="15857">
                  <c:v>23561</c:v>
                </c:pt>
                <c:pt idx="15858">
                  <c:v>23562</c:v>
                </c:pt>
                <c:pt idx="15859">
                  <c:v>23563</c:v>
                </c:pt>
                <c:pt idx="15860">
                  <c:v>23564</c:v>
                </c:pt>
                <c:pt idx="15861">
                  <c:v>23565</c:v>
                </c:pt>
                <c:pt idx="15862">
                  <c:v>23566</c:v>
                </c:pt>
                <c:pt idx="15863">
                  <c:v>23567</c:v>
                </c:pt>
                <c:pt idx="15864">
                  <c:v>23568</c:v>
                </c:pt>
                <c:pt idx="15865">
                  <c:v>23569</c:v>
                </c:pt>
                <c:pt idx="15866">
                  <c:v>23570</c:v>
                </c:pt>
                <c:pt idx="15867">
                  <c:v>23571</c:v>
                </c:pt>
                <c:pt idx="15868">
                  <c:v>23572</c:v>
                </c:pt>
                <c:pt idx="15869">
                  <c:v>23573</c:v>
                </c:pt>
                <c:pt idx="15870">
                  <c:v>23574</c:v>
                </c:pt>
                <c:pt idx="15871">
                  <c:v>23575</c:v>
                </c:pt>
                <c:pt idx="15872">
                  <c:v>23576</c:v>
                </c:pt>
                <c:pt idx="15873">
                  <c:v>23577</c:v>
                </c:pt>
                <c:pt idx="15874">
                  <c:v>23578</c:v>
                </c:pt>
                <c:pt idx="15875">
                  <c:v>23579</c:v>
                </c:pt>
                <c:pt idx="15876">
                  <c:v>23580</c:v>
                </c:pt>
                <c:pt idx="15877">
                  <c:v>23581</c:v>
                </c:pt>
                <c:pt idx="15878">
                  <c:v>23582</c:v>
                </c:pt>
                <c:pt idx="15879">
                  <c:v>23583</c:v>
                </c:pt>
                <c:pt idx="15880">
                  <c:v>23584</c:v>
                </c:pt>
                <c:pt idx="15881">
                  <c:v>23585</c:v>
                </c:pt>
                <c:pt idx="15882">
                  <c:v>23586</c:v>
                </c:pt>
                <c:pt idx="15883">
                  <c:v>23587</c:v>
                </c:pt>
                <c:pt idx="15884">
                  <c:v>23588</c:v>
                </c:pt>
                <c:pt idx="15885">
                  <c:v>23589</c:v>
                </c:pt>
                <c:pt idx="15886">
                  <c:v>23590</c:v>
                </c:pt>
                <c:pt idx="15887">
                  <c:v>23591</c:v>
                </c:pt>
                <c:pt idx="15888">
                  <c:v>23592</c:v>
                </c:pt>
                <c:pt idx="15889">
                  <c:v>23593</c:v>
                </c:pt>
                <c:pt idx="15890">
                  <c:v>23594</c:v>
                </c:pt>
                <c:pt idx="15891">
                  <c:v>23595</c:v>
                </c:pt>
                <c:pt idx="15892">
                  <c:v>23596</c:v>
                </c:pt>
                <c:pt idx="15893">
                  <c:v>23597</c:v>
                </c:pt>
                <c:pt idx="15894">
                  <c:v>23598</c:v>
                </c:pt>
                <c:pt idx="15895">
                  <c:v>23599</c:v>
                </c:pt>
                <c:pt idx="15896">
                  <c:v>23600</c:v>
                </c:pt>
                <c:pt idx="15897">
                  <c:v>23601</c:v>
                </c:pt>
                <c:pt idx="15898">
                  <c:v>23602</c:v>
                </c:pt>
                <c:pt idx="15899">
                  <c:v>23603</c:v>
                </c:pt>
                <c:pt idx="15900">
                  <c:v>23604</c:v>
                </c:pt>
                <c:pt idx="15901">
                  <c:v>23605</c:v>
                </c:pt>
                <c:pt idx="15902">
                  <c:v>23606</c:v>
                </c:pt>
                <c:pt idx="15903">
                  <c:v>23607</c:v>
                </c:pt>
                <c:pt idx="15904">
                  <c:v>23608</c:v>
                </c:pt>
                <c:pt idx="15905">
                  <c:v>23609</c:v>
                </c:pt>
                <c:pt idx="15906">
                  <c:v>23610</c:v>
                </c:pt>
                <c:pt idx="15907">
                  <c:v>23611</c:v>
                </c:pt>
                <c:pt idx="15908">
                  <c:v>23612</c:v>
                </c:pt>
                <c:pt idx="15909">
                  <c:v>23613</c:v>
                </c:pt>
                <c:pt idx="15910">
                  <c:v>23614</c:v>
                </c:pt>
                <c:pt idx="15911">
                  <c:v>23615</c:v>
                </c:pt>
                <c:pt idx="15912">
                  <c:v>23616</c:v>
                </c:pt>
                <c:pt idx="15913">
                  <c:v>23617</c:v>
                </c:pt>
                <c:pt idx="15914">
                  <c:v>23618</c:v>
                </c:pt>
                <c:pt idx="15915">
                  <c:v>23619</c:v>
                </c:pt>
                <c:pt idx="15916">
                  <c:v>23620</c:v>
                </c:pt>
                <c:pt idx="15917">
                  <c:v>23621</c:v>
                </c:pt>
                <c:pt idx="15918">
                  <c:v>23622</c:v>
                </c:pt>
                <c:pt idx="15919">
                  <c:v>23623</c:v>
                </c:pt>
                <c:pt idx="15920">
                  <c:v>23624</c:v>
                </c:pt>
                <c:pt idx="15921">
                  <c:v>23625</c:v>
                </c:pt>
                <c:pt idx="15922">
                  <c:v>23626</c:v>
                </c:pt>
                <c:pt idx="15923">
                  <c:v>23627</c:v>
                </c:pt>
                <c:pt idx="15924">
                  <c:v>23628</c:v>
                </c:pt>
                <c:pt idx="15925">
                  <c:v>23629</c:v>
                </c:pt>
                <c:pt idx="15926">
                  <c:v>23630</c:v>
                </c:pt>
                <c:pt idx="15927">
                  <c:v>23631</c:v>
                </c:pt>
                <c:pt idx="15928">
                  <c:v>23632</c:v>
                </c:pt>
                <c:pt idx="15929">
                  <c:v>23633</c:v>
                </c:pt>
                <c:pt idx="15930">
                  <c:v>23634</c:v>
                </c:pt>
                <c:pt idx="15931">
                  <c:v>23635</c:v>
                </c:pt>
                <c:pt idx="15932">
                  <c:v>23636</c:v>
                </c:pt>
                <c:pt idx="15933">
                  <c:v>23637</c:v>
                </c:pt>
                <c:pt idx="15934">
                  <c:v>23638</c:v>
                </c:pt>
                <c:pt idx="15935">
                  <c:v>23639</c:v>
                </c:pt>
                <c:pt idx="15936">
                  <c:v>23640</c:v>
                </c:pt>
                <c:pt idx="15937">
                  <c:v>23641</c:v>
                </c:pt>
                <c:pt idx="15938">
                  <c:v>23642</c:v>
                </c:pt>
                <c:pt idx="15939">
                  <c:v>23643</c:v>
                </c:pt>
                <c:pt idx="15940">
                  <c:v>23644</c:v>
                </c:pt>
                <c:pt idx="15941">
                  <c:v>23645</c:v>
                </c:pt>
                <c:pt idx="15942">
                  <c:v>23646</c:v>
                </c:pt>
                <c:pt idx="15943">
                  <c:v>23647</c:v>
                </c:pt>
                <c:pt idx="15944">
                  <c:v>23648</c:v>
                </c:pt>
                <c:pt idx="15945">
                  <c:v>23649</c:v>
                </c:pt>
                <c:pt idx="15946">
                  <c:v>23650</c:v>
                </c:pt>
                <c:pt idx="15947">
                  <c:v>23651</c:v>
                </c:pt>
                <c:pt idx="15948">
                  <c:v>23652</c:v>
                </c:pt>
                <c:pt idx="15949">
                  <c:v>23653</c:v>
                </c:pt>
                <c:pt idx="15950">
                  <c:v>23654</c:v>
                </c:pt>
                <c:pt idx="15951">
                  <c:v>23655</c:v>
                </c:pt>
                <c:pt idx="15952">
                  <c:v>23656</c:v>
                </c:pt>
                <c:pt idx="15953">
                  <c:v>23657</c:v>
                </c:pt>
                <c:pt idx="15954">
                  <c:v>23658</c:v>
                </c:pt>
                <c:pt idx="15955">
                  <c:v>23659</c:v>
                </c:pt>
                <c:pt idx="15956">
                  <c:v>23660</c:v>
                </c:pt>
                <c:pt idx="15957">
                  <c:v>23661</c:v>
                </c:pt>
                <c:pt idx="15958">
                  <c:v>23662</c:v>
                </c:pt>
                <c:pt idx="15959">
                  <c:v>23663</c:v>
                </c:pt>
                <c:pt idx="15960">
                  <c:v>23664</c:v>
                </c:pt>
                <c:pt idx="15961">
                  <c:v>23665</c:v>
                </c:pt>
                <c:pt idx="15962">
                  <c:v>23666</c:v>
                </c:pt>
                <c:pt idx="15963">
                  <c:v>23667</c:v>
                </c:pt>
                <c:pt idx="15964">
                  <c:v>23668</c:v>
                </c:pt>
                <c:pt idx="15965">
                  <c:v>23669</c:v>
                </c:pt>
                <c:pt idx="15966">
                  <c:v>23670</c:v>
                </c:pt>
                <c:pt idx="15967">
                  <c:v>23671</c:v>
                </c:pt>
                <c:pt idx="15968">
                  <c:v>23672</c:v>
                </c:pt>
                <c:pt idx="15969">
                  <c:v>23673</c:v>
                </c:pt>
                <c:pt idx="15970">
                  <c:v>23674</c:v>
                </c:pt>
                <c:pt idx="15971">
                  <c:v>23675</c:v>
                </c:pt>
                <c:pt idx="15972">
                  <c:v>23676</c:v>
                </c:pt>
                <c:pt idx="15973">
                  <c:v>23677</c:v>
                </c:pt>
                <c:pt idx="15974">
                  <c:v>23678</c:v>
                </c:pt>
                <c:pt idx="15975">
                  <c:v>23679</c:v>
                </c:pt>
                <c:pt idx="15976">
                  <c:v>23680</c:v>
                </c:pt>
                <c:pt idx="15977">
                  <c:v>23681</c:v>
                </c:pt>
                <c:pt idx="15978">
                  <c:v>23682</c:v>
                </c:pt>
                <c:pt idx="15979">
                  <c:v>23683</c:v>
                </c:pt>
                <c:pt idx="15980">
                  <c:v>23684</c:v>
                </c:pt>
                <c:pt idx="15981">
                  <c:v>23685</c:v>
                </c:pt>
                <c:pt idx="15982">
                  <c:v>23686</c:v>
                </c:pt>
                <c:pt idx="15983">
                  <c:v>23687</c:v>
                </c:pt>
                <c:pt idx="15984">
                  <c:v>23688</c:v>
                </c:pt>
                <c:pt idx="15985">
                  <c:v>23689</c:v>
                </c:pt>
                <c:pt idx="15986">
                  <c:v>23690</c:v>
                </c:pt>
                <c:pt idx="15987">
                  <c:v>23691</c:v>
                </c:pt>
                <c:pt idx="15988">
                  <c:v>23692</c:v>
                </c:pt>
                <c:pt idx="15989">
                  <c:v>23693</c:v>
                </c:pt>
                <c:pt idx="15990">
                  <c:v>23694</c:v>
                </c:pt>
                <c:pt idx="15991">
                  <c:v>23695</c:v>
                </c:pt>
                <c:pt idx="15992">
                  <c:v>23696</c:v>
                </c:pt>
                <c:pt idx="15993">
                  <c:v>23697</c:v>
                </c:pt>
                <c:pt idx="15994">
                  <c:v>23698</c:v>
                </c:pt>
                <c:pt idx="15995">
                  <c:v>23699</c:v>
                </c:pt>
                <c:pt idx="15996">
                  <c:v>23700</c:v>
                </c:pt>
                <c:pt idx="15997">
                  <c:v>23701</c:v>
                </c:pt>
                <c:pt idx="15998">
                  <c:v>23702</c:v>
                </c:pt>
                <c:pt idx="15999">
                  <c:v>23703</c:v>
                </c:pt>
                <c:pt idx="16000">
                  <c:v>23704</c:v>
                </c:pt>
                <c:pt idx="16001">
                  <c:v>23705</c:v>
                </c:pt>
                <c:pt idx="16002">
                  <c:v>23706</c:v>
                </c:pt>
                <c:pt idx="16003">
                  <c:v>23707</c:v>
                </c:pt>
                <c:pt idx="16004">
                  <c:v>23708</c:v>
                </c:pt>
                <c:pt idx="16005">
                  <c:v>23709</c:v>
                </c:pt>
                <c:pt idx="16006">
                  <c:v>23710</c:v>
                </c:pt>
                <c:pt idx="16007">
                  <c:v>23711</c:v>
                </c:pt>
                <c:pt idx="16008">
                  <c:v>23712</c:v>
                </c:pt>
                <c:pt idx="16009">
                  <c:v>23713</c:v>
                </c:pt>
                <c:pt idx="16010">
                  <c:v>23714</c:v>
                </c:pt>
                <c:pt idx="16011">
                  <c:v>23715</c:v>
                </c:pt>
                <c:pt idx="16012">
                  <c:v>23716</c:v>
                </c:pt>
                <c:pt idx="16013">
                  <c:v>23717</c:v>
                </c:pt>
                <c:pt idx="16014">
                  <c:v>23718</c:v>
                </c:pt>
                <c:pt idx="16015">
                  <c:v>23719</c:v>
                </c:pt>
                <c:pt idx="16016">
                  <c:v>23720</c:v>
                </c:pt>
                <c:pt idx="16017">
                  <c:v>23721</c:v>
                </c:pt>
                <c:pt idx="16018">
                  <c:v>23722</c:v>
                </c:pt>
                <c:pt idx="16019">
                  <c:v>23723</c:v>
                </c:pt>
                <c:pt idx="16020">
                  <c:v>23724</c:v>
                </c:pt>
                <c:pt idx="16021">
                  <c:v>23725</c:v>
                </c:pt>
                <c:pt idx="16022">
                  <c:v>23726</c:v>
                </c:pt>
                <c:pt idx="16023">
                  <c:v>23727</c:v>
                </c:pt>
                <c:pt idx="16024">
                  <c:v>23728</c:v>
                </c:pt>
                <c:pt idx="16025">
                  <c:v>23729</c:v>
                </c:pt>
                <c:pt idx="16026">
                  <c:v>23730</c:v>
                </c:pt>
                <c:pt idx="16027">
                  <c:v>23731</c:v>
                </c:pt>
                <c:pt idx="16028">
                  <c:v>23732</c:v>
                </c:pt>
                <c:pt idx="16029">
                  <c:v>23733</c:v>
                </c:pt>
                <c:pt idx="16030">
                  <c:v>23734</c:v>
                </c:pt>
                <c:pt idx="16031">
                  <c:v>23735</c:v>
                </c:pt>
                <c:pt idx="16032">
                  <c:v>23736</c:v>
                </c:pt>
                <c:pt idx="16033">
                  <c:v>23737</c:v>
                </c:pt>
                <c:pt idx="16034">
                  <c:v>23738</c:v>
                </c:pt>
                <c:pt idx="16035">
                  <c:v>23739</c:v>
                </c:pt>
                <c:pt idx="16036">
                  <c:v>23740</c:v>
                </c:pt>
                <c:pt idx="16037">
                  <c:v>23741</c:v>
                </c:pt>
                <c:pt idx="16038">
                  <c:v>23742</c:v>
                </c:pt>
                <c:pt idx="16039">
                  <c:v>23743</c:v>
                </c:pt>
                <c:pt idx="16040">
                  <c:v>23744</c:v>
                </c:pt>
                <c:pt idx="16041">
                  <c:v>23745</c:v>
                </c:pt>
                <c:pt idx="16042">
                  <c:v>23746</c:v>
                </c:pt>
                <c:pt idx="16043">
                  <c:v>23747</c:v>
                </c:pt>
                <c:pt idx="16044">
                  <c:v>23748</c:v>
                </c:pt>
                <c:pt idx="16045">
                  <c:v>23749</c:v>
                </c:pt>
                <c:pt idx="16046">
                  <c:v>23750</c:v>
                </c:pt>
                <c:pt idx="16047">
                  <c:v>23751</c:v>
                </c:pt>
                <c:pt idx="16048">
                  <c:v>23752</c:v>
                </c:pt>
                <c:pt idx="16049">
                  <c:v>23753</c:v>
                </c:pt>
                <c:pt idx="16050">
                  <c:v>23754</c:v>
                </c:pt>
                <c:pt idx="16051">
                  <c:v>23755</c:v>
                </c:pt>
                <c:pt idx="16052">
                  <c:v>23756</c:v>
                </c:pt>
                <c:pt idx="16053">
                  <c:v>23757</c:v>
                </c:pt>
                <c:pt idx="16054">
                  <c:v>23758</c:v>
                </c:pt>
                <c:pt idx="16055">
                  <c:v>23759</c:v>
                </c:pt>
                <c:pt idx="16056">
                  <c:v>23760</c:v>
                </c:pt>
                <c:pt idx="16057">
                  <c:v>23761</c:v>
                </c:pt>
                <c:pt idx="16058">
                  <c:v>23762</c:v>
                </c:pt>
                <c:pt idx="16059">
                  <c:v>23763</c:v>
                </c:pt>
                <c:pt idx="16060">
                  <c:v>23764</c:v>
                </c:pt>
                <c:pt idx="16061">
                  <c:v>23765</c:v>
                </c:pt>
                <c:pt idx="16062">
                  <c:v>23766</c:v>
                </c:pt>
                <c:pt idx="16063">
                  <c:v>23767</c:v>
                </c:pt>
                <c:pt idx="16064">
                  <c:v>23768</c:v>
                </c:pt>
                <c:pt idx="16065">
                  <c:v>23769</c:v>
                </c:pt>
                <c:pt idx="16066">
                  <c:v>23770</c:v>
                </c:pt>
                <c:pt idx="16067">
                  <c:v>23771</c:v>
                </c:pt>
                <c:pt idx="16068">
                  <c:v>23772</c:v>
                </c:pt>
                <c:pt idx="16069">
                  <c:v>23773</c:v>
                </c:pt>
                <c:pt idx="16070">
                  <c:v>23774</c:v>
                </c:pt>
                <c:pt idx="16071">
                  <c:v>23775</c:v>
                </c:pt>
                <c:pt idx="16072">
                  <c:v>23776</c:v>
                </c:pt>
                <c:pt idx="16073">
                  <c:v>23777</c:v>
                </c:pt>
                <c:pt idx="16074">
                  <c:v>23778</c:v>
                </c:pt>
                <c:pt idx="16075">
                  <c:v>23779</c:v>
                </c:pt>
                <c:pt idx="16076">
                  <c:v>23780</c:v>
                </c:pt>
                <c:pt idx="16077">
                  <c:v>23781</c:v>
                </c:pt>
                <c:pt idx="16078">
                  <c:v>23782</c:v>
                </c:pt>
                <c:pt idx="16079">
                  <c:v>23783</c:v>
                </c:pt>
                <c:pt idx="16080">
                  <c:v>23784</c:v>
                </c:pt>
                <c:pt idx="16081">
                  <c:v>23785</c:v>
                </c:pt>
                <c:pt idx="16082">
                  <c:v>23786</c:v>
                </c:pt>
                <c:pt idx="16083">
                  <c:v>23787</c:v>
                </c:pt>
                <c:pt idx="16084">
                  <c:v>23788</c:v>
                </c:pt>
                <c:pt idx="16085">
                  <c:v>23789</c:v>
                </c:pt>
                <c:pt idx="16086">
                  <c:v>23790</c:v>
                </c:pt>
                <c:pt idx="16087">
                  <c:v>23791</c:v>
                </c:pt>
                <c:pt idx="16088">
                  <c:v>23792</c:v>
                </c:pt>
                <c:pt idx="16089">
                  <c:v>23793</c:v>
                </c:pt>
                <c:pt idx="16090">
                  <c:v>23794</c:v>
                </c:pt>
                <c:pt idx="16091">
                  <c:v>23795</c:v>
                </c:pt>
                <c:pt idx="16092">
                  <c:v>23796</c:v>
                </c:pt>
                <c:pt idx="16093">
                  <c:v>23797</c:v>
                </c:pt>
                <c:pt idx="16094">
                  <c:v>23798</c:v>
                </c:pt>
                <c:pt idx="16095">
                  <c:v>23799</c:v>
                </c:pt>
                <c:pt idx="16096">
                  <c:v>23800</c:v>
                </c:pt>
                <c:pt idx="16097">
                  <c:v>23801</c:v>
                </c:pt>
                <c:pt idx="16098">
                  <c:v>23802</c:v>
                </c:pt>
                <c:pt idx="16099">
                  <c:v>23803</c:v>
                </c:pt>
                <c:pt idx="16100">
                  <c:v>23804</c:v>
                </c:pt>
                <c:pt idx="16101">
                  <c:v>23805</c:v>
                </c:pt>
                <c:pt idx="16102">
                  <c:v>23806</c:v>
                </c:pt>
                <c:pt idx="16103">
                  <c:v>23807</c:v>
                </c:pt>
                <c:pt idx="16104">
                  <c:v>23808</c:v>
                </c:pt>
                <c:pt idx="16105">
                  <c:v>23809</c:v>
                </c:pt>
                <c:pt idx="16106">
                  <c:v>23810</c:v>
                </c:pt>
                <c:pt idx="16107">
                  <c:v>23811</c:v>
                </c:pt>
                <c:pt idx="16108">
                  <c:v>23812</c:v>
                </c:pt>
                <c:pt idx="16109">
                  <c:v>23813</c:v>
                </c:pt>
                <c:pt idx="16110">
                  <c:v>23814</c:v>
                </c:pt>
                <c:pt idx="16111">
                  <c:v>23815</c:v>
                </c:pt>
                <c:pt idx="16112">
                  <c:v>23816</c:v>
                </c:pt>
                <c:pt idx="16113">
                  <c:v>23817</c:v>
                </c:pt>
                <c:pt idx="16114">
                  <c:v>23818</c:v>
                </c:pt>
                <c:pt idx="16115">
                  <c:v>23819</c:v>
                </c:pt>
                <c:pt idx="16116">
                  <c:v>23820</c:v>
                </c:pt>
                <c:pt idx="16117">
                  <c:v>23821</c:v>
                </c:pt>
                <c:pt idx="16118">
                  <c:v>23822</c:v>
                </c:pt>
                <c:pt idx="16119">
                  <c:v>23823</c:v>
                </c:pt>
                <c:pt idx="16120">
                  <c:v>23824</c:v>
                </c:pt>
                <c:pt idx="16121">
                  <c:v>23825</c:v>
                </c:pt>
                <c:pt idx="16122">
                  <c:v>23826</c:v>
                </c:pt>
                <c:pt idx="16123">
                  <c:v>23827</c:v>
                </c:pt>
                <c:pt idx="16124">
                  <c:v>23828</c:v>
                </c:pt>
                <c:pt idx="16125">
                  <c:v>23829</c:v>
                </c:pt>
                <c:pt idx="16126">
                  <c:v>23830</c:v>
                </c:pt>
                <c:pt idx="16127">
                  <c:v>23831</c:v>
                </c:pt>
                <c:pt idx="16128">
                  <c:v>23832</c:v>
                </c:pt>
                <c:pt idx="16129">
                  <c:v>23833</c:v>
                </c:pt>
                <c:pt idx="16130">
                  <c:v>23834</c:v>
                </c:pt>
                <c:pt idx="16131">
                  <c:v>23835</c:v>
                </c:pt>
                <c:pt idx="16132">
                  <c:v>23836</c:v>
                </c:pt>
                <c:pt idx="16133">
                  <c:v>23837</c:v>
                </c:pt>
                <c:pt idx="16134">
                  <c:v>23838</c:v>
                </c:pt>
                <c:pt idx="16135">
                  <c:v>23839</c:v>
                </c:pt>
                <c:pt idx="16136">
                  <c:v>23840</c:v>
                </c:pt>
                <c:pt idx="16137">
                  <c:v>23841</c:v>
                </c:pt>
                <c:pt idx="16138">
                  <c:v>23842</c:v>
                </c:pt>
                <c:pt idx="16139">
                  <c:v>23843</c:v>
                </c:pt>
                <c:pt idx="16140">
                  <c:v>23844</c:v>
                </c:pt>
                <c:pt idx="16141">
                  <c:v>23845</c:v>
                </c:pt>
                <c:pt idx="16142">
                  <c:v>23846</c:v>
                </c:pt>
                <c:pt idx="16143">
                  <c:v>23847</c:v>
                </c:pt>
                <c:pt idx="16144">
                  <c:v>23848</c:v>
                </c:pt>
                <c:pt idx="16145">
                  <c:v>23849</c:v>
                </c:pt>
                <c:pt idx="16146">
                  <c:v>23850</c:v>
                </c:pt>
                <c:pt idx="16147">
                  <c:v>23851</c:v>
                </c:pt>
                <c:pt idx="16148">
                  <c:v>23852</c:v>
                </c:pt>
                <c:pt idx="16149">
                  <c:v>23853</c:v>
                </c:pt>
                <c:pt idx="16150">
                  <c:v>23854</c:v>
                </c:pt>
                <c:pt idx="16151">
                  <c:v>23855</c:v>
                </c:pt>
                <c:pt idx="16152">
                  <c:v>23856</c:v>
                </c:pt>
                <c:pt idx="16153">
                  <c:v>23857</c:v>
                </c:pt>
                <c:pt idx="16154">
                  <c:v>23858</c:v>
                </c:pt>
                <c:pt idx="16155">
                  <c:v>23859</c:v>
                </c:pt>
                <c:pt idx="16156">
                  <c:v>23860</c:v>
                </c:pt>
                <c:pt idx="16157">
                  <c:v>23861</c:v>
                </c:pt>
                <c:pt idx="16158">
                  <c:v>23862</c:v>
                </c:pt>
                <c:pt idx="16159">
                  <c:v>23863</c:v>
                </c:pt>
                <c:pt idx="16160">
                  <c:v>23864</c:v>
                </c:pt>
                <c:pt idx="16161">
                  <c:v>23865</c:v>
                </c:pt>
                <c:pt idx="16162">
                  <c:v>23866</c:v>
                </c:pt>
                <c:pt idx="16163">
                  <c:v>23867</c:v>
                </c:pt>
                <c:pt idx="16164">
                  <c:v>23868</c:v>
                </c:pt>
                <c:pt idx="16165">
                  <c:v>23869</c:v>
                </c:pt>
                <c:pt idx="16166">
                  <c:v>23870</c:v>
                </c:pt>
                <c:pt idx="16167">
                  <c:v>23871</c:v>
                </c:pt>
                <c:pt idx="16168">
                  <c:v>23872</c:v>
                </c:pt>
                <c:pt idx="16169">
                  <c:v>23873</c:v>
                </c:pt>
                <c:pt idx="16170">
                  <c:v>23874</c:v>
                </c:pt>
                <c:pt idx="16171">
                  <c:v>23875</c:v>
                </c:pt>
                <c:pt idx="16172">
                  <c:v>23876</c:v>
                </c:pt>
                <c:pt idx="16173">
                  <c:v>23877</c:v>
                </c:pt>
                <c:pt idx="16174">
                  <c:v>23878</c:v>
                </c:pt>
                <c:pt idx="16175">
                  <c:v>23879</c:v>
                </c:pt>
                <c:pt idx="16176">
                  <c:v>23880</c:v>
                </c:pt>
                <c:pt idx="16177">
                  <c:v>23881</c:v>
                </c:pt>
                <c:pt idx="16178">
                  <c:v>23882</c:v>
                </c:pt>
                <c:pt idx="16179">
                  <c:v>23883</c:v>
                </c:pt>
                <c:pt idx="16180">
                  <c:v>23884</c:v>
                </c:pt>
                <c:pt idx="16181">
                  <c:v>23885</c:v>
                </c:pt>
                <c:pt idx="16182">
                  <c:v>23886</c:v>
                </c:pt>
                <c:pt idx="16183">
                  <c:v>23887</c:v>
                </c:pt>
                <c:pt idx="16184">
                  <c:v>23888</c:v>
                </c:pt>
                <c:pt idx="16185">
                  <c:v>23889</c:v>
                </c:pt>
                <c:pt idx="16186">
                  <c:v>23890</c:v>
                </c:pt>
                <c:pt idx="16187">
                  <c:v>23891</c:v>
                </c:pt>
                <c:pt idx="16188">
                  <c:v>23892</c:v>
                </c:pt>
                <c:pt idx="16189">
                  <c:v>23893</c:v>
                </c:pt>
                <c:pt idx="16190">
                  <c:v>23894</c:v>
                </c:pt>
                <c:pt idx="16191">
                  <c:v>23895</c:v>
                </c:pt>
                <c:pt idx="16192">
                  <c:v>23896</c:v>
                </c:pt>
                <c:pt idx="16193">
                  <c:v>23897</c:v>
                </c:pt>
                <c:pt idx="16194">
                  <c:v>23898</c:v>
                </c:pt>
                <c:pt idx="16195">
                  <c:v>23899</c:v>
                </c:pt>
                <c:pt idx="16196">
                  <c:v>23900</c:v>
                </c:pt>
                <c:pt idx="16197">
                  <c:v>23901</c:v>
                </c:pt>
                <c:pt idx="16198">
                  <c:v>23902</c:v>
                </c:pt>
                <c:pt idx="16199">
                  <c:v>23903</c:v>
                </c:pt>
                <c:pt idx="16200">
                  <c:v>23904</c:v>
                </c:pt>
                <c:pt idx="16201">
                  <c:v>23905</c:v>
                </c:pt>
                <c:pt idx="16202">
                  <c:v>23906</c:v>
                </c:pt>
                <c:pt idx="16203">
                  <c:v>23907</c:v>
                </c:pt>
                <c:pt idx="16204">
                  <c:v>23908</c:v>
                </c:pt>
                <c:pt idx="16205">
                  <c:v>23909</c:v>
                </c:pt>
                <c:pt idx="16206">
                  <c:v>23910</c:v>
                </c:pt>
                <c:pt idx="16207">
                  <c:v>23911</c:v>
                </c:pt>
                <c:pt idx="16208">
                  <c:v>23912</c:v>
                </c:pt>
                <c:pt idx="16209">
                  <c:v>23913</c:v>
                </c:pt>
                <c:pt idx="16210">
                  <c:v>23914</c:v>
                </c:pt>
                <c:pt idx="16211">
                  <c:v>23915</c:v>
                </c:pt>
                <c:pt idx="16212">
                  <c:v>23916</c:v>
                </c:pt>
                <c:pt idx="16213">
                  <c:v>23917</c:v>
                </c:pt>
                <c:pt idx="16214">
                  <c:v>23918</c:v>
                </c:pt>
                <c:pt idx="16215">
                  <c:v>23919</c:v>
                </c:pt>
                <c:pt idx="16216">
                  <c:v>23920</c:v>
                </c:pt>
                <c:pt idx="16217">
                  <c:v>23921</c:v>
                </c:pt>
                <c:pt idx="16218">
                  <c:v>23922</c:v>
                </c:pt>
                <c:pt idx="16219">
                  <c:v>23923</c:v>
                </c:pt>
                <c:pt idx="16220">
                  <c:v>23924</c:v>
                </c:pt>
                <c:pt idx="16221">
                  <c:v>23925</c:v>
                </c:pt>
                <c:pt idx="16222">
                  <c:v>23926</c:v>
                </c:pt>
                <c:pt idx="16223">
                  <c:v>23927</c:v>
                </c:pt>
                <c:pt idx="16224">
                  <c:v>23928</c:v>
                </c:pt>
                <c:pt idx="16225">
                  <c:v>23929</c:v>
                </c:pt>
                <c:pt idx="16226">
                  <c:v>23930</c:v>
                </c:pt>
                <c:pt idx="16227">
                  <c:v>23931</c:v>
                </c:pt>
                <c:pt idx="16228">
                  <c:v>23932</c:v>
                </c:pt>
                <c:pt idx="16229">
                  <c:v>23933</c:v>
                </c:pt>
                <c:pt idx="16230">
                  <c:v>23934</c:v>
                </c:pt>
                <c:pt idx="16231">
                  <c:v>23935</c:v>
                </c:pt>
                <c:pt idx="16232">
                  <c:v>23936</c:v>
                </c:pt>
                <c:pt idx="16233">
                  <c:v>23937</c:v>
                </c:pt>
                <c:pt idx="16234">
                  <c:v>23938</c:v>
                </c:pt>
                <c:pt idx="16235">
                  <c:v>23939</c:v>
                </c:pt>
                <c:pt idx="16236">
                  <c:v>23940</c:v>
                </c:pt>
                <c:pt idx="16237">
                  <c:v>23941</c:v>
                </c:pt>
                <c:pt idx="16238">
                  <c:v>23942</c:v>
                </c:pt>
                <c:pt idx="16239">
                  <c:v>23943</c:v>
                </c:pt>
                <c:pt idx="16240">
                  <c:v>23944</c:v>
                </c:pt>
                <c:pt idx="16241">
                  <c:v>23945</c:v>
                </c:pt>
                <c:pt idx="16242">
                  <c:v>23946</c:v>
                </c:pt>
                <c:pt idx="16243">
                  <c:v>23947</c:v>
                </c:pt>
                <c:pt idx="16244">
                  <c:v>23948</c:v>
                </c:pt>
                <c:pt idx="16245">
                  <c:v>23949</c:v>
                </c:pt>
                <c:pt idx="16246">
                  <c:v>23950</c:v>
                </c:pt>
                <c:pt idx="16247">
                  <c:v>23951</c:v>
                </c:pt>
                <c:pt idx="16248">
                  <c:v>23952</c:v>
                </c:pt>
                <c:pt idx="16249">
                  <c:v>23953</c:v>
                </c:pt>
                <c:pt idx="16250">
                  <c:v>23954</c:v>
                </c:pt>
                <c:pt idx="16251">
                  <c:v>23955</c:v>
                </c:pt>
                <c:pt idx="16252">
                  <c:v>23956</c:v>
                </c:pt>
                <c:pt idx="16253">
                  <c:v>23957</c:v>
                </c:pt>
                <c:pt idx="16254">
                  <c:v>23958</c:v>
                </c:pt>
                <c:pt idx="16255">
                  <c:v>23959</c:v>
                </c:pt>
                <c:pt idx="16256">
                  <c:v>23960</c:v>
                </c:pt>
                <c:pt idx="16257">
                  <c:v>23961</c:v>
                </c:pt>
                <c:pt idx="16258">
                  <c:v>23962</c:v>
                </c:pt>
                <c:pt idx="16259">
                  <c:v>23963</c:v>
                </c:pt>
                <c:pt idx="16260">
                  <c:v>23964</c:v>
                </c:pt>
                <c:pt idx="16261">
                  <c:v>23965</c:v>
                </c:pt>
                <c:pt idx="16262">
                  <c:v>23966</c:v>
                </c:pt>
                <c:pt idx="16263">
                  <c:v>23967</c:v>
                </c:pt>
                <c:pt idx="16264">
                  <c:v>23968</c:v>
                </c:pt>
                <c:pt idx="16265">
                  <c:v>23969</c:v>
                </c:pt>
                <c:pt idx="16266">
                  <c:v>23970</c:v>
                </c:pt>
                <c:pt idx="16267">
                  <c:v>23971</c:v>
                </c:pt>
                <c:pt idx="16268">
                  <c:v>23972</c:v>
                </c:pt>
                <c:pt idx="16269">
                  <c:v>23973</c:v>
                </c:pt>
                <c:pt idx="16270">
                  <c:v>23974</c:v>
                </c:pt>
                <c:pt idx="16271">
                  <c:v>23975</c:v>
                </c:pt>
                <c:pt idx="16272">
                  <c:v>23976</c:v>
                </c:pt>
                <c:pt idx="16273">
                  <c:v>23977</c:v>
                </c:pt>
                <c:pt idx="16274">
                  <c:v>23978</c:v>
                </c:pt>
                <c:pt idx="16275">
                  <c:v>23979</c:v>
                </c:pt>
                <c:pt idx="16276">
                  <c:v>23980</c:v>
                </c:pt>
                <c:pt idx="16277">
                  <c:v>23981</c:v>
                </c:pt>
                <c:pt idx="16278">
                  <c:v>23982</c:v>
                </c:pt>
                <c:pt idx="16279">
                  <c:v>23983</c:v>
                </c:pt>
                <c:pt idx="16280">
                  <c:v>23984</c:v>
                </c:pt>
                <c:pt idx="16281">
                  <c:v>23985</c:v>
                </c:pt>
                <c:pt idx="16282">
                  <c:v>23986</c:v>
                </c:pt>
                <c:pt idx="16283">
                  <c:v>23987</c:v>
                </c:pt>
                <c:pt idx="16284">
                  <c:v>23988</c:v>
                </c:pt>
                <c:pt idx="16285">
                  <c:v>23989</c:v>
                </c:pt>
                <c:pt idx="16286">
                  <c:v>23990</c:v>
                </c:pt>
                <c:pt idx="16287">
                  <c:v>23991</c:v>
                </c:pt>
                <c:pt idx="16288">
                  <c:v>23992</c:v>
                </c:pt>
                <c:pt idx="16289">
                  <c:v>23993</c:v>
                </c:pt>
                <c:pt idx="16290">
                  <c:v>23994</c:v>
                </c:pt>
                <c:pt idx="16291">
                  <c:v>23995</c:v>
                </c:pt>
                <c:pt idx="16292">
                  <c:v>23996</c:v>
                </c:pt>
                <c:pt idx="16293">
                  <c:v>23997</c:v>
                </c:pt>
                <c:pt idx="16294">
                  <c:v>23998</c:v>
                </c:pt>
                <c:pt idx="16295">
                  <c:v>23999</c:v>
                </c:pt>
                <c:pt idx="16296">
                  <c:v>24000</c:v>
                </c:pt>
                <c:pt idx="16297">
                  <c:v>24001</c:v>
                </c:pt>
                <c:pt idx="16298">
                  <c:v>24002</c:v>
                </c:pt>
                <c:pt idx="16299">
                  <c:v>24003</c:v>
                </c:pt>
                <c:pt idx="16300">
                  <c:v>24004</c:v>
                </c:pt>
                <c:pt idx="16301">
                  <c:v>24005</c:v>
                </c:pt>
                <c:pt idx="16302">
                  <c:v>24006</c:v>
                </c:pt>
                <c:pt idx="16303">
                  <c:v>24007</c:v>
                </c:pt>
                <c:pt idx="16304">
                  <c:v>24008</c:v>
                </c:pt>
                <c:pt idx="16305">
                  <c:v>24009</c:v>
                </c:pt>
                <c:pt idx="16306">
                  <c:v>24010</c:v>
                </c:pt>
                <c:pt idx="16307">
                  <c:v>24011</c:v>
                </c:pt>
                <c:pt idx="16308">
                  <c:v>24012</c:v>
                </c:pt>
                <c:pt idx="16309">
                  <c:v>24013</c:v>
                </c:pt>
                <c:pt idx="16310">
                  <c:v>24014</c:v>
                </c:pt>
                <c:pt idx="16311">
                  <c:v>24015</c:v>
                </c:pt>
                <c:pt idx="16312">
                  <c:v>24016</c:v>
                </c:pt>
                <c:pt idx="16313">
                  <c:v>24017</c:v>
                </c:pt>
                <c:pt idx="16314">
                  <c:v>24018</c:v>
                </c:pt>
                <c:pt idx="16315">
                  <c:v>24019</c:v>
                </c:pt>
                <c:pt idx="16316">
                  <c:v>24020</c:v>
                </c:pt>
                <c:pt idx="16317">
                  <c:v>24021</c:v>
                </c:pt>
                <c:pt idx="16318">
                  <c:v>24022</c:v>
                </c:pt>
                <c:pt idx="16319">
                  <c:v>24023</c:v>
                </c:pt>
                <c:pt idx="16320">
                  <c:v>24024</c:v>
                </c:pt>
                <c:pt idx="16321">
                  <c:v>24025</c:v>
                </c:pt>
                <c:pt idx="16322">
                  <c:v>24026</c:v>
                </c:pt>
                <c:pt idx="16323">
                  <c:v>24027</c:v>
                </c:pt>
                <c:pt idx="16324">
                  <c:v>24028</c:v>
                </c:pt>
                <c:pt idx="16325">
                  <c:v>24029</c:v>
                </c:pt>
                <c:pt idx="16326">
                  <c:v>24030</c:v>
                </c:pt>
                <c:pt idx="16327">
                  <c:v>24031</c:v>
                </c:pt>
                <c:pt idx="16328">
                  <c:v>24032</c:v>
                </c:pt>
                <c:pt idx="16329">
                  <c:v>24033</c:v>
                </c:pt>
                <c:pt idx="16330">
                  <c:v>24034</c:v>
                </c:pt>
                <c:pt idx="16331">
                  <c:v>24035</c:v>
                </c:pt>
                <c:pt idx="16332">
                  <c:v>24036</c:v>
                </c:pt>
                <c:pt idx="16333">
                  <c:v>24037</c:v>
                </c:pt>
                <c:pt idx="16334">
                  <c:v>24038</c:v>
                </c:pt>
                <c:pt idx="16335">
                  <c:v>24039</c:v>
                </c:pt>
                <c:pt idx="16336">
                  <c:v>24040</c:v>
                </c:pt>
                <c:pt idx="16337">
                  <c:v>24041</c:v>
                </c:pt>
                <c:pt idx="16338">
                  <c:v>24042</c:v>
                </c:pt>
                <c:pt idx="16339">
                  <c:v>24043</c:v>
                </c:pt>
                <c:pt idx="16340">
                  <c:v>24044</c:v>
                </c:pt>
                <c:pt idx="16341">
                  <c:v>24045</c:v>
                </c:pt>
                <c:pt idx="16342">
                  <c:v>24046</c:v>
                </c:pt>
                <c:pt idx="16343">
                  <c:v>24047</c:v>
                </c:pt>
                <c:pt idx="16344">
                  <c:v>24048</c:v>
                </c:pt>
                <c:pt idx="16345">
                  <c:v>24049</c:v>
                </c:pt>
                <c:pt idx="16346">
                  <c:v>24050</c:v>
                </c:pt>
                <c:pt idx="16347">
                  <c:v>24051</c:v>
                </c:pt>
                <c:pt idx="16348">
                  <c:v>24052</c:v>
                </c:pt>
                <c:pt idx="16349">
                  <c:v>24053</c:v>
                </c:pt>
                <c:pt idx="16350">
                  <c:v>24054</c:v>
                </c:pt>
                <c:pt idx="16351">
                  <c:v>24055</c:v>
                </c:pt>
                <c:pt idx="16352">
                  <c:v>24056</c:v>
                </c:pt>
                <c:pt idx="16353">
                  <c:v>24057</c:v>
                </c:pt>
                <c:pt idx="16354">
                  <c:v>24058</c:v>
                </c:pt>
                <c:pt idx="16355">
                  <c:v>24059</c:v>
                </c:pt>
                <c:pt idx="16356">
                  <c:v>24060</c:v>
                </c:pt>
                <c:pt idx="16357">
                  <c:v>24061</c:v>
                </c:pt>
                <c:pt idx="16358">
                  <c:v>24062</c:v>
                </c:pt>
                <c:pt idx="16359">
                  <c:v>24063</c:v>
                </c:pt>
                <c:pt idx="16360">
                  <c:v>24064</c:v>
                </c:pt>
                <c:pt idx="16361">
                  <c:v>24065</c:v>
                </c:pt>
                <c:pt idx="16362">
                  <c:v>24066</c:v>
                </c:pt>
                <c:pt idx="16363">
                  <c:v>24067</c:v>
                </c:pt>
                <c:pt idx="16364">
                  <c:v>24068</c:v>
                </c:pt>
                <c:pt idx="16365">
                  <c:v>24069</c:v>
                </c:pt>
                <c:pt idx="16366">
                  <c:v>24070</c:v>
                </c:pt>
                <c:pt idx="16367">
                  <c:v>24071</c:v>
                </c:pt>
                <c:pt idx="16368">
                  <c:v>24072</c:v>
                </c:pt>
                <c:pt idx="16369">
                  <c:v>24073</c:v>
                </c:pt>
                <c:pt idx="16370">
                  <c:v>24074</c:v>
                </c:pt>
                <c:pt idx="16371">
                  <c:v>24075</c:v>
                </c:pt>
                <c:pt idx="16372">
                  <c:v>24076</c:v>
                </c:pt>
                <c:pt idx="16373">
                  <c:v>24077</c:v>
                </c:pt>
                <c:pt idx="16374">
                  <c:v>24078</c:v>
                </c:pt>
                <c:pt idx="16375">
                  <c:v>24079</c:v>
                </c:pt>
                <c:pt idx="16376">
                  <c:v>24080</c:v>
                </c:pt>
                <c:pt idx="16377">
                  <c:v>24081</c:v>
                </c:pt>
                <c:pt idx="16378">
                  <c:v>24082</c:v>
                </c:pt>
                <c:pt idx="16379">
                  <c:v>24083</c:v>
                </c:pt>
                <c:pt idx="16380">
                  <c:v>24084</c:v>
                </c:pt>
                <c:pt idx="16381">
                  <c:v>24085</c:v>
                </c:pt>
                <c:pt idx="16382">
                  <c:v>24086</c:v>
                </c:pt>
                <c:pt idx="16383">
                  <c:v>24087</c:v>
                </c:pt>
                <c:pt idx="16384">
                  <c:v>24088</c:v>
                </c:pt>
                <c:pt idx="16385">
                  <c:v>24089</c:v>
                </c:pt>
                <c:pt idx="16386">
                  <c:v>24090</c:v>
                </c:pt>
                <c:pt idx="16387">
                  <c:v>24091</c:v>
                </c:pt>
                <c:pt idx="16388">
                  <c:v>24092</c:v>
                </c:pt>
                <c:pt idx="16389">
                  <c:v>24093</c:v>
                </c:pt>
                <c:pt idx="16390">
                  <c:v>24094</c:v>
                </c:pt>
                <c:pt idx="16391">
                  <c:v>24095</c:v>
                </c:pt>
                <c:pt idx="16392">
                  <c:v>24096</c:v>
                </c:pt>
                <c:pt idx="16393">
                  <c:v>24097</c:v>
                </c:pt>
                <c:pt idx="16394">
                  <c:v>24098</c:v>
                </c:pt>
                <c:pt idx="16395">
                  <c:v>24099</c:v>
                </c:pt>
                <c:pt idx="16396">
                  <c:v>24100</c:v>
                </c:pt>
                <c:pt idx="16397">
                  <c:v>24101</c:v>
                </c:pt>
                <c:pt idx="16398">
                  <c:v>24102</c:v>
                </c:pt>
                <c:pt idx="16399">
                  <c:v>24103</c:v>
                </c:pt>
                <c:pt idx="16400">
                  <c:v>24104</c:v>
                </c:pt>
                <c:pt idx="16401">
                  <c:v>24105</c:v>
                </c:pt>
                <c:pt idx="16402">
                  <c:v>24106</c:v>
                </c:pt>
                <c:pt idx="16403">
                  <c:v>24107</c:v>
                </c:pt>
                <c:pt idx="16404">
                  <c:v>24108</c:v>
                </c:pt>
                <c:pt idx="16405">
                  <c:v>24109</c:v>
                </c:pt>
                <c:pt idx="16406">
                  <c:v>24110</c:v>
                </c:pt>
                <c:pt idx="16407">
                  <c:v>24111</c:v>
                </c:pt>
                <c:pt idx="16408">
                  <c:v>24112</c:v>
                </c:pt>
                <c:pt idx="16409">
                  <c:v>24113</c:v>
                </c:pt>
                <c:pt idx="16410">
                  <c:v>24114</c:v>
                </c:pt>
                <c:pt idx="16411">
                  <c:v>24115</c:v>
                </c:pt>
                <c:pt idx="16412">
                  <c:v>24116</c:v>
                </c:pt>
                <c:pt idx="16413">
                  <c:v>24117</c:v>
                </c:pt>
                <c:pt idx="16414">
                  <c:v>24118</c:v>
                </c:pt>
                <c:pt idx="16415">
                  <c:v>24119</c:v>
                </c:pt>
                <c:pt idx="16416">
                  <c:v>24120</c:v>
                </c:pt>
                <c:pt idx="16417">
                  <c:v>24121</c:v>
                </c:pt>
                <c:pt idx="16418">
                  <c:v>24122</c:v>
                </c:pt>
                <c:pt idx="16419">
                  <c:v>24123</c:v>
                </c:pt>
                <c:pt idx="16420">
                  <c:v>24124</c:v>
                </c:pt>
                <c:pt idx="16421">
                  <c:v>24125</c:v>
                </c:pt>
                <c:pt idx="16422">
                  <c:v>24126</c:v>
                </c:pt>
                <c:pt idx="16423">
                  <c:v>24127</c:v>
                </c:pt>
                <c:pt idx="16424">
                  <c:v>24128</c:v>
                </c:pt>
                <c:pt idx="16425">
                  <c:v>24129</c:v>
                </c:pt>
                <c:pt idx="16426">
                  <c:v>24130</c:v>
                </c:pt>
                <c:pt idx="16427">
                  <c:v>24131</c:v>
                </c:pt>
                <c:pt idx="16428">
                  <c:v>24132</c:v>
                </c:pt>
                <c:pt idx="16429">
                  <c:v>24133</c:v>
                </c:pt>
                <c:pt idx="16430">
                  <c:v>24134</c:v>
                </c:pt>
                <c:pt idx="16431">
                  <c:v>24135</c:v>
                </c:pt>
                <c:pt idx="16432">
                  <c:v>24136</c:v>
                </c:pt>
                <c:pt idx="16433">
                  <c:v>24137</c:v>
                </c:pt>
                <c:pt idx="16434">
                  <c:v>24138</c:v>
                </c:pt>
                <c:pt idx="16435">
                  <c:v>24139</c:v>
                </c:pt>
                <c:pt idx="16436">
                  <c:v>24140</c:v>
                </c:pt>
                <c:pt idx="16437">
                  <c:v>24141</c:v>
                </c:pt>
                <c:pt idx="16438">
                  <c:v>24142</c:v>
                </c:pt>
                <c:pt idx="16439">
                  <c:v>24143</c:v>
                </c:pt>
                <c:pt idx="16440">
                  <c:v>24144</c:v>
                </c:pt>
                <c:pt idx="16441">
                  <c:v>24145</c:v>
                </c:pt>
                <c:pt idx="16442">
                  <c:v>24146</c:v>
                </c:pt>
                <c:pt idx="16443">
                  <c:v>24147</c:v>
                </c:pt>
                <c:pt idx="16444">
                  <c:v>24148</c:v>
                </c:pt>
                <c:pt idx="16445">
                  <c:v>24149</c:v>
                </c:pt>
                <c:pt idx="16446">
                  <c:v>24150</c:v>
                </c:pt>
                <c:pt idx="16447">
                  <c:v>24151</c:v>
                </c:pt>
                <c:pt idx="16448">
                  <c:v>24152</c:v>
                </c:pt>
                <c:pt idx="16449">
                  <c:v>24153</c:v>
                </c:pt>
                <c:pt idx="16450">
                  <c:v>24154</c:v>
                </c:pt>
                <c:pt idx="16451">
                  <c:v>24155</c:v>
                </c:pt>
                <c:pt idx="16452">
                  <c:v>24156</c:v>
                </c:pt>
                <c:pt idx="16453">
                  <c:v>24157</c:v>
                </c:pt>
                <c:pt idx="16454">
                  <c:v>24158</c:v>
                </c:pt>
                <c:pt idx="16455">
                  <c:v>24159</c:v>
                </c:pt>
                <c:pt idx="16456">
                  <c:v>24160</c:v>
                </c:pt>
                <c:pt idx="16457">
                  <c:v>24161</c:v>
                </c:pt>
                <c:pt idx="16458">
                  <c:v>24162</c:v>
                </c:pt>
                <c:pt idx="16459">
                  <c:v>24163</c:v>
                </c:pt>
                <c:pt idx="16460">
                  <c:v>24164</c:v>
                </c:pt>
                <c:pt idx="16461">
                  <c:v>24165</c:v>
                </c:pt>
                <c:pt idx="16462">
                  <c:v>24166</c:v>
                </c:pt>
                <c:pt idx="16463">
                  <c:v>24167</c:v>
                </c:pt>
                <c:pt idx="16464">
                  <c:v>24168</c:v>
                </c:pt>
                <c:pt idx="16465">
                  <c:v>24169</c:v>
                </c:pt>
                <c:pt idx="16466">
                  <c:v>24170</c:v>
                </c:pt>
                <c:pt idx="16467">
                  <c:v>24171</c:v>
                </c:pt>
                <c:pt idx="16468">
                  <c:v>24172</c:v>
                </c:pt>
                <c:pt idx="16469">
                  <c:v>24173</c:v>
                </c:pt>
                <c:pt idx="16470">
                  <c:v>24174</c:v>
                </c:pt>
                <c:pt idx="16471">
                  <c:v>24175</c:v>
                </c:pt>
                <c:pt idx="16472">
                  <c:v>24176</c:v>
                </c:pt>
                <c:pt idx="16473">
                  <c:v>24177</c:v>
                </c:pt>
                <c:pt idx="16474">
                  <c:v>24178</c:v>
                </c:pt>
                <c:pt idx="16475">
                  <c:v>24179</c:v>
                </c:pt>
                <c:pt idx="16476">
                  <c:v>24180</c:v>
                </c:pt>
                <c:pt idx="16477">
                  <c:v>24181</c:v>
                </c:pt>
                <c:pt idx="16478">
                  <c:v>24182</c:v>
                </c:pt>
                <c:pt idx="16479">
                  <c:v>24183</c:v>
                </c:pt>
                <c:pt idx="16480">
                  <c:v>24184</c:v>
                </c:pt>
                <c:pt idx="16481">
                  <c:v>24185</c:v>
                </c:pt>
                <c:pt idx="16482">
                  <c:v>24186</c:v>
                </c:pt>
                <c:pt idx="16483">
                  <c:v>24187</c:v>
                </c:pt>
                <c:pt idx="16484">
                  <c:v>24188</c:v>
                </c:pt>
                <c:pt idx="16485">
                  <c:v>24189</c:v>
                </c:pt>
                <c:pt idx="16486">
                  <c:v>24190</c:v>
                </c:pt>
                <c:pt idx="16487">
                  <c:v>24191</c:v>
                </c:pt>
                <c:pt idx="16488">
                  <c:v>24192</c:v>
                </c:pt>
                <c:pt idx="16489">
                  <c:v>24193</c:v>
                </c:pt>
                <c:pt idx="16490">
                  <c:v>24194</c:v>
                </c:pt>
                <c:pt idx="16491">
                  <c:v>24195</c:v>
                </c:pt>
                <c:pt idx="16492">
                  <c:v>24196</c:v>
                </c:pt>
                <c:pt idx="16493">
                  <c:v>24197</c:v>
                </c:pt>
                <c:pt idx="16494">
                  <c:v>24198</c:v>
                </c:pt>
                <c:pt idx="16495">
                  <c:v>24199</c:v>
                </c:pt>
                <c:pt idx="16496">
                  <c:v>24200</c:v>
                </c:pt>
                <c:pt idx="16497">
                  <c:v>24201</c:v>
                </c:pt>
                <c:pt idx="16498">
                  <c:v>24202</c:v>
                </c:pt>
                <c:pt idx="16499">
                  <c:v>24203</c:v>
                </c:pt>
                <c:pt idx="16500">
                  <c:v>24204</c:v>
                </c:pt>
                <c:pt idx="16501">
                  <c:v>24205</c:v>
                </c:pt>
                <c:pt idx="16502">
                  <c:v>24206</c:v>
                </c:pt>
                <c:pt idx="16503">
                  <c:v>24207</c:v>
                </c:pt>
                <c:pt idx="16504">
                  <c:v>24208</c:v>
                </c:pt>
                <c:pt idx="16505">
                  <c:v>24209</c:v>
                </c:pt>
                <c:pt idx="16506">
                  <c:v>24210</c:v>
                </c:pt>
                <c:pt idx="16507">
                  <c:v>24211</c:v>
                </c:pt>
                <c:pt idx="16508">
                  <c:v>24212</c:v>
                </c:pt>
                <c:pt idx="16509">
                  <c:v>24213</c:v>
                </c:pt>
                <c:pt idx="16510">
                  <c:v>24214</c:v>
                </c:pt>
                <c:pt idx="16511">
                  <c:v>24215</c:v>
                </c:pt>
                <c:pt idx="16512">
                  <c:v>24216</c:v>
                </c:pt>
                <c:pt idx="16513">
                  <c:v>24217</c:v>
                </c:pt>
                <c:pt idx="16514">
                  <c:v>24218</c:v>
                </c:pt>
                <c:pt idx="16515">
                  <c:v>24219</c:v>
                </c:pt>
                <c:pt idx="16516">
                  <c:v>24220</c:v>
                </c:pt>
                <c:pt idx="16517">
                  <c:v>24221</c:v>
                </c:pt>
                <c:pt idx="16518">
                  <c:v>24222</c:v>
                </c:pt>
                <c:pt idx="16519">
                  <c:v>24223</c:v>
                </c:pt>
                <c:pt idx="16520">
                  <c:v>24224</c:v>
                </c:pt>
                <c:pt idx="16521">
                  <c:v>24225</c:v>
                </c:pt>
                <c:pt idx="16522">
                  <c:v>24226</c:v>
                </c:pt>
                <c:pt idx="16523">
                  <c:v>24227</c:v>
                </c:pt>
                <c:pt idx="16524">
                  <c:v>24228</c:v>
                </c:pt>
                <c:pt idx="16525">
                  <c:v>24229</c:v>
                </c:pt>
                <c:pt idx="16526">
                  <c:v>24230</c:v>
                </c:pt>
                <c:pt idx="16527">
                  <c:v>24231</c:v>
                </c:pt>
                <c:pt idx="16528">
                  <c:v>24232</c:v>
                </c:pt>
                <c:pt idx="16529">
                  <c:v>24233</c:v>
                </c:pt>
                <c:pt idx="16530">
                  <c:v>24234</c:v>
                </c:pt>
                <c:pt idx="16531">
                  <c:v>24235</c:v>
                </c:pt>
                <c:pt idx="16532">
                  <c:v>24236</c:v>
                </c:pt>
                <c:pt idx="16533">
                  <c:v>24237</c:v>
                </c:pt>
                <c:pt idx="16534">
                  <c:v>24238</c:v>
                </c:pt>
                <c:pt idx="16535">
                  <c:v>24239</c:v>
                </c:pt>
                <c:pt idx="16536">
                  <c:v>24240</c:v>
                </c:pt>
                <c:pt idx="16537">
                  <c:v>24241</c:v>
                </c:pt>
                <c:pt idx="16538">
                  <c:v>24242</c:v>
                </c:pt>
                <c:pt idx="16539">
                  <c:v>24243</c:v>
                </c:pt>
                <c:pt idx="16540">
                  <c:v>24244</c:v>
                </c:pt>
                <c:pt idx="16541">
                  <c:v>24245</c:v>
                </c:pt>
                <c:pt idx="16542">
                  <c:v>24246</c:v>
                </c:pt>
                <c:pt idx="16543">
                  <c:v>24247</c:v>
                </c:pt>
                <c:pt idx="16544">
                  <c:v>24248</c:v>
                </c:pt>
                <c:pt idx="16545">
                  <c:v>24249</c:v>
                </c:pt>
                <c:pt idx="16546">
                  <c:v>24250</c:v>
                </c:pt>
                <c:pt idx="16547">
                  <c:v>24251</c:v>
                </c:pt>
                <c:pt idx="16548">
                  <c:v>24252</c:v>
                </c:pt>
                <c:pt idx="16549">
                  <c:v>24253</c:v>
                </c:pt>
                <c:pt idx="16550">
                  <c:v>24254</c:v>
                </c:pt>
                <c:pt idx="16551">
                  <c:v>24255</c:v>
                </c:pt>
                <c:pt idx="16552">
                  <c:v>24256</c:v>
                </c:pt>
                <c:pt idx="16553">
                  <c:v>24257</c:v>
                </c:pt>
                <c:pt idx="16554">
                  <c:v>24258</c:v>
                </c:pt>
                <c:pt idx="16555">
                  <c:v>24259</c:v>
                </c:pt>
                <c:pt idx="16556">
                  <c:v>24260</c:v>
                </c:pt>
                <c:pt idx="16557">
                  <c:v>24261</c:v>
                </c:pt>
                <c:pt idx="16558">
                  <c:v>24262</c:v>
                </c:pt>
                <c:pt idx="16559">
                  <c:v>24263</c:v>
                </c:pt>
                <c:pt idx="16560">
                  <c:v>24264</c:v>
                </c:pt>
                <c:pt idx="16561">
                  <c:v>24265</c:v>
                </c:pt>
                <c:pt idx="16562">
                  <c:v>24266</c:v>
                </c:pt>
                <c:pt idx="16563">
                  <c:v>24267</c:v>
                </c:pt>
                <c:pt idx="16564">
                  <c:v>24268</c:v>
                </c:pt>
                <c:pt idx="16565">
                  <c:v>24269</c:v>
                </c:pt>
                <c:pt idx="16566">
                  <c:v>24270</c:v>
                </c:pt>
                <c:pt idx="16567">
                  <c:v>24271</c:v>
                </c:pt>
                <c:pt idx="16568">
                  <c:v>24272</c:v>
                </c:pt>
                <c:pt idx="16569">
                  <c:v>24273</c:v>
                </c:pt>
                <c:pt idx="16570">
                  <c:v>24274</c:v>
                </c:pt>
                <c:pt idx="16571">
                  <c:v>24275</c:v>
                </c:pt>
                <c:pt idx="16572">
                  <c:v>24276</c:v>
                </c:pt>
                <c:pt idx="16573">
                  <c:v>24277</c:v>
                </c:pt>
                <c:pt idx="16574">
                  <c:v>24278</c:v>
                </c:pt>
                <c:pt idx="16575">
                  <c:v>24279</c:v>
                </c:pt>
                <c:pt idx="16576">
                  <c:v>24280</c:v>
                </c:pt>
                <c:pt idx="16577">
                  <c:v>24281</c:v>
                </c:pt>
                <c:pt idx="16578">
                  <c:v>24282</c:v>
                </c:pt>
                <c:pt idx="16579">
                  <c:v>24283</c:v>
                </c:pt>
                <c:pt idx="16580">
                  <c:v>24284</c:v>
                </c:pt>
                <c:pt idx="16581">
                  <c:v>24285</c:v>
                </c:pt>
                <c:pt idx="16582">
                  <c:v>24286</c:v>
                </c:pt>
                <c:pt idx="16583">
                  <c:v>24287</c:v>
                </c:pt>
                <c:pt idx="16584">
                  <c:v>24288</c:v>
                </c:pt>
                <c:pt idx="16585">
                  <c:v>24289</c:v>
                </c:pt>
                <c:pt idx="16586">
                  <c:v>24290</c:v>
                </c:pt>
                <c:pt idx="16587">
                  <c:v>24291</c:v>
                </c:pt>
                <c:pt idx="16588">
                  <c:v>24292</c:v>
                </c:pt>
                <c:pt idx="16589">
                  <c:v>24293</c:v>
                </c:pt>
                <c:pt idx="16590">
                  <c:v>24294</c:v>
                </c:pt>
                <c:pt idx="16591">
                  <c:v>24295</c:v>
                </c:pt>
                <c:pt idx="16592">
                  <c:v>24296</c:v>
                </c:pt>
                <c:pt idx="16593">
                  <c:v>24297</c:v>
                </c:pt>
                <c:pt idx="16594">
                  <c:v>24298</c:v>
                </c:pt>
                <c:pt idx="16595">
                  <c:v>24299</c:v>
                </c:pt>
                <c:pt idx="16596">
                  <c:v>24300</c:v>
                </c:pt>
                <c:pt idx="16597">
                  <c:v>24301</c:v>
                </c:pt>
                <c:pt idx="16598">
                  <c:v>24302</c:v>
                </c:pt>
                <c:pt idx="16599">
                  <c:v>24303</c:v>
                </c:pt>
                <c:pt idx="16600">
                  <c:v>24304</c:v>
                </c:pt>
                <c:pt idx="16601">
                  <c:v>24305</c:v>
                </c:pt>
                <c:pt idx="16602">
                  <c:v>24306</c:v>
                </c:pt>
                <c:pt idx="16603">
                  <c:v>24307</c:v>
                </c:pt>
                <c:pt idx="16604">
                  <c:v>24308</c:v>
                </c:pt>
                <c:pt idx="16605">
                  <c:v>24309</c:v>
                </c:pt>
                <c:pt idx="16606">
                  <c:v>24310</c:v>
                </c:pt>
                <c:pt idx="16607">
                  <c:v>24311</c:v>
                </c:pt>
                <c:pt idx="16608">
                  <c:v>24312</c:v>
                </c:pt>
                <c:pt idx="16609">
                  <c:v>24313</c:v>
                </c:pt>
                <c:pt idx="16610">
                  <c:v>24314</c:v>
                </c:pt>
                <c:pt idx="16611">
                  <c:v>24315</c:v>
                </c:pt>
                <c:pt idx="16612">
                  <c:v>24316</c:v>
                </c:pt>
                <c:pt idx="16613">
                  <c:v>24317</c:v>
                </c:pt>
                <c:pt idx="16614">
                  <c:v>24318</c:v>
                </c:pt>
                <c:pt idx="16615">
                  <c:v>24319</c:v>
                </c:pt>
                <c:pt idx="16616">
                  <c:v>24320</c:v>
                </c:pt>
                <c:pt idx="16617">
                  <c:v>24321</c:v>
                </c:pt>
                <c:pt idx="16618">
                  <c:v>24322</c:v>
                </c:pt>
                <c:pt idx="16619">
                  <c:v>24323</c:v>
                </c:pt>
                <c:pt idx="16620">
                  <c:v>24324</c:v>
                </c:pt>
                <c:pt idx="16621">
                  <c:v>24325</c:v>
                </c:pt>
                <c:pt idx="16622">
                  <c:v>24326</c:v>
                </c:pt>
                <c:pt idx="16623">
                  <c:v>24327</c:v>
                </c:pt>
                <c:pt idx="16624">
                  <c:v>24328</c:v>
                </c:pt>
                <c:pt idx="16625">
                  <c:v>24329</c:v>
                </c:pt>
                <c:pt idx="16626">
                  <c:v>24330</c:v>
                </c:pt>
                <c:pt idx="16627">
                  <c:v>24331</c:v>
                </c:pt>
                <c:pt idx="16628">
                  <c:v>24332</c:v>
                </c:pt>
                <c:pt idx="16629">
                  <c:v>24333</c:v>
                </c:pt>
                <c:pt idx="16630">
                  <c:v>24334</c:v>
                </c:pt>
                <c:pt idx="16631">
                  <c:v>24335</c:v>
                </c:pt>
                <c:pt idx="16632">
                  <c:v>24336</c:v>
                </c:pt>
                <c:pt idx="16633">
                  <c:v>24337</c:v>
                </c:pt>
                <c:pt idx="16634">
                  <c:v>24338</c:v>
                </c:pt>
                <c:pt idx="16635">
                  <c:v>24339</c:v>
                </c:pt>
                <c:pt idx="16636">
                  <c:v>24340</c:v>
                </c:pt>
                <c:pt idx="16637">
                  <c:v>24341</c:v>
                </c:pt>
                <c:pt idx="16638">
                  <c:v>24342</c:v>
                </c:pt>
                <c:pt idx="16639">
                  <c:v>24343</c:v>
                </c:pt>
                <c:pt idx="16640">
                  <c:v>24344</c:v>
                </c:pt>
                <c:pt idx="16641">
                  <c:v>24345</c:v>
                </c:pt>
                <c:pt idx="16642">
                  <c:v>24346</c:v>
                </c:pt>
                <c:pt idx="16643">
                  <c:v>24347</c:v>
                </c:pt>
                <c:pt idx="16644">
                  <c:v>24348</c:v>
                </c:pt>
                <c:pt idx="16645">
                  <c:v>24349</c:v>
                </c:pt>
                <c:pt idx="16646">
                  <c:v>24350</c:v>
                </c:pt>
                <c:pt idx="16647">
                  <c:v>24351</c:v>
                </c:pt>
                <c:pt idx="16648">
                  <c:v>24352</c:v>
                </c:pt>
                <c:pt idx="16649">
                  <c:v>24353</c:v>
                </c:pt>
                <c:pt idx="16650">
                  <c:v>24354</c:v>
                </c:pt>
                <c:pt idx="16651">
                  <c:v>24355</c:v>
                </c:pt>
                <c:pt idx="16652">
                  <c:v>24356</c:v>
                </c:pt>
                <c:pt idx="16653">
                  <c:v>24357</c:v>
                </c:pt>
                <c:pt idx="16654">
                  <c:v>24358</c:v>
                </c:pt>
                <c:pt idx="16655">
                  <c:v>24359</c:v>
                </c:pt>
                <c:pt idx="16656">
                  <c:v>24360</c:v>
                </c:pt>
                <c:pt idx="16657">
                  <c:v>24361</c:v>
                </c:pt>
                <c:pt idx="16658">
                  <c:v>24362</c:v>
                </c:pt>
                <c:pt idx="16659">
                  <c:v>24363</c:v>
                </c:pt>
                <c:pt idx="16660">
                  <c:v>24364</c:v>
                </c:pt>
                <c:pt idx="16661">
                  <c:v>24365</c:v>
                </c:pt>
                <c:pt idx="16662">
                  <c:v>24366</c:v>
                </c:pt>
                <c:pt idx="16663">
                  <c:v>24367</c:v>
                </c:pt>
                <c:pt idx="16664">
                  <c:v>24368</c:v>
                </c:pt>
                <c:pt idx="16665">
                  <c:v>24369</c:v>
                </c:pt>
                <c:pt idx="16666">
                  <c:v>24370</c:v>
                </c:pt>
                <c:pt idx="16667">
                  <c:v>24371</c:v>
                </c:pt>
                <c:pt idx="16668">
                  <c:v>24372</c:v>
                </c:pt>
                <c:pt idx="16669">
                  <c:v>24373</c:v>
                </c:pt>
                <c:pt idx="16670">
                  <c:v>24374</c:v>
                </c:pt>
                <c:pt idx="16671">
                  <c:v>24375</c:v>
                </c:pt>
                <c:pt idx="16672">
                  <c:v>24376</c:v>
                </c:pt>
                <c:pt idx="16673">
                  <c:v>24377</c:v>
                </c:pt>
                <c:pt idx="16674">
                  <c:v>24378</c:v>
                </c:pt>
                <c:pt idx="16675">
                  <c:v>24379</c:v>
                </c:pt>
                <c:pt idx="16676">
                  <c:v>24380</c:v>
                </c:pt>
                <c:pt idx="16677">
                  <c:v>24381</c:v>
                </c:pt>
                <c:pt idx="16678">
                  <c:v>24382</c:v>
                </c:pt>
                <c:pt idx="16679">
                  <c:v>24383</c:v>
                </c:pt>
                <c:pt idx="16680">
                  <c:v>24384</c:v>
                </c:pt>
                <c:pt idx="16681">
                  <c:v>24385</c:v>
                </c:pt>
                <c:pt idx="16682">
                  <c:v>24386</c:v>
                </c:pt>
                <c:pt idx="16683">
                  <c:v>24387</c:v>
                </c:pt>
                <c:pt idx="16684">
                  <c:v>24388</c:v>
                </c:pt>
                <c:pt idx="16685">
                  <c:v>24389</c:v>
                </c:pt>
                <c:pt idx="16686">
                  <c:v>24390</c:v>
                </c:pt>
                <c:pt idx="16687">
                  <c:v>24391</c:v>
                </c:pt>
                <c:pt idx="16688">
                  <c:v>24392</c:v>
                </c:pt>
                <c:pt idx="16689">
                  <c:v>24393</c:v>
                </c:pt>
                <c:pt idx="16690">
                  <c:v>24394</c:v>
                </c:pt>
                <c:pt idx="16691">
                  <c:v>24395</c:v>
                </c:pt>
                <c:pt idx="16692">
                  <c:v>24396</c:v>
                </c:pt>
                <c:pt idx="16693">
                  <c:v>24397</c:v>
                </c:pt>
                <c:pt idx="16694">
                  <c:v>24398</c:v>
                </c:pt>
                <c:pt idx="16695">
                  <c:v>24399</c:v>
                </c:pt>
                <c:pt idx="16696">
                  <c:v>24400</c:v>
                </c:pt>
                <c:pt idx="16697">
                  <c:v>24401</c:v>
                </c:pt>
                <c:pt idx="16698">
                  <c:v>24402</c:v>
                </c:pt>
                <c:pt idx="16699">
                  <c:v>24403</c:v>
                </c:pt>
                <c:pt idx="16700">
                  <c:v>24404</c:v>
                </c:pt>
                <c:pt idx="16701">
                  <c:v>24405</c:v>
                </c:pt>
                <c:pt idx="16702">
                  <c:v>24406</c:v>
                </c:pt>
                <c:pt idx="16703">
                  <c:v>24407</c:v>
                </c:pt>
                <c:pt idx="16704">
                  <c:v>24408</c:v>
                </c:pt>
                <c:pt idx="16705">
                  <c:v>24409</c:v>
                </c:pt>
                <c:pt idx="16706">
                  <c:v>24410</c:v>
                </c:pt>
                <c:pt idx="16707">
                  <c:v>24411</c:v>
                </c:pt>
                <c:pt idx="16708">
                  <c:v>24412</c:v>
                </c:pt>
                <c:pt idx="16709">
                  <c:v>24413</c:v>
                </c:pt>
                <c:pt idx="16710">
                  <c:v>24414</c:v>
                </c:pt>
                <c:pt idx="16711">
                  <c:v>24415</c:v>
                </c:pt>
                <c:pt idx="16712">
                  <c:v>24416</c:v>
                </c:pt>
                <c:pt idx="16713">
                  <c:v>24417</c:v>
                </c:pt>
                <c:pt idx="16714">
                  <c:v>24418</c:v>
                </c:pt>
                <c:pt idx="16715">
                  <c:v>24419</c:v>
                </c:pt>
                <c:pt idx="16716">
                  <c:v>24420</c:v>
                </c:pt>
                <c:pt idx="16717">
                  <c:v>24421</c:v>
                </c:pt>
                <c:pt idx="16718">
                  <c:v>24422</c:v>
                </c:pt>
                <c:pt idx="16719">
                  <c:v>24423</c:v>
                </c:pt>
                <c:pt idx="16720">
                  <c:v>24424</c:v>
                </c:pt>
                <c:pt idx="16721">
                  <c:v>24425</c:v>
                </c:pt>
                <c:pt idx="16722">
                  <c:v>24426</c:v>
                </c:pt>
                <c:pt idx="16723">
                  <c:v>24427</c:v>
                </c:pt>
                <c:pt idx="16724">
                  <c:v>24428</c:v>
                </c:pt>
                <c:pt idx="16725">
                  <c:v>24429</c:v>
                </c:pt>
                <c:pt idx="16726">
                  <c:v>24430</c:v>
                </c:pt>
                <c:pt idx="16727">
                  <c:v>24431</c:v>
                </c:pt>
                <c:pt idx="16728">
                  <c:v>24432</c:v>
                </c:pt>
                <c:pt idx="16729">
                  <c:v>24433</c:v>
                </c:pt>
                <c:pt idx="16730">
                  <c:v>24434</c:v>
                </c:pt>
                <c:pt idx="16731">
                  <c:v>24435</c:v>
                </c:pt>
                <c:pt idx="16732">
                  <c:v>24436</c:v>
                </c:pt>
                <c:pt idx="16733">
                  <c:v>24437</c:v>
                </c:pt>
                <c:pt idx="16734">
                  <c:v>24438</c:v>
                </c:pt>
                <c:pt idx="16735">
                  <c:v>24439</c:v>
                </c:pt>
                <c:pt idx="16736">
                  <c:v>24440</c:v>
                </c:pt>
                <c:pt idx="16737">
                  <c:v>24441</c:v>
                </c:pt>
                <c:pt idx="16738">
                  <c:v>24442</c:v>
                </c:pt>
                <c:pt idx="16739">
                  <c:v>24443</c:v>
                </c:pt>
                <c:pt idx="16740">
                  <c:v>24444</c:v>
                </c:pt>
                <c:pt idx="16741">
                  <c:v>24445</c:v>
                </c:pt>
                <c:pt idx="16742">
                  <c:v>24446</c:v>
                </c:pt>
                <c:pt idx="16743">
                  <c:v>24447</c:v>
                </c:pt>
                <c:pt idx="16744">
                  <c:v>24448</c:v>
                </c:pt>
                <c:pt idx="16745">
                  <c:v>24449</c:v>
                </c:pt>
                <c:pt idx="16746">
                  <c:v>24450</c:v>
                </c:pt>
                <c:pt idx="16747">
                  <c:v>24451</c:v>
                </c:pt>
                <c:pt idx="16748">
                  <c:v>24452</c:v>
                </c:pt>
                <c:pt idx="16749">
                  <c:v>24453</c:v>
                </c:pt>
                <c:pt idx="16750">
                  <c:v>24454</c:v>
                </c:pt>
                <c:pt idx="16751">
                  <c:v>24455</c:v>
                </c:pt>
                <c:pt idx="16752">
                  <c:v>24456</c:v>
                </c:pt>
                <c:pt idx="16753">
                  <c:v>24457</c:v>
                </c:pt>
                <c:pt idx="16754">
                  <c:v>24458</c:v>
                </c:pt>
                <c:pt idx="16755">
                  <c:v>24459</c:v>
                </c:pt>
                <c:pt idx="16756">
                  <c:v>24460</c:v>
                </c:pt>
                <c:pt idx="16757">
                  <c:v>24461</c:v>
                </c:pt>
                <c:pt idx="16758">
                  <c:v>24462</c:v>
                </c:pt>
                <c:pt idx="16759">
                  <c:v>24463</c:v>
                </c:pt>
                <c:pt idx="16760">
                  <c:v>24464</c:v>
                </c:pt>
                <c:pt idx="16761">
                  <c:v>24465</c:v>
                </c:pt>
                <c:pt idx="16762">
                  <c:v>24466</c:v>
                </c:pt>
                <c:pt idx="16763">
                  <c:v>24467</c:v>
                </c:pt>
                <c:pt idx="16764">
                  <c:v>24468</c:v>
                </c:pt>
                <c:pt idx="16765">
                  <c:v>24469</c:v>
                </c:pt>
                <c:pt idx="16766">
                  <c:v>24470</c:v>
                </c:pt>
                <c:pt idx="16767">
                  <c:v>24471</c:v>
                </c:pt>
                <c:pt idx="16768">
                  <c:v>24472</c:v>
                </c:pt>
                <c:pt idx="16769">
                  <c:v>24473</c:v>
                </c:pt>
                <c:pt idx="16770">
                  <c:v>24474</c:v>
                </c:pt>
                <c:pt idx="16771">
                  <c:v>24475</c:v>
                </c:pt>
                <c:pt idx="16772">
                  <c:v>24476</c:v>
                </c:pt>
                <c:pt idx="16773">
                  <c:v>24477</c:v>
                </c:pt>
                <c:pt idx="16774">
                  <c:v>24478</c:v>
                </c:pt>
                <c:pt idx="16775">
                  <c:v>24479</c:v>
                </c:pt>
                <c:pt idx="16776">
                  <c:v>24480</c:v>
                </c:pt>
                <c:pt idx="16777">
                  <c:v>24481</c:v>
                </c:pt>
                <c:pt idx="16778">
                  <c:v>24482</c:v>
                </c:pt>
                <c:pt idx="16779">
                  <c:v>24483</c:v>
                </c:pt>
                <c:pt idx="16780">
                  <c:v>24484</c:v>
                </c:pt>
                <c:pt idx="16781">
                  <c:v>24485</c:v>
                </c:pt>
                <c:pt idx="16782">
                  <c:v>24486</c:v>
                </c:pt>
                <c:pt idx="16783">
                  <c:v>24487</c:v>
                </c:pt>
                <c:pt idx="16784">
                  <c:v>24488</c:v>
                </c:pt>
                <c:pt idx="16785">
                  <c:v>24489</c:v>
                </c:pt>
                <c:pt idx="16786">
                  <c:v>24490</c:v>
                </c:pt>
                <c:pt idx="16787">
                  <c:v>24491</c:v>
                </c:pt>
                <c:pt idx="16788">
                  <c:v>24492</c:v>
                </c:pt>
                <c:pt idx="16789">
                  <c:v>24493</c:v>
                </c:pt>
                <c:pt idx="16790">
                  <c:v>24494</c:v>
                </c:pt>
                <c:pt idx="16791">
                  <c:v>24495</c:v>
                </c:pt>
                <c:pt idx="16792">
                  <c:v>24496</c:v>
                </c:pt>
                <c:pt idx="16793">
                  <c:v>24497</c:v>
                </c:pt>
                <c:pt idx="16794">
                  <c:v>24498</c:v>
                </c:pt>
                <c:pt idx="16795">
                  <c:v>24499</c:v>
                </c:pt>
                <c:pt idx="16796">
                  <c:v>24500</c:v>
                </c:pt>
                <c:pt idx="16797">
                  <c:v>24501</c:v>
                </c:pt>
                <c:pt idx="16798">
                  <c:v>24502</c:v>
                </c:pt>
                <c:pt idx="16799">
                  <c:v>24503</c:v>
                </c:pt>
                <c:pt idx="16800">
                  <c:v>24504</c:v>
                </c:pt>
                <c:pt idx="16801">
                  <c:v>24505</c:v>
                </c:pt>
                <c:pt idx="16802">
                  <c:v>24506</c:v>
                </c:pt>
                <c:pt idx="16803">
                  <c:v>24507</c:v>
                </c:pt>
                <c:pt idx="16804">
                  <c:v>24508</c:v>
                </c:pt>
                <c:pt idx="16805">
                  <c:v>24509</c:v>
                </c:pt>
                <c:pt idx="16806">
                  <c:v>24510</c:v>
                </c:pt>
                <c:pt idx="16807">
                  <c:v>24511</c:v>
                </c:pt>
                <c:pt idx="16808">
                  <c:v>24512</c:v>
                </c:pt>
                <c:pt idx="16809">
                  <c:v>24513</c:v>
                </c:pt>
                <c:pt idx="16810">
                  <c:v>24514</c:v>
                </c:pt>
                <c:pt idx="16811">
                  <c:v>24515</c:v>
                </c:pt>
                <c:pt idx="16812">
                  <c:v>24516</c:v>
                </c:pt>
                <c:pt idx="16813">
                  <c:v>24517</c:v>
                </c:pt>
                <c:pt idx="16814">
                  <c:v>24518</c:v>
                </c:pt>
                <c:pt idx="16815">
                  <c:v>24519</c:v>
                </c:pt>
                <c:pt idx="16816">
                  <c:v>24520</c:v>
                </c:pt>
                <c:pt idx="16817">
                  <c:v>24521</c:v>
                </c:pt>
                <c:pt idx="16818">
                  <c:v>24522</c:v>
                </c:pt>
                <c:pt idx="16819">
                  <c:v>24523</c:v>
                </c:pt>
                <c:pt idx="16820">
                  <c:v>24524</c:v>
                </c:pt>
                <c:pt idx="16821">
                  <c:v>24525</c:v>
                </c:pt>
                <c:pt idx="16822">
                  <c:v>24526</c:v>
                </c:pt>
                <c:pt idx="16823">
                  <c:v>24527</c:v>
                </c:pt>
                <c:pt idx="16824">
                  <c:v>24528</c:v>
                </c:pt>
                <c:pt idx="16825">
                  <c:v>24529</c:v>
                </c:pt>
                <c:pt idx="16826">
                  <c:v>24530</c:v>
                </c:pt>
                <c:pt idx="16827">
                  <c:v>24531</c:v>
                </c:pt>
                <c:pt idx="16828">
                  <c:v>24532</c:v>
                </c:pt>
                <c:pt idx="16829">
                  <c:v>24533</c:v>
                </c:pt>
                <c:pt idx="16830">
                  <c:v>24534</c:v>
                </c:pt>
                <c:pt idx="16831">
                  <c:v>24535</c:v>
                </c:pt>
                <c:pt idx="16832">
                  <c:v>24536</c:v>
                </c:pt>
                <c:pt idx="16833">
                  <c:v>24537</c:v>
                </c:pt>
                <c:pt idx="16834">
                  <c:v>24538</c:v>
                </c:pt>
                <c:pt idx="16835">
                  <c:v>24539</c:v>
                </c:pt>
                <c:pt idx="16836">
                  <c:v>24540</c:v>
                </c:pt>
                <c:pt idx="16837">
                  <c:v>24541</c:v>
                </c:pt>
                <c:pt idx="16838">
                  <c:v>24542</c:v>
                </c:pt>
                <c:pt idx="16839">
                  <c:v>24543</c:v>
                </c:pt>
                <c:pt idx="16840">
                  <c:v>24544</c:v>
                </c:pt>
                <c:pt idx="16841">
                  <c:v>24545</c:v>
                </c:pt>
                <c:pt idx="16842">
                  <c:v>24546</c:v>
                </c:pt>
                <c:pt idx="16843">
                  <c:v>24547</c:v>
                </c:pt>
                <c:pt idx="16844">
                  <c:v>24548</c:v>
                </c:pt>
                <c:pt idx="16845">
                  <c:v>24549</c:v>
                </c:pt>
                <c:pt idx="16846">
                  <c:v>24550</c:v>
                </c:pt>
                <c:pt idx="16847">
                  <c:v>24551</c:v>
                </c:pt>
                <c:pt idx="16848">
                  <c:v>24552</c:v>
                </c:pt>
                <c:pt idx="16849">
                  <c:v>24553</c:v>
                </c:pt>
                <c:pt idx="16850">
                  <c:v>24554</c:v>
                </c:pt>
                <c:pt idx="16851">
                  <c:v>24555</c:v>
                </c:pt>
                <c:pt idx="16852">
                  <c:v>24556</c:v>
                </c:pt>
                <c:pt idx="16853">
                  <c:v>24557</c:v>
                </c:pt>
                <c:pt idx="16854">
                  <c:v>24558</c:v>
                </c:pt>
                <c:pt idx="16855">
                  <c:v>24559</c:v>
                </c:pt>
                <c:pt idx="16856">
                  <c:v>24560</c:v>
                </c:pt>
                <c:pt idx="16857">
                  <c:v>24561</c:v>
                </c:pt>
                <c:pt idx="16858">
                  <c:v>24562</c:v>
                </c:pt>
                <c:pt idx="16859">
                  <c:v>24563</c:v>
                </c:pt>
                <c:pt idx="16860">
                  <c:v>24564</c:v>
                </c:pt>
                <c:pt idx="16861">
                  <c:v>24565</c:v>
                </c:pt>
                <c:pt idx="16862">
                  <c:v>24566</c:v>
                </c:pt>
                <c:pt idx="16863">
                  <c:v>24567</c:v>
                </c:pt>
                <c:pt idx="16864">
                  <c:v>24568</c:v>
                </c:pt>
                <c:pt idx="16865">
                  <c:v>24569</c:v>
                </c:pt>
                <c:pt idx="16866">
                  <c:v>24570</c:v>
                </c:pt>
                <c:pt idx="16867">
                  <c:v>24571</c:v>
                </c:pt>
                <c:pt idx="16868">
                  <c:v>24572</c:v>
                </c:pt>
                <c:pt idx="16869">
                  <c:v>24573</c:v>
                </c:pt>
                <c:pt idx="16870">
                  <c:v>24574</c:v>
                </c:pt>
                <c:pt idx="16871">
                  <c:v>24575</c:v>
                </c:pt>
                <c:pt idx="16872">
                  <c:v>24576</c:v>
                </c:pt>
                <c:pt idx="16873">
                  <c:v>24577</c:v>
                </c:pt>
                <c:pt idx="16874">
                  <c:v>24578</c:v>
                </c:pt>
                <c:pt idx="16875">
                  <c:v>24579</c:v>
                </c:pt>
                <c:pt idx="16876">
                  <c:v>24580</c:v>
                </c:pt>
                <c:pt idx="16877">
                  <c:v>24581</c:v>
                </c:pt>
                <c:pt idx="16878">
                  <c:v>24582</c:v>
                </c:pt>
                <c:pt idx="16879">
                  <c:v>24583</c:v>
                </c:pt>
                <c:pt idx="16880">
                  <c:v>24584</c:v>
                </c:pt>
                <c:pt idx="16881">
                  <c:v>24585</c:v>
                </c:pt>
                <c:pt idx="16882">
                  <c:v>24586</c:v>
                </c:pt>
                <c:pt idx="16883">
                  <c:v>24587</c:v>
                </c:pt>
                <c:pt idx="16884">
                  <c:v>24588</c:v>
                </c:pt>
                <c:pt idx="16885">
                  <c:v>24589</c:v>
                </c:pt>
                <c:pt idx="16886">
                  <c:v>24590</c:v>
                </c:pt>
                <c:pt idx="16887">
                  <c:v>24591</c:v>
                </c:pt>
                <c:pt idx="16888">
                  <c:v>24592</c:v>
                </c:pt>
                <c:pt idx="16889">
                  <c:v>24593</c:v>
                </c:pt>
                <c:pt idx="16890">
                  <c:v>24594</c:v>
                </c:pt>
                <c:pt idx="16891">
                  <c:v>24595</c:v>
                </c:pt>
                <c:pt idx="16892">
                  <c:v>24596</c:v>
                </c:pt>
                <c:pt idx="16893">
                  <c:v>24597</c:v>
                </c:pt>
                <c:pt idx="16894">
                  <c:v>24598</c:v>
                </c:pt>
                <c:pt idx="16895">
                  <c:v>24599</c:v>
                </c:pt>
                <c:pt idx="16896">
                  <c:v>24600</c:v>
                </c:pt>
                <c:pt idx="16897">
                  <c:v>24601</c:v>
                </c:pt>
                <c:pt idx="16898">
                  <c:v>24602</c:v>
                </c:pt>
                <c:pt idx="16899">
                  <c:v>24603</c:v>
                </c:pt>
                <c:pt idx="16900">
                  <c:v>24604</c:v>
                </c:pt>
                <c:pt idx="16901">
                  <c:v>24605</c:v>
                </c:pt>
                <c:pt idx="16902">
                  <c:v>24606</c:v>
                </c:pt>
                <c:pt idx="16903">
                  <c:v>24607</c:v>
                </c:pt>
                <c:pt idx="16904">
                  <c:v>24608</c:v>
                </c:pt>
                <c:pt idx="16905">
                  <c:v>24609</c:v>
                </c:pt>
                <c:pt idx="16906">
                  <c:v>24610</c:v>
                </c:pt>
                <c:pt idx="16907">
                  <c:v>24611</c:v>
                </c:pt>
                <c:pt idx="16908">
                  <c:v>24612</c:v>
                </c:pt>
                <c:pt idx="16909">
                  <c:v>24613</c:v>
                </c:pt>
                <c:pt idx="16910">
                  <c:v>24614</c:v>
                </c:pt>
                <c:pt idx="16911">
                  <c:v>24615</c:v>
                </c:pt>
                <c:pt idx="16912">
                  <c:v>24616</c:v>
                </c:pt>
                <c:pt idx="16913">
                  <c:v>24617</c:v>
                </c:pt>
                <c:pt idx="16914">
                  <c:v>24618</c:v>
                </c:pt>
                <c:pt idx="16915">
                  <c:v>24619</c:v>
                </c:pt>
                <c:pt idx="16916">
                  <c:v>24620</c:v>
                </c:pt>
                <c:pt idx="16917">
                  <c:v>24621</c:v>
                </c:pt>
                <c:pt idx="16918">
                  <c:v>24622</c:v>
                </c:pt>
                <c:pt idx="16919">
                  <c:v>24623</c:v>
                </c:pt>
                <c:pt idx="16920">
                  <c:v>24624</c:v>
                </c:pt>
                <c:pt idx="16921">
                  <c:v>24625</c:v>
                </c:pt>
                <c:pt idx="16922">
                  <c:v>24626</c:v>
                </c:pt>
                <c:pt idx="16923">
                  <c:v>24627</c:v>
                </c:pt>
                <c:pt idx="16924">
                  <c:v>24628</c:v>
                </c:pt>
                <c:pt idx="16925">
                  <c:v>24629</c:v>
                </c:pt>
                <c:pt idx="16926">
                  <c:v>24630</c:v>
                </c:pt>
                <c:pt idx="16927">
                  <c:v>24631</c:v>
                </c:pt>
                <c:pt idx="16928">
                  <c:v>24632</c:v>
                </c:pt>
                <c:pt idx="16929">
                  <c:v>24633</c:v>
                </c:pt>
                <c:pt idx="16930">
                  <c:v>24634</c:v>
                </c:pt>
                <c:pt idx="16931">
                  <c:v>24635</c:v>
                </c:pt>
                <c:pt idx="16932">
                  <c:v>24636</c:v>
                </c:pt>
                <c:pt idx="16933">
                  <c:v>24637</c:v>
                </c:pt>
                <c:pt idx="16934">
                  <c:v>24638</c:v>
                </c:pt>
                <c:pt idx="16935">
                  <c:v>24639</c:v>
                </c:pt>
                <c:pt idx="16936">
                  <c:v>24640</c:v>
                </c:pt>
                <c:pt idx="16937">
                  <c:v>24641</c:v>
                </c:pt>
                <c:pt idx="16938">
                  <c:v>24642</c:v>
                </c:pt>
                <c:pt idx="16939">
                  <c:v>24643</c:v>
                </c:pt>
                <c:pt idx="16940">
                  <c:v>24644</c:v>
                </c:pt>
                <c:pt idx="16941">
                  <c:v>24645</c:v>
                </c:pt>
                <c:pt idx="16942">
                  <c:v>24646</c:v>
                </c:pt>
                <c:pt idx="16943">
                  <c:v>24647</c:v>
                </c:pt>
                <c:pt idx="16944">
                  <c:v>24648</c:v>
                </c:pt>
                <c:pt idx="16945">
                  <c:v>24649</c:v>
                </c:pt>
                <c:pt idx="16946">
                  <c:v>24650</c:v>
                </c:pt>
                <c:pt idx="16947">
                  <c:v>24651</c:v>
                </c:pt>
                <c:pt idx="16948">
                  <c:v>24652</c:v>
                </c:pt>
                <c:pt idx="16949">
                  <c:v>24653</c:v>
                </c:pt>
                <c:pt idx="16950">
                  <c:v>24654</c:v>
                </c:pt>
                <c:pt idx="16951">
                  <c:v>24655</c:v>
                </c:pt>
                <c:pt idx="16952">
                  <c:v>24656</c:v>
                </c:pt>
                <c:pt idx="16953">
                  <c:v>24657</c:v>
                </c:pt>
                <c:pt idx="16954">
                  <c:v>24658</c:v>
                </c:pt>
                <c:pt idx="16955">
                  <c:v>24659</c:v>
                </c:pt>
                <c:pt idx="16956">
                  <c:v>24660</c:v>
                </c:pt>
                <c:pt idx="16957">
                  <c:v>24661</c:v>
                </c:pt>
                <c:pt idx="16958">
                  <c:v>24662</c:v>
                </c:pt>
                <c:pt idx="16959">
                  <c:v>24663</c:v>
                </c:pt>
                <c:pt idx="16960">
                  <c:v>24664</c:v>
                </c:pt>
                <c:pt idx="16961">
                  <c:v>24665</c:v>
                </c:pt>
                <c:pt idx="16962">
                  <c:v>24666</c:v>
                </c:pt>
                <c:pt idx="16963">
                  <c:v>24667</c:v>
                </c:pt>
                <c:pt idx="16964">
                  <c:v>24668</c:v>
                </c:pt>
                <c:pt idx="16965">
                  <c:v>24669</c:v>
                </c:pt>
                <c:pt idx="16966">
                  <c:v>24670</c:v>
                </c:pt>
                <c:pt idx="16967">
                  <c:v>24671</c:v>
                </c:pt>
                <c:pt idx="16968">
                  <c:v>24672</c:v>
                </c:pt>
                <c:pt idx="16969">
                  <c:v>24673</c:v>
                </c:pt>
                <c:pt idx="16970">
                  <c:v>24674</c:v>
                </c:pt>
                <c:pt idx="16971">
                  <c:v>24675</c:v>
                </c:pt>
                <c:pt idx="16972">
                  <c:v>24676</c:v>
                </c:pt>
                <c:pt idx="16973">
                  <c:v>24677</c:v>
                </c:pt>
                <c:pt idx="16974">
                  <c:v>24678</c:v>
                </c:pt>
                <c:pt idx="16975">
                  <c:v>24679</c:v>
                </c:pt>
                <c:pt idx="16976">
                  <c:v>24680</c:v>
                </c:pt>
                <c:pt idx="16977">
                  <c:v>24681</c:v>
                </c:pt>
                <c:pt idx="16978">
                  <c:v>24682</c:v>
                </c:pt>
                <c:pt idx="16979">
                  <c:v>24683</c:v>
                </c:pt>
                <c:pt idx="16980">
                  <c:v>24684</c:v>
                </c:pt>
                <c:pt idx="16981">
                  <c:v>24685</c:v>
                </c:pt>
                <c:pt idx="16982">
                  <c:v>24686</c:v>
                </c:pt>
                <c:pt idx="16983">
                  <c:v>24687</c:v>
                </c:pt>
                <c:pt idx="16984">
                  <c:v>24688</c:v>
                </c:pt>
                <c:pt idx="16985">
                  <c:v>24689</c:v>
                </c:pt>
                <c:pt idx="16986">
                  <c:v>24690</c:v>
                </c:pt>
                <c:pt idx="16987">
                  <c:v>24691</c:v>
                </c:pt>
                <c:pt idx="16988">
                  <c:v>24692</c:v>
                </c:pt>
                <c:pt idx="16989">
                  <c:v>24693</c:v>
                </c:pt>
                <c:pt idx="16990">
                  <c:v>24694</c:v>
                </c:pt>
                <c:pt idx="16991">
                  <c:v>24695</c:v>
                </c:pt>
                <c:pt idx="16992">
                  <c:v>24696</c:v>
                </c:pt>
                <c:pt idx="16993">
                  <c:v>24697</c:v>
                </c:pt>
                <c:pt idx="16994">
                  <c:v>24698</c:v>
                </c:pt>
                <c:pt idx="16995">
                  <c:v>24699</c:v>
                </c:pt>
                <c:pt idx="16996">
                  <c:v>24700</c:v>
                </c:pt>
                <c:pt idx="16997">
                  <c:v>24701</c:v>
                </c:pt>
                <c:pt idx="16998">
                  <c:v>24702</c:v>
                </c:pt>
                <c:pt idx="16999">
                  <c:v>24703</c:v>
                </c:pt>
                <c:pt idx="17000">
                  <c:v>24704</c:v>
                </c:pt>
                <c:pt idx="17001">
                  <c:v>24705</c:v>
                </c:pt>
                <c:pt idx="17002">
                  <c:v>24706</c:v>
                </c:pt>
                <c:pt idx="17003">
                  <c:v>24707</c:v>
                </c:pt>
                <c:pt idx="17004">
                  <c:v>24708</c:v>
                </c:pt>
                <c:pt idx="17005">
                  <c:v>24709</c:v>
                </c:pt>
                <c:pt idx="17006">
                  <c:v>24710</c:v>
                </c:pt>
                <c:pt idx="17007">
                  <c:v>24711</c:v>
                </c:pt>
                <c:pt idx="17008">
                  <c:v>24712</c:v>
                </c:pt>
                <c:pt idx="17009">
                  <c:v>24713</c:v>
                </c:pt>
                <c:pt idx="17010">
                  <c:v>24714</c:v>
                </c:pt>
                <c:pt idx="17011">
                  <c:v>24715</c:v>
                </c:pt>
                <c:pt idx="17012">
                  <c:v>24716</c:v>
                </c:pt>
                <c:pt idx="17013">
                  <c:v>24717</c:v>
                </c:pt>
                <c:pt idx="17014">
                  <c:v>24718</c:v>
                </c:pt>
                <c:pt idx="17015">
                  <c:v>24719</c:v>
                </c:pt>
                <c:pt idx="17016">
                  <c:v>24720</c:v>
                </c:pt>
                <c:pt idx="17017">
                  <c:v>24721</c:v>
                </c:pt>
                <c:pt idx="17018">
                  <c:v>24722</c:v>
                </c:pt>
                <c:pt idx="17019">
                  <c:v>24723</c:v>
                </c:pt>
                <c:pt idx="17020">
                  <c:v>24724</c:v>
                </c:pt>
                <c:pt idx="17021">
                  <c:v>24725</c:v>
                </c:pt>
                <c:pt idx="17022">
                  <c:v>24726</c:v>
                </c:pt>
                <c:pt idx="17023">
                  <c:v>24727</c:v>
                </c:pt>
                <c:pt idx="17024">
                  <c:v>24728</c:v>
                </c:pt>
                <c:pt idx="17025">
                  <c:v>24729</c:v>
                </c:pt>
                <c:pt idx="17026">
                  <c:v>24730</c:v>
                </c:pt>
                <c:pt idx="17027">
                  <c:v>24731</c:v>
                </c:pt>
                <c:pt idx="17028">
                  <c:v>24732</c:v>
                </c:pt>
                <c:pt idx="17029">
                  <c:v>24733</c:v>
                </c:pt>
                <c:pt idx="17030">
                  <c:v>24734</c:v>
                </c:pt>
                <c:pt idx="17031">
                  <c:v>24735</c:v>
                </c:pt>
                <c:pt idx="17032">
                  <c:v>24736</c:v>
                </c:pt>
                <c:pt idx="17033">
                  <c:v>24737</c:v>
                </c:pt>
                <c:pt idx="17034">
                  <c:v>24738</c:v>
                </c:pt>
                <c:pt idx="17035">
                  <c:v>24739</c:v>
                </c:pt>
                <c:pt idx="17036">
                  <c:v>24740</c:v>
                </c:pt>
                <c:pt idx="17037">
                  <c:v>24741</c:v>
                </c:pt>
                <c:pt idx="17038">
                  <c:v>24742</c:v>
                </c:pt>
                <c:pt idx="17039">
                  <c:v>24743</c:v>
                </c:pt>
                <c:pt idx="17040">
                  <c:v>24744</c:v>
                </c:pt>
                <c:pt idx="17041">
                  <c:v>24745</c:v>
                </c:pt>
                <c:pt idx="17042">
                  <c:v>24746</c:v>
                </c:pt>
                <c:pt idx="17043">
                  <c:v>24747</c:v>
                </c:pt>
                <c:pt idx="17044">
                  <c:v>24748</c:v>
                </c:pt>
                <c:pt idx="17045">
                  <c:v>24749</c:v>
                </c:pt>
                <c:pt idx="17046">
                  <c:v>24750</c:v>
                </c:pt>
                <c:pt idx="17047">
                  <c:v>24751</c:v>
                </c:pt>
                <c:pt idx="17048">
                  <c:v>24752</c:v>
                </c:pt>
                <c:pt idx="17049">
                  <c:v>24753</c:v>
                </c:pt>
                <c:pt idx="17050">
                  <c:v>24754</c:v>
                </c:pt>
                <c:pt idx="17051">
                  <c:v>24755</c:v>
                </c:pt>
                <c:pt idx="17052">
                  <c:v>24756</c:v>
                </c:pt>
                <c:pt idx="17053">
                  <c:v>24757</c:v>
                </c:pt>
                <c:pt idx="17054">
                  <c:v>24758</c:v>
                </c:pt>
                <c:pt idx="17055">
                  <c:v>24759</c:v>
                </c:pt>
                <c:pt idx="17056">
                  <c:v>24760</c:v>
                </c:pt>
                <c:pt idx="17057">
                  <c:v>24761</c:v>
                </c:pt>
                <c:pt idx="17058">
                  <c:v>24762</c:v>
                </c:pt>
                <c:pt idx="17059">
                  <c:v>24763</c:v>
                </c:pt>
                <c:pt idx="17060">
                  <c:v>24764</c:v>
                </c:pt>
                <c:pt idx="17061">
                  <c:v>24765</c:v>
                </c:pt>
                <c:pt idx="17062">
                  <c:v>24766</c:v>
                </c:pt>
                <c:pt idx="17063">
                  <c:v>24767</c:v>
                </c:pt>
                <c:pt idx="17064">
                  <c:v>24768</c:v>
                </c:pt>
                <c:pt idx="17065">
                  <c:v>24769</c:v>
                </c:pt>
                <c:pt idx="17066">
                  <c:v>24770</c:v>
                </c:pt>
                <c:pt idx="17067">
                  <c:v>24771</c:v>
                </c:pt>
                <c:pt idx="17068">
                  <c:v>24772</c:v>
                </c:pt>
                <c:pt idx="17069">
                  <c:v>24773</c:v>
                </c:pt>
                <c:pt idx="17070">
                  <c:v>24774</c:v>
                </c:pt>
                <c:pt idx="17071">
                  <c:v>24775</c:v>
                </c:pt>
                <c:pt idx="17072">
                  <c:v>24776</c:v>
                </c:pt>
                <c:pt idx="17073">
                  <c:v>24777</c:v>
                </c:pt>
                <c:pt idx="17074">
                  <c:v>24778</c:v>
                </c:pt>
                <c:pt idx="17075">
                  <c:v>24779</c:v>
                </c:pt>
                <c:pt idx="17076">
                  <c:v>24780</c:v>
                </c:pt>
                <c:pt idx="17077">
                  <c:v>24781</c:v>
                </c:pt>
                <c:pt idx="17078">
                  <c:v>24782</c:v>
                </c:pt>
                <c:pt idx="17079">
                  <c:v>24783</c:v>
                </c:pt>
                <c:pt idx="17080">
                  <c:v>24784</c:v>
                </c:pt>
                <c:pt idx="17081">
                  <c:v>24785</c:v>
                </c:pt>
                <c:pt idx="17082">
                  <c:v>24786</c:v>
                </c:pt>
                <c:pt idx="17083">
                  <c:v>24787</c:v>
                </c:pt>
                <c:pt idx="17084">
                  <c:v>24788</c:v>
                </c:pt>
                <c:pt idx="17085">
                  <c:v>24789</c:v>
                </c:pt>
                <c:pt idx="17086">
                  <c:v>24790</c:v>
                </c:pt>
                <c:pt idx="17087">
                  <c:v>24791</c:v>
                </c:pt>
                <c:pt idx="17088">
                  <c:v>24792</c:v>
                </c:pt>
                <c:pt idx="17089">
                  <c:v>24793</c:v>
                </c:pt>
                <c:pt idx="17090">
                  <c:v>24794</c:v>
                </c:pt>
                <c:pt idx="17091">
                  <c:v>24795</c:v>
                </c:pt>
                <c:pt idx="17092">
                  <c:v>24796</c:v>
                </c:pt>
                <c:pt idx="17093">
                  <c:v>24797</c:v>
                </c:pt>
                <c:pt idx="17094">
                  <c:v>24798</c:v>
                </c:pt>
                <c:pt idx="17095">
                  <c:v>24799</c:v>
                </c:pt>
                <c:pt idx="17096">
                  <c:v>24800</c:v>
                </c:pt>
                <c:pt idx="17097">
                  <c:v>24801</c:v>
                </c:pt>
                <c:pt idx="17098">
                  <c:v>24802</c:v>
                </c:pt>
                <c:pt idx="17099">
                  <c:v>24803</c:v>
                </c:pt>
                <c:pt idx="17100">
                  <c:v>24804</c:v>
                </c:pt>
                <c:pt idx="17101">
                  <c:v>24805</c:v>
                </c:pt>
                <c:pt idx="17102">
                  <c:v>24806</c:v>
                </c:pt>
                <c:pt idx="17103">
                  <c:v>24807</c:v>
                </c:pt>
                <c:pt idx="17104">
                  <c:v>24808</c:v>
                </c:pt>
                <c:pt idx="17105">
                  <c:v>24809</c:v>
                </c:pt>
                <c:pt idx="17106">
                  <c:v>24810</c:v>
                </c:pt>
                <c:pt idx="17107">
                  <c:v>24811</c:v>
                </c:pt>
                <c:pt idx="17108">
                  <c:v>24812</c:v>
                </c:pt>
                <c:pt idx="17109">
                  <c:v>24813</c:v>
                </c:pt>
                <c:pt idx="17110">
                  <c:v>24814</c:v>
                </c:pt>
                <c:pt idx="17111">
                  <c:v>24815</c:v>
                </c:pt>
                <c:pt idx="17112">
                  <c:v>24816</c:v>
                </c:pt>
                <c:pt idx="17113">
                  <c:v>24817</c:v>
                </c:pt>
                <c:pt idx="17114">
                  <c:v>24818</c:v>
                </c:pt>
                <c:pt idx="17115">
                  <c:v>24819</c:v>
                </c:pt>
                <c:pt idx="17116">
                  <c:v>24820</c:v>
                </c:pt>
                <c:pt idx="17117">
                  <c:v>24821</c:v>
                </c:pt>
                <c:pt idx="17118">
                  <c:v>24822</c:v>
                </c:pt>
                <c:pt idx="17119">
                  <c:v>24823</c:v>
                </c:pt>
                <c:pt idx="17120">
                  <c:v>24824</c:v>
                </c:pt>
                <c:pt idx="17121">
                  <c:v>24825</c:v>
                </c:pt>
                <c:pt idx="17122">
                  <c:v>24826</c:v>
                </c:pt>
                <c:pt idx="17123">
                  <c:v>24827</c:v>
                </c:pt>
                <c:pt idx="17124">
                  <c:v>24828</c:v>
                </c:pt>
                <c:pt idx="17125">
                  <c:v>24829</c:v>
                </c:pt>
                <c:pt idx="17126">
                  <c:v>24830</c:v>
                </c:pt>
                <c:pt idx="17127">
                  <c:v>24831</c:v>
                </c:pt>
                <c:pt idx="17128">
                  <c:v>24832</c:v>
                </c:pt>
                <c:pt idx="17129">
                  <c:v>24833</c:v>
                </c:pt>
                <c:pt idx="17130">
                  <c:v>24834</c:v>
                </c:pt>
                <c:pt idx="17131">
                  <c:v>24835</c:v>
                </c:pt>
                <c:pt idx="17132">
                  <c:v>24836</c:v>
                </c:pt>
                <c:pt idx="17133">
                  <c:v>24837</c:v>
                </c:pt>
                <c:pt idx="17134">
                  <c:v>24838</c:v>
                </c:pt>
                <c:pt idx="17135">
                  <c:v>24839</c:v>
                </c:pt>
                <c:pt idx="17136">
                  <c:v>24840</c:v>
                </c:pt>
                <c:pt idx="17137">
                  <c:v>24841</c:v>
                </c:pt>
                <c:pt idx="17138">
                  <c:v>24842</c:v>
                </c:pt>
                <c:pt idx="17139">
                  <c:v>24843</c:v>
                </c:pt>
                <c:pt idx="17140">
                  <c:v>24844</c:v>
                </c:pt>
                <c:pt idx="17141">
                  <c:v>24845</c:v>
                </c:pt>
                <c:pt idx="17142">
                  <c:v>24846</c:v>
                </c:pt>
                <c:pt idx="17143">
                  <c:v>24847</c:v>
                </c:pt>
                <c:pt idx="17144">
                  <c:v>24848</c:v>
                </c:pt>
                <c:pt idx="17145">
                  <c:v>24849</c:v>
                </c:pt>
                <c:pt idx="17146">
                  <c:v>24850</c:v>
                </c:pt>
                <c:pt idx="17147">
                  <c:v>24851</c:v>
                </c:pt>
                <c:pt idx="17148">
                  <c:v>24852</c:v>
                </c:pt>
                <c:pt idx="17149">
                  <c:v>24853</c:v>
                </c:pt>
                <c:pt idx="17150">
                  <c:v>24854</c:v>
                </c:pt>
                <c:pt idx="17151">
                  <c:v>24855</c:v>
                </c:pt>
                <c:pt idx="17152">
                  <c:v>24856</c:v>
                </c:pt>
                <c:pt idx="17153">
                  <c:v>24857</c:v>
                </c:pt>
                <c:pt idx="17154">
                  <c:v>24858</c:v>
                </c:pt>
                <c:pt idx="17155">
                  <c:v>24859</c:v>
                </c:pt>
                <c:pt idx="17156">
                  <c:v>24860</c:v>
                </c:pt>
                <c:pt idx="17157">
                  <c:v>24861</c:v>
                </c:pt>
                <c:pt idx="17158">
                  <c:v>24862</c:v>
                </c:pt>
                <c:pt idx="17159">
                  <c:v>24863</c:v>
                </c:pt>
                <c:pt idx="17160">
                  <c:v>24864</c:v>
                </c:pt>
                <c:pt idx="17161">
                  <c:v>24865</c:v>
                </c:pt>
                <c:pt idx="17162">
                  <c:v>24866</c:v>
                </c:pt>
                <c:pt idx="17163">
                  <c:v>24867</c:v>
                </c:pt>
                <c:pt idx="17164">
                  <c:v>24868</c:v>
                </c:pt>
                <c:pt idx="17165">
                  <c:v>24869</c:v>
                </c:pt>
                <c:pt idx="17166">
                  <c:v>24870</c:v>
                </c:pt>
                <c:pt idx="17167">
                  <c:v>24871</c:v>
                </c:pt>
                <c:pt idx="17168">
                  <c:v>24872</c:v>
                </c:pt>
                <c:pt idx="17169">
                  <c:v>24873</c:v>
                </c:pt>
                <c:pt idx="17170">
                  <c:v>24874</c:v>
                </c:pt>
                <c:pt idx="17171">
                  <c:v>24875</c:v>
                </c:pt>
                <c:pt idx="17172">
                  <c:v>24876</c:v>
                </c:pt>
                <c:pt idx="17173">
                  <c:v>24877</c:v>
                </c:pt>
                <c:pt idx="17174">
                  <c:v>24878</c:v>
                </c:pt>
                <c:pt idx="17175">
                  <c:v>24879</c:v>
                </c:pt>
                <c:pt idx="17176">
                  <c:v>24880</c:v>
                </c:pt>
                <c:pt idx="17177">
                  <c:v>24881</c:v>
                </c:pt>
                <c:pt idx="17178">
                  <c:v>24882</c:v>
                </c:pt>
                <c:pt idx="17179">
                  <c:v>24883</c:v>
                </c:pt>
                <c:pt idx="17180">
                  <c:v>24884</c:v>
                </c:pt>
                <c:pt idx="17181">
                  <c:v>24885</c:v>
                </c:pt>
                <c:pt idx="17182">
                  <c:v>24886</c:v>
                </c:pt>
                <c:pt idx="17183">
                  <c:v>24887</c:v>
                </c:pt>
                <c:pt idx="17184">
                  <c:v>24888</c:v>
                </c:pt>
                <c:pt idx="17185">
                  <c:v>24889</c:v>
                </c:pt>
                <c:pt idx="17186">
                  <c:v>24890</c:v>
                </c:pt>
                <c:pt idx="17187">
                  <c:v>24891</c:v>
                </c:pt>
                <c:pt idx="17188">
                  <c:v>24892</c:v>
                </c:pt>
                <c:pt idx="17189">
                  <c:v>24893</c:v>
                </c:pt>
                <c:pt idx="17190">
                  <c:v>24894</c:v>
                </c:pt>
                <c:pt idx="17191">
                  <c:v>24895</c:v>
                </c:pt>
                <c:pt idx="17192">
                  <c:v>24896</c:v>
                </c:pt>
                <c:pt idx="17193">
                  <c:v>24897</c:v>
                </c:pt>
                <c:pt idx="17194">
                  <c:v>24898</c:v>
                </c:pt>
                <c:pt idx="17195">
                  <c:v>24899</c:v>
                </c:pt>
                <c:pt idx="17196">
                  <c:v>24900</c:v>
                </c:pt>
                <c:pt idx="17197">
                  <c:v>24901</c:v>
                </c:pt>
                <c:pt idx="17198">
                  <c:v>24902</c:v>
                </c:pt>
                <c:pt idx="17199">
                  <c:v>24903</c:v>
                </c:pt>
                <c:pt idx="17200">
                  <c:v>24904</c:v>
                </c:pt>
                <c:pt idx="17201">
                  <c:v>24905</c:v>
                </c:pt>
                <c:pt idx="17202">
                  <c:v>24906</c:v>
                </c:pt>
                <c:pt idx="17203">
                  <c:v>24907</c:v>
                </c:pt>
                <c:pt idx="17204">
                  <c:v>24908</c:v>
                </c:pt>
                <c:pt idx="17205">
                  <c:v>24909</c:v>
                </c:pt>
                <c:pt idx="17206">
                  <c:v>24910</c:v>
                </c:pt>
                <c:pt idx="17207">
                  <c:v>24911</c:v>
                </c:pt>
                <c:pt idx="17208">
                  <c:v>24912</c:v>
                </c:pt>
                <c:pt idx="17209">
                  <c:v>24913</c:v>
                </c:pt>
                <c:pt idx="17210">
                  <c:v>24914</c:v>
                </c:pt>
                <c:pt idx="17211">
                  <c:v>24915</c:v>
                </c:pt>
                <c:pt idx="17212">
                  <c:v>24916</c:v>
                </c:pt>
                <c:pt idx="17213">
                  <c:v>24917</c:v>
                </c:pt>
                <c:pt idx="17214">
                  <c:v>24918</c:v>
                </c:pt>
                <c:pt idx="17215">
                  <c:v>24919</c:v>
                </c:pt>
                <c:pt idx="17216">
                  <c:v>24920</c:v>
                </c:pt>
                <c:pt idx="17217">
                  <c:v>24921</c:v>
                </c:pt>
                <c:pt idx="17218">
                  <c:v>24922</c:v>
                </c:pt>
                <c:pt idx="17219">
                  <c:v>24923</c:v>
                </c:pt>
                <c:pt idx="17220">
                  <c:v>24924</c:v>
                </c:pt>
                <c:pt idx="17221">
                  <c:v>24925</c:v>
                </c:pt>
                <c:pt idx="17222">
                  <c:v>24926</c:v>
                </c:pt>
                <c:pt idx="17223">
                  <c:v>24927</c:v>
                </c:pt>
                <c:pt idx="17224">
                  <c:v>24928</c:v>
                </c:pt>
                <c:pt idx="17225">
                  <c:v>24929</c:v>
                </c:pt>
                <c:pt idx="17226">
                  <c:v>24930</c:v>
                </c:pt>
                <c:pt idx="17227">
                  <c:v>24931</c:v>
                </c:pt>
                <c:pt idx="17228">
                  <c:v>24932</c:v>
                </c:pt>
                <c:pt idx="17229">
                  <c:v>24933</c:v>
                </c:pt>
                <c:pt idx="17230">
                  <c:v>24934</c:v>
                </c:pt>
                <c:pt idx="17231">
                  <c:v>24935</c:v>
                </c:pt>
                <c:pt idx="17232">
                  <c:v>24936</c:v>
                </c:pt>
                <c:pt idx="17233">
                  <c:v>24937</c:v>
                </c:pt>
                <c:pt idx="17234">
                  <c:v>24938</c:v>
                </c:pt>
                <c:pt idx="17235">
                  <c:v>24939</c:v>
                </c:pt>
                <c:pt idx="17236">
                  <c:v>24940</c:v>
                </c:pt>
                <c:pt idx="17237">
                  <c:v>24941</c:v>
                </c:pt>
                <c:pt idx="17238">
                  <c:v>24942</c:v>
                </c:pt>
                <c:pt idx="17239">
                  <c:v>24943</c:v>
                </c:pt>
                <c:pt idx="17240">
                  <c:v>24944</c:v>
                </c:pt>
                <c:pt idx="17241">
                  <c:v>24945</c:v>
                </c:pt>
                <c:pt idx="17242">
                  <c:v>24946</c:v>
                </c:pt>
                <c:pt idx="17243">
                  <c:v>24947</c:v>
                </c:pt>
                <c:pt idx="17244">
                  <c:v>24948</c:v>
                </c:pt>
                <c:pt idx="17245">
                  <c:v>24949</c:v>
                </c:pt>
                <c:pt idx="17246">
                  <c:v>24950</c:v>
                </c:pt>
                <c:pt idx="17247">
                  <c:v>24951</c:v>
                </c:pt>
                <c:pt idx="17248">
                  <c:v>24952</c:v>
                </c:pt>
                <c:pt idx="17249">
                  <c:v>24953</c:v>
                </c:pt>
                <c:pt idx="17250">
                  <c:v>24954</c:v>
                </c:pt>
                <c:pt idx="17251">
                  <c:v>24955</c:v>
                </c:pt>
                <c:pt idx="17252">
                  <c:v>24956</c:v>
                </c:pt>
                <c:pt idx="17253">
                  <c:v>24957</c:v>
                </c:pt>
                <c:pt idx="17254">
                  <c:v>24958</c:v>
                </c:pt>
                <c:pt idx="17255">
                  <c:v>24959</c:v>
                </c:pt>
                <c:pt idx="17256">
                  <c:v>24960</c:v>
                </c:pt>
                <c:pt idx="17257">
                  <c:v>24961</c:v>
                </c:pt>
                <c:pt idx="17258">
                  <c:v>24962</c:v>
                </c:pt>
                <c:pt idx="17259">
                  <c:v>24963</c:v>
                </c:pt>
                <c:pt idx="17260">
                  <c:v>24964</c:v>
                </c:pt>
                <c:pt idx="17261">
                  <c:v>24965</c:v>
                </c:pt>
                <c:pt idx="17262">
                  <c:v>24966</c:v>
                </c:pt>
                <c:pt idx="17263">
                  <c:v>24967</c:v>
                </c:pt>
                <c:pt idx="17264">
                  <c:v>24968</c:v>
                </c:pt>
                <c:pt idx="17265">
                  <c:v>24969</c:v>
                </c:pt>
                <c:pt idx="17266">
                  <c:v>24970</c:v>
                </c:pt>
                <c:pt idx="17267">
                  <c:v>24971</c:v>
                </c:pt>
                <c:pt idx="17268">
                  <c:v>24972</c:v>
                </c:pt>
                <c:pt idx="17269">
                  <c:v>24973</c:v>
                </c:pt>
                <c:pt idx="17270">
                  <c:v>24974</c:v>
                </c:pt>
                <c:pt idx="17271">
                  <c:v>24975</c:v>
                </c:pt>
                <c:pt idx="17272">
                  <c:v>24976</c:v>
                </c:pt>
                <c:pt idx="17273">
                  <c:v>24977</c:v>
                </c:pt>
                <c:pt idx="17274">
                  <c:v>24978</c:v>
                </c:pt>
                <c:pt idx="17275">
                  <c:v>24979</c:v>
                </c:pt>
                <c:pt idx="17276">
                  <c:v>24980</c:v>
                </c:pt>
                <c:pt idx="17277">
                  <c:v>24981</c:v>
                </c:pt>
                <c:pt idx="17278">
                  <c:v>24982</c:v>
                </c:pt>
                <c:pt idx="17279">
                  <c:v>24983</c:v>
                </c:pt>
                <c:pt idx="17280">
                  <c:v>24984</c:v>
                </c:pt>
                <c:pt idx="17281">
                  <c:v>24985</c:v>
                </c:pt>
                <c:pt idx="17282">
                  <c:v>24986</c:v>
                </c:pt>
                <c:pt idx="17283">
                  <c:v>24987</c:v>
                </c:pt>
                <c:pt idx="17284">
                  <c:v>24988</c:v>
                </c:pt>
                <c:pt idx="17285">
                  <c:v>24989</c:v>
                </c:pt>
                <c:pt idx="17286">
                  <c:v>24990</c:v>
                </c:pt>
                <c:pt idx="17287">
                  <c:v>24991</c:v>
                </c:pt>
                <c:pt idx="17288">
                  <c:v>24992</c:v>
                </c:pt>
                <c:pt idx="17289">
                  <c:v>24993</c:v>
                </c:pt>
                <c:pt idx="17290">
                  <c:v>24994</c:v>
                </c:pt>
                <c:pt idx="17291">
                  <c:v>24995</c:v>
                </c:pt>
                <c:pt idx="17292">
                  <c:v>24996</c:v>
                </c:pt>
                <c:pt idx="17293">
                  <c:v>24997</c:v>
                </c:pt>
                <c:pt idx="17294">
                  <c:v>24998</c:v>
                </c:pt>
                <c:pt idx="17295">
                  <c:v>24999</c:v>
                </c:pt>
                <c:pt idx="17296">
                  <c:v>25000</c:v>
                </c:pt>
                <c:pt idx="17297">
                  <c:v>25001</c:v>
                </c:pt>
                <c:pt idx="17298">
                  <c:v>25002</c:v>
                </c:pt>
                <c:pt idx="17299">
                  <c:v>25003</c:v>
                </c:pt>
                <c:pt idx="17300">
                  <c:v>25004</c:v>
                </c:pt>
                <c:pt idx="17301">
                  <c:v>25005</c:v>
                </c:pt>
                <c:pt idx="17302">
                  <c:v>25006</c:v>
                </c:pt>
                <c:pt idx="17303">
                  <c:v>25007</c:v>
                </c:pt>
                <c:pt idx="17304">
                  <c:v>25008</c:v>
                </c:pt>
                <c:pt idx="17305">
                  <c:v>25009</c:v>
                </c:pt>
                <c:pt idx="17306">
                  <c:v>25010</c:v>
                </c:pt>
                <c:pt idx="17307">
                  <c:v>25011</c:v>
                </c:pt>
                <c:pt idx="17308">
                  <c:v>25012</c:v>
                </c:pt>
                <c:pt idx="17309">
                  <c:v>25013</c:v>
                </c:pt>
                <c:pt idx="17310">
                  <c:v>25014</c:v>
                </c:pt>
                <c:pt idx="17311">
                  <c:v>25015</c:v>
                </c:pt>
                <c:pt idx="17312">
                  <c:v>25016</c:v>
                </c:pt>
                <c:pt idx="17313">
                  <c:v>25017</c:v>
                </c:pt>
                <c:pt idx="17314">
                  <c:v>25018</c:v>
                </c:pt>
                <c:pt idx="17315">
                  <c:v>25019</c:v>
                </c:pt>
                <c:pt idx="17316">
                  <c:v>25020</c:v>
                </c:pt>
                <c:pt idx="17317">
                  <c:v>25021</c:v>
                </c:pt>
                <c:pt idx="17318">
                  <c:v>25022</c:v>
                </c:pt>
                <c:pt idx="17319">
                  <c:v>25023</c:v>
                </c:pt>
                <c:pt idx="17320">
                  <c:v>25024</c:v>
                </c:pt>
                <c:pt idx="17321">
                  <c:v>25025</c:v>
                </c:pt>
                <c:pt idx="17322">
                  <c:v>25026</c:v>
                </c:pt>
                <c:pt idx="17323">
                  <c:v>25027</c:v>
                </c:pt>
                <c:pt idx="17324">
                  <c:v>25028</c:v>
                </c:pt>
                <c:pt idx="17325">
                  <c:v>25029</c:v>
                </c:pt>
                <c:pt idx="17326">
                  <c:v>25030</c:v>
                </c:pt>
                <c:pt idx="17327">
                  <c:v>25031</c:v>
                </c:pt>
                <c:pt idx="17328">
                  <c:v>25032</c:v>
                </c:pt>
                <c:pt idx="17329">
                  <c:v>25033</c:v>
                </c:pt>
                <c:pt idx="17330">
                  <c:v>25034</c:v>
                </c:pt>
                <c:pt idx="17331">
                  <c:v>25035</c:v>
                </c:pt>
                <c:pt idx="17332">
                  <c:v>25036</c:v>
                </c:pt>
                <c:pt idx="17333">
                  <c:v>25037</c:v>
                </c:pt>
                <c:pt idx="17334">
                  <c:v>25038</c:v>
                </c:pt>
                <c:pt idx="17335">
                  <c:v>25039</c:v>
                </c:pt>
                <c:pt idx="17336">
                  <c:v>25040</c:v>
                </c:pt>
                <c:pt idx="17337">
                  <c:v>25041</c:v>
                </c:pt>
                <c:pt idx="17338">
                  <c:v>25042</c:v>
                </c:pt>
                <c:pt idx="17339">
                  <c:v>25043</c:v>
                </c:pt>
                <c:pt idx="17340">
                  <c:v>25044</c:v>
                </c:pt>
                <c:pt idx="17341">
                  <c:v>25045</c:v>
                </c:pt>
                <c:pt idx="17342">
                  <c:v>25046</c:v>
                </c:pt>
                <c:pt idx="17343">
                  <c:v>25047</c:v>
                </c:pt>
                <c:pt idx="17344">
                  <c:v>25048</c:v>
                </c:pt>
                <c:pt idx="17345">
                  <c:v>25049</c:v>
                </c:pt>
                <c:pt idx="17346">
                  <c:v>25050</c:v>
                </c:pt>
                <c:pt idx="17347">
                  <c:v>25051</c:v>
                </c:pt>
                <c:pt idx="17348">
                  <c:v>25052</c:v>
                </c:pt>
                <c:pt idx="17349">
                  <c:v>25053</c:v>
                </c:pt>
                <c:pt idx="17350">
                  <c:v>25054</c:v>
                </c:pt>
                <c:pt idx="17351">
                  <c:v>25055</c:v>
                </c:pt>
                <c:pt idx="17352">
                  <c:v>25056</c:v>
                </c:pt>
                <c:pt idx="17353">
                  <c:v>25057</c:v>
                </c:pt>
                <c:pt idx="17354">
                  <c:v>25058</c:v>
                </c:pt>
                <c:pt idx="17355">
                  <c:v>25059</c:v>
                </c:pt>
                <c:pt idx="17356">
                  <c:v>25060</c:v>
                </c:pt>
                <c:pt idx="17357">
                  <c:v>25061</c:v>
                </c:pt>
                <c:pt idx="17358">
                  <c:v>25062</c:v>
                </c:pt>
                <c:pt idx="17359">
                  <c:v>25063</c:v>
                </c:pt>
                <c:pt idx="17360">
                  <c:v>25064</c:v>
                </c:pt>
                <c:pt idx="17361">
                  <c:v>25065</c:v>
                </c:pt>
                <c:pt idx="17362">
                  <c:v>25066</c:v>
                </c:pt>
                <c:pt idx="17363">
                  <c:v>25067</c:v>
                </c:pt>
                <c:pt idx="17364">
                  <c:v>25068</c:v>
                </c:pt>
                <c:pt idx="17365">
                  <c:v>25069</c:v>
                </c:pt>
                <c:pt idx="17366">
                  <c:v>25070</c:v>
                </c:pt>
                <c:pt idx="17367">
                  <c:v>25071</c:v>
                </c:pt>
                <c:pt idx="17368">
                  <c:v>25072</c:v>
                </c:pt>
                <c:pt idx="17369">
                  <c:v>25073</c:v>
                </c:pt>
                <c:pt idx="17370">
                  <c:v>25074</c:v>
                </c:pt>
                <c:pt idx="17371">
                  <c:v>25075</c:v>
                </c:pt>
                <c:pt idx="17372">
                  <c:v>25076</c:v>
                </c:pt>
                <c:pt idx="17373">
                  <c:v>25077</c:v>
                </c:pt>
                <c:pt idx="17374">
                  <c:v>25078</c:v>
                </c:pt>
                <c:pt idx="17375">
                  <c:v>25079</c:v>
                </c:pt>
                <c:pt idx="17376">
                  <c:v>25080</c:v>
                </c:pt>
                <c:pt idx="17377">
                  <c:v>25081</c:v>
                </c:pt>
                <c:pt idx="17378">
                  <c:v>25082</c:v>
                </c:pt>
                <c:pt idx="17379">
                  <c:v>25083</c:v>
                </c:pt>
                <c:pt idx="17380">
                  <c:v>25084</c:v>
                </c:pt>
                <c:pt idx="17381">
                  <c:v>25085</c:v>
                </c:pt>
                <c:pt idx="17382">
                  <c:v>25086</c:v>
                </c:pt>
                <c:pt idx="17383">
                  <c:v>25087</c:v>
                </c:pt>
                <c:pt idx="17384">
                  <c:v>25088</c:v>
                </c:pt>
                <c:pt idx="17385">
                  <c:v>25089</c:v>
                </c:pt>
                <c:pt idx="17386">
                  <c:v>25090</c:v>
                </c:pt>
                <c:pt idx="17387">
                  <c:v>25091</c:v>
                </c:pt>
                <c:pt idx="17388">
                  <c:v>25092</c:v>
                </c:pt>
                <c:pt idx="17389">
                  <c:v>25093</c:v>
                </c:pt>
                <c:pt idx="17390">
                  <c:v>25094</c:v>
                </c:pt>
                <c:pt idx="17391">
                  <c:v>25095</c:v>
                </c:pt>
                <c:pt idx="17392">
                  <c:v>25096</c:v>
                </c:pt>
                <c:pt idx="17393">
                  <c:v>25097</c:v>
                </c:pt>
                <c:pt idx="17394">
                  <c:v>25098</c:v>
                </c:pt>
                <c:pt idx="17395">
                  <c:v>25099</c:v>
                </c:pt>
                <c:pt idx="17396">
                  <c:v>25100</c:v>
                </c:pt>
                <c:pt idx="17397">
                  <c:v>25101</c:v>
                </c:pt>
                <c:pt idx="17398">
                  <c:v>25102</c:v>
                </c:pt>
                <c:pt idx="17399">
                  <c:v>25103</c:v>
                </c:pt>
                <c:pt idx="17400">
                  <c:v>25104</c:v>
                </c:pt>
                <c:pt idx="17401">
                  <c:v>25105</c:v>
                </c:pt>
                <c:pt idx="17402">
                  <c:v>25106</c:v>
                </c:pt>
                <c:pt idx="17403">
                  <c:v>25107</c:v>
                </c:pt>
                <c:pt idx="17404">
                  <c:v>25108</c:v>
                </c:pt>
                <c:pt idx="17405">
                  <c:v>25109</c:v>
                </c:pt>
                <c:pt idx="17406">
                  <c:v>25110</c:v>
                </c:pt>
                <c:pt idx="17407">
                  <c:v>25111</c:v>
                </c:pt>
                <c:pt idx="17408">
                  <c:v>25112</c:v>
                </c:pt>
                <c:pt idx="17409">
                  <c:v>25113</c:v>
                </c:pt>
                <c:pt idx="17410">
                  <c:v>25114</c:v>
                </c:pt>
                <c:pt idx="17411">
                  <c:v>25115</c:v>
                </c:pt>
                <c:pt idx="17412">
                  <c:v>25116</c:v>
                </c:pt>
                <c:pt idx="17413">
                  <c:v>25117</c:v>
                </c:pt>
                <c:pt idx="17414">
                  <c:v>25118</c:v>
                </c:pt>
                <c:pt idx="17415">
                  <c:v>25119</c:v>
                </c:pt>
                <c:pt idx="17416">
                  <c:v>25120</c:v>
                </c:pt>
                <c:pt idx="17417">
                  <c:v>25121</c:v>
                </c:pt>
                <c:pt idx="17418">
                  <c:v>25122</c:v>
                </c:pt>
                <c:pt idx="17419">
                  <c:v>25123</c:v>
                </c:pt>
                <c:pt idx="17420">
                  <c:v>25124</c:v>
                </c:pt>
                <c:pt idx="17421">
                  <c:v>25125</c:v>
                </c:pt>
                <c:pt idx="17422">
                  <c:v>25126</c:v>
                </c:pt>
                <c:pt idx="17423">
                  <c:v>25127</c:v>
                </c:pt>
                <c:pt idx="17424">
                  <c:v>25128</c:v>
                </c:pt>
                <c:pt idx="17425">
                  <c:v>25129</c:v>
                </c:pt>
                <c:pt idx="17426">
                  <c:v>25130</c:v>
                </c:pt>
                <c:pt idx="17427">
                  <c:v>25131</c:v>
                </c:pt>
                <c:pt idx="17428">
                  <c:v>25132</c:v>
                </c:pt>
                <c:pt idx="17429">
                  <c:v>25133</c:v>
                </c:pt>
                <c:pt idx="17430">
                  <c:v>25134</c:v>
                </c:pt>
                <c:pt idx="17431">
                  <c:v>25135</c:v>
                </c:pt>
                <c:pt idx="17432">
                  <c:v>25136</c:v>
                </c:pt>
                <c:pt idx="17433">
                  <c:v>25137</c:v>
                </c:pt>
                <c:pt idx="17434">
                  <c:v>25138</c:v>
                </c:pt>
                <c:pt idx="17435">
                  <c:v>25139</c:v>
                </c:pt>
                <c:pt idx="17436">
                  <c:v>25140</c:v>
                </c:pt>
                <c:pt idx="17437">
                  <c:v>25141</c:v>
                </c:pt>
                <c:pt idx="17438">
                  <c:v>25142</c:v>
                </c:pt>
                <c:pt idx="17439">
                  <c:v>25143</c:v>
                </c:pt>
                <c:pt idx="17440">
                  <c:v>25144</c:v>
                </c:pt>
                <c:pt idx="17441">
                  <c:v>25145</c:v>
                </c:pt>
                <c:pt idx="17442">
                  <c:v>25146</c:v>
                </c:pt>
                <c:pt idx="17443">
                  <c:v>25147</c:v>
                </c:pt>
                <c:pt idx="17444">
                  <c:v>25148</c:v>
                </c:pt>
                <c:pt idx="17445">
                  <c:v>25149</c:v>
                </c:pt>
                <c:pt idx="17446">
                  <c:v>25150</c:v>
                </c:pt>
                <c:pt idx="17447">
                  <c:v>25151</c:v>
                </c:pt>
                <c:pt idx="17448">
                  <c:v>25152</c:v>
                </c:pt>
                <c:pt idx="17449">
                  <c:v>25153</c:v>
                </c:pt>
                <c:pt idx="17450">
                  <c:v>25154</c:v>
                </c:pt>
                <c:pt idx="17451">
                  <c:v>25155</c:v>
                </c:pt>
                <c:pt idx="17452">
                  <c:v>25156</c:v>
                </c:pt>
                <c:pt idx="17453">
                  <c:v>25157</c:v>
                </c:pt>
                <c:pt idx="17454">
                  <c:v>25158</c:v>
                </c:pt>
                <c:pt idx="17455">
                  <c:v>25159</c:v>
                </c:pt>
                <c:pt idx="17456">
                  <c:v>25160</c:v>
                </c:pt>
                <c:pt idx="17457">
                  <c:v>25161</c:v>
                </c:pt>
                <c:pt idx="17458">
                  <c:v>25162</c:v>
                </c:pt>
                <c:pt idx="17459">
                  <c:v>25163</c:v>
                </c:pt>
                <c:pt idx="17460">
                  <c:v>25164</c:v>
                </c:pt>
                <c:pt idx="17461">
                  <c:v>25165</c:v>
                </c:pt>
                <c:pt idx="17462">
                  <c:v>25166</c:v>
                </c:pt>
                <c:pt idx="17463">
                  <c:v>25167</c:v>
                </c:pt>
                <c:pt idx="17464">
                  <c:v>25168</c:v>
                </c:pt>
                <c:pt idx="17465">
                  <c:v>25169</c:v>
                </c:pt>
                <c:pt idx="17466">
                  <c:v>25170</c:v>
                </c:pt>
                <c:pt idx="17467">
                  <c:v>25171</c:v>
                </c:pt>
                <c:pt idx="17468">
                  <c:v>25172</c:v>
                </c:pt>
                <c:pt idx="17469">
                  <c:v>25173</c:v>
                </c:pt>
                <c:pt idx="17470">
                  <c:v>25174</c:v>
                </c:pt>
                <c:pt idx="17471">
                  <c:v>25175</c:v>
                </c:pt>
                <c:pt idx="17472">
                  <c:v>25176</c:v>
                </c:pt>
                <c:pt idx="17473">
                  <c:v>25177</c:v>
                </c:pt>
                <c:pt idx="17474">
                  <c:v>25178</c:v>
                </c:pt>
                <c:pt idx="17475">
                  <c:v>25179</c:v>
                </c:pt>
                <c:pt idx="17476">
                  <c:v>25180</c:v>
                </c:pt>
                <c:pt idx="17477">
                  <c:v>25181</c:v>
                </c:pt>
                <c:pt idx="17478">
                  <c:v>25182</c:v>
                </c:pt>
                <c:pt idx="17479">
                  <c:v>25183</c:v>
                </c:pt>
                <c:pt idx="17480">
                  <c:v>25184</c:v>
                </c:pt>
                <c:pt idx="17481">
                  <c:v>25185</c:v>
                </c:pt>
                <c:pt idx="17482">
                  <c:v>25186</c:v>
                </c:pt>
                <c:pt idx="17483">
                  <c:v>25187</c:v>
                </c:pt>
                <c:pt idx="17484">
                  <c:v>25188</c:v>
                </c:pt>
                <c:pt idx="17485">
                  <c:v>25189</c:v>
                </c:pt>
                <c:pt idx="17486">
                  <c:v>25190</c:v>
                </c:pt>
                <c:pt idx="17487">
                  <c:v>25191</c:v>
                </c:pt>
                <c:pt idx="17488">
                  <c:v>25192</c:v>
                </c:pt>
                <c:pt idx="17489">
                  <c:v>25193</c:v>
                </c:pt>
                <c:pt idx="17490">
                  <c:v>25194</c:v>
                </c:pt>
                <c:pt idx="17491">
                  <c:v>25195</c:v>
                </c:pt>
                <c:pt idx="17492">
                  <c:v>25196</c:v>
                </c:pt>
                <c:pt idx="17493">
                  <c:v>25197</c:v>
                </c:pt>
                <c:pt idx="17494">
                  <c:v>25198</c:v>
                </c:pt>
                <c:pt idx="17495">
                  <c:v>25199</c:v>
                </c:pt>
                <c:pt idx="17496">
                  <c:v>25200</c:v>
                </c:pt>
                <c:pt idx="17497">
                  <c:v>25201</c:v>
                </c:pt>
                <c:pt idx="17498">
                  <c:v>25202</c:v>
                </c:pt>
                <c:pt idx="17499">
                  <c:v>25203</c:v>
                </c:pt>
                <c:pt idx="17500">
                  <c:v>25204</c:v>
                </c:pt>
                <c:pt idx="17501">
                  <c:v>25205</c:v>
                </c:pt>
                <c:pt idx="17502">
                  <c:v>25206</c:v>
                </c:pt>
                <c:pt idx="17503">
                  <c:v>25207</c:v>
                </c:pt>
                <c:pt idx="17504">
                  <c:v>25208</c:v>
                </c:pt>
                <c:pt idx="17505">
                  <c:v>25209</c:v>
                </c:pt>
                <c:pt idx="17506">
                  <c:v>25210</c:v>
                </c:pt>
                <c:pt idx="17507">
                  <c:v>25211</c:v>
                </c:pt>
                <c:pt idx="17508">
                  <c:v>25212</c:v>
                </c:pt>
                <c:pt idx="17509">
                  <c:v>25213</c:v>
                </c:pt>
                <c:pt idx="17510">
                  <c:v>25214</c:v>
                </c:pt>
                <c:pt idx="17511">
                  <c:v>25215</c:v>
                </c:pt>
                <c:pt idx="17512">
                  <c:v>25216</c:v>
                </c:pt>
                <c:pt idx="17513">
                  <c:v>25217</c:v>
                </c:pt>
                <c:pt idx="17514">
                  <c:v>25218</c:v>
                </c:pt>
                <c:pt idx="17515">
                  <c:v>25219</c:v>
                </c:pt>
                <c:pt idx="17516">
                  <c:v>25220</c:v>
                </c:pt>
                <c:pt idx="17517">
                  <c:v>25221</c:v>
                </c:pt>
                <c:pt idx="17518">
                  <c:v>25222</c:v>
                </c:pt>
                <c:pt idx="17519">
                  <c:v>25223</c:v>
                </c:pt>
                <c:pt idx="17520">
                  <c:v>25224</c:v>
                </c:pt>
                <c:pt idx="17521">
                  <c:v>25225</c:v>
                </c:pt>
                <c:pt idx="17522">
                  <c:v>25226</c:v>
                </c:pt>
                <c:pt idx="17523">
                  <c:v>25227</c:v>
                </c:pt>
                <c:pt idx="17524">
                  <c:v>25228</c:v>
                </c:pt>
                <c:pt idx="17525">
                  <c:v>25229</c:v>
                </c:pt>
                <c:pt idx="17526">
                  <c:v>25230</c:v>
                </c:pt>
                <c:pt idx="17527">
                  <c:v>25231</c:v>
                </c:pt>
                <c:pt idx="17528">
                  <c:v>25232</c:v>
                </c:pt>
                <c:pt idx="17529">
                  <c:v>25233</c:v>
                </c:pt>
                <c:pt idx="17530">
                  <c:v>25234</c:v>
                </c:pt>
                <c:pt idx="17531">
                  <c:v>25235</c:v>
                </c:pt>
                <c:pt idx="17532">
                  <c:v>25236</c:v>
                </c:pt>
                <c:pt idx="17533">
                  <c:v>25237</c:v>
                </c:pt>
                <c:pt idx="17534">
                  <c:v>25238</c:v>
                </c:pt>
                <c:pt idx="17535">
                  <c:v>25239</c:v>
                </c:pt>
                <c:pt idx="17536">
                  <c:v>25240</c:v>
                </c:pt>
                <c:pt idx="17537">
                  <c:v>25241</c:v>
                </c:pt>
                <c:pt idx="17538">
                  <c:v>25242</c:v>
                </c:pt>
                <c:pt idx="17539">
                  <c:v>25243</c:v>
                </c:pt>
                <c:pt idx="17540">
                  <c:v>25244</c:v>
                </c:pt>
                <c:pt idx="17541">
                  <c:v>25245</c:v>
                </c:pt>
                <c:pt idx="17542">
                  <c:v>25246</c:v>
                </c:pt>
                <c:pt idx="17543">
                  <c:v>25247</c:v>
                </c:pt>
                <c:pt idx="17544">
                  <c:v>25248</c:v>
                </c:pt>
                <c:pt idx="17545">
                  <c:v>25249</c:v>
                </c:pt>
                <c:pt idx="17546">
                  <c:v>25250</c:v>
                </c:pt>
                <c:pt idx="17547">
                  <c:v>25251</c:v>
                </c:pt>
                <c:pt idx="17548">
                  <c:v>25252</c:v>
                </c:pt>
                <c:pt idx="17549">
                  <c:v>25253</c:v>
                </c:pt>
                <c:pt idx="17550">
                  <c:v>25254</c:v>
                </c:pt>
                <c:pt idx="17551">
                  <c:v>25255</c:v>
                </c:pt>
                <c:pt idx="17552">
                  <c:v>25256</c:v>
                </c:pt>
                <c:pt idx="17553">
                  <c:v>25257</c:v>
                </c:pt>
                <c:pt idx="17554">
                  <c:v>25258</c:v>
                </c:pt>
                <c:pt idx="17555">
                  <c:v>25259</c:v>
                </c:pt>
                <c:pt idx="17556">
                  <c:v>25260</c:v>
                </c:pt>
                <c:pt idx="17557">
                  <c:v>25261</c:v>
                </c:pt>
                <c:pt idx="17558">
                  <c:v>25262</c:v>
                </c:pt>
                <c:pt idx="17559">
                  <c:v>25263</c:v>
                </c:pt>
                <c:pt idx="17560">
                  <c:v>25264</c:v>
                </c:pt>
                <c:pt idx="17561">
                  <c:v>25265</c:v>
                </c:pt>
                <c:pt idx="17562">
                  <c:v>25266</c:v>
                </c:pt>
                <c:pt idx="17563">
                  <c:v>25267</c:v>
                </c:pt>
                <c:pt idx="17564">
                  <c:v>25268</c:v>
                </c:pt>
                <c:pt idx="17565">
                  <c:v>25269</c:v>
                </c:pt>
                <c:pt idx="17566">
                  <c:v>25270</c:v>
                </c:pt>
                <c:pt idx="17567">
                  <c:v>25271</c:v>
                </c:pt>
                <c:pt idx="17568">
                  <c:v>25272</c:v>
                </c:pt>
                <c:pt idx="17569">
                  <c:v>25273</c:v>
                </c:pt>
                <c:pt idx="17570">
                  <c:v>25274</c:v>
                </c:pt>
                <c:pt idx="17571">
                  <c:v>25275</c:v>
                </c:pt>
                <c:pt idx="17572">
                  <c:v>25276</c:v>
                </c:pt>
                <c:pt idx="17573">
                  <c:v>25277</c:v>
                </c:pt>
                <c:pt idx="17574">
                  <c:v>25278</c:v>
                </c:pt>
                <c:pt idx="17575">
                  <c:v>25279</c:v>
                </c:pt>
                <c:pt idx="17576">
                  <c:v>25280</c:v>
                </c:pt>
                <c:pt idx="17577">
                  <c:v>25281</c:v>
                </c:pt>
                <c:pt idx="17578">
                  <c:v>25282</c:v>
                </c:pt>
                <c:pt idx="17579">
                  <c:v>25283</c:v>
                </c:pt>
                <c:pt idx="17580">
                  <c:v>25284</c:v>
                </c:pt>
                <c:pt idx="17581">
                  <c:v>25285</c:v>
                </c:pt>
                <c:pt idx="17582">
                  <c:v>25286</c:v>
                </c:pt>
                <c:pt idx="17583">
                  <c:v>25287</c:v>
                </c:pt>
                <c:pt idx="17584">
                  <c:v>25288</c:v>
                </c:pt>
                <c:pt idx="17585">
                  <c:v>25289</c:v>
                </c:pt>
                <c:pt idx="17586">
                  <c:v>25290</c:v>
                </c:pt>
                <c:pt idx="17587">
                  <c:v>25291</c:v>
                </c:pt>
                <c:pt idx="17588">
                  <c:v>25292</c:v>
                </c:pt>
                <c:pt idx="17589">
                  <c:v>25293</c:v>
                </c:pt>
                <c:pt idx="17590">
                  <c:v>25294</c:v>
                </c:pt>
                <c:pt idx="17591">
                  <c:v>25295</c:v>
                </c:pt>
                <c:pt idx="17592">
                  <c:v>25296</c:v>
                </c:pt>
                <c:pt idx="17593">
                  <c:v>25297</c:v>
                </c:pt>
                <c:pt idx="17594">
                  <c:v>25298</c:v>
                </c:pt>
                <c:pt idx="17595">
                  <c:v>25299</c:v>
                </c:pt>
                <c:pt idx="17596">
                  <c:v>25300</c:v>
                </c:pt>
                <c:pt idx="17597">
                  <c:v>25301</c:v>
                </c:pt>
                <c:pt idx="17598">
                  <c:v>25302</c:v>
                </c:pt>
                <c:pt idx="17599">
                  <c:v>25303</c:v>
                </c:pt>
                <c:pt idx="17600">
                  <c:v>25304</c:v>
                </c:pt>
                <c:pt idx="17601">
                  <c:v>25305</c:v>
                </c:pt>
                <c:pt idx="17602">
                  <c:v>25306</c:v>
                </c:pt>
                <c:pt idx="17603">
                  <c:v>25307</c:v>
                </c:pt>
                <c:pt idx="17604">
                  <c:v>25308</c:v>
                </c:pt>
                <c:pt idx="17605">
                  <c:v>25309</c:v>
                </c:pt>
                <c:pt idx="17606">
                  <c:v>25310</c:v>
                </c:pt>
                <c:pt idx="17607">
                  <c:v>25311</c:v>
                </c:pt>
                <c:pt idx="17608">
                  <c:v>25312</c:v>
                </c:pt>
                <c:pt idx="17609">
                  <c:v>25313</c:v>
                </c:pt>
                <c:pt idx="17610">
                  <c:v>25314</c:v>
                </c:pt>
                <c:pt idx="17611">
                  <c:v>25315</c:v>
                </c:pt>
                <c:pt idx="17612">
                  <c:v>25316</c:v>
                </c:pt>
                <c:pt idx="17613">
                  <c:v>25317</c:v>
                </c:pt>
                <c:pt idx="17614">
                  <c:v>25318</c:v>
                </c:pt>
                <c:pt idx="17615">
                  <c:v>25319</c:v>
                </c:pt>
                <c:pt idx="17616">
                  <c:v>25320</c:v>
                </c:pt>
                <c:pt idx="17617">
                  <c:v>25321</c:v>
                </c:pt>
                <c:pt idx="17618">
                  <c:v>25322</c:v>
                </c:pt>
                <c:pt idx="17619">
                  <c:v>25323</c:v>
                </c:pt>
                <c:pt idx="17620">
                  <c:v>25324</c:v>
                </c:pt>
                <c:pt idx="17621">
                  <c:v>25325</c:v>
                </c:pt>
                <c:pt idx="17622">
                  <c:v>25326</c:v>
                </c:pt>
                <c:pt idx="17623">
                  <c:v>25327</c:v>
                </c:pt>
                <c:pt idx="17624">
                  <c:v>25328</c:v>
                </c:pt>
                <c:pt idx="17625">
                  <c:v>25329</c:v>
                </c:pt>
                <c:pt idx="17626">
                  <c:v>25330</c:v>
                </c:pt>
                <c:pt idx="17627">
                  <c:v>25331</c:v>
                </c:pt>
                <c:pt idx="17628">
                  <c:v>25332</c:v>
                </c:pt>
                <c:pt idx="17629">
                  <c:v>25333</c:v>
                </c:pt>
                <c:pt idx="17630">
                  <c:v>25334</c:v>
                </c:pt>
                <c:pt idx="17631">
                  <c:v>25335</c:v>
                </c:pt>
                <c:pt idx="17632">
                  <c:v>25336</c:v>
                </c:pt>
                <c:pt idx="17633">
                  <c:v>25337</c:v>
                </c:pt>
                <c:pt idx="17634">
                  <c:v>25338</c:v>
                </c:pt>
                <c:pt idx="17635">
                  <c:v>25339</c:v>
                </c:pt>
                <c:pt idx="17636">
                  <c:v>25340</c:v>
                </c:pt>
                <c:pt idx="17637">
                  <c:v>25341</c:v>
                </c:pt>
                <c:pt idx="17638">
                  <c:v>25342</c:v>
                </c:pt>
                <c:pt idx="17639">
                  <c:v>25343</c:v>
                </c:pt>
                <c:pt idx="17640">
                  <c:v>25344</c:v>
                </c:pt>
                <c:pt idx="17641">
                  <c:v>25345</c:v>
                </c:pt>
                <c:pt idx="17642">
                  <c:v>25346</c:v>
                </c:pt>
                <c:pt idx="17643">
                  <c:v>25347</c:v>
                </c:pt>
                <c:pt idx="17644">
                  <c:v>25348</c:v>
                </c:pt>
                <c:pt idx="17645">
                  <c:v>25349</c:v>
                </c:pt>
                <c:pt idx="17646">
                  <c:v>25350</c:v>
                </c:pt>
                <c:pt idx="17647">
                  <c:v>25351</c:v>
                </c:pt>
                <c:pt idx="17648">
                  <c:v>25352</c:v>
                </c:pt>
                <c:pt idx="17649">
                  <c:v>25353</c:v>
                </c:pt>
                <c:pt idx="17650">
                  <c:v>25354</c:v>
                </c:pt>
                <c:pt idx="17651">
                  <c:v>25355</c:v>
                </c:pt>
                <c:pt idx="17652">
                  <c:v>25356</c:v>
                </c:pt>
                <c:pt idx="17653">
                  <c:v>25357</c:v>
                </c:pt>
                <c:pt idx="17654">
                  <c:v>25358</c:v>
                </c:pt>
                <c:pt idx="17655">
                  <c:v>25359</c:v>
                </c:pt>
                <c:pt idx="17656">
                  <c:v>25360</c:v>
                </c:pt>
                <c:pt idx="17657">
                  <c:v>25361</c:v>
                </c:pt>
                <c:pt idx="17658">
                  <c:v>25362</c:v>
                </c:pt>
                <c:pt idx="17659">
                  <c:v>25363</c:v>
                </c:pt>
                <c:pt idx="17660">
                  <c:v>25364</c:v>
                </c:pt>
                <c:pt idx="17661">
                  <c:v>25365</c:v>
                </c:pt>
                <c:pt idx="17662">
                  <c:v>25366</c:v>
                </c:pt>
                <c:pt idx="17663">
                  <c:v>25367</c:v>
                </c:pt>
                <c:pt idx="17664">
                  <c:v>25368</c:v>
                </c:pt>
                <c:pt idx="17665">
                  <c:v>25369</c:v>
                </c:pt>
                <c:pt idx="17666">
                  <c:v>25370</c:v>
                </c:pt>
                <c:pt idx="17667">
                  <c:v>25371</c:v>
                </c:pt>
                <c:pt idx="17668">
                  <c:v>25372</c:v>
                </c:pt>
                <c:pt idx="17669">
                  <c:v>25373</c:v>
                </c:pt>
                <c:pt idx="17670">
                  <c:v>25374</c:v>
                </c:pt>
                <c:pt idx="17671">
                  <c:v>25375</c:v>
                </c:pt>
                <c:pt idx="17672">
                  <c:v>25376</c:v>
                </c:pt>
                <c:pt idx="17673">
                  <c:v>25377</c:v>
                </c:pt>
                <c:pt idx="17674">
                  <c:v>25378</c:v>
                </c:pt>
                <c:pt idx="17675">
                  <c:v>25379</c:v>
                </c:pt>
                <c:pt idx="17676">
                  <c:v>25380</c:v>
                </c:pt>
                <c:pt idx="17677">
                  <c:v>25381</c:v>
                </c:pt>
                <c:pt idx="17678">
                  <c:v>25382</c:v>
                </c:pt>
                <c:pt idx="17679">
                  <c:v>25383</c:v>
                </c:pt>
                <c:pt idx="17680">
                  <c:v>25384</c:v>
                </c:pt>
                <c:pt idx="17681">
                  <c:v>25385</c:v>
                </c:pt>
                <c:pt idx="17682">
                  <c:v>25386</c:v>
                </c:pt>
                <c:pt idx="17683">
                  <c:v>25387</c:v>
                </c:pt>
                <c:pt idx="17684">
                  <c:v>25388</c:v>
                </c:pt>
                <c:pt idx="17685">
                  <c:v>25389</c:v>
                </c:pt>
                <c:pt idx="17686">
                  <c:v>25390</c:v>
                </c:pt>
                <c:pt idx="17687">
                  <c:v>25391</c:v>
                </c:pt>
                <c:pt idx="17688">
                  <c:v>25392</c:v>
                </c:pt>
                <c:pt idx="17689">
                  <c:v>25393</c:v>
                </c:pt>
                <c:pt idx="17690">
                  <c:v>25394</c:v>
                </c:pt>
                <c:pt idx="17691">
                  <c:v>25395</c:v>
                </c:pt>
                <c:pt idx="17692">
                  <c:v>25396</c:v>
                </c:pt>
                <c:pt idx="17693">
                  <c:v>25397</c:v>
                </c:pt>
                <c:pt idx="17694">
                  <c:v>25398</c:v>
                </c:pt>
                <c:pt idx="17695">
                  <c:v>25399</c:v>
                </c:pt>
                <c:pt idx="17696">
                  <c:v>25400</c:v>
                </c:pt>
                <c:pt idx="17697">
                  <c:v>25401</c:v>
                </c:pt>
                <c:pt idx="17698">
                  <c:v>25402</c:v>
                </c:pt>
                <c:pt idx="17699">
                  <c:v>25403</c:v>
                </c:pt>
                <c:pt idx="17700">
                  <c:v>25404</c:v>
                </c:pt>
                <c:pt idx="17701">
                  <c:v>25405</c:v>
                </c:pt>
                <c:pt idx="17702">
                  <c:v>25406</c:v>
                </c:pt>
                <c:pt idx="17703">
                  <c:v>25407</c:v>
                </c:pt>
                <c:pt idx="17704">
                  <c:v>25408</c:v>
                </c:pt>
                <c:pt idx="17705">
                  <c:v>25409</c:v>
                </c:pt>
                <c:pt idx="17706">
                  <c:v>25410</c:v>
                </c:pt>
                <c:pt idx="17707">
                  <c:v>25411</c:v>
                </c:pt>
                <c:pt idx="17708">
                  <c:v>25412</c:v>
                </c:pt>
                <c:pt idx="17709">
                  <c:v>25413</c:v>
                </c:pt>
                <c:pt idx="17710">
                  <c:v>25414</c:v>
                </c:pt>
                <c:pt idx="17711">
                  <c:v>25415</c:v>
                </c:pt>
                <c:pt idx="17712">
                  <c:v>25416</c:v>
                </c:pt>
                <c:pt idx="17713">
                  <c:v>25417</c:v>
                </c:pt>
                <c:pt idx="17714">
                  <c:v>25418</c:v>
                </c:pt>
                <c:pt idx="17715">
                  <c:v>25419</c:v>
                </c:pt>
                <c:pt idx="17716">
                  <c:v>25420</c:v>
                </c:pt>
                <c:pt idx="17717">
                  <c:v>25421</c:v>
                </c:pt>
                <c:pt idx="17718">
                  <c:v>25422</c:v>
                </c:pt>
                <c:pt idx="17719">
                  <c:v>25423</c:v>
                </c:pt>
                <c:pt idx="17720">
                  <c:v>25424</c:v>
                </c:pt>
                <c:pt idx="17721">
                  <c:v>25425</c:v>
                </c:pt>
                <c:pt idx="17722">
                  <c:v>25426</c:v>
                </c:pt>
                <c:pt idx="17723">
                  <c:v>25427</c:v>
                </c:pt>
                <c:pt idx="17724">
                  <c:v>25428</c:v>
                </c:pt>
                <c:pt idx="17725">
                  <c:v>25429</c:v>
                </c:pt>
                <c:pt idx="17726">
                  <c:v>25430</c:v>
                </c:pt>
                <c:pt idx="17727">
                  <c:v>25431</c:v>
                </c:pt>
                <c:pt idx="17728">
                  <c:v>25432</c:v>
                </c:pt>
                <c:pt idx="17729">
                  <c:v>25433</c:v>
                </c:pt>
                <c:pt idx="17730">
                  <c:v>25434</c:v>
                </c:pt>
                <c:pt idx="17731">
                  <c:v>25435</c:v>
                </c:pt>
                <c:pt idx="17732">
                  <c:v>25436</c:v>
                </c:pt>
                <c:pt idx="17733">
                  <c:v>25437</c:v>
                </c:pt>
                <c:pt idx="17734">
                  <c:v>25438</c:v>
                </c:pt>
                <c:pt idx="17735">
                  <c:v>25439</c:v>
                </c:pt>
                <c:pt idx="17736">
                  <c:v>25440</c:v>
                </c:pt>
                <c:pt idx="17737">
                  <c:v>25441</c:v>
                </c:pt>
                <c:pt idx="17738">
                  <c:v>25442</c:v>
                </c:pt>
                <c:pt idx="17739">
                  <c:v>25443</c:v>
                </c:pt>
                <c:pt idx="17740">
                  <c:v>25444</c:v>
                </c:pt>
                <c:pt idx="17741">
                  <c:v>25445</c:v>
                </c:pt>
                <c:pt idx="17742">
                  <c:v>25446</c:v>
                </c:pt>
                <c:pt idx="17743">
                  <c:v>25447</c:v>
                </c:pt>
                <c:pt idx="17744">
                  <c:v>25448</c:v>
                </c:pt>
                <c:pt idx="17745">
                  <c:v>25449</c:v>
                </c:pt>
                <c:pt idx="17746">
                  <c:v>25450</c:v>
                </c:pt>
                <c:pt idx="17747">
                  <c:v>25451</c:v>
                </c:pt>
                <c:pt idx="17748">
                  <c:v>25452</c:v>
                </c:pt>
                <c:pt idx="17749">
                  <c:v>25453</c:v>
                </c:pt>
                <c:pt idx="17750">
                  <c:v>25454</c:v>
                </c:pt>
                <c:pt idx="17751">
                  <c:v>25455</c:v>
                </c:pt>
                <c:pt idx="17752">
                  <c:v>25456</c:v>
                </c:pt>
                <c:pt idx="17753">
                  <c:v>25457</c:v>
                </c:pt>
                <c:pt idx="17754">
                  <c:v>25458</c:v>
                </c:pt>
                <c:pt idx="17755">
                  <c:v>25459</c:v>
                </c:pt>
                <c:pt idx="17756">
                  <c:v>25460</c:v>
                </c:pt>
                <c:pt idx="17757">
                  <c:v>25461</c:v>
                </c:pt>
                <c:pt idx="17758">
                  <c:v>25462</c:v>
                </c:pt>
                <c:pt idx="17759">
                  <c:v>25463</c:v>
                </c:pt>
                <c:pt idx="17760">
                  <c:v>25464</c:v>
                </c:pt>
                <c:pt idx="17761">
                  <c:v>25465</c:v>
                </c:pt>
                <c:pt idx="17762">
                  <c:v>25466</c:v>
                </c:pt>
                <c:pt idx="17763">
                  <c:v>25467</c:v>
                </c:pt>
                <c:pt idx="17764">
                  <c:v>25468</c:v>
                </c:pt>
                <c:pt idx="17765">
                  <c:v>25469</c:v>
                </c:pt>
                <c:pt idx="17766">
                  <c:v>25470</c:v>
                </c:pt>
                <c:pt idx="17767">
                  <c:v>25471</c:v>
                </c:pt>
                <c:pt idx="17768">
                  <c:v>25472</c:v>
                </c:pt>
                <c:pt idx="17769">
                  <c:v>25473</c:v>
                </c:pt>
                <c:pt idx="17770">
                  <c:v>25474</c:v>
                </c:pt>
                <c:pt idx="17771">
                  <c:v>25475</c:v>
                </c:pt>
                <c:pt idx="17772">
                  <c:v>25476</c:v>
                </c:pt>
                <c:pt idx="17773">
                  <c:v>25477</c:v>
                </c:pt>
                <c:pt idx="17774">
                  <c:v>25478</c:v>
                </c:pt>
                <c:pt idx="17775">
                  <c:v>25479</c:v>
                </c:pt>
                <c:pt idx="17776">
                  <c:v>25480</c:v>
                </c:pt>
                <c:pt idx="17777">
                  <c:v>25481</c:v>
                </c:pt>
                <c:pt idx="17778">
                  <c:v>25482</c:v>
                </c:pt>
                <c:pt idx="17779">
                  <c:v>25483</c:v>
                </c:pt>
                <c:pt idx="17780">
                  <c:v>25484</c:v>
                </c:pt>
                <c:pt idx="17781">
                  <c:v>25485</c:v>
                </c:pt>
                <c:pt idx="17782">
                  <c:v>25486</c:v>
                </c:pt>
                <c:pt idx="17783">
                  <c:v>25487</c:v>
                </c:pt>
                <c:pt idx="17784">
                  <c:v>25488</c:v>
                </c:pt>
                <c:pt idx="17785">
                  <c:v>25489</c:v>
                </c:pt>
                <c:pt idx="17786">
                  <c:v>25490</c:v>
                </c:pt>
                <c:pt idx="17787">
                  <c:v>25491</c:v>
                </c:pt>
                <c:pt idx="17788">
                  <c:v>25492</c:v>
                </c:pt>
                <c:pt idx="17789">
                  <c:v>25493</c:v>
                </c:pt>
                <c:pt idx="17790">
                  <c:v>25494</c:v>
                </c:pt>
                <c:pt idx="17791">
                  <c:v>25495</c:v>
                </c:pt>
                <c:pt idx="17792">
                  <c:v>25496</c:v>
                </c:pt>
                <c:pt idx="17793">
                  <c:v>25497</c:v>
                </c:pt>
                <c:pt idx="17794">
                  <c:v>25498</c:v>
                </c:pt>
                <c:pt idx="17795">
                  <c:v>25499</c:v>
                </c:pt>
                <c:pt idx="17796">
                  <c:v>25500</c:v>
                </c:pt>
                <c:pt idx="17797">
                  <c:v>25501</c:v>
                </c:pt>
                <c:pt idx="17798">
                  <c:v>25502</c:v>
                </c:pt>
                <c:pt idx="17799">
                  <c:v>25503</c:v>
                </c:pt>
                <c:pt idx="17800">
                  <c:v>25504</c:v>
                </c:pt>
                <c:pt idx="17801">
                  <c:v>25505</c:v>
                </c:pt>
                <c:pt idx="17802">
                  <c:v>25506</c:v>
                </c:pt>
                <c:pt idx="17803">
                  <c:v>25507</c:v>
                </c:pt>
                <c:pt idx="17804">
                  <c:v>25508</c:v>
                </c:pt>
                <c:pt idx="17805">
                  <c:v>25509</c:v>
                </c:pt>
                <c:pt idx="17806">
                  <c:v>25510</c:v>
                </c:pt>
                <c:pt idx="17807">
                  <c:v>25511</c:v>
                </c:pt>
                <c:pt idx="17808">
                  <c:v>25512</c:v>
                </c:pt>
                <c:pt idx="17809">
                  <c:v>25513</c:v>
                </c:pt>
                <c:pt idx="17810">
                  <c:v>25514</c:v>
                </c:pt>
                <c:pt idx="17811">
                  <c:v>25515</c:v>
                </c:pt>
                <c:pt idx="17812">
                  <c:v>25516</c:v>
                </c:pt>
                <c:pt idx="17813">
                  <c:v>25517</c:v>
                </c:pt>
                <c:pt idx="17814">
                  <c:v>25518</c:v>
                </c:pt>
                <c:pt idx="17815">
                  <c:v>25519</c:v>
                </c:pt>
                <c:pt idx="17816">
                  <c:v>25520</c:v>
                </c:pt>
                <c:pt idx="17817">
                  <c:v>25521</c:v>
                </c:pt>
                <c:pt idx="17818">
                  <c:v>25522</c:v>
                </c:pt>
                <c:pt idx="17819">
                  <c:v>25523</c:v>
                </c:pt>
                <c:pt idx="17820">
                  <c:v>25524</c:v>
                </c:pt>
                <c:pt idx="17821">
                  <c:v>25525</c:v>
                </c:pt>
                <c:pt idx="17822">
                  <c:v>25526</c:v>
                </c:pt>
                <c:pt idx="17823">
                  <c:v>25527</c:v>
                </c:pt>
                <c:pt idx="17824">
                  <c:v>25528</c:v>
                </c:pt>
                <c:pt idx="17825">
                  <c:v>25529</c:v>
                </c:pt>
                <c:pt idx="17826">
                  <c:v>25530</c:v>
                </c:pt>
                <c:pt idx="17827">
                  <c:v>25531</c:v>
                </c:pt>
                <c:pt idx="17828">
                  <c:v>25532</c:v>
                </c:pt>
                <c:pt idx="17829">
                  <c:v>25533</c:v>
                </c:pt>
                <c:pt idx="17830">
                  <c:v>25534</c:v>
                </c:pt>
                <c:pt idx="17831">
                  <c:v>25535</c:v>
                </c:pt>
                <c:pt idx="17832">
                  <c:v>25536</c:v>
                </c:pt>
                <c:pt idx="17833">
                  <c:v>25537</c:v>
                </c:pt>
                <c:pt idx="17834">
                  <c:v>25538</c:v>
                </c:pt>
                <c:pt idx="17835">
                  <c:v>25539</c:v>
                </c:pt>
                <c:pt idx="17836">
                  <c:v>25540</c:v>
                </c:pt>
                <c:pt idx="17837">
                  <c:v>25541</c:v>
                </c:pt>
                <c:pt idx="17838">
                  <c:v>25542</c:v>
                </c:pt>
                <c:pt idx="17839">
                  <c:v>25543</c:v>
                </c:pt>
                <c:pt idx="17840">
                  <c:v>25544</c:v>
                </c:pt>
                <c:pt idx="17841">
                  <c:v>25545</c:v>
                </c:pt>
                <c:pt idx="17842">
                  <c:v>25546</c:v>
                </c:pt>
                <c:pt idx="17843">
                  <c:v>25547</c:v>
                </c:pt>
                <c:pt idx="17844">
                  <c:v>25548</c:v>
                </c:pt>
                <c:pt idx="17845">
                  <c:v>25549</c:v>
                </c:pt>
                <c:pt idx="17846">
                  <c:v>25550</c:v>
                </c:pt>
                <c:pt idx="17847">
                  <c:v>25551</c:v>
                </c:pt>
                <c:pt idx="17848">
                  <c:v>25552</c:v>
                </c:pt>
                <c:pt idx="17849">
                  <c:v>25553</c:v>
                </c:pt>
                <c:pt idx="17850">
                  <c:v>25554</c:v>
                </c:pt>
                <c:pt idx="17851">
                  <c:v>25555</c:v>
                </c:pt>
                <c:pt idx="17852">
                  <c:v>25556</c:v>
                </c:pt>
                <c:pt idx="17853">
                  <c:v>25557</c:v>
                </c:pt>
                <c:pt idx="17854">
                  <c:v>25558</c:v>
                </c:pt>
                <c:pt idx="17855">
                  <c:v>25559</c:v>
                </c:pt>
                <c:pt idx="17856">
                  <c:v>25560</c:v>
                </c:pt>
                <c:pt idx="17857">
                  <c:v>25561</c:v>
                </c:pt>
                <c:pt idx="17858">
                  <c:v>25562</c:v>
                </c:pt>
                <c:pt idx="17859">
                  <c:v>25563</c:v>
                </c:pt>
                <c:pt idx="17860">
                  <c:v>25564</c:v>
                </c:pt>
                <c:pt idx="17861">
                  <c:v>25565</c:v>
                </c:pt>
                <c:pt idx="17862">
                  <c:v>25566</c:v>
                </c:pt>
                <c:pt idx="17863">
                  <c:v>25567</c:v>
                </c:pt>
                <c:pt idx="17864">
                  <c:v>25568</c:v>
                </c:pt>
                <c:pt idx="17865">
                  <c:v>25569</c:v>
                </c:pt>
                <c:pt idx="17866">
                  <c:v>25570</c:v>
                </c:pt>
                <c:pt idx="17867">
                  <c:v>25571</c:v>
                </c:pt>
                <c:pt idx="17868">
                  <c:v>25572</c:v>
                </c:pt>
                <c:pt idx="17869">
                  <c:v>25573</c:v>
                </c:pt>
                <c:pt idx="17870">
                  <c:v>25574</c:v>
                </c:pt>
                <c:pt idx="17871">
                  <c:v>25575</c:v>
                </c:pt>
                <c:pt idx="17872">
                  <c:v>25576</c:v>
                </c:pt>
                <c:pt idx="17873">
                  <c:v>25577</c:v>
                </c:pt>
                <c:pt idx="17874">
                  <c:v>25578</c:v>
                </c:pt>
                <c:pt idx="17875">
                  <c:v>25579</c:v>
                </c:pt>
                <c:pt idx="17876">
                  <c:v>25580</c:v>
                </c:pt>
                <c:pt idx="17877">
                  <c:v>25581</c:v>
                </c:pt>
                <c:pt idx="17878">
                  <c:v>25582</c:v>
                </c:pt>
                <c:pt idx="17879">
                  <c:v>25583</c:v>
                </c:pt>
                <c:pt idx="17880">
                  <c:v>25584</c:v>
                </c:pt>
                <c:pt idx="17881">
                  <c:v>25585</c:v>
                </c:pt>
                <c:pt idx="17882">
                  <c:v>25586</c:v>
                </c:pt>
                <c:pt idx="17883">
                  <c:v>25587</c:v>
                </c:pt>
                <c:pt idx="17884">
                  <c:v>25588</c:v>
                </c:pt>
                <c:pt idx="17885">
                  <c:v>25589</c:v>
                </c:pt>
                <c:pt idx="17886">
                  <c:v>25590</c:v>
                </c:pt>
                <c:pt idx="17887">
                  <c:v>25591</c:v>
                </c:pt>
                <c:pt idx="17888">
                  <c:v>25592</c:v>
                </c:pt>
                <c:pt idx="17889">
                  <c:v>25593</c:v>
                </c:pt>
                <c:pt idx="17890">
                  <c:v>25594</c:v>
                </c:pt>
                <c:pt idx="17891">
                  <c:v>25595</c:v>
                </c:pt>
                <c:pt idx="17892">
                  <c:v>25596</c:v>
                </c:pt>
                <c:pt idx="17893">
                  <c:v>25597</c:v>
                </c:pt>
                <c:pt idx="17894">
                  <c:v>25598</c:v>
                </c:pt>
                <c:pt idx="17895">
                  <c:v>25599</c:v>
                </c:pt>
                <c:pt idx="17896">
                  <c:v>25600</c:v>
                </c:pt>
                <c:pt idx="17897">
                  <c:v>25601</c:v>
                </c:pt>
                <c:pt idx="17898">
                  <c:v>25602</c:v>
                </c:pt>
                <c:pt idx="17899">
                  <c:v>25603</c:v>
                </c:pt>
                <c:pt idx="17900">
                  <c:v>25604</c:v>
                </c:pt>
                <c:pt idx="17901">
                  <c:v>25605</c:v>
                </c:pt>
                <c:pt idx="17902">
                  <c:v>25606</c:v>
                </c:pt>
                <c:pt idx="17903">
                  <c:v>25607</c:v>
                </c:pt>
                <c:pt idx="17904">
                  <c:v>25608</c:v>
                </c:pt>
                <c:pt idx="17905">
                  <c:v>25609</c:v>
                </c:pt>
                <c:pt idx="17906">
                  <c:v>25610</c:v>
                </c:pt>
                <c:pt idx="17907">
                  <c:v>25611</c:v>
                </c:pt>
                <c:pt idx="17908">
                  <c:v>25612</c:v>
                </c:pt>
                <c:pt idx="17909">
                  <c:v>25613</c:v>
                </c:pt>
                <c:pt idx="17910">
                  <c:v>25614</c:v>
                </c:pt>
                <c:pt idx="17911">
                  <c:v>25615</c:v>
                </c:pt>
                <c:pt idx="17912">
                  <c:v>25616</c:v>
                </c:pt>
                <c:pt idx="17913">
                  <c:v>25617</c:v>
                </c:pt>
                <c:pt idx="17914">
                  <c:v>25618</c:v>
                </c:pt>
                <c:pt idx="17915">
                  <c:v>25619</c:v>
                </c:pt>
                <c:pt idx="17916">
                  <c:v>25620</c:v>
                </c:pt>
                <c:pt idx="17917">
                  <c:v>25621</c:v>
                </c:pt>
                <c:pt idx="17918">
                  <c:v>25622</c:v>
                </c:pt>
                <c:pt idx="17919">
                  <c:v>25623</c:v>
                </c:pt>
                <c:pt idx="17920">
                  <c:v>25624</c:v>
                </c:pt>
                <c:pt idx="17921">
                  <c:v>25625</c:v>
                </c:pt>
                <c:pt idx="17922">
                  <c:v>25626</c:v>
                </c:pt>
                <c:pt idx="17923">
                  <c:v>25627</c:v>
                </c:pt>
                <c:pt idx="17924">
                  <c:v>25628</c:v>
                </c:pt>
                <c:pt idx="17925">
                  <c:v>25629</c:v>
                </c:pt>
                <c:pt idx="17926">
                  <c:v>25630</c:v>
                </c:pt>
                <c:pt idx="17927">
                  <c:v>25631</c:v>
                </c:pt>
                <c:pt idx="17928">
                  <c:v>25632</c:v>
                </c:pt>
                <c:pt idx="17929">
                  <c:v>25633</c:v>
                </c:pt>
                <c:pt idx="17930">
                  <c:v>25634</c:v>
                </c:pt>
                <c:pt idx="17931">
                  <c:v>25635</c:v>
                </c:pt>
                <c:pt idx="17932">
                  <c:v>25636</c:v>
                </c:pt>
                <c:pt idx="17933">
                  <c:v>25637</c:v>
                </c:pt>
                <c:pt idx="17934">
                  <c:v>25638</c:v>
                </c:pt>
                <c:pt idx="17935">
                  <c:v>25639</c:v>
                </c:pt>
                <c:pt idx="17936">
                  <c:v>25640</c:v>
                </c:pt>
                <c:pt idx="17937">
                  <c:v>25641</c:v>
                </c:pt>
                <c:pt idx="17938">
                  <c:v>25642</c:v>
                </c:pt>
                <c:pt idx="17939">
                  <c:v>25643</c:v>
                </c:pt>
                <c:pt idx="17940">
                  <c:v>25644</c:v>
                </c:pt>
                <c:pt idx="17941">
                  <c:v>25645</c:v>
                </c:pt>
                <c:pt idx="17942">
                  <c:v>25646</c:v>
                </c:pt>
                <c:pt idx="17943">
                  <c:v>25647</c:v>
                </c:pt>
                <c:pt idx="17944">
                  <c:v>25648</c:v>
                </c:pt>
                <c:pt idx="17945">
                  <c:v>25649</c:v>
                </c:pt>
                <c:pt idx="17946">
                  <c:v>25650</c:v>
                </c:pt>
                <c:pt idx="17947">
                  <c:v>25651</c:v>
                </c:pt>
                <c:pt idx="17948">
                  <c:v>25652</c:v>
                </c:pt>
                <c:pt idx="17949">
                  <c:v>25653</c:v>
                </c:pt>
                <c:pt idx="17950">
                  <c:v>25654</c:v>
                </c:pt>
                <c:pt idx="17951">
                  <c:v>25655</c:v>
                </c:pt>
                <c:pt idx="17952">
                  <c:v>25656</c:v>
                </c:pt>
                <c:pt idx="17953">
                  <c:v>25657</c:v>
                </c:pt>
                <c:pt idx="17954">
                  <c:v>25658</c:v>
                </c:pt>
                <c:pt idx="17955">
                  <c:v>25659</c:v>
                </c:pt>
                <c:pt idx="17956">
                  <c:v>25660</c:v>
                </c:pt>
                <c:pt idx="17957">
                  <c:v>25661</c:v>
                </c:pt>
                <c:pt idx="17958">
                  <c:v>25662</c:v>
                </c:pt>
                <c:pt idx="17959">
                  <c:v>25663</c:v>
                </c:pt>
                <c:pt idx="17960">
                  <c:v>25664</c:v>
                </c:pt>
                <c:pt idx="17961">
                  <c:v>25665</c:v>
                </c:pt>
                <c:pt idx="17962">
                  <c:v>25666</c:v>
                </c:pt>
                <c:pt idx="17963">
                  <c:v>25667</c:v>
                </c:pt>
                <c:pt idx="17964">
                  <c:v>25668</c:v>
                </c:pt>
                <c:pt idx="17965">
                  <c:v>25669</c:v>
                </c:pt>
                <c:pt idx="17966">
                  <c:v>25670</c:v>
                </c:pt>
                <c:pt idx="17967">
                  <c:v>25671</c:v>
                </c:pt>
                <c:pt idx="17968">
                  <c:v>25672</c:v>
                </c:pt>
                <c:pt idx="17969">
                  <c:v>25673</c:v>
                </c:pt>
                <c:pt idx="17970">
                  <c:v>25674</c:v>
                </c:pt>
                <c:pt idx="17971">
                  <c:v>25675</c:v>
                </c:pt>
                <c:pt idx="17972">
                  <c:v>25676</c:v>
                </c:pt>
                <c:pt idx="17973">
                  <c:v>25677</c:v>
                </c:pt>
                <c:pt idx="17974">
                  <c:v>25678</c:v>
                </c:pt>
                <c:pt idx="17975">
                  <c:v>25679</c:v>
                </c:pt>
                <c:pt idx="17976">
                  <c:v>25680</c:v>
                </c:pt>
                <c:pt idx="17977">
                  <c:v>25681</c:v>
                </c:pt>
                <c:pt idx="17978">
                  <c:v>25682</c:v>
                </c:pt>
                <c:pt idx="17979">
                  <c:v>25683</c:v>
                </c:pt>
                <c:pt idx="17980">
                  <c:v>25684</c:v>
                </c:pt>
                <c:pt idx="17981">
                  <c:v>25685</c:v>
                </c:pt>
                <c:pt idx="17982">
                  <c:v>25686</c:v>
                </c:pt>
                <c:pt idx="17983">
                  <c:v>25687</c:v>
                </c:pt>
                <c:pt idx="17984">
                  <c:v>25688</c:v>
                </c:pt>
                <c:pt idx="17985">
                  <c:v>25689</c:v>
                </c:pt>
                <c:pt idx="17986">
                  <c:v>25690</c:v>
                </c:pt>
                <c:pt idx="17987">
                  <c:v>25691</c:v>
                </c:pt>
                <c:pt idx="17988">
                  <c:v>25692</c:v>
                </c:pt>
                <c:pt idx="17989">
                  <c:v>25693</c:v>
                </c:pt>
                <c:pt idx="17990">
                  <c:v>25694</c:v>
                </c:pt>
                <c:pt idx="17991">
                  <c:v>25695</c:v>
                </c:pt>
                <c:pt idx="17992">
                  <c:v>25696</c:v>
                </c:pt>
                <c:pt idx="17993">
                  <c:v>25697</c:v>
                </c:pt>
                <c:pt idx="17994">
                  <c:v>25698</c:v>
                </c:pt>
                <c:pt idx="17995">
                  <c:v>25699</c:v>
                </c:pt>
                <c:pt idx="17996">
                  <c:v>25700</c:v>
                </c:pt>
                <c:pt idx="17997">
                  <c:v>25701</c:v>
                </c:pt>
                <c:pt idx="17998">
                  <c:v>25702</c:v>
                </c:pt>
                <c:pt idx="17999">
                  <c:v>25703</c:v>
                </c:pt>
                <c:pt idx="18000">
                  <c:v>25704</c:v>
                </c:pt>
                <c:pt idx="18001">
                  <c:v>25705</c:v>
                </c:pt>
                <c:pt idx="18002">
                  <c:v>25706</c:v>
                </c:pt>
                <c:pt idx="18003">
                  <c:v>25707</c:v>
                </c:pt>
                <c:pt idx="18004">
                  <c:v>25708</c:v>
                </c:pt>
                <c:pt idx="18005">
                  <c:v>25709</c:v>
                </c:pt>
                <c:pt idx="18006">
                  <c:v>25710</c:v>
                </c:pt>
                <c:pt idx="18007">
                  <c:v>25711</c:v>
                </c:pt>
                <c:pt idx="18008">
                  <c:v>25712</c:v>
                </c:pt>
                <c:pt idx="18009">
                  <c:v>25713</c:v>
                </c:pt>
                <c:pt idx="18010">
                  <c:v>25714</c:v>
                </c:pt>
                <c:pt idx="18011">
                  <c:v>25715</c:v>
                </c:pt>
                <c:pt idx="18012">
                  <c:v>25716</c:v>
                </c:pt>
                <c:pt idx="18013">
                  <c:v>25717</c:v>
                </c:pt>
                <c:pt idx="18014">
                  <c:v>25718</c:v>
                </c:pt>
                <c:pt idx="18015">
                  <c:v>25719</c:v>
                </c:pt>
                <c:pt idx="18016">
                  <c:v>25720</c:v>
                </c:pt>
                <c:pt idx="18017">
                  <c:v>25721</c:v>
                </c:pt>
                <c:pt idx="18018">
                  <c:v>25722</c:v>
                </c:pt>
                <c:pt idx="18019">
                  <c:v>25723</c:v>
                </c:pt>
                <c:pt idx="18020">
                  <c:v>25724</c:v>
                </c:pt>
                <c:pt idx="18021">
                  <c:v>25725</c:v>
                </c:pt>
                <c:pt idx="18022">
                  <c:v>25726</c:v>
                </c:pt>
                <c:pt idx="18023">
                  <c:v>25727</c:v>
                </c:pt>
                <c:pt idx="18024">
                  <c:v>25728</c:v>
                </c:pt>
                <c:pt idx="18025">
                  <c:v>25729</c:v>
                </c:pt>
                <c:pt idx="18026">
                  <c:v>25730</c:v>
                </c:pt>
                <c:pt idx="18027">
                  <c:v>25731</c:v>
                </c:pt>
                <c:pt idx="18028">
                  <c:v>25732</c:v>
                </c:pt>
                <c:pt idx="18029">
                  <c:v>25733</c:v>
                </c:pt>
                <c:pt idx="18030">
                  <c:v>25734</c:v>
                </c:pt>
                <c:pt idx="18031">
                  <c:v>25735</c:v>
                </c:pt>
                <c:pt idx="18032">
                  <c:v>25736</c:v>
                </c:pt>
                <c:pt idx="18033">
                  <c:v>25737</c:v>
                </c:pt>
                <c:pt idx="18034">
                  <c:v>25738</c:v>
                </c:pt>
                <c:pt idx="18035">
                  <c:v>25739</c:v>
                </c:pt>
                <c:pt idx="18036">
                  <c:v>25740</c:v>
                </c:pt>
                <c:pt idx="18037">
                  <c:v>25741</c:v>
                </c:pt>
                <c:pt idx="18038">
                  <c:v>25742</c:v>
                </c:pt>
                <c:pt idx="18039">
                  <c:v>25743</c:v>
                </c:pt>
                <c:pt idx="18040">
                  <c:v>25744</c:v>
                </c:pt>
                <c:pt idx="18041">
                  <c:v>25745</c:v>
                </c:pt>
                <c:pt idx="18042">
                  <c:v>25746</c:v>
                </c:pt>
                <c:pt idx="18043">
                  <c:v>25747</c:v>
                </c:pt>
                <c:pt idx="18044">
                  <c:v>25748</c:v>
                </c:pt>
                <c:pt idx="18045">
                  <c:v>25749</c:v>
                </c:pt>
                <c:pt idx="18046">
                  <c:v>25750</c:v>
                </c:pt>
                <c:pt idx="18047">
                  <c:v>25751</c:v>
                </c:pt>
                <c:pt idx="18048">
                  <c:v>25752</c:v>
                </c:pt>
                <c:pt idx="18049">
                  <c:v>25753</c:v>
                </c:pt>
                <c:pt idx="18050">
                  <c:v>25754</c:v>
                </c:pt>
                <c:pt idx="18051">
                  <c:v>25755</c:v>
                </c:pt>
                <c:pt idx="18052">
                  <c:v>25756</c:v>
                </c:pt>
                <c:pt idx="18053">
                  <c:v>25757</c:v>
                </c:pt>
                <c:pt idx="18054">
                  <c:v>25758</c:v>
                </c:pt>
                <c:pt idx="18055">
                  <c:v>25759</c:v>
                </c:pt>
                <c:pt idx="18056">
                  <c:v>25760</c:v>
                </c:pt>
                <c:pt idx="18057">
                  <c:v>25761</c:v>
                </c:pt>
                <c:pt idx="18058">
                  <c:v>25762</c:v>
                </c:pt>
                <c:pt idx="18059">
                  <c:v>25763</c:v>
                </c:pt>
                <c:pt idx="18060">
                  <c:v>25764</c:v>
                </c:pt>
                <c:pt idx="18061">
                  <c:v>25765</c:v>
                </c:pt>
                <c:pt idx="18062">
                  <c:v>25766</c:v>
                </c:pt>
                <c:pt idx="18063">
                  <c:v>25767</c:v>
                </c:pt>
                <c:pt idx="18064">
                  <c:v>25768</c:v>
                </c:pt>
                <c:pt idx="18065">
                  <c:v>25769</c:v>
                </c:pt>
                <c:pt idx="18066">
                  <c:v>25770</c:v>
                </c:pt>
                <c:pt idx="18067">
                  <c:v>25771</c:v>
                </c:pt>
                <c:pt idx="18068">
                  <c:v>25772</c:v>
                </c:pt>
                <c:pt idx="18069">
                  <c:v>25773</c:v>
                </c:pt>
                <c:pt idx="18070">
                  <c:v>25774</c:v>
                </c:pt>
                <c:pt idx="18071">
                  <c:v>25775</c:v>
                </c:pt>
                <c:pt idx="18072">
                  <c:v>25776</c:v>
                </c:pt>
                <c:pt idx="18073">
                  <c:v>25777</c:v>
                </c:pt>
                <c:pt idx="18074">
                  <c:v>25778</c:v>
                </c:pt>
                <c:pt idx="18075">
                  <c:v>25779</c:v>
                </c:pt>
                <c:pt idx="18076">
                  <c:v>25780</c:v>
                </c:pt>
                <c:pt idx="18077">
                  <c:v>25781</c:v>
                </c:pt>
                <c:pt idx="18078">
                  <c:v>25782</c:v>
                </c:pt>
                <c:pt idx="18079">
                  <c:v>25783</c:v>
                </c:pt>
                <c:pt idx="18080">
                  <c:v>25784</c:v>
                </c:pt>
                <c:pt idx="18081">
                  <c:v>25785</c:v>
                </c:pt>
                <c:pt idx="18082">
                  <c:v>25786</c:v>
                </c:pt>
                <c:pt idx="18083">
                  <c:v>25787</c:v>
                </c:pt>
                <c:pt idx="18084">
                  <c:v>25788</c:v>
                </c:pt>
                <c:pt idx="18085">
                  <c:v>25789</c:v>
                </c:pt>
                <c:pt idx="18086">
                  <c:v>25790</c:v>
                </c:pt>
                <c:pt idx="18087">
                  <c:v>25791</c:v>
                </c:pt>
                <c:pt idx="18088">
                  <c:v>25792</c:v>
                </c:pt>
                <c:pt idx="18089">
                  <c:v>25793</c:v>
                </c:pt>
                <c:pt idx="18090">
                  <c:v>25794</c:v>
                </c:pt>
                <c:pt idx="18091">
                  <c:v>25795</c:v>
                </c:pt>
                <c:pt idx="18092">
                  <c:v>25796</c:v>
                </c:pt>
                <c:pt idx="18093">
                  <c:v>25797</c:v>
                </c:pt>
                <c:pt idx="18094">
                  <c:v>25798</c:v>
                </c:pt>
                <c:pt idx="18095">
                  <c:v>25799</c:v>
                </c:pt>
                <c:pt idx="18096">
                  <c:v>25800</c:v>
                </c:pt>
                <c:pt idx="18097">
                  <c:v>25801</c:v>
                </c:pt>
                <c:pt idx="18098">
                  <c:v>25802</c:v>
                </c:pt>
                <c:pt idx="18099">
                  <c:v>25803</c:v>
                </c:pt>
                <c:pt idx="18100">
                  <c:v>25804</c:v>
                </c:pt>
                <c:pt idx="18101">
                  <c:v>25805</c:v>
                </c:pt>
                <c:pt idx="18102">
                  <c:v>25806</c:v>
                </c:pt>
                <c:pt idx="18103">
                  <c:v>25807</c:v>
                </c:pt>
                <c:pt idx="18104">
                  <c:v>25808</c:v>
                </c:pt>
                <c:pt idx="18105">
                  <c:v>25809</c:v>
                </c:pt>
                <c:pt idx="18106">
                  <c:v>25810</c:v>
                </c:pt>
                <c:pt idx="18107">
                  <c:v>25811</c:v>
                </c:pt>
                <c:pt idx="18108">
                  <c:v>25812</c:v>
                </c:pt>
                <c:pt idx="18109">
                  <c:v>25813</c:v>
                </c:pt>
                <c:pt idx="18110">
                  <c:v>25814</c:v>
                </c:pt>
                <c:pt idx="18111">
                  <c:v>25815</c:v>
                </c:pt>
                <c:pt idx="18112">
                  <c:v>25816</c:v>
                </c:pt>
                <c:pt idx="18113">
                  <c:v>25817</c:v>
                </c:pt>
                <c:pt idx="18114">
                  <c:v>25818</c:v>
                </c:pt>
                <c:pt idx="18115">
                  <c:v>25819</c:v>
                </c:pt>
                <c:pt idx="18116">
                  <c:v>25820</c:v>
                </c:pt>
                <c:pt idx="18117">
                  <c:v>25821</c:v>
                </c:pt>
                <c:pt idx="18118">
                  <c:v>25822</c:v>
                </c:pt>
                <c:pt idx="18119">
                  <c:v>25823</c:v>
                </c:pt>
                <c:pt idx="18120">
                  <c:v>25824</c:v>
                </c:pt>
                <c:pt idx="18121">
                  <c:v>25825</c:v>
                </c:pt>
                <c:pt idx="18122">
                  <c:v>25826</c:v>
                </c:pt>
                <c:pt idx="18123">
                  <c:v>25827</c:v>
                </c:pt>
                <c:pt idx="18124">
                  <c:v>25828</c:v>
                </c:pt>
                <c:pt idx="18125">
                  <c:v>25829</c:v>
                </c:pt>
                <c:pt idx="18126">
                  <c:v>25830</c:v>
                </c:pt>
                <c:pt idx="18127">
                  <c:v>25831</c:v>
                </c:pt>
                <c:pt idx="18128">
                  <c:v>25832</c:v>
                </c:pt>
                <c:pt idx="18129">
                  <c:v>25833</c:v>
                </c:pt>
                <c:pt idx="18130">
                  <c:v>25834</c:v>
                </c:pt>
                <c:pt idx="18131">
                  <c:v>25835</c:v>
                </c:pt>
                <c:pt idx="18132">
                  <c:v>25836</c:v>
                </c:pt>
                <c:pt idx="18133">
                  <c:v>25837</c:v>
                </c:pt>
                <c:pt idx="18134">
                  <c:v>25838</c:v>
                </c:pt>
                <c:pt idx="18135">
                  <c:v>25839</c:v>
                </c:pt>
                <c:pt idx="18136">
                  <c:v>25840</c:v>
                </c:pt>
                <c:pt idx="18137">
                  <c:v>25841</c:v>
                </c:pt>
                <c:pt idx="18138">
                  <c:v>25842</c:v>
                </c:pt>
                <c:pt idx="18139">
                  <c:v>25843</c:v>
                </c:pt>
                <c:pt idx="18140">
                  <c:v>25844</c:v>
                </c:pt>
                <c:pt idx="18141">
                  <c:v>25845</c:v>
                </c:pt>
                <c:pt idx="18142">
                  <c:v>25846</c:v>
                </c:pt>
                <c:pt idx="18143">
                  <c:v>25847</c:v>
                </c:pt>
                <c:pt idx="18144">
                  <c:v>25848</c:v>
                </c:pt>
                <c:pt idx="18145">
                  <c:v>25849</c:v>
                </c:pt>
                <c:pt idx="18146">
                  <c:v>25850</c:v>
                </c:pt>
                <c:pt idx="18147">
                  <c:v>25851</c:v>
                </c:pt>
                <c:pt idx="18148">
                  <c:v>25852</c:v>
                </c:pt>
                <c:pt idx="18149">
                  <c:v>25853</c:v>
                </c:pt>
                <c:pt idx="18150">
                  <c:v>25854</c:v>
                </c:pt>
                <c:pt idx="18151">
                  <c:v>25855</c:v>
                </c:pt>
                <c:pt idx="18152">
                  <c:v>25856</c:v>
                </c:pt>
                <c:pt idx="18153">
                  <c:v>25857</c:v>
                </c:pt>
                <c:pt idx="18154">
                  <c:v>25858</c:v>
                </c:pt>
                <c:pt idx="18155">
                  <c:v>25859</c:v>
                </c:pt>
                <c:pt idx="18156">
                  <c:v>25860</c:v>
                </c:pt>
                <c:pt idx="18157">
                  <c:v>25861</c:v>
                </c:pt>
                <c:pt idx="18158">
                  <c:v>25862</c:v>
                </c:pt>
                <c:pt idx="18159">
                  <c:v>25863</c:v>
                </c:pt>
                <c:pt idx="18160">
                  <c:v>25864</c:v>
                </c:pt>
                <c:pt idx="18161">
                  <c:v>25865</c:v>
                </c:pt>
                <c:pt idx="18162">
                  <c:v>25866</c:v>
                </c:pt>
                <c:pt idx="18163">
                  <c:v>25867</c:v>
                </c:pt>
                <c:pt idx="18164">
                  <c:v>25868</c:v>
                </c:pt>
                <c:pt idx="18165">
                  <c:v>25869</c:v>
                </c:pt>
                <c:pt idx="18166">
                  <c:v>25870</c:v>
                </c:pt>
                <c:pt idx="18167">
                  <c:v>25871</c:v>
                </c:pt>
                <c:pt idx="18168">
                  <c:v>25872</c:v>
                </c:pt>
                <c:pt idx="18169">
                  <c:v>25873</c:v>
                </c:pt>
                <c:pt idx="18170">
                  <c:v>25874</c:v>
                </c:pt>
                <c:pt idx="18171">
                  <c:v>25875</c:v>
                </c:pt>
                <c:pt idx="18172">
                  <c:v>25876</c:v>
                </c:pt>
                <c:pt idx="18173">
                  <c:v>25877</c:v>
                </c:pt>
                <c:pt idx="18174">
                  <c:v>25878</c:v>
                </c:pt>
                <c:pt idx="18175">
                  <c:v>25879</c:v>
                </c:pt>
                <c:pt idx="18176">
                  <c:v>25880</c:v>
                </c:pt>
                <c:pt idx="18177">
                  <c:v>25881</c:v>
                </c:pt>
                <c:pt idx="18178">
                  <c:v>25882</c:v>
                </c:pt>
                <c:pt idx="18179">
                  <c:v>25883</c:v>
                </c:pt>
                <c:pt idx="18180">
                  <c:v>25884</c:v>
                </c:pt>
                <c:pt idx="18181">
                  <c:v>25885</c:v>
                </c:pt>
                <c:pt idx="18182">
                  <c:v>25886</c:v>
                </c:pt>
                <c:pt idx="18183">
                  <c:v>25887</c:v>
                </c:pt>
                <c:pt idx="18184">
                  <c:v>25888</c:v>
                </c:pt>
                <c:pt idx="18185">
                  <c:v>25889</c:v>
                </c:pt>
                <c:pt idx="18186">
                  <c:v>25890</c:v>
                </c:pt>
                <c:pt idx="18187">
                  <c:v>25891</c:v>
                </c:pt>
                <c:pt idx="18188">
                  <c:v>25892</c:v>
                </c:pt>
                <c:pt idx="18189">
                  <c:v>25893</c:v>
                </c:pt>
                <c:pt idx="18190">
                  <c:v>25894</c:v>
                </c:pt>
                <c:pt idx="18191">
                  <c:v>25895</c:v>
                </c:pt>
                <c:pt idx="18192">
                  <c:v>25896</c:v>
                </c:pt>
                <c:pt idx="18193">
                  <c:v>25897</c:v>
                </c:pt>
                <c:pt idx="18194">
                  <c:v>25898</c:v>
                </c:pt>
                <c:pt idx="18195">
                  <c:v>25899</c:v>
                </c:pt>
                <c:pt idx="18196">
                  <c:v>25900</c:v>
                </c:pt>
                <c:pt idx="18197">
                  <c:v>25901</c:v>
                </c:pt>
                <c:pt idx="18198">
                  <c:v>25902</c:v>
                </c:pt>
                <c:pt idx="18199">
                  <c:v>25903</c:v>
                </c:pt>
                <c:pt idx="18200">
                  <c:v>25904</c:v>
                </c:pt>
                <c:pt idx="18201">
                  <c:v>25905</c:v>
                </c:pt>
                <c:pt idx="18202">
                  <c:v>25906</c:v>
                </c:pt>
                <c:pt idx="18203">
                  <c:v>25907</c:v>
                </c:pt>
                <c:pt idx="18204">
                  <c:v>25908</c:v>
                </c:pt>
                <c:pt idx="18205">
                  <c:v>25909</c:v>
                </c:pt>
                <c:pt idx="18206">
                  <c:v>25910</c:v>
                </c:pt>
                <c:pt idx="18207">
                  <c:v>25911</c:v>
                </c:pt>
                <c:pt idx="18208">
                  <c:v>25912</c:v>
                </c:pt>
                <c:pt idx="18209">
                  <c:v>25913</c:v>
                </c:pt>
                <c:pt idx="18210">
                  <c:v>25914</c:v>
                </c:pt>
                <c:pt idx="18211">
                  <c:v>25915</c:v>
                </c:pt>
                <c:pt idx="18212">
                  <c:v>25916</c:v>
                </c:pt>
                <c:pt idx="18213">
                  <c:v>25917</c:v>
                </c:pt>
                <c:pt idx="18214">
                  <c:v>25918</c:v>
                </c:pt>
                <c:pt idx="18215">
                  <c:v>25919</c:v>
                </c:pt>
                <c:pt idx="18216">
                  <c:v>25920</c:v>
                </c:pt>
                <c:pt idx="18217">
                  <c:v>25921</c:v>
                </c:pt>
                <c:pt idx="18218">
                  <c:v>25922</c:v>
                </c:pt>
                <c:pt idx="18219">
                  <c:v>25923</c:v>
                </c:pt>
                <c:pt idx="18220">
                  <c:v>25924</c:v>
                </c:pt>
                <c:pt idx="18221">
                  <c:v>25925</c:v>
                </c:pt>
                <c:pt idx="18222">
                  <c:v>25926</c:v>
                </c:pt>
                <c:pt idx="18223">
                  <c:v>25927</c:v>
                </c:pt>
                <c:pt idx="18224">
                  <c:v>25928</c:v>
                </c:pt>
                <c:pt idx="18225">
                  <c:v>25929</c:v>
                </c:pt>
                <c:pt idx="18226">
                  <c:v>25930</c:v>
                </c:pt>
                <c:pt idx="18227">
                  <c:v>25931</c:v>
                </c:pt>
                <c:pt idx="18228">
                  <c:v>25932</c:v>
                </c:pt>
                <c:pt idx="18229">
                  <c:v>25933</c:v>
                </c:pt>
                <c:pt idx="18230">
                  <c:v>25934</c:v>
                </c:pt>
                <c:pt idx="18231">
                  <c:v>25935</c:v>
                </c:pt>
                <c:pt idx="18232">
                  <c:v>25936</c:v>
                </c:pt>
                <c:pt idx="18233">
                  <c:v>25937</c:v>
                </c:pt>
                <c:pt idx="18234">
                  <c:v>25938</c:v>
                </c:pt>
                <c:pt idx="18235">
                  <c:v>25939</c:v>
                </c:pt>
                <c:pt idx="18236">
                  <c:v>25940</c:v>
                </c:pt>
                <c:pt idx="18237">
                  <c:v>25941</c:v>
                </c:pt>
                <c:pt idx="18238">
                  <c:v>25942</c:v>
                </c:pt>
                <c:pt idx="18239">
                  <c:v>25943</c:v>
                </c:pt>
                <c:pt idx="18240">
                  <c:v>25944</c:v>
                </c:pt>
                <c:pt idx="18241">
                  <c:v>25945</c:v>
                </c:pt>
                <c:pt idx="18242">
                  <c:v>25946</c:v>
                </c:pt>
                <c:pt idx="18243">
                  <c:v>25947</c:v>
                </c:pt>
                <c:pt idx="18244">
                  <c:v>25948</c:v>
                </c:pt>
                <c:pt idx="18245">
                  <c:v>25949</c:v>
                </c:pt>
                <c:pt idx="18246">
                  <c:v>25950</c:v>
                </c:pt>
                <c:pt idx="18247">
                  <c:v>25951</c:v>
                </c:pt>
                <c:pt idx="18248">
                  <c:v>25952</c:v>
                </c:pt>
                <c:pt idx="18249">
                  <c:v>25953</c:v>
                </c:pt>
                <c:pt idx="18250">
                  <c:v>25954</c:v>
                </c:pt>
                <c:pt idx="18251">
                  <c:v>25955</c:v>
                </c:pt>
                <c:pt idx="18252">
                  <c:v>25956</c:v>
                </c:pt>
                <c:pt idx="18253">
                  <c:v>25957</c:v>
                </c:pt>
                <c:pt idx="18254">
                  <c:v>25958</c:v>
                </c:pt>
                <c:pt idx="18255">
                  <c:v>25959</c:v>
                </c:pt>
                <c:pt idx="18256">
                  <c:v>25960</c:v>
                </c:pt>
                <c:pt idx="18257">
                  <c:v>25961</c:v>
                </c:pt>
                <c:pt idx="18258">
                  <c:v>25962</c:v>
                </c:pt>
                <c:pt idx="18259">
                  <c:v>25963</c:v>
                </c:pt>
                <c:pt idx="18260">
                  <c:v>25964</c:v>
                </c:pt>
                <c:pt idx="18261">
                  <c:v>25965</c:v>
                </c:pt>
                <c:pt idx="18262">
                  <c:v>25966</c:v>
                </c:pt>
                <c:pt idx="18263">
                  <c:v>25967</c:v>
                </c:pt>
                <c:pt idx="18264">
                  <c:v>25968</c:v>
                </c:pt>
                <c:pt idx="18265">
                  <c:v>25969</c:v>
                </c:pt>
                <c:pt idx="18266">
                  <c:v>25970</c:v>
                </c:pt>
                <c:pt idx="18267">
                  <c:v>25971</c:v>
                </c:pt>
                <c:pt idx="18268">
                  <c:v>25972</c:v>
                </c:pt>
                <c:pt idx="18269">
                  <c:v>25973</c:v>
                </c:pt>
                <c:pt idx="18270">
                  <c:v>25974</c:v>
                </c:pt>
                <c:pt idx="18271">
                  <c:v>25975</c:v>
                </c:pt>
                <c:pt idx="18272">
                  <c:v>25976</c:v>
                </c:pt>
                <c:pt idx="18273">
                  <c:v>25977</c:v>
                </c:pt>
                <c:pt idx="18274">
                  <c:v>25978</c:v>
                </c:pt>
                <c:pt idx="18275">
                  <c:v>25979</c:v>
                </c:pt>
                <c:pt idx="18276">
                  <c:v>25980</c:v>
                </c:pt>
                <c:pt idx="18277">
                  <c:v>25981</c:v>
                </c:pt>
                <c:pt idx="18278">
                  <c:v>25982</c:v>
                </c:pt>
                <c:pt idx="18279">
                  <c:v>25983</c:v>
                </c:pt>
                <c:pt idx="18280">
                  <c:v>25984</c:v>
                </c:pt>
                <c:pt idx="18281">
                  <c:v>25985</c:v>
                </c:pt>
                <c:pt idx="18282">
                  <c:v>25986</c:v>
                </c:pt>
                <c:pt idx="18283">
                  <c:v>25987</c:v>
                </c:pt>
                <c:pt idx="18284">
                  <c:v>25988</c:v>
                </c:pt>
                <c:pt idx="18285">
                  <c:v>25989</c:v>
                </c:pt>
                <c:pt idx="18286">
                  <c:v>25990</c:v>
                </c:pt>
                <c:pt idx="18287">
                  <c:v>25991</c:v>
                </c:pt>
                <c:pt idx="18288">
                  <c:v>25992</c:v>
                </c:pt>
                <c:pt idx="18289">
                  <c:v>25993</c:v>
                </c:pt>
                <c:pt idx="18290">
                  <c:v>25994</c:v>
                </c:pt>
                <c:pt idx="18291">
                  <c:v>25995</c:v>
                </c:pt>
                <c:pt idx="18292">
                  <c:v>25996</c:v>
                </c:pt>
                <c:pt idx="18293">
                  <c:v>25997</c:v>
                </c:pt>
                <c:pt idx="18294">
                  <c:v>25998</c:v>
                </c:pt>
                <c:pt idx="18295">
                  <c:v>25999</c:v>
                </c:pt>
                <c:pt idx="18296">
                  <c:v>26000</c:v>
                </c:pt>
                <c:pt idx="18297">
                  <c:v>26001</c:v>
                </c:pt>
                <c:pt idx="18298">
                  <c:v>26002</c:v>
                </c:pt>
                <c:pt idx="18299">
                  <c:v>26003</c:v>
                </c:pt>
                <c:pt idx="18300">
                  <c:v>26004</c:v>
                </c:pt>
                <c:pt idx="18301">
                  <c:v>26005</c:v>
                </c:pt>
                <c:pt idx="18302">
                  <c:v>26006</c:v>
                </c:pt>
                <c:pt idx="18303">
                  <c:v>26007</c:v>
                </c:pt>
                <c:pt idx="18304">
                  <c:v>26008</c:v>
                </c:pt>
                <c:pt idx="18305">
                  <c:v>26009</c:v>
                </c:pt>
                <c:pt idx="18306">
                  <c:v>26010</c:v>
                </c:pt>
                <c:pt idx="18307">
                  <c:v>26011</c:v>
                </c:pt>
                <c:pt idx="18308">
                  <c:v>26012</c:v>
                </c:pt>
                <c:pt idx="18309">
                  <c:v>26013</c:v>
                </c:pt>
                <c:pt idx="18310">
                  <c:v>26014</c:v>
                </c:pt>
                <c:pt idx="18311">
                  <c:v>26015</c:v>
                </c:pt>
                <c:pt idx="18312">
                  <c:v>26016</c:v>
                </c:pt>
                <c:pt idx="18313">
                  <c:v>26017</c:v>
                </c:pt>
                <c:pt idx="18314">
                  <c:v>26018</c:v>
                </c:pt>
                <c:pt idx="18315">
                  <c:v>26019</c:v>
                </c:pt>
                <c:pt idx="18316">
                  <c:v>26020</c:v>
                </c:pt>
                <c:pt idx="18317">
                  <c:v>26021</c:v>
                </c:pt>
                <c:pt idx="18318">
                  <c:v>26022</c:v>
                </c:pt>
                <c:pt idx="18319">
                  <c:v>26023</c:v>
                </c:pt>
                <c:pt idx="18320">
                  <c:v>26024</c:v>
                </c:pt>
                <c:pt idx="18321">
                  <c:v>26025</c:v>
                </c:pt>
                <c:pt idx="18322">
                  <c:v>26026</c:v>
                </c:pt>
                <c:pt idx="18323">
                  <c:v>26027</c:v>
                </c:pt>
                <c:pt idx="18324">
                  <c:v>26028</c:v>
                </c:pt>
                <c:pt idx="18325">
                  <c:v>26029</c:v>
                </c:pt>
                <c:pt idx="18326">
                  <c:v>26030</c:v>
                </c:pt>
                <c:pt idx="18327">
                  <c:v>26031</c:v>
                </c:pt>
                <c:pt idx="18328">
                  <c:v>26032</c:v>
                </c:pt>
                <c:pt idx="18329">
                  <c:v>26033</c:v>
                </c:pt>
                <c:pt idx="18330">
                  <c:v>26034</c:v>
                </c:pt>
                <c:pt idx="18331">
                  <c:v>26035</c:v>
                </c:pt>
                <c:pt idx="18332">
                  <c:v>26036</c:v>
                </c:pt>
                <c:pt idx="18333">
                  <c:v>26037</c:v>
                </c:pt>
                <c:pt idx="18334">
                  <c:v>26038</c:v>
                </c:pt>
                <c:pt idx="18335">
                  <c:v>26039</c:v>
                </c:pt>
                <c:pt idx="18336">
                  <c:v>26040</c:v>
                </c:pt>
                <c:pt idx="18337">
                  <c:v>26041</c:v>
                </c:pt>
                <c:pt idx="18338">
                  <c:v>26042</c:v>
                </c:pt>
                <c:pt idx="18339">
                  <c:v>26043</c:v>
                </c:pt>
                <c:pt idx="18340">
                  <c:v>26044</c:v>
                </c:pt>
                <c:pt idx="18341">
                  <c:v>26045</c:v>
                </c:pt>
                <c:pt idx="18342">
                  <c:v>26046</c:v>
                </c:pt>
                <c:pt idx="18343">
                  <c:v>26047</c:v>
                </c:pt>
                <c:pt idx="18344">
                  <c:v>26048</c:v>
                </c:pt>
                <c:pt idx="18345">
                  <c:v>26049</c:v>
                </c:pt>
                <c:pt idx="18346">
                  <c:v>26050</c:v>
                </c:pt>
                <c:pt idx="18347">
                  <c:v>26051</c:v>
                </c:pt>
                <c:pt idx="18348">
                  <c:v>26052</c:v>
                </c:pt>
                <c:pt idx="18349">
                  <c:v>26053</c:v>
                </c:pt>
                <c:pt idx="18350">
                  <c:v>26054</c:v>
                </c:pt>
                <c:pt idx="18351">
                  <c:v>26055</c:v>
                </c:pt>
                <c:pt idx="18352">
                  <c:v>26056</c:v>
                </c:pt>
                <c:pt idx="18353">
                  <c:v>26057</c:v>
                </c:pt>
                <c:pt idx="18354">
                  <c:v>26058</c:v>
                </c:pt>
                <c:pt idx="18355">
                  <c:v>26059</c:v>
                </c:pt>
                <c:pt idx="18356">
                  <c:v>26060</c:v>
                </c:pt>
                <c:pt idx="18357">
                  <c:v>26061</c:v>
                </c:pt>
                <c:pt idx="18358">
                  <c:v>26062</c:v>
                </c:pt>
                <c:pt idx="18359">
                  <c:v>26063</c:v>
                </c:pt>
                <c:pt idx="18360">
                  <c:v>26064</c:v>
                </c:pt>
                <c:pt idx="18361">
                  <c:v>26065</c:v>
                </c:pt>
                <c:pt idx="18362">
                  <c:v>26066</c:v>
                </c:pt>
                <c:pt idx="18363">
                  <c:v>26067</c:v>
                </c:pt>
                <c:pt idx="18364">
                  <c:v>26068</c:v>
                </c:pt>
                <c:pt idx="18365">
                  <c:v>26069</c:v>
                </c:pt>
                <c:pt idx="18366">
                  <c:v>26070</c:v>
                </c:pt>
                <c:pt idx="18367">
                  <c:v>26071</c:v>
                </c:pt>
                <c:pt idx="18368">
                  <c:v>26072</c:v>
                </c:pt>
                <c:pt idx="18369">
                  <c:v>26073</c:v>
                </c:pt>
                <c:pt idx="18370">
                  <c:v>26074</c:v>
                </c:pt>
                <c:pt idx="18371">
                  <c:v>26075</c:v>
                </c:pt>
                <c:pt idx="18372">
                  <c:v>26076</c:v>
                </c:pt>
                <c:pt idx="18373">
                  <c:v>26077</c:v>
                </c:pt>
                <c:pt idx="18374">
                  <c:v>26078</c:v>
                </c:pt>
                <c:pt idx="18375">
                  <c:v>26079</c:v>
                </c:pt>
                <c:pt idx="18376">
                  <c:v>26080</c:v>
                </c:pt>
                <c:pt idx="18377">
                  <c:v>26081</c:v>
                </c:pt>
                <c:pt idx="18378">
                  <c:v>26082</c:v>
                </c:pt>
                <c:pt idx="18379">
                  <c:v>26083</c:v>
                </c:pt>
                <c:pt idx="18380">
                  <c:v>26084</c:v>
                </c:pt>
                <c:pt idx="18381">
                  <c:v>26085</c:v>
                </c:pt>
                <c:pt idx="18382">
                  <c:v>26086</c:v>
                </c:pt>
                <c:pt idx="18383">
                  <c:v>26087</c:v>
                </c:pt>
                <c:pt idx="18384">
                  <c:v>26088</c:v>
                </c:pt>
                <c:pt idx="18385">
                  <c:v>26089</c:v>
                </c:pt>
                <c:pt idx="18386">
                  <c:v>26090</c:v>
                </c:pt>
                <c:pt idx="18387">
                  <c:v>26091</c:v>
                </c:pt>
                <c:pt idx="18388">
                  <c:v>26092</c:v>
                </c:pt>
                <c:pt idx="18389">
                  <c:v>26093</c:v>
                </c:pt>
                <c:pt idx="18390">
                  <c:v>26094</c:v>
                </c:pt>
                <c:pt idx="18391">
                  <c:v>26095</c:v>
                </c:pt>
                <c:pt idx="18392">
                  <c:v>26096</c:v>
                </c:pt>
                <c:pt idx="18393">
                  <c:v>26097</c:v>
                </c:pt>
                <c:pt idx="18394">
                  <c:v>26098</c:v>
                </c:pt>
                <c:pt idx="18395">
                  <c:v>26099</c:v>
                </c:pt>
                <c:pt idx="18396">
                  <c:v>26100</c:v>
                </c:pt>
                <c:pt idx="18397">
                  <c:v>26101</c:v>
                </c:pt>
                <c:pt idx="18398">
                  <c:v>26102</c:v>
                </c:pt>
                <c:pt idx="18399">
                  <c:v>26103</c:v>
                </c:pt>
                <c:pt idx="18400">
                  <c:v>26104</c:v>
                </c:pt>
                <c:pt idx="18401">
                  <c:v>26105</c:v>
                </c:pt>
                <c:pt idx="18402">
                  <c:v>26106</c:v>
                </c:pt>
                <c:pt idx="18403">
                  <c:v>26107</c:v>
                </c:pt>
                <c:pt idx="18404">
                  <c:v>26108</c:v>
                </c:pt>
                <c:pt idx="18405">
                  <c:v>26109</c:v>
                </c:pt>
                <c:pt idx="18406">
                  <c:v>26110</c:v>
                </c:pt>
                <c:pt idx="18407">
                  <c:v>26111</c:v>
                </c:pt>
                <c:pt idx="18408">
                  <c:v>26112</c:v>
                </c:pt>
                <c:pt idx="18409">
                  <c:v>26113</c:v>
                </c:pt>
                <c:pt idx="18410">
                  <c:v>26114</c:v>
                </c:pt>
                <c:pt idx="18411">
                  <c:v>26115</c:v>
                </c:pt>
                <c:pt idx="18412">
                  <c:v>26116</c:v>
                </c:pt>
                <c:pt idx="18413">
                  <c:v>26117</c:v>
                </c:pt>
                <c:pt idx="18414">
                  <c:v>26118</c:v>
                </c:pt>
                <c:pt idx="18415">
                  <c:v>26119</c:v>
                </c:pt>
                <c:pt idx="18416">
                  <c:v>26120</c:v>
                </c:pt>
                <c:pt idx="18417">
                  <c:v>26121</c:v>
                </c:pt>
                <c:pt idx="18418">
                  <c:v>26122</c:v>
                </c:pt>
                <c:pt idx="18419">
                  <c:v>26123</c:v>
                </c:pt>
                <c:pt idx="18420">
                  <c:v>26124</c:v>
                </c:pt>
                <c:pt idx="18421">
                  <c:v>26125</c:v>
                </c:pt>
                <c:pt idx="18422">
                  <c:v>26126</c:v>
                </c:pt>
                <c:pt idx="18423">
                  <c:v>26127</c:v>
                </c:pt>
                <c:pt idx="18424">
                  <c:v>26128</c:v>
                </c:pt>
                <c:pt idx="18425">
                  <c:v>26129</c:v>
                </c:pt>
                <c:pt idx="18426">
                  <c:v>26130</c:v>
                </c:pt>
                <c:pt idx="18427">
                  <c:v>26131</c:v>
                </c:pt>
                <c:pt idx="18428">
                  <c:v>26132</c:v>
                </c:pt>
                <c:pt idx="18429">
                  <c:v>26133</c:v>
                </c:pt>
                <c:pt idx="18430">
                  <c:v>26134</c:v>
                </c:pt>
                <c:pt idx="18431">
                  <c:v>26135</c:v>
                </c:pt>
                <c:pt idx="18432">
                  <c:v>26136</c:v>
                </c:pt>
                <c:pt idx="18433">
                  <c:v>26137</c:v>
                </c:pt>
                <c:pt idx="18434">
                  <c:v>26138</c:v>
                </c:pt>
                <c:pt idx="18435">
                  <c:v>26139</c:v>
                </c:pt>
                <c:pt idx="18436">
                  <c:v>26140</c:v>
                </c:pt>
                <c:pt idx="18437">
                  <c:v>26141</c:v>
                </c:pt>
                <c:pt idx="18438">
                  <c:v>26142</c:v>
                </c:pt>
                <c:pt idx="18439">
                  <c:v>26143</c:v>
                </c:pt>
                <c:pt idx="18440">
                  <c:v>26144</c:v>
                </c:pt>
                <c:pt idx="18441">
                  <c:v>26145</c:v>
                </c:pt>
                <c:pt idx="18442">
                  <c:v>26146</c:v>
                </c:pt>
                <c:pt idx="18443">
                  <c:v>26147</c:v>
                </c:pt>
                <c:pt idx="18444">
                  <c:v>26148</c:v>
                </c:pt>
                <c:pt idx="18445">
                  <c:v>26149</c:v>
                </c:pt>
                <c:pt idx="18446">
                  <c:v>26150</c:v>
                </c:pt>
                <c:pt idx="18447">
                  <c:v>26151</c:v>
                </c:pt>
                <c:pt idx="18448">
                  <c:v>26152</c:v>
                </c:pt>
                <c:pt idx="18449">
                  <c:v>26153</c:v>
                </c:pt>
                <c:pt idx="18450">
                  <c:v>26154</c:v>
                </c:pt>
                <c:pt idx="18451">
                  <c:v>26155</c:v>
                </c:pt>
                <c:pt idx="18452">
                  <c:v>26156</c:v>
                </c:pt>
                <c:pt idx="18453">
                  <c:v>26157</c:v>
                </c:pt>
                <c:pt idx="18454">
                  <c:v>26158</c:v>
                </c:pt>
                <c:pt idx="18455">
                  <c:v>26159</c:v>
                </c:pt>
                <c:pt idx="18456">
                  <c:v>26160</c:v>
                </c:pt>
                <c:pt idx="18457">
                  <c:v>26161</c:v>
                </c:pt>
                <c:pt idx="18458">
                  <c:v>26162</c:v>
                </c:pt>
                <c:pt idx="18459">
                  <c:v>26163</c:v>
                </c:pt>
                <c:pt idx="18460">
                  <c:v>26164</c:v>
                </c:pt>
                <c:pt idx="18461">
                  <c:v>26165</c:v>
                </c:pt>
                <c:pt idx="18462">
                  <c:v>26166</c:v>
                </c:pt>
                <c:pt idx="18463">
                  <c:v>26167</c:v>
                </c:pt>
                <c:pt idx="18464">
                  <c:v>26168</c:v>
                </c:pt>
                <c:pt idx="18465">
                  <c:v>26169</c:v>
                </c:pt>
                <c:pt idx="18466">
                  <c:v>26170</c:v>
                </c:pt>
                <c:pt idx="18467">
                  <c:v>26171</c:v>
                </c:pt>
                <c:pt idx="18468">
                  <c:v>26172</c:v>
                </c:pt>
                <c:pt idx="18469">
                  <c:v>26173</c:v>
                </c:pt>
                <c:pt idx="18470">
                  <c:v>26174</c:v>
                </c:pt>
                <c:pt idx="18471">
                  <c:v>26175</c:v>
                </c:pt>
                <c:pt idx="18472">
                  <c:v>26176</c:v>
                </c:pt>
                <c:pt idx="18473">
                  <c:v>26177</c:v>
                </c:pt>
                <c:pt idx="18474">
                  <c:v>26178</c:v>
                </c:pt>
                <c:pt idx="18475">
                  <c:v>26179</c:v>
                </c:pt>
                <c:pt idx="18476">
                  <c:v>26180</c:v>
                </c:pt>
                <c:pt idx="18477">
                  <c:v>26181</c:v>
                </c:pt>
                <c:pt idx="18478">
                  <c:v>26182</c:v>
                </c:pt>
                <c:pt idx="18479">
                  <c:v>26183</c:v>
                </c:pt>
                <c:pt idx="18480">
                  <c:v>26184</c:v>
                </c:pt>
                <c:pt idx="18481">
                  <c:v>26185</c:v>
                </c:pt>
                <c:pt idx="18482">
                  <c:v>26186</c:v>
                </c:pt>
                <c:pt idx="18483">
                  <c:v>26187</c:v>
                </c:pt>
                <c:pt idx="18484">
                  <c:v>26188</c:v>
                </c:pt>
                <c:pt idx="18485">
                  <c:v>26189</c:v>
                </c:pt>
                <c:pt idx="18486">
                  <c:v>26190</c:v>
                </c:pt>
                <c:pt idx="18487">
                  <c:v>26191</c:v>
                </c:pt>
                <c:pt idx="18488">
                  <c:v>26192</c:v>
                </c:pt>
                <c:pt idx="18489">
                  <c:v>26193</c:v>
                </c:pt>
                <c:pt idx="18490">
                  <c:v>26194</c:v>
                </c:pt>
                <c:pt idx="18491">
                  <c:v>26195</c:v>
                </c:pt>
                <c:pt idx="18492">
                  <c:v>26196</c:v>
                </c:pt>
                <c:pt idx="18493">
                  <c:v>26197</c:v>
                </c:pt>
                <c:pt idx="18494">
                  <c:v>26198</c:v>
                </c:pt>
                <c:pt idx="18495">
                  <c:v>26199</c:v>
                </c:pt>
                <c:pt idx="18496">
                  <c:v>26200</c:v>
                </c:pt>
                <c:pt idx="18497">
                  <c:v>26201</c:v>
                </c:pt>
                <c:pt idx="18498">
                  <c:v>26202</c:v>
                </c:pt>
                <c:pt idx="18499">
                  <c:v>26203</c:v>
                </c:pt>
                <c:pt idx="18500">
                  <c:v>26204</c:v>
                </c:pt>
                <c:pt idx="18501">
                  <c:v>26205</c:v>
                </c:pt>
                <c:pt idx="18502">
                  <c:v>26206</c:v>
                </c:pt>
                <c:pt idx="18503">
                  <c:v>26207</c:v>
                </c:pt>
                <c:pt idx="18504">
                  <c:v>26208</c:v>
                </c:pt>
                <c:pt idx="18505">
                  <c:v>26209</c:v>
                </c:pt>
                <c:pt idx="18506">
                  <c:v>26210</c:v>
                </c:pt>
                <c:pt idx="18507">
                  <c:v>26211</c:v>
                </c:pt>
                <c:pt idx="18508">
                  <c:v>26212</c:v>
                </c:pt>
                <c:pt idx="18509">
                  <c:v>26213</c:v>
                </c:pt>
                <c:pt idx="18510">
                  <c:v>26214</c:v>
                </c:pt>
                <c:pt idx="18511">
                  <c:v>26215</c:v>
                </c:pt>
                <c:pt idx="18512">
                  <c:v>26216</c:v>
                </c:pt>
                <c:pt idx="18513">
                  <c:v>26217</c:v>
                </c:pt>
                <c:pt idx="18514">
                  <c:v>26218</c:v>
                </c:pt>
                <c:pt idx="18515">
                  <c:v>26219</c:v>
                </c:pt>
                <c:pt idx="18516">
                  <c:v>26220</c:v>
                </c:pt>
                <c:pt idx="18517">
                  <c:v>26221</c:v>
                </c:pt>
                <c:pt idx="18518">
                  <c:v>26222</c:v>
                </c:pt>
                <c:pt idx="18519">
                  <c:v>26223</c:v>
                </c:pt>
                <c:pt idx="18520">
                  <c:v>26224</c:v>
                </c:pt>
                <c:pt idx="18521">
                  <c:v>26225</c:v>
                </c:pt>
                <c:pt idx="18522">
                  <c:v>26226</c:v>
                </c:pt>
                <c:pt idx="18523">
                  <c:v>26227</c:v>
                </c:pt>
                <c:pt idx="18524">
                  <c:v>26228</c:v>
                </c:pt>
                <c:pt idx="18525">
                  <c:v>26229</c:v>
                </c:pt>
                <c:pt idx="18526">
                  <c:v>26230</c:v>
                </c:pt>
                <c:pt idx="18527">
                  <c:v>26231</c:v>
                </c:pt>
                <c:pt idx="18528">
                  <c:v>26232</c:v>
                </c:pt>
                <c:pt idx="18529">
                  <c:v>26233</c:v>
                </c:pt>
                <c:pt idx="18530">
                  <c:v>26234</c:v>
                </c:pt>
                <c:pt idx="18531">
                  <c:v>26235</c:v>
                </c:pt>
                <c:pt idx="18532">
                  <c:v>26236</c:v>
                </c:pt>
                <c:pt idx="18533">
                  <c:v>26237</c:v>
                </c:pt>
                <c:pt idx="18534">
                  <c:v>26238</c:v>
                </c:pt>
                <c:pt idx="18535">
                  <c:v>26239</c:v>
                </c:pt>
                <c:pt idx="18536">
                  <c:v>26240</c:v>
                </c:pt>
                <c:pt idx="18537">
                  <c:v>26241</c:v>
                </c:pt>
                <c:pt idx="18538">
                  <c:v>26242</c:v>
                </c:pt>
                <c:pt idx="18539">
                  <c:v>26243</c:v>
                </c:pt>
                <c:pt idx="18540">
                  <c:v>26244</c:v>
                </c:pt>
                <c:pt idx="18541">
                  <c:v>26245</c:v>
                </c:pt>
                <c:pt idx="18542">
                  <c:v>26246</c:v>
                </c:pt>
                <c:pt idx="18543">
                  <c:v>26247</c:v>
                </c:pt>
                <c:pt idx="18544">
                  <c:v>26248</c:v>
                </c:pt>
                <c:pt idx="18545">
                  <c:v>26249</c:v>
                </c:pt>
                <c:pt idx="18546">
                  <c:v>26250</c:v>
                </c:pt>
                <c:pt idx="18547">
                  <c:v>26251</c:v>
                </c:pt>
                <c:pt idx="18548">
                  <c:v>26252</c:v>
                </c:pt>
                <c:pt idx="18549">
                  <c:v>26253</c:v>
                </c:pt>
                <c:pt idx="18550">
                  <c:v>26254</c:v>
                </c:pt>
                <c:pt idx="18551">
                  <c:v>26255</c:v>
                </c:pt>
                <c:pt idx="18552">
                  <c:v>26256</c:v>
                </c:pt>
                <c:pt idx="18553">
                  <c:v>26257</c:v>
                </c:pt>
                <c:pt idx="18554">
                  <c:v>26258</c:v>
                </c:pt>
                <c:pt idx="18555">
                  <c:v>26259</c:v>
                </c:pt>
                <c:pt idx="18556">
                  <c:v>26260</c:v>
                </c:pt>
                <c:pt idx="18557">
                  <c:v>26261</c:v>
                </c:pt>
                <c:pt idx="18558">
                  <c:v>26262</c:v>
                </c:pt>
                <c:pt idx="18559">
                  <c:v>26263</c:v>
                </c:pt>
                <c:pt idx="18560">
                  <c:v>26264</c:v>
                </c:pt>
                <c:pt idx="18561">
                  <c:v>26265</c:v>
                </c:pt>
                <c:pt idx="18562">
                  <c:v>26266</c:v>
                </c:pt>
                <c:pt idx="18563">
                  <c:v>26267</c:v>
                </c:pt>
                <c:pt idx="18564">
                  <c:v>26268</c:v>
                </c:pt>
                <c:pt idx="18565">
                  <c:v>26269</c:v>
                </c:pt>
                <c:pt idx="18566">
                  <c:v>26270</c:v>
                </c:pt>
                <c:pt idx="18567">
                  <c:v>26271</c:v>
                </c:pt>
                <c:pt idx="18568">
                  <c:v>26272</c:v>
                </c:pt>
                <c:pt idx="18569">
                  <c:v>26273</c:v>
                </c:pt>
                <c:pt idx="18570">
                  <c:v>26274</c:v>
                </c:pt>
                <c:pt idx="18571">
                  <c:v>26275</c:v>
                </c:pt>
                <c:pt idx="18572">
                  <c:v>26276</c:v>
                </c:pt>
                <c:pt idx="18573">
                  <c:v>26277</c:v>
                </c:pt>
                <c:pt idx="18574">
                  <c:v>26278</c:v>
                </c:pt>
                <c:pt idx="18575">
                  <c:v>26279</c:v>
                </c:pt>
                <c:pt idx="18576">
                  <c:v>26280</c:v>
                </c:pt>
                <c:pt idx="18577">
                  <c:v>26281</c:v>
                </c:pt>
                <c:pt idx="18578">
                  <c:v>26282</c:v>
                </c:pt>
                <c:pt idx="18579">
                  <c:v>26283</c:v>
                </c:pt>
                <c:pt idx="18580">
                  <c:v>26284</c:v>
                </c:pt>
                <c:pt idx="18581">
                  <c:v>26285</c:v>
                </c:pt>
                <c:pt idx="18582">
                  <c:v>26286</c:v>
                </c:pt>
                <c:pt idx="18583">
                  <c:v>26287</c:v>
                </c:pt>
                <c:pt idx="18584">
                  <c:v>26288</c:v>
                </c:pt>
                <c:pt idx="18585">
                  <c:v>26289</c:v>
                </c:pt>
                <c:pt idx="18586">
                  <c:v>26290</c:v>
                </c:pt>
                <c:pt idx="18587">
                  <c:v>26291</c:v>
                </c:pt>
                <c:pt idx="18588">
                  <c:v>26292</c:v>
                </c:pt>
                <c:pt idx="18589">
                  <c:v>26293</c:v>
                </c:pt>
                <c:pt idx="18590">
                  <c:v>26294</c:v>
                </c:pt>
                <c:pt idx="18591">
                  <c:v>26295</c:v>
                </c:pt>
                <c:pt idx="18592">
                  <c:v>26296</c:v>
                </c:pt>
                <c:pt idx="18593">
                  <c:v>26297</c:v>
                </c:pt>
                <c:pt idx="18594">
                  <c:v>26298</c:v>
                </c:pt>
                <c:pt idx="18595">
                  <c:v>26299</c:v>
                </c:pt>
                <c:pt idx="18596">
                  <c:v>26300</c:v>
                </c:pt>
                <c:pt idx="18597">
                  <c:v>26301</c:v>
                </c:pt>
                <c:pt idx="18598">
                  <c:v>26302</c:v>
                </c:pt>
                <c:pt idx="18599">
                  <c:v>26303</c:v>
                </c:pt>
                <c:pt idx="18600">
                  <c:v>26304</c:v>
                </c:pt>
                <c:pt idx="18601">
                  <c:v>26305</c:v>
                </c:pt>
                <c:pt idx="18602">
                  <c:v>26306</c:v>
                </c:pt>
                <c:pt idx="18603">
                  <c:v>26307</c:v>
                </c:pt>
                <c:pt idx="18604">
                  <c:v>26308</c:v>
                </c:pt>
                <c:pt idx="18605">
                  <c:v>26309</c:v>
                </c:pt>
                <c:pt idx="18606">
                  <c:v>26310</c:v>
                </c:pt>
                <c:pt idx="18607">
                  <c:v>26311</c:v>
                </c:pt>
                <c:pt idx="18608">
                  <c:v>26312</c:v>
                </c:pt>
                <c:pt idx="18609">
                  <c:v>26313</c:v>
                </c:pt>
                <c:pt idx="18610">
                  <c:v>26314</c:v>
                </c:pt>
                <c:pt idx="18611">
                  <c:v>26315</c:v>
                </c:pt>
                <c:pt idx="18612">
                  <c:v>26316</c:v>
                </c:pt>
                <c:pt idx="18613">
                  <c:v>26317</c:v>
                </c:pt>
                <c:pt idx="18614">
                  <c:v>26318</c:v>
                </c:pt>
                <c:pt idx="18615">
                  <c:v>26319</c:v>
                </c:pt>
                <c:pt idx="18616">
                  <c:v>26320</c:v>
                </c:pt>
                <c:pt idx="18617">
                  <c:v>26321</c:v>
                </c:pt>
                <c:pt idx="18618">
                  <c:v>26322</c:v>
                </c:pt>
                <c:pt idx="18619">
                  <c:v>26323</c:v>
                </c:pt>
                <c:pt idx="18620">
                  <c:v>26324</c:v>
                </c:pt>
                <c:pt idx="18621">
                  <c:v>26325</c:v>
                </c:pt>
                <c:pt idx="18622">
                  <c:v>26326</c:v>
                </c:pt>
                <c:pt idx="18623">
                  <c:v>26327</c:v>
                </c:pt>
                <c:pt idx="18624">
                  <c:v>26328</c:v>
                </c:pt>
                <c:pt idx="18625">
                  <c:v>26329</c:v>
                </c:pt>
                <c:pt idx="18626">
                  <c:v>26330</c:v>
                </c:pt>
                <c:pt idx="18627">
                  <c:v>26331</c:v>
                </c:pt>
                <c:pt idx="18628">
                  <c:v>26332</c:v>
                </c:pt>
                <c:pt idx="18629">
                  <c:v>26333</c:v>
                </c:pt>
                <c:pt idx="18630">
                  <c:v>26334</c:v>
                </c:pt>
                <c:pt idx="18631">
                  <c:v>26335</c:v>
                </c:pt>
                <c:pt idx="18632">
                  <c:v>26336</c:v>
                </c:pt>
                <c:pt idx="18633">
                  <c:v>26337</c:v>
                </c:pt>
                <c:pt idx="18634">
                  <c:v>26338</c:v>
                </c:pt>
                <c:pt idx="18635">
                  <c:v>26339</c:v>
                </c:pt>
                <c:pt idx="18636">
                  <c:v>26340</c:v>
                </c:pt>
                <c:pt idx="18637">
                  <c:v>26341</c:v>
                </c:pt>
                <c:pt idx="18638">
                  <c:v>26342</c:v>
                </c:pt>
                <c:pt idx="18639">
                  <c:v>26343</c:v>
                </c:pt>
                <c:pt idx="18640">
                  <c:v>26344</c:v>
                </c:pt>
                <c:pt idx="18641">
                  <c:v>26345</c:v>
                </c:pt>
                <c:pt idx="18642">
                  <c:v>26346</c:v>
                </c:pt>
                <c:pt idx="18643">
                  <c:v>26347</c:v>
                </c:pt>
                <c:pt idx="18644">
                  <c:v>26348</c:v>
                </c:pt>
                <c:pt idx="18645">
                  <c:v>26349</c:v>
                </c:pt>
                <c:pt idx="18646">
                  <c:v>26350</c:v>
                </c:pt>
                <c:pt idx="18647">
                  <c:v>26351</c:v>
                </c:pt>
                <c:pt idx="18648">
                  <c:v>26352</c:v>
                </c:pt>
                <c:pt idx="18649">
                  <c:v>26353</c:v>
                </c:pt>
                <c:pt idx="18650">
                  <c:v>26354</c:v>
                </c:pt>
                <c:pt idx="18651">
                  <c:v>26355</c:v>
                </c:pt>
                <c:pt idx="18652">
                  <c:v>26356</c:v>
                </c:pt>
                <c:pt idx="18653">
                  <c:v>26357</c:v>
                </c:pt>
                <c:pt idx="18654">
                  <c:v>26358</c:v>
                </c:pt>
                <c:pt idx="18655">
                  <c:v>26359</c:v>
                </c:pt>
                <c:pt idx="18656">
                  <c:v>26360</c:v>
                </c:pt>
                <c:pt idx="18657">
                  <c:v>26361</c:v>
                </c:pt>
                <c:pt idx="18658">
                  <c:v>26362</c:v>
                </c:pt>
                <c:pt idx="18659">
                  <c:v>26363</c:v>
                </c:pt>
                <c:pt idx="18660">
                  <c:v>26364</c:v>
                </c:pt>
                <c:pt idx="18661">
                  <c:v>26365</c:v>
                </c:pt>
                <c:pt idx="18662">
                  <c:v>26366</c:v>
                </c:pt>
                <c:pt idx="18663">
                  <c:v>26367</c:v>
                </c:pt>
                <c:pt idx="18664">
                  <c:v>26368</c:v>
                </c:pt>
                <c:pt idx="18665">
                  <c:v>26369</c:v>
                </c:pt>
                <c:pt idx="18666">
                  <c:v>26370</c:v>
                </c:pt>
                <c:pt idx="18667">
                  <c:v>26371</c:v>
                </c:pt>
                <c:pt idx="18668">
                  <c:v>26372</c:v>
                </c:pt>
                <c:pt idx="18669">
                  <c:v>26373</c:v>
                </c:pt>
                <c:pt idx="18670">
                  <c:v>26374</c:v>
                </c:pt>
                <c:pt idx="18671">
                  <c:v>26375</c:v>
                </c:pt>
                <c:pt idx="18672">
                  <c:v>26376</c:v>
                </c:pt>
                <c:pt idx="18673">
                  <c:v>26377</c:v>
                </c:pt>
                <c:pt idx="18674">
                  <c:v>26378</c:v>
                </c:pt>
                <c:pt idx="18675">
                  <c:v>26379</c:v>
                </c:pt>
                <c:pt idx="18676">
                  <c:v>26380</c:v>
                </c:pt>
                <c:pt idx="18677">
                  <c:v>26381</c:v>
                </c:pt>
                <c:pt idx="18678">
                  <c:v>26382</c:v>
                </c:pt>
                <c:pt idx="18679">
                  <c:v>26383</c:v>
                </c:pt>
                <c:pt idx="18680">
                  <c:v>26384</c:v>
                </c:pt>
                <c:pt idx="18681">
                  <c:v>26385</c:v>
                </c:pt>
                <c:pt idx="18682">
                  <c:v>26386</c:v>
                </c:pt>
                <c:pt idx="18683">
                  <c:v>26387</c:v>
                </c:pt>
                <c:pt idx="18684">
                  <c:v>26388</c:v>
                </c:pt>
                <c:pt idx="18685">
                  <c:v>26389</c:v>
                </c:pt>
                <c:pt idx="18686">
                  <c:v>26390</c:v>
                </c:pt>
                <c:pt idx="18687">
                  <c:v>26391</c:v>
                </c:pt>
                <c:pt idx="18688">
                  <c:v>26392</c:v>
                </c:pt>
                <c:pt idx="18689">
                  <c:v>26393</c:v>
                </c:pt>
                <c:pt idx="18690">
                  <c:v>26394</c:v>
                </c:pt>
                <c:pt idx="18691">
                  <c:v>26395</c:v>
                </c:pt>
                <c:pt idx="18692">
                  <c:v>26396</c:v>
                </c:pt>
                <c:pt idx="18693">
                  <c:v>26397</c:v>
                </c:pt>
                <c:pt idx="18694">
                  <c:v>26398</c:v>
                </c:pt>
                <c:pt idx="18695">
                  <c:v>26399</c:v>
                </c:pt>
                <c:pt idx="18696">
                  <c:v>26400</c:v>
                </c:pt>
                <c:pt idx="18697">
                  <c:v>26401</c:v>
                </c:pt>
                <c:pt idx="18698">
                  <c:v>26402</c:v>
                </c:pt>
                <c:pt idx="18699">
                  <c:v>26403</c:v>
                </c:pt>
                <c:pt idx="18700">
                  <c:v>26404</c:v>
                </c:pt>
                <c:pt idx="18701">
                  <c:v>26405</c:v>
                </c:pt>
                <c:pt idx="18702">
                  <c:v>26406</c:v>
                </c:pt>
                <c:pt idx="18703">
                  <c:v>26407</c:v>
                </c:pt>
                <c:pt idx="18704">
                  <c:v>26408</c:v>
                </c:pt>
                <c:pt idx="18705">
                  <c:v>26409</c:v>
                </c:pt>
                <c:pt idx="18706">
                  <c:v>26410</c:v>
                </c:pt>
                <c:pt idx="18707">
                  <c:v>26411</c:v>
                </c:pt>
                <c:pt idx="18708">
                  <c:v>26412</c:v>
                </c:pt>
                <c:pt idx="18709">
                  <c:v>26413</c:v>
                </c:pt>
                <c:pt idx="18710">
                  <c:v>26414</c:v>
                </c:pt>
                <c:pt idx="18711">
                  <c:v>26415</c:v>
                </c:pt>
                <c:pt idx="18712">
                  <c:v>26416</c:v>
                </c:pt>
                <c:pt idx="18713">
                  <c:v>26417</c:v>
                </c:pt>
                <c:pt idx="18714">
                  <c:v>26418</c:v>
                </c:pt>
                <c:pt idx="18715">
                  <c:v>26419</c:v>
                </c:pt>
                <c:pt idx="18716">
                  <c:v>26420</c:v>
                </c:pt>
                <c:pt idx="18717">
                  <c:v>26421</c:v>
                </c:pt>
                <c:pt idx="18718">
                  <c:v>26422</c:v>
                </c:pt>
                <c:pt idx="18719">
                  <c:v>26423</c:v>
                </c:pt>
                <c:pt idx="18720">
                  <c:v>26424</c:v>
                </c:pt>
                <c:pt idx="18721">
                  <c:v>26425</c:v>
                </c:pt>
                <c:pt idx="18722">
                  <c:v>26426</c:v>
                </c:pt>
                <c:pt idx="18723">
                  <c:v>26427</c:v>
                </c:pt>
                <c:pt idx="18724">
                  <c:v>26428</c:v>
                </c:pt>
                <c:pt idx="18725">
                  <c:v>26429</c:v>
                </c:pt>
                <c:pt idx="18726">
                  <c:v>26430</c:v>
                </c:pt>
                <c:pt idx="18727">
                  <c:v>26431</c:v>
                </c:pt>
                <c:pt idx="18728">
                  <c:v>26432</c:v>
                </c:pt>
                <c:pt idx="18729">
                  <c:v>26433</c:v>
                </c:pt>
                <c:pt idx="18730">
                  <c:v>26434</c:v>
                </c:pt>
                <c:pt idx="18731">
                  <c:v>26435</c:v>
                </c:pt>
                <c:pt idx="18732">
                  <c:v>26436</c:v>
                </c:pt>
                <c:pt idx="18733">
                  <c:v>26437</c:v>
                </c:pt>
                <c:pt idx="18734">
                  <c:v>26438</c:v>
                </c:pt>
                <c:pt idx="18735">
                  <c:v>26439</c:v>
                </c:pt>
                <c:pt idx="18736">
                  <c:v>26440</c:v>
                </c:pt>
                <c:pt idx="18737">
                  <c:v>26441</c:v>
                </c:pt>
                <c:pt idx="18738">
                  <c:v>26442</c:v>
                </c:pt>
                <c:pt idx="18739">
                  <c:v>26443</c:v>
                </c:pt>
                <c:pt idx="18740">
                  <c:v>26444</c:v>
                </c:pt>
                <c:pt idx="18741">
                  <c:v>26445</c:v>
                </c:pt>
                <c:pt idx="18742">
                  <c:v>26446</c:v>
                </c:pt>
                <c:pt idx="18743">
                  <c:v>26447</c:v>
                </c:pt>
                <c:pt idx="18744">
                  <c:v>26448</c:v>
                </c:pt>
                <c:pt idx="18745">
                  <c:v>26449</c:v>
                </c:pt>
                <c:pt idx="18746">
                  <c:v>26450</c:v>
                </c:pt>
                <c:pt idx="18747">
                  <c:v>26451</c:v>
                </c:pt>
                <c:pt idx="18748">
                  <c:v>26452</c:v>
                </c:pt>
                <c:pt idx="18749">
                  <c:v>26453</c:v>
                </c:pt>
                <c:pt idx="18750">
                  <c:v>26454</c:v>
                </c:pt>
                <c:pt idx="18751">
                  <c:v>26455</c:v>
                </c:pt>
                <c:pt idx="18752">
                  <c:v>26456</c:v>
                </c:pt>
                <c:pt idx="18753">
                  <c:v>26457</c:v>
                </c:pt>
                <c:pt idx="18754">
                  <c:v>26458</c:v>
                </c:pt>
                <c:pt idx="18755">
                  <c:v>26459</c:v>
                </c:pt>
                <c:pt idx="18756">
                  <c:v>26460</c:v>
                </c:pt>
                <c:pt idx="18757">
                  <c:v>26461</c:v>
                </c:pt>
                <c:pt idx="18758">
                  <c:v>26462</c:v>
                </c:pt>
                <c:pt idx="18759">
                  <c:v>26463</c:v>
                </c:pt>
                <c:pt idx="18760">
                  <c:v>26464</c:v>
                </c:pt>
                <c:pt idx="18761">
                  <c:v>26465</c:v>
                </c:pt>
                <c:pt idx="18762">
                  <c:v>26466</c:v>
                </c:pt>
                <c:pt idx="18763">
                  <c:v>26467</c:v>
                </c:pt>
                <c:pt idx="18764">
                  <c:v>26468</c:v>
                </c:pt>
                <c:pt idx="18765">
                  <c:v>26469</c:v>
                </c:pt>
                <c:pt idx="18766">
                  <c:v>26470</c:v>
                </c:pt>
                <c:pt idx="18767">
                  <c:v>26471</c:v>
                </c:pt>
                <c:pt idx="18768">
                  <c:v>26472</c:v>
                </c:pt>
                <c:pt idx="18769">
                  <c:v>26473</c:v>
                </c:pt>
                <c:pt idx="18770">
                  <c:v>26474</c:v>
                </c:pt>
                <c:pt idx="18771">
                  <c:v>26475</c:v>
                </c:pt>
                <c:pt idx="18772">
                  <c:v>26476</c:v>
                </c:pt>
                <c:pt idx="18773">
                  <c:v>26477</c:v>
                </c:pt>
                <c:pt idx="18774">
                  <c:v>26478</c:v>
                </c:pt>
                <c:pt idx="18775">
                  <c:v>26479</c:v>
                </c:pt>
                <c:pt idx="18776">
                  <c:v>26480</c:v>
                </c:pt>
                <c:pt idx="18777">
                  <c:v>26481</c:v>
                </c:pt>
                <c:pt idx="18778">
                  <c:v>26482</c:v>
                </c:pt>
                <c:pt idx="18779">
                  <c:v>26483</c:v>
                </c:pt>
                <c:pt idx="18780">
                  <c:v>26484</c:v>
                </c:pt>
                <c:pt idx="18781">
                  <c:v>26485</c:v>
                </c:pt>
                <c:pt idx="18782">
                  <c:v>26486</c:v>
                </c:pt>
                <c:pt idx="18783">
                  <c:v>26487</c:v>
                </c:pt>
                <c:pt idx="18784">
                  <c:v>26488</c:v>
                </c:pt>
                <c:pt idx="18785">
                  <c:v>26489</c:v>
                </c:pt>
                <c:pt idx="18786">
                  <c:v>26490</c:v>
                </c:pt>
                <c:pt idx="18787">
                  <c:v>26491</c:v>
                </c:pt>
                <c:pt idx="18788">
                  <c:v>26492</c:v>
                </c:pt>
                <c:pt idx="18789">
                  <c:v>26493</c:v>
                </c:pt>
                <c:pt idx="18790">
                  <c:v>26494</c:v>
                </c:pt>
                <c:pt idx="18791">
                  <c:v>26495</c:v>
                </c:pt>
                <c:pt idx="18792">
                  <c:v>26496</c:v>
                </c:pt>
                <c:pt idx="18793">
                  <c:v>26497</c:v>
                </c:pt>
                <c:pt idx="18794">
                  <c:v>26498</c:v>
                </c:pt>
                <c:pt idx="18795">
                  <c:v>26499</c:v>
                </c:pt>
                <c:pt idx="18796">
                  <c:v>26500</c:v>
                </c:pt>
                <c:pt idx="18797">
                  <c:v>26501</c:v>
                </c:pt>
                <c:pt idx="18798">
                  <c:v>26502</c:v>
                </c:pt>
                <c:pt idx="18799">
                  <c:v>26503</c:v>
                </c:pt>
                <c:pt idx="18800">
                  <c:v>26504</c:v>
                </c:pt>
                <c:pt idx="18801">
                  <c:v>26505</c:v>
                </c:pt>
                <c:pt idx="18802">
                  <c:v>26506</c:v>
                </c:pt>
                <c:pt idx="18803">
                  <c:v>26507</c:v>
                </c:pt>
                <c:pt idx="18804">
                  <c:v>26508</c:v>
                </c:pt>
                <c:pt idx="18805">
                  <c:v>26509</c:v>
                </c:pt>
                <c:pt idx="18806">
                  <c:v>26510</c:v>
                </c:pt>
                <c:pt idx="18807">
                  <c:v>26511</c:v>
                </c:pt>
                <c:pt idx="18808">
                  <c:v>26512</c:v>
                </c:pt>
                <c:pt idx="18809">
                  <c:v>26513</c:v>
                </c:pt>
                <c:pt idx="18810">
                  <c:v>26514</c:v>
                </c:pt>
                <c:pt idx="18811">
                  <c:v>26515</c:v>
                </c:pt>
                <c:pt idx="18812">
                  <c:v>26516</c:v>
                </c:pt>
                <c:pt idx="18813">
                  <c:v>26517</c:v>
                </c:pt>
                <c:pt idx="18814">
                  <c:v>26518</c:v>
                </c:pt>
                <c:pt idx="18815">
                  <c:v>26519</c:v>
                </c:pt>
                <c:pt idx="18816">
                  <c:v>26520</c:v>
                </c:pt>
                <c:pt idx="18817">
                  <c:v>26521</c:v>
                </c:pt>
                <c:pt idx="18818">
                  <c:v>26522</c:v>
                </c:pt>
                <c:pt idx="18819">
                  <c:v>26523</c:v>
                </c:pt>
                <c:pt idx="18820">
                  <c:v>26524</c:v>
                </c:pt>
                <c:pt idx="18821">
                  <c:v>26525</c:v>
                </c:pt>
                <c:pt idx="18822">
                  <c:v>26526</c:v>
                </c:pt>
                <c:pt idx="18823">
                  <c:v>26527</c:v>
                </c:pt>
                <c:pt idx="18824">
                  <c:v>26528</c:v>
                </c:pt>
                <c:pt idx="18825">
                  <c:v>26529</c:v>
                </c:pt>
                <c:pt idx="18826">
                  <c:v>26530</c:v>
                </c:pt>
                <c:pt idx="18827">
                  <c:v>26531</c:v>
                </c:pt>
                <c:pt idx="18828">
                  <c:v>26532</c:v>
                </c:pt>
                <c:pt idx="18829">
                  <c:v>26533</c:v>
                </c:pt>
                <c:pt idx="18830">
                  <c:v>26534</c:v>
                </c:pt>
                <c:pt idx="18831">
                  <c:v>26535</c:v>
                </c:pt>
                <c:pt idx="18832">
                  <c:v>26536</c:v>
                </c:pt>
                <c:pt idx="18833">
                  <c:v>26537</c:v>
                </c:pt>
                <c:pt idx="18834">
                  <c:v>26538</c:v>
                </c:pt>
                <c:pt idx="18835">
                  <c:v>26539</c:v>
                </c:pt>
                <c:pt idx="18836">
                  <c:v>26540</c:v>
                </c:pt>
                <c:pt idx="18837">
                  <c:v>26541</c:v>
                </c:pt>
                <c:pt idx="18838">
                  <c:v>26542</c:v>
                </c:pt>
                <c:pt idx="18839">
                  <c:v>26543</c:v>
                </c:pt>
                <c:pt idx="18840">
                  <c:v>26544</c:v>
                </c:pt>
                <c:pt idx="18841">
                  <c:v>26545</c:v>
                </c:pt>
                <c:pt idx="18842">
                  <c:v>26546</c:v>
                </c:pt>
                <c:pt idx="18843">
                  <c:v>26547</c:v>
                </c:pt>
                <c:pt idx="18844">
                  <c:v>26548</c:v>
                </c:pt>
                <c:pt idx="18845">
                  <c:v>26549</c:v>
                </c:pt>
                <c:pt idx="18846">
                  <c:v>26550</c:v>
                </c:pt>
                <c:pt idx="18847">
                  <c:v>26551</c:v>
                </c:pt>
                <c:pt idx="18848">
                  <c:v>26552</c:v>
                </c:pt>
                <c:pt idx="18849">
                  <c:v>26553</c:v>
                </c:pt>
                <c:pt idx="18850">
                  <c:v>26554</c:v>
                </c:pt>
                <c:pt idx="18851">
                  <c:v>26555</c:v>
                </c:pt>
                <c:pt idx="18852">
                  <c:v>26556</c:v>
                </c:pt>
                <c:pt idx="18853">
                  <c:v>26557</c:v>
                </c:pt>
                <c:pt idx="18854">
                  <c:v>26558</c:v>
                </c:pt>
                <c:pt idx="18855">
                  <c:v>26559</c:v>
                </c:pt>
                <c:pt idx="18856">
                  <c:v>26560</c:v>
                </c:pt>
                <c:pt idx="18857">
                  <c:v>26561</c:v>
                </c:pt>
                <c:pt idx="18858">
                  <c:v>26562</c:v>
                </c:pt>
                <c:pt idx="18859">
                  <c:v>26563</c:v>
                </c:pt>
                <c:pt idx="18860">
                  <c:v>26564</c:v>
                </c:pt>
                <c:pt idx="18861">
                  <c:v>26565</c:v>
                </c:pt>
                <c:pt idx="18862">
                  <c:v>26566</c:v>
                </c:pt>
                <c:pt idx="18863">
                  <c:v>26567</c:v>
                </c:pt>
                <c:pt idx="18864">
                  <c:v>26568</c:v>
                </c:pt>
                <c:pt idx="18865">
                  <c:v>26569</c:v>
                </c:pt>
                <c:pt idx="18866">
                  <c:v>26570</c:v>
                </c:pt>
                <c:pt idx="18867">
                  <c:v>26571</c:v>
                </c:pt>
                <c:pt idx="18868">
                  <c:v>26572</c:v>
                </c:pt>
                <c:pt idx="18869">
                  <c:v>26573</c:v>
                </c:pt>
                <c:pt idx="18870">
                  <c:v>26574</c:v>
                </c:pt>
                <c:pt idx="18871">
                  <c:v>26575</c:v>
                </c:pt>
                <c:pt idx="18872">
                  <c:v>26576</c:v>
                </c:pt>
                <c:pt idx="18873">
                  <c:v>26577</c:v>
                </c:pt>
                <c:pt idx="18874">
                  <c:v>26578</c:v>
                </c:pt>
                <c:pt idx="18875">
                  <c:v>26579</c:v>
                </c:pt>
                <c:pt idx="18876">
                  <c:v>26580</c:v>
                </c:pt>
                <c:pt idx="18877">
                  <c:v>26581</c:v>
                </c:pt>
                <c:pt idx="18878">
                  <c:v>26582</c:v>
                </c:pt>
                <c:pt idx="18879">
                  <c:v>26583</c:v>
                </c:pt>
                <c:pt idx="18880">
                  <c:v>26584</c:v>
                </c:pt>
                <c:pt idx="18881">
                  <c:v>26585</c:v>
                </c:pt>
                <c:pt idx="18882">
                  <c:v>26586</c:v>
                </c:pt>
                <c:pt idx="18883">
                  <c:v>26587</c:v>
                </c:pt>
                <c:pt idx="18884">
                  <c:v>26588</c:v>
                </c:pt>
                <c:pt idx="18885">
                  <c:v>26589</c:v>
                </c:pt>
                <c:pt idx="18886">
                  <c:v>26590</c:v>
                </c:pt>
                <c:pt idx="18887">
                  <c:v>26591</c:v>
                </c:pt>
                <c:pt idx="18888">
                  <c:v>26592</c:v>
                </c:pt>
                <c:pt idx="18889">
                  <c:v>26593</c:v>
                </c:pt>
                <c:pt idx="18890">
                  <c:v>26594</c:v>
                </c:pt>
                <c:pt idx="18891">
                  <c:v>26595</c:v>
                </c:pt>
                <c:pt idx="18892">
                  <c:v>26596</c:v>
                </c:pt>
                <c:pt idx="18893">
                  <c:v>26597</c:v>
                </c:pt>
                <c:pt idx="18894">
                  <c:v>26598</c:v>
                </c:pt>
                <c:pt idx="18895">
                  <c:v>26599</c:v>
                </c:pt>
                <c:pt idx="18896">
                  <c:v>26600</c:v>
                </c:pt>
                <c:pt idx="18897">
                  <c:v>26601</c:v>
                </c:pt>
                <c:pt idx="18898">
                  <c:v>26602</c:v>
                </c:pt>
                <c:pt idx="18899">
                  <c:v>26603</c:v>
                </c:pt>
                <c:pt idx="18900">
                  <c:v>26604</c:v>
                </c:pt>
                <c:pt idx="18901">
                  <c:v>26605</c:v>
                </c:pt>
                <c:pt idx="18902">
                  <c:v>26606</c:v>
                </c:pt>
                <c:pt idx="18903">
                  <c:v>26607</c:v>
                </c:pt>
                <c:pt idx="18904">
                  <c:v>26608</c:v>
                </c:pt>
                <c:pt idx="18905">
                  <c:v>26609</c:v>
                </c:pt>
                <c:pt idx="18906">
                  <c:v>26610</c:v>
                </c:pt>
                <c:pt idx="18907">
                  <c:v>26611</c:v>
                </c:pt>
                <c:pt idx="18908">
                  <c:v>26612</c:v>
                </c:pt>
                <c:pt idx="18909">
                  <c:v>26613</c:v>
                </c:pt>
                <c:pt idx="18910">
                  <c:v>26614</c:v>
                </c:pt>
                <c:pt idx="18911">
                  <c:v>26615</c:v>
                </c:pt>
                <c:pt idx="18912">
                  <c:v>26616</c:v>
                </c:pt>
                <c:pt idx="18913">
                  <c:v>26617</c:v>
                </c:pt>
                <c:pt idx="18914">
                  <c:v>26618</c:v>
                </c:pt>
                <c:pt idx="18915">
                  <c:v>26619</c:v>
                </c:pt>
                <c:pt idx="18916">
                  <c:v>26620</c:v>
                </c:pt>
                <c:pt idx="18917">
                  <c:v>26621</c:v>
                </c:pt>
                <c:pt idx="18918">
                  <c:v>26622</c:v>
                </c:pt>
                <c:pt idx="18919">
                  <c:v>26623</c:v>
                </c:pt>
                <c:pt idx="18920">
                  <c:v>26624</c:v>
                </c:pt>
                <c:pt idx="18921">
                  <c:v>26625</c:v>
                </c:pt>
                <c:pt idx="18922">
                  <c:v>26626</c:v>
                </c:pt>
                <c:pt idx="18923">
                  <c:v>26627</c:v>
                </c:pt>
                <c:pt idx="18924">
                  <c:v>26628</c:v>
                </c:pt>
                <c:pt idx="18925">
                  <c:v>26629</c:v>
                </c:pt>
                <c:pt idx="18926">
                  <c:v>26630</c:v>
                </c:pt>
                <c:pt idx="18927">
                  <c:v>26631</c:v>
                </c:pt>
                <c:pt idx="18928">
                  <c:v>26632</c:v>
                </c:pt>
                <c:pt idx="18929">
                  <c:v>26633</c:v>
                </c:pt>
                <c:pt idx="18930">
                  <c:v>26634</c:v>
                </c:pt>
                <c:pt idx="18931">
                  <c:v>26635</c:v>
                </c:pt>
                <c:pt idx="18932">
                  <c:v>26636</c:v>
                </c:pt>
                <c:pt idx="18933">
                  <c:v>26637</c:v>
                </c:pt>
                <c:pt idx="18934">
                  <c:v>26638</c:v>
                </c:pt>
                <c:pt idx="18935">
                  <c:v>26639</c:v>
                </c:pt>
                <c:pt idx="18936">
                  <c:v>26640</c:v>
                </c:pt>
                <c:pt idx="18937">
                  <c:v>26641</c:v>
                </c:pt>
                <c:pt idx="18938">
                  <c:v>26642</c:v>
                </c:pt>
                <c:pt idx="18939">
                  <c:v>26643</c:v>
                </c:pt>
                <c:pt idx="18940">
                  <c:v>26644</c:v>
                </c:pt>
                <c:pt idx="18941">
                  <c:v>26645</c:v>
                </c:pt>
                <c:pt idx="18942">
                  <c:v>26646</c:v>
                </c:pt>
                <c:pt idx="18943">
                  <c:v>26647</c:v>
                </c:pt>
                <c:pt idx="18944">
                  <c:v>26648</c:v>
                </c:pt>
                <c:pt idx="18945">
                  <c:v>26649</c:v>
                </c:pt>
                <c:pt idx="18946">
                  <c:v>26650</c:v>
                </c:pt>
                <c:pt idx="18947">
                  <c:v>26651</c:v>
                </c:pt>
                <c:pt idx="18948">
                  <c:v>26652</c:v>
                </c:pt>
                <c:pt idx="18949">
                  <c:v>26653</c:v>
                </c:pt>
                <c:pt idx="18950">
                  <c:v>26654</c:v>
                </c:pt>
                <c:pt idx="18951">
                  <c:v>26655</c:v>
                </c:pt>
                <c:pt idx="18952">
                  <c:v>26656</c:v>
                </c:pt>
                <c:pt idx="18953">
                  <c:v>26657</c:v>
                </c:pt>
                <c:pt idx="18954">
                  <c:v>26658</c:v>
                </c:pt>
                <c:pt idx="18955">
                  <c:v>26659</c:v>
                </c:pt>
                <c:pt idx="18956">
                  <c:v>26660</c:v>
                </c:pt>
                <c:pt idx="18957">
                  <c:v>26661</c:v>
                </c:pt>
                <c:pt idx="18958">
                  <c:v>26662</c:v>
                </c:pt>
                <c:pt idx="18959">
                  <c:v>26663</c:v>
                </c:pt>
                <c:pt idx="18960">
                  <c:v>26664</c:v>
                </c:pt>
                <c:pt idx="18961">
                  <c:v>26665</c:v>
                </c:pt>
                <c:pt idx="18962">
                  <c:v>26666</c:v>
                </c:pt>
                <c:pt idx="18963">
                  <c:v>26667</c:v>
                </c:pt>
                <c:pt idx="18964">
                  <c:v>26668</c:v>
                </c:pt>
                <c:pt idx="18965">
                  <c:v>26669</c:v>
                </c:pt>
                <c:pt idx="18966">
                  <c:v>26670</c:v>
                </c:pt>
                <c:pt idx="18967">
                  <c:v>26671</c:v>
                </c:pt>
                <c:pt idx="18968">
                  <c:v>26672</c:v>
                </c:pt>
                <c:pt idx="18969">
                  <c:v>26673</c:v>
                </c:pt>
                <c:pt idx="18970">
                  <c:v>26674</c:v>
                </c:pt>
                <c:pt idx="18971">
                  <c:v>26675</c:v>
                </c:pt>
                <c:pt idx="18972">
                  <c:v>26676</c:v>
                </c:pt>
                <c:pt idx="18973">
                  <c:v>26677</c:v>
                </c:pt>
                <c:pt idx="18974">
                  <c:v>26678</c:v>
                </c:pt>
                <c:pt idx="18975">
                  <c:v>26679</c:v>
                </c:pt>
                <c:pt idx="18976">
                  <c:v>26680</c:v>
                </c:pt>
                <c:pt idx="18977">
                  <c:v>26681</c:v>
                </c:pt>
                <c:pt idx="18978">
                  <c:v>26682</c:v>
                </c:pt>
                <c:pt idx="18979">
                  <c:v>26683</c:v>
                </c:pt>
                <c:pt idx="18980">
                  <c:v>26684</c:v>
                </c:pt>
                <c:pt idx="18981">
                  <c:v>26685</c:v>
                </c:pt>
                <c:pt idx="18982">
                  <c:v>26686</c:v>
                </c:pt>
                <c:pt idx="18983">
                  <c:v>26687</c:v>
                </c:pt>
                <c:pt idx="18984">
                  <c:v>26688</c:v>
                </c:pt>
                <c:pt idx="18985">
                  <c:v>26689</c:v>
                </c:pt>
                <c:pt idx="18986">
                  <c:v>26690</c:v>
                </c:pt>
                <c:pt idx="18987">
                  <c:v>26691</c:v>
                </c:pt>
                <c:pt idx="18988">
                  <c:v>26692</c:v>
                </c:pt>
                <c:pt idx="18989">
                  <c:v>26693</c:v>
                </c:pt>
                <c:pt idx="18990">
                  <c:v>26694</c:v>
                </c:pt>
                <c:pt idx="18991">
                  <c:v>26695</c:v>
                </c:pt>
                <c:pt idx="18992">
                  <c:v>26696</c:v>
                </c:pt>
                <c:pt idx="18993">
                  <c:v>26697</c:v>
                </c:pt>
                <c:pt idx="18994">
                  <c:v>26698</c:v>
                </c:pt>
                <c:pt idx="18995">
                  <c:v>26699</c:v>
                </c:pt>
                <c:pt idx="18996">
                  <c:v>26700</c:v>
                </c:pt>
                <c:pt idx="18997">
                  <c:v>26701</c:v>
                </c:pt>
                <c:pt idx="18998">
                  <c:v>26702</c:v>
                </c:pt>
                <c:pt idx="18999">
                  <c:v>26703</c:v>
                </c:pt>
                <c:pt idx="19000">
                  <c:v>26704</c:v>
                </c:pt>
                <c:pt idx="19001">
                  <c:v>26705</c:v>
                </c:pt>
                <c:pt idx="19002">
                  <c:v>26706</c:v>
                </c:pt>
                <c:pt idx="19003">
                  <c:v>26707</c:v>
                </c:pt>
                <c:pt idx="19004">
                  <c:v>26708</c:v>
                </c:pt>
                <c:pt idx="19005">
                  <c:v>26709</c:v>
                </c:pt>
                <c:pt idx="19006">
                  <c:v>26710</c:v>
                </c:pt>
                <c:pt idx="19007">
                  <c:v>26711</c:v>
                </c:pt>
                <c:pt idx="19008">
                  <c:v>26712</c:v>
                </c:pt>
                <c:pt idx="19009">
                  <c:v>26713</c:v>
                </c:pt>
                <c:pt idx="19010">
                  <c:v>26714</c:v>
                </c:pt>
                <c:pt idx="19011">
                  <c:v>26715</c:v>
                </c:pt>
                <c:pt idx="19012">
                  <c:v>26716</c:v>
                </c:pt>
                <c:pt idx="19013">
                  <c:v>26717</c:v>
                </c:pt>
                <c:pt idx="19014">
                  <c:v>26718</c:v>
                </c:pt>
                <c:pt idx="19015">
                  <c:v>26719</c:v>
                </c:pt>
                <c:pt idx="19016">
                  <c:v>26720</c:v>
                </c:pt>
                <c:pt idx="19017">
                  <c:v>26721</c:v>
                </c:pt>
                <c:pt idx="19018">
                  <c:v>26722</c:v>
                </c:pt>
                <c:pt idx="19019">
                  <c:v>26723</c:v>
                </c:pt>
                <c:pt idx="19020">
                  <c:v>26724</c:v>
                </c:pt>
                <c:pt idx="19021">
                  <c:v>26725</c:v>
                </c:pt>
                <c:pt idx="19022">
                  <c:v>26726</c:v>
                </c:pt>
                <c:pt idx="19023">
                  <c:v>26727</c:v>
                </c:pt>
                <c:pt idx="19024">
                  <c:v>26728</c:v>
                </c:pt>
                <c:pt idx="19025">
                  <c:v>26729</c:v>
                </c:pt>
                <c:pt idx="19026">
                  <c:v>26730</c:v>
                </c:pt>
                <c:pt idx="19027">
                  <c:v>26731</c:v>
                </c:pt>
                <c:pt idx="19028">
                  <c:v>26732</c:v>
                </c:pt>
                <c:pt idx="19029">
                  <c:v>26733</c:v>
                </c:pt>
                <c:pt idx="19030">
                  <c:v>26734</c:v>
                </c:pt>
                <c:pt idx="19031">
                  <c:v>26735</c:v>
                </c:pt>
                <c:pt idx="19032">
                  <c:v>26736</c:v>
                </c:pt>
                <c:pt idx="19033">
                  <c:v>26737</c:v>
                </c:pt>
                <c:pt idx="19034">
                  <c:v>26738</c:v>
                </c:pt>
                <c:pt idx="19035">
                  <c:v>26739</c:v>
                </c:pt>
                <c:pt idx="19036">
                  <c:v>26740</c:v>
                </c:pt>
                <c:pt idx="19037">
                  <c:v>26741</c:v>
                </c:pt>
                <c:pt idx="19038">
                  <c:v>26742</c:v>
                </c:pt>
                <c:pt idx="19039">
                  <c:v>26743</c:v>
                </c:pt>
                <c:pt idx="19040">
                  <c:v>26744</c:v>
                </c:pt>
                <c:pt idx="19041">
                  <c:v>26745</c:v>
                </c:pt>
                <c:pt idx="19042">
                  <c:v>26746</c:v>
                </c:pt>
                <c:pt idx="19043">
                  <c:v>26747</c:v>
                </c:pt>
                <c:pt idx="19044">
                  <c:v>26748</c:v>
                </c:pt>
                <c:pt idx="19045">
                  <c:v>26749</c:v>
                </c:pt>
                <c:pt idx="19046">
                  <c:v>26750</c:v>
                </c:pt>
                <c:pt idx="19047">
                  <c:v>26751</c:v>
                </c:pt>
                <c:pt idx="19048">
                  <c:v>26752</c:v>
                </c:pt>
                <c:pt idx="19049">
                  <c:v>26753</c:v>
                </c:pt>
                <c:pt idx="19050">
                  <c:v>26754</c:v>
                </c:pt>
                <c:pt idx="19051">
                  <c:v>26755</c:v>
                </c:pt>
                <c:pt idx="19052">
                  <c:v>26756</c:v>
                </c:pt>
                <c:pt idx="19053">
                  <c:v>26757</c:v>
                </c:pt>
                <c:pt idx="19054">
                  <c:v>26758</c:v>
                </c:pt>
                <c:pt idx="19055">
                  <c:v>26759</c:v>
                </c:pt>
                <c:pt idx="19056">
                  <c:v>26760</c:v>
                </c:pt>
                <c:pt idx="19057">
                  <c:v>26761</c:v>
                </c:pt>
                <c:pt idx="19058">
                  <c:v>26762</c:v>
                </c:pt>
                <c:pt idx="19059">
                  <c:v>26763</c:v>
                </c:pt>
                <c:pt idx="19060">
                  <c:v>26764</c:v>
                </c:pt>
                <c:pt idx="19061">
                  <c:v>26765</c:v>
                </c:pt>
                <c:pt idx="19062">
                  <c:v>26766</c:v>
                </c:pt>
                <c:pt idx="19063">
                  <c:v>26767</c:v>
                </c:pt>
                <c:pt idx="19064">
                  <c:v>26768</c:v>
                </c:pt>
                <c:pt idx="19065">
                  <c:v>26769</c:v>
                </c:pt>
                <c:pt idx="19066">
                  <c:v>26770</c:v>
                </c:pt>
                <c:pt idx="19067">
                  <c:v>26771</c:v>
                </c:pt>
                <c:pt idx="19068">
                  <c:v>26772</c:v>
                </c:pt>
                <c:pt idx="19069">
                  <c:v>26773</c:v>
                </c:pt>
                <c:pt idx="19070">
                  <c:v>26774</c:v>
                </c:pt>
                <c:pt idx="19071">
                  <c:v>26775</c:v>
                </c:pt>
                <c:pt idx="19072">
                  <c:v>26776</c:v>
                </c:pt>
                <c:pt idx="19073">
                  <c:v>26777</c:v>
                </c:pt>
                <c:pt idx="19074">
                  <c:v>26778</c:v>
                </c:pt>
                <c:pt idx="19075">
                  <c:v>26779</c:v>
                </c:pt>
                <c:pt idx="19076">
                  <c:v>26780</c:v>
                </c:pt>
                <c:pt idx="19077">
                  <c:v>26781</c:v>
                </c:pt>
                <c:pt idx="19078">
                  <c:v>26782</c:v>
                </c:pt>
                <c:pt idx="19079">
                  <c:v>26783</c:v>
                </c:pt>
                <c:pt idx="19080">
                  <c:v>26784</c:v>
                </c:pt>
                <c:pt idx="19081">
                  <c:v>26785</c:v>
                </c:pt>
                <c:pt idx="19082">
                  <c:v>26786</c:v>
                </c:pt>
                <c:pt idx="19083">
                  <c:v>26787</c:v>
                </c:pt>
                <c:pt idx="19084">
                  <c:v>26788</c:v>
                </c:pt>
                <c:pt idx="19085">
                  <c:v>26789</c:v>
                </c:pt>
                <c:pt idx="19086">
                  <c:v>26790</c:v>
                </c:pt>
                <c:pt idx="19087">
                  <c:v>26791</c:v>
                </c:pt>
                <c:pt idx="19088">
                  <c:v>26792</c:v>
                </c:pt>
                <c:pt idx="19089">
                  <c:v>26793</c:v>
                </c:pt>
                <c:pt idx="19090">
                  <c:v>26794</c:v>
                </c:pt>
                <c:pt idx="19091">
                  <c:v>26795</c:v>
                </c:pt>
                <c:pt idx="19092">
                  <c:v>26796</c:v>
                </c:pt>
                <c:pt idx="19093">
                  <c:v>26797</c:v>
                </c:pt>
                <c:pt idx="19094">
                  <c:v>26798</c:v>
                </c:pt>
                <c:pt idx="19095">
                  <c:v>26799</c:v>
                </c:pt>
                <c:pt idx="19096">
                  <c:v>26800</c:v>
                </c:pt>
                <c:pt idx="19097">
                  <c:v>26801</c:v>
                </c:pt>
                <c:pt idx="19098">
                  <c:v>26802</c:v>
                </c:pt>
                <c:pt idx="19099">
                  <c:v>26803</c:v>
                </c:pt>
                <c:pt idx="19100">
                  <c:v>26804</c:v>
                </c:pt>
                <c:pt idx="19101">
                  <c:v>26805</c:v>
                </c:pt>
                <c:pt idx="19102">
                  <c:v>26806</c:v>
                </c:pt>
                <c:pt idx="19103">
                  <c:v>26807</c:v>
                </c:pt>
                <c:pt idx="19104">
                  <c:v>26808</c:v>
                </c:pt>
                <c:pt idx="19105">
                  <c:v>26809</c:v>
                </c:pt>
                <c:pt idx="19106">
                  <c:v>26810</c:v>
                </c:pt>
                <c:pt idx="19107">
                  <c:v>26811</c:v>
                </c:pt>
                <c:pt idx="19108">
                  <c:v>26812</c:v>
                </c:pt>
                <c:pt idx="19109">
                  <c:v>26813</c:v>
                </c:pt>
                <c:pt idx="19110">
                  <c:v>26814</c:v>
                </c:pt>
                <c:pt idx="19111">
                  <c:v>26815</c:v>
                </c:pt>
                <c:pt idx="19112">
                  <c:v>26816</c:v>
                </c:pt>
                <c:pt idx="19113">
                  <c:v>26817</c:v>
                </c:pt>
                <c:pt idx="19114">
                  <c:v>26818</c:v>
                </c:pt>
                <c:pt idx="19115">
                  <c:v>26819</c:v>
                </c:pt>
                <c:pt idx="19116">
                  <c:v>26820</c:v>
                </c:pt>
                <c:pt idx="19117">
                  <c:v>26821</c:v>
                </c:pt>
                <c:pt idx="19118">
                  <c:v>26822</c:v>
                </c:pt>
                <c:pt idx="19119">
                  <c:v>26823</c:v>
                </c:pt>
                <c:pt idx="19120">
                  <c:v>26824</c:v>
                </c:pt>
                <c:pt idx="19121">
                  <c:v>26825</c:v>
                </c:pt>
                <c:pt idx="19122">
                  <c:v>26826</c:v>
                </c:pt>
                <c:pt idx="19123">
                  <c:v>26827</c:v>
                </c:pt>
                <c:pt idx="19124">
                  <c:v>26828</c:v>
                </c:pt>
                <c:pt idx="19125">
                  <c:v>26829</c:v>
                </c:pt>
                <c:pt idx="19126">
                  <c:v>26830</c:v>
                </c:pt>
                <c:pt idx="19127">
                  <c:v>26831</c:v>
                </c:pt>
                <c:pt idx="19128">
                  <c:v>26832</c:v>
                </c:pt>
                <c:pt idx="19129">
                  <c:v>26833</c:v>
                </c:pt>
                <c:pt idx="19130">
                  <c:v>26834</c:v>
                </c:pt>
                <c:pt idx="19131">
                  <c:v>26835</c:v>
                </c:pt>
                <c:pt idx="19132">
                  <c:v>26836</c:v>
                </c:pt>
                <c:pt idx="19133">
                  <c:v>26837</c:v>
                </c:pt>
                <c:pt idx="19134">
                  <c:v>26838</c:v>
                </c:pt>
                <c:pt idx="19135">
                  <c:v>26839</c:v>
                </c:pt>
                <c:pt idx="19136">
                  <c:v>26840</c:v>
                </c:pt>
                <c:pt idx="19137">
                  <c:v>26841</c:v>
                </c:pt>
                <c:pt idx="19138">
                  <c:v>26842</c:v>
                </c:pt>
                <c:pt idx="19139">
                  <c:v>26843</c:v>
                </c:pt>
                <c:pt idx="19140">
                  <c:v>26844</c:v>
                </c:pt>
                <c:pt idx="19141">
                  <c:v>26845</c:v>
                </c:pt>
                <c:pt idx="19142">
                  <c:v>26846</c:v>
                </c:pt>
                <c:pt idx="19143">
                  <c:v>26847</c:v>
                </c:pt>
                <c:pt idx="19144">
                  <c:v>26848</c:v>
                </c:pt>
                <c:pt idx="19145">
                  <c:v>26849</c:v>
                </c:pt>
                <c:pt idx="19146">
                  <c:v>26850</c:v>
                </c:pt>
                <c:pt idx="19147">
                  <c:v>26851</c:v>
                </c:pt>
                <c:pt idx="19148">
                  <c:v>26852</c:v>
                </c:pt>
                <c:pt idx="19149">
                  <c:v>26853</c:v>
                </c:pt>
                <c:pt idx="19150">
                  <c:v>26854</c:v>
                </c:pt>
                <c:pt idx="19151">
                  <c:v>26855</c:v>
                </c:pt>
                <c:pt idx="19152">
                  <c:v>26856</c:v>
                </c:pt>
                <c:pt idx="19153">
                  <c:v>26857</c:v>
                </c:pt>
                <c:pt idx="19154">
                  <c:v>26858</c:v>
                </c:pt>
                <c:pt idx="19155">
                  <c:v>26859</c:v>
                </c:pt>
                <c:pt idx="19156">
                  <c:v>26860</c:v>
                </c:pt>
                <c:pt idx="19157">
                  <c:v>26861</c:v>
                </c:pt>
                <c:pt idx="19158">
                  <c:v>26862</c:v>
                </c:pt>
                <c:pt idx="19159">
                  <c:v>26863</c:v>
                </c:pt>
                <c:pt idx="19160">
                  <c:v>26864</c:v>
                </c:pt>
                <c:pt idx="19161">
                  <c:v>26865</c:v>
                </c:pt>
                <c:pt idx="19162">
                  <c:v>26866</c:v>
                </c:pt>
                <c:pt idx="19163">
                  <c:v>26867</c:v>
                </c:pt>
                <c:pt idx="19164">
                  <c:v>26868</c:v>
                </c:pt>
                <c:pt idx="19165">
                  <c:v>26869</c:v>
                </c:pt>
                <c:pt idx="19166">
                  <c:v>26870</c:v>
                </c:pt>
                <c:pt idx="19167">
                  <c:v>26871</c:v>
                </c:pt>
                <c:pt idx="19168">
                  <c:v>26872</c:v>
                </c:pt>
                <c:pt idx="19169">
                  <c:v>26873</c:v>
                </c:pt>
                <c:pt idx="19170">
                  <c:v>26874</c:v>
                </c:pt>
                <c:pt idx="19171">
                  <c:v>26875</c:v>
                </c:pt>
                <c:pt idx="19172">
                  <c:v>26876</c:v>
                </c:pt>
                <c:pt idx="19173">
                  <c:v>26877</c:v>
                </c:pt>
                <c:pt idx="19174">
                  <c:v>26878</c:v>
                </c:pt>
                <c:pt idx="19175">
                  <c:v>26879</c:v>
                </c:pt>
                <c:pt idx="19176">
                  <c:v>26880</c:v>
                </c:pt>
                <c:pt idx="19177">
                  <c:v>26881</c:v>
                </c:pt>
                <c:pt idx="19178">
                  <c:v>26882</c:v>
                </c:pt>
                <c:pt idx="19179">
                  <c:v>26883</c:v>
                </c:pt>
                <c:pt idx="19180">
                  <c:v>26884</c:v>
                </c:pt>
                <c:pt idx="19181">
                  <c:v>26885</c:v>
                </c:pt>
                <c:pt idx="19182">
                  <c:v>26886</c:v>
                </c:pt>
                <c:pt idx="19183">
                  <c:v>26887</c:v>
                </c:pt>
                <c:pt idx="19184">
                  <c:v>26888</c:v>
                </c:pt>
                <c:pt idx="19185">
                  <c:v>26889</c:v>
                </c:pt>
                <c:pt idx="19186">
                  <c:v>26890</c:v>
                </c:pt>
                <c:pt idx="19187">
                  <c:v>26891</c:v>
                </c:pt>
                <c:pt idx="19188">
                  <c:v>26892</c:v>
                </c:pt>
                <c:pt idx="19189">
                  <c:v>26893</c:v>
                </c:pt>
                <c:pt idx="19190">
                  <c:v>26894</c:v>
                </c:pt>
                <c:pt idx="19191">
                  <c:v>26895</c:v>
                </c:pt>
                <c:pt idx="19192">
                  <c:v>26896</c:v>
                </c:pt>
                <c:pt idx="19193">
                  <c:v>26897</c:v>
                </c:pt>
                <c:pt idx="19194">
                  <c:v>26898</c:v>
                </c:pt>
                <c:pt idx="19195">
                  <c:v>26899</c:v>
                </c:pt>
                <c:pt idx="19196">
                  <c:v>26900</c:v>
                </c:pt>
                <c:pt idx="19197">
                  <c:v>26901</c:v>
                </c:pt>
                <c:pt idx="19198">
                  <c:v>26902</c:v>
                </c:pt>
                <c:pt idx="19199">
                  <c:v>26903</c:v>
                </c:pt>
                <c:pt idx="19200">
                  <c:v>26904</c:v>
                </c:pt>
                <c:pt idx="19201">
                  <c:v>26905</c:v>
                </c:pt>
                <c:pt idx="19202">
                  <c:v>26906</c:v>
                </c:pt>
                <c:pt idx="19203">
                  <c:v>26907</c:v>
                </c:pt>
                <c:pt idx="19204">
                  <c:v>26908</c:v>
                </c:pt>
                <c:pt idx="19205">
                  <c:v>26909</c:v>
                </c:pt>
                <c:pt idx="19206">
                  <c:v>26910</c:v>
                </c:pt>
                <c:pt idx="19207">
                  <c:v>26911</c:v>
                </c:pt>
                <c:pt idx="19208">
                  <c:v>26912</c:v>
                </c:pt>
                <c:pt idx="19209">
                  <c:v>26913</c:v>
                </c:pt>
                <c:pt idx="19210">
                  <c:v>26914</c:v>
                </c:pt>
                <c:pt idx="19211">
                  <c:v>26915</c:v>
                </c:pt>
                <c:pt idx="19212">
                  <c:v>26916</c:v>
                </c:pt>
                <c:pt idx="19213">
                  <c:v>26917</c:v>
                </c:pt>
                <c:pt idx="19214">
                  <c:v>26918</c:v>
                </c:pt>
                <c:pt idx="19215">
                  <c:v>26919</c:v>
                </c:pt>
                <c:pt idx="19216">
                  <c:v>26920</c:v>
                </c:pt>
                <c:pt idx="19217">
                  <c:v>26921</c:v>
                </c:pt>
                <c:pt idx="19218">
                  <c:v>26922</c:v>
                </c:pt>
                <c:pt idx="19219">
                  <c:v>26923</c:v>
                </c:pt>
                <c:pt idx="19220">
                  <c:v>26924</c:v>
                </c:pt>
                <c:pt idx="19221">
                  <c:v>26925</c:v>
                </c:pt>
                <c:pt idx="19222">
                  <c:v>26926</c:v>
                </c:pt>
                <c:pt idx="19223">
                  <c:v>26927</c:v>
                </c:pt>
                <c:pt idx="19224">
                  <c:v>26928</c:v>
                </c:pt>
                <c:pt idx="19225">
                  <c:v>26929</c:v>
                </c:pt>
                <c:pt idx="19226">
                  <c:v>26930</c:v>
                </c:pt>
                <c:pt idx="19227">
                  <c:v>26931</c:v>
                </c:pt>
                <c:pt idx="19228">
                  <c:v>26932</c:v>
                </c:pt>
                <c:pt idx="19229">
                  <c:v>26933</c:v>
                </c:pt>
                <c:pt idx="19230">
                  <c:v>26934</c:v>
                </c:pt>
                <c:pt idx="19231">
                  <c:v>26935</c:v>
                </c:pt>
                <c:pt idx="19232">
                  <c:v>26936</c:v>
                </c:pt>
                <c:pt idx="19233">
                  <c:v>26937</c:v>
                </c:pt>
                <c:pt idx="19234">
                  <c:v>26938</c:v>
                </c:pt>
                <c:pt idx="19235">
                  <c:v>26939</c:v>
                </c:pt>
                <c:pt idx="19236">
                  <c:v>26940</c:v>
                </c:pt>
                <c:pt idx="19237">
                  <c:v>26941</c:v>
                </c:pt>
                <c:pt idx="19238">
                  <c:v>26942</c:v>
                </c:pt>
                <c:pt idx="19239">
                  <c:v>26943</c:v>
                </c:pt>
                <c:pt idx="19240">
                  <c:v>26944</c:v>
                </c:pt>
                <c:pt idx="19241">
                  <c:v>26945</c:v>
                </c:pt>
                <c:pt idx="19242">
                  <c:v>26946</c:v>
                </c:pt>
                <c:pt idx="19243">
                  <c:v>26947</c:v>
                </c:pt>
                <c:pt idx="19244">
                  <c:v>26948</c:v>
                </c:pt>
                <c:pt idx="19245">
                  <c:v>26949</c:v>
                </c:pt>
                <c:pt idx="19246">
                  <c:v>26950</c:v>
                </c:pt>
                <c:pt idx="19247">
                  <c:v>26951</c:v>
                </c:pt>
                <c:pt idx="19248">
                  <c:v>26952</c:v>
                </c:pt>
                <c:pt idx="19249">
                  <c:v>26953</c:v>
                </c:pt>
                <c:pt idx="19250">
                  <c:v>26954</c:v>
                </c:pt>
                <c:pt idx="19251">
                  <c:v>26955</c:v>
                </c:pt>
                <c:pt idx="19252">
                  <c:v>26956</c:v>
                </c:pt>
                <c:pt idx="19253">
                  <c:v>26957</c:v>
                </c:pt>
                <c:pt idx="19254">
                  <c:v>26958</c:v>
                </c:pt>
                <c:pt idx="19255">
                  <c:v>26959</c:v>
                </c:pt>
                <c:pt idx="19256">
                  <c:v>26960</c:v>
                </c:pt>
                <c:pt idx="19257">
                  <c:v>26961</c:v>
                </c:pt>
                <c:pt idx="19258">
                  <c:v>26962</c:v>
                </c:pt>
                <c:pt idx="19259">
                  <c:v>26963</c:v>
                </c:pt>
                <c:pt idx="19260">
                  <c:v>26964</c:v>
                </c:pt>
                <c:pt idx="19261">
                  <c:v>26965</c:v>
                </c:pt>
                <c:pt idx="19262">
                  <c:v>26966</c:v>
                </c:pt>
                <c:pt idx="19263">
                  <c:v>26967</c:v>
                </c:pt>
                <c:pt idx="19264">
                  <c:v>26968</c:v>
                </c:pt>
                <c:pt idx="19265">
                  <c:v>26969</c:v>
                </c:pt>
                <c:pt idx="19266">
                  <c:v>26970</c:v>
                </c:pt>
                <c:pt idx="19267">
                  <c:v>26971</c:v>
                </c:pt>
                <c:pt idx="19268">
                  <c:v>26972</c:v>
                </c:pt>
                <c:pt idx="19269">
                  <c:v>26973</c:v>
                </c:pt>
                <c:pt idx="19270">
                  <c:v>26974</c:v>
                </c:pt>
                <c:pt idx="19271">
                  <c:v>26975</c:v>
                </c:pt>
                <c:pt idx="19272">
                  <c:v>26976</c:v>
                </c:pt>
                <c:pt idx="19273">
                  <c:v>26977</c:v>
                </c:pt>
                <c:pt idx="19274">
                  <c:v>26978</c:v>
                </c:pt>
                <c:pt idx="19275">
                  <c:v>26979</c:v>
                </c:pt>
                <c:pt idx="19276">
                  <c:v>26980</c:v>
                </c:pt>
                <c:pt idx="19277">
                  <c:v>26981</c:v>
                </c:pt>
                <c:pt idx="19278">
                  <c:v>26982</c:v>
                </c:pt>
                <c:pt idx="19279">
                  <c:v>26983</c:v>
                </c:pt>
                <c:pt idx="19280">
                  <c:v>26984</c:v>
                </c:pt>
                <c:pt idx="19281">
                  <c:v>26985</c:v>
                </c:pt>
                <c:pt idx="19282">
                  <c:v>26986</c:v>
                </c:pt>
                <c:pt idx="19283">
                  <c:v>26987</c:v>
                </c:pt>
                <c:pt idx="19284">
                  <c:v>26988</c:v>
                </c:pt>
                <c:pt idx="19285">
                  <c:v>26989</c:v>
                </c:pt>
                <c:pt idx="19286">
                  <c:v>26990</c:v>
                </c:pt>
                <c:pt idx="19287">
                  <c:v>26991</c:v>
                </c:pt>
                <c:pt idx="19288">
                  <c:v>26992</c:v>
                </c:pt>
                <c:pt idx="19289">
                  <c:v>26993</c:v>
                </c:pt>
                <c:pt idx="19290">
                  <c:v>26994</c:v>
                </c:pt>
                <c:pt idx="19291">
                  <c:v>26995</c:v>
                </c:pt>
                <c:pt idx="19292">
                  <c:v>26996</c:v>
                </c:pt>
                <c:pt idx="19293">
                  <c:v>26997</c:v>
                </c:pt>
                <c:pt idx="19294">
                  <c:v>26998</c:v>
                </c:pt>
                <c:pt idx="19295">
                  <c:v>26999</c:v>
                </c:pt>
                <c:pt idx="19296">
                  <c:v>27000</c:v>
                </c:pt>
                <c:pt idx="19297">
                  <c:v>27001</c:v>
                </c:pt>
                <c:pt idx="19298">
                  <c:v>27002</c:v>
                </c:pt>
                <c:pt idx="19299">
                  <c:v>27003</c:v>
                </c:pt>
                <c:pt idx="19300">
                  <c:v>27004</c:v>
                </c:pt>
                <c:pt idx="19301">
                  <c:v>27005</c:v>
                </c:pt>
                <c:pt idx="19302">
                  <c:v>27006</c:v>
                </c:pt>
                <c:pt idx="19303">
                  <c:v>27007</c:v>
                </c:pt>
                <c:pt idx="19304">
                  <c:v>27008</c:v>
                </c:pt>
                <c:pt idx="19305">
                  <c:v>27009</c:v>
                </c:pt>
                <c:pt idx="19306">
                  <c:v>27010</c:v>
                </c:pt>
                <c:pt idx="19307">
                  <c:v>27011</c:v>
                </c:pt>
                <c:pt idx="19308">
                  <c:v>27012</c:v>
                </c:pt>
                <c:pt idx="19309">
                  <c:v>27013</c:v>
                </c:pt>
                <c:pt idx="19310">
                  <c:v>27014</c:v>
                </c:pt>
                <c:pt idx="19311">
                  <c:v>27015</c:v>
                </c:pt>
                <c:pt idx="19312">
                  <c:v>27016</c:v>
                </c:pt>
                <c:pt idx="19313">
                  <c:v>27017</c:v>
                </c:pt>
                <c:pt idx="19314">
                  <c:v>27018</c:v>
                </c:pt>
                <c:pt idx="19315">
                  <c:v>27019</c:v>
                </c:pt>
                <c:pt idx="19316">
                  <c:v>27020</c:v>
                </c:pt>
                <c:pt idx="19317">
                  <c:v>27021</c:v>
                </c:pt>
                <c:pt idx="19318">
                  <c:v>27022</c:v>
                </c:pt>
                <c:pt idx="19319">
                  <c:v>27023</c:v>
                </c:pt>
                <c:pt idx="19320">
                  <c:v>27024</c:v>
                </c:pt>
                <c:pt idx="19321">
                  <c:v>27025</c:v>
                </c:pt>
                <c:pt idx="19322">
                  <c:v>27026</c:v>
                </c:pt>
                <c:pt idx="19323">
                  <c:v>27027</c:v>
                </c:pt>
                <c:pt idx="19324">
                  <c:v>27028</c:v>
                </c:pt>
                <c:pt idx="19325">
                  <c:v>27029</c:v>
                </c:pt>
                <c:pt idx="19326">
                  <c:v>27030</c:v>
                </c:pt>
                <c:pt idx="19327">
                  <c:v>27031</c:v>
                </c:pt>
                <c:pt idx="19328">
                  <c:v>27032</c:v>
                </c:pt>
                <c:pt idx="19329">
                  <c:v>27033</c:v>
                </c:pt>
                <c:pt idx="19330">
                  <c:v>27034</c:v>
                </c:pt>
                <c:pt idx="19331">
                  <c:v>27035</c:v>
                </c:pt>
                <c:pt idx="19332">
                  <c:v>27036</c:v>
                </c:pt>
                <c:pt idx="19333">
                  <c:v>27037</c:v>
                </c:pt>
                <c:pt idx="19334">
                  <c:v>27038</c:v>
                </c:pt>
                <c:pt idx="19335">
                  <c:v>27039</c:v>
                </c:pt>
                <c:pt idx="19336">
                  <c:v>27040</c:v>
                </c:pt>
                <c:pt idx="19337">
                  <c:v>27041</c:v>
                </c:pt>
                <c:pt idx="19338">
                  <c:v>27042</c:v>
                </c:pt>
                <c:pt idx="19339">
                  <c:v>27043</c:v>
                </c:pt>
                <c:pt idx="19340">
                  <c:v>27044</c:v>
                </c:pt>
                <c:pt idx="19341">
                  <c:v>27045</c:v>
                </c:pt>
                <c:pt idx="19342">
                  <c:v>27046</c:v>
                </c:pt>
                <c:pt idx="19343">
                  <c:v>27047</c:v>
                </c:pt>
                <c:pt idx="19344">
                  <c:v>27048</c:v>
                </c:pt>
                <c:pt idx="19345">
                  <c:v>27049</c:v>
                </c:pt>
                <c:pt idx="19346">
                  <c:v>27050</c:v>
                </c:pt>
                <c:pt idx="19347">
                  <c:v>27051</c:v>
                </c:pt>
                <c:pt idx="19348">
                  <c:v>27052</c:v>
                </c:pt>
                <c:pt idx="19349">
                  <c:v>27053</c:v>
                </c:pt>
                <c:pt idx="19350">
                  <c:v>27054</c:v>
                </c:pt>
                <c:pt idx="19351">
                  <c:v>27055</c:v>
                </c:pt>
                <c:pt idx="19352">
                  <c:v>27056</c:v>
                </c:pt>
                <c:pt idx="19353">
                  <c:v>27057</c:v>
                </c:pt>
                <c:pt idx="19354">
                  <c:v>27058</c:v>
                </c:pt>
                <c:pt idx="19355">
                  <c:v>27059</c:v>
                </c:pt>
                <c:pt idx="19356">
                  <c:v>27060</c:v>
                </c:pt>
                <c:pt idx="19357">
                  <c:v>27061</c:v>
                </c:pt>
                <c:pt idx="19358">
                  <c:v>27062</c:v>
                </c:pt>
                <c:pt idx="19359">
                  <c:v>27063</c:v>
                </c:pt>
                <c:pt idx="19360">
                  <c:v>27064</c:v>
                </c:pt>
                <c:pt idx="19361">
                  <c:v>27065</c:v>
                </c:pt>
                <c:pt idx="19362">
                  <c:v>27066</c:v>
                </c:pt>
                <c:pt idx="19363">
                  <c:v>27067</c:v>
                </c:pt>
                <c:pt idx="19364">
                  <c:v>27068</c:v>
                </c:pt>
                <c:pt idx="19365">
                  <c:v>27069</c:v>
                </c:pt>
                <c:pt idx="19366">
                  <c:v>27070</c:v>
                </c:pt>
                <c:pt idx="19367">
                  <c:v>27071</c:v>
                </c:pt>
                <c:pt idx="19368">
                  <c:v>27072</c:v>
                </c:pt>
                <c:pt idx="19369">
                  <c:v>27073</c:v>
                </c:pt>
                <c:pt idx="19370">
                  <c:v>27074</c:v>
                </c:pt>
                <c:pt idx="19371">
                  <c:v>27075</c:v>
                </c:pt>
                <c:pt idx="19372">
                  <c:v>27076</c:v>
                </c:pt>
                <c:pt idx="19373">
                  <c:v>27077</c:v>
                </c:pt>
                <c:pt idx="19374">
                  <c:v>27078</c:v>
                </c:pt>
                <c:pt idx="19375">
                  <c:v>27079</c:v>
                </c:pt>
                <c:pt idx="19376">
                  <c:v>27080</c:v>
                </c:pt>
                <c:pt idx="19377">
                  <c:v>27081</c:v>
                </c:pt>
                <c:pt idx="19378">
                  <c:v>27082</c:v>
                </c:pt>
                <c:pt idx="19379">
                  <c:v>27083</c:v>
                </c:pt>
                <c:pt idx="19380">
                  <c:v>27084</c:v>
                </c:pt>
                <c:pt idx="19381">
                  <c:v>27085</c:v>
                </c:pt>
                <c:pt idx="19382">
                  <c:v>27086</c:v>
                </c:pt>
                <c:pt idx="19383">
                  <c:v>27087</c:v>
                </c:pt>
                <c:pt idx="19384">
                  <c:v>27088</c:v>
                </c:pt>
                <c:pt idx="19385">
                  <c:v>27089</c:v>
                </c:pt>
                <c:pt idx="19386">
                  <c:v>27090</c:v>
                </c:pt>
                <c:pt idx="19387">
                  <c:v>27091</c:v>
                </c:pt>
                <c:pt idx="19388">
                  <c:v>27092</c:v>
                </c:pt>
                <c:pt idx="19389">
                  <c:v>27093</c:v>
                </c:pt>
                <c:pt idx="19390">
                  <c:v>27094</c:v>
                </c:pt>
                <c:pt idx="19391">
                  <c:v>27095</c:v>
                </c:pt>
                <c:pt idx="19392">
                  <c:v>27096</c:v>
                </c:pt>
                <c:pt idx="19393">
                  <c:v>27097</c:v>
                </c:pt>
                <c:pt idx="19394">
                  <c:v>27098</c:v>
                </c:pt>
                <c:pt idx="19395">
                  <c:v>27099</c:v>
                </c:pt>
                <c:pt idx="19396">
                  <c:v>27100</c:v>
                </c:pt>
                <c:pt idx="19397">
                  <c:v>27101</c:v>
                </c:pt>
                <c:pt idx="19398">
                  <c:v>27102</c:v>
                </c:pt>
                <c:pt idx="19399">
                  <c:v>27103</c:v>
                </c:pt>
                <c:pt idx="19400">
                  <c:v>27104</c:v>
                </c:pt>
                <c:pt idx="19401">
                  <c:v>27105</c:v>
                </c:pt>
                <c:pt idx="19402">
                  <c:v>27106</c:v>
                </c:pt>
                <c:pt idx="19403">
                  <c:v>27107</c:v>
                </c:pt>
                <c:pt idx="19404">
                  <c:v>27108</c:v>
                </c:pt>
                <c:pt idx="19405">
                  <c:v>27109</c:v>
                </c:pt>
                <c:pt idx="19406">
                  <c:v>27110</c:v>
                </c:pt>
                <c:pt idx="19407">
                  <c:v>27111</c:v>
                </c:pt>
                <c:pt idx="19408">
                  <c:v>27112</c:v>
                </c:pt>
                <c:pt idx="19409">
                  <c:v>27113</c:v>
                </c:pt>
                <c:pt idx="19410">
                  <c:v>27114</c:v>
                </c:pt>
                <c:pt idx="19411">
                  <c:v>27115</c:v>
                </c:pt>
                <c:pt idx="19412">
                  <c:v>27116</c:v>
                </c:pt>
                <c:pt idx="19413">
                  <c:v>27117</c:v>
                </c:pt>
                <c:pt idx="19414">
                  <c:v>27118</c:v>
                </c:pt>
                <c:pt idx="19415">
                  <c:v>27119</c:v>
                </c:pt>
                <c:pt idx="19416">
                  <c:v>27120</c:v>
                </c:pt>
                <c:pt idx="19417">
                  <c:v>27121</c:v>
                </c:pt>
                <c:pt idx="19418">
                  <c:v>27122</c:v>
                </c:pt>
                <c:pt idx="19419">
                  <c:v>27123</c:v>
                </c:pt>
                <c:pt idx="19420">
                  <c:v>27124</c:v>
                </c:pt>
                <c:pt idx="19421">
                  <c:v>27125</c:v>
                </c:pt>
                <c:pt idx="19422">
                  <c:v>27126</c:v>
                </c:pt>
                <c:pt idx="19423">
                  <c:v>27127</c:v>
                </c:pt>
                <c:pt idx="19424">
                  <c:v>27128</c:v>
                </c:pt>
                <c:pt idx="19425">
                  <c:v>27129</c:v>
                </c:pt>
                <c:pt idx="19426">
                  <c:v>27130</c:v>
                </c:pt>
                <c:pt idx="19427">
                  <c:v>27131</c:v>
                </c:pt>
                <c:pt idx="19428">
                  <c:v>27132</c:v>
                </c:pt>
                <c:pt idx="19429">
                  <c:v>27133</c:v>
                </c:pt>
                <c:pt idx="19430">
                  <c:v>27134</c:v>
                </c:pt>
                <c:pt idx="19431">
                  <c:v>27135</c:v>
                </c:pt>
                <c:pt idx="19432">
                  <c:v>27136</c:v>
                </c:pt>
                <c:pt idx="19433">
                  <c:v>27137</c:v>
                </c:pt>
                <c:pt idx="19434">
                  <c:v>27138</c:v>
                </c:pt>
                <c:pt idx="19435">
                  <c:v>27139</c:v>
                </c:pt>
                <c:pt idx="19436">
                  <c:v>27140</c:v>
                </c:pt>
                <c:pt idx="19437">
                  <c:v>27141</c:v>
                </c:pt>
                <c:pt idx="19438">
                  <c:v>27142</c:v>
                </c:pt>
                <c:pt idx="19439">
                  <c:v>27143</c:v>
                </c:pt>
                <c:pt idx="19440">
                  <c:v>27144</c:v>
                </c:pt>
                <c:pt idx="19441">
                  <c:v>27145</c:v>
                </c:pt>
                <c:pt idx="19442">
                  <c:v>27146</c:v>
                </c:pt>
                <c:pt idx="19443">
                  <c:v>27147</c:v>
                </c:pt>
                <c:pt idx="19444">
                  <c:v>27148</c:v>
                </c:pt>
                <c:pt idx="19445">
                  <c:v>27149</c:v>
                </c:pt>
                <c:pt idx="19446">
                  <c:v>27150</c:v>
                </c:pt>
                <c:pt idx="19447">
                  <c:v>27151</c:v>
                </c:pt>
                <c:pt idx="19448">
                  <c:v>27152</c:v>
                </c:pt>
                <c:pt idx="19449">
                  <c:v>27153</c:v>
                </c:pt>
                <c:pt idx="19450">
                  <c:v>27154</c:v>
                </c:pt>
                <c:pt idx="19451">
                  <c:v>27155</c:v>
                </c:pt>
                <c:pt idx="19452">
                  <c:v>27156</c:v>
                </c:pt>
                <c:pt idx="19453">
                  <c:v>27157</c:v>
                </c:pt>
                <c:pt idx="19454">
                  <c:v>27158</c:v>
                </c:pt>
                <c:pt idx="19455">
                  <c:v>27159</c:v>
                </c:pt>
                <c:pt idx="19456">
                  <c:v>27160</c:v>
                </c:pt>
                <c:pt idx="19457">
                  <c:v>27161</c:v>
                </c:pt>
                <c:pt idx="19458">
                  <c:v>27162</c:v>
                </c:pt>
                <c:pt idx="19459">
                  <c:v>27163</c:v>
                </c:pt>
                <c:pt idx="19460">
                  <c:v>27164</c:v>
                </c:pt>
                <c:pt idx="19461">
                  <c:v>27165</c:v>
                </c:pt>
                <c:pt idx="19462">
                  <c:v>27166</c:v>
                </c:pt>
                <c:pt idx="19463">
                  <c:v>27167</c:v>
                </c:pt>
                <c:pt idx="19464">
                  <c:v>27168</c:v>
                </c:pt>
                <c:pt idx="19465">
                  <c:v>27169</c:v>
                </c:pt>
                <c:pt idx="19466">
                  <c:v>27170</c:v>
                </c:pt>
                <c:pt idx="19467">
                  <c:v>27171</c:v>
                </c:pt>
                <c:pt idx="19468">
                  <c:v>27172</c:v>
                </c:pt>
                <c:pt idx="19469">
                  <c:v>27173</c:v>
                </c:pt>
                <c:pt idx="19470">
                  <c:v>27174</c:v>
                </c:pt>
                <c:pt idx="19471">
                  <c:v>27175</c:v>
                </c:pt>
                <c:pt idx="19472">
                  <c:v>27176</c:v>
                </c:pt>
                <c:pt idx="19473">
                  <c:v>27177</c:v>
                </c:pt>
                <c:pt idx="19474">
                  <c:v>27178</c:v>
                </c:pt>
                <c:pt idx="19475">
                  <c:v>27179</c:v>
                </c:pt>
                <c:pt idx="19476">
                  <c:v>27180</c:v>
                </c:pt>
                <c:pt idx="19477">
                  <c:v>27181</c:v>
                </c:pt>
                <c:pt idx="19478">
                  <c:v>27182</c:v>
                </c:pt>
                <c:pt idx="19479">
                  <c:v>27183</c:v>
                </c:pt>
                <c:pt idx="19480">
                  <c:v>27184</c:v>
                </c:pt>
                <c:pt idx="19481">
                  <c:v>27185</c:v>
                </c:pt>
                <c:pt idx="19482">
                  <c:v>27186</c:v>
                </c:pt>
                <c:pt idx="19483">
                  <c:v>27187</c:v>
                </c:pt>
                <c:pt idx="19484">
                  <c:v>27188</c:v>
                </c:pt>
                <c:pt idx="19485">
                  <c:v>27189</c:v>
                </c:pt>
                <c:pt idx="19486">
                  <c:v>27190</c:v>
                </c:pt>
                <c:pt idx="19487">
                  <c:v>27191</c:v>
                </c:pt>
                <c:pt idx="19488">
                  <c:v>27192</c:v>
                </c:pt>
                <c:pt idx="19489">
                  <c:v>27193</c:v>
                </c:pt>
                <c:pt idx="19490">
                  <c:v>27194</c:v>
                </c:pt>
                <c:pt idx="19491">
                  <c:v>27195</c:v>
                </c:pt>
                <c:pt idx="19492">
                  <c:v>27196</c:v>
                </c:pt>
                <c:pt idx="19493">
                  <c:v>27197</c:v>
                </c:pt>
                <c:pt idx="19494">
                  <c:v>27198</c:v>
                </c:pt>
                <c:pt idx="19495">
                  <c:v>27199</c:v>
                </c:pt>
                <c:pt idx="19496">
                  <c:v>27200</c:v>
                </c:pt>
                <c:pt idx="19497">
                  <c:v>27201</c:v>
                </c:pt>
                <c:pt idx="19498">
                  <c:v>27202</c:v>
                </c:pt>
                <c:pt idx="19499">
                  <c:v>27203</c:v>
                </c:pt>
                <c:pt idx="19500">
                  <c:v>27204</c:v>
                </c:pt>
                <c:pt idx="19501">
                  <c:v>27205</c:v>
                </c:pt>
                <c:pt idx="19502">
                  <c:v>27206</c:v>
                </c:pt>
                <c:pt idx="19503">
                  <c:v>27207</c:v>
                </c:pt>
                <c:pt idx="19504">
                  <c:v>27208</c:v>
                </c:pt>
                <c:pt idx="19505">
                  <c:v>27209</c:v>
                </c:pt>
                <c:pt idx="19506">
                  <c:v>27210</c:v>
                </c:pt>
                <c:pt idx="19507">
                  <c:v>27211</c:v>
                </c:pt>
                <c:pt idx="19508">
                  <c:v>27212</c:v>
                </c:pt>
                <c:pt idx="19509">
                  <c:v>27213</c:v>
                </c:pt>
                <c:pt idx="19510">
                  <c:v>27214</c:v>
                </c:pt>
                <c:pt idx="19511">
                  <c:v>27215</c:v>
                </c:pt>
                <c:pt idx="19512">
                  <c:v>27216</c:v>
                </c:pt>
                <c:pt idx="19513">
                  <c:v>27217</c:v>
                </c:pt>
                <c:pt idx="19514">
                  <c:v>27218</c:v>
                </c:pt>
                <c:pt idx="19515">
                  <c:v>27219</c:v>
                </c:pt>
                <c:pt idx="19516">
                  <c:v>27220</c:v>
                </c:pt>
                <c:pt idx="19517">
                  <c:v>27221</c:v>
                </c:pt>
                <c:pt idx="19518">
                  <c:v>27222</c:v>
                </c:pt>
                <c:pt idx="19519">
                  <c:v>27223</c:v>
                </c:pt>
                <c:pt idx="19520">
                  <c:v>27224</c:v>
                </c:pt>
                <c:pt idx="19521">
                  <c:v>27225</c:v>
                </c:pt>
                <c:pt idx="19522">
                  <c:v>27226</c:v>
                </c:pt>
                <c:pt idx="19523">
                  <c:v>27227</c:v>
                </c:pt>
                <c:pt idx="19524">
                  <c:v>27228</c:v>
                </c:pt>
                <c:pt idx="19525">
                  <c:v>27229</c:v>
                </c:pt>
                <c:pt idx="19526">
                  <c:v>27230</c:v>
                </c:pt>
                <c:pt idx="19527">
                  <c:v>27231</c:v>
                </c:pt>
                <c:pt idx="19528">
                  <c:v>27232</c:v>
                </c:pt>
                <c:pt idx="19529">
                  <c:v>27233</c:v>
                </c:pt>
                <c:pt idx="19530">
                  <c:v>27234</c:v>
                </c:pt>
                <c:pt idx="19531">
                  <c:v>27235</c:v>
                </c:pt>
                <c:pt idx="19532">
                  <c:v>27236</c:v>
                </c:pt>
                <c:pt idx="19533">
                  <c:v>27237</c:v>
                </c:pt>
                <c:pt idx="19534">
                  <c:v>27238</c:v>
                </c:pt>
                <c:pt idx="19535">
                  <c:v>27239</c:v>
                </c:pt>
                <c:pt idx="19536">
                  <c:v>27240</c:v>
                </c:pt>
                <c:pt idx="19537">
                  <c:v>27241</c:v>
                </c:pt>
                <c:pt idx="19538">
                  <c:v>27242</c:v>
                </c:pt>
                <c:pt idx="19539">
                  <c:v>27243</c:v>
                </c:pt>
                <c:pt idx="19540">
                  <c:v>27244</c:v>
                </c:pt>
                <c:pt idx="19541">
                  <c:v>27245</c:v>
                </c:pt>
                <c:pt idx="19542">
                  <c:v>27246</c:v>
                </c:pt>
                <c:pt idx="19543">
                  <c:v>27247</c:v>
                </c:pt>
                <c:pt idx="19544">
                  <c:v>27248</c:v>
                </c:pt>
                <c:pt idx="19545">
                  <c:v>27249</c:v>
                </c:pt>
                <c:pt idx="19546">
                  <c:v>27250</c:v>
                </c:pt>
                <c:pt idx="19547">
                  <c:v>27251</c:v>
                </c:pt>
                <c:pt idx="19548">
                  <c:v>27252</c:v>
                </c:pt>
                <c:pt idx="19549">
                  <c:v>27253</c:v>
                </c:pt>
                <c:pt idx="19550">
                  <c:v>27254</c:v>
                </c:pt>
                <c:pt idx="19551">
                  <c:v>27255</c:v>
                </c:pt>
                <c:pt idx="19552">
                  <c:v>27256</c:v>
                </c:pt>
                <c:pt idx="19553">
                  <c:v>27257</c:v>
                </c:pt>
                <c:pt idx="19554">
                  <c:v>27258</c:v>
                </c:pt>
                <c:pt idx="19555">
                  <c:v>27259</c:v>
                </c:pt>
                <c:pt idx="19556">
                  <c:v>27260</c:v>
                </c:pt>
                <c:pt idx="19557">
                  <c:v>27261</c:v>
                </c:pt>
                <c:pt idx="19558">
                  <c:v>27262</c:v>
                </c:pt>
                <c:pt idx="19559">
                  <c:v>27263</c:v>
                </c:pt>
                <c:pt idx="19560">
                  <c:v>27264</c:v>
                </c:pt>
                <c:pt idx="19561">
                  <c:v>27265</c:v>
                </c:pt>
                <c:pt idx="19562">
                  <c:v>27266</c:v>
                </c:pt>
                <c:pt idx="19563">
                  <c:v>27267</c:v>
                </c:pt>
                <c:pt idx="19564">
                  <c:v>27268</c:v>
                </c:pt>
                <c:pt idx="19565">
                  <c:v>27269</c:v>
                </c:pt>
                <c:pt idx="19566">
                  <c:v>27270</c:v>
                </c:pt>
                <c:pt idx="19567">
                  <c:v>27271</c:v>
                </c:pt>
                <c:pt idx="19568">
                  <c:v>27272</c:v>
                </c:pt>
                <c:pt idx="19569">
                  <c:v>27273</c:v>
                </c:pt>
                <c:pt idx="19570">
                  <c:v>27274</c:v>
                </c:pt>
                <c:pt idx="19571">
                  <c:v>27275</c:v>
                </c:pt>
                <c:pt idx="19572">
                  <c:v>27276</c:v>
                </c:pt>
                <c:pt idx="19573">
                  <c:v>27277</c:v>
                </c:pt>
                <c:pt idx="19574">
                  <c:v>27278</c:v>
                </c:pt>
                <c:pt idx="19575">
                  <c:v>27279</c:v>
                </c:pt>
                <c:pt idx="19576">
                  <c:v>27280</c:v>
                </c:pt>
                <c:pt idx="19577">
                  <c:v>27281</c:v>
                </c:pt>
                <c:pt idx="19578">
                  <c:v>27282</c:v>
                </c:pt>
                <c:pt idx="19579">
                  <c:v>27283</c:v>
                </c:pt>
                <c:pt idx="19580">
                  <c:v>27284</c:v>
                </c:pt>
                <c:pt idx="19581">
                  <c:v>27285</c:v>
                </c:pt>
                <c:pt idx="19582">
                  <c:v>27286</c:v>
                </c:pt>
                <c:pt idx="19583">
                  <c:v>27287</c:v>
                </c:pt>
                <c:pt idx="19584">
                  <c:v>27288</c:v>
                </c:pt>
                <c:pt idx="19585">
                  <c:v>27289</c:v>
                </c:pt>
                <c:pt idx="19586">
                  <c:v>27290</c:v>
                </c:pt>
                <c:pt idx="19587">
                  <c:v>27291</c:v>
                </c:pt>
                <c:pt idx="19588">
                  <c:v>27292</c:v>
                </c:pt>
                <c:pt idx="19589">
                  <c:v>27293</c:v>
                </c:pt>
                <c:pt idx="19590">
                  <c:v>27294</c:v>
                </c:pt>
                <c:pt idx="19591">
                  <c:v>27295</c:v>
                </c:pt>
                <c:pt idx="19592">
                  <c:v>27296</c:v>
                </c:pt>
                <c:pt idx="19593">
                  <c:v>27297</c:v>
                </c:pt>
                <c:pt idx="19594">
                  <c:v>27298</c:v>
                </c:pt>
                <c:pt idx="19595">
                  <c:v>27299</c:v>
                </c:pt>
                <c:pt idx="19596">
                  <c:v>27300</c:v>
                </c:pt>
                <c:pt idx="19597">
                  <c:v>27301</c:v>
                </c:pt>
                <c:pt idx="19598">
                  <c:v>27302</c:v>
                </c:pt>
                <c:pt idx="19599">
                  <c:v>27303</c:v>
                </c:pt>
                <c:pt idx="19600">
                  <c:v>27304</c:v>
                </c:pt>
                <c:pt idx="19601">
                  <c:v>27305</c:v>
                </c:pt>
                <c:pt idx="19602">
                  <c:v>27306</c:v>
                </c:pt>
                <c:pt idx="19603">
                  <c:v>27307</c:v>
                </c:pt>
                <c:pt idx="19604">
                  <c:v>27308</c:v>
                </c:pt>
                <c:pt idx="19605">
                  <c:v>27309</c:v>
                </c:pt>
                <c:pt idx="19606">
                  <c:v>27310</c:v>
                </c:pt>
                <c:pt idx="19607">
                  <c:v>27311</c:v>
                </c:pt>
                <c:pt idx="19608">
                  <c:v>27312</c:v>
                </c:pt>
                <c:pt idx="19609">
                  <c:v>27313</c:v>
                </c:pt>
                <c:pt idx="19610">
                  <c:v>27314</c:v>
                </c:pt>
                <c:pt idx="19611">
                  <c:v>27315</c:v>
                </c:pt>
                <c:pt idx="19612">
                  <c:v>27316</c:v>
                </c:pt>
                <c:pt idx="19613">
                  <c:v>27317</c:v>
                </c:pt>
                <c:pt idx="19614">
                  <c:v>27318</c:v>
                </c:pt>
                <c:pt idx="19615">
                  <c:v>27319</c:v>
                </c:pt>
                <c:pt idx="19616">
                  <c:v>27320</c:v>
                </c:pt>
                <c:pt idx="19617">
                  <c:v>27321</c:v>
                </c:pt>
                <c:pt idx="19618">
                  <c:v>27322</c:v>
                </c:pt>
                <c:pt idx="19619">
                  <c:v>27323</c:v>
                </c:pt>
                <c:pt idx="19620">
                  <c:v>27324</c:v>
                </c:pt>
                <c:pt idx="19621">
                  <c:v>27325</c:v>
                </c:pt>
                <c:pt idx="19622">
                  <c:v>27326</c:v>
                </c:pt>
                <c:pt idx="19623">
                  <c:v>27327</c:v>
                </c:pt>
                <c:pt idx="19624">
                  <c:v>27328</c:v>
                </c:pt>
                <c:pt idx="19625">
                  <c:v>27329</c:v>
                </c:pt>
                <c:pt idx="19626">
                  <c:v>27330</c:v>
                </c:pt>
                <c:pt idx="19627">
                  <c:v>27331</c:v>
                </c:pt>
                <c:pt idx="19628">
                  <c:v>27332</c:v>
                </c:pt>
                <c:pt idx="19629">
                  <c:v>27333</c:v>
                </c:pt>
                <c:pt idx="19630">
                  <c:v>27334</c:v>
                </c:pt>
                <c:pt idx="19631">
                  <c:v>27335</c:v>
                </c:pt>
                <c:pt idx="19632">
                  <c:v>27336</c:v>
                </c:pt>
                <c:pt idx="19633">
                  <c:v>27337</c:v>
                </c:pt>
                <c:pt idx="19634">
                  <c:v>27338</c:v>
                </c:pt>
                <c:pt idx="19635">
                  <c:v>27339</c:v>
                </c:pt>
                <c:pt idx="19636">
                  <c:v>27340</c:v>
                </c:pt>
                <c:pt idx="19637">
                  <c:v>27341</c:v>
                </c:pt>
                <c:pt idx="19638">
                  <c:v>27342</c:v>
                </c:pt>
                <c:pt idx="19639">
                  <c:v>27343</c:v>
                </c:pt>
                <c:pt idx="19640">
                  <c:v>27344</c:v>
                </c:pt>
                <c:pt idx="19641">
                  <c:v>27345</c:v>
                </c:pt>
                <c:pt idx="19642">
                  <c:v>27346</c:v>
                </c:pt>
                <c:pt idx="19643">
                  <c:v>27347</c:v>
                </c:pt>
                <c:pt idx="19644">
                  <c:v>27348</c:v>
                </c:pt>
                <c:pt idx="19645">
                  <c:v>27349</c:v>
                </c:pt>
                <c:pt idx="19646">
                  <c:v>27350</c:v>
                </c:pt>
                <c:pt idx="19647">
                  <c:v>27351</c:v>
                </c:pt>
                <c:pt idx="19648">
                  <c:v>27352</c:v>
                </c:pt>
                <c:pt idx="19649">
                  <c:v>27353</c:v>
                </c:pt>
                <c:pt idx="19650">
                  <c:v>27354</c:v>
                </c:pt>
                <c:pt idx="19651">
                  <c:v>27355</c:v>
                </c:pt>
                <c:pt idx="19652">
                  <c:v>27356</c:v>
                </c:pt>
                <c:pt idx="19653">
                  <c:v>27357</c:v>
                </c:pt>
                <c:pt idx="19654">
                  <c:v>27358</c:v>
                </c:pt>
                <c:pt idx="19655">
                  <c:v>27359</c:v>
                </c:pt>
                <c:pt idx="19656">
                  <c:v>27360</c:v>
                </c:pt>
                <c:pt idx="19657">
                  <c:v>27361</c:v>
                </c:pt>
                <c:pt idx="19658">
                  <c:v>27362</c:v>
                </c:pt>
                <c:pt idx="19659">
                  <c:v>27363</c:v>
                </c:pt>
                <c:pt idx="19660">
                  <c:v>27364</c:v>
                </c:pt>
                <c:pt idx="19661">
                  <c:v>27365</c:v>
                </c:pt>
                <c:pt idx="19662">
                  <c:v>27366</c:v>
                </c:pt>
                <c:pt idx="19663">
                  <c:v>27367</c:v>
                </c:pt>
                <c:pt idx="19664">
                  <c:v>27368</c:v>
                </c:pt>
                <c:pt idx="19665">
                  <c:v>27369</c:v>
                </c:pt>
                <c:pt idx="19666">
                  <c:v>27370</c:v>
                </c:pt>
                <c:pt idx="19667">
                  <c:v>27371</c:v>
                </c:pt>
                <c:pt idx="19668">
                  <c:v>27372</c:v>
                </c:pt>
                <c:pt idx="19669">
                  <c:v>27373</c:v>
                </c:pt>
                <c:pt idx="19670">
                  <c:v>27374</c:v>
                </c:pt>
                <c:pt idx="19671">
                  <c:v>27375</c:v>
                </c:pt>
                <c:pt idx="19672">
                  <c:v>27376</c:v>
                </c:pt>
                <c:pt idx="19673">
                  <c:v>27377</c:v>
                </c:pt>
                <c:pt idx="19674">
                  <c:v>27378</c:v>
                </c:pt>
                <c:pt idx="19675">
                  <c:v>27379</c:v>
                </c:pt>
                <c:pt idx="19676">
                  <c:v>27380</c:v>
                </c:pt>
                <c:pt idx="19677">
                  <c:v>27381</c:v>
                </c:pt>
                <c:pt idx="19678">
                  <c:v>27382</c:v>
                </c:pt>
                <c:pt idx="19679">
                  <c:v>27383</c:v>
                </c:pt>
                <c:pt idx="19680">
                  <c:v>27384</c:v>
                </c:pt>
                <c:pt idx="19681">
                  <c:v>27385</c:v>
                </c:pt>
                <c:pt idx="19682">
                  <c:v>27386</c:v>
                </c:pt>
                <c:pt idx="19683">
                  <c:v>27387</c:v>
                </c:pt>
                <c:pt idx="19684">
                  <c:v>27388</c:v>
                </c:pt>
                <c:pt idx="19685">
                  <c:v>27389</c:v>
                </c:pt>
                <c:pt idx="19686">
                  <c:v>27390</c:v>
                </c:pt>
                <c:pt idx="19687">
                  <c:v>27391</c:v>
                </c:pt>
                <c:pt idx="19688">
                  <c:v>27392</c:v>
                </c:pt>
                <c:pt idx="19689">
                  <c:v>27393</c:v>
                </c:pt>
                <c:pt idx="19690">
                  <c:v>27394</c:v>
                </c:pt>
                <c:pt idx="19691">
                  <c:v>27395</c:v>
                </c:pt>
                <c:pt idx="19692">
                  <c:v>27396</c:v>
                </c:pt>
                <c:pt idx="19693">
                  <c:v>27397</c:v>
                </c:pt>
                <c:pt idx="19694">
                  <c:v>27398</c:v>
                </c:pt>
                <c:pt idx="19695">
                  <c:v>27399</c:v>
                </c:pt>
                <c:pt idx="19696">
                  <c:v>27400</c:v>
                </c:pt>
                <c:pt idx="19697">
                  <c:v>27401</c:v>
                </c:pt>
                <c:pt idx="19698">
                  <c:v>27402</c:v>
                </c:pt>
                <c:pt idx="19699">
                  <c:v>27403</c:v>
                </c:pt>
                <c:pt idx="19700">
                  <c:v>27404</c:v>
                </c:pt>
                <c:pt idx="19701">
                  <c:v>27405</c:v>
                </c:pt>
                <c:pt idx="19702">
                  <c:v>27406</c:v>
                </c:pt>
                <c:pt idx="19703">
                  <c:v>27407</c:v>
                </c:pt>
                <c:pt idx="19704">
                  <c:v>27408</c:v>
                </c:pt>
                <c:pt idx="19705">
                  <c:v>27409</c:v>
                </c:pt>
                <c:pt idx="19706">
                  <c:v>27410</c:v>
                </c:pt>
                <c:pt idx="19707">
                  <c:v>27411</c:v>
                </c:pt>
                <c:pt idx="19708">
                  <c:v>27412</c:v>
                </c:pt>
                <c:pt idx="19709">
                  <c:v>27413</c:v>
                </c:pt>
                <c:pt idx="19710">
                  <c:v>27414</c:v>
                </c:pt>
                <c:pt idx="19711">
                  <c:v>27415</c:v>
                </c:pt>
                <c:pt idx="19712">
                  <c:v>27416</c:v>
                </c:pt>
                <c:pt idx="19713">
                  <c:v>27417</c:v>
                </c:pt>
                <c:pt idx="19714">
                  <c:v>27418</c:v>
                </c:pt>
                <c:pt idx="19715">
                  <c:v>27419</c:v>
                </c:pt>
                <c:pt idx="19716">
                  <c:v>27420</c:v>
                </c:pt>
                <c:pt idx="19717">
                  <c:v>27421</c:v>
                </c:pt>
                <c:pt idx="19718">
                  <c:v>27422</c:v>
                </c:pt>
                <c:pt idx="19719">
                  <c:v>27423</c:v>
                </c:pt>
                <c:pt idx="19720">
                  <c:v>27424</c:v>
                </c:pt>
                <c:pt idx="19721">
                  <c:v>27425</c:v>
                </c:pt>
                <c:pt idx="19722">
                  <c:v>27426</c:v>
                </c:pt>
                <c:pt idx="19723">
                  <c:v>27427</c:v>
                </c:pt>
                <c:pt idx="19724">
                  <c:v>27428</c:v>
                </c:pt>
                <c:pt idx="19725">
                  <c:v>27429</c:v>
                </c:pt>
                <c:pt idx="19726">
                  <c:v>27430</c:v>
                </c:pt>
                <c:pt idx="19727">
                  <c:v>27431</c:v>
                </c:pt>
                <c:pt idx="19728">
                  <c:v>27432</c:v>
                </c:pt>
                <c:pt idx="19729">
                  <c:v>27433</c:v>
                </c:pt>
                <c:pt idx="19730">
                  <c:v>27434</c:v>
                </c:pt>
                <c:pt idx="19731">
                  <c:v>27435</c:v>
                </c:pt>
                <c:pt idx="19732">
                  <c:v>27436</c:v>
                </c:pt>
                <c:pt idx="19733">
                  <c:v>27437</c:v>
                </c:pt>
                <c:pt idx="19734">
                  <c:v>27438</c:v>
                </c:pt>
                <c:pt idx="19735">
                  <c:v>27439</c:v>
                </c:pt>
                <c:pt idx="19736">
                  <c:v>27440</c:v>
                </c:pt>
                <c:pt idx="19737">
                  <c:v>27441</c:v>
                </c:pt>
                <c:pt idx="19738">
                  <c:v>27442</c:v>
                </c:pt>
                <c:pt idx="19739">
                  <c:v>27443</c:v>
                </c:pt>
                <c:pt idx="19740">
                  <c:v>27444</c:v>
                </c:pt>
                <c:pt idx="19741">
                  <c:v>27445</c:v>
                </c:pt>
                <c:pt idx="19742">
                  <c:v>27446</c:v>
                </c:pt>
                <c:pt idx="19743">
                  <c:v>27447</c:v>
                </c:pt>
                <c:pt idx="19744">
                  <c:v>27448</c:v>
                </c:pt>
                <c:pt idx="19745">
                  <c:v>27449</c:v>
                </c:pt>
                <c:pt idx="19746">
                  <c:v>27450</c:v>
                </c:pt>
                <c:pt idx="19747">
                  <c:v>27451</c:v>
                </c:pt>
                <c:pt idx="19748">
                  <c:v>27452</c:v>
                </c:pt>
                <c:pt idx="19749">
                  <c:v>27453</c:v>
                </c:pt>
                <c:pt idx="19750">
                  <c:v>27454</c:v>
                </c:pt>
                <c:pt idx="19751">
                  <c:v>27455</c:v>
                </c:pt>
                <c:pt idx="19752">
                  <c:v>27456</c:v>
                </c:pt>
                <c:pt idx="19753">
                  <c:v>27457</c:v>
                </c:pt>
                <c:pt idx="19754">
                  <c:v>27458</c:v>
                </c:pt>
                <c:pt idx="19755">
                  <c:v>27459</c:v>
                </c:pt>
                <c:pt idx="19756">
                  <c:v>27460</c:v>
                </c:pt>
                <c:pt idx="19757">
                  <c:v>27461</c:v>
                </c:pt>
                <c:pt idx="19758">
                  <c:v>27462</c:v>
                </c:pt>
                <c:pt idx="19759">
                  <c:v>27463</c:v>
                </c:pt>
                <c:pt idx="19760">
                  <c:v>27464</c:v>
                </c:pt>
                <c:pt idx="19761">
                  <c:v>27465</c:v>
                </c:pt>
                <c:pt idx="19762">
                  <c:v>27466</c:v>
                </c:pt>
                <c:pt idx="19763">
                  <c:v>27467</c:v>
                </c:pt>
                <c:pt idx="19764">
                  <c:v>27468</c:v>
                </c:pt>
                <c:pt idx="19765">
                  <c:v>27469</c:v>
                </c:pt>
                <c:pt idx="19766">
                  <c:v>27470</c:v>
                </c:pt>
                <c:pt idx="19767">
                  <c:v>27471</c:v>
                </c:pt>
                <c:pt idx="19768">
                  <c:v>27472</c:v>
                </c:pt>
                <c:pt idx="19769">
                  <c:v>27473</c:v>
                </c:pt>
                <c:pt idx="19770">
                  <c:v>27474</c:v>
                </c:pt>
                <c:pt idx="19771">
                  <c:v>27475</c:v>
                </c:pt>
                <c:pt idx="19772">
                  <c:v>27476</c:v>
                </c:pt>
                <c:pt idx="19773">
                  <c:v>27477</c:v>
                </c:pt>
                <c:pt idx="19774">
                  <c:v>27478</c:v>
                </c:pt>
                <c:pt idx="19775">
                  <c:v>27479</c:v>
                </c:pt>
                <c:pt idx="19776">
                  <c:v>27480</c:v>
                </c:pt>
                <c:pt idx="19777">
                  <c:v>27481</c:v>
                </c:pt>
                <c:pt idx="19778">
                  <c:v>27482</c:v>
                </c:pt>
                <c:pt idx="19779">
                  <c:v>27483</c:v>
                </c:pt>
                <c:pt idx="19780">
                  <c:v>27484</c:v>
                </c:pt>
                <c:pt idx="19781">
                  <c:v>27485</c:v>
                </c:pt>
                <c:pt idx="19782">
                  <c:v>27486</c:v>
                </c:pt>
                <c:pt idx="19783">
                  <c:v>27487</c:v>
                </c:pt>
                <c:pt idx="19784">
                  <c:v>27488</c:v>
                </c:pt>
                <c:pt idx="19785">
                  <c:v>27489</c:v>
                </c:pt>
                <c:pt idx="19786">
                  <c:v>27490</c:v>
                </c:pt>
                <c:pt idx="19787">
                  <c:v>27491</c:v>
                </c:pt>
                <c:pt idx="19788">
                  <c:v>27492</c:v>
                </c:pt>
                <c:pt idx="19789">
                  <c:v>27493</c:v>
                </c:pt>
                <c:pt idx="19790">
                  <c:v>27494</c:v>
                </c:pt>
                <c:pt idx="19791">
                  <c:v>27495</c:v>
                </c:pt>
                <c:pt idx="19792">
                  <c:v>27496</c:v>
                </c:pt>
                <c:pt idx="19793">
                  <c:v>27497</c:v>
                </c:pt>
                <c:pt idx="19794">
                  <c:v>27498</c:v>
                </c:pt>
                <c:pt idx="19795">
                  <c:v>27499</c:v>
                </c:pt>
                <c:pt idx="19796">
                  <c:v>27500</c:v>
                </c:pt>
                <c:pt idx="19797">
                  <c:v>27501</c:v>
                </c:pt>
                <c:pt idx="19798">
                  <c:v>27502</c:v>
                </c:pt>
                <c:pt idx="19799">
                  <c:v>27503</c:v>
                </c:pt>
                <c:pt idx="19800">
                  <c:v>27504</c:v>
                </c:pt>
                <c:pt idx="19801">
                  <c:v>27505</c:v>
                </c:pt>
                <c:pt idx="19802">
                  <c:v>27506</c:v>
                </c:pt>
                <c:pt idx="19803">
                  <c:v>27507</c:v>
                </c:pt>
                <c:pt idx="19804">
                  <c:v>27508</c:v>
                </c:pt>
                <c:pt idx="19805">
                  <c:v>27509</c:v>
                </c:pt>
                <c:pt idx="19806">
                  <c:v>27510</c:v>
                </c:pt>
                <c:pt idx="19807">
                  <c:v>27511</c:v>
                </c:pt>
                <c:pt idx="19808">
                  <c:v>27512</c:v>
                </c:pt>
                <c:pt idx="19809">
                  <c:v>27513</c:v>
                </c:pt>
                <c:pt idx="19810">
                  <c:v>27514</c:v>
                </c:pt>
                <c:pt idx="19811">
                  <c:v>27515</c:v>
                </c:pt>
                <c:pt idx="19812">
                  <c:v>27516</c:v>
                </c:pt>
                <c:pt idx="19813">
                  <c:v>27517</c:v>
                </c:pt>
                <c:pt idx="19814">
                  <c:v>27518</c:v>
                </c:pt>
                <c:pt idx="19815">
                  <c:v>27519</c:v>
                </c:pt>
                <c:pt idx="19816">
                  <c:v>27520</c:v>
                </c:pt>
                <c:pt idx="19817">
                  <c:v>27521</c:v>
                </c:pt>
                <c:pt idx="19818">
                  <c:v>27522</c:v>
                </c:pt>
                <c:pt idx="19819">
                  <c:v>27523</c:v>
                </c:pt>
                <c:pt idx="19820">
                  <c:v>27524</c:v>
                </c:pt>
                <c:pt idx="19821">
                  <c:v>27525</c:v>
                </c:pt>
                <c:pt idx="19822">
                  <c:v>27526</c:v>
                </c:pt>
                <c:pt idx="19823">
                  <c:v>27527</c:v>
                </c:pt>
                <c:pt idx="19824">
                  <c:v>27528</c:v>
                </c:pt>
                <c:pt idx="19825">
                  <c:v>27529</c:v>
                </c:pt>
                <c:pt idx="19826">
                  <c:v>27530</c:v>
                </c:pt>
                <c:pt idx="19827">
                  <c:v>27531</c:v>
                </c:pt>
                <c:pt idx="19828">
                  <c:v>27532</c:v>
                </c:pt>
                <c:pt idx="19829">
                  <c:v>27533</c:v>
                </c:pt>
                <c:pt idx="19830">
                  <c:v>27534</c:v>
                </c:pt>
                <c:pt idx="19831">
                  <c:v>27535</c:v>
                </c:pt>
                <c:pt idx="19832">
                  <c:v>27536</c:v>
                </c:pt>
                <c:pt idx="19833">
                  <c:v>27537</c:v>
                </c:pt>
                <c:pt idx="19834">
                  <c:v>27538</c:v>
                </c:pt>
                <c:pt idx="19835">
                  <c:v>27539</c:v>
                </c:pt>
                <c:pt idx="19836">
                  <c:v>27540</c:v>
                </c:pt>
                <c:pt idx="19837">
                  <c:v>27541</c:v>
                </c:pt>
                <c:pt idx="19838">
                  <c:v>27542</c:v>
                </c:pt>
                <c:pt idx="19839">
                  <c:v>27543</c:v>
                </c:pt>
                <c:pt idx="19840">
                  <c:v>27544</c:v>
                </c:pt>
                <c:pt idx="19841">
                  <c:v>27545</c:v>
                </c:pt>
                <c:pt idx="19842">
                  <c:v>27546</c:v>
                </c:pt>
                <c:pt idx="19843">
                  <c:v>27547</c:v>
                </c:pt>
                <c:pt idx="19844">
                  <c:v>27548</c:v>
                </c:pt>
                <c:pt idx="19845">
                  <c:v>27549</c:v>
                </c:pt>
                <c:pt idx="19846">
                  <c:v>27550</c:v>
                </c:pt>
                <c:pt idx="19847">
                  <c:v>27551</c:v>
                </c:pt>
                <c:pt idx="19848">
                  <c:v>27552</c:v>
                </c:pt>
                <c:pt idx="19849">
                  <c:v>27553</c:v>
                </c:pt>
                <c:pt idx="19850">
                  <c:v>27554</c:v>
                </c:pt>
                <c:pt idx="19851">
                  <c:v>27555</c:v>
                </c:pt>
                <c:pt idx="19852">
                  <c:v>27556</c:v>
                </c:pt>
                <c:pt idx="19853">
                  <c:v>27557</c:v>
                </c:pt>
                <c:pt idx="19854">
                  <c:v>27558</c:v>
                </c:pt>
                <c:pt idx="19855">
                  <c:v>27559</c:v>
                </c:pt>
                <c:pt idx="19856">
                  <c:v>27560</c:v>
                </c:pt>
                <c:pt idx="19857">
                  <c:v>27561</c:v>
                </c:pt>
                <c:pt idx="19858">
                  <c:v>27562</c:v>
                </c:pt>
                <c:pt idx="19859">
                  <c:v>27563</c:v>
                </c:pt>
                <c:pt idx="19860">
                  <c:v>27564</c:v>
                </c:pt>
                <c:pt idx="19861">
                  <c:v>27565</c:v>
                </c:pt>
                <c:pt idx="19862">
                  <c:v>27566</c:v>
                </c:pt>
                <c:pt idx="19863">
                  <c:v>27567</c:v>
                </c:pt>
                <c:pt idx="19864">
                  <c:v>27568</c:v>
                </c:pt>
                <c:pt idx="19865">
                  <c:v>27569</c:v>
                </c:pt>
                <c:pt idx="19866">
                  <c:v>27570</c:v>
                </c:pt>
                <c:pt idx="19867">
                  <c:v>27571</c:v>
                </c:pt>
                <c:pt idx="19868">
                  <c:v>27572</c:v>
                </c:pt>
                <c:pt idx="19869">
                  <c:v>27573</c:v>
                </c:pt>
                <c:pt idx="19870">
                  <c:v>27574</c:v>
                </c:pt>
                <c:pt idx="19871">
                  <c:v>27575</c:v>
                </c:pt>
                <c:pt idx="19872">
                  <c:v>27576</c:v>
                </c:pt>
                <c:pt idx="19873">
                  <c:v>27577</c:v>
                </c:pt>
                <c:pt idx="19874">
                  <c:v>27578</c:v>
                </c:pt>
                <c:pt idx="19875">
                  <c:v>27579</c:v>
                </c:pt>
                <c:pt idx="19876">
                  <c:v>27580</c:v>
                </c:pt>
                <c:pt idx="19877">
                  <c:v>27581</c:v>
                </c:pt>
                <c:pt idx="19878">
                  <c:v>27582</c:v>
                </c:pt>
                <c:pt idx="19879">
                  <c:v>27583</c:v>
                </c:pt>
                <c:pt idx="19880">
                  <c:v>27584</c:v>
                </c:pt>
                <c:pt idx="19881">
                  <c:v>27585</c:v>
                </c:pt>
                <c:pt idx="19882">
                  <c:v>27586</c:v>
                </c:pt>
                <c:pt idx="19883">
                  <c:v>27587</c:v>
                </c:pt>
                <c:pt idx="19884">
                  <c:v>27588</c:v>
                </c:pt>
                <c:pt idx="19885">
                  <c:v>27589</c:v>
                </c:pt>
                <c:pt idx="19886">
                  <c:v>27590</c:v>
                </c:pt>
                <c:pt idx="19887">
                  <c:v>27591</c:v>
                </c:pt>
                <c:pt idx="19888">
                  <c:v>27592</c:v>
                </c:pt>
                <c:pt idx="19889">
                  <c:v>27593</c:v>
                </c:pt>
                <c:pt idx="19890">
                  <c:v>27594</c:v>
                </c:pt>
                <c:pt idx="19891">
                  <c:v>27595</c:v>
                </c:pt>
                <c:pt idx="19892">
                  <c:v>27596</c:v>
                </c:pt>
                <c:pt idx="19893">
                  <c:v>27597</c:v>
                </c:pt>
                <c:pt idx="19894">
                  <c:v>27598</c:v>
                </c:pt>
                <c:pt idx="19895">
                  <c:v>27599</c:v>
                </c:pt>
                <c:pt idx="19896">
                  <c:v>27600</c:v>
                </c:pt>
                <c:pt idx="19897">
                  <c:v>27601</c:v>
                </c:pt>
                <c:pt idx="19898">
                  <c:v>27602</c:v>
                </c:pt>
                <c:pt idx="19899">
                  <c:v>27603</c:v>
                </c:pt>
                <c:pt idx="19900">
                  <c:v>27604</c:v>
                </c:pt>
                <c:pt idx="19901">
                  <c:v>27605</c:v>
                </c:pt>
                <c:pt idx="19902">
                  <c:v>27606</c:v>
                </c:pt>
                <c:pt idx="19903">
                  <c:v>27607</c:v>
                </c:pt>
                <c:pt idx="19904">
                  <c:v>27608</c:v>
                </c:pt>
                <c:pt idx="19905">
                  <c:v>27609</c:v>
                </c:pt>
                <c:pt idx="19906">
                  <c:v>27610</c:v>
                </c:pt>
                <c:pt idx="19907">
                  <c:v>27611</c:v>
                </c:pt>
                <c:pt idx="19908">
                  <c:v>27612</c:v>
                </c:pt>
                <c:pt idx="19909">
                  <c:v>27613</c:v>
                </c:pt>
                <c:pt idx="19910">
                  <c:v>27614</c:v>
                </c:pt>
                <c:pt idx="19911">
                  <c:v>27615</c:v>
                </c:pt>
                <c:pt idx="19912">
                  <c:v>27616</c:v>
                </c:pt>
                <c:pt idx="19913">
                  <c:v>27617</c:v>
                </c:pt>
                <c:pt idx="19914">
                  <c:v>27618</c:v>
                </c:pt>
                <c:pt idx="19915">
                  <c:v>27619</c:v>
                </c:pt>
                <c:pt idx="19916">
                  <c:v>27620</c:v>
                </c:pt>
                <c:pt idx="19917">
                  <c:v>27621</c:v>
                </c:pt>
                <c:pt idx="19918">
                  <c:v>27622</c:v>
                </c:pt>
                <c:pt idx="19919">
                  <c:v>27623</c:v>
                </c:pt>
                <c:pt idx="19920">
                  <c:v>27624</c:v>
                </c:pt>
                <c:pt idx="19921">
                  <c:v>27625</c:v>
                </c:pt>
                <c:pt idx="19922">
                  <c:v>27626</c:v>
                </c:pt>
                <c:pt idx="19923">
                  <c:v>27627</c:v>
                </c:pt>
                <c:pt idx="19924">
                  <c:v>27628</c:v>
                </c:pt>
                <c:pt idx="19925">
                  <c:v>27629</c:v>
                </c:pt>
                <c:pt idx="19926">
                  <c:v>27630</c:v>
                </c:pt>
                <c:pt idx="19927">
                  <c:v>27631</c:v>
                </c:pt>
                <c:pt idx="19928">
                  <c:v>27632</c:v>
                </c:pt>
                <c:pt idx="19929">
                  <c:v>27633</c:v>
                </c:pt>
                <c:pt idx="19930">
                  <c:v>27634</c:v>
                </c:pt>
                <c:pt idx="19931">
                  <c:v>27635</c:v>
                </c:pt>
                <c:pt idx="19932">
                  <c:v>27636</c:v>
                </c:pt>
                <c:pt idx="19933">
                  <c:v>27637</c:v>
                </c:pt>
                <c:pt idx="19934">
                  <c:v>27638</c:v>
                </c:pt>
                <c:pt idx="19935">
                  <c:v>27639</c:v>
                </c:pt>
                <c:pt idx="19936">
                  <c:v>27640</c:v>
                </c:pt>
                <c:pt idx="19937">
                  <c:v>27641</c:v>
                </c:pt>
                <c:pt idx="19938">
                  <c:v>27642</c:v>
                </c:pt>
                <c:pt idx="19939">
                  <c:v>27643</c:v>
                </c:pt>
                <c:pt idx="19940">
                  <c:v>27644</c:v>
                </c:pt>
                <c:pt idx="19941">
                  <c:v>27645</c:v>
                </c:pt>
                <c:pt idx="19942">
                  <c:v>27646</c:v>
                </c:pt>
                <c:pt idx="19943">
                  <c:v>27647</c:v>
                </c:pt>
                <c:pt idx="19944">
                  <c:v>27648</c:v>
                </c:pt>
                <c:pt idx="19945">
                  <c:v>27649</c:v>
                </c:pt>
                <c:pt idx="19946">
                  <c:v>27650</c:v>
                </c:pt>
                <c:pt idx="19947">
                  <c:v>27651</c:v>
                </c:pt>
                <c:pt idx="19948">
                  <c:v>27652</c:v>
                </c:pt>
                <c:pt idx="19949">
                  <c:v>27653</c:v>
                </c:pt>
                <c:pt idx="19950">
                  <c:v>27654</c:v>
                </c:pt>
                <c:pt idx="19951">
                  <c:v>27655</c:v>
                </c:pt>
                <c:pt idx="19952">
                  <c:v>27656</c:v>
                </c:pt>
                <c:pt idx="19953">
                  <c:v>27657</c:v>
                </c:pt>
                <c:pt idx="19954">
                  <c:v>27658</c:v>
                </c:pt>
                <c:pt idx="19955">
                  <c:v>27659</c:v>
                </c:pt>
                <c:pt idx="19956">
                  <c:v>27660</c:v>
                </c:pt>
                <c:pt idx="19957">
                  <c:v>27661</c:v>
                </c:pt>
                <c:pt idx="19958">
                  <c:v>27662</c:v>
                </c:pt>
                <c:pt idx="19959">
                  <c:v>27663</c:v>
                </c:pt>
                <c:pt idx="19960">
                  <c:v>27664</c:v>
                </c:pt>
                <c:pt idx="19961">
                  <c:v>27665</c:v>
                </c:pt>
                <c:pt idx="19962">
                  <c:v>27666</c:v>
                </c:pt>
                <c:pt idx="19963">
                  <c:v>27667</c:v>
                </c:pt>
                <c:pt idx="19964">
                  <c:v>27668</c:v>
                </c:pt>
                <c:pt idx="19965">
                  <c:v>27669</c:v>
                </c:pt>
                <c:pt idx="19966">
                  <c:v>27670</c:v>
                </c:pt>
                <c:pt idx="19967">
                  <c:v>27671</c:v>
                </c:pt>
                <c:pt idx="19968">
                  <c:v>27672</c:v>
                </c:pt>
                <c:pt idx="19969">
                  <c:v>27673</c:v>
                </c:pt>
                <c:pt idx="19970">
                  <c:v>27674</c:v>
                </c:pt>
                <c:pt idx="19971">
                  <c:v>27675</c:v>
                </c:pt>
                <c:pt idx="19972">
                  <c:v>27676</c:v>
                </c:pt>
                <c:pt idx="19973">
                  <c:v>27677</c:v>
                </c:pt>
                <c:pt idx="19974">
                  <c:v>27678</c:v>
                </c:pt>
                <c:pt idx="19975">
                  <c:v>27679</c:v>
                </c:pt>
                <c:pt idx="19976">
                  <c:v>27680</c:v>
                </c:pt>
                <c:pt idx="19977">
                  <c:v>27681</c:v>
                </c:pt>
                <c:pt idx="19978">
                  <c:v>27682</c:v>
                </c:pt>
                <c:pt idx="19979">
                  <c:v>27683</c:v>
                </c:pt>
                <c:pt idx="19980">
                  <c:v>27684</c:v>
                </c:pt>
                <c:pt idx="19981">
                  <c:v>27685</c:v>
                </c:pt>
                <c:pt idx="19982">
                  <c:v>27686</c:v>
                </c:pt>
                <c:pt idx="19983">
                  <c:v>27687</c:v>
                </c:pt>
                <c:pt idx="19984">
                  <c:v>27688</c:v>
                </c:pt>
                <c:pt idx="19985">
                  <c:v>27689</c:v>
                </c:pt>
                <c:pt idx="19986">
                  <c:v>27690</c:v>
                </c:pt>
                <c:pt idx="19987">
                  <c:v>27691</c:v>
                </c:pt>
                <c:pt idx="19988">
                  <c:v>27692</c:v>
                </c:pt>
                <c:pt idx="19989">
                  <c:v>27693</c:v>
                </c:pt>
                <c:pt idx="19990">
                  <c:v>27694</c:v>
                </c:pt>
                <c:pt idx="19991">
                  <c:v>27695</c:v>
                </c:pt>
                <c:pt idx="19992">
                  <c:v>27696</c:v>
                </c:pt>
                <c:pt idx="19993">
                  <c:v>27697</c:v>
                </c:pt>
                <c:pt idx="19994">
                  <c:v>27698</c:v>
                </c:pt>
                <c:pt idx="19995">
                  <c:v>27699</c:v>
                </c:pt>
                <c:pt idx="19996">
                  <c:v>27700</c:v>
                </c:pt>
                <c:pt idx="19997">
                  <c:v>27701</c:v>
                </c:pt>
                <c:pt idx="19998">
                  <c:v>27702</c:v>
                </c:pt>
                <c:pt idx="19999">
                  <c:v>27703</c:v>
                </c:pt>
                <c:pt idx="20000">
                  <c:v>27704</c:v>
                </c:pt>
                <c:pt idx="20001">
                  <c:v>27705</c:v>
                </c:pt>
                <c:pt idx="20002">
                  <c:v>27706</c:v>
                </c:pt>
                <c:pt idx="20003">
                  <c:v>27707</c:v>
                </c:pt>
                <c:pt idx="20004">
                  <c:v>27708</c:v>
                </c:pt>
                <c:pt idx="20005">
                  <c:v>27709</c:v>
                </c:pt>
                <c:pt idx="20006">
                  <c:v>27710</c:v>
                </c:pt>
                <c:pt idx="20007">
                  <c:v>27711</c:v>
                </c:pt>
                <c:pt idx="20008">
                  <c:v>27712</c:v>
                </c:pt>
                <c:pt idx="20009">
                  <c:v>27713</c:v>
                </c:pt>
                <c:pt idx="20010">
                  <c:v>27714</c:v>
                </c:pt>
                <c:pt idx="20011">
                  <c:v>27715</c:v>
                </c:pt>
                <c:pt idx="20012">
                  <c:v>27716</c:v>
                </c:pt>
                <c:pt idx="20013">
                  <c:v>27717</c:v>
                </c:pt>
                <c:pt idx="20014">
                  <c:v>27718</c:v>
                </c:pt>
                <c:pt idx="20015">
                  <c:v>27719</c:v>
                </c:pt>
                <c:pt idx="20016">
                  <c:v>27720</c:v>
                </c:pt>
                <c:pt idx="20017">
                  <c:v>27721</c:v>
                </c:pt>
                <c:pt idx="20018">
                  <c:v>27722</c:v>
                </c:pt>
                <c:pt idx="20019">
                  <c:v>27723</c:v>
                </c:pt>
                <c:pt idx="20020">
                  <c:v>27724</c:v>
                </c:pt>
                <c:pt idx="20021">
                  <c:v>27725</c:v>
                </c:pt>
                <c:pt idx="20022">
                  <c:v>27726</c:v>
                </c:pt>
                <c:pt idx="20023">
                  <c:v>27727</c:v>
                </c:pt>
                <c:pt idx="20024">
                  <c:v>27728</c:v>
                </c:pt>
                <c:pt idx="20025">
                  <c:v>27729</c:v>
                </c:pt>
                <c:pt idx="20026">
                  <c:v>27730</c:v>
                </c:pt>
                <c:pt idx="20027">
                  <c:v>27731</c:v>
                </c:pt>
                <c:pt idx="20028">
                  <c:v>27732</c:v>
                </c:pt>
                <c:pt idx="20029">
                  <c:v>27733</c:v>
                </c:pt>
                <c:pt idx="20030">
                  <c:v>27734</c:v>
                </c:pt>
                <c:pt idx="20031">
                  <c:v>27735</c:v>
                </c:pt>
                <c:pt idx="20032">
                  <c:v>27736</c:v>
                </c:pt>
                <c:pt idx="20033">
                  <c:v>27737</c:v>
                </c:pt>
                <c:pt idx="20034">
                  <c:v>27738</c:v>
                </c:pt>
                <c:pt idx="20035">
                  <c:v>27739</c:v>
                </c:pt>
                <c:pt idx="20036">
                  <c:v>27740</c:v>
                </c:pt>
                <c:pt idx="20037">
                  <c:v>27741</c:v>
                </c:pt>
                <c:pt idx="20038">
                  <c:v>27742</c:v>
                </c:pt>
                <c:pt idx="20039">
                  <c:v>27743</c:v>
                </c:pt>
                <c:pt idx="20040">
                  <c:v>27744</c:v>
                </c:pt>
                <c:pt idx="20041">
                  <c:v>27745</c:v>
                </c:pt>
                <c:pt idx="20042">
                  <c:v>27746</c:v>
                </c:pt>
                <c:pt idx="20043">
                  <c:v>27747</c:v>
                </c:pt>
                <c:pt idx="20044">
                  <c:v>27748</c:v>
                </c:pt>
                <c:pt idx="20045">
                  <c:v>27749</c:v>
                </c:pt>
                <c:pt idx="20046">
                  <c:v>27750</c:v>
                </c:pt>
                <c:pt idx="20047">
                  <c:v>27751</c:v>
                </c:pt>
                <c:pt idx="20048">
                  <c:v>27752</c:v>
                </c:pt>
                <c:pt idx="20049">
                  <c:v>27753</c:v>
                </c:pt>
                <c:pt idx="20050">
                  <c:v>27754</c:v>
                </c:pt>
                <c:pt idx="20051">
                  <c:v>27755</c:v>
                </c:pt>
                <c:pt idx="20052">
                  <c:v>27756</c:v>
                </c:pt>
                <c:pt idx="20053">
                  <c:v>27757</c:v>
                </c:pt>
                <c:pt idx="20054">
                  <c:v>27758</c:v>
                </c:pt>
                <c:pt idx="20055">
                  <c:v>27759</c:v>
                </c:pt>
                <c:pt idx="20056">
                  <c:v>27760</c:v>
                </c:pt>
                <c:pt idx="20057">
                  <c:v>27761</c:v>
                </c:pt>
                <c:pt idx="20058">
                  <c:v>27762</c:v>
                </c:pt>
                <c:pt idx="20059">
                  <c:v>27763</c:v>
                </c:pt>
                <c:pt idx="20060">
                  <c:v>27764</c:v>
                </c:pt>
                <c:pt idx="20061">
                  <c:v>27765</c:v>
                </c:pt>
                <c:pt idx="20062">
                  <c:v>27766</c:v>
                </c:pt>
                <c:pt idx="20063">
                  <c:v>27767</c:v>
                </c:pt>
                <c:pt idx="20064">
                  <c:v>27768</c:v>
                </c:pt>
                <c:pt idx="20065">
                  <c:v>27769</c:v>
                </c:pt>
                <c:pt idx="20066">
                  <c:v>27770</c:v>
                </c:pt>
                <c:pt idx="20067">
                  <c:v>27771</c:v>
                </c:pt>
                <c:pt idx="20068">
                  <c:v>27772</c:v>
                </c:pt>
                <c:pt idx="20069">
                  <c:v>27773</c:v>
                </c:pt>
                <c:pt idx="20070">
                  <c:v>27774</c:v>
                </c:pt>
                <c:pt idx="20071">
                  <c:v>27775</c:v>
                </c:pt>
                <c:pt idx="20072">
                  <c:v>27776</c:v>
                </c:pt>
                <c:pt idx="20073">
                  <c:v>27777</c:v>
                </c:pt>
                <c:pt idx="20074">
                  <c:v>27778</c:v>
                </c:pt>
                <c:pt idx="20075">
                  <c:v>27779</c:v>
                </c:pt>
                <c:pt idx="20076">
                  <c:v>27780</c:v>
                </c:pt>
                <c:pt idx="20077">
                  <c:v>27781</c:v>
                </c:pt>
                <c:pt idx="20078">
                  <c:v>27782</c:v>
                </c:pt>
                <c:pt idx="20079">
                  <c:v>27783</c:v>
                </c:pt>
                <c:pt idx="20080">
                  <c:v>27784</c:v>
                </c:pt>
                <c:pt idx="20081">
                  <c:v>27785</c:v>
                </c:pt>
                <c:pt idx="20082">
                  <c:v>27786</c:v>
                </c:pt>
                <c:pt idx="20083">
                  <c:v>27787</c:v>
                </c:pt>
                <c:pt idx="20084">
                  <c:v>27788</c:v>
                </c:pt>
                <c:pt idx="20085">
                  <c:v>27789</c:v>
                </c:pt>
                <c:pt idx="20086">
                  <c:v>27790</c:v>
                </c:pt>
                <c:pt idx="20087">
                  <c:v>27791</c:v>
                </c:pt>
                <c:pt idx="20088">
                  <c:v>27792</c:v>
                </c:pt>
                <c:pt idx="20089">
                  <c:v>27793</c:v>
                </c:pt>
                <c:pt idx="20090">
                  <c:v>27794</c:v>
                </c:pt>
                <c:pt idx="20091">
                  <c:v>27795</c:v>
                </c:pt>
                <c:pt idx="20092">
                  <c:v>27796</c:v>
                </c:pt>
                <c:pt idx="20093">
                  <c:v>27797</c:v>
                </c:pt>
                <c:pt idx="20094">
                  <c:v>27798</c:v>
                </c:pt>
                <c:pt idx="20095">
                  <c:v>27799</c:v>
                </c:pt>
                <c:pt idx="20096">
                  <c:v>27800</c:v>
                </c:pt>
                <c:pt idx="20097">
                  <c:v>27801</c:v>
                </c:pt>
                <c:pt idx="20098">
                  <c:v>27802</c:v>
                </c:pt>
                <c:pt idx="20099">
                  <c:v>27803</c:v>
                </c:pt>
                <c:pt idx="20100">
                  <c:v>27804</c:v>
                </c:pt>
                <c:pt idx="20101">
                  <c:v>27805</c:v>
                </c:pt>
                <c:pt idx="20102">
                  <c:v>27806</c:v>
                </c:pt>
                <c:pt idx="20103">
                  <c:v>27807</c:v>
                </c:pt>
                <c:pt idx="20104">
                  <c:v>27808</c:v>
                </c:pt>
                <c:pt idx="20105">
                  <c:v>27809</c:v>
                </c:pt>
                <c:pt idx="20106">
                  <c:v>27810</c:v>
                </c:pt>
                <c:pt idx="20107">
                  <c:v>27811</c:v>
                </c:pt>
                <c:pt idx="20108">
                  <c:v>27812</c:v>
                </c:pt>
                <c:pt idx="20109">
                  <c:v>27813</c:v>
                </c:pt>
                <c:pt idx="20110">
                  <c:v>27814</c:v>
                </c:pt>
                <c:pt idx="20111">
                  <c:v>27815</c:v>
                </c:pt>
                <c:pt idx="20112">
                  <c:v>27816</c:v>
                </c:pt>
                <c:pt idx="20113">
                  <c:v>27817</c:v>
                </c:pt>
                <c:pt idx="20114">
                  <c:v>27818</c:v>
                </c:pt>
                <c:pt idx="20115">
                  <c:v>27819</c:v>
                </c:pt>
                <c:pt idx="20116">
                  <c:v>27820</c:v>
                </c:pt>
                <c:pt idx="20117">
                  <c:v>27821</c:v>
                </c:pt>
                <c:pt idx="20118">
                  <c:v>27822</c:v>
                </c:pt>
                <c:pt idx="20119">
                  <c:v>27823</c:v>
                </c:pt>
                <c:pt idx="20120">
                  <c:v>27824</c:v>
                </c:pt>
                <c:pt idx="20121">
                  <c:v>27825</c:v>
                </c:pt>
                <c:pt idx="20122">
                  <c:v>27826</c:v>
                </c:pt>
                <c:pt idx="20123">
                  <c:v>27827</c:v>
                </c:pt>
                <c:pt idx="20124">
                  <c:v>27828</c:v>
                </c:pt>
                <c:pt idx="20125">
                  <c:v>27829</c:v>
                </c:pt>
                <c:pt idx="20126">
                  <c:v>27830</c:v>
                </c:pt>
                <c:pt idx="20127">
                  <c:v>27831</c:v>
                </c:pt>
                <c:pt idx="20128">
                  <c:v>27832</c:v>
                </c:pt>
                <c:pt idx="20129">
                  <c:v>27833</c:v>
                </c:pt>
                <c:pt idx="20130">
                  <c:v>27834</c:v>
                </c:pt>
                <c:pt idx="20131">
                  <c:v>27835</c:v>
                </c:pt>
                <c:pt idx="20132">
                  <c:v>27836</c:v>
                </c:pt>
                <c:pt idx="20133">
                  <c:v>27837</c:v>
                </c:pt>
                <c:pt idx="20134">
                  <c:v>27838</c:v>
                </c:pt>
                <c:pt idx="20135">
                  <c:v>27839</c:v>
                </c:pt>
                <c:pt idx="20136">
                  <c:v>27840</c:v>
                </c:pt>
                <c:pt idx="20137">
                  <c:v>27841</c:v>
                </c:pt>
                <c:pt idx="20138">
                  <c:v>27842</c:v>
                </c:pt>
                <c:pt idx="20139">
                  <c:v>27843</c:v>
                </c:pt>
                <c:pt idx="20140">
                  <c:v>27844</c:v>
                </c:pt>
                <c:pt idx="20141">
                  <c:v>27845</c:v>
                </c:pt>
                <c:pt idx="20142">
                  <c:v>27846</c:v>
                </c:pt>
                <c:pt idx="20143">
                  <c:v>27847</c:v>
                </c:pt>
                <c:pt idx="20144">
                  <c:v>27848</c:v>
                </c:pt>
                <c:pt idx="20145">
                  <c:v>27849</c:v>
                </c:pt>
                <c:pt idx="20146">
                  <c:v>27850</c:v>
                </c:pt>
                <c:pt idx="20147">
                  <c:v>27851</c:v>
                </c:pt>
                <c:pt idx="20148">
                  <c:v>27852</c:v>
                </c:pt>
                <c:pt idx="20149">
                  <c:v>27853</c:v>
                </c:pt>
                <c:pt idx="20150">
                  <c:v>27854</c:v>
                </c:pt>
                <c:pt idx="20151">
                  <c:v>27855</c:v>
                </c:pt>
                <c:pt idx="20152">
                  <c:v>27856</c:v>
                </c:pt>
                <c:pt idx="20153">
                  <c:v>27857</c:v>
                </c:pt>
                <c:pt idx="20154">
                  <c:v>27858</c:v>
                </c:pt>
                <c:pt idx="20155">
                  <c:v>27859</c:v>
                </c:pt>
                <c:pt idx="20156">
                  <c:v>27860</c:v>
                </c:pt>
                <c:pt idx="20157">
                  <c:v>27861</c:v>
                </c:pt>
                <c:pt idx="20158">
                  <c:v>27862</c:v>
                </c:pt>
                <c:pt idx="20159">
                  <c:v>27863</c:v>
                </c:pt>
                <c:pt idx="20160">
                  <c:v>27864</c:v>
                </c:pt>
                <c:pt idx="20161">
                  <c:v>27865</c:v>
                </c:pt>
                <c:pt idx="20162">
                  <c:v>27866</c:v>
                </c:pt>
                <c:pt idx="20163">
                  <c:v>27867</c:v>
                </c:pt>
                <c:pt idx="20164">
                  <c:v>27868</c:v>
                </c:pt>
                <c:pt idx="20165">
                  <c:v>27869</c:v>
                </c:pt>
                <c:pt idx="20166">
                  <c:v>27870</c:v>
                </c:pt>
                <c:pt idx="20167">
                  <c:v>27871</c:v>
                </c:pt>
                <c:pt idx="20168">
                  <c:v>27872</c:v>
                </c:pt>
                <c:pt idx="20169">
                  <c:v>27873</c:v>
                </c:pt>
                <c:pt idx="20170">
                  <c:v>27874</c:v>
                </c:pt>
                <c:pt idx="20171">
                  <c:v>27875</c:v>
                </c:pt>
                <c:pt idx="20172">
                  <c:v>27876</c:v>
                </c:pt>
                <c:pt idx="20173">
                  <c:v>27877</c:v>
                </c:pt>
                <c:pt idx="20174">
                  <c:v>27878</c:v>
                </c:pt>
                <c:pt idx="20175">
                  <c:v>27879</c:v>
                </c:pt>
                <c:pt idx="20176">
                  <c:v>27880</c:v>
                </c:pt>
                <c:pt idx="20177">
                  <c:v>27881</c:v>
                </c:pt>
                <c:pt idx="20178">
                  <c:v>27882</c:v>
                </c:pt>
                <c:pt idx="20179">
                  <c:v>27883</c:v>
                </c:pt>
                <c:pt idx="20180">
                  <c:v>27884</c:v>
                </c:pt>
                <c:pt idx="20181">
                  <c:v>27885</c:v>
                </c:pt>
                <c:pt idx="20182">
                  <c:v>27886</c:v>
                </c:pt>
                <c:pt idx="20183">
                  <c:v>27887</c:v>
                </c:pt>
                <c:pt idx="20184">
                  <c:v>27888</c:v>
                </c:pt>
                <c:pt idx="20185">
                  <c:v>27889</c:v>
                </c:pt>
                <c:pt idx="20186">
                  <c:v>27890</c:v>
                </c:pt>
                <c:pt idx="20187">
                  <c:v>27891</c:v>
                </c:pt>
                <c:pt idx="20188">
                  <c:v>27892</c:v>
                </c:pt>
                <c:pt idx="20189">
                  <c:v>27893</c:v>
                </c:pt>
                <c:pt idx="20190">
                  <c:v>27894</c:v>
                </c:pt>
                <c:pt idx="20191">
                  <c:v>27895</c:v>
                </c:pt>
                <c:pt idx="20192">
                  <c:v>27896</c:v>
                </c:pt>
                <c:pt idx="20193">
                  <c:v>27897</c:v>
                </c:pt>
                <c:pt idx="20194">
                  <c:v>27898</c:v>
                </c:pt>
                <c:pt idx="20195">
                  <c:v>27899</c:v>
                </c:pt>
                <c:pt idx="20196">
                  <c:v>27900</c:v>
                </c:pt>
                <c:pt idx="20197">
                  <c:v>27901</c:v>
                </c:pt>
                <c:pt idx="20198">
                  <c:v>27902</c:v>
                </c:pt>
                <c:pt idx="20199">
                  <c:v>27903</c:v>
                </c:pt>
                <c:pt idx="20200">
                  <c:v>27904</c:v>
                </c:pt>
                <c:pt idx="20201">
                  <c:v>27905</c:v>
                </c:pt>
                <c:pt idx="20202">
                  <c:v>27906</c:v>
                </c:pt>
                <c:pt idx="20203">
                  <c:v>27907</c:v>
                </c:pt>
                <c:pt idx="20204">
                  <c:v>27908</c:v>
                </c:pt>
                <c:pt idx="20205">
                  <c:v>27909</c:v>
                </c:pt>
                <c:pt idx="20206">
                  <c:v>27910</c:v>
                </c:pt>
                <c:pt idx="20207">
                  <c:v>27911</c:v>
                </c:pt>
                <c:pt idx="20208">
                  <c:v>27912</c:v>
                </c:pt>
                <c:pt idx="20209">
                  <c:v>27913</c:v>
                </c:pt>
                <c:pt idx="20210">
                  <c:v>27914</c:v>
                </c:pt>
                <c:pt idx="20211">
                  <c:v>27915</c:v>
                </c:pt>
                <c:pt idx="20212">
                  <c:v>27916</c:v>
                </c:pt>
                <c:pt idx="20213">
                  <c:v>27917</c:v>
                </c:pt>
                <c:pt idx="20214">
                  <c:v>27918</c:v>
                </c:pt>
                <c:pt idx="20215">
                  <c:v>27919</c:v>
                </c:pt>
                <c:pt idx="20216">
                  <c:v>27920</c:v>
                </c:pt>
                <c:pt idx="20217">
                  <c:v>27921</c:v>
                </c:pt>
                <c:pt idx="20218">
                  <c:v>27922</c:v>
                </c:pt>
                <c:pt idx="20219">
                  <c:v>27923</c:v>
                </c:pt>
                <c:pt idx="20220">
                  <c:v>27924</c:v>
                </c:pt>
                <c:pt idx="20221">
                  <c:v>27925</c:v>
                </c:pt>
                <c:pt idx="20222">
                  <c:v>27926</c:v>
                </c:pt>
                <c:pt idx="20223">
                  <c:v>27927</c:v>
                </c:pt>
                <c:pt idx="20224">
                  <c:v>27928</c:v>
                </c:pt>
                <c:pt idx="20225">
                  <c:v>27929</c:v>
                </c:pt>
                <c:pt idx="20226">
                  <c:v>27930</c:v>
                </c:pt>
                <c:pt idx="20227">
                  <c:v>27931</c:v>
                </c:pt>
                <c:pt idx="20228">
                  <c:v>27932</c:v>
                </c:pt>
                <c:pt idx="20229">
                  <c:v>27933</c:v>
                </c:pt>
                <c:pt idx="20230">
                  <c:v>27934</c:v>
                </c:pt>
                <c:pt idx="20231">
                  <c:v>27935</c:v>
                </c:pt>
                <c:pt idx="20232">
                  <c:v>27936</c:v>
                </c:pt>
                <c:pt idx="20233">
                  <c:v>27937</c:v>
                </c:pt>
                <c:pt idx="20234">
                  <c:v>27938</c:v>
                </c:pt>
                <c:pt idx="20235">
                  <c:v>27939</c:v>
                </c:pt>
                <c:pt idx="20236">
                  <c:v>27940</c:v>
                </c:pt>
                <c:pt idx="20237">
                  <c:v>27941</c:v>
                </c:pt>
                <c:pt idx="20238">
                  <c:v>27942</c:v>
                </c:pt>
                <c:pt idx="20239">
                  <c:v>27943</c:v>
                </c:pt>
                <c:pt idx="20240">
                  <c:v>27944</c:v>
                </c:pt>
                <c:pt idx="20241">
                  <c:v>27945</c:v>
                </c:pt>
                <c:pt idx="20242">
                  <c:v>27946</c:v>
                </c:pt>
                <c:pt idx="20243">
                  <c:v>27947</c:v>
                </c:pt>
                <c:pt idx="20244">
                  <c:v>27948</c:v>
                </c:pt>
                <c:pt idx="20245">
                  <c:v>27949</c:v>
                </c:pt>
                <c:pt idx="20246">
                  <c:v>27950</c:v>
                </c:pt>
                <c:pt idx="20247">
                  <c:v>27951</c:v>
                </c:pt>
                <c:pt idx="20248">
                  <c:v>27952</c:v>
                </c:pt>
                <c:pt idx="20249">
                  <c:v>27953</c:v>
                </c:pt>
                <c:pt idx="20250">
                  <c:v>27954</c:v>
                </c:pt>
                <c:pt idx="20251">
                  <c:v>27955</c:v>
                </c:pt>
                <c:pt idx="20252">
                  <c:v>27956</c:v>
                </c:pt>
                <c:pt idx="20253">
                  <c:v>27957</c:v>
                </c:pt>
                <c:pt idx="20254">
                  <c:v>27958</c:v>
                </c:pt>
                <c:pt idx="20255">
                  <c:v>27959</c:v>
                </c:pt>
                <c:pt idx="20256">
                  <c:v>27960</c:v>
                </c:pt>
                <c:pt idx="20257">
                  <c:v>27961</c:v>
                </c:pt>
                <c:pt idx="20258">
                  <c:v>27962</c:v>
                </c:pt>
                <c:pt idx="20259">
                  <c:v>27963</c:v>
                </c:pt>
                <c:pt idx="20260">
                  <c:v>27964</c:v>
                </c:pt>
                <c:pt idx="20261">
                  <c:v>27965</c:v>
                </c:pt>
                <c:pt idx="20262">
                  <c:v>27966</c:v>
                </c:pt>
                <c:pt idx="20263">
                  <c:v>27967</c:v>
                </c:pt>
                <c:pt idx="20264">
                  <c:v>27968</c:v>
                </c:pt>
                <c:pt idx="20265">
                  <c:v>27969</c:v>
                </c:pt>
                <c:pt idx="20266">
                  <c:v>27970</c:v>
                </c:pt>
                <c:pt idx="20267">
                  <c:v>27971</c:v>
                </c:pt>
                <c:pt idx="20268">
                  <c:v>27972</c:v>
                </c:pt>
                <c:pt idx="20269">
                  <c:v>27973</c:v>
                </c:pt>
                <c:pt idx="20270">
                  <c:v>27974</c:v>
                </c:pt>
                <c:pt idx="20271">
                  <c:v>27975</c:v>
                </c:pt>
                <c:pt idx="20272">
                  <c:v>27976</c:v>
                </c:pt>
                <c:pt idx="20273">
                  <c:v>27977</c:v>
                </c:pt>
                <c:pt idx="20274">
                  <c:v>27978</c:v>
                </c:pt>
                <c:pt idx="20275">
                  <c:v>27979</c:v>
                </c:pt>
                <c:pt idx="20276">
                  <c:v>27980</c:v>
                </c:pt>
                <c:pt idx="20277">
                  <c:v>27981</c:v>
                </c:pt>
                <c:pt idx="20278">
                  <c:v>27982</c:v>
                </c:pt>
                <c:pt idx="20279">
                  <c:v>27983</c:v>
                </c:pt>
                <c:pt idx="20280">
                  <c:v>27984</c:v>
                </c:pt>
                <c:pt idx="20281">
                  <c:v>27985</c:v>
                </c:pt>
                <c:pt idx="20282">
                  <c:v>27986</c:v>
                </c:pt>
                <c:pt idx="20283">
                  <c:v>27987</c:v>
                </c:pt>
                <c:pt idx="20284">
                  <c:v>27988</c:v>
                </c:pt>
                <c:pt idx="20285">
                  <c:v>27989</c:v>
                </c:pt>
                <c:pt idx="20286">
                  <c:v>27990</c:v>
                </c:pt>
                <c:pt idx="20287">
                  <c:v>27991</c:v>
                </c:pt>
                <c:pt idx="20288">
                  <c:v>27992</c:v>
                </c:pt>
                <c:pt idx="20289">
                  <c:v>27993</c:v>
                </c:pt>
                <c:pt idx="20290">
                  <c:v>27994</c:v>
                </c:pt>
                <c:pt idx="20291">
                  <c:v>27995</c:v>
                </c:pt>
                <c:pt idx="20292">
                  <c:v>27996</c:v>
                </c:pt>
                <c:pt idx="20293">
                  <c:v>27997</c:v>
                </c:pt>
                <c:pt idx="20294">
                  <c:v>27998</c:v>
                </c:pt>
                <c:pt idx="20295">
                  <c:v>27999</c:v>
                </c:pt>
                <c:pt idx="20296">
                  <c:v>28000</c:v>
                </c:pt>
                <c:pt idx="20297">
                  <c:v>28001</c:v>
                </c:pt>
                <c:pt idx="20298">
                  <c:v>28002</c:v>
                </c:pt>
                <c:pt idx="20299">
                  <c:v>28003</c:v>
                </c:pt>
                <c:pt idx="20300">
                  <c:v>28004</c:v>
                </c:pt>
                <c:pt idx="20301">
                  <c:v>28005</c:v>
                </c:pt>
                <c:pt idx="20302">
                  <c:v>28006</c:v>
                </c:pt>
                <c:pt idx="20303">
                  <c:v>28007</c:v>
                </c:pt>
                <c:pt idx="20304">
                  <c:v>28008</c:v>
                </c:pt>
                <c:pt idx="20305">
                  <c:v>28009</c:v>
                </c:pt>
                <c:pt idx="20306">
                  <c:v>28010</c:v>
                </c:pt>
                <c:pt idx="20307">
                  <c:v>28011</c:v>
                </c:pt>
                <c:pt idx="20308">
                  <c:v>28012</c:v>
                </c:pt>
                <c:pt idx="20309">
                  <c:v>28013</c:v>
                </c:pt>
                <c:pt idx="20310">
                  <c:v>28014</c:v>
                </c:pt>
                <c:pt idx="20311">
                  <c:v>28015</c:v>
                </c:pt>
                <c:pt idx="20312">
                  <c:v>28016</c:v>
                </c:pt>
                <c:pt idx="20313">
                  <c:v>28017</c:v>
                </c:pt>
                <c:pt idx="20314">
                  <c:v>28018</c:v>
                </c:pt>
                <c:pt idx="20315">
                  <c:v>28019</c:v>
                </c:pt>
                <c:pt idx="20316">
                  <c:v>28020</c:v>
                </c:pt>
                <c:pt idx="20317">
                  <c:v>28021</c:v>
                </c:pt>
                <c:pt idx="20318">
                  <c:v>28022</c:v>
                </c:pt>
                <c:pt idx="20319">
                  <c:v>28023</c:v>
                </c:pt>
                <c:pt idx="20320">
                  <c:v>28024</c:v>
                </c:pt>
                <c:pt idx="20321">
                  <c:v>28025</c:v>
                </c:pt>
                <c:pt idx="20322">
                  <c:v>28026</c:v>
                </c:pt>
                <c:pt idx="20323">
                  <c:v>28027</c:v>
                </c:pt>
                <c:pt idx="20324">
                  <c:v>28028</c:v>
                </c:pt>
                <c:pt idx="20325">
                  <c:v>28029</c:v>
                </c:pt>
                <c:pt idx="20326">
                  <c:v>28030</c:v>
                </c:pt>
                <c:pt idx="20327">
                  <c:v>28031</c:v>
                </c:pt>
                <c:pt idx="20328">
                  <c:v>28032</c:v>
                </c:pt>
                <c:pt idx="20329">
                  <c:v>28033</c:v>
                </c:pt>
                <c:pt idx="20330">
                  <c:v>28034</c:v>
                </c:pt>
                <c:pt idx="20331">
                  <c:v>28035</c:v>
                </c:pt>
                <c:pt idx="20332">
                  <c:v>28036</c:v>
                </c:pt>
                <c:pt idx="20333">
                  <c:v>28037</c:v>
                </c:pt>
                <c:pt idx="20334">
                  <c:v>28038</c:v>
                </c:pt>
                <c:pt idx="20335">
                  <c:v>28039</c:v>
                </c:pt>
                <c:pt idx="20336">
                  <c:v>28040</c:v>
                </c:pt>
                <c:pt idx="20337">
                  <c:v>28041</c:v>
                </c:pt>
                <c:pt idx="20338">
                  <c:v>28042</c:v>
                </c:pt>
                <c:pt idx="20339">
                  <c:v>28043</c:v>
                </c:pt>
                <c:pt idx="20340">
                  <c:v>28044</c:v>
                </c:pt>
                <c:pt idx="20341">
                  <c:v>28045</c:v>
                </c:pt>
                <c:pt idx="20342">
                  <c:v>28046</c:v>
                </c:pt>
                <c:pt idx="20343">
                  <c:v>28047</c:v>
                </c:pt>
                <c:pt idx="20344">
                  <c:v>28048</c:v>
                </c:pt>
                <c:pt idx="20345">
                  <c:v>28049</c:v>
                </c:pt>
                <c:pt idx="20346">
                  <c:v>28050</c:v>
                </c:pt>
                <c:pt idx="20347">
                  <c:v>28051</c:v>
                </c:pt>
                <c:pt idx="20348">
                  <c:v>28052</c:v>
                </c:pt>
                <c:pt idx="20349">
                  <c:v>28053</c:v>
                </c:pt>
                <c:pt idx="20350">
                  <c:v>28054</c:v>
                </c:pt>
                <c:pt idx="20351">
                  <c:v>28055</c:v>
                </c:pt>
                <c:pt idx="20352">
                  <c:v>28056</c:v>
                </c:pt>
                <c:pt idx="20353">
                  <c:v>28057</c:v>
                </c:pt>
                <c:pt idx="20354">
                  <c:v>28058</c:v>
                </c:pt>
                <c:pt idx="20355">
                  <c:v>28059</c:v>
                </c:pt>
                <c:pt idx="20356">
                  <c:v>28060</c:v>
                </c:pt>
                <c:pt idx="20357">
                  <c:v>28061</c:v>
                </c:pt>
                <c:pt idx="20358">
                  <c:v>28062</c:v>
                </c:pt>
                <c:pt idx="20359">
                  <c:v>28063</c:v>
                </c:pt>
                <c:pt idx="20360">
                  <c:v>28064</c:v>
                </c:pt>
                <c:pt idx="20361">
                  <c:v>28065</c:v>
                </c:pt>
                <c:pt idx="20362">
                  <c:v>28066</c:v>
                </c:pt>
                <c:pt idx="20363">
                  <c:v>28067</c:v>
                </c:pt>
                <c:pt idx="20364">
                  <c:v>28068</c:v>
                </c:pt>
                <c:pt idx="20365">
                  <c:v>28069</c:v>
                </c:pt>
                <c:pt idx="20366">
                  <c:v>28070</c:v>
                </c:pt>
                <c:pt idx="20367">
                  <c:v>28071</c:v>
                </c:pt>
                <c:pt idx="20368">
                  <c:v>28072</c:v>
                </c:pt>
                <c:pt idx="20369">
                  <c:v>28073</c:v>
                </c:pt>
                <c:pt idx="20370">
                  <c:v>28074</c:v>
                </c:pt>
                <c:pt idx="20371">
                  <c:v>28075</c:v>
                </c:pt>
                <c:pt idx="20372">
                  <c:v>28076</c:v>
                </c:pt>
                <c:pt idx="20373">
                  <c:v>28077</c:v>
                </c:pt>
                <c:pt idx="20374">
                  <c:v>28078</c:v>
                </c:pt>
                <c:pt idx="20375">
                  <c:v>28079</c:v>
                </c:pt>
                <c:pt idx="20376">
                  <c:v>28080</c:v>
                </c:pt>
                <c:pt idx="20377">
                  <c:v>28081</c:v>
                </c:pt>
                <c:pt idx="20378">
                  <c:v>28082</c:v>
                </c:pt>
                <c:pt idx="20379">
                  <c:v>28083</c:v>
                </c:pt>
                <c:pt idx="20380">
                  <c:v>28084</c:v>
                </c:pt>
                <c:pt idx="20381">
                  <c:v>28085</c:v>
                </c:pt>
                <c:pt idx="20382">
                  <c:v>28086</c:v>
                </c:pt>
                <c:pt idx="20383">
                  <c:v>28087</c:v>
                </c:pt>
                <c:pt idx="20384">
                  <c:v>28088</c:v>
                </c:pt>
                <c:pt idx="20385">
                  <c:v>28089</c:v>
                </c:pt>
                <c:pt idx="20386">
                  <c:v>28090</c:v>
                </c:pt>
                <c:pt idx="20387">
                  <c:v>28091</c:v>
                </c:pt>
                <c:pt idx="20388">
                  <c:v>28092</c:v>
                </c:pt>
                <c:pt idx="20389">
                  <c:v>28093</c:v>
                </c:pt>
                <c:pt idx="20390">
                  <c:v>28094</c:v>
                </c:pt>
                <c:pt idx="20391">
                  <c:v>28095</c:v>
                </c:pt>
                <c:pt idx="20392">
                  <c:v>28096</c:v>
                </c:pt>
                <c:pt idx="20393">
                  <c:v>28097</c:v>
                </c:pt>
                <c:pt idx="20394">
                  <c:v>28098</c:v>
                </c:pt>
                <c:pt idx="20395">
                  <c:v>28099</c:v>
                </c:pt>
                <c:pt idx="20396">
                  <c:v>28100</c:v>
                </c:pt>
                <c:pt idx="20397">
                  <c:v>28101</c:v>
                </c:pt>
                <c:pt idx="20398">
                  <c:v>28102</c:v>
                </c:pt>
                <c:pt idx="20399">
                  <c:v>28103</c:v>
                </c:pt>
                <c:pt idx="20400">
                  <c:v>28104</c:v>
                </c:pt>
                <c:pt idx="20401">
                  <c:v>28105</c:v>
                </c:pt>
                <c:pt idx="20402">
                  <c:v>28106</c:v>
                </c:pt>
                <c:pt idx="20403">
                  <c:v>28107</c:v>
                </c:pt>
                <c:pt idx="20404">
                  <c:v>28108</c:v>
                </c:pt>
                <c:pt idx="20405">
                  <c:v>28109</c:v>
                </c:pt>
                <c:pt idx="20406">
                  <c:v>28110</c:v>
                </c:pt>
                <c:pt idx="20407">
                  <c:v>28111</c:v>
                </c:pt>
                <c:pt idx="20408">
                  <c:v>28112</c:v>
                </c:pt>
                <c:pt idx="20409">
                  <c:v>28113</c:v>
                </c:pt>
                <c:pt idx="20410">
                  <c:v>28114</c:v>
                </c:pt>
                <c:pt idx="20411">
                  <c:v>28115</c:v>
                </c:pt>
                <c:pt idx="20412">
                  <c:v>28116</c:v>
                </c:pt>
                <c:pt idx="20413">
                  <c:v>28117</c:v>
                </c:pt>
                <c:pt idx="20414">
                  <c:v>28118</c:v>
                </c:pt>
                <c:pt idx="20415">
                  <c:v>28119</c:v>
                </c:pt>
                <c:pt idx="20416">
                  <c:v>28120</c:v>
                </c:pt>
                <c:pt idx="20417">
                  <c:v>28121</c:v>
                </c:pt>
                <c:pt idx="20418">
                  <c:v>28122</c:v>
                </c:pt>
                <c:pt idx="20419">
                  <c:v>28123</c:v>
                </c:pt>
                <c:pt idx="20420">
                  <c:v>28124</c:v>
                </c:pt>
                <c:pt idx="20421">
                  <c:v>28125</c:v>
                </c:pt>
                <c:pt idx="20422">
                  <c:v>28126</c:v>
                </c:pt>
                <c:pt idx="20423">
                  <c:v>28127</c:v>
                </c:pt>
                <c:pt idx="20424">
                  <c:v>28128</c:v>
                </c:pt>
                <c:pt idx="20425">
                  <c:v>28129</c:v>
                </c:pt>
                <c:pt idx="20426">
                  <c:v>28130</c:v>
                </c:pt>
                <c:pt idx="20427">
                  <c:v>28131</c:v>
                </c:pt>
                <c:pt idx="20428">
                  <c:v>28132</c:v>
                </c:pt>
                <c:pt idx="20429">
                  <c:v>28133</c:v>
                </c:pt>
                <c:pt idx="20430">
                  <c:v>28134</c:v>
                </c:pt>
                <c:pt idx="20431">
                  <c:v>28135</c:v>
                </c:pt>
                <c:pt idx="20432">
                  <c:v>28136</c:v>
                </c:pt>
                <c:pt idx="20433">
                  <c:v>28137</c:v>
                </c:pt>
                <c:pt idx="20434">
                  <c:v>28138</c:v>
                </c:pt>
                <c:pt idx="20435">
                  <c:v>28139</c:v>
                </c:pt>
                <c:pt idx="20436">
                  <c:v>28140</c:v>
                </c:pt>
                <c:pt idx="20437">
                  <c:v>28141</c:v>
                </c:pt>
                <c:pt idx="20438">
                  <c:v>28142</c:v>
                </c:pt>
                <c:pt idx="20439">
                  <c:v>28143</c:v>
                </c:pt>
                <c:pt idx="20440">
                  <c:v>28144</c:v>
                </c:pt>
                <c:pt idx="20441">
                  <c:v>28145</c:v>
                </c:pt>
                <c:pt idx="20442">
                  <c:v>28146</c:v>
                </c:pt>
                <c:pt idx="20443">
                  <c:v>28147</c:v>
                </c:pt>
                <c:pt idx="20444">
                  <c:v>28148</c:v>
                </c:pt>
                <c:pt idx="20445">
                  <c:v>28149</c:v>
                </c:pt>
                <c:pt idx="20446">
                  <c:v>28150</c:v>
                </c:pt>
                <c:pt idx="20447">
                  <c:v>28151</c:v>
                </c:pt>
                <c:pt idx="20448">
                  <c:v>28152</c:v>
                </c:pt>
                <c:pt idx="20449">
                  <c:v>28153</c:v>
                </c:pt>
                <c:pt idx="20450">
                  <c:v>28154</c:v>
                </c:pt>
                <c:pt idx="20451">
                  <c:v>28155</c:v>
                </c:pt>
                <c:pt idx="20452">
                  <c:v>28156</c:v>
                </c:pt>
                <c:pt idx="20453">
                  <c:v>28157</c:v>
                </c:pt>
                <c:pt idx="20454">
                  <c:v>28158</c:v>
                </c:pt>
                <c:pt idx="20455">
                  <c:v>28159</c:v>
                </c:pt>
                <c:pt idx="20456">
                  <c:v>28160</c:v>
                </c:pt>
                <c:pt idx="20457">
                  <c:v>28161</c:v>
                </c:pt>
                <c:pt idx="20458">
                  <c:v>28162</c:v>
                </c:pt>
                <c:pt idx="20459">
                  <c:v>28163</c:v>
                </c:pt>
                <c:pt idx="20460">
                  <c:v>28164</c:v>
                </c:pt>
                <c:pt idx="20461">
                  <c:v>28165</c:v>
                </c:pt>
                <c:pt idx="20462">
                  <c:v>28166</c:v>
                </c:pt>
                <c:pt idx="20463">
                  <c:v>28167</c:v>
                </c:pt>
                <c:pt idx="20464">
                  <c:v>28168</c:v>
                </c:pt>
                <c:pt idx="20465">
                  <c:v>28169</c:v>
                </c:pt>
                <c:pt idx="20466">
                  <c:v>28170</c:v>
                </c:pt>
                <c:pt idx="20467">
                  <c:v>28171</c:v>
                </c:pt>
                <c:pt idx="20468">
                  <c:v>28172</c:v>
                </c:pt>
                <c:pt idx="20469">
                  <c:v>28173</c:v>
                </c:pt>
                <c:pt idx="20470">
                  <c:v>28174</c:v>
                </c:pt>
                <c:pt idx="20471">
                  <c:v>28175</c:v>
                </c:pt>
                <c:pt idx="20472">
                  <c:v>28176</c:v>
                </c:pt>
                <c:pt idx="20473">
                  <c:v>28177</c:v>
                </c:pt>
                <c:pt idx="20474">
                  <c:v>28178</c:v>
                </c:pt>
                <c:pt idx="20475">
                  <c:v>28179</c:v>
                </c:pt>
                <c:pt idx="20476">
                  <c:v>28180</c:v>
                </c:pt>
                <c:pt idx="20477">
                  <c:v>28181</c:v>
                </c:pt>
                <c:pt idx="20478">
                  <c:v>28182</c:v>
                </c:pt>
                <c:pt idx="20479">
                  <c:v>28183</c:v>
                </c:pt>
                <c:pt idx="20480">
                  <c:v>28184</c:v>
                </c:pt>
                <c:pt idx="20481">
                  <c:v>28185</c:v>
                </c:pt>
                <c:pt idx="20482">
                  <c:v>28186</c:v>
                </c:pt>
                <c:pt idx="20483">
                  <c:v>28187</c:v>
                </c:pt>
                <c:pt idx="20484">
                  <c:v>28188</c:v>
                </c:pt>
                <c:pt idx="20485">
                  <c:v>28189</c:v>
                </c:pt>
                <c:pt idx="20486">
                  <c:v>28190</c:v>
                </c:pt>
                <c:pt idx="20487">
                  <c:v>28191</c:v>
                </c:pt>
                <c:pt idx="20488">
                  <c:v>28192</c:v>
                </c:pt>
                <c:pt idx="20489">
                  <c:v>28193</c:v>
                </c:pt>
                <c:pt idx="20490">
                  <c:v>28194</c:v>
                </c:pt>
                <c:pt idx="20491">
                  <c:v>28195</c:v>
                </c:pt>
                <c:pt idx="20492">
                  <c:v>28196</c:v>
                </c:pt>
                <c:pt idx="20493">
                  <c:v>28197</c:v>
                </c:pt>
                <c:pt idx="20494">
                  <c:v>28198</c:v>
                </c:pt>
                <c:pt idx="20495">
                  <c:v>28199</c:v>
                </c:pt>
                <c:pt idx="20496">
                  <c:v>28200</c:v>
                </c:pt>
                <c:pt idx="20497">
                  <c:v>28201</c:v>
                </c:pt>
                <c:pt idx="20498">
                  <c:v>28202</c:v>
                </c:pt>
                <c:pt idx="20499">
                  <c:v>28203</c:v>
                </c:pt>
                <c:pt idx="20500">
                  <c:v>28204</c:v>
                </c:pt>
                <c:pt idx="20501">
                  <c:v>28205</c:v>
                </c:pt>
                <c:pt idx="20502">
                  <c:v>28206</c:v>
                </c:pt>
                <c:pt idx="20503">
                  <c:v>28207</c:v>
                </c:pt>
                <c:pt idx="20504">
                  <c:v>28208</c:v>
                </c:pt>
                <c:pt idx="20505">
                  <c:v>28209</c:v>
                </c:pt>
                <c:pt idx="20506">
                  <c:v>28210</c:v>
                </c:pt>
                <c:pt idx="20507">
                  <c:v>28211</c:v>
                </c:pt>
                <c:pt idx="20508">
                  <c:v>28212</c:v>
                </c:pt>
                <c:pt idx="20509">
                  <c:v>28213</c:v>
                </c:pt>
                <c:pt idx="20510">
                  <c:v>28214</c:v>
                </c:pt>
                <c:pt idx="20511">
                  <c:v>28215</c:v>
                </c:pt>
                <c:pt idx="20512">
                  <c:v>28216</c:v>
                </c:pt>
                <c:pt idx="20513">
                  <c:v>28217</c:v>
                </c:pt>
                <c:pt idx="20514">
                  <c:v>28218</c:v>
                </c:pt>
                <c:pt idx="20515">
                  <c:v>28219</c:v>
                </c:pt>
                <c:pt idx="20516">
                  <c:v>28220</c:v>
                </c:pt>
                <c:pt idx="20517">
                  <c:v>28221</c:v>
                </c:pt>
                <c:pt idx="20518">
                  <c:v>28222</c:v>
                </c:pt>
                <c:pt idx="20519">
                  <c:v>28223</c:v>
                </c:pt>
                <c:pt idx="20520">
                  <c:v>28224</c:v>
                </c:pt>
                <c:pt idx="20521">
                  <c:v>28225</c:v>
                </c:pt>
                <c:pt idx="20522">
                  <c:v>28226</c:v>
                </c:pt>
                <c:pt idx="20523">
                  <c:v>28227</c:v>
                </c:pt>
                <c:pt idx="20524">
                  <c:v>28228</c:v>
                </c:pt>
                <c:pt idx="20525">
                  <c:v>28229</c:v>
                </c:pt>
                <c:pt idx="20526">
                  <c:v>28230</c:v>
                </c:pt>
                <c:pt idx="20527">
                  <c:v>28231</c:v>
                </c:pt>
                <c:pt idx="20528">
                  <c:v>28232</c:v>
                </c:pt>
                <c:pt idx="20529">
                  <c:v>28233</c:v>
                </c:pt>
                <c:pt idx="20530">
                  <c:v>28234</c:v>
                </c:pt>
                <c:pt idx="20531">
                  <c:v>28235</c:v>
                </c:pt>
                <c:pt idx="20532">
                  <c:v>28236</c:v>
                </c:pt>
                <c:pt idx="20533">
                  <c:v>28237</c:v>
                </c:pt>
                <c:pt idx="20534">
                  <c:v>28238</c:v>
                </c:pt>
                <c:pt idx="20535">
                  <c:v>28239</c:v>
                </c:pt>
                <c:pt idx="20536">
                  <c:v>28240</c:v>
                </c:pt>
                <c:pt idx="20537">
                  <c:v>28241</c:v>
                </c:pt>
                <c:pt idx="20538">
                  <c:v>28242</c:v>
                </c:pt>
                <c:pt idx="20539">
                  <c:v>28243</c:v>
                </c:pt>
                <c:pt idx="20540">
                  <c:v>28244</c:v>
                </c:pt>
                <c:pt idx="20541">
                  <c:v>28245</c:v>
                </c:pt>
                <c:pt idx="20542">
                  <c:v>28246</c:v>
                </c:pt>
                <c:pt idx="20543">
                  <c:v>28247</c:v>
                </c:pt>
                <c:pt idx="20544">
                  <c:v>28248</c:v>
                </c:pt>
                <c:pt idx="20545">
                  <c:v>28249</c:v>
                </c:pt>
                <c:pt idx="20546">
                  <c:v>28250</c:v>
                </c:pt>
                <c:pt idx="20547">
                  <c:v>28251</c:v>
                </c:pt>
                <c:pt idx="20548">
                  <c:v>28252</c:v>
                </c:pt>
                <c:pt idx="20549">
                  <c:v>28253</c:v>
                </c:pt>
                <c:pt idx="20550">
                  <c:v>28254</c:v>
                </c:pt>
                <c:pt idx="20551">
                  <c:v>28255</c:v>
                </c:pt>
                <c:pt idx="20552">
                  <c:v>28256</c:v>
                </c:pt>
                <c:pt idx="20553">
                  <c:v>28257</c:v>
                </c:pt>
                <c:pt idx="20554">
                  <c:v>28258</c:v>
                </c:pt>
                <c:pt idx="20555">
                  <c:v>28259</c:v>
                </c:pt>
                <c:pt idx="20556">
                  <c:v>28260</c:v>
                </c:pt>
                <c:pt idx="20557">
                  <c:v>28261</c:v>
                </c:pt>
                <c:pt idx="20558">
                  <c:v>28262</c:v>
                </c:pt>
                <c:pt idx="20559">
                  <c:v>28263</c:v>
                </c:pt>
                <c:pt idx="20560">
                  <c:v>28264</c:v>
                </c:pt>
                <c:pt idx="20561">
                  <c:v>28265</c:v>
                </c:pt>
                <c:pt idx="20562">
                  <c:v>28266</c:v>
                </c:pt>
                <c:pt idx="20563">
                  <c:v>28267</c:v>
                </c:pt>
                <c:pt idx="20564">
                  <c:v>28268</c:v>
                </c:pt>
                <c:pt idx="20565">
                  <c:v>28269</c:v>
                </c:pt>
                <c:pt idx="20566">
                  <c:v>28270</c:v>
                </c:pt>
                <c:pt idx="20567">
                  <c:v>28271</c:v>
                </c:pt>
                <c:pt idx="20568">
                  <c:v>28272</c:v>
                </c:pt>
                <c:pt idx="20569">
                  <c:v>28273</c:v>
                </c:pt>
                <c:pt idx="20570">
                  <c:v>28274</c:v>
                </c:pt>
                <c:pt idx="20571">
                  <c:v>28275</c:v>
                </c:pt>
                <c:pt idx="20572">
                  <c:v>28276</c:v>
                </c:pt>
                <c:pt idx="20573">
                  <c:v>28277</c:v>
                </c:pt>
                <c:pt idx="20574">
                  <c:v>28278</c:v>
                </c:pt>
                <c:pt idx="20575">
                  <c:v>28279</c:v>
                </c:pt>
                <c:pt idx="20576">
                  <c:v>28280</c:v>
                </c:pt>
                <c:pt idx="20577">
                  <c:v>28281</c:v>
                </c:pt>
                <c:pt idx="20578">
                  <c:v>28282</c:v>
                </c:pt>
                <c:pt idx="20579">
                  <c:v>28283</c:v>
                </c:pt>
                <c:pt idx="20580">
                  <c:v>28284</c:v>
                </c:pt>
                <c:pt idx="20581">
                  <c:v>28285</c:v>
                </c:pt>
                <c:pt idx="20582">
                  <c:v>28286</c:v>
                </c:pt>
                <c:pt idx="20583">
                  <c:v>28287</c:v>
                </c:pt>
                <c:pt idx="20584">
                  <c:v>28288</c:v>
                </c:pt>
                <c:pt idx="20585">
                  <c:v>28289</c:v>
                </c:pt>
                <c:pt idx="20586">
                  <c:v>28290</c:v>
                </c:pt>
                <c:pt idx="20587">
                  <c:v>28291</c:v>
                </c:pt>
                <c:pt idx="20588">
                  <c:v>28292</c:v>
                </c:pt>
                <c:pt idx="20589">
                  <c:v>28293</c:v>
                </c:pt>
                <c:pt idx="20590">
                  <c:v>28294</c:v>
                </c:pt>
                <c:pt idx="20591">
                  <c:v>28295</c:v>
                </c:pt>
                <c:pt idx="20592">
                  <c:v>28296</c:v>
                </c:pt>
                <c:pt idx="20593">
                  <c:v>28297</c:v>
                </c:pt>
                <c:pt idx="20594">
                  <c:v>28298</c:v>
                </c:pt>
                <c:pt idx="20595">
                  <c:v>28299</c:v>
                </c:pt>
                <c:pt idx="20596">
                  <c:v>28300</c:v>
                </c:pt>
                <c:pt idx="20597">
                  <c:v>28301</c:v>
                </c:pt>
                <c:pt idx="20598">
                  <c:v>28302</c:v>
                </c:pt>
                <c:pt idx="20599">
                  <c:v>28303</c:v>
                </c:pt>
                <c:pt idx="20600">
                  <c:v>28304</c:v>
                </c:pt>
                <c:pt idx="20601">
                  <c:v>28305</c:v>
                </c:pt>
                <c:pt idx="20602">
                  <c:v>28306</c:v>
                </c:pt>
                <c:pt idx="20603">
                  <c:v>28307</c:v>
                </c:pt>
                <c:pt idx="20604">
                  <c:v>28308</c:v>
                </c:pt>
                <c:pt idx="20605">
                  <c:v>28309</c:v>
                </c:pt>
                <c:pt idx="20606">
                  <c:v>28310</c:v>
                </c:pt>
                <c:pt idx="20607">
                  <c:v>28311</c:v>
                </c:pt>
                <c:pt idx="20608">
                  <c:v>28312</c:v>
                </c:pt>
                <c:pt idx="20609">
                  <c:v>28313</c:v>
                </c:pt>
                <c:pt idx="20610">
                  <c:v>28314</c:v>
                </c:pt>
                <c:pt idx="20611">
                  <c:v>28315</c:v>
                </c:pt>
                <c:pt idx="20612">
                  <c:v>28316</c:v>
                </c:pt>
                <c:pt idx="20613">
                  <c:v>28317</c:v>
                </c:pt>
                <c:pt idx="20614">
                  <c:v>28318</c:v>
                </c:pt>
                <c:pt idx="20615">
                  <c:v>28319</c:v>
                </c:pt>
                <c:pt idx="20616">
                  <c:v>28320</c:v>
                </c:pt>
                <c:pt idx="20617">
                  <c:v>28321</c:v>
                </c:pt>
                <c:pt idx="20618">
                  <c:v>28322</c:v>
                </c:pt>
                <c:pt idx="20619">
                  <c:v>28323</c:v>
                </c:pt>
                <c:pt idx="20620">
                  <c:v>28324</c:v>
                </c:pt>
                <c:pt idx="20621">
                  <c:v>28325</c:v>
                </c:pt>
                <c:pt idx="20622">
                  <c:v>28326</c:v>
                </c:pt>
                <c:pt idx="20623">
                  <c:v>28327</c:v>
                </c:pt>
                <c:pt idx="20624">
                  <c:v>28328</c:v>
                </c:pt>
                <c:pt idx="20625">
                  <c:v>28329</c:v>
                </c:pt>
                <c:pt idx="20626">
                  <c:v>28330</c:v>
                </c:pt>
                <c:pt idx="20627">
                  <c:v>28331</c:v>
                </c:pt>
                <c:pt idx="20628">
                  <c:v>28332</c:v>
                </c:pt>
                <c:pt idx="20629">
                  <c:v>28333</c:v>
                </c:pt>
                <c:pt idx="20630">
                  <c:v>28334</c:v>
                </c:pt>
                <c:pt idx="20631">
                  <c:v>28335</c:v>
                </c:pt>
                <c:pt idx="20632">
                  <c:v>28336</c:v>
                </c:pt>
                <c:pt idx="20633">
                  <c:v>28337</c:v>
                </c:pt>
                <c:pt idx="20634">
                  <c:v>28338</c:v>
                </c:pt>
                <c:pt idx="20635">
                  <c:v>28339</c:v>
                </c:pt>
                <c:pt idx="20636">
                  <c:v>28340</c:v>
                </c:pt>
                <c:pt idx="20637">
                  <c:v>28341</c:v>
                </c:pt>
                <c:pt idx="20638">
                  <c:v>28342</c:v>
                </c:pt>
                <c:pt idx="20639">
                  <c:v>28343</c:v>
                </c:pt>
                <c:pt idx="20640">
                  <c:v>28344</c:v>
                </c:pt>
                <c:pt idx="20641">
                  <c:v>28345</c:v>
                </c:pt>
                <c:pt idx="20642">
                  <c:v>28346</c:v>
                </c:pt>
                <c:pt idx="20643">
                  <c:v>28347</c:v>
                </c:pt>
                <c:pt idx="20644">
                  <c:v>28348</c:v>
                </c:pt>
                <c:pt idx="20645">
                  <c:v>28349</c:v>
                </c:pt>
                <c:pt idx="20646">
                  <c:v>28350</c:v>
                </c:pt>
                <c:pt idx="20647">
                  <c:v>28351</c:v>
                </c:pt>
                <c:pt idx="20648">
                  <c:v>28352</c:v>
                </c:pt>
                <c:pt idx="20649">
                  <c:v>28353</c:v>
                </c:pt>
                <c:pt idx="20650">
                  <c:v>28354</c:v>
                </c:pt>
                <c:pt idx="20651">
                  <c:v>28355</c:v>
                </c:pt>
                <c:pt idx="20652">
                  <c:v>28356</c:v>
                </c:pt>
                <c:pt idx="20653">
                  <c:v>28357</c:v>
                </c:pt>
                <c:pt idx="20654">
                  <c:v>28358</c:v>
                </c:pt>
                <c:pt idx="20655">
                  <c:v>28359</c:v>
                </c:pt>
                <c:pt idx="20656">
                  <c:v>28360</c:v>
                </c:pt>
                <c:pt idx="20657">
                  <c:v>28361</c:v>
                </c:pt>
                <c:pt idx="20658">
                  <c:v>28362</c:v>
                </c:pt>
                <c:pt idx="20659">
                  <c:v>28363</c:v>
                </c:pt>
                <c:pt idx="20660">
                  <c:v>28364</c:v>
                </c:pt>
                <c:pt idx="20661">
                  <c:v>28365</c:v>
                </c:pt>
                <c:pt idx="20662">
                  <c:v>28366</c:v>
                </c:pt>
                <c:pt idx="20663">
                  <c:v>28367</c:v>
                </c:pt>
                <c:pt idx="20664">
                  <c:v>28368</c:v>
                </c:pt>
                <c:pt idx="20665">
                  <c:v>28369</c:v>
                </c:pt>
                <c:pt idx="20666">
                  <c:v>28370</c:v>
                </c:pt>
                <c:pt idx="20667">
                  <c:v>28371</c:v>
                </c:pt>
                <c:pt idx="20668">
                  <c:v>28372</c:v>
                </c:pt>
                <c:pt idx="20669">
                  <c:v>28373</c:v>
                </c:pt>
                <c:pt idx="20670">
                  <c:v>28374</c:v>
                </c:pt>
                <c:pt idx="20671">
                  <c:v>28375</c:v>
                </c:pt>
                <c:pt idx="20672">
                  <c:v>28376</c:v>
                </c:pt>
                <c:pt idx="20673">
                  <c:v>28377</c:v>
                </c:pt>
                <c:pt idx="20674">
                  <c:v>28378</c:v>
                </c:pt>
                <c:pt idx="20675">
                  <c:v>28379</c:v>
                </c:pt>
                <c:pt idx="20676">
                  <c:v>28380</c:v>
                </c:pt>
                <c:pt idx="20677">
                  <c:v>28381</c:v>
                </c:pt>
                <c:pt idx="20678">
                  <c:v>28382</c:v>
                </c:pt>
                <c:pt idx="20679">
                  <c:v>28383</c:v>
                </c:pt>
                <c:pt idx="20680">
                  <c:v>28384</c:v>
                </c:pt>
                <c:pt idx="20681">
                  <c:v>28385</c:v>
                </c:pt>
                <c:pt idx="20682">
                  <c:v>28386</c:v>
                </c:pt>
                <c:pt idx="20683">
                  <c:v>28387</c:v>
                </c:pt>
                <c:pt idx="20684">
                  <c:v>28388</c:v>
                </c:pt>
                <c:pt idx="20685">
                  <c:v>28389</c:v>
                </c:pt>
                <c:pt idx="20686">
                  <c:v>28390</c:v>
                </c:pt>
                <c:pt idx="20687">
                  <c:v>28391</c:v>
                </c:pt>
                <c:pt idx="20688">
                  <c:v>28392</c:v>
                </c:pt>
                <c:pt idx="20689">
                  <c:v>28393</c:v>
                </c:pt>
                <c:pt idx="20690">
                  <c:v>28394</c:v>
                </c:pt>
                <c:pt idx="20691">
                  <c:v>28395</c:v>
                </c:pt>
                <c:pt idx="20692">
                  <c:v>28396</c:v>
                </c:pt>
                <c:pt idx="20693">
                  <c:v>28397</c:v>
                </c:pt>
                <c:pt idx="20694">
                  <c:v>28398</c:v>
                </c:pt>
                <c:pt idx="20695">
                  <c:v>28399</c:v>
                </c:pt>
                <c:pt idx="20696">
                  <c:v>28400</c:v>
                </c:pt>
                <c:pt idx="20697">
                  <c:v>28401</c:v>
                </c:pt>
                <c:pt idx="20698">
                  <c:v>28402</c:v>
                </c:pt>
                <c:pt idx="20699">
                  <c:v>28403</c:v>
                </c:pt>
                <c:pt idx="20700">
                  <c:v>28404</c:v>
                </c:pt>
                <c:pt idx="20701">
                  <c:v>28405</c:v>
                </c:pt>
                <c:pt idx="20702">
                  <c:v>28406</c:v>
                </c:pt>
                <c:pt idx="20703">
                  <c:v>28407</c:v>
                </c:pt>
                <c:pt idx="20704">
                  <c:v>28408</c:v>
                </c:pt>
                <c:pt idx="20705">
                  <c:v>28409</c:v>
                </c:pt>
                <c:pt idx="20706">
                  <c:v>28410</c:v>
                </c:pt>
                <c:pt idx="20707">
                  <c:v>28411</c:v>
                </c:pt>
                <c:pt idx="20708">
                  <c:v>28412</c:v>
                </c:pt>
                <c:pt idx="20709">
                  <c:v>28413</c:v>
                </c:pt>
                <c:pt idx="20710">
                  <c:v>28414</c:v>
                </c:pt>
                <c:pt idx="20711">
                  <c:v>28415</c:v>
                </c:pt>
                <c:pt idx="20712">
                  <c:v>28416</c:v>
                </c:pt>
                <c:pt idx="20713">
                  <c:v>28417</c:v>
                </c:pt>
                <c:pt idx="20714">
                  <c:v>28418</c:v>
                </c:pt>
                <c:pt idx="20715">
                  <c:v>28419</c:v>
                </c:pt>
                <c:pt idx="20716">
                  <c:v>28420</c:v>
                </c:pt>
                <c:pt idx="20717">
                  <c:v>28421</c:v>
                </c:pt>
                <c:pt idx="20718">
                  <c:v>28422</c:v>
                </c:pt>
                <c:pt idx="20719">
                  <c:v>28423</c:v>
                </c:pt>
                <c:pt idx="20720">
                  <c:v>28424</c:v>
                </c:pt>
                <c:pt idx="20721">
                  <c:v>28425</c:v>
                </c:pt>
                <c:pt idx="20722">
                  <c:v>28426</c:v>
                </c:pt>
                <c:pt idx="20723">
                  <c:v>28427</c:v>
                </c:pt>
                <c:pt idx="20724">
                  <c:v>28428</c:v>
                </c:pt>
                <c:pt idx="20725">
                  <c:v>28429</c:v>
                </c:pt>
                <c:pt idx="20726">
                  <c:v>28430</c:v>
                </c:pt>
                <c:pt idx="20727">
                  <c:v>28431</c:v>
                </c:pt>
                <c:pt idx="20728">
                  <c:v>28432</c:v>
                </c:pt>
                <c:pt idx="20729">
                  <c:v>28433</c:v>
                </c:pt>
                <c:pt idx="20730">
                  <c:v>28434</c:v>
                </c:pt>
                <c:pt idx="20731">
                  <c:v>28435</c:v>
                </c:pt>
                <c:pt idx="20732">
                  <c:v>28436</c:v>
                </c:pt>
                <c:pt idx="20733">
                  <c:v>28437</c:v>
                </c:pt>
                <c:pt idx="20734">
                  <c:v>28438</c:v>
                </c:pt>
                <c:pt idx="20735">
                  <c:v>28439</c:v>
                </c:pt>
                <c:pt idx="20736">
                  <c:v>28440</c:v>
                </c:pt>
                <c:pt idx="20737">
                  <c:v>28441</c:v>
                </c:pt>
                <c:pt idx="20738">
                  <c:v>28442</c:v>
                </c:pt>
                <c:pt idx="20739">
                  <c:v>28443</c:v>
                </c:pt>
                <c:pt idx="20740">
                  <c:v>28444</c:v>
                </c:pt>
                <c:pt idx="20741">
                  <c:v>28445</c:v>
                </c:pt>
                <c:pt idx="20742">
                  <c:v>28446</c:v>
                </c:pt>
                <c:pt idx="20743">
                  <c:v>28447</c:v>
                </c:pt>
                <c:pt idx="20744">
                  <c:v>28448</c:v>
                </c:pt>
                <c:pt idx="20745">
                  <c:v>28449</c:v>
                </c:pt>
                <c:pt idx="20746">
                  <c:v>28450</c:v>
                </c:pt>
                <c:pt idx="20747">
                  <c:v>28451</c:v>
                </c:pt>
                <c:pt idx="20748">
                  <c:v>28452</c:v>
                </c:pt>
                <c:pt idx="20749">
                  <c:v>28453</c:v>
                </c:pt>
                <c:pt idx="20750">
                  <c:v>28454</c:v>
                </c:pt>
                <c:pt idx="20751">
                  <c:v>28455</c:v>
                </c:pt>
                <c:pt idx="20752">
                  <c:v>28456</c:v>
                </c:pt>
                <c:pt idx="20753">
                  <c:v>28457</c:v>
                </c:pt>
                <c:pt idx="20754">
                  <c:v>28458</c:v>
                </c:pt>
                <c:pt idx="20755">
                  <c:v>28459</c:v>
                </c:pt>
                <c:pt idx="20756">
                  <c:v>28460</c:v>
                </c:pt>
                <c:pt idx="20757">
                  <c:v>28461</c:v>
                </c:pt>
                <c:pt idx="20758">
                  <c:v>28462</c:v>
                </c:pt>
                <c:pt idx="20759">
                  <c:v>28463</c:v>
                </c:pt>
                <c:pt idx="20760">
                  <c:v>28464</c:v>
                </c:pt>
                <c:pt idx="20761">
                  <c:v>28465</c:v>
                </c:pt>
                <c:pt idx="20762">
                  <c:v>28466</c:v>
                </c:pt>
                <c:pt idx="20763">
                  <c:v>28467</c:v>
                </c:pt>
                <c:pt idx="20764">
                  <c:v>28468</c:v>
                </c:pt>
                <c:pt idx="20765">
                  <c:v>28469</c:v>
                </c:pt>
                <c:pt idx="20766">
                  <c:v>28470</c:v>
                </c:pt>
                <c:pt idx="20767">
                  <c:v>28471</c:v>
                </c:pt>
                <c:pt idx="20768">
                  <c:v>28472</c:v>
                </c:pt>
                <c:pt idx="20769">
                  <c:v>28473</c:v>
                </c:pt>
                <c:pt idx="20770">
                  <c:v>28474</c:v>
                </c:pt>
                <c:pt idx="20771">
                  <c:v>28475</c:v>
                </c:pt>
                <c:pt idx="20772">
                  <c:v>28476</c:v>
                </c:pt>
                <c:pt idx="20773">
                  <c:v>28477</c:v>
                </c:pt>
                <c:pt idx="20774">
                  <c:v>28478</c:v>
                </c:pt>
                <c:pt idx="20775">
                  <c:v>28479</c:v>
                </c:pt>
                <c:pt idx="20776">
                  <c:v>28480</c:v>
                </c:pt>
                <c:pt idx="20777">
                  <c:v>28481</c:v>
                </c:pt>
                <c:pt idx="20778">
                  <c:v>28482</c:v>
                </c:pt>
                <c:pt idx="20779">
                  <c:v>28483</c:v>
                </c:pt>
                <c:pt idx="20780">
                  <c:v>28484</c:v>
                </c:pt>
                <c:pt idx="20781">
                  <c:v>28485</c:v>
                </c:pt>
                <c:pt idx="20782">
                  <c:v>28486</c:v>
                </c:pt>
                <c:pt idx="20783">
                  <c:v>28487</c:v>
                </c:pt>
                <c:pt idx="20784">
                  <c:v>28488</c:v>
                </c:pt>
                <c:pt idx="20785">
                  <c:v>28489</c:v>
                </c:pt>
                <c:pt idx="20786">
                  <c:v>28490</c:v>
                </c:pt>
                <c:pt idx="20787">
                  <c:v>28491</c:v>
                </c:pt>
                <c:pt idx="20788">
                  <c:v>28492</c:v>
                </c:pt>
                <c:pt idx="20789">
                  <c:v>28493</c:v>
                </c:pt>
                <c:pt idx="20790">
                  <c:v>28494</c:v>
                </c:pt>
                <c:pt idx="20791">
                  <c:v>28495</c:v>
                </c:pt>
                <c:pt idx="20792">
                  <c:v>28496</c:v>
                </c:pt>
                <c:pt idx="20793">
                  <c:v>28497</c:v>
                </c:pt>
                <c:pt idx="20794">
                  <c:v>28498</c:v>
                </c:pt>
                <c:pt idx="20795">
                  <c:v>28499</c:v>
                </c:pt>
                <c:pt idx="20796">
                  <c:v>28500</c:v>
                </c:pt>
                <c:pt idx="20797">
                  <c:v>28501</c:v>
                </c:pt>
                <c:pt idx="20798">
                  <c:v>28502</c:v>
                </c:pt>
                <c:pt idx="20799">
                  <c:v>28503</c:v>
                </c:pt>
                <c:pt idx="20800">
                  <c:v>28504</c:v>
                </c:pt>
                <c:pt idx="20801">
                  <c:v>28505</c:v>
                </c:pt>
                <c:pt idx="20802">
                  <c:v>28506</c:v>
                </c:pt>
                <c:pt idx="20803">
                  <c:v>28507</c:v>
                </c:pt>
                <c:pt idx="20804">
                  <c:v>28508</c:v>
                </c:pt>
                <c:pt idx="20805">
                  <c:v>28509</c:v>
                </c:pt>
                <c:pt idx="20806">
                  <c:v>28510</c:v>
                </c:pt>
                <c:pt idx="20807">
                  <c:v>28511</c:v>
                </c:pt>
                <c:pt idx="20808">
                  <c:v>28512</c:v>
                </c:pt>
                <c:pt idx="20809">
                  <c:v>28513</c:v>
                </c:pt>
                <c:pt idx="20810">
                  <c:v>28514</c:v>
                </c:pt>
                <c:pt idx="20811">
                  <c:v>28515</c:v>
                </c:pt>
                <c:pt idx="20812">
                  <c:v>28516</c:v>
                </c:pt>
                <c:pt idx="20813">
                  <c:v>28517</c:v>
                </c:pt>
                <c:pt idx="20814">
                  <c:v>28518</c:v>
                </c:pt>
                <c:pt idx="20815">
                  <c:v>28519</c:v>
                </c:pt>
                <c:pt idx="20816">
                  <c:v>28520</c:v>
                </c:pt>
                <c:pt idx="20817">
                  <c:v>28521</c:v>
                </c:pt>
                <c:pt idx="20818">
                  <c:v>28522</c:v>
                </c:pt>
                <c:pt idx="20819">
                  <c:v>28523</c:v>
                </c:pt>
                <c:pt idx="20820">
                  <c:v>28524</c:v>
                </c:pt>
                <c:pt idx="20821">
                  <c:v>28525</c:v>
                </c:pt>
                <c:pt idx="20822">
                  <c:v>28526</c:v>
                </c:pt>
                <c:pt idx="20823">
                  <c:v>28527</c:v>
                </c:pt>
                <c:pt idx="20824">
                  <c:v>28528</c:v>
                </c:pt>
                <c:pt idx="20825">
                  <c:v>28529</c:v>
                </c:pt>
                <c:pt idx="20826">
                  <c:v>28530</c:v>
                </c:pt>
                <c:pt idx="20827">
                  <c:v>28531</c:v>
                </c:pt>
                <c:pt idx="20828">
                  <c:v>28532</c:v>
                </c:pt>
                <c:pt idx="20829">
                  <c:v>28533</c:v>
                </c:pt>
                <c:pt idx="20830">
                  <c:v>28534</c:v>
                </c:pt>
                <c:pt idx="20831">
                  <c:v>28535</c:v>
                </c:pt>
                <c:pt idx="20832">
                  <c:v>28536</c:v>
                </c:pt>
                <c:pt idx="20833">
                  <c:v>28537</c:v>
                </c:pt>
                <c:pt idx="20834">
                  <c:v>28538</c:v>
                </c:pt>
                <c:pt idx="20835">
                  <c:v>28539</c:v>
                </c:pt>
                <c:pt idx="20836">
                  <c:v>28540</c:v>
                </c:pt>
                <c:pt idx="20837">
                  <c:v>28541</c:v>
                </c:pt>
                <c:pt idx="20838">
                  <c:v>28542</c:v>
                </c:pt>
                <c:pt idx="20839">
                  <c:v>28543</c:v>
                </c:pt>
                <c:pt idx="20840">
                  <c:v>28544</c:v>
                </c:pt>
                <c:pt idx="20841">
                  <c:v>28545</c:v>
                </c:pt>
                <c:pt idx="20842">
                  <c:v>28546</c:v>
                </c:pt>
                <c:pt idx="20843">
                  <c:v>28547</c:v>
                </c:pt>
                <c:pt idx="20844">
                  <c:v>28548</c:v>
                </c:pt>
                <c:pt idx="20845">
                  <c:v>28549</c:v>
                </c:pt>
                <c:pt idx="20846">
                  <c:v>28550</c:v>
                </c:pt>
                <c:pt idx="20847">
                  <c:v>28551</c:v>
                </c:pt>
                <c:pt idx="20848">
                  <c:v>28552</c:v>
                </c:pt>
                <c:pt idx="20849">
                  <c:v>28553</c:v>
                </c:pt>
                <c:pt idx="20850">
                  <c:v>28554</c:v>
                </c:pt>
                <c:pt idx="20851">
                  <c:v>28555</c:v>
                </c:pt>
                <c:pt idx="20852">
                  <c:v>28556</c:v>
                </c:pt>
                <c:pt idx="20853">
                  <c:v>28557</c:v>
                </c:pt>
                <c:pt idx="20854">
                  <c:v>28558</c:v>
                </c:pt>
                <c:pt idx="20855">
                  <c:v>28559</c:v>
                </c:pt>
                <c:pt idx="20856">
                  <c:v>28560</c:v>
                </c:pt>
                <c:pt idx="20857">
                  <c:v>28561</c:v>
                </c:pt>
                <c:pt idx="20858">
                  <c:v>28562</c:v>
                </c:pt>
                <c:pt idx="20859">
                  <c:v>28563</c:v>
                </c:pt>
                <c:pt idx="20860">
                  <c:v>28564</c:v>
                </c:pt>
                <c:pt idx="20861">
                  <c:v>28565</c:v>
                </c:pt>
                <c:pt idx="20862">
                  <c:v>28566</c:v>
                </c:pt>
                <c:pt idx="20863">
                  <c:v>28567</c:v>
                </c:pt>
                <c:pt idx="20864">
                  <c:v>28568</c:v>
                </c:pt>
                <c:pt idx="20865">
                  <c:v>28569</c:v>
                </c:pt>
                <c:pt idx="20866">
                  <c:v>28570</c:v>
                </c:pt>
                <c:pt idx="20867">
                  <c:v>28571</c:v>
                </c:pt>
                <c:pt idx="20868">
                  <c:v>28572</c:v>
                </c:pt>
                <c:pt idx="20869">
                  <c:v>28573</c:v>
                </c:pt>
                <c:pt idx="20870">
                  <c:v>28574</c:v>
                </c:pt>
                <c:pt idx="20871">
                  <c:v>28575</c:v>
                </c:pt>
                <c:pt idx="20872">
                  <c:v>28576</c:v>
                </c:pt>
                <c:pt idx="20873">
                  <c:v>28577</c:v>
                </c:pt>
                <c:pt idx="20874">
                  <c:v>28578</c:v>
                </c:pt>
                <c:pt idx="20875">
                  <c:v>28579</c:v>
                </c:pt>
                <c:pt idx="20876">
                  <c:v>28580</c:v>
                </c:pt>
                <c:pt idx="20877">
                  <c:v>28581</c:v>
                </c:pt>
                <c:pt idx="20878">
                  <c:v>28582</c:v>
                </c:pt>
                <c:pt idx="20879">
                  <c:v>28583</c:v>
                </c:pt>
                <c:pt idx="20880">
                  <c:v>28584</c:v>
                </c:pt>
                <c:pt idx="20881">
                  <c:v>28585</c:v>
                </c:pt>
                <c:pt idx="20882">
                  <c:v>28586</c:v>
                </c:pt>
                <c:pt idx="20883">
                  <c:v>28587</c:v>
                </c:pt>
                <c:pt idx="20884">
                  <c:v>28588</c:v>
                </c:pt>
                <c:pt idx="20885">
                  <c:v>28589</c:v>
                </c:pt>
                <c:pt idx="20886">
                  <c:v>28590</c:v>
                </c:pt>
                <c:pt idx="20887">
                  <c:v>28591</c:v>
                </c:pt>
                <c:pt idx="20888">
                  <c:v>28592</c:v>
                </c:pt>
                <c:pt idx="20889">
                  <c:v>28593</c:v>
                </c:pt>
                <c:pt idx="20890">
                  <c:v>28594</c:v>
                </c:pt>
                <c:pt idx="20891">
                  <c:v>28595</c:v>
                </c:pt>
                <c:pt idx="20892">
                  <c:v>28596</c:v>
                </c:pt>
                <c:pt idx="20893">
                  <c:v>28597</c:v>
                </c:pt>
                <c:pt idx="20894">
                  <c:v>28598</c:v>
                </c:pt>
                <c:pt idx="20895">
                  <c:v>28599</c:v>
                </c:pt>
                <c:pt idx="20896">
                  <c:v>28600</c:v>
                </c:pt>
                <c:pt idx="20897">
                  <c:v>28601</c:v>
                </c:pt>
                <c:pt idx="20898">
                  <c:v>28602</c:v>
                </c:pt>
                <c:pt idx="20899">
                  <c:v>28603</c:v>
                </c:pt>
                <c:pt idx="20900">
                  <c:v>28604</c:v>
                </c:pt>
                <c:pt idx="20901">
                  <c:v>28605</c:v>
                </c:pt>
                <c:pt idx="20902">
                  <c:v>28606</c:v>
                </c:pt>
                <c:pt idx="20903">
                  <c:v>28607</c:v>
                </c:pt>
                <c:pt idx="20904">
                  <c:v>28608</c:v>
                </c:pt>
                <c:pt idx="20905">
                  <c:v>28609</c:v>
                </c:pt>
                <c:pt idx="20906">
                  <c:v>28610</c:v>
                </c:pt>
                <c:pt idx="20907">
                  <c:v>28611</c:v>
                </c:pt>
                <c:pt idx="20908">
                  <c:v>28612</c:v>
                </c:pt>
                <c:pt idx="20909">
                  <c:v>28613</c:v>
                </c:pt>
                <c:pt idx="20910">
                  <c:v>28614</c:v>
                </c:pt>
                <c:pt idx="20911">
                  <c:v>28615</c:v>
                </c:pt>
                <c:pt idx="20912">
                  <c:v>28616</c:v>
                </c:pt>
                <c:pt idx="20913">
                  <c:v>28617</c:v>
                </c:pt>
                <c:pt idx="20914">
                  <c:v>28618</c:v>
                </c:pt>
                <c:pt idx="20915">
                  <c:v>28619</c:v>
                </c:pt>
                <c:pt idx="20916">
                  <c:v>28620</c:v>
                </c:pt>
                <c:pt idx="20917">
                  <c:v>28621</c:v>
                </c:pt>
                <c:pt idx="20918">
                  <c:v>28622</c:v>
                </c:pt>
                <c:pt idx="20919">
                  <c:v>28623</c:v>
                </c:pt>
                <c:pt idx="20920">
                  <c:v>28624</c:v>
                </c:pt>
                <c:pt idx="20921">
                  <c:v>28625</c:v>
                </c:pt>
                <c:pt idx="20922">
                  <c:v>28626</c:v>
                </c:pt>
                <c:pt idx="20923">
                  <c:v>28627</c:v>
                </c:pt>
                <c:pt idx="20924">
                  <c:v>28628</c:v>
                </c:pt>
                <c:pt idx="20925">
                  <c:v>28629</c:v>
                </c:pt>
                <c:pt idx="20926">
                  <c:v>28630</c:v>
                </c:pt>
                <c:pt idx="20927">
                  <c:v>28631</c:v>
                </c:pt>
                <c:pt idx="20928">
                  <c:v>28632</c:v>
                </c:pt>
                <c:pt idx="20929">
                  <c:v>28633</c:v>
                </c:pt>
                <c:pt idx="20930">
                  <c:v>28634</c:v>
                </c:pt>
                <c:pt idx="20931">
                  <c:v>28635</c:v>
                </c:pt>
                <c:pt idx="20932">
                  <c:v>28636</c:v>
                </c:pt>
                <c:pt idx="20933">
                  <c:v>28637</c:v>
                </c:pt>
                <c:pt idx="20934">
                  <c:v>28638</c:v>
                </c:pt>
                <c:pt idx="20935">
                  <c:v>28639</c:v>
                </c:pt>
                <c:pt idx="20936">
                  <c:v>28640</c:v>
                </c:pt>
                <c:pt idx="20937">
                  <c:v>28641</c:v>
                </c:pt>
                <c:pt idx="20938">
                  <c:v>28642</c:v>
                </c:pt>
                <c:pt idx="20939">
                  <c:v>28643</c:v>
                </c:pt>
                <c:pt idx="20940">
                  <c:v>28644</c:v>
                </c:pt>
                <c:pt idx="20941">
                  <c:v>28645</c:v>
                </c:pt>
                <c:pt idx="20942">
                  <c:v>28646</c:v>
                </c:pt>
                <c:pt idx="20943">
                  <c:v>28647</c:v>
                </c:pt>
                <c:pt idx="20944">
                  <c:v>28648</c:v>
                </c:pt>
                <c:pt idx="20945">
                  <c:v>28649</c:v>
                </c:pt>
                <c:pt idx="20946">
                  <c:v>28650</c:v>
                </c:pt>
                <c:pt idx="20947">
                  <c:v>28651</c:v>
                </c:pt>
                <c:pt idx="20948">
                  <c:v>28652</c:v>
                </c:pt>
                <c:pt idx="20949">
                  <c:v>28653</c:v>
                </c:pt>
                <c:pt idx="20950">
                  <c:v>28654</c:v>
                </c:pt>
                <c:pt idx="20951">
                  <c:v>28655</c:v>
                </c:pt>
                <c:pt idx="20952">
                  <c:v>28656</c:v>
                </c:pt>
                <c:pt idx="20953">
                  <c:v>28657</c:v>
                </c:pt>
                <c:pt idx="20954">
                  <c:v>28658</c:v>
                </c:pt>
                <c:pt idx="20955">
                  <c:v>28659</c:v>
                </c:pt>
                <c:pt idx="20956">
                  <c:v>28660</c:v>
                </c:pt>
                <c:pt idx="20957">
                  <c:v>28661</c:v>
                </c:pt>
                <c:pt idx="20958">
                  <c:v>28662</c:v>
                </c:pt>
                <c:pt idx="20959">
                  <c:v>28663</c:v>
                </c:pt>
                <c:pt idx="20960">
                  <c:v>28664</c:v>
                </c:pt>
                <c:pt idx="20961">
                  <c:v>28665</c:v>
                </c:pt>
                <c:pt idx="20962">
                  <c:v>28666</c:v>
                </c:pt>
                <c:pt idx="20963">
                  <c:v>28667</c:v>
                </c:pt>
                <c:pt idx="20964">
                  <c:v>28668</c:v>
                </c:pt>
                <c:pt idx="20965">
                  <c:v>28669</c:v>
                </c:pt>
                <c:pt idx="20966">
                  <c:v>28670</c:v>
                </c:pt>
                <c:pt idx="20967">
                  <c:v>28671</c:v>
                </c:pt>
                <c:pt idx="20968">
                  <c:v>28672</c:v>
                </c:pt>
                <c:pt idx="20969">
                  <c:v>28673</c:v>
                </c:pt>
                <c:pt idx="20970">
                  <c:v>28674</c:v>
                </c:pt>
                <c:pt idx="20971">
                  <c:v>28675</c:v>
                </c:pt>
                <c:pt idx="20972">
                  <c:v>28676</c:v>
                </c:pt>
                <c:pt idx="20973">
                  <c:v>28677</c:v>
                </c:pt>
                <c:pt idx="20974">
                  <c:v>28678</c:v>
                </c:pt>
                <c:pt idx="20975">
                  <c:v>28679</c:v>
                </c:pt>
                <c:pt idx="20976">
                  <c:v>28680</c:v>
                </c:pt>
                <c:pt idx="20977">
                  <c:v>28681</c:v>
                </c:pt>
                <c:pt idx="20978">
                  <c:v>28682</c:v>
                </c:pt>
                <c:pt idx="20979">
                  <c:v>28683</c:v>
                </c:pt>
                <c:pt idx="20980">
                  <c:v>28684</c:v>
                </c:pt>
                <c:pt idx="20981">
                  <c:v>28685</c:v>
                </c:pt>
                <c:pt idx="20982">
                  <c:v>28686</c:v>
                </c:pt>
                <c:pt idx="20983">
                  <c:v>28687</c:v>
                </c:pt>
                <c:pt idx="20984">
                  <c:v>28688</c:v>
                </c:pt>
                <c:pt idx="20985">
                  <c:v>28689</c:v>
                </c:pt>
                <c:pt idx="20986">
                  <c:v>28690</c:v>
                </c:pt>
                <c:pt idx="20987">
                  <c:v>28691</c:v>
                </c:pt>
                <c:pt idx="20988">
                  <c:v>28692</c:v>
                </c:pt>
                <c:pt idx="20989">
                  <c:v>28693</c:v>
                </c:pt>
                <c:pt idx="20990">
                  <c:v>28694</c:v>
                </c:pt>
                <c:pt idx="20991">
                  <c:v>28695</c:v>
                </c:pt>
                <c:pt idx="20992">
                  <c:v>28696</c:v>
                </c:pt>
                <c:pt idx="20993">
                  <c:v>28697</c:v>
                </c:pt>
                <c:pt idx="20994">
                  <c:v>28698</c:v>
                </c:pt>
                <c:pt idx="20995">
                  <c:v>28699</c:v>
                </c:pt>
                <c:pt idx="20996">
                  <c:v>28700</c:v>
                </c:pt>
                <c:pt idx="20997">
                  <c:v>28701</c:v>
                </c:pt>
                <c:pt idx="20998">
                  <c:v>28702</c:v>
                </c:pt>
                <c:pt idx="20999">
                  <c:v>28703</c:v>
                </c:pt>
                <c:pt idx="21000">
                  <c:v>28704</c:v>
                </c:pt>
                <c:pt idx="21001">
                  <c:v>28705</c:v>
                </c:pt>
                <c:pt idx="21002">
                  <c:v>28706</c:v>
                </c:pt>
                <c:pt idx="21003">
                  <c:v>28707</c:v>
                </c:pt>
                <c:pt idx="21004">
                  <c:v>28708</c:v>
                </c:pt>
                <c:pt idx="21005">
                  <c:v>28709</c:v>
                </c:pt>
                <c:pt idx="21006">
                  <c:v>28710</c:v>
                </c:pt>
                <c:pt idx="21007">
                  <c:v>28711</c:v>
                </c:pt>
                <c:pt idx="21008">
                  <c:v>28712</c:v>
                </c:pt>
                <c:pt idx="21009">
                  <c:v>28713</c:v>
                </c:pt>
                <c:pt idx="21010">
                  <c:v>28714</c:v>
                </c:pt>
                <c:pt idx="21011">
                  <c:v>28715</c:v>
                </c:pt>
                <c:pt idx="21012">
                  <c:v>28716</c:v>
                </c:pt>
                <c:pt idx="21013">
                  <c:v>28717</c:v>
                </c:pt>
                <c:pt idx="21014">
                  <c:v>28718</c:v>
                </c:pt>
                <c:pt idx="21015">
                  <c:v>28719</c:v>
                </c:pt>
                <c:pt idx="21016">
                  <c:v>28720</c:v>
                </c:pt>
                <c:pt idx="21017">
                  <c:v>28721</c:v>
                </c:pt>
                <c:pt idx="21018">
                  <c:v>28722</c:v>
                </c:pt>
                <c:pt idx="21019">
                  <c:v>28723</c:v>
                </c:pt>
                <c:pt idx="21020">
                  <c:v>28724</c:v>
                </c:pt>
                <c:pt idx="21021">
                  <c:v>28725</c:v>
                </c:pt>
                <c:pt idx="21022">
                  <c:v>28726</c:v>
                </c:pt>
                <c:pt idx="21023">
                  <c:v>28727</c:v>
                </c:pt>
                <c:pt idx="21024">
                  <c:v>28728</c:v>
                </c:pt>
                <c:pt idx="21025">
                  <c:v>28729</c:v>
                </c:pt>
                <c:pt idx="21026">
                  <c:v>28730</c:v>
                </c:pt>
                <c:pt idx="21027">
                  <c:v>28731</c:v>
                </c:pt>
                <c:pt idx="21028">
                  <c:v>28732</c:v>
                </c:pt>
                <c:pt idx="21029">
                  <c:v>28733</c:v>
                </c:pt>
                <c:pt idx="21030">
                  <c:v>28734</c:v>
                </c:pt>
                <c:pt idx="21031">
                  <c:v>28735</c:v>
                </c:pt>
                <c:pt idx="21032">
                  <c:v>28736</c:v>
                </c:pt>
                <c:pt idx="21033">
                  <c:v>28737</c:v>
                </c:pt>
                <c:pt idx="21034">
                  <c:v>28738</c:v>
                </c:pt>
                <c:pt idx="21035">
                  <c:v>28739</c:v>
                </c:pt>
                <c:pt idx="21036">
                  <c:v>28740</c:v>
                </c:pt>
                <c:pt idx="21037">
                  <c:v>28741</c:v>
                </c:pt>
                <c:pt idx="21038">
                  <c:v>28742</c:v>
                </c:pt>
                <c:pt idx="21039">
                  <c:v>28743</c:v>
                </c:pt>
                <c:pt idx="21040">
                  <c:v>28744</c:v>
                </c:pt>
                <c:pt idx="21041">
                  <c:v>28745</c:v>
                </c:pt>
                <c:pt idx="21042">
                  <c:v>28746</c:v>
                </c:pt>
                <c:pt idx="21043">
                  <c:v>28747</c:v>
                </c:pt>
                <c:pt idx="21044">
                  <c:v>28748</c:v>
                </c:pt>
                <c:pt idx="21045">
                  <c:v>28749</c:v>
                </c:pt>
                <c:pt idx="21046">
                  <c:v>28750</c:v>
                </c:pt>
                <c:pt idx="21047">
                  <c:v>28751</c:v>
                </c:pt>
                <c:pt idx="21048">
                  <c:v>28752</c:v>
                </c:pt>
                <c:pt idx="21049">
                  <c:v>28753</c:v>
                </c:pt>
                <c:pt idx="21050">
                  <c:v>28754</c:v>
                </c:pt>
                <c:pt idx="21051">
                  <c:v>28755</c:v>
                </c:pt>
                <c:pt idx="21052">
                  <c:v>28756</c:v>
                </c:pt>
                <c:pt idx="21053">
                  <c:v>28757</c:v>
                </c:pt>
                <c:pt idx="21054">
                  <c:v>28758</c:v>
                </c:pt>
                <c:pt idx="21055">
                  <c:v>28759</c:v>
                </c:pt>
                <c:pt idx="21056">
                  <c:v>28760</c:v>
                </c:pt>
                <c:pt idx="21057">
                  <c:v>28761</c:v>
                </c:pt>
                <c:pt idx="21058">
                  <c:v>28762</c:v>
                </c:pt>
                <c:pt idx="21059">
                  <c:v>28763</c:v>
                </c:pt>
                <c:pt idx="21060">
                  <c:v>28764</c:v>
                </c:pt>
                <c:pt idx="21061">
                  <c:v>28765</c:v>
                </c:pt>
                <c:pt idx="21062">
                  <c:v>28766</c:v>
                </c:pt>
                <c:pt idx="21063">
                  <c:v>28767</c:v>
                </c:pt>
                <c:pt idx="21064">
                  <c:v>28768</c:v>
                </c:pt>
                <c:pt idx="21065">
                  <c:v>28769</c:v>
                </c:pt>
                <c:pt idx="21066">
                  <c:v>28770</c:v>
                </c:pt>
                <c:pt idx="21067">
                  <c:v>28771</c:v>
                </c:pt>
                <c:pt idx="21068">
                  <c:v>28772</c:v>
                </c:pt>
                <c:pt idx="21069">
                  <c:v>28773</c:v>
                </c:pt>
                <c:pt idx="21070">
                  <c:v>28774</c:v>
                </c:pt>
                <c:pt idx="21071">
                  <c:v>28775</c:v>
                </c:pt>
                <c:pt idx="21072">
                  <c:v>28776</c:v>
                </c:pt>
                <c:pt idx="21073">
                  <c:v>28777</c:v>
                </c:pt>
                <c:pt idx="21074">
                  <c:v>28778</c:v>
                </c:pt>
                <c:pt idx="21075">
                  <c:v>28779</c:v>
                </c:pt>
                <c:pt idx="21076">
                  <c:v>28780</c:v>
                </c:pt>
                <c:pt idx="21077">
                  <c:v>28781</c:v>
                </c:pt>
                <c:pt idx="21078">
                  <c:v>28782</c:v>
                </c:pt>
                <c:pt idx="21079">
                  <c:v>28783</c:v>
                </c:pt>
                <c:pt idx="21080">
                  <c:v>28784</c:v>
                </c:pt>
                <c:pt idx="21081">
                  <c:v>28785</c:v>
                </c:pt>
                <c:pt idx="21082">
                  <c:v>28786</c:v>
                </c:pt>
                <c:pt idx="21083">
                  <c:v>28787</c:v>
                </c:pt>
                <c:pt idx="21084">
                  <c:v>28788</c:v>
                </c:pt>
                <c:pt idx="21085">
                  <c:v>28789</c:v>
                </c:pt>
                <c:pt idx="21086">
                  <c:v>28790</c:v>
                </c:pt>
                <c:pt idx="21087">
                  <c:v>28791</c:v>
                </c:pt>
                <c:pt idx="21088">
                  <c:v>28792</c:v>
                </c:pt>
                <c:pt idx="21089">
                  <c:v>28793</c:v>
                </c:pt>
                <c:pt idx="21090">
                  <c:v>28794</c:v>
                </c:pt>
                <c:pt idx="21091">
                  <c:v>28795</c:v>
                </c:pt>
                <c:pt idx="21092">
                  <c:v>28796</c:v>
                </c:pt>
                <c:pt idx="21093">
                  <c:v>28797</c:v>
                </c:pt>
                <c:pt idx="21094">
                  <c:v>28798</c:v>
                </c:pt>
                <c:pt idx="21095">
                  <c:v>28799</c:v>
                </c:pt>
                <c:pt idx="21096">
                  <c:v>28800</c:v>
                </c:pt>
                <c:pt idx="21097">
                  <c:v>28801</c:v>
                </c:pt>
                <c:pt idx="21098">
                  <c:v>28802</c:v>
                </c:pt>
                <c:pt idx="21099">
                  <c:v>28803</c:v>
                </c:pt>
                <c:pt idx="21100">
                  <c:v>28804</c:v>
                </c:pt>
                <c:pt idx="21101">
                  <c:v>28805</c:v>
                </c:pt>
                <c:pt idx="21102">
                  <c:v>28806</c:v>
                </c:pt>
                <c:pt idx="21103">
                  <c:v>28807</c:v>
                </c:pt>
                <c:pt idx="21104">
                  <c:v>28808</c:v>
                </c:pt>
                <c:pt idx="21105">
                  <c:v>28809</c:v>
                </c:pt>
                <c:pt idx="21106">
                  <c:v>28810</c:v>
                </c:pt>
                <c:pt idx="21107">
                  <c:v>28811</c:v>
                </c:pt>
                <c:pt idx="21108">
                  <c:v>28812</c:v>
                </c:pt>
                <c:pt idx="21109">
                  <c:v>28813</c:v>
                </c:pt>
                <c:pt idx="21110">
                  <c:v>28814</c:v>
                </c:pt>
                <c:pt idx="21111">
                  <c:v>28815</c:v>
                </c:pt>
                <c:pt idx="21112">
                  <c:v>28816</c:v>
                </c:pt>
                <c:pt idx="21113">
                  <c:v>28817</c:v>
                </c:pt>
                <c:pt idx="21114">
                  <c:v>28818</c:v>
                </c:pt>
                <c:pt idx="21115">
                  <c:v>28819</c:v>
                </c:pt>
                <c:pt idx="21116">
                  <c:v>28820</c:v>
                </c:pt>
                <c:pt idx="21117">
                  <c:v>28821</c:v>
                </c:pt>
                <c:pt idx="21118">
                  <c:v>28822</c:v>
                </c:pt>
                <c:pt idx="21119">
                  <c:v>28823</c:v>
                </c:pt>
                <c:pt idx="21120">
                  <c:v>28824</c:v>
                </c:pt>
                <c:pt idx="21121">
                  <c:v>28825</c:v>
                </c:pt>
                <c:pt idx="21122">
                  <c:v>28826</c:v>
                </c:pt>
                <c:pt idx="21123">
                  <c:v>28827</c:v>
                </c:pt>
                <c:pt idx="21124">
                  <c:v>28828</c:v>
                </c:pt>
                <c:pt idx="21125">
                  <c:v>28829</c:v>
                </c:pt>
                <c:pt idx="21126">
                  <c:v>28830</c:v>
                </c:pt>
                <c:pt idx="21127">
                  <c:v>28831</c:v>
                </c:pt>
                <c:pt idx="21128">
                  <c:v>28832</c:v>
                </c:pt>
                <c:pt idx="21129">
                  <c:v>28833</c:v>
                </c:pt>
                <c:pt idx="21130">
                  <c:v>28834</c:v>
                </c:pt>
                <c:pt idx="21131">
                  <c:v>28835</c:v>
                </c:pt>
                <c:pt idx="21132">
                  <c:v>28836</c:v>
                </c:pt>
                <c:pt idx="21133">
                  <c:v>28837</c:v>
                </c:pt>
                <c:pt idx="21134">
                  <c:v>28838</c:v>
                </c:pt>
                <c:pt idx="21135">
                  <c:v>28839</c:v>
                </c:pt>
                <c:pt idx="21136">
                  <c:v>28840</c:v>
                </c:pt>
                <c:pt idx="21137">
                  <c:v>28841</c:v>
                </c:pt>
                <c:pt idx="21138">
                  <c:v>28842</c:v>
                </c:pt>
                <c:pt idx="21139">
                  <c:v>28843</c:v>
                </c:pt>
                <c:pt idx="21140">
                  <c:v>28844</c:v>
                </c:pt>
                <c:pt idx="21141">
                  <c:v>28845</c:v>
                </c:pt>
                <c:pt idx="21142">
                  <c:v>28846</c:v>
                </c:pt>
                <c:pt idx="21143">
                  <c:v>28847</c:v>
                </c:pt>
                <c:pt idx="21144">
                  <c:v>28848</c:v>
                </c:pt>
                <c:pt idx="21145">
                  <c:v>28849</c:v>
                </c:pt>
                <c:pt idx="21146">
                  <c:v>28850</c:v>
                </c:pt>
                <c:pt idx="21147">
                  <c:v>28851</c:v>
                </c:pt>
                <c:pt idx="21148">
                  <c:v>28852</c:v>
                </c:pt>
                <c:pt idx="21149">
                  <c:v>28853</c:v>
                </c:pt>
                <c:pt idx="21150">
                  <c:v>28854</c:v>
                </c:pt>
                <c:pt idx="21151">
                  <c:v>28855</c:v>
                </c:pt>
                <c:pt idx="21152">
                  <c:v>28856</c:v>
                </c:pt>
                <c:pt idx="21153">
                  <c:v>28857</c:v>
                </c:pt>
                <c:pt idx="21154">
                  <c:v>28858</c:v>
                </c:pt>
                <c:pt idx="21155">
                  <c:v>28859</c:v>
                </c:pt>
                <c:pt idx="21156">
                  <c:v>28860</c:v>
                </c:pt>
                <c:pt idx="21157">
                  <c:v>28861</c:v>
                </c:pt>
                <c:pt idx="21158">
                  <c:v>28862</c:v>
                </c:pt>
                <c:pt idx="21159">
                  <c:v>28863</c:v>
                </c:pt>
                <c:pt idx="21160">
                  <c:v>28864</c:v>
                </c:pt>
                <c:pt idx="21161">
                  <c:v>28865</c:v>
                </c:pt>
                <c:pt idx="21162">
                  <c:v>28866</c:v>
                </c:pt>
                <c:pt idx="21163">
                  <c:v>28867</c:v>
                </c:pt>
                <c:pt idx="21164">
                  <c:v>28868</c:v>
                </c:pt>
                <c:pt idx="21165">
                  <c:v>28869</c:v>
                </c:pt>
                <c:pt idx="21166">
                  <c:v>28870</c:v>
                </c:pt>
                <c:pt idx="21167">
                  <c:v>28871</c:v>
                </c:pt>
                <c:pt idx="21168">
                  <c:v>28872</c:v>
                </c:pt>
                <c:pt idx="21169">
                  <c:v>28873</c:v>
                </c:pt>
                <c:pt idx="21170">
                  <c:v>28874</c:v>
                </c:pt>
                <c:pt idx="21171">
                  <c:v>28875</c:v>
                </c:pt>
                <c:pt idx="21172">
                  <c:v>28876</c:v>
                </c:pt>
                <c:pt idx="21173">
                  <c:v>28877</c:v>
                </c:pt>
                <c:pt idx="21174">
                  <c:v>28878</c:v>
                </c:pt>
                <c:pt idx="21175">
                  <c:v>28879</c:v>
                </c:pt>
                <c:pt idx="21176">
                  <c:v>28880</c:v>
                </c:pt>
                <c:pt idx="21177">
                  <c:v>28881</c:v>
                </c:pt>
                <c:pt idx="21178">
                  <c:v>28882</c:v>
                </c:pt>
                <c:pt idx="21179">
                  <c:v>28883</c:v>
                </c:pt>
                <c:pt idx="21180">
                  <c:v>28884</c:v>
                </c:pt>
                <c:pt idx="21181">
                  <c:v>28885</c:v>
                </c:pt>
                <c:pt idx="21182">
                  <c:v>28886</c:v>
                </c:pt>
                <c:pt idx="21183">
                  <c:v>28887</c:v>
                </c:pt>
                <c:pt idx="21184">
                  <c:v>28888</c:v>
                </c:pt>
                <c:pt idx="21185">
                  <c:v>28889</c:v>
                </c:pt>
                <c:pt idx="21186">
                  <c:v>28890</c:v>
                </c:pt>
                <c:pt idx="21187">
                  <c:v>28891</c:v>
                </c:pt>
                <c:pt idx="21188">
                  <c:v>28892</c:v>
                </c:pt>
                <c:pt idx="21189">
                  <c:v>28893</c:v>
                </c:pt>
                <c:pt idx="21190">
                  <c:v>28894</c:v>
                </c:pt>
                <c:pt idx="21191">
                  <c:v>28895</c:v>
                </c:pt>
                <c:pt idx="21192">
                  <c:v>28896</c:v>
                </c:pt>
                <c:pt idx="21193">
                  <c:v>28897</c:v>
                </c:pt>
                <c:pt idx="21194">
                  <c:v>28898</c:v>
                </c:pt>
                <c:pt idx="21195">
                  <c:v>28899</c:v>
                </c:pt>
                <c:pt idx="21196">
                  <c:v>28900</c:v>
                </c:pt>
                <c:pt idx="21197">
                  <c:v>28901</c:v>
                </c:pt>
                <c:pt idx="21198">
                  <c:v>28902</c:v>
                </c:pt>
                <c:pt idx="21199">
                  <c:v>28903</c:v>
                </c:pt>
                <c:pt idx="21200">
                  <c:v>28904</c:v>
                </c:pt>
                <c:pt idx="21201">
                  <c:v>28905</c:v>
                </c:pt>
                <c:pt idx="21202">
                  <c:v>28906</c:v>
                </c:pt>
                <c:pt idx="21203">
                  <c:v>28907</c:v>
                </c:pt>
                <c:pt idx="21204">
                  <c:v>28908</c:v>
                </c:pt>
                <c:pt idx="21205">
                  <c:v>28909</c:v>
                </c:pt>
                <c:pt idx="21206">
                  <c:v>28910</c:v>
                </c:pt>
                <c:pt idx="21207">
                  <c:v>28911</c:v>
                </c:pt>
                <c:pt idx="21208">
                  <c:v>28912</c:v>
                </c:pt>
                <c:pt idx="21209">
                  <c:v>28913</c:v>
                </c:pt>
                <c:pt idx="21210">
                  <c:v>28914</c:v>
                </c:pt>
                <c:pt idx="21211">
                  <c:v>28915</c:v>
                </c:pt>
                <c:pt idx="21212">
                  <c:v>28916</c:v>
                </c:pt>
                <c:pt idx="21213">
                  <c:v>28917</c:v>
                </c:pt>
                <c:pt idx="21214">
                  <c:v>28918</c:v>
                </c:pt>
                <c:pt idx="21215">
                  <c:v>28919</c:v>
                </c:pt>
                <c:pt idx="21216">
                  <c:v>28920</c:v>
                </c:pt>
                <c:pt idx="21217">
                  <c:v>28921</c:v>
                </c:pt>
                <c:pt idx="21218">
                  <c:v>28922</c:v>
                </c:pt>
                <c:pt idx="21219">
                  <c:v>28923</c:v>
                </c:pt>
                <c:pt idx="21220">
                  <c:v>28924</c:v>
                </c:pt>
                <c:pt idx="21221">
                  <c:v>28925</c:v>
                </c:pt>
                <c:pt idx="21222">
                  <c:v>28926</c:v>
                </c:pt>
                <c:pt idx="21223">
                  <c:v>28927</c:v>
                </c:pt>
                <c:pt idx="21224">
                  <c:v>28928</c:v>
                </c:pt>
                <c:pt idx="21225">
                  <c:v>28929</c:v>
                </c:pt>
                <c:pt idx="21226">
                  <c:v>28930</c:v>
                </c:pt>
                <c:pt idx="21227">
                  <c:v>28931</c:v>
                </c:pt>
                <c:pt idx="21228">
                  <c:v>28932</c:v>
                </c:pt>
                <c:pt idx="21229">
                  <c:v>28933</c:v>
                </c:pt>
                <c:pt idx="21230">
                  <c:v>28934</c:v>
                </c:pt>
                <c:pt idx="21231">
                  <c:v>28935</c:v>
                </c:pt>
                <c:pt idx="21232">
                  <c:v>28936</c:v>
                </c:pt>
                <c:pt idx="21233">
                  <c:v>28937</c:v>
                </c:pt>
                <c:pt idx="21234">
                  <c:v>28938</c:v>
                </c:pt>
                <c:pt idx="21235">
                  <c:v>28939</c:v>
                </c:pt>
                <c:pt idx="21236">
                  <c:v>28940</c:v>
                </c:pt>
                <c:pt idx="21237">
                  <c:v>28941</c:v>
                </c:pt>
                <c:pt idx="21238">
                  <c:v>28942</c:v>
                </c:pt>
                <c:pt idx="21239">
                  <c:v>28943</c:v>
                </c:pt>
                <c:pt idx="21240">
                  <c:v>28944</c:v>
                </c:pt>
                <c:pt idx="21241">
                  <c:v>28945</c:v>
                </c:pt>
                <c:pt idx="21242">
                  <c:v>28946</c:v>
                </c:pt>
                <c:pt idx="21243">
                  <c:v>28947</c:v>
                </c:pt>
                <c:pt idx="21244">
                  <c:v>28948</c:v>
                </c:pt>
                <c:pt idx="21245">
                  <c:v>28949</c:v>
                </c:pt>
                <c:pt idx="21246">
                  <c:v>28950</c:v>
                </c:pt>
                <c:pt idx="21247">
                  <c:v>28951</c:v>
                </c:pt>
                <c:pt idx="21248">
                  <c:v>28952</c:v>
                </c:pt>
                <c:pt idx="21249">
                  <c:v>28953</c:v>
                </c:pt>
                <c:pt idx="21250">
                  <c:v>28954</c:v>
                </c:pt>
                <c:pt idx="21251">
                  <c:v>28955</c:v>
                </c:pt>
                <c:pt idx="21252">
                  <c:v>28956</c:v>
                </c:pt>
                <c:pt idx="21253">
                  <c:v>28957</c:v>
                </c:pt>
                <c:pt idx="21254">
                  <c:v>28958</c:v>
                </c:pt>
                <c:pt idx="21255">
                  <c:v>28959</c:v>
                </c:pt>
                <c:pt idx="21256">
                  <c:v>28960</c:v>
                </c:pt>
                <c:pt idx="21257">
                  <c:v>28961</c:v>
                </c:pt>
                <c:pt idx="21258">
                  <c:v>28962</c:v>
                </c:pt>
                <c:pt idx="21259">
                  <c:v>28963</c:v>
                </c:pt>
                <c:pt idx="21260">
                  <c:v>28964</c:v>
                </c:pt>
                <c:pt idx="21261">
                  <c:v>28965</c:v>
                </c:pt>
                <c:pt idx="21262">
                  <c:v>28966</c:v>
                </c:pt>
                <c:pt idx="21263">
                  <c:v>28967</c:v>
                </c:pt>
                <c:pt idx="21264">
                  <c:v>28968</c:v>
                </c:pt>
                <c:pt idx="21265">
                  <c:v>28969</c:v>
                </c:pt>
                <c:pt idx="21266">
                  <c:v>28970</c:v>
                </c:pt>
                <c:pt idx="21267">
                  <c:v>28971</c:v>
                </c:pt>
                <c:pt idx="21268">
                  <c:v>28972</c:v>
                </c:pt>
                <c:pt idx="21269">
                  <c:v>28973</c:v>
                </c:pt>
                <c:pt idx="21270">
                  <c:v>28974</c:v>
                </c:pt>
                <c:pt idx="21271">
                  <c:v>28975</c:v>
                </c:pt>
                <c:pt idx="21272">
                  <c:v>28976</c:v>
                </c:pt>
                <c:pt idx="21273">
                  <c:v>28977</c:v>
                </c:pt>
                <c:pt idx="21274">
                  <c:v>28978</c:v>
                </c:pt>
                <c:pt idx="21275">
                  <c:v>28979</c:v>
                </c:pt>
                <c:pt idx="21276">
                  <c:v>28980</c:v>
                </c:pt>
                <c:pt idx="21277">
                  <c:v>28981</c:v>
                </c:pt>
                <c:pt idx="21278">
                  <c:v>28982</c:v>
                </c:pt>
                <c:pt idx="21279">
                  <c:v>28983</c:v>
                </c:pt>
                <c:pt idx="21280">
                  <c:v>28984</c:v>
                </c:pt>
                <c:pt idx="21281">
                  <c:v>28985</c:v>
                </c:pt>
                <c:pt idx="21282">
                  <c:v>28986</c:v>
                </c:pt>
                <c:pt idx="21283">
                  <c:v>28987</c:v>
                </c:pt>
                <c:pt idx="21284">
                  <c:v>28988</c:v>
                </c:pt>
                <c:pt idx="21285">
                  <c:v>28989</c:v>
                </c:pt>
                <c:pt idx="21286">
                  <c:v>28990</c:v>
                </c:pt>
                <c:pt idx="21287">
                  <c:v>28991</c:v>
                </c:pt>
                <c:pt idx="21288">
                  <c:v>28992</c:v>
                </c:pt>
                <c:pt idx="21289">
                  <c:v>28993</c:v>
                </c:pt>
                <c:pt idx="21290">
                  <c:v>28994</c:v>
                </c:pt>
                <c:pt idx="21291">
                  <c:v>28995</c:v>
                </c:pt>
                <c:pt idx="21292">
                  <c:v>28996</c:v>
                </c:pt>
                <c:pt idx="21293">
                  <c:v>28997</c:v>
                </c:pt>
                <c:pt idx="21294">
                  <c:v>28998</c:v>
                </c:pt>
                <c:pt idx="21295">
                  <c:v>28999</c:v>
                </c:pt>
                <c:pt idx="21296">
                  <c:v>29000</c:v>
                </c:pt>
                <c:pt idx="21297">
                  <c:v>29001</c:v>
                </c:pt>
                <c:pt idx="21298">
                  <c:v>29002</c:v>
                </c:pt>
                <c:pt idx="21299">
                  <c:v>29003</c:v>
                </c:pt>
                <c:pt idx="21300">
                  <c:v>29004</c:v>
                </c:pt>
                <c:pt idx="21301">
                  <c:v>29005</c:v>
                </c:pt>
                <c:pt idx="21302">
                  <c:v>29006</c:v>
                </c:pt>
                <c:pt idx="21303">
                  <c:v>29007</c:v>
                </c:pt>
                <c:pt idx="21304">
                  <c:v>29008</c:v>
                </c:pt>
                <c:pt idx="21305">
                  <c:v>29009</c:v>
                </c:pt>
                <c:pt idx="21306">
                  <c:v>29010</c:v>
                </c:pt>
                <c:pt idx="21307">
                  <c:v>29011</c:v>
                </c:pt>
                <c:pt idx="21308">
                  <c:v>29012</c:v>
                </c:pt>
                <c:pt idx="21309">
                  <c:v>29013</c:v>
                </c:pt>
                <c:pt idx="21310">
                  <c:v>29014</c:v>
                </c:pt>
                <c:pt idx="21311">
                  <c:v>29015</c:v>
                </c:pt>
                <c:pt idx="21312">
                  <c:v>29016</c:v>
                </c:pt>
                <c:pt idx="21313">
                  <c:v>29017</c:v>
                </c:pt>
                <c:pt idx="21314">
                  <c:v>29018</c:v>
                </c:pt>
                <c:pt idx="21315">
                  <c:v>29019</c:v>
                </c:pt>
                <c:pt idx="21316">
                  <c:v>29020</c:v>
                </c:pt>
                <c:pt idx="21317">
                  <c:v>29021</c:v>
                </c:pt>
                <c:pt idx="21318">
                  <c:v>29022</c:v>
                </c:pt>
                <c:pt idx="21319">
                  <c:v>29023</c:v>
                </c:pt>
                <c:pt idx="21320">
                  <c:v>29024</c:v>
                </c:pt>
                <c:pt idx="21321">
                  <c:v>29025</c:v>
                </c:pt>
                <c:pt idx="21322">
                  <c:v>29026</c:v>
                </c:pt>
                <c:pt idx="21323">
                  <c:v>29027</c:v>
                </c:pt>
                <c:pt idx="21324">
                  <c:v>29028</c:v>
                </c:pt>
                <c:pt idx="21325">
                  <c:v>29029</c:v>
                </c:pt>
                <c:pt idx="21326">
                  <c:v>29030</c:v>
                </c:pt>
                <c:pt idx="21327">
                  <c:v>29031</c:v>
                </c:pt>
                <c:pt idx="21328">
                  <c:v>29032</c:v>
                </c:pt>
                <c:pt idx="21329">
                  <c:v>29033</c:v>
                </c:pt>
                <c:pt idx="21330">
                  <c:v>29034</c:v>
                </c:pt>
                <c:pt idx="21331">
                  <c:v>29035</c:v>
                </c:pt>
                <c:pt idx="21332">
                  <c:v>29036</c:v>
                </c:pt>
                <c:pt idx="21333">
                  <c:v>29037</c:v>
                </c:pt>
                <c:pt idx="21334">
                  <c:v>29038</c:v>
                </c:pt>
                <c:pt idx="21335">
                  <c:v>29039</c:v>
                </c:pt>
                <c:pt idx="21336">
                  <c:v>29040</c:v>
                </c:pt>
                <c:pt idx="21337">
                  <c:v>29041</c:v>
                </c:pt>
                <c:pt idx="21338">
                  <c:v>29042</c:v>
                </c:pt>
                <c:pt idx="21339">
                  <c:v>29043</c:v>
                </c:pt>
                <c:pt idx="21340">
                  <c:v>29044</c:v>
                </c:pt>
                <c:pt idx="21341">
                  <c:v>29045</c:v>
                </c:pt>
                <c:pt idx="21342">
                  <c:v>29046</c:v>
                </c:pt>
                <c:pt idx="21343">
                  <c:v>29047</c:v>
                </c:pt>
                <c:pt idx="21344">
                  <c:v>29048</c:v>
                </c:pt>
                <c:pt idx="21345">
                  <c:v>29049</c:v>
                </c:pt>
                <c:pt idx="21346">
                  <c:v>29050</c:v>
                </c:pt>
                <c:pt idx="21347">
                  <c:v>29051</c:v>
                </c:pt>
                <c:pt idx="21348">
                  <c:v>29052</c:v>
                </c:pt>
                <c:pt idx="21349">
                  <c:v>29053</c:v>
                </c:pt>
                <c:pt idx="21350">
                  <c:v>29054</c:v>
                </c:pt>
                <c:pt idx="21351">
                  <c:v>29055</c:v>
                </c:pt>
                <c:pt idx="21352">
                  <c:v>29056</c:v>
                </c:pt>
                <c:pt idx="21353">
                  <c:v>29057</c:v>
                </c:pt>
                <c:pt idx="21354">
                  <c:v>29058</c:v>
                </c:pt>
                <c:pt idx="21355">
                  <c:v>29059</c:v>
                </c:pt>
                <c:pt idx="21356">
                  <c:v>29060</c:v>
                </c:pt>
                <c:pt idx="21357">
                  <c:v>29061</c:v>
                </c:pt>
                <c:pt idx="21358">
                  <c:v>29062</c:v>
                </c:pt>
                <c:pt idx="21359">
                  <c:v>29063</c:v>
                </c:pt>
                <c:pt idx="21360">
                  <c:v>29064</c:v>
                </c:pt>
                <c:pt idx="21361">
                  <c:v>29065</c:v>
                </c:pt>
                <c:pt idx="21362">
                  <c:v>29066</c:v>
                </c:pt>
                <c:pt idx="21363">
                  <c:v>29067</c:v>
                </c:pt>
                <c:pt idx="21364">
                  <c:v>29068</c:v>
                </c:pt>
                <c:pt idx="21365">
                  <c:v>29069</c:v>
                </c:pt>
                <c:pt idx="21366">
                  <c:v>29070</c:v>
                </c:pt>
                <c:pt idx="21367">
                  <c:v>29071</c:v>
                </c:pt>
                <c:pt idx="21368">
                  <c:v>29072</c:v>
                </c:pt>
                <c:pt idx="21369">
                  <c:v>29073</c:v>
                </c:pt>
                <c:pt idx="21370">
                  <c:v>29074</c:v>
                </c:pt>
                <c:pt idx="21371">
                  <c:v>29075</c:v>
                </c:pt>
                <c:pt idx="21372">
                  <c:v>29076</c:v>
                </c:pt>
                <c:pt idx="21373">
                  <c:v>29077</c:v>
                </c:pt>
                <c:pt idx="21374">
                  <c:v>29078</c:v>
                </c:pt>
                <c:pt idx="21375">
                  <c:v>29079</c:v>
                </c:pt>
                <c:pt idx="21376">
                  <c:v>29080</c:v>
                </c:pt>
                <c:pt idx="21377">
                  <c:v>29081</c:v>
                </c:pt>
                <c:pt idx="21378">
                  <c:v>29082</c:v>
                </c:pt>
                <c:pt idx="21379">
                  <c:v>29083</c:v>
                </c:pt>
                <c:pt idx="21380">
                  <c:v>29084</c:v>
                </c:pt>
                <c:pt idx="21381">
                  <c:v>29085</c:v>
                </c:pt>
                <c:pt idx="21382">
                  <c:v>29086</c:v>
                </c:pt>
                <c:pt idx="21383">
                  <c:v>29087</c:v>
                </c:pt>
                <c:pt idx="21384">
                  <c:v>29088</c:v>
                </c:pt>
                <c:pt idx="21385">
                  <c:v>29089</c:v>
                </c:pt>
                <c:pt idx="21386">
                  <c:v>29090</c:v>
                </c:pt>
                <c:pt idx="21387">
                  <c:v>29091</c:v>
                </c:pt>
                <c:pt idx="21388">
                  <c:v>29092</c:v>
                </c:pt>
                <c:pt idx="21389">
                  <c:v>29093</c:v>
                </c:pt>
                <c:pt idx="21390">
                  <c:v>29094</c:v>
                </c:pt>
                <c:pt idx="21391">
                  <c:v>29095</c:v>
                </c:pt>
                <c:pt idx="21392">
                  <c:v>29096</c:v>
                </c:pt>
                <c:pt idx="21393">
                  <c:v>29097</c:v>
                </c:pt>
                <c:pt idx="21394">
                  <c:v>29098</c:v>
                </c:pt>
                <c:pt idx="21395">
                  <c:v>29099</c:v>
                </c:pt>
                <c:pt idx="21396">
                  <c:v>29100</c:v>
                </c:pt>
                <c:pt idx="21397">
                  <c:v>29101</c:v>
                </c:pt>
                <c:pt idx="21398">
                  <c:v>29102</c:v>
                </c:pt>
                <c:pt idx="21399">
                  <c:v>29103</c:v>
                </c:pt>
                <c:pt idx="21400">
                  <c:v>29104</c:v>
                </c:pt>
                <c:pt idx="21401">
                  <c:v>29105</c:v>
                </c:pt>
                <c:pt idx="21402">
                  <c:v>29106</c:v>
                </c:pt>
                <c:pt idx="21403">
                  <c:v>29107</c:v>
                </c:pt>
                <c:pt idx="21404">
                  <c:v>29108</c:v>
                </c:pt>
                <c:pt idx="21405">
                  <c:v>29109</c:v>
                </c:pt>
                <c:pt idx="21406">
                  <c:v>29110</c:v>
                </c:pt>
                <c:pt idx="21407">
                  <c:v>29111</c:v>
                </c:pt>
                <c:pt idx="21408">
                  <c:v>29112</c:v>
                </c:pt>
                <c:pt idx="21409">
                  <c:v>29113</c:v>
                </c:pt>
                <c:pt idx="21410">
                  <c:v>29114</c:v>
                </c:pt>
                <c:pt idx="21411">
                  <c:v>29115</c:v>
                </c:pt>
                <c:pt idx="21412">
                  <c:v>29116</c:v>
                </c:pt>
                <c:pt idx="21413">
                  <c:v>29117</c:v>
                </c:pt>
                <c:pt idx="21414">
                  <c:v>29118</c:v>
                </c:pt>
                <c:pt idx="21415">
                  <c:v>29119</c:v>
                </c:pt>
                <c:pt idx="21416">
                  <c:v>29120</c:v>
                </c:pt>
                <c:pt idx="21417">
                  <c:v>29121</c:v>
                </c:pt>
                <c:pt idx="21418">
                  <c:v>29122</c:v>
                </c:pt>
                <c:pt idx="21419">
                  <c:v>29123</c:v>
                </c:pt>
                <c:pt idx="21420">
                  <c:v>29124</c:v>
                </c:pt>
                <c:pt idx="21421">
                  <c:v>29125</c:v>
                </c:pt>
                <c:pt idx="21422">
                  <c:v>29126</c:v>
                </c:pt>
                <c:pt idx="21423">
                  <c:v>29127</c:v>
                </c:pt>
                <c:pt idx="21424">
                  <c:v>29128</c:v>
                </c:pt>
                <c:pt idx="21425">
                  <c:v>29129</c:v>
                </c:pt>
                <c:pt idx="21426">
                  <c:v>29130</c:v>
                </c:pt>
                <c:pt idx="21427">
                  <c:v>29131</c:v>
                </c:pt>
                <c:pt idx="21428">
                  <c:v>29132</c:v>
                </c:pt>
                <c:pt idx="21429">
                  <c:v>29133</c:v>
                </c:pt>
                <c:pt idx="21430">
                  <c:v>29134</c:v>
                </c:pt>
                <c:pt idx="21431">
                  <c:v>29135</c:v>
                </c:pt>
                <c:pt idx="21432">
                  <c:v>29136</c:v>
                </c:pt>
                <c:pt idx="21433">
                  <c:v>29137</c:v>
                </c:pt>
                <c:pt idx="21434">
                  <c:v>29138</c:v>
                </c:pt>
                <c:pt idx="21435">
                  <c:v>29139</c:v>
                </c:pt>
                <c:pt idx="21436">
                  <c:v>29140</c:v>
                </c:pt>
                <c:pt idx="21437">
                  <c:v>29141</c:v>
                </c:pt>
                <c:pt idx="21438">
                  <c:v>29142</c:v>
                </c:pt>
                <c:pt idx="21439">
                  <c:v>29143</c:v>
                </c:pt>
                <c:pt idx="21440">
                  <c:v>29144</c:v>
                </c:pt>
                <c:pt idx="21441">
                  <c:v>29145</c:v>
                </c:pt>
                <c:pt idx="21442">
                  <c:v>29146</c:v>
                </c:pt>
                <c:pt idx="21443">
                  <c:v>29147</c:v>
                </c:pt>
                <c:pt idx="21444">
                  <c:v>29148</c:v>
                </c:pt>
                <c:pt idx="21445">
                  <c:v>29149</c:v>
                </c:pt>
                <c:pt idx="21446">
                  <c:v>29150</c:v>
                </c:pt>
                <c:pt idx="21447">
                  <c:v>29151</c:v>
                </c:pt>
                <c:pt idx="21448">
                  <c:v>29152</c:v>
                </c:pt>
                <c:pt idx="21449">
                  <c:v>29153</c:v>
                </c:pt>
                <c:pt idx="21450">
                  <c:v>29154</c:v>
                </c:pt>
                <c:pt idx="21451">
                  <c:v>29155</c:v>
                </c:pt>
                <c:pt idx="21452">
                  <c:v>29156</c:v>
                </c:pt>
                <c:pt idx="21453">
                  <c:v>29157</c:v>
                </c:pt>
                <c:pt idx="21454">
                  <c:v>29158</c:v>
                </c:pt>
                <c:pt idx="21455">
                  <c:v>29159</c:v>
                </c:pt>
                <c:pt idx="21456">
                  <c:v>29160</c:v>
                </c:pt>
                <c:pt idx="21457">
                  <c:v>29161</c:v>
                </c:pt>
                <c:pt idx="21458">
                  <c:v>29162</c:v>
                </c:pt>
                <c:pt idx="21459">
                  <c:v>29163</c:v>
                </c:pt>
                <c:pt idx="21460">
                  <c:v>29164</c:v>
                </c:pt>
                <c:pt idx="21461">
                  <c:v>29165</c:v>
                </c:pt>
                <c:pt idx="21462">
                  <c:v>29166</c:v>
                </c:pt>
                <c:pt idx="21463">
                  <c:v>29167</c:v>
                </c:pt>
                <c:pt idx="21464">
                  <c:v>29168</c:v>
                </c:pt>
                <c:pt idx="21465">
                  <c:v>29169</c:v>
                </c:pt>
                <c:pt idx="21466">
                  <c:v>29170</c:v>
                </c:pt>
                <c:pt idx="21467">
                  <c:v>29171</c:v>
                </c:pt>
                <c:pt idx="21468">
                  <c:v>29172</c:v>
                </c:pt>
                <c:pt idx="21469">
                  <c:v>29173</c:v>
                </c:pt>
                <c:pt idx="21470">
                  <c:v>29174</c:v>
                </c:pt>
                <c:pt idx="21471">
                  <c:v>29175</c:v>
                </c:pt>
                <c:pt idx="21472">
                  <c:v>29176</c:v>
                </c:pt>
                <c:pt idx="21473">
                  <c:v>29177</c:v>
                </c:pt>
                <c:pt idx="21474">
                  <c:v>29178</c:v>
                </c:pt>
                <c:pt idx="21475">
                  <c:v>29179</c:v>
                </c:pt>
                <c:pt idx="21476">
                  <c:v>29180</c:v>
                </c:pt>
                <c:pt idx="21477">
                  <c:v>29181</c:v>
                </c:pt>
                <c:pt idx="21478">
                  <c:v>29182</c:v>
                </c:pt>
                <c:pt idx="21479">
                  <c:v>29183</c:v>
                </c:pt>
                <c:pt idx="21480">
                  <c:v>29184</c:v>
                </c:pt>
                <c:pt idx="21481">
                  <c:v>29185</c:v>
                </c:pt>
                <c:pt idx="21482">
                  <c:v>29186</c:v>
                </c:pt>
                <c:pt idx="21483">
                  <c:v>29187</c:v>
                </c:pt>
                <c:pt idx="21484">
                  <c:v>29188</c:v>
                </c:pt>
                <c:pt idx="21485">
                  <c:v>29189</c:v>
                </c:pt>
                <c:pt idx="21486">
                  <c:v>29190</c:v>
                </c:pt>
                <c:pt idx="21487">
                  <c:v>29191</c:v>
                </c:pt>
                <c:pt idx="21488">
                  <c:v>29192</c:v>
                </c:pt>
                <c:pt idx="21489">
                  <c:v>29193</c:v>
                </c:pt>
                <c:pt idx="21490">
                  <c:v>29194</c:v>
                </c:pt>
                <c:pt idx="21491">
                  <c:v>29195</c:v>
                </c:pt>
                <c:pt idx="21492">
                  <c:v>29196</c:v>
                </c:pt>
                <c:pt idx="21493">
                  <c:v>29197</c:v>
                </c:pt>
                <c:pt idx="21494">
                  <c:v>29198</c:v>
                </c:pt>
                <c:pt idx="21495">
                  <c:v>29199</c:v>
                </c:pt>
                <c:pt idx="21496">
                  <c:v>29200</c:v>
                </c:pt>
                <c:pt idx="21497">
                  <c:v>29201</c:v>
                </c:pt>
                <c:pt idx="21498">
                  <c:v>29202</c:v>
                </c:pt>
                <c:pt idx="21499">
                  <c:v>29203</c:v>
                </c:pt>
                <c:pt idx="21500">
                  <c:v>29204</c:v>
                </c:pt>
                <c:pt idx="21501">
                  <c:v>29205</c:v>
                </c:pt>
                <c:pt idx="21502">
                  <c:v>29206</c:v>
                </c:pt>
                <c:pt idx="21503">
                  <c:v>29207</c:v>
                </c:pt>
                <c:pt idx="21504">
                  <c:v>29208</c:v>
                </c:pt>
                <c:pt idx="21505">
                  <c:v>29209</c:v>
                </c:pt>
                <c:pt idx="21506">
                  <c:v>29210</c:v>
                </c:pt>
                <c:pt idx="21507">
                  <c:v>29211</c:v>
                </c:pt>
                <c:pt idx="21508">
                  <c:v>29212</c:v>
                </c:pt>
                <c:pt idx="21509">
                  <c:v>29213</c:v>
                </c:pt>
                <c:pt idx="21510">
                  <c:v>29214</c:v>
                </c:pt>
                <c:pt idx="21511">
                  <c:v>29215</c:v>
                </c:pt>
                <c:pt idx="21512">
                  <c:v>29216</c:v>
                </c:pt>
                <c:pt idx="21513">
                  <c:v>29217</c:v>
                </c:pt>
                <c:pt idx="21514">
                  <c:v>29218</c:v>
                </c:pt>
                <c:pt idx="21515">
                  <c:v>29219</c:v>
                </c:pt>
                <c:pt idx="21516">
                  <c:v>29220</c:v>
                </c:pt>
                <c:pt idx="21517">
                  <c:v>29221</c:v>
                </c:pt>
                <c:pt idx="21518">
                  <c:v>29222</c:v>
                </c:pt>
                <c:pt idx="21519">
                  <c:v>29223</c:v>
                </c:pt>
                <c:pt idx="21520">
                  <c:v>29224</c:v>
                </c:pt>
                <c:pt idx="21521">
                  <c:v>29225</c:v>
                </c:pt>
                <c:pt idx="21522">
                  <c:v>29226</c:v>
                </c:pt>
                <c:pt idx="21523">
                  <c:v>29227</c:v>
                </c:pt>
                <c:pt idx="21524">
                  <c:v>29228</c:v>
                </c:pt>
                <c:pt idx="21525">
                  <c:v>29229</c:v>
                </c:pt>
                <c:pt idx="21526">
                  <c:v>29230</c:v>
                </c:pt>
                <c:pt idx="21527">
                  <c:v>29231</c:v>
                </c:pt>
                <c:pt idx="21528">
                  <c:v>29232</c:v>
                </c:pt>
                <c:pt idx="21529">
                  <c:v>29233</c:v>
                </c:pt>
                <c:pt idx="21530">
                  <c:v>29234</c:v>
                </c:pt>
                <c:pt idx="21531">
                  <c:v>29235</c:v>
                </c:pt>
                <c:pt idx="21532">
                  <c:v>29236</c:v>
                </c:pt>
                <c:pt idx="21533">
                  <c:v>29237</c:v>
                </c:pt>
                <c:pt idx="21534">
                  <c:v>29238</c:v>
                </c:pt>
                <c:pt idx="21535">
                  <c:v>29239</c:v>
                </c:pt>
                <c:pt idx="21536">
                  <c:v>29240</c:v>
                </c:pt>
                <c:pt idx="21537">
                  <c:v>29241</c:v>
                </c:pt>
                <c:pt idx="21538">
                  <c:v>29242</c:v>
                </c:pt>
                <c:pt idx="21539">
                  <c:v>29243</c:v>
                </c:pt>
                <c:pt idx="21540">
                  <c:v>29244</c:v>
                </c:pt>
                <c:pt idx="21541">
                  <c:v>29245</c:v>
                </c:pt>
                <c:pt idx="21542">
                  <c:v>29246</c:v>
                </c:pt>
                <c:pt idx="21543">
                  <c:v>29247</c:v>
                </c:pt>
                <c:pt idx="21544">
                  <c:v>29248</c:v>
                </c:pt>
                <c:pt idx="21545">
                  <c:v>29249</c:v>
                </c:pt>
                <c:pt idx="21546">
                  <c:v>29250</c:v>
                </c:pt>
                <c:pt idx="21547">
                  <c:v>29251</c:v>
                </c:pt>
                <c:pt idx="21548">
                  <c:v>29252</c:v>
                </c:pt>
                <c:pt idx="21549">
                  <c:v>29253</c:v>
                </c:pt>
                <c:pt idx="21550">
                  <c:v>29254</c:v>
                </c:pt>
                <c:pt idx="21551">
                  <c:v>29255</c:v>
                </c:pt>
                <c:pt idx="21552">
                  <c:v>29256</c:v>
                </c:pt>
                <c:pt idx="21553">
                  <c:v>29257</c:v>
                </c:pt>
                <c:pt idx="21554">
                  <c:v>29258</c:v>
                </c:pt>
                <c:pt idx="21555">
                  <c:v>29259</c:v>
                </c:pt>
                <c:pt idx="21556">
                  <c:v>29260</c:v>
                </c:pt>
                <c:pt idx="21557">
                  <c:v>29261</c:v>
                </c:pt>
                <c:pt idx="21558">
                  <c:v>29262</c:v>
                </c:pt>
                <c:pt idx="21559">
                  <c:v>29263</c:v>
                </c:pt>
                <c:pt idx="21560">
                  <c:v>29264</c:v>
                </c:pt>
                <c:pt idx="21561">
                  <c:v>29265</c:v>
                </c:pt>
                <c:pt idx="21562">
                  <c:v>29266</c:v>
                </c:pt>
                <c:pt idx="21563">
                  <c:v>29267</c:v>
                </c:pt>
                <c:pt idx="21564">
                  <c:v>29268</c:v>
                </c:pt>
                <c:pt idx="21565">
                  <c:v>29269</c:v>
                </c:pt>
                <c:pt idx="21566">
                  <c:v>29270</c:v>
                </c:pt>
                <c:pt idx="21567">
                  <c:v>29271</c:v>
                </c:pt>
                <c:pt idx="21568">
                  <c:v>29272</c:v>
                </c:pt>
                <c:pt idx="21569">
                  <c:v>29273</c:v>
                </c:pt>
                <c:pt idx="21570">
                  <c:v>29274</c:v>
                </c:pt>
                <c:pt idx="21571">
                  <c:v>29275</c:v>
                </c:pt>
                <c:pt idx="21572">
                  <c:v>29276</c:v>
                </c:pt>
                <c:pt idx="21573">
                  <c:v>29277</c:v>
                </c:pt>
                <c:pt idx="21574">
                  <c:v>29278</c:v>
                </c:pt>
                <c:pt idx="21575">
                  <c:v>29279</c:v>
                </c:pt>
                <c:pt idx="21576">
                  <c:v>29280</c:v>
                </c:pt>
                <c:pt idx="21577">
                  <c:v>29281</c:v>
                </c:pt>
                <c:pt idx="21578">
                  <c:v>29282</c:v>
                </c:pt>
                <c:pt idx="21579">
                  <c:v>29283</c:v>
                </c:pt>
                <c:pt idx="21580">
                  <c:v>29284</c:v>
                </c:pt>
                <c:pt idx="21581">
                  <c:v>29285</c:v>
                </c:pt>
                <c:pt idx="21582">
                  <c:v>29286</c:v>
                </c:pt>
                <c:pt idx="21583">
                  <c:v>29287</c:v>
                </c:pt>
                <c:pt idx="21584">
                  <c:v>29288</c:v>
                </c:pt>
                <c:pt idx="21585">
                  <c:v>29289</c:v>
                </c:pt>
                <c:pt idx="21586">
                  <c:v>29290</c:v>
                </c:pt>
                <c:pt idx="21587">
                  <c:v>29291</c:v>
                </c:pt>
                <c:pt idx="21588">
                  <c:v>29292</c:v>
                </c:pt>
                <c:pt idx="21589">
                  <c:v>29293</c:v>
                </c:pt>
                <c:pt idx="21590">
                  <c:v>29294</c:v>
                </c:pt>
                <c:pt idx="21591">
                  <c:v>29295</c:v>
                </c:pt>
                <c:pt idx="21592">
                  <c:v>29296</c:v>
                </c:pt>
                <c:pt idx="21593">
                  <c:v>29297</c:v>
                </c:pt>
                <c:pt idx="21594">
                  <c:v>29298</c:v>
                </c:pt>
                <c:pt idx="21595">
                  <c:v>29299</c:v>
                </c:pt>
                <c:pt idx="21596">
                  <c:v>29300</c:v>
                </c:pt>
                <c:pt idx="21597">
                  <c:v>29301</c:v>
                </c:pt>
                <c:pt idx="21598">
                  <c:v>29302</c:v>
                </c:pt>
                <c:pt idx="21599">
                  <c:v>29303</c:v>
                </c:pt>
                <c:pt idx="21600">
                  <c:v>29304</c:v>
                </c:pt>
                <c:pt idx="21601">
                  <c:v>29305</c:v>
                </c:pt>
                <c:pt idx="21602">
                  <c:v>29306</c:v>
                </c:pt>
                <c:pt idx="21603">
                  <c:v>29307</c:v>
                </c:pt>
                <c:pt idx="21604">
                  <c:v>29308</c:v>
                </c:pt>
                <c:pt idx="21605">
                  <c:v>29309</c:v>
                </c:pt>
                <c:pt idx="21606">
                  <c:v>29310</c:v>
                </c:pt>
                <c:pt idx="21607">
                  <c:v>29311</c:v>
                </c:pt>
                <c:pt idx="21608">
                  <c:v>29312</c:v>
                </c:pt>
                <c:pt idx="21609">
                  <c:v>29313</c:v>
                </c:pt>
                <c:pt idx="21610">
                  <c:v>29314</c:v>
                </c:pt>
                <c:pt idx="21611">
                  <c:v>29315</c:v>
                </c:pt>
                <c:pt idx="21612">
                  <c:v>29316</c:v>
                </c:pt>
                <c:pt idx="21613">
                  <c:v>29317</c:v>
                </c:pt>
                <c:pt idx="21614">
                  <c:v>29318</c:v>
                </c:pt>
                <c:pt idx="21615">
                  <c:v>29319</c:v>
                </c:pt>
                <c:pt idx="21616">
                  <c:v>29320</c:v>
                </c:pt>
                <c:pt idx="21617">
                  <c:v>29321</c:v>
                </c:pt>
                <c:pt idx="21618">
                  <c:v>29322</c:v>
                </c:pt>
                <c:pt idx="21619">
                  <c:v>29323</c:v>
                </c:pt>
                <c:pt idx="21620">
                  <c:v>29324</c:v>
                </c:pt>
                <c:pt idx="21621">
                  <c:v>29325</c:v>
                </c:pt>
                <c:pt idx="21622">
                  <c:v>29326</c:v>
                </c:pt>
                <c:pt idx="21623">
                  <c:v>29327</c:v>
                </c:pt>
                <c:pt idx="21624">
                  <c:v>29328</c:v>
                </c:pt>
                <c:pt idx="21625">
                  <c:v>29329</c:v>
                </c:pt>
                <c:pt idx="21626">
                  <c:v>29330</c:v>
                </c:pt>
                <c:pt idx="21627">
                  <c:v>29331</c:v>
                </c:pt>
                <c:pt idx="21628">
                  <c:v>29332</c:v>
                </c:pt>
                <c:pt idx="21629">
                  <c:v>29333</c:v>
                </c:pt>
                <c:pt idx="21630">
                  <c:v>29334</c:v>
                </c:pt>
                <c:pt idx="21631">
                  <c:v>29335</c:v>
                </c:pt>
                <c:pt idx="21632">
                  <c:v>29336</c:v>
                </c:pt>
                <c:pt idx="21633">
                  <c:v>29337</c:v>
                </c:pt>
                <c:pt idx="21634">
                  <c:v>29338</c:v>
                </c:pt>
                <c:pt idx="21635">
                  <c:v>29339</c:v>
                </c:pt>
                <c:pt idx="21636">
                  <c:v>29340</c:v>
                </c:pt>
                <c:pt idx="21637">
                  <c:v>29341</c:v>
                </c:pt>
                <c:pt idx="21638">
                  <c:v>29342</c:v>
                </c:pt>
                <c:pt idx="21639">
                  <c:v>29343</c:v>
                </c:pt>
                <c:pt idx="21640">
                  <c:v>29344</c:v>
                </c:pt>
                <c:pt idx="21641">
                  <c:v>29345</c:v>
                </c:pt>
                <c:pt idx="21642">
                  <c:v>29346</c:v>
                </c:pt>
                <c:pt idx="21643">
                  <c:v>29347</c:v>
                </c:pt>
                <c:pt idx="21644">
                  <c:v>29348</c:v>
                </c:pt>
                <c:pt idx="21645">
                  <c:v>29349</c:v>
                </c:pt>
                <c:pt idx="21646">
                  <c:v>29350</c:v>
                </c:pt>
                <c:pt idx="21647">
                  <c:v>29351</c:v>
                </c:pt>
                <c:pt idx="21648">
                  <c:v>29352</c:v>
                </c:pt>
                <c:pt idx="21649">
                  <c:v>29353</c:v>
                </c:pt>
                <c:pt idx="21650">
                  <c:v>29354</c:v>
                </c:pt>
                <c:pt idx="21651">
                  <c:v>29355</c:v>
                </c:pt>
                <c:pt idx="21652">
                  <c:v>29356</c:v>
                </c:pt>
                <c:pt idx="21653">
                  <c:v>29357</c:v>
                </c:pt>
                <c:pt idx="21654">
                  <c:v>29358</c:v>
                </c:pt>
                <c:pt idx="21655">
                  <c:v>29359</c:v>
                </c:pt>
                <c:pt idx="21656">
                  <c:v>29360</c:v>
                </c:pt>
                <c:pt idx="21657">
                  <c:v>29361</c:v>
                </c:pt>
                <c:pt idx="21658">
                  <c:v>29362</c:v>
                </c:pt>
                <c:pt idx="21659">
                  <c:v>29363</c:v>
                </c:pt>
                <c:pt idx="21660">
                  <c:v>29364</c:v>
                </c:pt>
                <c:pt idx="21661">
                  <c:v>29365</c:v>
                </c:pt>
                <c:pt idx="21662">
                  <c:v>29366</c:v>
                </c:pt>
                <c:pt idx="21663">
                  <c:v>29367</c:v>
                </c:pt>
                <c:pt idx="21664">
                  <c:v>29368</c:v>
                </c:pt>
                <c:pt idx="21665">
                  <c:v>29369</c:v>
                </c:pt>
                <c:pt idx="21666">
                  <c:v>29370</c:v>
                </c:pt>
                <c:pt idx="21667">
                  <c:v>29371</c:v>
                </c:pt>
                <c:pt idx="21668">
                  <c:v>29372</c:v>
                </c:pt>
                <c:pt idx="21669">
                  <c:v>29373</c:v>
                </c:pt>
                <c:pt idx="21670">
                  <c:v>29374</c:v>
                </c:pt>
                <c:pt idx="21671">
                  <c:v>29375</c:v>
                </c:pt>
                <c:pt idx="21672">
                  <c:v>29376</c:v>
                </c:pt>
                <c:pt idx="21673">
                  <c:v>29377</c:v>
                </c:pt>
                <c:pt idx="21674">
                  <c:v>29378</c:v>
                </c:pt>
                <c:pt idx="21675">
                  <c:v>29379</c:v>
                </c:pt>
                <c:pt idx="21676">
                  <c:v>29380</c:v>
                </c:pt>
                <c:pt idx="21677">
                  <c:v>29381</c:v>
                </c:pt>
                <c:pt idx="21678">
                  <c:v>29382</c:v>
                </c:pt>
                <c:pt idx="21679">
                  <c:v>29383</c:v>
                </c:pt>
                <c:pt idx="21680">
                  <c:v>29384</c:v>
                </c:pt>
                <c:pt idx="21681">
                  <c:v>29385</c:v>
                </c:pt>
                <c:pt idx="21682">
                  <c:v>29386</c:v>
                </c:pt>
                <c:pt idx="21683">
                  <c:v>29387</c:v>
                </c:pt>
                <c:pt idx="21684">
                  <c:v>29388</c:v>
                </c:pt>
                <c:pt idx="21685">
                  <c:v>29389</c:v>
                </c:pt>
                <c:pt idx="21686">
                  <c:v>29390</c:v>
                </c:pt>
                <c:pt idx="21687">
                  <c:v>29391</c:v>
                </c:pt>
                <c:pt idx="21688">
                  <c:v>29392</c:v>
                </c:pt>
                <c:pt idx="21689">
                  <c:v>29393</c:v>
                </c:pt>
                <c:pt idx="21690">
                  <c:v>29394</c:v>
                </c:pt>
                <c:pt idx="21691">
                  <c:v>29395</c:v>
                </c:pt>
                <c:pt idx="21692">
                  <c:v>29396</c:v>
                </c:pt>
                <c:pt idx="21693">
                  <c:v>29397</c:v>
                </c:pt>
                <c:pt idx="21694">
                  <c:v>29398</c:v>
                </c:pt>
                <c:pt idx="21695">
                  <c:v>29399</c:v>
                </c:pt>
                <c:pt idx="21696">
                  <c:v>29400</c:v>
                </c:pt>
                <c:pt idx="21697">
                  <c:v>29401</c:v>
                </c:pt>
                <c:pt idx="21698">
                  <c:v>29402</c:v>
                </c:pt>
                <c:pt idx="21699">
                  <c:v>29403</c:v>
                </c:pt>
                <c:pt idx="21700">
                  <c:v>29404</c:v>
                </c:pt>
                <c:pt idx="21701">
                  <c:v>29405</c:v>
                </c:pt>
                <c:pt idx="21702">
                  <c:v>29406</c:v>
                </c:pt>
                <c:pt idx="21703">
                  <c:v>29407</c:v>
                </c:pt>
                <c:pt idx="21704">
                  <c:v>29408</c:v>
                </c:pt>
                <c:pt idx="21705">
                  <c:v>29409</c:v>
                </c:pt>
                <c:pt idx="21706">
                  <c:v>29410</c:v>
                </c:pt>
                <c:pt idx="21707">
                  <c:v>29411</c:v>
                </c:pt>
                <c:pt idx="21708">
                  <c:v>29412</c:v>
                </c:pt>
                <c:pt idx="21709">
                  <c:v>29413</c:v>
                </c:pt>
                <c:pt idx="21710">
                  <c:v>29414</c:v>
                </c:pt>
                <c:pt idx="21711">
                  <c:v>29415</c:v>
                </c:pt>
                <c:pt idx="21712">
                  <c:v>29416</c:v>
                </c:pt>
                <c:pt idx="21713">
                  <c:v>29417</c:v>
                </c:pt>
                <c:pt idx="21714">
                  <c:v>29418</c:v>
                </c:pt>
                <c:pt idx="21715">
                  <c:v>29419</c:v>
                </c:pt>
                <c:pt idx="21716">
                  <c:v>29420</c:v>
                </c:pt>
                <c:pt idx="21717">
                  <c:v>29421</c:v>
                </c:pt>
                <c:pt idx="21718">
                  <c:v>29422</c:v>
                </c:pt>
                <c:pt idx="21719">
                  <c:v>29423</c:v>
                </c:pt>
                <c:pt idx="21720">
                  <c:v>29424</c:v>
                </c:pt>
                <c:pt idx="21721">
                  <c:v>29425</c:v>
                </c:pt>
                <c:pt idx="21722">
                  <c:v>29426</c:v>
                </c:pt>
                <c:pt idx="21723">
                  <c:v>29427</c:v>
                </c:pt>
                <c:pt idx="21724">
                  <c:v>29428</c:v>
                </c:pt>
                <c:pt idx="21725">
                  <c:v>29429</c:v>
                </c:pt>
                <c:pt idx="21726">
                  <c:v>29430</c:v>
                </c:pt>
                <c:pt idx="21727">
                  <c:v>29431</c:v>
                </c:pt>
                <c:pt idx="21728">
                  <c:v>29432</c:v>
                </c:pt>
                <c:pt idx="21729">
                  <c:v>29433</c:v>
                </c:pt>
                <c:pt idx="21730">
                  <c:v>29434</c:v>
                </c:pt>
                <c:pt idx="21731">
                  <c:v>29435</c:v>
                </c:pt>
                <c:pt idx="21732">
                  <c:v>29436</c:v>
                </c:pt>
                <c:pt idx="21733">
                  <c:v>29437</c:v>
                </c:pt>
                <c:pt idx="21734">
                  <c:v>29438</c:v>
                </c:pt>
                <c:pt idx="21735">
                  <c:v>29439</c:v>
                </c:pt>
                <c:pt idx="21736">
                  <c:v>29440</c:v>
                </c:pt>
                <c:pt idx="21737">
                  <c:v>29441</c:v>
                </c:pt>
                <c:pt idx="21738">
                  <c:v>29442</c:v>
                </c:pt>
                <c:pt idx="21739">
                  <c:v>29443</c:v>
                </c:pt>
                <c:pt idx="21740">
                  <c:v>29444</c:v>
                </c:pt>
                <c:pt idx="21741">
                  <c:v>29445</c:v>
                </c:pt>
                <c:pt idx="21742">
                  <c:v>29446</c:v>
                </c:pt>
                <c:pt idx="21743">
                  <c:v>29447</c:v>
                </c:pt>
                <c:pt idx="21744">
                  <c:v>29448</c:v>
                </c:pt>
                <c:pt idx="21745">
                  <c:v>29449</c:v>
                </c:pt>
                <c:pt idx="21746">
                  <c:v>29450</c:v>
                </c:pt>
                <c:pt idx="21747">
                  <c:v>29451</c:v>
                </c:pt>
                <c:pt idx="21748">
                  <c:v>29452</c:v>
                </c:pt>
                <c:pt idx="21749">
                  <c:v>29453</c:v>
                </c:pt>
                <c:pt idx="21750">
                  <c:v>29454</c:v>
                </c:pt>
                <c:pt idx="21751">
                  <c:v>29455</c:v>
                </c:pt>
                <c:pt idx="21752">
                  <c:v>29456</c:v>
                </c:pt>
                <c:pt idx="21753">
                  <c:v>29457</c:v>
                </c:pt>
                <c:pt idx="21754">
                  <c:v>29458</c:v>
                </c:pt>
                <c:pt idx="21755">
                  <c:v>29459</c:v>
                </c:pt>
                <c:pt idx="21756">
                  <c:v>29460</c:v>
                </c:pt>
                <c:pt idx="21757">
                  <c:v>29461</c:v>
                </c:pt>
                <c:pt idx="21758">
                  <c:v>29462</c:v>
                </c:pt>
                <c:pt idx="21759">
                  <c:v>29463</c:v>
                </c:pt>
                <c:pt idx="21760">
                  <c:v>29464</c:v>
                </c:pt>
                <c:pt idx="21761">
                  <c:v>29465</c:v>
                </c:pt>
                <c:pt idx="21762">
                  <c:v>29466</c:v>
                </c:pt>
                <c:pt idx="21763">
                  <c:v>29467</c:v>
                </c:pt>
                <c:pt idx="21764">
                  <c:v>29468</c:v>
                </c:pt>
                <c:pt idx="21765">
                  <c:v>29469</c:v>
                </c:pt>
                <c:pt idx="21766">
                  <c:v>29470</c:v>
                </c:pt>
                <c:pt idx="21767">
                  <c:v>29471</c:v>
                </c:pt>
                <c:pt idx="21768">
                  <c:v>29472</c:v>
                </c:pt>
                <c:pt idx="21769">
                  <c:v>29473</c:v>
                </c:pt>
                <c:pt idx="21770">
                  <c:v>29474</c:v>
                </c:pt>
                <c:pt idx="21771">
                  <c:v>29475</c:v>
                </c:pt>
                <c:pt idx="21772">
                  <c:v>29476</c:v>
                </c:pt>
                <c:pt idx="21773">
                  <c:v>29477</c:v>
                </c:pt>
                <c:pt idx="21774">
                  <c:v>29478</c:v>
                </c:pt>
                <c:pt idx="21775">
                  <c:v>29479</c:v>
                </c:pt>
                <c:pt idx="21776">
                  <c:v>29480</c:v>
                </c:pt>
                <c:pt idx="21777">
                  <c:v>29481</c:v>
                </c:pt>
                <c:pt idx="21778">
                  <c:v>29482</c:v>
                </c:pt>
                <c:pt idx="21779">
                  <c:v>29483</c:v>
                </c:pt>
                <c:pt idx="21780">
                  <c:v>29484</c:v>
                </c:pt>
                <c:pt idx="21781">
                  <c:v>29485</c:v>
                </c:pt>
                <c:pt idx="21782">
                  <c:v>29486</c:v>
                </c:pt>
                <c:pt idx="21783">
                  <c:v>29487</c:v>
                </c:pt>
                <c:pt idx="21784">
                  <c:v>29488</c:v>
                </c:pt>
                <c:pt idx="21785">
                  <c:v>29489</c:v>
                </c:pt>
                <c:pt idx="21786">
                  <c:v>29490</c:v>
                </c:pt>
                <c:pt idx="21787">
                  <c:v>29491</c:v>
                </c:pt>
                <c:pt idx="21788">
                  <c:v>29492</c:v>
                </c:pt>
                <c:pt idx="21789">
                  <c:v>29493</c:v>
                </c:pt>
                <c:pt idx="21790">
                  <c:v>29494</c:v>
                </c:pt>
                <c:pt idx="21791">
                  <c:v>29495</c:v>
                </c:pt>
                <c:pt idx="21792">
                  <c:v>29496</c:v>
                </c:pt>
                <c:pt idx="21793">
                  <c:v>29497</c:v>
                </c:pt>
                <c:pt idx="21794">
                  <c:v>29498</c:v>
                </c:pt>
                <c:pt idx="21795">
                  <c:v>29499</c:v>
                </c:pt>
                <c:pt idx="21796">
                  <c:v>29500</c:v>
                </c:pt>
                <c:pt idx="21797">
                  <c:v>29501</c:v>
                </c:pt>
                <c:pt idx="21798">
                  <c:v>29502</c:v>
                </c:pt>
                <c:pt idx="21799">
                  <c:v>29503</c:v>
                </c:pt>
                <c:pt idx="21800">
                  <c:v>29504</c:v>
                </c:pt>
                <c:pt idx="21801">
                  <c:v>29505</c:v>
                </c:pt>
                <c:pt idx="21802">
                  <c:v>29506</c:v>
                </c:pt>
                <c:pt idx="21803">
                  <c:v>29507</c:v>
                </c:pt>
                <c:pt idx="21804">
                  <c:v>29508</c:v>
                </c:pt>
                <c:pt idx="21805">
                  <c:v>29509</c:v>
                </c:pt>
                <c:pt idx="21806">
                  <c:v>29510</c:v>
                </c:pt>
                <c:pt idx="21807">
                  <c:v>29511</c:v>
                </c:pt>
                <c:pt idx="21808">
                  <c:v>29512</c:v>
                </c:pt>
                <c:pt idx="21809">
                  <c:v>29513</c:v>
                </c:pt>
                <c:pt idx="21810">
                  <c:v>29514</c:v>
                </c:pt>
                <c:pt idx="21811">
                  <c:v>29515</c:v>
                </c:pt>
                <c:pt idx="21812">
                  <c:v>29516</c:v>
                </c:pt>
                <c:pt idx="21813">
                  <c:v>29517</c:v>
                </c:pt>
                <c:pt idx="21814">
                  <c:v>29518</c:v>
                </c:pt>
                <c:pt idx="21815">
                  <c:v>29519</c:v>
                </c:pt>
                <c:pt idx="21816">
                  <c:v>29520</c:v>
                </c:pt>
                <c:pt idx="21817">
                  <c:v>29521</c:v>
                </c:pt>
                <c:pt idx="21818">
                  <c:v>29522</c:v>
                </c:pt>
                <c:pt idx="21819">
                  <c:v>29523</c:v>
                </c:pt>
                <c:pt idx="21820">
                  <c:v>29524</c:v>
                </c:pt>
                <c:pt idx="21821">
                  <c:v>29525</c:v>
                </c:pt>
                <c:pt idx="21822">
                  <c:v>29526</c:v>
                </c:pt>
                <c:pt idx="21823">
                  <c:v>29527</c:v>
                </c:pt>
                <c:pt idx="21824">
                  <c:v>29528</c:v>
                </c:pt>
                <c:pt idx="21825">
                  <c:v>29529</c:v>
                </c:pt>
                <c:pt idx="21826">
                  <c:v>29530</c:v>
                </c:pt>
                <c:pt idx="21827">
                  <c:v>29531</c:v>
                </c:pt>
                <c:pt idx="21828">
                  <c:v>29532</c:v>
                </c:pt>
                <c:pt idx="21829">
                  <c:v>29533</c:v>
                </c:pt>
                <c:pt idx="21830">
                  <c:v>29534</c:v>
                </c:pt>
                <c:pt idx="21831">
                  <c:v>29535</c:v>
                </c:pt>
                <c:pt idx="21832">
                  <c:v>29536</c:v>
                </c:pt>
                <c:pt idx="21833">
                  <c:v>29537</c:v>
                </c:pt>
                <c:pt idx="21834">
                  <c:v>29538</c:v>
                </c:pt>
                <c:pt idx="21835">
                  <c:v>29539</c:v>
                </c:pt>
                <c:pt idx="21836">
                  <c:v>29540</c:v>
                </c:pt>
                <c:pt idx="21837">
                  <c:v>29541</c:v>
                </c:pt>
                <c:pt idx="21838">
                  <c:v>29542</c:v>
                </c:pt>
                <c:pt idx="21839">
                  <c:v>29543</c:v>
                </c:pt>
                <c:pt idx="21840">
                  <c:v>29544</c:v>
                </c:pt>
                <c:pt idx="21841">
                  <c:v>29545</c:v>
                </c:pt>
                <c:pt idx="21842">
                  <c:v>29546</c:v>
                </c:pt>
                <c:pt idx="21843">
                  <c:v>29547</c:v>
                </c:pt>
                <c:pt idx="21844">
                  <c:v>29548</c:v>
                </c:pt>
                <c:pt idx="21845">
                  <c:v>29549</c:v>
                </c:pt>
                <c:pt idx="21846">
                  <c:v>29550</c:v>
                </c:pt>
                <c:pt idx="21847">
                  <c:v>29551</c:v>
                </c:pt>
                <c:pt idx="21848">
                  <c:v>29552</c:v>
                </c:pt>
                <c:pt idx="21849">
                  <c:v>29553</c:v>
                </c:pt>
                <c:pt idx="21850">
                  <c:v>29554</c:v>
                </c:pt>
                <c:pt idx="21851">
                  <c:v>29555</c:v>
                </c:pt>
                <c:pt idx="21852">
                  <c:v>29556</c:v>
                </c:pt>
                <c:pt idx="21853">
                  <c:v>29557</c:v>
                </c:pt>
                <c:pt idx="21854">
                  <c:v>29558</c:v>
                </c:pt>
                <c:pt idx="21855">
                  <c:v>29559</c:v>
                </c:pt>
                <c:pt idx="21856">
                  <c:v>29560</c:v>
                </c:pt>
                <c:pt idx="21857">
                  <c:v>29561</c:v>
                </c:pt>
                <c:pt idx="21858">
                  <c:v>29562</c:v>
                </c:pt>
                <c:pt idx="21859">
                  <c:v>29563</c:v>
                </c:pt>
                <c:pt idx="21860">
                  <c:v>29564</c:v>
                </c:pt>
                <c:pt idx="21861">
                  <c:v>29565</c:v>
                </c:pt>
                <c:pt idx="21862">
                  <c:v>29566</c:v>
                </c:pt>
                <c:pt idx="21863">
                  <c:v>29567</c:v>
                </c:pt>
                <c:pt idx="21864">
                  <c:v>29568</c:v>
                </c:pt>
                <c:pt idx="21865">
                  <c:v>29569</c:v>
                </c:pt>
                <c:pt idx="21866">
                  <c:v>29570</c:v>
                </c:pt>
                <c:pt idx="21867">
                  <c:v>29571</c:v>
                </c:pt>
                <c:pt idx="21868">
                  <c:v>29572</c:v>
                </c:pt>
                <c:pt idx="21869">
                  <c:v>29573</c:v>
                </c:pt>
                <c:pt idx="21870">
                  <c:v>29574</c:v>
                </c:pt>
                <c:pt idx="21871">
                  <c:v>29575</c:v>
                </c:pt>
                <c:pt idx="21872">
                  <c:v>29576</c:v>
                </c:pt>
                <c:pt idx="21873">
                  <c:v>29577</c:v>
                </c:pt>
                <c:pt idx="21874">
                  <c:v>29578</c:v>
                </c:pt>
                <c:pt idx="21875">
                  <c:v>29579</c:v>
                </c:pt>
                <c:pt idx="21876">
                  <c:v>29580</c:v>
                </c:pt>
                <c:pt idx="21877">
                  <c:v>29581</c:v>
                </c:pt>
                <c:pt idx="21878">
                  <c:v>29582</c:v>
                </c:pt>
                <c:pt idx="21879">
                  <c:v>29583</c:v>
                </c:pt>
                <c:pt idx="21880">
                  <c:v>29584</c:v>
                </c:pt>
                <c:pt idx="21881">
                  <c:v>29585</c:v>
                </c:pt>
                <c:pt idx="21882">
                  <c:v>29586</c:v>
                </c:pt>
                <c:pt idx="21883">
                  <c:v>29587</c:v>
                </c:pt>
                <c:pt idx="21884">
                  <c:v>29588</c:v>
                </c:pt>
                <c:pt idx="21885">
                  <c:v>29589</c:v>
                </c:pt>
                <c:pt idx="21886">
                  <c:v>29590</c:v>
                </c:pt>
                <c:pt idx="21887">
                  <c:v>29591</c:v>
                </c:pt>
                <c:pt idx="21888">
                  <c:v>29592</c:v>
                </c:pt>
                <c:pt idx="21889">
                  <c:v>29593</c:v>
                </c:pt>
                <c:pt idx="21890">
                  <c:v>29594</c:v>
                </c:pt>
                <c:pt idx="21891">
                  <c:v>29595</c:v>
                </c:pt>
                <c:pt idx="21892">
                  <c:v>29596</c:v>
                </c:pt>
                <c:pt idx="21893">
                  <c:v>29597</c:v>
                </c:pt>
                <c:pt idx="21894">
                  <c:v>29598</c:v>
                </c:pt>
                <c:pt idx="21895">
                  <c:v>29599</c:v>
                </c:pt>
                <c:pt idx="21896">
                  <c:v>29600</c:v>
                </c:pt>
                <c:pt idx="21897">
                  <c:v>29601</c:v>
                </c:pt>
                <c:pt idx="21898">
                  <c:v>29602</c:v>
                </c:pt>
                <c:pt idx="21899">
                  <c:v>29603</c:v>
                </c:pt>
                <c:pt idx="21900">
                  <c:v>29604</c:v>
                </c:pt>
                <c:pt idx="21901">
                  <c:v>29605</c:v>
                </c:pt>
                <c:pt idx="21902">
                  <c:v>29606</c:v>
                </c:pt>
                <c:pt idx="21903">
                  <c:v>29607</c:v>
                </c:pt>
                <c:pt idx="21904">
                  <c:v>29608</c:v>
                </c:pt>
                <c:pt idx="21905">
                  <c:v>29609</c:v>
                </c:pt>
                <c:pt idx="21906">
                  <c:v>29610</c:v>
                </c:pt>
                <c:pt idx="21907">
                  <c:v>29611</c:v>
                </c:pt>
                <c:pt idx="21908">
                  <c:v>29612</c:v>
                </c:pt>
                <c:pt idx="21909">
                  <c:v>29613</c:v>
                </c:pt>
                <c:pt idx="21910">
                  <c:v>29614</c:v>
                </c:pt>
                <c:pt idx="21911">
                  <c:v>29615</c:v>
                </c:pt>
                <c:pt idx="21912">
                  <c:v>29616</c:v>
                </c:pt>
                <c:pt idx="21913">
                  <c:v>29617</c:v>
                </c:pt>
                <c:pt idx="21914">
                  <c:v>29618</c:v>
                </c:pt>
                <c:pt idx="21915">
                  <c:v>29619</c:v>
                </c:pt>
                <c:pt idx="21916">
                  <c:v>29620</c:v>
                </c:pt>
                <c:pt idx="21917">
                  <c:v>29621</c:v>
                </c:pt>
                <c:pt idx="21918">
                  <c:v>29622</c:v>
                </c:pt>
                <c:pt idx="21919">
                  <c:v>29623</c:v>
                </c:pt>
                <c:pt idx="21920">
                  <c:v>29624</c:v>
                </c:pt>
                <c:pt idx="21921">
                  <c:v>29625</c:v>
                </c:pt>
                <c:pt idx="21922">
                  <c:v>29626</c:v>
                </c:pt>
                <c:pt idx="21923">
                  <c:v>29627</c:v>
                </c:pt>
                <c:pt idx="21924">
                  <c:v>29628</c:v>
                </c:pt>
                <c:pt idx="21925">
                  <c:v>29629</c:v>
                </c:pt>
                <c:pt idx="21926">
                  <c:v>29630</c:v>
                </c:pt>
                <c:pt idx="21927">
                  <c:v>29631</c:v>
                </c:pt>
                <c:pt idx="21928">
                  <c:v>29632</c:v>
                </c:pt>
                <c:pt idx="21929">
                  <c:v>29633</c:v>
                </c:pt>
                <c:pt idx="21930">
                  <c:v>29634</c:v>
                </c:pt>
                <c:pt idx="21931">
                  <c:v>29635</c:v>
                </c:pt>
                <c:pt idx="21932">
                  <c:v>29636</c:v>
                </c:pt>
                <c:pt idx="21933">
                  <c:v>29637</c:v>
                </c:pt>
                <c:pt idx="21934">
                  <c:v>29638</c:v>
                </c:pt>
                <c:pt idx="21935">
                  <c:v>29639</c:v>
                </c:pt>
                <c:pt idx="21936">
                  <c:v>29640</c:v>
                </c:pt>
                <c:pt idx="21937">
                  <c:v>29641</c:v>
                </c:pt>
                <c:pt idx="21938">
                  <c:v>29642</c:v>
                </c:pt>
                <c:pt idx="21939">
                  <c:v>29643</c:v>
                </c:pt>
                <c:pt idx="21940">
                  <c:v>29644</c:v>
                </c:pt>
                <c:pt idx="21941">
                  <c:v>29645</c:v>
                </c:pt>
                <c:pt idx="21942">
                  <c:v>29646</c:v>
                </c:pt>
                <c:pt idx="21943">
                  <c:v>29647</c:v>
                </c:pt>
                <c:pt idx="21944">
                  <c:v>29648</c:v>
                </c:pt>
                <c:pt idx="21945">
                  <c:v>29649</c:v>
                </c:pt>
                <c:pt idx="21946">
                  <c:v>29650</c:v>
                </c:pt>
                <c:pt idx="21947">
                  <c:v>29651</c:v>
                </c:pt>
                <c:pt idx="21948">
                  <c:v>29652</c:v>
                </c:pt>
                <c:pt idx="21949">
                  <c:v>29653</c:v>
                </c:pt>
                <c:pt idx="21950">
                  <c:v>29654</c:v>
                </c:pt>
                <c:pt idx="21951">
                  <c:v>29655</c:v>
                </c:pt>
                <c:pt idx="21952">
                  <c:v>29656</c:v>
                </c:pt>
                <c:pt idx="21953">
                  <c:v>29657</c:v>
                </c:pt>
                <c:pt idx="21954">
                  <c:v>29658</c:v>
                </c:pt>
                <c:pt idx="21955">
                  <c:v>29659</c:v>
                </c:pt>
                <c:pt idx="21956">
                  <c:v>29660</c:v>
                </c:pt>
                <c:pt idx="21957">
                  <c:v>29661</c:v>
                </c:pt>
                <c:pt idx="21958">
                  <c:v>29662</c:v>
                </c:pt>
                <c:pt idx="21959">
                  <c:v>29663</c:v>
                </c:pt>
                <c:pt idx="21960">
                  <c:v>29664</c:v>
                </c:pt>
                <c:pt idx="21961">
                  <c:v>29665</c:v>
                </c:pt>
                <c:pt idx="21962">
                  <c:v>29666</c:v>
                </c:pt>
                <c:pt idx="21963">
                  <c:v>29667</c:v>
                </c:pt>
                <c:pt idx="21964">
                  <c:v>29668</c:v>
                </c:pt>
                <c:pt idx="21965">
                  <c:v>29669</c:v>
                </c:pt>
                <c:pt idx="21966">
                  <c:v>29670</c:v>
                </c:pt>
                <c:pt idx="21967">
                  <c:v>29671</c:v>
                </c:pt>
                <c:pt idx="21968">
                  <c:v>29672</c:v>
                </c:pt>
                <c:pt idx="21969">
                  <c:v>29673</c:v>
                </c:pt>
                <c:pt idx="21970">
                  <c:v>29674</c:v>
                </c:pt>
                <c:pt idx="21971">
                  <c:v>29675</c:v>
                </c:pt>
                <c:pt idx="21972">
                  <c:v>29676</c:v>
                </c:pt>
                <c:pt idx="21973">
                  <c:v>29677</c:v>
                </c:pt>
                <c:pt idx="21974">
                  <c:v>29678</c:v>
                </c:pt>
                <c:pt idx="21975">
                  <c:v>29679</c:v>
                </c:pt>
                <c:pt idx="21976">
                  <c:v>29680</c:v>
                </c:pt>
                <c:pt idx="21977">
                  <c:v>29681</c:v>
                </c:pt>
                <c:pt idx="21978">
                  <c:v>29682</c:v>
                </c:pt>
                <c:pt idx="21979">
                  <c:v>29683</c:v>
                </c:pt>
                <c:pt idx="21980">
                  <c:v>29684</c:v>
                </c:pt>
                <c:pt idx="21981">
                  <c:v>29685</c:v>
                </c:pt>
                <c:pt idx="21982">
                  <c:v>29686</c:v>
                </c:pt>
                <c:pt idx="21983">
                  <c:v>29687</c:v>
                </c:pt>
                <c:pt idx="21984">
                  <c:v>29688</c:v>
                </c:pt>
                <c:pt idx="21985">
                  <c:v>29689</c:v>
                </c:pt>
                <c:pt idx="21986">
                  <c:v>29690</c:v>
                </c:pt>
                <c:pt idx="21987">
                  <c:v>29691</c:v>
                </c:pt>
                <c:pt idx="21988">
                  <c:v>29692</c:v>
                </c:pt>
                <c:pt idx="21989">
                  <c:v>29693</c:v>
                </c:pt>
                <c:pt idx="21990">
                  <c:v>29694</c:v>
                </c:pt>
                <c:pt idx="21991">
                  <c:v>29695</c:v>
                </c:pt>
                <c:pt idx="21992">
                  <c:v>29696</c:v>
                </c:pt>
                <c:pt idx="21993">
                  <c:v>29697</c:v>
                </c:pt>
                <c:pt idx="21994">
                  <c:v>29698</c:v>
                </c:pt>
                <c:pt idx="21995">
                  <c:v>29699</c:v>
                </c:pt>
                <c:pt idx="21996">
                  <c:v>29700</c:v>
                </c:pt>
                <c:pt idx="21997">
                  <c:v>29701</c:v>
                </c:pt>
                <c:pt idx="21998">
                  <c:v>29702</c:v>
                </c:pt>
                <c:pt idx="21999">
                  <c:v>29703</c:v>
                </c:pt>
                <c:pt idx="22000">
                  <c:v>29704</c:v>
                </c:pt>
                <c:pt idx="22001">
                  <c:v>29705</c:v>
                </c:pt>
                <c:pt idx="22002">
                  <c:v>29706</c:v>
                </c:pt>
                <c:pt idx="22003">
                  <c:v>29707</c:v>
                </c:pt>
                <c:pt idx="22004">
                  <c:v>29708</c:v>
                </c:pt>
                <c:pt idx="22005">
                  <c:v>29709</c:v>
                </c:pt>
                <c:pt idx="22006">
                  <c:v>29710</c:v>
                </c:pt>
                <c:pt idx="22007">
                  <c:v>29711</c:v>
                </c:pt>
                <c:pt idx="22008">
                  <c:v>29712</c:v>
                </c:pt>
                <c:pt idx="22009">
                  <c:v>29713</c:v>
                </c:pt>
                <c:pt idx="22010">
                  <c:v>29714</c:v>
                </c:pt>
                <c:pt idx="22011">
                  <c:v>29715</c:v>
                </c:pt>
                <c:pt idx="22012">
                  <c:v>29716</c:v>
                </c:pt>
                <c:pt idx="22013">
                  <c:v>29717</c:v>
                </c:pt>
                <c:pt idx="22014">
                  <c:v>29718</c:v>
                </c:pt>
                <c:pt idx="22015">
                  <c:v>29719</c:v>
                </c:pt>
                <c:pt idx="22016">
                  <c:v>29720</c:v>
                </c:pt>
                <c:pt idx="22017">
                  <c:v>29721</c:v>
                </c:pt>
                <c:pt idx="22018">
                  <c:v>29722</c:v>
                </c:pt>
                <c:pt idx="22019">
                  <c:v>29723</c:v>
                </c:pt>
                <c:pt idx="22020">
                  <c:v>29724</c:v>
                </c:pt>
                <c:pt idx="22021">
                  <c:v>29725</c:v>
                </c:pt>
                <c:pt idx="22022">
                  <c:v>29726</c:v>
                </c:pt>
                <c:pt idx="22023">
                  <c:v>29727</c:v>
                </c:pt>
                <c:pt idx="22024">
                  <c:v>29728</c:v>
                </c:pt>
                <c:pt idx="22025">
                  <c:v>29729</c:v>
                </c:pt>
                <c:pt idx="22026">
                  <c:v>29730</c:v>
                </c:pt>
                <c:pt idx="22027">
                  <c:v>29731</c:v>
                </c:pt>
                <c:pt idx="22028">
                  <c:v>29732</c:v>
                </c:pt>
                <c:pt idx="22029">
                  <c:v>29733</c:v>
                </c:pt>
                <c:pt idx="22030">
                  <c:v>29734</c:v>
                </c:pt>
                <c:pt idx="22031">
                  <c:v>29735</c:v>
                </c:pt>
                <c:pt idx="22032">
                  <c:v>29736</c:v>
                </c:pt>
                <c:pt idx="22033">
                  <c:v>29737</c:v>
                </c:pt>
                <c:pt idx="22034">
                  <c:v>29738</c:v>
                </c:pt>
                <c:pt idx="22035">
                  <c:v>29739</c:v>
                </c:pt>
                <c:pt idx="22036">
                  <c:v>29740</c:v>
                </c:pt>
                <c:pt idx="22037">
                  <c:v>29741</c:v>
                </c:pt>
                <c:pt idx="22038">
                  <c:v>29742</c:v>
                </c:pt>
                <c:pt idx="22039">
                  <c:v>29743</c:v>
                </c:pt>
                <c:pt idx="22040">
                  <c:v>29744</c:v>
                </c:pt>
                <c:pt idx="22041">
                  <c:v>29745</c:v>
                </c:pt>
                <c:pt idx="22042">
                  <c:v>29746</c:v>
                </c:pt>
                <c:pt idx="22043">
                  <c:v>29747</c:v>
                </c:pt>
                <c:pt idx="22044">
                  <c:v>29748</c:v>
                </c:pt>
                <c:pt idx="22045">
                  <c:v>29749</c:v>
                </c:pt>
                <c:pt idx="22046">
                  <c:v>29750</c:v>
                </c:pt>
                <c:pt idx="22047">
                  <c:v>29751</c:v>
                </c:pt>
                <c:pt idx="22048">
                  <c:v>29752</c:v>
                </c:pt>
                <c:pt idx="22049">
                  <c:v>29753</c:v>
                </c:pt>
                <c:pt idx="22050">
                  <c:v>29754</c:v>
                </c:pt>
                <c:pt idx="22051">
                  <c:v>29755</c:v>
                </c:pt>
                <c:pt idx="22052">
                  <c:v>29756</c:v>
                </c:pt>
                <c:pt idx="22053">
                  <c:v>29757</c:v>
                </c:pt>
                <c:pt idx="22054">
                  <c:v>29758</c:v>
                </c:pt>
                <c:pt idx="22055">
                  <c:v>29759</c:v>
                </c:pt>
                <c:pt idx="22056">
                  <c:v>29760</c:v>
                </c:pt>
                <c:pt idx="22057">
                  <c:v>29761</c:v>
                </c:pt>
                <c:pt idx="22058">
                  <c:v>29762</c:v>
                </c:pt>
                <c:pt idx="22059">
                  <c:v>29763</c:v>
                </c:pt>
                <c:pt idx="22060">
                  <c:v>29764</c:v>
                </c:pt>
                <c:pt idx="22061">
                  <c:v>29765</c:v>
                </c:pt>
                <c:pt idx="22062">
                  <c:v>29766</c:v>
                </c:pt>
                <c:pt idx="22063">
                  <c:v>29767</c:v>
                </c:pt>
                <c:pt idx="22064">
                  <c:v>29768</c:v>
                </c:pt>
                <c:pt idx="22065">
                  <c:v>29769</c:v>
                </c:pt>
                <c:pt idx="22066">
                  <c:v>29770</c:v>
                </c:pt>
                <c:pt idx="22067">
                  <c:v>29771</c:v>
                </c:pt>
                <c:pt idx="22068">
                  <c:v>29772</c:v>
                </c:pt>
                <c:pt idx="22069">
                  <c:v>29773</c:v>
                </c:pt>
                <c:pt idx="22070">
                  <c:v>29774</c:v>
                </c:pt>
                <c:pt idx="22071">
                  <c:v>29775</c:v>
                </c:pt>
                <c:pt idx="22072">
                  <c:v>29776</c:v>
                </c:pt>
                <c:pt idx="22073">
                  <c:v>29777</c:v>
                </c:pt>
                <c:pt idx="22074">
                  <c:v>29778</c:v>
                </c:pt>
                <c:pt idx="22075">
                  <c:v>29779</c:v>
                </c:pt>
                <c:pt idx="22076">
                  <c:v>29780</c:v>
                </c:pt>
                <c:pt idx="22077">
                  <c:v>29781</c:v>
                </c:pt>
                <c:pt idx="22078">
                  <c:v>29782</c:v>
                </c:pt>
                <c:pt idx="22079">
                  <c:v>29783</c:v>
                </c:pt>
                <c:pt idx="22080">
                  <c:v>29784</c:v>
                </c:pt>
                <c:pt idx="22081">
                  <c:v>29785</c:v>
                </c:pt>
                <c:pt idx="22082">
                  <c:v>29786</c:v>
                </c:pt>
                <c:pt idx="22083">
                  <c:v>29787</c:v>
                </c:pt>
                <c:pt idx="22084">
                  <c:v>29788</c:v>
                </c:pt>
                <c:pt idx="22085">
                  <c:v>29789</c:v>
                </c:pt>
                <c:pt idx="22086">
                  <c:v>29790</c:v>
                </c:pt>
                <c:pt idx="22087">
                  <c:v>29791</c:v>
                </c:pt>
                <c:pt idx="22088">
                  <c:v>29792</c:v>
                </c:pt>
                <c:pt idx="22089">
                  <c:v>29793</c:v>
                </c:pt>
                <c:pt idx="22090">
                  <c:v>29794</c:v>
                </c:pt>
                <c:pt idx="22091">
                  <c:v>29795</c:v>
                </c:pt>
                <c:pt idx="22092">
                  <c:v>29796</c:v>
                </c:pt>
                <c:pt idx="22093">
                  <c:v>29797</c:v>
                </c:pt>
                <c:pt idx="22094">
                  <c:v>29798</c:v>
                </c:pt>
                <c:pt idx="22095">
                  <c:v>29799</c:v>
                </c:pt>
                <c:pt idx="22096">
                  <c:v>29800</c:v>
                </c:pt>
                <c:pt idx="22097">
                  <c:v>29801</c:v>
                </c:pt>
                <c:pt idx="22098">
                  <c:v>29802</c:v>
                </c:pt>
                <c:pt idx="22099">
                  <c:v>29803</c:v>
                </c:pt>
                <c:pt idx="22100">
                  <c:v>29804</c:v>
                </c:pt>
                <c:pt idx="22101">
                  <c:v>29805</c:v>
                </c:pt>
                <c:pt idx="22102">
                  <c:v>29806</c:v>
                </c:pt>
                <c:pt idx="22103">
                  <c:v>29807</c:v>
                </c:pt>
                <c:pt idx="22104">
                  <c:v>29808</c:v>
                </c:pt>
                <c:pt idx="22105">
                  <c:v>29809</c:v>
                </c:pt>
                <c:pt idx="22106">
                  <c:v>29810</c:v>
                </c:pt>
                <c:pt idx="22107">
                  <c:v>29811</c:v>
                </c:pt>
                <c:pt idx="22108">
                  <c:v>29812</c:v>
                </c:pt>
                <c:pt idx="22109">
                  <c:v>29813</c:v>
                </c:pt>
                <c:pt idx="22110">
                  <c:v>29814</c:v>
                </c:pt>
                <c:pt idx="22111">
                  <c:v>29815</c:v>
                </c:pt>
                <c:pt idx="22112">
                  <c:v>29816</c:v>
                </c:pt>
                <c:pt idx="22113">
                  <c:v>29817</c:v>
                </c:pt>
                <c:pt idx="22114">
                  <c:v>29818</c:v>
                </c:pt>
                <c:pt idx="22115">
                  <c:v>29819</c:v>
                </c:pt>
                <c:pt idx="22116">
                  <c:v>29820</c:v>
                </c:pt>
                <c:pt idx="22117">
                  <c:v>29821</c:v>
                </c:pt>
                <c:pt idx="22118">
                  <c:v>29822</c:v>
                </c:pt>
                <c:pt idx="22119">
                  <c:v>29823</c:v>
                </c:pt>
                <c:pt idx="22120">
                  <c:v>29824</c:v>
                </c:pt>
                <c:pt idx="22121">
                  <c:v>29825</c:v>
                </c:pt>
                <c:pt idx="22122">
                  <c:v>29826</c:v>
                </c:pt>
                <c:pt idx="22123">
                  <c:v>29827</c:v>
                </c:pt>
                <c:pt idx="22124">
                  <c:v>29828</c:v>
                </c:pt>
                <c:pt idx="22125">
                  <c:v>29829</c:v>
                </c:pt>
                <c:pt idx="22126">
                  <c:v>29830</c:v>
                </c:pt>
                <c:pt idx="22127">
                  <c:v>29831</c:v>
                </c:pt>
                <c:pt idx="22128">
                  <c:v>29832</c:v>
                </c:pt>
                <c:pt idx="22129">
                  <c:v>29833</c:v>
                </c:pt>
                <c:pt idx="22130">
                  <c:v>29834</c:v>
                </c:pt>
                <c:pt idx="22131">
                  <c:v>29835</c:v>
                </c:pt>
                <c:pt idx="22132">
                  <c:v>29836</c:v>
                </c:pt>
                <c:pt idx="22133">
                  <c:v>29837</c:v>
                </c:pt>
                <c:pt idx="22134">
                  <c:v>29838</c:v>
                </c:pt>
                <c:pt idx="22135">
                  <c:v>29839</c:v>
                </c:pt>
                <c:pt idx="22136">
                  <c:v>29840</c:v>
                </c:pt>
                <c:pt idx="22137">
                  <c:v>29841</c:v>
                </c:pt>
                <c:pt idx="22138">
                  <c:v>29842</c:v>
                </c:pt>
                <c:pt idx="22139">
                  <c:v>29843</c:v>
                </c:pt>
                <c:pt idx="22140">
                  <c:v>29844</c:v>
                </c:pt>
                <c:pt idx="22141">
                  <c:v>29845</c:v>
                </c:pt>
                <c:pt idx="22142">
                  <c:v>29846</c:v>
                </c:pt>
                <c:pt idx="22143">
                  <c:v>29847</c:v>
                </c:pt>
                <c:pt idx="22144">
                  <c:v>29848</c:v>
                </c:pt>
                <c:pt idx="22145">
                  <c:v>29849</c:v>
                </c:pt>
                <c:pt idx="22146">
                  <c:v>29850</c:v>
                </c:pt>
                <c:pt idx="22147">
                  <c:v>29851</c:v>
                </c:pt>
                <c:pt idx="22148">
                  <c:v>29852</c:v>
                </c:pt>
                <c:pt idx="22149">
                  <c:v>29853</c:v>
                </c:pt>
                <c:pt idx="22150">
                  <c:v>29854</c:v>
                </c:pt>
                <c:pt idx="22151">
                  <c:v>29855</c:v>
                </c:pt>
                <c:pt idx="22152">
                  <c:v>29856</c:v>
                </c:pt>
                <c:pt idx="22153">
                  <c:v>29857</c:v>
                </c:pt>
                <c:pt idx="22154">
                  <c:v>29858</c:v>
                </c:pt>
                <c:pt idx="22155">
                  <c:v>29859</c:v>
                </c:pt>
                <c:pt idx="22156">
                  <c:v>29860</c:v>
                </c:pt>
                <c:pt idx="22157">
                  <c:v>29861</c:v>
                </c:pt>
                <c:pt idx="22158">
                  <c:v>29862</c:v>
                </c:pt>
                <c:pt idx="22159">
                  <c:v>29863</c:v>
                </c:pt>
                <c:pt idx="22160">
                  <c:v>29864</c:v>
                </c:pt>
                <c:pt idx="22161">
                  <c:v>29865</c:v>
                </c:pt>
                <c:pt idx="22162">
                  <c:v>29866</c:v>
                </c:pt>
                <c:pt idx="22163">
                  <c:v>29867</c:v>
                </c:pt>
                <c:pt idx="22164">
                  <c:v>29868</c:v>
                </c:pt>
                <c:pt idx="22165">
                  <c:v>29869</c:v>
                </c:pt>
                <c:pt idx="22166">
                  <c:v>29870</c:v>
                </c:pt>
                <c:pt idx="22167">
                  <c:v>29871</c:v>
                </c:pt>
                <c:pt idx="22168">
                  <c:v>29872</c:v>
                </c:pt>
                <c:pt idx="22169">
                  <c:v>29873</c:v>
                </c:pt>
                <c:pt idx="22170">
                  <c:v>29874</c:v>
                </c:pt>
                <c:pt idx="22171">
                  <c:v>29875</c:v>
                </c:pt>
                <c:pt idx="22172">
                  <c:v>29876</c:v>
                </c:pt>
                <c:pt idx="22173">
                  <c:v>29877</c:v>
                </c:pt>
                <c:pt idx="22174">
                  <c:v>29878</c:v>
                </c:pt>
                <c:pt idx="22175">
                  <c:v>29879</c:v>
                </c:pt>
                <c:pt idx="22176">
                  <c:v>29880</c:v>
                </c:pt>
                <c:pt idx="22177">
                  <c:v>29881</c:v>
                </c:pt>
                <c:pt idx="22178">
                  <c:v>29882</c:v>
                </c:pt>
                <c:pt idx="22179">
                  <c:v>29883</c:v>
                </c:pt>
                <c:pt idx="22180">
                  <c:v>29884</c:v>
                </c:pt>
                <c:pt idx="22181">
                  <c:v>29885</c:v>
                </c:pt>
                <c:pt idx="22182">
                  <c:v>29886</c:v>
                </c:pt>
                <c:pt idx="22183">
                  <c:v>29887</c:v>
                </c:pt>
                <c:pt idx="22184">
                  <c:v>29888</c:v>
                </c:pt>
                <c:pt idx="22185">
                  <c:v>29889</c:v>
                </c:pt>
                <c:pt idx="22186">
                  <c:v>29890</c:v>
                </c:pt>
                <c:pt idx="22187">
                  <c:v>29891</c:v>
                </c:pt>
                <c:pt idx="22188">
                  <c:v>29892</c:v>
                </c:pt>
                <c:pt idx="22189">
                  <c:v>29893</c:v>
                </c:pt>
                <c:pt idx="22190">
                  <c:v>29894</c:v>
                </c:pt>
                <c:pt idx="22191">
                  <c:v>29895</c:v>
                </c:pt>
                <c:pt idx="22192">
                  <c:v>29896</c:v>
                </c:pt>
                <c:pt idx="22193">
                  <c:v>29897</c:v>
                </c:pt>
                <c:pt idx="22194">
                  <c:v>29898</c:v>
                </c:pt>
                <c:pt idx="22195">
                  <c:v>29899</c:v>
                </c:pt>
                <c:pt idx="22196">
                  <c:v>29900</c:v>
                </c:pt>
                <c:pt idx="22197">
                  <c:v>29901</c:v>
                </c:pt>
                <c:pt idx="22198">
                  <c:v>29902</c:v>
                </c:pt>
                <c:pt idx="22199">
                  <c:v>29903</c:v>
                </c:pt>
                <c:pt idx="22200">
                  <c:v>29904</c:v>
                </c:pt>
                <c:pt idx="22201">
                  <c:v>29905</c:v>
                </c:pt>
                <c:pt idx="22202">
                  <c:v>29906</c:v>
                </c:pt>
                <c:pt idx="22203">
                  <c:v>29907</c:v>
                </c:pt>
                <c:pt idx="22204">
                  <c:v>29908</c:v>
                </c:pt>
                <c:pt idx="22205">
                  <c:v>29909</c:v>
                </c:pt>
                <c:pt idx="22206">
                  <c:v>29910</c:v>
                </c:pt>
                <c:pt idx="22207">
                  <c:v>29911</c:v>
                </c:pt>
                <c:pt idx="22208">
                  <c:v>29912</c:v>
                </c:pt>
                <c:pt idx="22209">
                  <c:v>29913</c:v>
                </c:pt>
                <c:pt idx="22210">
                  <c:v>29914</c:v>
                </c:pt>
                <c:pt idx="22211">
                  <c:v>29915</c:v>
                </c:pt>
                <c:pt idx="22212">
                  <c:v>29916</c:v>
                </c:pt>
                <c:pt idx="22213">
                  <c:v>29917</c:v>
                </c:pt>
                <c:pt idx="22214">
                  <c:v>29918</c:v>
                </c:pt>
                <c:pt idx="22215">
                  <c:v>29919</c:v>
                </c:pt>
                <c:pt idx="22216">
                  <c:v>29920</c:v>
                </c:pt>
                <c:pt idx="22217">
                  <c:v>29921</c:v>
                </c:pt>
                <c:pt idx="22218">
                  <c:v>29922</c:v>
                </c:pt>
                <c:pt idx="22219">
                  <c:v>29923</c:v>
                </c:pt>
                <c:pt idx="22220">
                  <c:v>29924</c:v>
                </c:pt>
                <c:pt idx="22221">
                  <c:v>29925</c:v>
                </c:pt>
                <c:pt idx="22222">
                  <c:v>29926</c:v>
                </c:pt>
                <c:pt idx="22223">
                  <c:v>29927</c:v>
                </c:pt>
                <c:pt idx="22224">
                  <c:v>29928</c:v>
                </c:pt>
                <c:pt idx="22225">
                  <c:v>29929</c:v>
                </c:pt>
                <c:pt idx="22226">
                  <c:v>29930</c:v>
                </c:pt>
                <c:pt idx="22227">
                  <c:v>29931</c:v>
                </c:pt>
                <c:pt idx="22228">
                  <c:v>29932</c:v>
                </c:pt>
                <c:pt idx="22229">
                  <c:v>29933</c:v>
                </c:pt>
                <c:pt idx="22230">
                  <c:v>29934</c:v>
                </c:pt>
                <c:pt idx="22231">
                  <c:v>29935</c:v>
                </c:pt>
                <c:pt idx="22232">
                  <c:v>29936</c:v>
                </c:pt>
                <c:pt idx="22233">
                  <c:v>29937</c:v>
                </c:pt>
                <c:pt idx="22234">
                  <c:v>29938</c:v>
                </c:pt>
                <c:pt idx="22235">
                  <c:v>29939</c:v>
                </c:pt>
                <c:pt idx="22236">
                  <c:v>29940</c:v>
                </c:pt>
                <c:pt idx="22237">
                  <c:v>29941</c:v>
                </c:pt>
                <c:pt idx="22238">
                  <c:v>29942</c:v>
                </c:pt>
                <c:pt idx="22239">
                  <c:v>29943</c:v>
                </c:pt>
                <c:pt idx="22240">
                  <c:v>29944</c:v>
                </c:pt>
                <c:pt idx="22241">
                  <c:v>29945</c:v>
                </c:pt>
                <c:pt idx="22242">
                  <c:v>29946</c:v>
                </c:pt>
                <c:pt idx="22243">
                  <c:v>29947</c:v>
                </c:pt>
                <c:pt idx="22244">
                  <c:v>29948</c:v>
                </c:pt>
                <c:pt idx="22245">
                  <c:v>29949</c:v>
                </c:pt>
                <c:pt idx="22246">
                  <c:v>29950</c:v>
                </c:pt>
                <c:pt idx="22247">
                  <c:v>29951</c:v>
                </c:pt>
                <c:pt idx="22248">
                  <c:v>29952</c:v>
                </c:pt>
                <c:pt idx="22249">
                  <c:v>29953</c:v>
                </c:pt>
                <c:pt idx="22250">
                  <c:v>29954</c:v>
                </c:pt>
                <c:pt idx="22251">
                  <c:v>29955</c:v>
                </c:pt>
                <c:pt idx="22252">
                  <c:v>29956</c:v>
                </c:pt>
                <c:pt idx="22253">
                  <c:v>29957</c:v>
                </c:pt>
                <c:pt idx="22254">
                  <c:v>29958</c:v>
                </c:pt>
                <c:pt idx="22255">
                  <c:v>29959</c:v>
                </c:pt>
                <c:pt idx="22256">
                  <c:v>29960</c:v>
                </c:pt>
                <c:pt idx="22257">
                  <c:v>29961</c:v>
                </c:pt>
                <c:pt idx="22258">
                  <c:v>29962</c:v>
                </c:pt>
                <c:pt idx="22259">
                  <c:v>29963</c:v>
                </c:pt>
                <c:pt idx="22260">
                  <c:v>29964</c:v>
                </c:pt>
                <c:pt idx="22261">
                  <c:v>29965</c:v>
                </c:pt>
                <c:pt idx="22262">
                  <c:v>29966</c:v>
                </c:pt>
                <c:pt idx="22263">
                  <c:v>29967</c:v>
                </c:pt>
                <c:pt idx="22264">
                  <c:v>29968</c:v>
                </c:pt>
                <c:pt idx="22265">
                  <c:v>29969</c:v>
                </c:pt>
                <c:pt idx="22266">
                  <c:v>29970</c:v>
                </c:pt>
                <c:pt idx="22267">
                  <c:v>29971</c:v>
                </c:pt>
                <c:pt idx="22268">
                  <c:v>29972</c:v>
                </c:pt>
                <c:pt idx="22269">
                  <c:v>29973</c:v>
                </c:pt>
                <c:pt idx="22270">
                  <c:v>29974</c:v>
                </c:pt>
                <c:pt idx="22271">
                  <c:v>29975</c:v>
                </c:pt>
                <c:pt idx="22272">
                  <c:v>29976</c:v>
                </c:pt>
                <c:pt idx="22273">
                  <c:v>29977</c:v>
                </c:pt>
                <c:pt idx="22274">
                  <c:v>29978</c:v>
                </c:pt>
                <c:pt idx="22275">
                  <c:v>29979</c:v>
                </c:pt>
                <c:pt idx="22276">
                  <c:v>29980</c:v>
                </c:pt>
                <c:pt idx="22277">
                  <c:v>29981</c:v>
                </c:pt>
                <c:pt idx="22278">
                  <c:v>29982</c:v>
                </c:pt>
                <c:pt idx="22279">
                  <c:v>29983</c:v>
                </c:pt>
                <c:pt idx="22280">
                  <c:v>29984</c:v>
                </c:pt>
                <c:pt idx="22281">
                  <c:v>29985</c:v>
                </c:pt>
                <c:pt idx="22282">
                  <c:v>29986</c:v>
                </c:pt>
                <c:pt idx="22283">
                  <c:v>29987</c:v>
                </c:pt>
                <c:pt idx="22284">
                  <c:v>29988</c:v>
                </c:pt>
                <c:pt idx="22285">
                  <c:v>29989</c:v>
                </c:pt>
                <c:pt idx="22286">
                  <c:v>29990</c:v>
                </c:pt>
                <c:pt idx="22287">
                  <c:v>29991</c:v>
                </c:pt>
                <c:pt idx="22288">
                  <c:v>29992</c:v>
                </c:pt>
                <c:pt idx="22289">
                  <c:v>29993</c:v>
                </c:pt>
                <c:pt idx="22290">
                  <c:v>29994</c:v>
                </c:pt>
                <c:pt idx="22291">
                  <c:v>29995</c:v>
                </c:pt>
                <c:pt idx="22292">
                  <c:v>29996</c:v>
                </c:pt>
                <c:pt idx="22293">
                  <c:v>29997</c:v>
                </c:pt>
                <c:pt idx="22294">
                  <c:v>29998</c:v>
                </c:pt>
                <c:pt idx="22295">
                  <c:v>29999</c:v>
                </c:pt>
                <c:pt idx="22296">
                  <c:v>30000</c:v>
                </c:pt>
                <c:pt idx="22297">
                  <c:v>30001</c:v>
                </c:pt>
                <c:pt idx="22298">
                  <c:v>30002</c:v>
                </c:pt>
                <c:pt idx="22299">
                  <c:v>30003</c:v>
                </c:pt>
                <c:pt idx="22300">
                  <c:v>30004</c:v>
                </c:pt>
                <c:pt idx="22301">
                  <c:v>30005</c:v>
                </c:pt>
                <c:pt idx="22302">
                  <c:v>30006</c:v>
                </c:pt>
                <c:pt idx="22303">
                  <c:v>30007</c:v>
                </c:pt>
                <c:pt idx="22304">
                  <c:v>30008</c:v>
                </c:pt>
                <c:pt idx="22305">
                  <c:v>30009</c:v>
                </c:pt>
                <c:pt idx="22306">
                  <c:v>30010</c:v>
                </c:pt>
                <c:pt idx="22307">
                  <c:v>30011</c:v>
                </c:pt>
                <c:pt idx="22308">
                  <c:v>30012</c:v>
                </c:pt>
                <c:pt idx="22309">
                  <c:v>30013</c:v>
                </c:pt>
                <c:pt idx="22310">
                  <c:v>30014</c:v>
                </c:pt>
                <c:pt idx="22311">
                  <c:v>30015</c:v>
                </c:pt>
                <c:pt idx="22312">
                  <c:v>30016</c:v>
                </c:pt>
                <c:pt idx="22313">
                  <c:v>30017</c:v>
                </c:pt>
                <c:pt idx="22314">
                  <c:v>30018</c:v>
                </c:pt>
                <c:pt idx="22315">
                  <c:v>30019</c:v>
                </c:pt>
                <c:pt idx="22316">
                  <c:v>30020</c:v>
                </c:pt>
                <c:pt idx="22317">
                  <c:v>30021</c:v>
                </c:pt>
                <c:pt idx="22318">
                  <c:v>30022</c:v>
                </c:pt>
                <c:pt idx="22319">
                  <c:v>30023</c:v>
                </c:pt>
                <c:pt idx="22320">
                  <c:v>30024</c:v>
                </c:pt>
                <c:pt idx="22321">
                  <c:v>30025</c:v>
                </c:pt>
                <c:pt idx="22322">
                  <c:v>30026</c:v>
                </c:pt>
                <c:pt idx="22323">
                  <c:v>30027</c:v>
                </c:pt>
                <c:pt idx="22324">
                  <c:v>30028</c:v>
                </c:pt>
                <c:pt idx="22325">
                  <c:v>30029</c:v>
                </c:pt>
                <c:pt idx="22326">
                  <c:v>30030</c:v>
                </c:pt>
                <c:pt idx="22327">
                  <c:v>30031</c:v>
                </c:pt>
                <c:pt idx="22328">
                  <c:v>30032</c:v>
                </c:pt>
                <c:pt idx="22329">
                  <c:v>30033</c:v>
                </c:pt>
                <c:pt idx="22330">
                  <c:v>30034</c:v>
                </c:pt>
                <c:pt idx="22331">
                  <c:v>30035</c:v>
                </c:pt>
                <c:pt idx="22332">
                  <c:v>30036</c:v>
                </c:pt>
                <c:pt idx="22333">
                  <c:v>30037</c:v>
                </c:pt>
                <c:pt idx="22334">
                  <c:v>30038</c:v>
                </c:pt>
                <c:pt idx="22335">
                  <c:v>30039</c:v>
                </c:pt>
                <c:pt idx="22336">
                  <c:v>30040</c:v>
                </c:pt>
                <c:pt idx="22337">
                  <c:v>30041</c:v>
                </c:pt>
                <c:pt idx="22338">
                  <c:v>30042</c:v>
                </c:pt>
                <c:pt idx="22339">
                  <c:v>30043</c:v>
                </c:pt>
                <c:pt idx="22340">
                  <c:v>30044</c:v>
                </c:pt>
                <c:pt idx="22341">
                  <c:v>30045</c:v>
                </c:pt>
                <c:pt idx="22342">
                  <c:v>30046</c:v>
                </c:pt>
                <c:pt idx="22343">
                  <c:v>30047</c:v>
                </c:pt>
                <c:pt idx="22344">
                  <c:v>30048</c:v>
                </c:pt>
                <c:pt idx="22345">
                  <c:v>30049</c:v>
                </c:pt>
                <c:pt idx="22346">
                  <c:v>30050</c:v>
                </c:pt>
                <c:pt idx="22347">
                  <c:v>30051</c:v>
                </c:pt>
                <c:pt idx="22348">
                  <c:v>30052</c:v>
                </c:pt>
                <c:pt idx="22349">
                  <c:v>30053</c:v>
                </c:pt>
                <c:pt idx="22350">
                  <c:v>30054</c:v>
                </c:pt>
                <c:pt idx="22351">
                  <c:v>30055</c:v>
                </c:pt>
                <c:pt idx="22352">
                  <c:v>30056</c:v>
                </c:pt>
                <c:pt idx="22353">
                  <c:v>30057</c:v>
                </c:pt>
                <c:pt idx="22354">
                  <c:v>30058</c:v>
                </c:pt>
                <c:pt idx="22355">
                  <c:v>30059</c:v>
                </c:pt>
                <c:pt idx="22356">
                  <c:v>30060</c:v>
                </c:pt>
                <c:pt idx="22357">
                  <c:v>30061</c:v>
                </c:pt>
                <c:pt idx="22358">
                  <c:v>30062</c:v>
                </c:pt>
                <c:pt idx="22359">
                  <c:v>30063</c:v>
                </c:pt>
                <c:pt idx="22360">
                  <c:v>30064</c:v>
                </c:pt>
                <c:pt idx="22361">
                  <c:v>30065</c:v>
                </c:pt>
                <c:pt idx="22362">
                  <c:v>30066</c:v>
                </c:pt>
                <c:pt idx="22363">
                  <c:v>30067</c:v>
                </c:pt>
                <c:pt idx="22364">
                  <c:v>30068</c:v>
                </c:pt>
                <c:pt idx="22365">
                  <c:v>30069</c:v>
                </c:pt>
                <c:pt idx="22366">
                  <c:v>30070</c:v>
                </c:pt>
                <c:pt idx="22367">
                  <c:v>30071</c:v>
                </c:pt>
                <c:pt idx="22368">
                  <c:v>30072</c:v>
                </c:pt>
                <c:pt idx="22369">
                  <c:v>30073</c:v>
                </c:pt>
                <c:pt idx="22370">
                  <c:v>30074</c:v>
                </c:pt>
                <c:pt idx="22371">
                  <c:v>30075</c:v>
                </c:pt>
                <c:pt idx="22372">
                  <c:v>30076</c:v>
                </c:pt>
                <c:pt idx="22373">
                  <c:v>30077</c:v>
                </c:pt>
                <c:pt idx="22374">
                  <c:v>30078</c:v>
                </c:pt>
                <c:pt idx="22375">
                  <c:v>30079</c:v>
                </c:pt>
                <c:pt idx="22376">
                  <c:v>30080</c:v>
                </c:pt>
                <c:pt idx="22377">
                  <c:v>30081</c:v>
                </c:pt>
                <c:pt idx="22378">
                  <c:v>30082</c:v>
                </c:pt>
                <c:pt idx="22379">
                  <c:v>30083</c:v>
                </c:pt>
                <c:pt idx="22380">
                  <c:v>30084</c:v>
                </c:pt>
                <c:pt idx="22381">
                  <c:v>30085</c:v>
                </c:pt>
                <c:pt idx="22382">
                  <c:v>30086</c:v>
                </c:pt>
                <c:pt idx="22383">
                  <c:v>30087</c:v>
                </c:pt>
                <c:pt idx="22384">
                  <c:v>30088</c:v>
                </c:pt>
                <c:pt idx="22385">
                  <c:v>30089</c:v>
                </c:pt>
                <c:pt idx="22386">
                  <c:v>30090</c:v>
                </c:pt>
                <c:pt idx="22387">
                  <c:v>30091</c:v>
                </c:pt>
                <c:pt idx="22388">
                  <c:v>30092</c:v>
                </c:pt>
                <c:pt idx="22389">
                  <c:v>30093</c:v>
                </c:pt>
                <c:pt idx="22390">
                  <c:v>30094</c:v>
                </c:pt>
                <c:pt idx="22391">
                  <c:v>30095</c:v>
                </c:pt>
                <c:pt idx="22392">
                  <c:v>30096</c:v>
                </c:pt>
                <c:pt idx="22393">
                  <c:v>30097</c:v>
                </c:pt>
                <c:pt idx="22394">
                  <c:v>30098</c:v>
                </c:pt>
                <c:pt idx="22395">
                  <c:v>30099</c:v>
                </c:pt>
                <c:pt idx="22396">
                  <c:v>30100</c:v>
                </c:pt>
                <c:pt idx="22397">
                  <c:v>30101</c:v>
                </c:pt>
                <c:pt idx="22398">
                  <c:v>30102</c:v>
                </c:pt>
                <c:pt idx="22399">
                  <c:v>30103</c:v>
                </c:pt>
                <c:pt idx="22400">
                  <c:v>30104</c:v>
                </c:pt>
                <c:pt idx="22401">
                  <c:v>30105</c:v>
                </c:pt>
                <c:pt idx="22402">
                  <c:v>30106</c:v>
                </c:pt>
                <c:pt idx="22403">
                  <c:v>30107</c:v>
                </c:pt>
                <c:pt idx="22404">
                  <c:v>30108</c:v>
                </c:pt>
                <c:pt idx="22405">
                  <c:v>30109</c:v>
                </c:pt>
                <c:pt idx="22406">
                  <c:v>30110</c:v>
                </c:pt>
                <c:pt idx="22407">
                  <c:v>30111</c:v>
                </c:pt>
                <c:pt idx="22408">
                  <c:v>30112</c:v>
                </c:pt>
                <c:pt idx="22409">
                  <c:v>30113</c:v>
                </c:pt>
                <c:pt idx="22410">
                  <c:v>30114</c:v>
                </c:pt>
                <c:pt idx="22411">
                  <c:v>30115</c:v>
                </c:pt>
                <c:pt idx="22412">
                  <c:v>30116</c:v>
                </c:pt>
                <c:pt idx="22413">
                  <c:v>30117</c:v>
                </c:pt>
                <c:pt idx="22414">
                  <c:v>30118</c:v>
                </c:pt>
                <c:pt idx="22415">
                  <c:v>30119</c:v>
                </c:pt>
                <c:pt idx="22416">
                  <c:v>30120</c:v>
                </c:pt>
                <c:pt idx="22417">
                  <c:v>30121</c:v>
                </c:pt>
                <c:pt idx="22418">
                  <c:v>30122</c:v>
                </c:pt>
                <c:pt idx="22419">
                  <c:v>30123</c:v>
                </c:pt>
                <c:pt idx="22420">
                  <c:v>30124</c:v>
                </c:pt>
                <c:pt idx="22421">
                  <c:v>30125</c:v>
                </c:pt>
                <c:pt idx="22422">
                  <c:v>30126</c:v>
                </c:pt>
                <c:pt idx="22423">
                  <c:v>30127</c:v>
                </c:pt>
                <c:pt idx="22424">
                  <c:v>30128</c:v>
                </c:pt>
                <c:pt idx="22425">
                  <c:v>30129</c:v>
                </c:pt>
                <c:pt idx="22426">
                  <c:v>30130</c:v>
                </c:pt>
                <c:pt idx="22427">
                  <c:v>30131</c:v>
                </c:pt>
                <c:pt idx="22428">
                  <c:v>30132</c:v>
                </c:pt>
                <c:pt idx="22429">
                  <c:v>30133</c:v>
                </c:pt>
                <c:pt idx="22430">
                  <c:v>30134</c:v>
                </c:pt>
                <c:pt idx="22431">
                  <c:v>30135</c:v>
                </c:pt>
                <c:pt idx="22432">
                  <c:v>30136</c:v>
                </c:pt>
                <c:pt idx="22433">
                  <c:v>30137</c:v>
                </c:pt>
                <c:pt idx="22434">
                  <c:v>30138</c:v>
                </c:pt>
                <c:pt idx="22435">
                  <c:v>30139</c:v>
                </c:pt>
                <c:pt idx="22436">
                  <c:v>30140</c:v>
                </c:pt>
                <c:pt idx="22437">
                  <c:v>30141</c:v>
                </c:pt>
                <c:pt idx="22438">
                  <c:v>30142</c:v>
                </c:pt>
                <c:pt idx="22439">
                  <c:v>30143</c:v>
                </c:pt>
                <c:pt idx="22440">
                  <c:v>30144</c:v>
                </c:pt>
                <c:pt idx="22441">
                  <c:v>30145</c:v>
                </c:pt>
                <c:pt idx="22442">
                  <c:v>30146</c:v>
                </c:pt>
                <c:pt idx="22443">
                  <c:v>30147</c:v>
                </c:pt>
                <c:pt idx="22444">
                  <c:v>30148</c:v>
                </c:pt>
                <c:pt idx="22445">
                  <c:v>30149</c:v>
                </c:pt>
                <c:pt idx="22446">
                  <c:v>30150</c:v>
                </c:pt>
                <c:pt idx="22447">
                  <c:v>30151</c:v>
                </c:pt>
                <c:pt idx="22448">
                  <c:v>30152</c:v>
                </c:pt>
                <c:pt idx="22449">
                  <c:v>30153</c:v>
                </c:pt>
                <c:pt idx="22450">
                  <c:v>30154</c:v>
                </c:pt>
                <c:pt idx="22451">
                  <c:v>30155</c:v>
                </c:pt>
                <c:pt idx="22452">
                  <c:v>30156</c:v>
                </c:pt>
                <c:pt idx="22453">
                  <c:v>30157</c:v>
                </c:pt>
                <c:pt idx="22454">
                  <c:v>30158</c:v>
                </c:pt>
                <c:pt idx="22455">
                  <c:v>30159</c:v>
                </c:pt>
                <c:pt idx="22456">
                  <c:v>30160</c:v>
                </c:pt>
                <c:pt idx="22457">
                  <c:v>30161</c:v>
                </c:pt>
                <c:pt idx="22458">
                  <c:v>30162</c:v>
                </c:pt>
                <c:pt idx="22459">
                  <c:v>30163</c:v>
                </c:pt>
                <c:pt idx="22460">
                  <c:v>30164</c:v>
                </c:pt>
                <c:pt idx="22461">
                  <c:v>30165</c:v>
                </c:pt>
                <c:pt idx="22462">
                  <c:v>30166</c:v>
                </c:pt>
                <c:pt idx="22463">
                  <c:v>30167</c:v>
                </c:pt>
                <c:pt idx="22464">
                  <c:v>30168</c:v>
                </c:pt>
                <c:pt idx="22465">
                  <c:v>30169</c:v>
                </c:pt>
                <c:pt idx="22466">
                  <c:v>30170</c:v>
                </c:pt>
                <c:pt idx="22467">
                  <c:v>30171</c:v>
                </c:pt>
                <c:pt idx="22468">
                  <c:v>30172</c:v>
                </c:pt>
                <c:pt idx="22469">
                  <c:v>30173</c:v>
                </c:pt>
                <c:pt idx="22470">
                  <c:v>30174</c:v>
                </c:pt>
                <c:pt idx="22471">
                  <c:v>30175</c:v>
                </c:pt>
                <c:pt idx="22472">
                  <c:v>30176</c:v>
                </c:pt>
                <c:pt idx="22473">
                  <c:v>30177</c:v>
                </c:pt>
                <c:pt idx="22474">
                  <c:v>30178</c:v>
                </c:pt>
                <c:pt idx="22475">
                  <c:v>30179</c:v>
                </c:pt>
                <c:pt idx="22476">
                  <c:v>30180</c:v>
                </c:pt>
                <c:pt idx="22477">
                  <c:v>30181</c:v>
                </c:pt>
                <c:pt idx="22478">
                  <c:v>30182</c:v>
                </c:pt>
                <c:pt idx="22479">
                  <c:v>30183</c:v>
                </c:pt>
                <c:pt idx="22480">
                  <c:v>30184</c:v>
                </c:pt>
                <c:pt idx="22481">
                  <c:v>30185</c:v>
                </c:pt>
                <c:pt idx="22482">
                  <c:v>30186</c:v>
                </c:pt>
                <c:pt idx="22483">
                  <c:v>30187</c:v>
                </c:pt>
                <c:pt idx="22484">
                  <c:v>30188</c:v>
                </c:pt>
                <c:pt idx="22485">
                  <c:v>30189</c:v>
                </c:pt>
                <c:pt idx="22486">
                  <c:v>30190</c:v>
                </c:pt>
                <c:pt idx="22487">
                  <c:v>30191</c:v>
                </c:pt>
                <c:pt idx="22488">
                  <c:v>30192</c:v>
                </c:pt>
                <c:pt idx="22489">
                  <c:v>30193</c:v>
                </c:pt>
                <c:pt idx="22490">
                  <c:v>30194</c:v>
                </c:pt>
                <c:pt idx="22491">
                  <c:v>30195</c:v>
                </c:pt>
                <c:pt idx="22492">
                  <c:v>30196</c:v>
                </c:pt>
                <c:pt idx="22493">
                  <c:v>30197</c:v>
                </c:pt>
                <c:pt idx="22494">
                  <c:v>30198</c:v>
                </c:pt>
                <c:pt idx="22495">
                  <c:v>30199</c:v>
                </c:pt>
                <c:pt idx="22496">
                  <c:v>30200</c:v>
                </c:pt>
                <c:pt idx="22497">
                  <c:v>30201</c:v>
                </c:pt>
                <c:pt idx="22498">
                  <c:v>30202</c:v>
                </c:pt>
                <c:pt idx="22499">
                  <c:v>30203</c:v>
                </c:pt>
                <c:pt idx="22500">
                  <c:v>30204</c:v>
                </c:pt>
                <c:pt idx="22501">
                  <c:v>30205</c:v>
                </c:pt>
                <c:pt idx="22502">
                  <c:v>30206</c:v>
                </c:pt>
                <c:pt idx="22503">
                  <c:v>30207</c:v>
                </c:pt>
                <c:pt idx="22504">
                  <c:v>30208</c:v>
                </c:pt>
                <c:pt idx="22505">
                  <c:v>30209</c:v>
                </c:pt>
                <c:pt idx="22506">
                  <c:v>30210</c:v>
                </c:pt>
                <c:pt idx="22507">
                  <c:v>30211</c:v>
                </c:pt>
                <c:pt idx="22508">
                  <c:v>30212</c:v>
                </c:pt>
                <c:pt idx="22509">
                  <c:v>30213</c:v>
                </c:pt>
                <c:pt idx="22510">
                  <c:v>30214</c:v>
                </c:pt>
                <c:pt idx="22511">
                  <c:v>30215</c:v>
                </c:pt>
                <c:pt idx="22512">
                  <c:v>30216</c:v>
                </c:pt>
                <c:pt idx="22513">
                  <c:v>30217</c:v>
                </c:pt>
                <c:pt idx="22514">
                  <c:v>30218</c:v>
                </c:pt>
                <c:pt idx="22515">
                  <c:v>30219</c:v>
                </c:pt>
                <c:pt idx="22516">
                  <c:v>30220</c:v>
                </c:pt>
                <c:pt idx="22517">
                  <c:v>30221</c:v>
                </c:pt>
                <c:pt idx="22518">
                  <c:v>30222</c:v>
                </c:pt>
                <c:pt idx="22519">
                  <c:v>30223</c:v>
                </c:pt>
                <c:pt idx="22520">
                  <c:v>30224</c:v>
                </c:pt>
                <c:pt idx="22521">
                  <c:v>30225</c:v>
                </c:pt>
                <c:pt idx="22522">
                  <c:v>30226</c:v>
                </c:pt>
                <c:pt idx="22523">
                  <c:v>30227</c:v>
                </c:pt>
                <c:pt idx="22524">
                  <c:v>30228</c:v>
                </c:pt>
                <c:pt idx="22525">
                  <c:v>30229</c:v>
                </c:pt>
                <c:pt idx="22526">
                  <c:v>30230</c:v>
                </c:pt>
                <c:pt idx="22527">
                  <c:v>30231</c:v>
                </c:pt>
                <c:pt idx="22528">
                  <c:v>30232</c:v>
                </c:pt>
                <c:pt idx="22529">
                  <c:v>30233</c:v>
                </c:pt>
                <c:pt idx="22530">
                  <c:v>30234</c:v>
                </c:pt>
                <c:pt idx="22531">
                  <c:v>30235</c:v>
                </c:pt>
                <c:pt idx="22532">
                  <c:v>30236</c:v>
                </c:pt>
                <c:pt idx="22533">
                  <c:v>30237</c:v>
                </c:pt>
                <c:pt idx="22534">
                  <c:v>30238</c:v>
                </c:pt>
                <c:pt idx="22535">
                  <c:v>30239</c:v>
                </c:pt>
                <c:pt idx="22536">
                  <c:v>30240</c:v>
                </c:pt>
                <c:pt idx="22537">
                  <c:v>30241</c:v>
                </c:pt>
                <c:pt idx="22538">
                  <c:v>30242</c:v>
                </c:pt>
                <c:pt idx="22539">
                  <c:v>30243</c:v>
                </c:pt>
                <c:pt idx="22540">
                  <c:v>30244</c:v>
                </c:pt>
                <c:pt idx="22541">
                  <c:v>30245</c:v>
                </c:pt>
                <c:pt idx="22542">
                  <c:v>30246</c:v>
                </c:pt>
                <c:pt idx="22543">
                  <c:v>30247</c:v>
                </c:pt>
                <c:pt idx="22544">
                  <c:v>30248</c:v>
                </c:pt>
                <c:pt idx="22545">
                  <c:v>30249</c:v>
                </c:pt>
                <c:pt idx="22546">
                  <c:v>30250</c:v>
                </c:pt>
                <c:pt idx="22547">
                  <c:v>30251</c:v>
                </c:pt>
                <c:pt idx="22548">
                  <c:v>30252</c:v>
                </c:pt>
                <c:pt idx="22549">
                  <c:v>30253</c:v>
                </c:pt>
                <c:pt idx="22550">
                  <c:v>30254</c:v>
                </c:pt>
                <c:pt idx="22551">
                  <c:v>30255</c:v>
                </c:pt>
                <c:pt idx="22552">
                  <c:v>30256</c:v>
                </c:pt>
                <c:pt idx="22553">
                  <c:v>30257</c:v>
                </c:pt>
                <c:pt idx="22554">
                  <c:v>30258</c:v>
                </c:pt>
                <c:pt idx="22555">
                  <c:v>30259</c:v>
                </c:pt>
                <c:pt idx="22556">
                  <c:v>30260</c:v>
                </c:pt>
                <c:pt idx="22557">
                  <c:v>30261</c:v>
                </c:pt>
                <c:pt idx="22558">
                  <c:v>30262</c:v>
                </c:pt>
                <c:pt idx="22559">
                  <c:v>30263</c:v>
                </c:pt>
                <c:pt idx="22560">
                  <c:v>30264</c:v>
                </c:pt>
                <c:pt idx="22561">
                  <c:v>30265</c:v>
                </c:pt>
                <c:pt idx="22562">
                  <c:v>30266</c:v>
                </c:pt>
                <c:pt idx="22563">
                  <c:v>30267</c:v>
                </c:pt>
                <c:pt idx="22564">
                  <c:v>30268</c:v>
                </c:pt>
                <c:pt idx="22565">
                  <c:v>30269</c:v>
                </c:pt>
                <c:pt idx="22566">
                  <c:v>30270</c:v>
                </c:pt>
                <c:pt idx="22567">
                  <c:v>30271</c:v>
                </c:pt>
                <c:pt idx="22568">
                  <c:v>30272</c:v>
                </c:pt>
                <c:pt idx="22569">
                  <c:v>30273</c:v>
                </c:pt>
                <c:pt idx="22570">
                  <c:v>30274</c:v>
                </c:pt>
                <c:pt idx="22571">
                  <c:v>30275</c:v>
                </c:pt>
                <c:pt idx="22572">
                  <c:v>30276</c:v>
                </c:pt>
                <c:pt idx="22573">
                  <c:v>30277</c:v>
                </c:pt>
                <c:pt idx="22574">
                  <c:v>30278</c:v>
                </c:pt>
                <c:pt idx="22575">
                  <c:v>30279</c:v>
                </c:pt>
                <c:pt idx="22576">
                  <c:v>30280</c:v>
                </c:pt>
                <c:pt idx="22577">
                  <c:v>30281</c:v>
                </c:pt>
                <c:pt idx="22578">
                  <c:v>30282</c:v>
                </c:pt>
                <c:pt idx="22579">
                  <c:v>30283</c:v>
                </c:pt>
                <c:pt idx="22580">
                  <c:v>30284</c:v>
                </c:pt>
                <c:pt idx="22581">
                  <c:v>30285</c:v>
                </c:pt>
                <c:pt idx="22582">
                  <c:v>30286</c:v>
                </c:pt>
                <c:pt idx="22583">
                  <c:v>30287</c:v>
                </c:pt>
                <c:pt idx="22584">
                  <c:v>30288</c:v>
                </c:pt>
                <c:pt idx="22585">
                  <c:v>30289</c:v>
                </c:pt>
                <c:pt idx="22586">
                  <c:v>30290</c:v>
                </c:pt>
                <c:pt idx="22587">
                  <c:v>30291</c:v>
                </c:pt>
                <c:pt idx="22588">
                  <c:v>30292</c:v>
                </c:pt>
                <c:pt idx="22589">
                  <c:v>30293</c:v>
                </c:pt>
                <c:pt idx="22590">
                  <c:v>30294</c:v>
                </c:pt>
                <c:pt idx="22591">
                  <c:v>30295</c:v>
                </c:pt>
                <c:pt idx="22592">
                  <c:v>30296</c:v>
                </c:pt>
                <c:pt idx="22593">
                  <c:v>30297</c:v>
                </c:pt>
                <c:pt idx="22594">
                  <c:v>30298</c:v>
                </c:pt>
                <c:pt idx="22595">
                  <c:v>30299</c:v>
                </c:pt>
                <c:pt idx="22596">
                  <c:v>30300</c:v>
                </c:pt>
                <c:pt idx="22597">
                  <c:v>30301</c:v>
                </c:pt>
                <c:pt idx="22598">
                  <c:v>30302</c:v>
                </c:pt>
                <c:pt idx="22599">
                  <c:v>30303</c:v>
                </c:pt>
                <c:pt idx="22600">
                  <c:v>30304</c:v>
                </c:pt>
                <c:pt idx="22601">
                  <c:v>30305</c:v>
                </c:pt>
                <c:pt idx="22602">
                  <c:v>30306</c:v>
                </c:pt>
                <c:pt idx="22603">
                  <c:v>30307</c:v>
                </c:pt>
                <c:pt idx="22604">
                  <c:v>30308</c:v>
                </c:pt>
                <c:pt idx="22605">
                  <c:v>30309</c:v>
                </c:pt>
                <c:pt idx="22606">
                  <c:v>30310</c:v>
                </c:pt>
                <c:pt idx="22607">
                  <c:v>30311</c:v>
                </c:pt>
                <c:pt idx="22608">
                  <c:v>30312</c:v>
                </c:pt>
                <c:pt idx="22609">
                  <c:v>30313</c:v>
                </c:pt>
                <c:pt idx="22610">
                  <c:v>30314</c:v>
                </c:pt>
                <c:pt idx="22611">
                  <c:v>30315</c:v>
                </c:pt>
                <c:pt idx="22612">
                  <c:v>30316</c:v>
                </c:pt>
                <c:pt idx="22613">
                  <c:v>30317</c:v>
                </c:pt>
                <c:pt idx="22614">
                  <c:v>30318</c:v>
                </c:pt>
                <c:pt idx="22615">
                  <c:v>30319</c:v>
                </c:pt>
                <c:pt idx="22616">
                  <c:v>30320</c:v>
                </c:pt>
                <c:pt idx="22617">
                  <c:v>30321</c:v>
                </c:pt>
                <c:pt idx="22618">
                  <c:v>30322</c:v>
                </c:pt>
                <c:pt idx="22619">
                  <c:v>30323</c:v>
                </c:pt>
                <c:pt idx="22620">
                  <c:v>30324</c:v>
                </c:pt>
                <c:pt idx="22621">
                  <c:v>30325</c:v>
                </c:pt>
                <c:pt idx="22622">
                  <c:v>30326</c:v>
                </c:pt>
                <c:pt idx="22623">
                  <c:v>30327</c:v>
                </c:pt>
                <c:pt idx="22624">
                  <c:v>30328</c:v>
                </c:pt>
                <c:pt idx="22625">
                  <c:v>30329</c:v>
                </c:pt>
                <c:pt idx="22626">
                  <c:v>30330</c:v>
                </c:pt>
                <c:pt idx="22627">
                  <c:v>30331</c:v>
                </c:pt>
                <c:pt idx="22628">
                  <c:v>30332</c:v>
                </c:pt>
                <c:pt idx="22629">
                  <c:v>30333</c:v>
                </c:pt>
                <c:pt idx="22630">
                  <c:v>30334</c:v>
                </c:pt>
                <c:pt idx="22631">
                  <c:v>30335</c:v>
                </c:pt>
                <c:pt idx="22632">
                  <c:v>30336</c:v>
                </c:pt>
                <c:pt idx="22633">
                  <c:v>30337</c:v>
                </c:pt>
                <c:pt idx="22634">
                  <c:v>30338</c:v>
                </c:pt>
                <c:pt idx="22635">
                  <c:v>30339</c:v>
                </c:pt>
                <c:pt idx="22636">
                  <c:v>30340</c:v>
                </c:pt>
                <c:pt idx="22637">
                  <c:v>30341</c:v>
                </c:pt>
                <c:pt idx="22638">
                  <c:v>30342</c:v>
                </c:pt>
                <c:pt idx="22639">
                  <c:v>30343</c:v>
                </c:pt>
                <c:pt idx="22640">
                  <c:v>30344</c:v>
                </c:pt>
                <c:pt idx="22641">
                  <c:v>30345</c:v>
                </c:pt>
                <c:pt idx="22642">
                  <c:v>30346</c:v>
                </c:pt>
                <c:pt idx="22643">
                  <c:v>30347</c:v>
                </c:pt>
                <c:pt idx="22644">
                  <c:v>30348</c:v>
                </c:pt>
                <c:pt idx="22645">
                  <c:v>30349</c:v>
                </c:pt>
                <c:pt idx="22646">
                  <c:v>30350</c:v>
                </c:pt>
                <c:pt idx="22647">
                  <c:v>30351</c:v>
                </c:pt>
                <c:pt idx="22648">
                  <c:v>30352</c:v>
                </c:pt>
                <c:pt idx="22649">
                  <c:v>30353</c:v>
                </c:pt>
                <c:pt idx="22650">
                  <c:v>30354</c:v>
                </c:pt>
                <c:pt idx="22651">
                  <c:v>30355</c:v>
                </c:pt>
                <c:pt idx="22652">
                  <c:v>30356</c:v>
                </c:pt>
                <c:pt idx="22653">
                  <c:v>30357</c:v>
                </c:pt>
                <c:pt idx="22654">
                  <c:v>30358</c:v>
                </c:pt>
                <c:pt idx="22655">
                  <c:v>30359</c:v>
                </c:pt>
                <c:pt idx="22656">
                  <c:v>30360</c:v>
                </c:pt>
                <c:pt idx="22657">
                  <c:v>30361</c:v>
                </c:pt>
                <c:pt idx="22658">
                  <c:v>30362</c:v>
                </c:pt>
                <c:pt idx="22659">
                  <c:v>30363</c:v>
                </c:pt>
                <c:pt idx="22660">
                  <c:v>30364</c:v>
                </c:pt>
                <c:pt idx="22661">
                  <c:v>30365</c:v>
                </c:pt>
                <c:pt idx="22662">
                  <c:v>30366</c:v>
                </c:pt>
                <c:pt idx="22663">
                  <c:v>30367</c:v>
                </c:pt>
                <c:pt idx="22664">
                  <c:v>30368</c:v>
                </c:pt>
                <c:pt idx="22665">
                  <c:v>30369</c:v>
                </c:pt>
                <c:pt idx="22666">
                  <c:v>30370</c:v>
                </c:pt>
                <c:pt idx="22667">
                  <c:v>30371</c:v>
                </c:pt>
                <c:pt idx="22668">
                  <c:v>30372</c:v>
                </c:pt>
                <c:pt idx="22669">
                  <c:v>30373</c:v>
                </c:pt>
                <c:pt idx="22670">
                  <c:v>30374</c:v>
                </c:pt>
                <c:pt idx="22671">
                  <c:v>30375</c:v>
                </c:pt>
                <c:pt idx="22672">
                  <c:v>30376</c:v>
                </c:pt>
                <c:pt idx="22673">
                  <c:v>30377</c:v>
                </c:pt>
                <c:pt idx="22674">
                  <c:v>30378</c:v>
                </c:pt>
                <c:pt idx="22675">
                  <c:v>30379</c:v>
                </c:pt>
                <c:pt idx="22676">
                  <c:v>30380</c:v>
                </c:pt>
                <c:pt idx="22677">
                  <c:v>30381</c:v>
                </c:pt>
                <c:pt idx="22678">
                  <c:v>30382</c:v>
                </c:pt>
                <c:pt idx="22679">
                  <c:v>30383</c:v>
                </c:pt>
                <c:pt idx="22680">
                  <c:v>30384</c:v>
                </c:pt>
                <c:pt idx="22681">
                  <c:v>30385</c:v>
                </c:pt>
                <c:pt idx="22682">
                  <c:v>30386</c:v>
                </c:pt>
                <c:pt idx="22683">
                  <c:v>30387</c:v>
                </c:pt>
                <c:pt idx="22684">
                  <c:v>30388</c:v>
                </c:pt>
                <c:pt idx="22685">
                  <c:v>30389</c:v>
                </c:pt>
                <c:pt idx="22686">
                  <c:v>30390</c:v>
                </c:pt>
                <c:pt idx="22687">
                  <c:v>30391</c:v>
                </c:pt>
                <c:pt idx="22688">
                  <c:v>30392</c:v>
                </c:pt>
                <c:pt idx="22689">
                  <c:v>30393</c:v>
                </c:pt>
                <c:pt idx="22690">
                  <c:v>30394</c:v>
                </c:pt>
                <c:pt idx="22691">
                  <c:v>30395</c:v>
                </c:pt>
                <c:pt idx="22692">
                  <c:v>30396</c:v>
                </c:pt>
                <c:pt idx="22693">
                  <c:v>30397</c:v>
                </c:pt>
                <c:pt idx="22694">
                  <c:v>30398</c:v>
                </c:pt>
                <c:pt idx="22695">
                  <c:v>30399</c:v>
                </c:pt>
                <c:pt idx="22696">
                  <c:v>30400</c:v>
                </c:pt>
                <c:pt idx="22697">
                  <c:v>30401</c:v>
                </c:pt>
                <c:pt idx="22698">
                  <c:v>30402</c:v>
                </c:pt>
                <c:pt idx="22699">
                  <c:v>30403</c:v>
                </c:pt>
                <c:pt idx="22700">
                  <c:v>30404</c:v>
                </c:pt>
                <c:pt idx="22701">
                  <c:v>30405</c:v>
                </c:pt>
                <c:pt idx="22702">
                  <c:v>30406</c:v>
                </c:pt>
                <c:pt idx="22703">
                  <c:v>30407</c:v>
                </c:pt>
                <c:pt idx="22704">
                  <c:v>30408</c:v>
                </c:pt>
                <c:pt idx="22705">
                  <c:v>30409</c:v>
                </c:pt>
                <c:pt idx="22706">
                  <c:v>30410</c:v>
                </c:pt>
                <c:pt idx="22707">
                  <c:v>30411</c:v>
                </c:pt>
                <c:pt idx="22708">
                  <c:v>30412</c:v>
                </c:pt>
                <c:pt idx="22709">
                  <c:v>30413</c:v>
                </c:pt>
                <c:pt idx="22710">
                  <c:v>30414</c:v>
                </c:pt>
                <c:pt idx="22711">
                  <c:v>30415</c:v>
                </c:pt>
                <c:pt idx="22712">
                  <c:v>30416</c:v>
                </c:pt>
                <c:pt idx="22713">
                  <c:v>30417</c:v>
                </c:pt>
                <c:pt idx="22714">
                  <c:v>30418</c:v>
                </c:pt>
                <c:pt idx="22715">
                  <c:v>30419</c:v>
                </c:pt>
                <c:pt idx="22716">
                  <c:v>30420</c:v>
                </c:pt>
                <c:pt idx="22717">
                  <c:v>30421</c:v>
                </c:pt>
                <c:pt idx="22718">
                  <c:v>30422</c:v>
                </c:pt>
                <c:pt idx="22719">
                  <c:v>30423</c:v>
                </c:pt>
                <c:pt idx="22720">
                  <c:v>30424</c:v>
                </c:pt>
                <c:pt idx="22721">
                  <c:v>30425</c:v>
                </c:pt>
                <c:pt idx="22722">
                  <c:v>30426</c:v>
                </c:pt>
                <c:pt idx="22723">
                  <c:v>30427</c:v>
                </c:pt>
                <c:pt idx="22724">
                  <c:v>30428</c:v>
                </c:pt>
                <c:pt idx="22725">
                  <c:v>30429</c:v>
                </c:pt>
                <c:pt idx="22726">
                  <c:v>30430</c:v>
                </c:pt>
                <c:pt idx="22727">
                  <c:v>30431</c:v>
                </c:pt>
                <c:pt idx="22728">
                  <c:v>30432</c:v>
                </c:pt>
                <c:pt idx="22729">
                  <c:v>30433</c:v>
                </c:pt>
                <c:pt idx="22730">
                  <c:v>30434</c:v>
                </c:pt>
                <c:pt idx="22731">
                  <c:v>30435</c:v>
                </c:pt>
                <c:pt idx="22732">
                  <c:v>30436</c:v>
                </c:pt>
                <c:pt idx="22733">
                  <c:v>30437</c:v>
                </c:pt>
                <c:pt idx="22734">
                  <c:v>30438</c:v>
                </c:pt>
                <c:pt idx="22735">
                  <c:v>30439</c:v>
                </c:pt>
                <c:pt idx="22736">
                  <c:v>30440</c:v>
                </c:pt>
                <c:pt idx="22737">
                  <c:v>30441</c:v>
                </c:pt>
                <c:pt idx="22738">
                  <c:v>30442</c:v>
                </c:pt>
                <c:pt idx="22739">
                  <c:v>30443</c:v>
                </c:pt>
                <c:pt idx="22740">
                  <c:v>30444</c:v>
                </c:pt>
                <c:pt idx="22741">
                  <c:v>30445</c:v>
                </c:pt>
                <c:pt idx="22742">
                  <c:v>30446</c:v>
                </c:pt>
                <c:pt idx="22743">
                  <c:v>30447</c:v>
                </c:pt>
                <c:pt idx="22744">
                  <c:v>30448</c:v>
                </c:pt>
                <c:pt idx="22745">
                  <c:v>30449</c:v>
                </c:pt>
                <c:pt idx="22746">
                  <c:v>30450</c:v>
                </c:pt>
                <c:pt idx="22747">
                  <c:v>30451</c:v>
                </c:pt>
                <c:pt idx="22748">
                  <c:v>30452</c:v>
                </c:pt>
                <c:pt idx="22749">
                  <c:v>30453</c:v>
                </c:pt>
                <c:pt idx="22750">
                  <c:v>30454</c:v>
                </c:pt>
                <c:pt idx="22751">
                  <c:v>30455</c:v>
                </c:pt>
                <c:pt idx="22752">
                  <c:v>30456</c:v>
                </c:pt>
                <c:pt idx="22753">
                  <c:v>30457</c:v>
                </c:pt>
                <c:pt idx="22754">
                  <c:v>30458</c:v>
                </c:pt>
                <c:pt idx="22755">
                  <c:v>30459</c:v>
                </c:pt>
                <c:pt idx="22756">
                  <c:v>30460</c:v>
                </c:pt>
                <c:pt idx="22757">
                  <c:v>30461</c:v>
                </c:pt>
                <c:pt idx="22758">
                  <c:v>30462</c:v>
                </c:pt>
                <c:pt idx="22759">
                  <c:v>30463</c:v>
                </c:pt>
                <c:pt idx="22760">
                  <c:v>30464</c:v>
                </c:pt>
                <c:pt idx="22761">
                  <c:v>30465</c:v>
                </c:pt>
                <c:pt idx="22762">
                  <c:v>30466</c:v>
                </c:pt>
                <c:pt idx="22763">
                  <c:v>30467</c:v>
                </c:pt>
                <c:pt idx="22764">
                  <c:v>30468</c:v>
                </c:pt>
                <c:pt idx="22765">
                  <c:v>30469</c:v>
                </c:pt>
                <c:pt idx="22766">
                  <c:v>30470</c:v>
                </c:pt>
                <c:pt idx="22767">
                  <c:v>30471</c:v>
                </c:pt>
                <c:pt idx="22768">
                  <c:v>30472</c:v>
                </c:pt>
                <c:pt idx="22769">
                  <c:v>30473</c:v>
                </c:pt>
                <c:pt idx="22770">
                  <c:v>30474</c:v>
                </c:pt>
                <c:pt idx="22771">
                  <c:v>30475</c:v>
                </c:pt>
                <c:pt idx="22772">
                  <c:v>30476</c:v>
                </c:pt>
                <c:pt idx="22773">
                  <c:v>30477</c:v>
                </c:pt>
                <c:pt idx="22774">
                  <c:v>30478</c:v>
                </c:pt>
                <c:pt idx="22775">
                  <c:v>30479</c:v>
                </c:pt>
                <c:pt idx="22776">
                  <c:v>30480</c:v>
                </c:pt>
                <c:pt idx="22777">
                  <c:v>30481</c:v>
                </c:pt>
                <c:pt idx="22778">
                  <c:v>30482</c:v>
                </c:pt>
                <c:pt idx="22779">
                  <c:v>30483</c:v>
                </c:pt>
                <c:pt idx="22780">
                  <c:v>30484</c:v>
                </c:pt>
                <c:pt idx="22781">
                  <c:v>30485</c:v>
                </c:pt>
                <c:pt idx="22782">
                  <c:v>30486</c:v>
                </c:pt>
                <c:pt idx="22783">
                  <c:v>30487</c:v>
                </c:pt>
                <c:pt idx="22784">
                  <c:v>30488</c:v>
                </c:pt>
                <c:pt idx="22785">
                  <c:v>30489</c:v>
                </c:pt>
                <c:pt idx="22786">
                  <c:v>30490</c:v>
                </c:pt>
                <c:pt idx="22787">
                  <c:v>30491</c:v>
                </c:pt>
                <c:pt idx="22788">
                  <c:v>30492</c:v>
                </c:pt>
                <c:pt idx="22789">
                  <c:v>30493</c:v>
                </c:pt>
                <c:pt idx="22790">
                  <c:v>30494</c:v>
                </c:pt>
                <c:pt idx="22791">
                  <c:v>30495</c:v>
                </c:pt>
                <c:pt idx="22792">
                  <c:v>30496</c:v>
                </c:pt>
                <c:pt idx="22793">
                  <c:v>30497</c:v>
                </c:pt>
                <c:pt idx="22794">
                  <c:v>30498</c:v>
                </c:pt>
                <c:pt idx="22795">
                  <c:v>30499</c:v>
                </c:pt>
                <c:pt idx="22796">
                  <c:v>30500</c:v>
                </c:pt>
                <c:pt idx="22797">
                  <c:v>30501</c:v>
                </c:pt>
                <c:pt idx="22798">
                  <c:v>30502</c:v>
                </c:pt>
                <c:pt idx="22799">
                  <c:v>30503</c:v>
                </c:pt>
                <c:pt idx="22800">
                  <c:v>30504</c:v>
                </c:pt>
                <c:pt idx="22801">
                  <c:v>30505</c:v>
                </c:pt>
                <c:pt idx="22802">
                  <c:v>30506</c:v>
                </c:pt>
                <c:pt idx="22803">
                  <c:v>30507</c:v>
                </c:pt>
                <c:pt idx="22804">
                  <c:v>30508</c:v>
                </c:pt>
                <c:pt idx="22805">
                  <c:v>30509</c:v>
                </c:pt>
                <c:pt idx="22806">
                  <c:v>30510</c:v>
                </c:pt>
                <c:pt idx="22807">
                  <c:v>30511</c:v>
                </c:pt>
                <c:pt idx="22808">
                  <c:v>30512</c:v>
                </c:pt>
                <c:pt idx="22809">
                  <c:v>30513</c:v>
                </c:pt>
                <c:pt idx="22810">
                  <c:v>30514</c:v>
                </c:pt>
                <c:pt idx="22811">
                  <c:v>30515</c:v>
                </c:pt>
                <c:pt idx="22812">
                  <c:v>30516</c:v>
                </c:pt>
                <c:pt idx="22813">
                  <c:v>30517</c:v>
                </c:pt>
                <c:pt idx="22814">
                  <c:v>30518</c:v>
                </c:pt>
                <c:pt idx="22815">
                  <c:v>30519</c:v>
                </c:pt>
                <c:pt idx="22816">
                  <c:v>30520</c:v>
                </c:pt>
                <c:pt idx="22817">
                  <c:v>30521</c:v>
                </c:pt>
                <c:pt idx="22818">
                  <c:v>30522</c:v>
                </c:pt>
                <c:pt idx="22819">
                  <c:v>30523</c:v>
                </c:pt>
                <c:pt idx="22820">
                  <c:v>30524</c:v>
                </c:pt>
                <c:pt idx="22821">
                  <c:v>30525</c:v>
                </c:pt>
                <c:pt idx="22822">
                  <c:v>30526</c:v>
                </c:pt>
                <c:pt idx="22823">
                  <c:v>30527</c:v>
                </c:pt>
                <c:pt idx="22824">
                  <c:v>30528</c:v>
                </c:pt>
                <c:pt idx="22825">
                  <c:v>30529</c:v>
                </c:pt>
                <c:pt idx="22826">
                  <c:v>30530</c:v>
                </c:pt>
                <c:pt idx="22827">
                  <c:v>30531</c:v>
                </c:pt>
                <c:pt idx="22828">
                  <c:v>30532</c:v>
                </c:pt>
                <c:pt idx="22829">
                  <c:v>30533</c:v>
                </c:pt>
                <c:pt idx="22830">
                  <c:v>30534</c:v>
                </c:pt>
                <c:pt idx="22831">
                  <c:v>30535</c:v>
                </c:pt>
                <c:pt idx="22832">
                  <c:v>30536</c:v>
                </c:pt>
                <c:pt idx="22833">
                  <c:v>30537</c:v>
                </c:pt>
                <c:pt idx="22834">
                  <c:v>30538</c:v>
                </c:pt>
                <c:pt idx="22835">
                  <c:v>30539</c:v>
                </c:pt>
                <c:pt idx="22836">
                  <c:v>30540</c:v>
                </c:pt>
                <c:pt idx="22837">
                  <c:v>30541</c:v>
                </c:pt>
                <c:pt idx="22838">
                  <c:v>30542</c:v>
                </c:pt>
                <c:pt idx="22839">
                  <c:v>30543</c:v>
                </c:pt>
                <c:pt idx="22840">
                  <c:v>30544</c:v>
                </c:pt>
                <c:pt idx="22841">
                  <c:v>30545</c:v>
                </c:pt>
                <c:pt idx="22842">
                  <c:v>30546</c:v>
                </c:pt>
                <c:pt idx="22843">
                  <c:v>30547</c:v>
                </c:pt>
                <c:pt idx="22844">
                  <c:v>30548</c:v>
                </c:pt>
                <c:pt idx="22845">
                  <c:v>30549</c:v>
                </c:pt>
                <c:pt idx="22846">
                  <c:v>30550</c:v>
                </c:pt>
                <c:pt idx="22847">
                  <c:v>30551</c:v>
                </c:pt>
                <c:pt idx="22848">
                  <c:v>30552</c:v>
                </c:pt>
                <c:pt idx="22849">
                  <c:v>30553</c:v>
                </c:pt>
                <c:pt idx="22850">
                  <c:v>30554</c:v>
                </c:pt>
                <c:pt idx="22851">
                  <c:v>30555</c:v>
                </c:pt>
                <c:pt idx="22852">
                  <c:v>30556</c:v>
                </c:pt>
                <c:pt idx="22853">
                  <c:v>30557</c:v>
                </c:pt>
                <c:pt idx="22854">
                  <c:v>30558</c:v>
                </c:pt>
                <c:pt idx="22855">
                  <c:v>30559</c:v>
                </c:pt>
                <c:pt idx="22856">
                  <c:v>30560</c:v>
                </c:pt>
                <c:pt idx="22857">
                  <c:v>30561</c:v>
                </c:pt>
                <c:pt idx="22858">
                  <c:v>30562</c:v>
                </c:pt>
                <c:pt idx="22859">
                  <c:v>30563</c:v>
                </c:pt>
                <c:pt idx="22860">
                  <c:v>30564</c:v>
                </c:pt>
                <c:pt idx="22861">
                  <c:v>30565</c:v>
                </c:pt>
                <c:pt idx="22862">
                  <c:v>30566</c:v>
                </c:pt>
                <c:pt idx="22863">
                  <c:v>30567</c:v>
                </c:pt>
                <c:pt idx="22864">
                  <c:v>30568</c:v>
                </c:pt>
                <c:pt idx="22865">
                  <c:v>30569</c:v>
                </c:pt>
                <c:pt idx="22866">
                  <c:v>30570</c:v>
                </c:pt>
                <c:pt idx="22867">
                  <c:v>30571</c:v>
                </c:pt>
                <c:pt idx="22868">
                  <c:v>30572</c:v>
                </c:pt>
                <c:pt idx="22869">
                  <c:v>30573</c:v>
                </c:pt>
                <c:pt idx="22870">
                  <c:v>30574</c:v>
                </c:pt>
                <c:pt idx="22871">
                  <c:v>30575</c:v>
                </c:pt>
                <c:pt idx="22872">
                  <c:v>30576</c:v>
                </c:pt>
                <c:pt idx="22873">
                  <c:v>30577</c:v>
                </c:pt>
                <c:pt idx="22874">
                  <c:v>30578</c:v>
                </c:pt>
                <c:pt idx="22875">
                  <c:v>30579</c:v>
                </c:pt>
                <c:pt idx="22876">
                  <c:v>30580</c:v>
                </c:pt>
                <c:pt idx="22877">
                  <c:v>30581</c:v>
                </c:pt>
                <c:pt idx="22878">
                  <c:v>30582</c:v>
                </c:pt>
                <c:pt idx="22879">
                  <c:v>30583</c:v>
                </c:pt>
                <c:pt idx="22880">
                  <c:v>30584</c:v>
                </c:pt>
                <c:pt idx="22881">
                  <c:v>30585</c:v>
                </c:pt>
                <c:pt idx="22882">
                  <c:v>30586</c:v>
                </c:pt>
                <c:pt idx="22883">
                  <c:v>30587</c:v>
                </c:pt>
                <c:pt idx="22884">
                  <c:v>30588</c:v>
                </c:pt>
                <c:pt idx="22885">
                  <c:v>30589</c:v>
                </c:pt>
                <c:pt idx="22886">
                  <c:v>30590</c:v>
                </c:pt>
                <c:pt idx="22887">
                  <c:v>30591</c:v>
                </c:pt>
                <c:pt idx="22888">
                  <c:v>30592</c:v>
                </c:pt>
                <c:pt idx="22889">
                  <c:v>30593</c:v>
                </c:pt>
                <c:pt idx="22890">
                  <c:v>30594</c:v>
                </c:pt>
                <c:pt idx="22891">
                  <c:v>30595</c:v>
                </c:pt>
                <c:pt idx="22892">
                  <c:v>30596</c:v>
                </c:pt>
                <c:pt idx="22893">
                  <c:v>30597</c:v>
                </c:pt>
                <c:pt idx="22894">
                  <c:v>30598</c:v>
                </c:pt>
                <c:pt idx="22895">
                  <c:v>30599</c:v>
                </c:pt>
                <c:pt idx="22896">
                  <c:v>30600</c:v>
                </c:pt>
                <c:pt idx="22897">
                  <c:v>30601</c:v>
                </c:pt>
                <c:pt idx="22898">
                  <c:v>30602</c:v>
                </c:pt>
                <c:pt idx="22899">
                  <c:v>30603</c:v>
                </c:pt>
                <c:pt idx="22900">
                  <c:v>30604</c:v>
                </c:pt>
                <c:pt idx="22901">
                  <c:v>30605</c:v>
                </c:pt>
                <c:pt idx="22902">
                  <c:v>30606</c:v>
                </c:pt>
                <c:pt idx="22903">
                  <c:v>30607</c:v>
                </c:pt>
                <c:pt idx="22904">
                  <c:v>30608</c:v>
                </c:pt>
                <c:pt idx="22905">
                  <c:v>30609</c:v>
                </c:pt>
                <c:pt idx="22906">
                  <c:v>30610</c:v>
                </c:pt>
                <c:pt idx="22907">
                  <c:v>30611</c:v>
                </c:pt>
                <c:pt idx="22908">
                  <c:v>30612</c:v>
                </c:pt>
                <c:pt idx="22909">
                  <c:v>30613</c:v>
                </c:pt>
                <c:pt idx="22910">
                  <c:v>30614</c:v>
                </c:pt>
                <c:pt idx="22911">
                  <c:v>30615</c:v>
                </c:pt>
                <c:pt idx="22912">
                  <c:v>30616</c:v>
                </c:pt>
                <c:pt idx="22913">
                  <c:v>30617</c:v>
                </c:pt>
                <c:pt idx="22914">
                  <c:v>30618</c:v>
                </c:pt>
                <c:pt idx="22915">
                  <c:v>30619</c:v>
                </c:pt>
                <c:pt idx="22916">
                  <c:v>30620</c:v>
                </c:pt>
                <c:pt idx="22917">
                  <c:v>30621</c:v>
                </c:pt>
                <c:pt idx="22918">
                  <c:v>30622</c:v>
                </c:pt>
                <c:pt idx="22919">
                  <c:v>30623</c:v>
                </c:pt>
                <c:pt idx="22920">
                  <c:v>30624</c:v>
                </c:pt>
                <c:pt idx="22921">
                  <c:v>30625</c:v>
                </c:pt>
                <c:pt idx="22922">
                  <c:v>30626</c:v>
                </c:pt>
                <c:pt idx="22923">
                  <c:v>30627</c:v>
                </c:pt>
                <c:pt idx="22924">
                  <c:v>30628</c:v>
                </c:pt>
                <c:pt idx="22925">
                  <c:v>30629</c:v>
                </c:pt>
                <c:pt idx="22926">
                  <c:v>30630</c:v>
                </c:pt>
                <c:pt idx="22927">
                  <c:v>30631</c:v>
                </c:pt>
                <c:pt idx="22928">
                  <c:v>30632</c:v>
                </c:pt>
                <c:pt idx="22929">
                  <c:v>30633</c:v>
                </c:pt>
                <c:pt idx="22930">
                  <c:v>30634</c:v>
                </c:pt>
                <c:pt idx="22931">
                  <c:v>30635</c:v>
                </c:pt>
                <c:pt idx="22932">
                  <c:v>30636</c:v>
                </c:pt>
                <c:pt idx="22933">
                  <c:v>30637</c:v>
                </c:pt>
                <c:pt idx="22934">
                  <c:v>30638</c:v>
                </c:pt>
                <c:pt idx="22935">
                  <c:v>30639</c:v>
                </c:pt>
                <c:pt idx="22936">
                  <c:v>30640</c:v>
                </c:pt>
                <c:pt idx="22937">
                  <c:v>30641</c:v>
                </c:pt>
                <c:pt idx="22938">
                  <c:v>30642</c:v>
                </c:pt>
                <c:pt idx="22939">
                  <c:v>30643</c:v>
                </c:pt>
                <c:pt idx="22940">
                  <c:v>30644</c:v>
                </c:pt>
                <c:pt idx="22941">
                  <c:v>30645</c:v>
                </c:pt>
                <c:pt idx="22942">
                  <c:v>30646</c:v>
                </c:pt>
                <c:pt idx="22943">
                  <c:v>30647</c:v>
                </c:pt>
                <c:pt idx="22944">
                  <c:v>30648</c:v>
                </c:pt>
                <c:pt idx="22945">
                  <c:v>30649</c:v>
                </c:pt>
                <c:pt idx="22946">
                  <c:v>30650</c:v>
                </c:pt>
                <c:pt idx="22947">
                  <c:v>30651</c:v>
                </c:pt>
                <c:pt idx="22948">
                  <c:v>30652</c:v>
                </c:pt>
                <c:pt idx="22949">
                  <c:v>30653</c:v>
                </c:pt>
                <c:pt idx="22950">
                  <c:v>30654</c:v>
                </c:pt>
                <c:pt idx="22951">
                  <c:v>30655</c:v>
                </c:pt>
                <c:pt idx="22952">
                  <c:v>30656</c:v>
                </c:pt>
                <c:pt idx="22953">
                  <c:v>30657</c:v>
                </c:pt>
                <c:pt idx="22954">
                  <c:v>30658</c:v>
                </c:pt>
                <c:pt idx="22955">
                  <c:v>30659</c:v>
                </c:pt>
                <c:pt idx="22956">
                  <c:v>30660</c:v>
                </c:pt>
                <c:pt idx="22957">
                  <c:v>30661</c:v>
                </c:pt>
                <c:pt idx="22958">
                  <c:v>30662</c:v>
                </c:pt>
                <c:pt idx="22959">
                  <c:v>30663</c:v>
                </c:pt>
                <c:pt idx="22960">
                  <c:v>30664</c:v>
                </c:pt>
                <c:pt idx="22961">
                  <c:v>30665</c:v>
                </c:pt>
                <c:pt idx="22962">
                  <c:v>30666</c:v>
                </c:pt>
                <c:pt idx="22963">
                  <c:v>30667</c:v>
                </c:pt>
                <c:pt idx="22964">
                  <c:v>30668</c:v>
                </c:pt>
                <c:pt idx="22965">
                  <c:v>30669</c:v>
                </c:pt>
                <c:pt idx="22966">
                  <c:v>30670</c:v>
                </c:pt>
                <c:pt idx="22967">
                  <c:v>30671</c:v>
                </c:pt>
                <c:pt idx="22968">
                  <c:v>30672</c:v>
                </c:pt>
                <c:pt idx="22969">
                  <c:v>30673</c:v>
                </c:pt>
                <c:pt idx="22970">
                  <c:v>30674</c:v>
                </c:pt>
                <c:pt idx="22971">
                  <c:v>30675</c:v>
                </c:pt>
                <c:pt idx="22972">
                  <c:v>30676</c:v>
                </c:pt>
                <c:pt idx="22973">
                  <c:v>30677</c:v>
                </c:pt>
                <c:pt idx="22974">
                  <c:v>30678</c:v>
                </c:pt>
                <c:pt idx="22975">
                  <c:v>30679</c:v>
                </c:pt>
                <c:pt idx="22976">
                  <c:v>30680</c:v>
                </c:pt>
                <c:pt idx="22977">
                  <c:v>30681</c:v>
                </c:pt>
                <c:pt idx="22978">
                  <c:v>30682</c:v>
                </c:pt>
                <c:pt idx="22979">
                  <c:v>30683</c:v>
                </c:pt>
                <c:pt idx="22980">
                  <c:v>30684</c:v>
                </c:pt>
                <c:pt idx="22981">
                  <c:v>30685</c:v>
                </c:pt>
                <c:pt idx="22982">
                  <c:v>30686</c:v>
                </c:pt>
                <c:pt idx="22983">
                  <c:v>30687</c:v>
                </c:pt>
                <c:pt idx="22984">
                  <c:v>30688</c:v>
                </c:pt>
                <c:pt idx="22985">
                  <c:v>30689</c:v>
                </c:pt>
                <c:pt idx="22986">
                  <c:v>30690</c:v>
                </c:pt>
                <c:pt idx="22987">
                  <c:v>30691</c:v>
                </c:pt>
                <c:pt idx="22988">
                  <c:v>30692</c:v>
                </c:pt>
                <c:pt idx="22989">
                  <c:v>30693</c:v>
                </c:pt>
                <c:pt idx="22990">
                  <c:v>30694</c:v>
                </c:pt>
                <c:pt idx="22991">
                  <c:v>30695</c:v>
                </c:pt>
                <c:pt idx="22992">
                  <c:v>30696</c:v>
                </c:pt>
                <c:pt idx="22993">
                  <c:v>30697</c:v>
                </c:pt>
                <c:pt idx="22994">
                  <c:v>30698</c:v>
                </c:pt>
                <c:pt idx="22995">
                  <c:v>30699</c:v>
                </c:pt>
                <c:pt idx="22996">
                  <c:v>30700</c:v>
                </c:pt>
                <c:pt idx="22997">
                  <c:v>30701</c:v>
                </c:pt>
                <c:pt idx="22998">
                  <c:v>30702</c:v>
                </c:pt>
                <c:pt idx="22999">
                  <c:v>30703</c:v>
                </c:pt>
                <c:pt idx="23000">
                  <c:v>30704</c:v>
                </c:pt>
                <c:pt idx="23001">
                  <c:v>30705</c:v>
                </c:pt>
                <c:pt idx="23002">
                  <c:v>30706</c:v>
                </c:pt>
                <c:pt idx="23003">
                  <c:v>30707</c:v>
                </c:pt>
                <c:pt idx="23004">
                  <c:v>30708</c:v>
                </c:pt>
                <c:pt idx="23005">
                  <c:v>30709</c:v>
                </c:pt>
                <c:pt idx="23006">
                  <c:v>30710</c:v>
                </c:pt>
                <c:pt idx="23007">
                  <c:v>30711</c:v>
                </c:pt>
                <c:pt idx="23008">
                  <c:v>30712</c:v>
                </c:pt>
                <c:pt idx="23009">
                  <c:v>30713</c:v>
                </c:pt>
                <c:pt idx="23010">
                  <c:v>30714</c:v>
                </c:pt>
                <c:pt idx="23011">
                  <c:v>30715</c:v>
                </c:pt>
                <c:pt idx="23012">
                  <c:v>30716</c:v>
                </c:pt>
                <c:pt idx="23013">
                  <c:v>30717</c:v>
                </c:pt>
                <c:pt idx="23014">
                  <c:v>30718</c:v>
                </c:pt>
                <c:pt idx="23015">
                  <c:v>30719</c:v>
                </c:pt>
                <c:pt idx="23016">
                  <c:v>30720</c:v>
                </c:pt>
                <c:pt idx="23017">
                  <c:v>30721</c:v>
                </c:pt>
                <c:pt idx="23018">
                  <c:v>30722</c:v>
                </c:pt>
                <c:pt idx="23019">
                  <c:v>30723</c:v>
                </c:pt>
                <c:pt idx="23020">
                  <c:v>30724</c:v>
                </c:pt>
                <c:pt idx="23021">
                  <c:v>30725</c:v>
                </c:pt>
                <c:pt idx="23022">
                  <c:v>30726</c:v>
                </c:pt>
                <c:pt idx="23023">
                  <c:v>30727</c:v>
                </c:pt>
                <c:pt idx="23024">
                  <c:v>30728</c:v>
                </c:pt>
                <c:pt idx="23025">
                  <c:v>30729</c:v>
                </c:pt>
                <c:pt idx="23026">
                  <c:v>30730</c:v>
                </c:pt>
                <c:pt idx="23027">
                  <c:v>30731</c:v>
                </c:pt>
                <c:pt idx="23028">
                  <c:v>30732</c:v>
                </c:pt>
                <c:pt idx="23029">
                  <c:v>30733</c:v>
                </c:pt>
                <c:pt idx="23030">
                  <c:v>30734</c:v>
                </c:pt>
                <c:pt idx="23031">
                  <c:v>30735</c:v>
                </c:pt>
                <c:pt idx="23032">
                  <c:v>30736</c:v>
                </c:pt>
                <c:pt idx="23033">
                  <c:v>30737</c:v>
                </c:pt>
                <c:pt idx="23034">
                  <c:v>30738</c:v>
                </c:pt>
                <c:pt idx="23035">
                  <c:v>30739</c:v>
                </c:pt>
                <c:pt idx="23036">
                  <c:v>30740</c:v>
                </c:pt>
                <c:pt idx="23037">
                  <c:v>30741</c:v>
                </c:pt>
                <c:pt idx="23038">
                  <c:v>30742</c:v>
                </c:pt>
                <c:pt idx="23039">
                  <c:v>30743</c:v>
                </c:pt>
                <c:pt idx="23040">
                  <c:v>30744</c:v>
                </c:pt>
                <c:pt idx="23041">
                  <c:v>30745</c:v>
                </c:pt>
                <c:pt idx="23042">
                  <c:v>30746</c:v>
                </c:pt>
                <c:pt idx="23043">
                  <c:v>30747</c:v>
                </c:pt>
                <c:pt idx="23044">
                  <c:v>30748</c:v>
                </c:pt>
                <c:pt idx="23045">
                  <c:v>30749</c:v>
                </c:pt>
                <c:pt idx="23046">
                  <c:v>30750</c:v>
                </c:pt>
                <c:pt idx="23047">
                  <c:v>30751</c:v>
                </c:pt>
                <c:pt idx="23048">
                  <c:v>30752</c:v>
                </c:pt>
                <c:pt idx="23049">
                  <c:v>30753</c:v>
                </c:pt>
                <c:pt idx="23050">
                  <c:v>30754</c:v>
                </c:pt>
                <c:pt idx="23051">
                  <c:v>30755</c:v>
                </c:pt>
                <c:pt idx="23052">
                  <c:v>30756</c:v>
                </c:pt>
                <c:pt idx="23053">
                  <c:v>30757</c:v>
                </c:pt>
                <c:pt idx="23054">
                  <c:v>30758</c:v>
                </c:pt>
                <c:pt idx="23055">
                  <c:v>30759</c:v>
                </c:pt>
                <c:pt idx="23056">
                  <c:v>30760</c:v>
                </c:pt>
                <c:pt idx="23057">
                  <c:v>30761</c:v>
                </c:pt>
                <c:pt idx="23058">
                  <c:v>30762</c:v>
                </c:pt>
                <c:pt idx="23059">
                  <c:v>30763</c:v>
                </c:pt>
                <c:pt idx="23060">
                  <c:v>30764</c:v>
                </c:pt>
                <c:pt idx="23061">
                  <c:v>30765</c:v>
                </c:pt>
                <c:pt idx="23062">
                  <c:v>30766</c:v>
                </c:pt>
                <c:pt idx="23063">
                  <c:v>30767</c:v>
                </c:pt>
                <c:pt idx="23064">
                  <c:v>30768</c:v>
                </c:pt>
                <c:pt idx="23065">
                  <c:v>30769</c:v>
                </c:pt>
                <c:pt idx="23066">
                  <c:v>30770</c:v>
                </c:pt>
                <c:pt idx="23067">
                  <c:v>30771</c:v>
                </c:pt>
                <c:pt idx="23068">
                  <c:v>30772</c:v>
                </c:pt>
                <c:pt idx="23069">
                  <c:v>30773</c:v>
                </c:pt>
                <c:pt idx="23070">
                  <c:v>30774</c:v>
                </c:pt>
                <c:pt idx="23071">
                  <c:v>30775</c:v>
                </c:pt>
                <c:pt idx="23072">
                  <c:v>30776</c:v>
                </c:pt>
                <c:pt idx="23073">
                  <c:v>30777</c:v>
                </c:pt>
                <c:pt idx="23074">
                  <c:v>30778</c:v>
                </c:pt>
                <c:pt idx="23075">
                  <c:v>30779</c:v>
                </c:pt>
                <c:pt idx="23076">
                  <c:v>30780</c:v>
                </c:pt>
                <c:pt idx="23077">
                  <c:v>30781</c:v>
                </c:pt>
                <c:pt idx="23078">
                  <c:v>30782</c:v>
                </c:pt>
                <c:pt idx="23079">
                  <c:v>30783</c:v>
                </c:pt>
                <c:pt idx="23080">
                  <c:v>30784</c:v>
                </c:pt>
                <c:pt idx="23081">
                  <c:v>30785</c:v>
                </c:pt>
                <c:pt idx="23082">
                  <c:v>30786</c:v>
                </c:pt>
                <c:pt idx="23083">
                  <c:v>30787</c:v>
                </c:pt>
                <c:pt idx="23084">
                  <c:v>30788</c:v>
                </c:pt>
                <c:pt idx="23085">
                  <c:v>30789</c:v>
                </c:pt>
                <c:pt idx="23086">
                  <c:v>30790</c:v>
                </c:pt>
                <c:pt idx="23087">
                  <c:v>30791</c:v>
                </c:pt>
                <c:pt idx="23088">
                  <c:v>30792</c:v>
                </c:pt>
                <c:pt idx="23089">
                  <c:v>30793</c:v>
                </c:pt>
                <c:pt idx="23090">
                  <c:v>30794</c:v>
                </c:pt>
                <c:pt idx="23091">
                  <c:v>30795</c:v>
                </c:pt>
                <c:pt idx="23092">
                  <c:v>30796</c:v>
                </c:pt>
                <c:pt idx="23093">
                  <c:v>30797</c:v>
                </c:pt>
                <c:pt idx="23094">
                  <c:v>30798</c:v>
                </c:pt>
                <c:pt idx="23095">
                  <c:v>30799</c:v>
                </c:pt>
                <c:pt idx="23096">
                  <c:v>30800</c:v>
                </c:pt>
                <c:pt idx="23097">
                  <c:v>30801</c:v>
                </c:pt>
                <c:pt idx="23098">
                  <c:v>30802</c:v>
                </c:pt>
                <c:pt idx="23099">
                  <c:v>30803</c:v>
                </c:pt>
                <c:pt idx="23100">
                  <c:v>30804</c:v>
                </c:pt>
                <c:pt idx="23101">
                  <c:v>30805</c:v>
                </c:pt>
                <c:pt idx="23102">
                  <c:v>30806</c:v>
                </c:pt>
                <c:pt idx="23103">
                  <c:v>30807</c:v>
                </c:pt>
                <c:pt idx="23104">
                  <c:v>30808</c:v>
                </c:pt>
                <c:pt idx="23105">
                  <c:v>30809</c:v>
                </c:pt>
                <c:pt idx="23106">
                  <c:v>30810</c:v>
                </c:pt>
                <c:pt idx="23107">
                  <c:v>30811</c:v>
                </c:pt>
                <c:pt idx="23108">
                  <c:v>30812</c:v>
                </c:pt>
                <c:pt idx="23109">
                  <c:v>30813</c:v>
                </c:pt>
                <c:pt idx="23110">
                  <c:v>30814</c:v>
                </c:pt>
                <c:pt idx="23111">
                  <c:v>30815</c:v>
                </c:pt>
                <c:pt idx="23112">
                  <c:v>30816</c:v>
                </c:pt>
                <c:pt idx="23113">
                  <c:v>30817</c:v>
                </c:pt>
                <c:pt idx="23114">
                  <c:v>30818</c:v>
                </c:pt>
                <c:pt idx="23115">
                  <c:v>30819</c:v>
                </c:pt>
                <c:pt idx="23116">
                  <c:v>30820</c:v>
                </c:pt>
                <c:pt idx="23117">
                  <c:v>30821</c:v>
                </c:pt>
                <c:pt idx="23118">
                  <c:v>30822</c:v>
                </c:pt>
                <c:pt idx="23119">
                  <c:v>30823</c:v>
                </c:pt>
                <c:pt idx="23120">
                  <c:v>30824</c:v>
                </c:pt>
                <c:pt idx="23121">
                  <c:v>30825</c:v>
                </c:pt>
                <c:pt idx="23122">
                  <c:v>30826</c:v>
                </c:pt>
                <c:pt idx="23123">
                  <c:v>30827</c:v>
                </c:pt>
                <c:pt idx="23124">
                  <c:v>30828</c:v>
                </c:pt>
                <c:pt idx="23125">
                  <c:v>30829</c:v>
                </c:pt>
                <c:pt idx="23126">
                  <c:v>30830</c:v>
                </c:pt>
                <c:pt idx="23127">
                  <c:v>30831</c:v>
                </c:pt>
                <c:pt idx="23128">
                  <c:v>30832</c:v>
                </c:pt>
                <c:pt idx="23129">
                  <c:v>30833</c:v>
                </c:pt>
                <c:pt idx="23130">
                  <c:v>30834</c:v>
                </c:pt>
                <c:pt idx="23131">
                  <c:v>30835</c:v>
                </c:pt>
                <c:pt idx="23132">
                  <c:v>30836</c:v>
                </c:pt>
                <c:pt idx="23133">
                  <c:v>30837</c:v>
                </c:pt>
                <c:pt idx="23134">
                  <c:v>30838</c:v>
                </c:pt>
                <c:pt idx="23135">
                  <c:v>30839</c:v>
                </c:pt>
                <c:pt idx="23136">
                  <c:v>30840</c:v>
                </c:pt>
                <c:pt idx="23137">
                  <c:v>30841</c:v>
                </c:pt>
                <c:pt idx="23138">
                  <c:v>30842</c:v>
                </c:pt>
                <c:pt idx="23139">
                  <c:v>30843</c:v>
                </c:pt>
                <c:pt idx="23140">
                  <c:v>30844</c:v>
                </c:pt>
                <c:pt idx="23141">
                  <c:v>30845</c:v>
                </c:pt>
                <c:pt idx="23142">
                  <c:v>30846</c:v>
                </c:pt>
                <c:pt idx="23143">
                  <c:v>30847</c:v>
                </c:pt>
                <c:pt idx="23144">
                  <c:v>30848</c:v>
                </c:pt>
                <c:pt idx="23145">
                  <c:v>30849</c:v>
                </c:pt>
                <c:pt idx="23146">
                  <c:v>30850</c:v>
                </c:pt>
                <c:pt idx="23147">
                  <c:v>30851</c:v>
                </c:pt>
                <c:pt idx="23148">
                  <c:v>30852</c:v>
                </c:pt>
                <c:pt idx="23149">
                  <c:v>30853</c:v>
                </c:pt>
                <c:pt idx="23150">
                  <c:v>30854</c:v>
                </c:pt>
                <c:pt idx="23151">
                  <c:v>30855</c:v>
                </c:pt>
                <c:pt idx="23152">
                  <c:v>30856</c:v>
                </c:pt>
                <c:pt idx="23153">
                  <c:v>30857</c:v>
                </c:pt>
                <c:pt idx="23154">
                  <c:v>30858</c:v>
                </c:pt>
                <c:pt idx="23155">
                  <c:v>30859</c:v>
                </c:pt>
                <c:pt idx="23156">
                  <c:v>30860</c:v>
                </c:pt>
                <c:pt idx="23157">
                  <c:v>30861</c:v>
                </c:pt>
                <c:pt idx="23158">
                  <c:v>30862</c:v>
                </c:pt>
                <c:pt idx="23159">
                  <c:v>30863</c:v>
                </c:pt>
                <c:pt idx="23160">
                  <c:v>30864</c:v>
                </c:pt>
                <c:pt idx="23161">
                  <c:v>30865</c:v>
                </c:pt>
                <c:pt idx="23162">
                  <c:v>30866</c:v>
                </c:pt>
                <c:pt idx="23163">
                  <c:v>30867</c:v>
                </c:pt>
                <c:pt idx="23164">
                  <c:v>30868</c:v>
                </c:pt>
                <c:pt idx="23165">
                  <c:v>30869</c:v>
                </c:pt>
                <c:pt idx="23166">
                  <c:v>30870</c:v>
                </c:pt>
                <c:pt idx="23167">
                  <c:v>30871</c:v>
                </c:pt>
                <c:pt idx="23168">
                  <c:v>30872</c:v>
                </c:pt>
                <c:pt idx="23169">
                  <c:v>30873</c:v>
                </c:pt>
                <c:pt idx="23170">
                  <c:v>30874</c:v>
                </c:pt>
                <c:pt idx="23171">
                  <c:v>30875</c:v>
                </c:pt>
                <c:pt idx="23172">
                  <c:v>30876</c:v>
                </c:pt>
                <c:pt idx="23173">
                  <c:v>30877</c:v>
                </c:pt>
                <c:pt idx="23174">
                  <c:v>30878</c:v>
                </c:pt>
                <c:pt idx="23175">
                  <c:v>30879</c:v>
                </c:pt>
                <c:pt idx="23176">
                  <c:v>30880</c:v>
                </c:pt>
                <c:pt idx="23177">
                  <c:v>30881</c:v>
                </c:pt>
                <c:pt idx="23178">
                  <c:v>30882</c:v>
                </c:pt>
                <c:pt idx="23179">
                  <c:v>30883</c:v>
                </c:pt>
                <c:pt idx="23180">
                  <c:v>30884</c:v>
                </c:pt>
                <c:pt idx="23181">
                  <c:v>30885</c:v>
                </c:pt>
                <c:pt idx="23182">
                  <c:v>30886</c:v>
                </c:pt>
                <c:pt idx="23183">
                  <c:v>30887</c:v>
                </c:pt>
                <c:pt idx="23184">
                  <c:v>30888</c:v>
                </c:pt>
                <c:pt idx="23185">
                  <c:v>30889</c:v>
                </c:pt>
                <c:pt idx="23186">
                  <c:v>30890</c:v>
                </c:pt>
                <c:pt idx="23187">
                  <c:v>30891</c:v>
                </c:pt>
                <c:pt idx="23188">
                  <c:v>30892</c:v>
                </c:pt>
                <c:pt idx="23189">
                  <c:v>30893</c:v>
                </c:pt>
                <c:pt idx="23190">
                  <c:v>30894</c:v>
                </c:pt>
                <c:pt idx="23191">
                  <c:v>30895</c:v>
                </c:pt>
                <c:pt idx="23192">
                  <c:v>30896</c:v>
                </c:pt>
                <c:pt idx="23193">
                  <c:v>30897</c:v>
                </c:pt>
                <c:pt idx="23194">
                  <c:v>30898</c:v>
                </c:pt>
                <c:pt idx="23195">
                  <c:v>30899</c:v>
                </c:pt>
                <c:pt idx="23196">
                  <c:v>30900</c:v>
                </c:pt>
                <c:pt idx="23197">
                  <c:v>30901</c:v>
                </c:pt>
                <c:pt idx="23198">
                  <c:v>30902</c:v>
                </c:pt>
                <c:pt idx="23199">
                  <c:v>30903</c:v>
                </c:pt>
                <c:pt idx="23200">
                  <c:v>30904</c:v>
                </c:pt>
                <c:pt idx="23201">
                  <c:v>30905</c:v>
                </c:pt>
                <c:pt idx="23202">
                  <c:v>30906</c:v>
                </c:pt>
                <c:pt idx="23203">
                  <c:v>30907</c:v>
                </c:pt>
                <c:pt idx="23204">
                  <c:v>30908</c:v>
                </c:pt>
                <c:pt idx="23205">
                  <c:v>30909</c:v>
                </c:pt>
                <c:pt idx="23206">
                  <c:v>30910</c:v>
                </c:pt>
                <c:pt idx="23207">
                  <c:v>30911</c:v>
                </c:pt>
                <c:pt idx="23208">
                  <c:v>30912</c:v>
                </c:pt>
                <c:pt idx="23209">
                  <c:v>30913</c:v>
                </c:pt>
                <c:pt idx="23210">
                  <c:v>30914</c:v>
                </c:pt>
                <c:pt idx="23211">
                  <c:v>30915</c:v>
                </c:pt>
                <c:pt idx="23212">
                  <c:v>30916</c:v>
                </c:pt>
                <c:pt idx="23213">
                  <c:v>30917</c:v>
                </c:pt>
                <c:pt idx="23214">
                  <c:v>30918</c:v>
                </c:pt>
                <c:pt idx="23215">
                  <c:v>30919</c:v>
                </c:pt>
                <c:pt idx="23216">
                  <c:v>30920</c:v>
                </c:pt>
                <c:pt idx="23217">
                  <c:v>30921</c:v>
                </c:pt>
                <c:pt idx="23218">
                  <c:v>30922</c:v>
                </c:pt>
                <c:pt idx="23219">
                  <c:v>30923</c:v>
                </c:pt>
                <c:pt idx="23220">
                  <c:v>30924</c:v>
                </c:pt>
                <c:pt idx="23221">
                  <c:v>30925</c:v>
                </c:pt>
                <c:pt idx="23222">
                  <c:v>30926</c:v>
                </c:pt>
                <c:pt idx="23223">
                  <c:v>30927</c:v>
                </c:pt>
                <c:pt idx="23224">
                  <c:v>30928</c:v>
                </c:pt>
                <c:pt idx="23225">
                  <c:v>30929</c:v>
                </c:pt>
                <c:pt idx="23226">
                  <c:v>30930</c:v>
                </c:pt>
                <c:pt idx="23227">
                  <c:v>30931</c:v>
                </c:pt>
                <c:pt idx="23228">
                  <c:v>30932</c:v>
                </c:pt>
                <c:pt idx="23229">
                  <c:v>30933</c:v>
                </c:pt>
                <c:pt idx="23230">
                  <c:v>30934</c:v>
                </c:pt>
                <c:pt idx="23231">
                  <c:v>30935</c:v>
                </c:pt>
                <c:pt idx="23232">
                  <c:v>30936</c:v>
                </c:pt>
                <c:pt idx="23233">
                  <c:v>30937</c:v>
                </c:pt>
                <c:pt idx="23234">
                  <c:v>30938</c:v>
                </c:pt>
                <c:pt idx="23235">
                  <c:v>30939</c:v>
                </c:pt>
                <c:pt idx="23236">
                  <c:v>30940</c:v>
                </c:pt>
                <c:pt idx="23237">
                  <c:v>30941</c:v>
                </c:pt>
                <c:pt idx="23238">
                  <c:v>30942</c:v>
                </c:pt>
                <c:pt idx="23239">
                  <c:v>30943</c:v>
                </c:pt>
                <c:pt idx="23240">
                  <c:v>30944</c:v>
                </c:pt>
                <c:pt idx="23241">
                  <c:v>30945</c:v>
                </c:pt>
                <c:pt idx="23242">
                  <c:v>30946</c:v>
                </c:pt>
                <c:pt idx="23243">
                  <c:v>30947</c:v>
                </c:pt>
                <c:pt idx="23244">
                  <c:v>30948</c:v>
                </c:pt>
                <c:pt idx="23245">
                  <c:v>30949</c:v>
                </c:pt>
                <c:pt idx="23246">
                  <c:v>30950</c:v>
                </c:pt>
                <c:pt idx="23247">
                  <c:v>30951</c:v>
                </c:pt>
                <c:pt idx="23248">
                  <c:v>30952</c:v>
                </c:pt>
                <c:pt idx="23249">
                  <c:v>30953</c:v>
                </c:pt>
                <c:pt idx="23250">
                  <c:v>30954</c:v>
                </c:pt>
                <c:pt idx="23251">
                  <c:v>30955</c:v>
                </c:pt>
                <c:pt idx="23252">
                  <c:v>30956</c:v>
                </c:pt>
                <c:pt idx="23253">
                  <c:v>30957</c:v>
                </c:pt>
                <c:pt idx="23254">
                  <c:v>30958</c:v>
                </c:pt>
                <c:pt idx="23255">
                  <c:v>30959</c:v>
                </c:pt>
                <c:pt idx="23256">
                  <c:v>30960</c:v>
                </c:pt>
                <c:pt idx="23257">
                  <c:v>30961</c:v>
                </c:pt>
                <c:pt idx="23258">
                  <c:v>30962</c:v>
                </c:pt>
                <c:pt idx="23259">
                  <c:v>30963</c:v>
                </c:pt>
                <c:pt idx="23260">
                  <c:v>30964</c:v>
                </c:pt>
                <c:pt idx="23261">
                  <c:v>30965</c:v>
                </c:pt>
                <c:pt idx="23262">
                  <c:v>30966</c:v>
                </c:pt>
                <c:pt idx="23263">
                  <c:v>30967</c:v>
                </c:pt>
                <c:pt idx="23264">
                  <c:v>30968</c:v>
                </c:pt>
                <c:pt idx="23265">
                  <c:v>30969</c:v>
                </c:pt>
                <c:pt idx="23266">
                  <c:v>30970</c:v>
                </c:pt>
                <c:pt idx="23267">
                  <c:v>30971</c:v>
                </c:pt>
                <c:pt idx="23268">
                  <c:v>30972</c:v>
                </c:pt>
                <c:pt idx="23269">
                  <c:v>30973</c:v>
                </c:pt>
                <c:pt idx="23270">
                  <c:v>30974</c:v>
                </c:pt>
                <c:pt idx="23271">
                  <c:v>30975</c:v>
                </c:pt>
                <c:pt idx="23272">
                  <c:v>30976</c:v>
                </c:pt>
                <c:pt idx="23273">
                  <c:v>30977</c:v>
                </c:pt>
                <c:pt idx="23274">
                  <c:v>30978</c:v>
                </c:pt>
                <c:pt idx="23275">
                  <c:v>30979</c:v>
                </c:pt>
                <c:pt idx="23276">
                  <c:v>30980</c:v>
                </c:pt>
                <c:pt idx="23277">
                  <c:v>30981</c:v>
                </c:pt>
                <c:pt idx="23278">
                  <c:v>30982</c:v>
                </c:pt>
                <c:pt idx="23279">
                  <c:v>30983</c:v>
                </c:pt>
                <c:pt idx="23280">
                  <c:v>30984</c:v>
                </c:pt>
                <c:pt idx="23281">
                  <c:v>30985</c:v>
                </c:pt>
                <c:pt idx="23282">
                  <c:v>30986</c:v>
                </c:pt>
                <c:pt idx="23283">
                  <c:v>30987</c:v>
                </c:pt>
                <c:pt idx="23284">
                  <c:v>30988</c:v>
                </c:pt>
                <c:pt idx="23285">
                  <c:v>30989</c:v>
                </c:pt>
                <c:pt idx="23286">
                  <c:v>30990</c:v>
                </c:pt>
                <c:pt idx="23287">
                  <c:v>30991</c:v>
                </c:pt>
                <c:pt idx="23288">
                  <c:v>30992</c:v>
                </c:pt>
                <c:pt idx="23289">
                  <c:v>30993</c:v>
                </c:pt>
                <c:pt idx="23290">
                  <c:v>30994</c:v>
                </c:pt>
                <c:pt idx="23291">
                  <c:v>30995</c:v>
                </c:pt>
                <c:pt idx="23292">
                  <c:v>30996</c:v>
                </c:pt>
                <c:pt idx="23293">
                  <c:v>30997</c:v>
                </c:pt>
                <c:pt idx="23294">
                  <c:v>30998</c:v>
                </c:pt>
                <c:pt idx="23295">
                  <c:v>30999</c:v>
                </c:pt>
                <c:pt idx="23296">
                  <c:v>31000</c:v>
                </c:pt>
                <c:pt idx="23297">
                  <c:v>31001</c:v>
                </c:pt>
                <c:pt idx="23298">
                  <c:v>31002</c:v>
                </c:pt>
                <c:pt idx="23299">
                  <c:v>31003</c:v>
                </c:pt>
                <c:pt idx="23300">
                  <c:v>31004</c:v>
                </c:pt>
                <c:pt idx="23301">
                  <c:v>31005</c:v>
                </c:pt>
                <c:pt idx="23302">
                  <c:v>31006</c:v>
                </c:pt>
                <c:pt idx="23303">
                  <c:v>31007</c:v>
                </c:pt>
                <c:pt idx="23304">
                  <c:v>31008</c:v>
                </c:pt>
                <c:pt idx="23305">
                  <c:v>31009</c:v>
                </c:pt>
                <c:pt idx="23306">
                  <c:v>31010</c:v>
                </c:pt>
                <c:pt idx="23307">
                  <c:v>31011</c:v>
                </c:pt>
                <c:pt idx="23308">
                  <c:v>31012</c:v>
                </c:pt>
                <c:pt idx="23309">
                  <c:v>31013</c:v>
                </c:pt>
                <c:pt idx="23310">
                  <c:v>31014</c:v>
                </c:pt>
                <c:pt idx="23311">
                  <c:v>31015</c:v>
                </c:pt>
                <c:pt idx="23312">
                  <c:v>31016</c:v>
                </c:pt>
                <c:pt idx="23313">
                  <c:v>31017</c:v>
                </c:pt>
                <c:pt idx="23314">
                  <c:v>31018</c:v>
                </c:pt>
                <c:pt idx="23315">
                  <c:v>31019</c:v>
                </c:pt>
                <c:pt idx="23316">
                  <c:v>31020</c:v>
                </c:pt>
                <c:pt idx="23317">
                  <c:v>31021</c:v>
                </c:pt>
                <c:pt idx="23318">
                  <c:v>31022</c:v>
                </c:pt>
                <c:pt idx="23319">
                  <c:v>31023</c:v>
                </c:pt>
                <c:pt idx="23320">
                  <c:v>31024</c:v>
                </c:pt>
                <c:pt idx="23321">
                  <c:v>31025</c:v>
                </c:pt>
                <c:pt idx="23322">
                  <c:v>31026</c:v>
                </c:pt>
                <c:pt idx="23323">
                  <c:v>31027</c:v>
                </c:pt>
                <c:pt idx="23324">
                  <c:v>31028</c:v>
                </c:pt>
                <c:pt idx="23325">
                  <c:v>31029</c:v>
                </c:pt>
                <c:pt idx="23326">
                  <c:v>31030</c:v>
                </c:pt>
                <c:pt idx="23327">
                  <c:v>31031</c:v>
                </c:pt>
                <c:pt idx="23328">
                  <c:v>31032</c:v>
                </c:pt>
                <c:pt idx="23329">
                  <c:v>31033</c:v>
                </c:pt>
                <c:pt idx="23330">
                  <c:v>31034</c:v>
                </c:pt>
                <c:pt idx="23331">
                  <c:v>31035</c:v>
                </c:pt>
                <c:pt idx="23332">
                  <c:v>31036</c:v>
                </c:pt>
                <c:pt idx="23333">
                  <c:v>31037</c:v>
                </c:pt>
                <c:pt idx="23334">
                  <c:v>31038</c:v>
                </c:pt>
                <c:pt idx="23335">
                  <c:v>31039</c:v>
                </c:pt>
                <c:pt idx="23336">
                  <c:v>31040</c:v>
                </c:pt>
                <c:pt idx="23337">
                  <c:v>31041</c:v>
                </c:pt>
                <c:pt idx="23338">
                  <c:v>31042</c:v>
                </c:pt>
                <c:pt idx="23339">
                  <c:v>31043</c:v>
                </c:pt>
                <c:pt idx="23340">
                  <c:v>31044</c:v>
                </c:pt>
                <c:pt idx="23341">
                  <c:v>31045</c:v>
                </c:pt>
                <c:pt idx="23342">
                  <c:v>31046</c:v>
                </c:pt>
                <c:pt idx="23343">
                  <c:v>31047</c:v>
                </c:pt>
                <c:pt idx="23344">
                  <c:v>31048</c:v>
                </c:pt>
                <c:pt idx="23345">
                  <c:v>31049</c:v>
                </c:pt>
                <c:pt idx="23346">
                  <c:v>31050</c:v>
                </c:pt>
                <c:pt idx="23347">
                  <c:v>31051</c:v>
                </c:pt>
                <c:pt idx="23348">
                  <c:v>31052</c:v>
                </c:pt>
                <c:pt idx="23349">
                  <c:v>31053</c:v>
                </c:pt>
                <c:pt idx="23350">
                  <c:v>31054</c:v>
                </c:pt>
                <c:pt idx="23351">
                  <c:v>31055</c:v>
                </c:pt>
                <c:pt idx="23352">
                  <c:v>31056</c:v>
                </c:pt>
                <c:pt idx="23353">
                  <c:v>31057</c:v>
                </c:pt>
                <c:pt idx="23354">
                  <c:v>31058</c:v>
                </c:pt>
                <c:pt idx="23355">
                  <c:v>31059</c:v>
                </c:pt>
                <c:pt idx="23356">
                  <c:v>31060</c:v>
                </c:pt>
                <c:pt idx="23357">
                  <c:v>31061</c:v>
                </c:pt>
                <c:pt idx="23358">
                  <c:v>31062</c:v>
                </c:pt>
                <c:pt idx="23359">
                  <c:v>31063</c:v>
                </c:pt>
                <c:pt idx="23360">
                  <c:v>31064</c:v>
                </c:pt>
                <c:pt idx="23361">
                  <c:v>31065</c:v>
                </c:pt>
                <c:pt idx="23362">
                  <c:v>31066</c:v>
                </c:pt>
                <c:pt idx="23363">
                  <c:v>31067</c:v>
                </c:pt>
                <c:pt idx="23364">
                  <c:v>31068</c:v>
                </c:pt>
                <c:pt idx="23365">
                  <c:v>31069</c:v>
                </c:pt>
                <c:pt idx="23366">
                  <c:v>31070</c:v>
                </c:pt>
                <c:pt idx="23367">
                  <c:v>31071</c:v>
                </c:pt>
                <c:pt idx="23368">
                  <c:v>31072</c:v>
                </c:pt>
                <c:pt idx="23369">
                  <c:v>31073</c:v>
                </c:pt>
                <c:pt idx="23370">
                  <c:v>31074</c:v>
                </c:pt>
                <c:pt idx="23371">
                  <c:v>31075</c:v>
                </c:pt>
                <c:pt idx="23372">
                  <c:v>31076</c:v>
                </c:pt>
                <c:pt idx="23373">
                  <c:v>31077</c:v>
                </c:pt>
                <c:pt idx="23374">
                  <c:v>31078</c:v>
                </c:pt>
                <c:pt idx="23375">
                  <c:v>31079</c:v>
                </c:pt>
                <c:pt idx="23376">
                  <c:v>31080</c:v>
                </c:pt>
                <c:pt idx="23377">
                  <c:v>31081</c:v>
                </c:pt>
                <c:pt idx="23378">
                  <c:v>31082</c:v>
                </c:pt>
                <c:pt idx="23379">
                  <c:v>31083</c:v>
                </c:pt>
                <c:pt idx="23380">
                  <c:v>31084</c:v>
                </c:pt>
                <c:pt idx="23381">
                  <c:v>31085</c:v>
                </c:pt>
                <c:pt idx="23382">
                  <c:v>31086</c:v>
                </c:pt>
                <c:pt idx="23383">
                  <c:v>31087</c:v>
                </c:pt>
                <c:pt idx="23384">
                  <c:v>31088</c:v>
                </c:pt>
                <c:pt idx="23385">
                  <c:v>31089</c:v>
                </c:pt>
                <c:pt idx="23386">
                  <c:v>31090</c:v>
                </c:pt>
                <c:pt idx="23387">
                  <c:v>31091</c:v>
                </c:pt>
                <c:pt idx="23388">
                  <c:v>31092</c:v>
                </c:pt>
                <c:pt idx="23389">
                  <c:v>31093</c:v>
                </c:pt>
                <c:pt idx="23390">
                  <c:v>31094</c:v>
                </c:pt>
                <c:pt idx="23391">
                  <c:v>31095</c:v>
                </c:pt>
                <c:pt idx="23392">
                  <c:v>31096</c:v>
                </c:pt>
                <c:pt idx="23393">
                  <c:v>31097</c:v>
                </c:pt>
                <c:pt idx="23394">
                  <c:v>31098</c:v>
                </c:pt>
                <c:pt idx="23395">
                  <c:v>31099</c:v>
                </c:pt>
                <c:pt idx="23396">
                  <c:v>31100</c:v>
                </c:pt>
                <c:pt idx="23397">
                  <c:v>31101</c:v>
                </c:pt>
                <c:pt idx="23398">
                  <c:v>31102</c:v>
                </c:pt>
                <c:pt idx="23399">
                  <c:v>31103</c:v>
                </c:pt>
                <c:pt idx="23400">
                  <c:v>31104</c:v>
                </c:pt>
                <c:pt idx="23401">
                  <c:v>31105</c:v>
                </c:pt>
                <c:pt idx="23402">
                  <c:v>31106</c:v>
                </c:pt>
                <c:pt idx="23403">
                  <c:v>31107</c:v>
                </c:pt>
                <c:pt idx="23404">
                  <c:v>31108</c:v>
                </c:pt>
                <c:pt idx="23405">
                  <c:v>31109</c:v>
                </c:pt>
                <c:pt idx="23406">
                  <c:v>31110</c:v>
                </c:pt>
                <c:pt idx="23407">
                  <c:v>31111</c:v>
                </c:pt>
                <c:pt idx="23408">
                  <c:v>31112</c:v>
                </c:pt>
                <c:pt idx="23409">
                  <c:v>31113</c:v>
                </c:pt>
                <c:pt idx="23410">
                  <c:v>31114</c:v>
                </c:pt>
                <c:pt idx="23411">
                  <c:v>31115</c:v>
                </c:pt>
                <c:pt idx="23412">
                  <c:v>31116</c:v>
                </c:pt>
                <c:pt idx="23413">
                  <c:v>31117</c:v>
                </c:pt>
                <c:pt idx="23414">
                  <c:v>31118</c:v>
                </c:pt>
                <c:pt idx="23415">
                  <c:v>31119</c:v>
                </c:pt>
                <c:pt idx="23416">
                  <c:v>31120</c:v>
                </c:pt>
                <c:pt idx="23417">
                  <c:v>31121</c:v>
                </c:pt>
                <c:pt idx="23418">
                  <c:v>31122</c:v>
                </c:pt>
                <c:pt idx="23419">
                  <c:v>31123</c:v>
                </c:pt>
                <c:pt idx="23420">
                  <c:v>31124</c:v>
                </c:pt>
                <c:pt idx="23421">
                  <c:v>31125</c:v>
                </c:pt>
                <c:pt idx="23422">
                  <c:v>31126</c:v>
                </c:pt>
                <c:pt idx="23423">
                  <c:v>31127</c:v>
                </c:pt>
                <c:pt idx="23424">
                  <c:v>31128</c:v>
                </c:pt>
                <c:pt idx="23425">
                  <c:v>31129</c:v>
                </c:pt>
                <c:pt idx="23426">
                  <c:v>31130</c:v>
                </c:pt>
                <c:pt idx="23427">
                  <c:v>31131</c:v>
                </c:pt>
                <c:pt idx="23428">
                  <c:v>31132</c:v>
                </c:pt>
                <c:pt idx="23429">
                  <c:v>31133</c:v>
                </c:pt>
                <c:pt idx="23430">
                  <c:v>31134</c:v>
                </c:pt>
                <c:pt idx="23431">
                  <c:v>31135</c:v>
                </c:pt>
                <c:pt idx="23432">
                  <c:v>31136</c:v>
                </c:pt>
                <c:pt idx="23433">
                  <c:v>31137</c:v>
                </c:pt>
                <c:pt idx="23434">
                  <c:v>31138</c:v>
                </c:pt>
                <c:pt idx="23435">
                  <c:v>31139</c:v>
                </c:pt>
                <c:pt idx="23436">
                  <c:v>31140</c:v>
                </c:pt>
                <c:pt idx="23437">
                  <c:v>31141</c:v>
                </c:pt>
                <c:pt idx="23438">
                  <c:v>31142</c:v>
                </c:pt>
                <c:pt idx="23439">
                  <c:v>31143</c:v>
                </c:pt>
                <c:pt idx="23440">
                  <c:v>31144</c:v>
                </c:pt>
                <c:pt idx="23441">
                  <c:v>31145</c:v>
                </c:pt>
                <c:pt idx="23442">
                  <c:v>31146</c:v>
                </c:pt>
                <c:pt idx="23443">
                  <c:v>31147</c:v>
                </c:pt>
                <c:pt idx="23444">
                  <c:v>31148</c:v>
                </c:pt>
                <c:pt idx="23445">
                  <c:v>31149</c:v>
                </c:pt>
                <c:pt idx="23446">
                  <c:v>31150</c:v>
                </c:pt>
                <c:pt idx="23447">
                  <c:v>31151</c:v>
                </c:pt>
                <c:pt idx="23448">
                  <c:v>31152</c:v>
                </c:pt>
                <c:pt idx="23449">
                  <c:v>31153</c:v>
                </c:pt>
                <c:pt idx="23450">
                  <c:v>31154</c:v>
                </c:pt>
                <c:pt idx="23451">
                  <c:v>31155</c:v>
                </c:pt>
                <c:pt idx="23452">
                  <c:v>31156</c:v>
                </c:pt>
                <c:pt idx="23453">
                  <c:v>31157</c:v>
                </c:pt>
                <c:pt idx="23454">
                  <c:v>31158</c:v>
                </c:pt>
                <c:pt idx="23455">
                  <c:v>31159</c:v>
                </c:pt>
                <c:pt idx="23456">
                  <c:v>31160</c:v>
                </c:pt>
                <c:pt idx="23457">
                  <c:v>31161</c:v>
                </c:pt>
                <c:pt idx="23458">
                  <c:v>31162</c:v>
                </c:pt>
                <c:pt idx="23459">
                  <c:v>31163</c:v>
                </c:pt>
                <c:pt idx="23460">
                  <c:v>31164</c:v>
                </c:pt>
                <c:pt idx="23461">
                  <c:v>31165</c:v>
                </c:pt>
                <c:pt idx="23462">
                  <c:v>31166</c:v>
                </c:pt>
                <c:pt idx="23463">
                  <c:v>31167</c:v>
                </c:pt>
                <c:pt idx="23464">
                  <c:v>31168</c:v>
                </c:pt>
                <c:pt idx="23465">
                  <c:v>31169</c:v>
                </c:pt>
                <c:pt idx="23466">
                  <c:v>31170</c:v>
                </c:pt>
                <c:pt idx="23467">
                  <c:v>31171</c:v>
                </c:pt>
                <c:pt idx="23468">
                  <c:v>31172</c:v>
                </c:pt>
                <c:pt idx="23469">
                  <c:v>31173</c:v>
                </c:pt>
                <c:pt idx="23470">
                  <c:v>31174</c:v>
                </c:pt>
                <c:pt idx="23471">
                  <c:v>31175</c:v>
                </c:pt>
                <c:pt idx="23472">
                  <c:v>31176</c:v>
                </c:pt>
                <c:pt idx="23473">
                  <c:v>31177</c:v>
                </c:pt>
                <c:pt idx="23474">
                  <c:v>31178</c:v>
                </c:pt>
                <c:pt idx="23475">
                  <c:v>31179</c:v>
                </c:pt>
                <c:pt idx="23476">
                  <c:v>31180</c:v>
                </c:pt>
                <c:pt idx="23477">
                  <c:v>31181</c:v>
                </c:pt>
                <c:pt idx="23478">
                  <c:v>31182</c:v>
                </c:pt>
                <c:pt idx="23479">
                  <c:v>31183</c:v>
                </c:pt>
                <c:pt idx="23480">
                  <c:v>31184</c:v>
                </c:pt>
                <c:pt idx="23481">
                  <c:v>31185</c:v>
                </c:pt>
                <c:pt idx="23482">
                  <c:v>31186</c:v>
                </c:pt>
                <c:pt idx="23483">
                  <c:v>31187</c:v>
                </c:pt>
                <c:pt idx="23484">
                  <c:v>31188</c:v>
                </c:pt>
                <c:pt idx="23485">
                  <c:v>31189</c:v>
                </c:pt>
                <c:pt idx="23486">
                  <c:v>31190</c:v>
                </c:pt>
                <c:pt idx="23487">
                  <c:v>31191</c:v>
                </c:pt>
                <c:pt idx="23488">
                  <c:v>31192</c:v>
                </c:pt>
                <c:pt idx="23489">
                  <c:v>31193</c:v>
                </c:pt>
                <c:pt idx="23490">
                  <c:v>31194</c:v>
                </c:pt>
                <c:pt idx="23491">
                  <c:v>31195</c:v>
                </c:pt>
                <c:pt idx="23492">
                  <c:v>31196</c:v>
                </c:pt>
                <c:pt idx="23493">
                  <c:v>31197</c:v>
                </c:pt>
                <c:pt idx="23494">
                  <c:v>31198</c:v>
                </c:pt>
                <c:pt idx="23495">
                  <c:v>31199</c:v>
                </c:pt>
                <c:pt idx="23496">
                  <c:v>31200</c:v>
                </c:pt>
                <c:pt idx="23497">
                  <c:v>31201</c:v>
                </c:pt>
                <c:pt idx="23498">
                  <c:v>31202</c:v>
                </c:pt>
                <c:pt idx="23499">
                  <c:v>31203</c:v>
                </c:pt>
                <c:pt idx="23500">
                  <c:v>31204</c:v>
                </c:pt>
                <c:pt idx="23501">
                  <c:v>31205</c:v>
                </c:pt>
                <c:pt idx="23502">
                  <c:v>31206</c:v>
                </c:pt>
                <c:pt idx="23503">
                  <c:v>31207</c:v>
                </c:pt>
                <c:pt idx="23504">
                  <c:v>31208</c:v>
                </c:pt>
                <c:pt idx="23505">
                  <c:v>31209</c:v>
                </c:pt>
                <c:pt idx="23506">
                  <c:v>31210</c:v>
                </c:pt>
                <c:pt idx="23507">
                  <c:v>31211</c:v>
                </c:pt>
                <c:pt idx="23508">
                  <c:v>31212</c:v>
                </c:pt>
                <c:pt idx="23509">
                  <c:v>31213</c:v>
                </c:pt>
                <c:pt idx="23510">
                  <c:v>31214</c:v>
                </c:pt>
                <c:pt idx="23511">
                  <c:v>31215</c:v>
                </c:pt>
                <c:pt idx="23512">
                  <c:v>31216</c:v>
                </c:pt>
                <c:pt idx="23513">
                  <c:v>31217</c:v>
                </c:pt>
                <c:pt idx="23514">
                  <c:v>31218</c:v>
                </c:pt>
                <c:pt idx="23515">
                  <c:v>31219</c:v>
                </c:pt>
                <c:pt idx="23516">
                  <c:v>31220</c:v>
                </c:pt>
                <c:pt idx="23517">
                  <c:v>31221</c:v>
                </c:pt>
                <c:pt idx="23518">
                  <c:v>31222</c:v>
                </c:pt>
                <c:pt idx="23519">
                  <c:v>31223</c:v>
                </c:pt>
                <c:pt idx="23520">
                  <c:v>31224</c:v>
                </c:pt>
                <c:pt idx="23521">
                  <c:v>31225</c:v>
                </c:pt>
                <c:pt idx="23522">
                  <c:v>31226</c:v>
                </c:pt>
                <c:pt idx="23523">
                  <c:v>31227</c:v>
                </c:pt>
                <c:pt idx="23524">
                  <c:v>31228</c:v>
                </c:pt>
                <c:pt idx="23525">
                  <c:v>31229</c:v>
                </c:pt>
                <c:pt idx="23526">
                  <c:v>31230</c:v>
                </c:pt>
                <c:pt idx="23527">
                  <c:v>31231</c:v>
                </c:pt>
                <c:pt idx="23528">
                  <c:v>31232</c:v>
                </c:pt>
                <c:pt idx="23529">
                  <c:v>31233</c:v>
                </c:pt>
                <c:pt idx="23530">
                  <c:v>31234</c:v>
                </c:pt>
                <c:pt idx="23531">
                  <c:v>31235</c:v>
                </c:pt>
                <c:pt idx="23532">
                  <c:v>31236</c:v>
                </c:pt>
                <c:pt idx="23533">
                  <c:v>31237</c:v>
                </c:pt>
                <c:pt idx="23534">
                  <c:v>31238</c:v>
                </c:pt>
                <c:pt idx="23535">
                  <c:v>31239</c:v>
                </c:pt>
                <c:pt idx="23536">
                  <c:v>31240</c:v>
                </c:pt>
                <c:pt idx="23537">
                  <c:v>31241</c:v>
                </c:pt>
                <c:pt idx="23538">
                  <c:v>31242</c:v>
                </c:pt>
                <c:pt idx="23539">
                  <c:v>31243</c:v>
                </c:pt>
                <c:pt idx="23540">
                  <c:v>31244</c:v>
                </c:pt>
                <c:pt idx="23541">
                  <c:v>31245</c:v>
                </c:pt>
                <c:pt idx="23542">
                  <c:v>31246</c:v>
                </c:pt>
                <c:pt idx="23543">
                  <c:v>31247</c:v>
                </c:pt>
                <c:pt idx="23544">
                  <c:v>31248</c:v>
                </c:pt>
                <c:pt idx="23545">
                  <c:v>31249</c:v>
                </c:pt>
                <c:pt idx="23546">
                  <c:v>31250</c:v>
                </c:pt>
                <c:pt idx="23547">
                  <c:v>31251</c:v>
                </c:pt>
                <c:pt idx="23548">
                  <c:v>31252</c:v>
                </c:pt>
                <c:pt idx="23549">
                  <c:v>31253</c:v>
                </c:pt>
                <c:pt idx="23550">
                  <c:v>31254</c:v>
                </c:pt>
                <c:pt idx="23551">
                  <c:v>31255</c:v>
                </c:pt>
                <c:pt idx="23552">
                  <c:v>31256</c:v>
                </c:pt>
                <c:pt idx="23553">
                  <c:v>31257</c:v>
                </c:pt>
                <c:pt idx="23554">
                  <c:v>31258</c:v>
                </c:pt>
                <c:pt idx="23555">
                  <c:v>31259</c:v>
                </c:pt>
                <c:pt idx="23556">
                  <c:v>31260</c:v>
                </c:pt>
                <c:pt idx="23557">
                  <c:v>31261</c:v>
                </c:pt>
                <c:pt idx="23558">
                  <c:v>31262</c:v>
                </c:pt>
                <c:pt idx="23559">
                  <c:v>31263</c:v>
                </c:pt>
                <c:pt idx="23560">
                  <c:v>31264</c:v>
                </c:pt>
                <c:pt idx="23561">
                  <c:v>31265</c:v>
                </c:pt>
                <c:pt idx="23562">
                  <c:v>31266</c:v>
                </c:pt>
                <c:pt idx="23563">
                  <c:v>31267</c:v>
                </c:pt>
                <c:pt idx="23564">
                  <c:v>31268</c:v>
                </c:pt>
                <c:pt idx="23565">
                  <c:v>31269</c:v>
                </c:pt>
                <c:pt idx="23566">
                  <c:v>31270</c:v>
                </c:pt>
                <c:pt idx="23567">
                  <c:v>31271</c:v>
                </c:pt>
                <c:pt idx="23568">
                  <c:v>31272</c:v>
                </c:pt>
                <c:pt idx="23569">
                  <c:v>31273</c:v>
                </c:pt>
                <c:pt idx="23570">
                  <c:v>31274</c:v>
                </c:pt>
                <c:pt idx="23571">
                  <c:v>31275</c:v>
                </c:pt>
                <c:pt idx="23572">
                  <c:v>31276</c:v>
                </c:pt>
                <c:pt idx="23573">
                  <c:v>31277</c:v>
                </c:pt>
                <c:pt idx="23574">
                  <c:v>31278</c:v>
                </c:pt>
                <c:pt idx="23575">
                  <c:v>31279</c:v>
                </c:pt>
                <c:pt idx="23576">
                  <c:v>31280</c:v>
                </c:pt>
                <c:pt idx="23577">
                  <c:v>31281</c:v>
                </c:pt>
                <c:pt idx="23578">
                  <c:v>31282</c:v>
                </c:pt>
                <c:pt idx="23579">
                  <c:v>31283</c:v>
                </c:pt>
                <c:pt idx="23580">
                  <c:v>31284</c:v>
                </c:pt>
                <c:pt idx="23581">
                  <c:v>31285</c:v>
                </c:pt>
                <c:pt idx="23582">
                  <c:v>31286</c:v>
                </c:pt>
                <c:pt idx="23583">
                  <c:v>31287</c:v>
                </c:pt>
                <c:pt idx="23584">
                  <c:v>31288</c:v>
                </c:pt>
                <c:pt idx="23585">
                  <c:v>31289</c:v>
                </c:pt>
                <c:pt idx="23586">
                  <c:v>31290</c:v>
                </c:pt>
                <c:pt idx="23587">
                  <c:v>31291</c:v>
                </c:pt>
                <c:pt idx="23588">
                  <c:v>31292</c:v>
                </c:pt>
                <c:pt idx="23589">
                  <c:v>31293</c:v>
                </c:pt>
                <c:pt idx="23590">
                  <c:v>31294</c:v>
                </c:pt>
                <c:pt idx="23591">
                  <c:v>31295</c:v>
                </c:pt>
                <c:pt idx="23592">
                  <c:v>31296</c:v>
                </c:pt>
                <c:pt idx="23593">
                  <c:v>31297</c:v>
                </c:pt>
                <c:pt idx="23594">
                  <c:v>31298</c:v>
                </c:pt>
                <c:pt idx="23595">
                  <c:v>31299</c:v>
                </c:pt>
                <c:pt idx="23596">
                  <c:v>31300</c:v>
                </c:pt>
                <c:pt idx="23597">
                  <c:v>31301</c:v>
                </c:pt>
                <c:pt idx="23598">
                  <c:v>31302</c:v>
                </c:pt>
                <c:pt idx="23599">
                  <c:v>31303</c:v>
                </c:pt>
                <c:pt idx="23600">
                  <c:v>31304</c:v>
                </c:pt>
                <c:pt idx="23601">
                  <c:v>31305</c:v>
                </c:pt>
                <c:pt idx="23602">
                  <c:v>31306</c:v>
                </c:pt>
                <c:pt idx="23603">
                  <c:v>31307</c:v>
                </c:pt>
                <c:pt idx="23604">
                  <c:v>31308</c:v>
                </c:pt>
                <c:pt idx="23605">
                  <c:v>31309</c:v>
                </c:pt>
                <c:pt idx="23606">
                  <c:v>31310</c:v>
                </c:pt>
                <c:pt idx="23607">
                  <c:v>31311</c:v>
                </c:pt>
                <c:pt idx="23608">
                  <c:v>31312</c:v>
                </c:pt>
                <c:pt idx="23609">
                  <c:v>31313</c:v>
                </c:pt>
                <c:pt idx="23610">
                  <c:v>31314</c:v>
                </c:pt>
                <c:pt idx="23611">
                  <c:v>31315</c:v>
                </c:pt>
                <c:pt idx="23612">
                  <c:v>31316</c:v>
                </c:pt>
                <c:pt idx="23613">
                  <c:v>31317</c:v>
                </c:pt>
                <c:pt idx="23614">
                  <c:v>31318</c:v>
                </c:pt>
                <c:pt idx="23615">
                  <c:v>31319</c:v>
                </c:pt>
                <c:pt idx="23616">
                  <c:v>31320</c:v>
                </c:pt>
                <c:pt idx="23617">
                  <c:v>31321</c:v>
                </c:pt>
                <c:pt idx="23618">
                  <c:v>31322</c:v>
                </c:pt>
                <c:pt idx="23619">
                  <c:v>31323</c:v>
                </c:pt>
                <c:pt idx="23620">
                  <c:v>31324</c:v>
                </c:pt>
                <c:pt idx="23621">
                  <c:v>31325</c:v>
                </c:pt>
                <c:pt idx="23622">
                  <c:v>31326</c:v>
                </c:pt>
                <c:pt idx="23623">
                  <c:v>31327</c:v>
                </c:pt>
                <c:pt idx="23624">
                  <c:v>31328</c:v>
                </c:pt>
                <c:pt idx="23625">
                  <c:v>31329</c:v>
                </c:pt>
                <c:pt idx="23626">
                  <c:v>31330</c:v>
                </c:pt>
                <c:pt idx="23627">
                  <c:v>31331</c:v>
                </c:pt>
                <c:pt idx="23628">
                  <c:v>31332</c:v>
                </c:pt>
                <c:pt idx="23629">
                  <c:v>31333</c:v>
                </c:pt>
                <c:pt idx="23630">
                  <c:v>31334</c:v>
                </c:pt>
                <c:pt idx="23631">
                  <c:v>31335</c:v>
                </c:pt>
                <c:pt idx="23632">
                  <c:v>31336</c:v>
                </c:pt>
                <c:pt idx="23633">
                  <c:v>31337</c:v>
                </c:pt>
                <c:pt idx="23634">
                  <c:v>31338</c:v>
                </c:pt>
                <c:pt idx="23635">
                  <c:v>31339</c:v>
                </c:pt>
                <c:pt idx="23636">
                  <c:v>31340</c:v>
                </c:pt>
                <c:pt idx="23637">
                  <c:v>31341</c:v>
                </c:pt>
                <c:pt idx="23638">
                  <c:v>31342</c:v>
                </c:pt>
                <c:pt idx="23639">
                  <c:v>31343</c:v>
                </c:pt>
                <c:pt idx="23640">
                  <c:v>31344</c:v>
                </c:pt>
                <c:pt idx="23641">
                  <c:v>31345</c:v>
                </c:pt>
                <c:pt idx="23642">
                  <c:v>31346</c:v>
                </c:pt>
                <c:pt idx="23643">
                  <c:v>31347</c:v>
                </c:pt>
                <c:pt idx="23644">
                  <c:v>31348</c:v>
                </c:pt>
                <c:pt idx="23645">
                  <c:v>31349</c:v>
                </c:pt>
                <c:pt idx="23646">
                  <c:v>31350</c:v>
                </c:pt>
                <c:pt idx="23647">
                  <c:v>31351</c:v>
                </c:pt>
                <c:pt idx="23648">
                  <c:v>31352</c:v>
                </c:pt>
                <c:pt idx="23649">
                  <c:v>31353</c:v>
                </c:pt>
                <c:pt idx="23650">
                  <c:v>31354</c:v>
                </c:pt>
                <c:pt idx="23651">
                  <c:v>31355</c:v>
                </c:pt>
                <c:pt idx="23652">
                  <c:v>31356</c:v>
                </c:pt>
                <c:pt idx="23653">
                  <c:v>31357</c:v>
                </c:pt>
                <c:pt idx="23654">
                  <c:v>31358</c:v>
                </c:pt>
                <c:pt idx="23655">
                  <c:v>31359</c:v>
                </c:pt>
                <c:pt idx="23656">
                  <c:v>31360</c:v>
                </c:pt>
                <c:pt idx="23657">
                  <c:v>31361</c:v>
                </c:pt>
                <c:pt idx="23658">
                  <c:v>31362</c:v>
                </c:pt>
                <c:pt idx="23659">
                  <c:v>31363</c:v>
                </c:pt>
                <c:pt idx="23660">
                  <c:v>31364</c:v>
                </c:pt>
                <c:pt idx="23661">
                  <c:v>31365</c:v>
                </c:pt>
                <c:pt idx="23662">
                  <c:v>31366</c:v>
                </c:pt>
                <c:pt idx="23663">
                  <c:v>31367</c:v>
                </c:pt>
                <c:pt idx="23664">
                  <c:v>31368</c:v>
                </c:pt>
                <c:pt idx="23665">
                  <c:v>31369</c:v>
                </c:pt>
                <c:pt idx="23666">
                  <c:v>31370</c:v>
                </c:pt>
                <c:pt idx="23667">
                  <c:v>31371</c:v>
                </c:pt>
                <c:pt idx="23668">
                  <c:v>31372</c:v>
                </c:pt>
                <c:pt idx="23669">
                  <c:v>31373</c:v>
                </c:pt>
                <c:pt idx="23670">
                  <c:v>31374</c:v>
                </c:pt>
                <c:pt idx="23671">
                  <c:v>31375</c:v>
                </c:pt>
                <c:pt idx="23672">
                  <c:v>31376</c:v>
                </c:pt>
                <c:pt idx="23673">
                  <c:v>31377</c:v>
                </c:pt>
                <c:pt idx="23674">
                  <c:v>31378</c:v>
                </c:pt>
                <c:pt idx="23675">
                  <c:v>31379</c:v>
                </c:pt>
                <c:pt idx="23676">
                  <c:v>31380</c:v>
                </c:pt>
                <c:pt idx="23677">
                  <c:v>31381</c:v>
                </c:pt>
                <c:pt idx="23678">
                  <c:v>31382</c:v>
                </c:pt>
                <c:pt idx="23679">
                  <c:v>31383</c:v>
                </c:pt>
                <c:pt idx="23680">
                  <c:v>31384</c:v>
                </c:pt>
                <c:pt idx="23681">
                  <c:v>31385</c:v>
                </c:pt>
                <c:pt idx="23682">
                  <c:v>31386</c:v>
                </c:pt>
                <c:pt idx="23683">
                  <c:v>31387</c:v>
                </c:pt>
                <c:pt idx="23684">
                  <c:v>31388</c:v>
                </c:pt>
                <c:pt idx="23685">
                  <c:v>31389</c:v>
                </c:pt>
                <c:pt idx="23686">
                  <c:v>31390</c:v>
                </c:pt>
                <c:pt idx="23687">
                  <c:v>31391</c:v>
                </c:pt>
                <c:pt idx="23688">
                  <c:v>31392</c:v>
                </c:pt>
                <c:pt idx="23689">
                  <c:v>31393</c:v>
                </c:pt>
                <c:pt idx="23690">
                  <c:v>31394</c:v>
                </c:pt>
                <c:pt idx="23691">
                  <c:v>31395</c:v>
                </c:pt>
                <c:pt idx="23692">
                  <c:v>31396</c:v>
                </c:pt>
                <c:pt idx="23693">
                  <c:v>31397</c:v>
                </c:pt>
                <c:pt idx="23694">
                  <c:v>31398</c:v>
                </c:pt>
                <c:pt idx="23695">
                  <c:v>31399</c:v>
                </c:pt>
                <c:pt idx="23696">
                  <c:v>31400</c:v>
                </c:pt>
                <c:pt idx="23697">
                  <c:v>31401</c:v>
                </c:pt>
                <c:pt idx="23698">
                  <c:v>31402</c:v>
                </c:pt>
                <c:pt idx="23699">
                  <c:v>31403</c:v>
                </c:pt>
                <c:pt idx="23700">
                  <c:v>31404</c:v>
                </c:pt>
                <c:pt idx="23701">
                  <c:v>31405</c:v>
                </c:pt>
                <c:pt idx="23702">
                  <c:v>31406</c:v>
                </c:pt>
                <c:pt idx="23703">
                  <c:v>31407</c:v>
                </c:pt>
                <c:pt idx="23704">
                  <c:v>31408</c:v>
                </c:pt>
                <c:pt idx="23705">
                  <c:v>31409</c:v>
                </c:pt>
                <c:pt idx="23706">
                  <c:v>31410</c:v>
                </c:pt>
                <c:pt idx="23707">
                  <c:v>31411</c:v>
                </c:pt>
                <c:pt idx="23708">
                  <c:v>31412</c:v>
                </c:pt>
                <c:pt idx="23709">
                  <c:v>31413</c:v>
                </c:pt>
                <c:pt idx="23710">
                  <c:v>31414</c:v>
                </c:pt>
                <c:pt idx="23711">
                  <c:v>31415</c:v>
                </c:pt>
                <c:pt idx="23712">
                  <c:v>31416</c:v>
                </c:pt>
                <c:pt idx="23713">
                  <c:v>31417</c:v>
                </c:pt>
                <c:pt idx="23714">
                  <c:v>31418</c:v>
                </c:pt>
                <c:pt idx="23715">
                  <c:v>31419</c:v>
                </c:pt>
                <c:pt idx="23716">
                  <c:v>31420</c:v>
                </c:pt>
                <c:pt idx="23717">
                  <c:v>31421</c:v>
                </c:pt>
                <c:pt idx="23718">
                  <c:v>31422</c:v>
                </c:pt>
                <c:pt idx="23719">
                  <c:v>31423</c:v>
                </c:pt>
                <c:pt idx="23720">
                  <c:v>31424</c:v>
                </c:pt>
                <c:pt idx="23721">
                  <c:v>31425</c:v>
                </c:pt>
                <c:pt idx="23722">
                  <c:v>31426</c:v>
                </c:pt>
                <c:pt idx="23723">
                  <c:v>31427</c:v>
                </c:pt>
                <c:pt idx="23724">
                  <c:v>31428</c:v>
                </c:pt>
                <c:pt idx="23725">
                  <c:v>31429</c:v>
                </c:pt>
                <c:pt idx="23726">
                  <c:v>31430</c:v>
                </c:pt>
                <c:pt idx="23727">
                  <c:v>31431</c:v>
                </c:pt>
                <c:pt idx="23728">
                  <c:v>31432</c:v>
                </c:pt>
                <c:pt idx="23729">
                  <c:v>31433</c:v>
                </c:pt>
                <c:pt idx="23730">
                  <c:v>31434</c:v>
                </c:pt>
                <c:pt idx="23731">
                  <c:v>31435</c:v>
                </c:pt>
                <c:pt idx="23732">
                  <c:v>31436</c:v>
                </c:pt>
                <c:pt idx="23733">
                  <c:v>31437</c:v>
                </c:pt>
                <c:pt idx="23734">
                  <c:v>31438</c:v>
                </c:pt>
                <c:pt idx="23735">
                  <c:v>31439</c:v>
                </c:pt>
                <c:pt idx="23736">
                  <c:v>31440</c:v>
                </c:pt>
                <c:pt idx="23737">
                  <c:v>31441</c:v>
                </c:pt>
                <c:pt idx="23738">
                  <c:v>31442</c:v>
                </c:pt>
                <c:pt idx="23739">
                  <c:v>31443</c:v>
                </c:pt>
                <c:pt idx="23740">
                  <c:v>31444</c:v>
                </c:pt>
                <c:pt idx="23741">
                  <c:v>31445</c:v>
                </c:pt>
                <c:pt idx="23742">
                  <c:v>31446</c:v>
                </c:pt>
                <c:pt idx="23743">
                  <c:v>31447</c:v>
                </c:pt>
                <c:pt idx="23744">
                  <c:v>31448</c:v>
                </c:pt>
                <c:pt idx="23745">
                  <c:v>31449</c:v>
                </c:pt>
                <c:pt idx="23746">
                  <c:v>31450</c:v>
                </c:pt>
                <c:pt idx="23747">
                  <c:v>31451</c:v>
                </c:pt>
                <c:pt idx="23748">
                  <c:v>31452</c:v>
                </c:pt>
                <c:pt idx="23749">
                  <c:v>31453</c:v>
                </c:pt>
                <c:pt idx="23750">
                  <c:v>31454</c:v>
                </c:pt>
                <c:pt idx="23751">
                  <c:v>31455</c:v>
                </c:pt>
                <c:pt idx="23752">
                  <c:v>31456</c:v>
                </c:pt>
                <c:pt idx="23753">
                  <c:v>31457</c:v>
                </c:pt>
                <c:pt idx="23754">
                  <c:v>31458</c:v>
                </c:pt>
                <c:pt idx="23755">
                  <c:v>31459</c:v>
                </c:pt>
                <c:pt idx="23756">
                  <c:v>31460</c:v>
                </c:pt>
                <c:pt idx="23757">
                  <c:v>31461</c:v>
                </c:pt>
                <c:pt idx="23758">
                  <c:v>31462</c:v>
                </c:pt>
                <c:pt idx="23759">
                  <c:v>31463</c:v>
                </c:pt>
                <c:pt idx="23760">
                  <c:v>31464</c:v>
                </c:pt>
                <c:pt idx="23761">
                  <c:v>31465</c:v>
                </c:pt>
                <c:pt idx="23762">
                  <c:v>31466</c:v>
                </c:pt>
                <c:pt idx="23763">
                  <c:v>31467</c:v>
                </c:pt>
                <c:pt idx="23764">
                  <c:v>31468</c:v>
                </c:pt>
                <c:pt idx="23765">
                  <c:v>31469</c:v>
                </c:pt>
                <c:pt idx="23766">
                  <c:v>31470</c:v>
                </c:pt>
                <c:pt idx="23767">
                  <c:v>31471</c:v>
                </c:pt>
                <c:pt idx="23768">
                  <c:v>31472</c:v>
                </c:pt>
                <c:pt idx="23769">
                  <c:v>31473</c:v>
                </c:pt>
                <c:pt idx="23770">
                  <c:v>31474</c:v>
                </c:pt>
                <c:pt idx="23771">
                  <c:v>31475</c:v>
                </c:pt>
                <c:pt idx="23772">
                  <c:v>31476</c:v>
                </c:pt>
                <c:pt idx="23773">
                  <c:v>31477</c:v>
                </c:pt>
                <c:pt idx="23774">
                  <c:v>31478</c:v>
                </c:pt>
                <c:pt idx="23775">
                  <c:v>31479</c:v>
                </c:pt>
                <c:pt idx="23776">
                  <c:v>31480</c:v>
                </c:pt>
                <c:pt idx="23777">
                  <c:v>31481</c:v>
                </c:pt>
                <c:pt idx="23778">
                  <c:v>31482</c:v>
                </c:pt>
                <c:pt idx="23779">
                  <c:v>31483</c:v>
                </c:pt>
                <c:pt idx="23780">
                  <c:v>31484</c:v>
                </c:pt>
                <c:pt idx="23781">
                  <c:v>31485</c:v>
                </c:pt>
                <c:pt idx="23782">
                  <c:v>31486</c:v>
                </c:pt>
                <c:pt idx="23783">
                  <c:v>31487</c:v>
                </c:pt>
                <c:pt idx="23784">
                  <c:v>31488</c:v>
                </c:pt>
                <c:pt idx="23785">
                  <c:v>31489</c:v>
                </c:pt>
                <c:pt idx="23786">
                  <c:v>31490</c:v>
                </c:pt>
                <c:pt idx="23787">
                  <c:v>31491</c:v>
                </c:pt>
                <c:pt idx="23788">
                  <c:v>31492</c:v>
                </c:pt>
                <c:pt idx="23789">
                  <c:v>31493</c:v>
                </c:pt>
                <c:pt idx="23790">
                  <c:v>31494</c:v>
                </c:pt>
                <c:pt idx="23791">
                  <c:v>31495</c:v>
                </c:pt>
                <c:pt idx="23792">
                  <c:v>31496</c:v>
                </c:pt>
                <c:pt idx="23793">
                  <c:v>31497</c:v>
                </c:pt>
                <c:pt idx="23794">
                  <c:v>31498</c:v>
                </c:pt>
                <c:pt idx="23795">
                  <c:v>31499</c:v>
                </c:pt>
                <c:pt idx="23796">
                  <c:v>31500</c:v>
                </c:pt>
                <c:pt idx="23797">
                  <c:v>31501</c:v>
                </c:pt>
                <c:pt idx="23798">
                  <c:v>31502</c:v>
                </c:pt>
                <c:pt idx="23799">
                  <c:v>31503</c:v>
                </c:pt>
                <c:pt idx="23800">
                  <c:v>31504</c:v>
                </c:pt>
                <c:pt idx="23801">
                  <c:v>31505</c:v>
                </c:pt>
                <c:pt idx="23802">
                  <c:v>31506</c:v>
                </c:pt>
                <c:pt idx="23803">
                  <c:v>31507</c:v>
                </c:pt>
                <c:pt idx="23804">
                  <c:v>31508</c:v>
                </c:pt>
                <c:pt idx="23805">
                  <c:v>31509</c:v>
                </c:pt>
                <c:pt idx="23806">
                  <c:v>31510</c:v>
                </c:pt>
                <c:pt idx="23807">
                  <c:v>31511</c:v>
                </c:pt>
                <c:pt idx="23808">
                  <c:v>31512</c:v>
                </c:pt>
                <c:pt idx="23809">
                  <c:v>31513</c:v>
                </c:pt>
                <c:pt idx="23810">
                  <c:v>31514</c:v>
                </c:pt>
                <c:pt idx="23811">
                  <c:v>31515</c:v>
                </c:pt>
                <c:pt idx="23812">
                  <c:v>31516</c:v>
                </c:pt>
                <c:pt idx="23813">
                  <c:v>31517</c:v>
                </c:pt>
                <c:pt idx="23814">
                  <c:v>31518</c:v>
                </c:pt>
                <c:pt idx="23815">
                  <c:v>31519</c:v>
                </c:pt>
                <c:pt idx="23816">
                  <c:v>31520</c:v>
                </c:pt>
                <c:pt idx="23817">
                  <c:v>31521</c:v>
                </c:pt>
                <c:pt idx="23818">
                  <c:v>31522</c:v>
                </c:pt>
                <c:pt idx="23819">
                  <c:v>31523</c:v>
                </c:pt>
                <c:pt idx="23820">
                  <c:v>31524</c:v>
                </c:pt>
                <c:pt idx="23821">
                  <c:v>31525</c:v>
                </c:pt>
                <c:pt idx="23822">
                  <c:v>31526</c:v>
                </c:pt>
                <c:pt idx="23823">
                  <c:v>31527</c:v>
                </c:pt>
                <c:pt idx="23824">
                  <c:v>31528</c:v>
                </c:pt>
                <c:pt idx="23825">
                  <c:v>31529</c:v>
                </c:pt>
                <c:pt idx="23826">
                  <c:v>31530</c:v>
                </c:pt>
                <c:pt idx="23827">
                  <c:v>31531</c:v>
                </c:pt>
                <c:pt idx="23828">
                  <c:v>31532</c:v>
                </c:pt>
                <c:pt idx="23829">
                  <c:v>31533</c:v>
                </c:pt>
                <c:pt idx="23830">
                  <c:v>31534</c:v>
                </c:pt>
                <c:pt idx="23831">
                  <c:v>31535</c:v>
                </c:pt>
                <c:pt idx="23832">
                  <c:v>31536</c:v>
                </c:pt>
                <c:pt idx="23833">
                  <c:v>31537</c:v>
                </c:pt>
                <c:pt idx="23834">
                  <c:v>31538</c:v>
                </c:pt>
                <c:pt idx="23835">
                  <c:v>31539</c:v>
                </c:pt>
                <c:pt idx="23836">
                  <c:v>31540</c:v>
                </c:pt>
                <c:pt idx="23837">
                  <c:v>31541</c:v>
                </c:pt>
                <c:pt idx="23838">
                  <c:v>31542</c:v>
                </c:pt>
                <c:pt idx="23839">
                  <c:v>31543</c:v>
                </c:pt>
                <c:pt idx="23840">
                  <c:v>31544</c:v>
                </c:pt>
                <c:pt idx="23841">
                  <c:v>31545</c:v>
                </c:pt>
                <c:pt idx="23842">
                  <c:v>31546</c:v>
                </c:pt>
                <c:pt idx="23843">
                  <c:v>31547</c:v>
                </c:pt>
                <c:pt idx="23844">
                  <c:v>31548</c:v>
                </c:pt>
                <c:pt idx="23845">
                  <c:v>31549</c:v>
                </c:pt>
                <c:pt idx="23846">
                  <c:v>31550</c:v>
                </c:pt>
                <c:pt idx="23847">
                  <c:v>31551</c:v>
                </c:pt>
                <c:pt idx="23848">
                  <c:v>31552</c:v>
                </c:pt>
                <c:pt idx="23849">
                  <c:v>31553</c:v>
                </c:pt>
                <c:pt idx="23850">
                  <c:v>31554</c:v>
                </c:pt>
                <c:pt idx="23851">
                  <c:v>31555</c:v>
                </c:pt>
                <c:pt idx="23852">
                  <c:v>31556</c:v>
                </c:pt>
                <c:pt idx="23853">
                  <c:v>31557</c:v>
                </c:pt>
                <c:pt idx="23854">
                  <c:v>31558</c:v>
                </c:pt>
                <c:pt idx="23855">
                  <c:v>31559</c:v>
                </c:pt>
                <c:pt idx="23856">
                  <c:v>31560</c:v>
                </c:pt>
                <c:pt idx="23857">
                  <c:v>31561</c:v>
                </c:pt>
                <c:pt idx="23858">
                  <c:v>31562</c:v>
                </c:pt>
                <c:pt idx="23859">
                  <c:v>31563</c:v>
                </c:pt>
                <c:pt idx="23860">
                  <c:v>31564</c:v>
                </c:pt>
                <c:pt idx="23861">
                  <c:v>31565</c:v>
                </c:pt>
                <c:pt idx="23862">
                  <c:v>31566</c:v>
                </c:pt>
                <c:pt idx="23863">
                  <c:v>31567</c:v>
                </c:pt>
                <c:pt idx="23864">
                  <c:v>31568</c:v>
                </c:pt>
                <c:pt idx="23865">
                  <c:v>31569</c:v>
                </c:pt>
                <c:pt idx="23866">
                  <c:v>31570</c:v>
                </c:pt>
                <c:pt idx="23867">
                  <c:v>31571</c:v>
                </c:pt>
                <c:pt idx="23868">
                  <c:v>31572</c:v>
                </c:pt>
                <c:pt idx="23869">
                  <c:v>31573</c:v>
                </c:pt>
                <c:pt idx="23870">
                  <c:v>31574</c:v>
                </c:pt>
                <c:pt idx="23871">
                  <c:v>31575</c:v>
                </c:pt>
                <c:pt idx="23872">
                  <c:v>31576</c:v>
                </c:pt>
                <c:pt idx="23873">
                  <c:v>31577</c:v>
                </c:pt>
                <c:pt idx="23874">
                  <c:v>31578</c:v>
                </c:pt>
                <c:pt idx="23875">
                  <c:v>31579</c:v>
                </c:pt>
                <c:pt idx="23876">
                  <c:v>31580</c:v>
                </c:pt>
                <c:pt idx="23877">
                  <c:v>31581</c:v>
                </c:pt>
                <c:pt idx="23878">
                  <c:v>31582</c:v>
                </c:pt>
                <c:pt idx="23879">
                  <c:v>31583</c:v>
                </c:pt>
                <c:pt idx="23880">
                  <c:v>31584</c:v>
                </c:pt>
                <c:pt idx="23881">
                  <c:v>31585</c:v>
                </c:pt>
                <c:pt idx="23882">
                  <c:v>31586</c:v>
                </c:pt>
                <c:pt idx="23883">
                  <c:v>31587</c:v>
                </c:pt>
                <c:pt idx="23884">
                  <c:v>31588</c:v>
                </c:pt>
                <c:pt idx="23885">
                  <c:v>31589</c:v>
                </c:pt>
                <c:pt idx="23886">
                  <c:v>31590</c:v>
                </c:pt>
                <c:pt idx="23887">
                  <c:v>31591</c:v>
                </c:pt>
                <c:pt idx="23888">
                  <c:v>31592</c:v>
                </c:pt>
                <c:pt idx="23889">
                  <c:v>31593</c:v>
                </c:pt>
                <c:pt idx="23890">
                  <c:v>31594</c:v>
                </c:pt>
                <c:pt idx="23891">
                  <c:v>31595</c:v>
                </c:pt>
                <c:pt idx="23892">
                  <c:v>31596</c:v>
                </c:pt>
                <c:pt idx="23893">
                  <c:v>31597</c:v>
                </c:pt>
                <c:pt idx="23894">
                  <c:v>31598</c:v>
                </c:pt>
                <c:pt idx="23895">
                  <c:v>31599</c:v>
                </c:pt>
                <c:pt idx="23896">
                  <c:v>31600</c:v>
                </c:pt>
                <c:pt idx="23897">
                  <c:v>31601</c:v>
                </c:pt>
                <c:pt idx="23898">
                  <c:v>31602</c:v>
                </c:pt>
                <c:pt idx="23899">
                  <c:v>31603</c:v>
                </c:pt>
                <c:pt idx="23900">
                  <c:v>31604</c:v>
                </c:pt>
                <c:pt idx="23901">
                  <c:v>31605</c:v>
                </c:pt>
                <c:pt idx="23902">
                  <c:v>31606</c:v>
                </c:pt>
                <c:pt idx="23903">
                  <c:v>31607</c:v>
                </c:pt>
                <c:pt idx="23904">
                  <c:v>31608</c:v>
                </c:pt>
                <c:pt idx="23905">
                  <c:v>31609</c:v>
                </c:pt>
                <c:pt idx="23906">
                  <c:v>31610</c:v>
                </c:pt>
                <c:pt idx="23907">
                  <c:v>31611</c:v>
                </c:pt>
                <c:pt idx="23908">
                  <c:v>31612</c:v>
                </c:pt>
                <c:pt idx="23909">
                  <c:v>31613</c:v>
                </c:pt>
                <c:pt idx="23910">
                  <c:v>31614</c:v>
                </c:pt>
                <c:pt idx="23911">
                  <c:v>31615</c:v>
                </c:pt>
                <c:pt idx="23912">
                  <c:v>31616</c:v>
                </c:pt>
                <c:pt idx="23913">
                  <c:v>31617</c:v>
                </c:pt>
                <c:pt idx="23914">
                  <c:v>31618</c:v>
                </c:pt>
                <c:pt idx="23915">
                  <c:v>31619</c:v>
                </c:pt>
                <c:pt idx="23916">
                  <c:v>31620</c:v>
                </c:pt>
                <c:pt idx="23917">
                  <c:v>31621</c:v>
                </c:pt>
                <c:pt idx="23918">
                  <c:v>31622</c:v>
                </c:pt>
                <c:pt idx="23919">
                  <c:v>31623</c:v>
                </c:pt>
                <c:pt idx="23920">
                  <c:v>31624</c:v>
                </c:pt>
                <c:pt idx="23921">
                  <c:v>31625</c:v>
                </c:pt>
                <c:pt idx="23922">
                  <c:v>31626</c:v>
                </c:pt>
                <c:pt idx="23923">
                  <c:v>31627</c:v>
                </c:pt>
                <c:pt idx="23924">
                  <c:v>31628</c:v>
                </c:pt>
                <c:pt idx="23925">
                  <c:v>31629</c:v>
                </c:pt>
                <c:pt idx="23926">
                  <c:v>31630</c:v>
                </c:pt>
                <c:pt idx="23927">
                  <c:v>31631</c:v>
                </c:pt>
                <c:pt idx="23928">
                  <c:v>31632</c:v>
                </c:pt>
                <c:pt idx="23929">
                  <c:v>31633</c:v>
                </c:pt>
                <c:pt idx="23930">
                  <c:v>31634</c:v>
                </c:pt>
                <c:pt idx="23931">
                  <c:v>31635</c:v>
                </c:pt>
                <c:pt idx="23932">
                  <c:v>31636</c:v>
                </c:pt>
                <c:pt idx="23933">
                  <c:v>31637</c:v>
                </c:pt>
                <c:pt idx="23934">
                  <c:v>31638</c:v>
                </c:pt>
                <c:pt idx="23935">
                  <c:v>31639</c:v>
                </c:pt>
                <c:pt idx="23936">
                  <c:v>31640</c:v>
                </c:pt>
                <c:pt idx="23937">
                  <c:v>31641</c:v>
                </c:pt>
                <c:pt idx="23938">
                  <c:v>31642</c:v>
                </c:pt>
                <c:pt idx="23939">
                  <c:v>31643</c:v>
                </c:pt>
                <c:pt idx="23940">
                  <c:v>31644</c:v>
                </c:pt>
                <c:pt idx="23941">
                  <c:v>31645</c:v>
                </c:pt>
                <c:pt idx="23942">
                  <c:v>31646</c:v>
                </c:pt>
                <c:pt idx="23943">
                  <c:v>31647</c:v>
                </c:pt>
                <c:pt idx="23944">
                  <c:v>31648</c:v>
                </c:pt>
                <c:pt idx="23945">
                  <c:v>31649</c:v>
                </c:pt>
                <c:pt idx="23946">
                  <c:v>31650</c:v>
                </c:pt>
                <c:pt idx="23947">
                  <c:v>31651</c:v>
                </c:pt>
                <c:pt idx="23948">
                  <c:v>31652</c:v>
                </c:pt>
                <c:pt idx="23949">
                  <c:v>31653</c:v>
                </c:pt>
                <c:pt idx="23950">
                  <c:v>31654</c:v>
                </c:pt>
                <c:pt idx="23951">
                  <c:v>31655</c:v>
                </c:pt>
                <c:pt idx="23952">
                  <c:v>31656</c:v>
                </c:pt>
                <c:pt idx="23953">
                  <c:v>31657</c:v>
                </c:pt>
                <c:pt idx="23954">
                  <c:v>31658</c:v>
                </c:pt>
                <c:pt idx="23955">
                  <c:v>31659</c:v>
                </c:pt>
                <c:pt idx="23956">
                  <c:v>31660</c:v>
                </c:pt>
                <c:pt idx="23957">
                  <c:v>31661</c:v>
                </c:pt>
                <c:pt idx="23958">
                  <c:v>31662</c:v>
                </c:pt>
                <c:pt idx="23959">
                  <c:v>31663</c:v>
                </c:pt>
                <c:pt idx="23960">
                  <c:v>31664</c:v>
                </c:pt>
                <c:pt idx="23961">
                  <c:v>31665</c:v>
                </c:pt>
                <c:pt idx="23962">
                  <c:v>31666</c:v>
                </c:pt>
                <c:pt idx="23963">
                  <c:v>31667</c:v>
                </c:pt>
                <c:pt idx="23964">
                  <c:v>31668</c:v>
                </c:pt>
                <c:pt idx="23965">
                  <c:v>31669</c:v>
                </c:pt>
                <c:pt idx="23966">
                  <c:v>31670</c:v>
                </c:pt>
                <c:pt idx="23967">
                  <c:v>31671</c:v>
                </c:pt>
                <c:pt idx="23968">
                  <c:v>31672</c:v>
                </c:pt>
                <c:pt idx="23969">
                  <c:v>31673</c:v>
                </c:pt>
                <c:pt idx="23970">
                  <c:v>31674</c:v>
                </c:pt>
                <c:pt idx="23971">
                  <c:v>31675</c:v>
                </c:pt>
                <c:pt idx="23972">
                  <c:v>31676</c:v>
                </c:pt>
                <c:pt idx="23973">
                  <c:v>31677</c:v>
                </c:pt>
                <c:pt idx="23974">
                  <c:v>31678</c:v>
                </c:pt>
                <c:pt idx="23975">
                  <c:v>31679</c:v>
                </c:pt>
                <c:pt idx="23976">
                  <c:v>31680</c:v>
                </c:pt>
                <c:pt idx="23977">
                  <c:v>31681</c:v>
                </c:pt>
                <c:pt idx="23978">
                  <c:v>31682</c:v>
                </c:pt>
                <c:pt idx="23979">
                  <c:v>31683</c:v>
                </c:pt>
                <c:pt idx="23980">
                  <c:v>31684</c:v>
                </c:pt>
                <c:pt idx="23981">
                  <c:v>31685</c:v>
                </c:pt>
                <c:pt idx="23982">
                  <c:v>31686</c:v>
                </c:pt>
                <c:pt idx="23983">
                  <c:v>31687</c:v>
                </c:pt>
                <c:pt idx="23984">
                  <c:v>31688</c:v>
                </c:pt>
                <c:pt idx="23985">
                  <c:v>31689</c:v>
                </c:pt>
                <c:pt idx="23986">
                  <c:v>31690</c:v>
                </c:pt>
                <c:pt idx="23987">
                  <c:v>31691</c:v>
                </c:pt>
                <c:pt idx="23988">
                  <c:v>31692</c:v>
                </c:pt>
                <c:pt idx="23989">
                  <c:v>31693</c:v>
                </c:pt>
                <c:pt idx="23990">
                  <c:v>31694</c:v>
                </c:pt>
                <c:pt idx="23991">
                  <c:v>31695</c:v>
                </c:pt>
                <c:pt idx="23992">
                  <c:v>31696</c:v>
                </c:pt>
                <c:pt idx="23993">
                  <c:v>31697</c:v>
                </c:pt>
                <c:pt idx="23994">
                  <c:v>31698</c:v>
                </c:pt>
                <c:pt idx="23995">
                  <c:v>31699</c:v>
                </c:pt>
                <c:pt idx="23996">
                  <c:v>31700</c:v>
                </c:pt>
                <c:pt idx="23997">
                  <c:v>31701</c:v>
                </c:pt>
                <c:pt idx="23998">
                  <c:v>31702</c:v>
                </c:pt>
                <c:pt idx="23999">
                  <c:v>31703</c:v>
                </c:pt>
                <c:pt idx="24000">
                  <c:v>31704</c:v>
                </c:pt>
                <c:pt idx="24001">
                  <c:v>31705</c:v>
                </c:pt>
                <c:pt idx="24002">
                  <c:v>31706</c:v>
                </c:pt>
                <c:pt idx="24003">
                  <c:v>31707</c:v>
                </c:pt>
                <c:pt idx="24004">
                  <c:v>31708</c:v>
                </c:pt>
                <c:pt idx="24005">
                  <c:v>31709</c:v>
                </c:pt>
                <c:pt idx="24006">
                  <c:v>31710</c:v>
                </c:pt>
                <c:pt idx="24007">
                  <c:v>31711</c:v>
                </c:pt>
                <c:pt idx="24008">
                  <c:v>31712</c:v>
                </c:pt>
                <c:pt idx="24009">
                  <c:v>31713</c:v>
                </c:pt>
                <c:pt idx="24010">
                  <c:v>31714</c:v>
                </c:pt>
                <c:pt idx="24011">
                  <c:v>31715</c:v>
                </c:pt>
                <c:pt idx="24012">
                  <c:v>31716</c:v>
                </c:pt>
                <c:pt idx="24013">
                  <c:v>31717</c:v>
                </c:pt>
                <c:pt idx="24014">
                  <c:v>31718</c:v>
                </c:pt>
                <c:pt idx="24015">
                  <c:v>31719</c:v>
                </c:pt>
                <c:pt idx="24016">
                  <c:v>31720</c:v>
                </c:pt>
                <c:pt idx="24017">
                  <c:v>31721</c:v>
                </c:pt>
                <c:pt idx="24018">
                  <c:v>31722</c:v>
                </c:pt>
                <c:pt idx="24019">
                  <c:v>31723</c:v>
                </c:pt>
                <c:pt idx="24020">
                  <c:v>31724</c:v>
                </c:pt>
                <c:pt idx="24021">
                  <c:v>31725</c:v>
                </c:pt>
                <c:pt idx="24022">
                  <c:v>31726</c:v>
                </c:pt>
                <c:pt idx="24023">
                  <c:v>31727</c:v>
                </c:pt>
                <c:pt idx="24024">
                  <c:v>31728</c:v>
                </c:pt>
                <c:pt idx="24025">
                  <c:v>31729</c:v>
                </c:pt>
                <c:pt idx="24026">
                  <c:v>31730</c:v>
                </c:pt>
                <c:pt idx="24027">
                  <c:v>31731</c:v>
                </c:pt>
                <c:pt idx="24028">
                  <c:v>31732</c:v>
                </c:pt>
                <c:pt idx="24029">
                  <c:v>31733</c:v>
                </c:pt>
                <c:pt idx="24030">
                  <c:v>31734</c:v>
                </c:pt>
                <c:pt idx="24031">
                  <c:v>31735</c:v>
                </c:pt>
                <c:pt idx="24032">
                  <c:v>31736</c:v>
                </c:pt>
                <c:pt idx="24033">
                  <c:v>31737</c:v>
                </c:pt>
                <c:pt idx="24034">
                  <c:v>31738</c:v>
                </c:pt>
                <c:pt idx="24035">
                  <c:v>31739</c:v>
                </c:pt>
                <c:pt idx="24036">
                  <c:v>31740</c:v>
                </c:pt>
                <c:pt idx="24037">
                  <c:v>31741</c:v>
                </c:pt>
                <c:pt idx="24038">
                  <c:v>31742</c:v>
                </c:pt>
                <c:pt idx="24039">
                  <c:v>31743</c:v>
                </c:pt>
                <c:pt idx="24040">
                  <c:v>31744</c:v>
                </c:pt>
                <c:pt idx="24041">
                  <c:v>31745</c:v>
                </c:pt>
                <c:pt idx="24042">
                  <c:v>31746</c:v>
                </c:pt>
                <c:pt idx="24043">
                  <c:v>31747</c:v>
                </c:pt>
                <c:pt idx="24044">
                  <c:v>31748</c:v>
                </c:pt>
                <c:pt idx="24045">
                  <c:v>31749</c:v>
                </c:pt>
                <c:pt idx="24046">
                  <c:v>31750</c:v>
                </c:pt>
                <c:pt idx="24047">
                  <c:v>31751</c:v>
                </c:pt>
                <c:pt idx="24048">
                  <c:v>31752</c:v>
                </c:pt>
                <c:pt idx="24049">
                  <c:v>31753</c:v>
                </c:pt>
                <c:pt idx="24050">
                  <c:v>31754</c:v>
                </c:pt>
                <c:pt idx="24051">
                  <c:v>31755</c:v>
                </c:pt>
                <c:pt idx="24052">
                  <c:v>31756</c:v>
                </c:pt>
                <c:pt idx="24053">
                  <c:v>31757</c:v>
                </c:pt>
                <c:pt idx="24054">
                  <c:v>31758</c:v>
                </c:pt>
                <c:pt idx="24055">
                  <c:v>31759</c:v>
                </c:pt>
                <c:pt idx="24056">
                  <c:v>31760</c:v>
                </c:pt>
                <c:pt idx="24057">
                  <c:v>31761</c:v>
                </c:pt>
                <c:pt idx="24058">
                  <c:v>31762</c:v>
                </c:pt>
                <c:pt idx="24059">
                  <c:v>31763</c:v>
                </c:pt>
                <c:pt idx="24060">
                  <c:v>31764</c:v>
                </c:pt>
                <c:pt idx="24061">
                  <c:v>31765</c:v>
                </c:pt>
                <c:pt idx="24062">
                  <c:v>31766</c:v>
                </c:pt>
                <c:pt idx="24063">
                  <c:v>31767</c:v>
                </c:pt>
                <c:pt idx="24064">
                  <c:v>31768</c:v>
                </c:pt>
                <c:pt idx="24065">
                  <c:v>31769</c:v>
                </c:pt>
                <c:pt idx="24066">
                  <c:v>31770</c:v>
                </c:pt>
                <c:pt idx="24067">
                  <c:v>31771</c:v>
                </c:pt>
                <c:pt idx="24068">
                  <c:v>31772</c:v>
                </c:pt>
                <c:pt idx="24069">
                  <c:v>31773</c:v>
                </c:pt>
                <c:pt idx="24070">
                  <c:v>31774</c:v>
                </c:pt>
                <c:pt idx="24071">
                  <c:v>31775</c:v>
                </c:pt>
                <c:pt idx="24072">
                  <c:v>31776</c:v>
                </c:pt>
                <c:pt idx="24073">
                  <c:v>31777</c:v>
                </c:pt>
                <c:pt idx="24074">
                  <c:v>31778</c:v>
                </c:pt>
                <c:pt idx="24075">
                  <c:v>31779</c:v>
                </c:pt>
                <c:pt idx="24076">
                  <c:v>31780</c:v>
                </c:pt>
                <c:pt idx="24077">
                  <c:v>31781</c:v>
                </c:pt>
                <c:pt idx="24078">
                  <c:v>31782</c:v>
                </c:pt>
                <c:pt idx="24079">
                  <c:v>31783</c:v>
                </c:pt>
                <c:pt idx="24080">
                  <c:v>31784</c:v>
                </c:pt>
                <c:pt idx="24081">
                  <c:v>31785</c:v>
                </c:pt>
                <c:pt idx="24082">
                  <c:v>31786</c:v>
                </c:pt>
                <c:pt idx="24083">
                  <c:v>31787</c:v>
                </c:pt>
                <c:pt idx="24084">
                  <c:v>31788</c:v>
                </c:pt>
                <c:pt idx="24085">
                  <c:v>31789</c:v>
                </c:pt>
                <c:pt idx="24086">
                  <c:v>31790</c:v>
                </c:pt>
                <c:pt idx="24087">
                  <c:v>31791</c:v>
                </c:pt>
                <c:pt idx="24088">
                  <c:v>31792</c:v>
                </c:pt>
                <c:pt idx="24089">
                  <c:v>31793</c:v>
                </c:pt>
                <c:pt idx="24090">
                  <c:v>31794</c:v>
                </c:pt>
                <c:pt idx="24091">
                  <c:v>31795</c:v>
                </c:pt>
                <c:pt idx="24092">
                  <c:v>31796</c:v>
                </c:pt>
                <c:pt idx="24093">
                  <c:v>31797</c:v>
                </c:pt>
                <c:pt idx="24094">
                  <c:v>31798</c:v>
                </c:pt>
                <c:pt idx="24095">
                  <c:v>31799</c:v>
                </c:pt>
                <c:pt idx="24096">
                  <c:v>31800</c:v>
                </c:pt>
                <c:pt idx="24097">
                  <c:v>31801</c:v>
                </c:pt>
                <c:pt idx="24098">
                  <c:v>31802</c:v>
                </c:pt>
                <c:pt idx="24099">
                  <c:v>31803</c:v>
                </c:pt>
                <c:pt idx="24100">
                  <c:v>31804</c:v>
                </c:pt>
                <c:pt idx="24101">
                  <c:v>31805</c:v>
                </c:pt>
                <c:pt idx="24102">
                  <c:v>31806</c:v>
                </c:pt>
                <c:pt idx="24103">
                  <c:v>31807</c:v>
                </c:pt>
                <c:pt idx="24104">
                  <c:v>31808</c:v>
                </c:pt>
                <c:pt idx="24105">
                  <c:v>31809</c:v>
                </c:pt>
                <c:pt idx="24106">
                  <c:v>31810</c:v>
                </c:pt>
                <c:pt idx="24107">
                  <c:v>31811</c:v>
                </c:pt>
                <c:pt idx="24108">
                  <c:v>31812</c:v>
                </c:pt>
                <c:pt idx="24109">
                  <c:v>31813</c:v>
                </c:pt>
                <c:pt idx="24110">
                  <c:v>31814</c:v>
                </c:pt>
                <c:pt idx="24111">
                  <c:v>31815</c:v>
                </c:pt>
                <c:pt idx="24112">
                  <c:v>31816</c:v>
                </c:pt>
                <c:pt idx="24113">
                  <c:v>31817</c:v>
                </c:pt>
                <c:pt idx="24114">
                  <c:v>31818</c:v>
                </c:pt>
                <c:pt idx="24115">
                  <c:v>31819</c:v>
                </c:pt>
                <c:pt idx="24116">
                  <c:v>31820</c:v>
                </c:pt>
                <c:pt idx="24117">
                  <c:v>31821</c:v>
                </c:pt>
                <c:pt idx="24118">
                  <c:v>31822</c:v>
                </c:pt>
                <c:pt idx="24119">
                  <c:v>31823</c:v>
                </c:pt>
                <c:pt idx="24120">
                  <c:v>31824</c:v>
                </c:pt>
                <c:pt idx="24121">
                  <c:v>31825</c:v>
                </c:pt>
                <c:pt idx="24122">
                  <c:v>31826</c:v>
                </c:pt>
                <c:pt idx="24123">
                  <c:v>31827</c:v>
                </c:pt>
                <c:pt idx="24124">
                  <c:v>31828</c:v>
                </c:pt>
                <c:pt idx="24125">
                  <c:v>31829</c:v>
                </c:pt>
                <c:pt idx="24126">
                  <c:v>31830</c:v>
                </c:pt>
                <c:pt idx="24127">
                  <c:v>31831</c:v>
                </c:pt>
                <c:pt idx="24128">
                  <c:v>31832</c:v>
                </c:pt>
                <c:pt idx="24129">
                  <c:v>31833</c:v>
                </c:pt>
                <c:pt idx="24130">
                  <c:v>31834</c:v>
                </c:pt>
                <c:pt idx="24131">
                  <c:v>31835</c:v>
                </c:pt>
                <c:pt idx="24132">
                  <c:v>31836</c:v>
                </c:pt>
                <c:pt idx="24133">
                  <c:v>31837</c:v>
                </c:pt>
                <c:pt idx="24134">
                  <c:v>31838</c:v>
                </c:pt>
                <c:pt idx="24135">
                  <c:v>31839</c:v>
                </c:pt>
                <c:pt idx="24136">
                  <c:v>31840</c:v>
                </c:pt>
                <c:pt idx="24137">
                  <c:v>31841</c:v>
                </c:pt>
                <c:pt idx="24138">
                  <c:v>31842</c:v>
                </c:pt>
                <c:pt idx="24139">
                  <c:v>31843</c:v>
                </c:pt>
                <c:pt idx="24140">
                  <c:v>31844</c:v>
                </c:pt>
                <c:pt idx="24141">
                  <c:v>31845</c:v>
                </c:pt>
                <c:pt idx="24142">
                  <c:v>31846</c:v>
                </c:pt>
                <c:pt idx="24143">
                  <c:v>31847</c:v>
                </c:pt>
                <c:pt idx="24144">
                  <c:v>31848</c:v>
                </c:pt>
                <c:pt idx="24145">
                  <c:v>31849</c:v>
                </c:pt>
                <c:pt idx="24146">
                  <c:v>31850</c:v>
                </c:pt>
                <c:pt idx="24147">
                  <c:v>31851</c:v>
                </c:pt>
                <c:pt idx="24148">
                  <c:v>31852</c:v>
                </c:pt>
                <c:pt idx="24149">
                  <c:v>31853</c:v>
                </c:pt>
                <c:pt idx="24150">
                  <c:v>31854</c:v>
                </c:pt>
                <c:pt idx="24151">
                  <c:v>31855</c:v>
                </c:pt>
                <c:pt idx="24152">
                  <c:v>31856</c:v>
                </c:pt>
                <c:pt idx="24153">
                  <c:v>31857</c:v>
                </c:pt>
                <c:pt idx="24154">
                  <c:v>31858</c:v>
                </c:pt>
                <c:pt idx="24155">
                  <c:v>31859</c:v>
                </c:pt>
                <c:pt idx="24156">
                  <c:v>31860</c:v>
                </c:pt>
                <c:pt idx="24157">
                  <c:v>31861</c:v>
                </c:pt>
                <c:pt idx="24158">
                  <c:v>31862</c:v>
                </c:pt>
                <c:pt idx="24159">
                  <c:v>31863</c:v>
                </c:pt>
                <c:pt idx="24160">
                  <c:v>31864</c:v>
                </c:pt>
                <c:pt idx="24161">
                  <c:v>31865</c:v>
                </c:pt>
                <c:pt idx="24162">
                  <c:v>31866</c:v>
                </c:pt>
                <c:pt idx="24163">
                  <c:v>31867</c:v>
                </c:pt>
                <c:pt idx="24164">
                  <c:v>31868</c:v>
                </c:pt>
                <c:pt idx="24165">
                  <c:v>31869</c:v>
                </c:pt>
                <c:pt idx="24166">
                  <c:v>31870</c:v>
                </c:pt>
                <c:pt idx="24167">
                  <c:v>31871</c:v>
                </c:pt>
                <c:pt idx="24168">
                  <c:v>31872</c:v>
                </c:pt>
                <c:pt idx="24169">
                  <c:v>31873</c:v>
                </c:pt>
                <c:pt idx="24170">
                  <c:v>31874</c:v>
                </c:pt>
                <c:pt idx="24171">
                  <c:v>31875</c:v>
                </c:pt>
                <c:pt idx="24172">
                  <c:v>31876</c:v>
                </c:pt>
                <c:pt idx="24173">
                  <c:v>31877</c:v>
                </c:pt>
                <c:pt idx="24174">
                  <c:v>31878</c:v>
                </c:pt>
                <c:pt idx="24175">
                  <c:v>31879</c:v>
                </c:pt>
                <c:pt idx="24176">
                  <c:v>31880</c:v>
                </c:pt>
                <c:pt idx="24177">
                  <c:v>31881</c:v>
                </c:pt>
                <c:pt idx="24178">
                  <c:v>31882</c:v>
                </c:pt>
                <c:pt idx="24179">
                  <c:v>31883</c:v>
                </c:pt>
                <c:pt idx="24180">
                  <c:v>31884</c:v>
                </c:pt>
                <c:pt idx="24181">
                  <c:v>31885</c:v>
                </c:pt>
                <c:pt idx="24182">
                  <c:v>31886</c:v>
                </c:pt>
                <c:pt idx="24183">
                  <c:v>31887</c:v>
                </c:pt>
                <c:pt idx="24184">
                  <c:v>31888</c:v>
                </c:pt>
                <c:pt idx="24185">
                  <c:v>31889</c:v>
                </c:pt>
                <c:pt idx="24186">
                  <c:v>31890</c:v>
                </c:pt>
                <c:pt idx="24187">
                  <c:v>31891</c:v>
                </c:pt>
                <c:pt idx="24188">
                  <c:v>31892</c:v>
                </c:pt>
                <c:pt idx="24189">
                  <c:v>31893</c:v>
                </c:pt>
                <c:pt idx="24190">
                  <c:v>31894</c:v>
                </c:pt>
                <c:pt idx="24191">
                  <c:v>31895</c:v>
                </c:pt>
                <c:pt idx="24192">
                  <c:v>31896</c:v>
                </c:pt>
                <c:pt idx="24193">
                  <c:v>31897</c:v>
                </c:pt>
                <c:pt idx="24194">
                  <c:v>31898</c:v>
                </c:pt>
                <c:pt idx="24195">
                  <c:v>31899</c:v>
                </c:pt>
                <c:pt idx="24196">
                  <c:v>31900</c:v>
                </c:pt>
                <c:pt idx="24197">
                  <c:v>31901</c:v>
                </c:pt>
                <c:pt idx="24198">
                  <c:v>31902</c:v>
                </c:pt>
                <c:pt idx="24199">
                  <c:v>31903</c:v>
                </c:pt>
                <c:pt idx="24200">
                  <c:v>31904</c:v>
                </c:pt>
                <c:pt idx="24201">
                  <c:v>31905</c:v>
                </c:pt>
                <c:pt idx="24202">
                  <c:v>31906</c:v>
                </c:pt>
                <c:pt idx="24203">
                  <c:v>31907</c:v>
                </c:pt>
                <c:pt idx="24204">
                  <c:v>31908</c:v>
                </c:pt>
                <c:pt idx="24205">
                  <c:v>31909</c:v>
                </c:pt>
                <c:pt idx="24206">
                  <c:v>31910</c:v>
                </c:pt>
                <c:pt idx="24207">
                  <c:v>31911</c:v>
                </c:pt>
                <c:pt idx="24208">
                  <c:v>31912</c:v>
                </c:pt>
                <c:pt idx="24209">
                  <c:v>31913</c:v>
                </c:pt>
                <c:pt idx="24210">
                  <c:v>31914</c:v>
                </c:pt>
                <c:pt idx="24211">
                  <c:v>31915</c:v>
                </c:pt>
                <c:pt idx="24212">
                  <c:v>31916</c:v>
                </c:pt>
                <c:pt idx="24213">
                  <c:v>31917</c:v>
                </c:pt>
                <c:pt idx="24214">
                  <c:v>31918</c:v>
                </c:pt>
                <c:pt idx="24215">
                  <c:v>31919</c:v>
                </c:pt>
                <c:pt idx="24216">
                  <c:v>31920</c:v>
                </c:pt>
                <c:pt idx="24217">
                  <c:v>31921</c:v>
                </c:pt>
                <c:pt idx="24218">
                  <c:v>31922</c:v>
                </c:pt>
                <c:pt idx="24219">
                  <c:v>31923</c:v>
                </c:pt>
                <c:pt idx="24220">
                  <c:v>31924</c:v>
                </c:pt>
                <c:pt idx="24221">
                  <c:v>31925</c:v>
                </c:pt>
                <c:pt idx="24222">
                  <c:v>31926</c:v>
                </c:pt>
                <c:pt idx="24223">
                  <c:v>31927</c:v>
                </c:pt>
                <c:pt idx="24224">
                  <c:v>31928</c:v>
                </c:pt>
                <c:pt idx="24225">
                  <c:v>31929</c:v>
                </c:pt>
                <c:pt idx="24226">
                  <c:v>31930</c:v>
                </c:pt>
                <c:pt idx="24227">
                  <c:v>31931</c:v>
                </c:pt>
                <c:pt idx="24228">
                  <c:v>31932</c:v>
                </c:pt>
                <c:pt idx="24229">
                  <c:v>31933</c:v>
                </c:pt>
                <c:pt idx="24230">
                  <c:v>31934</c:v>
                </c:pt>
                <c:pt idx="24231">
                  <c:v>31935</c:v>
                </c:pt>
                <c:pt idx="24232">
                  <c:v>31936</c:v>
                </c:pt>
                <c:pt idx="24233">
                  <c:v>31937</c:v>
                </c:pt>
                <c:pt idx="24234">
                  <c:v>31938</c:v>
                </c:pt>
                <c:pt idx="24235">
                  <c:v>31939</c:v>
                </c:pt>
                <c:pt idx="24236">
                  <c:v>31940</c:v>
                </c:pt>
                <c:pt idx="24237">
                  <c:v>31941</c:v>
                </c:pt>
                <c:pt idx="24238">
                  <c:v>31942</c:v>
                </c:pt>
                <c:pt idx="24239">
                  <c:v>31943</c:v>
                </c:pt>
                <c:pt idx="24240">
                  <c:v>31944</c:v>
                </c:pt>
                <c:pt idx="24241">
                  <c:v>31945</c:v>
                </c:pt>
                <c:pt idx="24242">
                  <c:v>31946</c:v>
                </c:pt>
                <c:pt idx="24243">
                  <c:v>31947</c:v>
                </c:pt>
                <c:pt idx="24244">
                  <c:v>31948</c:v>
                </c:pt>
                <c:pt idx="24245">
                  <c:v>31949</c:v>
                </c:pt>
                <c:pt idx="24246">
                  <c:v>31950</c:v>
                </c:pt>
                <c:pt idx="24247">
                  <c:v>31951</c:v>
                </c:pt>
                <c:pt idx="24248">
                  <c:v>31952</c:v>
                </c:pt>
                <c:pt idx="24249">
                  <c:v>31953</c:v>
                </c:pt>
                <c:pt idx="24250">
                  <c:v>31954</c:v>
                </c:pt>
                <c:pt idx="24251">
                  <c:v>31955</c:v>
                </c:pt>
                <c:pt idx="24252">
                  <c:v>31956</c:v>
                </c:pt>
                <c:pt idx="24253">
                  <c:v>31957</c:v>
                </c:pt>
                <c:pt idx="24254">
                  <c:v>31958</c:v>
                </c:pt>
                <c:pt idx="24255">
                  <c:v>31959</c:v>
                </c:pt>
                <c:pt idx="24256">
                  <c:v>31960</c:v>
                </c:pt>
                <c:pt idx="24257">
                  <c:v>31961</c:v>
                </c:pt>
                <c:pt idx="24258">
                  <c:v>31962</c:v>
                </c:pt>
                <c:pt idx="24259">
                  <c:v>31963</c:v>
                </c:pt>
                <c:pt idx="24260">
                  <c:v>31964</c:v>
                </c:pt>
                <c:pt idx="24261">
                  <c:v>31965</c:v>
                </c:pt>
                <c:pt idx="24262">
                  <c:v>31966</c:v>
                </c:pt>
                <c:pt idx="24263">
                  <c:v>31967</c:v>
                </c:pt>
                <c:pt idx="24264">
                  <c:v>31968</c:v>
                </c:pt>
                <c:pt idx="24265">
                  <c:v>31969</c:v>
                </c:pt>
                <c:pt idx="24266">
                  <c:v>31970</c:v>
                </c:pt>
                <c:pt idx="24267">
                  <c:v>31971</c:v>
                </c:pt>
                <c:pt idx="24268">
                  <c:v>31972</c:v>
                </c:pt>
                <c:pt idx="24269">
                  <c:v>31973</c:v>
                </c:pt>
                <c:pt idx="24270">
                  <c:v>31974</c:v>
                </c:pt>
                <c:pt idx="24271">
                  <c:v>31975</c:v>
                </c:pt>
                <c:pt idx="24272">
                  <c:v>31976</c:v>
                </c:pt>
                <c:pt idx="24273">
                  <c:v>31977</c:v>
                </c:pt>
                <c:pt idx="24274">
                  <c:v>31978</c:v>
                </c:pt>
                <c:pt idx="24275">
                  <c:v>31979</c:v>
                </c:pt>
                <c:pt idx="24276">
                  <c:v>31980</c:v>
                </c:pt>
                <c:pt idx="24277">
                  <c:v>31981</c:v>
                </c:pt>
                <c:pt idx="24278">
                  <c:v>31982</c:v>
                </c:pt>
                <c:pt idx="24279">
                  <c:v>31983</c:v>
                </c:pt>
                <c:pt idx="24280">
                  <c:v>31984</c:v>
                </c:pt>
                <c:pt idx="24281">
                  <c:v>31985</c:v>
                </c:pt>
                <c:pt idx="24282">
                  <c:v>31986</c:v>
                </c:pt>
                <c:pt idx="24283">
                  <c:v>31987</c:v>
                </c:pt>
                <c:pt idx="24284">
                  <c:v>31988</c:v>
                </c:pt>
                <c:pt idx="24285">
                  <c:v>31989</c:v>
                </c:pt>
                <c:pt idx="24286">
                  <c:v>31990</c:v>
                </c:pt>
                <c:pt idx="24287">
                  <c:v>31991</c:v>
                </c:pt>
                <c:pt idx="24288">
                  <c:v>31992</c:v>
                </c:pt>
                <c:pt idx="24289">
                  <c:v>31993</c:v>
                </c:pt>
                <c:pt idx="24290">
                  <c:v>31994</c:v>
                </c:pt>
                <c:pt idx="24291">
                  <c:v>31995</c:v>
                </c:pt>
                <c:pt idx="24292">
                  <c:v>31996</c:v>
                </c:pt>
                <c:pt idx="24293">
                  <c:v>31997</c:v>
                </c:pt>
                <c:pt idx="24294">
                  <c:v>31998</c:v>
                </c:pt>
                <c:pt idx="24295">
                  <c:v>31999</c:v>
                </c:pt>
                <c:pt idx="24296">
                  <c:v>32000</c:v>
                </c:pt>
                <c:pt idx="24297">
                  <c:v>32001</c:v>
                </c:pt>
                <c:pt idx="24298">
                  <c:v>32002</c:v>
                </c:pt>
                <c:pt idx="24299">
                  <c:v>32003</c:v>
                </c:pt>
                <c:pt idx="24300">
                  <c:v>32004</c:v>
                </c:pt>
                <c:pt idx="24301">
                  <c:v>32005</c:v>
                </c:pt>
                <c:pt idx="24302">
                  <c:v>32006</c:v>
                </c:pt>
                <c:pt idx="24303">
                  <c:v>32007</c:v>
                </c:pt>
                <c:pt idx="24304">
                  <c:v>32008</c:v>
                </c:pt>
                <c:pt idx="24305">
                  <c:v>32009</c:v>
                </c:pt>
                <c:pt idx="24306">
                  <c:v>32010</c:v>
                </c:pt>
                <c:pt idx="24307">
                  <c:v>32011</c:v>
                </c:pt>
                <c:pt idx="24308">
                  <c:v>32012</c:v>
                </c:pt>
                <c:pt idx="24309">
                  <c:v>32013</c:v>
                </c:pt>
                <c:pt idx="24310">
                  <c:v>32014</c:v>
                </c:pt>
                <c:pt idx="24311">
                  <c:v>32015</c:v>
                </c:pt>
                <c:pt idx="24312">
                  <c:v>32016</c:v>
                </c:pt>
                <c:pt idx="24313">
                  <c:v>32017</c:v>
                </c:pt>
                <c:pt idx="24314">
                  <c:v>32018</c:v>
                </c:pt>
                <c:pt idx="24315">
                  <c:v>32019</c:v>
                </c:pt>
                <c:pt idx="24316">
                  <c:v>32020</c:v>
                </c:pt>
                <c:pt idx="24317">
                  <c:v>32021</c:v>
                </c:pt>
                <c:pt idx="24318">
                  <c:v>32022</c:v>
                </c:pt>
                <c:pt idx="24319">
                  <c:v>32023</c:v>
                </c:pt>
                <c:pt idx="24320">
                  <c:v>32024</c:v>
                </c:pt>
                <c:pt idx="24321">
                  <c:v>32025</c:v>
                </c:pt>
                <c:pt idx="24322">
                  <c:v>32026</c:v>
                </c:pt>
                <c:pt idx="24323">
                  <c:v>32027</c:v>
                </c:pt>
                <c:pt idx="24324">
                  <c:v>32028</c:v>
                </c:pt>
                <c:pt idx="24325">
                  <c:v>32029</c:v>
                </c:pt>
                <c:pt idx="24326">
                  <c:v>32030</c:v>
                </c:pt>
                <c:pt idx="24327">
                  <c:v>32031</c:v>
                </c:pt>
                <c:pt idx="24328">
                  <c:v>32032</c:v>
                </c:pt>
                <c:pt idx="24329">
                  <c:v>32033</c:v>
                </c:pt>
                <c:pt idx="24330">
                  <c:v>32034</c:v>
                </c:pt>
                <c:pt idx="24331">
                  <c:v>32035</c:v>
                </c:pt>
                <c:pt idx="24332">
                  <c:v>32036</c:v>
                </c:pt>
                <c:pt idx="24333">
                  <c:v>32037</c:v>
                </c:pt>
                <c:pt idx="24334">
                  <c:v>32038</c:v>
                </c:pt>
                <c:pt idx="24335">
                  <c:v>32039</c:v>
                </c:pt>
                <c:pt idx="24336">
                  <c:v>32040</c:v>
                </c:pt>
                <c:pt idx="24337">
                  <c:v>32041</c:v>
                </c:pt>
                <c:pt idx="24338">
                  <c:v>32042</c:v>
                </c:pt>
                <c:pt idx="24339">
                  <c:v>32043</c:v>
                </c:pt>
                <c:pt idx="24340">
                  <c:v>32044</c:v>
                </c:pt>
                <c:pt idx="24341">
                  <c:v>32045</c:v>
                </c:pt>
                <c:pt idx="24342">
                  <c:v>32046</c:v>
                </c:pt>
                <c:pt idx="24343">
                  <c:v>32047</c:v>
                </c:pt>
                <c:pt idx="24344">
                  <c:v>32048</c:v>
                </c:pt>
                <c:pt idx="24345">
                  <c:v>32049</c:v>
                </c:pt>
                <c:pt idx="24346">
                  <c:v>32050</c:v>
                </c:pt>
                <c:pt idx="24347">
                  <c:v>32051</c:v>
                </c:pt>
                <c:pt idx="24348">
                  <c:v>32052</c:v>
                </c:pt>
                <c:pt idx="24349">
                  <c:v>32053</c:v>
                </c:pt>
                <c:pt idx="24350">
                  <c:v>32054</c:v>
                </c:pt>
                <c:pt idx="24351">
                  <c:v>32055</c:v>
                </c:pt>
                <c:pt idx="24352">
                  <c:v>32056</c:v>
                </c:pt>
                <c:pt idx="24353">
                  <c:v>32057</c:v>
                </c:pt>
                <c:pt idx="24354">
                  <c:v>32058</c:v>
                </c:pt>
                <c:pt idx="24355">
                  <c:v>32059</c:v>
                </c:pt>
                <c:pt idx="24356">
                  <c:v>32060</c:v>
                </c:pt>
                <c:pt idx="24357">
                  <c:v>32061</c:v>
                </c:pt>
                <c:pt idx="24358">
                  <c:v>32062</c:v>
                </c:pt>
                <c:pt idx="24359">
                  <c:v>32063</c:v>
                </c:pt>
                <c:pt idx="24360">
                  <c:v>32064</c:v>
                </c:pt>
                <c:pt idx="24361">
                  <c:v>32065</c:v>
                </c:pt>
                <c:pt idx="24362">
                  <c:v>32066</c:v>
                </c:pt>
                <c:pt idx="24363">
                  <c:v>32067</c:v>
                </c:pt>
                <c:pt idx="24364">
                  <c:v>32068</c:v>
                </c:pt>
                <c:pt idx="24365">
                  <c:v>32069</c:v>
                </c:pt>
                <c:pt idx="24366">
                  <c:v>32070</c:v>
                </c:pt>
                <c:pt idx="24367">
                  <c:v>32071</c:v>
                </c:pt>
                <c:pt idx="24368">
                  <c:v>32072</c:v>
                </c:pt>
                <c:pt idx="24369">
                  <c:v>32073</c:v>
                </c:pt>
                <c:pt idx="24370">
                  <c:v>32074</c:v>
                </c:pt>
                <c:pt idx="24371">
                  <c:v>32075</c:v>
                </c:pt>
                <c:pt idx="24372">
                  <c:v>32076</c:v>
                </c:pt>
                <c:pt idx="24373">
                  <c:v>32077</c:v>
                </c:pt>
                <c:pt idx="24374">
                  <c:v>32078</c:v>
                </c:pt>
                <c:pt idx="24375">
                  <c:v>32079</c:v>
                </c:pt>
                <c:pt idx="24376">
                  <c:v>32080</c:v>
                </c:pt>
                <c:pt idx="24377">
                  <c:v>32081</c:v>
                </c:pt>
                <c:pt idx="24378">
                  <c:v>32082</c:v>
                </c:pt>
                <c:pt idx="24379">
                  <c:v>32083</c:v>
                </c:pt>
                <c:pt idx="24380">
                  <c:v>32084</c:v>
                </c:pt>
                <c:pt idx="24381">
                  <c:v>32085</c:v>
                </c:pt>
                <c:pt idx="24382">
                  <c:v>32086</c:v>
                </c:pt>
                <c:pt idx="24383">
                  <c:v>32087</c:v>
                </c:pt>
                <c:pt idx="24384">
                  <c:v>32088</c:v>
                </c:pt>
                <c:pt idx="24385">
                  <c:v>32089</c:v>
                </c:pt>
                <c:pt idx="24386">
                  <c:v>32090</c:v>
                </c:pt>
                <c:pt idx="24387">
                  <c:v>32091</c:v>
                </c:pt>
                <c:pt idx="24388">
                  <c:v>32092</c:v>
                </c:pt>
                <c:pt idx="24389">
                  <c:v>32093</c:v>
                </c:pt>
                <c:pt idx="24390">
                  <c:v>32094</c:v>
                </c:pt>
                <c:pt idx="24391">
                  <c:v>32095</c:v>
                </c:pt>
                <c:pt idx="24392">
                  <c:v>32096</c:v>
                </c:pt>
                <c:pt idx="24393">
                  <c:v>32097</c:v>
                </c:pt>
                <c:pt idx="24394">
                  <c:v>32098</c:v>
                </c:pt>
                <c:pt idx="24395">
                  <c:v>32099</c:v>
                </c:pt>
                <c:pt idx="24396">
                  <c:v>32100</c:v>
                </c:pt>
                <c:pt idx="24397">
                  <c:v>32101</c:v>
                </c:pt>
                <c:pt idx="24398">
                  <c:v>32102</c:v>
                </c:pt>
                <c:pt idx="24399">
                  <c:v>32103</c:v>
                </c:pt>
                <c:pt idx="24400">
                  <c:v>32104</c:v>
                </c:pt>
                <c:pt idx="24401">
                  <c:v>32105</c:v>
                </c:pt>
                <c:pt idx="24402">
                  <c:v>32106</c:v>
                </c:pt>
                <c:pt idx="24403">
                  <c:v>32107</c:v>
                </c:pt>
                <c:pt idx="24404">
                  <c:v>32108</c:v>
                </c:pt>
                <c:pt idx="24405">
                  <c:v>32109</c:v>
                </c:pt>
                <c:pt idx="24406">
                  <c:v>32110</c:v>
                </c:pt>
                <c:pt idx="24407">
                  <c:v>32111</c:v>
                </c:pt>
                <c:pt idx="24408">
                  <c:v>32112</c:v>
                </c:pt>
                <c:pt idx="24409">
                  <c:v>32113</c:v>
                </c:pt>
                <c:pt idx="24410">
                  <c:v>32114</c:v>
                </c:pt>
                <c:pt idx="24411">
                  <c:v>32115</c:v>
                </c:pt>
                <c:pt idx="24412">
                  <c:v>32116</c:v>
                </c:pt>
                <c:pt idx="24413">
                  <c:v>32117</c:v>
                </c:pt>
                <c:pt idx="24414">
                  <c:v>32118</c:v>
                </c:pt>
                <c:pt idx="24415">
                  <c:v>32119</c:v>
                </c:pt>
                <c:pt idx="24416">
                  <c:v>32120</c:v>
                </c:pt>
                <c:pt idx="24417">
                  <c:v>32121</c:v>
                </c:pt>
                <c:pt idx="24418">
                  <c:v>32122</c:v>
                </c:pt>
                <c:pt idx="24419">
                  <c:v>32123</c:v>
                </c:pt>
                <c:pt idx="24420">
                  <c:v>32124</c:v>
                </c:pt>
                <c:pt idx="24421">
                  <c:v>32125</c:v>
                </c:pt>
                <c:pt idx="24422">
                  <c:v>32126</c:v>
                </c:pt>
                <c:pt idx="24423">
                  <c:v>32127</c:v>
                </c:pt>
                <c:pt idx="24424">
                  <c:v>32128</c:v>
                </c:pt>
                <c:pt idx="24425">
                  <c:v>32129</c:v>
                </c:pt>
                <c:pt idx="24426">
                  <c:v>32130</c:v>
                </c:pt>
                <c:pt idx="24427">
                  <c:v>32131</c:v>
                </c:pt>
                <c:pt idx="24428">
                  <c:v>32132</c:v>
                </c:pt>
                <c:pt idx="24429">
                  <c:v>32133</c:v>
                </c:pt>
                <c:pt idx="24430">
                  <c:v>32134</c:v>
                </c:pt>
                <c:pt idx="24431">
                  <c:v>32135</c:v>
                </c:pt>
                <c:pt idx="24432">
                  <c:v>32136</c:v>
                </c:pt>
                <c:pt idx="24433">
                  <c:v>32137</c:v>
                </c:pt>
                <c:pt idx="24434">
                  <c:v>32138</c:v>
                </c:pt>
                <c:pt idx="24435">
                  <c:v>32139</c:v>
                </c:pt>
                <c:pt idx="24436">
                  <c:v>32140</c:v>
                </c:pt>
                <c:pt idx="24437">
                  <c:v>32141</c:v>
                </c:pt>
                <c:pt idx="24438">
                  <c:v>32142</c:v>
                </c:pt>
                <c:pt idx="24439">
                  <c:v>32143</c:v>
                </c:pt>
                <c:pt idx="24440">
                  <c:v>32144</c:v>
                </c:pt>
                <c:pt idx="24441">
                  <c:v>32145</c:v>
                </c:pt>
                <c:pt idx="24442">
                  <c:v>32146</c:v>
                </c:pt>
                <c:pt idx="24443">
                  <c:v>32147</c:v>
                </c:pt>
                <c:pt idx="24444">
                  <c:v>32148</c:v>
                </c:pt>
                <c:pt idx="24445">
                  <c:v>32149</c:v>
                </c:pt>
                <c:pt idx="24446">
                  <c:v>32150</c:v>
                </c:pt>
                <c:pt idx="24447">
                  <c:v>32151</c:v>
                </c:pt>
                <c:pt idx="24448">
                  <c:v>32152</c:v>
                </c:pt>
                <c:pt idx="24449">
                  <c:v>32153</c:v>
                </c:pt>
                <c:pt idx="24450">
                  <c:v>32154</c:v>
                </c:pt>
                <c:pt idx="24451">
                  <c:v>32155</c:v>
                </c:pt>
                <c:pt idx="24452">
                  <c:v>32156</c:v>
                </c:pt>
                <c:pt idx="24453">
                  <c:v>32157</c:v>
                </c:pt>
                <c:pt idx="24454">
                  <c:v>32158</c:v>
                </c:pt>
                <c:pt idx="24455">
                  <c:v>32159</c:v>
                </c:pt>
                <c:pt idx="24456">
                  <c:v>32160</c:v>
                </c:pt>
                <c:pt idx="24457">
                  <c:v>32161</c:v>
                </c:pt>
                <c:pt idx="24458">
                  <c:v>32162</c:v>
                </c:pt>
                <c:pt idx="24459">
                  <c:v>32163</c:v>
                </c:pt>
                <c:pt idx="24460">
                  <c:v>32164</c:v>
                </c:pt>
                <c:pt idx="24461">
                  <c:v>32165</c:v>
                </c:pt>
                <c:pt idx="24462">
                  <c:v>32166</c:v>
                </c:pt>
                <c:pt idx="24463">
                  <c:v>32167</c:v>
                </c:pt>
                <c:pt idx="24464">
                  <c:v>32168</c:v>
                </c:pt>
                <c:pt idx="24465">
                  <c:v>32169</c:v>
                </c:pt>
                <c:pt idx="24466">
                  <c:v>32170</c:v>
                </c:pt>
                <c:pt idx="24467">
                  <c:v>32171</c:v>
                </c:pt>
                <c:pt idx="24468">
                  <c:v>32172</c:v>
                </c:pt>
                <c:pt idx="24469">
                  <c:v>32173</c:v>
                </c:pt>
                <c:pt idx="24470">
                  <c:v>32174</c:v>
                </c:pt>
                <c:pt idx="24471">
                  <c:v>32175</c:v>
                </c:pt>
                <c:pt idx="24472">
                  <c:v>32176</c:v>
                </c:pt>
                <c:pt idx="24473">
                  <c:v>32177</c:v>
                </c:pt>
                <c:pt idx="24474">
                  <c:v>32178</c:v>
                </c:pt>
                <c:pt idx="24475">
                  <c:v>32179</c:v>
                </c:pt>
                <c:pt idx="24476">
                  <c:v>32180</c:v>
                </c:pt>
                <c:pt idx="24477">
                  <c:v>32181</c:v>
                </c:pt>
                <c:pt idx="24478">
                  <c:v>32182</c:v>
                </c:pt>
                <c:pt idx="24479">
                  <c:v>32183</c:v>
                </c:pt>
                <c:pt idx="24480">
                  <c:v>32184</c:v>
                </c:pt>
                <c:pt idx="24481">
                  <c:v>32185</c:v>
                </c:pt>
                <c:pt idx="24482">
                  <c:v>32186</c:v>
                </c:pt>
                <c:pt idx="24483">
                  <c:v>32187</c:v>
                </c:pt>
                <c:pt idx="24484">
                  <c:v>32188</c:v>
                </c:pt>
                <c:pt idx="24485">
                  <c:v>32189</c:v>
                </c:pt>
                <c:pt idx="24486">
                  <c:v>32190</c:v>
                </c:pt>
                <c:pt idx="24487">
                  <c:v>32191</c:v>
                </c:pt>
                <c:pt idx="24488">
                  <c:v>32192</c:v>
                </c:pt>
                <c:pt idx="24489">
                  <c:v>32193</c:v>
                </c:pt>
                <c:pt idx="24490">
                  <c:v>32194</c:v>
                </c:pt>
                <c:pt idx="24491">
                  <c:v>32195</c:v>
                </c:pt>
                <c:pt idx="24492">
                  <c:v>32196</c:v>
                </c:pt>
                <c:pt idx="24493">
                  <c:v>32197</c:v>
                </c:pt>
                <c:pt idx="24494">
                  <c:v>32198</c:v>
                </c:pt>
                <c:pt idx="24495">
                  <c:v>32199</c:v>
                </c:pt>
                <c:pt idx="24496">
                  <c:v>32200</c:v>
                </c:pt>
                <c:pt idx="24497">
                  <c:v>32201</c:v>
                </c:pt>
                <c:pt idx="24498">
                  <c:v>32202</c:v>
                </c:pt>
                <c:pt idx="24499">
                  <c:v>32203</c:v>
                </c:pt>
                <c:pt idx="24500">
                  <c:v>32204</c:v>
                </c:pt>
                <c:pt idx="24501">
                  <c:v>32205</c:v>
                </c:pt>
                <c:pt idx="24502">
                  <c:v>32206</c:v>
                </c:pt>
                <c:pt idx="24503">
                  <c:v>32207</c:v>
                </c:pt>
                <c:pt idx="24504">
                  <c:v>32208</c:v>
                </c:pt>
                <c:pt idx="24505">
                  <c:v>32209</c:v>
                </c:pt>
                <c:pt idx="24506">
                  <c:v>32210</c:v>
                </c:pt>
                <c:pt idx="24507">
                  <c:v>32211</c:v>
                </c:pt>
                <c:pt idx="24508">
                  <c:v>32212</c:v>
                </c:pt>
                <c:pt idx="24509">
                  <c:v>32213</c:v>
                </c:pt>
                <c:pt idx="24510">
                  <c:v>32214</c:v>
                </c:pt>
                <c:pt idx="24511">
                  <c:v>32215</c:v>
                </c:pt>
                <c:pt idx="24512">
                  <c:v>32216</c:v>
                </c:pt>
                <c:pt idx="24513">
                  <c:v>32217</c:v>
                </c:pt>
                <c:pt idx="24514">
                  <c:v>32218</c:v>
                </c:pt>
                <c:pt idx="24515">
                  <c:v>32219</c:v>
                </c:pt>
                <c:pt idx="24516">
                  <c:v>32220</c:v>
                </c:pt>
                <c:pt idx="24517">
                  <c:v>32221</c:v>
                </c:pt>
                <c:pt idx="24518">
                  <c:v>32222</c:v>
                </c:pt>
                <c:pt idx="24519">
                  <c:v>32223</c:v>
                </c:pt>
                <c:pt idx="24520">
                  <c:v>32224</c:v>
                </c:pt>
                <c:pt idx="24521">
                  <c:v>32225</c:v>
                </c:pt>
                <c:pt idx="24522">
                  <c:v>32226</c:v>
                </c:pt>
                <c:pt idx="24523">
                  <c:v>32227</c:v>
                </c:pt>
                <c:pt idx="24524">
                  <c:v>32228</c:v>
                </c:pt>
                <c:pt idx="24525">
                  <c:v>32229</c:v>
                </c:pt>
                <c:pt idx="24526">
                  <c:v>32230</c:v>
                </c:pt>
                <c:pt idx="24527">
                  <c:v>32231</c:v>
                </c:pt>
                <c:pt idx="24528">
                  <c:v>32232</c:v>
                </c:pt>
                <c:pt idx="24529">
                  <c:v>32233</c:v>
                </c:pt>
                <c:pt idx="24530">
                  <c:v>32234</c:v>
                </c:pt>
                <c:pt idx="24531">
                  <c:v>32235</c:v>
                </c:pt>
                <c:pt idx="24532">
                  <c:v>32236</c:v>
                </c:pt>
                <c:pt idx="24533">
                  <c:v>32237</c:v>
                </c:pt>
                <c:pt idx="24534">
                  <c:v>32238</c:v>
                </c:pt>
                <c:pt idx="24535">
                  <c:v>32239</c:v>
                </c:pt>
                <c:pt idx="24536">
                  <c:v>32240</c:v>
                </c:pt>
                <c:pt idx="24537">
                  <c:v>32241</c:v>
                </c:pt>
                <c:pt idx="24538">
                  <c:v>32242</c:v>
                </c:pt>
                <c:pt idx="24539">
                  <c:v>32243</c:v>
                </c:pt>
                <c:pt idx="24540">
                  <c:v>32244</c:v>
                </c:pt>
                <c:pt idx="24541">
                  <c:v>32245</c:v>
                </c:pt>
                <c:pt idx="24542">
                  <c:v>32246</c:v>
                </c:pt>
                <c:pt idx="24543">
                  <c:v>32247</c:v>
                </c:pt>
                <c:pt idx="24544">
                  <c:v>32248</c:v>
                </c:pt>
                <c:pt idx="24545">
                  <c:v>32249</c:v>
                </c:pt>
                <c:pt idx="24546">
                  <c:v>32250</c:v>
                </c:pt>
                <c:pt idx="24547">
                  <c:v>32251</c:v>
                </c:pt>
                <c:pt idx="24548">
                  <c:v>32252</c:v>
                </c:pt>
                <c:pt idx="24549">
                  <c:v>32253</c:v>
                </c:pt>
                <c:pt idx="24550">
                  <c:v>32254</c:v>
                </c:pt>
                <c:pt idx="24551">
                  <c:v>32255</c:v>
                </c:pt>
                <c:pt idx="24552">
                  <c:v>32256</c:v>
                </c:pt>
                <c:pt idx="24553">
                  <c:v>32257</c:v>
                </c:pt>
                <c:pt idx="24554">
                  <c:v>32258</c:v>
                </c:pt>
                <c:pt idx="24555">
                  <c:v>32259</c:v>
                </c:pt>
                <c:pt idx="24556">
                  <c:v>32260</c:v>
                </c:pt>
                <c:pt idx="24557">
                  <c:v>32261</c:v>
                </c:pt>
                <c:pt idx="24558">
                  <c:v>32262</c:v>
                </c:pt>
                <c:pt idx="24559">
                  <c:v>32263</c:v>
                </c:pt>
                <c:pt idx="24560">
                  <c:v>32264</c:v>
                </c:pt>
                <c:pt idx="24561">
                  <c:v>32265</c:v>
                </c:pt>
                <c:pt idx="24562">
                  <c:v>32266</c:v>
                </c:pt>
                <c:pt idx="24563">
                  <c:v>32267</c:v>
                </c:pt>
                <c:pt idx="24564">
                  <c:v>32268</c:v>
                </c:pt>
                <c:pt idx="24565">
                  <c:v>32269</c:v>
                </c:pt>
                <c:pt idx="24566">
                  <c:v>32270</c:v>
                </c:pt>
                <c:pt idx="24567">
                  <c:v>32271</c:v>
                </c:pt>
                <c:pt idx="24568">
                  <c:v>32272</c:v>
                </c:pt>
                <c:pt idx="24569">
                  <c:v>32273</c:v>
                </c:pt>
                <c:pt idx="24570">
                  <c:v>32274</c:v>
                </c:pt>
                <c:pt idx="24571">
                  <c:v>32275</c:v>
                </c:pt>
                <c:pt idx="24572">
                  <c:v>32276</c:v>
                </c:pt>
                <c:pt idx="24573">
                  <c:v>32277</c:v>
                </c:pt>
                <c:pt idx="24574">
                  <c:v>32278</c:v>
                </c:pt>
                <c:pt idx="24575">
                  <c:v>32279</c:v>
                </c:pt>
                <c:pt idx="24576">
                  <c:v>32280</c:v>
                </c:pt>
                <c:pt idx="24577">
                  <c:v>32281</c:v>
                </c:pt>
                <c:pt idx="24578">
                  <c:v>32282</c:v>
                </c:pt>
                <c:pt idx="24579">
                  <c:v>32283</c:v>
                </c:pt>
                <c:pt idx="24580">
                  <c:v>32284</c:v>
                </c:pt>
                <c:pt idx="24581">
                  <c:v>32285</c:v>
                </c:pt>
                <c:pt idx="24582">
                  <c:v>32286</c:v>
                </c:pt>
                <c:pt idx="24583">
                  <c:v>32287</c:v>
                </c:pt>
                <c:pt idx="24584">
                  <c:v>32288</c:v>
                </c:pt>
                <c:pt idx="24585">
                  <c:v>32289</c:v>
                </c:pt>
                <c:pt idx="24586">
                  <c:v>32290</c:v>
                </c:pt>
                <c:pt idx="24587">
                  <c:v>32291</c:v>
                </c:pt>
                <c:pt idx="24588">
                  <c:v>32292</c:v>
                </c:pt>
                <c:pt idx="24589">
                  <c:v>32293</c:v>
                </c:pt>
                <c:pt idx="24590">
                  <c:v>32294</c:v>
                </c:pt>
                <c:pt idx="24591">
                  <c:v>32295</c:v>
                </c:pt>
                <c:pt idx="24592">
                  <c:v>32296</c:v>
                </c:pt>
                <c:pt idx="24593">
                  <c:v>32297</c:v>
                </c:pt>
                <c:pt idx="24594">
                  <c:v>32298</c:v>
                </c:pt>
                <c:pt idx="24595">
                  <c:v>32299</c:v>
                </c:pt>
                <c:pt idx="24596">
                  <c:v>32300</c:v>
                </c:pt>
                <c:pt idx="24597">
                  <c:v>32301</c:v>
                </c:pt>
                <c:pt idx="24598">
                  <c:v>32302</c:v>
                </c:pt>
                <c:pt idx="24599">
                  <c:v>32303</c:v>
                </c:pt>
                <c:pt idx="24600">
                  <c:v>32304</c:v>
                </c:pt>
                <c:pt idx="24601">
                  <c:v>32305</c:v>
                </c:pt>
                <c:pt idx="24602">
                  <c:v>32306</c:v>
                </c:pt>
                <c:pt idx="24603">
                  <c:v>32307</c:v>
                </c:pt>
                <c:pt idx="24604">
                  <c:v>32308</c:v>
                </c:pt>
                <c:pt idx="24605">
                  <c:v>32309</c:v>
                </c:pt>
                <c:pt idx="24606">
                  <c:v>32310</c:v>
                </c:pt>
                <c:pt idx="24607">
                  <c:v>32311</c:v>
                </c:pt>
                <c:pt idx="24608">
                  <c:v>32312</c:v>
                </c:pt>
                <c:pt idx="24609">
                  <c:v>32313</c:v>
                </c:pt>
                <c:pt idx="24610">
                  <c:v>32314</c:v>
                </c:pt>
                <c:pt idx="24611">
                  <c:v>32315</c:v>
                </c:pt>
                <c:pt idx="24612">
                  <c:v>32316</c:v>
                </c:pt>
                <c:pt idx="24613">
                  <c:v>32317</c:v>
                </c:pt>
                <c:pt idx="24614">
                  <c:v>32318</c:v>
                </c:pt>
                <c:pt idx="24615">
                  <c:v>32319</c:v>
                </c:pt>
                <c:pt idx="24616">
                  <c:v>32320</c:v>
                </c:pt>
                <c:pt idx="24617">
                  <c:v>32321</c:v>
                </c:pt>
                <c:pt idx="24618">
                  <c:v>32322</c:v>
                </c:pt>
                <c:pt idx="24619">
                  <c:v>32323</c:v>
                </c:pt>
                <c:pt idx="24620">
                  <c:v>32324</c:v>
                </c:pt>
                <c:pt idx="24621">
                  <c:v>32325</c:v>
                </c:pt>
                <c:pt idx="24622">
                  <c:v>32326</c:v>
                </c:pt>
                <c:pt idx="24623">
                  <c:v>32327</c:v>
                </c:pt>
                <c:pt idx="24624">
                  <c:v>32328</c:v>
                </c:pt>
                <c:pt idx="24625">
                  <c:v>32329</c:v>
                </c:pt>
                <c:pt idx="24626">
                  <c:v>32330</c:v>
                </c:pt>
                <c:pt idx="24627">
                  <c:v>32331</c:v>
                </c:pt>
                <c:pt idx="24628">
                  <c:v>32332</c:v>
                </c:pt>
                <c:pt idx="24629">
                  <c:v>32333</c:v>
                </c:pt>
                <c:pt idx="24630">
                  <c:v>32334</c:v>
                </c:pt>
                <c:pt idx="24631">
                  <c:v>32335</c:v>
                </c:pt>
                <c:pt idx="24632">
                  <c:v>32336</c:v>
                </c:pt>
                <c:pt idx="24633">
                  <c:v>32337</c:v>
                </c:pt>
                <c:pt idx="24634">
                  <c:v>32338</c:v>
                </c:pt>
                <c:pt idx="24635">
                  <c:v>32339</c:v>
                </c:pt>
                <c:pt idx="24636">
                  <c:v>32340</c:v>
                </c:pt>
                <c:pt idx="24637">
                  <c:v>32341</c:v>
                </c:pt>
                <c:pt idx="24638">
                  <c:v>32342</c:v>
                </c:pt>
                <c:pt idx="24639">
                  <c:v>32343</c:v>
                </c:pt>
                <c:pt idx="24640">
                  <c:v>32344</c:v>
                </c:pt>
                <c:pt idx="24641">
                  <c:v>32345</c:v>
                </c:pt>
                <c:pt idx="24642">
                  <c:v>32346</c:v>
                </c:pt>
                <c:pt idx="24643">
                  <c:v>32347</c:v>
                </c:pt>
                <c:pt idx="24644">
                  <c:v>32348</c:v>
                </c:pt>
                <c:pt idx="24645">
                  <c:v>32349</c:v>
                </c:pt>
                <c:pt idx="24646">
                  <c:v>32350</c:v>
                </c:pt>
                <c:pt idx="24647">
                  <c:v>32351</c:v>
                </c:pt>
                <c:pt idx="24648">
                  <c:v>32352</c:v>
                </c:pt>
                <c:pt idx="24649">
                  <c:v>32353</c:v>
                </c:pt>
                <c:pt idx="24650">
                  <c:v>32354</c:v>
                </c:pt>
                <c:pt idx="24651">
                  <c:v>32355</c:v>
                </c:pt>
                <c:pt idx="24652">
                  <c:v>32356</c:v>
                </c:pt>
                <c:pt idx="24653">
                  <c:v>32357</c:v>
                </c:pt>
                <c:pt idx="24654">
                  <c:v>32358</c:v>
                </c:pt>
                <c:pt idx="24655">
                  <c:v>32359</c:v>
                </c:pt>
                <c:pt idx="24656">
                  <c:v>32360</c:v>
                </c:pt>
                <c:pt idx="24657">
                  <c:v>32361</c:v>
                </c:pt>
                <c:pt idx="24658">
                  <c:v>32362</c:v>
                </c:pt>
                <c:pt idx="24659">
                  <c:v>32363</c:v>
                </c:pt>
                <c:pt idx="24660">
                  <c:v>32364</c:v>
                </c:pt>
                <c:pt idx="24661">
                  <c:v>32365</c:v>
                </c:pt>
                <c:pt idx="24662">
                  <c:v>32366</c:v>
                </c:pt>
                <c:pt idx="24663">
                  <c:v>32367</c:v>
                </c:pt>
                <c:pt idx="24664">
                  <c:v>32368</c:v>
                </c:pt>
                <c:pt idx="24665">
                  <c:v>32369</c:v>
                </c:pt>
                <c:pt idx="24666">
                  <c:v>32370</c:v>
                </c:pt>
                <c:pt idx="24667">
                  <c:v>32371</c:v>
                </c:pt>
                <c:pt idx="24668">
                  <c:v>32372</c:v>
                </c:pt>
                <c:pt idx="24669">
                  <c:v>32373</c:v>
                </c:pt>
                <c:pt idx="24670">
                  <c:v>32374</c:v>
                </c:pt>
                <c:pt idx="24671">
                  <c:v>32375</c:v>
                </c:pt>
                <c:pt idx="24672">
                  <c:v>32376</c:v>
                </c:pt>
                <c:pt idx="24673">
                  <c:v>32377</c:v>
                </c:pt>
                <c:pt idx="24674">
                  <c:v>32378</c:v>
                </c:pt>
                <c:pt idx="24675">
                  <c:v>32379</c:v>
                </c:pt>
                <c:pt idx="24676">
                  <c:v>32380</c:v>
                </c:pt>
                <c:pt idx="24677">
                  <c:v>32381</c:v>
                </c:pt>
                <c:pt idx="24678">
                  <c:v>32382</c:v>
                </c:pt>
                <c:pt idx="24679">
                  <c:v>32383</c:v>
                </c:pt>
                <c:pt idx="24680">
                  <c:v>32384</c:v>
                </c:pt>
                <c:pt idx="24681">
                  <c:v>32385</c:v>
                </c:pt>
                <c:pt idx="24682">
                  <c:v>32386</c:v>
                </c:pt>
                <c:pt idx="24683">
                  <c:v>32387</c:v>
                </c:pt>
                <c:pt idx="24684">
                  <c:v>32388</c:v>
                </c:pt>
                <c:pt idx="24685">
                  <c:v>32389</c:v>
                </c:pt>
                <c:pt idx="24686">
                  <c:v>32390</c:v>
                </c:pt>
                <c:pt idx="24687">
                  <c:v>32391</c:v>
                </c:pt>
                <c:pt idx="24688">
                  <c:v>32392</c:v>
                </c:pt>
                <c:pt idx="24689">
                  <c:v>32393</c:v>
                </c:pt>
                <c:pt idx="24690">
                  <c:v>32394</c:v>
                </c:pt>
                <c:pt idx="24691">
                  <c:v>32395</c:v>
                </c:pt>
                <c:pt idx="24692">
                  <c:v>32396</c:v>
                </c:pt>
                <c:pt idx="24693">
                  <c:v>32397</c:v>
                </c:pt>
                <c:pt idx="24694">
                  <c:v>32398</c:v>
                </c:pt>
                <c:pt idx="24695">
                  <c:v>32399</c:v>
                </c:pt>
                <c:pt idx="24696">
                  <c:v>32400</c:v>
                </c:pt>
                <c:pt idx="24697">
                  <c:v>32401</c:v>
                </c:pt>
                <c:pt idx="24698">
                  <c:v>32402</c:v>
                </c:pt>
                <c:pt idx="24699">
                  <c:v>32403</c:v>
                </c:pt>
                <c:pt idx="24700">
                  <c:v>32404</c:v>
                </c:pt>
                <c:pt idx="24701">
                  <c:v>32405</c:v>
                </c:pt>
                <c:pt idx="24702">
                  <c:v>32406</c:v>
                </c:pt>
                <c:pt idx="24703">
                  <c:v>32407</c:v>
                </c:pt>
                <c:pt idx="24704">
                  <c:v>32408</c:v>
                </c:pt>
                <c:pt idx="24705">
                  <c:v>32409</c:v>
                </c:pt>
                <c:pt idx="24706">
                  <c:v>32410</c:v>
                </c:pt>
                <c:pt idx="24707">
                  <c:v>32411</c:v>
                </c:pt>
                <c:pt idx="24708">
                  <c:v>32412</c:v>
                </c:pt>
                <c:pt idx="24709">
                  <c:v>32413</c:v>
                </c:pt>
                <c:pt idx="24710">
                  <c:v>32414</c:v>
                </c:pt>
                <c:pt idx="24711">
                  <c:v>32415</c:v>
                </c:pt>
                <c:pt idx="24712">
                  <c:v>32416</c:v>
                </c:pt>
                <c:pt idx="24713">
                  <c:v>32417</c:v>
                </c:pt>
                <c:pt idx="24714">
                  <c:v>32418</c:v>
                </c:pt>
                <c:pt idx="24715">
                  <c:v>32419</c:v>
                </c:pt>
                <c:pt idx="24716">
                  <c:v>32420</c:v>
                </c:pt>
                <c:pt idx="24717">
                  <c:v>32421</c:v>
                </c:pt>
                <c:pt idx="24718">
                  <c:v>32422</c:v>
                </c:pt>
                <c:pt idx="24719">
                  <c:v>32423</c:v>
                </c:pt>
                <c:pt idx="24720">
                  <c:v>32424</c:v>
                </c:pt>
                <c:pt idx="24721">
                  <c:v>32425</c:v>
                </c:pt>
                <c:pt idx="24722">
                  <c:v>32426</c:v>
                </c:pt>
                <c:pt idx="24723">
                  <c:v>32427</c:v>
                </c:pt>
                <c:pt idx="24724">
                  <c:v>32428</c:v>
                </c:pt>
                <c:pt idx="24725">
                  <c:v>32429</c:v>
                </c:pt>
                <c:pt idx="24726">
                  <c:v>32430</c:v>
                </c:pt>
                <c:pt idx="24727">
                  <c:v>32431</c:v>
                </c:pt>
                <c:pt idx="24728">
                  <c:v>32432</c:v>
                </c:pt>
                <c:pt idx="24729">
                  <c:v>32433</c:v>
                </c:pt>
                <c:pt idx="24730">
                  <c:v>32434</c:v>
                </c:pt>
                <c:pt idx="24731">
                  <c:v>32435</c:v>
                </c:pt>
                <c:pt idx="24732">
                  <c:v>32436</c:v>
                </c:pt>
                <c:pt idx="24733">
                  <c:v>32437</c:v>
                </c:pt>
                <c:pt idx="24734">
                  <c:v>32438</c:v>
                </c:pt>
                <c:pt idx="24735">
                  <c:v>32439</c:v>
                </c:pt>
                <c:pt idx="24736">
                  <c:v>32440</c:v>
                </c:pt>
                <c:pt idx="24737">
                  <c:v>32441</c:v>
                </c:pt>
                <c:pt idx="24738">
                  <c:v>32442</c:v>
                </c:pt>
                <c:pt idx="24739">
                  <c:v>32443</c:v>
                </c:pt>
                <c:pt idx="24740">
                  <c:v>32444</c:v>
                </c:pt>
                <c:pt idx="24741">
                  <c:v>32445</c:v>
                </c:pt>
                <c:pt idx="24742">
                  <c:v>32446</c:v>
                </c:pt>
                <c:pt idx="24743">
                  <c:v>32447</c:v>
                </c:pt>
                <c:pt idx="24744">
                  <c:v>32448</c:v>
                </c:pt>
                <c:pt idx="24745">
                  <c:v>32449</c:v>
                </c:pt>
                <c:pt idx="24746">
                  <c:v>32450</c:v>
                </c:pt>
                <c:pt idx="24747">
                  <c:v>32451</c:v>
                </c:pt>
                <c:pt idx="24748">
                  <c:v>32452</c:v>
                </c:pt>
                <c:pt idx="24749">
                  <c:v>32453</c:v>
                </c:pt>
                <c:pt idx="24750">
                  <c:v>32454</c:v>
                </c:pt>
                <c:pt idx="24751">
                  <c:v>32455</c:v>
                </c:pt>
                <c:pt idx="24752">
                  <c:v>32456</c:v>
                </c:pt>
                <c:pt idx="24753">
                  <c:v>32457</c:v>
                </c:pt>
                <c:pt idx="24754">
                  <c:v>32458</c:v>
                </c:pt>
                <c:pt idx="24755">
                  <c:v>32459</c:v>
                </c:pt>
                <c:pt idx="24756">
                  <c:v>32460</c:v>
                </c:pt>
                <c:pt idx="24757">
                  <c:v>32461</c:v>
                </c:pt>
                <c:pt idx="24758">
                  <c:v>32462</c:v>
                </c:pt>
                <c:pt idx="24759">
                  <c:v>32463</c:v>
                </c:pt>
                <c:pt idx="24760">
                  <c:v>32464</c:v>
                </c:pt>
                <c:pt idx="24761">
                  <c:v>32465</c:v>
                </c:pt>
                <c:pt idx="24762">
                  <c:v>32466</c:v>
                </c:pt>
                <c:pt idx="24763">
                  <c:v>32467</c:v>
                </c:pt>
                <c:pt idx="24764">
                  <c:v>32468</c:v>
                </c:pt>
                <c:pt idx="24765">
                  <c:v>32469</c:v>
                </c:pt>
                <c:pt idx="24766">
                  <c:v>32470</c:v>
                </c:pt>
                <c:pt idx="24767">
                  <c:v>32471</c:v>
                </c:pt>
                <c:pt idx="24768">
                  <c:v>32472</c:v>
                </c:pt>
                <c:pt idx="24769">
                  <c:v>32473</c:v>
                </c:pt>
                <c:pt idx="24770">
                  <c:v>32474</c:v>
                </c:pt>
                <c:pt idx="24771">
                  <c:v>32475</c:v>
                </c:pt>
                <c:pt idx="24772">
                  <c:v>32476</c:v>
                </c:pt>
                <c:pt idx="24773">
                  <c:v>32477</c:v>
                </c:pt>
                <c:pt idx="24774">
                  <c:v>32478</c:v>
                </c:pt>
                <c:pt idx="24775">
                  <c:v>32479</c:v>
                </c:pt>
                <c:pt idx="24776">
                  <c:v>32480</c:v>
                </c:pt>
                <c:pt idx="24777">
                  <c:v>32481</c:v>
                </c:pt>
                <c:pt idx="24778">
                  <c:v>32482</c:v>
                </c:pt>
                <c:pt idx="24779">
                  <c:v>32483</c:v>
                </c:pt>
                <c:pt idx="24780">
                  <c:v>32484</c:v>
                </c:pt>
                <c:pt idx="24781">
                  <c:v>32485</c:v>
                </c:pt>
                <c:pt idx="24782">
                  <c:v>32486</c:v>
                </c:pt>
                <c:pt idx="24783">
                  <c:v>32487</c:v>
                </c:pt>
                <c:pt idx="24784">
                  <c:v>32488</c:v>
                </c:pt>
                <c:pt idx="24785">
                  <c:v>32489</c:v>
                </c:pt>
                <c:pt idx="24786">
                  <c:v>32490</c:v>
                </c:pt>
                <c:pt idx="24787">
                  <c:v>32491</c:v>
                </c:pt>
                <c:pt idx="24788">
                  <c:v>32492</c:v>
                </c:pt>
                <c:pt idx="24789">
                  <c:v>32493</c:v>
                </c:pt>
                <c:pt idx="24790">
                  <c:v>32494</c:v>
                </c:pt>
                <c:pt idx="24791">
                  <c:v>32495</c:v>
                </c:pt>
                <c:pt idx="24792">
                  <c:v>32496</c:v>
                </c:pt>
                <c:pt idx="24793">
                  <c:v>32497</c:v>
                </c:pt>
                <c:pt idx="24794">
                  <c:v>32498</c:v>
                </c:pt>
                <c:pt idx="24795">
                  <c:v>32499</c:v>
                </c:pt>
                <c:pt idx="24796">
                  <c:v>32500</c:v>
                </c:pt>
                <c:pt idx="24797">
                  <c:v>32501</c:v>
                </c:pt>
                <c:pt idx="24798">
                  <c:v>32502</c:v>
                </c:pt>
                <c:pt idx="24799">
                  <c:v>32503</c:v>
                </c:pt>
                <c:pt idx="24800">
                  <c:v>32504</c:v>
                </c:pt>
                <c:pt idx="24801">
                  <c:v>32505</c:v>
                </c:pt>
                <c:pt idx="24802">
                  <c:v>32506</c:v>
                </c:pt>
                <c:pt idx="24803">
                  <c:v>32507</c:v>
                </c:pt>
                <c:pt idx="24804">
                  <c:v>32508</c:v>
                </c:pt>
                <c:pt idx="24805">
                  <c:v>32509</c:v>
                </c:pt>
                <c:pt idx="24806">
                  <c:v>32510</c:v>
                </c:pt>
                <c:pt idx="24807">
                  <c:v>32511</c:v>
                </c:pt>
                <c:pt idx="24808">
                  <c:v>32512</c:v>
                </c:pt>
                <c:pt idx="24809">
                  <c:v>32513</c:v>
                </c:pt>
                <c:pt idx="24810">
                  <c:v>32514</c:v>
                </c:pt>
                <c:pt idx="24811">
                  <c:v>32515</c:v>
                </c:pt>
                <c:pt idx="24812">
                  <c:v>32516</c:v>
                </c:pt>
                <c:pt idx="24813">
                  <c:v>32517</c:v>
                </c:pt>
                <c:pt idx="24814">
                  <c:v>32518</c:v>
                </c:pt>
                <c:pt idx="24815">
                  <c:v>32519</c:v>
                </c:pt>
                <c:pt idx="24816">
                  <c:v>32520</c:v>
                </c:pt>
                <c:pt idx="24817">
                  <c:v>32521</c:v>
                </c:pt>
                <c:pt idx="24818">
                  <c:v>32522</c:v>
                </c:pt>
                <c:pt idx="24819">
                  <c:v>32523</c:v>
                </c:pt>
                <c:pt idx="24820">
                  <c:v>32524</c:v>
                </c:pt>
                <c:pt idx="24821">
                  <c:v>32525</c:v>
                </c:pt>
                <c:pt idx="24822">
                  <c:v>32526</c:v>
                </c:pt>
                <c:pt idx="24823">
                  <c:v>32527</c:v>
                </c:pt>
                <c:pt idx="24824">
                  <c:v>32528</c:v>
                </c:pt>
                <c:pt idx="24825">
                  <c:v>32529</c:v>
                </c:pt>
                <c:pt idx="24826">
                  <c:v>32530</c:v>
                </c:pt>
                <c:pt idx="24827">
                  <c:v>32531</c:v>
                </c:pt>
                <c:pt idx="24828">
                  <c:v>32532</c:v>
                </c:pt>
                <c:pt idx="24829">
                  <c:v>32533</c:v>
                </c:pt>
                <c:pt idx="24830">
                  <c:v>32534</c:v>
                </c:pt>
                <c:pt idx="24831">
                  <c:v>32535</c:v>
                </c:pt>
                <c:pt idx="24832">
                  <c:v>32536</c:v>
                </c:pt>
                <c:pt idx="24833">
                  <c:v>32537</c:v>
                </c:pt>
                <c:pt idx="24834">
                  <c:v>32538</c:v>
                </c:pt>
                <c:pt idx="24835">
                  <c:v>32539</c:v>
                </c:pt>
                <c:pt idx="24836">
                  <c:v>32540</c:v>
                </c:pt>
                <c:pt idx="24837">
                  <c:v>32541</c:v>
                </c:pt>
                <c:pt idx="24838">
                  <c:v>32542</c:v>
                </c:pt>
                <c:pt idx="24839">
                  <c:v>32543</c:v>
                </c:pt>
                <c:pt idx="24840">
                  <c:v>32544</c:v>
                </c:pt>
                <c:pt idx="24841">
                  <c:v>32545</c:v>
                </c:pt>
                <c:pt idx="24842">
                  <c:v>32546</c:v>
                </c:pt>
                <c:pt idx="24843">
                  <c:v>32547</c:v>
                </c:pt>
                <c:pt idx="24844">
                  <c:v>32548</c:v>
                </c:pt>
                <c:pt idx="24845">
                  <c:v>32549</c:v>
                </c:pt>
                <c:pt idx="24846">
                  <c:v>32550</c:v>
                </c:pt>
                <c:pt idx="24847">
                  <c:v>32551</c:v>
                </c:pt>
                <c:pt idx="24848">
                  <c:v>32552</c:v>
                </c:pt>
                <c:pt idx="24849">
                  <c:v>32553</c:v>
                </c:pt>
                <c:pt idx="24850">
                  <c:v>32554</c:v>
                </c:pt>
                <c:pt idx="24851">
                  <c:v>32555</c:v>
                </c:pt>
                <c:pt idx="24852">
                  <c:v>32556</c:v>
                </c:pt>
                <c:pt idx="24853">
                  <c:v>32557</c:v>
                </c:pt>
                <c:pt idx="24854">
                  <c:v>32558</c:v>
                </c:pt>
                <c:pt idx="24855">
                  <c:v>32559</c:v>
                </c:pt>
                <c:pt idx="24856">
                  <c:v>32560</c:v>
                </c:pt>
                <c:pt idx="24857">
                  <c:v>32561</c:v>
                </c:pt>
                <c:pt idx="24858">
                  <c:v>32562</c:v>
                </c:pt>
                <c:pt idx="24859">
                  <c:v>32563</c:v>
                </c:pt>
                <c:pt idx="24860">
                  <c:v>32564</c:v>
                </c:pt>
                <c:pt idx="24861">
                  <c:v>32565</c:v>
                </c:pt>
                <c:pt idx="24862">
                  <c:v>32566</c:v>
                </c:pt>
                <c:pt idx="24863">
                  <c:v>32567</c:v>
                </c:pt>
                <c:pt idx="24864">
                  <c:v>32568</c:v>
                </c:pt>
                <c:pt idx="24865">
                  <c:v>32569</c:v>
                </c:pt>
                <c:pt idx="24866">
                  <c:v>32570</c:v>
                </c:pt>
                <c:pt idx="24867">
                  <c:v>32571</c:v>
                </c:pt>
                <c:pt idx="24868">
                  <c:v>32572</c:v>
                </c:pt>
                <c:pt idx="24869">
                  <c:v>32573</c:v>
                </c:pt>
                <c:pt idx="24870">
                  <c:v>32574</c:v>
                </c:pt>
                <c:pt idx="24871">
                  <c:v>32575</c:v>
                </c:pt>
                <c:pt idx="24872">
                  <c:v>32576</c:v>
                </c:pt>
                <c:pt idx="24873">
                  <c:v>32577</c:v>
                </c:pt>
                <c:pt idx="24874">
                  <c:v>32578</c:v>
                </c:pt>
                <c:pt idx="24875">
                  <c:v>32579</c:v>
                </c:pt>
                <c:pt idx="24876">
                  <c:v>32580</c:v>
                </c:pt>
                <c:pt idx="24877">
                  <c:v>32581</c:v>
                </c:pt>
                <c:pt idx="24878">
                  <c:v>32582</c:v>
                </c:pt>
                <c:pt idx="24879">
                  <c:v>32583</c:v>
                </c:pt>
                <c:pt idx="24880">
                  <c:v>32584</c:v>
                </c:pt>
                <c:pt idx="24881">
                  <c:v>32585</c:v>
                </c:pt>
                <c:pt idx="24882">
                  <c:v>32586</c:v>
                </c:pt>
                <c:pt idx="24883">
                  <c:v>32587</c:v>
                </c:pt>
                <c:pt idx="24884">
                  <c:v>32588</c:v>
                </c:pt>
                <c:pt idx="24885">
                  <c:v>32589</c:v>
                </c:pt>
                <c:pt idx="24886">
                  <c:v>32590</c:v>
                </c:pt>
                <c:pt idx="24887">
                  <c:v>32591</c:v>
                </c:pt>
                <c:pt idx="24888">
                  <c:v>32592</c:v>
                </c:pt>
                <c:pt idx="24889">
                  <c:v>32593</c:v>
                </c:pt>
                <c:pt idx="24890">
                  <c:v>32594</c:v>
                </c:pt>
                <c:pt idx="24891">
                  <c:v>32595</c:v>
                </c:pt>
                <c:pt idx="24892">
                  <c:v>32596</c:v>
                </c:pt>
                <c:pt idx="24893">
                  <c:v>32597</c:v>
                </c:pt>
                <c:pt idx="24894">
                  <c:v>32598</c:v>
                </c:pt>
                <c:pt idx="24895">
                  <c:v>32599</c:v>
                </c:pt>
                <c:pt idx="24896">
                  <c:v>32600</c:v>
                </c:pt>
                <c:pt idx="24897">
                  <c:v>32601</c:v>
                </c:pt>
                <c:pt idx="24898">
                  <c:v>32602</c:v>
                </c:pt>
                <c:pt idx="24899">
                  <c:v>32603</c:v>
                </c:pt>
                <c:pt idx="24900">
                  <c:v>32604</c:v>
                </c:pt>
                <c:pt idx="24901">
                  <c:v>32605</c:v>
                </c:pt>
                <c:pt idx="24902">
                  <c:v>32606</c:v>
                </c:pt>
                <c:pt idx="24903">
                  <c:v>32607</c:v>
                </c:pt>
                <c:pt idx="24904">
                  <c:v>32608</c:v>
                </c:pt>
                <c:pt idx="24905">
                  <c:v>32609</c:v>
                </c:pt>
                <c:pt idx="24906">
                  <c:v>32610</c:v>
                </c:pt>
                <c:pt idx="24907">
                  <c:v>32611</c:v>
                </c:pt>
                <c:pt idx="24908">
                  <c:v>32612</c:v>
                </c:pt>
                <c:pt idx="24909">
                  <c:v>32613</c:v>
                </c:pt>
                <c:pt idx="24910">
                  <c:v>32614</c:v>
                </c:pt>
                <c:pt idx="24911">
                  <c:v>32615</c:v>
                </c:pt>
                <c:pt idx="24912">
                  <c:v>32616</c:v>
                </c:pt>
                <c:pt idx="24913">
                  <c:v>32617</c:v>
                </c:pt>
                <c:pt idx="24914">
                  <c:v>32618</c:v>
                </c:pt>
                <c:pt idx="24915">
                  <c:v>32619</c:v>
                </c:pt>
                <c:pt idx="24916">
                  <c:v>32620</c:v>
                </c:pt>
                <c:pt idx="24917">
                  <c:v>32621</c:v>
                </c:pt>
                <c:pt idx="24918">
                  <c:v>32622</c:v>
                </c:pt>
                <c:pt idx="24919">
                  <c:v>32623</c:v>
                </c:pt>
                <c:pt idx="24920">
                  <c:v>32624</c:v>
                </c:pt>
                <c:pt idx="24921">
                  <c:v>32625</c:v>
                </c:pt>
                <c:pt idx="24922">
                  <c:v>32626</c:v>
                </c:pt>
                <c:pt idx="24923">
                  <c:v>32627</c:v>
                </c:pt>
                <c:pt idx="24924">
                  <c:v>32628</c:v>
                </c:pt>
                <c:pt idx="24925">
                  <c:v>32629</c:v>
                </c:pt>
                <c:pt idx="24926">
                  <c:v>32630</c:v>
                </c:pt>
                <c:pt idx="24927">
                  <c:v>32631</c:v>
                </c:pt>
                <c:pt idx="24928">
                  <c:v>32632</c:v>
                </c:pt>
                <c:pt idx="24929">
                  <c:v>32633</c:v>
                </c:pt>
                <c:pt idx="24930">
                  <c:v>32634</c:v>
                </c:pt>
                <c:pt idx="24931">
                  <c:v>32635</c:v>
                </c:pt>
                <c:pt idx="24932">
                  <c:v>32636</c:v>
                </c:pt>
                <c:pt idx="24933">
                  <c:v>32637</c:v>
                </c:pt>
                <c:pt idx="24934">
                  <c:v>32638</c:v>
                </c:pt>
                <c:pt idx="24935">
                  <c:v>32639</c:v>
                </c:pt>
                <c:pt idx="24936">
                  <c:v>32640</c:v>
                </c:pt>
                <c:pt idx="24937">
                  <c:v>32641</c:v>
                </c:pt>
                <c:pt idx="24938">
                  <c:v>32642</c:v>
                </c:pt>
                <c:pt idx="24939">
                  <c:v>32643</c:v>
                </c:pt>
                <c:pt idx="24940">
                  <c:v>32644</c:v>
                </c:pt>
                <c:pt idx="24941">
                  <c:v>32645</c:v>
                </c:pt>
                <c:pt idx="24942">
                  <c:v>32646</c:v>
                </c:pt>
                <c:pt idx="24943">
                  <c:v>32647</c:v>
                </c:pt>
                <c:pt idx="24944">
                  <c:v>32648</c:v>
                </c:pt>
                <c:pt idx="24945">
                  <c:v>32649</c:v>
                </c:pt>
                <c:pt idx="24946">
                  <c:v>32650</c:v>
                </c:pt>
                <c:pt idx="24947">
                  <c:v>32651</c:v>
                </c:pt>
                <c:pt idx="24948">
                  <c:v>32652</c:v>
                </c:pt>
                <c:pt idx="24949">
                  <c:v>32653</c:v>
                </c:pt>
                <c:pt idx="24950">
                  <c:v>32654</c:v>
                </c:pt>
                <c:pt idx="24951">
                  <c:v>32655</c:v>
                </c:pt>
                <c:pt idx="24952">
                  <c:v>32656</c:v>
                </c:pt>
                <c:pt idx="24953">
                  <c:v>32657</c:v>
                </c:pt>
                <c:pt idx="24954">
                  <c:v>32658</c:v>
                </c:pt>
                <c:pt idx="24955">
                  <c:v>32659</c:v>
                </c:pt>
                <c:pt idx="24956">
                  <c:v>32660</c:v>
                </c:pt>
                <c:pt idx="24957">
                  <c:v>32661</c:v>
                </c:pt>
                <c:pt idx="24958">
                  <c:v>32662</c:v>
                </c:pt>
                <c:pt idx="24959">
                  <c:v>32663</c:v>
                </c:pt>
                <c:pt idx="24960">
                  <c:v>32664</c:v>
                </c:pt>
                <c:pt idx="24961">
                  <c:v>32665</c:v>
                </c:pt>
                <c:pt idx="24962">
                  <c:v>32666</c:v>
                </c:pt>
                <c:pt idx="24963">
                  <c:v>32667</c:v>
                </c:pt>
                <c:pt idx="24964">
                  <c:v>32668</c:v>
                </c:pt>
                <c:pt idx="24965">
                  <c:v>32669</c:v>
                </c:pt>
                <c:pt idx="24966">
                  <c:v>32670</c:v>
                </c:pt>
                <c:pt idx="24967">
                  <c:v>32671</c:v>
                </c:pt>
                <c:pt idx="24968">
                  <c:v>32672</c:v>
                </c:pt>
                <c:pt idx="24969">
                  <c:v>32673</c:v>
                </c:pt>
                <c:pt idx="24970">
                  <c:v>32674</c:v>
                </c:pt>
                <c:pt idx="24971">
                  <c:v>32675</c:v>
                </c:pt>
                <c:pt idx="24972">
                  <c:v>32676</c:v>
                </c:pt>
                <c:pt idx="24973">
                  <c:v>32677</c:v>
                </c:pt>
                <c:pt idx="24974">
                  <c:v>32678</c:v>
                </c:pt>
                <c:pt idx="24975">
                  <c:v>32679</c:v>
                </c:pt>
                <c:pt idx="24976">
                  <c:v>32680</c:v>
                </c:pt>
                <c:pt idx="24977">
                  <c:v>32681</c:v>
                </c:pt>
                <c:pt idx="24978">
                  <c:v>32682</c:v>
                </c:pt>
                <c:pt idx="24979">
                  <c:v>32683</c:v>
                </c:pt>
                <c:pt idx="24980">
                  <c:v>32684</c:v>
                </c:pt>
                <c:pt idx="24981">
                  <c:v>32685</c:v>
                </c:pt>
                <c:pt idx="24982">
                  <c:v>32686</c:v>
                </c:pt>
                <c:pt idx="24983">
                  <c:v>32687</c:v>
                </c:pt>
                <c:pt idx="24984">
                  <c:v>32688</c:v>
                </c:pt>
                <c:pt idx="24985">
                  <c:v>32689</c:v>
                </c:pt>
                <c:pt idx="24986">
                  <c:v>32690</c:v>
                </c:pt>
                <c:pt idx="24987">
                  <c:v>32691</c:v>
                </c:pt>
                <c:pt idx="24988">
                  <c:v>32692</c:v>
                </c:pt>
                <c:pt idx="24989">
                  <c:v>32693</c:v>
                </c:pt>
                <c:pt idx="24990">
                  <c:v>32694</c:v>
                </c:pt>
                <c:pt idx="24991">
                  <c:v>32695</c:v>
                </c:pt>
                <c:pt idx="24992">
                  <c:v>32696</c:v>
                </c:pt>
                <c:pt idx="24993">
                  <c:v>32697</c:v>
                </c:pt>
                <c:pt idx="24994">
                  <c:v>32698</c:v>
                </c:pt>
                <c:pt idx="24995">
                  <c:v>32699</c:v>
                </c:pt>
                <c:pt idx="24996">
                  <c:v>32700</c:v>
                </c:pt>
                <c:pt idx="24997">
                  <c:v>32701</c:v>
                </c:pt>
                <c:pt idx="24998">
                  <c:v>32702</c:v>
                </c:pt>
                <c:pt idx="24999">
                  <c:v>32703</c:v>
                </c:pt>
                <c:pt idx="25000">
                  <c:v>32704</c:v>
                </c:pt>
                <c:pt idx="25001">
                  <c:v>32705</c:v>
                </c:pt>
                <c:pt idx="25002">
                  <c:v>32706</c:v>
                </c:pt>
                <c:pt idx="25003">
                  <c:v>32707</c:v>
                </c:pt>
                <c:pt idx="25004">
                  <c:v>32708</c:v>
                </c:pt>
                <c:pt idx="25005">
                  <c:v>32709</c:v>
                </c:pt>
                <c:pt idx="25006">
                  <c:v>32710</c:v>
                </c:pt>
                <c:pt idx="25007">
                  <c:v>32711</c:v>
                </c:pt>
                <c:pt idx="25008">
                  <c:v>32712</c:v>
                </c:pt>
                <c:pt idx="25009">
                  <c:v>32713</c:v>
                </c:pt>
                <c:pt idx="25010">
                  <c:v>32714</c:v>
                </c:pt>
                <c:pt idx="25011">
                  <c:v>32715</c:v>
                </c:pt>
                <c:pt idx="25012">
                  <c:v>32716</c:v>
                </c:pt>
                <c:pt idx="25013">
                  <c:v>32717</c:v>
                </c:pt>
                <c:pt idx="25014">
                  <c:v>32718</c:v>
                </c:pt>
                <c:pt idx="25015">
                  <c:v>32719</c:v>
                </c:pt>
                <c:pt idx="25016">
                  <c:v>32720</c:v>
                </c:pt>
                <c:pt idx="25017">
                  <c:v>32721</c:v>
                </c:pt>
                <c:pt idx="25018">
                  <c:v>32722</c:v>
                </c:pt>
                <c:pt idx="25019">
                  <c:v>32723</c:v>
                </c:pt>
                <c:pt idx="25020">
                  <c:v>32724</c:v>
                </c:pt>
                <c:pt idx="25021">
                  <c:v>32725</c:v>
                </c:pt>
                <c:pt idx="25022">
                  <c:v>32726</c:v>
                </c:pt>
                <c:pt idx="25023">
                  <c:v>32727</c:v>
                </c:pt>
                <c:pt idx="25024">
                  <c:v>32728</c:v>
                </c:pt>
                <c:pt idx="25025">
                  <c:v>32729</c:v>
                </c:pt>
                <c:pt idx="25026">
                  <c:v>32730</c:v>
                </c:pt>
                <c:pt idx="25027">
                  <c:v>32731</c:v>
                </c:pt>
                <c:pt idx="25028">
                  <c:v>32732</c:v>
                </c:pt>
                <c:pt idx="25029">
                  <c:v>32733</c:v>
                </c:pt>
                <c:pt idx="25030">
                  <c:v>32734</c:v>
                </c:pt>
                <c:pt idx="25031">
                  <c:v>32735</c:v>
                </c:pt>
                <c:pt idx="25032">
                  <c:v>32736</c:v>
                </c:pt>
                <c:pt idx="25033">
                  <c:v>32737</c:v>
                </c:pt>
                <c:pt idx="25034">
                  <c:v>32738</c:v>
                </c:pt>
                <c:pt idx="25035">
                  <c:v>32739</c:v>
                </c:pt>
                <c:pt idx="25036">
                  <c:v>32740</c:v>
                </c:pt>
                <c:pt idx="25037">
                  <c:v>32741</c:v>
                </c:pt>
                <c:pt idx="25038">
                  <c:v>32742</c:v>
                </c:pt>
                <c:pt idx="25039">
                  <c:v>32743</c:v>
                </c:pt>
                <c:pt idx="25040">
                  <c:v>32744</c:v>
                </c:pt>
                <c:pt idx="25041">
                  <c:v>32745</c:v>
                </c:pt>
                <c:pt idx="25042">
                  <c:v>32746</c:v>
                </c:pt>
                <c:pt idx="25043">
                  <c:v>32747</c:v>
                </c:pt>
                <c:pt idx="25044">
                  <c:v>32748</c:v>
                </c:pt>
                <c:pt idx="25045">
                  <c:v>32749</c:v>
                </c:pt>
                <c:pt idx="25046">
                  <c:v>32750</c:v>
                </c:pt>
                <c:pt idx="25047">
                  <c:v>32751</c:v>
                </c:pt>
                <c:pt idx="25048">
                  <c:v>32752</c:v>
                </c:pt>
                <c:pt idx="25049">
                  <c:v>32753</c:v>
                </c:pt>
                <c:pt idx="25050">
                  <c:v>32754</c:v>
                </c:pt>
                <c:pt idx="25051">
                  <c:v>32755</c:v>
                </c:pt>
                <c:pt idx="25052">
                  <c:v>32756</c:v>
                </c:pt>
                <c:pt idx="25053">
                  <c:v>32757</c:v>
                </c:pt>
                <c:pt idx="25054">
                  <c:v>32758</c:v>
                </c:pt>
                <c:pt idx="25055">
                  <c:v>32759</c:v>
                </c:pt>
                <c:pt idx="25056">
                  <c:v>32760</c:v>
                </c:pt>
                <c:pt idx="25057">
                  <c:v>32761</c:v>
                </c:pt>
                <c:pt idx="25058">
                  <c:v>32762</c:v>
                </c:pt>
                <c:pt idx="25059">
                  <c:v>32763</c:v>
                </c:pt>
                <c:pt idx="25060">
                  <c:v>32764</c:v>
                </c:pt>
                <c:pt idx="25061">
                  <c:v>32765</c:v>
                </c:pt>
                <c:pt idx="25062">
                  <c:v>32766</c:v>
                </c:pt>
                <c:pt idx="25063">
                  <c:v>32767</c:v>
                </c:pt>
                <c:pt idx="25064">
                  <c:v>32768</c:v>
                </c:pt>
                <c:pt idx="25065">
                  <c:v>32769</c:v>
                </c:pt>
                <c:pt idx="25066">
                  <c:v>32770</c:v>
                </c:pt>
                <c:pt idx="25067">
                  <c:v>32771</c:v>
                </c:pt>
                <c:pt idx="25068">
                  <c:v>32772</c:v>
                </c:pt>
                <c:pt idx="25069">
                  <c:v>32773</c:v>
                </c:pt>
                <c:pt idx="25070">
                  <c:v>32774</c:v>
                </c:pt>
                <c:pt idx="25071">
                  <c:v>32775</c:v>
                </c:pt>
                <c:pt idx="25072">
                  <c:v>32776</c:v>
                </c:pt>
                <c:pt idx="25073">
                  <c:v>32777</c:v>
                </c:pt>
                <c:pt idx="25074">
                  <c:v>32778</c:v>
                </c:pt>
                <c:pt idx="25075">
                  <c:v>32779</c:v>
                </c:pt>
                <c:pt idx="25076">
                  <c:v>32780</c:v>
                </c:pt>
                <c:pt idx="25077">
                  <c:v>32781</c:v>
                </c:pt>
                <c:pt idx="25078">
                  <c:v>32782</c:v>
                </c:pt>
                <c:pt idx="25079">
                  <c:v>32783</c:v>
                </c:pt>
                <c:pt idx="25080">
                  <c:v>32784</c:v>
                </c:pt>
                <c:pt idx="25081">
                  <c:v>32785</c:v>
                </c:pt>
                <c:pt idx="25082">
                  <c:v>32786</c:v>
                </c:pt>
                <c:pt idx="25083">
                  <c:v>32787</c:v>
                </c:pt>
                <c:pt idx="25084">
                  <c:v>32788</c:v>
                </c:pt>
                <c:pt idx="25085">
                  <c:v>32789</c:v>
                </c:pt>
                <c:pt idx="25086">
                  <c:v>32790</c:v>
                </c:pt>
                <c:pt idx="25087">
                  <c:v>32791</c:v>
                </c:pt>
                <c:pt idx="25088">
                  <c:v>32792</c:v>
                </c:pt>
                <c:pt idx="25089">
                  <c:v>32793</c:v>
                </c:pt>
                <c:pt idx="25090">
                  <c:v>32794</c:v>
                </c:pt>
                <c:pt idx="25091">
                  <c:v>32795</c:v>
                </c:pt>
                <c:pt idx="25092">
                  <c:v>32796</c:v>
                </c:pt>
                <c:pt idx="25093">
                  <c:v>32797</c:v>
                </c:pt>
                <c:pt idx="25094">
                  <c:v>32798</c:v>
                </c:pt>
                <c:pt idx="25095">
                  <c:v>32799</c:v>
                </c:pt>
                <c:pt idx="25096">
                  <c:v>32800</c:v>
                </c:pt>
                <c:pt idx="25097">
                  <c:v>32801</c:v>
                </c:pt>
                <c:pt idx="25098">
                  <c:v>32802</c:v>
                </c:pt>
                <c:pt idx="25099">
                  <c:v>32803</c:v>
                </c:pt>
                <c:pt idx="25100">
                  <c:v>32804</c:v>
                </c:pt>
                <c:pt idx="25101">
                  <c:v>32805</c:v>
                </c:pt>
                <c:pt idx="25102">
                  <c:v>32806</c:v>
                </c:pt>
                <c:pt idx="25103">
                  <c:v>32807</c:v>
                </c:pt>
                <c:pt idx="25104">
                  <c:v>32808</c:v>
                </c:pt>
                <c:pt idx="25105">
                  <c:v>32809</c:v>
                </c:pt>
                <c:pt idx="25106">
                  <c:v>32810</c:v>
                </c:pt>
                <c:pt idx="25107">
                  <c:v>32811</c:v>
                </c:pt>
                <c:pt idx="25108">
                  <c:v>32812</c:v>
                </c:pt>
                <c:pt idx="25109">
                  <c:v>32813</c:v>
                </c:pt>
                <c:pt idx="25110">
                  <c:v>32814</c:v>
                </c:pt>
                <c:pt idx="25111">
                  <c:v>32815</c:v>
                </c:pt>
                <c:pt idx="25112">
                  <c:v>32816</c:v>
                </c:pt>
                <c:pt idx="25113">
                  <c:v>32817</c:v>
                </c:pt>
                <c:pt idx="25114">
                  <c:v>32818</c:v>
                </c:pt>
                <c:pt idx="25115">
                  <c:v>32819</c:v>
                </c:pt>
                <c:pt idx="25116">
                  <c:v>32820</c:v>
                </c:pt>
                <c:pt idx="25117">
                  <c:v>32821</c:v>
                </c:pt>
                <c:pt idx="25118">
                  <c:v>32822</c:v>
                </c:pt>
                <c:pt idx="25119">
                  <c:v>32823</c:v>
                </c:pt>
                <c:pt idx="25120">
                  <c:v>32824</c:v>
                </c:pt>
                <c:pt idx="25121">
                  <c:v>32825</c:v>
                </c:pt>
                <c:pt idx="25122">
                  <c:v>32826</c:v>
                </c:pt>
                <c:pt idx="25123">
                  <c:v>32827</c:v>
                </c:pt>
                <c:pt idx="25124">
                  <c:v>32828</c:v>
                </c:pt>
                <c:pt idx="25125">
                  <c:v>32829</c:v>
                </c:pt>
                <c:pt idx="25126">
                  <c:v>32830</c:v>
                </c:pt>
                <c:pt idx="25127">
                  <c:v>32831</c:v>
                </c:pt>
                <c:pt idx="25128">
                  <c:v>32832</c:v>
                </c:pt>
                <c:pt idx="25129">
                  <c:v>32833</c:v>
                </c:pt>
                <c:pt idx="25130">
                  <c:v>32834</c:v>
                </c:pt>
                <c:pt idx="25131">
                  <c:v>32835</c:v>
                </c:pt>
                <c:pt idx="25132">
                  <c:v>32836</c:v>
                </c:pt>
                <c:pt idx="25133">
                  <c:v>32837</c:v>
                </c:pt>
                <c:pt idx="25134">
                  <c:v>32838</c:v>
                </c:pt>
                <c:pt idx="25135">
                  <c:v>32839</c:v>
                </c:pt>
                <c:pt idx="25136">
                  <c:v>32840</c:v>
                </c:pt>
                <c:pt idx="25137">
                  <c:v>32841</c:v>
                </c:pt>
                <c:pt idx="25138">
                  <c:v>32842</c:v>
                </c:pt>
                <c:pt idx="25139">
                  <c:v>32843</c:v>
                </c:pt>
                <c:pt idx="25140">
                  <c:v>32844</c:v>
                </c:pt>
                <c:pt idx="25141">
                  <c:v>32845</c:v>
                </c:pt>
                <c:pt idx="25142">
                  <c:v>32846</c:v>
                </c:pt>
                <c:pt idx="25143">
                  <c:v>32847</c:v>
                </c:pt>
                <c:pt idx="25144">
                  <c:v>32848</c:v>
                </c:pt>
                <c:pt idx="25145">
                  <c:v>32849</c:v>
                </c:pt>
                <c:pt idx="25146">
                  <c:v>32850</c:v>
                </c:pt>
                <c:pt idx="25147">
                  <c:v>32851</c:v>
                </c:pt>
                <c:pt idx="25148">
                  <c:v>32852</c:v>
                </c:pt>
                <c:pt idx="25149">
                  <c:v>32853</c:v>
                </c:pt>
                <c:pt idx="25150">
                  <c:v>32854</c:v>
                </c:pt>
                <c:pt idx="25151">
                  <c:v>32855</c:v>
                </c:pt>
                <c:pt idx="25152">
                  <c:v>32856</c:v>
                </c:pt>
                <c:pt idx="25153">
                  <c:v>32857</c:v>
                </c:pt>
                <c:pt idx="25154">
                  <c:v>32858</c:v>
                </c:pt>
                <c:pt idx="25155">
                  <c:v>32859</c:v>
                </c:pt>
                <c:pt idx="25156">
                  <c:v>32860</c:v>
                </c:pt>
                <c:pt idx="25157">
                  <c:v>32861</c:v>
                </c:pt>
                <c:pt idx="25158">
                  <c:v>32862</c:v>
                </c:pt>
                <c:pt idx="25159">
                  <c:v>32863</c:v>
                </c:pt>
                <c:pt idx="25160">
                  <c:v>32864</c:v>
                </c:pt>
                <c:pt idx="25161">
                  <c:v>32865</c:v>
                </c:pt>
                <c:pt idx="25162">
                  <c:v>32866</c:v>
                </c:pt>
                <c:pt idx="25163">
                  <c:v>32867</c:v>
                </c:pt>
                <c:pt idx="25164">
                  <c:v>32868</c:v>
                </c:pt>
                <c:pt idx="25165">
                  <c:v>32869</c:v>
                </c:pt>
                <c:pt idx="25166">
                  <c:v>32870</c:v>
                </c:pt>
                <c:pt idx="25167">
                  <c:v>32871</c:v>
                </c:pt>
                <c:pt idx="25168">
                  <c:v>32872</c:v>
                </c:pt>
                <c:pt idx="25169">
                  <c:v>32873</c:v>
                </c:pt>
                <c:pt idx="25170">
                  <c:v>32874</c:v>
                </c:pt>
                <c:pt idx="25171">
                  <c:v>32875</c:v>
                </c:pt>
                <c:pt idx="25172">
                  <c:v>32876</c:v>
                </c:pt>
                <c:pt idx="25173">
                  <c:v>32877</c:v>
                </c:pt>
                <c:pt idx="25174">
                  <c:v>32878</c:v>
                </c:pt>
                <c:pt idx="25175">
                  <c:v>32879</c:v>
                </c:pt>
                <c:pt idx="25176">
                  <c:v>32880</c:v>
                </c:pt>
                <c:pt idx="25177">
                  <c:v>32881</c:v>
                </c:pt>
                <c:pt idx="25178">
                  <c:v>32882</c:v>
                </c:pt>
                <c:pt idx="25179">
                  <c:v>32883</c:v>
                </c:pt>
                <c:pt idx="25180">
                  <c:v>32884</c:v>
                </c:pt>
                <c:pt idx="25181">
                  <c:v>32885</c:v>
                </c:pt>
                <c:pt idx="25182">
                  <c:v>32886</c:v>
                </c:pt>
                <c:pt idx="25183">
                  <c:v>32887</c:v>
                </c:pt>
                <c:pt idx="25184">
                  <c:v>32888</c:v>
                </c:pt>
                <c:pt idx="25185">
                  <c:v>32889</c:v>
                </c:pt>
                <c:pt idx="25186">
                  <c:v>32890</c:v>
                </c:pt>
                <c:pt idx="25187">
                  <c:v>32891</c:v>
                </c:pt>
                <c:pt idx="25188">
                  <c:v>32892</c:v>
                </c:pt>
                <c:pt idx="25189">
                  <c:v>32893</c:v>
                </c:pt>
                <c:pt idx="25190">
                  <c:v>32894</c:v>
                </c:pt>
                <c:pt idx="25191">
                  <c:v>32895</c:v>
                </c:pt>
                <c:pt idx="25192">
                  <c:v>32896</c:v>
                </c:pt>
                <c:pt idx="25193">
                  <c:v>32897</c:v>
                </c:pt>
                <c:pt idx="25194">
                  <c:v>32898</c:v>
                </c:pt>
                <c:pt idx="25195">
                  <c:v>32899</c:v>
                </c:pt>
                <c:pt idx="25196">
                  <c:v>32900</c:v>
                </c:pt>
                <c:pt idx="25197">
                  <c:v>32901</c:v>
                </c:pt>
                <c:pt idx="25198">
                  <c:v>32902</c:v>
                </c:pt>
                <c:pt idx="25199">
                  <c:v>32903</c:v>
                </c:pt>
                <c:pt idx="25200">
                  <c:v>32904</c:v>
                </c:pt>
                <c:pt idx="25201">
                  <c:v>32905</c:v>
                </c:pt>
                <c:pt idx="25202">
                  <c:v>32906</c:v>
                </c:pt>
                <c:pt idx="25203">
                  <c:v>32907</c:v>
                </c:pt>
                <c:pt idx="25204">
                  <c:v>32908</c:v>
                </c:pt>
                <c:pt idx="25205">
                  <c:v>32909</c:v>
                </c:pt>
                <c:pt idx="25206">
                  <c:v>32910</c:v>
                </c:pt>
                <c:pt idx="25207">
                  <c:v>32911</c:v>
                </c:pt>
                <c:pt idx="25208">
                  <c:v>32912</c:v>
                </c:pt>
                <c:pt idx="25209">
                  <c:v>32913</c:v>
                </c:pt>
                <c:pt idx="25210">
                  <c:v>32914</c:v>
                </c:pt>
                <c:pt idx="25211">
                  <c:v>32915</c:v>
                </c:pt>
                <c:pt idx="25212">
                  <c:v>32916</c:v>
                </c:pt>
                <c:pt idx="25213">
                  <c:v>32917</c:v>
                </c:pt>
                <c:pt idx="25214">
                  <c:v>32918</c:v>
                </c:pt>
                <c:pt idx="25215">
                  <c:v>32919</c:v>
                </c:pt>
                <c:pt idx="25216">
                  <c:v>32920</c:v>
                </c:pt>
                <c:pt idx="25217">
                  <c:v>32921</c:v>
                </c:pt>
                <c:pt idx="25218">
                  <c:v>32922</c:v>
                </c:pt>
                <c:pt idx="25219">
                  <c:v>32923</c:v>
                </c:pt>
                <c:pt idx="25220">
                  <c:v>32924</c:v>
                </c:pt>
                <c:pt idx="25221">
                  <c:v>32925</c:v>
                </c:pt>
                <c:pt idx="25222">
                  <c:v>32926</c:v>
                </c:pt>
                <c:pt idx="25223">
                  <c:v>32927</c:v>
                </c:pt>
                <c:pt idx="25224">
                  <c:v>32928</c:v>
                </c:pt>
                <c:pt idx="25225">
                  <c:v>32929</c:v>
                </c:pt>
                <c:pt idx="25226">
                  <c:v>32930</c:v>
                </c:pt>
                <c:pt idx="25227">
                  <c:v>32931</c:v>
                </c:pt>
                <c:pt idx="25228">
                  <c:v>32932</c:v>
                </c:pt>
                <c:pt idx="25229">
                  <c:v>32933</c:v>
                </c:pt>
                <c:pt idx="25230">
                  <c:v>32934</c:v>
                </c:pt>
                <c:pt idx="25231">
                  <c:v>32935</c:v>
                </c:pt>
                <c:pt idx="25232">
                  <c:v>32936</c:v>
                </c:pt>
                <c:pt idx="25233">
                  <c:v>32937</c:v>
                </c:pt>
                <c:pt idx="25234">
                  <c:v>32938</c:v>
                </c:pt>
                <c:pt idx="25235">
                  <c:v>32939</c:v>
                </c:pt>
                <c:pt idx="25236">
                  <c:v>32940</c:v>
                </c:pt>
                <c:pt idx="25237">
                  <c:v>32941</c:v>
                </c:pt>
                <c:pt idx="25238">
                  <c:v>32942</c:v>
                </c:pt>
                <c:pt idx="25239">
                  <c:v>32943</c:v>
                </c:pt>
                <c:pt idx="25240">
                  <c:v>32944</c:v>
                </c:pt>
                <c:pt idx="25241">
                  <c:v>32945</c:v>
                </c:pt>
                <c:pt idx="25242">
                  <c:v>32946</c:v>
                </c:pt>
                <c:pt idx="25243">
                  <c:v>32947</c:v>
                </c:pt>
                <c:pt idx="25244">
                  <c:v>32948</c:v>
                </c:pt>
                <c:pt idx="25245">
                  <c:v>32949</c:v>
                </c:pt>
                <c:pt idx="25246">
                  <c:v>32950</c:v>
                </c:pt>
                <c:pt idx="25247">
                  <c:v>32951</c:v>
                </c:pt>
                <c:pt idx="25248">
                  <c:v>32952</c:v>
                </c:pt>
                <c:pt idx="25249">
                  <c:v>32953</c:v>
                </c:pt>
                <c:pt idx="25250">
                  <c:v>32954</c:v>
                </c:pt>
                <c:pt idx="25251">
                  <c:v>32955</c:v>
                </c:pt>
                <c:pt idx="25252">
                  <c:v>32956</c:v>
                </c:pt>
                <c:pt idx="25253">
                  <c:v>32957</c:v>
                </c:pt>
                <c:pt idx="25254">
                  <c:v>32958</c:v>
                </c:pt>
                <c:pt idx="25255">
                  <c:v>32959</c:v>
                </c:pt>
                <c:pt idx="25256">
                  <c:v>32960</c:v>
                </c:pt>
                <c:pt idx="25257">
                  <c:v>32961</c:v>
                </c:pt>
                <c:pt idx="25258">
                  <c:v>32962</c:v>
                </c:pt>
                <c:pt idx="25259">
                  <c:v>32963</c:v>
                </c:pt>
                <c:pt idx="25260">
                  <c:v>32964</c:v>
                </c:pt>
                <c:pt idx="25261">
                  <c:v>32965</c:v>
                </c:pt>
                <c:pt idx="25262">
                  <c:v>32966</c:v>
                </c:pt>
                <c:pt idx="25263">
                  <c:v>32967</c:v>
                </c:pt>
                <c:pt idx="25264">
                  <c:v>32968</c:v>
                </c:pt>
                <c:pt idx="25265">
                  <c:v>32969</c:v>
                </c:pt>
                <c:pt idx="25266">
                  <c:v>32970</c:v>
                </c:pt>
                <c:pt idx="25267">
                  <c:v>32971</c:v>
                </c:pt>
                <c:pt idx="25268">
                  <c:v>32972</c:v>
                </c:pt>
                <c:pt idx="25269">
                  <c:v>32973</c:v>
                </c:pt>
                <c:pt idx="25270">
                  <c:v>32974</c:v>
                </c:pt>
                <c:pt idx="25271">
                  <c:v>32975</c:v>
                </c:pt>
                <c:pt idx="25272">
                  <c:v>32976</c:v>
                </c:pt>
                <c:pt idx="25273">
                  <c:v>32977</c:v>
                </c:pt>
                <c:pt idx="25274">
                  <c:v>32978</c:v>
                </c:pt>
                <c:pt idx="25275">
                  <c:v>32979</c:v>
                </c:pt>
                <c:pt idx="25276">
                  <c:v>32980</c:v>
                </c:pt>
                <c:pt idx="25277">
                  <c:v>32981</c:v>
                </c:pt>
                <c:pt idx="25278">
                  <c:v>32982</c:v>
                </c:pt>
                <c:pt idx="25279">
                  <c:v>32983</c:v>
                </c:pt>
                <c:pt idx="25280">
                  <c:v>32984</c:v>
                </c:pt>
                <c:pt idx="25281">
                  <c:v>32985</c:v>
                </c:pt>
                <c:pt idx="25282">
                  <c:v>32986</c:v>
                </c:pt>
                <c:pt idx="25283">
                  <c:v>32987</c:v>
                </c:pt>
                <c:pt idx="25284">
                  <c:v>32988</c:v>
                </c:pt>
                <c:pt idx="25285">
                  <c:v>32989</c:v>
                </c:pt>
                <c:pt idx="25286">
                  <c:v>32990</c:v>
                </c:pt>
                <c:pt idx="25287">
                  <c:v>32991</c:v>
                </c:pt>
                <c:pt idx="25288">
                  <c:v>32992</c:v>
                </c:pt>
                <c:pt idx="25289">
                  <c:v>32993</c:v>
                </c:pt>
                <c:pt idx="25290">
                  <c:v>32994</c:v>
                </c:pt>
                <c:pt idx="25291">
                  <c:v>32995</c:v>
                </c:pt>
                <c:pt idx="25292">
                  <c:v>32996</c:v>
                </c:pt>
                <c:pt idx="25293">
                  <c:v>32997</c:v>
                </c:pt>
                <c:pt idx="25294">
                  <c:v>32998</c:v>
                </c:pt>
                <c:pt idx="25295">
                  <c:v>32999</c:v>
                </c:pt>
                <c:pt idx="25296">
                  <c:v>33000</c:v>
                </c:pt>
                <c:pt idx="25297">
                  <c:v>33001</c:v>
                </c:pt>
                <c:pt idx="25298">
                  <c:v>33002</c:v>
                </c:pt>
                <c:pt idx="25299">
                  <c:v>33003</c:v>
                </c:pt>
                <c:pt idx="25300">
                  <c:v>33004</c:v>
                </c:pt>
                <c:pt idx="25301">
                  <c:v>33005</c:v>
                </c:pt>
                <c:pt idx="25302">
                  <c:v>33006</c:v>
                </c:pt>
                <c:pt idx="25303">
                  <c:v>33007</c:v>
                </c:pt>
                <c:pt idx="25304">
                  <c:v>33008</c:v>
                </c:pt>
                <c:pt idx="25305">
                  <c:v>33009</c:v>
                </c:pt>
                <c:pt idx="25306">
                  <c:v>33010</c:v>
                </c:pt>
                <c:pt idx="25307">
                  <c:v>33011</c:v>
                </c:pt>
                <c:pt idx="25308">
                  <c:v>33012</c:v>
                </c:pt>
                <c:pt idx="25309">
                  <c:v>33013</c:v>
                </c:pt>
                <c:pt idx="25310">
                  <c:v>33014</c:v>
                </c:pt>
                <c:pt idx="25311">
                  <c:v>33015</c:v>
                </c:pt>
                <c:pt idx="25312">
                  <c:v>33016</c:v>
                </c:pt>
                <c:pt idx="25313">
                  <c:v>33017</c:v>
                </c:pt>
                <c:pt idx="25314">
                  <c:v>33018</c:v>
                </c:pt>
                <c:pt idx="25315">
                  <c:v>33019</c:v>
                </c:pt>
                <c:pt idx="25316">
                  <c:v>33020</c:v>
                </c:pt>
                <c:pt idx="25317">
                  <c:v>33021</c:v>
                </c:pt>
                <c:pt idx="25318">
                  <c:v>33022</c:v>
                </c:pt>
                <c:pt idx="25319">
                  <c:v>33023</c:v>
                </c:pt>
                <c:pt idx="25320">
                  <c:v>33024</c:v>
                </c:pt>
                <c:pt idx="25321">
                  <c:v>33025</c:v>
                </c:pt>
                <c:pt idx="25322">
                  <c:v>33026</c:v>
                </c:pt>
                <c:pt idx="25323">
                  <c:v>33027</c:v>
                </c:pt>
                <c:pt idx="25324">
                  <c:v>33028</c:v>
                </c:pt>
                <c:pt idx="25325">
                  <c:v>33029</c:v>
                </c:pt>
                <c:pt idx="25326">
                  <c:v>33030</c:v>
                </c:pt>
                <c:pt idx="25327">
                  <c:v>33031</c:v>
                </c:pt>
                <c:pt idx="25328">
                  <c:v>33032</c:v>
                </c:pt>
                <c:pt idx="25329">
                  <c:v>33033</c:v>
                </c:pt>
                <c:pt idx="25330">
                  <c:v>33034</c:v>
                </c:pt>
                <c:pt idx="25331">
                  <c:v>33035</c:v>
                </c:pt>
                <c:pt idx="25332">
                  <c:v>33036</c:v>
                </c:pt>
                <c:pt idx="25333">
                  <c:v>33037</c:v>
                </c:pt>
                <c:pt idx="25334">
                  <c:v>33038</c:v>
                </c:pt>
                <c:pt idx="25335">
                  <c:v>33039</c:v>
                </c:pt>
                <c:pt idx="25336">
                  <c:v>33040</c:v>
                </c:pt>
                <c:pt idx="25337">
                  <c:v>33041</c:v>
                </c:pt>
                <c:pt idx="25338">
                  <c:v>33042</c:v>
                </c:pt>
                <c:pt idx="25339">
                  <c:v>33043</c:v>
                </c:pt>
                <c:pt idx="25340">
                  <c:v>33044</c:v>
                </c:pt>
                <c:pt idx="25341">
                  <c:v>33045</c:v>
                </c:pt>
                <c:pt idx="25342">
                  <c:v>33046</c:v>
                </c:pt>
                <c:pt idx="25343">
                  <c:v>33047</c:v>
                </c:pt>
                <c:pt idx="25344">
                  <c:v>33048</c:v>
                </c:pt>
                <c:pt idx="25345">
                  <c:v>33049</c:v>
                </c:pt>
                <c:pt idx="25346">
                  <c:v>33050</c:v>
                </c:pt>
                <c:pt idx="25347">
                  <c:v>33051</c:v>
                </c:pt>
                <c:pt idx="25348">
                  <c:v>33052</c:v>
                </c:pt>
                <c:pt idx="25349">
                  <c:v>33053</c:v>
                </c:pt>
                <c:pt idx="25350">
                  <c:v>33054</c:v>
                </c:pt>
                <c:pt idx="25351">
                  <c:v>33055</c:v>
                </c:pt>
                <c:pt idx="25352">
                  <c:v>33056</c:v>
                </c:pt>
                <c:pt idx="25353">
                  <c:v>33057</c:v>
                </c:pt>
                <c:pt idx="25354">
                  <c:v>33058</c:v>
                </c:pt>
                <c:pt idx="25355">
                  <c:v>33059</c:v>
                </c:pt>
                <c:pt idx="25356">
                  <c:v>33060</c:v>
                </c:pt>
                <c:pt idx="25357">
                  <c:v>33061</c:v>
                </c:pt>
                <c:pt idx="25358">
                  <c:v>33062</c:v>
                </c:pt>
                <c:pt idx="25359">
                  <c:v>33063</c:v>
                </c:pt>
                <c:pt idx="25360">
                  <c:v>33064</c:v>
                </c:pt>
                <c:pt idx="25361">
                  <c:v>33065</c:v>
                </c:pt>
                <c:pt idx="25362">
                  <c:v>33066</c:v>
                </c:pt>
                <c:pt idx="25363">
                  <c:v>33067</c:v>
                </c:pt>
                <c:pt idx="25364">
                  <c:v>33068</c:v>
                </c:pt>
                <c:pt idx="25365">
                  <c:v>33069</c:v>
                </c:pt>
                <c:pt idx="25366">
                  <c:v>33070</c:v>
                </c:pt>
                <c:pt idx="25367">
                  <c:v>33071</c:v>
                </c:pt>
                <c:pt idx="25368">
                  <c:v>33072</c:v>
                </c:pt>
                <c:pt idx="25369">
                  <c:v>33073</c:v>
                </c:pt>
                <c:pt idx="25370">
                  <c:v>33074</c:v>
                </c:pt>
                <c:pt idx="25371">
                  <c:v>33075</c:v>
                </c:pt>
                <c:pt idx="25372">
                  <c:v>33076</c:v>
                </c:pt>
                <c:pt idx="25373">
                  <c:v>33077</c:v>
                </c:pt>
                <c:pt idx="25374">
                  <c:v>33078</c:v>
                </c:pt>
                <c:pt idx="25375">
                  <c:v>33079</c:v>
                </c:pt>
                <c:pt idx="25376">
                  <c:v>33080</c:v>
                </c:pt>
                <c:pt idx="25377">
                  <c:v>33081</c:v>
                </c:pt>
                <c:pt idx="25378">
                  <c:v>33082</c:v>
                </c:pt>
                <c:pt idx="25379">
                  <c:v>33083</c:v>
                </c:pt>
                <c:pt idx="25380">
                  <c:v>33084</c:v>
                </c:pt>
                <c:pt idx="25381">
                  <c:v>33085</c:v>
                </c:pt>
                <c:pt idx="25382">
                  <c:v>33086</c:v>
                </c:pt>
                <c:pt idx="25383">
                  <c:v>33087</c:v>
                </c:pt>
                <c:pt idx="25384">
                  <c:v>33088</c:v>
                </c:pt>
                <c:pt idx="25385">
                  <c:v>33089</c:v>
                </c:pt>
                <c:pt idx="25386">
                  <c:v>33090</c:v>
                </c:pt>
                <c:pt idx="25387">
                  <c:v>33091</c:v>
                </c:pt>
                <c:pt idx="25388">
                  <c:v>33092</c:v>
                </c:pt>
                <c:pt idx="25389">
                  <c:v>33093</c:v>
                </c:pt>
                <c:pt idx="25390">
                  <c:v>33094</c:v>
                </c:pt>
                <c:pt idx="25391">
                  <c:v>33095</c:v>
                </c:pt>
                <c:pt idx="25392">
                  <c:v>33096</c:v>
                </c:pt>
                <c:pt idx="25393">
                  <c:v>33097</c:v>
                </c:pt>
                <c:pt idx="25394">
                  <c:v>33098</c:v>
                </c:pt>
                <c:pt idx="25395">
                  <c:v>33099</c:v>
                </c:pt>
                <c:pt idx="25396">
                  <c:v>33100</c:v>
                </c:pt>
                <c:pt idx="25397">
                  <c:v>33101</c:v>
                </c:pt>
                <c:pt idx="25398">
                  <c:v>33102</c:v>
                </c:pt>
                <c:pt idx="25399">
                  <c:v>33103</c:v>
                </c:pt>
                <c:pt idx="25400">
                  <c:v>33104</c:v>
                </c:pt>
                <c:pt idx="25401">
                  <c:v>33105</c:v>
                </c:pt>
                <c:pt idx="25402">
                  <c:v>33106</c:v>
                </c:pt>
                <c:pt idx="25403">
                  <c:v>33107</c:v>
                </c:pt>
                <c:pt idx="25404">
                  <c:v>33108</c:v>
                </c:pt>
                <c:pt idx="25405">
                  <c:v>33109</c:v>
                </c:pt>
                <c:pt idx="25406">
                  <c:v>33110</c:v>
                </c:pt>
                <c:pt idx="25407">
                  <c:v>33111</c:v>
                </c:pt>
                <c:pt idx="25408">
                  <c:v>33112</c:v>
                </c:pt>
                <c:pt idx="25409">
                  <c:v>33113</c:v>
                </c:pt>
                <c:pt idx="25410">
                  <c:v>33114</c:v>
                </c:pt>
                <c:pt idx="25411">
                  <c:v>33115</c:v>
                </c:pt>
                <c:pt idx="25412">
                  <c:v>33116</c:v>
                </c:pt>
                <c:pt idx="25413">
                  <c:v>33117</c:v>
                </c:pt>
                <c:pt idx="25414">
                  <c:v>33118</c:v>
                </c:pt>
                <c:pt idx="25415">
                  <c:v>33119</c:v>
                </c:pt>
                <c:pt idx="25416">
                  <c:v>33120</c:v>
                </c:pt>
                <c:pt idx="25417">
                  <c:v>33121</c:v>
                </c:pt>
                <c:pt idx="25418">
                  <c:v>33122</c:v>
                </c:pt>
                <c:pt idx="25419">
                  <c:v>33123</c:v>
                </c:pt>
                <c:pt idx="25420">
                  <c:v>33124</c:v>
                </c:pt>
                <c:pt idx="25421">
                  <c:v>33125</c:v>
                </c:pt>
                <c:pt idx="25422">
                  <c:v>33126</c:v>
                </c:pt>
                <c:pt idx="25423">
                  <c:v>33127</c:v>
                </c:pt>
                <c:pt idx="25424">
                  <c:v>33128</c:v>
                </c:pt>
                <c:pt idx="25425">
                  <c:v>33129</c:v>
                </c:pt>
                <c:pt idx="25426">
                  <c:v>33130</c:v>
                </c:pt>
                <c:pt idx="25427">
                  <c:v>33131</c:v>
                </c:pt>
                <c:pt idx="25428">
                  <c:v>33132</c:v>
                </c:pt>
                <c:pt idx="25429">
                  <c:v>33133</c:v>
                </c:pt>
                <c:pt idx="25430">
                  <c:v>33134</c:v>
                </c:pt>
                <c:pt idx="25431">
                  <c:v>33135</c:v>
                </c:pt>
                <c:pt idx="25432">
                  <c:v>33136</c:v>
                </c:pt>
                <c:pt idx="25433">
                  <c:v>33137</c:v>
                </c:pt>
                <c:pt idx="25434">
                  <c:v>33138</c:v>
                </c:pt>
                <c:pt idx="25435">
                  <c:v>33139</c:v>
                </c:pt>
                <c:pt idx="25436">
                  <c:v>33140</c:v>
                </c:pt>
                <c:pt idx="25437">
                  <c:v>33141</c:v>
                </c:pt>
                <c:pt idx="25438">
                  <c:v>33142</c:v>
                </c:pt>
                <c:pt idx="25439">
                  <c:v>33143</c:v>
                </c:pt>
                <c:pt idx="25440">
                  <c:v>33144</c:v>
                </c:pt>
                <c:pt idx="25441">
                  <c:v>33145</c:v>
                </c:pt>
                <c:pt idx="25442">
                  <c:v>33146</c:v>
                </c:pt>
                <c:pt idx="25443">
                  <c:v>33147</c:v>
                </c:pt>
                <c:pt idx="25444">
                  <c:v>33148</c:v>
                </c:pt>
                <c:pt idx="25445">
                  <c:v>33149</c:v>
                </c:pt>
                <c:pt idx="25446">
                  <c:v>33150</c:v>
                </c:pt>
                <c:pt idx="25447">
                  <c:v>33151</c:v>
                </c:pt>
                <c:pt idx="25448">
                  <c:v>33152</c:v>
                </c:pt>
                <c:pt idx="25449">
                  <c:v>33153</c:v>
                </c:pt>
                <c:pt idx="25450">
                  <c:v>33154</c:v>
                </c:pt>
                <c:pt idx="25451">
                  <c:v>33155</c:v>
                </c:pt>
                <c:pt idx="25452">
                  <c:v>33156</c:v>
                </c:pt>
                <c:pt idx="25453">
                  <c:v>33157</c:v>
                </c:pt>
                <c:pt idx="25454">
                  <c:v>33158</c:v>
                </c:pt>
                <c:pt idx="25455">
                  <c:v>33159</c:v>
                </c:pt>
                <c:pt idx="25456">
                  <c:v>33160</c:v>
                </c:pt>
                <c:pt idx="25457">
                  <c:v>33161</c:v>
                </c:pt>
                <c:pt idx="25458">
                  <c:v>33162</c:v>
                </c:pt>
                <c:pt idx="25459">
                  <c:v>33163</c:v>
                </c:pt>
                <c:pt idx="25460">
                  <c:v>33164</c:v>
                </c:pt>
                <c:pt idx="25461">
                  <c:v>33165</c:v>
                </c:pt>
                <c:pt idx="25462">
                  <c:v>33166</c:v>
                </c:pt>
                <c:pt idx="25463">
                  <c:v>33167</c:v>
                </c:pt>
                <c:pt idx="25464">
                  <c:v>33168</c:v>
                </c:pt>
                <c:pt idx="25465">
                  <c:v>33169</c:v>
                </c:pt>
                <c:pt idx="25466">
                  <c:v>33170</c:v>
                </c:pt>
                <c:pt idx="25467">
                  <c:v>33171</c:v>
                </c:pt>
                <c:pt idx="25468">
                  <c:v>33172</c:v>
                </c:pt>
                <c:pt idx="25469">
                  <c:v>33173</c:v>
                </c:pt>
                <c:pt idx="25470">
                  <c:v>33174</c:v>
                </c:pt>
                <c:pt idx="25471">
                  <c:v>33175</c:v>
                </c:pt>
                <c:pt idx="25472">
                  <c:v>33176</c:v>
                </c:pt>
                <c:pt idx="25473">
                  <c:v>33177</c:v>
                </c:pt>
                <c:pt idx="25474">
                  <c:v>33178</c:v>
                </c:pt>
                <c:pt idx="25475">
                  <c:v>33179</c:v>
                </c:pt>
                <c:pt idx="25476">
                  <c:v>33180</c:v>
                </c:pt>
                <c:pt idx="25477">
                  <c:v>33181</c:v>
                </c:pt>
                <c:pt idx="25478">
                  <c:v>33182</c:v>
                </c:pt>
                <c:pt idx="25479">
                  <c:v>33183</c:v>
                </c:pt>
                <c:pt idx="25480">
                  <c:v>33184</c:v>
                </c:pt>
                <c:pt idx="25481">
                  <c:v>33185</c:v>
                </c:pt>
                <c:pt idx="25482">
                  <c:v>33186</c:v>
                </c:pt>
                <c:pt idx="25483">
                  <c:v>33187</c:v>
                </c:pt>
                <c:pt idx="25484">
                  <c:v>33188</c:v>
                </c:pt>
                <c:pt idx="25485">
                  <c:v>33189</c:v>
                </c:pt>
                <c:pt idx="25486">
                  <c:v>33190</c:v>
                </c:pt>
                <c:pt idx="25487">
                  <c:v>33191</c:v>
                </c:pt>
                <c:pt idx="25488">
                  <c:v>33192</c:v>
                </c:pt>
                <c:pt idx="25489">
                  <c:v>33193</c:v>
                </c:pt>
                <c:pt idx="25490">
                  <c:v>33194</c:v>
                </c:pt>
                <c:pt idx="25491">
                  <c:v>33195</c:v>
                </c:pt>
                <c:pt idx="25492">
                  <c:v>33196</c:v>
                </c:pt>
                <c:pt idx="25493">
                  <c:v>33197</c:v>
                </c:pt>
                <c:pt idx="25494">
                  <c:v>33198</c:v>
                </c:pt>
                <c:pt idx="25495">
                  <c:v>33199</c:v>
                </c:pt>
                <c:pt idx="25496">
                  <c:v>33200</c:v>
                </c:pt>
                <c:pt idx="25497">
                  <c:v>33201</c:v>
                </c:pt>
                <c:pt idx="25498">
                  <c:v>33202</c:v>
                </c:pt>
                <c:pt idx="25499">
                  <c:v>33203</c:v>
                </c:pt>
                <c:pt idx="25500">
                  <c:v>33204</c:v>
                </c:pt>
                <c:pt idx="25501">
                  <c:v>33205</c:v>
                </c:pt>
                <c:pt idx="25502">
                  <c:v>33206</c:v>
                </c:pt>
                <c:pt idx="25503">
                  <c:v>33207</c:v>
                </c:pt>
                <c:pt idx="25504">
                  <c:v>33208</c:v>
                </c:pt>
                <c:pt idx="25505">
                  <c:v>33209</c:v>
                </c:pt>
                <c:pt idx="25506">
                  <c:v>33210</c:v>
                </c:pt>
                <c:pt idx="25507">
                  <c:v>33211</c:v>
                </c:pt>
                <c:pt idx="25508">
                  <c:v>33212</c:v>
                </c:pt>
                <c:pt idx="25509">
                  <c:v>33213</c:v>
                </c:pt>
                <c:pt idx="25510">
                  <c:v>33214</c:v>
                </c:pt>
                <c:pt idx="25511">
                  <c:v>33215</c:v>
                </c:pt>
                <c:pt idx="25512">
                  <c:v>33216</c:v>
                </c:pt>
                <c:pt idx="25513">
                  <c:v>33217</c:v>
                </c:pt>
                <c:pt idx="25514">
                  <c:v>33218</c:v>
                </c:pt>
                <c:pt idx="25515">
                  <c:v>33219</c:v>
                </c:pt>
                <c:pt idx="25516">
                  <c:v>33220</c:v>
                </c:pt>
                <c:pt idx="25517">
                  <c:v>33221</c:v>
                </c:pt>
                <c:pt idx="25518">
                  <c:v>33222</c:v>
                </c:pt>
                <c:pt idx="25519">
                  <c:v>33223</c:v>
                </c:pt>
                <c:pt idx="25520">
                  <c:v>33224</c:v>
                </c:pt>
                <c:pt idx="25521">
                  <c:v>33225</c:v>
                </c:pt>
                <c:pt idx="25522">
                  <c:v>33226</c:v>
                </c:pt>
                <c:pt idx="25523">
                  <c:v>33227</c:v>
                </c:pt>
                <c:pt idx="25524">
                  <c:v>33228</c:v>
                </c:pt>
                <c:pt idx="25525">
                  <c:v>33229</c:v>
                </c:pt>
                <c:pt idx="25526">
                  <c:v>33230</c:v>
                </c:pt>
                <c:pt idx="25527">
                  <c:v>33231</c:v>
                </c:pt>
                <c:pt idx="25528">
                  <c:v>33232</c:v>
                </c:pt>
                <c:pt idx="25529">
                  <c:v>33233</c:v>
                </c:pt>
                <c:pt idx="25530">
                  <c:v>33234</c:v>
                </c:pt>
                <c:pt idx="25531">
                  <c:v>33235</c:v>
                </c:pt>
                <c:pt idx="25532">
                  <c:v>33236</c:v>
                </c:pt>
                <c:pt idx="25533">
                  <c:v>33237</c:v>
                </c:pt>
                <c:pt idx="25534">
                  <c:v>33238</c:v>
                </c:pt>
                <c:pt idx="25535">
                  <c:v>33239</c:v>
                </c:pt>
                <c:pt idx="25536">
                  <c:v>33240</c:v>
                </c:pt>
                <c:pt idx="25537">
                  <c:v>33241</c:v>
                </c:pt>
                <c:pt idx="25538">
                  <c:v>33242</c:v>
                </c:pt>
                <c:pt idx="25539">
                  <c:v>33243</c:v>
                </c:pt>
                <c:pt idx="25540">
                  <c:v>33244</c:v>
                </c:pt>
                <c:pt idx="25541">
                  <c:v>33245</c:v>
                </c:pt>
                <c:pt idx="25542">
                  <c:v>33246</c:v>
                </c:pt>
                <c:pt idx="25543">
                  <c:v>33247</c:v>
                </c:pt>
                <c:pt idx="25544">
                  <c:v>33248</c:v>
                </c:pt>
                <c:pt idx="25545">
                  <c:v>33249</c:v>
                </c:pt>
                <c:pt idx="25546">
                  <c:v>33250</c:v>
                </c:pt>
                <c:pt idx="25547">
                  <c:v>33251</c:v>
                </c:pt>
                <c:pt idx="25548">
                  <c:v>33252</c:v>
                </c:pt>
                <c:pt idx="25549">
                  <c:v>33253</c:v>
                </c:pt>
                <c:pt idx="25550">
                  <c:v>33254</c:v>
                </c:pt>
                <c:pt idx="25551">
                  <c:v>33255</c:v>
                </c:pt>
                <c:pt idx="25552">
                  <c:v>33256</c:v>
                </c:pt>
                <c:pt idx="25553">
                  <c:v>33257</c:v>
                </c:pt>
                <c:pt idx="25554">
                  <c:v>33258</c:v>
                </c:pt>
                <c:pt idx="25555">
                  <c:v>33259</c:v>
                </c:pt>
                <c:pt idx="25556">
                  <c:v>33260</c:v>
                </c:pt>
                <c:pt idx="25557">
                  <c:v>33261</c:v>
                </c:pt>
                <c:pt idx="25558">
                  <c:v>33262</c:v>
                </c:pt>
                <c:pt idx="25559">
                  <c:v>33263</c:v>
                </c:pt>
                <c:pt idx="25560">
                  <c:v>33264</c:v>
                </c:pt>
                <c:pt idx="25561">
                  <c:v>33265</c:v>
                </c:pt>
                <c:pt idx="25562">
                  <c:v>33266</c:v>
                </c:pt>
                <c:pt idx="25563">
                  <c:v>33267</c:v>
                </c:pt>
                <c:pt idx="25564">
                  <c:v>33268</c:v>
                </c:pt>
                <c:pt idx="25565">
                  <c:v>33269</c:v>
                </c:pt>
                <c:pt idx="25566">
                  <c:v>33270</c:v>
                </c:pt>
                <c:pt idx="25567">
                  <c:v>33271</c:v>
                </c:pt>
                <c:pt idx="25568">
                  <c:v>33272</c:v>
                </c:pt>
                <c:pt idx="25569">
                  <c:v>33273</c:v>
                </c:pt>
                <c:pt idx="25570">
                  <c:v>33274</c:v>
                </c:pt>
                <c:pt idx="25571">
                  <c:v>33275</c:v>
                </c:pt>
                <c:pt idx="25572">
                  <c:v>33276</c:v>
                </c:pt>
                <c:pt idx="25573">
                  <c:v>33277</c:v>
                </c:pt>
                <c:pt idx="25574">
                  <c:v>33278</c:v>
                </c:pt>
                <c:pt idx="25575">
                  <c:v>33279</c:v>
                </c:pt>
                <c:pt idx="25576">
                  <c:v>33280</c:v>
                </c:pt>
                <c:pt idx="25577">
                  <c:v>33281</c:v>
                </c:pt>
                <c:pt idx="25578">
                  <c:v>33282</c:v>
                </c:pt>
                <c:pt idx="25579">
                  <c:v>33283</c:v>
                </c:pt>
                <c:pt idx="25580">
                  <c:v>33284</c:v>
                </c:pt>
                <c:pt idx="25581">
                  <c:v>33285</c:v>
                </c:pt>
                <c:pt idx="25582">
                  <c:v>33286</c:v>
                </c:pt>
                <c:pt idx="25583">
                  <c:v>33287</c:v>
                </c:pt>
                <c:pt idx="25584">
                  <c:v>33288</c:v>
                </c:pt>
                <c:pt idx="25585">
                  <c:v>33289</c:v>
                </c:pt>
                <c:pt idx="25586">
                  <c:v>33290</c:v>
                </c:pt>
                <c:pt idx="25587">
                  <c:v>33291</c:v>
                </c:pt>
                <c:pt idx="25588">
                  <c:v>33292</c:v>
                </c:pt>
                <c:pt idx="25589">
                  <c:v>33293</c:v>
                </c:pt>
                <c:pt idx="25590">
                  <c:v>33294</c:v>
                </c:pt>
                <c:pt idx="25591">
                  <c:v>33295</c:v>
                </c:pt>
                <c:pt idx="25592">
                  <c:v>33296</c:v>
                </c:pt>
                <c:pt idx="25593">
                  <c:v>33297</c:v>
                </c:pt>
                <c:pt idx="25594">
                  <c:v>33298</c:v>
                </c:pt>
                <c:pt idx="25595">
                  <c:v>33299</c:v>
                </c:pt>
                <c:pt idx="25596">
                  <c:v>33300</c:v>
                </c:pt>
                <c:pt idx="25597">
                  <c:v>33301</c:v>
                </c:pt>
                <c:pt idx="25598">
                  <c:v>33302</c:v>
                </c:pt>
                <c:pt idx="25599">
                  <c:v>33303</c:v>
                </c:pt>
                <c:pt idx="25600">
                  <c:v>33304</c:v>
                </c:pt>
                <c:pt idx="25601">
                  <c:v>33305</c:v>
                </c:pt>
                <c:pt idx="25602">
                  <c:v>33306</c:v>
                </c:pt>
                <c:pt idx="25603">
                  <c:v>33307</c:v>
                </c:pt>
                <c:pt idx="25604">
                  <c:v>33308</c:v>
                </c:pt>
                <c:pt idx="25605">
                  <c:v>33309</c:v>
                </c:pt>
                <c:pt idx="25606">
                  <c:v>33310</c:v>
                </c:pt>
                <c:pt idx="25607">
                  <c:v>33311</c:v>
                </c:pt>
                <c:pt idx="25608">
                  <c:v>33312</c:v>
                </c:pt>
                <c:pt idx="25609">
                  <c:v>33313</c:v>
                </c:pt>
                <c:pt idx="25610">
                  <c:v>33314</c:v>
                </c:pt>
                <c:pt idx="25611">
                  <c:v>33315</c:v>
                </c:pt>
                <c:pt idx="25612">
                  <c:v>33316</c:v>
                </c:pt>
                <c:pt idx="25613">
                  <c:v>33317</c:v>
                </c:pt>
                <c:pt idx="25614">
                  <c:v>33318</c:v>
                </c:pt>
                <c:pt idx="25615">
                  <c:v>33319</c:v>
                </c:pt>
                <c:pt idx="25616">
                  <c:v>33320</c:v>
                </c:pt>
                <c:pt idx="25617">
                  <c:v>33321</c:v>
                </c:pt>
                <c:pt idx="25618">
                  <c:v>33322</c:v>
                </c:pt>
                <c:pt idx="25619">
                  <c:v>33323</c:v>
                </c:pt>
                <c:pt idx="25620">
                  <c:v>33324</c:v>
                </c:pt>
                <c:pt idx="25621">
                  <c:v>33325</c:v>
                </c:pt>
                <c:pt idx="25622">
                  <c:v>33326</c:v>
                </c:pt>
                <c:pt idx="25623">
                  <c:v>33327</c:v>
                </c:pt>
                <c:pt idx="25624">
                  <c:v>33328</c:v>
                </c:pt>
                <c:pt idx="25625">
                  <c:v>33329</c:v>
                </c:pt>
                <c:pt idx="25626">
                  <c:v>33330</c:v>
                </c:pt>
                <c:pt idx="25627">
                  <c:v>33331</c:v>
                </c:pt>
                <c:pt idx="25628">
                  <c:v>33332</c:v>
                </c:pt>
                <c:pt idx="25629">
                  <c:v>33333</c:v>
                </c:pt>
                <c:pt idx="25630">
                  <c:v>33334</c:v>
                </c:pt>
                <c:pt idx="25631">
                  <c:v>33335</c:v>
                </c:pt>
                <c:pt idx="25632">
                  <c:v>33336</c:v>
                </c:pt>
                <c:pt idx="25633">
                  <c:v>33337</c:v>
                </c:pt>
                <c:pt idx="25634">
                  <c:v>33338</c:v>
                </c:pt>
                <c:pt idx="25635">
                  <c:v>33339</c:v>
                </c:pt>
                <c:pt idx="25636">
                  <c:v>33340</c:v>
                </c:pt>
                <c:pt idx="25637">
                  <c:v>33341</c:v>
                </c:pt>
                <c:pt idx="25638">
                  <c:v>33342</c:v>
                </c:pt>
                <c:pt idx="25639">
                  <c:v>33343</c:v>
                </c:pt>
                <c:pt idx="25640">
                  <c:v>33344</c:v>
                </c:pt>
                <c:pt idx="25641">
                  <c:v>33345</c:v>
                </c:pt>
                <c:pt idx="25642">
                  <c:v>33346</c:v>
                </c:pt>
                <c:pt idx="25643">
                  <c:v>33347</c:v>
                </c:pt>
                <c:pt idx="25644">
                  <c:v>33348</c:v>
                </c:pt>
                <c:pt idx="25645">
                  <c:v>33349</c:v>
                </c:pt>
                <c:pt idx="25646">
                  <c:v>33350</c:v>
                </c:pt>
                <c:pt idx="25647">
                  <c:v>33351</c:v>
                </c:pt>
                <c:pt idx="25648">
                  <c:v>33352</c:v>
                </c:pt>
                <c:pt idx="25649">
                  <c:v>33353</c:v>
                </c:pt>
                <c:pt idx="25650">
                  <c:v>33354</c:v>
                </c:pt>
                <c:pt idx="25651">
                  <c:v>33355</c:v>
                </c:pt>
                <c:pt idx="25652">
                  <c:v>33356</c:v>
                </c:pt>
                <c:pt idx="25653">
                  <c:v>33357</c:v>
                </c:pt>
                <c:pt idx="25654">
                  <c:v>33358</c:v>
                </c:pt>
                <c:pt idx="25655">
                  <c:v>33359</c:v>
                </c:pt>
                <c:pt idx="25656">
                  <c:v>33360</c:v>
                </c:pt>
                <c:pt idx="25657">
                  <c:v>33361</c:v>
                </c:pt>
                <c:pt idx="25658">
                  <c:v>33362</c:v>
                </c:pt>
                <c:pt idx="25659">
                  <c:v>33363</c:v>
                </c:pt>
                <c:pt idx="25660">
                  <c:v>33364</c:v>
                </c:pt>
                <c:pt idx="25661">
                  <c:v>33365</c:v>
                </c:pt>
                <c:pt idx="25662">
                  <c:v>33366</c:v>
                </c:pt>
                <c:pt idx="25663">
                  <c:v>33367</c:v>
                </c:pt>
                <c:pt idx="25664">
                  <c:v>33368</c:v>
                </c:pt>
                <c:pt idx="25665">
                  <c:v>33369</c:v>
                </c:pt>
                <c:pt idx="25666">
                  <c:v>33370</c:v>
                </c:pt>
                <c:pt idx="25667">
                  <c:v>33371</c:v>
                </c:pt>
                <c:pt idx="25668">
                  <c:v>33372</c:v>
                </c:pt>
                <c:pt idx="25669">
                  <c:v>33373</c:v>
                </c:pt>
                <c:pt idx="25670">
                  <c:v>33374</c:v>
                </c:pt>
                <c:pt idx="25671">
                  <c:v>33375</c:v>
                </c:pt>
                <c:pt idx="25672">
                  <c:v>33376</c:v>
                </c:pt>
                <c:pt idx="25673">
                  <c:v>33377</c:v>
                </c:pt>
                <c:pt idx="25674">
                  <c:v>33378</c:v>
                </c:pt>
                <c:pt idx="25675">
                  <c:v>33379</c:v>
                </c:pt>
                <c:pt idx="25676">
                  <c:v>33380</c:v>
                </c:pt>
                <c:pt idx="25677">
                  <c:v>33381</c:v>
                </c:pt>
                <c:pt idx="25678">
                  <c:v>33382</c:v>
                </c:pt>
                <c:pt idx="25679">
                  <c:v>33383</c:v>
                </c:pt>
                <c:pt idx="25680">
                  <c:v>33384</c:v>
                </c:pt>
                <c:pt idx="25681">
                  <c:v>33385</c:v>
                </c:pt>
                <c:pt idx="25682">
                  <c:v>33386</c:v>
                </c:pt>
                <c:pt idx="25683">
                  <c:v>33387</c:v>
                </c:pt>
                <c:pt idx="25684">
                  <c:v>33388</c:v>
                </c:pt>
                <c:pt idx="25685">
                  <c:v>33389</c:v>
                </c:pt>
                <c:pt idx="25686">
                  <c:v>33390</c:v>
                </c:pt>
                <c:pt idx="25687">
                  <c:v>33391</c:v>
                </c:pt>
                <c:pt idx="25688">
                  <c:v>33392</c:v>
                </c:pt>
                <c:pt idx="25689">
                  <c:v>33393</c:v>
                </c:pt>
                <c:pt idx="25690">
                  <c:v>33394</c:v>
                </c:pt>
                <c:pt idx="25691">
                  <c:v>33395</c:v>
                </c:pt>
                <c:pt idx="25692">
                  <c:v>33396</c:v>
                </c:pt>
                <c:pt idx="25693">
                  <c:v>33397</c:v>
                </c:pt>
                <c:pt idx="25694">
                  <c:v>33398</c:v>
                </c:pt>
                <c:pt idx="25695">
                  <c:v>33399</c:v>
                </c:pt>
                <c:pt idx="25696">
                  <c:v>33400</c:v>
                </c:pt>
                <c:pt idx="25697">
                  <c:v>33401</c:v>
                </c:pt>
                <c:pt idx="25698">
                  <c:v>33402</c:v>
                </c:pt>
                <c:pt idx="25699">
                  <c:v>33403</c:v>
                </c:pt>
                <c:pt idx="25700">
                  <c:v>33404</c:v>
                </c:pt>
                <c:pt idx="25701">
                  <c:v>33405</c:v>
                </c:pt>
                <c:pt idx="25702">
                  <c:v>33406</c:v>
                </c:pt>
                <c:pt idx="25703">
                  <c:v>33407</c:v>
                </c:pt>
                <c:pt idx="25704">
                  <c:v>33408</c:v>
                </c:pt>
                <c:pt idx="25705">
                  <c:v>33409</c:v>
                </c:pt>
                <c:pt idx="25706">
                  <c:v>33410</c:v>
                </c:pt>
                <c:pt idx="25707">
                  <c:v>33411</c:v>
                </c:pt>
                <c:pt idx="25708">
                  <c:v>33412</c:v>
                </c:pt>
                <c:pt idx="25709">
                  <c:v>33413</c:v>
                </c:pt>
                <c:pt idx="25710">
                  <c:v>33414</c:v>
                </c:pt>
                <c:pt idx="25711">
                  <c:v>33415</c:v>
                </c:pt>
                <c:pt idx="25712">
                  <c:v>33416</c:v>
                </c:pt>
                <c:pt idx="25713">
                  <c:v>33417</c:v>
                </c:pt>
                <c:pt idx="25714">
                  <c:v>33418</c:v>
                </c:pt>
                <c:pt idx="25715">
                  <c:v>33419</c:v>
                </c:pt>
                <c:pt idx="25716">
                  <c:v>33420</c:v>
                </c:pt>
                <c:pt idx="25717">
                  <c:v>33421</c:v>
                </c:pt>
                <c:pt idx="25718">
                  <c:v>33422</c:v>
                </c:pt>
                <c:pt idx="25719">
                  <c:v>33423</c:v>
                </c:pt>
                <c:pt idx="25720">
                  <c:v>33424</c:v>
                </c:pt>
                <c:pt idx="25721">
                  <c:v>33425</c:v>
                </c:pt>
                <c:pt idx="25722">
                  <c:v>33426</c:v>
                </c:pt>
                <c:pt idx="25723">
                  <c:v>33427</c:v>
                </c:pt>
                <c:pt idx="25724">
                  <c:v>33428</c:v>
                </c:pt>
                <c:pt idx="25725">
                  <c:v>33429</c:v>
                </c:pt>
                <c:pt idx="25726">
                  <c:v>33430</c:v>
                </c:pt>
                <c:pt idx="25727">
                  <c:v>33431</c:v>
                </c:pt>
                <c:pt idx="25728">
                  <c:v>33432</c:v>
                </c:pt>
                <c:pt idx="25729">
                  <c:v>33433</c:v>
                </c:pt>
                <c:pt idx="25730">
                  <c:v>33434</c:v>
                </c:pt>
                <c:pt idx="25731">
                  <c:v>33435</c:v>
                </c:pt>
                <c:pt idx="25732">
                  <c:v>33436</c:v>
                </c:pt>
                <c:pt idx="25733">
                  <c:v>33437</c:v>
                </c:pt>
                <c:pt idx="25734">
                  <c:v>33438</c:v>
                </c:pt>
                <c:pt idx="25735">
                  <c:v>33439</c:v>
                </c:pt>
                <c:pt idx="25736">
                  <c:v>33440</c:v>
                </c:pt>
                <c:pt idx="25737">
                  <c:v>33441</c:v>
                </c:pt>
                <c:pt idx="25738">
                  <c:v>33442</c:v>
                </c:pt>
                <c:pt idx="25739">
                  <c:v>33443</c:v>
                </c:pt>
                <c:pt idx="25740">
                  <c:v>33444</c:v>
                </c:pt>
                <c:pt idx="25741">
                  <c:v>33445</c:v>
                </c:pt>
                <c:pt idx="25742">
                  <c:v>33446</c:v>
                </c:pt>
                <c:pt idx="25743">
                  <c:v>33447</c:v>
                </c:pt>
                <c:pt idx="25744">
                  <c:v>33448</c:v>
                </c:pt>
                <c:pt idx="25745">
                  <c:v>33449</c:v>
                </c:pt>
                <c:pt idx="25746">
                  <c:v>33450</c:v>
                </c:pt>
                <c:pt idx="25747">
                  <c:v>33451</c:v>
                </c:pt>
                <c:pt idx="25748">
                  <c:v>33452</c:v>
                </c:pt>
                <c:pt idx="25749">
                  <c:v>33453</c:v>
                </c:pt>
                <c:pt idx="25750">
                  <c:v>33454</c:v>
                </c:pt>
                <c:pt idx="25751">
                  <c:v>33455</c:v>
                </c:pt>
                <c:pt idx="25752">
                  <c:v>33456</c:v>
                </c:pt>
                <c:pt idx="25753">
                  <c:v>33457</c:v>
                </c:pt>
                <c:pt idx="25754">
                  <c:v>33458</c:v>
                </c:pt>
                <c:pt idx="25755">
                  <c:v>33459</c:v>
                </c:pt>
                <c:pt idx="25756">
                  <c:v>33460</c:v>
                </c:pt>
                <c:pt idx="25757">
                  <c:v>33461</c:v>
                </c:pt>
                <c:pt idx="25758">
                  <c:v>33462</c:v>
                </c:pt>
                <c:pt idx="25759">
                  <c:v>33463</c:v>
                </c:pt>
                <c:pt idx="25760">
                  <c:v>33464</c:v>
                </c:pt>
                <c:pt idx="25761">
                  <c:v>33465</c:v>
                </c:pt>
                <c:pt idx="25762">
                  <c:v>33466</c:v>
                </c:pt>
                <c:pt idx="25763">
                  <c:v>33467</c:v>
                </c:pt>
                <c:pt idx="25764">
                  <c:v>33468</c:v>
                </c:pt>
                <c:pt idx="25765">
                  <c:v>33469</c:v>
                </c:pt>
                <c:pt idx="25766">
                  <c:v>33470</c:v>
                </c:pt>
                <c:pt idx="25767">
                  <c:v>33471</c:v>
                </c:pt>
                <c:pt idx="25768">
                  <c:v>33472</c:v>
                </c:pt>
                <c:pt idx="25769">
                  <c:v>33473</c:v>
                </c:pt>
                <c:pt idx="25770">
                  <c:v>33474</c:v>
                </c:pt>
                <c:pt idx="25771">
                  <c:v>33475</c:v>
                </c:pt>
                <c:pt idx="25772">
                  <c:v>33476</c:v>
                </c:pt>
                <c:pt idx="25773">
                  <c:v>33477</c:v>
                </c:pt>
                <c:pt idx="25774">
                  <c:v>33478</c:v>
                </c:pt>
                <c:pt idx="25775">
                  <c:v>33479</c:v>
                </c:pt>
                <c:pt idx="25776">
                  <c:v>33480</c:v>
                </c:pt>
                <c:pt idx="25777">
                  <c:v>33481</c:v>
                </c:pt>
                <c:pt idx="25778">
                  <c:v>33482</c:v>
                </c:pt>
                <c:pt idx="25779">
                  <c:v>33483</c:v>
                </c:pt>
                <c:pt idx="25780">
                  <c:v>33484</c:v>
                </c:pt>
                <c:pt idx="25781">
                  <c:v>33485</c:v>
                </c:pt>
                <c:pt idx="25782">
                  <c:v>33486</c:v>
                </c:pt>
                <c:pt idx="25783">
                  <c:v>33487</c:v>
                </c:pt>
                <c:pt idx="25784">
                  <c:v>33488</c:v>
                </c:pt>
                <c:pt idx="25785">
                  <c:v>33489</c:v>
                </c:pt>
                <c:pt idx="25786">
                  <c:v>33490</c:v>
                </c:pt>
                <c:pt idx="25787">
                  <c:v>33491</c:v>
                </c:pt>
                <c:pt idx="25788">
                  <c:v>33492</c:v>
                </c:pt>
                <c:pt idx="25789">
                  <c:v>33493</c:v>
                </c:pt>
                <c:pt idx="25790">
                  <c:v>33494</c:v>
                </c:pt>
                <c:pt idx="25791">
                  <c:v>33495</c:v>
                </c:pt>
                <c:pt idx="25792">
                  <c:v>33496</c:v>
                </c:pt>
                <c:pt idx="25793">
                  <c:v>33497</c:v>
                </c:pt>
                <c:pt idx="25794">
                  <c:v>33498</c:v>
                </c:pt>
                <c:pt idx="25795">
                  <c:v>33499</c:v>
                </c:pt>
                <c:pt idx="25796">
                  <c:v>33500</c:v>
                </c:pt>
                <c:pt idx="25797">
                  <c:v>33501</c:v>
                </c:pt>
                <c:pt idx="25798">
                  <c:v>33502</c:v>
                </c:pt>
                <c:pt idx="25799">
                  <c:v>33503</c:v>
                </c:pt>
                <c:pt idx="25800">
                  <c:v>33504</c:v>
                </c:pt>
                <c:pt idx="25801">
                  <c:v>33505</c:v>
                </c:pt>
                <c:pt idx="25802">
                  <c:v>33506</c:v>
                </c:pt>
                <c:pt idx="25803">
                  <c:v>33507</c:v>
                </c:pt>
                <c:pt idx="25804">
                  <c:v>33508</c:v>
                </c:pt>
                <c:pt idx="25805">
                  <c:v>33509</c:v>
                </c:pt>
                <c:pt idx="25806">
                  <c:v>33510</c:v>
                </c:pt>
                <c:pt idx="25807">
                  <c:v>33511</c:v>
                </c:pt>
                <c:pt idx="25808">
                  <c:v>33512</c:v>
                </c:pt>
                <c:pt idx="25809">
                  <c:v>33513</c:v>
                </c:pt>
                <c:pt idx="25810">
                  <c:v>33514</c:v>
                </c:pt>
                <c:pt idx="25811">
                  <c:v>33515</c:v>
                </c:pt>
                <c:pt idx="25812">
                  <c:v>33516</c:v>
                </c:pt>
                <c:pt idx="25813">
                  <c:v>33517</c:v>
                </c:pt>
                <c:pt idx="25814">
                  <c:v>33518</c:v>
                </c:pt>
                <c:pt idx="25815">
                  <c:v>33519</c:v>
                </c:pt>
                <c:pt idx="25816">
                  <c:v>33520</c:v>
                </c:pt>
                <c:pt idx="25817">
                  <c:v>33521</c:v>
                </c:pt>
                <c:pt idx="25818">
                  <c:v>33522</c:v>
                </c:pt>
                <c:pt idx="25819">
                  <c:v>33523</c:v>
                </c:pt>
                <c:pt idx="25820">
                  <c:v>33524</c:v>
                </c:pt>
                <c:pt idx="25821">
                  <c:v>33525</c:v>
                </c:pt>
                <c:pt idx="25822">
                  <c:v>33526</c:v>
                </c:pt>
                <c:pt idx="25823">
                  <c:v>33527</c:v>
                </c:pt>
                <c:pt idx="25824">
                  <c:v>33528</c:v>
                </c:pt>
                <c:pt idx="25825">
                  <c:v>33529</c:v>
                </c:pt>
                <c:pt idx="25826">
                  <c:v>33530</c:v>
                </c:pt>
                <c:pt idx="25827">
                  <c:v>33531</c:v>
                </c:pt>
                <c:pt idx="25828">
                  <c:v>33532</c:v>
                </c:pt>
                <c:pt idx="25829">
                  <c:v>33533</c:v>
                </c:pt>
                <c:pt idx="25830">
                  <c:v>33534</c:v>
                </c:pt>
                <c:pt idx="25831">
                  <c:v>33535</c:v>
                </c:pt>
                <c:pt idx="25832">
                  <c:v>33536</c:v>
                </c:pt>
                <c:pt idx="25833">
                  <c:v>33537</c:v>
                </c:pt>
                <c:pt idx="25834">
                  <c:v>33538</c:v>
                </c:pt>
                <c:pt idx="25835">
                  <c:v>33539</c:v>
                </c:pt>
                <c:pt idx="25836">
                  <c:v>33540</c:v>
                </c:pt>
                <c:pt idx="25837">
                  <c:v>33541</c:v>
                </c:pt>
                <c:pt idx="25838">
                  <c:v>33542</c:v>
                </c:pt>
                <c:pt idx="25839">
                  <c:v>33543</c:v>
                </c:pt>
                <c:pt idx="25840">
                  <c:v>33544</c:v>
                </c:pt>
                <c:pt idx="25841">
                  <c:v>33545</c:v>
                </c:pt>
                <c:pt idx="25842">
                  <c:v>33546</c:v>
                </c:pt>
                <c:pt idx="25843">
                  <c:v>33547</c:v>
                </c:pt>
                <c:pt idx="25844">
                  <c:v>33548</c:v>
                </c:pt>
                <c:pt idx="25845">
                  <c:v>33549</c:v>
                </c:pt>
                <c:pt idx="25846">
                  <c:v>33550</c:v>
                </c:pt>
                <c:pt idx="25847">
                  <c:v>33551</c:v>
                </c:pt>
                <c:pt idx="25848">
                  <c:v>33552</c:v>
                </c:pt>
                <c:pt idx="25849">
                  <c:v>33553</c:v>
                </c:pt>
                <c:pt idx="25850">
                  <c:v>33554</c:v>
                </c:pt>
                <c:pt idx="25851">
                  <c:v>33555</c:v>
                </c:pt>
                <c:pt idx="25852">
                  <c:v>33556</c:v>
                </c:pt>
                <c:pt idx="25853">
                  <c:v>33557</c:v>
                </c:pt>
                <c:pt idx="25854">
                  <c:v>33558</c:v>
                </c:pt>
                <c:pt idx="25855">
                  <c:v>33559</c:v>
                </c:pt>
                <c:pt idx="25856">
                  <c:v>33560</c:v>
                </c:pt>
                <c:pt idx="25857">
                  <c:v>33561</c:v>
                </c:pt>
                <c:pt idx="25858">
                  <c:v>33562</c:v>
                </c:pt>
                <c:pt idx="25859">
                  <c:v>33563</c:v>
                </c:pt>
                <c:pt idx="25860">
                  <c:v>33564</c:v>
                </c:pt>
                <c:pt idx="25861">
                  <c:v>33565</c:v>
                </c:pt>
                <c:pt idx="25862">
                  <c:v>33566</c:v>
                </c:pt>
                <c:pt idx="25863">
                  <c:v>33567</c:v>
                </c:pt>
                <c:pt idx="25864">
                  <c:v>33568</c:v>
                </c:pt>
                <c:pt idx="25865">
                  <c:v>33569</c:v>
                </c:pt>
                <c:pt idx="25866">
                  <c:v>33570</c:v>
                </c:pt>
                <c:pt idx="25867">
                  <c:v>33571</c:v>
                </c:pt>
                <c:pt idx="25868">
                  <c:v>33572</c:v>
                </c:pt>
                <c:pt idx="25869">
                  <c:v>33573</c:v>
                </c:pt>
                <c:pt idx="25870">
                  <c:v>33574</c:v>
                </c:pt>
                <c:pt idx="25871">
                  <c:v>33575</c:v>
                </c:pt>
                <c:pt idx="25872">
                  <c:v>33576</c:v>
                </c:pt>
                <c:pt idx="25873">
                  <c:v>33577</c:v>
                </c:pt>
                <c:pt idx="25874">
                  <c:v>33578</c:v>
                </c:pt>
                <c:pt idx="25875">
                  <c:v>33579</c:v>
                </c:pt>
                <c:pt idx="25876">
                  <c:v>33580</c:v>
                </c:pt>
                <c:pt idx="25877">
                  <c:v>33581</c:v>
                </c:pt>
                <c:pt idx="25878">
                  <c:v>33582</c:v>
                </c:pt>
                <c:pt idx="25879">
                  <c:v>33583</c:v>
                </c:pt>
                <c:pt idx="25880">
                  <c:v>33584</c:v>
                </c:pt>
                <c:pt idx="25881">
                  <c:v>33585</c:v>
                </c:pt>
                <c:pt idx="25882">
                  <c:v>33586</c:v>
                </c:pt>
                <c:pt idx="25883">
                  <c:v>33587</c:v>
                </c:pt>
                <c:pt idx="25884">
                  <c:v>33588</c:v>
                </c:pt>
                <c:pt idx="25885">
                  <c:v>33589</c:v>
                </c:pt>
                <c:pt idx="25886">
                  <c:v>33590</c:v>
                </c:pt>
                <c:pt idx="25887">
                  <c:v>33591</c:v>
                </c:pt>
                <c:pt idx="25888">
                  <c:v>33592</c:v>
                </c:pt>
                <c:pt idx="25889">
                  <c:v>33593</c:v>
                </c:pt>
                <c:pt idx="25890">
                  <c:v>33594</c:v>
                </c:pt>
                <c:pt idx="25891">
                  <c:v>33595</c:v>
                </c:pt>
                <c:pt idx="25892">
                  <c:v>33596</c:v>
                </c:pt>
                <c:pt idx="25893">
                  <c:v>33597</c:v>
                </c:pt>
                <c:pt idx="25894">
                  <c:v>33598</c:v>
                </c:pt>
                <c:pt idx="25895">
                  <c:v>33599</c:v>
                </c:pt>
                <c:pt idx="25896">
                  <c:v>33600</c:v>
                </c:pt>
                <c:pt idx="25897">
                  <c:v>33601</c:v>
                </c:pt>
                <c:pt idx="25898">
                  <c:v>33602</c:v>
                </c:pt>
                <c:pt idx="25899">
                  <c:v>33603</c:v>
                </c:pt>
                <c:pt idx="25900">
                  <c:v>33604</c:v>
                </c:pt>
                <c:pt idx="25901">
                  <c:v>33605</c:v>
                </c:pt>
                <c:pt idx="25902">
                  <c:v>33606</c:v>
                </c:pt>
                <c:pt idx="25903">
                  <c:v>33607</c:v>
                </c:pt>
                <c:pt idx="25904">
                  <c:v>33608</c:v>
                </c:pt>
                <c:pt idx="25905">
                  <c:v>33609</c:v>
                </c:pt>
                <c:pt idx="25906">
                  <c:v>33610</c:v>
                </c:pt>
                <c:pt idx="25907">
                  <c:v>33611</c:v>
                </c:pt>
                <c:pt idx="25908">
                  <c:v>33612</c:v>
                </c:pt>
                <c:pt idx="25909">
                  <c:v>33613</c:v>
                </c:pt>
                <c:pt idx="25910">
                  <c:v>33614</c:v>
                </c:pt>
                <c:pt idx="25911">
                  <c:v>33615</c:v>
                </c:pt>
                <c:pt idx="25912">
                  <c:v>33616</c:v>
                </c:pt>
                <c:pt idx="25913">
                  <c:v>33617</c:v>
                </c:pt>
                <c:pt idx="25914">
                  <c:v>33618</c:v>
                </c:pt>
                <c:pt idx="25915">
                  <c:v>33619</c:v>
                </c:pt>
                <c:pt idx="25916">
                  <c:v>33620</c:v>
                </c:pt>
                <c:pt idx="25917">
                  <c:v>33621</c:v>
                </c:pt>
                <c:pt idx="25918">
                  <c:v>33622</c:v>
                </c:pt>
                <c:pt idx="25919">
                  <c:v>33623</c:v>
                </c:pt>
                <c:pt idx="25920">
                  <c:v>33624</c:v>
                </c:pt>
                <c:pt idx="25921">
                  <c:v>33625</c:v>
                </c:pt>
                <c:pt idx="25922">
                  <c:v>33626</c:v>
                </c:pt>
                <c:pt idx="25923">
                  <c:v>33627</c:v>
                </c:pt>
                <c:pt idx="25924">
                  <c:v>33628</c:v>
                </c:pt>
                <c:pt idx="25925">
                  <c:v>33629</c:v>
                </c:pt>
                <c:pt idx="25926">
                  <c:v>33630</c:v>
                </c:pt>
                <c:pt idx="25927">
                  <c:v>33631</c:v>
                </c:pt>
                <c:pt idx="25928">
                  <c:v>33632</c:v>
                </c:pt>
                <c:pt idx="25929">
                  <c:v>33633</c:v>
                </c:pt>
                <c:pt idx="25930">
                  <c:v>33634</c:v>
                </c:pt>
                <c:pt idx="25931">
                  <c:v>33635</c:v>
                </c:pt>
                <c:pt idx="25932">
                  <c:v>33636</c:v>
                </c:pt>
                <c:pt idx="25933">
                  <c:v>33637</c:v>
                </c:pt>
                <c:pt idx="25934">
                  <c:v>33638</c:v>
                </c:pt>
                <c:pt idx="25935">
                  <c:v>33639</c:v>
                </c:pt>
                <c:pt idx="25936">
                  <c:v>33640</c:v>
                </c:pt>
                <c:pt idx="25937">
                  <c:v>33641</c:v>
                </c:pt>
                <c:pt idx="25938">
                  <c:v>33642</c:v>
                </c:pt>
                <c:pt idx="25939">
                  <c:v>33643</c:v>
                </c:pt>
                <c:pt idx="25940">
                  <c:v>33644</c:v>
                </c:pt>
                <c:pt idx="25941">
                  <c:v>33645</c:v>
                </c:pt>
                <c:pt idx="25942">
                  <c:v>33646</c:v>
                </c:pt>
                <c:pt idx="25943">
                  <c:v>33647</c:v>
                </c:pt>
                <c:pt idx="25944">
                  <c:v>33648</c:v>
                </c:pt>
                <c:pt idx="25945">
                  <c:v>33649</c:v>
                </c:pt>
                <c:pt idx="25946">
                  <c:v>33650</c:v>
                </c:pt>
                <c:pt idx="25947">
                  <c:v>33651</c:v>
                </c:pt>
                <c:pt idx="25948">
                  <c:v>33652</c:v>
                </c:pt>
                <c:pt idx="25949">
                  <c:v>33653</c:v>
                </c:pt>
                <c:pt idx="25950">
                  <c:v>33654</c:v>
                </c:pt>
                <c:pt idx="25951">
                  <c:v>33655</c:v>
                </c:pt>
                <c:pt idx="25952">
                  <c:v>33656</c:v>
                </c:pt>
                <c:pt idx="25953">
                  <c:v>33657</c:v>
                </c:pt>
                <c:pt idx="25954">
                  <c:v>33658</c:v>
                </c:pt>
                <c:pt idx="25955">
                  <c:v>33659</c:v>
                </c:pt>
                <c:pt idx="25956">
                  <c:v>33660</c:v>
                </c:pt>
                <c:pt idx="25957">
                  <c:v>33661</c:v>
                </c:pt>
                <c:pt idx="25958">
                  <c:v>33662</c:v>
                </c:pt>
                <c:pt idx="25959">
                  <c:v>33663</c:v>
                </c:pt>
                <c:pt idx="25960">
                  <c:v>33664</c:v>
                </c:pt>
                <c:pt idx="25961">
                  <c:v>33665</c:v>
                </c:pt>
                <c:pt idx="25962">
                  <c:v>33666</c:v>
                </c:pt>
                <c:pt idx="25963">
                  <c:v>33667</c:v>
                </c:pt>
                <c:pt idx="25964">
                  <c:v>33668</c:v>
                </c:pt>
                <c:pt idx="25965">
                  <c:v>33669</c:v>
                </c:pt>
                <c:pt idx="25966">
                  <c:v>33670</c:v>
                </c:pt>
                <c:pt idx="25967">
                  <c:v>33671</c:v>
                </c:pt>
                <c:pt idx="25968">
                  <c:v>33672</c:v>
                </c:pt>
                <c:pt idx="25969">
                  <c:v>33673</c:v>
                </c:pt>
                <c:pt idx="25970">
                  <c:v>33674</c:v>
                </c:pt>
                <c:pt idx="25971">
                  <c:v>33675</c:v>
                </c:pt>
                <c:pt idx="25972">
                  <c:v>33676</c:v>
                </c:pt>
                <c:pt idx="25973">
                  <c:v>33677</c:v>
                </c:pt>
                <c:pt idx="25974">
                  <c:v>33678</c:v>
                </c:pt>
                <c:pt idx="25975">
                  <c:v>33679</c:v>
                </c:pt>
                <c:pt idx="25976">
                  <c:v>33680</c:v>
                </c:pt>
                <c:pt idx="25977">
                  <c:v>33681</c:v>
                </c:pt>
                <c:pt idx="25978">
                  <c:v>33682</c:v>
                </c:pt>
                <c:pt idx="25979">
                  <c:v>33683</c:v>
                </c:pt>
                <c:pt idx="25980">
                  <c:v>33684</c:v>
                </c:pt>
                <c:pt idx="25981">
                  <c:v>33685</c:v>
                </c:pt>
                <c:pt idx="25982">
                  <c:v>33686</c:v>
                </c:pt>
                <c:pt idx="25983">
                  <c:v>33687</c:v>
                </c:pt>
                <c:pt idx="25984">
                  <c:v>33688</c:v>
                </c:pt>
                <c:pt idx="25985">
                  <c:v>33689</c:v>
                </c:pt>
                <c:pt idx="25986">
                  <c:v>33690</c:v>
                </c:pt>
                <c:pt idx="25987">
                  <c:v>33691</c:v>
                </c:pt>
                <c:pt idx="25988">
                  <c:v>33692</c:v>
                </c:pt>
                <c:pt idx="25989">
                  <c:v>33693</c:v>
                </c:pt>
                <c:pt idx="25990">
                  <c:v>33694</c:v>
                </c:pt>
                <c:pt idx="25991">
                  <c:v>33695</c:v>
                </c:pt>
                <c:pt idx="25992">
                  <c:v>33696</c:v>
                </c:pt>
                <c:pt idx="25993">
                  <c:v>33697</c:v>
                </c:pt>
                <c:pt idx="25994">
                  <c:v>33698</c:v>
                </c:pt>
                <c:pt idx="25995">
                  <c:v>33699</c:v>
                </c:pt>
                <c:pt idx="25996">
                  <c:v>33700</c:v>
                </c:pt>
                <c:pt idx="25997">
                  <c:v>33701</c:v>
                </c:pt>
                <c:pt idx="25998">
                  <c:v>33702</c:v>
                </c:pt>
                <c:pt idx="25999">
                  <c:v>33703</c:v>
                </c:pt>
                <c:pt idx="26000">
                  <c:v>33704</c:v>
                </c:pt>
                <c:pt idx="26001">
                  <c:v>33705</c:v>
                </c:pt>
                <c:pt idx="26002">
                  <c:v>33706</c:v>
                </c:pt>
                <c:pt idx="26003">
                  <c:v>33707</c:v>
                </c:pt>
                <c:pt idx="26004">
                  <c:v>33708</c:v>
                </c:pt>
                <c:pt idx="26005">
                  <c:v>33709</c:v>
                </c:pt>
                <c:pt idx="26006">
                  <c:v>33710</c:v>
                </c:pt>
                <c:pt idx="26007">
                  <c:v>33711</c:v>
                </c:pt>
                <c:pt idx="26008">
                  <c:v>33712</c:v>
                </c:pt>
                <c:pt idx="26009">
                  <c:v>33713</c:v>
                </c:pt>
                <c:pt idx="26010">
                  <c:v>33714</c:v>
                </c:pt>
                <c:pt idx="26011">
                  <c:v>33715</c:v>
                </c:pt>
                <c:pt idx="26012">
                  <c:v>33716</c:v>
                </c:pt>
                <c:pt idx="26013">
                  <c:v>33717</c:v>
                </c:pt>
                <c:pt idx="26014">
                  <c:v>33718</c:v>
                </c:pt>
                <c:pt idx="26015">
                  <c:v>33719</c:v>
                </c:pt>
                <c:pt idx="26016">
                  <c:v>33720</c:v>
                </c:pt>
                <c:pt idx="26017">
                  <c:v>33721</c:v>
                </c:pt>
                <c:pt idx="26018">
                  <c:v>33722</c:v>
                </c:pt>
                <c:pt idx="26019">
                  <c:v>33723</c:v>
                </c:pt>
                <c:pt idx="26020">
                  <c:v>33724</c:v>
                </c:pt>
                <c:pt idx="26021">
                  <c:v>33725</c:v>
                </c:pt>
                <c:pt idx="26022">
                  <c:v>33726</c:v>
                </c:pt>
                <c:pt idx="26023">
                  <c:v>33727</c:v>
                </c:pt>
                <c:pt idx="26024">
                  <c:v>33728</c:v>
                </c:pt>
                <c:pt idx="26025">
                  <c:v>33729</c:v>
                </c:pt>
                <c:pt idx="26026">
                  <c:v>33730</c:v>
                </c:pt>
                <c:pt idx="26027">
                  <c:v>33731</c:v>
                </c:pt>
                <c:pt idx="26028">
                  <c:v>33732</c:v>
                </c:pt>
                <c:pt idx="26029">
                  <c:v>33733</c:v>
                </c:pt>
                <c:pt idx="26030">
                  <c:v>33734</c:v>
                </c:pt>
                <c:pt idx="26031">
                  <c:v>33735</c:v>
                </c:pt>
                <c:pt idx="26032">
                  <c:v>33736</c:v>
                </c:pt>
                <c:pt idx="26033">
                  <c:v>33737</c:v>
                </c:pt>
                <c:pt idx="26034">
                  <c:v>33738</c:v>
                </c:pt>
                <c:pt idx="26035">
                  <c:v>33739</c:v>
                </c:pt>
                <c:pt idx="26036">
                  <c:v>33740</c:v>
                </c:pt>
                <c:pt idx="26037">
                  <c:v>33741</c:v>
                </c:pt>
                <c:pt idx="26038">
                  <c:v>33742</c:v>
                </c:pt>
                <c:pt idx="26039">
                  <c:v>33743</c:v>
                </c:pt>
                <c:pt idx="26040">
                  <c:v>33744</c:v>
                </c:pt>
                <c:pt idx="26041">
                  <c:v>33745</c:v>
                </c:pt>
                <c:pt idx="26042">
                  <c:v>33746</c:v>
                </c:pt>
                <c:pt idx="26043">
                  <c:v>33747</c:v>
                </c:pt>
                <c:pt idx="26044">
                  <c:v>33748</c:v>
                </c:pt>
                <c:pt idx="26045">
                  <c:v>33749</c:v>
                </c:pt>
                <c:pt idx="26046">
                  <c:v>33750</c:v>
                </c:pt>
                <c:pt idx="26047">
                  <c:v>33751</c:v>
                </c:pt>
                <c:pt idx="26048">
                  <c:v>33752</c:v>
                </c:pt>
                <c:pt idx="26049">
                  <c:v>33753</c:v>
                </c:pt>
                <c:pt idx="26050">
                  <c:v>33754</c:v>
                </c:pt>
                <c:pt idx="26051">
                  <c:v>33755</c:v>
                </c:pt>
                <c:pt idx="26052">
                  <c:v>33756</c:v>
                </c:pt>
                <c:pt idx="26053">
                  <c:v>33757</c:v>
                </c:pt>
                <c:pt idx="26054">
                  <c:v>33758</c:v>
                </c:pt>
                <c:pt idx="26055">
                  <c:v>33759</c:v>
                </c:pt>
                <c:pt idx="26056">
                  <c:v>33760</c:v>
                </c:pt>
                <c:pt idx="26057">
                  <c:v>33761</c:v>
                </c:pt>
                <c:pt idx="26058">
                  <c:v>33762</c:v>
                </c:pt>
                <c:pt idx="26059">
                  <c:v>33763</c:v>
                </c:pt>
                <c:pt idx="26060">
                  <c:v>33764</c:v>
                </c:pt>
                <c:pt idx="26061">
                  <c:v>33765</c:v>
                </c:pt>
                <c:pt idx="26062">
                  <c:v>33766</c:v>
                </c:pt>
                <c:pt idx="26063">
                  <c:v>33767</c:v>
                </c:pt>
                <c:pt idx="26064">
                  <c:v>33768</c:v>
                </c:pt>
                <c:pt idx="26065">
                  <c:v>33769</c:v>
                </c:pt>
                <c:pt idx="26066">
                  <c:v>33770</c:v>
                </c:pt>
                <c:pt idx="26067">
                  <c:v>33771</c:v>
                </c:pt>
                <c:pt idx="26068">
                  <c:v>33772</c:v>
                </c:pt>
                <c:pt idx="26069">
                  <c:v>33773</c:v>
                </c:pt>
                <c:pt idx="26070">
                  <c:v>33774</c:v>
                </c:pt>
                <c:pt idx="26071">
                  <c:v>33775</c:v>
                </c:pt>
                <c:pt idx="26072">
                  <c:v>33776</c:v>
                </c:pt>
                <c:pt idx="26073">
                  <c:v>33777</c:v>
                </c:pt>
                <c:pt idx="26074">
                  <c:v>33778</c:v>
                </c:pt>
                <c:pt idx="26075">
                  <c:v>33779</c:v>
                </c:pt>
                <c:pt idx="26076">
                  <c:v>33780</c:v>
                </c:pt>
                <c:pt idx="26077">
                  <c:v>33781</c:v>
                </c:pt>
                <c:pt idx="26078">
                  <c:v>33782</c:v>
                </c:pt>
                <c:pt idx="26079">
                  <c:v>33783</c:v>
                </c:pt>
                <c:pt idx="26080">
                  <c:v>33784</c:v>
                </c:pt>
                <c:pt idx="26081">
                  <c:v>33785</c:v>
                </c:pt>
                <c:pt idx="26082">
                  <c:v>33786</c:v>
                </c:pt>
                <c:pt idx="26083">
                  <c:v>33787</c:v>
                </c:pt>
                <c:pt idx="26084">
                  <c:v>33788</c:v>
                </c:pt>
                <c:pt idx="26085">
                  <c:v>33789</c:v>
                </c:pt>
                <c:pt idx="26086">
                  <c:v>33790</c:v>
                </c:pt>
                <c:pt idx="26087">
                  <c:v>33791</c:v>
                </c:pt>
                <c:pt idx="26088">
                  <c:v>33792</c:v>
                </c:pt>
                <c:pt idx="26089">
                  <c:v>33793</c:v>
                </c:pt>
                <c:pt idx="26090">
                  <c:v>33794</c:v>
                </c:pt>
                <c:pt idx="26091">
                  <c:v>33795</c:v>
                </c:pt>
                <c:pt idx="26092">
                  <c:v>33796</c:v>
                </c:pt>
                <c:pt idx="26093">
                  <c:v>33797</c:v>
                </c:pt>
                <c:pt idx="26094">
                  <c:v>33798</c:v>
                </c:pt>
                <c:pt idx="26095">
                  <c:v>33799</c:v>
                </c:pt>
                <c:pt idx="26096">
                  <c:v>33800</c:v>
                </c:pt>
                <c:pt idx="26097">
                  <c:v>33801</c:v>
                </c:pt>
                <c:pt idx="26098">
                  <c:v>33802</c:v>
                </c:pt>
                <c:pt idx="26099">
                  <c:v>33803</c:v>
                </c:pt>
                <c:pt idx="26100">
                  <c:v>33804</c:v>
                </c:pt>
                <c:pt idx="26101">
                  <c:v>33805</c:v>
                </c:pt>
                <c:pt idx="26102">
                  <c:v>33806</c:v>
                </c:pt>
                <c:pt idx="26103">
                  <c:v>33807</c:v>
                </c:pt>
                <c:pt idx="26104">
                  <c:v>33808</c:v>
                </c:pt>
                <c:pt idx="26105">
                  <c:v>33809</c:v>
                </c:pt>
                <c:pt idx="26106">
                  <c:v>33810</c:v>
                </c:pt>
                <c:pt idx="26107">
                  <c:v>33811</c:v>
                </c:pt>
                <c:pt idx="26108">
                  <c:v>33812</c:v>
                </c:pt>
                <c:pt idx="26109">
                  <c:v>33813</c:v>
                </c:pt>
                <c:pt idx="26110">
                  <c:v>33814</c:v>
                </c:pt>
                <c:pt idx="26111">
                  <c:v>33815</c:v>
                </c:pt>
                <c:pt idx="26112">
                  <c:v>33816</c:v>
                </c:pt>
                <c:pt idx="26113">
                  <c:v>33817</c:v>
                </c:pt>
                <c:pt idx="26114">
                  <c:v>33818</c:v>
                </c:pt>
                <c:pt idx="26115">
                  <c:v>33819</c:v>
                </c:pt>
                <c:pt idx="26116">
                  <c:v>33820</c:v>
                </c:pt>
                <c:pt idx="26117">
                  <c:v>33821</c:v>
                </c:pt>
                <c:pt idx="26118">
                  <c:v>33822</c:v>
                </c:pt>
                <c:pt idx="26119">
                  <c:v>33823</c:v>
                </c:pt>
                <c:pt idx="26120">
                  <c:v>33824</c:v>
                </c:pt>
                <c:pt idx="26121">
                  <c:v>33825</c:v>
                </c:pt>
                <c:pt idx="26122">
                  <c:v>33826</c:v>
                </c:pt>
                <c:pt idx="26123">
                  <c:v>33827</c:v>
                </c:pt>
                <c:pt idx="26124">
                  <c:v>33828</c:v>
                </c:pt>
                <c:pt idx="26125">
                  <c:v>33829</c:v>
                </c:pt>
                <c:pt idx="26126">
                  <c:v>33830</c:v>
                </c:pt>
                <c:pt idx="26127">
                  <c:v>33831</c:v>
                </c:pt>
                <c:pt idx="26128">
                  <c:v>33832</c:v>
                </c:pt>
                <c:pt idx="26129">
                  <c:v>33833</c:v>
                </c:pt>
                <c:pt idx="26130">
                  <c:v>33834</c:v>
                </c:pt>
                <c:pt idx="26131">
                  <c:v>33835</c:v>
                </c:pt>
                <c:pt idx="26132">
                  <c:v>33836</c:v>
                </c:pt>
                <c:pt idx="26133">
                  <c:v>33837</c:v>
                </c:pt>
                <c:pt idx="26134">
                  <c:v>33838</c:v>
                </c:pt>
                <c:pt idx="26135">
                  <c:v>33839</c:v>
                </c:pt>
                <c:pt idx="26136">
                  <c:v>33840</c:v>
                </c:pt>
                <c:pt idx="26137">
                  <c:v>33841</c:v>
                </c:pt>
                <c:pt idx="26138">
                  <c:v>33842</c:v>
                </c:pt>
                <c:pt idx="26139">
                  <c:v>33843</c:v>
                </c:pt>
                <c:pt idx="26140">
                  <c:v>33844</c:v>
                </c:pt>
                <c:pt idx="26141">
                  <c:v>33845</c:v>
                </c:pt>
                <c:pt idx="26142">
                  <c:v>33846</c:v>
                </c:pt>
                <c:pt idx="26143">
                  <c:v>33847</c:v>
                </c:pt>
                <c:pt idx="26144">
                  <c:v>33848</c:v>
                </c:pt>
                <c:pt idx="26145">
                  <c:v>33849</c:v>
                </c:pt>
                <c:pt idx="26146">
                  <c:v>33850</c:v>
                </c:pt>
                <c:pt idx="26147">
                  <c:v>33851</c:v>
                </c:pt>
                <c:pt idx="26148">
                  <c:v>33852</c:v>
                </c:pt>
                <c:pt idx="26149">
                  <c:v>33853</c:v>
                </c:pt>
                <c:pt idx="26150">
                  <c:v>33854</c:v>
                </c:pt>
                <c:pt idx="26151">
                  <c:v>33855</c:v>
                </c:pt>
                <c:pt idx="26152">
                  <c:v>33856</c:v>
                </c:pt>
                <c:pt idx="26153">
                  <c:v>33857</c:v>
                </c:pt>
                <c:pt idx="26154">
                  <c:v>33858</c:v>
                </c:pt>
                <c:pt idx="26155">
                  <c:v>33859</c:v>
                </c:pt>
                <c:pt idx="26156">
                  <c:v>33860</c:v>
                </c:pt>
                <c:pt idx="26157">
                  <c:v>33861</c:v>
                </c:pt>
                <c:pt idx="26158">
                  <c:v>33862</c:v>
                </c:pt>
                <c:pt idx="26159">
                  <c:v>33863</c:v>
                </c:pt>
                <c:pt idx="26160">
                  <c:v>33864</c:v>
                </c:pt>
                <c:pt idx="26161">
                  <c:v>33865</c:v>
                </c:pt>
                <c:pt idx="26162">
                  <c:v>33866</c:v>
                </c:pt>
                <c:pt idx="26163">
                  <c:v>33867</c:v>
                </c:pt>
                <c:pt idx="26164">
                  <c:v>33868</c:v>
                </c:pt>
                <c:pt idx="26165">
                  <c:v>33869</c:v>
                </c:pt>
                <c:pt idx="26166">
                  <c:v>33870</c:v>
                </c:pt>
                <c:pt idx="26167">
                  <c:v>33871</c:v>
                </c:pt>
                <c:pt idx="26168">
                  <c:v>33872</c:v>
                </c:pt>
                <c:pt idx="26169">
                  <c:v>33873</c:v>
                </c:pt>
                <c:pt idx="26170">
                  <c:v>33874</c:v>
                </c:pt>
                <c:pt idx="26171">
                  <c:v>33875</c:v>
                </c:pt>
                <c:pt idx="26172">
                  <c:v>33876</c:v>
                </c:pt>
                <c:pt idx="26173">
                  <c:v>33877</c:v>
                </c:pt>
                <c:pt idx="26174">
                  <c:v>33878</c:v>
                </c:pt>
                <c:pt idx="26175">
                  <c:v>33879</c:v>
                </c:pt>
                <c:pt idx="26176">
                  <c:v>33880</c:v>
                </c:pt>
                <c:pt idx="26177">
                  <c:v>33881</c:v>
                </c:pt>
                <c:pt idx="26178">
                  <c:v>33882</c:v>
                </c:pt>
                <c:pt idx="26179">
                  <c:v>33883</c:v>
                </c:pt>
                <c:pt idx="26180">
                  <c:v>33884</c:v>
                </c:pt>
                <c:pt idx="26181">
                  <c:v>33885</c:v>
                </c:pt>
                <c:pt idx="26182">
                  <c:v>33886</c:v>
                </c:pt>
                <c:pt idx="26183">
                  <c:v>33887</c:v>
                </c:pt>
                <c:pt idx="26184">
                  <c:v>33888</c:v>
                </c:pt>
                <c:pt idx="26185">
                  <c:v>33889</c:v>
                </c:pt>
                <c:pt idx="26186">
                  <c:v>33890</c:v>
                </c:pt>
                <c:pt idx="26187">
                  <c:v>33891</c:v>
                </c:pt>
                <c:pt idx="26188">
                  <c:v>33892</c:v>
                </c:pt>
                <c:pt idx="26189">
                  <c:v>33893</c:v>
                </c:pt>
                <c:pt idx="26190">
                  <c:v>33894</c:v>
                </c:pt>
                <c:pt idx="26191">
                  <c:v>33895</c:v>
                </c:pt>
                <c:pt idx="26192">
                  <c:v>33896</c:v>
                </c:pt>
                <c:pt idx="26193">
                  <c:v>33897</c:v>
                </c:pt>
                <c:pt idx="26194">
                  <c:v>33898</c:v>
                </c:pt>
                <c:pt idx="26195">
                  <c:v>33899</c:v>
                </c:pt>
                <c:pt idx="26196">
                  <c:v>33900</c:v>
                </c:pt>
                <c:pt idx="26197">
                  <c:v>33901</c:v>
                </c:pt>
                <c:pt idx="26198">
                  <c:v>33902</c:v>
                </c:pt>
                <c:pt idx="26199">
                  <c:v>33903</c:v>
                </c:pt>
                <c:pt idx="26200">
                  <c:v>33904</c:v>
                </c:pt>
                <c:pt idx="26201">
                  <c:v>33905</c:v>
                </c:pt>
                <c:pt idx="26202">
                  <c:v>33906</c:v>
                </c:pt>
                <c:pt idx="26203">
                  <c:v>33907</c:v>
                </c:pt>
                <c:pt idx="26204">
                  <c:v>33908</c:v>
                </c:pt>
                <c:pt idx="26205">
                  <c:v>33909</c:v>
                </c:pt>
                <c:pt idx="26206">
                  <c:v>33910</c:v>
                </c:pt>
                <c:pt idx="26207">
                  <c:v>33911</c:v>
                </c:pt>
                <c:pt idx="26208">
                  <c:v>33912</c:v>
                </c:pt>
                <c:pt idx="26209">
                  <c:v>33913</c:v>
                </c:pt>
                <c:pt idx="26210">
                  <c:v>33914</c:v>
                </c:pt>
                <c:pt idx="26211">
                  <c:v>33915</c:v>
                </c:pt>
                <c:pt idx="26212">
                  <c:v>33916</c:v>
                </c:pt>
                <c:pt idx="26213">
                  <c:v>33917</c:v>
                </c:pt>
                <c:pt idx="26214">
                  <c:v>33918</c:v>
                </c:pt>
                <c:pt idx="26215">
                  <c:v>33919</c:v>
                </c:pt>
                <c:pt idx="26216">
                  <c:v>33920</c:v>
                </c:pt>
                <c:pt idx="26217">
                  <c:v>33921</c:v>
                </c:pt>
                <c:pt idx="26218">
                  <c:v>33922</c:v>
                </c:pt>
                <c:pt idx="26219">
                  <c:v>33923</c:v>
                </c:pt>
                <c:pt idx="26220">
                  <c:v>33924</c:v>
                </c:pt>
                <c:pt idx="26221">
                  <c:v>33925</c:v>
                </c:pt>
                <c:pt idx="26222">
                  <c:v>33926</c:v>
                </c:pt>
                <c:pt idx="26223">
                  <c:v>33927</c:v>
                </c:pt>
                <c:pt idx="26224">
                  <c:v>33928</c:v>
                </c:pt>
                <c:pt idx="26225">
                  <c:v>33929</c:v>
                </c:pt>
                <c:pt idx="26226">
                  <c:v>33930</c:v>
                </c:pt>
                <c:pt idx="26227">
                  <c:v>33931</c:v>
                </c:pt>
                <c:pt idx="26228">
                  <c:v>33932</c:v>
                </c:pt>
                <c:pt idx="26229">
                  <c:v>33933</c:v>
                </c:pt>
                <c:pt idx="26230">
                  <c:v>33934</c:v>
                </c:pt>
                <c:pt idx="26231">
                  <c:v>33935</c:v>
                </c:pt>
                <c:pt idx="26232">
                  <c:v>33936</c:v>
                </c:pt>
                <c:pt idx="26233">
                  <c:v>33937</c:v>
                </c:pt>
                <c:pt idx="26234">
                  <c:v>33938</c:v>
                </c:pt>
                <c:pt idx="26235">
                  <c:v>33939</c:v>
                </c:pt>
                <c:pt idx="26236">
                  <c:v>33940</c:v>
                </c:pt>
                <c:pt idx="26237">
                  <c:v>33941</c:v>
                </c:pt>
                <c:pt idx="26238">
                  <c:v>33942</c:v>
                </c:pt>
                <c:pt idx="26239">
                  <c:v>33943</c:v>
                </c:pt>
                <c:pt idx="26240">
                  <c:v>33944</c:v>
                </c:pt>
                <c:pt idx="26241">
                  <c:v>33945</c:v>
                </c:pt>
                <c:pt idx="26242">
                  <c:v>33946</c:v>
                </c:pt>
                <c:pt idx="26243">
                  <c:v>33947</c:v>
                </c:pt>
                <c:pt idx="26244">
                  <c:v>33948</c:v>
                </c:pt>
                <c:pt idx="26245">
                  <c:v>33949</c:v>
                </c:pt>
                <c:pt idx="26246">
                  <c:v>33950</c:v>
                </c:pt>
                <c:pt idx="26247">
                  <c:v>33951</c:v>
                </c:pt>
                <c:pt idx="26248">
                  <c:v>33952</c:v>
                </c:pt>
                <c:pt idx="26249">
                  <c:v>33953</c:v>
                </c:pt>
                <c:pt idx="26250">
                  <c:v>33954</c:v>
                </c:pt>
                <c:pt idx="26251">
                  <c:v>33955</c:v>
                </c:pt>
                <c:pt idx="26252">
                  <c:v>33956</c:v>
                </c:pt>
                <c:pt idx="26253">
                  <c:v>33957</c:v>
                </c:pt>
                <c:pt idx="26254">
                  <c:v>33958</c:v>
                </c:pt>
                <c:pt idx="26255">
                  <c:v>33959</c:v>
                </c:pt>
                <c:pt idx="26256">
                  <c:v>33960</c:v>
                </c:pt>
                <c:pt idx="26257">
                  <c:v>33961</c:v>
                </c:pt>
                <c:pt idx="26258">
                  <c:v>33962</c:v>
                </c:pt>
                <c:pt idx="26259">
                  <c:v>33963</c:v>
                </c:pt>
                <c:pt idx="26260">
                  <c:v>33964</c:v>
                </c:pt>
                <c:pt idx="26261">
                  <c:v>33965</c:v>
                </c:pt>
                <c:pt idx="26262">
                  <c:v>33966</c:v>
                </c:pt>
                <c:pt idx="26263">
                  <c:v>33967</c:v>
                </c:pt>
                <c:pt idx="26264">
                  <c:v>33968</c:v>
                </c:pt>
                <c:pt idx="26265">
                  <c:v>33969</c:v>
                </c:pt>
                <c:pt idx="26266">
                  <c:v>33970</c:v>
                </c:pt>
                <c:pt idx="26267">
                  <c:v>33971</c:v>
                </c:pt>
                <c:pt idx="26268">
                  <c:v>33972</c:v>
                </c:pt>
                <c:pt idx="26269">
                  <c:v>33973</c:v>
                </c:pt>
                <c:pt idx="26270">
                  <c:v>33974</c:v>
                </c:pt>
                <c:pt idx="26271">
                  <c:v>33975</c:v>
                </c:pt>
                <c:pt idx="26272">
                  <c:v>33976</c:v>
                </c:pt>
                <c:pt idx="26273">
                  <c:v>33977</c:v>
                </c:pt>
                <c:pt idx="26274">
                  <c:v>33978</c:v>
                </c:pt>
                <c:pt idx="26275">
                  <c:v>33979</c:v>
                </c:pt>
                <c:pt idx="26276">
                  <c:v>33980</c:v>
                </c:pt>
                <c:pt idx="26277">
                  <c:v>33981</c:v>
                </c:pt>
                <c:pt idx="26278">
                  <c:v>33982</c:v>
                </c:pt>
                <c:pt idx="26279">
                  <c:v>33983</c:v>
                </c:pt>
                <c:pt idx="26280">
                  <c:v>33984</c:v>
                </c:pt>
                <c:pt idx="26281">
                  <c:v>33985</c:v>
                </c:pt>
                <c:pt idx="26282">
                  <c:v>33986</c:v>
                </c:pt>
                <c:pt idx="26283">
                  <c:v>33987</c:v>
                </c:pt>
                <c:pt idx="26284">
                  <c:v>33988</c:v>
                </c:pt>
                <c:pt idx="26285">
                  <c:v>33989</c:v>
                </c:pt>
                <c:pt idx="26286">
                  <c:v>33990</c:v>
                </c:pt>
                <c:pt idx="26287">
                  <c:v>33991</c:v>
                </c:pt>
                <c:pt idx="26288">
                  <c:v>33992</c:v>
                </c:pt>
                <c:pt idx="26289">
                  <c:v>33993</c:v>
                </c:pt>
                <c:pt idx="26290">
                  <c:v>33994</c:v>
                </c:pt>
                <c:pt idx="26291">
                  <c:v>33995</c:v>
                </c:pt>
                <c:pt idx="26292">
                  <c:v>33996</c:v>
                </c:pt>
                <c:pt idx="26293">
                  <c:v>33997</c:v>
                </c:pt>
                <c:pt idx="26294">
                  <c:v>33998</c:v>
                </c:pt>
                <c:pt idx="26295">
                  <c:v>33999</c:v>
                </c:pt>
                <c:pt idx="26296">
                  <c:v>34000</c:v>
                </c:pt>
                <c:pt idx="26297">
                  <c:v>34001</c:v>
                </c:pt>
                <c:pt idx="26298">
                  <c:v>34002</c:v>
                </c:pt>
                <c:pt idx="26299">
                  <c:v>34003</c:v>
                </c:pt>
                <c:pt idx="26300">
                  <c:v>34004</c:v>
                </c:pt>
                <c:pt idx="26301">
                  <c:v>34005</c:v>
                </c:pt>
                <c:pt idx="26302">
                  <c:v>34006</c:v>
                </c:pt>
                <c:pt idx="26303">
                  <c:v>34007</c:v>
                </c:pt>
                <c:pt idx="26304">
                  <c:v>34008</c:v>
                </c:pt>
                <c:pt idx="26305">
                  <c:v>34009</c:v>
                </c:pt>
                <c:pt idx="26306">
                  <c:v>34010</c:v>
                </c:pt>
                <c:pt idx="26307">
                  <c:v>34011</c:v>
                </c:pt>
                <c:pt idx="26308">
                  <c:v>34012</c:v>
                </c:pt>
                <c:pt idx="26309">
                  <c:v>34013</c:v>
                </c:pt>
                <c:pt idx="26310">
                  <c:v>34014</c:v>
                </c:pt>
                <c:pt idx="26311">
                  <c:v>34015</c:v>
                </c:pt>
                <c:pt idx="26312">
                  <c:v>34016</c:v>
                </c:pt>
                <c:pt idx="26313">
                  <c:v>34017</c:v>
                </c:pt>
                <c:pt idx="26314">
                  <c:v>34018</c:v>
                </c:pt>
                <c:pt idx="26315">
                  <c:v>34019</c:v>
                </c:pt>
                <c:pt idx="26316">
                  <c:v>34020</c:v>
                </c:pt>
                <c:pt idx="26317">
                  <c:v>34021</c:v>
                </c:pt>
                <c:pt idx="26318">
                  <c:v>34022</c:v>
                </c:pt>
                <c:pt idx="26319">
                  <c:v>34023</c:v>
                </c:pt>
                <c:pt idx="26320">
                  <c:v>34024</c:v>
                </c:pt>
                <c:pt idx="26321">
                  <c:v>34025</c:v>
                </c:pt>
                <c:pt idx="26322">
                  <c:v>34026</c:v>
                </c:pt>
                <c:pt idx="26323">
                  <c:v>34027</c:v>
                </c:pt>
                <c:pt idx="26324">
                  <c:v>34028</c:v>
                </c:pt>
                <c:pt idx="26325">
                  <c:v>34029</c:v>
                </c:pt>
                <c:pt idx="26326">
                  <c:v>34030</c:v>
                </c:pt>
                <c:pt idx="26327">
                  <c:v>34031</c:v>
                </c:pt>
                <c:pt idx="26328">
                  <c:v>34032</c:v>
                </c:pt>
                <c:pt idx="26329">
                  <c:v>34033</c:v>
                </c:pt>
                <c:pt idx="26330">
                  <c:v>34034</c:v>
                </c:pt>
                <c:pt idx="26331">
                  <c:v>34035</c:v>
                </c:pt>
                <c:pt idx="26332">
                  <c:v>34036</c:v>
                </c:pt>
                <c:pt idx="26333">
                  <c:v>34037</c:v>
                </c:pt>
                <c:pt idx="26334">
                  <c:v>34038</c:v>
                </c:pt>
                <c:pt idx="26335">
                  <c:v>34039</c:v>
                </c:pt>
                <c:pt idx="26336">
                  <c:v>34040</c:v>
                </c:pt>
                <c:pt idx="26337">
                  <c:v>34041</c:v>
                </c:pt>
                <c:pt idx="26338">
                  <c:v>34042</c:v>
                </c:pt>
                <c:pt idx="26339">
                  <c:v>34043</c:v>
                </c:pt>
                <c:pt idx="26340">
                  <c:v>34044</c:v>
                </c:pt>
                <c:pt idx="26341">
                  <c:v>34045</c:v>
                </c:pt>
                <c:pt idx="26342">
                  <c:v>34046</c:v>
                </c:pt>
                <c:pt idx="26343">
                  <c:v>34047</c:v>
                </c:pt>
                <c:pt idx="26344">
                  <c:v>34048</c:v>
                </c:pt>
                <c:pt idx="26345">
                  <c:v>34049</c:v>
                </c:pt>
                <c:pt idx="26346">
                  <c:v>34050</c:v>
                </c:pt>
                <c:pt idx="26347">
                  <c:v>34051</c:v>
                </c:pt>
                <c:pt idx="26348">
                  <c:v>34052</c:v>
                </c:pt>
                <c:pt idx="26349">
                  <c:v>34053</c:v>
                </c:pt>
                <c:pt idx="26350">
                  <c:v>34054</c:v>
                </c:pt>
                <c:pt idx="26351">
                  <c:v>34055</c:v>
                </c:pt>
                <c:pt idx="26352">
                  <c:v>34056</c:v>
                </c:pt>
                <c:pt idx="26353">
                  <c:v>34057</c:v>
                </c:pt>
                <c:pt idx="26354">
                  <c:v>34058</c:v>
                </c:pt>
                <c:pt idx="26355">
                  <c:v>34059</c:v>
                </c:pt>
                <c:pt idx="26356">
                  <c:v>34060</c:v>
                </c:pt>
                <c:pt idx="26357">
                  <c:v>34061</c:v>
                </c:pt>
                <c:pt idx="26358">
                  <c:v>34062</c:v>
                </c:pt>
                <c:pt idx="26359">
                  <c:v>34063</c:v>
                </c:pt>
                <c:pt idx="26360">
                  <c:v>34064</c:v>
                </c:pt>
                <c:pt idx="26361">
                  <c:v>34065</c:v>
                </c:pt>
                <c:pt idx="26362">
                  <c:v>34066</c:v>
                </c:pt>
                <c:pt idx="26363">
                  <c:v>34067</c:v>
                </c:pt>
                <c:pt idx="26364">
                  <c:v>34068</c:v>
                </c:pt>
                <c:pt idx="26365">
                  <c:v>34069</c:v>
                </c:pt>
                <c:pt idx="26366">
                  <c:v>34070</c:v>
                </c:pt>
                <c:pt idx="26367">
                  <c:v>34071</c:v>
                </c:pt>
                <c:pt idx="26368">
                  <c:v>34072</c:v>
                </c:pt>
                <c:pt idx="26369">
                  <c:v>34073</c:v>
                </c:pt>
                <c:pt idx="26370">
                  <c:v>34074</c:v>
                </c:pt>
                <c:pt idx="26371">
                  <c:v>34075</c:v>
                </c:pt>
                <c:pt idx="26372">
                  <c:v>34076</c:v>
                </c:pt>
                <c:pt idx="26373">
                  <c:v>34077</c:v>
                </c:pt>
                <c:pt idx="26374">
                  <c:v>34078</c:v>
                </c:pt>
                <c:pt idx="26375">
                  <c:v>34079</c:v>
                </c:pt>
                <c:pt idx="26376">
                  <c:v>34080</c:v>
                </c:pt>
                <c:pt idx="26377">
                  <c:v>34081</c:v>
                </c:pt>
                <c:pt idx="26378">
                  <c:v>34082</c:v>
                </c:pt>
                <c:pt idx="26379">
                  <c:v>34083</c:v>
                </c:pt>
                <c:pt idx="26380">
                  <c:v>34084</c:v>
                </c:pt>
                <c:pt idx="26381">
                  <c:v>34085</c:v>
                </c:pt>
                <c:pt idx="26382">
                  <c:v>34086</c:v>
                </c:pt>
                <c:pt idx="26383">
                  <c:v>34087</c:v>
                </c:pt>
                <c:pt idx="26384">
                  <c:v>34088</c:v>
                </c:pt>
                <c:pt idx="26385">
                  <c:v>34089</c:v>
                </c:pt>
                <c:pt idx="26386">
                  <c:v>34090</c:v>
                </c:pt>
                <c:pt idx="26387">
                  <c:v>34091</c:v>
                </c:pt>
                <c:pt idx="26388">
                  <c:v>34092</c:v>
                </c:pt>
                <c:pt idx="26389">
                  <c:v>34093</c:v>
                </c:pt>
                <c:pt idx="26390">
                  <c:v>34094</c:v>
                </c:pt>
                <c:pt idx="26391">
                  <c:v>34095</c:v>
                </c:pt>
                <c:pt idx="26392">
                  <c:v>34096</c:v>
                </c:pt>
                <c:pt idx="26393">
                  <c:v>34097</c:v>
                </c:pt>
                <c:pt idx="26394">
                  <c:v>34098</c:v>
                </c:pt>
                <c:pt idx="26395">
                  <c:v>34099</c:v>
                </c:pt>
                <c:pt idx="26396">
                  <c:v>34100</c:v>
                </c:pt>
                <c:pt idx="26397">
                  <c:v>34101</c:v>
                </c:pt>
                <c:pt idx="26398">
                  <c:v>34102</c:v>
                </c:pt>
                <c:pt idx="26399">
                  <c:v>34103</c:v>
                </c:pt>
                <c:pt idx="26400">
                  <c:v>34104</c:v>
                </c:pt>
                <c:pt idx="26401">
                  <c:v>34105</c:v>
                </c:pt>
                <c:pt idx="26402">
                  <c:v>34106</c:v>
                </c:pt>
                <c:pt idx="26403">
                  <c:v>34107</c:v>
                </c:pt>
                <c:pt idx="26404">
                  <c:v>34108</c:v>
                </c:pt>
                <c:pt idx="26405">
                  <c:v>34109</c:v>
                </c:pt>
                <c:pt idx="26406">
                  <c:v>34110</c:v>
                </c:pt>
                <c:pt idx="26407">
                  <c:v>34111</c:v>
                </c:pt>
                <c:pt idx="26408">
                  <c:v>34112</c:v>
                </c:pt>
                <c:pt idx="26409">
                  <c:v>34113</c:v>
                </c:pt>
                <c:pt idx="26410">
                  <c:v>34114</c:v>
                </c:pt>
                <c:pt idx="26411">
                  <c:v>34115</c:v>
                </c:pt>
                <c:pt idx="26412">
                  <c:v>34116</c:v>
                </c:pt>
                <c:pt idx="26413">
                  <c:v>34117</c:v>
                </c:pt>
                <c:pt idx="26414">
                  <c:v>34118</c:v>
                </c:pt>
                <c:pt idx="26415">
                  <c:v>34119</c:v>
                </c:pt>
                <c:pt idx="26416">
                  <c:v>34120</c:v>
                </c:pt>
                <c:pt idx="26417">
                  <c:v>34121</c:v>
                </c:pt>
                <c:pt idx="26418">
                  <c:v>34122</c:v>
                </c:pt>
                <c:pt idx="26419">
                  <c:v>34123</c:v>
                </c:pt>
                <c:pt idx="26420">
                  <c:v>34124</c:v>
                </c:pt>
                <c:pt idx="26421">
                  <c:v>34125</c:v>
                </c:pt>
                <c:pt idx="26422">
                  <c:v>34126</c:v>
                </c:pt>
                <c:pt idx="26423">
                  <c:v>34127</c:v>
                </c:pt>
                <c:pt idx="26424">
                  <c:v>34128</c:v>
                </c:pt>
                <c:pt idx="26425">
                  <c:v>34129</c:v>
                </c:pt>
                <c:pt idx="26426">
                  <c:v>34130</c:v>
                </c:pt>
                <c:pt idx="26427">
                  <c:v>34131</c:v>
                </c:pt>
                <c:pt idx="26428">
                  <c:v>34132</c:v>
                </c:pt>
                <c:pt idx="26429">
                  <c:v>34133</c:v>
                </c:pt>
                <c:pt idx="26430">
                  <c:v>34134</c:v>
                </c:pt>
                <c:pt idx="26431">
                  <c:v>34135</c:v>
                </c:pt>
                <c:pt idx="26432">
                  <c:v>34136</c:v>
                </c:pt>
                <c:pt idx="26433">
                  <c:v>34137</c:v>
                </c:pt>
                <c:pt idx="26434">
                  <c:v>34138</c:v>
                </c:pt>
                <c:pt idx="26435">
                  <c:v>34139</c:v>
                </c:pt>
                <c:pt idx="26436">
                  <c:v>34140</c:v>
                </c:pt>
                <c:pt idx="26437">
                  <c:v>34141</c:v>
                </c:pt>
                <c:pt idx="26438">
                  <c:v>34142</c:v>
                </c:pt>
                <c:pt idx="26439">
                  <c:v>34143</c:v>
                </c:pt>
                <c:pt idx="26440">
                  <c:v>34144</c:v>
                </c:pt>
                <c:pt idx="26441">
                  <c:v>34145</c:v>
                </c:pt>
                <c:pt idx="26442">
                  <c:v>34146</c:v>
                </c:pt>
                <c:pt idx="26443">
                  <c:v>34147</c:v>
                </c:pt>
                <c:pt idx="26444">
                  <c:v>34148</c:v>
                </c:pt>
                <c:pt idx="26445">
                  <c:v>34149</c:v>
                </c:pt>
                <c:pt idx="26446">
                  <c:v>34150</c:v>
                </c:pt>
                <c:pt idx="26447">
                  <c:v>34151</c:v>
                </c:pt>
                <c:pt idx="26448">
                  <c:v>34152</c:v>
                </c:pt>
                <c:pt idx="26449">
                  <c:v>34153</c:v>
                </c:pt>
                <c:pt idx="26450">
                  <c:v>34154</c:v>
                </c:pt>
                <c:pt idx="26451">
                  <c:v>34155</c:v>
                </c:pt>
                <c:pt idx="26452">
                  <c:v>34156</c:v>
                </c:pt>
                <c:pt idx="26453">
                  <c:v>34157</c:v>
                </c:pt>
                <c:pt idx="26454">
                  <c:v>34158</c:v>
                </c:pt>
                <c:pt idx="26455">
                  <c:v>34159</c:v>
                </c:pt>
                <c:pt idx="26456">
                  <c:v>34160</c:v>
                </c:pt>
                <c:pt idx="26457">
                  <c:v>34161</c:v>
                </c:pt>
                <c:pt idx="26458">
                  <c:v>34162</c:v>
                </c:pt>
                <c:pt idx="26459">
                  <c:v>34163</c:v>
                </c:pt>
                <c:pt idx="26460">
                  <c:v>34164</c:v>
                </c:pt>
                <c:pt idx="26461">
                  <c:v>34165</c:v>
                </c:pt>
                <c:pt idx="26462">
                  <c:v>34166</c:v>
                </c:pt>
                <c:pt idx="26463">
                  <c:v>34167</c:v>
                </c:pt>
                <c:pt idx="26464">
                  <c:v>34168</c:v>
                </c:pt>
                <c:pt idx="26465">
                  <c:v>34169</c:v>
                </c:pt>
                <c:pt idx="26466">
                  <c:v>34170</c:v>
                </c:pt>
                <c:pt idx="26467">
                  <c:v>34171</c:v>
                </c:pt>
                <c:pt idx="26468">
                  <c:v>34172</c:v>
                </c:pt>
                <c:pt idx="26469">
                  <c:v>34173</c:v>
                </c:pt>
                <c:pt idx="26470">
                  <c:v>34174</c:v>
                </c:pt>
                <c:pt idx="26471">
                  <c:v>34175</c:v>
                </c:pt>
                <c:pt idx="26472">
                  <c:v>34176</c:v>
                </c:pt>
                <c:pt idx="26473">
                  <c:v>34177</c:v>
                </c:pt>
                <c:pt idx="26474">
                  <c:v>34178</c:v>
                </c:pt>
                <c:pt idx="26475">
                  <c:v>34179</c:v>
                </c:pt>
                <c:pt idx="26476">
                  <c:v>34180</c:v>
                </c:pt>
                <c:pt idx="26477">
                  <c:v>34181</c:v>
                </c:pt>
                <c:pt idx="26478">
                  <c:v>34182</c:v>
                </c:pt>
                <c:pt idx="26479">
                  <c:v>34183</c:v>
                </c:pt>
                <c:pt idx="26480">
                  <c:v>34184</c:v>
                </c:pt>
                <c:pt idx="26481">
                  <c:v>34185</c:v>
                </c:pt>
                <c:pt idx="26482">
                  <c:v>34186</c:v>
                </c:pt>
                <c:pt idx="26483">
                  <c:v>34187</c:v>
                </c:pt>
                <c:pt idx="26484">
                  <c:v>34188</c:v>
                </c:pt>
                <c:pt idx="26485">
                  <c:v>34189</c:v>
                </c:pt>
                <c:pt idx="26486">
                  <c:v>34190</c:v>
                </c:pt>
                <c:pt idx="26487">
                  <c:v>34191</c:v>
                </c:pt>
                <c:pt idx="26488">
                  <c:v>34192</c:v>
                </c:pt>
                <c:pt idx="26489">
                  <c:v>34193</c:v>
                </c:pt>
                <c:pt idx="26490">
                  <c:v>34194</c:v>
                </c:pt>
                <c:pt idx="26491">
                  <c:v>34195</c:v>
                </c:pt>
                <c:pt idx="26492">
                  <c:v>34196</c:v>
                </c:pt>
                <c:pt idx="26493">
                  <c:v>34197</c:v>
                </c:pt>
                <c:pt idx="26494">
                  <c:v>34198</c:v>
                </c:pt>
                <c:pt idx="26495">
                  <c:v>34199</c:v>
                </c:pt>
                <c:pt idx="26496">
                  <c:v>34200</c:v>
                </c:pt>
                <c:pt idx="26497">
                  <c:v>34201</c:v>
                </c:pt>
                <c:pt idx="26498">
                  <c:v>34202</c:v>
                </c:pt>
                <c:pt idx="26499">
                  <c:v>34203</c:v>
                </c:pt>
                <c:pt idx="26500">
                  <c:v>34204</c:v>
                </c:pt>
                <c:pt idx="26501">
                  <c:v>34205</c:v>
                </c:pt>
                <c:pt idx="26502">
                  <c:v>34206</c:v>
                </c:pt>
                <c:pt idx="26503">
                  <c:v>34207</c:v>
                </c:pt>
                <c:pt idx="26504">
                  <c:v>34208</c:v>
                </c:pt>
                <c:pt idx="26505">
                  <c:v>34209</c:v>
                </c:pt>
                <c:pt idx="26506">
                  <c:v>34210</c:v>
                </c:pt>
                <c:pt idx="26507">
                  <c:v>34211</c:v>
                </c:pt>
                <c:pt idx="26508">
                  <c:v>34212</c:v>
                </c:pt>
                <c:pt idx="26509">
                  <c:v>34213</c:v>
                </c:pt>
                <c:pt idx="26510">
                  <c:v>34214</c:v>
                </c:pt>
                <c:pt idx="26511">
                  <c:v>34215</c:v>
                </c:pt>
                <c:pt idx="26512">
                  <c:v>34216</c:v>
                </c:pt>
                <c:pt idx="26513">
                  <c:v>34217</c:v>
                </c:pt>
                <c:pt idx="26514">
                  <c:v>34218</c:v>
                </c:pt>
                <c:pt idx="26515">
                  <c:v>34219</c:v>
                </c:pt>
                <c:pt idx="26516">
                  <c:v>34220</c:v>
                </c:pt>
                <c:pt idx="26517">
                  <c:v>34221</c:v>
                </c:pt>
                <c:pt idx="26518">
                  <c:v>34222</c:v>
                </c:pt>
                <c:pt idx="26519">
                  <c:v>34223</c:v>
                </c:pt>
                <c:pt idx="26520">
                  <c:v>34224</c:v>
                </c:pt>
                <c:pt idx="26521">
                  <c:v>34225</c:v>
                </c:pt>
                <c:pt idx="26522">
                  <c:v>34226</c:v>
                </c:pt>
                <c:pt idx="26523">
                  <c:v>34227</c:v>
                </c:pt>
                <c:pt idx="26524">
                  <c:v>34228</c:v>
                </c:pt>
                <c:pt idx="26525">
                  <c:v>34229</c:v>
                </c:pt>
                <c:pt idx="26526">
                  <c:v>34230</c:v>
                </c:pt>
                <c:pt idx="26527">
                  <c:v>34231</c:v>
                </c:pt>
                <c:pt idx="26528">
                  <c:v>34232</c:v>
                </c:pt>
                <c:pt idx="26529">
                  <c:v>34233</c:v>
                </c:pt>
                <c:pt idx="26530">
                  <c:v>34234</c:v>
                </c:pt>
                <c:pt idx="26531">
                  <c:v>34235</c:v>
                </c:pt>
                <c:pt idx="26532">
                  <c:v>34236</c:v>
                </c:pt>
                <c:pt idx="26533">
                  <c:v>34237</c:v>
                </c:pt>
                <c:pt idx="26534">
                  <c:v>34238</c:v>
                </c:pt>
                <c:pt idx="26535">
                  <c:v>34239</c:v>
                </c:pt>
                <c:pt idx="26536">
                  <c:v>34240</c:v>
                </c:pt>
                <c:pt idx="26537">
                  <c:v>34241</c:v>
                </c:pt>
                <c:pt idx="26538">
                  <c:v>34242</c:v>
                </c:pt>
                <c:pt idx="26539">
                  <c:v>34243</c:v>
                </c:pt>
                <c:pt idx="26540">
                  <c:v>34244</c:v>
                </c:pt>
                <c:pt idx="26541">
                  <c:v>34245</c:v>
                </c:pt>
                <c:pt idx="26542">
                  <c:v>34246</c:v>
                </c:pt>
                <c:pt idx="26543">
                  <c:v>34247</c:v>
                </c:pt>
                <c:pt idx="26544">
                  <c:v>34248</c:v>
                </c:pt>
                <c:pt idx="26545">
                  <c:v>34249</c:v>
                </c:pt>
                <c:pt idx="26546">
                  <c:v>34250</c:v>
                </c:pt>
                <c:pt idx="26547">
                  <c:v>34251</c:v>
                </c:pt>
                <c:pt idx="26548">
                  <c:v>34252</c:v>
                </c:pt>
                <c:pt idx="26549">
                  <c:v>34253</c:v>
                </c:pt>
                <c:pt idx="26550">
                  <c:v>34254</c:v>
                </c:pt>
                <c:pt idx="26551">
                  <c:v>34255</c:v>
                </c:pt>
                <c:pt idx="26552">
                  <c:v>34256</c:v>
                </c:pt>
                <c:pt idx="26553">
                  <c:v>34257</c:v>
                </c:pt>
                <c:pt idx="26554">
                  <c:v>34258</c:v>
                </c:pt>
                <c:pt idx="26555">
                  <c:v>34259</c:v>
                </c:pt>
                <c:pt idx="26556">
                  <c:v>34260</c:v>
                </c:pt>
                <c:pt idx="26557">
                  <c:v>34261</c:v>
                </c:pt>
                <c:pt idx="26558">
                  <c:v>34262</c:v>
                </c:pt>
                <c:pt idx="26559">
                  <c:v>34263</c:v>
                </c:pt>
                <c:pt idx="26560">
                  <c:v>34264</c:v>
                </c:pt>
                <c:pt idx="26561">
                  <c:v>34265</c:v>
                </c:pt>
                <c:pt idx="26562">
                  <c:v>34266</c:v>
                </c:pt>
                <c:pt idx="26563">
                  <c:v>34267</c:v>
                </c:pt>
                <c:pt idx="26564">
                  <c:v>34268</c:v>
                </c:pt>
                <c:pt idx="26565">
                  <c:v>34269</c:v>
                </c:pt>
                <c:pt idx="26566">
                  <c:v>34270</c:v>
                </c:pt>
                <c:pt idx="26567">
                  <c:v>34271</c:v>
                </c:pt>
                <c:pt idx="26568">
                  <c:v>34272</c:v>
                </c:pt>
                <c:pt idx="26569">
                  <c:v>34273</c:v>
                </c:pt>
                <c:pt idx="26570">
                  <c:v>34274</c:v>
                </c:pt>
                <c:pt idx="26571">
                  <c:v>34275</c:v>
                </c:pt>
                <c:pt idx="26572">
                  <c:v>34276</c:v>
                </c:pt>
                <c:pt idx="26573">
                  <c:v>34277</c:v>
                </c:pt>
                <c:pt idx="26574">
                  <c:v>34278</c:v>
                </c:pt>
                <c:pt idx="26575">
                  <c:v>34279</c:v>
                </c:pt>
                <c:pt idx="26576">
                  <c:v>34280</c:v>
                </c:pt>
                <c:pt idx="26577">
                  <c:v>34281</c:v>
                </c:pt>
                <c:pt idx="26578">
                  <c:v>34282</c:v>
                </c:pt>
                <c:pt idx="26579">
                  <c:v>34283</c:v>
                </c:pt>
                <c:pt idx="26580">
                  <c:v>34284</c:v>
                </c:pt>
                <c:pt idx="26581">
                  <c:v>34285</c:v>
                </c:pt>
                <c:pt idx="26582">
                  <c:v>34286</c:v>
                </c:pt>
                <c:pt idx="26583">
                  <c:v>34287</c:v>
                </c:pt>
                <c:pt idx="26584">
                  <c:v>34288</c:v>
                </c:pt>
                <c:pt idx="26585">
                  <c:v>34289</c:v>
                </c:pt>
                <c:pt idx="26586">
                  <c:v>34290</c:v>
                </c:pt>
                <c:pt idx="26587">
                  <c:v>34291</c:v>
                </c:pt>
                <c:pt idx="26588">
                  <c:v>34292</c:v>
                </c:pt>
                <c:pt idx="26589">
                  <c:v>34293</c:v>
                </c:pt>
                <c:pt idx="26590">
                  <c:v>34294</c:v>
                </c:pt>
                <c:pt idx="26591">
                  <c:v>34295</c:v>
                </c:pt>
                <c:pt idx="26592">
                  <c:v>34296</c:v>
                </c:pt>
                <c:pt idx="26593">
                  <c:v>34297</c:v>
                </c:pt>
                <c:pt idx="26594">
                  <c:v>34298</c:v>
                </c:pt>
                <c:pt idx="26595">
                  <c:v>34299</c:v>
                </c:pt>
                <c:pt idx="26596">
                  <c:v>34300</c:v>
                </c:pt>
                <c:pt idx="26597">
                  <c:v>34301</c:v>
                </c:pt>
                <c:pt idx="26598">
                  <c:v>34302</c:v>
                </c:pt>
                <c:pt idx="26599">
                  <c:v>34303</c:v>
                </c:pt>
                <c:pt idx="26600">
                  <c:v>34304</c:v>
                </c:pt>
                <c:pt idx="26601">
                  <c:v>34305</c:v>
                </c:pt>
                <c:pt idx="26602">
                  <c:v>34306</c:v>
                </c:pt>
                <c:pt idx="26603">
                  <c:v>34307</c:v>
                </c:pt>
                <c:pt idx="26604">
                  <c:v>34308</c:v>
                </c:pt>
                <c:pt idx="26605">
                  <c:v>34309</c:v>
                </c:pt>
                <c:pt idx="26606">
                  <c:v>34310</c:v>
                </c:pt>
                <c:pt idx="26607">
                  <c:v>34311</c:v>
                </c:pt>
                <c:pt idx="26608">
                  <c:v>34312</c:v>
                </c:pt>
                <c:pt idx="26609">
                  <c:v>34313</c:v>
                </c:pt>
                <c:pt idx="26610">
                  <c:v>34314</c:v>
                </c:pt>
                <c:pt idx="26611">
                  <c:v>34315</c:v>
                </c:pt>
                <c:pt idx="26612">
                  <c:v>34316</c:v>
                </c:pt>
                <c:pt idx="26613">
                  <c:v>34317</c:v>
                </c:pt>
                <c:pt idx="26614">
                  <c:v>34318</c:v>
                </c:pt>
                <c:pt idx="26615">
                  <c:v>34319</c:v>
                </c:pt>
                <c:pt idx="26616">
                  <c:v>34320</c:v>
                </c:pt>
                <c:pt idx="26617">
                  <c:v>34321</c:v>
                </c:pt>
                <c:pt idx="26618">
                  <c:v>34322</c:v>
                </c:pt>
                <c:pt idx="26619">
                  <c:v>34323</c:v>
                </c:pt>
                <c:pt idx="26620">
                  <c:v>34324</c:v>
                </c:pt>
                <c:pt idx="26621">
                  <c:v>34325</c:v>
                </c:pt>
                <c:pt idx="26622">
                  <c:v>34326</c:v>
                </c:pt>
                <c:pt idx="26623">
                  <c:v>34327</c:v>
                </c:pt>
                <c:pt idx="26624">
                  <c:v>34328</c:v>
                </c:pt>
                <c:pt idx="26625">
                  <c:v>34329</c:v>
                </c:pt>
                <c:pt idx="26626">
                  <c:v>34330</c:v>
                </c:pt>
                <c:pt idx="26627">
                  <c:v>34331</c:v>
                </c:pt>
                <c:pt idx="26628">
                  <c:v>34332</c:v>
                </c:pt>
                <c:pt idx="26629">
                  <c:v>34333</c:v>
                </c:pt>
                <c:pt idx="26630">
                  <c:v>34334</c:v>
                </c:pt>
                <c:pt idx="26631">
                  <c:v>34335</c:v>
                </c:pt>
                <c:pt idx="26632">
                  <c:v>34336</c:v>
                </c:pt>
                <c:pt idx="26633">
                  <c:v>34337</c:v>
                </c:pt>
                <c:pt idx="26634">
                  <c:v>34338</c:v>
                </c:pt>
                <c:pt idx="26635">
                  <c:v>34339</c:v>
                </c:pt>
                <c:pt idx="26636">
                  <c:v>34340</c:v>
                </c:pt>
                <c:pt idx="26637">
                  <c:v>34341</c:v>
                </c:pt>
                <c:pt idx="26638">
                  <c:v>34342</c:v>
                </c:pt>
                <c:pt idx="26639">
                  <c:v>34343</c:v>
                </c:pt>
                <c:pt idx="26640">
                  <c:v>34344</c:v>
                </c:pt>
                <c:pt idx="26641">
                  <c:v>34345</c:v>
                </c:pt>
                <c:pt idx="26642">
                  <c:v>34346</c:v>
                </c:pt>
                <c:pt idx="26643">
                  <c:v>34347</c:v>
                </c:pt>
                <c:pt idx="26644">
                  <c:v>34348</c:v>
                </c:pt>
                <c:pt idx="26645">
                  <c:v>34349</c:v>
                </c:pt>
                <c:pt idx="26646">
                  <c:v>34350</c:v>
                </c:pt>
                <c:pt idx="26647">
                  <c:v>34351</c:v>
                </c:pt>
                <c:pt idx="26648">
                  <c:v>34352</c:v>
                </c:pt>
                <c:pt idx="26649">
                  <c:v>34353</c:v>
                </c:pt>
                <c:pt idx="26650">
                  <c:v>34354</c:v>
                </c:pt>
                <c:pt idx="26651">
                  <c:v>34355</c:v>
                </c:pt>
                <c:pt idx="26652">
                  <c:v>34356</c:v>
                </c:pt>
                <c:pt idx="26653">
                  <c:v>34357</c:v>
                </c:pt>
                <c:pt idx="26654">
                  <c:v>34358</c:v>
                </c:pt>
                <c:pt idx="26655">
                  <c:v>34359</c:v>
                </c:pt>
                <c:pt idx="26656">
                  <c:v>34360</c:v>
                </c:pt>
                <c:pt idx="26657">
                  <c:v>34361</c:v>
                </c:pt>
                <c:pt idx="26658">
                  <c:v>34362</c:v>
                </c:pt>
                <c:pt idx="26659">
                  <c:v>34363</c:v>
                </c:pt>
                <c:pt idx="26660">
                  <c:v>34364</c:v>
                </c:pt>
                <c:pt idx="26661">
                  <c:v>34365</c:v>
                </c:pt>
                <c:pt idx="26662">
                  <c:v>34366</c:v>
                </c:pt>
                <c:pt idx="26663">
                  <c:v>34367</c:v>
                </c:pt>
                <c:pt idx="26664">
                  <c:v>34368</c:v>
                </c:pt>
                <c:pt idx="26665">
                  <c:v>34369</c:v>
                </c:pt>
                <c:pt idx="26666">
                  <c:v>34370</c:v>
                </c:pt>
                <c:pt idx="26667">
                  <c:v>34371</c:v>
                </c:pt>
                <c:pt idx="26668">
                  <c:v>34372</c:v>
                </c:pt>
                <c:pt idx="26669">
                  <c:v>34373</c:v>
                </c:pt>
                <c:pt idx="26670">
                  <c:v>34374</c:v>
                </c:pt>
                <c:pt idx="26671">
                  <c:v>34375</c:v>
                </c:pt>
                <c:pt idx="26672">
                  <c:v>34376</c:v>
                </c:pt>
                <c:pt idx="26673">
                  <c:v>34377</c:v>
                </c:pt>
                <c:pt idx="26674">
                  <c:v>34378</c:v>
                </c:pt>
                <c:pt idx="26675">
                  <c:v>34379</c:v>
                </c:pt>
                <c:pt idx="26676">
                  <c:v>34380</c:v>
                </c:pt>
                <c:pt idx="26677">
                  <c:v>34381</c:v>
                </c:pt>
                <c:pt idx="26678">
                  <c:v>34382</c:v>
                </c:pt>
                <c:pt idx="26679">
                  <c:v>34383</c:v>
                </c:pt>
                <c:pt idx="26680">
                  <c:v>34384</c:v>
                </c:pt>
                <c:pt idx="26681">
                  <c:v>34385</c:v>
                </c:pt>
                <c:pt idx="26682">
                  <c:v>34386</c:v>
                </c:pt>
                <c:pt idx="26683">
                  <c:v>34387</c:v>
                </c:pt>
                <c:pt idx="26684">
                  <c:v>34388</c:v>
                </c:pt>
                <c:pt idx="26685">
                  <c:v>34389</c:v>
                </c:pt>
                <c:pt idx="26686">
                  <c:v>34390</c:v>
                </c:pt>
                <c:pt idx="26687">
                  <c:v>34391</c:v>
                </c:pt>
                <c:pt idx="26688">
                  <c:v>34392</c:v>
                </c:pt>
                <c:pt idx="26689">
                  <c:v>34393</c:v>
                </c:pt>
                <c:pt idx="26690">
                  <c:v>34394</c:v>
                </c:pt>
                <c:pt idx="26691">
                  <c:v>34395</c:v>
                </c:pt>
                <c:pt idx="26692">
                  <c:v>34396</c:v>
                </c:pt>
                <c:pt idx="26693">
                  <c:v>34397</c:v>
                </c:pt>
                <c:pt idx="26694">
                  <c:v>34398</c:v>
                </c:pt>
                <c:pt idx="26695">
                  <c:v>34399</c:v>
                </c:pt>
                <c:pt idx="26696">
                  <c:v>34400</c:v>
                </c:pt>
                <c:pt idx="26697">
                  <c:v>34401</c:v>
                </c:pt>
                <c:pt idx="26698">
                  <c:v>34402</c:v>
                </c:pt>
                <c:pt idx="26699">
                  <c:v>34403</c:v>
                </c:pt>
                <c:pt idx="26700">
                  <c:v>34404</c:v>
                </c:pt>
                <c:pt idx="26701">
                  <c:v>34405</c:v>
                </c:pt>
                <c:pt idx="26702">
                  <c:v>34406</c:v>
                </c:pt>
                <c:pt idx="26703">
                  <c:v>34407</c:v>
                </c:pt>
                <c:pt idx="26704">
                  <c:v>34408</c:v>
                </c:pt>
                <c:pt idx="26705">
                  <c:v>34409</c:v>
                </c:pt>
                <c:pt idx="26706">
                  <c:v>34410</c:v>
                </c:pt>
                <c:pt idx="26707">
                  <c:v>34411</c:v>
                </c:pt>
                <c:pt idx="26708">
                  <c:v>34412</c:v>
                </c:pt>
                <c:pt idx="26709">
                  <c:v>34413</c:v>
                </c:pt>
                <c:pt idx="26710">
                  <c:v>34414</c:v>
                </c:pt>
                <c:pt idx="26711">
                  <c:v>34415</c:v>
                </c:pt>
                <c:pt idx="26712">
                  <c:v>34416</c:v>
                </c:pt>
                <c:pt idx="26713">
                  <c:v>34417</c:v>
                </c:pt>
                <c:pt idx="26714">
                  <c:v>34418</c:v>
                </c:pt>
                <c:pt idx="26715">
                  <c:v>34419</c:v>
                </c:pt>
                <c:pt idx="26716">
                  <c:v>34420</c:v>
                </c:pt>
                <c:pt idx="26717">
                  <c:v>34421</c:v>
                </c:pt>
                <c:pt idx="26718">
                  <c:v>34422</c:v>
                </c:pt>
                <c:pt idx="26719">
                  <c:v>34423</c:v>
                </c:pt>
                <c:pt idx="26720">
                  <c:v>34424</c:v>
                </c:pt>
                <c:pt idx="26721">
                  <c:v>34425</c:v>
                </c:pt>
                <c:pt idx="26722">
                  <c:v>34426</c:v>
                </c:pt>
                <c:pt idx="26723">
                  <c:v>34427</c:v>
                </c:pt>
                <c:pt idx="26724">
                  <c:v>34428</c:v>
                </c:pt>
                <c:pt idx="26725">
                  <c:v>34429</c:v>
                </c:pt>
                <c:pt idx="26726">
                  <c:v>34430</c:v>
                </c:pt>
                <c:pt idx="26727">
                  <c:v>34431</c:v>
                </c:pt>
                <c:pt idx="26728">
                  <c:v>34432</c:v>
                </c:pt>
                <c:pt idx="26729">
                  <c:v>34433</c:v>
                </c:pt>
                <c:pt idx="26730">
                  <c:v>34434</c:v>
                </c:pt>
                <c:pt idx="26731">
                  <c:v>34435</c:v>
                </c:pt>
                <c:pt idx="26732">
                  <c:v>34436</c:v>
                </c:pt>
                <c:pt idx="26733">
                  <c:v>34437</c:v>
                </c:pt>
                <c:pt idx="26734">
                  <c:v>34438</c:v>
                </c:pt>
                <c:pt idx="26735">
                  <c:v>34439</c:v>
                </c:pt>
                <c:pt idx="26736">
                  <c:v>34440</c:v>
                </c:pt>
                <c:pt idx="26737">
                  <c:v>34441</c:v>
                </c:pt>
                <c:pt idx="26738">
                  <c:v>34442</c:v>
                </c:pt>
                <c:pt idx="26739">
                  <c:v>34443</c:v>
                </c:pt>
                <c:pt idx="26740">
                  <c:v>34444</c:v>
                </c:pt>
                <c:pt idx="26741">
                  <c:v>34445</c:v>
                </c:pt>
                <c:pt idx="26742">
                  <c:v>34446</c:v>
                </c:pt>
                <c:pt idx="26743">
                  <c:v>34447</c:v>
                </c:pt>
                <c:pt idx="26744">
                  <c:v>34448</c:v>
                </c:pt>
                <c:pt idx="26745">
                  <c:v>34449</c:v>
                </c:pt>
                <c:pt idx="26746">
                  <c:v>34450</c:v>
                </c:pt>
                <c:pt idx="26747">
                  <c:v>34451</c:v>
                </c:pt>
                <c:pt idx="26748">
                  <c:v>34452</c:v>
                </c:pt>
                <c:pt idx="26749">
                  <c:v>34453</c:v>
                </c:pt>
                <c:pt idx="26750">
                  <c:v>34454</c:v>
                </c:pt>
                <c:pt idx="26751">
                  <c:v>34455</c:v>
                </c:pt>
                <c:pt idx="26752">
                  <c:v>34456</c:v>
                </c:pt>
                <c:pt idx="26753">
                  <c:v>34457</c:v>
                </c:pt>
                <c:pt idx="26754">
                  <c:v>34458</c:v>
                </c:pt>
                <c:pt idx="26755">
                  <c:v>34459</c:v>
                </c:pt>
                <c:pt idx="26756">
                  <c:v>34460</c:v>
                </c:pt>
                <c:pt idx="26757">
                  <c:v>34461</c:v>
                </c:pt>
                <c:pt idx="26758">
                  <c:v>34462</c:v>
                </c:pt>
                <c:pt idx="26759">
                  <c:v>34463</c:v>
                </c:pt>
                <c:pt idx="26760">
                  <c:v>34464</c:v>
                </c:pt>
                <c:pt idx="26761">
                  <c:v>34465</c:v>
                </c:pt>
                <c:pt idx="26762">
                  <c:v>34466</c:v>
                </c:pt>
                <c:pt idx="26763">
                  <c:v>34467</c:v>
                </c:pt>
                <c:pt idx="26764">
                  <c:v>34468</c:v>
                </c:pt>
                <c:pt idx="26765">
                  <c:v>34469</c:v>
                </c:pt>
                <c:pt idx="26766">
                  <c:v>34470</c:v>
                </c:pt>
                <c:pt idx="26767">
                  <c:v>34471</c:v>
                </c:pt>
                <c:pt idx="26768">
                  <c:v>34472</c:v>
                </c:pt>
                <c:pt idx="26769">
                  <c:v>34473</c:v>
                </c:pt>
                <c:pt idx="26770">
                  <c:v>34474</c:v>
                </c:pt>
                <c:pt idx="26771">
                  <c:v>34475</c:v>
                </c:pt>
                <c:pt idx="26772">
                  <c:v>34476</c:v>
                </c:pt>
                <c:pt idx="26773">
                  <c:v>34477</c:v>
                </c:pt>
                <c:pt idx="26774">
                  <c:v>34478</c:v>
                </c:pt>
                <c:pt idx="26775">
                  <c:v>34479</c:v>
                </c:pt>
                <c:pt idx="26776">
                  <c:v>34480</c:v>
                </c:pt>
                <c:pt idx="26777">
                  <c:v>34481</c:v>
                </c:pt>
                <c:pt idx="26778">
                  <c:v>34482</c:v>
                </c:pt>
                <c:pt idx="26779">
                  <c:v>34483</c:v>
                </c:pt>
                <c:pt idx="26780">
                  <c:v>34484</c:v>
                </c:pt>
                <c:pt idx="26781">
                  <c:v>34485</c:v>
                </c:pt>
                <c:pt idx="26782">
                  <c:v>34486</c:v>
                </c:pt>
                <c:pt idx="26783">
                  <c:v>34487</c:v>
                </c:pt>
                <c:pt idx="26784">
                  <c:v>34488</c:v>
                </c:pt>
                <c:pt idx="26785">
                  <c:v>34489</c:v>
                </c:pt>
                <c:pt idx="26786">
                  <c:v>34490</c:v>
                </c:pt>
                <c:pt idx="26787">
                  <c:v>34491</c:v>
                </c:pt>
                <c:pt idx="26788">
                  <c:v>34492</c:v>
                </c:pt>
                <c:pt idx="26789">
                  <c:v>34493</c:v>
                </c:pt>
                <c:pt idx="26790">
                  <c:v>34494</c:v>
                </c:pt>
                <c:pt idx="26791">
                  <c:v>34495</c:v>
                </c:pt>
                <c:pt idx="26792">
                  <c:v>34496</c:v>
                </c:pt>
                <c:pt idx="26793">
                  <c:v>34497</c:v>
                </c:pt>
                <c:pt idx="26794">
                  <c:v>34498</c:v>
                </c:pt>
                <c:pt idx="26795">
                  <c:v>34499</c:v>
                </c:pt>
                <c:pt idx="26796">
                  <c:v>34500</c:v>
                </c:pt>
                <c:pt idx="26797">
                  <c:v>34501</c:v>
                </c:pt>
                <c:pt idx="26798">
                  <c:v>34502</c:v>
                </c:pt>
                <c:pt idx="26799">
                  <c:v>34503</c:v>
                </c:pt>
                <c:pt idx="26800">
                  <c:v>34504</c:v>
                </c:pt>
                <c:pt idx="26801">
                  <c:v>34505</c:v>
                </c:pt>
                <c:pt idx="26802">
                  <c:v>34506</c:v>
                </c:pt>
                <c:pt idx="26803">
                  <c:v>34507</c:v>
                </c:pt>
                <c:pt idx="26804">
                  <c:v>34508</c:v>
                </c:pt>
                <c:pt idx="26805">
                  <c:v>34509</c:v>
                </c:pt>
                <c:pt idx="26806">
                  <c:v>34510</c:v>
                </c:pt>
                <c:pt idx="26807">
                  <c:v>34511</c:v>
                </c:pt>
                <c:pt idx="26808">
                  <c:v>34512</c:v>
                </c:pt>
                <c:pt idx="26809">
                  <c:v>34513</c:v>
                </c:pt>
                <c:pt idx="26810">
                  <c:v>34514</c:v>
                </c:pt>
                <c:pt idx="26811">
                  <c:v>34515</c:v>
                </c:pt>
                <c:pt idx="26812">
                  <c:v>34516</c:v>
                </c:pt>
                <c:pt idx="26813">
                  <c:v>34517</c:v>
                </c:pt>
                <c:pt idx="26814">
                  <c:v>34518</c:v>
                </c:pt>
                <c:pt idx="26815">
                  <c:v>34519</c:v>
                </c:pt>
                <c:pt idx="26816">
                  <c:v>34520</c:v>
                </c:pt>
                <c:pt idx="26817">
                  <c:v>34521</c:v>
                </c:pt>
                <c:pt idx="26818">
                  <c:v>34522</c:v>
                </c:pt>
                <c:pt idx="26819">
                  <c:v>34523</c:v>
                </c:pt>
                <c:pt idx="26820">
                  <c:v>34524</c:v>
                </c:pt>
                <c:pt idx="26821">
                  <c:v>34525</c:v>
                </c:pt>
                <c:pt idx="26822">
                  <c:v>34526</c:v>
                </c:pt>
                <c:pt idx="26823">
                  <c:v>34527</c:v>
                </c:pt>
                <c:pt idx="26824">
                  <c:v>34528</c:v>
                </c:pt>
                <c:pt idx="26825">
                  <c:v>34529</c:v>
                </c:pt>
                <c:pt idx="26826">
                  <c:v>34530</c:v>
                </c:pt>
                <c:pt idx="26827">
                  <c:v>34531</c:v>
                </c:pt>
                <c:pt idx="26828">
                  <c:v>34532</c:v>
                </c:pt>
                <c:pt idx="26829">
                  <c:v>34533</c:v>
                </c:pt>
                <c:pt idx="26830">
                  <c:v>34534</c:v>
                </c:pt>
                <c:pt idx="26831">
                  <c:v>34535</c:v>
                </c:pt>
                <c:pt idx="26832">
                  <c:v>34536</c:v>
                </c:pt>
                <c:pt idx="26833">
                  <c:v>34537</c:v>
                </c:pt>
                <c:pt idx="26834">
                  <c:v>34538</c:v>
                </c:pt>
                <c:pt idx="26835">
                  <c:v>34539</c:v>
                </c:pt>
                <c:pt idx="26836">
                  <c:v>34540</c:v>
                </c:pt>
                <c:pt idx="26837">
                  <c:v>34541</c:v>
                </c:pt>
                <c:pt idx="26838">
                  <c:v>34542</c:v>
                </c:pt>
                <c:pt idx="26839">
                  <c:v>34543</c:v>
                </c:pt>
                <c:pt idx="26840">
                  <c:v>34544</c:v>
                </c:pt>
                <c:pt idx="26841">
                  <c:v>34545</c:v>
                </c:pt>
                <c:pt idx="26842">
                  <c:v>34546</c:v>
                </c:pt>
                <c:pt idx="26843">
                  <c:v>34547</c:v>
                </c:pt>
                <c:pt idx="26844">
                  <c:v>34548</c:v>
                </c:pt>
                <c:pt idx="26845">
                  <c:v>34549</c:v>
                </c:pt>
                <c:pt idx="26846">
                  <c:v>34550</c:v>
                </c:pt>
                <c:pt idx="26847">
                  <c:v>34551</c:v>
                </c:pt>
                <c:pt idx="26848">
                  <c:v>34552</c:v>
                </c:pt>
                <c:pt idx="26849">
                  <c:v>34553</c:v>
                </c:pt>
                <c:pt idx="26850">
                  <c:v>34554</c:v>
                </c:pt>
                <c:pt idx="26851">
                  <c:v>34555</c:v>
                </c:pt>
                <c:pt idx="26852">
                  <c:v>34556</c:v>
                </c:pt>
                <c:pt idx="26853">
                  <c:v>34557</c:v>
                </c:pt>
                <c:pt idx="26854">
                  <c:v>34558</c:v>
                </c:pt>
                <c:pt idx="26855">
                  <c:v>34559</c:v>
                </c:pt>
                <c:pt idx="26856">
                  <c:v>34560</c:v>
                </c:pt>
                <c:pt idx="26857">
                  <c:v>34561</c:v>
                </c:pt>
                <c:pt idx="26858">
                  <c:v>34562</c:v>
                </c:pt>
                <c:pt idx="26859">
                  <c:v>34563</c:v>
                </c:pt>
                <c:pt idx="26860">
                  <c:v>34564</c:v>
                </c:pt>
                <c:pt idx="26861">
                  <c:v>34565</c:v>
                </c:pt>
                <c:pt idx="26862">
                  <c:v>34566</c:v>
                </c:pt>
                <c:pt idx="26863">
                  <c:v>34567</c:v>
                </c:pt>
                <c:pt idx="26864">
                  <c:v>34568</c:v>
                </c:pt>
                <c:pt idx="26865">
                  <c:v>34569</c:v>
                </c:pt>
                <c:pt idx="26866">
                  <c:v>34570</c:v>
                </c:pt>
                <c:pt idx="26867">
                  <c:v>34571</c:v>
                </c:pt>
                <c:pt idx="26868">
                  <c:v>34572</c:v>
                </c:pt>
                <c:pt idx="26869">
                  <c:v>34573</c:v>
                </c:pt>
                <c:pt idx="26870">
                  <c:v>34574</c:v>
                </c:pt>
                <c:pt idx="26871">
                  <c:v>34575</c:v>
                </c:pt>
                <c:pt idx="26872">
                  <c:v>34576</c:v>
                </c:pt>
                <c:pt idx="26873">
                  <c:v>34577</c:v>
                </c:pt>
                <c:pt idx="26874">
                  <c:v>34578</c:v>
                </c:pt>
                <c:pt idx="26875">
                  <c:v>34579</c:v>
                </c:pt>
                <c:pt idx="26876">
                  <c:v>34580</c:v>
                </c:pt>
                <c:pt idx="26877">
                  <c:v>34581</c:v>
                </c:pt>
                <c:pt idx="26878">
                  <c:v>34582</c:v>
                </c:pt>
                <c:pt idx="26879">
                  <c:v>34583</c:v>
                </c:pt>
                <c:pt idx="26880">
                  <c:v>34584</c:v>
                </c:pt>
                <c:pt idx="26881">
                  <c:v>34585</c:v>
                </c:pt>
                <c:pt idx="26882">
                  <c:v>34586</c:v>
                </c:pt>
                <c:pt idx="26883">
                  <c:v>34587</c:v>
                </c:pt>
                <c:pt idx="26884">
                  <c:v>34588</c:v>
                </c:pt>
                <c:pt idx="26885">
                  <c:v>34589</c:v>
                </c:pt>
                <c:pt idx="26886">
                  <c:v>34590</c:v>
                </c:pt>
                <c:pt idx="26887">
                  <c:v>34591</c:v>
                </c:pt>
                <c:pt idx="26888">
                  <c:v>34592</c:v>
                </c:pt>
                <c:pt idx="26889">
                  <c:v>34593</c:v>
                </c:pt>
                <c:pt idx="26890">
                  <c:v>34594</c:v>
                </c:pt>
                <c:pt idx="26891">
                  <c:v>34595</c:v>
                </c:pt>
                <c:pt idx="26892">
                  <c:v>34596</c:v>
                </c:pt>
                <c:pt idx="26893">
                  <c:v>34597</c:v>
                </c:pt>
                <c:pt idx="26894">
                  <c:v>34598</c:v>
                </c:pt>
                <c:pt idx="26895">
                  <c:v>34599</c:v>
                </c:pt>
                <c:pt idx="26896">
                  <c:v>34600</c:v>
                </c:pt>
                <c:pt idx="26897">
                  <c:v>34601</c:v>
                </c:pt>
                <c:pt idx="26898">
                  <c:v>34602</c:v>
                </c:pt>
                <c:pt idx="26899">
                  <c:v>34603</c:v>
                </c:pt>
                <c:pt idx="26900">
                  <c:v>34604</c:v>
                </c:pt>
                <c:pt idx="26901">
                  <c:v>34605</c:v>
                </c:pt>
                <c:pt idx="26902">
                  <c:v>34606</c:v>
                </c:pt>
                <c:pt idx="26903">
                  <c:v>34607</c:v>
                </c:pt>
                <c:pt idx="26904">
                  <c:v>34608</c:v>
                </c:pt>
                <c:pt idx="26905">
                  <c:v>34609</c:v>
                </c:pt>
                <c:pt idx="26906">
                  <c:v>34610</c:v>
                </c:pt>
                <c:pt idx="26907">
                  <c:v>34611</c:v>
                </c:pt>
                <c:pt idx="26908">
                  <c:v>34612</c:v>
                </c:pt>
                <c:pt idx="26909">
                  <c:v>34613</c:v>
                </c:pt>
                <c:pt idx="26910">
                  <c:v>34614</c:v>
                </c:pt>
                <c:pt idx="26911">
                  <c:v>34615</c:v>
                </c:pt>
                <c:pt idx="26912">
                  <c:v>34616</c:v>
                </c:pt>
                <c:pt idx="26913">
                  <c:v>34617</c:v>
                </c:pt>
                <c:pt idx="26914">
                  <c:v>34618</c:v>
                </c:pt>
                <c:pt idx="26915">
                  <c:v>34619</c:v>
                </c:pt>
                <c:pt idx="26916">
                  <c:v>34620</c:v>
                </c:pt>
                <c:pt idx="26917">
                  <c:v>34621</c:v>
                </c:pt>
                <c:pt idx="26918">
                  <c:v>34622</c:v>
                </c:pt>
                <c:pt idx="26919">
                  <c:v>34623</c:v>
                </c:pt>
                <c:pt idx="26920">
                  <c:v>34624</c:v>
                </c:pt>
                <c:pt idx="26921">
                  <c:v>34625</c:v>
                </c:pt>
                <c:pt idx="26922">
                  <c:v>34626</c:v>
                </c:pt>
                <c:pt idx="26923">
                  <c:v>34627</c:v>
                </c:pt>
                <c:pt idx="26924">
                  <c:v>34628</c:v>
                </c:pt>
                <c:pt idx="26925">
                  <c:v>34629</c:v>
                </c:pt>
                <c:pt idx="26926">
                  <c:v>34630</c:v>
                </c:pt>
                <c:pt idx="26927">
                  <c:v>34631</c:v>
                </c:pt>
                <c:pt idx="26928">
                  <c:v>34632</c:v>
                </c:pt>
                <c:pt idx="26929">
                  <c:v>34633</c:v>
                </c:pt>
                <c:pt idx="26930">
                  <c:v>34634</c:v>
                </c:pt>
                <c:pt idx="26931">
                  <c:v>34635</c:v>
                </c:pt>
                <c:pt idx="26932">
                  <c:v>34636</c:v>
                </c:pt>
                <c:pt idx="26933">
                  <c:v>34637</c:v>
                </c:pt>
                <c:pt idx="26934">
                  <c:v>34638</c:v>
                </c:pt>
                <c:pt idx="26935">
                  <c:v>34639</c:v>
                </c:pt>
                <c:pt idx="26936">
                  <c:v>34640</c:v>
                </c:pt>
                <c:pt idx="26937">
                  <c:v>34641</c:v>
                </c:pt>
                <c:pt idx="26938">
                  <c:v>34642</c:v>
                </c:pt>
                <c:pt idx="26939">
                  <c:v>34643</c:v>
                </c:pt>
                <c:pt idx="26940">
                  <c:v>34644</c:v>
                </c:pt>
                <c:pt idx="26941">
                  <c:v>34645</c:v>
                </c:pt>
                <c:pt idx="26942">
                  <c:v>34646</c:v>
                </c:pt>
                <c:pt idx="26943">
                  <c:v>34647</c:v>
                </c:pt>
                <c:pt idx="26944">
                  <c:v>34648</c:v>
                </c:pt>
                <c:pt idx="26945">
                  <c:v>34649</c:v>
                </c:pt>
                <c:pt idx="26946">
                  <c:v>34650</c:v>
                </c:pt>
                <c:pt idx="26947">
                  <c:v>34651</c:v>
                </c:pt>
                <c:pt idx="26948">
                  <c:v>34652</c:v>
                </c:pt>
                <c:pt idx="26949">
                  <c:v>34653</c:v>
                </c:pt>
                <c:pt idx="26950">
                  <c:v>34654</c:v>
                </c:pt>
                <c:pt idx="26951">
                  <c:v>34655</c:v>
                </c:pt>
                <c:pt idx="26952">
                  <c:v>34656</c:v>
                </c:pt>
                <c:pt idx="26953">
                  <c:v>34657</c:v>
                </c:pt>
                <c:pt idx="26954">
                  <c:v>34658</c:v>
                </c:pt>
                <c:pt idx="26955">
                  <c:v>34659</c:v>
                </c:pt>
                <c:pt idx="26956">
                  <c:v>34660</c:v>
                </c:pt>
                <c:pt idx="26957">
                  <c:v>34661</c:v>
                </c:pt>
                <c:pt idx="26958">
                  <c:v>34662</c:v>
                </c:pt>
                <c:pt idx="26959">
                  <c:v>34663</c:v>
                </c:pt>
                <c:pt idx="26960">
                  <c:v>34664</c:v>
                </c:pt>
                <c:pt idx="26961">
                  <c:v>34665</c:v>
                </c:pt>
                <c:pt idx="26962">
                  <c:v>34666</c:v>
                </c:pt>
                <c:pt idx="26963">
                  <c:v>34667</c:v>
                </c:pt>
                <c:pt idx="26964">
                  <c:v>34668</c:v>
                </c:pt>
                <c:pt idx="26965">
                  <c:v>34669</c:v>
                </c:pt>
                <c:pt idx="26966">
                  <c:v>34670</c:v>
                </c:pt>
                <c:pt idx="26967">
                  <c:v>34671</c:v>
                </c:pt>
                <c:pt idx="26968">
                  <c:v>34672</c:v>
                </c:pt>
                <c:pt idx="26969">
                  <c:v>34673</c:v>
                </c:pt>
                <c:pt idx="26970">
                  <c:v>34674</c:v>
                </c:pt>
                <c:pt idx="26971">
                  <c:v>34675</c:v>
                </c:pt>
                <c:pt idx="26972">
                  <c:v>34676</c:v>
                </c:pt>
                <c:pt idx="26973">
                  <c:v>34677</c:v>
                </c:pt>
                <c:pt idx="26974">
                  <c:v>34678</c:v>
                </c:pt>
                <c:pt idx="26975">
                  <c:v>34679</c:v>
                </c:pt>
                <c:pt idx="26976">
                  <c:v>34680</c:v>
                </c:pt>
                <c:pt idx="26977">
                  <c:v>34681</c:v>
                </c:pt>
                <c:pt idx="26978">
                  <c:v>34682</c:v>
                </c:pt>
                <c:pt idx="26979">
                  <c:v>34683</c:v>
                </c:pt>
                <c:pt idx="26980">
                  <c:v>34684</c:v>
                </c:pt>
                <c:pt idx="26981">
                  <c:v>34685</c:v>
                </c:pt>
                <c:pt idx="26982">
                  <c:v>34686</c:v>
                </c:pt>
                <c:pt idx="26983">
                  <c:v>34687</c:v>
                </c:pt>
                <c:pt idx="26984">
                  <c:v>34688</c:v>
                </c:pt>
                <c:pt idx="26985">
                  <c:v>34689</c:v>
                </c:pt>
                <c:pt idx="26986">
                  <c:v>34690</c:v>
                </c:pt>
                <c:pt idx="26987">
                  <c:v>34691</c:v>
                </c:pt>
                <c:pt idx="26988">
                  <c:v>34692</c:v>
                </c:pt>
                <c:pt idx="26989">
                  <c:v>34693</c:v>
                </c:pt>
                <c:pt idx="26990">
                  <c:v>34694</c:v>
                </c:pt>
                <c:pt idx="26991">
                  <c:v>34695</c:v>
                </c:pt>
                <c:pt idx="26992">
                  <c:v>34696</c:v>
                </c:pt>
                <c:pt idx="26993">
                  <c:v>34697</c:v>
                </c:pt>
                <c:pt idx="26994">
                  <c:v>34698</c:v>
                </c:pt>
                <c:pt idx="26995">
                  <c:v>34699</c:v>
                </c:pt>
                <c:pt idx="26996">
                  <c:v>34700</c:v>
                </c:pt>
                <c:pt idx="26997">
                  <c:v>34701</c:v>
                </c:pt>
                <c:pt idx="26998">
                  <c:v>34702</c:v>
                </c:pt>
                <c:pt idx="26999">
                  <c:v>34703</c:v>
                </c:pt>
                <c:pt idx="27000">
                  <c:v>34704</c:v>
                </c:pt>
                <c:pt idx="27001">
                  <c:v>34705</c:v>
                </c:pt>
                <c:pt idx="27002">
                  <c:v>34706</c:v>
                </c:pt>
                <c:pt idx="27003">
                  <c:v>34707</c:v>
                </c:pt>
                <c:pt idx="27004">
                  <c:v>34708</c:v>
                </c:pt>
                <c:pt idx="27005">
                  <c:v>34709</c:v>
                </c:pt>
                <c:pt idx="27006">
                  <c:v>34710</c:v>
                </c:pt>
                <c:pt idx="27007">
                  <c:v>34711</c:v>
                </c:pt>
                <c:pt idx="27008">
                  <c:v>34712</c:v>
                </c:pt>
                <c:pt idx="27009">
                  <c:v>34713</c:v>
                </c:pt>
                <c:pt idx="27010">
                  <c:v>34714</c:v>
                </c:pt>
                <c:pt idx="27011">
                  <c:v>34715</c:v>
                </c:pt>
                <c:pt idx="27012">
                  <c:v>34716</c:v>
                </c:pt>
                <c:pt idx="27013">
                  <c:v>34717</c:v>
                </c:pt>
                <c:pt idx="27014">
                  <c:v>34718</c:v>
                </c:pt>
                <c:pt idx="27015">
                  <c:v>34719</c:v>
                </c:pt>
                <c:pt idx="27016">
                  <c:v>34720</c:v>
                </c:pt>
                <c:pt idx="27017">
                  <c:v>34721</c:v>
                </c:pt>
                <c:pt idx="27018">
                  <c:v>34722</c:v>
                </c:pt>
                <c:pt idx="27019">
                  <c:v>34723</c:v>
                </c:pt>
                <c:pt idx="27020">
                  <c:v>34724</c:v>
                </c:pt>
                <c:pt idx="27021">
                  <c:v>34725</c:v>
                </c:pt>
                <c:pt idx="27022">
                  <c:v>34726</c:v>
                </c:pt>
                <c:pt idx="27023">
                  <c:v>34727</c:v>
                </c:pt>
                <c:pt idx="27024">
                  <c:v>34728</c:v>
                </c:pt>
                <c:pt idx="27025">
                  <c:v>34729</c:v>
                </c:pt>
                <c:pt idx="27026">
                  <c:v>34730</c:v>
                </c:pt>
                <c:pt idx="27027">
                  <c:v>34731</c:v>
                </c:pt>
                <c:pt idx="27028">
                  <c:v>34732</c:v>
                </c:pt>
                <c:pt idx="27029">
                  <c:v>34733</c:v>
                </c:pt>
                <c:pt idx="27030">
                  <c:v>34734</c:v>
                </c:pt>
                <c:pt idx="27031">
                  <c:v>34735</c:v>
                </c:pt>
                <c:pt idx="27032">
                  <c:v>34736</c:v>
                </c:pt>
                <c:pt idx="27033">
                  <c:v>34737</c:v>
                </c:pt>
                <c:pt idx="27034">
                  <c:v>34738</c:v>
                </c:pt>
                <c:pt idx="27035">
                  <c:v>34739</c:v>
                </c:pt>
                <c:pt idx="27036">
                  <c:v>34740</c:v>
                </c:pt>
                <c:pt idx="27037">
                  <c:v>34741</c:v>
                </c:pt>
                <c:pt idx="27038">
                  <c:v>34742</c:v>
                </c:pt>
                <c:pt idx="27039">
                  <c:v>34743</c:v>
                </c:pt>
                <c:pt idx="27040">
                  <c:v>34744</c:v>
                </c:pt>
                <c:pt idx="27041">
                  <c:v>34745</c:v>
                </c:pt>
                <c:pt idx="27042">
                  <c:v>34746</c:v>
                </c:pt>
                <c:pt idx="27043">
                  <c:v>34747</c:v>
                </c:pt>
                <c:pt idx="27044">
                  <c:v>34748</c:v>
                </c:pt>
                <c:pt idx="27045">
                  <c:v>34749</c:v>
                </c:pt>
                <c:pt idx="27046">
                  <c:v>34750</c:v>
                </c:pt>
                <c:pt idx="27047">
                  <c:v>34751</c:v>
                </c:pt>
                <c:pt idx="27048">
                  <c:v>34752</c:v>
                </c:pt>
                <c:pt idx="27049">
                  <c:v>34753</c:v>
                </c:pt>
                <c:pt idx="27050">
                  <c:v>34754</c:v>
                </c:pt>
                <c:pt idx="27051">
                  <c:v>34755</c:v>
                </c:pt>
                <c:pt idx="27052">
                  <c:v>34756</c:v>
                </c:pt>
                <c:pt idx="27053">
                  <c:v>34757</c:v>
                </c:pt>
                <c:pt idx="27054">
                  <c:v>34758</c:v>
                </c:pt>
                <c:pt idx="27055">
                  <c:v>34759</c:v>
                </c:pt>
                <c:pt idx="27056">
                  <c:v>34760</c:v>
                </c:pt>
                <c:pt idx="27057">
                  <c:v>34761</c:v>
                </c:pt>
                <c:pt idx="27058">
                  <c:v>34762</c:v>
                </c:pt>
                <c:pt idx="27059">
                  <c:v>34763</c:v>
                </c:pt>
                <c:pt idx="27060">
                  <c:v>34764</c:v>
                </c:pt>
                <c:pt idx="27061">
                  <c:v>34765</c:v>
                </c:pt>
                <c:pt idx="27062">
                  <c:v>34766</c:v>
                </c:pt>
                <c:pt idx="27063">
                  <c:v>34767</c:v>
                </c:pt>
                <c:pt idx="27064">
                  <c:v>34768</c:v>
                </c:pt>
                <c:pt idx="27065">
                  <c:v>34769</c:v>
                </c:pt>
                <c:pt idx="27066">
                  <c:v>34770</c:v>
                </c:pt>
                <c:pt idx="27067">
                  <c:v>34771</c:v>
                </c:pt>
                <c:pt idx="27068">
                  <c:v>34772</c:v>
                </c:pt>
                <c:pt idx="27069">
                  <c:v>34773</c:v>
                </c:pt>
                <c:pt idx="27070">
                  <c:v>34774</c:v>
                </c:pt>
                <c:pt idx="27071">
                  <c:v>34775</c:v>
                </c:pt>
                <c:pt idx="27072">
                  <c:v>34776</c:v>
                </c:pt>
                <c:pt idx="27073">
                  <c:v>34777</c:v>
                </c:pt>
                <c:pt idx="27074">
                  <c:v>34778</c:v>
                </c:pt>
                <c:pt idx="27075">
                  <c:v>34779</c:v>
                </c:pt>
                <c:pt idx="27076">
                  <c:v>34780</c:v>
                </c:pt>
                <c:pt idx="27077">
                  <c:v>34781</c:v>
                </c:pt>
                <c:pt idx="27078">
                  <c:v>34782</c:v>
                </c:pt>
                <c:pt idx="27079">
                  <c:v>34783</c:v>
                </c:pt>
                <c:pt idx="27080">
                  <c:v>34784</c:v>
                </c:pt>
                <c:pt idx="27081">
                  <c:v>34785</c:v>
                </c:pt>
                <c:pt idx="27082">
                  <c:v>34786</c:v>
                </c:pt>
                <c:pt idx="27083">
                  <c:v>34787</c:v>
                </c:pt>
                <c:pt idx="27084">
                  <c:v>34788</c:v>
                </c:pt>
                <c:pt idx="27085">
                  <c:v>34789</c:v>
                </c:pt>
                <c:pt idx="27086">
                  <c:v>34790</c:v>
                </c:pt>
                <c:pt idx="27087">
                  <c:v>34791</c:v>
                </c:pt>
                <c:pt idx="27088">
                  <c:v>34792</c:v>
                </c:pt>
                <c:pt idx="27089">
                  <c:v>34793</c:v>
                </c:pt>
                <c:pt idx="27090">
                  <c:v>34794</c:v>
                </c:pt>
                <c:pt idx="27091">
                  <c:v>34795</c:v>
                </c:pt>
                <c:pt idx="27092">
                  <c:v>34796</c:v>
                </c:pt>
                <c:pt idx="27093">
                  <c:v>34797</c:v>
                </c:pt>
                <c:pt idx="27094">
                  <c:v>34798</c:v>
                </c:pt>
                <c:pt idx="27095">
                  <c:v>34799</c:v>
                </c:pt>
                <c:pt idx="27096">
                  <c:v>34800</c:v>
                </c:pt>
                <c:pt idx="27097">
                  <c:v>34801</c:v>
                </c:pt>
                <c:pt idx="27098">
                  <c:v>34802</c:v>
                </c:pt>
                <c:pt idx="27099">
                  <c:v>34803</c:v>
                </c:pt>
                <c:pt idx="27100">
                  <c:v>34804</c:v>
                </c:pt>
                <c:pt idx="27101">
                  <c:v>34805</c:v>
                </c:pt>
                <c:pt idx="27102">
                  <c:v>34806</c:v>
                </c:pt>
                <c:pt idx="27103">
                  <c:v>34807</c:v>
                </c:pt>
                <c:pt idx="27104">
                  <c:v>34808</c:v>
                </c:pt>
                <c:pt idx="27105">
                  <c:v>34809</c:v>
                </c:pt>
                <c:pt idx="27106">
                  <c:v>34810</c:v>
                </c:pt>
                <c:pt idx="27107">
                  <c:v>34811</c:v>
                </c:pt>
                <c:pt idx="27108">
                  <c:v>34812</c:v>
                </c:pt>
                <c:pt idx="27109">
                  <c:v>34813</c:v>
                </c:pt>
                <c:pt idx="27110">
                  <c:v>34814</c:v>
                </c:pt>
                <c:pt idx="27111">
                  <c:v>34815</c:v>
                </c:pt>
                <c:pt idx="27112">
                  <c:v>34816</c:v>
                </c:pt>
                <c:pt idx="27113">
                  <c:v>34817</c:v>
                </c:pt>
                <c:pt idx="27114">
                  <c:v>34818</c:v>
                </c:pt>
                <c:pt idx="27115">
                  <c:v>34819</c:v>
                </c:pt>
                <c:pt idx="27116">
                  <c:v>34820</c:v>
                </c:pt>
                <c:pt idx="27117">
                  <c:v>34821</c:v>
                </c:pt>
                <c:pt idx="27118">
                  <c:v>34822</c:v>
                </c:pt>
                <c:pt idx="27119">
                  <c:v>34823</c:v>
                </c:pt>
                <c:pt idx="27120">
                  <c:v>34824</c:v>
                </c:pt>
                <c:pt idx="27121">
                  <c:v>34825</c:v>
                </c:pt>
                <c:pt idx="27122">
                  <c:v>34826</c:v>
                </c:pt>
                <c:pt idx="27123">
                  <c:v>34827</c:v>
                </c:pt>
                <c:pt idx="27124">
                  <c:v>34828</c:v>
                </c:pt>
                <c:pt idx="27125">
                  <c:v>34829</c:v>
                </c:pt>
                <c:pt idx="27126">
                  <c:v>34830</c:v>
                </c:pt>
                <c:pt idx="27127">
                  <c:v>34831</c:v>
                </c:pt>
                <c:pt idx="27128">
                  <c:v>34832</c:v>
                </c:pt>
                <c:pt idx="27129">
                  <c:v>34833</c:v>
                </c:pt>
                <c:pt idx="27130">
                  <c:v>34834</c:v>
                </c:pt>
                <c:pt idx="27131">
                  <c:v>34835</c:v>
                </c:pt>
                <c:pt idx="27132">
                  <c:v>34836</c:v>
                </c:pt>
                <c:pt idx="27133">
                  <c:v>34837</c:v>
                </c:pt>
                <c:pt idx="27134">
                  <c:v>34838</c:v>
                </c:pt>
                <c:pt idx="27135">
                  <c:v>34839</c:v>
                </c:pt>
                <c:pt idx="27136">
                  <c:v>34840</c:v>
                </c:pt>
                <c:pt idx="27137">
                  <c:v>34841</c:v>
                </c:pt>
                <c:pt idx="27138">
                  <c:v>34842</c:v>
                </c:pt>
                <c:pt idx="27139">
                  <c:v>34843</c:v>
                </c:pt>
                <c:pt idx="27140">
                  <c:v>34844</c:v>
                </c:pt>
                <c:pt idx="27141">
                  <c:v>34845</c:v>
                </c:pt>
                <c:pt idx="27142">
                  <c:v>34846</c:v>
                </c:pt>
                <c:pt idx="27143">
                  <c:v>34847</c:v>
                </c:pt>
                <c:pt idx="27144">
                  <c:v>34848</c:v>
                </c:pt>
                <c:pt idx="27145">
                  <c:v>34849</c:v>
                </c:pt>
                <c:pt idx="27146">
                  <c:v>34850</c:v>
                </c:pt>
                <c:pt idx="27147">
                  <c:v>34851</c:v>
                </c:pt>
                <c:pt idx="27148">
                  <c:v>34852</c:v>
                </c:pt>
                <c:pt idx="27149">
                  <c:v>34853</c:v>
                </c:pt>
                <c:pt idx="27150">
                  <c:v>34854</c:v>
                </c:pt>
                <c:pt idx="27151">
                  <c:v>34855</c:v>
                </c:pt>
                <c:pt idx="27152">
                  <c:v>34856</c:v>
                </c:pt>
                <c:pt idx="27153">
                  <c:v>34857</c:v>
                </c:pt>
                <c:pt idx="27154">
                  <c:v>34858</c:v>
                </c:pt>
                <c:pt idx="27155">
                  <c:v>34859</c:v>
                </c:pt>
                <c:pt idx="27156">
                  <c:v>34860</c:v>
                </c:pt>
                <c:pt idx="27157">
                  <c:v>34861</c:v>
                </c:pt>
                <c:pt idx="27158">
                  <c:v>34862</c:v>
                </c:pt>
                <c:pt idx="27159">
                  <c:v>34863</c:v>
                </c:pt>
                <c:pt idx="27160">
                  <c:v>34864</c:v>
                </c:pt>
                <c:pt idx="27161">
                  <c:v>34865</c:v>
                </c:pt>
                <c:pt idx="27162">
                  <c:v>34866</c:v>
                </c:pt>
                <c:pt idx="27163">
                  <c:v>34867</c:v>
                </c:pt>
                <c:pt idx="27164">
                  <c:v>34868</c:v>
                </c:pt>
                <c:pt idx="27165">
                  <c:v>34869</c:v>
                </c:pt>
                <c:pt idx="27166">
                  <c:v>34870</c:v>
                </c:pt>
                <c:pt idx="27167">
                  <c:v>34871</c:v>
                </c:pt>
                <c:pt idx="27168">
                  <c:v>34872</c:v>
                </c:pt>
                <c:pt idx="27169">
                  <c:v>34873</c:v>
                </c:pt>
                <c:pt idx="27170">
                  <c:v>34874</c:v>
                </c:pt>
                <c:pt idx="27171">
                  <c:v>34875</c:v>
                </c:pt>
                <c:pt idx="27172">
                  <c:v>34876</c:v>
                </c:pt>
                <c:pt idx="27173">
                  <c:v>34877</c:v>
                </c:pt>
                <c:pt idx="27174">
                  <c:v>34878</c:v>
                </c:pt>
                <c:pt idx="27175">
                  <c:v>34879</c:v>
                </c:pt>
                <c:pt idx="27176">
                  <c:v>34880</c:v>
                </c:pt>
                <c:pt idx="27177">
                  <c:v>34881</c:v>
                </c:pt>
                <c:pt idx="27178">
                  <c:v>34882</c:v>
                </c:pt>
                <c:pt idx="27179">
                  <c:v>34883</c:v>
                </c:pt>
                <c:pt idx="27180">
                  <c:v>34884</c:v>
                </c:pt>
                <c:pt idx="27181">
                  <c:v>34885</c:v>
                </c:pt>
                <c:pt idx="27182">
                  <c:v>34886</c:v>
                </c:pt>
                <c:pt idx="27183">
                  <c:v>34887</c:v>
                </c:pt>
                <c:pt idx="27184">
                  <c:v>34888</c:v>
                </c:pt>
                <c:pt idx="27185">
                  <c:v>34889</c:v>
                </c:pt>
                <c:pt idx="27186">
                  <c:v>34890</c:v>
                </c:pt>
                <c:pt idx="27187">
                  <c:v>34891</c:v>
                </c:pt>
                <c:pt idx="27188">
                  <c:v>34892</c:v>
                </c:pt>
                <c:pt idx="27189">
                  <c:v>34893</c:v>
                </c:pt>
                <c:pt idx="27190">
                  <c:v>34894</c:v>
                </c:pt>
                <c:pt idx="27191">
                  <c:v>34895</c:v>
                </c:pt>
                <c:pt idx="27192">
                  <c:v>34896</c:v>
                </c:pt>
                <c:pt idx="27193">
                  <c:v>34897</c:v>
                </c:pt>
                <c:pt idx="27194">
                  <c:v>34898</c:v>
                </c:pt>
                <c:pt idx="27195">
                  <c:v>34899</c:v>
                </c:pt>
                <c:pt idx="27196">
                  <c:v>34900</c:v>
                </c:pt>
                <c:pt idx="27197">
                  <c:v>34901</c:v>
                </c:pt>
                <c:pt idx="27198">
                  <c:v>34902</c:v>
                </c:pt>
                <c:pt idx="27199">
                  <c:v>34903</c:v>
                </c:pt>
                <c:pt idx="27200">
                  <c:v>34904</c:v>
                </c:pt>
                <c:pt idx="27201">
                  <c:v>34905</c:v>
                </c:pt>
                <c:pt idx="27202">
                  <c:v>34906</c:v>
                </c:pt>
                <c:pt idx="27203">
                  <c:v>34907</c:v>
                </c:pt>
                <c:pt idx="27204">
                  <c:v>34908</c:v>
                </c:pt>
                <c:pt idx="27205">
                  <c:v>34909</c:v>
                </c:pt>
                <c:pt idx="27206">
                  <c:v>34910</c:v>
                </c:pt>
                <c:pt idx="27207">
                  <c:v>34911</c:v>
                </c:pt>
                <c:pt idx="27208">
                  <c:v>34912</c:v>
                </c:pt>
                <c:pt idx="27209">
                  <c:v>34913</c:v>
                </c:pt>
                <c:pt idx="27210">
                  <c:v>34914</c:v>
                </c:pt>
                <c:pt idx="27211">
                  <c:v>34915</c:v>
                </c:pt>
                <c:pt idx="27212">
                  <c:v>34916</c:v>
                </c:pt>
                <c:pt idx="27213">
                  <c:v>34917</c:v>
                </c:pt>
                <c:pt idx="27214">
                  <c:v>34918</c:v>
                </c:pt>
                <c:pt idx="27215">
                  <c:v>34919</c:v>
                </c:pt>
                <c:pt idx="27216">
                  <c:v>34920</c:v>
                </c:pt>
                <c:pt idx="27217">
                  <c:v>34921</c:v>
                </c:pt>
                <c:pt idx="27218">
                  <c:v>34922</c:v>
                </c:pt>
                <c:pt idx="27219">
                  <c:v>34923</c:v>
                </c:pt>
                <c:pt idx="27220">
                  <c:v>34924</c:v>
                </c:pt>
                <c:pt idx="27221">
                  <c:v>34925</c:v>
                </c:pt>
                <c:pt idx="27222">
                  <c:v>34926</c:v>
                </c:pt>
                <c:pt idx="27223">
                  <c:v>34927</c:v>
                </c:pt>
                <c:pt idx="27224">
                  <c:v>34928</c:v>
                </c:pt>
                <c:pt idx="27225">
                  <c:v>34929</c:v>
                </c:pt>
                <c:pt idx="27226">
                  <c:v>34930</c:v>
                </c:pt>
                <c:pt idx="27227">
                  <c:v>34931</c:v>
                </c:pt>
                <c:pt idx="27228">
                  <c:v>34932</c:v>
                </c:pt>
                <c:pt idx="27229">
                  <c:v>34933</c:v>
                </c:pt>
                <c:pt idx="27230">
                  <c:v>34934</c:v>
                </c:pt>
                <c:pt idx="27231">
                  <c:v>34935</c:v>
                </c:pt>
                <c:pt idx="27232">
                  <c:v>34936</c:v>
                </c:pt>
                <c:pt idx="27233">
                  <c:v>34937</c:v>
                </c:pt>
                <c:pt idx="27234">
                  <c:v>34938</c:v>
                </c:pt>
                <c:pt idx="27235">
                  <c:v>34939</c:v>
                </c:pt>
                <c:pt idx="27236">
                  <c:v>34940</c:v>
                </c:pt>
                <c:pt idx="27237">
                  <c:v>34941</c:v>
                </c:pt>
                <c:pt idx="27238">
                  <c:v>34942</c:v>
                </c:pt>
                <c:pt idx="27239">
                  <c:v>34943</c:v>
                </c:pt>
                <c:pt idx="27240">
                  <c:v>34944</c:v>
                </c:pt>
                <c:pt idx="27241">
                  <c:v>34945</c:v>
                </c:pt>
                <c:pt idx="27242">
                  <c:v>34946</c:v>
                </c:pt>
                <c:pt idx="27243">
                  <c:v>34947</c:v>
                </c:pt>
                <c:pt idx="27244">
                  <c:v>34948</c:v>
                </c:pt>
                <c:pt idx="27245">
                  <c:v>34949</c:v>
                </c:pt>
                <c:pt idx="27246">
                  <c:v>34950</c:v>
                </c:pt>
                <c:pt idx="27247">
                  <c:v>34951</c:v>
                </c:pt>
                <c:pt idx="27248">
                  <c:v>34952</c:v>
                </c:pt>
                <c:pt idx="27249">
                  <c:v>34953</c:v>
                </c:pt>
                <c:pt idx="27250">
                  <c:v>34954</c:v>
                </c:pt>
                <c:pt idx="27251">
                  <c:v>34955</c:v>
                </c:pt>
                <c:pt idx="27252">
                  <c:v>34956</c:v>
                </c:pt>
                <c:pt idx="27253">
                  <c:v>34957</c:v>
                </c:pt>
                <c:pt idx="27254">
                  <c:v>34958</c:v>
                </c:pt>
                <c:pt idx="27255">
                  <c:v>34959</c:v>
                </c:pt>
                <c:pt idx="27256">
                  <c:v>34960</c:v>
                </c:pt>
                <c:pt idx="27257">
                  <c:v>34961</c:v>
                </c:pt>
                <c:pt idx="27258">
                  <c:v>34962</c:v>
                </c:pt>
                <c:pt idx="27259">
                  <c:v>34963</c:v>
                </c:pt>
                <c:pt idx="27260">
                  <c:v>34964</c:v>
                </c:pt>
                <c:pt idx="27261">
                  <c:v>34965</c:v>
                </c:pt>
                <c:pt idx="27262">
                  <c:v>34966</c:v>
                </c:pt>
                <c:pt idx="27263">
                  <c:v>34967</c:v>
                </c:pt>
                <c:pt idx="27264">
                  <c:v>34968</c:v>
                </c:pt>
                <c:pt idx="27265">
                  <c:v>34969</c:v>
                </c:pt>
                <c:pt idx="27266">
                  <c:v>34970</c:v>
                </c:pt>
                <c:pt idx="27267">
                  <c:v>34971</c:v>
                </c:pt>
                <c:pt idx="27268">
                  <c:v>34972</c:v>
                </c:pt>
                <c:pt idx="27269">
                  <c:v>34973</c:v>
                </c:pt>
                <c:pt idx="27270">
                  <c:v>34974</c:v>
                </c:pt>
                <c:pt idx="27271">
                  <c:v>34975</c:v>
                </c:pt>
                <c:pt idx="27272">
                  <c:v>34976</c:v>
                </c:pt>
                <c:pt idx="27273">
                  <c:v>34977</c:v>
                </c:pt>
                <c:pt idx="27274">
                  <c:v>34978</c:v>
                </c:pt>
                <c:pt idx="27275">
                  <c:v>34979</c:v>
                </c:pt>
                <c:pt idx="27276">
                  <c:v>34980</c:v>
                </c:pt>
                <c:pt idx="27277">
                  <c:v>34981</c:v>
                </c:pt>
                <c:pt idx="27278">
                  <c:v>34982</c:v>
                </c:pt>
                <c:pt idx="27279">
                  <c:v>34983</c:v>
                </c:pt>
                <c:pt idx="27280">
                  <c:v>34984</c:v>
                </c:pt>
                <c:pt idx="27281">
                  <c:v>34985</c:v>
                </c:pt>
                <c:pt idx="27282">
                  <c:v>34986</c:v>
                </c:pt>
                <c:pt idx="27283">
                  <c:v>34987</c:v>
                </c:pt>
                <c:pt idx="27284">
                  <c:v>34988</c:v>
                </c:pt>
                <c:pt idx="27285">
                  <c:v>34989</c:v>
                </c:pt>
                <c:pt idx="27286">
                  <c:v>34990</c:v>
                </c:pt>
                <c:pt idx="27287">
                  <c:v>34991</c:v>
                </c:pt>
                <c:pt idx="27288">
                  <c:v>34992</c:v>
                </c:pt>
                <c:pt idx="27289">
                  <c:v>34993</c:v>
                </c:pt>
                <c:pt idx="27290">
                  <c:v>34994</c:v>
                </c:pt>
                <c:pt idx="27291">
                  <c:v>34995</c:v>
                </c:pt>
                <c:pt idx="27292">
                  <c:v>34996</c:v>
                </c:pt>
                <c:pt idx="27293">
                  <c:v>34997</c:v>
                </c:pt>
                <c:pt idx="27294">
                  <c:v>34998</c:v>
                </c:pt>
                <c:pt idx="27295">
                  <c:v>34999</c:v>
                </c:pt>
                <c:pt idx="27296">
                  <c:v>35000</c:v>
                </c:pt>
                <c:pt idx="27297">
                  <c:v>35001</c:v>
                </c:pt>
                <c:pt idx="27298">
                  <c:v>35002</c:v>
                </c:pt>
                <c:pt idx="27299">
                  <c:v>35003</c:v>
                </c:pt>
                <c:pt idx="27300">
                  <c:v>35004</c:v>
                </c:pt>
                <c:pt idx="27301">
                  <c:v>35005</c:v>
                </c:pt>
                <c:pt idx="27302">
                  <c:v>35006</c:v>
                </c:pt>
                <c:pt idx="27303">
                  <c:v>35007</c:v>
                </c:pt>
                <c:pt idx="27304">
                  <c:v>35008</c:v>
                </c:pt>
                <c:pt idx="27305">
                  <c:v>35009</c:v>
                </c:pt>
                <c:pt idx="27306">
                  <c:v>35010</c:v>
                </c:pt>
                <c:pt idx="27307">
                  <c:v>35011</c:v>
                </c:pt>
                <c:pt idx="27308">
                  <c:v>35012</c:v>
                </c:pt>
                <c:pt idx="27309">
                  <c:v>35013</c:v>
                </c:pt>
                <c:pt idx="27310">
                  <c:v>35014</c:v>
                </c:pt>
                <c:pt idx="27311">
                  <c:v>35015</c:v>
                </c:pt>
                <c:pt idx="27312">
                  <c:v>35016</c:v>
                </c:pt>
                <c:pt idx="27313">
                  <c:v>35017</c:v>
                </c:pt>
                <c:pt idx="27314">
                  <c:v>35018</c:v>
                </c:pt>
                <c:pt idx="27315">
                  <c:v>35019</c:v>
                </c:pt>
                <c:pt idx="27316">
                  <c:v>35020</c:v>
                </c:pt>
                <c:pt idx="27317">
                  <c:v>35021</c:v>
                </c:pt>
                <c:pt idx="27318">
                  <c:v>35022</c:v>
                </c:pt>
                <c:pt idx="27319">
                  <c:v>35023</c:v>
                </c:pt>
                <c:pt idx="27320">
                  <c:v>35024</c:v>
                </c:pt>
                <c:pt idx="27321">
                  <c:v>35025</c:v>
                </c:pt>
                <c:pt idx="27322">
                  <c:v>35026</c:v>
                </c:pt>
                <c:pt idx="27323">
                  <c:v>35027</c:v>
                </c:pt>
                <c:pt idx="27324">
                  <c:v>35028</c:v>
                </c:pt>
                <c:pt idx="27325">
                  <c:v>35029</c:v>
                </c:pt>
                <c:pt idx="27326">
                  <c:v>35030</c:v>
                </c:pt>
                <c:pt idx="27327">
                  <c:v>35031</c:v>
                </c:pt>
                <c:pt idx="27328">
                  <c:v>35032</c:v>
                </c:pt>
                <c:pt idx="27329">
                  <c:v>35033</c:v>
                </c:pt>
                <c:pt idx="27330">
                  <c:v>35034</c:v>
                </c:pt>
                <c:pt idx="27331">
                  <c:v>35035</c:v>
                </c:pt>
                <c:pt idx="27332">
                  <c:v>35036</c:v>
                </c:pt>
                <c:pt idx="27333">
                  <c:v>35037</c:v>
                </c:pt>
                <c:pt idx="27334">
                  <c:v>35038</c:v>
                </c:pt>
                <c:pt idx="27335">
                  <c:v>35039</c:v>
                </c:pt>
                <c:pt idx="27336">
                  <c:v>35040</c:v>
                </c:pt>
                <c:pt idx="27337">
                  <c:v>35041</c:v>
                </c:pt>
                <c:pt idx="27338">
                  <c:v>35042</c:v>
                </c:pt>
                <c:pt idx="27339">
                  <c:v>35043</c:v>
                </c:pt>
                <c:pt idx="27340">
                  <c:v>35044</c:v>
                </c:pt>
                <c:pt idx="27341">
                  <c:v>35045</c:v>
                </c:pt>
                <c:pt idx="27342">
                  <c:v>35046</c:v>
                </c:pt>
                <c:pt idx="27343">
                  <c:v>35047</c:v>
                </c:pt>
                <c:pt idx="27344">
                  <c:v>35048</c:v>
                </c:pt>
                <c:pt idx="27345">
                  <c:v>35049</c:v>
                </c:pt>
                <c:pt idx="27346">
                  <c:v>35050</c:v>
                </c:pt>
                <c:pt idx="27347">
                  <c:v>35051</c:v>
                </c:pt>
                <c:pt idx="27348">
                  <c:v>35052</c:v>
                </c:pt>
                <c:pt idx="27349">
                  <c:v>35053</c:v>
                </c:pt>
                <c:pt idx="27350">
                  <c:v>35054</c:v>
                </c:pt>
                <c:pt idx="27351">
                  <c:v>35055</c:v>
                </c:pt>
                <c:pt idx="27352">
                  <c:v>35056</c:v>
                </c:pt>
                <c:pt idx="27353">
                  <c:v>35057</c:v>
                </c:pt>
                <c:pt idx="27354">
                  <c:v>35058</c:v>
                </c:pt>
                <c:pt idx="27355">
                  <c:v>35059</c:v>
                </c:pt>
                <c:pt idx="27356">
                  <c:v>35060</c:v>
                </c:pt>
                <c:pt idx="27357">
                  <c:v>35061</c:v>
                </c:pt>
                <c:pt idx="27358">
                  <c:v>35062</c:v>
                </c:pt>
                <c:pt idx="27359">
                  <c:v>35063</c:v>
                </c:pt>
                <c:pt idx="27360">
                  <c:v>35064</c:v>
                </c:pt>
                <c:pt idx="27361">
                  <c:v>35065</c:v>
                </c:pt>
                <c:pt idx="27362">
                  <c:v>35066</c:v>
                </c:pt>
                <c:pt idx="27363">
                  <c:v>35067</c:v>
                </c:pt>
                <c:pt idx="27364">
                  <c:v>35068</c:v>
                </c:pt>
                <c:pt idx="27365">
                  <c:v>35069</c:v>
                </c:pt>
                <c:pt idx="27366">
                  <c:v>35070</c:v>
                </c:pt>
                <c:pt idx="27367">
                  <c:v>35071</c:v>
                </c:pt>
                <c:pt idx="27368">
                  <c:v>35072</c:v>
                </c:pt>
                <c:pt idx="27369">
                  <c:v>35073</c:v>
                </c:pt>
                <c:pt idx="27370">
                  <c:v>35074</c:v>
                </c:pt>
                <c:pt idx="27371">
                  <c:v>35075</c:v>
                </c:pt>
                <c:pt idx="27372">
                  <c:v>35076</c:v>
                </c:pt>
                <c:pt idx="27373">
                  <c:v>35077</c:v>
                </c:pt>
                <c:pt idx="27374">
                  <c:v>35078</c:v>
                </c:pt>
                <c:pt idx="27375">
                  <c:v>35079</c:v>
                </c:pt>
                <c:pt idx="27376">
                  <c:v>35080</c:v>
                </c:pt>
                <c:pt idx="27377">
                  <c:v>35081</c:v>
                </c:pt>
                <c:pt idx="27378">
                  <c:v>35082</c:v>
                </c:pt>
                <c:pt idx="27379">
                  <c:v>35083</c:v>
                </c:pt>
                <c:pt idx="27380">
                  <c:v>35084</c:v>
                </c:pt>
                <c:pt idx="27381">
                  <c:v>35085</c:v>
                </c:pt>
                <c:pt idx="27382">
                  <c:v>35086</c:v>
                </c:pt>
                <c:pt idx="27383">
                  <c:v>35087</c:v>
                </c:pt>
                <c:pt idx="27384">
                  <c:v>35088</c:v>
                </c:pt>
                <c:pt idx="27385">
                  <c:v>35089</c:v>
                </c:pt>
                <c:pt idx="27386">
                  <c:v>35090</c:v>
                </c:pt>
                <c:pt idx="27387">
                  <c:v>35091</c:v>
                </c:pt>
                <c:pt idx="27388">
                  <c:v>35092</c:v>
                </c:pt>
                <c:pt idx="27389">
                  <c:v>35093</c:v>
                </c:pt>
                <c:pt idx="27390">
                  <c:v>35094</c:v>
                </c:pt>
                <c:pt idx="27391">
                  <c:v>35095</c:v>
                </c:pt>
                <c:pt idx="27392">
                  <c:v>35096</c:v>
                </c:pt>
                <c:pt idx="27393">
                  <c:v>35097</c:v>
                </c:pt>
                <c:pt idx="27394">
                  <c:v>35098</c:v>
                </c:pt>
                <c:pt idx="27395">
                  <c:v>35099</c:v>
                </c:pt>
                <c:pt idx="27396">
                  <c:v>35100</c:v>
                </c:pt>
                <c:pt idx="27397">
                  <c:v>35101</c:v>
                </c:pt>
                <c:pt idx="27398">
                  <c:v>35102</c:v>
                </c:pt>
                <c:pt idx="27399">
                  <c:v>35103</c:v>
                </c:pt>
                <c:pt idx="27400">
                  <c:v>35104</c:v>
                </c:pt>
                <c:pt idx="27401">
                  <c:v>35105</c:v>
                </c:pt>
                <c:pt idx="27402">
                  <c:v>35106</c:v>
                </c:pt>
                <c:pt idx="27403">
                  <c:v>35107</c:v>
                </c:pt>
                <c:pt idx="27404">
                  <c:v>35108</c:v>
                </c:pt>
                <c:pt idx="27405">
                  <c:v>35109</c:v>
                </c:pt>
                <c:pt idx="27406">
                  <c:v>35110</c:v>
                </c:pt>
                <c:pt idx="27407">
                  <c:v>35111</c:v>
                </c:pt>
                <c:pt idx="27408">
                  <c:v>35112</c:v>
                </c:pt>
                <c:pt idx="27409">
                  <c:v>35113</c:v>
                </c:pt>
                <c:pt idx="27410">
                  <c:v>35114</c:v>
                </c:pt>
                <c:pt idx="27411">
                  <c:v>35115</c:v>
                </c:pt>
                <c:pt idx="27412">
                  <c:v>35116</c:v>
                </c:pt>
                <c:pt idx="27413">
                  <c:v>35117</c:v>
                </c:pt>
                <c:pt idx="27414">
                  <c:v>35118</c:v>
                </c:pt>
                <c:pt idx="27415">
                  <c:v>35119</c:v>
                </c:pt>
                <c:pt idx="27416">
                  <c:v>35120</c:v>
                </c:pt>
                <c:pt idx="27417">
                  <c:v>35121</c:v>
                </c:pt>
                <c:pt idx="27418">
                  <c:v>35122</c:v>
                </c:pt>
                <c:pt idx="27419">
                  <c:v>35123</c:v>
                </c:pt>
                <c:pt idx="27420">
                  <c:v>35124</c:v>
                </c:pt>
                <c:pt idx="27421">
                  <c:v>35125</c:v>
                </c:pt>
                <c:pt idx="27422">
                  <c:v>35126</c:v>
                </c:pt>
                <c:pt idx="27423">
                  <c:v>35127</c:v>
                </c:pt>
                <c:pt idx="27424">
                  <c:v>35128</c:v>
                </c:pt>
                <c:pt idx="27425">
                  <c:v>35129</c:v>
                </c:pt>
                <c:pt idx="27426">
                  <c:v>35130</c:v>
                </c:pt>
                <c:pt idx="27427">
                  <c:v>35131</c:v>
                </c:pt>
                <c:pt idx="27428">
                  <c:v>35132</c:v>
                </c:pt>
                <c:pt idx="27429">
                  <c:v>35133</c:v>
                </c:pt>
                <c:pt idx="27430">
                  <c:v>35134</c:v>
                </c:pt>
                <c:pt idx="27431">
                  <c:v>35135</c:v>
                </c:pt>
                <c:pt idx="27432">
                  <c:v>35136</c:v>
                </c:pt>
                <c:pt idx="27433">
                  <c:v>35137</c:v>
                </c:pt>
                <c:pt idx="27434">
                  <c:v>35138</c:v>
                </c:pt>
                <c:pt idx="27435">
                  <c:v>35139</c:v>
                </c:pt>
                <c:pt idx="27436">
                  <c:v>35140</c:v>
                </c:pt>
                <c:pt idx="27437">
                  <c:v>35141</c:v>
                </c:pt>
                <c:pt idx="27438">
                  <c:v>35142</c:v>
                </c:pt>
                <c:pt idx="27439">
                  <c:v>35143</c:v>
                </c:pt>
                <c:pt idx="27440">
                  <c:v>35144</c:v>
                </c:pt>
                <c:pt idx="27441">
                  <c:v>35145</c:v>
                </c:pt>
                <c:pt idx="27442">
                  <c:v>35146</c:v>
                </c:pt>
                <c:pt idx="27443">
                  <c:v>35147</c:v>
                </c:pt>
                <c:pt idx="27444">
                  <c:v>35148</c:v>
                </c:pt>
                <c:pt idx="27445">
                  <c:v>35149</c:v>
                </c:pt>
                <c:pt idx="27446">
                  <c:v>35150</c:v>
                </c:pt>
                <c:pt idx="27447">
                  <c:v>35151</c:v>
                </c:pt>
                <c:pt idx="27448">
                  <c:v>35152</c:v>
                </c:pt>
                <c:pt idx="27449">
                  <c:v>35153</c:v>
                </c:pt>
                <c:pt idx="27450">
                  <c:v>35154</c:v>
                </c:pt>
                <c:pt idx="27451">
                  <c:v>35155</c:v>
                </c:pt>
                <c:pt idx="27452">
                  <c:v>35156</c:v>
                </c:pt>
                <c:pt idx="27453">
                  <c:v>35157</c:v>
                </c:pt>
                <c:pt idx="27454">
                  <c:v>35158</c:v>
                </c:pt>
                <c:pt idx="27455">
                  <c:v>35159</c:v>
                </c:pt>
                <c:pt idx="27456">
                  <c:v>35160</c:v>
                </c:pt>
                <c:pt idx="27457">
                  <c:v>35161</c:v>
                </c:pt>
                <c:pt idx="27458">
                  <c:v>35162</c:v>
                </c:pt>
                <c:pt idx="27459">
                  <c:v>35163</c:v>
                </c:pt>
                <c:pt idx="27460">
                  <c:v>35164</c:v>
                </c:pt>
                <c:pt idx="27461">
                  <c:v>35165</c:v>
                </c:pt>
                <c:pt idx="27462">
                  <c:v>35166</c:v>
                </c:pt>
                <c:pt idx="27463">
                  <c:v>35167</c:v>
                </c:pt>
                <c:pt idx="27464">
                  <c:v>35168</c:v>
                </c:pt>
                <c:pt idx="27465">
                  <c:v>35169</c:v>
                </c:pt>
                <c:pt idx="27466">
                  <c:v>35170</c:v>
                </c:pt>
                <c:pt idx="27467">
                  <c:v>35171</c:v>
                </c:pt>
                <c:pt idx="27468">
                  <c:v>35172</c:v>
                </c:pt>
                <c:pt idx="27469">
                  <c:v>35173</c:v>
                </c:pt>
                <c:pt idx="27470">
                  <c:v>35174</c:v>
                </c:pt>
                <c:pt idx="27471">
                  <c:v>35175</c:v>
                </c:pt>
                <c:pt idx="27472">
                  <c:v>35176</c:v>
                </c:pt>
                <c:pt idx="27473">
                  <c:v>35177</c:v>
                </c:pt>
                <c:pt idx="27474">
                  <c:v>35178</c:v>
                </c:pt>
                <c:pt idx="27475">
                  <c:v>35179</c:v>
                </c:pt>
                <c:pt idx="27476">
                  <c:v>35180</c:v>
                </c:pt>
                <c:pt idx="27477">
                  <c:v>35181</c:v>
                </c:pt>
                <c:pt idx="27478">
                  <c:v>35182</c:v>
                </c:pt>
                <c:pt idx="27479">
                  <c:v>35183</c:v>
                </c:pt>
                <c:pt idx="27480">
                  <c:v>35184</c:v>
                </c:pt>
                <c:pt idx="27481">
                  <c:v>35185</c:v>
                </c:pt>
                <c:pt idx="27482">
                  <c:v>35186</c:v>
                </c:pt>
                <c:pt idx="27483">
                  <c:v>35187</c:v>
                </c:pt>
                <c:pt idx="27484">
                  <c:v>35188</c:v>
                </c:pt>
                <c:pt idx="27485">
                  <c:v>35189</c:v>
                </c:pt>
                <c:pt idx="27486">
                  <c:v>35190</c:v>
                </c:pt>
                <c:pt idx="27487">
                  <c:v>35191</c:v>
                </c:pt>
                <c:pt idx="27488">
                  <c:v>35192</c:v>
                </c:pt>
                <c:pt idx="27489">
                  <c:v>35193</c:v>
                </c:pt>
                <c:pt idx="27490">
                  <c:v>35194</c:v>
                </c:pt>
                <c:pt idx="27491">
                  <c:v>35195</c:v>
                </c:pt>
                <c:pt idx="27492">
                  <c:v>35196</c:v>
                </c:pt>
                <c:pt idx="27493">
                  <c:v>35197</c:v>
                </c:pt>
                <c:pt idx="27494">
                  <c:v>35198</c:v>
                </c:pt>
                <c:pt idx="27495">
                  <c:v>35199</c:v>
                </c:pt>
                <c:pt idx="27496">
                  <c:v>35200</c:v>
                </c:pt>
                <c:pt idx="27497">
                  <c:v>35201</c:v>
                </c:pt>
                <c:pt idx="27498">
                  <c:v>35202</c:v>
                </c:pt>
                <c:pt idx="27499">
                  <c:v>35203</c:v>
                </c:pt>
                <c:pt idx="27500">
                  <c:v>35204</c:v>
                </c:pt>
                <c:pt idx="27501">
                  <c:v>35205</c:v>
                </c:pt>
                <c:pt idx="27502">
                  <c:v>35206</c:v>
                </c:pt>
                <c:pt idx="27503">
                  <c:v>35207</c:v>
                </c:pt>
                <c:pt idx="27504">
                  <c:v>35208</c:v>
                </c:pt>
                <c:pt idx="27505">
                  <c:v>35209</c:v>
                </c:pt>
                <c:pt idx="27506">
                  <c:v>35210</c:v>
                </c:pt>
                <c:pt idx="27507">
                  <c:v>35211</c:v>
                </c:pt>
                <c:pt idx="27508">
                  <c:v>35212</c:v>
                </c:pt>
                <c:pt idx="27509">
                  <c:v>35213</c:v>
                </c:pt>
                <c:pt idx="27510">
                  <c:v>35214</c:v>
                </c:pt>
                <c:pt idx="27511">
                  <c:v>35215</c:v>
                </c:pt>
                <c:pt idx="27512">
                  <c:v>35216</c:v>
                </c:pt>
                <c:pt idx="27513">
                  <c:v>35217</c:v>
                </c:pt>
                <c:pt idx="27514">
                  <c:v>35218</c:v>
                </c:pt>
                <c:pt idx="27515">
                  <c:v>35219</c:v>
                </c:pt>
                <c:pt idx="27516">
                  <c:v>35220</c:v>
                </c:pt>
                <c:pt idx="27517">
                  <c:v>35221</c:v>
                </c:pt>
                <c:pt idx="27518">
                  <c:v>35222</c:v>
                </c:pt>
                <c:pt idx="27519">
                  <c:v>35223</c:v>
                </c:pt>
                <c:pt idx="27520">
                  <c:v>35224</c:v>
                </c:pt>
                <c:pt idx="27521">
                  <c:v>35225</c:v>
                </c:pt>
                <c:pt idx="27522">
                  <c:v>35226</c:v>
                </c:pt>
                <c:pt idx="27523">
                  <c:v>35227</c:v>
                </c:pt>
                <c:pt idx="27524">
                  <c:v>35228</c:v>
                </c:pt>
                <c:pt idx="27525">
                  <c:v>35229</c:v>
                </c:pt>
                <c:pt idx="27526">
                  <c:v>35230</c:v>
                </c:pt>
                <c:pt idx="27527">
                  <c:v>35231</c:v>
                </c:pt>
                <c:pt idx="27528">
                  <c:v>35232</c:v>
                </c:pt>
                <c:pt idx="27529">
                  <c:v>35233</c:v>
                </c:pt>
                <c:pt idx="27530">
                  <c:v>35234</c:v>
                </c:pt>
                <c:pt idx="27531">
                  <c:v>35235</c:v>
                </c:pt>
                <c:pt idx="27532">
                  <c:v>35236</c:v>
                </c:pt>
                <c:pt idx="27533">
                  <c:v>35237</c:v>
                </c:pt>
                <c:pt idx="27534">
                  <c:v>35238</c:v>
                </c:pt>
                <c:pt idx="27535">
                  <c:v>35239</c:v>
                </c:pt>
                <c:pt idx="27536">
                  <c:v>35240</c:v>
                </c:pt>
                <c:pt idx="27537">
                  <c:v>35241</c:v>
                </c:pt>
                <c:pt idx="27538">
                  <c:v>35242</c:v>
                </c:pt>
                <c:pt idx="27539">
                  <c:v>35243</c:v>
                </c:pt>
                <c:pt idx="27540">
                  <c:v>35244</c:v>
                </c:pt>
                <c:pt idx="27541">
                  <c:v>35245</c:v>
                </c:pt>
                <c:pt idx="27542">
                  <c:v>35246</c:v>
                </c:pt>
                <c:pt idx="27543">
                  <c:v>35247</c:v>
                </c:pt>
                <c:pt idx="27544">
                  <c:v>35248</c:v>
                </c:pt>
                <c:pt idx="27545">
                  <c:v>35249</c:v>
                </c:pt>
                <c:pt idx="27546">
                  <c:v>35250</c:v>
                </c:pt>
                <c:pt idx="27547">
                  <c:v>35251</c:v>
                </c:pt>
                <c:pt idx="27548">
                  <c:v>35252</c:v>
                </c:pt>
                <c:pt idx="27549">
                  <c:v>35253</c:v>
                </c:pt>
                <c:pt idx="27550">
                  <c:v>35254</c:v>
                </c:pt>
                <c:pt idx="27551">
                  <c:v>35255</c:v>
                </c:pt>
                <c:pt idx="27552">
                  <c:v>35256</c:v>
                </c:pt>
                <c:pt idx="27553">
                  <c:v>35257</c:v>
                </c:pt>
                <c:pt idx="27554">
                  <c:v>35258</c:v>
                </c:pt>
                <c:pt idx="27555">
                  <c:v>35259</c:v>
                </c:pt>
                <c:pt idx="27556">
                  <c:v>35260</c:v>
                </c:pt>
                <c:pt idx="27557">
                  <c:v>35261</c:v>
                </c:pt>
                <c:pt idx="27558">
                  <c:v>35262</c:v>
                </c:pt>
                <c:pt idx="27559">
                  <c:v>35263</c:v>
                </c:pt>
                <c:pt idx="27560">
                  <c:v>35264</c:v>
                </c:pt>
                <c:pt idx="27561">
                  <c:v>35265</c:v>
                </c:pt>
                <c:pt idx="27562">
                  <c:v>35266</c:v>
                </c:pt>
                <c:pt idx="27563">
                  <c:v>35267</c:v>
                </c:pt>
                <c:pt idx="27564">
                  <c:v>35268</c:v>
                </c:pt>
                <c:pt idx="27565">
                  <c:v>35269</c:v>
                </c:pt>
                <c:pt idx="27566">
                  <c:v>35270</c:v>
                </c:pt>
                <c:pt idx="27567">
                  <c:v>35271</c:v>
                </c:pt>
                <c:pt idx="27568">
                  <c:v>35272</c:v>
                </c:pt>
                <c:pt idx="27569">
                  <c:v>35273</c:v>
                </c:pt>
                <c:pt idx="27570">
                  <c:v>35274</c:v>
                </c:pt>
                <c:pt idx="27571">
                  <c:v>35275</c:v>
                </c:pt>
                <c:pt idx="27572">
                  <c:v>35276</c:v>
                </c:pt>
                <c:pt idx="27573">
                  <c:v>35277</c:v>
                </c:pt>
                <c:pt idx="27574">
                  <c:v>35278</c:v>
                </c:pt>
                <c:pt idx="27575">
                  <c:v>35279</c:v>
                </c:pt>
                <c:pt idx="27576">
                  <c:v>35280</c:v>
                </c:pt>
                <c:pt idx="27577">
                  <c:v>35281</c:v>
                </c:pt>
                <c:pt idx="27578">
                  <c:v>35282</c:v>
                </c:pt>
                <c:pt idx="27579">
                  <c:v>35283</c:v>
                </c:pt>
                <c:pt idx="27580">
                  <c:v>35284</c:v>
                </c:pt>
                <c:pt idx="27581">
                  <c:v>35285</c:v>
                </c:pt>
                <c:pt idx="27582">
                  <c:v>35286</c:v>
                </c:pt>
                <c:pt idx="27583">
                  <c:v>35287</c:v>
                </c:pt>
                <c:pt idx="27584">
                  <c:v>35288</c:v>
                </c:pt>
                <c:pt idx="27585">
                  <c:v>35289</c:v>
                </c:pt>
                <c:pt idx="27586">
                  <c:v>35290</c:v>
                </c:pt>
                <c:pt idx="27587">
                  <c:v>35291</c:v>
                </c:pt>
                <c:pt idx="27588">
                  <c:v>35292</c:v>
                </c:pt>
                <c:pt idx="27589">
                  <c:v>35293</c:v>
                </c:pt>
                <c:pt idx="27590">
                  <c:v>35294</c:v>
                </c:pt>
                <c:pt idx="27591">
                  <c:v>35295</c:v>
                </c:pt>
                <c:pt idx="27592">
                  <c:v>35296</c:v>
                </c:pt>
                <c:pt idx="27593">
                  <c:v>35297</c:v>
                </c:pt>
                <c:pt idx="27594">
                  <c:v>35298</c:v>
                </c:pt>
                <c:pt idx="27595">
                  <c:v>35299</c:v>
                </c:pt>
                <c:pt idx="27596">
                  <c:v>35300</c:v>
                </c:pt>
                <c:pt idx="27597">
                  <c:v>35301</c:v>
                </c:pt>
                <c:pt idx="27598">
                  <c:v>35302</c:v>
                </c:pt>
                <c:pt idx="27599">
                  <c:v>35303</c:v>
                </c:pt>
                <c:pt idx="27600">
                  <c:v>35304</c:v>
                </c:pt>
                <c:pt idx="27601">
                  <c:v>35305</c:v>
                </c:pt>
                <c:pt idx="27602">
                  <c:v>35306</c:v>
                </c:pt>
                <c:pt idx="27603">
                  <c:v>35307</c:v>
                </c:pt>
                <c:pt idx="27604">
                  <c:v>35308</c:v>
                </c:pt>
                <c:pt idx="27605">
                  <c:v>35309</c:v>
                </c:pt>
                <c:pt idx="27606">
                  <c:v>35310</c:v>
                </c:pt>
                <c:pt idx="27607">
                  <c:v>35311</c:v>
                </c:pt>
                <c:pt idx="27608">
                  <c:v>35312</c:v>
                </c:pt>
                <c:pt idx="27609">
                  <c:v>35313</c:v>
                </c:pt>
                <c:pt idx="27610">
                  <c:v>35314</c:v>
                </c:pt>
                <c:pt idx="27611">
                  <c:v>35315</c:v>
                </c:pt>
                <c:pt idx="27612">
                  <c:v>35316</c:v>
                </c:pt>
                <c:pt idx="27613">
                  <c:v>35317</c:v>
                </c:pt>
                <c:pt idx="27614">
                  <c:v>35318</c:v>
                </c:pt>
                <c:pt idx="27615">
                  <c:v>35319</c:v>
                </c:pt>
                <c:pt idx="27616">
                  <c:v>35320</c:v>
                </c:pt>
                <c:pt idx="27617">
                  <c:v>35321</c:v>
                </c:pt>
                <c:pt idx="27618">
                  <c:v>35322</c:v>
                </c:pt>
                <c:pt idx="27619">
                  <c:v>35323</c:v>
                </c:pt>
                <c:pt idx="27620">
                  <c:v>35324</c:v>
                </c:pt>
                <c:pt idx="27621">
                  <c:v>35325</c:v>
                </c:pt>
                <c:pt idx="27622">
                  <c:v>35326</c:v>
                </c:pt>
                <c:pt idx="27623">
                  <c:v>35327</c:v>
                </c:pt>
                <c:pt idx="27624">
                  <c:v>35328</c:v>
                </c:pt>
                <c:pt idx="27625">
                  <c:v>35329</c:v>
                </c:pt>
                <c:pt idx="27626">
                  <c:v>35330</c:v>
                </c:pt>
                <c:pt idx="27627">
                  <c:v>35331</c:v>
                </c:pt>
                <c:pt idx="27628">
                  <c:v>35332</c:v>
                </c:pt>
                <c:pt idx="27629">
                  <c:v>35333</c:v>
                </c:pt>
                <c:pt idx="27630">
                  <c:v>35334</c:v>
                </c:pt>
                <c:pt idx="27631">
                  <c:v>35335</c:v>
                </c:pt>
                <c:pt idx="27632">
                  <c:v>35336</c:v>
                </c:pt>
                <c:pt idx="27633">
                  <c:v>35337</c:v>
                </c:pt>
                <c:pt idx="27634">
                  <c:v>35338</c:v>
                </c:pt>
                <c:pt idx="27635">
                  <c:v>35339</c:v>
                </c:pt>
                <c:pt idx="27636">
                  <c:v>35340</c:v>
                </c:pt>
                <c:pt idx="27637">
                  <c:v>35341</c:v>
                </c:pt>
                <c:pt idx="27638">
                  <c:v>35342</c:v>
                </c:pt>
                <c:pt idx="27639">
                  <c:v>35343</c:v>
                </c:pt>
                <c:pt idx="27640">
                  <c:v>35344</c:v>
                </c:pt>
                <c:pt idx="27641">
                  <c:v>35345</c:v>
                </c:pt>
                <c:pt idx="27642">
                  <c:v>35346</c:v>
                </c:pt>
                <c:pt idx="27643">
                  <c:v>35347</c:v>
                </c:pt>
                <c:pt idx="27644">
                  <c:v>35348</c:v>
                </c:pt>
                <c:pt idx="27645">
                  <c:v>35349</c:v>
                </c:pt>
                <c:pt idx="27646">
                  <c:v>35350</c:v>
                </c:pt>
                <c:pt idx="27647">
                  <c:v>35351</c:v>
                </c:pt>
                <c:pt idx="27648">
                  <c:v>35352</c:v>
                </c:pt>
                <c:pt idx="27649">
                  <c:v>35353</c:v>
                </c:pt>
                <c:pt idx="27650">
                  <c:v>35354</c:v>
                </c:pt>
                <c:pt idx="27651">
                  <c:v>35355</c:v>
                </c:pt>
                <c:pt idx="27652">
                  <c:v>35356</c:v>
                </c:pt>
                <c:pt idx="27653">
                  <c:v>35357</c:v>
                </c:pt>
                <c:pt idx="27654">
                  <c:v>35358</c:v>
                </c:pt>
                <c:pt idx="27655">
                  <c:v>35359</c:v>
                </c:pt>
                <c:pt idx="27656">
                  <c:v>35360</c:v>
                </c:pt>
                <c:pt idx="27657">
                  <c:v>35361</c:v>
                </c:pt>
                <c:pt idx="27658">
                  <c:v>35362</c:v>
                </c:pt>
                <c:pt idx="27659">
                  <c:v>35363</c:v>
                </c:pt>
                <c:pt idx="27660">
                  <c:v>35364</c:v>
                </c:pt>
                <c:pt idx="27661">
                  <c:v>35365</c:v>
                </c:pt>
                <c:pt idx="27662">
                  <c:v>35366</c:v>
                </c:pt>
                <c:pt idx="27663">
                  <c:v>35367</c:v>
                </c:pt>
                <c:pt idx="27664">
                  <c:v>35368</c:v>
                </c:pt>
                <c:pt idx="27665">
                  <c:v>35369</c:v>
                </c:pt>
                <c:pt idx="27666">
                  <c:v>35370</c:v>
                </c:pt>
                <c:pt idx="27667">
                  <c:v>35371</c:v>
                </c:pt>
                <c:pt idx="27668">
                  <c:v>35372</c:v>
                </c:pt>
                <c:pt idx="27669">
                  <c:v>35373</c:v>
                </c:pt>
                <c:pt idx="27670">
                  <c:v>35374</c:v>
                </c:pt>
                <c:pt idx="27671">
                  <c:v>35375</c:v>
                </c:pt>
                <c:pt idx="27672">
                  <c:v>35376</c:v>
                </c:pt>
                <c:pt idx="27673">
                  <c:v>35377</c:v>
                </c:pt>
                <c:pt idx="27674">
                  <c:v>35378</c:v>
                </c:pt>
                <c:pt idx="27675">
                  <c:v>35379</c:v>
                </c:pt>
                <c:pt idx="27676">
                  <c:v>35380</c:v>
                </c:pt>
                <c:pt idx="27677">
                  <c:v>35381</c:v>
                </c:pt>
                <c:pt idx="27678">
                  <c:v>35382</c:v>
                </c:pt>
                <c:pt idx="27679">
                  <c:v>35383</c:v>
                </c:pt>
                <c:pt idx="27680">
                  <c:v>35384</c:v>
                </c:pt>
                <c:pt idx="27681">
                  <c:v>35385</c:v>
                </c:pt>
                <c:pt idx="27682">
                  <c:v>35386</c:v>
                </c:pt>
                <c:pt idx="27683">
                  <c:v>35387</c:v>
                </c:pt>
                <c:pt idx="27684">
                  <c:v>35388</c:v>
                </c:pt>
                <c:pt idx="27685">
                  <c:v>35389</c:v>
                </c:pt>
                <c:pt idx="27686">
                  <c:v>35390</c:v>
                </c:pt>
                <c:pt idx="27687">
                  <c:v>35391</c:v>
                </c:pt>
                <c:pt idx="27688">
                  <c:v>35392</c:v>
                </c:pt>
                <c:pt idx="27689">
                  <c:v>35393</c:v>
                </c:pt>
                <c:pt idx="27690">
                  <c:v>35394</c:v>
                </c:pt>
                <c:pt idx="27691">
                  <c:v>35395</c:v>
                </c:pt>
                <c:pt idx="27692">
                  <c:v>35396</c:v>
                </c:pt>
                <c:pt idx="27693">
                  <c:v>35397</c:v>
                </c:pt>
                <c:pt idx="27694">
                  <c:v>35398</c:v>
                </c:pt>
                <c:pt idx="27695">
                  <c:v>35399</c:v>
                </c:pt>
                <c:pt idx="27696">
                  <c:v>35400</c:v>
                </c:pt>
                <c:pt idx="27697">
                  <c:v>35401</c:v>
                </c:pt>
                <c:pt idx="27698">
                  <c:v>35402</c:v>
                </c:pt>
                <c:pt idx="27699">
                  <c:v>35403</c:v>
                </c:pt>
                <c:pt idx="27700">
                  <c:v>35404</c:v>
                </c:pt>
                <c:pt idx="27701">
                  <c:v>35405</c:v>
                </c:pt>
                <c:pt idx="27702">
                  <c:v>35406</c:v>
                </c:pt>
                <c:pt idx="27703">
                  <c:v>35407</c:v>
                </c:pt>
                <c:pt idx="27704">
                  <c:v>35408</c:v>
                </c:pt>
                <c:pt idx="27705">
                  <c:v>35409</c:v>
                </c:pt>
                <c:pt idx="27706">
                  <c:v>35410</c:v>
                </c:pt>
                <c:pt idx="27707">
                  <c:v>35411</c:v>
                </c:pt>
                <c:pt idx="27708">
                  <c:v>35412</c:v>
                </c:pt>
                <c:pt idx="27709">
                  <c:v>35413</c:v>
                </c:pt>
                <c:pt idx="27710">
                  <c:v>35414</c:v>
                </c:pt>
                <c:pt idx="27711">
                  <c:v>35415</c:v>
                </c:pt>
                <c:pt idx="27712">
                  <c:v>35416</c:v>
                </c:pt>
                <c:pt idx="27713">
                  <c:v>35417</c:v>
                </c:pt>
                <c:pt idx="27714">
                  <c:v>35418</c:v>
                </c:pt>
                <c:pt idx="27715">
                  <c:v>35419</c:v>
                </c:pt>
                <c:pt idx="27716">
                  <c:v>35420</c:v>
                </c:pt>
                <c:pt idx="27717">
                  <c:v>35421</c:v>
                </c:pt>
                <c:pt idx="27718">
                  <c:v>35422</c:v>
                </c:pt>
                <c:pt idx="27719">
                  <c:v>35423</c:v>
                </c:pt>
                <c:pt idx="27720">
                  <c:v>35424</c:v>
                </c:pt>
                <c:pt idx="27721">
                  <c:v>35425</c:v>
                </c:pt>
                <c:pt idx="27722">
                  <c:v>35426</c:v>
                </c:pt>
                <c:pt idx="27723">
                  <c:v>35427</c:v>
                </c:pt>
                <c:pt idx="27724">
                  <c:v>35428</c:v>
                </c:pt>
                <c:pt idx="27725">
                  <c:v>35429</c:v>
                </c:pt>
                <c:pt idx="27726">
                  <c:v>35430</c:v>
                </c:pt>
                <c:pt idx="27727">
                  <c:v>35431</c:v>
                </c:pt>
                <c:pt idx="27728">
                  <c:v>35432</c:v>
                </c:pt>
                <c:pt idx="27729">
                  <c:v>35433</c:v>
                </c:pt>
                <c:pt idx="27730">
                  <c:v>35434</c:v>
                </c:pt>
                <c:pt idx="27731">
                  <c:v>35435</c:v>
                </c:pt>
                <c:pt idx="27732">
                  <c:v>35436</c:v>
                </c:pt>
                <c:pt idx="27733">
                  <c:v>35437</c:v>
                </c:pt>
                <c:pt idx="27734">
                  <c:v>35438</c:v>
                </c:pt>
                <c:pt idx="27735">
                  <c:v>35439</c:v>
                </c:pt>
                <c:pt idx="27736">
                  <c:v>35440</c:v>
                </c:pt>
                <c:pt idx="27737">
                  <c:v>35441</c:v>
                </c:pt>
                <c:pt idx="27738">
                  <c:v>35442</c:v>
                </c:pt>
                <c:pt idx="27739">
                  <c:v>35443</c:v>
                </c:pt>
                <c:pt idx="27740">
                  <c:v>35444</c:v>
                </c:pt>
                <c:pt idx="27741">
                  <c:v>35445</c:v>
                </c:pt>
                <c:pt idx="27742">
                  <c:v>35446</c:v>
                </c:pt>
                <c:pt idx="27743">
                  <c:v>35447</c:v>
                </c:pt>
                <c:pt idx="27744">
                  <c:v>35448</c:v>
                </c:pt>
                <c:pt idx="27745">
                  <c:v>35449</c:v>
                </c:pt>
                <c:pt idx="27746">
                  <c:v>35450</c:v>
                </c:pt>
                <c:pt idx="27747">
                  <c:v>35451</c:v>
                </c:pt>
                <c:pt idx="27748">
                  <c:v>35452</c:v>
                </c:pt>
                <c:pt idx="27749">
                  <c:v>35453</c:v>
                </c:pt>
                <c:pt idx="27750">
                  <c:v>35454</c:v>
                </c:pt>
                <c:pt idx="27751">
                  <c:v>35455</c:v>
                </c:pt>
                <c:pt idx="27752">
                  <c:v>35456</c:v>
                </c:pt>
                <c:pt idx="27753">
                  <c:v>35457</c:v>
                </c:pt>
                <c:pt idx="27754">
                  <c:v>35458</c:v>
                </c:pt>
                <c:pt idx="27755">
                  <c:v>35459</c:v>
                </c:pt>
                <c:pt idx="27756">
                  <c:v>35460</c:v>
                </c:pt>
                <c:pt idx="27757">
                  <c:v>35461</c:v>
                </c:pt>
                <c:pt idx="27758">
                  <c:v>35462</c:v>
                </c:pt>
                <c:pt idx="27759">
                  <c:v>35463</c:v>
                </c:pt>
                <c:pt idx="27760">
                  <c:v>35464</c:v>
                </c:pt>
                <c:pt idx="27761">
                  <c:v>35465</c:v>
                </c:pt>
                <c:pt idx="27762">
                  <c:v>35466</c:v>
                </c:pt>
                <c:pt idx="27763">
                  <c:v>35467</c:v>
                </c:pt>
                <c:pt idx="27764">
                  <c:v>35468</c:v>
                </c:pt>
                <c:pt idx="27765">
                  <c:v>35469</c:v>
                </c:pt>
                <c:pt idx="27766">
                  <c:v>35470</c:v>
                </c:pt>
                <c:pt idx="27767">
                  <c:v>35471</c:v>
                </c:pt>
                <c:pt idx="27768">
                  <c:v>35472</c:v>
                </c:pt>
                <c:pt idx="27769">
                  <c:v>35473</c:v>
                </c:pt>
                <c:pt idx="27770">
                  <c:v>35474</c:v>
                </c:pt>
                <c:pt idx="27771">
                  <c:v>35475</c:v>
                </c:pt>
                <c:pt idx="27772">
                  <c:v>35476</c:v>
                </c:pt>
                <c:pt idx="27773">
                  <c:v>35477</c:v>
                </c:pt>
                <c:pt idx="27774">
                  <c:v>35478</c:v>
                </c:pt>
                <c:pt idx="27775">
                  <c:v>35479</c:v>
                </c:pt>
                <c:pt idx="27776">
                  <c:v>35480</c:v>
                </c:pt>
                <c:pt idx="27777">
                  <c:v>35481</c:v>
                </c:pt>
                <c:pt idx="27778">
                  <c:v>35482</c:v>
                </c:pt>
                <c:pt idx="27779">
                  <c:v>35483</c:v>
                </c:pt>
                <c:pt idx="27780">
                  <c:v>35484</c:v>
                </c:pt>
                <c:pt idx="27781">
                  <c:v>35485</c:v>
                </c:pt>
                <c:pt idx="27782">
                  <c:v>35486</c:v>
                </c:pt>
                <c:pt idx="27783">
                  <c:v>35487</c:v>
                </c:pt>
                <c:pt idx="27784">
                  <c:v>35488</c:v>
                </c:pt>
                <c:pt idx="27785">
                  <c:v>35489</c:v>
                </c:pt>
                <c:pt idx="27786">
                  <c:v>35490</c:v>
                </c:pt>
                <c:pt idx="27787">
                  <c:v>35491</c:v>
                </c:pt>
                <c:pt idx="27788">
                  <c:v>35492</c:v>
                </c:pt>
                <c:pt idx="27789">
                  <c:v>35493</c:v>
                </c:pt>
                <c:pt idx="27790">
                  <c:v>35494</c:v>
                </c:pt>
                <c:pt idx="27791">
                  <c:v>35495</c:v>
                </c:pt>
                <c:pt idx="27792">
                  <c:v>35496</c:v>
                </c:pt>
                <c:pt idx="27793">
                  <c:v>35497</c:v>
                </c:pt>
                <c:pt idx="27794">
                  <c:v>35498</c:v>
                </c:pt>
                <c:pt idx="27795">
                  <c:v>35499</c:v>
                </c:pt>
                <c:pt idx="27796">
                  <c:v>35500</c:v>
                </c:pt>
                <c:pt idx="27797">
                  <c:v>35501</c:v>
                </c:pt>
                <c:pt idx="27798">
                  <c:v>35502</c:v>
                </c:pt>
                <c:pt idx="27799">
                  <c:v>35503</c:v>
                </c:pt>
                <c:pt idx="27800">
                  <c:v>35504</c:v>
                </c:pt>
                <c:pt idx="27801">
                  <c:v>35505</c:v>
                </c:pt>
                <c:pt idx="27802">
                  <c:v>35506</c:v>
                </c:pt>
                <c:pt idx="27803">
                  <c:v>35507</c:v>
                </c:pt>
                <c:pt idx="27804">
                  <c:v>35508</c:v>
                </c:pt>
                <c:pt idx="27805">
                  <c:v>35509</c:v>
                </c:pt>
                <c:pt idx="27806">
                  <c:v>35510</c:v>
                </c:pt>
                <c:pt idx="27807">
                  <c:v>35511</c:v>
                </c:pt>
                <c:pt idx="27808">
                  <c:v>35512</c:v>
                </c:pt>
                <c:pt idx="27809">
                  <c:v>35513</c:v>
                </c:pt>
                <c:pt idx="27810">
                  <c:v>35514</c:v>
                </c:pt>
                <c:pt idx="27811">
                  <c:v>35515</c:v>
                </c:pt>
                <c:pt idx="27812">
                  <c:v>35516</c:v>
                </c:pt>
                <c:pt idx="27813">
                  <c:v>35517</c:v>
                </c:pt>
                <c:pt idx="27814">
                  <c:v>35518</c:v>
                </c:pt>
                <c:pt idx="27815">
                  <c:v>35519</c:v>
                </c:pt>
                <c:pt idx="27816">
                  <c:v>35520</c:v>
                </c:pt>
                <c:pt idx="27817">
                  <c:v>35521</c:v>
                </c:pt>
                <c:pt idx="27818">
                  <c:v>35522</c:v>
                </c:pt>
                <c:pt idx="27819">
                  <c:v>35523</c:v>
                </c:pt>
                <c:pt idx="27820">
                  <c:v>35524</c:v>
                </c:pt>
                <c:pt idx="27821">
                  <c:v>35525</c:v>
                </c:pt>
                <c:pt idx="27822">
                  <c:v>35526</c:v>
                </c:pt>
                <c:pt idx="27823">
                  <c:v>35527</c:v>
                </c:pt>
                <c:pt idx="27824">
                  <c:v>35528</c:v>
                </c:pt>
                <c:pt idx="27825">
                  <c:v>35529</c:v>
                </c:pt>
                <c:pt idx="27826">
                  <c:v>35530</c:v>
                </c:pt>
                <c:pt idx="27827">
                  <c:v>35531</c:v>
                </c:pt>
                <c:pt idx="27828">
                  <c:v>35532</c:v>
                </c:pt>
                <c:pt idx="27829">
                  <c:v>35533</c:v>
                </c:pt>
                <c:pt idx="27830">
                  <c:v>35534</c:v>
                </c:pt>
                <c:pt idx="27831">
                  <c:v>35535</c:v>
                </c:pt>
                <c:pt idx="27832">
                  <c:v>35536</c:v>
                </c:pt>
                <c:pt idx="27833">
                  <c:v>35537</c:v>
                </c:pt>
                <c:pt idx="27834">
                  <c:v>35538</c:v>
                </c:pt>
                <c:pt idx="27835">
                  <c:v>35539</c:v>
                </c:pt>
                <c:pt idx="27836">
                  <c:v>35540</c:v>
                </c:pt>
                <c:pt idx="27837">
                  <c:v>35541</c:v>
                </c:pt>
                <c:pt idx="27838">
                  <c:v>35542</c:v>
                </c:pt>
                <c:pt idx="27839">
                  <c:v>35543</c:v>
                </c:pt>
                <c:pt idx="27840">
                  <c:v>35544</c:v>
                </c:pt>
                <c:pt idx="27841">
                  <c:v>35545</c:v>
                </c:pt>
                <c:pt idx="27842">
                  <c:v>35546</c:v>
                </c:pt>
                <c:pt idx="27843">
                  <c:v>35547</c:v>
                </c:pt>
                <c:pt idx="27844">
                  <c:v>35548</c:v>
                </c:pt>
                <c:pt idx="27845">
                  <c:v>35549</c:v>
                </c:pt>
                <c:pt idx="27846">
                  <c:v>35550</c:v>
                </c:pt>
                <c:pt idx="27847">
                  <c:v>35551</c:v>
                </c:pt>
                <c:pt idx="27848">
                  <c:v>35552</c:v>
                </c:pt>
                <c:pt idx="27849">
                  <c:v>35553</c:v>
                </c:pt>
                <c:pt idx="27850">
                  <c:v>35554</c:v>
                </c:pt>
                <c:pt idx="27851">
                  <c:v>35555</c:v>
                </c:pt>
                <c:pt idx="27852">
                  <c:v>35556</c:v>
                </c:pt>
                <c:pt idx="27853">
                  <c:v>35557</c:v>
                </c:pt>
                <c:pt idx="27854">
                  <c:v>35558</c:v>
                </c:pt>
                <c:pt idx="27855">
                  <c:v>35559</c:v>
                </c:pt>
                <c:pt idx="27856">
                  <c:v>35560</c:v>
                </c:pt>
                <c:pt idx="27857">
                  <c:v>35561</c:v>
                </c:pt>
                <c:pt idx="27858">
                  <c:v>35562</c:v>
                </c:pt>
                <c:pt idx="27859">
                  <c:v>35563</c:v>
                </c:pt>
                <c:pt idx="27860">
                  <c:v>35564</c:v>
                </c:pt>
                <c:pt idx="27861">
                  <c:v>35565</c:v>
                </c:pt>
                <c:pt idx="27862">
                  <c:v>35566</c:v>
                </c:pt>
                <c:pt idx="27863">
                  <c:v>35567</c:v>
                </c:pt>
                <c:pt idx="27864">
                  <c:v>35568</c:v>
                </c:pt>
                <c:pt idx="27865">
                  <c:v>35569</c:v>
                </c:pt>
                <c:pt idx="27866">
                  <c:v>35570</c:v>
                </c:pt>
                <c:pt idx="27867">
                  <c:v>35571</c:v>
                </c:pt>
                <c:pt idx="27868">
                  <c:v>35572</c:v>
                </c:pt>
                <c:pt idx="27869">
                  <c:v>35573</c:v>
                </c:pt>
                <c:pt idx="27870">
                  <c:v>35574</c:v>
                </c:pt>
                <c:pt idx="27871">
                  <c:v>35575</c:v>
                </c:pt>
                <c:pt idx="27872">
                  <c:v>35576</c:v>
                </c:pt>
                <c:pt idx="27873">
                  <c:v>35577</c:v>
                </c:pt>
                <c:pt idx="27874">
                  <c:v>35578</c:v>
                </c:pt>
                <c:pt idx="27875">
                  <c:v>35579</c:v>
                </c:pt>
                <c:pt idx="27876">
                  <c:v>35580</c:v>
                </c:pt>
                <c:pt idx="27877">
                  <c:v>35581</c:v>
                </c:pt>
                <c:pt idx="27878">
                  <c:v>35582</c:v>
                </c:pt>
                <c:pt idx="27879">
                  <c:v>35583</c:v>
                </c:pt>
                <c:pt idx="27880">
                  <c:v>35584</c:v>
                </c:pt>
                <c:pt idx="27881">
                  <c:v>35585</c:v>
                </c:pt>
                <c:pt idx="27882">
                  <c:v>35586</c:v>
                </c:pt>
                <c:pt idx="27883">
                  <c:v>35587</c:v>
                </c:pt>
                <c:pt idx="27884">
                  <c:v>35588</c:v>
                </c:pt>
                <c:pt idx="27885">
                  <c:v>35589</c:v>
                </c:pt>
                <c:pt idx="27886">
                  <c:v>35590</c:v>
                </c:pt>
                <c:pt idx="27887">
                  <c:v>35591</c:v>
                </c:pt>
                <c:pt idx="27888">
                  <c:v>35592</c:v>
                </c:pt>
                <c:pt idx="27889">
                  <c:v>35593</c:v>
                </c:pt>
                <c:pt idx="27890">
                  <c:v>35594</c:v>
                </c:pt>
                <c:pt idx="27891">
                  <c:v>35595</c:v>
                </c:pt>
                <c:pt idx="27892">
                  <c:v>35596</c:v>
                </c:pt>
                <c:pt idx="27893">
                  <c:v>35597</c:v>
                </c:pt>
                <c:pt idx="27894">
                  <c:v>35598</c:v>
                </c:pt>
                <c:pt idx="27895">
                  <c:v>35599</c:v>
                </c:pt>
                <c:pt idx="27896">
                  <c:v>35600</c:v>
                </c:pt>
                <c:pt idx="27897">
                  <c:v>35601</c:v>
                </c:pt>
                <c:pt idx="27898">
                  <c:v>35602</c:v>
                </c:pt>
                <c:pt idx="27899">
                  <c:v>35603</c:v>
                </c:pt>
                <c:pt idx="27900">
                  <c:v>35604</c:v>
                </c:pt>
                <c:pt idx="27901">
                  <c:v>35605</c:v>
                </c:pt>
                <c:pt idx="27902">
                  <c:v>35606</c:v>
                </c:pt>
                <c:pt idx="27903">
                  <c:v>35607</c:v>
                </c:pt>
                <c:pt idx="27904">
                  <c:v>35608</c:v>
                </c:pt>
                <c:pt idx="27905">
                  <c:v>35609</c:v>
                </c:pt>
                <c:pt idx="27906">
                  <c:v>35610</c:v>
                </c:pt>
                <c:pt idx="27907">
                  <c:v>35611</c:v>
                </c:pt>
                <c:pt idx="27908">
                  <c:v>35612</c:v>
                </c:pt>
                <c:pt idx="27909">
                  <c:v>35613</c:v>
                </c:pt>
                <c:pt idx="27910">
                  <c:v>35614</c:v>
                </c:pt>
                <c:pt idx="27911">
                  <c:v>35615</c:v>
                </c:pt>
                <c:pt idx="27912">
                  <c:v>35616</c:v>
                </c:pt>
                <c:pt idx="27913">
                  <c:v>35617</c:v>
                </c:pt>
                <c:pt idx="27914">
                  <c:v>35618</c:v>
                </c:pt>
                <c:pt idx="27915">
                  <c:v>35619</c:v>
                </c:pt>
                <c:pt idx="27916">
                  <c:v>35620</c:v>
                </c:pt>
                <c:pt idx="27917">
                  <c:v>35621</c:v>
                </c:pt>
                <c:pt idx="27918">
                  <c:v>35622</c:v>
                </c:pt>
                <c:pt idx="27919">
                  <c:v>35623</c:v>
                </c:pt>
                <c:pt idx="27920">
                  <c:v>35624</c:v>
                </c:pt>
                <c:pt idx="27921">
                  <c:v>35625</c:v>
                </c:pt>
                <c:pt idx="27922">
                  <c:v>35626</c:v>
                </c:pt>
                <c:pt idx="27923">
                  <c:v>35627</c:v>
                </c:pt>
                <c:pt idx="27924">
                  <c:v>35628</c:v>
                </c:pt>
                <c:pt idx="27925">
                  <c:v>35629</c:v>
                </c:pt>
                <c:pt idx="27926">
                  <c:v>35630</c:v>
                </c:pt>
                <c:pt idx="27927">
                  <c:v>35631</c:v>
                </c:pt>
                <c:pt idx="27928">
                  <c:v>35632</c:v>
                </c:pt>
                <c:pt idx="27929">
                  <c:v>35633</c:v>
                </c:pt>
                <c:pt idx="27930">
                  <c:v>35634</c:v>
                </c:pt>
                <c:pt idx="27931">
                  <c:v>35635</c:v>
                </c:pt>
                <c:pt idx="27932">
                  <c:v>35636</c:v>
                </c:pt>
                <c:pt idx="27933">
                  <c:v>35637</c:v>
                </c:pt>
                <c:pt idx="27934">
                  <c:v>35638</c:v>
                </c:pt>
                <c:pt idx="27935">
                  <c:v>35639</c:v>
                </c:pt>
                <c:pt idx="27936">
                  <c:v>35640</c:v>
                </c:pt>
                <c:pt idx="27937">
                  <c:v>35641</c:v>
                </c:pt>
                <c:pt idx="27938">
                  <c:v>35642</c:v>
                </c:pt>
                <c:pt idx="27939">
                  <c:v>35643</c:v>
                </c:pt>
                <c:pt idx="27940">
                  <c:v>35644</c:v>
                </c:pt>
                <c:pt idx="27941">
                  <c:v>35645</c:v>
                </c:pt>
                <c:pt idx="27942">
                  <c:v>35646</c:v>
                </c:pt>
                <c:pt idx="27943">
                  <c:v>35647</c:v>
                </c:pt>
                <c:pt idx="27944">
                  <c:v>35648</c:v>
                </c:pt>
                <c:pt idx="27945">
                  <c:v>35649</c:v>
                </c:pt>
                <c:pt idx="27946">
                  <c:v>35650</c:v>
                </c:pt>
                <c:pt idx="27947">
                  <c:v>35651</c:v>
                </c:pt>
                <c:pt idx="27948">
                  <c:v>35652</c:v>
                </c:pt>
                <c:pt idx="27949">
                  <c:v>35653</c:v>
                </c:pt>
                <c:pt idx="27950">
                  <c:v>35654</c:v>
                </c:pt>
                <c:pt idx="27951">
                  <c:v>35655</c:v>
                </c:pt>
                <c:pt idx="27952">
                  <c:v>35656</c:v>
                </c:pt>
                <c:pt idx="27953">
                  <c:v>35657</c:v>
                </c:pt>
                <c:pt idx="27954">
                  <c:v>35658</c:v>
                </c:pt>
                <c:pt idx="27955">
                  <c:v>35659</c:v>
                </c:pt>
                <c:pt idx="27956">
                  <c:v>35660</c:v>
                </c:pt>
                <c:pt idx="27957">
                  <c:v>35661</c:v>
                </c:pt>
                <c:pt idx="27958">
                  <c:v>35662</c:v>
                </c:pt>
                <c:pt idx="27959">
                  <c:v>35663</c:v>
                </c:pt>
                <c:pt idx="27960">
                  <c:v>35664</c:v>
                </c:pt>
                <c:pt idx="27961">
                  <c:v>35665</c:v>
                </c:pt>
                <c:pt idx="27962">
                  <c:v>35666</c:v>
                </c:pt>
                <c:pt idx="27963">
                  <c:v>35667</c:v>
                </c:pt>
                <c:pt idx="27964">
                  <c:v>35668</c:v>
                </c:pt>
                <c:pt idx="27965">
                  <c:v>35669</c:v>
                </c:pt>
                <c:pt idx="27966">
                  <c:v>35670</c:v>
                </c:pt>
                <c:pt idx="27967">
                  <c:v>35671</c:v>
                </c:pt>
                <c:pt idx="27968">
                  <c:v>35672</c:v>
                </c:pt>
                <c:pt idx="27969">
                  <c:v>35673</c:v>
                </c:pt>
                <c:pt idx="27970">
                  <c:v>35674</c:v>
                </c:pt>
                <c:pt idx="27971">
                  <c:v>35675</c:v>
                </c:pt>
                <c:pt idx="27972">
                  <c:v>35676</c:v>
                </c:pt>
                <c:pt idx="27973">
                  <c:v>35677</c:v>
                </c:pt>
                <c:pt idx="27974">
                  <c:v>35678</c:v>
                </c:pt>
                <c:pt idx="27975">
                  <c:v>35679</c:v>
                </c:pt>
                <c:pt idx="27976">
                  <c:v>35680</c:v>
                </c:pt>
                <c:pt idx="27977">
                  <c:v>35681</c:v>
                </c:pt>
                <c:pt idx="27978">
                  <c:v>35682</c:v>
                </c:pt>
                <c:pt idx="27979">
                  <c:v>35683</c:v>
                </c:pt>
                <c:pt idx="27980">
                  <c:v>35684</c:v>
                </c:pt>
                <c:pt idx="27981">
                  <c:v>35685</c:v>
                </c:pt>
                <c:pt idx="27982">
                  <c:v>35686</c:v>
                </c:pt>
                <c:pt idx="27983">
                  <c:v>35687</c:v>
                </c:pt>
                <c:pt idx="27984">
                  <c:v>35688</c:v>
                </c:pt>
                <c:pt idx="27985">
                  <c:v>35689</c:v>
                </c:pt>
                <c:pt idx="27986">
                  <c:v>35690</c:v>
                </c:pt>
                <c:pt idx="27987">
                  <c:v>35691</c:v>
                </c:pt>
                <c:pt idx="27988">
                  <c:v>35692</c:v>
                </c:pt>
                <c:pt idx="27989">
                  <c:v>35693</c:v>
                </c:pt>
                <c:pt idx="27990">
                  <c:v>35694</c:v>
                </c:pt>
                <c:pt idx="27991">
                  <c:v>35695</c:v>
                </c:pt>
                <c:pt idx="27992">
                  <c:v>35696</c:v>
                </c:pt>
                <c:pt idx="27993">
                  <c:v>35697</c:v>
                </c:pt>
                <c:pt idx="27994">
                  <c:v>35698</c:v>
                </c:pt>
                <c:pt idx="27995">
                  <c:v>35699</c:v>
                </c:pt>
                <c:pt idx="27996">
                  <c:v>35700</c:v>
                </c:pt>
                <c:pt idx="27997">
                  <c:v>35701</c:v>
                </c:pt>
                <c:pt idx="27998">
                  <c:v>35702</c:v>
                </c:pt>
                <c:pt idx="27999">
                  <c:v>35703</c:v>
                </c:pt>
                <c:pt idx="28000">
                  <c:v>35704</c:v>
                </c:pt>
                <c:pt idx="28001">
                  <c:v>35705</c:v>
                </c:pt>
                <c:pt idx="28002">
                  <c:v>35706</c:v>
                </c:pt>
                <c:pt idx="28003">
                  <c:v>35707</c:v>
                </c:pt>
                <c:pt idx="28004">
                  <c:v>35708</c:v>
                </c:pt>
                <c:pt idx="28005">
                  <c:v>35709</c:v>
                </c:pt>
                <c:pt idx="28006">
                  <c:v>35710</c:v>
                </c:pt>
                <c:pt idx="28007">
                  <c:v>35711</c:v>
                </c:pt>
                <c:pt idx="28008">
                  <c:v>35712</c:v>
                </c:pt>
                <c:pt idx="28009">
                  <c:v>35713</c:v>
                </c:pt>
                <c:pt idx="28010">
                  <c:v>35714</c:v>
                </c:pt>
                <c:pt idx="28011">
                  <c:v>35715</c:v>
                </c:pt>
                <c:pt idx="28012">
                  <c:v>35716</c:v>
                </c:pt>
                <c:pt idx="28013">
                  <c:v>35717</c:v>
                </c:pt>
                <c:pt idx="28014">
                  <c:v>35718</c:v>
                </c:pt>
                <c:pt idx="28015">
                  <c:v>35719</c:v>
                </c:pt>
                <c:pt idx="28016">
                  <c:v>35720</c:v>
                </c:pt>
                <c:pt idx="28017">
                  <c:v>35721</c:v>
                </c:pt>
                <c:pt idx="28018">
                  <c:v>35722</c:v>
                </c:pt>
                <c:pt idx="28019">
                  <c:v>35723</c:v>
                </c:pt>
                <c:pt idx="28020">
                  <c:v>35724</c:v>
                </c:pt>
                <c:pt idx="28021">
                  <c:v>35725</c:v>
                </c:pt>
                <c:pt idx="28022">
                  <c:v>35726</c:v>
                </c:pt>
                <c:pt idx="28023">
                  <c:v>35727</c:v>
                </c:pt>
                <c:pt idx="28024">
                  <c:v>35728</c:v>
                </c:pt>
                <c:pt idx="28025">
                  <c:v>35729</c:v>
                </c:pt>
                <c:pt idx="28026">
                  <c:v>35730</c:v>
                </c:pt>
                <c:pt idx="28027">
                  <c:v>35731</c:v>
                </c:pt>
                <c:pt idx="28028">
                  <c:v>35732</c:v>
                </c:pt>
                <c:pt idx="28029">
                  <c:v>35733</c:v>
                </c:pt>
                <c:pt idx="28030">
                  <c:v>35734</c:v>
                </c:pt>
                <c:pt idx="28031">
                  <c:v>35735</c:v>
                </c:pt>
                <c:pt idx="28032">
                  <c:v>35736</c:v>
                </c:pt>
                <c:pt idx="28033">
                  <c:v>35737</c:v>
                </c:pt>
                <c:pt idx="28034">
                  <c:v>35738</c:v>
                </c:pt>
                <c:pt idx="28035">
                  <c:v>35739</c:v>
                </c:pt>
                <c:pt idx="28036">
                  <c:v>35740</c:v>
                </c:pt>
                <c:pt idx="28037">
                  <c:v>35741</c:v>
                </c:pt>
                <c:pt idx="28038">
                  <c:v>35742</c:v>
                </c:pt>
                <c:pt idx="28039">
                  <c:v>35743</c:v>
                </c:pt>
                <c:pt idx="28040">
                  <c:v>35744</c:v>
                </c:pt>
                <c:pt idx="28041">
                  <c:v>35745</c:v>
                </c:pt>
                <c:pt idx="28042">
                  <c:v>35746</c:v>
                </c:pt>
                <c:pt idx="28043">
                  <c:v>35747</c:v>
                </c:pt>
                <c:pt idx="28044">
                  <c:v>35748</c:v>
                </c:pt>
                <c:pt idx="28045">
                  <c:v>35749</c:v>
                </c:pt>
                <c:pt idx="28046">
                  <c:v>35750</c:v>
                </c:pt>
                <c:pt idx="28047">
                  <c:v>35751</c:v>
                </c:pt>
                <c:pt idx="28048">
                  <c:v>35752</c:v>
                </c:pt>
                <c:pt idx="28049">
                  <c:v>35753</c:v>
                </c:pt>
                <c:pt idx="28050">
                  <c:v>35754</c:v>
                </c:pt>
                <c:pt idx="28051">
                  <c:v>35755</c:v>
                </c:pt>
                <c:pt idx="28052">
                  <c:v>35756</c:v>
                </c:pt>
                <c:pt idx="28053">
                  <c:v>35757</c:v>
                </c:pt>
                <c:pt idx="28054">
                  <c:v>35758</c:v>
                </c:pt>
                <c:pt idx="28055">
                  <c:v>35759</c:v>
                </c:pt>
                <c:pt idx="28056">
                  <c:v>35760</c:v>
                </c:pt>
                <c:pt idx="28057">
                  <c:v>35761</c:v>
                </c:pt>
                <c:pt idx="28058">
                  <c:v>35762</c:v>
                </c:pt>
                <c:pt idx="28059">
                  <c:v>35763</c:v>
                </c:pt>
                <c:pt idx="28060">
                  <c:v>35764</c:v>
                </c:pt>
                <c:pt idx="28061">
                  <c:v>35765</c:v>
                </c:pt>
                <c:pt idx="28062">
                  <c:v>35766</c:v>
                </c:pt>
                <c:pt idx="28063">
                  <c:v>35767</c:v>
                </c:pt>
                <c:pt idx="28064">
                  <c:v>35768</c:v>
                </c:pt>
                <c:pt idx="28065">
                  <c:v>35769</c:v>
                </c:pt>
                <c:pt idx="28066">
                  <c:v>35770</c:v>
                </c:pt>
                <c:pt idx="28067">
                  <c:v>35771</c:v>
                </c:pt>
                <c:pt idx="28068">
                  <c:v>35772</c:v>
                </c:pt>
                <c:pt idx="28069">
                  <c:v>35773</c:v>
                </c:pt>
                <c:pt idx="28070">
                  <c:v>35774</c:v>
                </c:pt>
                <c:pt idx="28071">
                  <c:v>35775</c:v>
                </c:pt>
                <c:pt idx="28072">
                  <c:v>35776</c:v>
                </c:pt>
                <c:pt idx="28073">
                  <c:v>35777</c:v>
                </c:pt>
                <c:pt idx="28074">
                  <c:v>35778</c:v>
                </c:pt>
                <c:pt idx="28075">
                  <c:v>35779</c:v>
                </c:pt>
                <c:pt idx="28076">
                  <c:v>35780</c:v>
                </c:pt>
                <c:pt idx="28077">
                  <c:v>35781</c:v>
                </c:pt>
                <c:pt idx="28078">
                  <c:v>35782</c:v>
                </c:pt>
                <c:pt idx="28079">
                  <c:v>35783</c:v>
                </c:pt>
                <c:pt idx="28080">
                  <c:v>35784</c:v>
                </c:pt>
                <c:pt idx="28081">
                  <c:v>35785</c:v>
                </c:pt>
                <c:pt idx="28082">
                  <c:v>35786</c:v>
                </c:pt>
                <c:pt idx="28083">
                  <c:v>35787</c:v>
                </c:pt>
                <c:pt idx="28084">
                  <c:v>35788</c:v>
                </c:pt>
                <c:pt idx="28085">
                  <c:v>35789</c:v>
                </c:pt>
                <c:pt idx="28086">
                  <c:v>35790</c:v>
                </c:pt>
                <c:pt idx="28087">
                  <c:v>35791</c:v>
                </c:pt>
                <c:pt idx="28088">
                  <c:v>35792</c:v>
                </c:pt>
                <c:pt idx="28089">
                  <c:v>35793</c:v>
                </c:pt>
                <c:pt idx="28090">
                  <c:v>35794</c:v>
                </c:pt>
                <c:pt idx="28091">
                  <c:v>35795</c:v>
                </c:pt>
                <c:pt idx="28092">
                  <c:v>35796</c:v>
                </c:pt>
                <c:pt idx="28093">
                  <c:v>35797</c:v>
                </c:pt>
                <c:pt idx="28094">
                  <c:v>35798</c:v>
                </c:pt>
                <c:pt idx="28095">
                  <c:v>35799</c:v>
                </c:pt>
                <c:pt idx="28096">
                  <c:v>35800</c:v>
                </c:pt>
                <c:pt idx="28097">
                  <c:v>35801</c:v>
                </c:pt>
                <c:pt idx="28098">
                  <c:v>35802</c:v>
                </c:pt>
                <c:pt idx="28099">
                  <c:v>35803</c:v>
                </c:pt>
                <c:pt idx="28100">
                  <c:v>35804</c:v>
                </c:pt>
                <c:pt idx="28101">
                  <c:v>35805</c:v>
                </c:pt>
                <c:pt idx="28102">
                  <c:v>35806</c:v>
                </c:pt>
                <c:pt idx="28103">
                  <c:v>35807</c:v>
                </c:pt>
                <c:pt idx="28104">
                  <c:v>35808</c:v>
                </c:pt>
                <c:pt idx="28105">
                  <c:v>35809</c:v>
                </c:pt>
                <c:pt idx="28106">
                  <c:v>35810</c:v>
                </c:pt>
                <c:pt idx="28107">
                  <c:v>35811</c:v>
                </c:pt>
                <c:pt idx="28108">
                  <c:v>35812</c:v>
                </c:pt>
                <c:pt idx="28109">
                  <c:v>35813</c:v>
                </c:pt>
                <c:pt idx="28110">
                  <c:v>35814</c:v>
                </c:pt>
                <c:pt idx="28111">
                  <c:v>35815</c:v>
                </c:pt>
                <c:pt idx="28112">
                  <c:v>35816</c:v>
                </c:pt>
                <c:pt idx="28113">
                  <c:v>35817</c:v>
                </c:pt>
                <c:pt idx="28114">
                  <c:v>35818</c:v>
                </c:pt>
                <c:pt idx="28115">
                  <c:v>35819</c:v>
                </c:pt>
                <c:pt idx="28116">
                  <c:v>35820</c:v>
                </c:pt>
                <c:pt idx="28117">
                  <c:v>35821</c:v>
                </c:pt>
                <c:pt idx="28118">
                  <c:v>35822</c:v>
                </c:pt>
                <c:pt idx="28119">
                  <c:v>35823</c:v>
                </c:pt>
                <c:pt idx="28120">
                  <c:v>35824</c:v>
                </c:pt>
                <c:pt idx="28121">
                  <c:v>35825</c:v>
                </c:pt>
                <c:pt idx="28122">
                  <c:v>35826</c:v>
                </c:pt>
                <c:pt idx="28123">
                  <c:v>35827</c:v>
                </c:pt>
                <c:pt idx="28124">
                  <c:v>35828</c:v>
                </c:pt>
                <c:pt idx="28125">
                  <c:v>35829</c:v>
                </c:pt>
                <c:pt idx="28126">
                  <c:v>35830</c:v>
                </c:pt>
                <c:pt idx="28127">
                  <c:v>35831</c:v>
                </c:pt>
                <c:pt idx="28128">
                  <c:v>35832</c:v>
                </c:pt>
                <c:pt idx="28129">
                  <c:v>35833</c:v>
                </c:pt>
                <c:pt idx="28130">
                  <c:v>35834</c:v>
                </c:pt>
                <c:pt idx="28131">
                  <c:v>35835</c:v>
                </c:pt>
                <c:pt idx="28132">
                  <c:v>35836</c:v>
                </c:pt>
                <c:pt idx="28133">
                  <c:v>35837</c:v>
                </c:pt>
                <c:pt idx="28134">
                  <c:v>35838</c:v>
                </c:pt>
                <c:pt idx="28135">
                  <c:v>35839</c:v>
                </c:pt>
                <c:pt idx="28136">
                  <c:v>35840</c:v>
                </c:pt>
                <c:pt idx="28137">
                  <c:v>35841</c:v>
                </c:pt>
                <c:pt idx="28138">
                  <c:v>35842</c:v>
                </c:pt>
                <c:pt idx="28139">
                  <c:v>35843</c:v>
                </c:pt>
                <c:pt idx="28140">
                  <c:v>35844</c:v>
                </c:pt>
                <c:pt idx="28141">
                  <c:v>35845</c:v>
                </c:pt>
                <c:pt idx="28142">
                  <c:v>35846</c:v>
                </c:pt>
                <c:pt idx="28143">
                  <c:v>35847</c:v>
                </c:pt>
                <c:pt idx="28144">
                  <c:v>35848</c:v>
                </c:pt>
                <c:pt idx="28145">
                  <c:v>35849</c:v>
                </c:pt>
                <c:pt idx="28146">
                  <c:v>35850</c:v>
                </c:pt>
                <c:pt idx="28147">
                  <c:v>35851</c:v>
                </c:pt>
                <c:pt idx="28148">
                  <c:v>35852</c:v>
                </c:pt>
                <c:pt idx="28149">
                  <c:v>35853</c:v>
                </c:pt>
                <c:pt idx="28150">
                  <c:v>35854</c:v>
                </c:pt>
                <c:pt idx="28151">
                  <c:v>35855</c:v>
                </c:pt>
                <c:pt idx="28152">
                  <c:v>35856</c:v>
                </c:pt>
                <c:pt idx="28153">
                  <c:v>35857</c:v>
                </c:pt>
                <c:pt idx="28154">
                  <c:v>35858</c:v>
                </c:pt>
                <c:pt idx="28155">
                  <c:v>35859</c:v>
                </c:pt>
                <c:pt idx="28156">
                  <c:v>35860</c:v>
                </c:pt>
                <c:pt idx="28157">
                  <c:v>35861</c:v>
                </c:pt>
                <c:pt idx="28158">
                  <c:v>35862</c:v>
                </c:pt>
                <c:pt idx="28159">
                  <c:v>35863</c:v>
                </c:pt>
                <c:pt idx="28160">
                  <c:v>35864</c:v>
                </c:pt>
                <c:pt idx="28161">
                  <c:v>35865</c:v>
                </c:pt>
                <c:pt idx="28162">
                  <c:v>35866</c:v>
                </c:pt>
                <c:pt idx="28163">
                  <c:v>35867</c:v>
                </c:pt>
                <c:pt idx="28164">
                  <c:v>35868</c:v>
                </c:pt>
                <c:pt idx="28165">
                  <c:v>35869</c:v>
                </c:pt>
                <c:pt idx="28166">
                  <c:v>35870</c:v>
                </c:pt>
                <c:pt idx="28167">
                  <c:v>35871</c:v>
                </c:pt>
                <c:pt idx="28168">
                  <c:v>35872</c:v>
                </c:pt>
                <c:pt idx="28169">
                  <c:v>35873</c:v>
                </c:pt>
                <c:pt idx="28170">
                  <c:v>35874</c:v>
                </c:pt>
                <c:pt idx="28171">
                  <c:v>35875</c:v>
                </c:pt>
                <c:pt idx="28172">
                  <c:v>35876</c:v>
                </c:pt>
                <c:pt idx="28173">
                  <c:v>35877</c:v>
                </c:pt>
                <c:pt idx="28174">
                  <c:v>35878</c:v>
                </c:pt>
                <c:pt idx="28175">
                  <c:v>35879</c:v>
                </c:pt>
                <c:pt idx="28176">
                  <c:v>35880</c:v>
                </c:pt>
                <c:pt idx="28177">
                  <c:v>35881</c:v>
                </c:pt>
                <c:pt idx="28178">
                  <c:v>35882</c:v>
                </c:pt>
                <c:pt idx="28179">
                  <c:v>35883</c:v>
                </c:pt>
                <c:pt idx="28180">
                  <c:v>35884</c:v>
                </c:pt>
                <c:pt idx="28181">
                  <c:v>35885</c:v>
                </c:pt>
                <c:pt idx="28182">
                  <c:v>35886</c:v>
                </c:pt>
                <c:pt idx="28183">
                  <c:v>35887</c:v>
                </c:pt>
                <c:pt idx="28184">
                  <c:v>35888</c:v>
                </c:pt>
                <c:pt idx="28185">
                  <c:v>35889</c:v>
                </c:pt>
                <c:pt idx="28186">
                  <c:v>35890</c:v>
                </c:pt>
                <c:pt idx="28187">
                  <c:v>35891</c:v>
                </c:pt>
                <c:pt idx="28188">
                  <c:v>35892</c:v>
                </c:pt>
                <c:pt idx="28189">
                  <c:v>35893</c:v>
                </c:pt>
                <c:pt idx="28190">
                  <c:v>35894</c:v>
                </c:pt>
                <c:pt idx="28191">
                  <c:v>35895</c:v>
                </c:pt>
                <c:pt idx="28192">
                  <c:v>35896</c:v>
                </c:pt>
                <c:pt idx="28193">
                  <c:v>35897</c:v>
                </c:pt>
                <c:pt idx="28194">
                  <c:v>35898</c:v>
                </c:pt>
                <c:pt idx="28195">
                  <c:v>35899</c:v>
                </c:pt>
                <c:pt idx="28196">
                  <c:v>35900</c:v>
                </c:pt>
                <c:pt idx="28197">
                  <c:v>35901</c:v>
                </c:pt>
                <c:pt idx="28198">
                  <c:v>35902</c:v>
                </c:pt>
                <c:pt idx="28199">
                  <c:v>35903</c:v>
                </c:pt>
                <c:pt idx="28200">
                  <c:v>35904</c:v>
                </c:pt>
                <c:pt idx="28201">
                  <c:v>35905</c:v>
                </c:pt>
                <c:pt idx="28202">
                  <c:v>35906</c:v>
                </c:pt>
                <c:pt idx="28203">
                  <c:v>35907</c:v>
                </c:pt>
                <c:pt idx="28204">
                  <c:v>35908</c:v>
                </c:pt>
                <c:pt idx="28205">
                  <c:v>35909</c:v>
                </c:pt>
                <c:pt idx="28206">
                  <c:v>35910</c:v>
                </c:pt>
                <c:pt idx="28207">
                  <c:v>35911</c:v>
                </c:pt>
                <c:pt idx="28208">
                  <c:v>35912</c:v>
                </c:pt>
                <c:pt idx="28209">
                  <c:v>35913</c:v>
                </c:pt>
                <c:pt idx="28210">
                  <c:v>35914</c:v>
                </c:pt>
                <c:pt idx="28211">
                  <c:v>35915</c:v>
                </c:pt>
                <c:pt idx="28212">
                  <c:v>35916</c:v>
                </c:pt>
                <c:pt idx="28213">
                  <c:v>35917</c:v>
                </c:pt>
                <c:pt idx="28214">
                  <c:v>35918</c:v>
                </c:pt>
                <c:pt idx="28215">
                  <c:v>35919</c:v>
                </c:pt>
                <c:pt idx="28216">
                  <c:v>35920</c:v>
                </c:pt>
                <c:pt idx="28217">
                  <c:v>35921</c:v>
                </c:pt>
                <c:pt idx="28218">
                  <c:v>35922</c:v>
                </c:pt>
                <c:pt idx="28219">
                  <c:v>35923</c:v>
                </c:pt>
                <c:pt idx="28220">
                  <c:v>35924</c:v>
                </c:pt>
                <c:pt idx="28221">
                  <c:v>35925</c:v>
                </c:pt>
                <c:pt idx="28222">
                  <c:v>35926</c:v>
                </c:pt>
                <c:pt idx="28223">
                  <c:v>35927</c:v>
                </c:pt>
                <c:pt idx="28224">
                  <c:v>35928</c:v>
                </c:pt>
                <c:pt idx="28225">
                  <c:v>35929</c:v>
                </c:pt>
                <c:pt idx="28226">
                  <c:v>35930</c:v>
                </c:pt>
                <c:pt idx="28227">
                  <c:v>35931</c:v>
                </c:pt>
                <c:pt idx="28228">
                  <c:v>35932</c:v>
                </c:pt>
                <c:pt idx="28229">
                  <c:v>35933</c:v>
                </c:pt>
                <c:pt idx="28230">
                  <c:v>35934</c:v>
                </c:pt>
                <c:pt idx="28231">
                  <c:v>35935</c:v>
                </c:pt>
                <c:pt idx="28232">
                  <c:v>35936</c:v>
                </c:pt>
                <c:pt idx="28233">
                  <c:v>35937</c:v>
                </c:pt>
                <c:pt idx="28234">
                  <c:v>35938</c:v>
                </c:pt>
                <c:pt idx="28235">
                  <c:v>35939</c:v>
                </c:pt>
                <c:pt idx="28236">
                  <c:v>35940</c:v>
                </c:pt>
                <c:pt idx="28237">
                  <c:v>35941</c:v>
                </c:pt>
                <c:pt idx="28238">
                  <c:v>35942</c:v>
                </c:pt>
                <c:pt idx="28239">
                  <c:v>35943</c:v>
                </c:pt>
                <c:pt idx="28240">
                  <c:v>35944</c:v>
                </c:pt>
                <c:pt idx="28241">
                  <c:v>35945</c:v>
                </c:pt>
                <c:pt idx="28242">
                  <c:v>35946</c:v>
                </c:pt>
                <c:pt idx="28243">
                  <c:v>35947</c:v>
                </c:pt>
                <c:pt idx="28244">
                  <c:v>35948</c:v>
                </c:pt>
                <c:pt idx="28245">
                  <c:v>35949</c:v>
                </c:pt>
                <c:pt idx="28246">
                  <c:v>35950</c:v>
                </c:pt>
                <c:pt idx="28247">
                  <c:v>35951</c:v>
                </c:pt>
                <c:pt idx="28248">
                  <c:v>35952</c:v>
                </c:pt>
                <c:pt idx="28249">
                  <c:v>35953</c:v>
                </c:pt>
                <c:pt idx="28250">
                  <c:v>35954</c:v>
                </c:pt>
                <c:pt idx="28251">
                  <c:v>35955</c:v>
                </c:pt>
                <c:pt idx="28252">
                  <c:v>35956</c:v>
                </c:pt>
                <c:pt idx="28253">
                  <c:v>35957</c:v>
                </c:pt>
                <c:pt idx="28254">
                  <c:v>35958</c:v>
                </c:pt>
                <c:pt idx="28255">
                  <c:v>35959</c:v>
                </c:pt>
                <c:pt idx="28256">
                  <c:v>35960</c:v>
                </c:pt>
                <c:pt idx="28257">
                  <c:v>35961</c:v>
                </c:pt>
                <c:pt idx="28258">
                  <c:v>35962</c:v>
                </c:pt>
                <c:pt idx="28259">
                  <c:v>35963</c:v>
                </c:pt>
                <c:pt idx="28260">
                  <c:v>35964</c:v>
                </c:pt>
                <c:pt idx="28261">
                  <c:v>35965</c:v>
                </c:pt>
                <c:pt idx="28262">
                  <c:v>35966</c:v>
                </c:pt>
                <c:pt idx="28263">
                  <c:v>35967</c:v>
                </c:pt>
                <c:pt idx="28264">
                  <c:v>35968</c:v>
                </c:pt>
                <c:pt idx="28265">
                  <c:v>35969</c:v>
                </c:pt>
                <c:pt idx="28266">
                  <c:v>35970</c:v>
                </c:pt>
                <c:pt idx="28267">
                  <c:v>35971</c:v>
                </c:pt>
                <c:pt idx="28268">
                  <c:v>35972</c:v>
                </c:pt>
                <c:pt idx="28269">
                  <c:v>35973</c:v>
                </c:pt>
                <c:pt idx="28270">
                  <c:v>35974</c:v>
                </c:pt>
                <c:pt idx="28271">
                  <c:v>35975</c:v>
                </c:pt>
                <c:pt idx="28272">
                  <c:v>35976</c:v>
                </c:pt>
                <c:pt idx="28273">
                  <c:v>35977</c:v>
                </c:pt>
                <c:pt idx="28274">
                  <c:v>35978</c:v>
                </c:pt>
                <c:pt idx="28275">
                  <c:v>35979</c:v>
                </c:pt>
                <c:pt idx="28276">
                  <c:v>35980</c:v>
                </c:pt>
                <c:pt idx="28277">
                  <c:v>35981</c:v>
                </c:pt>
                <c:pt idx="28278">
                  <c:v>35982</c:v>
                </c:pt>
                <c:pt idx="28279">
                  <c:v>35983</c:v>
                </c:pt>
                <c:pt idx="28280">
                  <c:v>35984</c:v>
                </c:pt>
                <c:pt idx="28281">
                  <c:v>35985</c:v>
                </c:pt>
                <c:pt idx="28282">
                  <c:v>35986</c:v>
                </c:pt>
                <c:pt idx="28283">
                  <c:v>35987</c:v>
                </c:pt>
                <c:pt idx="28284">
                  <c:v>35988</c:v>
                </c:pt>
                <c:pt idx="28285">
                  <c:v>35989</c:v>
                </c:pt>
                <c:pt idx="28286">
                  <c:v>35990</c:v>
                </c:pt>
                <c:pt idx="28287">
                  <c:v>35991</c:v>
                </c:pt>
                <c:pt idx="28288">
                  <c:v>35992</c:v>
                </c:pt>
                <c:pt idx="28289">
                  <c:v>35993</c:v>
                </c:pt>
                <c:pt idx="28290">
                  <c:v>35994</c:v>
                </c:pt>
                <c:pt idx="28291">
                  <c:v>35995</c:v>
                </c:pt>
                <c:pt idx="28292">
                  <c:v>35996</c:v>
                </c:pt>
                <c:pt idx="28293">
                  <c:v>35997</c:v>
                </c:pt>
                <c:pt idx="28294">
                  <c:v>35998</c:v>
                </c:pt>
                <c:pt idx="28295">
                  <c:v>35999</c:v>
                </c:pt>
                <c:pt idx="28296">
                  <c:v>36000</c:v>
                </c:pt>
                <c:pt idx="28297">
                  <c:v>36001</c:v>
                </c:pt>
                <c:pt idx="28298">
                  <c:v>36002</c:v>
                </c:pt>
                <c:pt idx="28299">
                  <c:v>36003</c:v>
                </c:pt>
                <c:pt idx="28300">
                  <c:v>36004</c:v>
                </c:pt>
                <c:pt idx="28301">
                  <c:v>36005</c:v>
                </c:pt>
                <c:pt idx="28302">
                  <c:v>36006</c:v>
                </c:pt>
                <c:pt idx="28303">
                  <c:v>36007</c:v>
                </c:pt>
                <c:pt idx="28304">
                  <c:v>36008</c:v>
                </c:pt>
                <c:pt idx="28305">
                  <c:v>36009</c:v>
                </c:pt>
                <c:pt idx="28306">
                  <c:v>36010</c:v>
                </c:pt>
                <c:pt idx="28307">
                  <c:v>36011</c:v>
                </c:pt>
                <c:pt idx="28308">
                  <c:v>36012</c:v>
                </c:pt>
                <c:pt idx="28309">
                  <c:v>36013</c:v>
                </c:pt>
                <c:pt idx="28310">
                  <c:v>36014</c:v>
                </c:pt>
                <c:pt idx="28311">
                  <c:v>36015</c:v>
                </c:pt>
                <c:pt idx="28312">
                  <c:v>36016</c:v>
                </c:pt>
                <c:pt idx="28313">
                  <c:v>36017</c:v>
                </c:pt>
                <c:pt idx="28314">
                  <c:v>36018</c:v>
                </c:pt>
                <c:pt idx="28315">
                  <c:v>36019</c:v>
                </c:pt>
                <c:pt idx="28316">
                  <c:v>36020</c:v>
                </c:pt>
                <c:pt idx="28317">
                  <c:v>36021</c:v>
                </c:pt>
                <c:pt idx="28318">
                  <c:v>36022</c:v>
                </c:pt>
                <c:pt idx="28319">
                  <c:v>36023</c:v>
                </c:pt>
                <c:pt idx="28320">
                  <c:v>36024</c:v>
                </c:pt>
                <c:pt idx="28321">
                  <c:v>36025</c:v>
                </c:pt>
                <c:pt idx="28322">
                  <c:v>36026</c:v>
                </c:pt>
                <c:pt idx="28323">
                  <c:v>36027</c:v>
                </c:pt>
                <c:pt idx="28324">
                  <c:v>36028</c:v>
                </c:pt>
                <c:pt idx="28325">
                  <c:v>36029</c:v>
                </c:pt>
                <c:pt idx="28326">
                  <c:v>36030</c:v>
                </c:pt>
                <c:pt idx="28327">
                  <c:v>36031</c:v>
                </c:pt>
                <c:pt idx="28328">
                  <c:v>36032</c:v>
                </c:pt>
                <c:pt idx="28329">
                  <c:v>36033</c:v>
                </c:pt>
                <c:pt idx="28330">
                  <c:v>36034</c:v>
                </c:pt>
                <c:pt idx="28331">
                  <c:v>36035</c:v>
                </c:pt>
                <c:pt idx="28332">
                  <c:v>36036</c:v>
                </c:pt>
                <c:pt idx="28333">
                  <c:v>36037</c:v>
                </c:pt>
                <c:pt idx="28334">
                  <c:v>36038</c:v>
                </c:pt>
                <c:pt idx="28335">
                  <c:v>36039</c:v>
                </c:pt>
                <c:pt idx="28336">
                  <c:v>36040</c:v>
                </c:pt>
                <c:pt idx="28337">
                  <c:v>36041</c:v>
                </c:pt>
                <c:pt idx="28338">
                  <c:v>36042</c:v>
                </c:pt>
                <c:pt idx="28339">
                  <c:v>36043</c:v>
                </c:pt>
                <c:pt idx="28340">
                  <c:v>36044</c:v>
                </c:pt>
                <c:pt idx="28341">
                  <c:v>36045</c:v>
                </c:pt>
                <c:pt idx="28342">
                  <c:v>36046</c:v>
                </c:pt>
                <c:pt idx="28343">
                  <c:v>36047</c:v>
                </c:pt>
                <c:pt idx="28344">
                  <c:v>36048</c:v>
                </c:pt>
                <c:pt idx="28345">
                  <c:v>36049</c:v>
                </c:pt>
                <c:pt idx="28346">
                  <c:v>36050</c:v>
                </c:pt>
                <c:pt idx="28347">
                  <c:v>36051</c:v>
                </c:pt>
                <c:pt idx="28348">
                  <c:v>36052</c:v>
                </c:pt>
                <c:pt idx="28349">
                  <c:v>36053</c:v>
                </c:pt>
                <c:pt idx="28350">
                  <c:v>36054</c:v>
                </c:pt>
                <c:pt idx="28351">
                  <c:v>36055</c:v>
                </c:pt>
                <c:pt idx="28352">
                  <c:v>36056</c:v>
                </c:pt>
                <c:pt idx="28353">
                  <c:v>36057</c:v>
                </c:pt>
                <c:pt idx="28354">
                  <c:v>36058</c:v>
                </c:pt>
                <c:pt idx="28355">
                  <c:v>36059</c:v>
                </c:pt>
                <c:pt idx="28356">
                  <c:v>36060</c:v>
                </c:pt>
                <c:pt idx="28357">
                  <c:v>36061</c:v>
                </c:pt>
                <c:pt idx="28358">
                  <c:v>36062</c:v>
                </c:pt>
                <c:pt idx="28359">
                  <c:v>36063</c:v>
                </c:pt>
                <c:pt idx="28360">
                  <c:v>36064</c:v>
                </c:pt>
                <c:pt idx="28361">
                  <c:v>36065</c:v>
                </c:pt>
                <c:pt idx="28362">
                  <c:v>36066</c:v>
                </c:pt>
                <c:pt idx="28363">
                  <c:v>36067</c:v>
                </c:pt>
                <c:pt idx="28364">
                  <c:v>36068</c:v>
                </c:pt>
                <c:pt idx="28365">
                  <c:v>36069</c:v>
                </c:pt>
                <c:pt idx="28366">
                  <c:v>36070</c:v>
                </c:pt>
                <c:pt idx="28367">
                  <c:v>36071</c:v>
                </c:pt>
                <c:pt idx="28368">
                  <c:v>36072</c:v>
                </c:pt>
                <c:pt idx="28369">
                  <c:v>36073</c:v>
                </c:pt>
                <c:pt idx="28370">
                  <c:v>36074</c:v>
                </c:pt>
                <c:pt idx="28371">
                  <c:v>36075</c:v>
                </c:pt>
                <c:pt idx="28372">
                  <c:v>36076</c:v>
                </c:pt>
                <c:pt idx="28373">
                  <c:v>36077</c:v>
                </c:pt>
                <c:pt idx="28374">
                  <c:v>36078</c:v>
                </c:pt>
                <c:pt idx="28375">
                  <c:v>36079</c:v>
                </c:pt>
                <c:pt idx="28376">
                  <c:v>36080</c:v>
                </c:pt>
                <c:pt idx="28377">
                  <c:v>36081</c:v>
                </c:pt>
                <c:pt idx="28378">
                  <c:v>36082</c:v>
                </c:pt>
                <c:pt idx="28379">
                  <c:v>36083</c:v>
                </c:pt>
                <c:pt idx="28380">
                  <c:v>36084</c:v>
                </c:pt>
                <c:pt idx="28381">
                  <c:v>36085</c:v>
                </c:pt>
                <c:pt idx="28382">
                  <c:v>36086</c:v>
                </c:pt>
                <c:pt idx="28383">
                  <c:v>36087</c:v>
                </c:pt>
                <c:pt idx="28384">
                  <c:v>36088</c:v>
                </c:pt>
                <c:pt idx="28385">
                  <c:v>36089</c:v>
                </c:pt>
                <c:pt idx="28386">
                  <c:v>36090</c:v>
                </c:pt>
                <c:pt idx="28387">
                  <c:v>36091</c:v>
                </c:pt>
                <c:pt idx="28388">
                  <c:v>36092</c:v>
                </c:pt>
                <c:pt idx="28389">
                  <c:v>36093</c:v>
                </c:pt>
                <c:pt idx="28390">
                  <c:v>36094</c:v>
                </c:pt>
                <c:pt idx="28391">
                  <c:v>36095</c:v>
                </c:pt>
                <c:pt idx="28392">
                  <c:v>36096</c:v>
                </c:pt>
                <c:pt idx="28393">
                  <c:v>36097</c:v>
                </c:pt>
                <c:pt idx="28394">
                  <c:v>36098</c:v>
                </c:pt>
                <c:pt idx="28395">
                  <c:v>36099</c:v>
                </c:pt>
                <c:pt idx="28396">
                  <c:v>36100</c:v>
                </c:pt>
                <c:pt idx="28397">
                  <c:v>36101</c:v>
                </c:pt>
                <c:pt idx="28398">
                  <c:v>36102</c:v>
                </c:pt>
                <c:pt idx="28399">
                  <c:v>36103</c:v>
                </c:pt>
                <c:pt idx="28400">
                  <c:v>36104</c:v>
                </c:pt>
                <c:pt idx="28401">
                  <c:v>36105</c:v>
                </c:pt>
                <c:pt idx="28402">
                  <c:v>36106</c:v>
                </c:pt>
                <c:pt idx="28403">
                  <c:v>36107</c:v>
                </c:pt>
                <c:pt idx="28404">
                  <c:v>36108</c:v>
                </c:pt>
                <c:pt idx="28405">
                  <c:v>36109</c:v>
                </c:pt>
                <c:pt idx="28406">
                  <c:v>36110</c:v>
                </c:pt>
                <c:pt idx="28407">
                  <c:v>36111</c:v>
                </c:pt>
                <c:pt idx="28408">
                  <c:v>36112</c:v>
                </c:pt>
                <c:pt idx="28409">
                  <c:v>36113</c:v>
                </c:pt>
                <c:pt idx="28410">
                  <c:v>36114</c:v>
                </c:pt>
                <c:pt idx="28411">
                  <c:v>36115</c:v>
                </c:pt>
                <c:pt idx="28412">
                  <c:v>36116</c:v>
                </c:pt>
                <c:pt idx="28413">
                  <c:v>36117</c:v>
                </c:pt>
                <c:pt idx="28414">
                  <c:v>36118</c:v>
                </c:pt>
                <c:pt idx="28415">
                  <c:v>36119</c:v>
                </c:pt>
                <c:pt idx="28416">
                  <c:v>36120</c:v>
                </c:pt>
                <c:pt idx="28417">
                  <c:v>36121</c:v>
                </c:pt>
                <c:pt idx="28418">
                  <c:v>36122</c:v>
                </c:pt>
                <c:pt idx="28419">
                  <c:v>36123</c:v>
                </c:pt>
                <c:pt idx="28420">
                  <c:v>36124</c:v>
                </c:pt>
                <c:pt idx="28421">
                  <c:v>36125</c:v>
                </c:pt>
                <c:pt idx="28422">
                  <c:v>36126</c:v>
                </c:pt>
                <c:pt idx="28423">
                  <c:v>36127</c:v>
                </c:pt>
                <c:pt idx="28424">
                  <c:v>36128</c:v>
                </c:pt>
                <c:pt idx="28425">
                  <c:v>36129</c:v>
                </c:pt>
                <c:pt idx="28426">
                  <c:v>36130</c:v>
                </c:pt>
                <c:pt idx="28427">
                  <c:v>36131</c:v>
                </c:pt>
                <c:pt idx="28428">
                  <c:v>36132</c:v>
                </c:pt>
                <c:pt idx="28429">
                  <c:v>36133</c:v>
                </c:pt>
                <c:pt idx="28430">
                  <c:v>36134</c:v>
                </c:pt>
                <c:pt idx="28431">
                  <c:v>36135</c:v>
                </c:pt>
                <c:pt idx="28432">
                  <c:v>36136</c:v>
                </c:pt>
                <c:pt idx="28433">
                  <c:v>36137</c:v>
                </c:pt>
                <c:pt idx="28434">
                  <c:v>36138</c:v>
                </c:pt>
                <c:pt idx="28435">
                  <c:v>36139</c:v>
                </c:pt>
                <c:pt idx="28436">
                  <c:v>36140</c:v>
                </c:pt>
                <c:pt idx="28437">
                  <c:v>36141</c:v>
                </c:pt>
                <c:pt idx="28438">
                  <c:v>36142</c:v>
                </c:pt>
                <c:pt idx="28439">
                  <c:v>36143</c:v>
                </c:pt>
                <c:pt idx="28440">
                  <c:v>36144</c:v>
                </c:pt>
                <c:pt idx="28441">
                  <c:v>36145</c:v>
                </c:pt>
                <c:pt idx="28442">
                  <c:v>36146</c:v>
                </c:pt>
                <c:pt idx="28443">
                  <c:v>36147</c:v>
                </c:pt>
                <c:pt idx="28444">
                  <c:v>36148</c:v>
                </c:pt>
                <c:pt idx="28445">
                  <c:v>36149</c:v>
                </c:pt>
                <c:pt idx="28446">
                  <c:v>36150</c:v>
                </c:pt>
                <c:pt idx="28447">
                  <c:v>36151</c:v>
                </c:pt>
                <c:pt idx="28448">
                  <c:v>36152</c:v>
                </c:pt>
                <c:pt idx="28449">
                  <c:v>36153</c:v>
                </c:pt>
                <c:pt idx="28450">
                  <c:v>36154</c:v>
                </c:pt>
                <c:pt idx="28451">
                  <c:v>36155</c:v>
                </c:pt>
                <c:pt idx="28452">
                  <c:v>36156</c:v>
                </c:pt>
                <c:pt idx="28453">
                  <c:v>36157</c:v>
                </c:pt>
                <c:pt idx="28454">
                  <c:v>36158</c:v>
                </c:pt>
                <c:pt idx="28455">
                  <c:v>36159</c:v>
                </c:pt>
                <c:pt idx="28456">
                  <c:v>36160</c:v>
                </c:pt>
                <c:pt idx="28457">
                  <c:v>36161</c:v>
                </c:pt>
                <c:pt idx="28458">
                  <c:v>36162</c:v>
                </c:pt>
                <c:pt idx="28459">
                  <c:v>36163</c:v>
                </c:pt>
                <c:pt idx="28460">
                  <c:v>36164</c:v>
                </c:pt>
                <c:pt idx="28461">
                  <c:v>36165</c:v>
                </c:pt>
                <c:pt idx="28462">
                  <c:v>36166</c:v>
                </c:pt>
                <c:pt idx="28463">
                  <c:v>36167</c:v>
                </c:pt>
                <c:pt idx="28464">
                  <c:v>36168</c:v>
                </c:pt>
                <c:pt idx="28465">
                  <c:v>36169</c:v>
                </c:pt>
                <c:pt idx="28466">
                  <c:v>36170</c:v>
                </c:pt>
                <c:pt idx="28467">
                  <c:v>36171</c:v>
                </c:pt>
                <c:pt idx="28468">
                  <c:v>36172</c:v>
                </c:pt>
                <c:pt idx="28469">
                  <c:v>36173</c:v>
                </c:pt>
                <c:pt idx="28470">
                  <c:v>36174</c:v>
                </c:pt>
                <c:pt idx="28471">
                  <c:v>36175</c:v>
                </c:pt>
                <c:pt idx="28472">
                  <c:v>36176</c:v>
                </c:pt>
                <c:pt idx="28473">
                  <c:v>36177</c:v>
                </c:pt>
                <c:pt idx="28474">
                  <c:v>36178</c:v>
                </c:pt>
                <c:pt idx="28475">
                  <c:v>36179</c:v>
                </c:pt>
                <c:pt idx="28476">
                  <c:v>36180</c:v>
                </c:pt>
                <c:pt idx="28477">
                  <c:v>36181</c:v>
                </c:pt>
                <c:pt idx="28478">
                  <c:v>36182</c:v>
                </c:pt>
                <c:pt idx="28479">
                  <c:v>36183</c:v>
                </c:pt>
                <c:pt idx="28480">
                  <c:v>36184</c:v>
                </c:pt>
                <c:pt idx="28481">
                  <c:v>36185</c:v>
                </c:pt>
                <c:pt idx="28482">
                  <c:v>36186</c:v>
                </c:pt>
                <c:pt idx="28483">
                  <c:v>36187</c:v>
                </c:pt>
                <c:pt idx="28484">
                  <c:v>36188</c:v>
                </c:pt>
                <c:pt idx="28485">
                  <c:v>36189</c:v>
                </c:pt>
                <c:pt idx="28486">
                  <c:v>36190</c:v>
                </c:pt>
                <c:pt idx="28487">
                  <c:v>36191</c:v>
                </c:pt>
                <c:pt idx="28488">
                  <c:v>36192</c:v>
                </c:pt>
                <c:pt idx="28489">
                  <c:v>36193</c:v>
                </c:pt>
                <c:pt idx="28490">
                  <c:v>36194</c:v>
                </c:pt>
                <c:pt idx="28491">
                  <c:v>36195</c:v>
                </c:pt>
                <c:pt idx="28492">
                  <c:v>36196</c:v>
                </c:pt>
                <c:pt idx="28493">
                  <c:v>36197</c:v>
                </c:pt>
                <c:pt idx="28494">
                  <c:v>36198</c:v>
                </c:pt>
                <c:pt idx="28495">
                  <c:v>36199</c:v>
                </c:pt>
                <c:pt idx="28496">
                  <c:v>36200</c:v>
                </c:pt>
                <c:pt idx="28497">
                  <c:v>36201</c:v>
                </c:pt>
                <c:pt idx="28498">
                  <c:v>36202</c:v>
                </c:pt>
                <c:pt idx="28499">
                  <c:v>36203</c:v>
                </c:pt>
                <c:pt idx="28500">
                  <c:v>36204</c:v>
                </c:pt>
                <c:pt idx="28501">
                  <c:v>36205</c:v>
                </c:pt>
                <c:pt idx="28502">
                  <c:v>36206</c:v>
                </c:pt>
                <c:pt idx="28503">
                  <c:v>36207</c:v>
                </c:pt>
                <c:pt idx="28504">
                  <c:v>36208</c:v>
                </c:pt>
                <c:pt idx="28505">
                  <c:v>36209</c:v>
                </c:pt>
                <c:pt idx="28506">
                  <c:v>36210</c:v>
                </c:pt>
                <c:pt idx="28507">
                  <c:v>36211</c:v>
                </c:pt>
                <c:pt idx="28508">
                  <c:v>36212</c:v>
                </c:pt>
                <c:pt idx="28509">
                  <c:v>36213</c:v>
                </c:pt>
                <c:pt idx="28510">
                  <c:v>36214</c:v>
                </c:pt>
                <c:pt idx="28511">
                  <c:v>36215</c:v>
                </c:pt>
                <c:pt idx="28512">
                  <c:v>36216</c:v>
                </c:pt>
                <c:pt idx="28513">
                  <c:v>36217</c:v>
                </c:pt>
                <c:pt idx="28514">
                  <c:v>36218</c:v>
                </c:pt>
                <c:pt idx="28515">
                  <c:v>36219</c:v>
                </c:pt>
                <c:pt idx="28516">
                  <c:v>36220</c:v>
                </c:pt>
                <c:pt idx="28517">
                  <c:v>36221</c:v>
                </c:pt>
                <c:pt idx="28518">
                  <c:v>36222</c:v>
                </c:pt>
                <c:pt idx="28519">
                  <c:v>36223</c:v>
                </c:pt>
                <c:pt idx="28520">
                  <c:v>36224</c:v>
                </c:pt>
                <c:pt idx="28521">
                  <c:v>36225</c:v>
                </c:pt>
                <c:pt idx="28522">
                  <c:v>36226</c:v>
                </c:pt>
                <c:pt idx="28523">
                  <c:v>36227</c:v>
                </c:pt>
                <c:pt idx="28524">
                  <c:v>36228</c:v>
                </c:pt>
                <c:pt idx="28525">
                  <c:v>36229</c:v>
                </c:pt>
                <c:pt idx="28526">
                  <c:v>36230</c:v>
                </c:pt>
                <c:pt idx="28527">
                  <c:v>36231</c:v>
                </c:pt>
                <c:pt idx="28528">
                  <c:v>36232</c:v>
                </c:pt>
                <c:pt idx="28529">
                  <c:v>36233</c:v>
                </c:pt>
                <c:pt idx="28530">
                  <c:v>36234</c:v>
                </c:pt>
                <c:pt idx="28531">
                  <c:v>36235</c:v>
                </c:pt>
                <c:pt idx="28532">
                  <c:v>36236</c:v>
                </c:pt>
                <c:pt idx="28533">
                  <c:v>36237</c:v>
                </c:pt>
                <c:pt idx="28534">
                  <c:v>36238</c:v>
                </c:pt>
                <c:pt idx="28535">
                  <c:v>36239</c:v>
                </c:pt>
                <c:pt idx="28536">
                  <c:v>36240</c:v>
                </c:pt>
                <c:pt idx="28537">
                  <c:v>36241</c:v>
                </c:pt>
                <c:pt idx="28538">
                  <c:v>36242</c:v>
                </c:pt>
                <c:pt idx="28539">
                  <c:v>36243</c:v>
                </c:pt>
                <c:pt idx="28540">
                  <c:v>36244</c:v>
                </c:pt>
                <c:pt idx="28541">
                  <c:v>36245</c:v>
                </c:pt>
                <c:pt idx="28542">
                  <c:v>36246</c:v>
                </c:pt>
                <c:pt idx="28543">
                  <c:v>36247</c:v>
                </c:pt>
                <c:pt idx="28544">
                  <c:v>36248</c:v>
                </c:pt>
                <c:pt idx="28545">
                  <c:v>36249</c:v>
                </c:pt>
                <c:pt idx="28546">
                  <c:v>36250</c:v>
                </c:pt>
                <c:pt idx="28547">
                  <c:v>36251</c:v>
                </c:pt>
                <c:pt idx="28548">
                  <c:v>36252</c:v>
                </c:pt>
                <c:pt idx="28549">
                  <c:v>36253</c:v>
                </c:pt>
                <c:pt idx="28550">
                  <c:v>36254</c:v>
                </c:pt>
                <c:pt idx="28551">
                  <c:v>36255</c:v>
                </c:pt>
                <c:pt idx="28552">
                  <c:v>36256</c:v>
                </c:pt>
                <c:pt idx="28553">
                  <c:v>36257</c:v>
                </c:pt>
                <c:pt idx="28554">
                  <c:v>36258</c:v>
                </c:pt>
                <c:pt idx="28555">
                  <c:v>36259</c:v>
                </c:pt>
                <c:pt idx="28556">
                  <c:v>36260</c:v>
                </c:pt>
                <c:pt idx="28557">
                  <c:v>36261</c:v>
                </c:pt>
                <c:pt idx="28558">
                  <c:v>36262</c:v>
                </c:pt>
                <c:pt idx="28559">
                  <c:v>36263</c:v>
                </c:pt>
                <c:pt idx="28560">
                  <c:v>36264</c:v>
                </c:pt>
                <c:pt idx="28561">
                  <c:v>36265</c:v>
                </c:pt>
                <c:pt idx="28562">
                  <c:v>36266</c:v>
                </c:pt>
                <c:pt idx="28563">
                  <c:v>36267</c:v>
                </c:pt>
                <c:pt idx="28564">
                  <c:v>36268</c:v>
                </c:pt>
                <c:pt idx="28565">
                  <c:v>36269</c:v>
                </c:pt>
                <c:pt idx="28566">
                  <c:v>36270</c:v>
                </c:pt>
                <c:pt idx="28567">
                  <c:v>36271</c:v>
                </c:pt>
                <c:pt idx="28568">
                  <c:v>36272</c:v>
                </c:pt>
                <c:pt idx="28569">
                  <c:v>36273</c:v>
                </c:pt>
                <c:pt idx="28570">
                  <c:v>36274</c:v>
                </c:pt>
                <c:pt idx="28571">
                  <c:v>36275</c:v>
                </c:pt>
                <c:pt idx="28572">
                  <c:v>36276</c:v>
                </c:pt>
                <c:pt idx="28573">
                  <c:v>36277</c:v>
                </c:pt>
                <c:pt idx="28574">
                  <c:v>36278</c:v>
                </c:pt>
                <c:pt idx="28575">
                  <c:v>36279</c:v>
                </c:pt>
                <c:pt idx="28576">
                  <c:v>36280</c:v>
                </c:pt>
                <c:pt idx="28577">
                  <c:v>36281</c:v>
                </c:pt>
                <c:pt idx="28578">
                  <c:v>36282</c:v>
                </c:pt>
                <c:pt idx="28579">
                  <c:v>36283</c:v>
                </c:pt>
                <c:pt idx="28580">
                  <c:v>36284</c:v>
                </c:pt>
                <c:pt idx="28581">
                  <c:v>36285</c:v>
                </c:pt>
                <c:pt idx="28582">
                  <c:v>36286</c:v>
                </c:pt>
                <c:pt idx="28583">
                  <c:v>36287</c:v>
                </c:pt>
                <c:pt idx="28584">
                  <c:v>36288</c:v>
                </c:pt>
                <c:pt idx="28585">
                  <c:v>36289</c:v>
                </c:pt>
                <c:pt idx="28586">
                  <c:v>36290</c:v>
                </c:pt>
                <c:pt idx="28587">
                  <c:v>36291</c:v>
                </c:pt>
                <c:pt idx="28588">
                  <c:v>36292</c:v>
                </c:pt>
                <c:pt idx="28589">
                  <c:v>36293</c:v>
                </c:pt>
                <c:pt idx="28590">
                  <c:v>36294</c:v>
                </c:pt>
                <c:pt idx="28591">
                  <c:v>36295</c:v>
                </c:pt>
                <c:pt idx="28592">
                  <c:v>36296</c:v>
                </c:pt>
                <c:pt idx="28593">
                  <c:v>36297</c:v>
                </c:pt>
                <c:pt idx="28594">
                  <c:v>36298</c:v>
                </c:pt>
                <c:pt idx="28595">
                  <c:v>36299</c:v>
                </c:pt>
                <c:pt idx="28596">
                  <c:v>36300</c:v>
                </c:pt>
                <c:pt idx="28597">
                  <c:v>36301</c:v>
                </c:pt>
                <c:pt idx="28598">
                  <c:v>36302</c:v>
                </c:pt>
                <c:pt idx="28599">
                  <c:v>36303</c:v>
                </c:pt>
                <c:pt idx="28600">
                  <c:v>36304</c:v>
                </c:pt>
                <c:pt idx="28601">
                  <c:v>36305</c:v>
                </c:pt>
                <c:pt idx="28602">
                  <c:v>36306</c:v>
                </c:pt>
                <c:pt idx="28603">
                  <c:v>36307</c:v>
                </c:pt>
                <c:pt idx="28604">
                  <c:v>36308</c:v>
                </c:pt>
                <c:pt idx="28605">
                  <c:v>36309</c:v>
                </c:pt>
                <c:pt idx="28606">
                  <c:v>36310</c:v>
                </c:pt>
                <c:pt idx="28607">
                  <c:v>36311</c:v>
                </c:pt>
                <c:pt idx="28608">
                  <c:v>36312</c:v>
                </c:pt>
                <c:pt idx="28609">
                  <c:v>36313</c:v>
                </c:pt>
                <c:pt idx="28610">
                  <c:v>36314</c:v>
                </c:pt>
                <c:pt idx="28611">
                  <c:v>36315</c:v>
                </c:pt>
                <c:pt idx="28612">
                  <c:v>36316</c:v>
                </c:pt>
                <c:pt idx="28613">
                  <c:v>36317</c:v>
                </c:pt>
                <c:pt idx="28614">
                  <c:v>36318</c:v>
                </c:pt>
                <c:pt idx="28615">
                  <c:v>36319</c:v>
                </c:pt>
                <c:pt idx="28616">
                  <c:v>36320</c:v>
                </c:pt>
                <c:pt idx="28617">
                  <c:v>36321</c:v>
                </c:pt>
                <c:pt idx="28618">
                  <c:v>36322</c:v>
                </c:pt>
                <c:pt idx="28619">
                  <c:v>36323</c:v>
                </c:pt>
                <c:pt idx="28620">
                  <c:v>36324</c:v>
                </c:pt>
                <c:pt idx="28621">
                  <c:v>36325</c:v>
                </c:pt>
                <c:pt idx="28622">
                  <c:v>36326</c:v>
                </c:pt>
                <c:pt idx="28623">
                  <c:v>36327</c:v>
                </c:pt>
                <c:pt idx="28624">
                  <c:v>36328</c:v>
                </c:pt>
                <c:pt idx="28625">
                  <c:v>36329</c:v>
                </c:pt>
                <c:pt idx="28626">
                  <c:v>36330</c:v>
                </c:pt>
                <c:pt idx="28627">
                  <c:v>36331</c:v>
                </c:pt>
                <c:pt idx="28628">
                  <c:v>36332</c:v>
                </c:pt>
                <c:pt idx="28629">
                  <c:v>36333</c:v>
                </c:pt>
                <c:pt idx="28630">
                  <c:v>36334</c:v>
                </c:pt>
                <c:pt idx="28631">
                  <c:v>36335</c:v>
                </c:pt>
                <c:pt idx="28632">
                  <c:v>36336</c:v>
                </c:pt>
                <c:pt idx="28633">
                  <c:v>36337</c:v>
                </c:pt>
                <c:pt idx="28634">
                  <c:v>36338</c:v>
                </c:pt>
                <c:pt idx="28635">
                  <c:v>36339</c:v>
                </c:pt>
                <c:pt idx="28636">
                  <c:v>36340</c:v>
                </c:pt>
                <c:pt idx="28637">
                  <c:v>36341</c:v>
                </c:pt>
                <c:pt idx="28638">
                  <c:v>36342</c:v>
                </c:pt>
                <c:pt idx="28639">
                  <c:v>36343</c:v>
                </c:pt>
                <c:pt idx="28640">
                  <c:v>36344</c:v>
                </c:pt>
                <c:pt idx="28641">
                  <c:v>36345</c:v>
                </c:pt>
                <c:pt idx="28642">
                  <c:v>36346</c:v>
                </c:pt>
                <c:pt idx="28643">
                  <c:v>36347</c:v>
                </c:pt>
                <c:pt idx="28644">
                  <c:v>36348</c:v>
                </c:pt>
                <c:pt idx="28645">
                  <c:v>36349</c:v>
                </c:pt>
                <c:pt idx="28646">
                  <c:v>36350</c:v>
                </c:pt>
                <c:pt idx="28647">
                  <c:v>36351</c:v>
                </c:pt>
                <c:pt idx="28648">
                  <c:v>36352</c:v>
                </c:pt>
                <c:pt idx="28649">
                  <c:v>36353</c:v>
                </c:pt>
                <c:pt idx="28650">
                  <c:v>36354</c:v>
                </c:pt>
                <c:pt idx="28651">
                  <c:v>36355</c:v>
                </c:pt>
                <c:pt idx="28652">
                  <c:v>36356</c:v>
                </c:pt>
                <c:pt idx="28653">
                  <c:v>36357</c:v>
                </c:pt>
                <c:pt idx="28654">
                  <c:v>36358</c:v>
                </c:pt>
                <c:pt idx="28655">
                  <c:v>36359</c:v>
                </c:pt>
                <c:pt idx="28656">
                  <c:v>36360</c:v>
                </c:pt>
                <c:pt idx="28657">
                  <c:v>36361</c:v>
                </c:pt>
                <c:pt idx="28658">
                  <c:v>36362</c:v>
                </c:pt>
                <c:pt idx="28659">
                  <c:v>36363</c:v>
                </c:pt>
                <c:pt idx="28660">
                  <c:v>36364</c:v>
                </c:pt>
                <c:pt idx="28661">
                  <c:v>36365</c:v>
                </c:pt>
                <c:pt idx="28662">
                  <c:v>36366</c:v>
                </c:pt>
                <c:pt idx="28663">
                  <c:v>36367</c:v>
                </c:pt>
                <c:pt idx="28664">
                  <c:v>36368</c:v>
                </c:pt>
                <c:pt idx="28665">
                  <c:v>36369</c:v>
                </c:pt>
                <c:pt idx="28666">
                  <c:v>36370</c:v>
                </c:pt>
                <c:pt idx="28667">
                  <c:v>36371</c:v>
                </c:pt>
                <c:pt idx="28668">
                  <c:v>36372</c:v>
                </c:pt>
                <c:pt idx="28669">
                  <c:v>36373</c:v>
                </c:pt>
                <c:pt idx="28670">
                  <c:v>36374</c:v>
                </c:pt>
                <c:pt idx="28671">
                  <c:v>36375</c:v>
                </c:pt>
                <c:pt idx="28672">
                  <c:v>36376</c:v>
                </c:pt>
                <c:pt idx="28673">
                  <c:v>36377</c:v>
                </c:pt>
                <c:pt idx="28674">
                  <c:v>36378</c:v>
                </c:pt>
                <c:pt idx="28675">
                  <c:v>36379</c:v>
                </c:pt>
                <c:pt idx="28676">
                  <c:v>36380</c:v>
                </c:pt>
                <c:pt idx="28677">
                  <c:v>36381</c:v>
                </c:pt>
                <c:pt idx="28678">
                  <c:v>36382</c:v>
                </c:pt>
                <c:pt idx="28679">
                  <c:v>36383</c:v>
                </c:pt>
                <c:pt idx="28680">
                  <c:v>36384</c:v>
                </c:pt>
                <c:pt idx="28681">
                  <c:v>36385</c:v>
                </c:pt>
                <c:pt idx="28682">
                  <c:v>36386</c:v>
                </c:pt>
                <c:pt idx="28683">
                  <c:v>36387</c:v>
                </c:pt>
                <c:pt idx="28684">
                  <c:v>36388</c:v>
                </c:pt>
                <c:pt idx="28685">
                  <c:v>36389</c:v>
                </c:pt>
                <c:pt idx="28686">
                  <c:v>36390</c:v>
                </c:pt>
                <c:pt idx="28687">
                  <c:v>36391</c:v>
                </c:pt>
                <c:pt idx="28688">
                  <c:v>36392</c:v>
                </c:pt>
                <c:pt idx="28689">
                  <c:v>36393</c:v>
                </c:pt>
                <c:pt idx="28690">
                  <c:v>36394</c:v>
                </c:pt>
                <c:pt idx="28691">
                  <c:v>36395</c:v>
                </c:pt>
                <c:pt idx="28692">
                  <c:v>36396</c:v>
                </c:pt>
                <c:pt idx="28693">
                  <c:v>36397</c:v>
                </c:pt>
                <c:pt idx="28694">
                  <c:v>36398</c:v>
                </c:pt>
                <c:pt idx="28695">
                  <c:v>36399</c:v>
                </c:pt>
                <c:pt idx="28696">
                  <c:v>36400</c:v>
                </c:pt>
                <c:pt idx="28697">
                  <c:v>36401</c:v>
                </c:pt>
                <c:pt idx="28698">
                  <c:v>36402</c:v>
                </c:pt>
                <c:pt idx="28699">
                  <c:v>36403</c:v>
                </c:pt>
                <c:pt idx="28700">
                  <c:v>36404</c:v>
                </c:pt>
                <c:pt idx="28701">
                  <c:v>36405</c:v>
                </c:pt>
                <c:pt idx="28702">
                  <c:v>36406</c:v>
                </c:pt>
                <c:pt idx="28703">
                  <c:v>36407</c:v>
                </c:pt>
                <c:pt idx="28704">
                  <c:v>36408</c:v>
                </c:pt>
                <c:pt idx="28705">
                  <c:v>36409</c:v>
                </c:pt>
                <c:pt idx="28706">
                  <c:v>36410</c:v>
                </c:pt>
                <c:pt idx="28707">
                  <c:v>36411</c:v>
                </c:pt>
                <c:pt idx="28708">
                  <c:v>36412</c:v>
                </c:pt>
                <c:pt idx="28709">
                  <c:v>36413</c:v>
                </c:pt>
                <c:pt idx="28710">
                  <c:v>36414</c:v>
                </c:pt>
                <c:pt idx="28711">
                  <c:v>36415</c:v>
                </c:pt>
                <c:pt idx="28712">
                  <c:v>36416</c:v>
                </c:pt>
                <c:pt idx="28713">
                  <c:v>36417</c:v>
                </c:pt>
                <c:pt idx="28714">
                  <c:v>36418</c:v>
                </c:pt>
                <c:pt idx="28715">
                  <c:v>36419</c:v>
                </c:pt>
                <c:pt idx="28716">
                  <c:v>36420</c:v>
                </c:pt>
                <c:pt idx="28717">
                  <c:v>36421</c:v>
                </c:pt>
                <c:pt idx="28718">
                  <c:v>36422</c:v>
                </c:pt>
                <c:pt idx="28719">
                  <c:v>36423</c:v>
                </c:pt>
                <c:pt idx="28720">
                  <c:v>36424</c:v>
                </c:pt>
                <c:pt idx="28721">
                  <c:v>36425</c:v>
                </c:pt>
                <c:pt idx="28722">
                  <c:v>36426</c:v>
                </c:pt>
                <c:pt idx="28723">
                  <c:v>36427</c:v>
                </c:pt>
                <c:pt idx="28724">
                  <c:v>36428</c:v>
                </c:pt>
                <c:pt idx="28725">
                  <c:v>36429</c:v>
                </c:pt>
                <c:pt idx="28726">
                  <c:v>36430</c:v>
                </c:pt>
                <c:pt idx="28727">
                  <c:v>36431</c:v>
                </c:pt>
                <c:pt idx="28728">
                  <c:v>36432</c:v>
                </c:pt>
                <c:pt idx="28729">
                  <c:v>36433</c:v>
                </c:pt>
                <c:pt idx="28730">
                  <c:v>36434</c:v>
                </c:pt>
                <c:pt idx="28731">
                  <c:v>36435</c:v>
                </c:pt>
                <c:pt idx="28732">
                  <c:v>36436</c:v>
                </c:pt>
                <c:pt idx="28733">
                  <c:v>36437</c:v>
                </c:pt>
                <c:pt idx="28734">
                  <c:v>36438</c:v>
                </c:pt>
                <c:pt idx="28735">
                  <c:v>36439</c:v>
                </c:pt>
                <c:pt idx="28736">
                  <c:v>36440</c:v>
                </c:pt>
                <c:pt idx="28737">
                  <c:v>36441</c:v>
                </c:pt>
                <c:pt idx="28738">
                  <c:v>36442</c:v>
                </c:pt>
                <c:pt idx="28739">
                  <c:v>36443</c:v>
                </c:pt>
                <c:pt idx="28740">
                  <c:v>36444</c:v>
                </c:pt>
                <c:pt idx="28741">
                  <c:v>36445</c:v>
                </c:pt>
                <c:pt idx="28742">
                  <c:v>36446</c:v>
                </c:pt>
                <c:pt idx="28743">
                  <c:v>36447</c:v>
                </c:pt>
                <c:pt idx="28744">
                  <c:v>36448</c:v>
                </c:pt>
                <c:pt idx="28745">
                  <c:v>36449</c:v>
                </c:pt>
                <c:pt idx="28746">
                  <c:v>36450</c:v>
                </c:pt>
                <c:pt idx="28747">
                  <c:v>36451</c:v>
                </c:pt>
                <c:pt idx="28748">
                  <c:v>36452</c:v>
                </c:pt>
                <c:pt idx="28749">
                  <c:v>36453</c:v>
                </c:pt>
                <c:pt idx="28750">
                  <c:v>36454</c:v>
                </c:pt>
                <c:pt idx="28751">
                  <c:v>36455</c:v>
                </c:pt>
                <c:pt idx="28752">
                  <c:v>36456</c:v>
                </c:pt>
                <c:pt idx="28753">
                  <c:v>36457</c:v>
                </c:pt>
                <c:pt idx="28754">
                  <c:v>36458</c:v>
                </c:pt>
                <c:pt idx="28755">
                  <c:v>36459</c:v>
                </c:pt>
                <c:pt idx="28756">
                  <c:v>36460</c:v>
                </c:pt>
                <c:pt idx="28757">
                  <c:v>36461</c:v>
                </c:pt>
                <c:pt idx="28758">
                  <c:v>36462</c:v>
                </c:pt>
                <c:pt idx="28759">
                  <c:v>36463</c:v>
                </c:pt>
                <c:pt idx="28760">
                  <c:v>36464</c:v>
                </c:pt>
                <c:pt idx="28761">
                  <c:v>36465</c:v>
                </c:pt>
                <c:pt idx="28762">
                  <c:v>36466</c:v>
                </c:pt>
                <c:pt idx="28763">
                  <c:v>36467</c:v>
                </c:pt>
                <c:pt idx="28764">
                  <c:v>36468</c:v>
                </c:pt>
                <c:pt idx="28765">
                  <c:v>36469</c:v>
                </c:pt>
                <c:pt idx="28766">
                  <c:v>36470</c:v>
                </c:pt>
                <c:pt idx="28767">
                  <c:v>36471</c:v>
                </c:pt>
                <c:pt idx="28768">
                  <c:v>36472</c:v>
                </c:pt>
                <c:pt idx="28769">
                  <c:v>36473</c:v>
                </c:pt>
                <c:pt idx="28770">
                  <c:v>36474</c:v>
                </c:pt>
                <c:pt idx="28771">
                  <c:v>36475</c:v>
                </c:pt>
                <c:pt idx="28772">
                  <c:v>36476</c:v>
                </c:pt>
                <c:pt idx="28773">
                  <c:v>36477</c:v>
                </c:pt>
                <c:pt idx="28774">
                  <c:v>36478</c:v>
                </c:pt>
                <c:pt idx="28775">
                  <c:v>36479</c:v>
                </c:pt>
                <c:pt idx="28776">
                  <c:v>36480</c:v>
                </c:pt>
                <c:pt idx="28777">
                  <c:v>36481</c:v>
                </c:pt>
                <c:pt idx="28778">
                  <c:v>36482</c:v>
                </c:pt>
                <c:pt idx="28779">
                  <c:v>36483</c:v>
                </c:pt>
                <c:pt idx="28780">
                  <c:v>36484</c:v>
                </c:pt>
                <c:pt idx="28781">
                  <c:v>36485</c:v>
                </c:pt>
                <c:pt idx="28782">
                  <c:v>36486</c:v>
                </c:pt>
                <c:pt idx="28783">
                  <c:v>36487</c:v>
                </c:pt>
                <c:pt idx="28784">
                  <c:v>36488</c:v>
                </c:pt>
                <c:pt idx="28785">
                  <c:v>36489</c:v>
                </c:pt>
                <c:pt idx="28786">
                  <c:v>36490</c:v>
                </c:pt>
                <c:pt idx="28787">
                  <c:v>36491</c:v>
                </c:pt>
                <c:pt idx="28788">
                  <c:v>36492</c:v>
                </c:pt>
                <c:pt idx="28789">
                  <c:v>36493</c:v>
                </c:pt>
                <c:pt idx="28790">
                  <c:v>36494</c:v>
                </c:pt>
                <c:pt idx="28791">
                  <c:v>36495</c:v>
                </c:pt>
                <c:pt idx="28792">
                  <c:v>36496</c:v>
                </c:pt>
                <c:pt idx="28793">
                  <c:v>36497</c:v>
                </c:pt>
                <c:pt idx="28794">
                  <c:v>36498</c:v>
                </c:pt>
                <c:pt idx="28795">
                  <c:v>36499</c:v>
                </c:pt>
                <c:pt idx="28796">
                  <c:v>36500</c:v>
                </c:pt>
                <c:pt idx="28797">
                  <c:v>36501</c:v>
                </c:pt>
                <c:pt idx="28798">
                  <c:v>36502</c:v>
                </c:pt>
                <c:pt idx="28799">
                  <c:v>36503</c:v>
                </c:pt>
                <c:pt idx="28800">
                  <c:v>36504</c:v>
                </c:pt>
                <c:pt idx="28801">
                  <c:v>36505</c:v>
                </c:pt>
                <c:pt idx="28802">
                  <c:v>36506</c:v>
                </c:pt>
                <c:pt idx="28803">
                  <c:v>36507</c:v>
                </c:pt>
                <c:pt idx="28804">
                  <c:v>36508</c:v>
                </c:pt>
                <c:pt idx="28805">
                  <c:v>36509</c:v>
                </c:pt>
                <c:pt idx="28806">
                  <c:v>36510</c:v>
                </c:pt>
                <c:pt idx="28807">
                  <c:v>36511</c:v>
                </c:pt>
                <c:pt idx="28808">
                  <c:v>36512</c:v>
                </c:pt>
                <c:pt idx="28809">
                  <c:v>36513</c:v>
                </c:pt>
                <c:pt idx="28810">
                  <c:v>36514</c:v>
                </c:pt>
                <c:pt idx="28811">
                  <c:v>36515</c:v>
                </c:pt>
                <c:pt idx="28812">
                  <c:v>36516</c:v>
                </c:pt>
                <c:pt idx="28813">
                  <c:v>36517</c:v>
                </c:pt>
                <c:pt idx="28814">
                  <c:v>36518</c:v>
                </c:pt>
                <c:pt idx="28815">
                  <c:v>36519</c:v>
                </c:pt>
                <c:pt idx="28816">
                  <c:v>36520</c:v>
                </c:pt>
                <c:pt idx="28817">
                  <c:v>36521</c:v>
                </c:pt>
                <c:pt idx="28818">
                  <c:v>36522</c:v>
                </c:pt>
                <c:pt idx="28819">
                  <c:v>36523</c:v>
                </c:pt>
                <c:pt idx="28820">
                  <c:v>36524</c:v>
                </c:pt>
                <c:pt idx="28821">
                  <c:v>36525</c:v>
                </c:pt>
                <c:pt idx="28822">
                  <c:v>36526</c:v>
                </c:pt>
                <c:pt idx="28823">
                  <c:v>36527</c:v>
                </c:pt>
                <c:pt idx="28824">
                  <c:v>36528</c:v>
                </c:pt>
                <c:pt idx="28825">
                  <c:v>36529</c:v>
                </c:pt>
                <c:pt idx="28826">
                  <c:v>36530</c:v>
                </c:pt>
                <c:pt idx="28827">
                  <c:v>36531</c:v>
                </c:pt>
                <c:pt idx="28828">
                  <c:v>36532</c:v>
                </c:pt>
                <c:pt idx="28829">
                  <c:v>36533</c:v>
                </c:pt>
                <c:pt idx="28830">
                  <c:v>36534</c:v>
                </c:pt>
                <c:pt idx="28831">
                  <c:v>36535</c:v>
                </c:pt>
                <c:pt idx="28832">
                  <c:v>36536</c:v>
                </c:pt>
                <c:pt idx="28833">
                  <c:v>36537</c:v>
                </c:pt>
                <c:pt idx="28834">
                  <c:v>36538</c:v>
                </c:pt>
                <c:pt idx="28835">
                  <c:v>36539</c:v>
                </c:pt>
                <c:pt idx="28836">
                  <c:v>36540</c:v>
                </c:pt>
                <c:pt idx="28837">
                  <c:v>36541</c:v>
                </c:pt>
                <c:pt idx="28838">
                  <c:v>36542</c:v>
                </c:pt>
                <c:pt idx="28839">
                  <c:v>36543</c:v>
                </c:pt>
                <c:pt idx="28840">
                  <c:v>36544</c:v>
                </c:pt>
                <c:pt idx="28841">
                  <c:v>36545</c:v>
                </c:pt>
                <c:pt idx="28842">
                  <c:v>36546</c:v>
                </c:pt>
                <c:pt idx="28843">
                  <c:v>36547</c:v>
                </c:pt>
                <c:pt idx="28844">
                  <c:v>36548</c:v>
                </c:pt>
                <c:pt idx="28845">
                  <c:v>36549</c:v>
                </c:pt>
                <c:pt idx="28846">
                  <c:v>36550</c:v>
                </c:pt>
                <c:pt idx="28847">
                  <c:v>36551</c:v>
                </c:pt>
                <c:pt idx="28848">
                  <c:v>36552</c:v>
                </c:pt>
                <c:pt idx="28849">
                  <c:v>36553</c:v>
                </c:pt>
                <c:pt idx="28850">
                  <c:v>36554</c:v>
                </c:pt>
                <c:pt idx="28851">
                  <c:v>36555</c:v>
                </c:pt>
                <c:pt idx="28852">
                  <c:v>36556</c:v>
                </c:pt>
                <c:pt idx="28853">
                  <c:v>36557</c:v>
                </c:pt>
                <c:pt idx="28854">
                  <c:v>36558</c:v>
                </c:pt>
                <c:pt idx="28855">
                  <c:v>36559</c:v>
                </c:pt>
                <c:pt idx="28856">
                  <c:v>36560</c:v>
                </c:pt>
                <c:pt idx="28857">
                  <c:v>36561</c:v>
                </c:pt>
                <c:pt idx="28858">
                  <c:v>36562</c:v>
                </c:pt>
                <c:pt idx="28859">
                  <c:v>36563</c:v>
                </c:pt>
                <c:pt idx="28860">
                  <c:v>36564</c:v>
                </c:pt>
                <c:pt idx="28861">
                  <c:v>36565</c:v>
                </c:pt>
                <c:pt idx="28862">
                  <c:v>36566</c:v>
                </c:pt>
                <c:pt idx="28863">
                  <c:v>36567</c:v>
                </c:pt>
                <c:pt idx="28864">
                  <c:v>36568</c:v>
                </c:pt>
                <c:pt idx="28865">
                  <c:v>36569</c:v>
                </c:pt>
                <c:pt idx="28866">
                  <c:v>36570</c:v>
                </c:pt>
                <c:pt idx="28867">
                  <c:v>36571</c:v>
                </c:pt>
                <c:pt idx="28868">
                  <c:v>36572</c:v>
                </c:pt>
                <c:pt idx="28869">
                  <c:v>36573</c:v>
                </c:pt>
                <c:pt idx="28870">
                  <c:v>36574</c:v>
                </c:pt>
                <c:pt idx="28871">
                  <c:v>36575</c:v>
                </c:pt>
                <c:pt idx="28872">
                  <c:v>36576</c:v>
                </c:pt>
                <c:pt idx="28873">
                  <c:v>36577</c:v>
                </c:pt>
                <c:pt idx="28874">
                  <c:v>36578</c:v>
                </c:pt>
                <c:pt idx="28875">
                  <c:v>36579</c:v>
                </c:pt>
                <c:pt idx="28876">
                  <c:v>36580</c:v>
                </c:pt>
                <c:pt idx="28877">
                  <c:v>36581</c:v>
                </c:pt>
                <c:pt idx="28878">
                  <c:v>36582</c:v>
                </c:pt>
                <c:pt idx="28879">
                  <c:v>36583</c:v>
                </c:pt>
                <c:pt idx="28880">
                  <c:v>36584</c:v>
                </c:pt>
                <c:pt idx="28881">
                  <c:v>36585</c:v>
                </c:pt>
                <c:pt idx="28882">
                  <c:v>36586</c:v>
                </c:pt>
                <c:pt idx="28883">
                  <c:v>36587</c:v>
                </c:pt>
                <c:pt idx="28884">
                  <c:v>36588</c:v>
                </c:pt>
                <c:pt idx="28885">
                  <c:v>36589</c:v>
                </c:pt>
                <c:pt idx="28886">
                  <c:v>36590</c:v>
                </c:pt>
                <c:pt idx="28887">
                  <c:v>36591</c:v>
                </c:pt>
                <c:pt idx="28888">
                  <c:v>36592</c:v>
                </c:pt>
                <c:pt idx="28889">
                  <c:v>36593</c:v>
                </c:pt>
                <c:pt idx="28890">
                  <c:v>36594</c:v>
                </c:pt>
                <c:pt idx="28891">
                  <c:v>36595</c:v>
                </c:pt>
                <c:pt idx="28892">
                  <c:v>36596</c:v>
                </c:pt>
                <c:pt idx="28893">
                  <c:v>36597</c:v>
                </c:pt>
                <c:pt idx="28894">
                  <c:v>36598</c:v>
                </c:pt>
                <c:pt idx="28895">
                  <c:v>36599</c:v>
                </c:pt>
                <c:pt idx="28896">
                  <c:v>36600</c:v>
                </c:pt>
                <c:pt idx="28897">
                  <c:v>36601</c:v>
                </c:pt>
                <c:pt idx="28898">
                  <c:v>36602</c:v>
                </c:pt>
                <c:pt idx="28899">
                  <c:v>36603</c:v>
                </c:pt>
                <c:pt idx="28900">
                  <c:v>36604</c:v>
                </c:pt>
                <c:pt idx="28901">
                  <c:v>36605</c:v>
                </c:pt>
                <c:pt idx="28902">
                  <c:v>36606</c:v>
                </c:pt>
                <c:pt idx="28903">
                  <c:v>36607</c:v>
                </c:pt>
                <c:pt idx="28904">
                  <c:v>36608</c:v>
                </c:pt>
                <c:pt idx="28905">
                  <c:v>36609</c:v>
                </c:pt>
                <c:pt idx="28906">
                  <c:v>36610</c:v>
                </c:pt>
                <c:pt idx="28907">
                  <c:v>36611</c:v>
                </c:pt>
                <c:pt idx="28908">
                  <c:v>36612</c:v>
                </c:pt>
                <c:pt idx="28909">
                  <c:v>36613</c:v>
                </c:pt>
                <c:pt idx="28910">
                  <c:v>36614</c:v>
                </c:pt>
                <c:pt idx="28911">
                  <c:v>36615</c:v>
                </c:pt>
                <c:pt idx="28912">
                  <c:v>36616</c:v>
                </c:pt>
                <c:pt idx="28913">
                  <c:v>36617</c:v>
                </c:pt>
                <c:pt idx="28914">
                  <c:v>36618</c:v>
                </c:pt>
                <c:pt idx="28915">
                  <c:v>36619</c:v>
                </c:pt>
                <c:pt idx="28916">
                  <c:v>36620</c:v>
                </c:pt>
                <c:pt idx="28917">
                  <c:v>36621</c:v>
                </c:pt>
                <c:pt idx="28918">
                  <c:v>36622</c:v>
                </c:pt>
                <c:pt idx="28919">
                  <c:v>36623</c:v>
                </c:pt>
                <c:pt idx="28920">
                  <c:v>36624</c:v>
                </c:pt>
                <c:pt idx="28921">
                  <c:v>36625</c:v>
                </c:pt>
                <c:pt idx="28922">
                  <c:v>36626</c:v>
                </c:pt>
                <c:pt idx="28923">
                  <c:v>36627</c:v>
                </c:pt>
                <c:pt idx="28924">
                  <c:v>36628</c:v>
                </c:pt>
                <c:pt idx="28925">
                  <c:v>36629</c:v>
                </c:pt>
                <c:pt idx="28926">
                  <c:v>36630</c:v>
                </c:pt>
                <c:pt idx="28927">
                  <c:v>36631</c:v>
                </c:pt>
                <c:pt idx="28928">
                  <c:v>36632</c:v>
                </c:pt>
                <c:pt idx="28929">
                  <c:v>36633</c:v>
                </c:pt>
                <c:pt idx="28930">
                  <c:v>36634</c:v>
                </c:pt>
                <c:pt idx="28931">
                  <c:v>36635</c:v>
                </c:pt>
                <c:pt idx="28932">
                  <c:v>36636</c:v>
                </c:pt>
                <c:pt idx="28933">
                  <c:v>36637</c:v>
                </c:pt>
                <c:pt idx="28934">
                  <c:v>36638</c:v>
                </c:pt>
                <c:pt idx="28935">
                  <c:v>36639</c:v>
                </c:pt>
                <c:pt idx="28936">
                  <c:v>36640</c:v>
                </c:pt>
                <c:pt idx="28937">
                  <c:v>36641</c:v>
                </c:pt>
                <c:pt idx="28938">
                  <c:v>36642</c:v>
                </c:pt>
                <c:pt idx="28939">
                  <c:v>36643</c:v>
                </c:pt>
                <c:pt idx="28940">
                  <c:v>36644</c:v>
                </c:pt>
                <c:pt idx="28941">
                  <c:v>36645</c:v>
                </c:pt>
                <c:pt idx="28942">
                  <c:v>36646</c:v>
                </c:pt>
                <c:pt idx="28943">
                  <c:v>36647</c:v>
                </c:pt>
                <c:pt idx="28944">
                  <c:v>36648</c:v>
                </c:pt>
                <c:pt idx="28945">
                  <c:v>36649</c:v>
                </c:pt>
                <c:pt idx="28946">
                  <c:v>36650</c:v>
                </c:pt>
                <c:pt idx="28947">
                  <c:v>36651</c:v>
                </c:pt>
                <c:pt idx="28948">
                  <c:v>36652</c:v>
                </c:pt>
                <c:pt idx="28949">
                  <c:v>36653</c:v>
                </c:pt>
                <c:pt idx="28950">
                  <c:v>36654</c:v>
                </c:pt>
                <c:pt idx="28951">
                  <c:v>36655</c:v>
                </c:pt>
                <c:pt idx="28952">
                  <c:v>36656</c:v>
                </c:pt>
                <c:pt idx="28953">
                  <c:v>36657</c:v>
                </c:pt>
                <c:pt idx="28954">
                  <c:v>36658</c:v>
                </c:pt>
                <c:pt idx="28955">
                  <c:v>36659</c:v>
                </c:pt>
                <c:pt idx="28956">
                  <c:v>36660</c:v>
                </c:pt>
                <c:pt idx="28957">
                  <c:v>36661</c:v>
                </c:pt>
                <c:pt idx="28958">
                  <c:v>36662</c:v>
                </c:pt>
                <c:pt idx="28959">
                  <c:v>36663</c:v>
                </c:pt>
                <c:pt idx="28960">
                  <c:v>36664</c:v>
                </c:pt>
                <c:pt idx="28961">
                  <c:v>36665</c:v>
                </c:pt>
                <c:pt idx="28962">
                  <c:v>36666</c:v>
                </c:pt>
                <c:pt idx="28963">
                  <c:v>36667</c:v>
                </c:pt>
                <c:pt idx="28964">
                  <c:v>36668</c:v>
                </c:pt>
                <c:pt idx="28965">
                  <c:v>36669</c:v>
                </c:pt>
                <c:pt idx="28966">
                  <c:v>36670</c:v>
                </c:pt>
                <c:pt idx="28967">
                  <c:v>36671</c:v>
                </c:pt>
                <c:pt idx="28968">
                  <c:v>36672</c:v>
                </c:pt>
                <c:pt idx="28969">
                  <c:v>36673</c:v>
                </c:pt>
                <c:pt idx="28970">
                  <c:v>36674</c:v>
                </c:pt>
                <c:pt idx="28971">
                  <c:v>36675</c:v>
                </c:pt>
                <c:pt idx="28972">
                  <c:v>36676</c:v>
                </c:pt>
                <c:pt idx="28973">
                  <c:v>36677</c:v>
                </c:pt>
                <c:pt idx="28974">
                  <c:v>36678</c:v>
                </c:pt>
                <c:pt idx="28975">
                  <c:v>36679</c:v>
                </c:pt>
                <c:pt idx="28976">
                  <c:v>36680</c:v>
                </c:pt>
                <c:pt idx="28977">
                  <c:v>36681</c:v>
                </c:pt>
                <c:pt idx="28978">
                  <c:v>36682</c:v>
                </c:pt>
                <c:pt idx="28979">
                  <c:v>36683</c:v>
                </c:pt>
                <c:pt idx="28980">
                  <c:v>36684</c:v>
                </c:pt>
                <c:pt idx="28981">
                  <c:v>36685</c:v>
                </c:pt>
                <c:pt idx="28982">
                  <c:v>36686</c:v>
                </c:pt>
                <c:pt idx="28983">
                  <c:v>36687</c:v>
                </c:pt>
                <c:pt idx="28984">
                  <c:v>36688</c:v>
                </c:pt>
                <c:pt idx="28985">
                  <c:v>36689</c:v>
                </c:pt>
                <c:pt idx="28986">
                  <c:v>36690</c:v>
                </c:pt>
                <c:pt idx="28987">
                  <c:v>36691</c:v>
                </c:pt>
                <c:pt idx="28988">
                  <c:v>36692</c:v>
                </c:pt>
                <c:pt idx="28989">
                  <c:v>36693</c:v>
                </c:pt>
                <c:pt idx="28990">
                  <c:v>36694</c:v>
                </c:pt>
                <c:pt idx="28991">
                  <c:v>36695</c:v>
                </c:pt>
                <c:pt idx="28992">
                  <c:v>36696</c:v>
                </c:pt>
                <c:pt idx="28993">
                  <c:v>36697</c:v>
                </c:pt>
                <c:pt idx="28994">
                  <c:v>36698</c:v>
                </c:pt>
                <c:pt idx="28995">
                  <c:v>36699</c:v>
                </c:pt>
                <c:pt idx="28996">
                  <c:v>36700</c:v>
                </c:pt>
                <c:pt idx="28997">
                  <c:v>36701</c:v>
                </c:pt>
                <c:pt idx="28998">
                  <c:v>36702</c:v>
                </c:pt>
                <c:pt idx="28999">
                  <c:v>36703</c:v>
                </c:pt>
                <c:pt idx="29000">
                  <c:v>36704</c:v>
                </c:pt>
                <c:pt idx="29001">
                  <c:v>36705</c:v>
                </c:pt>
                <c:pt idx="29002">
                  <c:v>36706</c:v>
                </c:pt>
                <c:pt idx="29003">
                  <c:v>36707</c:v>
                </c:pt>
                <c:pt idx="29004">
                  <c:v>36708</c:v>
                </c:pt>
                <c:pt idx="29005">
                  <c:v>36709</c:v>
                </c:pt>
                <c:pt idx="29006">
                  <c:v>36710</c:v>
                </c:pt>
                <c:pt idx="29007">
                  <c:v>36711</c:v>
                </c:pt>
                <c:pt idx="29008">
                  <c:v>36712</c:v>
                </c:pt>
                <c:pt idx="29009">
                  <c:v>36713</c:v>
                </c:pt>
                <c:pt idx="29010">
                  <c:v>36714</c:v>
                </c:pt>
                <c:pt idx="29011">
                  <c:v>36715</c:v>
                </c:pt>
                <c:pt idx="29012">
                  <c:v>36716</c:v>
                </c:pt>
                <c:pt idx="29013">
                  <c:v>36717</c:v>
                </c:pt>
                <c:pt idx="29014">
                  <c:v>36718</c:v>
                </c:pt>
                <c:pt idx="29015">
                  <c:v>36719</c:v>
                </c:pt>
                <c:pt idx="29016">
                  <c:v>36720</c:v>
                </c:pt>
                <c:pt idx="29017">
                  <c:v>36721</c:v>
                </c:pt>
                <c:pt idx="29018">
                  <c:v>36722</c:v>
                </c:pt>
                <c:pt idx="29019">
                  <c:v>36723</c:v>
                </c:pt>
                <c:pt idx="29020">
                  <c:v>36724</c:v>
                </c:pt>
                <c:pt idx="29021">
                  <c:v>36725</c:v>
                </c:pt>
                <c:pt idx="29022">
                  <c:v>36726</c:v>
                </c:pt>
                <c:pt idx="29023">
                  <c:v>36727</c:v>
                </c:pt>
                <c:pt idx="29024">
                  <c:v>36728</c:v>
                </c:pt>
                <c:pt idx="29025">
                  <c:v>36729</c:v>
                </c:pt>
                <c:pt idx="29026">
                  <c:v>36730</c:v>
                </c:pt>
                <c:pt idx="29027">
                  <c:v>36731</c:v>
                </c:pt>
                <c:pt idx="29028">
                  <c:v>36732</c:v>
                </c:pt>
                <c:pt idx="29029">
                  <c:v>36733</c:v>
                </c:pt>
                <c:pt idx="29030">
                  <c:v>36734</c:v>
                </c:pt>
                <c:pt idx="29031">
                  <c:v>36735</c:v>
                </c:pt>
                <c:pt idx="29032">
                  <c:v>36736</c:v>
                </c:pt>
                <c:pt idx="29033">
                  <c:v>36737</c:v>
                </c:pt>
                <c:pt idx="29034">
                  <c:v>36738</c:v>
                </c:pt>
                <c:pt idx="29035">
                  <c:v>36739</c:v>
                </c:pt>
                <c:pt idx="29036">
                  <c:v>36740</c:v>
                </c:pt>
                <c:pt idx="29037">
                  <c:v>36741</c:v>
                </c:pt>
                <c:pt idx="29038">
                  <c:v>36742</c:v>
                </c:pt>
                <c:pt idx="29039">
                  <c:v>36743</c:v>
                </c:pt>
                <c:pt idx="29040">
                  <c:v>36744</c:v>
                </c:pt>
                <c:pt idx="29041">
                  <c:v>36745</c:v>
                </c:pt>
                <c:pt idx="29042">
                  <c:v>36746</c:v>
                </c:pt>
                <c:pt idx="29043">
                  <c:v>36747</c:v>
                </c:pt>
                <c:pt idx="29044">
                  <c:v>36748</c:v>
                </c:pt>
                <c:pt idx="29045">
                  <c:v>36749</c:v>
                </c:pt>
                <c:pt idx="29046">
                  <c:v>36750</c:v>
                </c:pt>
                <c:pt idx="29047">
                  <c:v>36751</c:v>
                </c:pt>
                <c:pt idx="29048">
                  <c:v>36752</c:v>
                </c:pt>
                <c:pt idx="29049">
                  <c:v>36753</c:v>
                </c:pt>
                <c:pt idx="29050">
                  <c:v>36754</c:v>
                </c:pt>
                <c:pt idx="29051">
                  <c:v>36755</c:v>
                </c:pt>
                <c:pt idx="29052">
                  <c:v>36756</c:v>
                </c:pt>
                <c:pt idx="29053">
                  <c:v>36757</c:v>
                </c:pt>
                <c:pt idx="29054">
                  <c:v>36758</c:v>
                </c:pt>
                <c:pt idx="29055">
                  <c:v>36759</c:v>
                </c:pt>
                <c:pt idx="29056">
                  <c:v>36760</c:v>
                </c:pt>
                <c:pt idx="29057">
                  <c:v>36761</c:v>
                </c:pt>
                <c:pt idx="29058">
                  <c:v>36762</c:v>
                </c:pt>
                <c:pt idx="29059">
                  <c:v>36763</c:v>
                </c:pt>
                <c:pt idx="29060">
                  <c:v>36764</c:v>
                </c:pt>
                <c:pt idx="29061">
                  <c:v>36765</c:v>
                </c:pt>
                <c:pt idx="29062">
                  <c:v>36766</c:v>
                </c:pt>
                <c:pt idx="29063">
                  <c:v>36767</c:v>
                </c:pt>
                <c:pt idx="29064">
                  <c:v>36768</c:v>
                </c:pt>
                <c:pt idx="29065">
                  <c:v>36769</c:v>
                </c:pt>
                <c:pt idx="29066">
                  <c:v>36770</c:v>
                </c:pt>
                <c:pt idx="29067">
                  <c:v>36771</c:v>
                </c:pt>
                <c:pt idx="29068">
                  <c:v>36772</c:v>
                </c:pt>
                <c:pt idx="29069">
                  <c:v>36773</c:v>
                </c:pt>
                <c:pt idx="29070">
                  <c:v>36774</c:v>
                </c:pt>
                <c:pt idx="29071">
                  <c:v>36775</c:v>
                </c:pt>
                <c:pt idx="29072">
                  <c:v>36776</c:v>
                </c:pt>
                <c:pt idx="29073">
                  <c:v>36777</c:v>
                </c:pt>
                <c:pt idx="29074">
                  <c:v>36778</c:v>
                </c:pt>
                <c:pt idx="29075">
                  <c:v>36779</c:v>
                </c:pt>
                <c:pt idx="29076">
                  <c:v>36780</c:v>
                </c:pt>
                <c:pt idx="29077">
                  <c:v>36781</c:v>
                </c:pt>
                <c:pt idx="29078">
                  <c:v>36782</c:v>
                </c:pt>
                <c:pt idx="29079">
                  <c:v>36783</c:v>
                </c:pt>
                <c:pt idx="29080">
                  <c:v>36784</c:v>
                </c:pt>
                <c:pt idx="29081">
                  <c:v>36785</c:v>
                </c:pt>
                <c:pt idx="29082">
                  <c:v>36786</c:v>
                </c:pt>
                <c:pt idx="29083">
                  <c:v>36787</c:v>
                </c:pt>
                <c:pt idx="29084">
                  <c:v>36788</c:v>
                </c:pt>
                <c:pt idx="29085">
                  <c:v>36789</c:v>
                </c:pt>
                <c:pt idx="29086">
                  <c:v>36790</c:v>
                </c:pt>
                <c:pt idx="29087">
                  <c:v>36791</c:v>
                </c:pt>
                <c:pt idx="29088">
                  <c:v>36792</c:v>
                </c:pt>
                <c:pt idx="29089">
                  <c:v>36793</c:v>
                </c:pt>
                <c:pt idx="29090">
                  <c:v>36794</c:v>
                </c:pt>
                <c:pt idx="29091">
                  <c:v>36795</c:v>
                </c:pt>
                <c:pt idx="29092">
                  <c:v>36796</c:v>
                </c:pt>
                <c:pt idx="29093">
                  <c:v>36797</c:v>
                </c:pt>
                <c:pt idx="29094">
                  <c:v>36798</c:v>
                </c:pt>
                <c:pt idx="29095">
                  <c:v>36799</c:v>
                </c:pt>
                <c:pt idx="29096">
                  <c:v>36800</c:v>
                </c:pt>
                <c:pt idx="29097">
                  <c:v>36801</c:v>
                </c:pt>
                <c:pt idx="29098">
                  <c:v>36802</c:v>
                </c:pt>
                <c:pt idx="29099">
                  <c:v>36803</c:v>
                </c:pt>
                <c:pt idx="29100">
                  <c:v>36804</c:v>
                </c:pt>
                <c:pt idx="29101">
                  <c:v>36805</c:v>
                </c:pt>
                <c:pt idx="29102">
                  <c:v>36806</c:v>
                </c:pt>
                <c:pt idx="29103">
                  <c:v>36807</c:v>
                </c:pt>
                <c:pt idx="29104">
                  <c:v>36808</c:v>
                </c:pt>
                <c:pt idx="29105">
                  <c:v>36809</c:v>
                </c:pt>
                <c:pt idx="29106">
                  <c:v>36810</c:v>
                </c:pt>
                <c:pt idx="29107">
                  <c:v>36811</c:v>
                </c:pt>
                <c:pt idx="29108">
                  <c:v>36812</c:v>
                </c:pt>
                <c:pt idx="29109">
                  <c:v>36813</c:v>
                </c:pt>
                <c:pt idx="29110">
                  <c:v>36814</c:v>
                </c:pt>
                <c:pt idx="29111">
                  <c:v>36815</c:v>
                </c:pt>
                <c:pt idx="29112">
                  <c:v>36816</c:v>
                </c:pt>
                <c:pt idx="29113">
                  <c:v>36817</c:v>
                </c:pt>
                <c:pt idx="29114">
                  <c:v>36818</c:v>
                </c:pt>
                <c:pt idx="29115">
                  <c:v>36819</c:v>
                </c:pt>
                <c:pt idx="29116">
                  <c:v>36820</c:v>
                </c:pt>
                <c:pt idx="29117">
                  <c:v>36821</c:v>
                </c:pt>
                <c:pt idx="29118">
                  <c:v>36822</c:v>
                </c:pt>
                <c:pt idx="29119">
                  <c:v>36823</c:v>
                </c:pt>
                <c:pt idx="29120">
                  <c:v>36824</c:v>
                </c:pt>
                <c:pt idx="29121">
                  <c:v>36825</c:v>
                </c:pt>
                <c:pt idx="29122">
                  <c:v>36826</c:v>
                </c:pt>
                <c:pt idx="29123">
                  <c:v>36827</c:v>
                </c:pt>
                <c:pt idx="29124">
                  <c:v>36828</c:v>
                </c:pt>
                <c:pt idx="29125">
                  <c:v>36829</c:v>
                </c:pt>
                <c:pt idx="29126">
                  <c:v>36830</c:v>
                </c:pt>
                <c:pt idx="29127">
                  <c:v>36831</c:v>
                </c:pt>
                <c:pt idx="29128">
                  <c:v>36832</c:v>
                </c:pt>
                <c:pt idx="29129">
                  <c:v>36833</c:v>
                </c:pt>
                <c:pt idx="29130">
                  <c:v>36834</c:v>
                </c:pt>
                <c:pt idx="29131">
                  <c:v>36835</c:v>
                </c:pt>
                <c:pt idx="29132">
                  <c:v>36836</c:v>
                </c:pt>
                <c:pt idx="29133">
                  <c:v>36837</c:v>
                </c:pt>
                <c:pt idx="29134">
                  <c:v>36838</c:v>
                </c:pt>
                <c:pt idx="29135">
                  <c:v>36839</c:v>
                </c:pt>
                <c:pt idx="29136">
                  <c:v>36840</c:v>
                </c:pt>
                <c:pt idx="29137">
                  <c:v>36841</c:v>
                </c:pt>
                <c:pt idx="29138">
                  <c:v>36842</c:v>
                </c:pt>
                <c:pt idx="29139">
                  <c:v>36843</c:v>
                </c:pt>
                <c:pt idx="29140">
                  <c:v>36844</c:v>
                </c:pt>
                <c:pt idx="29141">
                  <c:v>36845</c:v>
                </c:pt>
                <c:pt idx="29142">
                  <c:v>36846</c:v>
                </c:pt>
                <c:pt idx="29143">
                  <c:v>36847</c:v>
                </c:pt>
                <c:pt idx="29144">
                  <c:v>36848</c:v>
                </c:pt>
                <c:pt idx="29145">
                  <c:v>36849</c:v>
                </c:pt>
                <c:pt idx="29146">
                  <c:v>36850</c:v>
                </c:pt>
                <c:pt idx="29147">
                  <c:v>36851</c:v>
                </c:pt>
                <c:pt idx="29148">
                  <c:v>36852</c:v>
                </c:pt>
                <c:pt idx="29149">
                  <c:v>36853</c:v>
                </c:pt>
                <c:pt idx="29150">
                  <c:v>36854</c:v>
                </c:pt>
                <c:pt idx="29151">
                  <c:v>36855</c:v>
                </c:pt>
                <c:pt idx="29152">
                  <c:v>36856</c:v>
                </c:pt>
                <c:pt idx="29153">
                  <c:v>36857</c:v>
                </c:pt>
                <c:pt idx="29154">
                  <c:v>36858</c:v>
                </c:pt>
                <c:pt idx="29155">
                  <c:v>36859</c:v>
                </c:pt>
                <c:pt idx="29156">
                  <c:v>36860</c:v>
                </c:pt>
                <c:pt idx="29157">
                  <c:v>36861</c:v>
                </c:pt>
                <c:pt idx="29158">
                  <c:v>36862</c:v>
                </c:pt>
                <c:pt idx="29159">
                  <c:v>36863</c:v>
                </c:pt>
                <c:pt idx="29160">
                  <c:v>36864</c:v>
                </c:pt>
                <c:pt idx="29161">
                  <c:v>36865</c:v>
                </c:pt>
                <c:pt idx="29162">
                  <c:v>36866</c:v>
                </c:pt>
                <c:pt idx="29163">
                  <c:v>36867</c:v>
                </c:pt>
                <c:pt idx="29164">
                  <c:v>36868</c:v>
                </c:pt>
                <c:pt idx="29165">
                  <c:v>36869</c:v>
                </c:pt>
                <c:pt idx="29166">
                  <c:v>36870</c:v>
                </c:pt>
                <c:pt idx="29167">
                  <c:v>36871</c:v>
                </c:pt>
                <c:pt idx="29168">
                  <c:v>36872</c:v>
                </c:pt>
                <c:pt idx="29169">
                  <c:v>36873</c:v>
                </c:pt>
                <c:pt idx="29170">
                  <c:v>36874</c:v>
                </c:pt>
                <c:pt idx="29171">
                  <c:v>36875</c:v>
                </c:pt>
                <c:pt idx="29172">
                  <c:v>36876</c:v>
                </c:pt>
                <c:pt idx="29173">
                  <c:v>36877</c:v>
                </c:pt>
                <c:pt idx="29174">
                  <c:v>36878</c:v>
                </c:pt>
                <c:pt idx="29175">
                  <c:v>36879</c:v>
                </c:pt>
                <c:pt idx="29176">
                  <c:v>36880</c:v>
                </c:pt>
                <c:pt idx="29177">
                  <c:v>36881</c:v>
                </c:pt>
                <c:pt idx="29178">
                  <c:v>36882</c:v>
                </c:pt>
                <c:pt idx="29179">
                  <c:v>36883</c:v>
                </c:pt>
                <c:pt idx="29180">
                  <c:v>36884</c:v>
                </c:pt>
                <c:pt idx="29181">
                  <c:v>36885</c:v>
                </c:pt>
                <c:pt idx="29182">
                  <c:v>36886</c:v>
                </c:pt>
                <c:pt idx="29183">
                  <c:v>36887</c:v>
                </c:pt>
                <c:pt idx="29184">
                  <c:v>36888</c:v>
                </c:pt>
                <c:pt idx="29185">
                  <c:v>36889</c:v>
                </c:pt>
                <c:pt idx="29186">
                  <c:v>36890</c:v>
                </c:pt>
                <c:pt idx="29187">
                  <c:v>36891</c:v>
                </c:pt>
                <c:pt idx="29188">
                  <c:v>36892</c:v>
                </c:pt>
                <c:pt idx="29189">
                  <c:v>36893</c:v>
                </c:pt>
                <c:pt idx="29190">
                  <c:v>36894</c:v>
                </c:pt>
                <c:pt idx="29191">
                  <c:v>36895</c:v>
                </c:pt>
                <c:pt idx="29192">
                  <c:v>36896</c:v>
                </c:pt>
                <c:pt idx="29193">
                  <c:v>36897</c:v>
                </c:pt>
                <c:pt idx="29194">
                  <c:v>36898</c:v>
                </c:pt>
                <c:pt idx="29195">
                  <c:v>36899</c:v>
                </c:pt>
                <c:pt idx="29196">
                  <c:v>36900</c:v>
                </c:pt>
                <c:pt idx="29197">
                  <c:v>36901</c:v>
                </c:pt>
                <c:pt idx="29198">
                  <c:v>36902</c:v>
                </c:pt>
                <c:pt idx="29199">
                  <c:v>36903</c:v>
                </c:pt>
                <c:pt idx="29200">
                  <c:v>36904</c:v>
                </c:pt>
                <c:pt idx="29201">
                  <c:v>36905</c:v>
                </c:pt>
                <c:pt idx="29202">
                  <c:v>36906</c:v>
                </c:pt>
                <c:pt idx="29203">
                  <c:v>36907</c:v>
                </c:pt>
                <c:pt idx="29204">
                  <c:v>36908</c:v>
                </c:pt>
                <c:pt idx="29205">
                  <c:v>36909</c:v>
                </c:pt>
                <c:pt idx="29206">
                  <c:v>36910</c:v>
                </c:pt>
                <c:pt idx="29207">
                  <c:v>36911</c:v>
                </c:pt>
                <c:pt idx="29208">
                  <c:v>36912</c:v>
                </c:pt>
                <c:pt idx="29209">
                  <c:v>36913</c:v>
                </c:pt>
                <c:pt idx="29210">
                  <c:v>36914</c:v>
                </c:pt>
                <c:pt idx="29211">
                  <c:v>36915</c:v>
                </c:pt>
                <c:pt idx="29212">
                  <c:v>36916</c:v>
                </c:pt>
                <c:pt idx="29213">
                  <c:v>36917</c:v>
                </c:pt>
                <c:pt idx="29214">
                  <c:v>36918</c:v>
                </c:pt>
                <c:pt idx="29215">
                  <c:v>36919</c:v>
                </c:pt>
                <c:pt idx="29216">
                  <c:v>36920</c:v>
                </c:pt>
                <c:pt idx="29217">
                  <c:v>36921</c:v>
                </c:pt>
                <c:pt idx="29218">
                  <c:v>36922</c:v>
                </c:pt>
                <c:pt idx="29219">
                  <c:v>36923</c:v>
                </c:pt>
                <c:pt idx="29220">
                  <c:v>36924</c:v>
                </c:pt>
                <c:pt idx="29221">
                  <c:v>36925</c:v>
                </c:pt>
                <c:pt idx="29222">
                  <c:v>36926</c:v>
                </c:pt>
                <c:pt idx="29223">
                  <c:v>36927</c:v>
                </c:pt>
                <c:pt idx="29224">
                  <c:v>36928</c:v>
                </c:pt>
                <c:pt idx="29225">
                  <c:v>36929</c:v>
                </c:pt>
                <c:pt idx="29226">
                  <c:v>36930</c:v>
                </c:pt>
                <c:pt idx="29227">
                  <c:v>36931</c:v>
                </c:pt>
                <c:pt idx="29228">
                  <c:v>36932</c:v>
                </c:pt>
                <c:pt idx="29229">
                  <c:v>36933</c:v>
                </c:pt>
                <c:pt idx="29230">
                  <c:v>36934</c:v>
                </c:pt>
                <c:pt idx="29231">
                  <c:v>36935</c:v>
                </c:pt>
                <c:pt idx="29232">
                  <c:v>36936</c:v>
                </c:pt>
                <c:pt idx="29233">
                  <c:v>36937</c:v>
                </c:pt>
                <c:pt idx="29234">
                  <c:v>36938</c:v>
                </c:pt>
                <c:pt idx="29235">
                  <c:v>36939</c:v>
                </c:pt>
                <c:pt idx="29236">
                  <c:v>36940</c:v>
                </c:pt>
                <c:pt idx="29237">
                  <c:v>36941</c:v>
                </c:pt>
                <c:pt idx="29238">
                  <c:v>36942</c:v>
                </c:pt>
                <c:pt idx="29239">
                  <c:v>36943</c:v>
                </c:pt>
                <c:pt idx="29240">
                  <c:v>36944</c:v>
                </c:pt>
                <c:pt idx="29241">
                  <c:v>36945</c:v>
                </c:pt>
                <c:pt idx="29242">
                  <c:v>36946</c:v>
                </c:pt>
                <c:pt idx="29243">
                  <c:v>36947</c:v>
                </c:pt>
                <c:pt idx="29244">
                  <c:v>36948</c:v>
                </c:pt>
                <c:pt idx="29245">
                  <c:v>36949</c:v>
                </c:pt>
                <c:pt idx="29246">
                  <c:v>36950</c:v>
                </c:pt>
                <c:pt idx="29247">
                  <c:v>36951</c:v>
                </c:pt>
                <c:pt idx="29248">
                  <c:v>36952</c:v>
                </c:pt>
                <c:pt idx="29249">
                  <c:v>36953</c:v>
                </c:pt>
                <c:pt idx="29250">
                  <c:v>36954</c:v>
                </c:pt>
                <c:pt idx="29251">
                  <c:v>36955</c:v>
                </c:pt>
                <c:pt idx="29252">
                  <c:v>36956</c:v>
                </c:pt>
                <c:pt idx="29253">
                  <c:v>36957</c:v>
                </c:pt>
                <c:pt idx="29254">
                  <c:v>36958</c:v>
                </c:pt>
                <c:pt idx="29255">
                  <c:v>36959</c:v>
                </c:pt>
                <c:pt idx="29256">
                  <c:v>36960</c:v>
                </c:pt>
                <c:pt idx="29257">
                  <c:v>36961</c:v>
                </c:pt>
                <c:pt idx="29258">
                  <c:v>36962</c:v>
                </c:pt>
                <c:pt idx="29259">
                  <c:v>36963</c:v>
                </c:pt>
                <c:pt idx="29260">
                  <c:v>36964</c:v>
                </c:pt>
                <c:pt idx="29261">
                  <c:v>36965</c:v>
                </c:pt>
                <c:pt idx="29262">
                  <c:v>36966</c:v>
                </c:pt>
                <c:pt idx="29263">
                  <c:v>36967</c:v>
                </c:pt>
                <c:pt idx="29264">
                  <c:v>36968</c:v>
                </c:pt>
                <c:pt idx="29265">
                  <c:v>36969</c:v>
                </c:pt>
                <c:pt idx="29266">
                  <c:v>36970</c:v>
                </c:pt>
                <c:pt idx="29267">
                  <c:v>36971</c:v>
                </c:pt>
                <c:pt idx="29268">
                  <c:v>36972</c:v>
                </c:pt>
                <c:pt idx="29269">
                  <c:v>36973</c:v>
                </c:pt>
                <c:pt idx="29270">
                  <c:v>36974</c:v>
                </c:pt>
                <c:pt idx="29271">
                  <c:v>36975</c:v>
                </c:pt>
                <c:pt idx="29272">
                  <c:v>36976</c:v>
                </c:pt>
                <c:pt idx="29273">
                  <c:v>36977</c:v>
                </c:pt>
                <c:pt idx="29274">
                  <c:v>36978</c:v>
                </c:pt>
                <c:pt idx="29275">
                  <c:v>36979</c:v>
                </c:pt>
                <c:pt idx="29276">
                  <c:v>36980</c:v>
                </c:pt>
                <c:pt idx="29277">
                  <c:v>36981</c:v>
                </c:pt>
                <c:pt idx="29278">
                  <c:v>36982</c:v>
                </c:pt>
                <c:pt idx="29279">
                  <c:v>36983</c:v>
                </c:pt>
                <c:pt idx="29280">
                  <c:v>36984</c:v>
                </c:pt>
                <c:pt idx="29281">
                  <c:v>36985</c:v>
                </c:pt>
                <c:pt idx="29282">
                  <c:v>36986</c:v>
                </c:pt>
                <c:pt idx="29283">
                  <c:v>36987</c:v>
                </c:pt>
                <c:pt idx="29284">
                  <c:v>36988</c:v>
                </c:pt>
                <c:pt idx="29285">
                  <c:v>36989</c:v>
                </c:pt>
                <c:pt idx="29286">
                  <c:v>36990</c:v>
                </c:pt>
                <c:pt idx="29287">
                  <c:v>36991</c:v>
                </c:pt>
                <c:pt idx="29288">
                  <c:v>36992</c:v>
                </c:pt>
                <c:pt idx="29289">
                  <c:v>36993</c:v>
                </c:pt>
                <c:pt idx="29290">
                  <c:v>36994</c:v>
                </c:pt>
                <c:pt idx="29291">
                  <c:v>36995</c:v>
                </c:pt>
                <c:pt idx="29292">
                  <c:v>36996</c:v>
                </c:pt>
                <c:pt idx="29293">
                  <c:v>36997</c:v>
                </c:pt>
                <c:pt idx="29294">
                  <c:v>36998</c:v>
                </c:pt>
                <c:pt idx="29295">
                  <c:v>36999</c:v>
                </c:pt>
                <c:pt idx="29296">
                  <c:v>37000</c:v>
                </c:pt>
                <c:pt idx="29297">
                  <c:v>37001</c:v>
                </c:pt>
                <c:pt idx="29298">
                  <c:v>37002</c:v>
                </c:pt>
                <c:pt idx="29299">
                  <c:v>37003</c:v>
                </c:pt>
                <c:pt idx="29300">
                  <c:v>37004</c:v>
                </c:pt>
                <c:pt idx="29301">
                  <c:v>37005</c:v>
                </c:pt>
                <c:pt idx="29302">
                  <c:v>37006</c:v>
                </c:pt>
                <c:pt idx="29303">
                  <c:v>37007</c:v>
                </c:pt>
                <c:pt idx="29304">
                  <c:v>37008</c:v>
                </c:pt>
                <c:pt idx="29305">
                  <c:v>37009</c:v>
                </c:pt>
                <c:pt idx="29306">
                  <c:v>37010</c:v>
                </c:pt>
                <c:pt idx="29307">
                  <c:v>37011</c:v>
                </c:pt>
                <c:pt idx="29308">
                  <c:v>37012</c:v>
                </c:pt>
                <c:pt idx="29309">
                  <c:v>37013</c:v>
                </c:pt>
                <c:pt idx="29310">
                  <c:v>37014</c:v>
                </c:pt>
                <c:pt idx="29311">
                  <c:v>37015</c:v>
                </c:pt>
                <c:pt idx="29312">
                  <c:v>37016</c:v>
                </c:pt>
                <c:pt idx="29313">
                  <c:v>37017</c:v>
                </c:pt>
                <c:pt idx="29314">
                  <c:v>37018</c:v>
                </c:pt>
                <c:pt idx="29315">
                  <c:v>37019</c:v>
                </c:pt>
                <c:pt idx="29316">
                  <c:v>37020</c:v>
                </c:pt>
                <c:pt idx="29317">
                  <c:v>37021</c:v>
                </c:pt>
                <c:pt idx="29318">
                  <c:v>37022</c:v>
                </c:pt>
                <c:pt idx="29319">
                  <c:v>37023</c:v>
                </c:pt>
                <c:pt idx="29320">
                  <c:v>37024</c:v>
                </c:pt>
                <c:pt idx="29321">
                  <c:v>37025</c:v>
                </c:pt>
                <c:pt idx="29322">
                  <c:v>37026</c:v>
                </c:pt>
                <c:pt idx="29323">
                  <c:v>37027</c:v>
                </c:pt>
                <c:pt idx="29324">
                  <c:v>37028</c:v>
                </c:pt>
                <c:pt idx="29325">
                  <c:v>37029</c:v>
                </c:pt>
                <c:pt idx="29326">
                  <c:v>37030</c:v>
                </c:pt>
                <c:pt idx="29327">
                  <c:v>37031</c:v>
                </c:pt>
                <c:pt idx="29328">
                  <c:v>37032</c:v>
                </c:pt>
                <c:pt idx="29329">
                  <c:v>37033</c:v>
                </c:pt>
                <c:pt idx="29330">
                  <c:v>37034</c:v>
                </c:pt>
                <c:pt idx="29331">
                  <c:v>37035</c:v>
                </c:pt>
                <c:pt idx="29332">
                  <c:v>37036</c:v>
                </c:pt>
                <c:pt idx="29333">
                  <c:v>37037</c:v>
                </c:pt>
                <c:pt idx="29334">
                  <c:v>37038</c:v>
                </c:pt>
                <c:pt idx="29335">
                  <c:v>37039</c:v>
                </c:pt>
                <c:pt idx="29336">
                  <c:v>37040</c:v>
                </c:pt>
                <c:pt idx="29337">
                  <c:v>37041</c:v>
                </c:pt>
                <c:pt idx="29338">
                  <c:v>37042</c:v>
                </c:pt>
                <c:pt idx="29339">
                  <c:v>37043</c:v>
                </c:pt>
                <c:pt idx="29340">
                  <c:v>37044</c:v>
                </c:pt>
                <c:pt idx="29341">
                  <c:v>37045</c:v>
                </c:pt>
                <c:pt idx="29342">
                  <c:v>37046</c:v>
                </c:pt>
                <c:pt idx="29343">
                  <c:v>37047</c:v>
                </c:pt>
                <c:pt idx="29344">
                  <c:v>37048</c:v>
                </c:pt>
                <c:pt idx="29345">
                  <c:v>37049</c:v>
                </c:pt>
                <c:pt idx="29346">
                  <c:v>37050</c:v>
                </c:pt>
                <c:pt idx="29347">
                  <c:v>37051</c:v>
                </c:pt>
                <c:pt idx="29348">
                  <c:v>37052</c:v>
                </c:pt>
                <c:pt idx="29349">
                  <c:v>37053</c:v>
                </c:pt>
                <c:pt idx="29350">
                  <c:v>37054</c:v>
                </c:pt>
                <c:pt idx="29351">
                  <c:v>37055</c:v>
                </c:pt>
                <c:pt idx="29352">
                  <c:v>37056</c:v>
                </c:pt>
                <c:pt idx="29353">
                  <c:v>37057</c:v>
                </c:pt>
                <c:pt idx="29354">
                  <c:v>37058</c:v>
                </c:pt>
                <c:pt idx="29355">
                  <c:v>37059</c:v>
                </c:pt>
                <c:pt idx="29356">
                  <c:v>37060</c:v>
                </c:pt>
                <c:pt idx="29357">
                  <c:v>37061</c:v>
                </c:pt>
                <c:pt idx="29358">
                  <c:v>37062</c:v>
                </c:pt>
                <c:pt idx="29359">
                  <c:v>37063</c:v>
                </c:pt>
                <c:pt idx="29360">
                  <c:v>37064</c:v>
                </c:pt>
                <c:pt idx="29361">
                  <c:v>37065</c:v>
                </c:pt>
                <c:pt idx="29362">
                  <c:v>37066</c:v>
                </c:pt>
                <c:pt idx="29363">
                  <c:v>37067</c:v>
                </c:pt>
                <c:pt idx="29364">
                  <c:v>37068</c:v>
                </c:pt>
                <c:pt idx="29365">
                  <c:v>37069</c:v>
                </c:pt>
                <c:pt idx="29366">
                  <c:v>37070</c:v>
                </c:pt>
                <c:pt idx="29367">
                  <c:v>37071</c:v>
                </c:pt>
                <c:pt idx="29368">
                  <c:v>37072</c:v>
                </c:pt>
                <c:pt idx="29369">
                  <c:v>37073</c:v>
                </c:pt>
                <c:pt idx="29370">
                  <c:v>37074</c:v>
                </c:pt>
                <c:pt idx="29371">
                  <c:v>37075</c:v>
                </c:pt>
                <c:pt idx="29372">
                  <c:v>37076</c:v>
                </c:pt>
                <c:pt idx="29373">
                  <c:v>37077</c:v>
                </c:pt>
                <c:pt idx="29374">
                  <c:v>37078</c:v>
                </c:pt>
                <c:pt idx="29375">
                  <c:v>37079</c:v>
                </c:pt>
                <c:pt idx="29376">
                  <c:v>37080</c:v>
                </c:pt>
                <c:pt idx="29377">
                  <c:v>37081</c:v>
                </c:pt>
                <c:pt idx="29378">
                  <c:v>37082</c:v>
                </c:pt>
                <c:pt idx="29379">
                  <c:v>37083</c:v>
                </c:pt>
                <c:pt idx="29380">
                  <c:v>37084</c:v>
                </c:pt>
                <c:pt idx="29381">
                  <c:v>37085</c:v>
                </c:pt>
                <c:pt idx="29382">
                  <c:v>37086</c:v>
                </c:pt>
                <c:pt idx="29383">
                  <c:v>37087</c:v>
                </c:pt>
                <c:pt idx="29384">
                  <c:v>37088</c:v>
                </c:pt>
                <c:pt idx="29385">
                  <c:v>37089</c:v>
                </c:pt>
                <c:pt idx="29386">
                  <c:v>37090</c:v>
                </c:pt>
                <c:pt idx="29387">
                  <c:v>37091</c:v>
                </c:pt>
                <c:pt idx="29388">
                  <c:v>37092</c:v>
                </c:pt>
                <c:pt idx="29389">
                  <c:v>37093</c:v>
                </c:pt>
                <c:pt idx="29390">
                  <c:v>37094</c:v>
                </c:pt>
                <c:pt idx="29391">
                  <c:v>37095</c:v>
                </c:pt>
                <c:pt idx="29392">
                  <c:v>37096</c:v>
                </c:pt>
                <c:pt idx="29393">
                  <c:v>37097</c:v>
                </c:pt>
                <c:pt idx="29394">
                  <c:v>37098</c:v>
                </c:pt>
                <c:pt idx="29395">
                  <c:v>37099</c:v>
                </c:pt>
                <c:pt idx="29396">
                  <c:v>37100</c:v>
                </c:pt>
                <c:pt idx="29397">
                  <c:v>37101</c:v>
                </c:pt>
                <c:pt idx="29398">
                  <c:v>37102</c:v>
                </c:pt>
                <c:pt idx="29399">
                  <c:v>37103</c:v>
                </c:pt>
                <c:pt idx="29400">
                  <c:v>37104</c:v>
                </c:pt>
                <c:pt idx="29401">
                  <c:v>37105</c:v>
                </c:pt>
                <c:pt idx="29402">
                  <c:v>37106</c:v>
                </c:pt>
                <c:pt idx="29403">
                  <c:v>37107</c:v>
                </c:pt>
                <c:pt idx="29404">
                  <c:v>37108</c:v>
                </c:pt>
                <c:pt idx="29405">
                  <c:v>37109</c:v>
                </c:pt>
                <c:pt idx="29406">
                  <c:v>37110</c:v>
                </c:pt>
                <c:pt idx="29407">
                  <c:v>37111</c:v>
                </c:pt>
                <c:pt idx="29408">
                  <c:v>37112</c:v>
                </c:pt>
                <c:pt idx="29409">
                  <c:v>37113</c:v>
                </c:pt>
                <c:pt idx="29410">
                  <c:v>37114</c:v>
                </c:pt>
                <c:pt idx="29411">
                  <c:v>37115</c:v>
                </c:pt>
                <c:pt idx="29412">
                  <c:v>37116</c:v>
                </c:pt>
                <c:pt idx="29413">
                  <c:v>37117</c:v>
                </c:pt>
                <c:pt idx="29414">
                  <c:v>37118</c:v>
                </c:pt>
                <c:pt idx="29415">
                  <c:v>37119</c:v>
                </c:pt>
                <c:pt idx="29416">
                  <c:v>37120</c:v>
                </c:pt>
                <c:pt idx="29417">
                  <c:v>37121</c:v>
                </c:pt>
                <c:pt idx="29418">
                  <c:v>37122</c:v>
                </c:pt>
                <c:pt idx="29419">
                  <c:v>37123</c:v>
                </c:pt>
                <c:pt idx="29420">
                  <c:v>37124</c:v>
                </c:pt>
                <c:pt idx="29421">
                  <c:v>37125</c:v>
                </c:pt>
                <c:pt idx="29422">
                  <c:v>37126</c:v>
                </c:pt>
                <c:pt idx="29423">
                  <c:v>37127</c:v>
                </c:pt>
                <c:pt idx="29424">
                  <c:v>37128</c:v>
                </c:pt>
                <c:pt idx="29425">
                  <c:v>37129</c:v>
                </c:pt>
                <c:pt idx="29426">
                  <c:v>37130</c:v>
                </c:pt>
                <c:pt idx="29427">
                  <c:v>37131</c:v>
                </c:pt>
                <c:pt idx="29428">
                  <c:v>37132</c:v>
                </c:pt>
                <c:pt idx="29429">
                  <c:v>37133</c:v>
                </c:pt>
                <c:pt idx="29430">
                  <c:v>37134</c:v>
                </c:pt>
                <c:pt idx="29431">
                  <c:v>37135</c:v>
                </c:pt>
                <c:pt idx="29432">
                  <c:v>37136</c:v>
                </c:pt>
                <c:pt idx="29433">
                  <c:v>37137</c:v>
                </c:pt>
                <c:pt idx="29434">
                  <c:v>37138</c:v>
                </c:pt>
                <c:pt idx="29435">
                  <c:v>37139</c:v>
                </c:pt>
                <c:pt idx="29436">
                  <c:v>37140</c:v>
                </c:pt>
                <c:pt idx="29437">
                  <c:v>37141</c:v>
                </c:pt>
                <c:pt idx="29438">
                  <c:v>37142</c:v>
                </c:pt>
                <c:pt idx="29439">
                  <c:v>37143</c:v>
                </c:pt>
                <c:pt idx="29440">
                  <c:v>37144</c:v>
                </c:pt>
                <c:pt idx="29441">
                  <c:v>37145</c:v>
                </c:pt>
                <c:pt idx="29442">
                  <c:v>37146</c:v>
                </c:pt>
                <c:pt idx="29443">
                  <c:v>37147</c:v>
                </c:pt>
                <c:pt idx="29444">
                  <c:v>37148</c:v>
                </c:pt>
                <c:pt idx="29445">
                  <c:v>37149</c:v>
                </c:pt>
                <c:pt idx="29446">
                  <c:v>37150</c:v>
                </c:pt>
                <c:pt idx="29447">
                  <c:v>37151</c:v>
                </c:pt>
                <c:pt idx="29448">
                  <c:v>37152</c:v>
                </c:pt>
                <c:pt idx="29449">
                  <c:v>37153</c:v>
                </c:pt>
                <c:pt idx="29450">
                  <c:v>37154</c:v>
                </c:pt>
                <c:pt idx="29451">
                  <c:v>37155</c:v>
                </c:pt>
                <c:pt idx="29452">
                  <c:v>37156</c:v>
                </c:pt>
                <c:pt idx="29453">
                  <c:v>37157</c:v>
                </c:pt>
                <c:pt idx="29454">
                  <c:v>37158</c:v>
                </c:pt>
                <c:pt idx="29455">
                  <c:v>37159</c:v>
                </c:pt>
                <c:pt idx="29456">
                  <c:v>37160</c:v>
                </c:pt>
                <c:pt idx="29457">
                  <c:v>37161</c:v>
                </c:pt>
                <c:pt idx="29458">
                  <c:v>37162</c:v>
                </c:pt>
                <c:pt idx="29459">
                  <c:v>37163</c:v>
                </c:pt>
                <c:pt idx="29460">
                  <c:v>37164</c:v>
                </c:pt>
                <c:pt idx="29461">
                  <c:v>37165</c:v>
                </c:pt>
                <c:pt idx="29462">
                  <c:v>37166</c:v>
                </c:pt>
                <c:pt idx="29463">
                  <c:v>37167</c:v>
                </c:pt>
                <c:pt idx="29464">
                  <c:v>37168</c:v>
                </c:pt>
                <c:pt idx="29465">
                  <c:v>37169</c:v>
                </c:pt>
                <c:pt idx="29466">
                  <c:v>37170</c:v>
                </c:pt>
                <c:pt idx="29467">
                  <c:v>37171</c:v>
                </c:pt>
                <c:pt idx="29468">
                  <c:v>37172</c:v>
                </c:pt>
                <c:pt idx="29469">
                  <c:v>37173</c:v>
                </c:pt>
                <c:pt idx="29470">
                  <c:v>37174</c:v>
                </c:pt>
                <c:pt idx="29471">
                  <c:v>37175</c:v>
                </c:pt>
                <c:pt idx="29472">
                  <c:v>37176</c:v>
                </c:pt>
                <c:pt idx="29473">
                  <c:v>37177</c:v>
                </c:pt>
                <c:pt idx="29474">
                  <c:v>37178</c:v>
                </c:pt>
                <c:pt idx="29475">
                  <c:v>37179</c:v>
                </c:pt>
                <c:pt idx="29476">
                  <c:v>37180</c:v>
                </c:pt>
                <c:pt idx="29477">
                  <c:v>37181</c:v>
                </c:pt>
                <c:pt idx="29478">
                  <c:v>37182</c:v>
                </c:pt>
                <c:pt idx="29479">
                  <c:v>37183</c:v>
                </c:pt>
                <c:pt idx="29480">
                  <c:v>37184</c:v>
                </c:pt>
                <c:pt idx="29481">
                  <c:v>37185</c:v>
                </c:pt>
                <c:pt idx="29482">
                  <c:v>37186</c:v>
                </c:pt>
                <c:pt idx="29483">
                  <c:v>37187</c:v>
                </c:pt>
                <c:pt idx="29484">
                  <c:v>37188</c:v>
                </c:pt>
                <c:pt idx="29485">
                  <c:v>37189</c:v>
                </c:pt>
                <c:pt idx="29486">
                  <c:v>37190</c:v>
                </c:pt>
                <c:pt idx="29487">
                  <c:v>37191</c:v>
                </c:pt>
                <c:pt idx="29488">
                  <c:v>37192</c:v>
                </c:pt>
                <c:pt idx="29489">
                  <c:v>37193</c:v>
                </c:pt>
                <c:pt idx="29490">
                  <c:v>37194</c:v>
                </c:pt>
                <c:pt idx="29491">
                  <c:v>37195</c:v>
                </c:pt>
                <c:pt idx="29492">
                  <c:v>37196</c:v>
                </c:pt>
                <c:pt idx="29493">
                  <c:v>37197</c:v>
                </c:pt>
                <c:pt idx="29494">
                  <c:v>37198</c:v>
                </c:pt>
                <c:pt idx="29495">
                  <c:v>37199</c:v>
                </c:pt>
                <c:pt idx="29496">
                  <c:v>37200</c:v>
                </c:pt>
                <c:pt idx="29497">
                  <c:v>37201</c:v>
                </c:pt>
                <c:pt idx="29498">
                  <c:v>37202</c:v>
                </c:pt>
                <c:pt idx="29499">
                  <c:v>37203</c:v>
                </c:pt>
                <c:pt idx="29500">
                  <c:v>37204</c:v>
                </c:pt>
                <c:pt idx="29501">
                  <c:v>37205</c:v>
                </c:pt>
                <c:pt idx="29502">
                  <c:v>37206</c:v>
                </c:pt>
                <c:pt idx="29503">
                  <c:v>37207</c:v>
                </c:pt>
                <c:pt idx="29504">
                  <c:v>37208</c:v>
                </c:pt>
                <c:pt idx="29505">
                  <c:v>37209</c:v>
                </c:pt>
                <c:pt idx="29506">
                  <c:v>37210</c:v>
                </c:pt>
                <c:pt idx="29507">
                  <c:v>37211</c:v>
                </c:pt>
                <c:pt idx="29508">
                  <c:v>37212</c:v>
                </c:pt>
                <c:pt idx="29509">
                  <c:v>37213</c:v>
                </c:pt>
                <c:pt idx="29510">
                  <c:v>37214</c:v>
                </c:pt>
                <c:pt idx="29511">
                  <c:v>37215</c:v>
                </c:pt>
                <c:pt idx="29512">
                  <c:v>37216</c:v>
                </c:pt>
                <c:pt idx="29513">
                  <c:v>37217</c:v>
                </c:pt>
                <c:pt idx="29514">
                  <c:v>37218</c:v>
                </c:pt>
                <c:pt idx="29515">
                  <c:v>37219</c:v>
                </c:pt>
                <c:pt idx="29516">
                  <c:v>37220</c:v>
                </c:pt>
                <c:pt idx="29517">
                  <c:v>37221</c:v>
                </c:pt>
                <c:pt idx="29518">
                  <c:v>37222</c:v>
                </c:pt>
                <c:pt idx="29519">
                  <c:v>37223</c:v>
                </c:pt>
                <c:pt idx="29520">
                  <c:v>37224</c:v>
                </c:pt>
                <c:pt idx="29521">
                  <c:v>37225</c:v>
                </c:pt>
                <c:pt idx="29522">
                  <c:v>37226</c:v>
                </c:pt>
                <c:pt idx="29523">
                  <c:v>37227</c:v>
                </c:pt>
                <c:pt idx="29524">
                  <c:v>37228</c:v>
                </c:pt>
                <c:pt idx="29525">
                  <c:v>37229</c:v>
                </c:pt>
                <c:pt idx="29526">
                  <c:v>37230</c:v>
                </c:pt>
                <c:pt idx="29527">
                  <c:v>37231</c:v>
                </c:pt>
                <c:pt idx="29528">
                  <c:v>37232</c:v>
                </c:pt>
                <c:pt idx="29529">
                  <c:v>37233</c:v>
                </c:pt>
                <c:pt idx="29530">
                  <c:v>37234</c:v>
                </c:pt>
                <c:pt idx="29531">
                  <c:v>37235</c:v>
                </c:pt>
                <c:pt idx="29532">
                  <c:v>37236</c:v>
                </c:pt>
                <c:pt idx="29533">
                  <c:v>37237</c:v>
                </c:pt>
                <c:pt idx="29534">
                  <c:v>37238</c:v>
                </c:pt>
                <c:pt idx="29535">
                  <c:v>37239</c:v>
                </c:pt>
                <c:pt idx="29536">
                  <c:v>37240</c:v>
                </c:pt>
                <c:pt idx="29537">
                  <c:v>37241</c:v>
                </c:pt>
                <c:pt idx="29538">
                  <c:v>37242</c:v>
                </c:pt>
                <c:pt idx="29539">
                  <c:v>37243</c:v>
                </c:pt>
                <c:pt idx="29540">
                  <c:v>37244</c:v>
                </c:pt>
                <c:pt idx="29541">
                  <c:v>37245</c:v>
                </c:pt>
                <c:pt idx="29542">
                  <c:v>37246</c:v>
                </c:pt>
                <c:pt idx="29543">
                  <c:v>37247</c:v>
                </c:pt>
                <c:pt idx="29544">
                  <c:v>37248</c:v>
                </c:pt>
                <c:pt idx="29545">
                  <c:v>37249</c:v>
                </c:pt>
                <c:pt idx="29546">
                  <c:v>37250</c:v>
                </c:pt>
                <c:pt idx="29547">
                  <c:v>37251</c:v>
                </c:pt>
                <c:pt idx="29548">
                  <c:v>37252</c:v>
                </c:pt>
                <c:pt idx="29549">
                  <c:v>37253</c:v>
                </c:pt>
                <c:pt idx="29550">
                  <c:v>37254</c:v>
                </c:pt>
                <c:pt idx="29551">
                  <c:v>37255</c:v>
                </c:pt>
                <c:pt idx="29552">
                  <c:v>37256</c:v>
                </c:pt>
                <c:pt idx="29553">
                  <c:v>37257</c:v>
                </c:pt>
                <c:pt idx="29554">
                  <c:v>37258</c:v>
                </c:pt>
                <c:pt idx="29555">
                  <c:v>37259</c:v>
                </c:pt>
                <c:pt idx="29556">
                  <c:v>37260</c:v>
                </c:pt>
                <c:pt idx="29557">
                  <c:v>37261</c:v>
                </c:pt>
                <c:pt idx="29558">
                  <c:v>37262</c:v>
                </c:pt>
                <c:pt idx="29559">
                  <c:v>37263</c:v>
                </c:pt>
                <c:pt idx="29560">
                  <c:v>37264</c:v>
                </c:pt>
                <c:pt idx="29561">
                  <c:v>37265</c:v>
                </c:pt>
                <c:pt idx="29562">
                  <c:v>37266</c:v>
                </c:pt>
                <c:pt idx="29563">
                  <c:v>37267</c:v>
                </c:pt>
                <c:pt idx="29564">
                  <c:v>37268</c:v>
                </c:pt>
                <c:pt idx="29565">
                  <c:v>37269</c:v>
                </c:pt>
                <c:pt idx="29566">
                  <c:v>37270</c:v>
                </c:pt>
                <c:pt idx="29567">
                  <c:v>37271</c:v>
                </c:pt>
                <c:pt idx="29568">
                  <c:v>37272</c:v>
                </c:pt>
                <c:pt idx="29569">
                  <c:v>37273</c:v>
                </c:pt>
                <c:pt idx="29570">
                  <c:v>37274</c:v>
                </c:pt>
                <c:pt idx="29571">
                  <c:v>37275</c:v>
                </c:pt>
                <c:pt idx="29572">
                  <c:v>37276</c:v>
                </c:pt>
                <c:pt idx="29573">
                  <c:v>37277</c:v>
                </c:pt>
                <c:pt idx="29574">
                  <c:v>37278</c:v>
                </c:pt>
                <c:pt idx="29575">
                  <c:v>37279</c:v>
                </c:pt>
                <c:pt idx="29576">
                  <c:v>37280</c:v>
                </c:pt>
                <c:pt idx="29577">
                  <c:v>37281</c:v>
                </c:pt>
                <c:pt idx="29578">
                  <c:v>37282</c:v>
                </c:pt>
                <c:pt idx="29579">
                  <c:v>37283</c:v>
                </c:pt>
                <c:pt idx="29580">
                  <c:v>37284</c:v>
                </c:pt>
                <c:pt idx="29581">
                  <c:v>37285</c:v>
                </c:pt>
                <c:pt idx="29582">
                  <c:v>37286</c:v>
                </c:pt>
                <c:pt idx="29583">
                  <c:v>37287</c:v>
                </c:pt>
                <c:pt idx="29584">
                  <c:v>37288</c:v>
                </c:pt>
                <c:pt idx="29585">
                  <c:v>37289</c:v>
                </c:pt>
                <c:pt idx="29586">
                  <c:v>37290</c:v>
                </c:pt>
                <c:pt idx="29587">
                  <c:v>37291</c:v>
                </c:pt>
                <c:pt idx="29588">
                  <c:v>37292</c:v>
                </c:pt>
                <c:pt idx="29589">
                  <c:v>37293</c:v>
                </c:pt>
                <c:pt idx="29590">
                  <c:v>37294</c:v>
                </c:pt>
                <c:pt idx="29591">
                  <c:v>37295</c:v>
                </c:pt>
                <c:pt idx="29592">
                  <c:v>37296</c:v>
                </c:pt>
                <c:pt idx="29593">
                  <c:v>37297</c:v>
                </c:pt>
                <c:pt idx="29594">
                  <c:v>37298</c:v>
                </c:pt>
                <c:pt idx="29595">
                  <c:v>37299</c:v>
                </c:pt>
                <c:pt idx="29596">
                  <c:v>37300</c:v>
                </c:pt>
                <c:pt idx="29597">
                  <c:v>37301</c:v>
                </c:pt>
                <c:pt idx="29598">
                  <c:v>37302</c:v>
                </c:pt>
                <c:pt idx="29599">
                  <c:v>37303</c:v>
                </c:pt>
                <c:pt idx="29600">
                  <c:v>37304</c:v>
                </c:pt>
                <c:pt idx="29601">
                  <c:v>37305</c:v>
                </c:pt>
                <c:pt idx="29602">
                  <c:v>37306</c:v>
                </c:pt>
                <c:pt idx="29603">
                  <c:v>37307</c:v>
                </c:pt>
                <c:pt idx="29604">
                  <c:v>37308</c:v>
                </c:pt>
                <c:pt idx="29605">
                  <c:v>37309</c:v>
                </c:pt>
                <c:pt idx="29606">
                  <c:v>37310</c:v>
                </c:pt>
                <c:pt idx="29607">
                  <c:v>37311</c:v>
                </c:pt>
                <c:pt idx="29608">
                  <c:v>37312</c:v>
                </c:pt>
                <c:pt idx="29609">
                  <c:v>37313</c:v>
                </c:pt>
                <c:pt idx="29610">
                  <c:v>37314</c:v>
                </c:pt>
                <c:pt idx="29611">
                  <c:v>37315</c:v>
                </c:pt>
                <c:pt idx="29612">
                  <c:v>37316</c:v>
                </c:pt>
                <c:pt idx="29613">
                  <c:v>37317</c:v>
                </c:pt>
                <c:pt idx="29614">
                  <c:v>37318</c:v>
                </c:pt>
                <c:pt idx="29615">
                  <c:v>37319</c:v>
                </c:pt>
                <c:pt idx="29616">
                  <c:v>37320</c:v>
                </c:pt>
                <c:pt idx="29617">
                  <c:v>37321</c:v>
                </c:pt>
                <c:pt idx="29618">
                  <c:v>37322</c:v>
                </c:pt>
                <c:pt idx="29619">
                  <c:v>37323</c:v>
                </c:pt>
                <c:pt idx="29620">
                  <c:v>37324</c:v>
                </c:pt>
                <c:pt idx="29621">
                  <c:v>37325</c:v>
                </c:pt>
                <c:pt idx="29622">
                  <c:v>37326</c:v>
                </c:pt>
                <c:pt idx="29623">
                  <c:v>37327</c:v>
                </c:pt>
                <c:pt idx="29624">
                  <c:v>37328</c:v>
                </c:pt>
                <c:pt idx="29625">
                  <c:v>37329</c:v>
                </c:pt>
                <c:pt idx="29626">
                  <c:v>37330</c:v>
                </c:pt>
                <c:pt idx="29627">
                  <c:v>37331</c:v>
                </c:pt>
                <c:pt idx="29628">
                  <c:v>37332</c:v>
                </c:pt>
                <c:pt idx="29629">
                  <c:v>37333</c:v>
                </c:pt>
                <c:pt idx="29630">
                  <c:v>37334</c:v>
                </c:pt>
                <c:pt idx="29631">
                  <c:v>37335</c:v>
                </c:pt>
                <c:pt idx="29632">
                  <c:v>37336</c:v>
                </c:pt>
                <c:pt idx="29633">
                  <c:v>37337</c:v>
                </c:pt>
                <c:pt idx="29634">
                  <c:v>37338</c:v>
                </c:pt>
                <c:pt idx="29635">
                  <c:v>37339</c:v>
                </c:pt>
                <c:pt idx="29636">
                  <c:v>37340</c:v>
                </c:pt>
                <c:pt idx="29637">
                  <c:v>37341</c:v>
                </c:pt>
                <c:pt idx="29638">
                  <c:v>37342</c:v>
                </c:pt>
                <c:pt idx="29639">
                  <c:v>37343</c:v>
                </c:pt>
                <c:pt idx="29640">
                  <c:v>37344</c:v>
                </c:pt>
                <c:pt idx="29641">
                  <c:v>37345</c:v>
                </c:pt>
                <c:pt idx="29642">
                  <c:v>37346</c:v>
                </c:pt>
                <c:pt idx="29643">
                  <c:v>37347</c:v>
                </c:pt>
                <c:pt idx="29644">
                  <c:v>37348</c:v>
                </c:pt>
                <c:pt idx="29645">
                  <c:v>37349</c:v>
                </c:pt>
                <c:pt idx="29646">
                  <c:v>37350</c:v>
                </c:pt>
                <c:pt idx="29647">
                  <c:v>37351</c:v>
                </c:pt>
                <c:pt idx="29648">
                  <c:v>37352</c:v>
                </c:pt>
                <c:pt idx="29649">
                  <c:v>37353</c:v>
                </c:pt>
                <c:pt idx="29650">
                  <c:v>37354</c:v>
                </c:pt>
                <c:pt idx="29651">
                  <c:v>37355</c:v>
                </c:pt>
                <c:pt idx="29652">
                  <c:v>37356</c:v>
                </c:pt>
                <c:pt idx="29653">
                  <c:v>37357</c:v>
                </c:pt>
                <c:pt idx="29654">
                  <c:v>37358</c:v>
                </c:pt>
                <c:pt idx="29655">
                  <c:v>37359</c:v>
                </c:pt>
                <c:pt idx="29656">
                  <c:v>37360</c:v>
                </c:pt>
                <c:pt idx="29657">
                  <c:v>37361</c:v>
                </c:pt>
                <c:pt idx="29658">
                  <c:v>37362</c:v>
                </c:pt>
                <c:pt idx="29659">
                  <c:v>37363</c:v>
                </c:pt>
                <c:pt idx="29660">
                  <c:v>37364</c:v>
                </c:pt>
                <c:pt idx="29661">
                  <c:v>37365</c:v>
                </c:pt>
                <c:pt idx="29662">
                  <c:v>37366</c:v>
                </c:pt>
                <c:pt idx="29663">
                  <c:v>37367</c:v>
                </c:pt>
                <c:pt idx="29664">
                  <c:v>37368</c:v>
                </c:pt>
                <c:pt idx="29665">
                  <c:v>37369</c:v>
                </c:pt>
                <c:pt idx="29666">
                  <c:v>37370</c:v>
                </c:pt>
                <c:pt idx="29667">
                  <c:v>37371</c:v>
                </c:pt>
                <c:pt idx="29668">
                  <c:v>37372</c:v>
                </c:pt>
                <c:pt idx="29669">
                  <c:v>37373</c:v>
                </c:pt>
                <c:pt idx="29670">
                  <c:v>37374</c:v>
                </c:pt>
                <c:pt idx="29671">
                  <c:v>37375</c:v>
                </c:pt>
                <c:pt idx="29672">
                  <c:v>37376</c:v>
                </c:pt>
                <c:pt idx="29673">
                  <c:v>37377</c:v>
                </c:pt>
                <c:pt idx="29674">
                  <c:v>37378</c:v>
                </c:pt>
                <c:pt idx="29675">
                  <c:v>37379</c:v>
                </c:pt>
                <c:pt idx="29676">
                  <c:v>37380</c:v>
                </c:pt>
                <c:pt idx="29677">
                  <c:v>37381</c:v>
                </c:pt>
                <c:pt idx="29678">
                  <c:v>37382</c:v>
                </c:pt>
                <c:pt idx="29679">
                  <c:v>37383</c:v>
                </c:pt>
                <c:pt idx="29680">
                  <c:v>37384</c:v>
                </c:pt>
                <c:pt idx="29681">
                  <c:v>37385</c:v>
                </c:pt>
                <c:pt idx="29682">
                  <c:v>37386</c:v>
                </c:pt>
                <c:pt idx="29683">
                  <c:v>37387</c:v>
                </c:pt>
                <c:pt idx="29684">
                  <c:v>37388</c:v>
                </c:pt>
                <c:pt idx="29685">
                  <c:v>37389</c:v>
                </c:pt>
                <c:pt idx="29686">
                  <c:v>37390</c:v>
                </c:pt>
                <c:pt idx="29687">
                  <c:v>37391</c:v>
                </c:pt>
                <c:pt idx="29688">
                  <c:v>37392</c:v>
                </c:pt>
                <c:pt idx="29689">
                  <c:v>37393</c:v>
                </c:pt>
                <c:pt idx="29690">
                  <c:v>37394</c:v>
                </c:pt>
                <c:pt idx="29691">
                  <c:v>37395</c:v>
                </c:pt>
                <c:pt idx="29692">
                  <c:v>37396</c:v>
                </c:pt>
                <c:pt idx="29693">
                  <c:v>37397</c:v>
                </c:pt>
                <c:pt idx="29694">
                  <c:v>37398</c:v>
                </c:pt>
                <c:pt idx="29695">
                  <c:v>37399</c:v>
                </c:pt>
                <c:pt idx="29696">
                  <c:v>37400</c:v>
                </c:pt>
                <c:pt idx="29697">
                  <c:v>37401</c:v>
                </c:pt>
                <c:pt idx="29698">
                  <c:v>37402</c:v>
                </c:pt>
                <c:pt idx="29699">
                  <c:v>37403</c:v>
                </c:pt>
                <c:pt idx="29700">
                  <c:v>37404</c:v>
                </c:pt>
                <c:pt idx="29701">
                  <c:v>37405</c:v>
                </c:pt>
                <c:pt idx="29702">
                  <c:v>37406</c:v>
                </c:pt>
                <c:pt idx="29703">
                  <c:v>37407</c:v>
                </c:pt>
                <c:pt idx="29704">
                  <c:v>37408</c:v>
                </c:pt>
                <c:pt idx="29705">
                  <c:v>37409</c:v>
                </c:pt>
                <c:pt idx="29706">
                  <c:v>37410</c:v>
                </c:pt>
                <c:pt idx="29707">
                  <c:v>37411</c:v>
                </c:pt>
                <c:pt idx="29708">
                  <c:v>37412</c:v>
                </c:pt>
                <c:pt idx="29709">
                  <c:v>37413</c:v>
                </c:pt>
                <c:pt idx="29710">
                  <c:v>37414</c:v>
                </c:pt>
                <c:pt idx="29711">
                  <c:v>37415</c:v>
                </c:pt>
                <c:pt idx="29712">
                  <c:v>37416</c:v>
                </c:pt>
                <c:pt idx="29713">
                  <c:v>37417</c:v>
                </c:pt>
                <c:pt idx="29714">
                  <c:v>37418</c:v>
                </c:pt>
                <c:pt idx="29715">
                  <c:v>37419</c:v>
                </c:pt>
                <c:pt idx="29716">
                  <c:v>37420</c:v>
                </c:pt>
                <c:pt idx="29717">
                  <c:v>37421</c:v>
                </c:pt>
                <c:pt idx="29718">
                  <c:v>37422</c:v>
                </c:pt>
                <c:pt idx="29719">
                  <c:v>37423</c:v>
                </c:pt>
                <c:pt idx="29720">
                  <c:v>37424</c:v>
                </c:pt>
                <c:pt idx="29721">
                  <c:v>37425</c:v>
                </c:pt>
                <c:pt idx="29722">
                  <c:v>37426</c:v>
                </c:pt>
                <c:pt idx="29723">
                  <c:v>37427</c:v>
                </c:pt>
                <c:pt idx="29724">
                  <c:v>37428</c:v>
                </c:pt>
                <c:pt idx="29725">
                  <c:v>37429</c:v>
                </c:pt>
                <c:pt idx="29726">
                  <c:v>37430</c:v>
                </c:pt>
                <c:pt idx="29727">
                  <c:v>37431</c:v>
                </c:pt>
                <c:pt idx="29728">
                  <c:v>37432</c:v>
                </c:pt>
                <c:pt idx="29729">
                  <c:v>37433</c:v>
                </c:pt>
                <c:pt idx="29730">
                  <c:v>37434</c:v>
                </c:pt>
                <c:pt idx="29731">
                  <c:v>37435</c:v>
                </c:pt>
                <c:pt idx="29732">
                  <c:v>37436</c:v>
                </c:pt>
                <c:pt idx="29733">
                  <c:v>37437</c:v>
                </c:pt>
                <c:pt idx="29734">
                  <c:v>37438</c:v>
                </c:pt>
                <c:pt idx="29735">
                  <c:v>37439</c:v>
                </c:pt>
                <c:pt idx="29736">
                  <c:v>37440</c:v>
                </c:pt>
                <c:pt idx="29737">
                  <c:v>37441</c:v>
                </c:pt>
                <c:pt idx="29738">
                  <c:v>37442</c:v>
                </c:pt>
                <c:pt idx="29739">
                  <c:v>37443</c:v>
                </c:pt>
                <c:pt idx="29740">
                  <c:v>37444</c:v>
                </c:pt>
                <c:pt idx="29741">
                  <c:v>37445</c:v>
                </c:pt>
                <c:pt idx="29742">
                  <c:v>37446</c:v>
                </c:pt>
                <c:pt idx="29743">
                  <c:v>37447</c:v>
                </c:pt>
                <c:pt idx="29744">
                  <c:v>37448</c:v>
                </c:pt>
                <c:pt idx="29745">
                  <c:v>37449</c:v>
                </c:pt>
                <c:pt idx="29746">
                  <c:v>37450</c:v>
                </c:pt>
                <c:pt idx="29747">
                  <c:v>37451</c:v>
                </c:pt>
                <c:pt idx="29748">
                  <c:v>37452</c:v>
                </c:pt>
                <c:pt idx="29749">
                  <c:v>37453</c:v>
                </c:pt>
                <c:pt idx="29750">
                  <c:v>37454</c:v>
                </c:pt>
                <c:pt idx="29751">
                  <c:v>37455</c:v>
                </c:pt>
                <c:pt idx="29752">
                  <c:v>37456</c:v>
                </c:pt>
                <c:pt idx="29753">
                  <c:v>37457</c:v>
                </c:pt>
                <c:pt idx="29754">
                  <c:v>37458</c:v>
                </c:pt>
                <c:pt idx="29755">
                  <c:v>37459</c:v>
                </c:pt>
                <c:pt idx="29756">
                  <c:v>37460</c:v>
                </c:pt>
                <c:pt idx="29757">
                  <c:v>37461</c:v>
                </c:pt>
                <c:pt idx="29758">
                  <c:v>37462</c:v>
                </c:pt>
                <c:pt idx="29759">
                  <c:v>37463</c:v>
                </c:pt>
                <c:pt idx="29760">
                  <c:v>37464</c:v>
                </c:pt>
                <c:pt idx="29761">
                  <c:v>37465</c:v>
                </c:pt>
                <c:pt idx="29762">
                  <c:v>37466</c:v>
                </c:pt>
                <c:pt idx="29763">
                  <c:v>37467</c:v>
                </c:pt>
                <c:pt idx="29764">
                  <c:v>37468</c:v>
                </c:pt>
                <c:pt idx="29765">
                  <c:v>37469</c:v>
                </c:pt>
                <c:pt idx="29766">
                  <c:v>37470</c:v>
                </c:pt>
                <c:pt idx="29767">
                  <c:v>37471</c:v>
                </c:pt>
                <c:pt idx="29768">
                  <c:v>37472</c:v>
                </c:pt>
                <c:pt idx="29769">
                  <c:v>37473</c:v>
                </c:pt>
                <c:pt idx="29770">
                  <c:v>37474</c:v>
                </c:pt>
                <c:pt idx="29771">
                  <c:v>37475</c:v>
                </c:pt>
                <c:pt idx="29772">
                  <c:v>37476</c:v>
                </c:pt>
                <c:pt idx="29773">
                  <c:v>37477</c:v>
                </c:pt>
                <c:pt idx="29774">
                  <c:v>37478</c:v>
                </c:pt>
                <c:pt idx="29775">
                  <c:v>37479</c:v>
                </c:pt>
                <c:pt idx="29776">
                  <c:v>37480</c:v>
                </c:pt>
                <c:pt idx="29777">
                  <c:v>37481</c:v>
                </c:pt>
                <c:pt idx="29778">
                  <c:v>37482</c:v>
                </c:pt>
                <c:pt idx="29779">
                  <c:v>37483</c:v>
                </c:pt>
                <c:pt idx="29780">
                  <c:v>37484</c:v>
                </c:pt>
                <c:pt idx="29781">
                  <c:v>37485</c:v>
                </c:pt>
                <c:pt idx="29782">
                  <c:v>37486</c:v>
                </c:pt>
                <c:pt idx="29783">
                  <c:v>37487</c:v>
                </c:pt>
                <c:pt idx="29784">
                  <c:v>37488</c:v>
                </c:pt>
                <c:pt idx="29785">
                  <c:v>37489</c:v>
                </c:pt>
                <c:pt idx="29786">
                  <c:v>37490</c:v>
                </c:pt>
                <c:pt idx="29787">
                  <c:v>37491</c:v>
                </c:pt>
                <c:pt idx="29788">
                  <c:v>37492</c:v>
                </c:pt>
                <c:pt idx="29789">
                  <c:v>37493</c:v>
                </c:pt>
                <c:pt idx="29790">
                  <c:v>37494</c:v>
                </c:pt>
                <c:pt idx="29791">
                  <c:v>37495</c:v>
                </c:pt>
                <c:pt idx="29792">
                  <c:v>37496</c:v>
                </c:pt>
                <c:pt idx="29793">
                  <c:v>37497</c:v>
                </c:pt>
                <c:pt idx="29794">
                  <c:v>37498</c:v>
                </c:pt>
                <c:pt idx="29795">
                  <c:v>37499</c:v>
                </c:pt>
                <c:pt idx="29796">
                  <c:v>37500</c:v>
                </c:pt>
                <c:pt idx="29797">
                  <c:v>37501</c:v>
                </c:pt>
                <c:pt idx="29798">
                  <c:v>37502</c:v>
                </c:pt>
                <c:pt idx="29799">
                  <c:v>37503</c:v>
                </c:pt>
                <c:pt idx="29800">
                  <c:v>37504</c:v>
                </c:pt>
                <c:pt idx="29801">
                  <c:v>37505</c:v>
                </c:pt>
                <c:pt idx="29802">
                  <c:v>37506</c:v>
                </c:pt>
                <c:pt idx="29803">
                  <c:v>37507</c:v>
                </c:pt>
                <c:pt idx="29804">
                  <c:v>37508</c:v>
                </c:pt>
                <c:pt idx="29805">
                  <c:v>37509</c:v>
                </c:pt>
                <c:pt idx="29806">
                  <c:v>37510</c:v>
                </c:pt>
                <c:pt idx="29807">
                  <c:v>37511</c:v>
                </c:pt>
                <c:pt idx="29808">
                  <c:v>37512</c:v>
                </c:pt>
                <c:pt idx="29809">
                  <c:v>37513</c:v>
                </c:pt>
                <c:pt idx="29810">
                  <c:v>37514</c:v>
                </c:pt>
                <c:pt idx="29811">
                  <c:v>37515</c:v>
                </c:pt>
                <c:pt idx="29812">
                  <c:v>37516</c:v>
                </c:pt>
                <c:pt idx="29813">
                  <c:v>37517</c:v>
                </c:pt>
                <c:pt idx="29814">
                  <c:v>37518</c:v>
                </c:pt>
                <c:pt idx="29815">
                  <c:v>37519</c:v>
                </c:pt>
                <c:pt idx="29816">
                  <c:v>37520</c:v>
                </c:pt>
                <c:pt idx="29817">
                  <c:v>37521</c:v>
                </c:pt>
                <c:pt idx="29818">
                  <c:v>37522</c:v>
                </c:pt>
                <c:pt idx="29819">
                  <c:v>37523</c:v>
                </c:pt>
                <c:pt idx="29820">
                  <c:v>37524</c:v>
                </c:pt>
                <c:pt idx="29821">
                  <c:v>37525</c:v>
                </c:pt>
                <c:pt idx="29822">
                  <c:v>37526</c:v>
                </c:pt>
                <c:pt idx="29823">
                  <c:v>37527</c:v>
                </c:pt>
                <c:pt idx="29824">
                  <c:v>37528</c:v>
                </c:pt>
                <c:pt idx="29825">
                  <c:v>37529</c:v>
                </c:pt>
                <c:pt idx="29826">
                  <c:v>37530</c:v>
                </c:pt>
                <c:pt idx="29827">
                  <c:v>37531</c:v>
                </c:pt>
                <c:pt idx="29828">
                  <c:v>37532</c:v>
                </c:pt>
                <c:pt idx="29829">
                  <c:v>37533</c:v>
                </c:pt>
                <c:pt idx="29830">
                  <c:v>37534</c:v>
                </c:pt>
                <c:pt idx="29831">
                  <c:v>37535</c:v>
                </c:pt>
                <c:pt idx="29832">
                  <c:v>37536</c:v>
                </c:pt>
                <c:pt idx="29833">
                  <c:v>37537</c:v>
                </c:pt>
                <c:pt idx="29834">
                  <c:v>37538</c:v>
                </c:pt>
                <c:pt idx="29835">
                  <c:v>37539</c:v>
                </c:pt>
                <c:pt idx="29836">
                  <c:v>37540</c:v>
                </c:pt>
                <c:pt idx="29837">
                  <c:v>37541</c:v>
                </c:pt>
                <c:pt idx="29838">
                  <c:v>37542</c:v>
                </c:pt>
                <c:pt idx="29839">
                  <c:v>37543</c:v>
                </c:pt>
                <c:pt idx="29840">
                  <c:v>37544</c:v>
                </c:pt>
                <c:pt idx="29841">
                  <c:v>37545</c:v>
                </c:pt>
                <c:pt idx="29842">
                  <c:v>37546</c:v>
                </c:pt>
                <c:pt idx="29843">
                  <c:v>37547</c:v>
                </c:pt>
                <c:pt idx="29844">
                  <c:v>37548</c:v>
                </c:pt>
                <c:pt idx="29845">
                  <c:v>37549</c:v>
                </c:pt>
                <c:pt idx="29846">
                  <c:v>37550</c:v>
                </c:pt>
                <c:pt idx="29847">
                  <c:v>37551</c:v>
                </c:pt>
                <c:pt idx="29848">
                  <c:v>37552</c:v>
                </c:pt>
                <c:pt idx="29849">
                  <c:v>37553</c:v>
                </c:pt>
                <c:pt idx="29850">
                  <c:v>37554</c:v>
                </c:pt>
                <c:pt idx="29851">
                  <c:v>37555</c:v>
                </c:pt>
                <c:pt idx="29852">
                  <c:v>37556</c:v>
                </c:pt>
                <c:pt idx="29853">
                  <c:v>37557</c:v>
                </c:pt>
                <c:pt idx="29854">
                  <c:v>37558</c:v>
                </c:pt>
                <c:pt idx="29855">
                  <c:v>37559</c:v>
                </c:pt>
                <c:pt idx="29856">
                  <c:v>37560</c:v>
                </c:pt>
                <c:pt idx="29857">
                  <c:v>37561</c:v>
                </c:pt>
                <c:pt idx="29858">
                  <c:v>37562</c:v>
                </c:pt>
                <c:pt idx="29859">
                  <c:v>37563</c:v>
                </c:pt>
                <c:pt idx="29860">
                  <c:v>37564</c:v>
                </c:pt>
                <c:pt idx="29861">
                  <c:v>37565</c:v>
                </c:pt>
                <c:pt idx="29862">
                  <c:v>37566</c:v>
                </c:pt>
                <c:pt idx="29863">
                  <c:v>37567</c:v>
                </c:pt>
                <c:pt idx="29864">
                  <c:v>37568</c:v>
                </c:pt>
                <c:pt idx="29865">
                  <c:v>37569</c:v>
                </c:pt>
                <c:pt idx="29866">
                  <c:v>37570</c:v>
                </c:pt>
                <c:pt idx="29867">
                  <c:v>37571</c:v>
                </c:pt>
                <c:pt idx="29868">
                  <c:v>37572</c:v>
                </c:pt>
                <c:pt idx="29869">
                  <c:v>37573</c:v>
                </c:pt>
                <c:pt idx="29870">
                  <c:v>37574</c:v>
                </c:pt>
                <c:pt idx="29871">
                  <c:v>37575</c:v>
                </c:pt>
                <c:pt idx="29872">
                  <c:v>37576</c:v>
                </c:pt>
                <c:pt idx="29873">
                  <c:v>37577</c:v>
                </c:pt>
                <c:pt idx="29874">
                  <c:v>37578</c:v>
                </c:pt>
                <c:pt idx="29875">
                  <c:v>37579</c:v>
                </c:pt>
                <c:pt idx="29876">
                  <c:v>37580</c:v>
                </c:pt>
                <c:pt idx="29877">
                  <c:v>37581</c:v>
                </c:pt>
                <c:pt idx="29878">
                  <c:v>37582</c:v>
                </c:pt>
                <c:pt idx="29879">
                  <c:v>37583</c:v>
                </c:pt>
                <c:pt idx="29880">
                  <c:v>37584</c:v>
                </c:pt>
                <c:pt idx="29881">
                  <c:v>37585</c:v>
                </c:pt>
                <c:pt idx="29882">
                  <c:v>37586</c:v>
                </c:pt>
                <c:pt idx="29883">
                  <c:v>37587</c:v>
                </c:pt>
                <c:pt idx="29884">
                  <c:v>37588</c:v>
                </c:pt>
                <c:pt idx="29885">
                  <c:v>37589</c:v>
                </c:pt>
                <c:pt idx="29886">
                  <c:v>37590</c:v>
                </c:pt>
                <c:pt idx="29887">
                  <c:v>37591</c:v>
                </c:pt>
                <c:pt idx="29888">
                  <c:v>37592</c:v>
                </c:pt>
                <c:pt idx="29889">
                  <c:v>37593</c:v>
                </c:pt>
                <c:pt idx="29890">
                  <c:v>37594</c:v>
                </c:pt>
                <c:pt idx="29891">
                  <c:v>37595</c:v>
                </c:pt>
                <c:pt idx="29892">
                  <c:v>37596</c:v>
                </c:pt>
                <c:pt idx="29893">
                  <c:v>37597</c:v>
                </c:pt>
                <c:pt idx="29894">
                  <c:v>37598</c:v>
                </c:pt>
                <c:pt idx="29895">
                  <c:v>37599</c:v>
                </c:pt>
                <c:pt idx="29896">
                  <c:v>37600</c:v>
                </c:pt>
                <c:pt idx="29897">
                  <c:v>37601</c:v>
                </c:pt>
                <c:pt idx="29898">
                  <c:v>37602</c:v>
                </c:pt>
                <c:pt idx="29899">
                  <c:v>37603</c:v>
                </c:pt>
                <c:pt idx="29900">
                  <c:v>37604</c:v>
                </c:pt>
                <c:pt idx="29901">
                  <c:v>37605</c:v>
                </c:pt>
                <c:pt idx="29902">
                  <c:v>37606</c:v>
                </c:pt>
                <c:pt idx="29903">
                  <c:v>37607</c:v>
                </c:pt>
                <c:pt idx="29904">
                  <c:v>37608</c:v>
                </c:pt>
                <c:pt idx="29905">
                  <c:v>37609</c:v>
                </c:pt>
                <c:pt idx="29906">
                  <c:v>37610</c:v>
                </c:pt>
                <c:pt idx="29907">
                  <c:v>37611</c:v>
                </c:pt>
                <c:pt idx="29908">
                  <c:v>37612</c:v>
                </c:pt>
                <c:pt idx="29909">
                  <c:v>37613</c:v>
                </c:pt>
                <c:pt idx="29910">
                  <c:v>37614</c:v>
                </c:pt>
                <c:pt idx="29911">
                  <c:v>37615</c:v>
                </c:pt>
                <c:pt idx="29912">
                  <c:v>37616</c:v>
                </c:pt>
                <c:pt idx="29913">
                  <c:v>37617</c:v>
                </c:pt>
                <c:pt idx="29914">
                  <c:v>37618</c:v>
                </c:pt>
                <c:pt idx="29915">
                  <c:v>37619</c:v>
                </c:pt>
                <c:pt idx="29916">
                  <c:v>37620</c:v>
                </c:pt>
                <c:pt idx="29917">
                  <c:v>37621</c:v>
                </c:pt>
                <c:pt idx="29918">
                  <c:v>37622</c:v>
                </c:pt>
                <c:pt idx="29919">
                  <c:v>37623</c:v>
                </c:pt>
                <c:pt idx="29920">
                  <c:v>37624</c:v>
                </c:pt>
                <c:pt idx="29921">
                  <c:v>37625</c:v>
                </c:pt>
                <c:pt idx="29922">
                  <c:v>37626</c:v>
                </c:pt>
                <c:pt idx="29923">
                  <c:v>37627</c:v>
                </c:pt>
                <c:pt idx="29924">
                  <c:v>37628</c:v>
                </c:pt>
                <c:pt idx="29925">
                  <c:v>37629</c:v>
                </c:pt>
                <c:pt idx="29926">
                  <c:v>37630</c:v>
                </c:pt>
                <c:pt idx="29927">
                  <c:v>37631</c:v>
                </c:pt>
                <c:pt idx="29928">
                  <c:v>37632</c:v>
                </c:pt>
                <c:pt idx="29929">
                  <c:v>37633</c:v>
                </c:pt>
                <c:pt idx="29930">
                  <c:v>37634</c:v>
                </c:pt>
                <c:pt idx="29931">
                  <c:v>37635</c:v>
                </c:pt>
                <c:pt idx="29932">
                  <c:v>37636</c:v>
                </c:pt>
                <c:pt idx="29933">
                  <c:v>37637</c:v>
                </c:pt>
                <c:pt idx="29934">
                  <c:v>37638</c:v>
                </c:pt>
                <c:pt idx="29935">
                  <c:v>37639</c:v>
                </c:pt>
                <c:pt idx="29936">
                  <c:v>37640</c:v>
                </c:pt>
                <c:pt idx="29937">
                  <c:v>37641</c:v>
                </c:pt>
                <c:pt idx="29938">
                  <c:v>37642</c:v>
                </c:pt>
                <c:pt idx="29939">
                  <c:v>37643</c:v>
                </c:pt>
                <c:pt idx="29940">
                  <c:v>37644</c:v>
                </c:pt>
                <c:pt idx="29941">
                  <c:v>37645</c:v>
                </c:pt>
                <c:pt idx="29942">
                  <c:v>37646</c:v>
                </c:pt>
                <c:pt idx="29943">
                  <c:v>37647</c:v>
                </c:pt>
                <c:pt idx="29944">
                  <c:v>37648</c:v>
                </c:pt>
                <c:pt idx="29945">
                  <c:v>37649</c:v>
                </c:pt>
                <c:pt idx="29946">
                  <c:v>37650</c:v>
                </c:pt>
                <c:pt idx="29947">
                  <c:v>37651</c:v>
                </c:pt>
                <c:pt idx="29948">
                  <c:v>37652</c:v>
                </c:pt>
                <c:pt idx="29949">
                  <c:v>37653</c:v>
                </c:pt>
                <c:pt idx="29950">
                  <c:v>37654</c:v>
                </c:pt>
                <c:pt idx="29951">
                  <c:v>37655</c:v>
                </c:pt>
                <c:pt idx="29952">
                  <c:v>37656</c:v>
                </c:pt>
                <c:pt idx="29953">
                  <c:v>37657</c:v>
                </c:pt>
                <c:pt idx="29954">
                  <c:v>37658</c:v>
                </c:pt>
                <c:pt idx="29955">
                  <c:v>37659</c:v>
                </c:pt>
                <c:pt idx="29956">
                  <c:v>37660</c:v>
                </c:pt>
                <c:pt idx="29957">
                  <c:v>37661</c:v>
                </c:pt>
                <c:pt idx="29958">
                  <c:v>37662</c:v>
                </c:pt>
                <c:pt idx="29959">
                  <c:v>37663</c:v>
                </c:pt>
                <c:pt idx="29960">
                  <c:v>37664</c:v>
                </c:pt>
                <c:pt idx="29961">
                  <c:v>37665</c:v>
                </c:pt>
                <c:pt idx="29962">
                  <c:v>37666</c:v>
                </c:pt>
                <c:pt idx="29963">
                  <c:v>37667</c:v>
                </c:pt>
                <c:pt idx="29964">
                  <c:v>37668</c:v>
                </c:pt>
                <c:pt idx="29965">
                  <c:v>37669</c:v>
                </c:pt>
                <c:pt idx="29966">
                  <c:v>37670</c:v>
                </c:pt>
                <c:pt idx="29967">
                  <c:v>37671</c:v>
                </c:pt>
                <c:pt idx="29968">
                  <c:v>37672</c:v>
                </c:pt>
                <c:pt idx="29969">
                  <c:v>37673</c:v>
                </c:pt>
                <c:pt idx="29970">
                  <c:v>37674</c:v>
                </c:pt>
                <c:pt idx="29971">
                  <c:v>37675</c:v>
                </c:pt>
                <c:pt idx="29972">
                  <c:v>37676</c:v>
                </c:pt>
                <c:pt idx="29973">
                  <c:v>37677</c:v>
                </c:pt>
                <c:pt idx="29974">
                  <c:v>37678</c:v>
                </c:pt>
                <c:pt idx="29975">
                  <c:v>37679</c:v>
                </c:pt>
                <c:pt idx="29976">
                  <c:v>37680</c:v>
                </c:pt>
                <c:pt idx="29977">
                  <c:v>37681</c:v>
                </c:pt>
                <c:pt idx="29978">
                  <c:v>37682</c:v>
                </c:pt>
                <c:pt idx="29979">
                  <c:v>37683</c:v>
                </c:pt>
                <c:pt idx="29980">
                  <c:v>37684</c:v>
                </c:pt>
                <c:pt idx="29981">
                  <c:v>37685</c:v>
                </c:pt>
                <c:pt idx="29982">
                  <c:v>37686</c:v>
                </c:pt>
                <c:pt idx="29983">
                  <c:v>37687</c:v>
                </c:pt>
                <c:pt idx="29984">
                  <c:v>37688</c:v>
                </c:pt>
                <c:pt idx="29985">
                  <c:v>37689</c:v>
                </c:pt>
                <c:pt idx="29986">
                  <c:v>37690</c:v>
                </c:pt>
                <c:pt idx="29987">
                  <c:v>37691</c:v>
                </c:pt>
                <c:pt idx="29988">
                  <c:v>37692</c:v>
                </c:pt>
                <c:pt idx="29989">
                  <c:v>37693</c:v>
                </c:pt>
                <c:pt idx="29990">
                  <c:v>37694</c:v>
                </c:pt>
                <c:pt idx="29991">
                  <c:v>37695</c:v>
                </c:pt>
                <c:pt idx="29992">
                  <c:v>37696</c:v>
                </c:pt>
                <c:pt idx="29993">
                  <c:v>37697</c:v>
                </c:pt>
                <c:pt idx="29994">
                  <c:v>37698</c:v>
                </c:pt>
                <c:pt idx="29995">
                  <c:v>37699</c:v>
                </c:pt>
                <c:pt idx="29996">
                  <c:v>37700</c:v>
                </c:pt>
                <c:pt idx="29997">
                  <c:v>37701</c:v>
                </c:pt>
                <c:pt idx="29998">
                  <c:v>37702</c:v>
                </c:pt>
                <c:pt idx="29999">
                  <c:v>37703</c:v>
                </c:pt>
                <c:pt idx="30000">
                  <c:v>37704</c:v>
                </c:pt>
                <c:pt idx="30001">
                  <c:v>37705</c:v>
                </c:pt>
                <c:pt idx="30002">
                  <c:v>37706</c:v>
                </c:pt>
                <c:pt idx="30003">
                  <c:v>37707</c:v>
                </c:pt>
                <c:pt idx="30004">
                  <c:v>37708</c:v>
                </c:pt>
                <c:pt idx="30005">
                  <c:v>37709</c:v>
                </c:pt>
                <c:pt idx="30006">
                  <c:v>37710</c:v>
                </c:pt>
                <c:pt idx="30007">
                  <c:v>37711</c:v>
                </c:pt>
                <c:pt idx="30008">
                  <c:v>37712</c:v>
                </c:pt>
                <c:pt idx="30009">
                  <c:v>37713</c:v>
                </c:pt>
                <c:pt idx="30010">
                  <c:v>37714</c:v>
                </c:pt>
                <c:pt idx="30011">
                  <c:v>37715</c:v>
                </c:pt>
                <c:pt idx="30012">
                  <c:v>37716</c:v>
                </c:pt>
                <c:pt idx="30013">
                  <c:v>37717</c:v>
                </c:pt>
                <c:pt idx="30014">
                  <c:v>37718</c:v>
                </c:pt>
                <c:pt idx="30015">
                  <c:v>37719</c:v>
                </c:pt>
                <c:pt idx="30016">
                  <c:v>37720</c:v>
                </c:pt>
                <c:pt idx="30017">
                  <c:v>37721</c:v>
                </c:pt>
                <c:pt idx="30018">
                  <c:v>37722</c:v>
                </c:pt>
                <c:pt idx="30019">
                  <c:v>37723</c:v>
                </c:pt>
                <c:pt idx="30020">
                  <c:v>37724</c:v>
                </c:pt>
                <c:pt idx="30021">
                  <c:v>37725</c:v>
                </c:pt>
                <c:pt idx="30022">
                  <c:v>37726</c:v>
                </c:pt>
                <c:pt idx="30023">
                  <c:v>37727</c:v>
                </c:pt>
                <c:pt idx="30024">
                  <c:v>37728</c:v>
                </c:pt>
                <c:pt idx="30025">
                  <c:v>37729</c:v>
                </c:pt>
                <c:pt idx="30026">
                  <c:v>37730</c:v>
                </c:pt>
                <c:pt idx="30027">
                  <c:v>37731</c:v>
                </c:pt>
                <c:pt idx="30028">
                  <c:v>37732</c:v>
                </c:pt>
                <c:pt idx="30029">
                  <c:v>37733</c:v>
                </c:pt>
                <c:pt idx="30030">
                  <c:v>37734</c:v>
                </c:pt>
                <c:pt idx="30031">
                  <c:v>37735</c:v>
                </c:pt>
                <c:pt idx="30032">
                  <c:v>37736</c:v>
                </c:pt>
                <c:pt idx="30033">
                  <c:v>37737</c:v>
                </c:pt>
                <c:pt idx="30034">
                  <c:v>37738</c:v>
                </c:pt>
                <c:pt idx="30035">
                  <c:v>37739</c:v>
                </c:pt>
                <c:pt idx="30036">
                  <c:v>37740</c:v>
                </c:pt>
                <c:pt idx="30037">
                  <c:v>37741</c:v>
                </c:pt>
                <c:pt idx="30038">
                  <c:v>37742</c:v>
                </c:pt>
                <c:pt idx="30039">
                  <c:v>37743</c:v>
                </c:pt>
                <c:pt idx="30040">
                  <c:v>37744</c:v>
                </c:pt>
                <c:pt idx="30041">
                  <c:v>37745</c:v>
                </c:pt>
                <c:pt idx="30042">
                  <c:v>37746</c:v>
                </c:pt>
                <c:pt idx="30043">
                  <c:v>37747</c:v>
                </c:pt>
                <c:pt idx="30044">
                  <c:v>37748</c:v>
                </c:pt>
                <c:pt idx="30045">
                  <c:v>37749</c:v>
                </c:pt>
                <c:pt idx="30046">
                  <c:v>37750</c:v>
                </c:pt>
                <c:pt idx="30047">
                  <c:v>37751</c:v>
                </c:pt>
                <c:pt idx="30048">
                  <c:v>37752</c:v>
                </c:pt>
                <c:pt idx="30049">
                  <c:v>37753</c:v>
                </c:pt>
                <c:pt idx="30050">
                  <c:v>37754</c:v>
                </c:pt>
                <c:pt idx="30051">
                  <c:v>37755</c:v>
                </c:pt>
                <c:pt idx="30052">
                  <c:v>37756</c:v>
                </c:pt>
                <c:pt idx="30053">
                  <c:v>37757</c:v>
                </c:pt>
                <c:pt idx="30054">
                  <c:v>37758</c:v>
                </c:pt>
                <c:pt idx="30055">
                  <c:v>37759</c:v>
                </c:pt>
                <c:pt idx="30056">
                  <c:v>37760</c:v>
                </c:pt>
                <c:pt idx="30057">
                  <c:v>37761</c:v>
                </c:pt>
                <c:pt idx="30058">
                  <c:v>37762</c:v>
                </c:pt>
                <c:pt idx="30059">
                  <c:v>37763</c:v>
                </c:pt>
                <c:pt idx="30060">
                  <c:v>37764</c:v>
                </c:pt>
                <c:pt idx="30061">
                  <c:v>37765</c:v>
                </c:pt>
                <c:pt idx="30062">
                  <c:v>37766</c:v>
                </c:pt>
                <c:pt idx="30063">
                  <c:v>37767</c:v>
                </c:pt>
                <c:pt idx="30064">
                  <c:v>37768</c:v>
                </c:pt>
                <c:pt idx="30065">
                  <c:v>37769</c:v>
                </c:pt>
                <c:pt idx="30066">
                  <c:v>37770</c:v>
                </c:pt>
                <c:pt idx="30067">
                  <c:v>37771</c:v>
                </c:pt>
                <c:pt idx="30068">
                  <c:v>37772</c:v>
                </c:pt>
                <c:pt idx="30069">
                  <c:v>37773</c:v>
                </c:pt>
                <c:pt idx="30070">
                  <c:v>37774</c:v>
                </c:pt>
                <c:pt idx="30071">
                  <c:v>37775</c:v>
                </c:pt>
                <c:pt idx="30072">
                  <c:v>37776</c:v>
                </c:pt>
                <c:pt idx="30073">
                  <c:v>37777</c:v>
                </c:pt>
                <c:pt idx="30074">
                  <c:v>37778</c:v>
                </c:pt>
                <c:pt idx="30075">
                  <c:v>37779</c:v>
                </c:pt>
                <c:pt idx="30076">
                  <c:v>37780</c:v>
                </c:pt>
                <c:pt idx="30077">
                  <c:v>37781</c:v>
                </c:pt>
                <c:pt idx="30078">
                  <c:v>37782</c:v>
                </c:pt>
                <c:pt idx="30079">
                  <c:v>37783</c:v>
                </c:pt>
                <c:pt idx="30080">
                  <c:v>37784</c:v>
                </c:pt>
                <c:pt idx="30081">
                  <c:v>37785</c:v>
                </c:pt>
                <c:pt idx="30082">
                  <c:v>37786</c:v>
                </c:pt>
                <c:pt idx="30083">
                  <c:v>37787</c:v>
                </c:pt>
                <c:pt idx="30084">
                  <c:v>37788</c:v>
                </c:pt>
                <c:pt idx="30085">
                  <c:v>37789</c:v>
                </c:pt>
                <c:pt idx="30086">
                  <c:v>37790</c:v>
                </c:pt>
                <c:pt idx="30087">
                  <c:v>37791</c:v>
                </c:pt>
                <c:pt idx="30088">
                  <c:v>37792</c:v>
                </c:pt>
                <c:pt idx="30089">
                  <c:v>37793</c:v>
                </c:pt>
                <c:pt idx="30090">
                  <c:v>37794</c:v>
                </c:pt>
                <c:pt idx="30091">
                  <c:v>37795</c:v>
                </c:pt>
                <c:pt idx="30092">
                  <c:v>37796</c:v>
                </c:pt>
                <c:pt idx="30093">
                  <c:v>37797</c:v>
                </c:pt>
                <c:pt idx="30094">
                  <c:v>37798</c:v>
                </c:pt>
                <c:pt idx="30095">
                  <c:v>37799</c:v>
                </c:pt>
                <c:pt idx="30096">
                  <c:v>37800</c:v>
                </c:pt>
                <c:pt idx="30097">
                  <c:v>37801</c:v>
                </c:pt>
                <c:pt idx="30098">
                  <c:v>37802</c:v>
                </c:pt>
                <c:pt idx="30099">
                  <c:v>37803</c:v>
                </c:pt>
                <c:pt idx="30100">
                  <c:v>37804</c:v>
                </c:pt>
                <c:pt idx="30101">
                  <c:v>37805</c:v>
                </c:pt>
                <c:pt idx="30102">
                  <c:v>37806</c:v>
                </c:pt>
                <c:pt idx="30103">
                  <c:v>37807</c:v>
                </c:pt>
                <c:pt idx="30104">
                  <c:v>37808</c:v>
                </c:pt>
                <c:pt idx="30105">
                  <c:v>37809</c:v>
                </c:pt>
                <c:pt idx="30106">
                  <c:v>37810</c:v>
                </c:pt>
                <c:pt idx="30107">
                  <c:v>37811</c:v>
                </c:pt>
                <c:pt idx="30108">
                  <c:v>37812</c:v>
                </c:pt>
                <c:pt idx="30109">
                  <c:v>37813</c:v>
                </c:pt>
                <c:pt idx="30110">
                  <c:v>37814</c:v>
                </c:pt>
                <c:pt idx="30111">
                  <c:v>37815</c:v>
                </c:pt>
                <c:pt idx="30112">
                  <c:v>37816</c:v>
                </c:pt>
                <c:pt idx="30113">
                  <c:v>37817</c:v>
                </c:pt>
                <c:pt idx="30114">
                  <c:v>37818</c:v>
                </c:pt>
                <c:pt idx="30115">
                  <c:v>37819</c:v>
                </c:pt>
                <c:pt idx="30116">
                  <c:v>37820</c:v>
                </c:pt>
                <c:pt idx="30117">
                  <c:v>37821</c:v>
                </c:pt>
                <c:pt idx="30118">
                  <c:v>37822</c:v>
                </c:pt>
                <c:pt idx="30119">
                  <c:v>37823</c:v>
                </c:pt>
                <c:pt idx="30120">
                  <c:v>37824</c:v>
                </c:pt>
                <c:pt idx="30121">
                  <c:v>37825</c:v>
                </c:pt>
                <c:pt idx="30122">
                  <c:v>37826</c:v>
                </c:pt>
                <c:pt idx="30123">
                  <c:v>37827</c:v>
                </c:pt>
                <c:pt idx="30124">
                  <c:v>37828</c:v>
                </c:pt>
                <c:pt idx="30125">
                  <c:v>37829</c:v>
                </c:pt>
                <c:pt idx="30126">
                  <c:v>37830</c:v>
                </c:pt>
                <c:pt idx="30127">
                  <c:v>37831</c:v>
                </c:pt>
                <c:pt idx="30128">
                  <c:v>37832</c:v>
                </c:pt>
                <c:pt idx="30129">
                  <c:v>37833</c:v>
                </c:pt>
                <c:pt idx="30130">
                  <c:v>37834</c:v>
                </c:pt>
                <c:pt idx="30131">
                  <c:v>37835</c:v>
                </c:pt>
                <c:pt idx="30132">
                  <c:v>37836</c:v>
                </c:pt>
                <c:pt idx="30133">
                  <c:v>37837</c:v>
                </c:pt>
                <c:pt idx="30134">
                  <c:v>37838</c:v>
                </c:pt>
                <c:pt idx="30135">
                  <c:v>37839</c:v>
                </c:pt>
                <c:pt idx="30136">
                  <c:v>37840</c:v>
                </c:pt>
                <c:pt idx="30137">
                  <c:v>37841</c:v>
                </c:pt>
                <c:pt idx="30138">
                  <c:v>37842</c:v>
                </c:pt>
                <c:pt idx="30139">
                  <c:v>37843</c:v>
                </c:pt>
                <c:pt idx="30140">
                  <c:v>37844</c:v>
                </c:pt>
                <c:pt idx="30141">
                  <c:v>37845</c:v>
                </c:pt>
                <c:pt idx="30142">
                  <c:v>37846</c:v>
                </c:pt>
                <c:pt idx="30143">
                  <c:v>37847</c:v>
                </c:pt>
                <c:pt idx="30144">
                  <c:v>37848</c:v>
                </c:pt>
                <c:pt idx="30145">
                  <c:v>37849</c:v>
                </c:pt>
                <c:pt idx="30146">
                  <c:v>37850</c:v>
                </c:pt>
                <c:pt idx="30147">
                  <c:v>37851</c:v>
                </c:pt>
                <c:pt idx="30148">
                  <c:v>37852</c:v>
                </c:pt>
                <c:pt idx="30149">
                  <c:v>37853</c:v>
                </c:pt>
                <c:pt idx="30150">
                  <c:v>37854</c:v>
                </c:pt>
                <c:pt idx="30151">
                  <c:v>37855</c:v>
                </c:pt>
                <c:pt idx="30152">
                  <c:v>37856</c:v>
                </c:pt>
                <c:pt idx="30153">
                  <c:v>37857</c:v>
                </c:pt>
                <c:pt idx="30154">
                  <c:v>37858</c:v>
                </c:pt>
                <c:pt idx="30155">
                  <c:v>37859</c:v>
                </c:pt>
                <c:pt idx="30156">
                  <c:v>37860</c:v>
                </c:pt>
                <c:pt idx="30157">
                  <c:v>37861</c:v>
                </c:pt>
                <c:pt idx="30158">
                  <c:v>37862</c:v>
                </c:pt>
                <c:pt idx="30159">
                  <c:v>37863</c:v>
                </c:pt>
                <c:pt idx="30160">
                  <c:v>37864</c:v>
                </c:pt>
                <c:pt idx="30161">
                  <c:v>37865</c:v>
                </c:pt>
                <c:pt idx="30162">
                  <c:v>37866</c:v>
                </c:pt>
                <c:pt idx="30163">
                  <c:v>37867</c:v>
                </c:pt>
                <c:pt idx="30164">
                  <c:v>37868</c:v>
                </c:pt>
                <c:pt idx="30165">
                  <c:v>37869</c:v>
                </c:pt>
                <c:pt idx="30166">
                  <c:v>37870</c:v>
                </c:pt>
                <c:pt idx="30167">
                  <c:v>37871</c:v>
                </c:pt>
                <c:pt idx="30168">
                  <c:v>37872</c:v>
                </c:pt>
                <c:pt idx="30169">
                  <c:v>37873</c:v>
                </c:pt>
                <c:pt idx="30170">
                  <c:v>37874</c:v>
                </c:pt>
                <c:pt idx="30171">
                  <c:v>37875</c:v>
                </c:pt>
                <c:pt idx="30172">
                  <c:v>37876</c:v>
                </c:pt>
                <c:pt idx="30173">
                  <c:v>37877</c:v>
                </c:pt>
                <c:pt idx="30174">
                  <c:v>37878</c:v>
                </c:pt>
                <c:pt idx="30175">
                  <c:v>37879</c:v>
                </c:pt>
                <c:pt idx="30176">
                  <c:v>37880</c:v>
                </c:pt>
                <c:pt idx="30177">
                  <c:v>37881</c:v>
                </c:pt>
                <c:pt idx="30178">
                  <c:v>37882</c:v>
                </c:pt>
                <c:pt idx="30179">
                  <c:v>37883</c:v>
                </c:pt>
                <c:pt idx="30180">
                  <c:v>37884</c:v>
                </c:pt>
                <c:pt idx="30181">
                  <c:v>37885</c:v>
                </c:pt>
                <c:pt idx="30182">
                  <c:v>37886</c:v>
                </c:pt>
                <c:pt idx="30183">
                  <c:v>37887</c:v>
                </c:pt>
                <c:pt idx="30184">
                  <c:v>37888</c:v>
                </c:pt>
                <c:pt idx="30185">
                  <c:v>37889</c:v>
                </c:pt>
                <c:pt idx="30186">
                  <c:v>37890</c:v>
                </c:pt>
                <c:pt idx="30187">
                  <c:v>37891</c:v>
                </c:pt>
                <c:pt idx="30188">
                  <c:v>37892</c:v>
                </c:pt>
                <c:pt idx="30189">
                  <c:v>37893</c:v>
                </c:pt>
                <c:pt idx="30190">
                  <c:v>37894</c:v>
                </c:pt>
              </c:numCache>
            </c:numRef>
          </c:cat>
          <c:val>
            <c:numRef>
              <c:f>Salinity!$Z$12:$Z$30202</c:f>
              <c:numCache>
                <c:formatCode>0.0</c:formatCode>
                <c:ptCount val="30191"/>
                <c:pt idx="0">
                  <c:v>0.82543025264943681</c:v>
                </c:pt>
                <c:pt idx="1">
                  <c:v>-37.861384093761409</c:v>
                </c:pt>
                <c:pt idx="2">
                  <c:v>-353.55117177963245</c:v>
                </c:pt>
                <c:pt idx="3">
                  <c:v>-203.76563811302185</c:v>
                </c:pt>
                <c:pt idx="4">
                  <c:v>-33.543667475382463</c:v>
                </c:pt>
                <c:pt idx="5">
                  <c:v>-23.956619262695305</c:v>
                </c:pt>
                <c:pt idx="6">
                  <c:v>-16.741624196370481</c:v>
                </c:pt>
                <c:pt idx="7">
                  <c:v>10.501836458841925</c:v>
                </c:pt>
                <c:pt idx="8">
                  <c:v>46.046229998270626</c:v>
                </c:pt>
                <c:pt idx="9">
                  <c:v>38.23327795664477</c:v>
                </c:pt>
                <c:pt idx="10">
                  <c:v>37.700847307841045</c:v>
                </c:pt>
                <c:pt idx="11">
                  <c:v>31.306961377461793</c:v>
                </c:pt>
                <c:pt idx="12">
                  <c:v>22.684788703918464</c:v>
                </c:pt>
                <c:pt idx="13">
                  <c:v>20.046202023824087</c:v>
                </c:pt>
                <c:pt idx="14">
                  <c:v>38.573992093404172</c:v>
                </c:pt>
                <c:pt idx="15">
                  <c:v>30.009119669596316</c:v>
                </c:pt>
                <c:pt idx="16">
                  <c:v>36.15866343180344</c:v>
                </c:pt>
                <c:pt idx="17">
                  <c:v>40.023158391316784</c:v>
                </c:pt>
                <c:pt idx="18">
                  <c:v>32.844781239827384</c:v>
                </c:pt>
                <c:pt idx="19">
                  <c:v>33.475502014160163</c:v>
                </c:pt>
                <c:pt idx="20">
                  <c:v>44.113183975219727</c:v>
                </c:pt>
                <c:pt idx="21">
                  <c:v>64.328914960225461</c:v>
                </c:pt>
                <c:pt idx="22">
                  <c:v>65.188140869140611</c:v>
                </c:pt>
                <c:pt idx="23">
                  <c:v>58.222408294677763</c:v>
                </c:pt>
                <c:pt idx="24">
                  <c:v>62.038319269816043</c:v>
                </c:pt>
                <c:pt idx="25">
                  <c:v>56.963589668273926</c:v>
                </c:pt>
                <c:pt idx="26">
                  <c:v>48.569285710652707</c:v>
                </c:pt>
                <c:pt idx="27">
                  <c:v>48.128502845764174</c:v>
                </c:pt>
                <c:pt idx="28">
                  <c:v>20.255160967509028</c:v>
                </c:pt>
                <c:pt idx="29">
                  <c:v>107.08529853820805</c:v>
                </c:pt>
                <c:pt idx="30">
                  <c:v>168.3393719991048</c:v>
                </c:pt>
                <c:pt idx="31">
                  <c:v>50.290189584096304</c:v>
                </c:pt>
                <c:pt idx="32">
                  <c:v>26.715946197509766</c:v>
                </c:pt>
                <c:pt idx="33">
                  <c:v>27.174117724100718</c:v>
                </c:pt>
                <c:pt idx="34">
                  <c:v>28.141237258911129</c:v>
                </c:pt>
                <c:pt idx="35">
                  <c:v>27.566332817077623</c:v>
                </c:pt>
                <c:pt idx="36">
                  <c:v>22.282384395599351</c:v>
                </c:pt>
                <c:pt idx="37">
                  <c:v>17.218606154123947</c:v>
                </c:pt>
                <c:pt idx="38">
                  <c:v>14.843098163604735</c:v>
                </c:pt>
                <c:pt idx="39">
                  <c:v>9.4270639419555611</c:v>
                </c:pt>
                <c:pt idx="40">
                  <c:v>9.2372919718424633</c:v>
                </c:pt>
                <c:pt idx="41">
                  <c:v>17.76092036565143</c:v>
                </c:pt>
                <c:pt idx="42">
                  <c:v>28.974255879720086</c:v>
                </c:pt>
                <c:pt idx="43">
                  <c:v>24.984457969665527</c:v>
                </c:pt>
                <c:pt idx="44">
                  <c:v>17.545055071512877</c:v>
                </c:pt>
                <c:pt idx="45">
                  <c:v>16.707178910573354</c:v>
                </c:pt>
                <c:pt idx="46">
                  <c:v>22.629421869913756</c:v>
                </c:pt>
                <c:pt idx="47">
                  <c:v>16.138401826222726</c:v>
                </c:pt>
                <c:pt idx="48">
                  <c:v>8.6318715413411198</c:v>
                </c:pt>
                <c:pt idx="49">
                  <c:v>6.0314750671386719</c:v>
                </c:pt>
                <c:pt idx="50">
                  <c:v>1.4399407704671596</c:v>
                </c:pt>
                <c:pt idx="51">
                  <c:v>1.0303872426350722</c:v>
                </c:pt>
                <c:pt idx="52">
                  <c:v>13.970379670461</c:v>
                </c:pt>
                <c:pt idx="53">
                  <c:v>11.87966299057007</c:v>
                </c:pt>
                <c:pt idx="54">
                  <c:v>11.454495429992676</c:v>
                </c:pt>
                <c:pt idx="55">
                  <c:v>2.8914440472920546</c:v>
                </c:pt>
                <c:pt idx="56">
                  <c:v>-0.38909943898522681</c:v>
                </c:pt>
                <c:pt idx="57">
                  <c:v>4.5756022135435649E-2</c:v>
                </c:pt>
                <c:pt idx="58">
                  <c:v>0.27052545547485363</c:v>
                </c:pt>
                <c:pt idx="59">
                  <c:v>4.7790209452273337E-2</c:v>
                </c:pt>
                <c:pt idx="60">
                  <c:v>1.4129153887431016</c:v>
                </c:pt>
                <c:pt idx="61">
                  <c:v>9.8665742874145508</c:v>
                </c:pt>
                <c:pt idx="62">
                  <c:v>7.5762680371602782</c:v>
                </c:pt>
                <c:pt idx="63">
                  <c:v>5.2804533640543827</c:v>
                </c:pt>
                <c:pt idx="64">
                  <c:v>5.4621376991271955</c:v>
                </c:pt>
                <c:pt idx="65">
                  <c:v>6.0663873354594084</c:v>
                </c:pt>
                <c:pt idx="66">
                  <c:v>5.4903930028279433</c:v>
                </c:pt>
                <c:pt idx="67">
                  <c:v>5.0092992782592773</c:v>
                </c:pt>
                <c:pt idx="68">
                  <c:v>-0.43321879704791422</c:v>
                </c:pt>
                <c:pt idx="69">
                  <c:v>-0.38204638163244936</c:v>
                </c:pt>
                <c:pt idx="70">
                  <c:v>3.6154950459797988</c:v>
                </c:pt>
                <c:pt idx="71">
                  <c:v>6.4059778849284044</c:v>
                </c:pt>
                <c:pt idx="72">
                  <c:v>6.4642930030822772</c:v>
                </c:pt>
                <c:pt idx="73">
                  <c:v>6.3183437983195194</c:v>
                </c:pt>
                <c:pt idx="74">
                  <c:v>4.9596888224283484</c:v>
                </c:pt>
                <c:pt idx="75">
                  <c:v>5.3435208002726426</c:v>
                </c:pt>
                <c:pt idx="76">
                  <c:v>5.8989920616149885</c:v>
                </c:pt>
                <c:pt idx="77">
                  <c:v>6.8814487457275408</c:v>
                </c:pt>
                <c:pt idx="78">
                  <c:v>7.338081200917598</c:v>
                </c:pt>
                <c:pt idx="79">
                  <c:v>6.9685877164204708</c:v>
                </c:pt>
                <c:pt idx="80">
                  <c:v>6.8764069875081191</c:v>
                </c:pt>
                <c:pt idx="81">
                  <c:v>6.8622399965922227</c:v>
                </c:pt>
                <c:pt idx="82">
                  <c:v>6.7924393018086562</c:v>
                </c:pt>
                <c:pt idx="83">
                  <c:v>6.6133513450622559</c:v>
                </c:pt>
                <c:pt idx="84">
                  <c:v>7.0119325319925565</c:v>
                </c:pt>
                <c:pt idx="85">
                  <c:v>7.4953416188557753</c:v>
                </c:pt>
                <c:pt idx="86">
                  <c:v>7.0204672813415527</c:v>
                </c:pt>
                <c:pt idx="87">
                  <c:v>7.0620396931966525</c:v>
                </c:pt>
                <c:pt idx="88">
                  <c:v>7.5611483256022334</c:v>
                </c:pt>
                <c:pt idx="89">
                  <c:v>6.9972186088561994</c:v>
                </c:pt>
                <c:pt idx="90">
                  <c:v>15.39349524180097</c:v>
                </c:pt>
                <c:pt idx="91">
                  <c:v>19.010197798411021</c:v>
                </c:pt>
                <c:pt idx="92">
                  <c:v>9.52144749959308</c:v>
                </c:pt>
                <c:pt idx="93">
                  <c:v>7.3029948870341155</c:v>
                </c:pt>
                <c:pt idx="94">
                  <c:v>6.4823439915974772</c:v>
                </c:pt>
                <c:pt idx="95">
                  <c:v>5.7941722869873047</c:v>
                </c:pt>
                <c:pt idx="96">
                  <c:v>5.1802247365316125</c:v>
                </c:pt>
                <c:pt idx="97">
                  <c:v>5.2711437543233668</c:v>
                </c:pt>
                <c:pt idx="98">
                  <c:v>5.216971715291324</c:v>
                </c:pt>
                <c:pt idx="99">
                  <c:v>5.2099191347757596</c:v>
                </c:pt>
                <c:pt idx="100">
                  <c:v>5.144436359405514</c:v>
                </c:pt>
                <c:pt idx="101">
                  <c:v>5.2761964797973633</c:v>
                </c:pt>
                <c:pt idx="102">
                  <c:v>5.390649795532231</c:v>
                </c:pt>
                <c:pt idx="103">
                  <c:v>7.4328754742940095</c:v>
                </c:pt>
                <c:pt idx="104">
                  <c:v>7.6220361391702873</c:v>
                </c:pt>
                <c:pt idx="105">
                  <c:v>6.4156840642293105</c:v>
                </c:pt>
                <c:pt idx="106">
                  <c:v>5.4648049672444436</c:v>
                </c:pt>
                <c:pt idx="107">
                  <c:v>4.5501615206400166</c:v>
                </c:pt>
                <c:pt idx="108">
                  <c:v>4.006723880767824</c:v>
                </c:pt>
                <c:pt idx="109">
                  <c:v>3.9422041575114131</c:v>
                </c:pt>
                <c:pt idx="110">
                  <c:v>3.2113480567932129</c:v>
                </c:pt>
                <c:pt idx="111">
                  <c:v>2.7995038032531738</c:v>
                </c:pt>
                <c:pt idx="112">
                  <c:v>3.2111779848734732</c:v>
                </c:pt>
                <c:pt idx="113">
                  <c:v>3.5013807614644197</c:v>
                </c:pt>
                <c:pt idx="114">
                  <c:v>3.5668455759684425</c:v>
                </c:pt>
                <c:pt idx="115">
                  <c:v>4.4693516095479708</c:v>
                </c:pt>
                <c:pt idx="116">
                  <c:v>4.7937839825948494</c:v>
                </c:pt>
                <c:pt idx="117">
                  <c:v>3.8257899284362793</c:v>
                </c:pt>
                <c:pt idx="118">
                  <c:v>-0.75588798522949241</c:v>
                </c:pt>
                <c:pt idx="119">
                  <c:v>-0.23295481999713274</c:v>
                </c:pt>
                <c:pt idx="120">
                  <c:v>-0.10385131835937494</c:v>
                </c:pt>
                <c:pt idx="121">
                  <c:v>-0.31378364562988292</c:v>
                </c:pt>
                <c:pt idx="122">
                  <c:v>-0.12289953231811523</c:v>
                </c:pt>
                <c:pt idx="123">
                  <c:v>-7.6960563659667969E-2</c:v>
                </c:pt>
                <c:pt idx="124">
                  <c:v>-6.0348192850710816E-2</c:v>
                </c:pt>
                <c:pt idx="125">
                  <c:v>-5.9913476308224786E-2</c:v>
                </c:pt>
                <c:pt idx="126">
                  <c:v>-5.8453083038330099E-2</c:v>
                </c:pt>
                <c:pt idx="127">
                  <c:v>4.3118476867675795E-2</c:v>
                </c:pt>
                <c:pt idx="128">
                  <c:v>-0.10839891433715818</c:v>
                </c:pt>
                <c:pt idx="129">
                  <c:v>-6.6641171773255764E-2</c:v>
                </c:pt>
                <c:pt idx="130">
                  <c:v>-5.8624267578125E-2</c:v>
                </c:pt>
                <c:pt idx="131">
                  <c:v>-6.9623311360714979E-2</c:v>
                </c:pt>
                <c:pt idx="132">
                  <c:v>-9.9638462066650488E-2</c:v>
                </c:pt>
                <c:pt idx="133">
                  <c:v>-0.10781542460125595</c:v>
                </c:pt>
                <c:pt idx="134">
                  <c:v>-7.2242101033566569E-2</c:v>
                </c:pt>
                <c:pt idx="135">
                  <c:v>6.8449974060058585E-3</c:v>
                </c:pt>
                <c:pt idx="136">
                  <c:v>-0.1322094599406114</c:v>
                </c:pt>
                <c:pt idx="137">
                  <c:v>-7.0030689239501981E-2</c:v>
                </c:pt>
                <c:pt idx="138">
                  <c:v>-6.2099774678529243E-2</c:v>
                </c:pt>
                <c:pt idx="139">
                  <c:v>-7.7827930450439495E-2</c:v>
                </c:pt>
                <c:pt idx="140">
                  <c:v>-0.1131229400634766</c:v>
                </c:pt>
                <c:pt idx="141">
                  <c:v>-0.22399934132897675</c:v>
                </c:pt>
                <c:pt idx="142">
                  <c:v>-0.18329397837317174</c:v>
                </c:pt>
                <c:pt idx="143">
                  <c:v>-0.13218196233111712</c:v>
                </c:pt>
                <c:pt idx="144">
                  <c:v>-0.13578828175860741</c:v>
                </c:pt>
                <c:pt idx="145">
                  <c:v>-0.59441296259564036</c:v>
                </c:pt>
                <c:pt idx="146">
                  <c:v>-0.68736775716149623</c:v>
                </c:pt>
                <c:pt idx="147">
                  <c:v>-1.1189144452413302</c:v>
                </c:pt>
                <c:pt idx="148">
                  <c:v>-1.4475666681925636</c:v>
                </c:pt>
                <c:pt idx="149">
                  <c:v>-0.85464906692504905</c:v>
                </c:pt>
                <c:pt idx="150">
                  <c:v>-1.2060055732727055</c:v>
                </c:pt>
                <c:pt idx="151">
                  <c:v>-4.5607929229736346</c:v>
                </c:pt>
                <c:pt idx="152">
                  <c:v>-2.5073080062866211</c:v>
                </c:pt>
                <c:pt idx="153">
                  <c:v>-0.50786336263013254</c:v>
                </c:pt>
                <c:pt idx="154">
                  <c:v>-0.1961062749227267</c:v>
                </c:pt>
                <c:pt idx="155">
                  <c:v>-0.24904410044348432</c:v>
                </c:pt>
                <c:pt idx="156">
                  <c:v>-0.11046568552649208</c:v>
                </c:pt>
                <c:pt idx="157">
                  <c:v>-6.9243748982671618E-2</c:v>
                </c:pt>
                <c:pt idx="158">
                  <c:v>-8.5540135701535264E-2</c:v>
                </c:pt>
                <c:pt idx="159">
                  <c:v>-0.13474464416503912</c:v>
                </c:pt>
                <c:pt idx="160">
                  <c:v>-0.4514007568359375</c:v>
                </c:pt>
                <c:pt idx="161">
                  <c:v>-0.75201829274499254</c:v>
                </c:pt>
                <c:pt idx="162">
                  <c:v>-0.63214461008703915</c:v>
                </c:pt>
                <c:pt idx="163">
                  <c:v>-0.61515967051184384</c:v>
                </c:pt>
                <c:pt idx="164">
                  <c:v>-0.24523162841796881</c:v>
                </c:pt>
                <c:pt idx="165">
                  <c:v>-0.1372947692871094</c:v>
                </c:pt>
                <c:pt idx="166">
                  <c:v>-1.8056869506835941E-2</c:v>
                </c:pt>
                <c:pt idx="167">
                  <c:v>-0.1142018636068087</c:v>
                </c:pt>
                <c:pt idx="168">
                  <c:v>-4.98199462890625E-3</c:v>
                </c:pt>
                <c:pt idx="169">
                  <c:v>-0.11854934692382813</c:v>
                </c:pt>
                <c:pt idx="170">
                  <c:v>-0.12276522318518354</c:v>
                </c:pt>
                <c:pt idx="171">
                  <c:v>7.6235135396359482E-2</c:v>
                </c:pt>
                <c:pt idx="172">
                  <c:v>0.19657039642333984</c:v>
                </c:pt>
                <c:pt idx="173">
                  <c:v>-0.23362477620446492</c:v>
                </c:pt>
                <c:pt idx="174">
                  <c:v>-0.41896724700927745</c:v>
                </c:pt>
                <c:pt idx="175">
                  <c:v>0.11153634389245325</c:v>
                </c:pt>
                <c:pt idx="176">
                  <c:v>0.66350809733069172</c:v>
                </c:pt>
                <c:pt idx="177">
                  <c:v>0.1143353780111056</c:v>
                </c:pt>
                <c:pt idx="178">
                  <c:v>0.12924766540527344</c:v>
                </c:pt>
                <c:pt idx="179">
                  <c:v>-0.18982124328613287</c:v>
                </c:pt>
                <c:pt idx="180">
                  <c:v>0.6582444508869687</c:v>
                </c:pt>
                <c:pt idx="181">
                  <c:v>0.45786984761559785</c:v>
                </c:pt>
                <c:pt idx="182">
                  <c:v>0.57176748911535902</c:v>
                </c:pt>
                <c:pt idx="183">
                  <c:v>0.48272450764966407</c:v>
                </c:pt>
                <c:pt idx="184">
                  <c:v>11.114253679911258</c:v>
                </c:pt>
                <c:pt idx="185">
                  <c:v>49.346314271291121</c:v>
                </c:pt>
                <c:pt idx="186">
                  <c:v>57.299156824747769</c:v>
                </c:pt>
                <c:pt idx="187">
                  <c:v>43.414343992869078</c:v>
                </c:pt>
                <c:pt idx="188">
                  <c:v>34.83671824137366</c:v>
                </c:pt>
                <c:pt idx="189">
                  <c:v>24.388718128204346</c:v>
                </c:pt>
                <c:pt idx="190">
                  <c:v>17.578659216562919</c:v>
                </c:pt>
                <c:pt idx="191">
                  <c:v>13.202049573262517</c:v>
                </c:pt>
                <c:pt idx="192">
                  <c:v>9.2984191576639468</c:v>
                </c:pt>
                <c:pt idx="193">
                  <c:v>7.1067802111307952</c:v>
                </c:pt>
                <c:pt idx="194">
                  <c:v>7.0398502349853516</c:v>
                </c:pt>
                <c:pt idx="195">
                  <c:v>8.1736329396565566</c:v>
                </c:pt>
                <c:pt idx="196">
                  <c:v>8.4917553265889296</c:v>
                </c:pt>
                <c:pt idx="197">
                  <c:v>8.6143050193786621</c:v>
                </c:pt>
                <c:pt idx="198">
                  <c:v>7.0630850791931135</c:v>
                </c:pt>
                <c:pt idx="199">
                  <c:v>0.87322394053143171</c:v>
                </c:pt>
                <c:pt idx="200">
                  <c:v>-1.4466058413187857</c:v>
                </c:pt>
                <c:pt idx="201">
                  <c:v>-2.7095095316568631</c:v>
                </c:pt>
                <c:pt idx="202">
                  <c:v>1.3068126042683734</c:v>
                </c:pt>
                <c:pt idx="203">
                  <c:v>1.0531024932861328</c:v>
                </c:pt>
                <c:pt idx="204">
                  <c:v>1.229291439056396</c:v>
                </c:pt>
                <c:pt idx="205">
                  <c:v>1.3484118779500704</c:v>
                </c:pt>
                <c:pt idx="206">
                  <c:v>0.2233961423237929</c:v>
                </c:pt>
                <c:pt idx="207">
                  <c:v>1.6568665504455566</c:v>
                </c:pt>
                <c:pt idx="208">
                  <c:v>1.5976066589355464</c:v>
                </c:pt>
                <c:pt idx="209">
                  <c:v>1.3701863288879399</c:v>
                </c:pt>
                <c:pt idx="210">
                  <c:v>1.7056716283162241</c:v>
                </c:pt>
                <c:pt idx="211">
                  <c:v>2.2437734603881836</c:v>
                </c:pt>
                <c:pt idx="212">
                  <c:v>2.467827320098877</c:v>
                </c:pt>
                <c:pt idx="213">
                  <c:v>2.3623414039611803</c:v>
                </c:pt>
                <c:pt idx="214">
                  <c:v>2.5291105906168809</c:v>
                </c:pt>
                <c:pt idx="215">
                  <c:v>3.5732240676879896</c:v>
                </c:pt>
                <c:pt idx="216">
                  <c:v>4.4532022476196307</c:v>
                </c:pt>
                <c:pt idx="217">
                  <c:v>3.6357343991597304</c:v>
                </c:pt>
                <c:pt idx="218">
                  <c:v>0.52959760030108782</c:v>
                </c:pt>
                <c:pt idx="219">
                  <c:v>-1.6795546213786001</c:v>
                </c:pt>
                <c:pt idx="220">
                  <c:v>-0.22112035751342773</c:v>
                </c:pt>
                <c:pt idx="221">
                  <c:v>0.39041725794476206</c:v>
                </c:pt>
                <c:pt idx="222">
                  <c:v>0.47777287165320126</c:v>
                </c:pt>
                <c:pt idx="223">
                  <c:v>0.21360619862878139</c:v>
                </c:pt>
                <c:pt idx="224">
                  <c:v>-0.39420286814373651</c:v>
                </c:pt>
                <c:pt idx="225">
                  <c:v>-0.8065169652302866</c:v>
                </c:pt>
                <c:pt idx="226">
                  <c:v>-2.7312148412069082</c:v>
                </c:pt>
                <c:pt idx="227">
                  <c:v>-2.4953745206196913</c:v>
                </c:pt>
                <c:pt idx="228">
                  <c:v>-3.028035004933713</c:v>
                </c:pt>
                <c:pt idx="229">
                  <c:v>-2.5741958618164076</c:v>
                </c:pt>
                <c:pt idx="230">
                  <c:v>-2.5100816090901503</c:v>
                </c:pt>
                <c:pt idx="231">
                  <c:v>-2.3707571029663086</c:v>
                </c:pt>
                <c:pt idx="232">
                  <c:v>-2.706013520558713</c:v>
                </c:pt>
                <c:pt idx="233">
                  <c:v>-2.9609676996867047</c:v>
                </c:pt>
                <c:pt idx="234">
                  <c:v>-2.655324618021667</c:v>
                </c:pt>
                <c:pt idx="235">
                  <c:v>-2.5058978398640761</c:v>
                </c:pt>
                <c:pt idx="236">
                  <c:v>-2.3667613665262479</c:v>
                </c:pt>
                <c:pt idx="237">
                  <c:v>-2.6747136116027832</c:v>
                </c:pt>
                <c:pt idx="238">
                  <c:v>-2.5913758277893066</c:v>
                </c:pt>
                <c:pt idx="239">
                  <c:v>-2.6807966232299805</c:v>
                </c:pt>
                <c:pt idx="240">
                  <c:v>-2.733198324839293</c:v>
                </c:pt>
                <c:pt idx="241">
                  <c:v>-3.1312155723571782</c:v>
                </c:pt>
                <c:pt idx="242">
                  <c:v>-3.4810350735982629</c:v>
                </c:pt>
                <c:pt idx="243">
                  <c:v>-3.1467912991841445</c:v>
                </c:pt>
                <c:pt idx="244">
                  <c:v>-3.5258369445800781</c:v>
                </c:pt>
                <c:pt idx="245">
                  <c:v>6.3997193972269875</c:v>
                </c:pt>
                <c:pt idx="246">
                  <c:v>7.8075683911641285</c:v>
                </c:pt>
                <c:pt idx="247">
                  <c:v>-0.6696025530497427</c:v>
                </c:pt>
                <c:pt idx="248">
                  <c:v>-3.3710913658142649</c:v>
                </c:pt>
                <c:pt idx="249">
                  <c:v>-4.1344769795736056</c:v>
                </c:pt>
                <c:pt idx="250">
                  <c:v>-4.3859194119771701</c:v>
                </c:pt>
                <c:pt idx="251">
                  <c:v>-4.4096414248148843</c:v>
                </c:pt>
                <c:pt idx="252">
                  <c:v>-4.941658020019533</c:v>
                </c:pt>
                <c:pt idx="253">
                  <c:v>-5.7677278518676758</c:v>
                </c:pt>
                <c:pt idx="254">
                  <c:v>-6.8603839874266992</c:v>
                </c:pt>
                <c:pt idx="255">
                  <c:v>-6.3017268180847168</c:v>
                </c:pt>
                <c:pt idx="256">
                  <c:v>-5.2439993222554895</c:v>
                </c:pt>
                <c:pt idx="257">
                  <c:v>7.7019020716348914</c:v>
                </c:pt>
                <c:pt idx="258">
                  <c:v>14.02842966715491</c:v>
                </c:pt>
                <c:pt idx="259">
                  <c:v>19.415655136108391</c:v>
                </c:pt>
                <c:pt idx="260">
                  <c:v>23.300477981567376</c:v>
                </c:pt>
                <c:pt idx="261">
                  <c:v>26.150227864583364</c:v>
                </c:pt>
                <c:pt idx="262">
                  <c:v>21.549577077229848</c:v>
                </c:pt>
                <c:pt idx="263">
                  <c:v>6.2491725285848378</c:v>
                </c:pt>
                <c:pt idx="264">
                  <c:v>-18.268566608429001</c:v>
                </c:pt>
                <c:pt idx="265">
                  <c:v>-47.846147537231367</c:v>
                </c:pt>
                <c:pt idx="266">
                  <c:v>-74.181010723113957</c:v>
                </c:pt>
                <c:pt idx="267">
                  <c:v>-89.776330471038818</c:v>
                </c:pt>
                <c:pt idx="268">
                  <c:v>-98.302302678426045</c:v>
                </c:pt>
                <c:pt idx="269">
                  <c:v>-102.92249329884848</c:v>
                </c:pt>
                <c:pt idx="270">
                  <c:v>-105.98895724614458</c:v>
                </c:pt>
                <c:pt idx="271">
                  <c:v>-106.92415968577075</c:v>
                </c:pt>
                <c:pt idx="272">
                  <c:v>-103.09980392456049</c:v>
                </c:pt>
                <c:pt idx="273">
                  <c:v>-95.285280704498206</c:v>
                </c:pt>
                <c:pt idx="274">
                  <c:v>-89.726588567097949</c:v>
                </c:pt>
                <c:pt idx="275">
                  <c:v>-64.146185239156068</c:v>
                </c:pt>
                <c:pt idx="276">
                  <c:v>-20.081733544667529</c:v>
                </c:pt>
                <c:pt idx="277">
                  <c:v>-9.6283556620280653</c:v>
                </c:pt>
                <c:pt idx="278">
                  <c:v>-44.128112792968793</c:v>
                </c:pt>
                <c:pt idx="279">
                  <c:v>-67.264028231303001</c:v>
                </c:pt>
                <c:pt idx="280">
                  <c:v>-74.622905731201158</c:v>
                </c:pt>
                <c:pt idx="281">
                  <c:v>-72.238748232523477</c:v>
                </c:pt>
                <c:pt idx="282">
                  <c:v>-60.66602897644043</c:v>
                </c:pt>
                <c:pt idx="283">
                  <c:v>-49.213198026021374</c:v>
                </c:pt>
                <c:pt idx="284">
                  <c:v>-37.019098281860344</c:v>
                </c:pt>
                <c:pt idx="285">
                  <c:v>-26.660398483276367</c:v>
                </c:pt>
                <c:pt idx="286">
                  <c:v>-7.7601639429727811</c:v>
                </c:pt>
                <c:pt idx="287">
                  <c:v>-1.4253460566202418</c:v>
                </c:pt>
                <c:pt idx="288">
                  <c:v>-1.6043163935343046</c:v>
                </c:pt>
                <c:pt idx="289">
                  <c:v>-2.4657672246296443</c:v>
                </c:pt>
                <c:pt idx="290">
                  <c:v>-2.3243026733398429</c:v>
                </c:pt>
                <c:pt idx="291">
                  <c:v>-1.7288824717203402</c:v>
                </c:pt>
                <c:pt idx="292">
                  <c:v>-1.7314475377401095</c:v>
                </c:pt>
                <c:pt idx="293">
                  <c:v>-1.6821324030559031</c:v>
                </c:pt>
                <c:pt idx="294">
                  <c:v>-1.179351488749262</c:v>
                </c:pt>
                <c:pt idx="295">
                  <c:v>-1.2182798385620117</c:v>
                </c:pt>
                <c:pt idx="296">
                  <c:v>-2.5884888966877497</c:v>
                </c:pt>
                <c:pt idx="297">
                  <c:v>-2.4259729385375981</c:v>
                </c:pt>
                <c:pt idx="298">
                  <c:v>-2.4818166097005587</c:v>
                </c:pt>
                <c:pt idx="299">
                  <c:v>-3.0800053278605901</c:v>
                </c:pt>
                <c:pt idx="300">
                  <c:v>-3.4492979049682608</c:v>
                </c:pt>
                <c:pt idx="301">
                  <c:v>-3.1230560938516874</c:v>
                </c:pt>
                <c:pt idx="302">
                  <c:v>-1.659429550170898</c:v>
                </c:pt>
                <c:pt idx="303">
                  <c:v>3.0108489990234357</c:v>
                </c:pt>
                <c:pt idx="304">
                  <c:v>3.2454471588134775</c:v>
                </c:pt>
                <c:pt idx="305">
                  <c:v>-7.1403175989786405</c:v>
                </c:pt>
                <c:pt idx="306">
                  <c:v>0.55323886871337891</c:v>
                </c:pt>
                <c:pt idx="307">
                  <c:v>1.0538288752237577</c:v>
                </c:pt>
                <c:pt idx="308">
                  <c:v>0.38467884063720725</c:v>
                </c:pt>
                <c:pt idx="309">
                  <c:v>0.45121002197265642</c:v>
                </c:pt>
                <c:pt idx="310">
                  <c:v>-0.24482091267896069</c:v>
                </c:pt>
                <c:pt idx="311">
                  <c:v>0.13783391316724194</c:v>
                </c:pt>
                <c:pt idx="312">
                  <c:v>6.5400441487554417E-2</c:v>
                </c:pt>
                <c:pt idx="313">
                  <c:v>0.75126870473229679</c:v>
                </c:pt>
                <c:pt idx="314">
                  <c:v>1.1738888422647733</c:v>
                </c:pt>
                <c:pt idx="315">
                  <c:v>1.299200057983398</c:v>
                </c:pt>
                <c:pt idx="316">
                  <c:v>1.8383315404256564</c:v>
                </c:pt>
                <c:pt idx="317">
                  <c:v>3.0834007263183603</c:v>
                </c:pt>
                <c:pt idx="318">
                  <c:v>3.5107994079589844</c:v>
                </c:pt>
                <c:pt idx="319">
                  <c:v>2.5887988408406963</c:v>
                </c:pt>
                <c:pt idx="320">
                  <c:v>2.7778641382852807</c:v>
                </c:pt>
                <c:pt idx="321">
                  <c:v>2.4256054560343037</c:v>
                </c:pt>
                <c:pt idx="322">
                  <c:v>2.3529523213704793</c:v>
                </c:pt>
                <c:pt idx="323">
                  <c:v>1.2213408152261986</c:v>
                </c:pt>
                <c:pt idx="324">
                  <c:v>0.75925827026367232</c:v>
                </c:pt>
                <c:pt idx="325">
                  <c:v>0.75767040252685602</c:v>
                </c:pt>
                <c:pt idx="326">
                  <c:v>0.13226795196533209</c:v>
                </c:pt>
                <c:pt idx="327">
                  <c:v>-7.092507680260951E-2</c:v>
                </c:pt>
                <c:pt idx="328">
                  <c:v>0.20692125956213669</c:v>
                </c:pt>
                <c:pt idx="329">
                  <c:v>-0.7272148132324221</c:v>
                </c:pt>
                <c:pt idx="330">
                  <c:v>-1.5962788263957473</c:v>
                </c:pt>
                <c:pt idx="331">
                  <c:v>-1.6688788731893283</c:v>
                </c:pt>
                <c:pt idx="332">
                  <c:v>-0.78449853261304292</c:v>
                </c:pt>
                <c:pt idx="333">
                  <c:v>-4.5881341298421603</c:v>
                </c:pt>
                <c:pt idx="334">
                  <c:v>6.7247292200723905</c:v>
                </c:pt>
                <c:pt idx="335">
                  <c:v>2.7996317545573692</c:v>
                </c:pt>
                <c:pt idx="336">
                  <c:v>8.7751111984252947</c:v>
                </c:pt>
                <c:pt idx="337">
                  <c:v>18.90708128611243</c:v>
                </c:pt>
                <c:pt idx="338">
                  <c:v>29.840471903483028</c:v>
                </c:pt>
                <c:pt idx="339">
                  <c:v>37.643104235331293</c:v>
                </c:pt>
                <c:pt idx="340">
                  <c:v>34.752042134602902</c:v>
                </c:pt>
                <c:pt idx="341">
                  <c:v>39.781205495198478</c:v>
                </c:pt>
                <c:pt idx="342">
                  <c:v>42.567062060038324</c:v>
                </c:pt>
                <c:pt idx="343">
                  <c:v>37.419182141621953</c:v>
                </c:pt>
                <c:pt idx="344">
                  <c:v>38.981318473815904</c:v>
                </c:pt>
                <c:pt idx="345">
                  <c:v>41.159643809000592</c:v>
                </c:pt>
                <c:pt idx="346">
                  <c:v>37.296565691630008</c:v>
                </c:pt>
                <c:pt idx="347">
                  <c:v>34.18687629699707</c:v>
                </c:pt>
                <c:pt idx="348">
                  <c:v>19.572134653727282</c:v>
                </c:pt>
                <c:pt idx="349">
                  <c:v>27.464416503906236</c:v>
                </c:pt>
                <c:pt idx="350">
                  <c:v>31.125296274820919</c:v>
                </c:pt>
                <c:pt idx="351">
                  <c:v>38.432290077209458</c:v>
                </c:pt>
                <c:pt idx="352">
                  <c:v>47.993087768554673</c:v>
                </c:pt>
                <c:pt idx="353">
                  <c:v>56.05123170216882</c:v>
                </c:pt>
                <c:pt idx="354">
                  <c:v>61.778752644856723</c:v>
                </c:pt>
                <c:pt idx="355">
                  <c:v>68.235337575276702</c:v>
                </c:pt>
                <c:pt idx="356">
                  <c:v>53.039629936218255</c:v>
                </c:pt>
                <c:pt idx="357">
                  <c:v>46.155616760253906</c:v>
                </c:pt>
                <c:pt idx="358">
                  <c:v>54.608570098876967</c:v>
                </c:pt>
                <c:pt idx="359">
                  <c:v>63.88484891255689</c:v>
                </c:pt>
                <c:pt idx="360">
                  <c:v>51.987549146016462</c:v>
                </c:pt>
                <c:pt idx="361">
                  <c:v>40.580676078796358</c:v>
                </c:pt>
                <c:pt idx="362">
                  <c:v>59.171891530354856</c:v>
                </c:pt>
                <c:pt idx="363">
                  <c:v>21.77317015329993</c:v>
                </c:pt>
                <c:pt idx="364">
                  <c:v>16.706158320109015</c:v>
                </c:pt>
                <c:pt idx="365">
                  <c:v>43.987055778503404</c:v>
                </c:pt>
                <c:pt idx="366">
                  <c:v>110.51258850097655</c:v>
                </c:pt>
                <c:pt idx="367">
                  <c:v>184.92218081156426</c:v>
                </c:pt>
                <c:pt idx="368">
                  <c:v>121.9172827402752</c:v>
                </c:pt>
                <c:pt idx="369">
                  <c:v>65.709628740946442</c:v>
                </c:pt>
                <c:pt idx="370">
                  <c:v>34.784566243489621</c:v>
                </c:pt>
                <c:pt idx="371">
                  <c:v>31.815162976582883</c:v>
                </c:pt>
                <c:pt idx="372">
                  <c:v>22.776082038879384</c:v>
                </c:pt>
                <c:pt idx="373">
                  <c:v>19.033323923746707</c:v>
                </c:pt>
                <c:pt idx="374">
                  <c:v>26.604422887166368</c:v>
                </c:pt>
                <c:pt idx="375">
                  <c:v>56.186965306599873</c:v>
                </c:pt>
                <c:pt idx="376">
                  <c:v>68.010613441467342</c:v>
                </c:pt>
                <c:pt idx="377">
                  <c:v>65.672165552775098</c:v>
                </c:pt>
                <c:pt idx="378">
                  <c:v>70.798103014628168</c:v>
                </c:pt>
                <c:pt idx="379">
                  <c:v>51.543449083963978</c:v>
                </c:pt>
                <c:pt idx="380">
                  <c:v>40.423543930053725</c:v>
                </c:pt>
                <c:pt idx="381">
                  <c:v>49.572524706522586</c:v>
                </c:pt>
                <c:pt idx="382">
                  <c:v>47.895899454752538</c:v>
                </c:pt>
                <c:pt idx="383">
                  <c:v>32.657094001769998</c:v>
                </c:pt>
                <c:pt idx="384">
                  <c:v>36.656422932942753</c:v>
                </c:pt>
                <c:pt idx="385">
                  <c:v>40.977123260498047</c:v>
                </c:pt>
                <c:pt idx="386">
                  <c:v>35.782458941141869</c:v>
                </c:pt>
                <c:pt idx="387">
                  <c:v>36.225271542867063</c:v>
                </c:pt>
                <c:pt idx="388">
                  <c:v>32.979236920674566</c:v>
                </c:pt>
                <c:pt idx="389">
                  <c:v>43.010080337524414</c:v>
                </c:pt>
                <c:pt idx="390">
                  <c:v>57.508881568908677</c:v>
                </c:pt>
                <c:pt idx="391">
                  <c:v>64.89427375793457</c:v>
                </c:pt>
                <c:pt idx="392">
                  <c:v>87.377748489379883</c:v>
                </c:pt>
                <c:pt idx="393">
                  <c:v>60.463677724202491</c:v>
                </c:pt>
                <c:pt idx="394">
                  <c:v>118.62541198730472</c:v>
                </c:pt>
                <c:pt idx="395">
                  <c:v>171.2933669090271</c:v>
                </c:pt>
                <c:pt idx="396">
                  <c:v>40.225832780202268</c:v>
                </c:pt>
                <c:pt idx="397">
                  <c:v>12.341727733612061</c:v>
                </c:pt>
                <c:pt idx="398">
                  <c:v>3.4365763664245597</c:v>
                </c:pt>
                <c:pt idx="399">
                  <c:v>6.8193030357360858</c:v>
                </c:pt>
                <c:pt idx="400">
                  <c:v>17.362538337707512</c:v>
                </c:pt>
                <c:pt idx="401">
                  <c:v>11.848310629526733</c:v>
                </c:pt>
                <c:pt idx="402">
                  <c:v>7.9689892133076796</c:v>
                </c:pt>
                <c:pt idx="403">
                  <c:v>6.1385137240092149</c:v>
                </c:pt>
                <c:pt idx="404">
                  <c:v>7.6715340614318848</c:v>
                </c:pt>
                <c:pt idx="405">
                  <c:v>9.3121509552001989</c:v>
                </c:pt>
                <c:pt idx="406">
                  <c:v>10.038731098175049</c:v>
                </c:pt>
                <c:pt idx="407">
                  <c:v>6.8862347602844238</c:v>
                </c:pt>
                <c:pt idx="408">
                  <c:v>5.7528735796610695</c:v>
                </c:pt>
                <c:pt idx="409">
                  <c:v>7.4206118583679164</c:v>
                </c:pt>
                <c:pt idx="410">
                  <c:v>10.445144335428898</c:v>
                </c:pt>
                <c:pt idx="411">
                  <c:v>9.922056357065804</c:v>
                </c:pt>
                <c:pt idx="412">
                  <c:v>9.1086985270182517</c:v>
                </c:pt>
                <c:pt idx="413">
                  <c:v>8.7140253384907815</c:v>
                </c:pt>
                <c:pt idx="414">
                  <c:v>8.1018295288085938</c:v>
                </c:pt>
                <c:pt idx="415">
                  <c:v>0.75426117579144147</c:v>
                </c:pt>
                <c:pt idx="416">
                  <c:v>0.62934954961139089</c:v>
                </c:pt>
                <c:pt idx="417">
                  <c:v>7.1926997502644685</c:v>
                </c:pt>
                <c:pt idx="418">
                  <c:v>5.0021055539449417</c:v>
                </c:pt>
                <c:pt idx="419">
                  <c:v>5.9602524439493463</c:v>
                </c:pt>
                <c:pt idx="420">
                  <c:v>1.6732414563497287</c:v>
                </c:pt>
                <c:pt idx="421">
                  <c:v>-1.1921939849853522</c:v>
                </c:pt>
                <c:pt idx="422">
                  <c:v>-0.5012660026550293</c:v>
                </c:pt>
                <c:pt idx="423">
                  <c:v>0.15096489588421497</c:v>
                </c:pt>
                <c:pt idx="424">
                  <c:v>5.5246671040833938E-2</c:v>
                </c:pt>
                <c:pt idx="425">
                  <c:v>0.62887811660766624</c:v>
                </c:pt>
                <c:pt idx="426">
                  <c:v>9.2521645228068223</c:v>
                </c:pt>
                <c:pt idx="427">
                  <c:v>8.8345932960510254</c:v>
                </c:pt>
                <c:pt idx="428">
                  <c:v>6.906429608662906</c:v>
                </c:pt>
                <c:pt idx="429">
                  <c:v>5.3775259653727385</c:v>
                </c:pt>
                <c:pt idx="430">
                  <c:v>5.8331743876139495</c:v>
                </c:pt>
                <c:pt idx="431">
                  <c:v>5.658946196238217</c:v>
                </c:pt>
                <c:pt idx="432">
                  <c:v>4.4392910003662127</c:v>
                </c:pt>
                <c:pt idx="433">
                  <c:v>-0.48333024978637695</c:v>
                </c:pt>
                <c:pt idx="434">
                  <c:v>-0.22534926732384972</c:v>
                </c:pt>
                <c:pt idx="435">
                  <c:v>2.6066910425822147</c:v>
                </c:pt>
                <c:pt idx="436">
                  <c:v>5.9349414507547653</c:v>
                </c:pt>
                <c:pt idx="437">
                  <c:v>5.3856161435445529</c:v>
                </c:pt>
                <c:pt idx="438">
                  <c:v>5.5468109448751175</c:v>
                </c:pt>
                <c:pt idx="439">
                  <c:v>5.2637982368469221</c:v>
                </c:pt>
                <c:pt idx="440">
                  <c:v>5.1098424593607223</c:v>
                </c:pt>
                <c:pt idx="441">
                  <c:v>5.0480926831563124</c:v>
                </c:pt>
                <c:pt idx="442">
                  <c:v>5.3888138135274612</c:v>
                </c:pt>
                <c:pt idx="443">
                  <c:v>5.954246520996092</c:v>
                </c:pt>
                <c:pt idx="444">
                  <c:v>6.469973087310791</c:v>
                </c:pt>
                <c:pt idx="445">
                  <c:v>7.0509591102600098</c:v>
                </c:pt>
                <c:pt idx="446">
                  <c:v>7.0973482131958008</c:v>
                </c:pt>
                <c:pt idx="447">
                  <c:v>7.5014912287394395</c:v>
                </c:pt>
                <c:pt idx="448">
                  <c:v>7.4835848808288565</c:v>
                </c:pt>
                <c:pt idx="449">
                  <c:v>7.2909742991129161</c:v>
                </c:pt>
                <c:pt idx="450">
                  <c:v>7.1180446942647109</c:v>
                </c:pt>
                <c:pt idx="451">
                  <c:v>7.8074777921040681</c:v>
                </c:pt>
                <c:pt idx="452">
                  <c:v>7.6902775764465297</c:v>
                </c:pt>
                <c:pt idx="453">
                  <c:v>7.2188591957092312</c:v>
                </c:pt>
                <c:pt idx="454">
                  <c:v>6.9600483576456895</c:v>
                </c:pt>
                <c:pt idx="455">
                  <c:v>12.736660957336422</c:v>
                </c:pt>
                <c:pt idx="456">
                  <c:v>18.516145706176758</c:v>
                </c:pt>
                <c:pt idx="457">
                  <c:v>9.8349382082620878</c:v>
                </c:pt>
                <c:pt idx="458">
                  <c:v>7.6601055463154859</c:v>
                </c:pt>
                <c:pt idx="459">
                  <c:v>5.8060941696166974</c:v>
                </c:pt>
                <c:pt idx="460">
                  <c:v>5.415779113769533</c:v>
                </c:pt>
                <c:pt idx="461">
                  <c:v>5.0975085894266945</c:v>
                </c:pt>
                <c:pt idx="462">
                  <c:v>4.2330808639526385</c:v>
                </c:pt>
                <c:pt idx="463">
                  <c:v>5.1080029805501113</c:v>
                </c:pt>
                <c:pt idx="464">
                  <c:v>5.0144095420837385</c:v>
                </c:pt>
                <c:pt idx="465">
                  <c:v>5.2639438311258555</c:v>
                </c:pt>
                <c:pt idx="466">
                  <c:v>5.7020139694213867</c:v>
                </c:pt>
                <c:pt idx="467">
                  <c:v>5.4919082323709754</c:v>
                </c:pt>
                <c:pt idx="468">
                  <c:v>7.7558314005533484</c:v>
                </c:pt>
                <c:pt idx="469">
                  <c:v>8.3942426045735488</c:v>
                </c:pt>
                <c:pt idx="470">
                  <c:v>6.2513071695963731</c:v>
                </c:pt>
                <c:pt idx="471">
                  <c:v>6.8827226956685781</c:v>
                </c:pt>
                <c:pt idx="472">
                  <c:v>6.5872438748677382</c:v>
                </c:pt>
                <c:pt idx="473">
                  <c:v>5.737000783284488</c:v>
                </c:pt>
                <c:pt idx="474">
                  <c:v>4.0752361615498689</c:v>
                </c:pt>
                <c:pt idx="475">
                  <c:v>3.6114700635274062</c:v>
                </c:pt>
                <c:pt idx="476">
                  <c:v>3.2396095593770156</c:v>
                </c:pt>
                <c:pt idx="477">
                  <c:v>3.5821456909179688</c:v>
                </c:pt>
                <c:pt idx="478">
                  <c:v>3.5149815877278456</c:v>
                </c:pt>
                <c:pt idx="479">
                  <c:v>3.1251939137776512</c:v>
                </c:pt>
                <c:pt idx="480">
                  <c:v>3.0460667610168457</c:v>
                </c:pt>
                <c:pt idx="481">
                  <c:v>3.1889961560567039</c:v>
                </c:pt>
                <c:pt idx="482">
                  <c:v>2.5612624486287237</c:v>
                </c:pt>
                <c:pt idx="483">
                  <c:v>-0.59486468633019762</c:v>
                </c:pt>
                <c:pt idx="484">
                  <c:v>-0.28582779566448857</c:v>
                </c:pt>
                <c:pt idx="485">
                  <c:v>-0.29806121190392787</c:v>
                </c:pt>
                <c:pt idx="486">
                  <c:v>-0.21476777394610741</c:v>
                </c:pt>
                <c:pt idx="487">
                  <c:v>-0.11087179183959961</c:v>
                </c:pt>
                <c:pt idx="488">
                  <c:v>-7.2660446166992188E-2</c:v>
                </c:pt>
                <c:pt idx="489">
                  <c:v>-7.9565684000670017E-2</c:v>
                </c:pt>
                <c:pt idx="490">
                  <c:v>-7.0036570231138767E-2</c:v>
                </c:pt>
                <c:pt idx="491">
                  <c:v>-6.2216440836607517E-2</c:v>
                </c:pt>
                <c:pt idx="492">
                  <c:v>3.5844961802126832E-2</c:v>
                </c:pt>
                <c:pt idx="493">
                  <c:v>-0.36709149678551967</c:v>
                </c:pt>
                <c:pt idx="494">
                  <c:v>-0.11956755320233016</c:v>
                </c:pt>
                <c:pt idx="495">
                  <c:v>-4.8920631408691427E-2</c:v>
                </c:pt>
                <c:pt idx="496">
                  <c:v>-6.0351371765136733E-2</c:v>
                </c:pt>
                <c:pt idx="497">
                  <c:v>-9.4827334086119236E-2</c:v>
                </c:pt>
                <c:pt idx="498">
                  <c:v>-9.6702893575013674E-2</c:v>
                </c:pt>
                <c:pt idx="499">
                  <c:v>-7.642761866247838E-2</c:v>
                </c:pt>
                <c:pt idx="500">
                  <c:v>5.3741137186307259E-3</c:v>
                </c:pt>
                <c:pt idx="501">
                  <c:v>-0.12502209345495885</c:v>
                </c:pt>
                <c:pt idx="502">
                  <c:v>-7.2247346242249919E-2</c:v>
                </c:pt>
                <c:pt idx="503">
                  <c:v>-7.3480447133363241E-2</c:v>
                </c:pt>
                <c:pt idx="504">
                  <c:v>-0.11482604344683986</c:v>
                </c:pt>
                <c:pt idx="505">
                  <c:v>-0.16055838267004674</c:v>
                </c:pt>
                <c:pt idx="506">
                  <c:v>-0.21282736460369733</c:v>
                </c:pt>
                <c:pt idx="507">
                  <c:v>-0.22142124176025391</c:v>
                </c:pt>
                <c:pt idx="508">
                  <c:v>-7.7489217122376913E-2</c:v>
                </c:pt>
                <c:pt idx="509">
                  <c:v>0.10650761922198626</c:v>
                </c:pt>
                <c:pt idx="510">
                  <c:v>0.24400281906127935</c:v>
                </c:pt>
                <c:pt idx="511">
                  <c:v>0.37523523966473249</c:v>
                </c:pt>
                <c:pt idx="512">
                  <c:v>0.22116279602050776</c:v>
                </c:pt>
                <c:pt idx="513">
                  <c:v>6.7185878753662095E-2</c:v>
                </c:pt>
                <c:pt idx="514">
                  <c:v>-0.19721062978106829</c:v>
                </c:pt>
                <c:pt idx="515">
                  <c:v>-0.29408550262451183</c:v>
                </c:pt>
                <c:pt idx="516">
                  <c:v>-1.1611676216125493</c:v>
                </c:pt>
                <c:pt idx="517">
                  <c:v>12.097597916921023</c:v>
                </c:pt>
                <c:pt idx="518">
                  <c:v>3.425248463952358E-2</c:v>
                </c:pt>
                <c:pt idx="519">
                  <c:v>-0.24878692626953125</c:v>
                </c:pt>
                <c:pt idx="520">
                  <c:v>-0.12283229827880859</c:v>
                </c:pt>
                <c:pt idx="521">
                  <c:v>-2.8492291768429833E-2</c:v>
                </c:pt>
                <c:pt idx="522">
                  <c:v>-7.7354431152343819E-2</c:v>
                </c:pt>
                <c:pt idx="523">
                  <c:v>-0.12379360198974614</c:v>
                </c:pt>
                <c:pt idx="524">
                  <c:v>-0.12824535369873052</c:v>
                </c:pt>
                <c:pt idx="525">
                  <c:v>-0.26338926951086727</c:v>
                </c:pt>
                <c:pt idx="526">
                  <c:v>-0.13902091979980469</c:v>
                </c:pt>
                <c:pt idx="527">
                  <c:v>-0.22750409444176975</c:v>
                </c:pt>
                <c:pt idx="528">
                  <c:v>-0.83796056111657435</c:v>
                </c:pt>
                <c:pt idx="529">
                  <c:v>-1.1813157399495826</c:v>
                </c:pt>
                <c:pt idx="530">
                  <c:v>-0.42679627736413306</c:v>
                </c:pt>
                <c:pt idx="531">
                  <c:v>-0.90642960866284761</c:v>
                </c:pt>
                <c:pt idx="532">
                  <c:v>-0.89432366689038645</c:v>
                </c:pt>
                <c:pt idx="533">
                  <c:v>-0.79159132639563268</c:v>
                </c:pt>
                <c:pt idx="534">
                  <c:v>-0.70604928334546491</c:v>
                </c:pt>
                <c:pt idx="535">
                  <c:v>-0.60580857594811754</c:v>
                </c:pt>
                <c:pt idx="536">
                  <c:v>-0.67292690277099632</c:v>
                </c:pt>
                <c:pt idx="537">
                  <c:v>-0.40203094482421881</c:v>
                </c:pt>
                <c:pt idx="538">
                  <c:v>-0.79553159077966007</c:v>
                </c:pt>
                <c:pt idx="539">
                  <c:v>-0.76690228780114467</c:v>
                </c:pt>
                <c:pt idx="540">
                  <c:v>-0.25450547536206636</c:v>
                </c:pt>
                <c:pt idx="541">
                  <c:v>5.7329495747922024E-2</c:v>
                </c:pt>
                <c:pt idx="542">
                  <c:v>0.14157613118493378</c:v>
                </c:pt>
                <c:pt idx="543">
                  <c:v>-0.64572461446118801</c:v>
                </c:pt>
                <c:pt idx="544">
                  <c:v>1.2137400309244408</c:v>
                </c:pt>
                <c:pt idx="545">
                  <c:v>2.0751701990764104</c:v>
                </c:pt>
                <c:pt idx="546">
                  <c:v>0.5339520772298556</c:v>
                </c:pt>
                <c:pt idx="547">
                  <c:v>0.7211262385050079</c:v>
                </c:pt>
                <c:pt idx="548">
                  <c:v>0.85077857971191406</c:v>
                </c:pt>
                <c:pt idx="549">
                  <c:v>9.5476188659667969</c:v>
                </c:pt>
                <c:pt idx="550">
                  <c:v>43.653540929158567</c:v>
                </c:pt>
                <c:pt idx="551">
                  <c:v>61.903930187225342</c:v>
                </c:pt>
                <c:pt idx="552">
                  <c:v>56.967087586720751</c:v>
                </c:pt>
                <c:pt idx="553">
                  <c:v>35.949674765268952</c:v>
                </c:pt>
                <c:pt idx="554">
                  <c:v>19.443701903025314</c:v>
                </c:pt>
                <c:pt idx="555">
                  <c:v>12.108783721923823</c:v>
                </c:pt>
                <c:pt idx="556">
                  <c:v>12.365106264750185</c:v>
                </c:pt>
                <c:pt idx="557">
                  <c:v>11.59812529881799</c:v>
                </c:pt>
                <c:pt idx="558">
                  <c:v>10.359565416971865</c:v>
                </c:pt>
                <c:pt idx="559">
                  <c:v>11.274696350097656</c:v>
                </c:pt>
                <c:pt idx="560">
                  <c:v>12.164254824320437</c:v>
                </c:pt>
                <c:pt idx="561">
                  <c:v>14.304605484008732</c:v>
                </c:pt>
                <c:pt idx="562">
                  <c:v>17.905147552490224</c:v>
                </c:pt>
                <c:pt idx="563">
                  <c:v>14.942401885986332</c:v>
                </c:pt>
                <c:pt idx="564">
                  <c:v>3.2042838732401719</c:v>
                </c:pt>
                <c:pt idx="565">
                  <c:v>1.6480445861816413E-2</c:v>
                </c:pt>
                <c:pt idx="566">
                  <c:v>-0.45529429117840436</c:v>
                </c:pt>
                <c:pt idx="567">
                  <c:v>-0.46876653035485583</c:v>
                </c:pt>
                <c:pt idx="568">
                  <c:v>-0.43810923894244541</c:v>
                </c:pt>
                <c:pt idx="569">
                  <c:v>-0.74018208185827916</c:v>
                </c:pt>
                <c:pt idx="570">
                  <c:v>-0.8961111704508653</c:v>
                </c:pt>
                <c:pt idx="571">
                  <c:v>1.1313807169596544</c:v>
                </c:pt>
                <c:pt idx="572">
                  <c:v>2.1948459943135941</c:v>
                </c:pt>
                <c:pt idx="573">
                  <c:v>1.5219095547993784</c:v>
                </c:pt>
                <c:pt idx="574">
                  <c:v>1.7761484781901231</c:v>
                </c:pt>
                <c:pt idx="575">
                  <c:v>1.7956574757893691</c:v>
                </c:pt>
                <c:pt idx="576">
                  <c:v>2.7643011411031475</c:v>
                </c:pt>
                <c:pt idx="577">
                  <c:v>3.2843990325927752</c:v>
                </c:pt>
                <c:pt idx="578">
                  <c:v>2.8335083325704318</c:v>
                </c:pt>
                <c:pt idx="579">
                  <c:v>2.9338862101237169</c:v>
                </c:pt>
                <c:pt idx="580">
                  <c:v>3.0182213783264178</c:v>
                </c:pt>
                <c:pt idx="581">
                  <c:v>2.7723886171976915</c:v>
                </c:pt>
                <c:pt idx="582">
                  <c:v>0.9333033561706543</c:v>
                </c:pt>
                <c:pt idx="583">
                  <c:v>-1.5874678293864126</c:v>
                </c:pt>
                <c:pt idx="584">
                  <c:v>-1.6823695500692111</c:v>
                </c:pt>
                <c:pt idx="585">
                  <c:v>-1.9205106099446425</c:v>
                </c:pt>
                <c:pt idx="586">
                  <c:v>-0.56591685613000231</c:v>
                </c:pt>
                <c:pt idx="587">
                  <c:v>0.53324174880981445</c:v>
                </c:pt>
                <c:pt idx="588">
                  <c:v>0.14787705739342988</c:v>
                </c:pt>
                <c:pt idx="589">
                  <c:v>-0.95612303415930477</c:v>
                </c:pt>
                <c:pt idx="590">
                  <c:v>-1.1521450678507683</c:v>
                </c:pt>
                <c:pt idx="591">
                  <c:v>-1.1852939923604138</c:v>
                </c:pt>
                <c:pt idx="592">
                  <c:v>-1.7353889147440213</c:v>
                </c:pt>
                <c:pt idx="593">
                  <c:v>-2.6332189242044697</c:v>
                </c:pt>
                <c:pt idx="594">
                  <c:v>-3.1350639661152968</c:v>
                </c:pt>
                <c:pt idx="595">
                  <c:v>-2.9331960678100595</c:v>
                </c:pt>
                <c:pt idx="596">
                  <c:v>-2.9167416890462032</c:v>
                </c:pt>
                <c:pt idx="597">
                  <c:v>-2.4814311663309936</c:v>
                </c:pt>
                <c:pt idx="598">
                  <c:v>-2.9119297663370398</c:v>
                </c:pt>
                <c:pt idx="599">
                  <c:v>-2.6636379559834618</c:v>
                </c:pt>
                <c:pt idx="600">
                  <c:v>-2.564338048299136</c:v>
                </c:pt>
                <c:pt idx="601">
                  <c:v>-2.6606141726176147</c:v>
                </c:pt>
                <c:pt idx="602">
                  <c:v>-2.6948835055032987</c:v>
                </c:pt>
                <c:pt idx="603">
                  <c:v>-2.1947073936462398</c:v>
                </c:pt>
                <c:pt idx="604">
                  <c:v>-2.1855764389038077</c:v>
                </c:pt>
                <c:pt idx="605">
                  <c:v>-2.4056153297424308</c:v>
                </c:pt>
                <c:pt idx="606">
                  <c:v>-2.0583736101786476</c:v>
                </c:pt>
                <c:pt idx="607">
                  <c:v>-3.3974698384602666</c:v>
                </c:pt>
                <c:pt idx="608">
                  <c:v>-2.6032603581746807</c:v>
                </c:pt>
                <c:pt idx="609">
                  <c:v>-2.794228553771974</c:v>
                </c:pt>
                <c:pt idx="610">
                  <c:v>-3.1169101397196624</c:v>
                </c:pt>
                <c:pt idx="611">
                  <c:v>-4.7471672693888518</c:v>
                </c:pt>
                <c:pt idx="612">
                  <c:v>-4.6226374308267832</c:v>
                </c:pt>
                <c:pt idx="613">
                  <c:v>-3.8139694531758996</c:v>
                </c:pt>
                <c:pt idx="614">
                  <c:v>-4.3324611981710195</c:v>
                </c:pt>
                <c:pt idx="615">
                  <c:v>-4.4147779146829862</c:v>
                </c:pt>
                <c:pt idx="616">
                  <c:v>-4.0524479548136583</c:v>
                </c:pt>
                <c:pt idx="617">
                  <c:v>-3.4675016403198242</c:v>
                </c:pt>
                <c:pt idx="618">
                  <c:v>-2.5094045003255019</c:v>
                </c:pt>
                <c:pt idx="619">
                  <c:v>-3.5411494572957736</c:v>
                </c:pt>
                <c:pt idx="620">
                  <c:v>-3.898927847544372</c:v>
                </c:pt>
                <c:pt idx="621">
                  <c:v>-3.2437601089477557</c:v>
                </c:pt>
                <c:pt idx="622">
                  <c:v>16.632087548573843</c:v>
                </c:pt>
                <c:pt idx="623">
                  <c:v>22.367480119069391</c:v>
                </c:pt>
                <c:pt idx="624">
                  <c:v>29.236649831136088</c:v>
                </c:pt>
                <c:pt idx="625">
                  <c:v>35.572517871856626</c:v>
                </c:pt>
                <c:pt idx="626">
                  <c:v>37.589321931203173</c:v>
                </c:pt>
                <c:pt idx="627">
                  <c:v>29.094618797302193</c:v>
                </c:pt>
                <c:pt idx="628">
                  <c:v>24.705195267995229</c:v>
                </c:pt>
                <c:pt idx="629">
                  <c:v>23.723818143208867</c:v>
                </c:pt>
                <c:pt idx="630">
                  <c:v>24.470992565155029</c:v>
                </c:pt>
                <c:pt idx="631">
                  <c:v>24.914872328440374</c:v>
                </c:pt>
                <c:pt idx="632">
                  <c:v>26.051368236541741</c:v>
                </c:pt>
                <c:pt idx="633">
                  <c:v>25.797123908996589</c:v>
                </c:pt>
                <c:pt idx="634">
                  <c:v>25.998513380686454</c:v>
                </c:pt>
                <c:pt idx="635">
                  <c:v>27.627957026163763</c:v>
                </c:pt>
                <c:pt idx="636">
                  <c:v>28.572025616963735</c:v>
                </c:pt>
                <c:pt idx="637">
                  <c:v>31.53087266286213</c:v>
                </c:pt>
                <c:pt idx="638">
                  <c:v>34.220393180847168</c:v>
                </c:pt>
                <c:pt idx="639">
                  <c:v>36.675601323445676</c:v>
                </c:pt>
                <c:pt idx="640">
                  <c:v>42.466153780619322</c:v>
                </c:pt>
                <c:pt idx="641">
                  <c:v>45.847899754842118</c:v>
                </c:pt>
                <c:pt idx="642">
                  <c:v>1.5160198211669926</c:v>
                </c:pt>
                <c:pt idx="643">
                  <c:v>-29.230058987935429</c:v>
                </c:pt>
                <c:pt idx="644">
                  <c:v>-34.62709903717041</c:v>
                </c:pt>
                <c:pt idx="645">
                  <c:v>-37.195620854695676</c:v>
                </c:pt>
                <c:pt idx="646">
                  <c:v>-39.573909123738645</c:v>
                </c:pt>
                <c:pt idx="647">
                  <c:v>-38.339114507039426</c:v>
                </c:pt>
                <c:pt idx="648">
                  <c:v>-31.901810328165652</c:v>
                </c:pt>
                <c:pt idx="649">
                  <c:v>-18.195417722066281</c:v>
                </c:pt>
                <c:pt idx="650">
                  <c:v>-9.1803690592448675</c:v>
                </c:pt>
                <c:pt idx="651">
                  <c:v>1.0478639602661133</c:v>
                </c:pt>
                <c:pt idx="652">
                  <c:v>-0.15614064534508998</c:v>
                </c:pt>
                <c:pt idx="653">
                  <c:v>-1.4272502263387423</c:v>
                </c:pt>
                <c:pt idx="654">
                  <c:v>-2.9207092920939886</c:v>
                </c:pt>
                <c:pt idx="655">
                  <c:v>-3.9106489817302172</c:v>
                </c:pt>
                <c:pt idx="656">
                  <c:v>-3.3479245503743886</c:v>
                </c:pt>
                <c:pt idx="657">
                  <c:v>-3.642317771911622</c:v>
                </c:pt>
                <c:pt idx="658">
                  <c:v>-3.7196394602458431</c:v>
                </c:pt>
                <c:pt idx="659">
                  <c:v>-3.513633092244504</c:v>
                </c:pt>
                <c:pt idx="660">
                  <c:v>-2.4456059137979764</c:v>
                </c:pt>
                <c:pt idx="661">
                  <c:v>-1.3561541239420203</c:v>
                </c:pt>
                <c:pt idx="662">
                  <c:v>-1.6649710337320585</c:v>
                </c:pt>
                <c:pt idx="663">
                  <c:v>-1.9869607289632545</c:v>
                </c:pt>
                <c:pt idx="664">
                  <c:v>-2.4586318333944064</c:v>
                </c:pt>
                <c:pt idx="665">
                  <c:v>-2.7502975463867201</c:v>
                </c:pt>
                <c:pt idx="666">
                  <c:v>-4.4767958323161574</c:v>
                </c:pt>
                <c:pt idx="667">
                  <c:v>-2.4480177561441687</c:v>
                </c:pt>
                <c:pt idx="668">
                  <c:v>2.4976571400960665</c:v>
                </c:pt>
                <c:pt idx="669">
                  <c:v>-0.58123842875158949</c:v>
                </c:pt>
                <c:pt idx="670">
                  <c:v>0.55490684509277344</c:v>
                </c:pt>
                <c:pt idx="671">
                  <c:v>0.30112743377685558</c:v>
                </c:pt>
                <c:pt idx="672">
                  <c:v>1.1920677820842229</c:v>
                </c:pt>
                <c:pt idx="673">
                  <c:v>4.9354496002197292</c:v>
                </c:pt>
                <c:pt idx="674">
                  <c:v>8.0789175033569336</c:v>
                </c:pt>
                <c:pt idx="675">
                  <c:v>14.00255107879639</c:v>
                </c:pt>
                <c:pt idx="676">
                  <c:v>3.2488180796306088</c:v>
                </c:pt>
                <c:pt idx="677">
                  <c:v>7.5591335296630859</c:v>
                </c:pt>
                <c:pt idx="678">
                  <c:v>4.221333821614623</c:v>
                </c:pt>
                <c:pt idx="679">
                  <c:v>2.4143664042155697</c:v>
                </c:pt>
                <c:pt idx="680">
                  <c:v>1.7163756688436251</c:v>
                </c:pt>
                <c:pt idx="681">
                  <c:v>2.980821927388547</c:v>
                </c:pt>
                <c:pt idx="682">
                  <c:v>-1.9598627090454102</c:v>
                </c:pt>
                <c:pt idx="683">
                  <c:v>-8.9943946202596408</c:v>
                </c:pt>
                <c:pt idx="684">
                  <c:v>-7.6477158864338417</c:v>
                </c:pt>
                <c:pt idx="685">
                  <c:v>-7.1225344340006096</c:v>
                </c:pt>
                <c:pt idx="686">
                  <c:v>-6.3607031504313909</c:v>
                </c:pt>
                <c:pt idx="687">
                  <c:v>-3.9105145136514929</c:v>
                </c:pt>
                <c:pt idx="688">
                  <c:v>-2.0904541015625</c:v>
                </c:pt>
                <c:pt idx="689">
                  <c:v>3.5272795359293241</c:v>
                </c:pt>
                <c:pt idx="690">
                  <c:v>7.6871954600015879</c:v>
                </c:pt>
                <c:pt idx="691">
                  <c:v>5.3848387400308866</c:v>
                </c:pt>
                <c:pt idx="692">
                  <c:v>5.8325827916463595</c:v>
                </c:pt>
                <c:pt idx="693">
                  <c:v>4.1316184997558594</c:v>
                </c:pt>
                <c:pt idx="694">
                  <c:v>1.6046301523844018</c:v>
                </c:pt>
                <c:pt idx="695">
                  <c:v>3.4428866704305388</c:v>
                </c:pt>
                <c:pt idx="696">
                  <c:v>5.1116622289022189</c:v>
                </c:pt>
                <c:pt idx="697">
                  <c:v>2.2978264490762972</c:v>
                </c:pt>
                <c:pt idx="698">
                  <c:v>5.2744595209758254</c:v>
                </c:pt>
                <c:pt idx="699">
                  <c:v>22.501813252766958</c:v>
                </c:pt>
                <c:pt idx="700">
                  <c:v>80.431795438130621</c:v>
                </c:pt>
                <c:pt idx="701">
                  <c:v>-3.69927978515625</c:v>
                </c:pt>
                <c:pt idx="702">
                  <c:v>-3.703765869140625</c:v>
                </c:pt>
                <c:pt idx="703">
                  <c:v>2.9023586908976986</c:v>
                </c:pt>
                <c:pt idx="704">
                  <c:v>36.445311546325698</c:v>
                </c:pt>
                <c:pt idx="705">
                  <c:v>26.648654619852785</c:v>
                </c:pt>
                <c:pt idx="706">
                  <c:v>25.142281850178954</c:v>
                </c:pt>
                <c:pt idx="707">
                  <c:v>33.074668884277344</c:v>
                </c:pt>
                <c:pt idx="708">
                  <c:v>41.087512652079241</c:v>
                </c:pt>
                <c:pt idx="709">
                  <c:v>34.029129346211683</c:v>
                </c:pt>
                <c:pt idx="710">
                  <c:v>25.258115132649777</c:v>
                </c:pt>
                <c:pt idx="711">
                  <c:v>19.55052471160889</c:v>
                </c:pt>
                <c:pt idx="712">
                  <c:v>9.2991609573364222</c:v>
                </c:pt>
                <c:pt idx="713">
                  <c:v>20.26637967427574</c:v>
                </c:pt>
                <c:pt idx="714">
                  <c:v>24.333886464436898</c:v>
                </c:pt>
                <c:pt idx="715">
                  <c:v>4.1742315292358381</c:v>
                </c:pt>
                <c:pt idx="716">
                  <c:v>23.369192441304449</c:v>
                </c:pt>
                <c:pt idx="717">
                  <c:v>36.292220751444454</c:v>
                </c:pt>
                <c:pt idx="718">
                  <c:v>30.648950894673703</c:v>
                </c:pt>
                <c:pt idx="719">
                  <c:v>50.430226961771595</c:v>
                </c:pt>
                <c:pt idx="720">
                  <c:v>57.118093490600572</c:v>
                </c:pt>
                <c:pt idx="721">
                  <c:v>30.671671867370605</c:v>
                </c:pt>
                <c:pt idx="722">
                  <c:v>37.398696899414055</c:v>
                </c:pt>
                <c:pt idx="723">
                  <c:v>32.064391136169448</c:v>
                </c:pt>
                <c:pt idx="724">
                  <c:v>19.827442487080926</c:v>
                </c:pt>
                <c:pt idx="725">
                  <c:v>37.293552716573146</c:v>
                </c:pt>
                <c:pt idx="726">
                  <c:v>54.888472874959248</c:v>
                </c:pt>
                <c:pt idx="727">
                  <c:v>30.917098045349121</c:v>
                </c:pt>
                <c:pt idx="728">
                  <c:v>28.240460713704465</c:v>
                </c:pt>
                <c:pt idx="729">
                  <c:v>27.608142217000356</c:v>
                </c:pt>
                <c:pt idx="730">
                  <c:v>8.7100954055786133</c:v>
                </c:pt>
                <c:pt idx="731">
                  <c:v>13.75816440582275</c:v>
                </c:pt>
                <c:pt idx="732">
                  <c:v>11.845079104105594</c:v>
                </c:pt>
                <c:pt idx="733">
                  <c:v>17.285688400268548</c:v>
                </c:pt>
                <c:pt idx="734">
                  <c:v>20.839112917582156</c:v>
                </c:pt>
                <c:pt idx="735">
                  <c:v>10.763416608174683</c:v>
                </c:pt>
                <c:pt idx="736">
                  <c:v>11.013914108276367</c:v>
                </c:pt>
                <c:pt idx="737">
                  <c:v>4.888538678487178</c:v>
                </c:pt>
                <c:pt idx="738">
                  <c:v>-3.2010520299276086</c:v>
                </c:pt>
                <c:pt idx="739">
                  <c:v>-5.3985694249471425</c:v>
                </c:pt>
                <c:pt idx="740">
                  <c:v>-2.1406895319621535</c:v>
                </c:pt>
                <c:pt idx="741">
                  <c:v>-10.730996449788449</c:v>
                </c:pt>
                <c:pt idx="742">
                  <c:v>-6.1115894317626953</c:v>
                </c:pt>
                <c:pt idx="743">
                  <c:v>2.1293786366780978</c:v>
                </c:pt>
                <c:pt idx="744">
                  <c:v>-1.795089085896848</c:v>
                </c:pt>
                <c:pt idx="745">
                  <c:v>4.5575466156005859</c:v>
                </c:pt>
                <c:pt idx="746">
                  <c:v>8.0219799677530492</c:v>
                </c:pt>
                <c:pt idx="747">
                  <c:v>11.938398361206051</c:v>
                </c:pt>
                <c:pt idx="748">
                  <c:v>10.217635472615481</c:v>
                </c:pt>
                <c:pt idx="749">
                  <c:v>9.2830203374227249</c:v>
                </c:pt>
                <c:pt idx="750">
                  <c:v>9.3233687082927155</c:v>
                </c:pt>
                <c:pt idx="751">
                  <c:v>6.6772886912027634</c:v>
                </c:pt>
                <c:pt idx="752">
                  <c:v>5.6587845484415276</c:v>
                </c:pt>
                <c:pt idx="753">
                  <c:v>5.1714820861816424</c:v>
                </c:pt>
                <c:pt idx="754">
                  <c:v>4.1922492980957013</c:v>
                </c:pt>
                <c:pt idx="755">
                  <c:v>3.96661376953125</c:v>
                </c:pt>
                <c:pt idx="756">
                  <c:v>3.0791756312053171</c:v>
                </c:pt>
                <c:pt idx="757">
                  <c:v>7.261151631673215</c:v>
                </c:pt>
                <c:pt idx="758">
                  <c:v>10.031020800272579</c:v>
                </c:pt>
                <c:pt idx="759">
                  <c:v>34.28754250208533</c:v>
                </c:pt>
                <c:pt idx="760">
                  <c:v>74.146048704783098</c:v>
                </c:pt>
                <c:pt idx="761">
                  <c:v>28.190848827362061</c:v>
                </c:pt>
                <c:pt idx="762">
                  <c:v>16.851126194000244</c:v>
                </c:pt>
                <c:pt idx="763">
                  <c:v>13.97837003072101</c:v>
                </c:pt>
                <c:pt idx="764">
                  <c:v>12.487381935119629</c:v>
                </c:pt>
                <c:pt idx="765">
                  <c:v>10.517730871836367</c:v>
                </c:pt>
                <c:pt idx="766">
                  <c:v>9.9942016601562482</c:v>
                </c:pt>
                <c:pt idx="767">
                  <c:v>8.544264157613096</c:v>
                </c:pt>
                <c:pt idx="768">
                  <c:v>9.424335797627803</c:v>
                </c:pt>
                <c:pt idx="769">
                  <c:v>9.1139210065205631</c:v>
                </c:pt>
                <c:pt idx="770">
                  <c:v>8.9619191487630037</c:v>
                </c:pt>
                <c:pt idx="771">
                  <c:v>9.1232045491536269</c:v>
                </c:pt>
                <c:pt idx="772">
                  <c:v>11.020508130391418</c:v>
                </c:pt>
                <c:pt idx="773">
                  <c:v>12.590862909952762</c:v>
                </c:pt>
                <c:pt idx="774">
                  <c:v>11.981258392333983</c:v>
                </c:pt>
                <c:pt idx="775">
                  <c:v>12.417192618052184</c:v>
                </c:pt>
                <c:pt idx="776">
                  <c:v>12.361523787180602</c:v>
                </c:pt>
                <c:pt idx="777">
                  <c:v>10.881403764088986</c:v>
                </c:pt>
                <c:pt idx="778">
                  <c:v>10.139277617136655</c:v>
                </c:pt>
                <c:pt idx="779">
                  <c:v>9.6076711018880019</c:v>
                </c:pt>
                <c:pt idx="780">
                  <c:v>8.664674758911131</c:v>
                </c:pt>
                <c:pt idx="781">
                  <c:v>7.6334897677103299</c:v>
                </c:pt>
                <c:pt idx="782">
                  <c:v>7.107231140136717</c:v>
                </c:pt>
                <c:pt idx="783">
                  <c:v>7.2623483339945114</c:v>
                </c:pt>
                <c:pt idx="784">
                  <c:v>8.280600865682004</c:v>
                </c:pt>
                <c:pt idx="785">
                  <c:v>8.2540012995401657</c:v>
                </c:pt>
                <c:pt idx="786">
                  <c:v>8.8420295715332067</c:v>
                </c:pt>
                <c:pt idx="787">
                  <c:v>10.20959965387982</c:v>
                </c:pt>
                <c:pt idx="788">
                  <c:v>12.698299884796143</c:v>
                </c:pt>
                <c:pt idx="789">
                  <c:v>10.545344829559326</c:v>
                </c:pt>
                <c:pt idx="790">
                  <c:v>41.822785695393854</c:v>
                </c:pt>
                <c:pt idx="791">
                  <c:v>82.82566674550371</c:v>
                </c:pt>
                <c:pt idx="792">
                  <c:v>38.652618567148807</c:v>
                </c:pt>
                <c:pt idx="793">
                  <c:v>14.721103509267149</c:v>
                </c:pt>
                <c:pt idx="794">
                  <c:v>9.6387896537780726</c:v>
                </c:pt>
                <c:pt idx="795">
                  <c:v>8.7427988052368129</c:v>
                </c:pt>
                <c:pt idx="796">
                  <c:v>10.88873847325641</c:v>
                </c:pt>
                <c:pt idx="797">
                  <c:v>11.591717561086</c:v>
                </c:pt>
                <c:pt idx="798">
                  <c:v>8.2623135248820176</c:v>
                </c:pt>
                <c:pt idx="799">
                  <c:v>9.3204960823059153</c:v>
                </c:pt>
                <c:pt idx="800">
                  <c:v>11.071767330169681</c:v>
                </c:pt>
                <c:pt idx="801">
                  <c:v>10.782947858174627</c:v>
                </c:pt>
                <c:pt idx="802">
                  <c:v>8.7231971422830803</c:v>
                </c:pt>
                <c:pt idx="803">
                  <c:v>7.0370539029439101</c:v>
                </c:pt>
                <c:pt idx="804">
                  <c:v>5.587541898091672</c:v>
                </c:pt>
                <c:pt idx="805">
                  <c:v>4.3093735376994005</c:v>
                </c:pt>
                <c:pt idx="806">
                  <c:v>4.9302579561868916</c:v>
                </c:pt>
                <c:pt idx="807">
                  <c:v>5.7312032381693161</c:v>
                </c:pt>
                <c:pt idx="808">
                  <c:v>5.3773768742879016</c:v>
                </c:pt>
                <c:pt idx="809">
                  <c:v>5.9949129422506076</c:v>
                </c:pt>
                <c:pt idx="810">
                  <c:v>6.3394956588745117</c:v>
                </c:pt>
                <c:pt idx="811">
                  <c:v>5.8104523022969916</c:v>
                </c:pt>
                <c:pt idx="812">
                  <c:v>5.2827734947204608</c:v>
                </c:pt>
                <c:pt idx="813">
                  <c:v>4.7726968129475722</c:v>
                </c:pt>
                <c:pt idx="814">
                  <c:v>3.6841568946838379</c:v>
                </c:pt>
                <c:pt idx="815">
                  <c:v>3.8273722330729356</c:v>
                </c:pt>
                <c:pt idx="816">
                  <c:v>3.9300878842671532</c:v>
                </c:pt>
                <c:pt idx="817">
                  <c:v>4.1400012969970685</c:v>
                </c:pt>
                <c:pt idx="818">
                  <c:v>4.8572794596353788</c:v>
                </c:pt>
                <c:pt idx="819">
                  <c:v>3.9514819780985135</c:v>
                </c:pt>
                <c:pt idx="820">
                  <c:v>-6.3681573867797834</c:v>
                </c:pt>
                <c:pt idx="821">
                  <c:v>-7.4617648124694815</c:v>
                </c:pt>
                <c:pt idx="822">
                  <c:v>4.428190867106137</c:v>
                </c:pt>
                <c:pt idx="823">
                  <c:v>6.2967871030171523</c:v>
                </c:pt>
                <c:pt idx="824">
                  <c:v>7.385859489440918</c:v>
                </c:pt>
                <c:pt idx="825">
                  <c:v>7.8542083104451308</c:v>
                </c:pt>
                <c:pt idx="826">
                  <c:v>8.222597122192381</c:v>
                </c:pt>
                <c:pt idx="827">
                  <c:v>9.1427110036213985</c:v>
                </c:pt>
                <c:pt idx="828">
                  <c:v>9.1573527654011819</c:v>
                </c:pt>
                <c:pt idx="829">
                  <c:v>9.0316672325134242</c:v>
                </c:pt>
                <c:pt idx="830">
                  <c:v>8.8538559277852791</c:v>
                </c:pt>
                <c:pt idx="831">
                  <c:v>8.4426239331563124</c:v>
                </c:pt>
                <c:pt idx="832">
                  <c:v>8.201820691426569</c:v>
                </c:pt>
                <c:pt idx="833">
                  <c:v>8.5675455729166323</c:v>
                </c:pt>
                <c:pt idx="834">
                  <c:v>13.075661023457823</c:v>
                </c:pt>
                <c:pt idx="835">
                  <c:v>12.911547819773324</c:v>
                </c:pt>
                <c:pt idx="836">
                  <c:v>12.525416851043708</c:v>
                </c:pt>
                <c:pt idx="837">
                  <c:v>12.371086756388316</c:v>
                </c:pt>
                <c:pt idx="838">
                  <c:v>12.073143323262514</c:v>
                </c:pt>
                <c:pt idx="839">
                  <c:v>12.411540826161744</c:v>
                </c:pt>
                <c:pt idx="840">
                  <c:v>12.487380822499635</c:v>
                </c:pt>
                <c:pt idx="841">
                  <c:v>11.678674856821718</c:v>
                </c:pt>
                <c:pt idx="842">
                  <c:v>12.114019393920898</c:v>
                </c:pt>
                <c:pt idx="843">
                  <c:v>12.49694172541302</c:v>
                </c:pt>
                <c:pt idx="844">
                  <c:v>12.510843276977539</c:v>
                </c:pt>
                <c:pt idx="845">
                  <c:v>12.060297648112</c:v>
                </c:pt>
                <c:pt idx="846">
                  <c:v>12.632123947143551</c:v>
                </c:pt>
                <c:pt idx="847">
                  <c:v>13.057871341705319</c:v>
                </c:pt>
                <c:pt idx="848">
                  <c:v>13.499830881754573</c:v>
                </c:pt>
                <c:pt idx="849">
                  <c:v>13.598794301350893</c:v>
                </c:pt>
                <c:pt idx="850">
                  <c:v>22.438098748525022</c:v>
                </c:pt>
                <c:pt idx="851">
                  <c:v>26.955860773722289</c:v>
                </c:pt>
                <c:pt idx="852">
                  <c:v>-47.502111752828014</c:v>
                </c:pt>
                <c:pt idx="853">
                  <c:v>-62.753069559733063</c:v>
                </c:pt>
                <c:pt idx="854">
                  <c:v>-56.195418834686294</c:v>
                </c:pt>
                <c:pt idx="855">
                  <c:v>-50.209143161773675</c:v>
                </c:pt>
                <c:pt idx="856">
                  <c:v>-42.536171118418402</c:v>
                </c:pt>
                <c:pt idx="857">
                  <c:v>-36.797244707743324</c:v>
                </c:pt>
                <c:pt idx="858">
                  <c:v>-29.03725226720173</c:v>
                </c:pt>
                <c:pt idx="859">
                  <c:v>-18.361620744069452</c:v>
                </c:pt>
                <c:pt idx="860">
                  <c:v>-13.338609059651674</c:v>
                </c:pt>
                <c:pt idx="861">
                  <c:v>-15.17331012090045</c:v>
                </c:pt>
                <c:pt idx="862">
                  <c:v>-15.152149677276618</c:v>
                </c:pt>
                <c:pt idx="863">
                  <c:v>-12.896872520446777</c:v>
                </c:pt>
                <c:pt idx="864">
                  <c:v>30.632319450378418</c:v>
                </c:pt>
                <c:pt idx="865">
                  <c:v>3.7422078450520653</c:v>
                </c:pt>
                <c:pt idx="866">
                  <c:v>1.1220445632934575</c:v>
                </c:pt>
                <c:pt idx="867">
                  <c:v>2.0243182182312012</c:v>
                </c:pt>
                <c:pt idx="868">
                  <c:v>1.6888724962870469</c:v>
                </c:pt>
                <c:pt idx="869">
                  <c:v>2.5981707572937012</c:v>
                </c:pt>
                <c:pt idx="870">
                  <c:v>2.7329689661661973</c:v>
                </c:pt>
                <c:pt idx="871">
                  <c:v>2.9326793352762461</c:v>
                </c:pt>
                <c:pt idx="872">
                  <c:v>3.0521999994913926</c:v>
                </c:pt>
                <c:pt idx="873">
                  <c:v>1.3536505699157724</c:v>
                </c:pt>
                <c:pt idx="874">
                  <c:v>0.60521300633746478</c:v>
                </c:pt>
                <c:pt idx="875">
                  <c:v>0.70973793665569973</c:v>
                </c:pt>
                <c:pt idx="876">
                  <c:v>0.81170638402301154</c:v>
                </c:pt>
                <c:pt idx="877">
                  <c:v>1.4554649988810406</c:v>
                </c:pt>
                <c:pt idx="878">
                  <c:v>2.5293445587158212</c:v>
                </c:pt>
                <c:pt idx="879">
                  <c:v>4.087815602620422</c:v>
                </c:pt>
                <c:pt idx="880">
                  <c:v>1.294392744700076</c:v>
                </c:pt>
                <c:pt idx="881">
                  <c:v>3.4999688466389784</c:v>
                </c:pt>
                <c:pt idx="882">
                  <c:v>5.3348514238992948</c:v>
                </c:pt>
                <c:pt idx="883">
                  <c:v>-56.164477984110526</c:v>
                </c:pt>
                <c:pt idx="884">
                  <c:v>-22.497547785441036</c:v>
                </c:pt>
                <c:pt idx="885">
                  <c:v>-1.7943518956501519</c:v>
                </c:pt>
                <c:pt idx="886">
                  <c:v>3.1259829203287377</c:v>
                </c:pt>
                <c:pt idx="887">
                  <c:v>2.9636036554973098</c:v>
                </c:pt>
                <c:pt idx="888">
                  <c:v>2.2036031087239976</c:v>
                </c:pt>
                <c:pt idx="889">
                  <c:v>2.2814699808756131</c:v>
                </c:pt>
                <c:pt idx="890">
                  <c:v>2.6361532211303711</c:v>
                </c:pt>
                <c:pt idx="891">
                  <c:v>2.2658379872640362</c:v>
                </c:pt>
                <c:pt idx="892">
                  <c:v>2.6500628789265201</c:v>
                </c:pt>
                <c:pt idx="893">
                  <c:v>3.1666599909464139</c:v>
                </c:pt>
                <c:pt idx="894">
                  <c:v>2.9920600255330774</c:v>
                </c:pt>
                <c:pt idx="895">
                  <c:v>3.2752256393432599</c:v>
                </c:pt>
                <c:pt idx="896">
                  <c:v>4.4111302693684102</c:v>
                </c:pt>
                <c:pt idx="897">
                  <c:v>4.3034499486287805</c:v>
                </c:pt>
                <c:pt idx="898">
                  <c:v>4.8854923248291033</c:v>
                </c:pt>
                <c:pt idx="899">
                  <c:v>5.348261833190918</c:v>
                </c:pt>
                <c:pt idx="900">
                  <c:v>4.7028821309407913</c:v>
                </c:pt>
                <c:pt idx="901">
                  <c:v>4.9073677062988299</c:v>
                </c:pt>
                <c:pt idx="902">
                  <c:v>4.3616657257080096</c:v>
                </c:pt>
                <c:pt idx="903">
                  <c:v>4.2628345489501918</c:v>
                </c:pt>
                <c:pt idx="904">
                  <c:v>4.6302563349405554</c:v>
                </c:pt>
                <c:pt idx="905">
                  <c:v>4.1197713216145084</c:v>
                </c:pt>
                <c:pt idx="906">
                  <c:v>3.1670532226562509</c:v>
                </c:pt>
                <c:pt idx="907">
                  <c:v>2.4252154032390063</c:v>
                </c:pt>
                <c:pt idx="908">
                  <c:v>2.1725848515828838</c:v>
                </c:pt>
                <c:pt idx="909">
                  <c:v>2.2872387568156696</c:v>
                </c:pt>
                <c:pt idx="910">
                  <c:v>3.1479587554931641</c:v>
                </c:pt>
                <c:pt idx="911">
                  <c:v>3.1560996373494836</c:v>
                </c:pt>
                <c:pt idx="912">
                  <c:v>3.0985666910808041</c:v>
                </c:pt>
                <c:pt idx="913">
                  <c:v>2.541174570719364</c:v>
                </c:pt>
                <c:pt idx="914">
                  <c:v>2.3485746383666992</c:v>
                </c:pt>
                <c:pt idx="915">
                  <c:v>2.2859503428140906</c:v>
                </c:pt>
                <c:pt idx="916">
                  <c:v>2.9526290893554679</c:v>
                </c:pt>
                <c:pt idx="917">
                  <c:v>5.2872762680053693</c:v>
                </c:pt>
                <c:pt idx="918">
                  <c:v>10.928315798441645</c:v>
                </c:pt>
                <c:pt idx="919">
                  <c:v>20.560481707255008</c:v>
                </c:pt>
                <c:pt idx="920">
                  <c:v>27.551052729288713</c:v>
                </c:pt>
                <c:pt idx="921">
                  <c:v>33.766246159871457</c:v>
                </c:pt>
                <c:pt idx="922">
                  <c:v>38.067529678344727</c:v>
                </c:pt>
                <c:pt idx="923">
                  <c:v>41.477204004923564</c:v>
                </c:pt>
                <c:pt idx="924">
                  <c:v>43.50565242767334</c:v>
                </c:pt>
                <c:pt idx="925">
                  <c:v>46.669197082519531</c:v>
                </c:pt>
                <c:pt idx="926">
                  <c:v>48.350806554158538</c:v>
                </c:pt>
                <c:pt idx="927">
                  <c:v>49.386390368143665</c:v>
                </c:pt>
                <c:pt idx="928">
                  <c:v>49.454628626505496</c:v>
                </c:pt>
                <c:pt idx="929">
                  <c:v>49.241070747375488</c:v>
                </c:pt>
                <c:pt idx="930">
                  <c:v>49.282621383666978</c:v>
                </c:pt>
                <c:pt idx="931">
                  <c:v>50.070195833841936</c:v>
                </c:pt>
                <c:pt idx="932">
                  <c:v>50.906350135803223</c:v>
                </c:pt>
                <c:pt idx="933">
                  <c:v>52.188536326090471</c:v>
                </c:pt>
                <c:pt idx="934">
                  <c:v>53.107362111409429</c:v>
                </c:pt>
                <c:pt idx="935">
                  <c:v>53.850104014078738</c:v>
                </c:pt>
                <c:pt idx="936">
                  <c:v>52.495085398356082</c:v>
                </c:pt>
                <c:pt idx="937">
                  <c:v>50.420249621073353</c:v>
                </c:pt>
                <c:pt idx="938">
                  <c:v>46.800861358642535</c:v>
                </c:pt>
                <c:pt idx="939">
                  <c:v>40.548879941304556</c:v>
                </c:pt>
                <c:pt idx="940">
                  <c:v>34.789083798726423</c:v>
                </c:pt>
                <c:pt idx="941">
                  <c:v>30.943950653076175</c:v>
                </c:pt>
                <c:pt idx="942">
                  <c:v>25.644524574279782</c:v>
                </c:pt>
                <c:pt idx="943">
                  <c:v>16.865001360575313</c:v>
                </c:pt>
                <c:pt idx="944">
                  <c:v>8.3203627268472928</c:v>
                </c:pt>
                <c:pt idx="945">
                  <c:v>2.0187597274780273</c:v>
                </c:pt>
                <c:pt idx="946">
                  <c:v>-1.1367321014404301</c:v>
                </c:pt>
                <c:pt idx="947">
                  <c:v>-8.0481491088867188</c:v>
                </c:pt>
                <c:pt idx="948">
                  <c:v>-9.2537899017334553</c:v>
                </c:pt>
                <c:pt idx="949">
                  <c:v>-6.2711742719014296</c:v>
                </c:pt>
                <c:pt idx="950">
                  <c:v>-2.9481670061746854</c:v>
                </c:pt>
                <c:pt idx="951">
                  <c:v>-1.71829859415692</c:v>
                </c:pt>
                <c:pt idx="952">
                  <c:v>-1.1548647880554195</c:v>
                </c:pt>
                <c:pt idx="953">
                  <c:v>-0.7812468210856307</c:v>
                </c:pt>
                <c:pt idx="954">
                  <c:v>-0.86219755808514265</c:v>
                </c:pt>
                <c:pt idx="955">
                  <c:v>-0.59695752461749407</c:v>
                </c:pt>
                <c:pt idx="956">
                  <c:v>-0.76248661677038865</c:v>
                </c:pt>
                <c:pt idx="957">
                  <c:v>-2.05771509806317</c:v>
                </c:pt>
                <c:pt idx="958">
                  <c:v>-2.3115369478861112</c:v>
                </c:pt>
                <c:pt idx="959">
                  <c:v>-2.0297956466674814</c:v>
                </c:pt>
                <c:pt idx="960">
                  <c:v>-2.4754931131998301</c:v>
                </c:pt>
                <c:pt idx="961">
                  <c:v>-2.5067170461019272</c:v>
                </c:pt>
                <c:pt idx="962">
                  <c:v>-2.5540129343668792</c:v>
                </c:pt>
                <c:pt idx="963">
                  <c:v>-2.4415489832559829</c:v>
                </c:pt>
                <c:pt idx="964">
                  <c:v>-2.3255133628845215</c:v>
                </c:pt>
                <c:pt idx="965">
                  <c:v>-2.4654693603515625</c:v>
                </c:pt>
                <c:pt idx="966">
                  <c:v>-2.688949426015256</c:v>
                </c:pt>
                <c:pt idx="967">
                  <c:v>-1.9295002619425645</c:v>
                </c:pt>
                <c:pt idx="968">
                  <c:v>-1.8211674690246582</c:v>
                </c:pt>
                <c:pt idx="969">
                  <c:v>-1.9890157381693716</c:v>
                </c:pt>
                <c:pt idx="970">
                  <c:v>-2.3103868166605821</c:v>
                </c:pt>
                <c:pt idx="971">
                  <c:v>-2.414945443471253</c:v>
                </c:pt>
                <c:pt idx="972">
                  <c:v>-2.2101020812988277</c:v>
                </c:pt>
                <c:pt idx="973">
                  <c:v>-2.8795913060505995</c:v>
                </c:pt>
                <c:pt idx="974">
                  <c:v>-6.8220621744791305</c:v>
                </c:pt>
                <c:pt idx="975">
                  <c:v>-2.7550012270609741</c:v>
                </c:pt>
                <c:pt idx="976">
                  <c:v>-2.6442030270894188</c:v>
                </c:pt>
                <c:pt idx="977">
                  <c:v>-2.5308896700541368</c:v>
                </c:pt>
                <c:pt idx="978">
                  <c:v>-2.3879954020182477</c:v>
                </c:pt>
                <c:pt idx="979">
                  <c:v>-2.5829903284708848</c:v>
                </c:pt>
                <c:pt idx="980">
                  <c:v>-2.5963540077209482</c:v>
                </c:pt>
                <c:pt idx="981">
                  <c:v>-3.0129588445027471</c:v>
                </c:pt>
                <c:pt idx="982">
                  <c:v>-3.3067914644876741</c:v>
                </c:pt>
                <c:pt idx="983">
                  <c:v>-3.1644916534423846</c:v>
                </c:pt>
                <c:pt idx="984">
                  <c:v>-2.7883880933125633</c:v>
                </c:pt>
                <c:pt idx="985">
                  <c:v>-3.1248799959818707</c:v>
                </c:pt>
                <c:pt idx="986">
                  <c:v>-4.0862421989440953</c:v>
                </c:pt>
                <c:pt idx="987">
                  <c:v>-2.3871280352274202</c:v>
                </c:pt>
                <c:pt idx="988">
                  <c:v>10.073995113372803</c:v>
                </c:pt>
                <c:pt idx="989">
                  <c:v>21.415649890899644</c:v>
                </c:pt>
                <c:pt idx="990">
                  <c:v>26.226069609324092</c:v>
                </c:pt>
                <c:pt idx="991">
                  <c:v>29.66706927617388</c:v>
                </c:pt>
                <c:pt idx="992">
                  <c:v>34.19201676050826</c:v>
                </c:pt>
                <c:pt idx="993">
                  <c:v>36.409075101216587</c:v>
                </c:pt>
                <c:pt idx="994">
                  <c:v>45.263091405232771</c:v>
                </c:pt>
                <c:pt idx="995">
                  <c:v>66.735994497934939</c:v>
                </c:pt>
                <c:pt idx="996">
                  <c:v>88.057030200958181</c:v>
                </c:pt>
                <c:pt idx="997">
                  <c:v>99.729163805643736</c:v>
                </c:pt>
                <c:pt idx="998">
                  <c:v>104.73685518900558</c:v>
                </c:pt>
                <c:pt idx="999">
                  <c:v>103.01701434453329</c:v>
                </c:pt>
                <c:pt idx="1000">
                  <c:v>100.48895994822186</c:v>
                </c:pt>
                <c:pt idx="1001">
                  <c:v>100.78465302785239</c:v>
                </c:pt>
                <c:pt idx="1002">
                  <c:v>104.85578330357863</c:v>
                </c:pt>
                <c:pt idx="1003">
                  <c:v>108.81008609135948</c:v>
                </c:pt>
                <c:pt idx="1004">
                  <c:v>81.839797655741378</c:v>
                </c:pt>
                <c:pt idx="1005">
                  <c:v>55.029516061147092</c:v>
                </c:pt>
                <c:pt idx="1006">
                  <c:v>38.955488204956005</c:v>
                </c:pt>
                <c:pt idx="1007">
                  <c:v>11.057841142018617</c:v>
                </c:pt>
                <c:pt idx="1008">
                  <c:v>-24.590283393859806</c:v>
                </c:pt>
                <c:pt idx="1009">
                  <c:v>-30.841013908386227</c:v>
                </c:pt>
                <c:pt idx="1010">
                  <c:v>-12.046338717142703</c:v>
                </c:pt>
                <c:pt idx="1011">
                  <c:v>-2.4171374638874581</c:v>
                </c:pt>
                <c:pt idx="1012">
                  <c:v>0.65085188547766393</c:v>
                </c:pt>
                <c:pt idx="1013">
                  <c:v>1.3965021769205359</c:v>
                </c:pt>
                <c:pt idx="1014">
                  <c:v>1.2719195683797579</c:v>
                </c:pt>
                <c:pt idx="1015">
                  <c:v>1.336519241333008</c:v>
                </c:pt>
                <c:pt idx="1016">
                  <c:v>0.54561869303393018</c:v>
                </c:pt>
                <c:pt idx="1017">
                  <c:v>-1.1291522979736328</c:v>
                </c:pt>
                <c:pt idx="1018">
                  <c:v>-2.3770596186319608</c:v>
                </c:pt>
                <c:pt idx="1019">
                  <c:v>-3.1351925532022742</c:v>
                </c:pt>
                <c:pt idx="1020">
                  <c:v>-3.519034703572629</c:v>
                </c:pt>
                <c:pt idx="1021">
                  <c:v>-3.8161490758260461</c:v>
                </c:pt>
                <c:pt idx="1022">
                  <c:v>-3.8169600168863553</c:v>
                </c:pt>
                <c:pt idx="1023">
                  <c:v>-3.9396533966064444</c:v>
                </c:pt>
                <c:pt idx="1024">
                  <c:v>-3.8642292022705087</c:v>
                </c:pt>
                <c:pt idx="1025">
                  <c:v>-4.000636100769043</c:v>
                </c:pt>
                <c:pt idx="1026">
                  <c:v>-3.874292055765749</c:v>
                </c:pt>
                <c:pt idx="1027">
                  <c:v>-4.1291370391845685</c:v>
                </c:pt>
                <c:pt idx="1028">
                  <c:v>-4.1128848393758464</c:v>
                </c:pt>
                <c:pt idx="1029">
                  <c:v>-4.1149466832478065</c:v>
                </c:pt>
                <c:pt idx="1030">
                  <c:v>-4.0613781611124304</c:v>
                </c:pt>
                <c:pt idx="1031">
                  <c:v>-3.9406426747640344</c:v>
                </c:pt>
                <c:pt idx="1032">
                  <c:v>-1.6130218505859371</c:v>
                </c:pt>
                <c:pt idx="1033">
                  <c:v>1.8947502772012967</c:v>
                </c:pt>
                <c:pt idx="1034">
                  <c:v>2.1807502110799546</c:v>
                </c:pt>
                <c:pt idx="1035">
                  <c:v>-0.89945538838708217</c:v>
                </c:pt>
                <c:pt idx="1036">
                  <c:v>-3.5569512049357845</c:v>
                </c:pt>
                <c:pt idx="1037">
                  <c:v>1.0144599278767155</c:v>
                </c:pt>
                <c:pt idx="1038">
                  <c:v>1.5008309682209529</c:v>
                </c:pt>
                <c:pt idx="1039">
                  <c:v>3.1989955902099609</c:v>
                </c:pt>
                <c:pt idx="1040">
                  <c:v>3.0922619501750428</c:v>
                </c:pt>
                <c:pt idx="1041">
                  <c:v>2.0186885197957727</c:v>
                </c:pt>
                <c:pt idx="1042">
                  <c:v>3.1792627970377225</c:v>
                </c:pt>
                <c:pt idx="1043">
                  <c:v>2.5821269353231173</c:v>
                </c:pt>
                <c:pt idx="1044">
                  <c:v>2.3136415481567392</c:v>
                </c:pt>
                <c:pt idx="1045">
                  <c:v>2.0808378855388132</c:v>
                </c:pt>
                <c:pt idx="1046">
                  <c:v>3.1147638956706487</c:v>
                </c:pt>
                <c:pt idx="1047">
                  <c:v>4.4797627131144999</c:v>
                </c:pt>
                <c:pt idx="1048">
                  <c:v>3.6481291453044395</c:v>
                </c:pt>
                <c:pt idx="1049">
                  <c:v>1.3219750722249723</c:v>
                </c:pt>
                <c:pt idx="1050">
                  <c:v>0.97224903106689486</c:v>
                </c:pt>
                <c:pt idx="1051">
                  <c:v>1.0032587051391597</c:v>
                </c:pt>
                <c:pt idx="1052">
                  <c:v>1.487868944803836</c:v>
                </c:pt>
                <c:pt idx="1053">
                  <c:v>1.2986907958984371</c:v>
                </c:pt>
                <c:pt idx="1054">
                  <c:v>1.4634176890056096</c:v>
                </c:pt>
                <c:pt idx="1055">
                  <c:v>1.118197123209598</c:v>
                </c:pt>
                <c:pt idx="1056">
                  <c:v>1.22750123341882</c:v>
                </c:pt>
                <c:pt idx="1057">
                  <c:v>1.1065982182821013</c:v>
                </c:pt>
                <c:pt idx="1058">
                  <c:v>0.97723706563317614</c:v>
                </c:pt>
                <c:pt idx="1059">
                  <c:v>1.2186037699381131</c:v>
                </c:pt>
                <c:pt idx="1060">
                  <c:v>1.3579314549763239</c:v>
                </c:pt>
                <c:pt idx="1061">
                  <c:v>1.2623815536499019</c:v>
                </c:pt>
                <c:pt idx="1062">
                  <c:v>1.5805699030557889</c:v>
                </c:pt>
                <c:pt idx="1063">
                  <c:v>1.593100865682004</c:v>
                </c:pt>
                <c:pt idx="1064">
                  <c:v>0.77637004852294922</c:v>
                </c:pt>
                <c:pt idx="1065">
                  <c:v>2.2547934850057345</c:v>
                </c:pt>
                <c:pt idx="1066">
                  <c:v>6.986247698465947</c:v>
                </c:pt>
                <c:pt idx="1067">
                  <c:v>13.098084449768066</c:v>
                </c:pt>
                <c:pt idx="1068">
                  <c:v>13.393217086791992</c:v>
                </c:pt>
                <c:pt idx="1069">
                  <c:v>13.01899369557702</c:v>
                </c:pt>
                <c:pt idx="1070">
                  <c:v>13.271736145019531</c:v>
                </c:pt>
                <c:pt idx="1071">
                  <c:v>12.860404332478884</c:v>
                </c:pt>
                <c:pt idx="1072">
                  <c:v>12.517091115315678</c:v>
                </c:pt>
                <c:pt idx="1073">
                  <c:v>13.722158114115356</c:v>
                </c:pt>
                <c:pt idx="1074">
                  <c:v>14.229139645894405</c:v>
                </c:pt>
                <c:pt idx="1075">
                  <c:v>13.870128949483274</c:v>
                </c:pt>
                <c:pt idx="1076">
                  <c:v>14.165334065755134</c:v>
                </c:pt>
                <c:pt idx="1077">
                  <c:v>15.196138381958008</c:v>
                </c:pt>
                <c:pt idx="1078">
                  <c:v>16.713361104329465</c:v>
                </c:pt>
                <c:pt idx="1079">
                  <c:v>17.021161079406738</c:v>
                </c:pt>
                <c:pt idx="1080">
                  <c:v>15.817025820414184</c:v>
                </c:pt>
                <c:pt idx="1081">
                  <c:v>16.415018081665032</c:v>
                </c:pt>
                <c:pt idx="1082">
                  <c:v>17.169644037882563</c:v>
                </c:pt>
                <c:pt idx="1083">
                  <c:v>19.036787668864008</c:v>
                </c:pt>
                <c:pt idx="1084">
                  <c:v>21.159111022949226</c:v>
                </c:pt>
                <c:pt idx="1085">
                  <c:v>18.998957316080691</c:v>
                </c:pt>
                <c:pt idx="1086">
                  <c:v>18.235549290974959</c:v>
                </c:pt>
                <c:pt idx="1087">
                  <c:v>17.59001286824536</c:v>
                </c:pt>
                <c:pt idx="1088">
                  <c:v>18.479111353556277</c:v>
                </c:pt>
                <c:pt idx="1089">
                  <c:v>17.822335561116461</c:v>
                </c:pt>
                <c:pt idx="1090">
                  <c:v>13.237591743469238</c:v>
                </c:pt>
                <c:pt idx="1091">
                  <c:v>13.88334592183435</c:v>
                </c:pt>
                <c:pt idx="1092">
                  <c:v>17.479745864868157</c:v>
                </c:pt>
                <c:pt idx="1093">
                  <c:v>22.797872861226324</c:v>
                </c:pt>
                <c:pt idx="1094">
                  <c:v>21.166040738423696</c:v>
                </c:pt>
                <c:pt idx="1095">
                  <c:v>18.315122922261587</c:v>
                </c:pt>
                <c:pt idx="1096">
                  <c:v>17.480734825134263</c:v>
                </c:pt>
                <c:pt idx="1097">
                  <c:v>12.823464711507205</c:v>
                </c:pt>
                <c:pt idx="1098">
                  <c:v>-84.060865720113185</c:v>
                </c:pt>
                <c:pt idx="1099">
                  <c:v>-83.568909645080566</c:v>
                </c:pt>
                <c:pt idx="1100">
                  <c:v>-32.470693588256822</c:v>
                </c:pt>
                <c:pt idx="1101">
                  <c:v>-7.2791573206583298</c:v>
                </c:pt>
                <c:pt idx="1102">
                  <c:v>0.73348172505689035</c:v>
                </c:pt>
                <c:pt idx="1103">
                  <c:v>2.0041805903117629</c:v>
                </c:pt>
                <c:pt idx="1104">
                  <c:v>3.3300606409708271</c:v>
                </c:pt>
                <c:pt idx="1105">
                  <c:v>4.0522632598876953</c:v>
                </c:pt>
                <c:pt idx="1106">
                  <c:v>6.1024856567382768</c:v>
                </c:pt>
                <c:pt idx="1107">
                  <c:v>8.4858055114746147</c:v>
                </c:pt>
                <c:pt idx="1108">
                  <c:v>8.2583258946736997</c:v>
                </c:pt>
                <c:pt idx="1109">
                  <c:v>7.0703325271606454</c:v>
                </c:pt>
                <c:pt idx="1110">
                  <c:v>6.8456125259399405</c:v>
                </c:pt>
                <c:pt idx="1111">
                  <c:v>7.3746010462442664</c:v>
                </c:pt>
                <c:pt idx="1112">
                  <c:v>9.0193535486856717</c:v>
                </c:pt>
                <c:pt idx="1113">
                  <c:v>9.2846476236979925</c:v>
                </c:pt>
                <c:pt idx="1114">
                  <c:v>8.4798107147216797</c:v>
                </c:pt>
                <c:pt idx="1115">
                  <c:v>8.1254803339639992</c:v>
                </c:pt>
                <c:pt idx="1116">
                  <c:v>9.0032269159952456</c:v>
                </c:pt>
                <c:pt idx="1117">
                  <c:v>8.7311588923135961</c:v>
                </c:pt>
                <c:pt idx="1118">
                  <c:v>8.9649737675985026</c:v>
                </c:pt>
                <c:pt idx="1119">
                  <c:v>9.1145769755045194</c:v>
                </c:pt>
                <c:pt idx="1120">
                  <c:v>9.2248531977335162</c:v>
                </c:pt>
                <c:pt idx="1121">
                  <c:v>8.491495768229246</c:v>
                </c:pt>
                <c:pt idx="1122">
                  <c:v>8.2832962671915311</c:v>
                </c:pt>
                <c:pt idx="1123">
                  <c:v>8.095477739969855</c:v>
                </c:pt>
                <c:pt idx="1124">
                  <c:v>11.548554420471188</c:v>
                </c:pt>
                <c:pt idx="1125">
                  <c:v>11.282661755879758</c:v>
                </c:pt>
                <c:pt idx="1126">
                  <c:v>5.7390588124592359</c:v>
                </c:pt>
                <c:pt idx="1127">
                  <c:v>0.88512325286865234</c:v>
                </c:pt>
                <c:pt idx="1128">
                  <c:v>0.31523259480786703</c:v>
                </c:pt>
                <c:pt idx="1129">
                  <c:v>3.2777942021687081</c:v>
                </c:pt>
                <c:pt idx="1130">
                  <c:v>5.903040885925293</c:v>
                </c:pt>
                <c:pt idx="1131">
                  <c:v>6.3381748199462855</c:v>
                </c:pt>
                <c:pt idx="1132">
                  <c:v>5.9925788243610896</c:v>
                </c:pt>
                <c:pt idx="1133">
                  <c:v>6.4849720001220703</c:v>
                </c:pt>
                <c:pt idx="1134">
                  <c:v>6.7009331385294217</c:v>
                </c:pt>
                <c:pt idx="1135">
                  <c:v>6.9436807632446325</c:v>
                </c:pt>
                <c:pt idx="1136">
                  <c:v>7.6160437266031522</c:v>
                </c:pt>
                <c:pt idx="1137">
                  <c:v>7.7954603830974074</c:v>
                </c:pt>
                <c:pt idx="1138">
                  <c:v>6.9676211675008517</c:v>
                </c:pt>
                <c:pt idx="1139">
                  <c:v>6.2059183120727521</c:v>
                </c:pt>
                <c:pt idx="1140">
                  <c:v>6.4325348536173097</c:v>
                </c:pt>
                <c:pt idx="1141">
                  <c:v>6.975975036621092</c:v>
                </c:pt>
                <c:pt idx="1142">
                  <c:v>7.4870541890462619</c:v>
                </c:pt>
                <c:pt idx="1143">
                  <c:v>7.2899017333984384</c:v>
                </c:pt>
                <c:pt idx="1144">
                  <c:v>7.1472387313842773</c:v>
                </c:pt>
                <c:pt idx="1145">
                  <c:v>7.3380769093831777</c:v>
                </c:pt>
                <c:pt idx="1146">
                  <c:v>6.9076312383016329</c:v>
                </c:pt>
                <c:pt idx="1147">
                  <c:v>6.4067023595173413</c:v>
                </c:pt>
                <c:pt idx="1148">
                  <c:v>6.0123373667398692</c:v>
                </c:pt>
                <c:pt idx="1149">
                  <c:v>5.8135449091594156</c:v>
                </c:pt>
                <c:pt idx="1150">
                  <c:v>5.9544442494709493</c:v>
                </c:pt>
                <c:pt idx="1151">
                  <c:v>6.3602781295776385</c:v>
                </c:pt>
                <c:pt idx="1152">
                  <c:v>6.3463102976481878</c:v>
                </c:pt>
                <c:pt idx="1153">
                  <c:v>6.5586694081624746</c:v>
                </c:pt>
                <c:pt idx="1154">
                  <c:v>7.4934959411621094</c:v>
                </c:pt>
                <c:pt idx="1155">
                  <c:v>6.2464704513549814</c:v>
                </c:pt>
                <c:pt idx="1156">
                  <c:v>6.5830863316854202</c:v>
                </c:pt>
                <c:pt idx="1157">
                  <c:v>7.9249083201090098</c:v>
                </c:pt>
                <c:pt idx="1158">
                  <c:v>145.96578343709308</c:v>
                </c:pt>
                <c:pt idx="1159">
                  <c:v>269.80359872182214</c:v>
                </c:pt>
                <c:pt idx="1160">
                  <c:v>179.47411187489814</c:v>
                </c:pt>
                <c:pt idx="1161">
                  <c:v>85.356094042460171</c:v>
                </c:pt>
                <c:pt idx="1162">
                  <c:v>39.043158531188979</c:v>
                </c:pt>
                <c:pt idx="1163">
                  <c:v>21.009955724080463</c:v>
                </c:pt>
                <c:pt idx="1164">
                  <c:v>17.480787277221665</c:v>
                </c:pt>
                <c:pt idx="1165">
                  <c:v>17.52522055308031</c:v>
                </c:pt>
                <c:pt idx="1166">
                  <c:v>17.190664609273199</c:v>
                </c:pt>
                <c:pt idx="1167">
                  <c:v>16.045679410298703</c:v>
                </c:pt>
                <c:pt idx="1168">
                  <c:v>13.632272720336911</c:v>
                </c:pt>
                <c:pt idx="1169">
                  <c:v>11.883168856302859</c:v>
                </c:pt>
                <c:pt idx="1170">
                  <c:v>14.305141448974609</c:v>
                </c:pt>
                <c:pt idx="1171">
                  <c:v>17.673693974812863</c:v>
                </c:pt>
                <c:pt idx="1172">
                  <c:v>17.891534805297852</c:v>
                </c:pt>
                <c:pt idx="1173">
                  <c:v>17.278690020243289</c:v>
                </c:pt>
                <c:pt idx="1174">
                  <c:v>14.989049275716187</c:v>
                </c:pt>
                <c:pt idx="1175">
                  <c:v>13.4046688079834</c:v>
                </c:pt>
                <c:pt idx="1176">
                  <c:v>12.880740801493404</c:v>
                </c:pt>
                <c:pt idx="1177">
                  <c:v>11.646912892659543</c:v>
                </c:pt>
                <c:pt idx="1178">
                  <c:v>11.195003827412847</c:v>
                </c:pt>
                <c:pt idx="1179">
                  <c:v>11.971318562825555</c:v>
                </c:pt>
                <c:pt idx="1180">
                  <c:v>13.589569727579828</c:v>
                </c:pt>
                <c:pt idx="1181">
                  <c:v>14.023788452148439</c:v>
                </c:pt>
                <c:pt idx="1182">
                  <c:v>13.416365623474118</c:v>
                </c:pt>
                <c:pt idx="1183">
                  <c:v>13.199481964111328</c:v>
                </c:pt>
                <c:pt idx="1184">
                  <c:v>13.933278719584223</c:v>
                </c:pt>
                <c:pt idx="1185">
                  <c:v>13.792337735494016</c:v>
                </c:pt>
                <c:pt idx="1186">
                  <c:v>13.479370435078863</c:v>
                </c:pt>
                <c:pt idx="1187">
                  <c:v>14.122169494628906</c:v>
                </c:pt>
                <c:pt idx="1188">
                  <c:v>12.174257596333746</c:v>
                </c:pt>
                <c:pt idx="1189">
                  <c:v>6.8974971771240225</c:v>
                </c:pt>
                <c:pt idx="1190">
                  <c:v>6.7613525390625</c:v>
                </c:pt>
                <c:pt idx="1191">
                  <c:v>8.9260896046955622</c:v>
                </c:pt>
                <c:pt idx="1192">
                  <c:v>10.900409062703378</c:v>
                </c:pt>
                <c:pt idx="1193">
                  <c:v>11.207576433817508</c:v>
                </c:pt>
                <c:pt idx="1194">
                  <c:v>11.092890739440923</c:v>
                </c:pt>
                <c:pt idx="1195">
                  <c:v>10.988043149312261</c:v>
                </c:pt>
                <c:pt idx="1196">
                  <c:v>11.216540972391725</c:v>
                </c:pt>
                <c:pt idx="1197">
                  <c:v>11.432922045389773</c:v>
                </c:pt>
                <c:pt idx="1198">
                  <c:v>11.899774551391605</c:v>
                </c:pt>
                <c:pt idx="1199">
                  <c:v>6.0277570088704788</c:v>
                </c:pt>
                <c:pt idx="1200">
                  <c:v>5.81800492604577</c:v>
                </c:pt>
                <c:pt idx="1201">
                  <c:v>6.0963169733682872</c:v>
                </c:pt>
                <c:pt idx="1202">
                  <c:v>6.3005323410034162</c:v>
                </c:pt>
                <c:pt idx="1203">
                  <c:v>6.6520382563272689</c:v>
                </c:pt>
                <c:pt idx="1204">
                  <c:v>7.0138384501140081</c:v>
                </c:pt>
                <c:pt idx="1205">
                  <c:v>6.6383317311605197</c:v>
                </c:pt>
                <c:pt idx="1206">
                  <c:v>6.5541613896688204</c:v>
                </c:pt>
                <c:pt idx="1207">
                  <c:v>6.9748029708862305</c:v>
                </c:pt>
                <c:pt idx="1208">
                  <c:v>7.1702534357707481</c:v>
                </c:pt>
                <c:pt idx="1209">
                  <c:v>7.2221002578735334</c:v>
                </c:pt>
                <c:pt idx="1210">
                  <c:v>7.1009931564331064</c:v>
                </c:pt>
                <c:pt idx="1211">
                  <c:v>6.6797208786010742</c:v>
                </c:pt>
                <c:pt idx="1212">
                  <c:v>6.2686354319255315</c:v>
                </c:pt>
                <c:pt idx="1213">
                  <c:v>6.2493782043457031</c:v>
                </c:pt>
                <c:pt idx="1214">
                  <c:v>6.5810683568317927</c:v>
                </c:pt>
                <c:pt idx="1215">
                  <c:v>6.7253497441610097</c:v>
                </c:pt>
                <c:pt idx="1216">
                  <c:v>4.3168697357177734</c:v>
                </c:pt>
                <c:pt idx="1217">
                  <c:v>23.55715211232507</c:v>
                </c:pt>
                <c:pt idx="1218">
                  <c:v>77.901121139526353</c:v>
                </c:pt>
                <c:pt idx="1219">
                  <c:v>112.49355697631839</c:v>
                </c:pt>
                <c:pt idx="1220">
                  <c:v>70.42505105336511</c:v>
                </c:pt>
                <c:pt idx="1221">
                  <c:v>-31.327401161193848</c:v>
                </c:pt>
                <c:pt idx="1222">
                  <c:v>-83.054950714111328</c:v>
                </c:pt>
                <c:pt idx="1223">
                  <c:v>-90.221152941385995</c:v>
                </c:pt>
                <c:pt idx="1224">
                  <c:v>-69.885872205098337</c:v>
                </c:pt>
                <c:pt idx="1225">
                  <c:v>-53.093853632609132</c:v>
                </c:pt>
                <c:pt idx="1226">
                  <c:v>-41.235663414001465</c:v>
                </c:pt>
                <c:pt idx="1227">
                  <c:v>-35.764928499857646</c:v>
                </c:pt>
                <c:pt idx="1228">
                  <c:v>-32.021696726481082</c:v>
                </c:pt>
                <c:pt idx="1229">
                  <c:v>-31.326419512430896</c:v>
                </c:pt>
                <c:pt idx="1230">
                  <c:v>-27.088922182718868</c:v>
                </c:pt>
                <c:pt idx="1231">
                  <c:v>-21.993207295735701</c:v>
                </c:pt>
                <c:pt idx="1232">
                  <c:v>-19.675968170166023</c:v>
                </c:pt>
                <c:pt idx="1233">
                  <c:v>-15.997208913167245</c:v>
                </c:pt>
                <c:pt idx="1234">
                  <c:v>-13.839436848958268</c:v>
                </c:pt>
                <c:pt idx="1235">
                  <c:v>-12.502960205078125</c:v>
                </c:pt>
                <c:pt idx="1236">
                  <c:v>-12.005744298299085</c:v>
                </c:pt>
                <c:pt idx="1237">
                  <c:v>-11.553639094034798</c:v>
                </c:pt>
                <c:pt idx="1238">
                  <c:v>-10.957125663757321</c:v>
                </c:pt>
                <c:pt idx="1239">
                  <c:v>-10.705633163452148</c:v>
                </c:pt>
                <c:pt idx="1240">
                  <c:v>-10.147245407104489</c:v>
                </c:pt>
                <c:pt idx="1241">
                  <c:v>-9.2106657028198171</c:v>
                </c:pt>
                <c:pt idx="1242">
                  <c:v>-8.1828746795654297</c:v>
                </c:pt>
                <c:pt idx="1243">
                  <c:v>-6.6187820434570295</c:v>
                </c:pt>
                <c:pt idx="1244">
                  <c:v>-5.0154469807943105</c:v>
                </c:pt>
                <c:pt idx="1245">
                  <c:v>-3.7665189107258357</c:v>
                </c:pt>
                <c:pt idx="1246">
                  <c:v>-2.4331944783529043</c:v>
                </c:pt>
                <c:pt idx="1247">
                  <c:v>-0.12704022725426969</c:v>
                </c:pt>
                <c:pt idx="1248">
                  <c:v>2.6476383209228516</c:v>
                </c:pt>
                <c:pt idx="1249">
                  <c:v>4.9869626363117732</c:v>
                </c:pt>
                <c:pt idx="1250">
                  <c:v>5.3540763854980469</c:v>
                </c:pt>
                <c:pt idx="1251">
                  <c:v>6.0141820907592765</c:v>
                </c:pt>
                <c:pt idx="1252">
                  <c:v>5.7464764912923583</c:v>
                </c:pt>
                <c:pt idx="1253">
                  <c:v>5.3827066421508789</c:v>
                </c:pt>
                <c:pt idx="1254">
                  <c:v>5.2304760615030554</c:v>
                </c:pt>
                <c:pt idx="1255">
                  <c:v>4.6950279871623479</c:v>
                </c:pt>
                <c:pt idx="1256">
                  <c:v>4.1574621200561515</c:v>
                </c:pt>
                <c:pt idx="1257">
                  <c:v>3.9464619954427453</c:v>
                </c:pt>
                <c:pt idx="1258">
                  <c:v>4.2523272832235097</c:v>
                </c:pt>
                <c:pt idx="1259">
                  <c:v>4.4563366572062906</c:v>
                </c:pt>
                <c:pt idx="1260">
                  <c:v>4.0617891947429161</c:v>
                </c:pt>
                <c:pt idx="1261">
                  <c:v>3.2272901535034189</c:v>
                </c:pt>
                <c:pt idx="1262">
                  <c:v>3.0395412445068359</c:v>
                </c:pt>
                <c:pt idx="1263">
                  <c:v>3.096929868062376</c:v>
                </c:pt>
                <c:pt idx="1264">
                  <c:v>2.1202208201090116</c:v>
                </c:pt>
                <c:pt idx="1265">
                  <c:v>1.6024576822917429</c:v>
                </c:pt>
                <c:pt idx="1266">
                  <c:v>0.7276544570922856</c:v>
                </c:pt>
                <c:pt idx="1267">
                  <c:v>0.13004970550537118</c:v>
                </c:pt>
                <c:pt idx="1268">
                  <c:v>-0.32765738169348441</c:v>
                </c:pt>
                <c:pt idx="1269">
                  <c:v>-0.13421058654785162</c:v>
                </c:pt>
                <c:pt idx="1270">
                  <c:v>-0.3991743723552193</c:v>
                </c:pt>
                <c:pt idx="1271">
                  <c:v>-0.58388805389404297</c:v>
                </c:pt>
                <c:pt idx="1272">
                  <c:v>-0.52968883514404319</c:v>
                </c:pt>
                <c:pt idx="1273">
                  <c:v>-0.73044745127356281</c:v>
                </c:pt>
                <c:pt idx="1274">
                  <c:v>-0.68205102284753161</c:v>
                </c:pt>
                <c:pt idx="1275">
                  <c:v>-0.28845787048339844</c:v>
                </c:pt>
                <c:pt idx="1276">
                  <c:v>-7.9981486002679972E-2</c:v>
                </c:pt>
                <c:pt idx="1277">
                  <c:v>0.6348533630371096</c:v>
                </c:pt>
                <c:pt idx="1278">
                  <c:v>2.0427252451578402</c:v>
                </c:pt>
                <c:pt idx="1279">
                  <c:v>3.4611962636311091</c:v>
                </c:pt>
                <c:pt idx="1280">
                  <c:v>4.1701008478800059</c:v>
                </c:pt>
                <c:pt idx="1281">
                  <c:v>4.4679476420084256</c:v>
                </c:pt>
                <c:pt idx="1282">
                  <c:v>4.7434705098470413</c:v>
                </c:pt>
                <c:pt idx="1283">
                  <c:v>4.819982210795045</c:v>
                </c:pt>
                <c:pt idx="1284">
                  <c:v>4.828518867492674</c:v>
                </c:pt>
                <c:pt idx="1285">
                  <c:v>4.5897375742595159</c:v>
                </c:pt>
                <c:pt idx="1286">
                  <c:v>4.1514844894409162</c:v>
                </c:pt>
                <c:pt idx="1287">
                  <c:v>3.6492093404133366</c:v>
                </c:pt>
                <c:pt idx="1288">
                  <c:v>3.1711626052856436</c:v>
                </c:pt>
                <c:pt idx="1289">
                  <c:v>2.8050476710002377</c:v>
                </c:pt>
                <c:pt idx="1290">
                  <c:v>3.054131507873536</c:v>
                </c:pt>
                <c:pt idx="1291">
                  <c:v>3.1687393188476585</c:v>
                </c:pt>
                <c:pt idx="1292">
                  <c:v>3.5817686716715116</c:v>
                </c:pt>
                <c:pt idx="1293">
                  <c:v>4.2217559814453125</c:v>
                </c:pt>
                <c:pt idx="1294">
                  <c:v>4.718273798624641</c:v>
                </c:pt>
                <c:pt idx="1295">
                  <c:v>4.9463059107463323</c:v>
                </c:pt>
                <c:pt idx="1296">
                  <c:v>5.1315762201944608</c:v>
                </c:pt>
                <c:pt idx="1297">
                  <c:v>4.985837300618412</c:v>
                </c:pt>
                <c:pt idx="1298">
                  <c:v>4.840256055196166</c:v>
                </c:pt>
                <c:pt idx="1299">
                  <c:v>4.910482088724736</c:v>
                </c:pt>
                <c:pt idx="1300">
                  <c:v>4.8392388025919235</c:v>
                </c:pt>
                <c:pt idx="1301">
                  <c:v>4.8616387049356735</c:v>
                </c:pt>
                <c:pt idx="1302">
                  <c:v>4.9186919530233144</c:v>
                </c:pt>
                <c:pt idx="1303">
                  <c:v>4.7286818822224177</c:v>
                </c:pt>
                <c:pt idx="1304">
                  <c:v>4.6032613118489962</c:v>
                </c:pt>
                <c:pt idx="1305">
                  <c:v>4.7127148310343046</c:v>
                </c:pt>
                <c:pt idx="1306">
                  <c:v>4.5706370671590548</c:v>
                </c:pt>
                <c:pt idx="1307">
                  <c:v>4.9464950561523438</c:v>
                </c:pt>
                <c:pt idx="1308">
                  <c:v>3.890398661295535</c:v>
                </c:pt>
                <c:pt idx="1309">
                  <c:v>2.9548600514729069</c:v>
                </c:pt>
                <c:pt idx="1310">
                  <c:v>2.3915888468424109</c:v>
                </c:pt>
                <c:pt idx="1311">
                  <c:v>2.2472346623738995</c:v>
                </c:pt>
                <c:pt idx="1312">
                  <c:v>1.9268604914346952</c:v>
                </c:pt>
                <c:pt idx="1313">
                  <c:v>1.9274787902832031</c:v>
                </c:pt>
                <c:pt idx="1314">
                  <c:v>1.7869742711384329</c:v>
                </c:pt>
                <c:pt idx="1315">
                  <c:v>1.620146751403809</c:v>
                </c:pt>
                <c:pt idx="1316">
                  <c:v>1.5791829427082582</c:v>
                </c:pt>
                <c:pt idx="1317">
                  <c:v>1.529554049173953</c:v>
                </c:pt>
                <c:pt idx="1318">
                  <c:v>1.3185669581094994</c:v>
                </c:pt>
                <c:pt idx="1319">
                  <c:v>1.2950102488199486</c:v>
                </c:pt>
                <c:pt idx="1320">
                  <c:v>1.1519575119018564</c:v>
                </c:pt>
                <c:pt idx="1321">
                  <c:v>0.61531575520837145</c:v>
                </c:pt>
                <c:pt idx="1322">
                  <c:v>3.0822537740071994</c:v>
                </c:pt>
                <c:pt idx="1323">
                  <c:v>0.86208915710449263</c:v>
                </c:pt>
                <c:pt idx="1324">
                  <c:v>-40.70269552866614</c:v>
                </c:pt>
                <c:pt idx="1325">
                  <c:v>-61.103214581807478</c:v>
                </c:pt>
                <c:pt idx="1326">
                  <c:v>-58.292115847269685</c:v>
                </c:pt>
                <c:pt idx="1327">
                  <c:v>-45.672152519226081</c:v>
                </c:pt>
                <c:pt idx="1328">
                  <c:v>-28.977632840474477</c:v>
                </c:pt>
                <c:pt idx="1329">
                  <c:v>-19.792579015096067</c:v>
                </c:pt>
                <c:pt idx="1330">
                  <c:v>-13.972976048787476</c:v>
                </c:pt>
                <c:pt idx="1331">
                  <c:v>-11.486294110616086</c:v>
                </c:pt>
                <c:pt idx="1332">
                  <c:v>-11.125469207763675</c:v>
                </c:pt>
                <c:pt idx="1333">
                  <c:v>-11.184286753336551</c:v>
                </c:pt>
                <c:pt idx="1334">
                  <c:v>-10.709717114766477</c:v>
                </c:pt>
                <c:pt idx="1335">
                  <c:v>-10.592028299967524</c:v>
                </c:pt>
                <c:pt idx="1336">
                  <c:v>-10.485602060953742</c:v>
                </c:pt>
                <c:pt idx="1337">
                  <c:v>-11.230620702107782</c:v>
                </c:pt>
                <c:pt idx="1338">
                  <c:v>-10.824112892150875</c:v>
                </c:pt>
                <c:pt idx="1339">
                  <c:v>-7.0292259852092247</c:v>
                </c:pt>
                <c:pt idx="1340">
                  <c:v>-7.1893892288208008</c:v>
                </c:pt>
                <c:pt idx="1341">
                  <c:v>-13.35843531290687</c:v>
                </c:pt>
                <c:pt idx="1342">
                  <c:v>-32.703790664672852</c:v>
                </c:pt>
                <c:pt idx="1343">
                  <c:v>-27.686692237853997</c:v>
                </c:pt>
                <c:pt idx="1344">
                  <c:v>-14.653409004211426</c:v>
                </c:pt>
                <c:pt idx="1345">
                  <c:v>-6.7532176971435565</c:v>
                </c:pt>
                <c:pt idx="1346">
                  <c:v>-6.7969611485798413</c:v>
                </c:pt>
                <c:pt idx="1347">
                  <c:v>-7.3057146072387678</c:v>
                </c:pt>
                <c:pt idx="1348">
                  <c:v>-6.2167851130167264</c:v>
                </c:pt>
                <c:pt idx="1349">
                  <c:v>-6.0532410939533792</c:v>
                </c:pt>
                <c:pt idx="1350">
                  <c:v>-5.4973030090332031</c:v>
                </c:pt>
                <c:pt idx="1351">
                  <c:v>-5.4495172500610352</c:v>
                </c:pt>
                <c:pt idx="1352">
                  <c:v>-4.9017585118612033</c:v>
                </c:pt>
                <c:pt idx="1353">
                  <c:v>-2.1038344701131573</c:v>
                </c:pt>
                <c:pt idx="1354">
                  <c:v>9.7130467096964157</c:v>
                </c:pt>
                <c:pt idx="1355">
                  <c:v>15.91100597381592</c:v>
                </c:pt>
                <c:pt idx="1356">
                  <c:v>17.125417709350593</c:v>
                </c:pt>
                <c:pt idx="1357">
                  <c:v>20.950456937154172</c:v>
                </c:pt>
                <c:pt idx="1358">
                  <c:v>24.818572044372559</c:v>
                </c:pt>
                <c:pt idx="1359">
                  <c:v>26.931770642598508</c:v>
                </c:pt>
                <c:pt idx="1360">
                  <c:v>27.679155667622819</c:v>
                </c:pt>
                <c:pt idx="1361">
                  <c:v>36.156850814819336</c:v>
                </c:pt>
                <c:pt idx="1362">
                  <c:v>58.679394721984863</c:v>
                </c:pt>
                <c:pt idx="1363">
                  <c:v>113.08718204498291</c:v>
                </c:pt>
                <c:pt idx="1364">
                  <c:v>190.82959016164142</c:v>
                </c:pt>
                <c:pt idx="1365">
                  <c:v>236.48080921173101</c:v>
                </c:pt>
                <c:pt idx="1366">
                  <c:v>248.54724248250338</c:v>
                </c:pt>
                <c:pt idx="1367">
                  <c:v>250.86260096232104</c:v>
                </c:pt>
                <c:pt idx="1368">
                  <c:v>251.69912433624262</c:v>
                </c:pt>
                <c:pt idx="1369">
                  <c:v>252.39724477132165</c:v>
                </c:pt>
                <c:pt idx="1370">
                  <c:v>248.662524541219</c:v>
                </c:pt>
                <c:pt idx="1371">
                  <c:v>228.64320564270014</c:v>
                </c:pt>
                <c:pt idx="1372">
                  <c:v>156.66173966725671</c:v>
                </c:pt>
                <c:pt idx="1373">
                  <c:v>63.490771929422991</c:v>
                </c:pt>
                <c:pt idx="1374">
                  <c:v>24.466912905375111</c:v>
                </c:pt>
                <c:pt idx="1375">
                  <c:v>2.8767280578613281</c:v>
                </c:pt>
                <c:pt idx="1376">
                  <c:v>-5.6762526830037832</c:v>
                </c:pt>
                <c:pt idx="1377">
                  <c:v>-5.5735289255777634</c:v>
                </c:pt>
                <c:pt idx="1378">
                  <c:v>-2.1919692357380427</c:v>
                </c:pt>
                <c:pt idx="1379">
                  <c:v>0.2336692810058594</c:v>
                </c:pt>
                <c:pt idx="1380">
                  <c:v>0.99795309702562918</c:v>
                </c:pt>
                <c:pt idx="1381">
                  <c:v>1.4395564397175349</c:v>
                </c:pt>
                <c:pt idx="1382">
                  <c:v>1.4266395568847656</c:v>
                </c:pt>
                <c:pt idx="1383">
                  <c:v>-0.1234350204467774</c:v>
                </c:pt>
                <c:pt idx="1384">
                  <c:v>-2.1891123453775676</c:v>
                </c:pt>
                <c:pt idx="1385">
                  <c:v>-3.5786937077839411</c:v>
                </c:pt>
                <c:pt idx="1386">
                  <c:v>-3.3168401718139631</c:v>
                </c:pt>
                <c:pt idx="1387">
                  <c:v>-3.0470549265544382</c:v>
                </c:pt>
                <c:pt idx="1388">
                  <c:v>-2.8628594080607837</c:v>
                </c:pt>
                <c:pt idx="1389">
                  <c:v>-2.9932804107666007</c:v>
                </c:pt>
                <c:pt idx="1390">
                  <c:v>-3.3300933837890616</c:v>
                </c:pt>
                <c:pt idx="1391">
                  <c:v>-3.4987084070841079</c:v>
                </c:pt>
                <c:pt idx="1392">
                  <c:v>-3.891049385070799</c:v>
                </c:pt>
                <c:pt idx="1393">
                  <c:v>-4.5518922805786133</c:v>
                </c:pt>
                <c:pt idx="1394">
                  <c:v>-4.8007720311483126</c:v>
                </c:pt>
                <c:pt idx="1395">
                  <c:v>-4.5934788386026639</c:v>
                </c:pt>
                <c:pt idx="1396">
                  <c:v>-4.3118600845336932</c:v>
                </c:pt>
                <c:pt idx="1397">
                  <c:v>-4.2728888193767007</c:v>
                </c:pt>
                <c:pt idx="1398">
                  <c:v>-2.3891048431396484</c:v>
                </c:pt>
                <c:pt idx="1399">
                  <c:v>-1.7113367716433462E-2</c:v>
                </c:pt>
                <c:pt idx="1400">
                  <c:v>0.25314458211266821</c:v>
                </c:pt>
                <c:pt idx="1401">
                  <c:v>-1.2429488499958556</c:v>
                </c:pt>
                <c:pt idx="1402">
                  <c:v>-4.2519814173381292</c:v>
                </c:pt>
                <c:pt idx="1403">
                  <c:v>-0.49708906809485176</c:v>
                </c:pt>
                <c:pt idx="1404">
                  <c:v>-0.2717440923055392</c:v>
                </c:pt>
                <c:pt idx="1405">
                  <c:v>-8.4148406982421917E-2</c:v>
                </c:pt>
                <c:pt idx="1406">
                  <c:v>7.0119539896722954E-2</c:v>
                </c:pt>
                <c:pt idx="1407">
                  <c:v>0.17910639444983195</c:v>
                </c:pt>
                <c:pt idx="1408">
                  <c:v>-0.18651390075683602</c:v>
                </c:pt>
                <c:pt idx="1409">
                  <c:v>-0.23379007975267996</c:v>
                </c:pt>
                <c:pt idx="1410">
                  <c:v>-2.9816627502441406E-2</c:v>
                </c:pt>
                <c:pt idx="1411">
                  <c:v>-4.92095947265625E-3</c:v>
                </c:pt>
                <c:pt idx="1412">
                  <c:v>0.12204742431640625</c:v>
                </c:pt>
                <c:pt idx="1413">
                  <c:v>0.16340001424157435</c:v>
                </c:pt>
                <c:pt idx="1414">
                  <c:v>0.15071964263916024</c:v>
                </c:pt>
                <c:pt idx="1415">
                  <c:v>0.21596431732177743</c:v>
                </c:pt>
                <c:pt idx="1416">
                  <c:v>-7.5392087300542754E-2</c:v>
                </c:pt>
                <c:pt idx="1417">
                  <c:v>-0.218727429707883</c:v>
                </c:pt>
                <c:pt idx="1418">
                  <c:v>1.3774553934695181E-2</c:v>
                </c:pt>
                <c:pt idx="1419">
                  <c:v>0.14571539560949998</c:v>
                </c:pt>
                <c:pt idx="1420">
                  <c:v>0.12348143259691824</c:v>
                </c:pt>
                <c:pt idx="1421">
                  <c:v>0.1257575352987032</c:v>
                </c:pt>
                <c:pt idx="1422">
                  <c:v>0.18939113616943373</c:v>
                </c:pt>
                <c:pt idx="1423">
                  <c:v>0.2439673741658909</c:v>
                </c:pt>
                <c:pt idx="1424">
                  <c:v>0.2854817708333714</c:v>
                </c:pt>
                <c:pt idx="1425">
                  <c:v>0.23393154144287118</c:v>
                </c:pt>
                <c:pt idx="1426">
                  <c:v>0.26246134440111724</c:v>
                </c:pt>
                <c:pt idx="1427">
                  <c:v>0.4441690444946288</c:v>
                </c:pt>
                <c:pt idx="1428">
                  <c:v>3.3504486083984375E-2</c:v>
                </c:pt>
                <c:pt idx="1429">
                  <c:v>0.41703828175866436</c:v>
                </c:pt>
                <c:pt idx="1430">
                  <c:v>-0.41175142923987107</c:v>
                </c:pt>
                <c:pt idx="1431">
                  <c:v>6.1796979904174814</c:v>
                </c:pt>
                <c:pt idx="1432">
                  <c:v>14.328857739766477</c:v>
                </c:pt>
                <c:pt idx="1433">
                  <c:v>19.291866302490234</c:v>
                </c:pt>
                <c:pt idx="1434">
                  <c:v>20.843445777893066</c:v>
                </c:pt>
                <c:pt idx="1435">
                  <c:v>16.784715334574329</c:v>
                </c:pt>
                <c:pt idx="1436">
                  <c:v>17.435503005981431</c:v>
                </c:pt>
                <c:pt idx="1437">
                  <c:v>18.852261543273926</c:v>
                </c:pt>
                <c:pt idx="1438">
                  <c:v>17.380619049072259</c:v>
                </c:pt>
                <c:pt idx="1439">
                  <c:v>17.69317404429114</c:v>
                </c:pt>
                <c:pt idx="1440">
                  <c:v>21.856487592061388</c:v>
                </c:pt>
                <c:pt idx="1441">
                  <c:v>23.30159091949464</c:v>
                </c:pt>
                <c:pt idx="1442">
                  <c:v>23.850268999735484</c:v>
                </c:pt>
                <c:pt idx="1443">
                  <c:v>19.938316027323353</c:v>
                </c:pt>
                <c:pt idx="1444">
                  <c:v>18.862329483032219</c:v>
                </c:pt>
                <c:pt idx="1445">
                  <c:v>16.740019162495969</c:v>
                </c:pt>
                <c:pt idx="1446">
                  <c:v>15.981582323710086</c:v>
                </c:pt>
                <c:pt idx="1447">
                  <c:v>19.762108802795403</c:v>
                </c:pt>
                <c:pt idx="1448">
                  <c:v>21.783592542012563</c:v>
                </c:pt>
                <c:pt idx="1449">
                  <c:v>20.162586212158196</c:v>
                </c:pt>
                <c:pt idx="1450">
                  <c:v>19.091937700907344</c:v>
                </c:pt>
                <c:pt idx="1451">
                  <c:v>19.362105051676508</c:v>
                </c:pt>
                <c:pt idx="1452">
                  <c:v>17.645497322082527</c:v>
                </c:pt>
                <c:pt idx="1453">
                  <c:v>19.848081906636487</c:v>
                </c:pt>
                <c:pt idx="1454">
                  <c:v>19.899433453877798</c:v>
                </c:pt>
                <c:pt idx="1455">
                  <c:v>18.840571403503418</c:v>
                </c:pt>
                <c:pt idx="1456">
                  <c:v>20.903623580932603</c:v>
                </c:pt>
                <c:pt idx="1457">
                  <c:v>21.527675946553479</c:v>
                </c:pt>
                <c:pt idx="1458">
                  <c:v>19.852932612101192</c:v>
                </c:pt>
                <c:pt idx="1459">
                  <c:v>15.266872088114383</c:v>
                </c:pt>
                <c:pt idx="1460">
                  <c:v>15.358195622762082</c:v>
                </c:pt>
                <c:pt idx="1461">
                  <c:v>13.791224479675293</c:v>
                </c:pt>
                <c:pt idx="1462">
                  <c:v>16.341191927591925</c:v>
                </c:pt>
                <c:pt idx="1463">
                  <c:v>15.528773625691763</c:v>
                </c:pt>
                <c:pt idx="1464">
                  <c:v>13.319542884826667</c:v>
                </c:pt>
                <c:pt idx="1465">
                  <c:v>10.165557861328129</c:v>
                </c:pt>
                <c:pt idx="1466">
                  <c:v>6.3654311498006555</c:v>
                </c:pt>
                <c:pt idx="1467">
                  <c:v>1.6076587041218324</c:v>
                </c:pt>
                <c:pt idx="1468">
                  <c:v>-2.536039670308468</c:v>
                </c:pt>
                <c:pt idx="1469">
                  <c:v>-3.1434723536173141</c:v>
                </c:pt>
                <c:pt idx="1470">
                  <c:v>-4.2823893229166305</c:v>
                </c:pt>
                <c:pt idx="1471">
                  <c:v>12.803304354349738</c:v>
                </c:pt>
                <c:pt idx="1472">
                  <c:v>35.88350454966232</c:v>
                </c:pt>
                <c:pt idx="1473">
                  <c:v>32.214630444844595</c:v>
                </c:pt>
                <c:pt idx="1474">
                  <c:v>55.290171941121486</c:v>
                </c:pt>
                <c:pt idx="1475">
                  <c:v>64.17481517791748</c:v>
                </c:pt>
                <c:pt idx="1476">
                  <c:v>48.350825945536243</c:v>
                </c:pt>
                <c:pt idx="1477">
                  <c:v>35.220843633015988</c:v>
                </c:pt>
                <c:pt idx="1478">
                  <c:v>24.939626057942629</c:v>
                </c:pt>
                <c:pt idx="1479">
                  <c:v>14.852634112040171</c:v>
                </c:pt>
                <c:pt idx="1480">
                  <c:v>11.857907613118527</c:v>
                </c:pt>
                <c:pt idx="1481">
                  <c:v>12.750470161437988</c:v>
                </c:pt>
                <c:pt idx="1482">
                  <c:v>16.026782353718993</c:v>
                </c:pt>
                <c:pt idx="1483">
                  <c:v>14.753470102945926</c:v>
                </c:pt>
                <c:pt idx="1484">
                  <c:v>21.642071406046526</c:v>
                </c:pt>
                <c:pt idx="1485">
                  <c:v>27.655526161193841</c:v>
                </c:pt>
                <c:pt idx="1486">
                  <c:v>30.435968399047855</c:v>
                </c:pt>
                <c:pt idx="1487">
                  <c:v>21.101311365763301</c:v>
                </c:pt>
                <c:pt idx="1488">
                  <c:v>30.422056833902943</c:v>
                </c:pt>
                <c:pt idx="1489">
                  <c:v>33.171583175659165</c:v>
                </c:pt>
                <c:pt idx="1490">
                  <c:v>21.916778564453125</c:v>
                </c:pt>
                <c:pt idx="1491">
                  <c:v>10.475646336873417</c:v>
                </c:pt>
                <c:pt idx="1492">
                  <c:v>-23.655910809834729</c:v>
                </c:pt>
                <c:pt idx="1493">
                  <c:v>-24.046582857767689</c:v>
                </c:pt>
                <c:pt idx="1494">
                  <c:v>-13.270926475524902</c:v>
                </c:pt>
                <c:pt idx="1495">
                  <c:v>-2.5422096252441396E-2</c:v>
                </c:pt>
                <c:pt idx="1496">
                  <c:v>7.5436337788900119</c:v>
                </c:pt>
                <c:pt idx="1497">
                  <c:v>10.062224070231196</c:v>
                </c:pt>
                <c:pt idx="1498">
                  <c:v>10.448586781819699</c:v>
                </c:pt>
                <c:pt idx="1499">
                  <c:v>9.9051399230957067</c:v>
                </c:pt>
                <c:pt idx="1500">
                  <c:v>9.6517918904622775</c:v>
                </c:pt>
                <c:pt idx="1501">
                  <c:v>9.1699822743734138</c:v>
                </c:pt>
                <c:pt idx="1502">
                  <c:v>9.4437891642252225</c:v>
                </c:pt>
                <c:pt idx="1503">
                  <c:v>10.365013758341437</c:v>
                </c:pt>
                <c:pt idx="1504">
                  <c:v>10.459747950235972</c:v>
                </c:pt>
                <c:pt idx="1505">
                  <c:v>10.565665880839106</c:v>
                </c:pt>
                <c:pt idx="1506">
                  <c:v>10.996512730916379</c:v>
                </c:pt>
                <c:pt idx="1507">
                  <c:v>11.506259918212892</c:v>
                </c:pt>
                <c:pt idx="1508">
                  <c:v>12.488645553588871</c:v>
                </c:pt>
                <c:pt idx="1509">
                  <c:v>12.606306393941169</c:v>
                </c:pt>
                <c:pt idx="1510">
                  <c:v>12.314297040303471</c:v>
                </c:pt>
                <c:pt idx="1511">
                  <c:v>12.128033002217531</c:v>
                </c:pt>
                <c:pt idx="1512">
                  <c:v>11.588891983032223</c:v>
                </c:pt>
                <c:pt idx="1513">
                  <c:v>11.92511717478442</c:v>
                </c:pt>
                <c:pt idx="1514">
                  <c:v>13.022235552469855</c:v>
                </c:pt>
                <c:pt idx="1515">
                  <c:v>13.112272898356082</c:v>
                </c:pt>
                <c:pt idx="1516">
                  <c:v>13.512150128682492</c:v>
                </c:pt>
                <c:pt idx="1517">
                  <c:v>13.506353696187265</c:v>
                </c:pt>
                <c:pt idx="1518">
                  <c:v>12.699066797892216</c:v>
                </c:pt>
                <c:pt idx="1519">
                  <c:v>10.839536348978648</c:v>
                </c:pt>
                <c:pt idx="1520">
                  <c:v>8.9672784805297816</c:v>
                </c:pt>
                <c:pt idx="1521">
                  <c:v>257.10155391693115</c:v>
                </c:pt>
                <c:pt idx="1522">
                  <c:v>314.43512678146357</c:v>
                </c:pt>
                <c:pt idx="1523">
                  <c:v>51.535399119059278</c:v>
                </c:pt>
                <c:pt idx="1524">
                  <c:v>28.789286295572868</c:v>
                </c:pt>
                <c:pt idx="1525">
                  <c:v>23.519368489583314</c:v>
                </c:pt>
                <c:pt idx="1526">
                  <c:v>22.144102573394772</c:v>
                </c:pt>
                <c:pt idx="1527">
                  <c:v>16.294016043345145</c:v>
                </c:pt>
                <c:pt idx="1528">
                  <c:v>12.799495379130066</c:v>
                </c:pt>
                <c:pt idx="1529">
                  <c:v>13.058120250701904</c:v>
                </c:pt>
                <c:pt idx="1530">
                  <c:v>9.5132072766622322</c:v>
                </c:pt>
                <c:pt idx="1531">
                  <c:v>7.6978392601013157</c:v>
                </c:pt>
                <c:pt idx="1532">
                  <c:v>9.6511445045471227</c:v>
                </c:pt>
                <c:pt idx="1533">
                  <c:v>5.8792211214700982</c:v>
                </c:pt>
                <c:pt idx="1534">
                  <c:v>7.2244278589884594</c:v>
                </c:pt>
                <c:pt idx="1535">
                  <c:v>10.43293412526447</c:v>
                </c:pt>
                <c:pt idx="1536">
                  <c:v>6.786249796549443</c:v>
                </c:pt>
                <c:pt idx="1537">
                  <c:v>10.091126283009828</c:v>
                </c:pt>
                <c:pt idx="1538">
                  <c:v>13.346790790557861</c:v>
                </c:pt>
                <c:pt idx="1539">
                  <c:v>13.789832433064763</c:v>
                </c:pt>
                <c:pt idx="1540">
                  <c:v>10.417298475901305</c:v>
                </c:pt>
                <c:pt idx="1541">
                  <c:v>8.1394178072611698</c:v>
                </c:pt>
                <c:pt idx="1542">
                  <c:v>8.1636160214741835</c:v>
                </c:pt>
                <c:pt idx="1543">
                  <c:v>6.7343401908874512</c:v>
                </c:pt>
                <c:pt idx="1544">
                  <c:v>6.0474357604980451</c:v>
                </c:pt>
                <c:pt idx="1545">
                  <c:v>5.3258829116821289</c:v>
                </c:pt>
                <c:pt idx="1546">
                  <c:v>4.2912912368774405</c:v>
                </c:pt>
                <c:pt idx="1547">
                  <c:v>4.8049963315327755</c:v>
                </c:pt>
                <c:pt idx="1548">
                  <c:v>4.889406681060791</c:v>
                </c:pt>
                <c:pt idx="1549">
                  <c:v>5.73363717397058</c:v>
                </c:pt>
                <c:pt idx="1550">
                  <c:v>6.0328900019327421</c:v>
                </c:pt>
                <c:pt idx="1551">
                  <c:v>7.0957732200622559</c:v>
                </c:pt>
                <c:pt idx="1552">
                  <c:v>-4.885209242502869</c:v>
                </c:pt>
                <c:pt idx="1553">
                  <c:v>-0.55270989735919385</c:v>
                </c:pt>
                <c:pt idx="1554">
                  <c:v>5.6136228243510118</c:v>
                </c:pt>
                <c:pt idx="1555">
                  <c:v>6.6980414390563965</c:v>
                </c:pt>
                <c:pt idx="1556">
                  <c:v>6.9805957476298204</c:v>
                </c:pt>
                <c:pt idx="1557">
                  <c:v>6.6436287562052012</c:v>
                </c:pt>
                <c:pt idx="1558">
                  <c:v>4.4365288416544804</c:v>
                </c:pt>
                <c:pt idx="1559">
                  <c:v>4.3761699994405507</c:v>
                </c:pt>
                <c:pt idx="1560">
                  <c:v>9.3305905660031455E-2</c:v>
                </c:pt>
                <c:pt idx="1561">
                  <c:v>5.9790929158509747E-2</c:v>
                </c:pt>
                <c:pt idx="1562">
                  <c:v>-8.5078398386656415E-2</c:v>
                </c:pt>
                <c:pt idx="1563">
                  <c:v>4.2237133979797363</c:v>
                </c:pt>
                <c:pt idx="1564">
                  <c:v>6.6485498746235976</c:v>
                </c:pt>
                <c:pt idx="1565">
                  <c:v>7.2257868448892832</c:v>
                </c:pt>
                <c:pt idx="1566">
                  <c:v>7.2290542920430312</c:v>
                </c:pt>
                <c:pt idx="1567">
                  <c:v>8.2150994936625352</c:v>
                </c:pt>
                <c:pt idx="1568">
                  <c:v>9.2258647282918069</c:v>
                </c:pt>
                <c:pt idx="1569">
                  <c:v>10.522613525390625</c:v>
                </c:pt>
                <c:pt idx="1570">
                  <c:v>11.804323196411129</c:v>
                </c:pt>
                <c:pt idx="1571">
                  <c:v>12.129579226175967</c:v>
                </c:pt>
                <c:pt idx="1572">
                  <c:v>12.421922524770135</c:v>
                </c:pt>
                <c:pt idx="1573">
                  <c:v>12.055365721384703</c:v>
                </c:pt>
                <c:pt idx="1574">
                  <c:v>11.720990022023553</c:v>
                </c:pt>
                <c:pt idx="1575">
                  <c:v>11.174942970275875</c:v>
                </c:pt>
                <c:pt idx="1576">
                  <c:v>10.392298221588138</c:v>
                </c:pt>
                <c:pt idx="1577">
                  <c:v>10.020187377929695</c:v>
                </c:pt>
                <c:pt idx="1578">
                  <c:v>11.013882319132506</c:v>
                </c:pt>
                <c:pt idx="1579">
                  <c:v>11.553647200266486</c:v>
                </c:pt>
                <c:pt idx="1580">
                  <c:v>12.831877390543639</c:v>
                </c:pt>
                <c:pt idx="1581">
                  <c:v>5.3247893651326876</c:v>
                </c:pt>
                <c:pt idx="1582">
                  <c:v>-1.9160577456156607</c:v>
                </c:pt>
                <c:pt idx="1583">
                  <c:v>-8.1901868184407416</c:v>
                </c:pt>
                <c:pt idx="1584">
                  <c:v>-50.425907611846924</c:v>
                </c:pt>
                <c:pt idx="1585">
                  <c:v>-144.48949400583911</c:v>
                </c:pt>
                <c:pt idx="1586">
                  <c:v>-165.05870803197229</c:v>
                </c:pt>
                <c:pt idx="1587">
                  <c:v>-145.13099543253577</c:v>
                </c:pt>
                <c:pt idx="1588">
                  <c:v>-140.30819050470996</c:v>
                </c:pt>
                <c:pt idx="1589">
                  <c:v>-137.72725852330518</c:v>
                </c:pt>
                <c:pt idx="1590">
                  <c:v>-127.84151315689093</c:v>
                </c:pt>
                <c:pt idx="1591">
                  <c:v>-116.96186955769856</c:v>
                </c:pt>
                <c:pt idx="1592">
                  <c:v>-105.35076157251984</c:v>
                </c:pt>
                <c:pt idx="1593">
                  <c:v>-90.975415865580231</c:v>
                </c:pt>
                <c:pt idx="1594">
                  <c:v>-76.105150540669698</c:v>
                </c:pt>
                <c:pt idx="1595">
                  <c:v>-20.581127961476685</c:v>
                </c:pt>
                <c:pt idx="1596">
                  <c:v>0.19440333048510194</c:v>
                </c:pt>
                <c:pt idx="1597">
                  <c:v>3.682138760884528</c:v>
                </c:pt>
                <c:pt idx="1598">
                  <c:v>4.1292209625244141</c:v>
                </c:pt>
                <c:pt idx="1599">
                  <c:v>5.0899089177449905</c:v>
                </c:pt>
                <c:pt idx="1600">
                  <c:v>7.0603914260864258</c:v>
                </c:pt>
                <c:pt idx="1601">
                  <c:v>7.9026915232340134</c:v>
                </c:pt>
                <c:pt idx="1602">
                  <c:v>3.7183469136556369</c:v>
                </c:pt>
                <c:pt idx="1603">
                  <c:v>2.370645205179811</c:v>
                </c:pt>
                <c:pt idx="1604">
                  <c:v>2.6706406275430927</c:v>
                </c:pt>
                <c:pt idx="1605">
                  <c:v>2.7997223536173141</c:v>
                </c:pt>
                <c:pt idx="1606">
                  <c:v>3.7606391906738277</c:v>
                </c:pt>
                <c:pt idx="1607">
                  <c:v>4.6089811325073242</c:v>
                </c:pt>
                <c:pt idx="1608">
                  <c:v>5.1597913106281794</c:v>
                </c:pt>
                <c:pt idx="1609">
                  <c:v>4.9921445846557617</c:v>
                </c:pt>
                <c:pt idx="1610">
                  <c:v>3.9416681925455341</c:v>
                </c:pt>
                <c:pt idx="1611">
                  <c:v>12.529698371887211</c:v>
                </c:pt>
                <c:pt idx="1612">
                  <c:v>20.262258847554563</c:v>
                </c:pt>
                <c:pt idx="1613">
                  <c:v>25.166443506876586</c:v>
                </c:pt>
                <c:pt idx="1614">
                  <c:v>33.083909670511851</c:v>
                </c:pt>
                <c:pt idx="1615">
                  <c:v>25.740268071492437</c:v>
                </c:pt>
                <c:pt idx="1616">
                  <c:v>-1.7661902109782659</c:v>
                </c:pt>
                <c:pt idx="1617">
                  <c:v>-17.77245871225989</c:v>
                </c:pt>
                <c:pt idx="1618">
                  <c:v>-19.703166643778559</c:v>
                </c:pt>
                <c:pt idx="1619">
                  <c:v>-15.81375821431482</c:v>
                </c:pt>
                <c:pt idx="1620">
                  <c:v>-10.007430712382074</c:v>
                </c:pt>
                <c:pt idx="1621">
                  <c:v>-7.8452164332071561</c:v>
                </c:pt>
                <c:pt idx="1622">
                  <c:v>-5.4089511235554264</c:v>
                </c:pt>
                <c:pt idx="1623">
                  <c:v>-1.0969584782917543</c:v>
                </c:pt>
                <c:pt idx="1624">
                  <c:v>2.9654169082641597</c:v>
                </c:pt>
                <c:pt idx="1625">
                  <c:v>7.0608278910318631</c:v>
                </c:pt>
                <c:pt idx="1626">
                  <c:v>9.5797402064006345</c:v>
                </c:pt>
                <c:pt idx="1627">
                  <c:v>12.194661140441891</c:v>
                </c:pt>
                <c:pt idx="1628">
                  <c:v>13.763462702433344</c:v>
                </c:pt>
                <c:pt idx="1629">
                  <c:v>14.934317270914672</c:v>
                </c:pt>
                <c:pt idx="1630">
                  <c:v>13.954872131347656</c:v>
                </c:pt>
                <c:pt idx="1631">
                  <c:v>12.517576853434322</c:v>
                </c:pt>
                <c:pt idx="1632">
                  <c:v>11.669344266255624</c:v>
                </c:pt>
                <c:pt idx="1633">
                  <c:v>12.504512786865234</c:v>
                </c:pt>
                <c:pt idx="1634">
                  <c:v>14.405224482218387</c:v>
                </c:pt>
                <c:pt idx="1635">
                  <c:v>16.766338984171501</c:v>
                </c:pt>
                <c:pt idx="1636">
                  <c:v>17.714118003845215</c:v>
                </c:pt>
                <c:pt idx="1637">
                  <c:v>15.129136085510254</c:v>
                </c:pt>
                <c:pt idx="1638">
                  <c:v>14.643388748168945</c:v>
                </c:pt>
                <c:pt idx="1639">
                  <c:v>14.699222882588742</c:v>
                </c:pt>
                <c:pt idx="1640">
                  <c:v>15.492232640584353</c:v>
                </c:pt>
                <c:pt idx="1641">
                  <c:v>15.449810981750485</c:v>
                </c:pt>
                <c:pt idx="1642">
                  <c:v>14.100283622741699</c:v>
                </c:pt>
                <c:pt idx="1643">
                  <c:v>13.260482788085945</c:v>
                </c:pt>
                <c:pt idx="1644">
                  <c:v>12.694719632466558</c:v>
                </c:pt>
                <c:pt idx="1645">
                  <c:v>12.010464350382566</c:v>
                </c:pt>
                <c:pt idx="1646">
                  <c:v>11.250894546508794</c:v>
                </c:pt>
                <c:pt idx="1647">
                  <c:v>10.717901865641238</c:v>
                </c:pt>
                <c:pt idx="1648">
                  <c:v>10.58649826049805</c:v>
                </c:pt>
                <c:pt idx="1649">
                  <c:v>10.335836728413945</c:v>
                </c:pt>
                <c:pt idx="1650">
                  <c:v>10.388256708780887</c:v>
                </c:pt>
                <c:pt idx="1651">
                  <c:v>10.616957346598269</c:v>
                </c:pt>
                <c:pt idx="1652">
                  <c:v>10.996524810791019</c:v>
                </c:pt>
                <c:pt idx="1653">
                  <c:v>11.27693780263257</c:v>
                </c:pt>
                <c:pt idx="1654">
                  <c:v>11.684592247009281</c:v>
                </c:pt>
                <c:pt idx="1655">
                  <c:v>11.62662474314368</c:v>
                </c:pt>
                <c:pt idx="1656">
                  <c:v>10.904862085978266</c:v>
                </c:pt>
                <c:pt idx="1657">
                  <c:v>10.285588264465336</c:v>
                </c:pt>
                <c:pt idx="1658">
                  <c:v>10.438433965047242</c:v>
                </c:pt>
                <c:pt idx="1659">
                  <c:v>10.524930318196539</c:v>
                </c:pt>
                <c:pt idx="1660">
                  <c:v>10.955826123555539</c:v>
                </c:pt>
                <c:pt idx="1661">
                  <c:v>11.116219838460324</c:v>
                </c:pt>
                <c:pt idx="1662">
                  <c:v>10.741348584493032</c:v>
                </c:pt>
                <c:pt idx="1663">
                  <c:v>9.7247228622436488</c:v>
                </c:pt>
                <c:pt idx="1664">
                  <c:v>7.7092994054157806</c:v>
                </c:pt>
                <c:pt idx="1665">
                  <c:v>4.8553988138835393</c:v>
                </c:pt>
                <c:pt idx="1666">
                  <c:v>1.5339523951212186</c:v>
                </c:pt>
                <c:pt idx="1667">
                  <c:v>-1.6600157419840122</c:v>
                </c:pt>
                <c:pt idx="1668">
                  <c:v>-4.4704872767131292</c:v>
                </c:pt>
                <c:pt idx="1669">
                  <c:v>-6.2434635162353516</c:v>
                </c:pt>
                <c:pt idx="1670">
                  <c:v>-6.7797908782958975</c:v>
                </c:pt>
                <c:pt idx="1671">
                  <c:v>-5.4404513041178024</c:v>
                </c:pt>
                <c:pt idx="1672">
                  <c:v>-5.0333677927652642</c:v>
                </c:pt>
                <c:pt idx="1673">
                  <c:v>-3.5918184916177993</c:v>
                </c:pt>
                <c:pt idx="1674">
                  <c:v>7.8451048533121366</c:v>
                </c:pt>
                <c:pt idx="1675">
                  <c:v>19.521518071492551</c:v>
                </c:pt>
                <c:pt idx="1676">
                  <c:v>29.481839179992676</c:v>
                </c:pt>
                <c:pt idx="1677">
                  <c:v>36.746046066284165</c:v>
                </c:pt>
                <c:pt idx="1678">
                  <c:v>43.716836293538449</c:v>
                </c:pt>
                <c:pt idx="1679">
                  <c:v>42.877886772155755</c:v>
                </c:pt>
                <c:pt idx="1680">
                  <c:v>41.232934951782227</c:v>
                </c:pt>
                <c:pt idx="1681">
                  <c:v>40.345849672953236</c:v>
                </c:pt>
                <c:pt idx="1682">
                  <c:v>42.237663586934445</c:v>
                </c:pt>
                <c:pt idx="1683">
                  <c:v>48.245192527771017</c:v>
                </c:pt>
                <c:pt idx="1684">
                  <c:v>51.779148737589495</c:v>
                </c:pt>
                <c:pt idx="1685">
                  <c:v>51.946377436319949</c:v>
                </c:pt>
                <c:pt idx="1686">
                  <c:v>52.074390411376946</c:v>
                </c:pt>
                <c:pt idx="1687">
                  <c:v>57.504620234171512</c:v>
                </c:pt>
                <c:pt idx="1688">
                  <c:v>18.63439718882239</c:v>
                </c:pt>
                <c:pt idx="1689">
                  <c:v>-1.646116892496821</c:v>
                </c:pt>
                <c:pt idx="1690">
                  <c:v>-2.0942401885986328</c:v>
                </c:pt>
                <c:pt idx="1691">
                  <c:v>-1.3977473576863986</c:v>
                </c:pt>
                <c:pt idx="1692">
                  <c:v>-2.2012901306152344</c:v>
                </c:pt>
                <c:pt idx="1693">
                  <c:v>-2.2975403467813766</c:v>
                </c:pt>
                <c:pt idx="1694">
                  <c:v>-2.1316544214885189</c:v>
                </c:pt>
                <c:pt idx="1695">
                  <c:v>-2.2680619557698951</c:v>
                </c:pt>
                <c:pt idx="1696">
                  <c:v>-2.5177933375041448</c:v>
                </c:pt>
                <c:pt idx="1697">
                  <c:v>-2.4754978815714148</c:v>
                </c:pt>
                <c:pt idx="1698">
                  <c:v>-2.6298812230428439</c:v>
                </c:pt>
                <c:pt idx="1699">
                  <c:v>-2.8195419311523438</c:v>
                </c:pt>
                <c:pt idx="1700">
                  <c:v>-2.7651519775390634</c:v>
                </c:pt>
                <c:pt idx="1701">
                  <c:v>-2.467983563741087</c:v>
                </c:pt>
                <c:pt idx="1702">
                  <c:v>-2.6793120702108126</c:v>
                </c:pt>
                <c:pt idx="1703">
                  <c:v>-3.5527791976928702</c:v>
                </c:pt>
                <c:pt idx="1704">
                  <c:v>-4.343043327331543</c:v>
                </c:pt>
                <c:pt idx="1705">
                  <c:v>-4.6248890558878175</c:v>
                </c:pt>
                <c:pt idx="1706">
                  <c:v>-21.434098243713379</c:v>
                </c:pt>
                <c:pt idx="1707">
                  <c:v>-38.589984258015974</c:v>
                </c:pt>
                <c:pt idx="1708">
                  <c:v>-22.395246823628774</c:v>
                </c:pt>
                <c:pt idx="1709">
                  <c:v>-8.4208892186482078</c:v>
                </c:pt>
                <c:pt idx="1710">
                  <c:v>-7.0726486841838367</c:v>
                </c:pt>
                <c:pt idx="1711">
                  <c:v>-6.8499247233073683</c:v>
                </c:pt>
                <c:pt idx="1712">
                  <c:v>-5.9110393524169904</c:v>
                </c:pt>
                <c:pt idx="1713">
                  <c:v>-5.9014616012573278</c:v>
                </c:pt>
                <c:pt idx="1714">
                  <c:v>-5.8277489344278575</c:v>
                </c:pt>
                <c:pt idx="1715">
                  <c:v>-6.1489578882852776</c:v>
                </c:pt>
                <c:pt idx="1716">
                  <c:v>-5.400307337442996</c:v>
                </c:pt>
                <c:pt idx="1717">
                  <c:v>-6.1303952534992714</c:v>
                </c:pt>
                <c:pt idx="1718">
                  <c:v>-4.6755475997924805</c:v>
                </c:pt>
                <c:pt idx="1719">
                  <c:v>15.125017166137695</c:v>
                </c:pt>
                <c:pt idx="1720">
                  <c:v>24.425172487894656</c:v>
                </c:pt>
                <c:pt idx="1721">
                  <c:v>25.821344693501707</c:v>
                </c:pt>
                <c:pt idx="1722">
                  <c:v>33.331610361735095</c:v>
                </c:pt>
                <c:pt idx="1723">
                  <c:v>38.807044347127302</c:v>
                </c:pt>
                <c:pt idx="1724">
                  <c:v>56.79413223266603</c:v>
                </c:pt>
                <c:pt idx="1725">
                  <c:v>104.27800019582112</c:v>
                </c:pt>
                <c:pt idx="1726">
                  <c:v>158.17065111796063</c:v>
                </c:pt>
                <c:pt idx="1727">
                  <c:v>184.77096843719482</c:v>
                </c:pt>
                <c:pt idx="1728">
                  <c:v>191.40317948659265</c:v>
                </c:pt>
                <c:pt idx="1729">
                  <c:v>191.91378943125397</c:v>
                </c:pt>
                <c:pt idx="1730">
                  <c:v>190.39127031962084</c:v>
                </c:pt>
                <c:pt idx="1731">
                  <c:v>187.61296526590974</c:v>
                </c:pt>
                <c:pt idx="1732">
                  <c:v>183.53333663940435</c:v>
                </c:pt>
                <c:pt idx="1733">
                  <c:v>187.31751314799001</c:v>
                </c:pt>
                <c:pt idx="1734">
                  <c:v>191.55995623270661</c:v>
                </c:pt>
                <c:pt idx="1735">
                  <c:v>149.27331161499018</c:v>
                </c:pt>
                <c:pt idx="1736">
                  <c:v>65.027602513631166</c:v>
                </c:pt>
                <c:pt idx="1737">
                  <c:v>31.512438456217531</c:v>
                </c:pt>
                <c:pt idx="1738">
                  <c:v>11.357074419657469</c:v>
                </c:pt>
                <c:pt idx="1739">
                  <c:v>-8.6034415562948006</c:v>
                </c:pt>
                <c:pt idx="1740">
                  <c:v>-3.1303850809732685</c:v>
                </c:pt>
                <c:pt idx="1741">
                  <c:v>4.4118032455444363</c:v>
                </c:pt>
                <c:pt idx="1742">
                  <c:v>6.3604698181152326</c:v>
                </c:pt>
                <c:pt idx="1743">
                  <c:v>4.3829021453857404</c:v>
                </c:pt>
                <c:pt idx="1744">
                  <c:v>2.9265549977620822</c:v>
                </c:pt>
                <c:pt idx="1745">
                  <c:v>2.5960315068562072</c:v>
                </c:pt>
                <c:pt idx="1746">
                  <c:v>1.6876916885375972</c:v>
                </c:pt>
                <c:pt idx="1747">
                  <c:v>1.7441113789914201E-2</c:v>
                </c:pt>
                <c:pt idx="1748">
                  <c:v>-2.6919161478679157</c:v>
                </c:pt>
                <c:pt idx="1749">
                  <c:v>-4.2478065490722656</c:v>
                </c:pt>
                <c:pt idx="1750">
                  <c:v>-4.9530553817749023</c:v>
                </c:pt>
                <c:pt idx="1751">
                  <c:v>-4.5989068349201716</c:v>
                </c:pt>
                <c:pt idx="1752">
                  <c:v>-4.7756678263347112</c:v>
                </c:pt>
                <c:pt idx="1753">
                  <c:v>-4.8230113983154279</c:v>
                </c:pt>
                <c:pt idx="1754">
                  <c:v>-4.8324473698934298</c:v>
                </c:pt>
                <c:pt idx="1755">
                  <c:v>-4.7016493479410446</c:v>
                </c:pt>
                <c:pt idx="1756">
                  <c:v>-4.3555021286010742</c:v>
                </c:pt>
                <c:pt idx="1757">
                  <c:v>-5.1575956344604457</c:v>
                </c:pt>
                <c:pt idx="1758">
                  <c:v>-4.2259591420491915</c:v>
                </c:pt>
                <c:pt idx="1759">
                  <c:v>-4.6915216445922852</c:v>
                </c:pt>
                <c:pt idx="1760">
                  <c:v>-5.0582122802734384</c:v>
                </c:pt>
                <c:pt idx="1761">
                  <c:v>-5.3879006703695014</c:v>
                </c:pt>
                <c:pt idx="1762">
                  <c:v>-4.9049183527628202</c:v>
                </c:pt>
                <c:pt idx="1763">
                  <c:v>-2.1654462814331046</c:v>
                </c:pt>
                <c:pt idx="1764">
                  <c:v>0.13365427652991002</c:v>
                </c:pt>
                <c:pt idx="1765">
                  <c:v>0.17989857991540248</c:v>
                </c:pt>
                <c:pt idx="1766">
                  <c:v>6.0751279195187649E-2</c:v>
                </c:pt>
                <c:pt idx="1767">
                  <c:v>-0.15538692474365232</c:v>
                </c:pt>
                <c:pt idx="1768">
                  <c:v>-0.44263776143395717</c:v>
                </c:pt>
                <c:pt idx="1769">
                  <c:v>-0.46637026468920362</c:v>
                </c:pt>
                <c:pt idx="1770">
                  <c:v>-0.44949531555175776</c:v>
                </c:pt>
                <c:pt idx="1771">
                  <c:v>-0.61040623982751163</c:v>
                </c:pt>
                <c:pt idx="1772">
                  <c:v>-0.66373093922936754</c:v>
                </c:pt>
                <c:pt idx="1773">
                  <c:v>-0.27103519439697266</c:v>
                </c:pt>
                <c:pt idx="1774">
                  <c:v>-3.4607569376589715E-2</c:v>
                </c:pt>
                <c:pt idx="1775">
                  <c:v>5.3001403808593771E-2</c:v>
                </c:pt>
                <c:pt idx="1776">
                  <c:v>3.5490353902218885E-2</c:v>
                </c:pt>
                <c:pt idx="1777">
                  <c:v>5.7463645935058615E-2</c:v>
                </c:pt>
                <c:pt idx="1778">
                  <c:v>2.8238296508789073E-2</c:v>
                </c:pt>
                <c:pt idx="1779">
                  <c:v>-9.436702728271483E-2</c:v>
                </c:pt>
                <c:pt idx="1780">
                  <c:v>-0.11450227101636302</c:v>
                </c:pt>
                <c:pt idx="1781">
                  <c:v>-5.0678253173828125E-3</c:v>
                </c:pt>
                <c:pt idx="1782">
                  <c:v>-3.4533818562749757E-2</c:v>
                </c:pt>
                <c:pt idx="1783">
                  <c:v>-9.0395291646359524E-2</c:v>
                </c:pt>
                <c:pt idx="1784">
                  <c:v>-9.1546058654785184E-2</c:v>
                </c:pt>
                <c:pt idx="1785">
                  <c:v>-0.18266105651855469</c:v>
                </c:pt>
                <c:pt idx="1786">
                  <c:v>-0.26880995432532018</c:v>
                </c:pt>
                <c:pt idx="1787">
                  <c:v>-7.9077720642089872E-2</c:v>
                </c:pt>
                <c:pt idx="1788">
                  <c:v>-2.7293205261230479E-2</c:v>
                </c:pt>
                <c:pt idx="1789">
                  <c:v>-1.8977165222167979E-2</c:v>
                </c:pt>
                <c:pt idx="1790">
                  <c:v>-4.7219594318903572E-3</c:v>
                </c:pt>
                <c:pt idx="1791">
                  <c:v>-4.1679382324218736E-2</c:v>
                </c:pt>
                <c:pt idx="1792">
                  <c:v>-2.0783742268804434E-2</c:v>
                </c:pt>
                <c:pt idx="1793">
                  <c:v>-2.5665283203125007E-2</c:v>
                </c:pt>
                <c:pt idx="1794">
                  <c:v>-0.46747525533044176</c:v>
                </c:pt>
                <c:pt idx="1795">
                  <c:v>-1.8018856048583984</c:v>
                </c:pt>
                <c:pt idx="1796">
                  <c:v>1.1534814834594722</c:v>
                </c:pt>
                <c:pt idx="1797">
                  <c:v>4.8218186696370786</c:v>
                </c:pt>
                <c:pt idx="1798">
                  <c:v>9.3266693751016909</c:v>
                </c:pt>
                <c:pt idx="1799">
                  <c:v>8.1405296325683594</c:v>
                </c:pt>
                <c:pt idx="1800">
                  <c:v>8.3954976399740033</c:v>
                </c:pt>
                <c:pt idx="1801">
                  <c:v>10.216058413187739</c:v>
                </c:pt>
                <c:pt idx="1802">
                  <c:v>11.119050979614261</c:v>
                </c:pt>
                <c:pt idx="1803">
                  <c:v>11.131084124247309</c:v>
                </c:pt>
                <c:pt idx="1804">
                  <c:v>11.671636899312269</c:v>
                </c:pt>
                <c:pt idx="1805">
                  <c:v>13.850298881530762</c:v>
                </c:pt>
                <c:pt idx="1806">
                  <c:v>12.301668802897099</c:v>
                </c:pt>
                <c:pt idx="1807">
                  <c:v>12.154880523681646</c:v>
                </c:pt>
                <c:pt idx="1808">
                  <c:v>13.5734875996908</c:v>
                </c:pt>
                <c:pt idx="1809">
                  <c:v>14.366681416829472</c:v>
                </c:pt>
                <c:pt idx="1810">
                  <c:v>14.583836237589487</c:v>
                </c:pt>
                <c:pt idx="1811">
                  <c:v>14.878723144531248</c:v>
                </c:pt>
                <c:pt idx="1812">
                  <c:v>13.671370188395139</c:v>
                </c:pt>
                <c:pt idx="1813">
                  <c:v>12.383807818094972</c:v>
                </c:pt>
                <c:pt idx="1814">
                  <c:v>12.396348635355594</c:v>
                </c:pt>
                <c:pt idx="1815">
                  <c:v>13.573828061421635</c:v>
                </c:pt>
                <c:pt idx="1816">
                  <c:v>14.92982165018725</c:v>
                </c:pt>
                <c:pt idx="1817">
                  <c:v>15.905519803365117</c:v>
                </c:pt>
                <c:pt idx="1818">
                  <c:v>15.145437558491956</c:v>
                </c:pt>
                <c:pt idx="1819">
                  <c:v>15.362790107727056</c:v>
                </c:pt>
                <c:pt idx="1820">
                  <c:v>15.559757868448859</c:v>
                </c:pt>
                <c:pt idx="1821">
                  <c:v>17.131336212158203</c:v>
                </c:pt>
                <c:pt idx="1822">
                  <c:v>17.998401006062743</c:v>
                </c:pt>
                <c:pt idx="1823">
                  <c:v>14.275104522705082</c:v>
                </c:pt>
                <c:pt idx="1824">
                  <c:v>11.021257082621219</c:v>
                </c:pt>
                <c:pt idx="1825">
                  <c:v>20.26603794097899</c:v>
                </c:pt>
                <c:pt idx="1826">
                  <c:v>12.186869939168336</c:v>
                </c:pt>
                <c:pt idx="1827">
                  <c:v>12.249840418497683</c:v>
                </c:pt>
                <c:pt idx="1828">
                  <c:v>13.165963808695437</c:v>
                </c:pt>
                <c:pt idx="1829">
                  <c:v>-7.6071510314941406</c:v>
                </c:pt>
                <c:pt idx="1830">
                  <c:v>-49.12734254201257</c:v>
                </c:pt>
                <c:pt idx="1831">
                  <c:v>-56.484885851542188</c:v>
                </c:pt>
                <c:pt idx="1832">
                  <c:v>-27.597547213236567</c:v>
                </c:pt>
                <c:pt idx="1833">
                  <c:v>-10.075668970743894</c:v>
                </c:pt>
                <c:pt idx="1834">
                  <c:v>-1.6379121144613014</c:v>
                </c:pt>
                <c:pt idx="1835">
                  <c:v>3.1319580078125</c:v>
                </c:pt>
                <c:pt idx="1836">
                  <c:v>5.6074393590291702</c:v>
                </c:pt>
                <c:pt idx="1837">
                  <c:v>5.6440731684366465</c:v>
                </c:pt>
                <c:pt idx="1838">
                  <c:v>4.6315991083780554</c:v>
                </c:pt>
                <c:pt idx="1839">
                  <c:v>4.2305049896240234</c:v>
                </c:pt>
                <c:pt idx="1840">
                  <c:v>3.4842189153035847</c:v>
                </c:pt>
                <c:pt idx="1841">
                  <c:v>2.8845860163370398</c:v>
                </c:pt>
                <c:pt idx="1842">
                  <c:v>1.6861473719278601</c:v>
                </c:pt>
                <c:pt idx="1843">
                  <c:v>3.900691668192509</c:v>
                </c:pt>
                <c:pt idx="1844">
                  <c:v>6.9712314605712908</c:v>
                </c:pt>
                <c:pt idx="1845">
                  <c:v>9.3115015029907209</c:v>
                </c:pt>
                <c:pt idx="1846">
                  <c:v>8.6900895436605197</c:v>
                </c:pt>
                <c:pt idx="1847">
                  <c:v>7.001873652140377</c:v>
                </c:pt>
                <c:pt idx="1848">
                  <c:v>4.8561731974283484</c:v>
                </c:pt>
                <c:pt idx="1849">
                  <c:v>4.6109383900960665</c:v>
                </c:pt>
                <c:pt idx="1850">
                  <c:v>7.5091133117675781</c:v>
                </c:pt>
                <c:pt idx="1851">
                  <c:v>9.4791618982950467</c:v>
                </c:pt>
                <c:pt idx="1852">
                  <c:v>9.1456400553385038</c:v>
                </c:pt>
                <c:pt idx="1853">
                  <c:v>9.2537654240926486</c:v>
                </c:pt>
                <c:pt idx="1854">
                  <c:v>12.78533840179443</c:v>
                </c:pt>
                <c:pt idx="1855">
                  <c:v>12.420712153116821</c:v>
                </c:pt>
                <c:pt idx="1856">
                  <c:v>10.595456441243527</c:v>
                </c:pt>
                <c:pt idx="1857">
                  <c:v>4.7376070022583026</c:v>
                </c:pt>
                <c:pt idx="1858">
                  <c:v>2.1802714665731182</c:v>
                </c:pt>
                <c:pt idx="1859">
                  <c:v>3.7808055877685551</c:v>
                </c:pt>
                <c:pt idx="1860">
                  <c:v>6.1362066268920898</c:v>
                </c:pt>
                <c:pt idx="1861">
                  <c:v>7.9400431315104933</c:v>
                </c:pt>
                <c:pt idx="1862">
                  <c:v>8.1210584640502894</c:v>
                </c:pt>
                <c:pt idx="1863">
                  <c:v>8.2556813557943123</c:v>
                </c:pt>
                <c:pt idx="1864">
                  <c:v>8.7815113067626953</c:v>
                </c:pt>
                <c:pt idx="1865">
                  <c:v>9.5073776245117152</c:v>
                </c:pt>
                <c:pt idx="1866">
                  <c:v>11.038572947184207</c:v>
                </c:pt>
                <c:pt idx="1867">
                  <c:v>11.098691304524774</c:v>
                </c:pt>
                <c:pt idx="1868">
                  <c:v>9.4704294204711914</c:v>
                </c:pt>
                <c:pt idx="1869">
                  <c:v>8.749751091003418</c:v>
                </c:pt>
                <c:pt idx="1870">
                  <c:v>8.7734982172648905</c:v>
                </c:pt>
                <c:pt idx="1871">
                  <c:v>9.0249414443969673</c:v>
                </c:pt>
                <c:pt idx="1872">
                  <c:v>9.402558326721195</c:v>
                </c:pt>
                <c:pt idx="1873">
                  <c:v>9.3380298614501918</c:v>
                </c:pt>
                <c:pt idx="1874">
                  <c:v>8.9542547861735731</c:v>
                </c:pt>
                <c:pt idx="1875">
                  <c:v>9.8565731048584002</c:v>
                </c:pt>
                <c:pt idx="1876">
                  <c:v>11.548597971598383</c:v>
                </c:pt>
                <c:pt idx="1877">
                  <c:v>11.535109519958501</c:v>
                </c:pt>
                <c:pt idx="1878">
                  <c:v>9.8285497029622775</c:v>
                </c:pt>
                <c:pt idx="1879">
                  <c:v>9.5457468032836985</c:v>
                </c:pt>
                <c:pt idx="1880">
                  <c:v>9.7122945785522514</c:v>
                </c:pt>
                <c:pt idx="1881">
                  <c:v>10.523666381835939</c:v>
                </c:pt>
                <c:pt idx="1882">
                  <c:v>10.543170928955073</c:v>
                </c:pt>
                <c:pt idx="1883">
                  <c:v>11.026337305704716</c:v>
                </c:pt>
                <c:pt idx="1884">
                  <c:v>10.167467435201051</c:v>
                </c:pt>
                <c:pt idx="1885">
                  <c:v>8.4782797495524793</c:v>
                </c:pt>
                <c:pt idx="1886">
                  <c:v>21.270674705505364</c:v>
                </c:pt>
                <c:pt idx="1887">
                  <c:v>190.38745800654095</c:v>
                </c:pt>
                <c:pt idx="1888">
                  <c:v>298.82258494695026</c:v>
                </c:pt>
                <c:pt idx="1889">
                  <c:v>99.788079261779728</c:v>
                </c:pt>
                <c:pt idx="1890">
                  <c:v>31.731226444244445</c:v>
                </c:pt>
                <c:pt idx="1891">
                  <c:v>20.09870084126787</c:v>
                </c:pt>
                <c:pt idx="1892">
                  <c:v>10.151130517323798</c:v>
                </c:pt>
                <c:pt idx="1893">
                  <c:v>13.931428591410281</c:v>
                </c:pt>
                <c:pt idx="1894">
                  <c:v>15.383009751637761</c:v>
                </c:pt>
                <c:pt idx="1895">
                  <c:v>14.581085364023807</c:v>
                </c:pt>
                <c:pt idx="1896">
                  <c:v>15.635202884674069</c:v>
                </c:pt>
                <c:pt idx="1897">
                  <c:v>14.971335252126044</c:v>
                </c:pt>
                <c:pt idx="1898">
                  <c:v>13.697798411051393</c:v>
                </c:pt>
                <c:pt idx="1899">
                  <c:v>13.093313535054502</c:v>
                </c:pt>
                <c:pt idx="1900">
                  <c:v>12.67101303736365</c:v>
                </c:pt>
                <c:pt idx="1901">
                  <c:v>11.665743509928408</c:v>
                </c:pt>
                <c:pt idx="1902">
                  <c:v>10.624693870544434</c:v>
                </c:pt>
                <c:pt idx="1903">
                  <c:v>10.990849494934082</c:v>
                </c:pt>
                <c:pt idx="1904">
                  <c:v>12.961147626241029</c:v>
                </c:pt>
                <c:pt idx="1905">
                  <c:v>12.571904023488402</c:v>
                </c:pt>
                <c:pt idx="1906">
                  <c:v>13.311341126759881</c:v>
                </c:pt>
                <c:pt idx="1907">
                  <c:v>12.983322938283322</c:v>
                </c:pt>
                <c:pt idx="1908">
                  <c:v>12.734844207763672</c:v>
                </c:pt>
                <c:pt idx="1909">
                  <c:v>12.228336016337096</c:v>
                </c:pt>
                <c:pt idx="1910">
                  <c:v>11.630106608072936</c:v>
                </c:pt>
                <c:pt idx="1911">
                  <c:v>10.630620002746578</c:v>
                </c:pt>
                <c:pt idx="1912">
                  <c:v>9.6406927108764631</c:v>
                </c:pt>
                <c:pt idx="1913">
                  <c:v>8.7113728523254359</c:v>
                </c:pt>
                <c:pt idx="1914">
                  <c:v>7.8591135342915663</c:v>
                </c:pt>
                <c:pt idx="1915">
                  <c:v>7.6098734537760038</c:v>
                </c:pt>
                <c:pt idx="1916">
                  <c:v>-3.6072785059610633</c:v>
                </c:pt>
                <c:pt idx="1917">
                  <c:v>-25.463545799255307</c:v>
                </c:pt>
                <c:pt idx="1918">
                  <c:v>-18.736372947692871</c:v>
                </c:pt>
                <c:pt idx="1919">
                  <c:v>-5.1948229471918239E-2</c:v>
                </c:pt>
                <c:pt idx="1920">
                  <c:v>7.6648426055908203</c:v>
                </c:pt>
                <c:pt idx="1921">
                  <c:v>9.537799199422242</c:v>
                </c:pt>
                <c:pt idx="1922">
                  <c:v>9.8676481246948207</c:v>
                </c:pt>
                <c:pt idx="1923">
                  <c:v>9.4920969009399485</c:v>
                </c:pt>
                <c:pt idx="1924">
                  <c:v>10.119201978047727</c:v>
                </c:pt>
                <c:pt idx="1925">
                  <c:v>10.523325920104977</c:v>
                </c:pt>
                <c:pt idx="1926">
                  <c:v>10.079703648885129</c:v>
                </c:pt>
                <c:pt idx="1927">
                  <c:v>8.8950862884521538</c:v>
                </c:pt>
                <c:pt idx="1928">
                  <c:v>8.3017237981160825</c:v>
                </c:pt>
                <c:pt idx="1929">
                  <c:v>9.6804014841715063</c:v>
                </c:pt>
                <c:pt idx="1930">
                  <c:v>10.321514447530035</c:v>
                </c:pt>
                <c:pt idx="1931">
                  <c:v>5.9596643447875994</c:v>
                </c:pt>
                <c:pt idx="1932">
                  <c:v>5.9787257512409724</c:v>
                </c:pt>
                <c:pt idx="1933">
                  <c:v>6.4466965993245839</c:v>
                </c:pt>
                <c:pt idx="1934">
                  <c:v>6.1548976898193359</c:v>
                </c:pt>
                <c:pt idx="1935">
                  <c:v>6.2781515121459943</c:v>
                </c:pt>
                <c:pt idx="1936">
                  <c:v>6.5330877304077148</c:v>
                </c:pt>
                <c:pt idx="1937">
                  <c:v>6.6657203038533908</c:v>
                </c:pt>
                <c:pt idx="1938">
                  <c:v>6.9754473368326462</c:v>
                </c:pt>
                <c:pt idx="1939">
                  <c:v>7.0003805160522443</c:v>
                </c:pt>
                <c:pt idx="1940">
                  <c:v>7.3227647145589554</c:v>
                </c:pt>
                <c:pt idx="1941">
                  <c:v>6.8380937576293954</c:v>
                </c:pt>
                <c:pt idx="1942">
                  <c:v>6.445806185404539</c:v>
                </c:pt>
                <c:pt idx="1943">
                  <c:v>5.9466063181558884</c:v>
                </c:pt>
                <c:pt idx="1944">
                  <c:v>6.1619478861490489</c:v>
                </c:pt>
                <c:pt idx="1945">
                  <c:v>8.318788846333856</c:v>
                </c:pt>
                <c:pt idx="1946">
                  <c:v>0.58462238311767556</c:v>
                </c:pt>
                <c:pt idx="1947">
                  <c:v>-2.2086598078410598</c:v>
                </c:pt>
                <c:pt idx="1948">
                  <c:v>5.7734120686849337</c:v>
                </c:pt>
                <c:pt idx="1949">
                  <c:v>5.5921103159587346</c:v>
                </c:pt>
                <c:pt idx="1950">
                  <c:v>-4.8943462371826154</c:v>
                </c:pt>
                <c:pt idx="1951">
                  <c:v>-18.220455169677734</c:v>
                </c:pt>
                <c:pt idx="1952">
                  <c:v>-22.172907193501828</c:v>
                </c:pt>
                <c:pt idx="1953">
                  <c:v>-13.56266053517664</c:v>
                </c:pt>
                <c:pt idx="1954">
                  <c:v>-17.700647354125962</c:v>
                </c:pt>
                <c:pt idx="1955">
                  <c:v>-49.862122853597043</c:v>
                </c:pt>
                <c:pt idx="1956">
                  <c:v>-85.629444122314425</c:v>
                </c:pt>
                <c:pt idx="1957">
                  <c:v>-110.25803216298418</c:v>
                </c:pt>
                <c:pt idx="1958">
                  <c:v>-125.29399744669593</c:v>
                </c:pt>
                <c:pt idx="1959">
                  <c:v>-139.96003119150799</c:v>
                </c:pt>
                <c:pt idx="1960">
                  <c:v>-124.0783068339029</c:v>
                </c:pt>
                <c:pt idx="1961">
                  <c:v>-89.391325950622573</c:v>
                </c:pt>
                <c:pt idx="1962">
                  <c:v>-52.173568407694439</c:v>
                </c:pt>
                <c:pt idx="1963">
                  <c:v>-23.840541521708129</c:v>
                </c:pt>
                <c:pt idx="1964">
                  <c:v>-10.239218393961663</c:v>
                </c:pt>
                <c:pt idx="1965">
                  <c:v>-3.5466483434040574</c:v>
                </c:pt>
                <c:pt idx="1966">
                  <c:v>-1.5212249755859371</c:v>
                </c:pt>
                <c:pt idx="1967">
                  <c:v>-0.34296099344885556</c:v>
                </c:pt>
                <c:pt idx="1968">
                  <c:v>0.11842981974280065</c:v>
                </c:pt>
                <c:pt idx="1969">
                  <c:v>-0.10215473175048832</c:v>
                </c:pt>
                <c:pt idx="1970">
                  <c:v>-0.2522134780883788</c:v>
                </c:pt>
                <c:pt idx="1971">
                  <c:v>-0.38632106781005893</c:v>
                </c:pt>
                <c:pt idx="1972">
                  <c:v>-0.53989601135253928</c:v>
                </c:pt>
                <c:pt idx="1973">
                  <c:v>-0.5719149907430392</c:v>
                </c:pt>
                <c:pt idx="1974">
                  <c:v>-0.7520586649576444</c:v>
                </c:pt>
                <c:pt idx="1975">
                  <c:v>-2.4388488133747588</c:v>
                </c:pt>
                <c:pt idx="1976">
                  <c:v>2.8723109563192102</c:v>
                </c:pt>
                <c:pt idx="1977">
                  <c:v>18.329229036966911</c:v>
                </c:pt>
                <c:pt idx="1978">
                  <c:v>24.972250938415527</c:v>
                </c:pt>
                <c:pt idx="1979">
                  <c:v>23.814256350199344</c:v>
                </c:pt>
                <c:pt idx="1980">
                  <c:v>20.174738248189321</c:v>
                </c:pt>
                <c:pt idx="1981">
                  <c:v>12.981392860412598</c:v>
                </c:pt>
                <c:pt idx="1982">
                  <c:v>5.4753322601318377</c:v>
                </c:pt>
                <c:pt idx="1983">
                  <c:v>-0.72128804524743351</c:v>
                </c:pt>
                <c:pt idx="1984">
                  <c:v>-6.5814666748046902</c:v>
                </c:pt>
                <c:pt idx="1985">
                  <c:v>-15.055181185404535</c:v>
                </c:pt>
                <c:pt idx="1986">
                  <c:v>-21.043400128682386</c:v>
                </c:pt>
                <c:pt idx="1987">
                  <c:v>-20.708032290140849</c:v>
                </c:pt>
                <c:pt idx="1988">
                  <c:v>-15.54308032989502</c:v>
                </c:pt>
                <c:pt idx="1989">
                  <c:v>0.69849205017089866</c:v>
                </c:pt>
                <c:pt idx="1990">
                  <c:v>15.10092671712232</c:v>
                </c:pt>
                <c:pt idx="1991">
                  <c:v>14.212772051493403</c:v>
                </c:pt>
                <c:pt idx="1992">
                  <c:v>12.517524401346805</c:v>
                </c:pt>
                <c:pt idx="1993">
                  <c:v>14.315392494201664</c:v>
                </c:pt>
                <c:pt idx="1994">
                  <c:v>12.936093330383304</c:v>
                </c:pt>
                <c:pt idx="1995">
                  <c:v>9.3192234039306605</c:v>
                </c:pt>
                <c:pt idx="1996">
                  <c:v>1.8073008855184298</c:v>
                </c:pt>
                <c:pt idx="1997">
                  <c:v>-5.1602563858032244</c:v>
                </c:pt>
                <c:pt idx="1998">
                  <c:v>-12.816011746724485</c:v>
                </c:pt>
                <c:pt idx="1999">
                  <c:v>-21.576908747355105</c:v>
                </c:pt>
                <c:pt idx="2000">
                  <c:v>-30.173187573750852</c:v>
                </c:pt>
                <c:pt idx="2001">
                  <c:v>-37.458157539367654</c:v>
                </c:pt>
                <c:pt idx="2002">
                  <c:v>-45.60435740152991</c:v>
                </c:pt>
                <c:pt idx="2003">
                  <c:v>-48.013378461202002</c:v>
                </c:pt>
                <c:pt idx="2004">
                  <c:v>-45.475577672322615</c:v>
                </c:pt>
                <c:pt idx="2005">
                  <c:v>-49.604407946268665</c:v>
                </c:pt>
                <c:pt idx="2006">
                  <c:v>-61.458148320515896</c:v>
                </c:pt>
                <c:pt idx="2007">
                  <c:v>-70.130182902018277</c:v>
                </c:pt>
                <c:pt idx="2008">
                  <c:v>-71.898815472920759</c:v>
                </c:pt>
                <c:pt idx="2009">
                  <c:v>-72.115147590637179</c:v>
                </c:pt>
                <c:pt idx="2010">
                  <c:v>-69.523377100626618</c:v>
                </c:pt>
                <c:pt idx="2011">
                  <c:v>-66.413834889729856</c:v>
                </c:pt>
                <c:pt idx="2012">
                  <c:v>-63.082703590393052</c:v>
                </c:pt>
                <c:pt idx="2013">
                  <c:v>-60.242914517720578</c:v>
                </c:pt>
                <c:pt idx="2014">
                  <c:v>-57.542437235514285</c:v>
                </c:pt>
                <c:pt idx="2015">
                  <c:v>-53.981424013773641</c:v>
                </c:pt>
                <c:pt idx="2016">
                  <c:v>-49.424765586853027</c:v>
                </c:pt>
                <c:pt idx="2017">
                  <c:v>-45.226798057556152</c:v>
                </c:pt>
                <c:pt idx="2018">
                  <c:v>-41.962596575419184</c:v>
                </c:pt>
                <c:pt idx="2019">
                  <c:v>-39.907787640889524</c:v>
                </c:pt>
                <c:pt idx="2020">
                  <c:v>-37.658891359964954</c:v>
                </c:pt>
                <c:pt idx="2021">
                  <c:v>-35.401909828186035</c:v>
                </c:pt>
                <c:pt idx="2022">
                  <c:v>-33.414225896199454</c:v>
                </c:pt>
                <c:pt idx="2023">
                  <c:v>-31.408485412597656</c:v>
                </c:pt>
                <c:pt idx="2024">
                  <c:v>-29.732087135314934</c:v>
                </c:pt>
                <c:pt idx="2025">
                  <c:v>-28.535474459330317</c:v>
                </c:pt>
                <c:pt idx="2026">
                  <c:v>-27.856986045837409</c:v>
                </c:pt>
                <c:pt idx="2027">
                  <c:v>-27.756909052530887</c:v>
                </c:pt>
                <c:pt idx="2028">
                  <c:v>-28.163729667663567</c:v>
                </c:pt>
                <c:pt idx="2029">
                  <c:v>-30.026165008544925</c:v>
                </c:pt>
                <c:pt idx="2030">
                  <c:v>-32.733211835225461</c:v>
                </c:pt>
                <c:pt idx="2031">
                  <c:v>-34.846972147623646</c:v>
                </c:pt>
                <c:pt idx="2032">
                  <c:v>-35.042809486389146</c:v>
                </c:pt>
                <c:pt idx="2033">
                  <c:v>-35.949614206949832</c:v>
                </c:pt>
                <c:pt idx="2034">
                  <c:v>-36.618081092834458</c:v>
                </c:pt>
                <c:pt idx="2035">
                  <c:v>-36.509200731913204</c:v>
                </c:pt>
                <c:pt idx="2036">
                  <c:v>-34.77753416697194</c:v>
                </c:pt>
                <c:pt idx="2037">
                  <c:v>-36.628779411315918</c:v>
                </c:pt>
                <c:pt idx="2038">
                  <c:v>-40.226259549458874</c:v>
                </c:pt>
                <c:pt idx="2039">
                  <c:v>-39.574554443359375</c:v>
                </c:pt>
                <c:pt idx="2040">
                  <c:v>-35.386585235595703</c:v>
                </c:pt>
                <c:pt idx="2041">
                  <c:v>-31.127707481384277</c:v>
                </c:pt>
                <c:pt idx="2042">
                  <c:v>-25.583898544311523</c:v>
                </c:pt>
                <c:pt idx="2043">
                  <c:v>-19.775665283203118</c:v>
                </c:pt>
                <c:pt idx="2044">
                  <c:v>-19.529071807861321</c:v>
                </c:pt>
                <c:pt idx="2045">
                  <c:v>-22.755353927612305</c:v>
                </c:pt>
                <c:pt idx="2046">
                  <c:v>-25.585419019063334</c:v>
                </c:pt>
                <c:pt idx="2047">
                  <c:v>-31.637511889139773</c:v>
                </c:pt>
                <c:pt idx="2048">
                  <c:v>-37.240884145100949</c:v>
                </c:pt>
                <c:pt idx="2049">
                  <c:v>-41.305964469909647</c:v>
                </c:pt>
                <c:pt idx="2050">
                  <c:v>-42.168574651082395</c:v>
                </c:pt>
                <c:pt idx="2051">
                  <c:v>-40.58957576751709</c:v>
                </c:pt>
                <c:pt idx="2052">
                  <c:v>-14.552817980448371</c:v>
                </c:pt>
                <c:pt idx="2053">
                  <c:v>-6.6253395080566388</c:v>
                </c:pt>
                <c:pt idx="2054">
                  <c:v>-3.5453958511352548</c:v>
                </c:pt>
                <c:pt idx="2055">
                  <c:v>-3.2462339401245126</c:v>
                </c:pt>
                <c:pt idx="2056">
                  <c:v>-3.6969168980916729</c:v>
                </c:pt>
                <c:pt idx="2057">
                  <c:v>-3.7298158009847384</c:v>
                </c:pt>
                <c:pt idx="2058">
                  <c:v>-3.3532422383626677</c:v>
                </c:pt>
                <c:pt idx="2059">
                  <c:v>-3.296461741129634</c:v>
                </c:pt>
                <c:pt idx="2060">
                  <c:v>-4.4828182856242638</c:v>
                </c:pt>
                <c:pt idx="2061">
                  <c:v>-4.245457967122432</c:v>
                </c:pt>
                <c:pt idx="2062">
                  <c:v>-4.1829868952432872</c:v>
                </c:pt>
                <c:pt idx="2063">
                  <c:v>-4.2080834706624728</c:v>
                </c:pt>
                <c:pt idx="2064">
                  <c:v>-3.9894154866536828</c:v>
                </c:pt>
                <c:pt idx="2065">
                  <c:v>-4.0280494689941424</c:v>
                </c:pt>
                <c:pt idx="2066">
                  <c:v>-4.2770601908365524</c:v>
                </c:pt>
                <c:pt idx="2067">
                  <c:v>-4.3973191579182167</c:v>
                </c:pt>
                <c:pt idx="2068">
                  <c:v>-4.7309815088908636</c:v>
                </c:pt>
                <c:pt idx="2069">
                  <c:v>-5.1542832056682055</c:v>
                </c:pt>
                <c:pt idx="2070">
                  <c:v>-5.326491673787471</c:v>
                </c:pt>
                <c:pt idx="2071">
                  <c:v>-9.2866827646890897</c:v>
                </c:pt>
                <c:pt idx="2072">
                  <c:v>-18.580770492553704</c:v>
                </c:pt>
                <c:pt idx="2073">
                  <c:v>-17.652921040852799</c:v>
                </c:pt>
                <c:pt idx="2074">
                  <c:v>-10.882762273152711</c:v>
                </c:pt>
                <c:pt idx="2075">
                  <c:v>-6.8568522135416305</c:v>
                </c:pt>
                <c:pt idx="2076">
                  <c:v>-6.0345535278320295</c:v>
                </c:pt>
                <c:pt idx="2077">
                  <c:v>-6.0728553136189003</c:v>
                </c:pt>
                <c:pt idx="2078">
                  <c:v>-5.2108669281005859</c:v>
                </c:pt>
                <c:pt idx="2079">
                  <c:v>-5.013144810994504</c:v>
                </c:pt>
                <c:pt idx="2080">
                  <c:v>-6.4406970342000722</c:v>
                </c:pt>
                <c:pt idx="2081">
                  <c:v>-5.7199236551920194</c:v>
                </c:pt>
                <c:pt idx="2082">
                  <c:v>-4.9575735727946721</c:v>
                </c:pt>
                <c:pt idx="2083">
                  <c:v>-3.4055604934692374</c:v>
                </c:pt>
                <c:pt idx="2084">
                  <c:v>9.5839722951252533</c:v>
                </c:pt>
                <c:pt idx="2085">
                  <c:v>13.357190132141117</c:v>
                </c:pt>
                <c:pt idx="2086">
                  <c:v>16.744967142740961</c:v>
                </c:pt>
                <c:pt idx="2087">
                  <c:v>20.001836140950445</c:v>
                </c:pt>
                <c:pt idx="2088">
                  <c:v>26.182250022888191</c:v>
                </c:pt>
                <c:pt idx="2089">
                  <c:v>48.488336881001842</c:v>
                </c:pt>
                <c:pt idx="2090">
                  <c:v>91.315068562825417</c:v>
                </c:pt>
                <c:pt idx="2091">
                  <c:v>122.73160711924234</c:v>
                </c:pt>
                <c:pt idx="2092">
                  <c:v>127.97986316680908</c:v>
                </c:pt>
                <c:pt idx="2093">
                  <c:v>121.6725260416666</c:v>
                </c:pt>
                <c:pt idx="2094">
                  <c:v>114.34533596038818</c:v>
                </c:pt>
                <c:pt idx="2095">
                  <c:v>106.93770440419522</c:v>
                </c:pt>
                <c:pt idx="2096">
                  <c:v>100.96926434834809</c:v>
                </c:pt>
                <c:pt idx="2097">
                  <c:v>98.280633290608662</c:v>
                </c:pt>
                <c:pt idx="2098">
                  <c:v>103.2736450831095</c:v>
                </c:pt>
                <c:pt idx="2099">
                  <c:v>112.95654328664149</c:v>
                </c:pt>
                <c:pt idx="2100">
                  <c:v>102.18090788523364</c:v>
                </c:pt>
                <c:pt idx="2101">
                  <c:v>59.27504666646314</c:v>
                </c:pt>
                <c:pt idx="2102">
                  <c:v>27.520773569742907</c:v>
                </c:pt>
                <c:pt idx="2103">
                  <c:v>0.57481606801354701</c:v>
                </c:pt>
                <c:pt idx="2104">
                  <c:v>-1.3255351384481173</c:v>
                </c:pt>
                <c:pt idx="2105">
                  <c:v>3.8756408691406232</c:v>
                </c:pt>
                <c:pt idx="2106">
                  <c:v>5.5169928868612015</c:v>
                </c:pt>
                <c:pt idx="2107">
                  <c:v>5.3231283823648727</c:v>
                </c:pt>
                <c:pt idx="2108">
                  <c:v>4.9318532943725621</c:v>
                </c:pt>
                <c:pt idx="2109">
                  <c:v>4.3451627095540761</c:v>
                </c:pt>
                <c:pt idx="2110">
                  <c:v>4.6790377298990506</c:v>
                </c:pt>
                <c:pt idx="2111">
                  <c:v>5.8750069936115796</c:v>
                </c:pt>
                <c:pt idx="2112">
                  <c:v>3.9165121714274838</c:v>
                </c:pt>
                <c:pt idx="2113">
                  <c:v>1.715019543965582</c:v>
                </c:pt>
                <c:pt idx="2114">
                  <c:v>-1.7683992385864258</c:v>
                </c:pt>
                <c:pt idx="2115">
                  <c:v>-2.4249378840129356</c:v>
                </c:pt>
                <c:pt idx="2116">
                  <c:v>-3.5477107365925367</c:v>
                </c:pt>
                <c:pt idx="2117">
                  <c:v>-3.5881977081298846</c:v>
                </c:pt>
                <c:pt idx="2118">
                  <c:v>-3.0147438049316397</c:v>
                </c:pt>
                <c:pt idx="2119">
                  <c:v>-3.039526939392089</c:v>
                </c:pt>
                <c:pt idx="2120">
                  <c:v>-2.6849664052327853</c:v>
                </c:pt>
                <c:pt idx="2121">
                  <c:v>-2.4784154891967765</c:v>
                </c:pt>
                <c:pt idx="2122">
                  <c:v>-2.2126477559407931</c:v>
                </c:pt>
                <c:pt idx="2123">
                  <c:v>-2.081491788228278</c:v>
                </c:pt>
                <c:pt idx="2124">
                  <c:v>-2.4399925867716088</c:v>
                </c:pt>
                <c:pt idx="2125">
                  <c:v>-2.0531695683796451</c:v>
                </c:pt>
                <c:pt idx="2126">
                  <c:v>-2.3531427383422847</c:v>
                </c:pt>
                <c:pt idx="2127">
                  <c:v>-2.0877647399902353</c:v>
                </c:pt>
                <c:pt idx="2128">
                  <c:v>0.5238383611043671</c:v>
                </c:pt>
                <c:pt idx="2129">
                  <c:v>6.3975868225097638</c:v>
                </c:pt>
                <c:pt idx="2130">
                  <c:v>0.9390872319539767</c:v>
                </c:pt>
                <c:pt idx="2131">
                  <c:v>1.4106801350911837</c:v>
                </c:pt>
                <c:pt idx="2132">
                  <c:v>0.67470232645666783</c:v>
                </c:pt>
                <c:pt idx="2133">
                  <c:v>0.73272768656420373</c:v>
                </c:pt>
                <c:pt idx="2134">
                  <c:v>0.46837457021081291</c:v>
                </c:pt>
                <c:pt idx="2135">
                  <c:v>0.54975954691565221</c:v>
                </c:pt>
                <c:pt idx="2136">
                  <c:v>0.42836856842041038</c:v>
                </c:pt>
                <c:pt idx="2137">
                  <c:v>0.69745699564612096</c:v>
                </c:pt>
                <c:pt idx="2138">
                  <c:v>0.48041566212975817</c:v>
                </c:pt>
                <c:pt idx="2139">
                  <c:v>0.39259878794348452</c:v>
                </c:pt>
                <c:pt idx="2140">
                  <c:v>0.43018500010168736</c:v>
                </c:pt>
                <c:pt idx="2141">
                  <c:v>0.27964051564538295</c:v>
                </c:pt>
                <c:pt idx="2142">
                  <c:v>0.28495820363355062</c:v>
                </c:pt>
                <c:pt idx="2143">
                  <c:v>0.39718119303381644</c:v>
                </c:pt>
                <c:pt idx="2144">
                  <c:v>0.1367247899372615</c:v>
                </c:pt>
                <c:pt idx="2145">
                  <c:v>5.1236788431879177E-2</c:v>
                </c:pt>
                <c:pt idx="2146">
                  <c:v>7.800388336181642E-2</c:v>
                </c:pt>
                <c:pt idx="2147">
                  <c:v>0.1073910395303983</c:v>
                </c:pt>
                <c:pt idx="2148">
                  <c:v>6.7752520243288955E-2</c:v>
                </c:pt>
                <c:pt idx="2149">
                  <c:v>7.537047068274208E-2</c:v>
                </c:pt>
                <c:pt idx="2150">
                  <c:v>0.1555926005045194</c:v>
                </c:pt>
                <c:pt idx="2151">
                  <c:v>0.17680072784423828</c:v>
                </c:pt>
                <c:pt idx="2152">
                  <c:v>0.25028228759765642</c:v>
                </c:pt>
                <c:pt idx="2153">
                  <c:v>0.2565927505493163</c:v>
                </c:pt>
                <c:pt idx="2154">
                  <c:v>0.37554740905761735</c:v>
                </c:pt>
                <c:pt idx="2155">
                  <c:v>0.52511660257982862</c:v>
                </c:pt>
                <c:pt idx="2156">
                  <c:v>0.36832491556810987</c:v>
                </c:pt>
                <c:pt idx="2157">
                  <c:v>0.12491957346594519</c:v>
                </c:pt>
                <c:pt idx="2158">
                  <c:v>6.5068244934082059E-2</c:v>
                </c:pt>
                <c:pt idx="2159">
                  <c:v>-0.83489290873205846</c:v>
                </c:pt>
                <c:pt idx="2160">
                  <c:v>-0.99609184265136741</c:v>
                </c:pt>
                <c:pt idx="2161">
                  <c:v>1.9086923599243164</c:v>
                </c:pt>
                <c:pt idx="2162">
                  <c:v>4.7573127746582013</c:v>
                </c:pt>
                <c:pt idx="2163">
                  <c:v>18.577005068461183</c:v>
                </c:pt>
                <c:pt idx="2164">
                  <c:v>17.967450459798215</c:v>
                </c:pt>
                <c:pt idx="2165">
                  <c:v>13.802802403767831</c:v>
                </c:pt>
                <c:pt idx="2166">
                  <c:v>12.545459747314453</c:v>
                </c:pt>
                <c:pt idx="2167">
                  <c:v>12.84252961476648</c:v>
                </c:pt>
                <c:pt idx="2168">
                  <c:v>12.97585328420007</c:v>
                </c:pt>
                <c:pt idx="2169">
                  <c:v>13.237666765848758</c:v>
                </c:pt>
                <c:pt idx="2170">
                  <c:v>13.05391883850098</c:v>
                </c:pt>
                <c:pt idx="2171">
                  <c:v>11.708485921223996</c:v>
                </c:pt>
                <c:pt idx="2172">
                  <c:v>14.318572362264035</c:v>
                </c:pt>
                <c:pt idx="2173">
                  <c:v>14.64052740732825</c:v>
                </c:pt>
                <c:pt idx="2174">
                  <c:v>14.771474202473996</c:v>
                </c:pt>
                <c:pt idx="2175">
                  <c:v>14.206966400146483</c:v>
                </c:pt>
                <c:pt idx="2176">
                  <c:v>13.858922004699707</c:v>
                </c:pt>
                <c:pt idx="2177">
                  <c:v>15.25806840260827</c:v>
                </c:pt>
                <c:pt idx="2178">
                  <c:v>17.142949422200445</c:v>
                </c:pt>
                <c:pt idx="2179">
                  <c:v>18.162598292032946</c:v>
                </c:pt>
                <c:pt idx="2180">
                  <c:v>17.625967343648206</c:v>
                </c:pt>
                <c:pt idx="2181">
                  <c:v>19.092253684997559</c:v>
                </c:pt>
                <c:pt idx="2182">
                  <c:v>21.500460624694831</c:v>
                </c:pt>
                <c:pt idx="2183">
                  <c:v>21.176712354024289</c:v>
                </c:pt>
                <c:pt idx="2184">
                  <c:v>19.749098141988156</c:v>
                </c:pt>
                <c:pt idx="2185">
                  <c:v>18.164602279663079</c:v>
                </c:pt>
                <c:pt idx="2186">
                  <c:v>14.610442479451535</c:v>
                </c:pt>
                <c:pt idx="2187">
                  <c:v>15.666315396626828</c:v>
                </c:pt>
                <c:pt idx="2188">
                  <c:v>21.862747828165752</c:v>
                </c:pt>
                <c:pt idx="2189">
                  <c:v>26.436877250671387</c:v>
                </c:pt>
                <c:pt idx="2190">
                  <c:v>21.169378280639641</c:v>
                </c:pt>
                <c:pt idx="2191">
                  <c:v>17.933773676554317</c:v>
                </c:pt>
                <c:pt idx="2192">
                  <c:v>16.319511731465692</c:v>
                </c:pt>
                <c:pt idx="2193">
                  <c:v>56.102674484252915</c:v>
                </c:pt>
                <c:pt idx="2194">
                  <c:v>28.650096893310547</c:v>
                </c:pt>
                <c:pt idx="2195">
                  <c:v>20.011080106099378</c:v>
                </c:pt>
                <c:pt idx="2196">
                  <c:v>21.910487174987789</c:v>
                </c:pt>
                <c:pt idx="2197">
                  <c:v>25.988431930541974</c:v>
                </c:pt>
                <c:pt idx="2198">
                  <c:v>21.360474268595333</c:v>
                </c:pt>
                <c:pt idx="2199">
                  <c:v>12.827201207478875</c:v>
                </c:pt>
                <c:pt idx="2200">
                  <c:v>11.559757868448976</c:v>
                </c:pt>
                <c:pt idx="2201">
                  <c:v>12.496645291646253</c:v>
                </c:pt>
                <c:pt idx="2202">
                  <c:v>16.205843289693224</c:v>
                </c:pt>
                <c:pt idx="2203">
                  <c:v>11.79522546132409</c:v>
                </c:pt>
                <c:pt idx="2204">
                  <c:v>21.753754615783688</c:v>
                </c:pt>
                <c:pt idx="2205">
                  <c:v>9.950280507405644</c:v>
                </c:pt>
                <c:pt idx="2206">
                  <c:v>7.9982773462932073</c:v>
                </c:pt>
                <c:pt idx="2207">
                  <c:v>21.92400074005127</c:v>
                </c:pt>
                <c:pt idx="2208">
                  <c:v>12.705232302347898</c:v>
                </c:pt>
                <c:pt idx="2209">
                  <c:v>28.315237363179449</c:v>
                </c:pt>
                <c:pt idx="2210">
                  <c:v>23.611893018086697</c:v>
                </c:pt>
                <c:pt idx="2211">
                  <c:v>21.883455276489251</c:v>
                </c:pt>
                <c:pt idx="2212">
                  <c:v>16.396118799845461</c:v>
                </c:pt>
                <c:pt idx="2213">
                  <c:v>15.680680910746224</c:v>
                </c:pt>
                <c:pt idx="2214">
                  <c:v>9.4419158299764359</c:v>
                </c:pt>
                <c:pt idx="2215">
                  <c:v>-0.91598288218176549</c:v>
                </c:pt>
                <c:pt idx="2216">
                  <c:v>2.9272597630819073</c:v>
                </c:pt>
                <c:pt idx="2217">
                  <c:v>2.6024351119995117</c:v>
                </c:pt>
                <c:pt idx="2218">
                  <c:v>22.777265230814589</c:v>
                </c:pt>
                <c:pt idx="2219">
                  <c:v>15.774103800455691</c:v>
                </c:pt>
                <c:pt idx="2220">
                  <c:v>24.216339429219605</c:v>
                </c:pt>
                <c:pt idx="2221">
                  <c:v>54.556677818298319</c:v>
                </c:pt>
                <c:pt idx="2222">
                  <c:v>37.758372942606584</c:v>
                </c:pt>
                <c:pt idx="2223">
                  <c:v>19.449384371439685</c:v>
                </c:pt>
                <c:pt idx="2224">
                  <c:v>19.293190320332883</c:v>
                </c:pt>
                <c:pt idx="2225">
                  <c:v>16.451107660929431</c:v>
                </c:pt>
                <c:pt idx="2226">
                  <c:v>16.32388019561769</c:v>
                </c:pt>
                <c:pt idx="2227">
                  <c:v>13.811847368876219</c:v>
                </c:pt>
                <c:pt idx="2228">
                  <c:v>11.758832931518555</c:v>
                </c:pt>
                <c:pt idx="2229">
                  <c:v>13.142102241516113</c:v>
                </c:pt>
                <c:pt idx="2230">
                  <c:v>15.642459551493294</c:v>
                </c:pt>
                <c:pt idx="2231">
                  <c:v>14.730847040812133</c:v>
                </c:pt>
                <c:pt idx="2232">
                  <c:v>10.949194590250617</c:v>
                </c:pt>
                <c:pt idx="2233">
                  <c:v>10.363547325134281</c:v>
                </c:pt>
                <c:pt idx="2234">
                  <c:v>12.591010411580442</c:v>
                </c:pt>
                <c:pt idx="2235">
                  <c:v>12.22203254699707</c:v>
                </c:pt>
                <c:pt idx="2236">
                  <c:v>8.3557570775350385</c:v>
                </c:pt>
                <c:pt idx="2237">
                  <c:v>12.465724627176884</c:v>
                </c:pt>
                <c:pt idx="2238">
                  <c:v>13.292987823486332</c:v>
                </c:pt>
                <c:pt idx="2239">
                  <c:v>12.326636950174937</c:v>
                </c:pt>
                <c:pt idx="2240">
                  <c:v>12.206941922505621</c:v>
                </c:pt>
                <c:pt idx="2241">
                  <c:v>13.192333539327027</c:v>
                </c:pt>
                <c:pt idx="2242">
                  <c:v>12.884463310241703</c:v>
                </c:pt>
                <c:pt idx="2243">
                  <c:v>11.9445492426554</c:v>
                </c:pt>
                <c:pt idx="2244">
                  <c:v>12.310799598693853</c:v>
                </c:pt>
                <c:pt idx="2245">
                  <c:v>13.440222422281973</c:v>
                </c:pt>
                <c:pt idx="2246">
                  <c:v>14.013532638549812</c:v>
                </c:pt>
                <c:pt idx="2247">
                  <c:v>14.928617477416992</c:v>
                </c:pt>
                <c:pt idx="2248">
                  <c:v>14.140541394551633</c:v>
                </c:pt>
                <c:pt idx="2249">
                  <c:v>13.374163309733035</c:v>
                </c:pt>
                <c:pt idx="2250">
                  <c:v>13.451722780863518</c:v>
                </c:pt>
                <c:pt idx="2251">
                  <c:v>23.533699035644528</c:v>
                </c:pt>
                <c:pt idx="2252">
                  <c:v>155.68115139007568</c:v>
                </c:pt>
                <c:pt idx="2253">
                  <c:v>150.82250960667943</c:v>
                </c:pt>
                <c:pt idx="2254">
                  <c:v>66.321871916452977</c:v>
                </c:pt>
                <c:pt idx="2255">
                  <c:v>29.814392566680908</c:v>
                </c:pt>
                <c:pt idx="2256">
                  <c:v>18.9766438802083</c:v>
                </c:pt>
                <c:pt idx="2257">
                  <c:v>14.817812760670961</c:v>
                </c:pt>
                <c:pt idx="2258">
                  <c:v>15.332278728485104</c:v>
                </c:pt>
                <c:pt idx="2259">
                  <c:v>12.785996278127076</c:v>
                </c:pt>
                <c:pt idx="2260">
                  <c:v>11.22504838307702</c:v>
                </c:pt>
                <c:pt idx="2261">
                  <c:v>10.507161458333313</c:v>
                </c:pt>
                <c:pt idx="2262">
                  <c:v>11.994699478149418</c:v>
                </c:pt>
                <c:pt idx="2263">
                  <c:v>11.262006600697816</c:v>
                </c:pt>
                <c:pt idx="2264">
                  <c:v>11.118968963623043</c:v>
                </c:pt>
                <c:pt idx="2265">
                  <c:v>11.130541960398372</c:v>
                </c:pt>
                <c:pt idx="2266">
                  <c:v>12.819114685058594</c:v>
                </c:pt>
                <c:pt idx="2267">
                  <c:v>12.702277183532711</c:v>
                </c:pt>
                <c:pt idx="2268">
                  <c:v>12.128695805867551</c:v>
                </c:pt>
                <c:pt idx="2269">
                  <c:v>11.4673336346944</c:v>
                </c:pt>
                <c:pt idx="2270">
                  <c:v>10.783686637878423</c:v>
                </c:pt>
                <c:pt idx="2271">
                  <c:v>10.483040173848455</c:v>
                </c:pt>
                <c:pt idx="2272">
                  <c:v>9.7807579040527308</c:v>
                </c:pt>
                <c:pt idx="2273">
                  <c:v>9.7053985595703125</c:v>
                </c:pt>
                <c:pt idx="2274">
                  <c:v>9.5093247095743987</c:v>
                </c:pt>
                <c:pt idx="2275">
                  <c:v>9.9975873629252341</c:v>
                </c:pt>
                <c:pt idx="2276">
                  <c:v>8.9656798044840187</c:v>
                </c:pt>
                <c:pt idx="2277">
                  <c:v>10.229121367136592</c:v>
                </c:pt>
                <c:pt idx="2278">
                  <c:v>10.046664873758917</c:v>
                </c:pt>
                <c:pt idx="2279">
                  <c:v>10.261216004689516</c:v>
                </c:pt>
                <c:pt idx="2280">
                  <c:v>10.50982729593915</c:v>
                </c:pt>
                <c:pt idx="2281">
                  <c:v>14.436458746592223</c:v>
                </c:pt>
                <c:pt idx="2282">
                  <c:v>26.706745942433706</c:v>
                </c:pt>
                <c:pt idx="2283">
                  <c:v>24.219934145609507</c:v>
                </c:pt>
                <c:pt idx="2284">
                  <c:v>15.362031618754095</c:v>
                </c:pt>
                <c:pt idx="2285">
                  <c:v>13.731714089711483</c:v>
                </c:pt>
                <c:pt idx="2286">
                  <c:v>10.387242794036865</c:v>
                </c:pt>
                <c:pt idx="2287">
                  <c:v>11.635134538014773</c:v>
                </c:pt>
                <c:pt idx="2288">
                  <c:v>13.035491943359375</c:v>
                </c:pt>
                <c:pt idx="2289">
                  <c:v>12.202501614888494</c:v>
                </c:pt>
                <c:pt idx="2290">
                  <c:v>12.995692729949958</c:v>
                </c:pt>
                <c:pt idx="2291">
                  <c:v>14.051695982615168</c:v>
                </c:pt>
                <c:pt idx="2292">
                  <c:v>13.983831882476807</c:v>
                </c:pt>
                <c:pt idx="2293">
                  <c:v>13.324997425079346</c:v>
                </c:pt>
                <c:pt idx="2294">
                  <c:v>9.8200359344482493</c:v>
                </c:pt>
                <c:pt idx="2295">
                  <c:v>14.949482123057066</c:v>
                </c:pt>
                <c:pt idx="2296">
                  <c:v>13.89133294423425</c:v>
                </c:pt>
                <c:pt idx="2297">
                  <c:v>14.282883485158321</c:v>
                </c:pt>
                <c:pt idx="2298">
                  <c:v>14.804496129353822</c:v>
                </c:pt>
                <c:pt idx="2299">
                  <c:v>14.676840305328373</c:v>
                </c:pt>
                <c:pt idx="2300">
                  <c:v>12.716322898864746</c:v>
                </c:pt>
                <c:pt idx="2301">
                  <c:v>11.461795806884769</c:v>
                </c:pt>
                <c:pt idx="2302">
                  <c:v>11.62791236241662</c:v>
                </c:pt>
                <c:pt idx="2303">
                  <c:v>12.529831091562869</c:v>
                </c:pt>
                <c:pt idx="2304">
                  <c:v>14.33865118026733</c:v>
                </c:pt>
                <c:pt idx="2305">
                  <c:v>15.747301101684561</c:v>
                </c:pt>
                <c:pt idx="2306">
                  <c:v>15.536396980285646</c:v>
                </c:pt>
                <c:pt idx="2307">
                  <c:v>15.265725294748968</c:v>
                </c:pt>
                <c:pt idx="2308">
                  <c:v>14.69514799118042</c:v>
                </c:pt>
                <c:pt idx="2309">
                  <c:v>14.489909966786687</c:v>
                </c:pt>
                <c:pt idx="2310">
                  <c:v>14.739542643229186</c:v>
                </c:pt>
                <c:pt idx="2311">
                  <c:v>27.966400305430049</c:v>
                </c:pt>
                <c:pt idx="2312">
                  <c:v>35.654248555501319</c:v>
                </c:pt>
                <c:pt idx="2313">
                  <c:v>32.878673871358203</c:v>
                </c:pt>
                <c:pt idx="2314">
                  <c:v>-25.847897370656376</c:v>
                </c:pt>
                <c:pt idx="2315">
                  <c:v>-27.699676195780391</c:v>
                </c:pt>
                <c:pt idx="2316">
                  <c:v>-16.183854897817021</c:v>
                </c:pt>
                <c:pt idx="2317">
                  <c:v>5.7274886767069653</c:v>
                </c:pt>
                <c:pt idx="2318">
                  <c:v>22.023979187011726</c:v>
                </c:pt>
                <c:pt idx="2319">
                  <c:v>25.961964130401611</c:v>
                </c:pt>
                <c:pt idx="2320">
                  <c:v>31.517388343811035</c:v>
                </c:pt>
                <c:pt idx="2321">
                  <c:v>35.471935907999637</c:v>
                </c:pt>
                <c:pt idx="2322">
                  <c:v>36.026344140370668</c:v>
                </c:pt>
                <c:pt idx="2323">
                  <c:v>38.746758619944281</c:v>
                </c:pt>
                <c:pt idx="2324">
                  <c:v>41.802981058756501</c:v>
                </c:pt>
                <c:pt idx="2325">
                  <c:v>15.006214618682865</c:v>
                </c:pt>
                <c:pt idx="2326">
                  <c:v>3.2290178934733262</c:v>
                </c:pt>
                <c:pt idx="2327">
                  <c:v>0.70292297999066</c:v>
                </c:pt>
                <c:pt idx="2328">
                  <c:v>0.93712838490802142</c:v>
                </c:pt>
                <c:pt idx="2329">
                  <c:v>0.81728283564251569</c:v>
                </c:pt>
                <c:pt idx="2330">
                  <c:v>1.0386522610982079</c:v>
                </c:pt>
                <c:pt idx="2331">
                  <c:v>1.3938094774882188</c:v>
                </c:pt>
                <c:pt idx="2332">
                  <c:v>2.0123044649759549</c:v>
                </c:pt>
                <c:pt idx="2333">
                  <c:v>2.3007669448852539</c:v>
                </c:pt>
                <c:pt idx="2334">
                  <c:v>2.2956962585449232</c:v>
                </c:pt>
                <c:pt idx="2335">
                  <c:v>2.0958445866902471</c:v>
                </c:pt>
                <c:pt idx="2336">
                  <c:v>2.1972160339355469</c:v>
                </c:pt>
                <c:pt idx="2337">
                  <c:v>2.3722438812255842</c:v>
                </c:pt>
                <c:pt idx="2338">
                  <c:v>2.3733461697896128</c:v>
                </c:pt>
                <c:pt idx="2339">
                  <c:v>2.1765058835347295</c:v>
                </c:pt>
                <c:pt idx="2340">
                  <c:v>3.990245024363217</c:v>
                </c:pt>
                <c:pt idx="2341">
                  <c:v>3.3647019068400255</c:v>
                </c:pt>
                <c:pt idx="2342">
                  <c:v>3.4178034464517841</c:v>
                </c:pt>
                <c:pt idx="2343">
                  <c:v>6.7934816678365433</c:v>
                </c:pt>
                <c:pt idx="2344">
                  <c:v>-22.164436499277713</c:v>
                </c:pt>
                <c:pt idx="2345">
                  <c:v>-126.48489665985113</c:v>
                </c:pt>
                <c:pt idx="2346">
                  <c:v>-122.10561466217042</c:v>
                </c:pt>
                <c:pt idx="2347">
                  <c:v>-79.939175605773926</c:v>
                </c:pt>
                <c:pt idx="2348">
                  <c:v>-36.091315587361692</c:v>
                </c:pt>
                <c:pt idx="2349">
                  <c:v>-11.441678047180169</c:v>
                </c:pt>
                <c:pt idx="2350">
                  <c:v>-0.35568555196118734</c:v>
                </c:pt>
                <c:pt idx="2351">
                  <c:v>3.8354206085205078</c:v>
                </c:pt>
                <c:pt idx="2352">
                  <c:v>6.6960913340250272</c:v>
                </c:pt>
                <c:pt idx="2353">
                  <c:v>7.2698052724202835</c:v>
                </c:pt>
                <c:pt idx="2354">
                  <c:v>6.8805567423502225</c:v>
                </c:pt>
                <c:pt idx="2355">
                  <c:v>6.1255880991617442</c:v>
                </c:pt>
                <c:pt idx="2356">
                  <c:v>6.5996847152709961</c:v>
                </c:pt>
                <c:pt idx="2357">
                  <c:v>7.6089979807535428</c:v>
                </c:pt>
                <c:pt idx="2358">
                  <c:v>9.8745056788126266</c:v>
                </c:pt>
                <c:pt idx="2359">
                  <c:v>13.40416272481286</c:v>
                </c:pt>
                <c:pt idx="2360">
                  <c:v>12.266360282897949</c:v>
                </c:pt>
                <c:pt idx="2361">
                  <c:v>13.327584902445441</c:v>
                </c:pt>
                <c:pt idx="2362">
                  <c:v>12.87376785278321</c:v>
                </c:pt>
                <c:pt idx="2363">
                  <c:v>11.216510772705078</c:v>
                </c:pt>
                <c:pt idx="2364">
                  <c:v>11.16456127166748</c:v>
                </c:pt>
                <c:pt idx="2365">
                  <c:v>9.9542439778646248</c:v>
                </c:pt>
                <c:pt idx="2366">
                  <c:v>7.1760400136311109</c:v>
                </c:pt>
                <c:pt idx="2367">
                  <c:v>6.9451478322346283</c:v>
                </c:pt>
                <c:pt idx="2368">
                  <c:v>7.053265889485715</c:v>
                </c:pt>
                <c:pt idx="2369">
                  <c:v>7.2895698547363299</c:v>
                </c:pt>
                <c:pt idx="2370">
                  <c:v>7.8520266215006114</c:v>
                </c:pt>
                <c:pt idx="2371">
                  <c:v>8.0265200932821017</c:v>
                </c:pt>
                <c:pt idx="2372">
                  <c:v>9.2186466852823514</c:v>
                </c:pt>
                <c:pt idx="2373">
                  <c:v>10.310450236002572</c:v>
                </c:pt>
                <c:pt idx="2374">
                  <c:v>11.168522834777832</c:v>
                </c:pt>
                <c:pt idx="2375">
                  <c:v>10.53079191843665</c:v>
                </c:pt>
                <c:pt idx="2376">
                  <c:v>10.195177396138433</c:v>
                </c:pt>
                <c:pt idx="2377">
                  <c:v>15.333378791809078</c:v>
                </c:pt>
                <c:pt idx="2378">
                  <c:v>39.169763565063455</c:v>
                </c:pt>
                <c:pt idx="2379">
                  <c:v>57.877512931823745</c:v>
                </c:pt>
                <c:pt idx="2380">
                  <c:v>50.725558280944867</c:v>
                </c:pt>
                <c:pt idx="2381">
                  <c:v>30.933407147725454</c:v>
                </c:pt>
                <c:pt idx="2382">
                  <c:v>19.006575266520251</c:v>
                </c:pt>
                <c:pt idx="2383">
                  <c:v>12.241827964782711</c:v>
                </c:pt>
                <c:pt idx="2384">
                  <c:v>9.2845846811931079</c:v>
                </c:pt>
                <c:pt idx="2385">
                  <c:v>8.5980618794759494</c:v>
                </c:pt>
                <c:pt idx="2386">
                  <c:v>8.5492795308431369</c:v>
                </c:pt>
                <c:pt idx="2387">
                  <c:v>10.177055676778082</c:v>
                </c:pt>
                <c:pt idx="2388">
                  <c:v>11.284170468648195</c:v>
                </c:pt>
                <c:pt idx="2389">
                  <c:v>12.163858731587652</c:v>
                </c:pt>
                <c:pt idx="2390">
                  <c:v>13.170210838317871</c:v>
                </c:pt>
                <c:pt idx="2391">
                  <c:v>16.047049840291368</c:v>
                </c:pt>
                <c:pt idx="2392">
                  <c:v>20.013694763183594</c:v>
                </c:pt>
                <c:pt idx="2393">
                  <c:v>22.272371927897098</c:v>
                </c:pt>
                <c:pt idx="2394">
                  <c:v>23.114373207092296</c:v>
                </c:pt>
                <c:pt idx="2395">
                  <c:v>22.837700525919558</c:v>
                </c:pt>
                <c:pt idx="2396">
                  <c:v>22.389868100484257</c:v>
                </c:pt>
                <c:pt idx="2397">
                  <c:v>21.854858398437514</c:v>
                </c:pt>
                <c:pt idx="2398">
                  <c:v>21.822961489359621</c:v>
                </c:pt>
                <c:pt idx="2399">
                  <c:v>21.953646977742537</c:v>
                </c:pt>
                <c:pt idx="2400">
                  <c:v>22.613027254740359</c:v>
                </c:pt>
                <c:pt idx="2401">
                  <c:v>25.65411567687989</c:v>
                </c:pt>
                <c:pt idx="2402">
                  <c:v>26.624879519144663</c:v>
                </c:pt>
                <c:pt idx="2403">
                  <c:v>25.469852447509766</c:v>
                </c:pt>
                <c:pt idx="2404">
                  <c:v>24.535724322001094</c:v>
                </c:pt>
                <c:pt idx="2405">
                  <c:v>23.780472437540759</c:v>
                </c:pt>
                <c:pt idx="2406">
                  <c:v>22.827403068542488</c:v>
                </c:pt>
                <c:pt idx="2407">
                  <c:v>23.090586026509634</c:v>
                </c:pt>
                <c:pt idx="2408">
                  <c:v>22.624299049377434</c:v>
                </c:pt>
                <c:pt idx="2409">
                  <c:v>21.573295275370349</c:v>
                </c:pt>
                <c:pt idx="2410">
                  <c:v>17.706587155660028</c:v>
                </c:pt>
                <c:pt idx="2411">
                  <c:v>11.619825681050539</c:v>
                </c:pt>
                <c:pt idx="2412">
                  <c:v>7.2780485153198278</c:v>
                </c:pt>
                <c:pt idx="2413">
                  <c:v>5.0059045155843478</c:v>
                </c:pt>
                <c:pt idx="2414">
                  <c:v>4.1513770421345288</c:v>
                </c:pt>
                <c:pt idx="2415">
                  <c:v>3.5492067337036133</c:v>
                </c:pt>
                <c:pt idx="2416">
                  <c:v>3.9583415985107422</c:v>
                </c:pt>
                <c:pt idx="2417">
                  <c:v>2.070776939392089</c:v>
                </c:pt>
                <c:pt idx="2418">
                  <c:v>-1.3113632202148435</c:v>
                </c:pt>
                <c:pt idx="2419">
                  <c:v>-2.5629437764484919</c:v>
                </c:pt>
                <c:pt idx="2420">
                  <c:v>-2.88108889261889</c:v>
                </c:pt>
                <c:pt idx="2421">
                  <c:v>-3.0681381225585942</c:v>
                </c:pt>
                <c:pt idx="2422">
                  <c:v>-3.0877307256062081</c:v>
                </c:pt>
                <c:pt idx="2423">
                  <c:v>-2.8643035888671884</c:v>
                </c:pt>
                <c:pt idx="2424">
                  <c:v>-2.6778980890910589</c:v>
                </c:pt>
                <c:pt idx="2425">
                  <c:v>-2.6978123982747775</c:v>
                </c:pt>
                <c:pt idx="2426">
                  <c:v>-2.6093393961588172</c:v>
                </c:pt>
                <c:pt idx="2427">
                  <c:v>-2.5669237772624469</c:v>
                </c:pt>
                <c:pt idx="2428">
                  <c:v>-1.8231010437011719</c:v>
                </c:pt>
                <c:pt idx="2429">
                  <c:v>-2.270943641662599</c:v>
                </c:pt>
                <c:pt idx="2430">
                  <c:v>-2.2386248906453838</c:v>
                </c:pt>
                <c:pt idx="2431">
                  <c:v>-2.0172144571940862</c:v>
                </c:pt>
                <c:pt idx="2432">
                  <c:v>-2.0656048456828566</c:v>
                </c:pt>
                <c:pt idx="2433">
                  <c:v>-2.9830315907795475</c:v>
                </c:pt>
                <c:pt idx="2434">
                  <c:v>-2.6042776107788077</c:v>
                </c:pt>
                <c:pt idx="2435">
                  <c:v>-3.5745073954265081</c:v>
                </c:pt>
                <c:pt idx="2436">
                  <c:v>-8.4802296956380587</c:v>
                </c:pt>
                <c:pt idx="2437">
                  <c:v>-23.892986933390311</c:v>
                </c:pt>
                <c:pt idx="2438">
                  <c:v>-7.5733569463093886</c:v>
                </c:pt>
                <c:pt idx="2439">
                  <c:v>-4.4832990964253572</c:v>
                </c:pt>
                <c:pt idx="2440">
                  <c:v>-4.0947367350260606</c:v>
                </c:pt>
                <c:pt idx="2441">
                  <c:v>-3.6918252309163222</c:v>
                </c:pt>
                <c:pt idx="2442">
                  <c:v>-3.0080480575561532</c:v>
                </c:pt>
                <c:pt idx="2443">
                  <c:v>-3.1559755007425574</c:v>
                </c:pt>
                <c:pt idx="2444">
                  <c:v>-2.7030331293742047</c:v>
                </c:pt>
                <c:pt idx="2445">
                  <c:v>-2.9877996444702157</c:v>
                </c:pt>
                <c:pt idx="2446">
                  <c:v>-2.8360226949055782</c:v>
                </c:pt>
                <c:pt idx="2447">
                  <c:v>-0.96072769165039085</c:v>
                </c:pt>
                <c:pt idx="2448">
                  <c:v>7.7266558011372695</c:v>
                </c:pt>
                <c:pt idx="2449">
                  <c:v>17.466301759084104</c:v>
                </c:pt>
                <c:pt idx="2450">
                  <c:v>18.604728221893311</c:v>
                </c:pt>
                <c:pt idx="2451">
                  <c:v>23.53681230545039</c:v>
                </c:pt>
                <c:pt idx="2452">
                  <c:v>24.368379275004081</c:v>
                </c:pt>
                <c:pt idx="2453">
                  <c:v>2.1221849123637071</c:v>
                </c:pt>
                <c:pt idx="2454">
                  <c:v>-58.788856824239083</c:v>
                </c:pt>
                <c:pt idx="2455">
                  <c:v>-107.98765134811404</c:v>
                </c:pt>
                <c:pt idx="2456">
                  <c:v>-128.12279701232922</c:v>
                </c:pt>
                <c:pt idx="2457">
                  <c:v>-135.5491635004679</c:v>
                </c:pt>
                <c:pt idx="2458">
                  <c:v>-138.39659357070923</c:v>
                </c:pt>
                <c:pt idx="2459">
                  <c:v>-137.93338425954175</c:v>
                </c:pt>
                <c:pt idx="2460">
                  <c:v>-136.62669436136875</c:v>
                </c:pt>
                <c:pt idx="2461">
                  <c:v>-134.20172611872363</c:v>
                </c:pt>
                <c:pt idx="2462">
                  <c:v>-131.6213380495708</c:v>
                </c:pt>
                <c:pt idx="2463">
                  <c:v>-126.9177335103353</c:v>
                </c:pt>
                <c:pt idx="2464">
                  <c:v>-123.13470284144083</c:v>
                </c:pt>
                <c:pt idx="2465">
                  <c:v>-112.10104338328046</c:v>
                </c:pt>
                <c:pt idx="2466">
                  <c:v>-64.253637631734179</c:v>
                </c:pt>
                <c:pt idx="2467">
                  <c:v>-29.205976486206055</c:v>
                </c:pt>
                <c:pt idx="2468">
                  <c:v>-41.68952194849652</c:v>
                </c:pt>
                <c:pt idx="2469">
                  <c:v>-39.864258448282897</c:v>
                </c:pt>
                <c:pt idx="2470">
                  <c:v>-23.571929136912104</c:v>
                </c:pt>
                <c:pt idx="2471">
                  <c:v>-7.0937131245930258</c:v>
                </c:pt>
                <c:pt idx="2472">
                  <c:v>0.83238410949707031</c:v>
                </c:pt>
                <c:pt idx="2473">
                  <c:v>2.5611219406127947</c:v>
                </c:pt>
                <c:pt idx="2474">
                  <c:v>3.4519166946411133</c:v>
                </c:pt>
                <c:pt idx="2475">
                  <c:v>3.3565263748168936</c:v>
                </c:pt>
                <c:pt idx="2476">
                  <c:v>3.4780251185100037</c:v>
                </c:pt>
                <c:pt idx="2477">
                  <c:v>2.4753503799438463</c:v>
                </c:pt>
                <c:pt idx="2478">
                  <c:v>-0.62377230326342248</c:v>
                </c:pt>
                <c:pt idx="2479">
                  <c:v>-1.2110751469930396</c:v>
                </c:pt>
                <c:pt idx="2480">
                  <c:v>-2.2368259429931632</c:v>
                </c:pt>
                <c:pt idx="2481">
                  <c:v>-2.3203229904174805</c:v>
                </c:pt>
                <c:pt idx="2482">
                  <c:v>-2.1751022338867188</c:v>
                </c:pt>
                <c:pt idx="2483">
                  <c:v>-3.7097530364990234</c:v>
                </c:pt>
                <c:pt idx="2484">
                  <c:v>-2.8281424840291707</c:v>
                </c:pt>
                <c:pt idx="2485">
                  <c:v>-2.7982473373413086</c:v>
                </c:pt>
                <c:pt idx="2486">
                  <c:v>-2.7178208033244582</c:v>
                </c:pt>
                <c:pt idx="2487">
                  <c:v>-2.7145306269327429</c:v>
                </c:pt>
                <c:pt idx="2488">
                  <c:v>-2.3974072138468037</c:v>
                </c:pt>
                <c:pt idx="2489">
                  <c:v>-2.3781248728433875</c:v>
                </c:pt>
                <c:pt idx="2490">
                  <c:v>-1.7909717559814449</c:v>
                </c:pt>
                <c:pt idx="2491">
                  <c:v>-2.0545889536539335</c:v>
                </c:pt>
                <c:pt idx="2492">
                  <c:v>-2.1155274709066143</c:v>
                </c:pt>
                <c:pt idx="2493">
                  <c:v>-0.93966515858960542</c:v>
                </c:pt>
                <c:pt idx="2494">
                  <c:v>6.0248057047601833E-2</c:v>
                </c:pt>
                <c:pt idx="2495">
                  <c:v>-1.8781979878781392E-2</c:v>
                </c:pt>
                <c:pt idx="2496">
                  <c:v>-13.604667345682852</c:v>
                </c:pt>
                <c:pt idx="2497">
                  <c:v>-4.2860307693481454</c:v>
                </c:pt>
                <c:pt idx="2498">
                  <c:v>-1.613913536071778</c:v>
                </c:pt>
                <c:pt idx="2499">
                  <c:v>-0.51552772521972656</c:v>
                </c:pt>
                <c:pt idx="2500">
                  <c:v>-0.28603649139404319</c:v>
                </c:pt>
                <c:pt idx="2501">
                  <c:v>-0.25252246856689464</c:v>
                </c:pt>
                <c:pt idx="2502">
                  <c:v>-0.10666179656982422</c:v>
                </c:pt>
                <c:pt idx="2503">
                  <c:v>-0.11682351430260952</c:v>
                </c:pt>
                <c:pt idx="2504">
                  <c:v>-0.16239833831787118</c:v>
                </c:pt>
                <c:pt idx="2505">
                  <c:v>-1.7251968383789063E-3</c:v>
                </c:pt>
                <c:pt idx="2506">
                  <c:v>-0.19262154897057815</c:v>
                </c:pt>
                <c:pt idx="2507">
                  <c:v>-8.344459533691409E-2</c:v>
                </c:pt>
                <c:pt idx="2508">
                  <c:v>-0.99829896291100773</c:v>
                </c:pt>
                <c:pt idx="2509">
                  <c:v>-0.80726146697998069</c:v>
                </c:pt>
                <c:pt idx="2510">
                  <c:v>-0.59746774037671435</c:v>
                </c:pt>
                <c:pt idx="2511">
                  <c:v>-0.26188023885083578</c:v>
                </c:pt>
                <c:pt idx="2512">
                  <c:v>1.7585436503168243E-2</c:v>
                </c:pt>
                <c:pt idx="2513">
                  <c:v>-2.7516682943087281E-3</c:v>
                </c:pt>
                <c:pt idx="2514">
                  <c:v>8.5321108500238566E-2</c:v>
                </c:pt>
                <c:pt idx="2515">
                  <c:v>-1.9560496012331903E-2</c:v>
                </c:pt>
                <c:pt idx="2516">
                  <c:v>4.9338658650640396E-2</c:v>
                </c:pt>
                <c:pt idx="2517">
                  <c:v>6.0477256774902344E-2</c:v>
                </c:pt>
                <c:pt idx="2518">
                  <c:v>-6.5846761067746257E-2</c:v>
                </c:pt>
                <c:pt idx="2519">
                  <c:v>-2.0789464314816538E-2</c:v>
                </c:pt>
                <c:pt idx="2520">
                  <c:v>-2.5746663411382542E-2</c:v>
                </c:pt>
                <c:pt idx="2521">
                  <c:v>-0.15932432810473074</c:v>
                </c:pt>
                <c:pt idx="2522">
                  <c:v>-0.371762275695801</c:v>
                </c:pt>
                <c:pt idx="2523">
                  <c:v>-0.70011711120605458</c:v>
                </c:pt>
                <c:pt idx="2524">
                  <c:v>-0.76539897918701172</c:v>
                </c:pt>
                <c:pt idx="2525">
                  <c:v>1.3109750747680669</c:v>
                </c:pt>
                <c:pt idx="2526">
                  <c:v>3.7435194651285437</c:v>
                </c:pt>
                <c:pt idx="2527">
                  <c:v>9.4978392918903864</c:v>
                </c:pt>
                <c:pt idx="2528">
                  <c:v>21.075128873189314</c:v>
                </c:pt>
                <c:pt idx="2529">
                  <c:v>18.628249804178935</c:v>
                </c:pt>
                <c:pt idx="2530">
                  <c:v>14.71572113037109</c:v>
                </c:pt>
                <c:pt idx="2531">
                  <c:v>14.149035771687863</c:v>
                </c:pt>
                <c:pt idx="2532">
                  <c:v>15.916573206583625</c:v>
                </c:pt>
                <c:pt idx="2533">
                  <c:v>16.627198219299324</c:v>
                </c:pt>
                <c:pt idx="2534">
                  <c:v>16.725305239359606</c:v>
                </c:pt>
                <c:pt idx="2535">
                  <c:v>17.524140675862661</c:v>
                </c:pt>
                <c:pt idx="2536">
                  <c:v>17.795477549235091</c:v>
                </c:pt>
                <c:pt idx="2537">
                  <c:v>18.214058876037598</c:v>
                </c:pt>
                <c:pt idx="2538">
                  <c:v>18.286942481994629</c:v>
                </c:pt>
                <c:pt idx="2539">
                  <c:v>19.019705454508436</c:v>
                </c:pt>
                <c:pt idx="2540">
                  <c:v>19.385390281677232</c:v>
                </c:pt>
                <c:pt idx="2541">
                  <c:v>24.581645011901841</c:v>
                </c:pt>
                <c:pt idx="2542">
                  <c:v>23.147964795430443</c:v>
                </c:pt>
                <c:pt idx="2543">
                  <c:v>23.000933329264285</c:v>
                </c:pt>
                <c:pt idx="2544">
                  <c:v>23.41567579905189</c:v>
                </c:pt>
                <c:pt idx="2545">
                  <c:v>24.278057416280156</c:v>
                </c:pt>
                <c:pt idx="2546">
                  <c:v>21.379214922587153</c:v>
                </c:pt>
                <c:pt idx="2547">
                  <c:v>17.00177192687989</c:v>
                </c:pt>
                <c:pt idx="2548">
                  <c:v>20.556792894999251</c:v>
                </c:pt>
                <c:pt idx="2549">
                  <c:v>21.153571446736585</c:v>
                </c:pt>
                <c:pt idx="2550">
                  <c:v>21.149252255757688</c:v>
                </c:pt>
                <c:pt idx="2551">
                  <c:v>20.547034899393786</c:v>
                </c:pt>
                <c:pt idx="2552">
                  <c:v>23.526859919230105</c:v>
                </c:pt>
                <c:pt idx="2553">
                  <c:v>20.520354906717891</c:v>
                </c:pt>
                <c:pt idx="2554">
                  <c:v>18.887325922648081</c:v>
                </c:pt>
                <c:pt idx="2555">
                  <c:v>22.990112940470325</c:v>
                </c:pt>
                <c:pt idx="2556">
                  <c:v>16.960778236389146</c:v>
                </c:pt>
                <c:pt idx="2557">
                  <c:v>-0.6700048446655279</c:v>
                </c:pt>
                <c:pt idx="2558">
                  <c:v>6.9173774719238299</c:v>
                </c:pt>
                <c:pt idx="2559">
                  <c:v>-3.6950909296671171</c:v>
                </c:pt>
                <c:pt idx="2560">
                  <c:v>4.0149838129680084</c:v>
                </c:pt>
                <c:pt idx="2561">
                  <c:v>-12.675019582112553</c:v>
                </c:pt>
                <c:pt idx="2562">
                  <c:v>-6.2035621007282788</c:v>
                </c:pt>
                <c:pt idx="2563">
                  <c:v>-2.5064840316772461</c:v>
                </c:pt>
                <c:pt idx="2564">
                  <c:v>-0.12958049774169927</c:v>
                </c:pt>
                <c:pt idx="2565">
                  <c:v>3.1210746765136719</c:v>
                </c:pt>
                <c:pt idx="2566">
                  <c:v>10.373787244161015</c:v>
                </c:pt>
                <c:pt idx="2567">
                  <c:v>18.695940017700192</c:v>
                </c:pt>
                <c:pt idx="2568">
                  <c:v>19.968224843343119</c:v>
                </c:pt>
                <c:pt idx="2569">
                  <c:v>15.755510330200199</c:v>
                </c:pt>
                <c:pt idx="2570">
                  <c:v>14.947064081827762</c:v>
                </c:pt>
                <c:pt idx="2571">
                  <c:v>14.201953252156498</c:v>
                </c:pt>
                <c:pt idx="2572">
                  <c:v>13.924680074055917</c:v>
                </c:pt>
                <c:pt idx="2573">
                  <c:v>11.877864837646488</c:v>
                </c:pt>
                <c:pt idx="2574">
                  <c:v>8.2574265797933375</c:v>
                </c:pt>
                <c:pt idx="2575">
                  <c:v>6.9933678309123497</c:v>
                </c:pt>
                <c:pt idx="2576">
                  <c:v>6.9307422637939471</c:v>
                </c:pt>
                <c:pt idx="2577">
                  <c:v>7.044585227966305</c:v>
                </c:pt>
                <c:pt idx="2578">
                  <c:v>7.4701433181762704</c:v>
                </c:pt>
                <c:pt idx="2579">
                  <c:v>7.6893574396769955</c:v>
                </c:pt>
                <c:pt idx="2580">
                  <c:v>6.4610033035278338</c:v>
                </c:pt>
                <c:pt idx="2581">
                  <c:v>8.7974764506021739</c:v>
                </c:pt>
                <c:pt idx="2582">
                  <c:v>10.004991849263547</c:v>
                </c:pt>
                <c:pt idx="2583">
                  <c:v>9.0348326365152651</c:v>
                </c:pt>
                <c:pt idx="2584">
                  <c:v>9.1129598617553711</c:v>
                </c:pt>
                <c:pt idx="2585">
                  <c:v>11.827850659688355</c:v>
                </c:pt>
                <c:pt idx="2586">
                  <c:v>13.146085421244265</c:v>
                </c:pt>
                <c:pt idx="2587">
                  <c:v>96.036704699198367</c:v>
                </c:pt>
                <c:pt idx="2588">
                  <c:v>134.0081205368042</c:v>
                </c:pt>
                <c:pt idx="2589">
                  <c:v>88.997956593831432</c:v>
                </c:pt>
                <c:pt idx="2590">
                  <c:v>41.89609432220459</c:v>
                </c:pt>
                <c:pt idx="2591">
                  <c:v>23.73812071482336</c:v>
                </c:pt>
                <c:pt idx="2592">
                  <c:v>18.598960240681887</c:v>
                </c:pt>
                <c:pt idx="2593">
                  <c:v>16.302723248799559</c:v>
                </c:pt>
                <c:pt idx="2594">
                  <c:v>14.38640213012696</c:v>
                </c:pt>
                <c:pt idx="2595">
                  <c:v>11.937083562215207</c:v>
                </c:pt>
                <c:pt idx="2596">
                  <c:v>11.378196080525644</c:v>
                </c:pt>
                <c:pt idx="2597">
                  <c:v>10.937836964925054</c:v>
                </c:pt>
                <c:pt idx="2598">
                  <c:v>10.411726633707762</c:v>
                </c:pt>
                <c:pt idx="2599">
                  <c:v>11.405064264933348</c:v>
                </c:pt>
                <c:pt idx="2600">
                  <c:v>11.672679265340211</c:v>
                </c:pt>
                <c:pt idx="2601">
                  <c:v>12.79241879781091</c:v>
                </c:pt>
                <c:pt idx="2602">
                  <c:v>13.205090522766117</c:v>
                </c:pt>
                <c:pt idx="2603">
                  <c:v>12.24257882436109</c:v>
                </c:pt>
                <c:pt idx="2604">
                  <c:v>12.619268735249761</c:v>
                </c:pt>
                <c:pt idx="2605">
                  <c:v>13.152894655863523</c:v>
                </c:pt>
                <c:pt idx="2606">
                  <c:v>14.117428461710565</c:v>
                </c:pt>
                <c:pt idx="2607">
                  <c:v>14.511474927266367</c:v>
                </c:pt>
                <c:pt idx="2608">
                  <c:v>13.72642866770434</c:v>
                </c:pt>
                <c:pt idx="2609">
                  <c:v>13.732195854187015</c:v>
                </c:pt>
                <c:pt idx="2610">
                  <c:v>14.08010419209802</c:v>
                </c:pt>
                <c:pt idx="2611">
                  <c:v>12.077676773071289</c:v>
                </c:pt>
                <c:pt idx="2612">
                  <c:v>12.375211079915294</c:v>
                </c:pt>
                <c:pt idx="2613">
                  <c:v>15.893256187438968</c:v>
                </c:pt>
                <c:pt idx="2614">
                  <c:v>17.600751558939692</c:v>
                </c:pt>
                <c:pt idx="2615">
                  <c:v>16.655727068583129</c:v>
                </c:pt>
                <c:pt idx="2616">
                  <c:v>12.955639839172374</c:v>
                </c:pt>
                <c:pt idx="2617">
                  <c:v>75.728970845540388</c:v>
                </c:pt>
                <c:pt idx="2618">
                  <c:v>236.1422983805339</c:v>
                </c:pt>
                <c:pt idx="2619">
                  <c:v>76.649543285369901</c:v>
                </c:pt>
                <c:pt idx="2620">
                  <c:v>25.705004533131934</c:v>
                </c:pt>
                <c:pt idx="2621">
                  <c:v>16.46789693832396</c:v>
                </c:pt>
                <c:pt idx="2622">
                  <c:v>14.405155022939027</c:v>
                </c:pt>
                <c:pt idx="2623">
                  <c:v>14.128967444101985</c:v>
                </c:pt>
                <c:pt idx="2624">
                  <c:v>14.573318322499631</c:v>
                </c:pt>
                <c:pt idx="2625">
                  <c:v>13.144467194875061</c:v>
                </c:pt>
                <c:pt idx="2626">
                  <c:v>12.264722983042418</c:v>
                </c:pt>
                <c:pt idx="2627">
                  <c:v>12.13283077875775</c:v>
                </c:pt>
                <c:pt idx="2628">
                  <c:v>12.905129273732545</c:v>
                </c:pt>
                <c:pt idx="2629">
                  <c:v>14.549001693725582</c:v>
                </c:pt>
                <c:pt idx="2630">
                  <c:v>16.384626865386956</c:v>
                </c:pt>
                <c:pt idx="2631">
                  <c:v>15.909166971842414</c:v>
                </c:pt>
                <c:pt idx="2632">
                  <c:v>13.975306669870974</c:v>
                </c:pt>
                <c:pt idx="2633">
                  <c:v>16.566104571024589</c:v>
                </c:pt>
                <c:pt idx="2634">
                  <c:v>17.416413307189927</c:v>
                </c:pt>
                <c:pt idx="2635">
                  <c:v>17.184561411539732</c:v>
                </c:pt>
                <c:pt idx="2636">
                  <c:v>17.747239112854004</c:v>
                </c:pt>
                <c:pt idx="2637">
                  <c:v>15.861521561940492</c:v>
                </c:pt>
                <c:pt idx="2638">
                  <c:v>12.847580432891846</c:v>
                </c:pt>
                <c:pt idx="2639">
                  <c:v>11.080008029937744</c:v>
                </c:pt>
                <c:pt idx="2640">
                  <c:v>10.885674476623539</c:v>
                </c:pt>
                <c:pt idx="2641">
                  <c:v>11.357584476470954</c:v>
                </c:pt>
                <c:pt idx="2642">
                  <c:v>11.559411048889164</c:v>
                </c:pt>
                <c:pt idx="2643">
                  <c:v>12.25876601537067</c:v>
                </c:pt>
                <c:pt idx="2644">
                  <c:v>12.735662619272887</c:v>
                </c:pt>
                <c:pt idx="2645">
                  <c:v>11.625986735026066</c:v>
                </c:pt>
                <c:pt idx="2646">
                  <c:v>13.212777455647769</c:v>
                </c:pt>
                <c:pt idx="2647">
                  <c:v>16.230462233225516</c:v>
                </c:pt>
                <c:pt idx="2648">
                  <c:v>-18.316393534342467</c:v>
                </c:pt>
                <c:pt idx="2649">
                  <c:v>-36.759893258412639</c:v>
                </c:pt>
                <c:pt idx="2650">
                  <c:v>-11.55201880137122</c:v>
                </c:pt>
                <c:pt idx="2651">
                  <c:v>3.8072857856750488</c:v>
                </c:pt>
                <c:pt idx="2652">
                  <c:v>8.5085825920104998</c:v>
                </c:pt>
                <c:pt idx="2653">
                  <c:v>9.9958437283833668</c:v>
                </c:pt>
                <c:pt idx="2654">
                  <c:v>9.1975215276082167</c:v>
                </c:pt>
                <c:pt idx="2655">
                  <c:v>9.2272084554036233</c:v>
                </c:pt>
                <c:pt idx="2656">
                  <c:v>10.167940298716251</c:v>
                </c:pt>
                <c:pt idx="2657">
                  <c:v>12.838407516479553</c:v>
                </c:pt>
                <c:pt idx="2658">
                  <c:v>14.744197209676145</c:v>
                </c:pt>
                <c:pt idx="2659">
                  <c:v>15.84580564498896</c:v>
                </c:pt>
                <c:pt idx="2660">
                  <c:v>6.7305032412210721</c:v>
                </c:pt>
                <c:pt idx="2661">
                  <c:v>10.99144919713342</c:v>
                </c:pt>
                <c:pt idx="2662">
                  <c:v>11.912960847218812</c:v>
                </c:pt>
                <c:pt idx="2663">
                  <c:v>12.346600691477477</c:v>
                </c:pt>
                <c:pt idx="2664">
                  <c:v>12.275362332661929</c:v>
                </c:pt>
                <c:pt idx="2665">
                  <c:v>12.319127082824764</c:v>
                </c:pt>
                <c:pt idx="2666">
                  <c:v>12.207121690114315</c:v>
                </c:pt>
                <c:pt idx="2667">
                  <c:v>11.375498453776066</c:v>
                </c:pt>
                <c:pt idx="2668">
                  <c:v>11.247917493184385</c:v>
                </c:pt>
                <c:pt idx="2669">
                  <c:v>10.786830107371031</c:v>
                </c:pt>
                <c:pt idx="2670">
                  <c:v>10.216384251912416</c:v>
                </c:pt>
                <c:pt idx="2671">
                  <c:v>9.8879078229268771</c:v>
                </c:pt>
                <c:pt idx="2672">
                  <c:v>10.12928930918372</c:v>
                </c:pt>
                <c:pt idx="2673">
                  <c:v>10.262466112772586</c:v>
                </c:pt>
                <c:pt idx="2674">
                  <c:v>9.7883458137511639</c:v>
                </c:pt>
                <c:pt idx="2675">
                  <c:v>9.3930583000183105</c:v>
                </c:pt>
                <c:pt idx="2676">
                  <c:v>9.0173648198446053</c:v>
                </c:pt>
                <c:pt idx="2677">
                  <c:v>7.9657065073649846</c:v>
                </c:pt>
                <c:pt idx="2678">
                  <c:v>7.0598147710163612</c:v>
                </c:pt>
                <c:pt idx="2679">
                  <c:v>5.0498450597127675</c:v>
                </c:pt>
                <c:pt idx="2680">
                  <c:v>1.8392375310261291</c:v>
                </c:pt>
                <c:pt idx="2681">
                  <c:v>-23.938656489054324</c:v>
                </c:pt>
                <c:pt idx="2682">
                  <c:v>-61.799846331278452</c:v>
                </c:pt>
                <c:pt idx="2683">
                  <c:v>-56.943803787231424</c:v>
                </c:pt>
                <c:pt idx="2684">
                  <c:v>-28.385922431945787</c:v>
                </c:pt>
                <c:pt idx="2685">
                  <c:v>-13.807597478230832</c:v>
                </c:pt>
                <c:pt idx="2686">
                  <c:v>-7.0520416895548124</c:v>
                </c:pt>
                <c:pt idx="2687">
                  <c:v>-8.4445082346597928</c:v>
                </c:pt>
                <c:pt idx="2688">
                  <c:v>-9.0089041392008085</c:v>
                </c:pt>
                <c:pt idx="2689">
                  <c:v>-8.6961323420206327</c:v>
                </c:pt>
                <c:pt idx="2690">
                  <c:v>-14.377868334452273</c:v>
                </c:pt>
                <c:pt idx="2691">
                  <c:v>-2.1932017008463185</c:v>
                </c:pt>
                <c:pt idx="2692">
                  <c:v>10.30966790517175</c:v>
                </c:pt>
                <c:pt idx="2693">
                  <c:v>18.019119262695313</c:v>
                </c:pt>
                <c:pt idx="2694">
                  <c:v>15.115060806274414</c:v>
                </c:pt>
                <c:pt idx="2695">
                  <c:v>9.5217650731404984</c:v>
                </c:pt>
                <c:pt idx="2696">
                  <c:v>6.8967053095499296</c:v>
                </c:pt>
                <c:pt idx="2697">
                  <c:v>6.2217550277709943</c:v>
                </c:pt>
                <c:pt idx="2698">
                  <c:v>7.1402734120687246</c:v>
                </c:pt>
                <c:pt idx="2699">
                  <c:v>8.6731910705566406</c:v>
                </c:pt>
                <c:pt idx="2700">
                  <c:v>11.009449958801277</c:v>
                </c:pt>
                <c:pt idx="2701">
                  <c:v>12.666829427083371</c:v>
                </c:pt>
                <c:pt idx="2702">
                  <c:v>11.048573493957512</c:v>
                </c:pt>
                <c:pt idx="2703">
                  <c:v>8.688569068908695</c:v>
                </c:pt>
                <c:pt idx="2704">
                  <c:v>7.1689707438150645</c:v>
                </c:pt>
                <c:pt idx="2705">
                  <c:v>5.5583864847818658</c:v>
                </c:pt>
                <c:pt idx="2706">
                  <c:v>6.2132809956868886</c:v>
                </c:pt>
                <c:pt idx="2707">
                  <c:v>10.631072998046871</c:v>
                </c:pt>
                <c:pt idx="2708">
                  <c:v>12.868050893147716</c:v>
                </c:pt>
                <c:pt idx="2709">
                  <c:v>14.454492568969734</c:v>
                </c:pt>
                <c:pt idx="2710">
                  <c:v>16.13387521107996</c:v>
                </c:pt>
                <c:pt idx="2711">
                  <c:v>17.810003280639641</c:v>
                </c:pt>
                <c:pt idx="2712">
                  <c:v>15.392727851867681</c:v>
                </c:pt>
                <c:pt idx="2713">
                  <c:v>11.319474856058724</c:v>
                </c:pt>
                <c:pt idx="2714">
                  <c:v>8.6650908788045662</c:v>
                </c:pt>
                <c:pt idx="2715">
                  <c:v>7.2593882878620679</c:v>
                </c:pt>
                <c:pt idx="2716">
                  <c:v>5.1877524058023727</c:v>
                </c:pt>
                <c:pt idx="2717">
                  <c:v>0.37975343068444556</c:v>
                </c:pt>
                <c:pt idx="2718">
                  <c:v>-5.4180873235065965</c:v>
                </c:pt>
                <c:pt idx="2719">
                  <c:v>-12.240983327229852</c:v>
                </c:pt>
                <c:pt idx="2720">
                  <c:v>-14.362505594889296</c:v>
                </c:pt>
                <c:pt idx="2721">
                  <c:v>-13.171094894409183</c:v>
                </c:pt>
                <c:pt idx="2722">
                  <c:v>-12.935122489929199</c:v>
                </c:pt>
                <c:pt idx="2723">
                  <c:v>-10.668791770935055</c:v>
                </c:pt>
                <c:pt idx="2724">
                  <c:v>-11.456349372863773</c:v>
                </c:pt>
                <c:pt idx="2725">
                  <c:v>-15.657961209614996</c:v>
                </c:pt>
                <c:pt idx="2726">
                  <c:v>-22.834542592366567</c:v>
                </c:pt>
                <c:pt idx="2727">
                  <c:v>-35.427556037902832</c:v>
                </c:pt>
                <c:pt idx="2728">
                  <c:v>-46.542678197224973</c:v>
                </c:pt>
                <c:pt idx="2729">
                  <c:v>-54.111904144287095</c:v>
                </c:pt>
                <c:pt idx="2730">
                  <c:v>-55.67203744252528</c:v>
                </c:pt>
                <c:pt idx="2731">
                  <c:v>-56.687584241231299</c:v>
                </c:pt>
                <c:pt idx="2732">
                  <c:v>-54.93892701466882</c:v>
                </c:pt>
                <c:pt idx="2733">
                  <c:v>-47.284324328104617</c:v>
                </c:pt>
                <c:pt idx="2734">
                  <c:v>-34.416325887044295</c:v>
                </c:pt>
                <c:pt idx="2735">
                  <c:v>-21.859230359395383</c:v>
                </c:pt>
                <c:pt idx="2736">
                  <c:v>-13.325684229532847</c:v>
                </c:pt>
                <c:pt idx="2737">
                  <c:v>-13.338424046834234</c:v>
                </c:pt>
                <c:pt idx="2738">
                  <c:v>-19.707169532775868</c:v>
                </c:pt>
                <c:pt idx="2739">
                  <c:v>-29.359771410624269</c:v>
                </c:pt>
                <c:pt idx="2740">
                  <c:v>-43.969061851501451</c:v>
                </c:pt>
                <c:pt idx="2741">
                  <c:v>-57.420400937398306</c:v>
                </c:pt>
                <c:pt idx="2742">
                  <c:v>-70.010779062906849</c:v>
                </c:pt>
                <c:pt idx="2743">
                  <c:v>-57.076862970987918</c:v>
                </c:pt>
                <c:pt idx="2744">
                  <c:v>-47.595516840616959</c:v>
                </c:pt>
                <c:pt idx="2745">
                  <c:v>-49.56514771779382</c:v>
                </c:pt>
                <c:pt idx="2746">
                  <c:v>-50.820534706115737</c:v>
                </c:pt>
                <c:pt idx="2747">
                  <c:v>-48.654901504516573</c:v>
                </c:pt>
                <c:pt idx="2748">
                  <c:v>-39.682711919148815</c:v>
                </c:pt>
                <c:pt idx="2749">
                  <c:v>-28.593230247497559</c:v>
                </c:pt>
                <c:pt idx="2750">
                  <c:v>-17.341482798258436</c:v>
                </c:pt>
                <c:pt idx="2751">
                  <c:v>-11.334046999613406</c:v>
                </c:pt>
                <c:pt idx="2752">
                  <c:v>-11.70722675323486</c:v>
                </c:pt>
                <c:pt idx="2753">
                  <c:v>-16.861846923828125</c:v>
                </c:pt>
                <c:pt idx="2754">
                  <c:v>-25.516604741414437</c:v>
                </c:pt>
                <c:pt idx="2755">
                  <c:v>-33.80322329203284</c:v>
                </c:pt>
                <c:pt idx="2756">
                  <c:v>-39.747804641723604</c:v>
                </c:pt>
                <c:pt idx="2757">
                  <c:v>-45.942486445109125</c:v>
                </c:pt>
                <c:pt idx="2758">
                  <c:v>-49.588605562845828</c:v>
                </c:pt>
                <c:pt idx="2759">
                  <c:v>-48.770595550537109</c:v>
                </c:pt>
                <c:pt idx="2760">
                  <c:v>-43.872792561848875</c:v>
                </c:pt>
                <c:pt idx="2761">
                  <c:v>-32.849755605061887</c:v>
                </c:pt>
                <c:pt idx="2762">
                  <c:v>-21.538637797037829</c:v>
                </c:pt>
                <c:pt idx="2763">
                  <c:v>-16.633720715840695</c:v>
                </c:pt>
                <c:pt idx="2764">
                  <c:v>-16.420323689778677</c:v>
                </c:pt>
                <c:pt idx="2765">
                  <c:v>-17.90004698435461</c:v>
                </c:pt>
                <c:pt idx="2766">
                  <c:v>-21.842157999674441</c:v>
                </c:pt>
                <c:pt idx="2767">
                  <c:v>-26.045602480570537</c:v>
                </c:pt>
                <c:pt idx="2768">
                  <c:v>-36.857938766479492</c:v>
                </c:pt>
                <c:pt idx="2769">
                  <c:v>-50.365197499593123</c:v>
                </c:pt>
                <c:pt idx="2770">
                  <c:v>-55.767191569010365</c:v>
                </c:pt>
                <c:pt idx="2771">
                  <c:v>-56.662757873535163</c:v>
                </c:pt>
                <c:pt idx="2772">
                  <c:v>-57.665879249572775</c:v>
                </c:pt>
                <c:pt idx="2773">
                  <c:v>-57.548259735107422</c:v>
                </c:pt>
                <c:pt idx="2774">
                  <c:v>-49.578937212626215</c:v>
                </c:pt>
                <c:pt idx="2775">
                  <c:v>-31.641058921813972</c:v>
                </c:pt>
                <c:pt idx="2776">
                  <c:v>-12.476387977600103</c:v>
                </c:pt>
                <c:pt idx="2777">
                  <c:v>-2.5600487391153588</c:v>
                </c:pt>
                <c:pt idx="2778">
                  <c:v>3.2248420715332027</c:v>
                </c:pt>
                <c:pt idx="2779">
                  <c:v>4.6304063796997053</c:v>
                </c:pt>
                <c:pt idx="2780">
                  <c:v>1.9823691050212351</c:v>
                </c:pt>
                <c:pt idx="2781">
                  <c:v>0.14320850372314453</c:v>
                </c:pt>
                <c:pt idx="2782">
                  <c:v>2.0143311818441143</c:v>
                </c:pt>
                <c:pt idx="2783">
                  <c:v>15.984620412190678</c:v>
                </c:pt>
                <c:pt idx="2784">
                  <c:v>1.075958251953125</c:v>
                </c:pt>
                <c:pt idx="2785">
                  <c:v>-1.4312531153360624</c:v>
                </c:pt>
                <c:pt idx="2786">
                  <c:v>-1.7713807423908743</c:v>
                </c:pt>
                <c:pt idx="2787">
                  <c:v>-1.7682418823242185</c:v>
                </c:pt>
                <c:pt idx="2788">
                  <c:v>-1.8395868937174098</c:v>
                </c:pt>
                <c:pt idx="2789">
                  <c:v>-2.076585133870366</c:v>
                </c:pt>
                <c:pt idx="2790">
                  <c:v>-1.9216098785400391</c:v>
                </c:pt>
                <c:pt idx="2791">
                  <c:v>-2.0791638692220431</c:v>
                </c:pt>
                <c:pt idx="2792">
                  <c:v>-2.1756709416707736</c:v>
                </c:pt>
                <c:pt idx="2793">
                  <c:v>-2.0517552693685266</c:v>
                </c:pt>
                <c:pt idx="2794">
                  <c:v>-1.7219982147216792</c:v>
                </c:pt>
                <c:pt idx="2795">
                  <c:v>-1.4034786224365234</c:v>
                </c:pt>
                <c:pt idx="2796">
                  <c:v>-1.0341348648071289</c:v>
                </c:pt>
                <c:pt idx="2797">
                  <c:v>0.16832288106286344</c:v>
                </c:pt>
                <c:pt idx="2798">
                  <c:v>-1.4298286437988275</c:v>
                </c:pt>
                <c:pt idx="2799">
                  <c:v>-1.6061725616455089</c:v>
                </c:pt>
                <c:pt idx="2800">
                  <c:v>-2.0835148493448523</c:v>
                </c:pt>
                <c:pt idx="2801">
                  <c:v>-3.9579073588053015</c:v>
                </c:pt>
                <c:pt idx="2802">
                  <c:v>-4.9348704020181913</c:v>
                </c:pt>
                <c:pt idx="2803">
                  <c:v>-8.9984235763549805</c:v>
                </c:pt>
                <c:pt idx="2804">
                  <c:v>-13.757973353067996</c:v>
                </c:pt>
                <c:pt idx="2805">
                  <c:v>-13.596785863240484</c:v>
                </c:pt>
                <c:pt idx="2806">
                  <c:v>-7.2427838643391169</c:v>
                </c:pt>
                <c:pt idx="2807">
                  <c:v>-5.6301215489705765</c:v>
                </c:pt>
                <c:pt idx="2808">
                  <c:v>-5.6794818242391329</c:v>
                </c:pt>
                <c:pt idx="2809">
                  <c:v>-4.7282152175903303</c:v>
                </c:pt>
                <c:pt idx="2810">
                  <c:v>-4.3218793869018564</c:v>
                </c:pt>
                <c:pt idx="2811">
                  <c:v>-3.8570483525594446</c:v>
                </c:pt>
                <c:pt idx="2812">
                  <c:v>-3.9775028228759775</c:v>
                </c:pt>
                <c:pt idx="2813">
                  <c:v>-3.263236045837405</c:v>
                </c:pt>
                <c:pt idx="2814">
                  <c:v>9.3755715688068939</c:v>
                </c:pt>
                <c:pt idx="2815">
                  <c:v>23.587597529093387</c:v>
                </c:pt>
                <c:pt idx="2816">
                  <c:v>28.288044929504384</c:v>
                </c:pt>
                <c:pt idx="2817">
                  <c:v>36.346282005310037</c:v>
                </c:pt>
                <c:pt idx="2818">
                  <c:v>42.635035514831557</c:v>
                </c:pt>
                <c:pt idx="2819">
                  <c:v>45.97791798909509</c:v>
                </c:pt>
                <c:pt idx="2820">
                  <c:v>41.050920168558719</c:v>
                </c:pt>
                <c:pt idx="2821">
                  <c:v>21.921938578287829</c:v>
                </c:pt>
                <c:pt idx="2822">
                  <c:v>-9.8038387298584002</c:v>
                </c:pt>
                <c:pt idx="2823">
                  <c:v>-41.278286933898869</c:v>
                </c:pt>
                <c:pt idx="2824">
                  <c:v>-66.627390066782624</c:v>
                </c:pt>
                <c:pt idx="2825">
                  <c:v>-83.256092389424637</c:v>
                </c:pt>
                <c:pt idx="2826">
                  <c:v>-92.048630237579317</c:v>
                </c:pt>
                <c:pt idx="2827">
                  <c:v>-97.545579115549714</c:v>
                </c:pt>
                <c:pt idx="2828">
                  <c:v>-107.08049567540488</c:v>
                </c:pt>
                <c:pt idx="2829">
                  <c:v>-114.9100872675578</c:v>
                </c:pt>
                <c:pt idx="2830">
                  <c:v>-107.1129949887594</c:v>
                </c:pt>
                <c:pt idx="2831">
                  <c:v>-97.678722222646016</c:v>
                </c:pt>
                <c:pt idx="2832">
                  <c:v>-87.885221322377504</c:v>
                </c:pt>
                <c:pt idx="2833">
                  <c:v>-82.119167963663756</c:v>
                </c:pt>
                <c:pt idx="2834">
                  <c:v>-75.591432094573918</c:v>
                </c:pt>
                <c:pt idx="2835">
                  <c:v>-85.193683465321897</c:v>
                </c:pt>
                <c:pt idx="2836">
                  <c:v>-96.531614621480315</c:v>
                </c:pt>
                <c:pt idx="2837">
                  <c:v>-92.694866657257137</c:v>
                </c:pt>
                <c:pt idx="2838">
                  <c:v>-85.315138498942034</c:v>
                </c:pt>
                <c:pt idx="2839">
                  <c:v>-78.116696993509862</c:v>
                </c:pt>
                <c:pt idx="2840">
                  <c:v>-76.443003336588475</c:v>
                </c:pt>
                <c:pt idx="2841">
                  <c:v>-70.126460075378432</c:v>
                </c:pt>
                <c:pt idx="2842">
                  <c:v>-59.173256556192996</c:v>
                </c:pt>
                <c:pt idx="2843">
                  <c:v>-27.649831136067746</c:v>
                </c:pt>
                <c:pt idx="2844">
                  <c:v>-5.9344911575317383</c:v>
                </c:pt>
                <c:pt idx="2845">
                  <c:v>-0.59183629353844935</c:v>
                </c:pt>
                <c:pt idx="2846">
                  <c:v>-1.2175200780233122</c:v>
                </c:pt>
                <c:pt idx="2847">
                  <c:v>-2.2532374064127234</c:v>
                </c:pt>
                <c:pt idx="2848">
                  <c:v>-2.5404443740844731</c:v>
                </c:pt>
                <c:pt idx="2849">
                  <c:v>-2.4166437784831478</c:v>
                </c:pt>
                <c:pt idx="2850">
                  <c:v>-2.3125038146972643</c:v>
                </c:pt>
                <c:pt idx="2851">
                  <c:v>-2.2284002304077157</c:v>
                </c:pt>
                <c:pt idx="2852">
                  <c:v>-2.1519416173299541</c:v>
                </c:pt>
                <c:pt idx="2853">
                  <c:v>-2.1287965774536146</c:v>
                </c:pt>
                <c:pt idx="2854">
                  <c:v>-2.2249310811361069</c:v>
                </c:pt>
                <c:pt idx="2855">
                  <c:v>-2.5701255798339844</c:v>
                </c:pt>
                <c:pt idx="2856">
                  <c:v>-2.7371530532836914</c:v>
                </c:pt>
                <c:pt idx="2857">
                  <c:v>-2.6048971811929977</c:v>
                </c:pt>
                <c:pt idx="2858">
                  <c:v>-2.4896014531452684</c:v>
                </c:pt>
                <c:pt idx="2859">
                  <c:v>-1.4400968551635738</c:v>
                </c:pt>
                <c:pt idx="2860">
                  <c:v>0.51593494415283181</c:v>
                </c:pt>
                <c:pt idx="2861">
                  <c:v>0.59138011932373047</c:v>
                </c:pt>
                <c:pt idx="2862">
                  <c:v>0.52486610412597656</c:v>
                </c:pt>
                <c:pt idx="2863">
                  <c:v>0.70318794250488303</c:v>
                </c:pt>
                <c:pt idx="2864">
                  <c:v>0.41898854573560157</c:v>
                </c:pt>
                <c:pt idx="2865">
                  <c:v>-1.0093005498250704</c:v>
                </c:pt>
                <c:pt idx="2866">
                  <c:v>-0.43476327260339076</c:v>
                </c:pt>
                <c:pt idx="2867">
                  <c:v>3.6336263020871243E-2</c:v>
                </c:pt>
                <c:pt idx="2868">
                  <c:v>0.27764511108398426</c:v>
                </c:pt>
                <c:pt idx="2869">
                  <c:v>8.7962150573730497E-2</c:v>
                </c:pt>
                <c:pt idx="2870">
                  <c:v>-8.8078180949651193E-3</c:v>
                </c:pt>
                <c:pt idx="2871">
                  <c:v>-4.1374206542968764E-2</c:v>
                </c:pt>
                <c:pt idx="2872">
                  <c:v>-8.9689890543240905E-3</c:v>
                </c:pt>
                <c:pt idx="2873">
                  <c:v>-2.1649678548101299E-2</c:v>
                </c:pt>
                <c:pt idx="2874">
                  <c:v>-4.3494224548339878E-2</c:v>
                </c:pt>
                <c:pt idx="2875">
                  <c:v>-2.5145530700683601E-2</c:v>
                </c:pt>
                <c:pt idx="2876">
                  <c:v>-9.2936197916628743E-2</c:v>
                </c:pt>
                <c:pt idx="2877">
                  <c:v>1.3593037923556039E-3</c:v>
                </c:pt>
                <c:pt idx="2878">
                  <c:v>-6.6198031107546795E-2</c:v>
                </c:pt>
                <c:pt idx="2879">
                  <c:v>-4.1325887044308743E-2</c:v>
                </c:pt>
                <c:pt idx="2880">
                  <c:v>-9.019533793127725E-2</c:v>
                </c:pt>
                <c:pt idx="2881">
                  <c:v>-5.4097811380984261E-2</c:v>
                </c:pt>
                <c:pt idx="2882">
                  <c:v>-6.4725875854492205E-3</c:v>
                </c:pt>
                <c:pt idx="2883">
                  <c:v>5.108515421170523E-4</c:v>
                </c:pt>
                <c:pt idx="2884">
                  <c:v>6.1372121175509164E-3</c:v>
                </c:pt>
                <c:pt idx="2885">
                  <c:v>3.4587860107421882E-2</c:v>
                </c:pt>
                <c:pt idx="2886">
                  <c:v>-2.3278872171999875E-2</c:v>
                </c:pt>
                <c:pt idx="2887">
                  <c:v>-4.0534337360895734E-3</c:v>
                </c:pt>
                <c:pt idx="2888">
                  <c:v>-3.1077067057367475E-2</c:v>
                </c:pt>
                <c:pt idx="2889">
                  <c:v>-4.6625773111941285E-2</c:v>
                </c:pt>
                <c:pt idx="2890">
                  <c:v>1.003307660420774</c:v>
                </c:pt>
                <c:pt idx="2891">
                  <c:v>0.78169727325439486</c:v>
                </c:pt>
                <c:pt idx="2892">
                  <c:v>3.6271781921386719</c:v>
                </c:pt>
                <c:pt idx="2893">
                  <c:v>8.1062351862589157</c:v>
                </c:pt>
                <c:pt idx="2894">
                  <c:v>15.359615008036265</c:v>
                </c:pt>
                <c:pt idx="2895">
                  <c:v>16.970676422119134</c:v>
                </c:pt>
                <c:pt idx="2896">
                  <c:v>15.843478202819821</c:v>
                </c:pt>
                <c:pt idx="2897">
                  <c:v>14.40440559387207</c:v>
                </c:pt>
                <c:pt idx="2898">
                  <c:v>13.636559168497683</c:v>
                </c:pt>
                <c:pt idx="2899">
                  <c:v>14.667375882466668</c:v>
                </c:pt>
                <c:pt idx="2900">
                  <c:v>15.036056836446168</c:v>
                </c:pt>
                <c:pt idx="2901">
                  <c:v>16.725700060526485</c:v>
                </c:pt>
                <c:pt idx="2902">
                  <c:v>19.397437731424926</c:v>
                </c:pt>
                <c:pt idx="2903">
                  <c:v>20.214166641235352</c:v>
                </c:pt>
                <c:pt idx="2904">
                  <c:v>19.29410616556811</c:v>
                </c:pt>
                <c:pt idx="2905">
                  <c:v>21.187070210774777</c:v>
                </c:pt>
                <c:pt idx="2906">
                  <c:v>19.178604443867926</c:v>
                </c:pt>
                <c:pt idx="2907">
                  <c:v>15.909078598022464</c:v>
                </c:pt>
                <c:pt idx="2908">
                  <c:v>17.531517664591433</c:v>
                </c:pt>
                <c:pt idx="2909">
                  <c:v>20.04502932230638</c:v>
                </c:pt>
                <c:pt idx="2910">
                  <c:v>19.801094373067137</c:v>
                </c:pt>
                <c:pt idx="2911">
                  <c:v>19.163481712341309</c:v>
                </c:pt>
                <c:pt idx="2912">
                  <c:v>21.253191947937012</c:v>
                </c:pt>
                <c:pt idx="2913">
                  <c:v>23.804217656453375</c:v>
                </c:pt>
                <c:pt idx="2914">
                  <c:v>22.477345784505239</c:v>
                </c:pt>
                <c:pt idx="2915">
                  <c:v>20.995866457621219</c:v>
                </c:pt>
                <c:pt idx="2916">
                  <c:v>20.425806363423696</c:v>
                </c:pt>
                <c:pt idx="2917">
                  <c:v>21.38730271657311</c:v>
                </c:pt>
                <c:pt idx="2918">
                  <c:v>21.27779356638586</c:v>
                </c:pt>
                <c:pt idx="2919">
                  <c:v>19.922502835591654</c:v>
                </c:pt>
                <c:pt idx="2920">
                  <c:v>20.105142593383782</c:v>
                </c:pt>
                <c:pt idx="2921">
                  <c:v>19.598812103271484</c:v>
                </c:pt>
                <c:pt idx="2922">
                  <c:v>22.012448628743527</c:v>
                </c:pt>
                <c:pt idx="2923">
                  <c:v>20.989284833272325</c:v>
                </c:pt>
                <c:pt idx="2924">
                  <c:v>-1.2964642842611056</c:v>
                </c:pt>
                <c:pt idx="2925">
                  <c:v>-98.664849599202427</c:v>
                </c:pt>
                <c:pt idx="2926">
                  <c:v>-66.202974319457965</c:v>
                </c:pt>
                <c:pt idx="2927">
                  <c:v>-12.850017229716064</c:v>
                </c:pt>
                <c:pt idx="2928">
                  <c:v>1.766558011372922</c:v>
                </c:pt>
                <c:pt idx="2929">
                  <c:v>3.771767616271974</c:v>
                </c:pt>
                <c:pt idx="2930">
                  <c:v>5.9074799219766874</c:v>
                </c:pt>
                <c:pt idx="2931">
                  <c:v>7.0224866867065394</c:v>
                </c:pt>
                <c:pt idx="2932">
                  <c:v>7.2677949269611855</c:v>
                </c:pt>
                <c:pt idx="2933">
                  <c:v>7.3734560012817383</c:v>
                </c:pt>
                <c:pt idx="2934">
                  <c:v>6.7257903416951876</c:v>
                </c:pt>
                <c:pt idx="2935">
                  <c:v>6.4000803629556895</c:v>
                </c:pt>
                <c:pt idx="2936">
                  <c:v>7.0489880243937915</c:v>
                </c:pt>
                <c:pt idx="2937">
                  <c:v>9.089605331420902</c:v>
                </c:pt>
                <c:pt idx="2938">
                  <c:v>9.4805466334024739</c:v>
                </c:pt>
                <c:pt idx="2939">
                  <c:v>8.6003357569376249</c:v>
                </c:pt>
                <c:pt idx="2940">
                  <c:v>7.4087311426798124</c:v>
                </c:pt>
                <c:pt idx="2941">
                  <c:v>8.6768296559652125</c:v>
                </c:pt>
                <c:pt idx="2942">
                  <c:v>10.689002990722656</c:v>
                </c:pt>
                <c:pt idx="2943">
                  <c:v>10.264248847961422</c:v>
                </c:pt>
                <c:pt idx="2944">
                  <c:v>9.0052642822265625</c:v>
                </c:pt>
                <c:pt idx="2945">
                  <c:v>8.2932456334432345</c:v>
                </c:pt>
                <c:pt idx="2946">
                  <c:v>8.9509868621826225</c:v>
                </c:pt>
                <c:pt idx="2947">
                  <c:v>8.9313755035400355</c:v>
                </c:pt>
                <c:pt idx="2948">
                  <c:v>9.0770594278972148</c:v>
                </c:pt>
                <c:pt idx="2949">
                  <c:v>9.9275604883830511</c:v>
                </c:pt>
                <c:pt idx="2950">
                  <c:v>9.7444849014282227</c:v>
                </c:pt>
                <c:pt idx="2951">
                  <c:v>9.3929901123046911</c:v>
                </c:pt>
                <c:pt idx="2952">
                  <c:v>5.466822624206543</c:v>
                </c:pt>
                <c:pt idx="2953">
                  <c:v>3.9375937779744854</c:v>
                </c:pt>
                <c:pt idx="2954">
                  <c:v>5.137556076049802</c:v>
                </c:pt>
                <c:pt idx="2955">
                  <c:v>5.9637269973754865</c:v>
                </c:pt>
                <c:pt idx="2956">
                  <c:v>5.706602414448982</c:v>
                </c:pt>
                <c:pt idx="2957">
                  <c:v>5.6923640569050331</c:v>
                </c:pt>
                <c:pt idx="2958">
                  <c:v>6.9114093780517578</c:v>
                </c:pt>
                <c:pt idx="2959">
                  <c:v>6.1648915608724302</c:v>
                </c:pt>
                <c:pt idx="2960">
                  <c:v>5.0414136250814181</c:v>
                </c:pt>
                <c:pt idx="2961">
                  <c:v>6.6495021184284715</c:v>
                </c:pt>
                <c:pt idx="2962">
                  <c:v>7.276561419169072</c:v>
                </c:pt>
                <c:pt idx="2963">
                  <c:v>7.0287256240844727</c:v>
                </c:pt>
                <c:pt idx="2964">
                  <c:v>6.702034632364871</c:v>
                </c:pt>
                <c:pt idx="2965">
                  <c:v>6.1903753280639648</c:v>
                </c:pt>
                <c:pt idx="2966">
                  <c:v>5.9953549702962601</c:v>
                </c:pt>
                <c:pt idx="2967">
                  <c:v>5.7409969965616483</c:v>
                </c:pt>
                <c:pt idx="2968">
                  <c:v>4.8736273447672165</c:v>
                </c:pt>
                <c:pt idx="2969">
                  <c:v>5.0436407725017034</c:v>
                </c:pt>
                <c:pt idx="2970">
                  <c:v>6.1858450571696704</c:v>
                </c:pt>
                <c:pt idx="2971">
                  <c:v>6.7774257659912109</c:v>
                </c:pt>
                <c:pt idx="2972">
                  <c:v>6.2324028015136737</c:v>
                </c:pt>
                <c:pt idx="2973">
                  <c:v>6.4064394632974881</c:v>
                </c:pt>
                <c:pt idx="2974">
                  <c:v>6.5424353281657641</c:v>
                </c:pt>
                <c:pt idx="2975">
                  <c:v>7.342452367146846</c:v>
                </c:pt>
                <c:pt idx="2976">
                  <c:v>7.4799318313598633</c:v>
                </c:pt>
                <c:pt idx="2977">
                  <c:v>6.1957880655924082</c:v>
                </c:pt>
                <c:pt idx="2978">
                  <c:v>5.2204221089680232</c:v>
                </c:pt>
                <c:pt idx="2979">
                  <c:v>5.7835594813028619</c:v>
                </c:pt>
                <c:pt idx="2980">
                  <c:v>6.8067897160848378</c:v>
                </c:pt>
                <c:pt idx="2981">
                  <c:v>7.2129716873168945</c:v>
                </c:pt>
                <c:pt idx="2982">
                  <c:v>6.7587741216023014</c:v>
                </c:pt>
                <c:pt idx="2983">
                  <c:v>34.722407023111955</c:v>
                </c:pt>
                <c:pt idx="2984">
                  <c:v>229.59295082092285</c:v>
                </c:pt>
                <c:pt idx="2985">
                  <c:v>290.85504436492931</c:v>
                </c:pt>
                <c:pt idx="2986">
                  <c:v>142.46422259012849</c:v>
                </c:pt>
                <c:pt idx="2987">
                  <c:v>61.727022488911999</c:v>
                </c:pt>
                <c:pt idx="2988">
                  <c:v>36.298137982686413</c:v>
                </c:pt>
                <c:pt idx="2989">
                  <c:v>21.360721906026129</c:v>
                </c:pt>
                <c:pt idx="2990">
                  <c:v>17.401687622070313</c:v>
                </c:pt>
                <c:pt idx="2991">
                  <c:v>15.95791053771973</c:v>
                </c:pt>
                <c:pt idx="2992">
                  <c:v>13.716775258382086</c:v>
                </c:pt>
                <c:pt idx="2993">
                  <c:v>11.280085881551145</c:v>
                </c:pt>
                <c:pt idx="2994">
                  <c:v>11.454448699951172</c:v>
                </c:pt>
                <c:pt idx="2995">
                  <c:v>12.593960444132446</c:v>
                </c:pt>
                <c:pt idx="2996">
                  <c:v>11.952378273010254</c:v>
                </c:pt>
                <c:pt idx="2997">
                  <c:v>12.842323621114129</c:v>
                </c:pt>
                <c:pt idx="2998">
                  <c:v>15.470986366271974</c:v>
                </c:pt>
                <c:pt idx="2999">
                  <c:v>14.000326474507689</c:v>
                </c:pt>
                <c:pt idx="3000">
                  <c:v>13.074631690979004</c:v>
                </c:pt>
                <c:pt idx="3001">
                  <c:v>14.647997220357297</c:v>
                </c:pt>
                <c:pt idx="3002">
                  <c:v>13.540321985880489</c:v>
                </c:pt>
                <c:pt idx="3003">
                  <c:v>12.666578928629637</c:v>
                </c:pt>
                <c:pt idx="3004">
                  <c:v>12.584977785746331</c:v>
                </c:pt>
                <c:pt idx="3005">
                  <c:v>12.923581123352051</c:v>
                </c:pt>
                <c:pt idx="3006">
                  <c:v>12.225535710652593</c:v>
                </c:pt>
                <c:pt idx="3007">
                  <c:v>10.407927195231078</c:v>
                </c:pt>
                <c:pt idx="3008">
                  <c:v>10.30876445770264</c:v>
                </c:pt>
                <c:pt idx="3009">
                  <c:v>10.230867067972776</c:v>
                </c:pt>
                <c:pt idx="3010">
                  <c:v>10.318000157674078</c:v>
                </c:pt>
                <c:pt idx="3011">
                  <c:v>10.966830253601078</c:v>
                </c:pt>
                <c:pt idx="3012">
                  <c:v>12.435125986734988</c:v>
                </c:pt>
                <c:pt idx="3013">
                  <c:v>13.747429847717285</c:v>
                </c:pt>
                <c:pt idx="3014">
                  <c:v>11.621232986450192</c:v>
                </c:pt>
                <c:pt idx="3015">
                  <c:v>8.5212259292602539</c:v>
                </c:pt>
                <c:pt idx="3016">
                  <c:v>9.3169867197673373</c:v>
                </c:pt>
                <c:pt idx="3017">
                  <c:v>10.176989237467417</c:v>
                </c:pt>
                <c:pt idx="3018">
                  <c:v>10.373097737630252</c:v>
                </c:pt>
                <c:pt idx="3019">
                  <c:v>10.621374448140381</c:v>
                </c:pt>
                <c:pt idx="3020">
                  <c:v>10.439607302347898</c:v>
                </c:pt>
                <c:pt idx="3021">
                  <c:v>10.085875829060914</c:v>
                </c:pt>
                <c:pt idx="3022">
                  <c:v>10.02866172790527</c:v>
                </c:pt>
                <c:pt idx="3023">
                  <c:v>9.614941279093383</c:v>
                </c:pt>
                <c:pt idx="3024">
                  <c:v>8.8996022542317021</c:v>
                </c:pt>
                <c:pt idx="3025">
                  <c:v>6.04940287272143</c:v>
                </c:pt>
                <c:pt idx="3026">
                  <c:v>6.9534641901652794</c:v>
                </c:pt>
                <c:pt idx="3027">
                  <c:v>7.0295546849569055</c:v>
                </c:pt>
                <c:pt idx="3028">
                  <c:v>6.6114079157511014</c:v>
                </c:pt>
                <c:pt idx="3029">
                  <c:v>6.9234727223714572</c:v>
                </c:pt>
                <c:pt idx="3030">
                  <c:v>6.7892684936523491</c:v>
                </c:pt>
                <c:pt idx="3031">
                  <c:v>6.7932345072428006</c:v>
                </c:pt>
                <c:pt idx="3032">
                  <c:v>7.0479815800985062</c:v>
                </c:pt>
                <c:pt idx="3033">
                  <c:v>7.0215826034545898</c:v>
                </c:pt>
                <c:pt idx="3034">
                  <c:v>6.8079169591268256</c:v>
                </c:pt>
                <c:pt idx="3035">
                  <c:v>6.1917874018350858</c:v>
                </c:pt>
                <c:pt idx="3036">
                  <c:v>5.4788370132446325</c:v>
                </c:pt>
                <c:pt idx="3037">
                  <c:v>5.5097163518269081</c:v>
                </c:pt>
                <c:pt idx="3038">
                  <c:v>5.6208556493122579</c:v>
                </c:pt>
                <c:pt idx="3039">
                  <c:v>6.0054241816203575</c:v>
                </c:pt>
                <c:pt idx="3040">
                  <c:v>6.2047392527261973</c:v>
                </c:pt>
                <c:pt idx="3041">
                  <c:v>7.8054644266765063</c:v>
                </c:pt>
                <c:pt idx="3042">
                  <c:v>4.8038876851400119</c:v>
                </c:pt>
                <c:pt idx="3043">
                  <c:v>0.92847601572668736</c:v>
                </c:pt>
                <c:pt idx="3044">
                  <c:v>3.5663048426309856</c:v>
                </c:pt>
                <c:pt idx="3045">
                  <c:v>55.214966138203856</c:v>
                </c:pt>
                <c:pt idx="3046">
                  <c:v>109.68272018432614</c:v>
                </c:pt>
                <c:pt idx="3047">
                  <c:v>37.645681381225572</c:v>
                </c:pt>
                <c:pt idx="3048">
                  <c:v>-67.240838686625111</c:v>
                </c:pt>
                <c:pt idx="3049">
                  <c:v>-110.97991307576504</c:v>
                </c:pt>
                <c:pt idx="3050">
                  <c:v>-121.22454102834072</c:v>
                </c:pt>
                <c:pt idx="3051">
                  <c:v>-112.57424926757815</c:v>
                </c:pt>
                <c:pt idx="3052">
                  <c:v>-84.675491968790624</c:v>
                </c:pt>
                <c:pt idx="3053">
                  <c:v>-60.752048174540278</c:v>
                </c:pt>
                <c:pt idx="3054">
                  <c:v>-46.375947634379152</c:v>
                </c:pt>
                <c:pt idx="3055">
                  <c:v>-36.803824106852268</c:v>
                </c:pt>
                <c:pt idx="3056">
                  <c:v>-27.003746986389146</c:v>
                </c:pt>
                <c:pt idx="3057">
                  <c:v>-22.692209243774407</c:v>
                </c:pt>
                <c:pt idx="3058">
                  <c:v>-21.296212196350091</c:v>
                </c:pt>
                <c:pt idx="3059">
                  <c:v>-19.679280598958258</c:v>
                </c:pt>
                <c:pt idx="3060">
                  <c:v>-17.814341862996343</c:v>
                </c:pt>
                <c:pt idx="3061">
                  <c:v>-16.710337003072134</c:v>
                </c:pt>
                <c:pt idx="3062">
                  <c:v>-15.943384170532227</c:v>
                </c:pt>
                <c:pt idx="3063">
                  <c:v>-14.886596361796027</c:v>
                </c:pt>
                <c:pt idx="3064">
                  <c:v>-13.613204638163216</c:v>
                </c:pt>
                <c:pt idx="3065">
                  <c:v>-11.972816785176519</c:v>
                </c:pt>
                <c:pt idx="3066">
                  <c:v>-8.7207673390706759</c:v>
                </c:pt>
                <c:pt idx="3067">
                  <c:v>-6.6623106002807599</c:v>
                </c:pt>
                <c:pt idx="3068">
                  <c:v>-1.4119313557943074</c:v>
                </c:pt>
                <c:pt idx="3069">
                  <c:v>6.5490338007608688</c:v>
                </c:pt>
                <c:pt idx="3070">
                  <c:v>16.682233492533314</c:v>
                </c:pt>
                <c:pt idx="3071">
                  <c:v>20.717158953348765</c:v>
                </c:pt>
                <c:pt idx="3072">
                  <c:v>19.79819170633948</c:v>
                </c:pt>
                <c:pt idx="3073">
                  <c:v>17.980653762817383</c:v>
                </c:pt>
                <c:pt idx="3074">
                  <c:v>15.949563662211169</c:v>
                </c:pt>
                <c:pt idx="3075">
                  <c:v>13.814132690429695</c:v>
                </c:pt>
                <c:pt idx="3076">
                  <c:v>12.355236053466806</c:v>
                </c:pt>
                <c:pt idx="3077">
                  <c:v>9.9505923589071088</c:v>
                </c:pt>
                <c:pt idx="3078">
                  <c:v>7.3979892730712855</c:v>
                </c:pt>
                <c:pt idx="3079">
                  <c:v>4.193786303202387</c:v>
                </c:pt>
                <c:pt idx="3080">
                  <c:v>2.1992257436116915</c:v>
                </c:pt>
                <c:pt idx="3081">
                  <c:v>1.3944317499797307</c:v>
                </c:pt>
                <c:pt idx="3082">
                  <c:v>0.5562232335408912</c:v>
                </c:pt>
                <c:pt idx="3083">
                  <c:v>-1.3760865529378639</c:v>
                </c:pt>
                <c:pt idx="3084">
                  <c:v>-6.4575831095377225</c:v>
                </c:pt>
                <c:pt idx="3085">
                  <c:v>-11.015329996744754</c:v>
                </c:pt>
                <c:pt idx="3086">
                  <c:v>-13.334637641906742</c:v>
                </c:pt>
                <c:pt idx="3087">
                  <c:v>-16.524701754252195</c:v>
                </c:pt>
                <c:pt idx="3088">
                  <c:v>-20.168144226074219</c:v>
                </c:pt>
                <c:pt idx="3089">
                  <c:v>-22.689895311991336</c:v>
                </c:pt>
                <c:pt idx="3090">
                  <c:v>-23.885515213012692</c:v>
                </c:pt>
                <c:pt idx="3091">
                  <c:v>-24.142090161641363</c:v>
                </c:pt>
                <c:pt idx="3092">
                  <c:v>-24.3057196935017</c:v>
                </c:pt>
                <c:pt idx="3093">
                  <c:v>-20.289155960083008</c:v>
                </c:pt>
                <c:pt idx="3094">
                  <c:v>-16.106765429178957</c:v>
                </c:pt>
                <c:pt idx="3095">
                  <c:v>-11.387613932291629</c:v>
                </c:pt>
                <c:pt idx="3096">
                  <c:v>-7.6455005009969419</c:v>
                </c:pt>
                <c:pt idx="3097">
                  <c:v>-6.4714899063110369</c:v>
                </c:pt>
                <c:pt idx="3098">
                  <c:v>-6.7759415308634061</c:v>
                </c:pt>
                <c:pt idx="3099">
                  <c:v>-7.9210770924886473</c:v>
                </c:pt>
                <c:pt idx="3100">
                  <c:v>-8.3095906575520111</c:v>
                </c:pt>
                <c:pt idx="3101">
                  <c:v>-9.3033784230549337</c:v>
                </c:pt>
                <c:pt idx="3102">
                  <c:v>0.66854349772143018</c:v>
                </c:pt>
                <c:pt idx="3103">
                  <c:v>16.76841735839843</c:v>
                </c:pt>
                <c:pt idx="3104">
                  <c:v>27.923964500427239</c:v>
                </c:pt>
                <c:pt idx="3105">
                  <c:v>37.094917933146235</c:v>
                </c:pt>
                <c:pt idx="3106">
                  <c:v>49.738517443339006</c:v>
                </c:pt>
                <c:pt idx="3107">
                  <c:v>62.281807899475098</c:v>
                </c:pt>
                <c:pt idx="3108">
                  <c:v>68.717245101928683</c:v>
                </c:pt>
                <c:pt idx="3109">
                  <c:v>70.731598854064856</c:v>
                </c:pt>
                <c:pt idx="3110">
                  <c:v>69.012523969014566</c:v>
                </c:pt>
                <c:pt idx="3111">
                  <c:v>65.015116850535009</c:v>
                </c:pt>
                <c:pt idx="3112">
                  <c:v>55.407934029896964</c:v>
                </c:pt>
                <c:pt idx="3113">
                  <c:v>47.571489651997894</c:v>
                </c:pt>
                <c:pt idx="3114">
                  <c:v>43.212857882181893</c:v>
                </c:pt>
                <c:pt idx="3115">
                  <c:v>43.552849769592257</c:v>
                </c:pt>
                <c:pt idx="3116">
                  <c:v>45.628802299499512</c:v>
                </c:pt>
                <c:pt idx="3117">
                  <c:v>48.748488426208496</c:v>
                </c:pt>
                <c:pt idx="3118">
                  <c:v>48.934999148051034</c:v>
                </c:pt>
                <c:pt idx="3119">
                  <c:v>48.481663068135489</c:v>
                </c:pt>
                <c:pt idx="3120">
                  <c:v>46.792164802551298</c:v>
                </c:pt>
                <c:pt idx="3121">
                  <c:v>45.206202189127566</c:v>
                </c:pt>
                <c:pt idx="3122">
                  <c:v>43.509994824727414</c:v>
                </c:pt>
                <c:pt idx="3123">
                  <c:v>45.056603749593009</c:v>
                </c:pt>
                <c:pt idx="3124">
                  <c:v>49.045742034912109</c:v>
                </c:pt>
                <c:pt idx="3125">
                  <c:v>50.208182017008433</c:v>
                </c:pt>
                <c:pt idx="3126">
                  <c:v>45.475920995076535</c:v>
                </c:pt>
                <c:pt idx="3127">
                  <c:v>39.393477757771848</c:v>
                </c:pt>
                <c:pt idx="3128">
                  <c:v>34.899373372395885</c:v>
                </c:pt>
                <c:pt idx="3129">
                  <c:v>35.645032564798953</c:v>
                </c:pt>
                <c:pt idx="3130">
                  <c:v>40.542710304260261</c:v>
                </c:pt>
                <c:pt idx="3131">
                  <c:v>44.062660217285156</c:v>
                </c:pt>
                <c:pt idx="3132">
                  <c:v>46.245465596516965</c:v>
                </c:pt>
                <c:pt idx="3133">
                  <c:v>42.349823315938345</c:v>
                </c:pt>
                <c:pt idx="3134">
                  <c:v>35.408668835957883</c:v>
                </c:pt>
                <c:pt idx="3135">
                  <c:v>31.046770095825185</c:v>
                </c:pt>
                <c:pt idx="3136">
                  <c:v>28.872925122578984</c:v>
                </c:pt>
                <c:pt idx="3137">
                  <c:v>28.550940831502196</c:v>
                </c:pt>
                <c:pt idx="3138">
                  <c:v>30.06634489695238</c:v>
                </c:pt>
                <c:pt idx="3139">
                  <c:v>32.912526448567753</c:v>
                </c:pt>
                <c:pt idx="3140">
                  <c:v>37.30094846089672</c:v>
                </c:pt>
                <c:pt idx="3141">
                  <c:v>41.486961682637542</c:v>
                </c:pt>
                <c:pt idx="3142">
                  <c:v>44.340183575947989</c:v>
                </c:pt>
                <c:pt idx="3143">
                  <c:v>43.277221679687472</c:v>
                </c:pt>
                <c:pt idx="3144">
                  <c:v>40.286709149678586</c:v>
                </c:pt>
                <c:pt idx="3145">
                  <c:v>37.708043416341184</c:v>
                </c:pt>
                <c:pt idx="3146">
                  <c:v>35.302026430765864</c:v>
                </c:pt>
                <c:pt idx="3147">
                  <c:v>32.543318112691281</c:v>
                </c:pt>
                <c:pt idx="3148">
                  <c:v>10.648002624511715</c:v>
                </c:pt>
                <c:pt idx="3149">
                  <c:v>-47.11208661397302</c:v>
                </c:pt>
                <c:pt idx="3150">
                  <c:v>-35.280682881673094</c:v>
                </c:pt>
                <c:pt idx="3151">
                  <c:v>-21.559179623921629</c:v>
                </c:pt>
                <c:pt idx="3152">
                  <c:v>-14.010021209716797</c:v>
                </c:pt>
                <c:pt idx="3153">
                  <c:v>-12.240615208943723</c:v>
                </c:pt>
                <c:pt idx="3154">
                  <c:v>-12.254612922668457</c:v>
                </c:pt>
                <c:pt idx="3155">
                  <c:v>-12.700407663981082</c:v>
                </c:pt>
                <c:pt idx="3156">
                  <c:v>-12.830581982930422</c:v>
                </c:pt>
                <c:pt idx="3157">
                  <c:v>-12.907594362894656</c:v>
                </c:pt>
                <c:pt idx="3158">
                  <c:v>-11.800732294718394</c:v>
                </c:pt>
                <c:pt idx="3159">
                  <c:v>-10.863778432210212</c:v>
                </c:pt>
                <c:pt idx="3160">
                  <c:v>-10.748631159464477</c:v>
                </c:pt>
                <c:pt idx="3161">
                  <c:v>-10.174527486165401</c:v>
                </c:pt>
                <c:pt idx="3162">
                  <c:v>-10.265455881754519</c:v>
                </c:pt>
                <c:pt idx="3163">
                  <c:v>-10.895644823710091</c:v>
                </c:pt>
                <c:pt idx="3164">
                  <c:v>-9.562854131062867</c:v>
                </c:pt>
                <c:pt idx="3165">
                  <c:v>-7.8577295939127234</c:v>
                </c:pt>
                <c:pt idx="3166">
                  <c:v>-8.6810061136882268</c:v>
                </c:pt>
                <c:pt idx="3167">
                  <c:v>-3.6854273478189743</c:v>
                </c:pt>
                <c:pt idx="3168">
                  <c:v>21.78810946146654</c:v>
                </c:pt>
                <c:pt idx="3169">
                  <c:v>26.238247553507556</c:v>
                </c:pt>
                <c:pt idx="3170">
                  <c:v>14.137533505757689</c:v>
                </c:pt>
                <c:pt idx="3171">
                  <c:v>-0.36598459879553513</c:v>
                </c:pt>
                <c:pt idx="3172">
                  <c:v>-5.288017272949217</c:v>
                </c:pt>
                <c:pt idx="3173">
                  <c:v>-5.9348325729370099</c:v>
                </c:pt>
                <c:pt idx="3174">
                  <c:v>-6.0820245742797834</c:v>
                </c:pt>
                <c:pt idx="3175">
                  <c:v>-6.8731765747070295</c:v>
                </c:pt>
                <c:pt idx="3176">
                  <c:v>-6.8617369333903753</c:v>
                </c:pt>
                <c:pt idx="3177">
                  <c:v>-7.0052789052327871</c:v>
                </c:pt>
                <c:pt idx="3178">
                  <c:v>-7.1322116851806676</c:v>
                </c:pt>
                <c:pt idx="3179">
                  <c:v>-3.783442497253418</c:v>
                </c:pt>
                <c:pt idx="3180">
                  <c:v>18.431120236714602</c:v>
                </c:pt>
                <c:pt idx="3181">
                  <c:v>22.46462154388427</c:v>
                </c:pt>
                <c:pt idx="3182">
                  <c:v>26.61474863688148</c:v>
                </c:pt>
                <c:pt idx="3183">
                  <c:v>36.011148134867305</c:v>
                </c:pt>
                <c:pt idx="3184">
                  <c:v>43.257956186930301</c:v>
                </c:pt>
                <c:pt idx="3185">
                  <c:v>77.171446482340457</c:v>
                </c:pt>
                <c:pt idx="3186">
                  <c:v>146.14414246877038</c:v>
                </c:pt>
                <c:pt idx="3187">
                  <c:v>187.49319966634096</c:v>
                </c:pt>
                <c:pt idx="3188">
                  <c:v>197.00582567850751</c:v>
                </c:pt>
                <c:pt idx="3189">
                  <c:v>196.46084245045989</c:v>
                </c:pt>
                <c:pt idx="3190">
                  <c:v>194.89370727539063</c:v>
                </c:pt>
                <c:pt idx="3191">
                  <c:v>194.42410341898614</c:v>
                </c:pt>
                <c:pt idx="3192">
                  <c:v>193.31530984242761</c:v>
                </c:pt>
                <c:pt idx="3193">
                  <c:v>192.31778939565027</c:v>
                </c:pt>
                <c:pt idx="3194">
                  <c:v>192.84956518808991</c:v>
                </c:pt>
                <c:pt idx="3195">
                  <c:v>196.59838644663503</c:v>
                </c:pt>
                <c:pt idx="3196">
                  <c:v>198.47475147247314</c:v>
                </c:pt>
                <c:pt idx="3197">
                  <c:v>193.74309476216627</c:v>
                </c:pt>
                <c:pt idx="3198">
                  <c:v>158.35454718271907</c:v>
                </c:pt>
                <c:pt idx="3199">
                  <c:v>100.83008035024011</c:v>
                </c:pt>
                <c:pt idx="3200">
                  <c:v>53.390979766845703</c:v>
                </c:pt>
                <c:pt idx="3201">
                  <c:v>23.730398813883539</c:v>
                </c:pt>
                <c:pt idx="3202">
                  <c:v>10.742675781249995</c:v>
                </c:pt>
                <c:pt idx="3203">
                  <c:v>5.2318509419759485</c:v>
                </c:pt>
                <c:pt idx="3204">
                  <c:v>6.1974662144979202</c:v>
                </c:pt>
                <c:pt idx="3205">
                  <c:v>5.8358084360758085</c:v>
                </c:pt>
                <c:pt idx="3206">
                  <c:v>4.7222534815469999</c:v>
                </c:pt>
                <c:pt idx="3207">
                  <c:v>4.3738304773967212</c:v>
                </c:pt>
                <c:pt idx="3208">
                  <c:v>2.6701326370239258</c:v>
                </c:pt>
                <c:pt idx="3209">
                  <c:v>-1.3169565200805669</c:v>
                </c:pt>
                <c:pt idx="3210">
                  <c:v>-4.3902912139892578</c:v>
                </c:pt>
                <c:pt idx="3211">
                  <c:v>-6.1577456792195999</c:v>
                </c:pt>
                <c:pt idx="3212">
                  <c:v>-6.8510882059732694</c:v>
                </c:pt>
                <c:pt idx="3213">
                  <c:v>-6.7046798070272171</c:v>
                </c:pt>
                <c:pt idx="3214">
                  <c:v>-6.0965334574382268</c:v>
                </c:pt>
                <c:pt idx="3215">
                  <c:v>-5.6052920023599881</c:v>
                </c:pt>
                <c:pt idx="3216">
                  <c:v>-4.9201695124307889</c:v>
                </c:pt>
                <c:pt idx="3217">
                  <c:v>-4.5945577621459925</c:v>
                </c:pt>
                <c:pt idx="3218">
                  <c:v>-4.4142850240071985</c:v>
                </c:pt>
                <c:pt idx="3219">
                  <c:v>-4.4490029017130182</c:v>
                </c:pt>
                <c:pt idx="3220">
                  <c:v>-4.8315614064534884</c:v>
                </c:pt>
                <c:pt idx="3221">
                  <c:v>-5.5455802281697935</c:v>
                </c:pt>
                <c:pt idx="3222">
                  <c:v>-5.9612042109171171</c:v>
                </c:pt>
                <c:pt idx="3223">
                  <c:v>-6.6384220123291033</c:v>
                </c:pt>
                <c:pt idx="3224">
                  <c:v>-4.3681764602661106</c:v>
                </c:pt>
                <c:pt idx="3225">
                  <c:v>4.5869191487668097E-2</c:v>
                </c:pt>
                <c:pt idx="3226">
                  <c:v>1.1155490875244134</c:v>
                </c:pt>
                <c:pt idx="3227">
                  <c:v>1.1344614028930664</c:v>
                </c:pt>
                <c:pt idx="3228">
                  <c:v>2.3115275700886277</c:v>
                </c:pt>
                <c:pt idx="3229">
                  <c:v>2.0752477645874032</c:v>
                </c:pt>
                <c:pt idx="3230">
                  <c:v>1.0065132776896912</c:v>
                </c:pt>
                <c:pt idx="3231">
                  <c:v>0.95782566070556663</c:v>
                </c:pt>
                <c:pt idx="3232">
                  <c:v>0.87594922383618767</c:v>
                </c:pt>
                <c:pt idx="3233">
                  <c:v>0.8457603454589846</c:v>
                </c:pt>
                <c:pt idx="3234">
                  <c:v>0.28488445281982444</c:v>
                </c:pt>
                <c:pt idx="3235">
                  <c:v>0.33998998006177339</c:v>
                </c:pt>
                <c:pt idx="3236">
                  <c:v>0.19596036275231662</c:v>
                </c:pt>
                <c:pt idx="3237">
                  <c:v>0.27806536356604294</c:v>
                </c:pt>
                <c:pt idx="3238">
                  <c:v>0.37018267313635556</c:v>
                </c:pt>
                <c:pt idx="3239">
                  <c:v>0.37192726135253928</c:v>
                </c:pt>
                <c:pt idx="3240">
                  <c:v>0.29105091094970725</c:v>
                </c:pt>
                <c:pt idx="3241">
                  <c:v>0.44600931803381627</c:v>
                </c:pt>
                <c:pt idx="3242">
                  <c:v>0.41840648651123047</c:v>
                </c:pt>
                <c:pt idx="3243">
                  <c:v>0.34168720245361328</c:v>
                </c:pt>
                <c:pt idx="3244">
                  <c:v>0.36172517140710181</c:v>
                </c:pt>
                <c:pt idx="3245">
                  <c:v>0.44341659545898438</c:v>
                </c:pt>
                <c:pt idx="3246">
                  <c:v>0.73332214355468761</c:v>
                </c:pt>
                <c:pt idx="3247">
                  <c:v>0.5626223882039767</c:v>
                </c:pt>
                <c:pt idx="3248">
                  <c:v>0.49378522237134348</c:v>
                </c:pt>
                <c:pt idx="3249">
                  <c:v>0.24460252126061724</c:v>
                </c:pt>
                <c:pt idx="3250">
                  <c:v>0.22181256612134348</c:v>
                </c:pt>
                <c:pt idx="3251">
                  <c:v>0.24212106068932826</c:v>
                </c:pt>
                <c:pt idx="3252">
                  <c:v>0.19881947835278879</c:v>
                </c:pt>
                <c:pt idx="3253">
                  <c:v>0.13669045766187088</c:v>
                </c:pt>
                <c:pt idx="3254">
                  <c:v>8.7827046712277548E-2</c:v>
                </c:pt>
                <c:pt idx="3255">
                  <c:v>-1.603912353515625</c:v>
                </c:pt>
                <c:pt idx="3256">
                  <c:v>-2.5678291320800781</c:v>
                </c:pt>
                <c:pt idx="3257">
                  <c:v>0.36427434285474203</c:v>
                </c:pt>
                <c:pt idx="3258">
                  <c:v>1.7485087712606173</c:v>
                </c:pt>
                <c:pt idx="3259">
                  <c:v>25.997356732686399</c:v>
                </c:pt>
                <c:pt idx="3260">
                  <c:v>29.280651728312137</c:v>
                </c:pt>
                <c:pt idx="3261">
                  <c:v>21.145449002583845</c:v>
                </c:pt>
                <c:pt idx="3262">
                  <c:v>17.742698033650747</c:v>
                </c:pt>
                <c:pt idx="3263">
                  <c:v>16.193806330362911</c:v>
                </c:pt>
                <c:pt idx="3264">
                  <c:v>22.273892402648933</c:v>
                </c:pt>
                <c:pt idx="3265">
                  <c:v>18.562915802001946</c:v>
                </c:pt>
                <c:pt idx="3266">
                  <c:v>15.627986272176146</c:v>
                </c:pt>
                <c:pt idx="3267">
                  <c:v>13.445414543151855</c:v>
                </c:pt>
                <c:pt idx="3268">
                  <c:v>19.035442988077751</c:v>
                </c:pt>
                <c:pt idx="3269">
                  <c:v>24.850962320963504</c:v>
                </c:pt>
                <c:pt idx="3270">
                  <c:v>22.63508351643873</c:v>
                </c:pt>
                <c:pt idx="3271">
                  <c:v>24.864202499389641</c:v>
                </c:pt>
                <c:pt idx="3272">
                  <c:v>25.548546155293813</c:v>
                </c:pt>
                <c:pt idx="3273">
                  <c:v>27.417733510335196</c:v>
                </c:pt>
                <c:pt idx="3274">
                  <c:v>25.429608662923201</c:v>
                </c:pt>
                <c:pt idx="3275">
                  <c:v>21.390656153360958</c:v>
                </c:pt>
                <c:pt idx="3276">
                  <c:v>25.0176146825155</c:v>
                </c:pt>
                <c:pt idx="3277">
                  <c:v>36.451574961344328</c:v>
                </c:pt>
                <c:pt idx="3278">
                  <c:v>39.549249966939215</c:v>
                </c:pt>
                <c:pt idx="3279">
                  <c:v>34.897472699483146</c:v>
                </c:pt>
                <c:pt idx="3280">
                  <c:v>30.145856539408328</c:v>
                </c:pt>
                <c:pt idx="3281">
                  <c:v>22.326210975646973</c:v>
                </c:pt>
                <c:pt idx="3282">
                  <c:v>24.958345731099485</c:v>
                </c:pt>
                <c:pt idx="3283">
                  <c:v>31.789052327473989</c:v>
                </c:pt>
                <c:pt idx="3284">
                  <c:v>36.463673273722279</c:v>
                </c:pt>
                <c:pt idx="3285">
                  <c:v>43.054435729980455</c:v>
                </c:pt>
                <c:pt idx="3286">
                  <c:v>50.028513590494775</c:v>
                </c:pt>
                <c:pt idx="3287">
                  <c:v>58.918014526367173</c:v>
                </c:pt>
                <c:pt idx="3288">
                  <c:v>53.730514844258678</c:v>
                </c:pt>
                <c:pt idx="3289">
                  <c:v>29.631536801656011</c:v>
                </c:pt>
                <c:pt idx="3290">
                  <c:v>-53.723269780476812</c:v>
                </c:pt>
                <c:pt idx="3291">
                  <c:v>-45.221542994181306</c:v>
                </c:pt>
                <c:pt idx="3292">
                  <c:v>-10.061241785685297</c:v>
                </c:pt>
                <c:pt idx="3293">
                  <c:v>2.711552302042719</c:v>
                </c:pt>
                <c:pt idx="3294">
                  <c:v>5.4605671564738714</c:v>
                </c:pt>
                <c:pt idx="3295">
                  <c:v>8.0495147705078125</c:v>
                </c:pt>
                <c:pt idx="3296">
                  <c:v>10.701914469401</c:v>
                </c:pt>
                <c:pt idx="3297">
                  <c:v>12.08559640248621</c:v>
                </c:pt>
                <c:pt idx="3298">
                  <c:v>12.53815714518225</c:v>
                </c:pt>
                <c:pt idx="3299">
                  <c:v>12.003633181254031</c:v>
                </c:pt>
                <c:pt idx="3300">
                  <c:v>10.95045916239417</c:v>
                </c:pt>
                <c:pt idx="3301">
                  <c:v>11.373623530070066</c:v>
                </c:pt>
                <c:pt idx="3302">
                  <c:v>11.179245630900027</c:v>
                </c:pt>
                <c:pt idx="3303">
                  <c:v>10.424186070760129</c:v>
                </c:pt>
                <c:pt idx="3304">
                  <c:v>12.019732475280765</c:v>
                </c:pt>
                <c:pt idx="3305">
                  <c:v>12.005780855814582</c:v>
                </c:pt>
                <c:pt idx="3306">
                  <c:v>9.3690786361694371</c:v>
                </c:pt>
                <c:pt idx="3307">
                  <c:v>7.6335334777832013</c:v>
                </c:pt>
                <c:pt idx="3308">
                  <c:v>8.9676494598388707</c:v>
                </c:pt>
                <c:pt idx="3309">
                  <c:v>6.5726280212402362</c:v>
                </c:pt>
                <c:pt idx="3310">
                  <c:v>11.805531501770023</c:v>
                </c:pt>
                <c:pt idx="3311">
                  <c:v>16.122632344563822</c:v>
                </c:pt>
                <c:pt idx="3312">
                  <c:v>17.091860771179199</c:v>
                </c:pt>
                <c:pt idx="3313">
                  <c:v>15.88435014088941</c:v>
                </c:pt>
                <c:pt idx="3314">
                  <c:v>16.176289240519282</c:v>
                </c:pt>
                <c:pt idx="3315">
                  <c:v>18.304832140604624</c:v>
                </c:pt>
                <c:pt idx="3316">
                  <c:v>19.363862037658691</c:v>
                </c:pt>
                <c:pt idx="3317">
                  <c:v>17.296828587849973</c:v>
                </c:pt>
                <c:pt idx="3318">
                  <c:v>5.1319456100463867</c:v>
                </c:pt>
                <c:pt idx="3319">
                  <c:v>-1.4730863571166988</c:v>
                </c:pt>
                <c:pt idx="3320">
                  <c:v>-1.4385744730631127</c:v>
                </c:pt>
                <c:pt idx="3321">
                  <c:v>2.1057217915853257</c:v>
                </c:pt>
                <c:pt idx="3322">
                  <c:v>7.1008720397949219</c:v>
                </c:pt>
                <c:pt idx="3323">
                  <c:v>9.0593194961547852</c:v>
                </c:pt>
                <c:pt idx="3324">
                  <c:v>10.842862447102789</c:v>
                </c:pt>
                <c:pt idx="3325">
                  <c:v>11.455138842264777</c:v>
                </c:pt>
                <c:pt idx="3326">
                  <c:v>11.680099169413323</c:v>
                </c:pt>
                <c:pt idx="3327">
                  <c:v>11.5022942225138</c:v>
                </c:pt>
                <c:pt idx="3328">
                  <c:v>11.034082094828367</c:v>
                </c:pt>
                <c:pt idx="3329">
                  <c:v>9.0323241551716329</c:v>
                </c:pt>
                <c:pt idx="3330">
                  <c:v>7.7515316009521484</c:v>
                </c:pt>
                <c:pt idx="3331">
                  <c:v>7.1311254501342773</c:v>
                </c:pt>
                <c:pt idx="3332">
                  <c:v>6.5234142939249296</c:v>
                </c:pt>
                <c:pt idx="3333">
                  <c:v>6.8537546793620532</c:v>
                </c:pt>
                <c:pt idx="3334">
                  <c:v>8.2030827204386014</c:v>
                </c:pt>
                <c:pt idx="3335">
                  <c:v>7.9043347040812915</c:v>
                </c:pt>
                <c:pt idx="3336">
                  <c:v>7.9895559946696739</c:v>
                </c:pt>
                <c:pt idx="3337">
                  <c:v>9.4901835123697573</c:v>
                </c:pt>
                <c:pt idx="3338">
                  <c:v>10.55439345041918</c:v>
                </c:pt>
                <c:pt idx="3339">
                  <c:v>10.969463666280038</c:v>
                </c:pt>
                <c:pt idx="3340">
                  <c:v>10.481505393981937</c:v>
                </c:pt>
                <c:pt idx="3341">
                  <c:v>8.862877527872687</c:v>
                </c:pt>
                <c:pt idx="3342">
                  <c:v>7.7024351755777616</c:v>
                </c:pt>
                <c:pt idx="3343">
                  <c:v>8.050087610880615</c:v>
                </c:pt>
                <c:pt idx="3344">
                  <c:v>8.5977706909179688</c:v>
                </c:pt>
                <c:pt idx="3345">
                  <c:v>6.6617638270059816</c:v>
                </c:pt>
                <c:pt idx="3346">
                  <c:v>5.5284093221029025</c:v>
                </c:pt>
                <c:pt idx="3347">
                  <c:v>5.3105827967326604</c:v>
                </c:pt>
                <c:pt idx="3348">
                  <c:v>55.449163118998172</c:v>
                </c:pt>
                <c:pt idx="3349">
                  <c:v>190.55357074737543</c:v>
                </c:pt>
                <c:pt idx="3350">
                  <c:v>239.1642637252807</c:v>
                </c:pt>
                <c:pt idx="3351">
                  <c:v>153.02786699930817</c:v>
                </c:pt>
                <c:pt idx="3352">
                  <c:v>65.800329208374023</c:v>
                </c:pt>
                <c:pt idx="3353">
                  <c:v>28.154731432596805</c:v>
                </c:pt>
                <c:pt idx="3354">
                  <c:v>19.24401664733886</c:v>
                </c:pt>
                <c:pt idx="3355">
                  <c:v>19.326552073160762</c:v>
                </c:pt>
                <c:pt idx="3356">
                  <c:v>18.544061024983648</c:v>
                </c:pt>
                <c:pt idx="3357">
                  <c:v>17.052424748738527</c:v>
                </c:pt>
                <c:pt idx="3358">
                  <c:v>15.423015594482422</c:v>
                </c:pt>
                <c:pt idx="3359">
                  <c:v>11.703483263651492</c:v>
                </c:pt>
                <c:pt idx="3360">
                  <c:v>9.4029146830240506</c:v>
                </c:pt>
                <c:pt idx="3361">
                  <c:v>10.337094624837277</c:v>
                </c:pt>
                <c:pt idx="3362">
                  <c:v>11.19045511881518</c:v>
                </c:pt>
                <c:pt idx="3363">
                  <c:v>11.402677853902224</c:v>
                </c:pt>
                <c:pt idx="3364">
                  <c:v>11.584953943888308</c:v>
                </c:pt>
                <c:pt idx="3365">
                  <c:v>12.188449223836187</c:v>
                </c:pt>
                <c:pt idx="3366">
                  <c:v>12.101379712422723</c:v>
                </c:pt>
                <c:pt idx="3367">
                  <c:v>12.99415238698316</c:v>
                </c:pt>
                <c:pt idx="3368">
                  <c:v>15.372407913208018</c:v>
                </c:pt>
                <c:pt idx="3369">
                  <c:v>15.43481508890784</c:v>
                </c:pt>
                <c:pt idx="3370">
                  <c:v>14.957598050435422</c:v>
                </c:pt>
                <c:pt idx="3371">
                  <c:v>13.578908920288082</c:v>
                </c:pt>
                <c:pt idx="3372">
                  <c:v>12.909979184468511</c:v>
                </c:pt>
                <c:pt idx="3373">
                  <c:v>12.770835876464847</c:v>
                </c:pt>
                <c:pt idx="3374">
                  <c:v>12.499452908833863</c:v>
                </c:pt>
                <c:pt idx="3375">
                  <c:v>11.709335327148439</c:v>
                </c:pt>
                <c:pt idx="3376">
                  <c:v>11.12788550058997</c:v>
                </c:pt>
                <c:pt idx="3377">
                  <c:v>11.502085685729984</c:v>
                </c:pt>
                <c:pt idx="3378">
                  <c:v>10.335060437520387</c:v>
                </c:pt>
                <c:pt idx="3379">
                  <c:v>6.4717210133869711</c:v>
                </c:pt>
                <c:pt idx="3380">
                  <c:v>3.4589335123697542</c:v>
                </c:pt>
                <c:pt idx="3381">
                  <c:v>5.5339269638061515</c:v>
                </c:pt>
                <c:pt idx="3382">
                  <c:v>8.473230361938473</c:v>
                </c:pt>
                <c:pt idx="3383">
                  <c:v>10.612493832906019</c:v>
                </c:pt>
                <c:pt idx="3384">
                  <c:v>11.166071256001716</c:v>
                </c:pt>
                <c:pt idx="3385">
                  <c:v>10.524497985839844</c:v>
                </c:pt>
                <c:pt idx="3386">
                  <c:v>10.27610874176025</c:v>
                </c:pt>
                <c:pt idx="3387">
                  <c:v>9.7381057739257759</c:v>
                </c:pt>
                <c:pt idx="3388">
                  <c:v>9.3515392939249384</c:v>
                </c:pt>
                <c:pt idx="3389">
                  <c:v>9.4340038299560529</c:v>
                </c:pt>
                <c:pt idx="3390">
                  <c:v>10.284742991129637</c:v>
                </c:pt>
                <c:pt idx="3391">
                  <c:v>11.41611417134607</c:v>
                </c:pt>
                <c:pt idx="3392">
                  <c:v>9.3325490951538121</c:v>
                </c:pt>
                <c:pt idx="3393">
                  <c:v>8.2162551879882813</c:v>
                </c:pt>
                <c:pt idx="3394">
                  <c:v>7.5511798858642596</c:v>
                </c:pt>
                <c:pt idx="3395">
                  <c:v>7.025138854980467</c:v>
                </c:pt>
                <c:pt idx="3396">
                  <c:v>6.1458234786987305</c:v>
                </c:pt>
                <c:pt idx="3397">
                  <c:v>6.3309863408406946</c:v>
                </c:pt>
                <c:pt idx="3398">
                  <c:v>6.9548883438110352</c:v>
                </c:pt>
                <c:pt idx="3399">
                  <c:v>7.4706589380899704</c:v>
                </c:pt>
                <c:pt idx="3400">
                  <c:v>7.6413987477620822</c:v>
                </c:pt>
                <c:pt idx="3401">
                  <c:v>7.6874876022338867</c:v>
                </c:pt>
                <c:pt idx="3402">
                  <c:v>7.9849478403726835</c:v>
                </c:pt>
                <c:pt idx="3403">
                  <c:v>7.939848264058357</c:v>
                </c:pt>
                <c:pt idx="3404">
                  <c:v>7.9713513056437959</c:v>
                </c:pt>
                <c:pt idx="3405">
                  <c:v>7.6276817321777326</c:v>
                </c:pt>
                <c:pt idx="3406">
                  <c:v>8.2043873469034452</c:v>
                </c:pt>
                <c:pt idx="3407">
                  <c:v>3.8775555292766049</c:v>
                </c:pt>
                <c:pt idx="3408">
                  <c:v>-1.7264038721719999</c:v>
                </c:pt>
                <c:pt idx="3409">
                  <c:v>-2.0331754684448238</c:v>
                </c:pt>
                <c:pt idx="3410">
                  <c:v>9.471112887064578</c:v>
                </c:pt>
                <c:pt idx="3411">
                  <c:v>34.796249707539928</c:v>
                </c:pt>
                <c:pt idx="3412">
                  <c:v>71.976756095886202</c:v>
                </c:pt>
                <c:pt idx="3413">
                  <c:v>76.057459195454925</c:v>
                </c:pt>
                <c:pt idx="3414">
                  <c:v>8.0428670247396212</c:v>
                </c:pt>
                <c:pt idx="3415">
                  <c:v>-55.676682154337513</c:v>
                </c:pt>
                <c:pt idx="3416">
                  <c:v>-80.975392977396567</c:v>
                </c:pt>
                <c:pt idx="3417">
                  <c:v>-98.788375218709305</c:v>
                </c:pt>
                <c:pt idx="3418">
                  <c:v>-115.20407549540198</c:v>
                </c:pt>
                <c:pt idx="3419">
                  <c:v>-124.69892215728757</c:v>
                </c:pt>
                <c:pt idx="3420">
                  <c:v>-130.1358426411947</c:v>
                </c:pt>
                <c:pt idx="3421">
                  <c:v>-127.24540170033779</c:v>
                </c:pt>
                <c:pt idx="3422">
                  <c:v>-125.06705665588379</c:v>
                </c:pt>
                <c:pt idx="3423">
                  <c:v>-125.16398302714026</c:v>
                </c:pt>
                <c:pt idx="3424">
                  <c:v>-122.01978905995691</c:v>
                </c:pt>
                <c:pt idx="3425">
                  <c:v>-119.92609628041579</c:v>
                </c:pt>
                <c:pt idx="3426">
                  <c:v>-116.7908506393433</c:v>
                </c:pt>
                <c:pt idx="3427">
                  <c:v>-112.03850714365633</c:v>
                </c:pt>
                <c:pt idx="3428">
                  <c:v>-104.89208062489831</c:v>
                </c:pt>
                <c:pt idx="3429">
                  <c:v>-98.244648933410645</c:v>
                </c:pt>
                <c:pt idx="3430">
                  <c:v>-94.658770243326842</c:v>
                </c:pt>
                <c:pt idx="3431">
                  <c:v>-88.798943201700823</c:v>
                </c:pt>
                <c:pt idx="3432">
                  <c:v>-84.345074653625488</c:v>
                </c:pt>
                <c:pt idx="3433">
                  <c:v>-82.097396532694404</c:v>
                </c:pt>
                <c:pt idx="3434">
                  <c:v>-78.879969914754241</c:v>
                </c:pt>
                <c:pt idx="3435">
                  <c:v>-76.214180946350126</c:v>
                </c:pt>
                <c:pt idx="3436">
                  <c:v>-72.37701193491614</c:v>
                </c:pt>
                <c:pt idx="3437">
                  <c:v>-84.247129758199037</c:v>
                </c:pt>
                <c:pt idx="3438">
                  <c:v>-83.129493395487515</c:v>
                </c:pt>
                <c:pt idx="3439">
                  <c:v>-96.21227582295738</c:v>
                </c:pt>
                <c:pt idx="3440">
                  <c:v>-107.99297682444251</c:v>
                </c:pt>
                <c:pt idx="3441">
                  <c:v>-116.90933227539061</c:v>
                </c:pt>
                <c:pt idx="3442">
                  <c:v>-124.40592479705812</c:v>
                </c:pt>
                <c:pt idx="3443">
                  <c:v>-129.28322855631507</c:v>
                </c:pt>
                <c:pt idx="3444">
                  <c:v>-131.20546309153229</c:v>
                </c:pt>
                <c:pt idx="3445">
                  <c:v>-131.91644128163665</c:v>
                </c:pt>
                <c:pt idx="3446">
                  <c:v>-131.42756334940589</c:v>
                </c:pt>
                <c:pt idx="3447">
                  <c:v>-131.30008443196618</c:v>
                </c:pt>
                <c:pt idx="3448">
                  <c:v>-131.22571754455561</c:v>
                </c:pt>
                <c:pt idx="3449">
                  <c:v>-131.00963465372718</c:v>
                </c:pt>
                <c:pt idx="3450">
                  <c:v>-129.7457758585611</c:v>
                </c:pt>
                <c:pt idx="3451">
                  <c:v>-127.31913566589358</c:v>
                </c:pt>
                <c:pt idx="3452">
                  <c:v>-118.26289971669505</c:v>
                </c:pt>
                <c:pt idx="3453">
                  <c:v>-113.70146592458093</c:v>
                </c:pt>
                <c:pt idx="3454">
                  <c:v>-112.37097231547028</c:v>
                </c:pt>
                <c:pt idx="3455">
                  <c:v>-111.8246994018555</c:v>
                </c:pt>
                <c:pt idx="3456">
                  <c:v>-108.98076121012365</c:v>
                </c:pt>
                <c:pt idx="3457">
                  <c:v>-103.54764874776211</c:v>
                </c:pt>
                <c:pt idx="3458">
                  <c:v>-97.536246617635129</c:v>
                </c:pt>
                <c:pt idx="3459">
                  <c:v>-92.003269831339495</c:v>
                </c:pt>
                <c:pt idx="3460">
                  <c:v>-89.103565533955788</c:v>
                </c:pt>
                <c:pt idx="3461">
                  <c:v>-88.557669639587431</c:v>
                </c:pt>
                <c:pt idx="3462">
                  <c:v>-91.992890357971163</c:v>
                </c:pt>
                <c:pt idx="3463">
                  <c:v>-94.126728693644139</c:v>
                </c:pt>
                <c:pt idx="3464">
                  <c:v>-96.639507929483969</c:v>
                </c:pt>
                <c:pt idx="3465">
                  <c:v>-98.484855651855497</c:v>
                </c:pt>
                <c:pt idx="3466">
                  <c:v>-98.6117715835571</c:v>
                </c:pt>
                <c:pt idx="3467">
                  <c:v>-105.38573233286539</c:v>
                </c:pt>
                <c:pt idx="3468">
                  <c:v>-110.1358092625936</c:v>
                </c:pt>
                <c:pt idx="3469">
                  <c:v>-109.80877526601155</c:v>
                </c:pt>
                <c:pt idx="3470">
                  <c:v>-106.14187876383457</c:v>
                </c:pt>
                <c:pt idx="3471">
                  <c:v>-100.83874797821045</c:v>
                </c:pt>
                <c:pt idx="3472">
                  <c:v>-95.440405209859136</c:v>
                </c:pt>
                <c:pt idx="3473">
                  <c:v>-90.188898404439271</c:v>
                </c:pt>
                <c:pt idx="3474">
                  <c:v>-83.869916915893555</c:v>
                </c:pt>
                <c:pt idx="3475">
                  <c:v>-77.788927078247099</c:v>
                </c:pt>
                <c:pt idx="3476">
                  <c:v>-71.369763374328613</c:v>
                </c:pt>
                <c:pt idx="3477">
                  <c:v>-63.299858411153082</c:v>
                </c:pt>
                <c:pt idx="3478">
                  <c:v>-53.513470013936384</c:v>
                </c:pt>
                <c:pt idx="3479">
                  <c:v>-45.099413871765137</c:v>
                </c:pt>
                <c:pt idx="3480">
                  <c:v>-38.860783576965325</c:v>
                </c:pt>
                <c:pt idx="3481">
                  <c:v>-32.281418482462513</c:v>
                </c:pt>
                <c:pt idx="3482">
                  <c:v>-29.202348073323588</c:v>
                </c:pt>
                <c:pt idx="3483">
                  <c:v>-29.117703119913706</c:v>
                </c:pt>
                <c:pt idx="3484">
                  <c:v>-30.446091016133657</c:v>
                </c:pt>
                <c:pt idx="3485">
                  <c:v>-30.561222712198852</c:v>
                </c:pt>
                <c:pt idx="3486">
                  <c:v>-30.952649434407579</c:v>
                </c:pt>
                <c:pt idx="3487">
                  <c:v>-30.013295173645027</c:v>
                </c:pt>
                <c:pt idx="3488">
                  <c:v>-28.599206606546993</c:v>
                </c:pt>
                <c:pt idx="3489">
                  <c:v>-28.280148506164537</c:v>
                </c:pt>
                <c:pt idx="3490">
                  <c:v>-29.455548922220931</c:v>
                </c:pt>
                <c:pt idx="3491">
                  <c:v>-31.350680669148801</c:v>
                </c:pt>
                <c:pt idx="3492">
                  <c:v>-33.362314860026011</c:v>
                </c:pt>
                <c:pt idx="3493">
                  <c:v>-33.349621454874608</c:v>
                </c:pt>
                <c:pt idx="3494">
                  <c:v>-34.83152866363524</c:v>
                </c:pt>
                <c:pt idx="3495">
                  <c:v>-35.325990994771374</c:v>
                </c:pt>
                <c:pt idx="3496">
                  <c:v>-34.186119079589865</c:v>
                </c:pt>
                <c:pt idx="3497">
                  <c:v>-32.57210572560632</c:v>
                </c:pt>
                <c:pt idx="3498">
                  <c:v>-29.974421183268188</c:v>
                </c:pt>
                <c:pt idx="3499">
                  <c:v>-28.754281044006348</c:v>
                </c:pt>
                <c:pt idx="3500">
                  <c:v>-24.477277437845828</c:v>
                </c:pt>
                <c:pt idx="3501">
                  <c:v>-16.866115252176883</c:v>
                </c:pt>
                <c:pt idx="3502">
                  <c:v>-8.1588659286499023</c:v>
                </c:pt>
                <c:pt idx="3503">
                  <c:v>-0.78145027160644531</c:v>
                </c:pt>
                <c:pt idx="3504">
                  <c:v>5.5575408935546884</c:v>
                </c:pt>
                <c:pt idx="3505">
                  <c:v>10.242374420166012</c:v>
                </c:pt>
                <c:pt idx="3506">
                  <c:v>13.604976336161371</c:v>
                </c:pt>
                <c:pt idx="3507">
                  <c:v>17.093728701273562</c:v>
                </c:pt>
                <c:pt idx="3508">
                  <c:v>18.078275998433476</c:v>
                </c:pt>
                <c:pt idx="3509">
                  <c:v>18.649868647257463</c:v>
                </c:pt>
                <c:pt idx="3510">
                  <c:v>18.48440806070959</c:v>
                </c:pt>
                <c:pt idx="3511">
                  <c:v>18.373023986816413</c:v>
                </c:pt>
                <c:pt idx="3512">
                  <c:v>20.16189002990723</c:v>
                </c:pt>
                <c:pt idx="3513">
                  <c:v>19.956412951151485</c:v>
                </c:pt>
                <c:pt idx="3514">
                  <c:v>-1.04664134979248</c:v>
                </c:pt>
                <c:pt idx="3515">
                  <c:v>-0.4187148412069065</c:v>
                </c:pt>
                <c:pt idx="3516">
                  <c:v>-1.2033344904581318</c:v>
                </c:pt>
                <c:pt idx="3517">
                  <c:v>-0.95599651336669944</c:v>
                </c:pt>
                <c:pt idx="3518">
                  <c:v>-0.65553061167395321</c:v>
                </c:pt>
                <c:pt idx="3519">
                  <c:v>-0.8836371103923284</c:v>
                </c:pt>
                <c:pt idx="3520">
                  <c:v>-0.3185631434122343</c:v>
                </c:pt>
                <c:pt idx="3521">
                  <c:v>-1.01862843831384</c:v>
                </c:pt>
                <c:pt idx="3522">
                  <c:v>-7.6224009196721454E-3</c:v>
                </c:pt>
                <c:pt idx="3523">
                  <c:v>-0.84384123484301243</c:v>
                </c:pt>
                <c:pt idx="3524">
                  <c:v>-0.66556708017981259</c:v>
                </c:pt>
                <c:pt idx="3525">
                  <c:v>-1.561091740926031</c:v>
                </c:pt>
                <c:pt idx="3526">
                  <c:v>-1.2456684112548824</c:v>
                </c:pt>
                <c:pt idx="3527">
                  <c:v>-1.0898612340291713</c:v>
                </c:pt>
                <c:pt idx="3528">
                  <c:v>-0.8392937978107966</c:v>
                </c:pt>
                <c:pt idx="3529">
                  <c:v>-0.68784364064526948</c:v>
                </c:pt>
                <c:pt idx="3530">
                  <c:v>-0.90964317321777366</c:v>
                </c:pt>
                <c:pt idx="3531">
                  <c:v>0.29524326324462902</c:v>
                </c:pt>
                <c:pt idx="3532">
                  <c:v>7.5804459253946579</c:v>
                </c:pt>
                <c:pt idx="3533">
                  <c:v>4.7009865442911405</c:v>
                </c:pt>
                <c:pt idx="3534">
                  <c:v>-2.3357728322346238</c:v>
                </c:pt>
                <c:pt idx="3535">
                  <c:v>-3.2214460372924805</c:v>
                </c:pt>
                <c:pt idx="3536">
                  <c:v>-3.3727699915567637</c:v>
                </c:pt>
                <c:pt idx="3537">
                  <c:v>-3.4464521408081037</c:v>
                </c:pt>
                <c:pt idx="3538">
                  <c:v>-3.5770988464355478</c:v>
                </c:pt>
                <c:pt idx="3539">
                  <c:v>-3.5528230667114258</c:v>
                </c:pt>
                <c:pt idx="3540">
                  <c:v>-3.6585156122843046</c:v>
                </c:pt>
                <c:pt idx="3541">
                  <c:v>-4.2006015777587873</c:v>
                </c:pt>
                <c:pt idx="3542">
                  <c:v>-4.4285856882731878</c:v>
                </c:pt>
                <c:pt idx="3543">
                  <c:v>-4.8117046356201172</c:v>
                </c:pt>
                <c:pt idx="3544">
                  <c:v>-3.0814221700032927</c:v>
                </c:pt>
                <c:pt idx="3545">
                  <c:v>11.718554814656617</c:v>
                </c:pt>
                <c:pt idx="3546">
                  <c:v>15.647665023803711</c:v>
                </c:pt>
                <c:pt idx="3547">
                  <c:v>17.29393291473388</c:v>
                </c:pt>
                <c:pt idx="3548">
                  <c:v>20.001472473144528</c:v>
                </c:pt>
                <c:pt idx="3549">
                  <c:v>24.447666486104247</c:v>
                </c:pt>
                <c:pt idx="3550">
                  <c:v>47.626708348592068</c:v>
                </c:pt>
                <c:pt idx="3551">
                  <c:v>99.951401710510254</c:v>
                </c:pt>
                <c:pt idx="3552">
                  <c:v>136.72709560394276</c:v>
                </c:pt>
                <c:pt idx="3553">
                  <c:v>144.46930535634363</c:v>
                </c:pt>
                <c:pt idx="3554">
                  <c:v>140.80237197875982</c:v>
                </c:pt>
                <c:pt idx="3555">
                  <c:v>135.72812239329022</c:v>
                </c:pt>
                <c:pt idx="3556">
                  <c:v>131.28088029225654</c:v>
                </c:pt>
                <c:pt idx="3557">
                  <c:v>128.46612548828131</c:v>
                </c:pt>
                <c:pt idx="3558">
                  <c:v>127.19258658091236</c:v>
                </c:pt>
                <c:pt idx="3559">
                  <c:v>128.82035795847582</c:v>
                </c:pt>
                <c:pt idx="3560">
                  <c:v>133.52215989430738</c:v>
                </c:pt>
                <c:pt idx="3561">
                  <c:v>136.51579984029141</c:v>
                </c:pt>
                <c:pt idx="3562">
                  <c:v>130.75005213419587</c:v>
                </c:pt>
                <c:pt idx="3563">
                  <c:v>96.876508076985658</c:v>
                </c:pt>
                <c:pt idx="3564">
                  <c:v>61.784724553426123</c:v>
                </c:pt>
                <c:pt idx="3565">
                  <c:v>32.647233645121219</c:v>
                </c:pt>
                <c:pt idx="3566">
                  <c:v>7.8462998072305936</c:v>
                </c:pt>
                <c:pt idx="3567">
                  <c:v>-7.4285297393798828</c:v>
                </c:pt>
                <c:pt idx="3568">
                  <c:v>-4.6680132548013926</c:v>
                </c:pt>
                <c:pt idx="3569">
                  <c:v>-7.9254150390625E-2</c:v>
                </c:pt>
                <c:pt idx="3570">
                  <c:v>1.6373399098714576</c:v>
                </c:pt>
                <c:pt idx="3571">
                  <c:v>1.7857723236083984</c:v>
                </c:pt>
                <c:pt idx="3572">
                  <c:v>1.8934240341186519</c:v>
                </c:pt>
                <c:pt idx="3573">
                  <c:v>0.64632352193189035</c:v>
                </c:pt>
                <c:pt idx="3574">
                  <c:v>-1.9991556803385044</c:v>
                </c:pt>
                <c:pt idx="3575">
                  <c:v>-3.3069448471069345</c:v>
                </c:pt>
                <c:pt idx="3576">
                  <c:v>-4.1105890274047834</c:v>
                </c:pt>
                <c:pt idx="3577">
                  <c:v>-4.0547863642374278</c:v>
                </c:pt>
                <c:pt idx="3578">
                  <c:v>-4.248777389526369</c:v>
                </c:pt>
                <c:pt idx="3579">
                  <c:v>-4.5987930297851563</c:v>
                </c:pt>
                <c:pt idx="3580">
                  <c:v>-5.1660798390706759</c:v>
                </c:pt>
                <c:pt idx="3581">
                  <c:v>-5.4170436859130895</c:v>
                </c:pt>
                <c:pt idx="3582">
                  <c:v>-5.4426180521646783</c:v>
                </c:pt>
                <c:pt idx="3583">
                  <c:v>-5.1063133875529729</c:v>
                </c:pt>
                <c:pt idx="3584">
                  <c:v>-4.5865354537963867</c:v>
                </c:pt>
                <c:pt idx="3585">
                  <c:v>-4.4537003835041595</c:v>
                </c:pt>
                <c:pt idx="3586">
                  <c:v>-4.6892719268798828</c:v>
                </c:pt>
                <c:pt idx="3587">
                  <c:v>-4.0338741938272733</c:v>
                </c:pt>
                <c:pt idx="3588">
                  <c:v>-4.7528133392333975</c:v>
                </c:pt>
                <c:pt idx="3589">
                  <c:v>-3.1373771031696833</c:v>
                </c:pt>
                <c:pt idx="3590">
                  <c:v>0.32285658518469551</c:v>
                </c:pt>
                <c:pt idx="3591">
                  <c:v>1.0730040868123747</c:v>
                </c:pt>
                <c:pt idx="3592">
                  <c:v>0.18296782175696091</c:v>
                </c:pt>
                <c:pt idx="3593">
                  <c:v>-6.8184601465860615</c:v>
                </c:pt>
                <c:pt idx="3594">
                  <c:v>-3.1386200586954391</c:v>
                </c:pt>
                <c:pt idx="3595">
                  <c:v>-1.505229632059808</c:v>
                </c:pt>
                <c:pt idx="3596">
                  <c:v>-1.7852366765339407</c:v>
                </c:pt>
                <c:pt idx="3597">
                  <c:v>-1.0390923817952853</c:v>
                </c:pt>
                <c:pt idx="3598">
                  <c:v>-0.51355711619066802</c:v>
                </c:pt>
                <c:pt idx="3599">
                  <c:v>-0.1438102722167969</c:v>
                </c:pt>
                <c:pt idx="3600">
                  <c:v>-0.24416637420654297</c:v>
                </c:pt>
                <c:pt idx="3601">
                  <c:v>1.8414497375488281E-2</c:v>
                </c:pt>
                <c:pt idx="3602">
                  <c:v>0.62091732025146462</c:v>
                </c:pt>
                <c:pt idx="3603">
                  <c:v>0.5757551193237308</c:v>
                </c:pt>
                <c:pt idx="3604">
                  <c:v>0.31586170196533225</c:v>
                </c:pt>
                <c:pt idx="3605">
                  <c:v>0.36380036671948823</c:v>
                </c:pt>
                <c:pt idx="3606">
                  <c:v>0.14620463053381633</c:v>
                </c:pt>
                <c:pt idx="3607">
                  <c:v>-8.1761042276980375E-2</c:v>
                </c:pt>
                <c:pt idx="3608">
                  <c:v>6.6869417826296795E-2</c:v>
                </c:pt>
                <c:pt idx="3609">
                  <c:v>-0.22155857086181638</c:v>
                </c:pt>
                <c:pt idx="3610">
                  <c:v>-1.9539197286007955E-2</c:v>
                </c:pt>
                <c:pt idx="3611">
                  <c:v>-8.1268628438351684E-2</c:v>
                </c:pt>
                <c:pt idx="3612">
                  <c:v>8.3437919616699247E-2</c:v>
                </c:pt>
                <c:pt idx="3613">
                  <c:v>0.14455032348632824</c:v>
                </c:pt>
                <c:pt idx="3614">
                  <c:v>0.1348587671916448</c:v>
                </c:pt>
                <c:pt idx="3615">
                  <c:v>0.21176211039221476</c:v>
                </c:pt>
                <c:pt idx="3616">
                  <c:v>0.35940806070959763</c:v>
                </c:pt>
                <c:pt idx="3617">
                  <c:v>0.40454196929931652</c:v>
                </c:pt>
                <c:pt idx="3618">
                  <c:v>0.28390661875403123</c:v>
                </c:pt>
                <c:pt idx="3619">
                  <c:v>0.24515883127844521</c:v>
                </c:pt>
                <c:pt idx="3620">
                  <c:v>-0.83949629465746511</c:v>
                </c:pt>
                <c:pt idx="3621">
                  <c:v>-2.6831445693969749</c:v>
                </c:pt>
                <c:pt idx="3622">
                  <c:v>-0.24711036682128912</c:v>
                </c:pt>
                <c:pt idx="3623">
                  <c:v>3.4580221176147448</c:v>
                </c:pt>
                <c:pt idx="3624">
                  <c:v>20.311827659606941</c:v>
                </c:pt>
                <c:pt idx="3625">
                  <c:v>20.98149712880457</c:v>
                </c:pt>
                <c:pt idx="3626">
                  <c:v>16.743587176005001</c:v>
                </c:pt>
                <c:pt idx="3627">
                  <c:v>15.754011789957753</c:v>
                </c:pt>
                <c:pt idx="3628">
                  <c:v>15.313589096069343</c:v>
                </c:pt>
                <c:pt idx="3629">
                  <c:v>13.18458143870032</c:v>
                </c:pt>
                <c:pt idx="3630">
                  <c:v>14.271657307942634</c:v>
                </c:pt>
                <c:pt idx="3631">
                  <c:v>14.468123435974118</c:v>
                </c:pt>
                <c:pt idx="3632">
                  <c:v>17.754674593607547</c:v>
                </c:pt>
                <c:pt idx="3633">
                  <c:v>18.098193486531493</c:v>
                </c:pt>
                <c:pt idx="3634">
                  <c:v>17.979567845662473</c:v>
                </c:pt>
                <c:pt idx="3635">
                  <c:v>17.49140326182043</c:v>
                </c:pt>
                <c:pt idx="3636">
                  <c:v>17.894092241922969</c:v>
                </c:pt>
                <c:pt idx="3637">
                  <c:v>19.470425287882449</c:v>
                </c:pt>
                <c:pt idx="3638">
                  <c:v>20.217413902282715</c:v>
                </c:pt>
                <c:pt idx="3639">
                  <c:v>18.804195404052741</c:v>
                </c:pt>
                <c:pt idx="3640">
                  <c:v>20.034272193908691</c:v>
                </c:pt>
                <c:pt idx="3641">
                  <c:v>21.229402860005724</c:v>
                </c:pt>
                <c:pt idx="3642">
                  <c:v>19.857596715291386</c:v>
                </c:pt>
                <c:pt idx="3643">
                  <c:v>19.608193397521966</c:v>
                </c:pt>
                <c:pt idx="3644">
                  <c:v>17.291625022888191</c:v>
                </c:pt>
                <c:pt idx="3645">
                  <c:v>15.640810012817383</c:v>
                </c:pt>
                <c:pt idx="3646">
                  <c:v>19.75053691864013</c:v>
                </c:pt>
                <c:pt idx="3647">
                  <c:v>24.11167240142823</c:v>
                </c:pt>
                <c:pt idx="3648">
                  <c:v>20.817419687906863</c:v>
                </c:pt>
                <c:pt idx="3649">
                  <c:v>21.067775726318366</c:v>
                </c:pt>
                <c:pt idx="3650">
                  <c:v>22.035620053609243</c:v>
                </c:pt>
                <c:pt idx="3651">
                  <c:v>21.566599210103263</c:v>
                </c:pt>
                <c:pt idx="3652">
                  <c:v>18.608201026916511</c:v>
                </c:pt>
                <c:pt idx="3653">
                  <c:v>19.342307726542227</c:v>
                </c:pt>
                <c:pt idx="3654">
                  <c:v>17.949653625488281</c:v>
                </c:pt>
                <c:pt idx="3655">
                  <c:v>-72.961548169453849</c:v>
                </c:pt>
                <c:pt idx="3656">
                  <c:v>-69.690552711486774</c:v>
                </c:pt>
                <c:pt idx="3657">
                  <c:v>-28.123093922932981</c:v>
                </c:pt>
                <c:pt idx="3658">
                  <c:v>-8.1151231129964536</c:v>
                </c:pt>
                <c:pt idx="3659">
                  <c:v>-0.60817877451586377</c:v>
                </c:pt>
                <c:pt idx="3660">
                  <c:v>2.5588722229003906</c:v>
                </c:pt>
                <c:pt idx="3661">
                  <c:v>4.7217267354329824</c:v>
                </c:pt>
                <c:pt idx="3662">
                  <c:v>6.0601180394489766</c:v>
                </c:pt>
                <c:pt idx="3663">
                  <c:v>6.801096598307252</c:v>
                </c:pt>
                <c:pt idx="3664">
                  <c:v>6.6993970870971697</c:v>
                </c:pt>
                <c:pt idx="3665">
                  <c:v>6.4807335535685979</c:v>
                </c:pt>
                <c:pt idx="3666">
                  <c:v>6.4438269933065175</c:v>
                </c:pt>
                <c:pt idx="3667">
                  <c:v>7.2413485844930428</c:v>
                </c:pt>
                <c:pt idx="3668">
                  <c:v>8.9518795013427734</c:v>
                </c:pt>
                <c:pt idx="3669">
                  <c:v>9.0373344421386719</c:v>
                </c:pt>
                <c:pt idx="3670">
                  <c:v>9.8318808873493708</c:v>
                </c:pt>
                <c:pt idx="3671">
                  <c:v>8.6548595428466797</c:v>
                </c:pt>
                <c:pt idx="3672">
                  <c:v>10.665810585021974</c:v>
                </c:pt>
                <c:pt idx="3673">
                  <c:v>10.131418546040774</c:v>
                </c:pt>
                <c:pt idx="3674">
                  <c:v>8.8816531499226148</c:v>
                </c:pt>
                <c:pt idx="3675">
                  <c:v>7.8782889048258093</c:v>
                </c:pt>
                <c:pt idx="3676">
                  <c:v>6.9367904663085938</c:v>
                </c:pt>
                <c:pt idx="3677">
                  <c:v>7.0960887273153048</c:v>
                </c:pt>
                <c:pt idx="3678">
                  <c:v>8.3773679733276367</c:v>
                </c:pt>
                <c:pt idx="3679">
                  <c:v>9.583057721455928</c:v>
                </c:pt>
                <c:pt idx="3680">
                  <c:v>11.600723584492922</c:v>
                </c:pt>
                <c:pt idx="3681">
                  <c:v>6.916148821512822</c:v>
                </c:pt>
                <c:pt idx="3682">
                  <c:v>7.0033578872680664</c:v>
                </c:pt>
                <c:pt idx="3683">
                  <c:v>5.6951290766398852</c:v>
                </c:pt>
                <c:pt idx="3684">
                  <c:v>3.3154141108194599</c:v>
                </c:pt>
                <c:pt idx="3685">
                  <c:v>5.5883223215739708</c:v>
                </c:pt>
                <c:pt idx="3686">
                  <c:v>7.4922812779744845</c:v>
                </c:pt>
                <c:pt idx="3687">
                  <c:v>8.2301384607951533</c:v>
                </c:pt>
                <c:pt idx="3688">
                  <c:v>8.6519540150960665</c:v>
                </c:pt>
                <c:pt idx="3689">
                  <c:v>10.068542798360117</c:v>
                </c:pt>
                <c:pt idx="3690">
                  <c:v>9.2898381551106013</c:v>
                </c:pt>
                <c:pt idx="3691">
                  <c:v>7.7566452026367188</c:v>
                </c:pt>
                <c:pt idx="3692">
                  <c:v>7.1426350275675059</c:v>
                </c:pt>
                <c:pt idx="3693">
                  <c:v>7.8908541997274115</c:v>
                </c:pt>
                <c:pt idx="3694">
                  <c:v>8.3135436375936287</c:v>
                </c:pt>
                <c:pt idx="3695">
                  <c:v>9.5218029022216779</c:v>
                </c:pt>
                <c:pt idx="3696">
                  <c:v>10.430419603983641</c:v>
                </c:pt>
                <c:pt idx="3697">
                  <c:v>9.6815916697184985</c:v>
                </c:pt>
                <c:pt idx="3698">
                  <c:v>8.7310578028360588</c:v>
                </c:pt>
                <c:pt idx="3699">
                  <c:v>9.2231136957803983</c:v>
                </c:pt>
                <c:pt idx="3700">
                  <c:v>9.4573389689128327</c:v>
                </c:pt>
                <c:pt idx="3701">
                  <c:v>9.9848016103109103</c:v>
                </c:pt>
                <c:pt idx="3702">
                  <c:v>10.448357899983762</c:v>
                </c:pt>
                <c:pt idx="3703">
                  <c:v>9.2525021235147733</c:v>
                </c:pt>
                <c:pt idx="3704">
                  <c:v>8.5292151769002658</c:v>
                </c:pt>
                <c:pt idx="3705">
                  <c:v>9.0979146957397461</c:v>
                </c:pt>
                <c:pt idx="3706">
                  <c:v>8.828404426574707</c:v>
                </c:pt>
                <c:pt idx="3707">
                  <c:v>8.1283095677694028</c:v>
                </c:pt>
                <c:pt idx="3708">
                  <c:v>7.4199924468994141</c:v>
                </c:pt>
                <c:pt idx="3709">
                  <c:v>8.1837596893310529</c:v>
                </c:pt>
                <c:pt idx="3710">
                  <c:v>9.4961706797281522</c:v>
                </c:pt>
                <c:pt idx="3711">
                  <c:v>8.8425076802571994</c:v>
                </c:pt>
                <c:pt idx="3712">
                  <c:v>8.7112604777018952</c:v>
                </c:pt>
                <c:pt idx="3713">
                  <c:v>8.2064402898153048</c:v>
                </c:pt>
                <c:pt idx="3714">
                  <c:v>39.300484021504744</c:v>
                </c:pt>
                <c:pt idx="3715">
                  <c:v>159.68980852762866</c:v>
                </c:pt>
                <c:pt idx="3716">
                  <c:v>197.62353674570716</c:v>
                </c:pt>
                <c:pt idx="3717">
                  <c:v>135.89820194244396</c:v>
                </c:pt>
                <c:pt idx="3718">
                  <c:v>79.470574061075922</c:v>
                </c:pt>
                <c:pt idx="3719">
                  <c:v>47.347771962483755</c:v>
                </c:pt>
                <c:pt idx="3720">
                  <c:v>31.888651847839341</c:v>
                </c:pt>
                <c:pt idx="3721">
                  <c:v>24.813024838765493</c:v>
                </c:pt>
                <c:pt idx="3722">
                  <c:v>21.329513867696051</c:v>
                </c:pt>
                <c:pt idx="3723">
                  <c:v>19.299601872762075</c:v>
                </c:pt>
                <c:pt idx="3724">
                  <c:v>18.887086550394656</c:v>
                </c:pt>
                <c:pt idx="3725">
                  <c:v>20.131884574890144</c:v>
                </c:pt>
                <c:pt idx="3726">
                  <c:v>21.990740458170524</c:v>
                </c:pt>
                <c:pt idx="3727">
                  <c:v>21.885997136433836</c:v>
                </c:pt>
                <c:pt idx="3728">
                  <c:v>21.120404243469224</c:v>
                </c:pt>
                <c:pt idx="3729">
                  <c:v>20.860212643941267</c:v>
                </c:pt>
                <c:pt idx="3730">
                  <c:v>19.640902519226074</c:v>
                </c:pt>
                <c:pt idx="3731">
                  <c:v>21.077472686767571</c:v>
                </c:pt>
                <c:pt idx="3732">
                  <c:v>19.98157850901282</c:v>
                </c:pt>
                <c:pt idx="3733">
                  <c:v>17.85797087351478</c:v>
                </c:pt>
                <c:pt idx="3734">
                  <c:v>16.663533846537216</c:v>
                </c:pt>
                <c:pt idx="3735">
                  <c:v>17.38707510630298</c:v>
                </c:pt>
                <c:pt idx="3736">
                  <c:v>17.81851609547936</c:v>
                </c:pt>
                <c:pt idx="3737">
                  <c:v>17.529225985209109</c:v>
                </c:pt>
                <c:pt idx="3738">
                  <c:v>17.200565020243292</c:v>
                </c:pt>
                <c:pt idx="3739">
                  <c:v>17.532455126444475</c:v>
                </c:pt>
                <c:pt idx="3740">
                  <c:v>17.907186508178704</c:v>
                </c:pt>
                <c:pt idx="3741">
                  <c:v>16.107903480529785</c:v>
                </c:pt>
                <c:pt idx="3742">
                  <c:v>15.04795932769775</c:v>
                </c:pt>
                <c:pt idx="3743">
                  <c:v>15.88562742869067</c:v>
                </c:pt>
                <c:pt idx="3744">
                  <c:v>17.911172231038449</c:v>
                </c:pt>
                <c:pt idx="3745">
                  <c:v>17.732659022013429</c:v>
                </c:pt>
                <c:pt idx="3746">
                  <c:v>14.419195493062375</c:v>
                </c:pt>
                <c:pt idx="3747">
                  <c:v>11.126114527384402</c:v>
                </c:pt>
                <c:pt idx="3748">
                  <c:v>10.023965835571289</c:v>
                </c:pt>
                <c:pt idx="3749">
                  <c:v>9.8331766128540057</c:v>
                </c:pt>
                <c:pt idx="3750">
                  <c:v>9.732775052388547</c:v>
                </c:pt>
                <c:pt idx="3751">
                  <c:v>9.4869642257690483</c:v>
                </c:pt>
                <c:pt idx="3752">
                  <c:v>9.7570619583129883</c:v>
                </c:pt>
                <c:pt idx="3753">
                  <c:v>9.7248099644979185</c:v>
                </c:pt>
                <c:pt idx="3754">
                  <c:v>9.6036984125772733</c:v>
                </c:pt>
                <c:pt idx="3755">
                  <c:v>6.5181436538696307</c:v>
                </c:pt>
                <c:pt idx="3756">
                  <c:v>6.5932725270588435</c:v>
                </c:pt>
                <c:pt idx="3757">
                  <c:v>6.6109056472778285</c:v>
                </c:pt>
                <c:pt idx="3758">
                  <c:v>5.9054253896077853</c:v>
                </c:pt>
                <c:pt idx="3759">
                  <c:v>5.7514158884683866</c:v>
                </c:pt>
                <c:pt idx="3760">
                  <c:v>6.0070861180623751</c:v>
                </c:pt>
                <c:pt idx="3761">
                  <c:v>6.3505411148071307</c:v>
                </c:pt>
                <c:pt idx="3762">
                  <c:v>6.5504070917764903</c:v>
                </c:pt>
                <c:pt idx="3763">
                  <c:v>6.6701145172119096</c:v>
                </c:pt>
                <c:pt idx="3764">
                  <c:v>7.3225189844766865</c:v>
                </c:pt>
                <c:pt idx="3765">
                  <c:v>7.5929851531982386</c:v>
                </c:pt>
                <c:pt idx="3766">
                  <c:v>7.3101046880085487</c:v>
                </c:pt>
                <c:pt idx="3767">
                  <c:v>7.1523567835490685</c:v>
                </c:pt>
                <c:pt idx="3768">
                  <c:v>7.0806248982747784</c:v>
                </c:pt>
                <c:pt idx="3769">
                  <c:v>7.1114212671915293</c:v>
                </c:pt>
                <c:pt idx="3770">
                  <c:v>7.1395998001098633</c:v>
                </c:pt>
                <c:pt idx="3771">
                  <c:v>7.7385050455728805</c:v>
                </c:pt>
                <c:pt idx="3772">
                  <c:v>6.4190842310587168</c:v>
                </c:pt>
                <c:pt idx="3773">
                  <c:v>21.759255409240733</c:v>
                </c:pt>
                <c:pt idx="3774">
                  <c:v>61.61248779296875</c:v>
                </c:pt>
                <c:pt idx="3775">
                  <c:v>85.116723696390764</c:v>
                </c:pt>
                <c:pt idx="3776">
                  <c:v>49.086326281229603</c:v>
                </c:pt>
                <c:pt idx="3777">
                  <c:v>-50.324637095133518</c:v>
                </c:pt>
                <c:pt idx="3778">
                  <c:v>-105.29716777801519</c:v>
                </c:pt>
                <c:pt idx="3779">
                  <c:v>-107.46142419179287</c:v>
                </c:pt>
                <c:pt idx="3780">
                  <c:v>-83.010634104410769</c:v>
                </c:pt>
                <c:pt idx="3781">
                  <c:v>-56.16310977935791</c:v>
                </c:pt>
                <c:pt idx="3782">
                  <c:v>-41.1058009465536</c:v>
                </c:pt>
                <c:pt idx="3783">
                  <c:v>-33.736905733744265</c:v>
                </c:pt>
                <c:pt idx="3784">
                  <c:v>-28.950401306152337</c:v>
                </c:pt>
                <c:pt idx="3785">
                  <c:v>-27.456132888793924</c:v>
                </c:pt>
                <c:pt idx="3786">
                  <c:v>-24.235567728678348</c:v>
                </c:pt>
                <c:pt idx="3787">
                  <c:v>-17.338959376017215</c:v>
                </c:pt>
                <c:pt idx="3788">
                  <c:v>-11.76411088307702</c:v>
                </c:pt>
                <c:pt idx="3789">
                  <c:v>-7.3458741505941125</c:v>
                </c:pt>
                <c:pt idx="3790">
                  <c:v>0.99965508778882395</c:v>
                </c:pt>
                <c:pt idx="3791">
                  <c:v>8.7976226806640589</c:v>
                </c:pt>
                <c:pt idx="3792">
                  <c:v>11.13609727223718</c:v>
                </c:pt>
                <c:pt idx="3793">
                  <c:v>10.634071985880489</c:v>
                </c:pt>
                <c:pt idx="3794">
                  <c:v>8.1271651585897189</c:v>
                </c:pt>
                <c:pt idx="3795">
                  <c:v>6.2075780232747784</c:v>
                </c:pt>
                <c:pt idx="3796">
                  <c:v>6.2823384602864945</c:v>
                </c:pt>
                <c:pt idx="3797">
                  <c:v>8.3168525695800817</c:v>
                </c:pt>
                <c:pt idx="3798">
                  <c:v>10.872996330261238</c:v>
                </c:pt>
                <c:pt idx="3799">
                  <c:v>13.633542378743417</c:v>
                </c:pt>
                <c:pt idx="3800">
                  <c:v>15.864641507466562</c:v>
                </c:pt>
                <c:pt idx="3801">
                  <c:v>16.800384521484375</c:v>
                </c:pt>
                <c:pt idx="3802">
                  <c:v>17.680250167846694</c:v>
                </c:pt>
                <c:pt idx="3803">
                  <c:v>18.713049570719349</c:v>
                </c:pt>
                <c:pt idx="3804">
                  <c:v>19.684586207071895</c:v>
                </c:pt>
                <c:pt idx="3805">
                  <c:v>20.415012041727763</c:v>
                </c:pt>
                <c:pt idx="3806">
                  <c:v>21.5401964187622</c:v>
                </c:pt>
                <c:pt idx="3807">
                  <c:v>22.166192054748532</c:v>
                </c:pt>
                <c:pt idx="3808">
                  <c:v>21.604414939880371</c:v>
                </c:pt>
                <c:pt idx="3809">
                  <c:v>20.928667386372911</c:v>
                </c:pt>
                <c:pt idx="3810">
                  <c:v>21.126158396402964</c:v>
                </c:pt>
                <c:pt idx="3811">
                  <c:v>21.11770089467359</c:v>
                </c:pt>
                <c:pt idx="3812">
                  <c:v>20.704385439554819</c:v>
                </c:pt>
                <c:pt idx="3813">
                  <c:v>21.799245198567629</c:v>
                </c:pt>
                <c:pt idx="3814">
                  <c:v>21.454753557841059</c:v>
                </c:pt>
                <c:pt idx="3815">
                  <c:v>21.135589281718012</c:v>
                </c:pt>
                <c:pt idx="3816">
                  <c:v>20.301224390665652</c:v>
                </c:pt>
                <c:pt idx="3817">
                  <c:v>19.491069157918218</c:v>
                </c:pt>
                <c:pt idx="3818">
                  <c:v>17.951027552286746</c:v>
                </c:pt>
                <c:pt idx="3819">
                  <c:v>16.422041575113877</c:v>
                </c:pt>
                <c:pt idx="3820">
                  <c:v>14.930215517679926</c:v>
                </c:pt>
                <c:pt idx="3821">
                  <c:v>13.621579170227051</c:v>
                </c:pt>
                <c:pt idx="3822">
                  <c:v>12.733071645100948</c:v>
                </c:pt>
                <c:pt idx="3823">
                  <c:v>12.005477905273439</c:v>
                </c:pt>
                <c:pt idx="3824">
                  <c:v>11.347601572672488</c:v>
                </c:pt>
                <c:pt idx="3825">
                  <c:v>11.111200332641602</c:v>
                </c:pt>
                <c:pt idx="3826">
                  <c:v>11.047755877176883</c:v>
                </c:pt>
                <c:pt idx="3827">
                  <c:v>11.220005035400392</c:v>
                </c:pt>
                <c:pt idx="3828">
                  <c:v>11.611909866333008</c:v>
                </c:pt>
                <c:pt idx="3829">
                  <c:v>11.654662450154547</c:v>
                </c:pt>
                <c:pt idx="3830">
                  <c:v>11.978652954101564</c:v>
                </c:pt>
                <c:pt idx="3831">
                  <c:v>11.421034495035883</c:v>
                </c:pt>
                <c:pt idx="3832">
                  <c:v>10.312027613322021</c:v>
                </c:pt>
                <c:pt idx="3833">
                  <c:v>9.2358846664428711</c:v>
                </c:pt>
                <c:pt idx="3834">
                  <c:v>8.8147096633911133</c:v>
                </c:pt>
                <c:pt idx="3835">
                  <c:v>11.094313939412469</c:v>
                </c:pt>
                <c:pt idx="3836">
                  <c:v>13.42526817321777</c:v>
                </c:pt>
                <c:pt idx="3837">
                  <c:v>13.226836204528812</c:v>
                </c:pt>
                <c:pt idx="3838">
                  <c:v>12.801860173543332</c:v>
                </c:pt>
                <c:pt idx="3839">
                  <c:v>13.236189842224121</c:v>
                </c:pt>
                <c:pt idx="3840">
                  <c:v>13.760493596394896</c:v>
                </c:pt>
                <c:pt idx="3841">
                  <c:v>14.2600463231405</c:v>
                </c:pt>
                <c:pt idx="3842">
                  <c:v>14.860939661661751</c:v>
                </c:pt>
                <c:pt idx="3843">
                  <c:v>14.461780548095707</c:v>
                </c:pt>
                <c:pt idx="3844">
                  <c:v>12.067038218180306</c:v>
                </c:pt>
                <c:pt idx="3845">
                  <c:v>8.3126548131307381</c:v>
                </c:pt>
                <c:pt idx="3846">
                  <c:v>7.3478183746337873</c:v>
                </c:pt>
                <c:pt idx="3847">
                  <c:v>10.153752009073855</c:v>
                </c:pt>
                <c:pt idx="3848">
                  <c:v>11.493784586588507</c:v>
                </c:pt>
                <c:pt idx="3849">
                  <c:v>8.8043508529663121</c:v>
                </c:pt>
                <c:pt idx="3850">
                  <c:v>5.483274141947506</c:v>
                </c:pt>
                <c:pt idx="3851">
                  <c:v>1.5945927302042264</c:v>
                </c:pt>
                <c:pt idx="3852">
                  <c:v>-2.4033400217691678</c:v>
                </c:pt>
                <c:pt idx="3853">
                  <c:v>-5.0905227661132795</c:v>
                </c:pt>
                <c:pt idx="3854">
                  <c:v>-6.4498141606649142</c:v>
                </c:pt>
                <c:pt idx="3855">
                  <c:v>-7.2093833287557354</c:v>
                </c:pt>
                <c:pt idx="3856">
                  <c:v>-7.6863883336384315</c:v>
                </c:pt>
                <c:pt idx="3857">
                  <c:v>-7.9068520863851308</c:v>
                </c:pt>
                <c:pt idx="3858">
                  <c:v>-6.2140986124674082</c:v>
                </c:pt>
                <c:pt idx="3859">
                  <c:v>-3.1423794428508245</c:v>
                </c:pt>
                <c:pt idx="3860">
                  <c:v>0.97246233622229261</c:v>
                </c:pt>
                <c:pt idx="3861">
                  <c:v>6.0255934397379161</c:v>
                </c:pt>
                <c:pt idx="3862">
                  <c:v>8.8964776992797887</c:v>
                </c:pt>
                <c:pt idx="3863">
                  <c:v>9.8859306971231753</c:v>
                </c:pt>
                <c:pt idx="3864">
                  <c:v>11.410231272379519</c:v>
                </c:pt>
                <c:pt idx="3865">
                  <c:v>11.909016609191896</c:v>
                </c:pt>
                <c:pt idx="3866">
                  <c:v>11.982948939005617</c:v>
                </c:pt>
                <c:pt idx="3867">
                  <c:v>11.480270385742188</c:v>
                </c:pt>
                <c:pt idx="3868">
                  <c:v>11.025153795878055</c:v>
                </c:pt>
                <c:pt idx="3869">
                  <c:v>10.681796709696414</c:v>
                </c:pt>
                <c:pt idx="3870">
                  <c:v>10.439926783243774</c:v>
                </c:pt>
                <c:pt idx="3871">
                  <c:v>10.081404368082648</c:v>
                </c:pt>
                <c:pt idx="3872">
                  <c:v>9.5195881525676249</c:v>
                </c:pt>
                <c:pt idx="3873">
                  <c:v>9.2728300094604528</c:v>
                </c:pt>
                <c:pt idx="3874">
                  <c:v>9.7187728881835902</c:v>
                </c:pt>
                <c:pt idx="3875">
                  <c:v>13.082980473836304</c:v>
                </c:pt>
                <c:pt idx="3876">
                  <c:v>19.33490149180092</c:v>
                </c:pt>
                <c:pt idx="3877">
                  <c:v>27.446752866109236</c:v>
                </c:pt>
                <c:pt idx="3878">
                  <c:v>25.87937005360925</c:v>
                </c:pt>
                <c:pt idx="3879">
                  <c:v>17.419703483581536</c:v>
                </c:pt>
                <c:pt idx="3880">
                  <c:v>-16.376448949178091</c:v>
                </c:pt>
                <c:pt idx="3881">
                  <c:v>-44.232838948567654</c:v>
                </c:pt>
                <c:pt idx="3882">
                  <c:v>-48.399169603983623</c:v>
                </c:pt>
                <c:pt idx="3883">
                  <c:v>-43.884708086649518</c:v>
                </c:pt>
                <c:pt idx="3884">
                  <c:v>-36.793604850769043</c:v>
                </c:pt>
                <c:pt idx="3885">
                  <c:v>-28.387721061706543</c:v>
                </c:pt>
                <c:pt idx="3886">
                  <c:v>-24.254140853881829</c:v>
                </c:pt>
                <c:pt idx="3887">
                  <c:v>-22.463013013203856</c:v>
                </c:pt>
                <c:pt idx="3888">
                  <c:v>-21.635382970174184</c:v>
                </c:pt>
                <c:pt idx="3889">
                  <c:v>-17.834635734558105</c:v>
                </c:pt>
                <c:pt idx="3890">
                  <c:v>-13.585669517517097</c:v>
                </c:pt>
                <c:pt idx="3891">
                  <c:v>-10.032492637634281</c:v>
                </c:pt>
                <c:pt idx="3892">
                  <c:v>-8.131262143452993</c:v>
                </c:pt>
                <c:pt idx="3893">
                  <c:v>-8.3466765085856913</c:v>
                </c:pt>
                <c:pt idx="3894">
                  <c:v>-8.6012522379556948</c:v>
                </c:pt>
                <c:pt idx="3895">
                  <c:v>-6.3234440485636005</c:v>
                </c:pt>
                <c:pt idx="3896">
                  <c:v>-4.8756586710611618</c:v>
                </c:pt>
                <c:pt idx="3897">
                  <c:v>-6.6920973459880315</c:v>
                </c:pt>
                <c:pt idx="3898">
                  <c:v>-29.30483786265064</c:v>
                </c:pt>
                <c:pt idx="3899">
                  <c:v>-38.217839241027832</c:v>
                </c:pt>
                <c:pt idx="3900">
                  <c:v>-35.635214169820188</c:v>
                </c:pt>
                <c:pt idx="3901">
                  <c:v>-24.149180412292495</c:v>
                </c:pt>
                <c:pt idx="3902">
                  <c:v>-13.265006383260129</c:v>
                </c:pt>
                <c:pt idx="3903">
                  <c:v>-9.1148331960042697</c:v>
                </c:pt>
                <c:pt idx="3904">
                  <c:v>-7.6710996627807635</c:v>
                </c:pt>
                <c:pt idx="3905">
                  <c:v>-7.5317888259887704</c:v>
                </c:pt>
                <c:pt idx="3906">
                  <c:v>-8.1190067927042264</c:v>
                </c:pt>
                <c:pt idx="3907">
                  <c:v>-7.7014821370443105</c:v>
                </c:pt>
                <c:pt idx="3908">
                  <c:v>-7.4790627161661432</c:v>
                </c:pt>
                <c:pt idx="3909">
                  <c:v>5.4096539815304857E-2</c:v>
                </c:pt>
                <c:pt idx="3910">
                  <c:v>17.66846625010168</c:v>
                </c:pt>
                <c:pt idx="3911">
                  <c:v>22.501934687296526</c:v>
                </c:pt>
                <c:pt idx="3912">
                  <c:v>25.973504066467282</c:v>
                </c:pt>
                <c:pt idx="3913">
                  <c:v>30.763939221700063</c:v>
                </c:pt>
                <c:pt idx="3914">
                  <c:v>36.330924034118645</c:v>
                </c:pt>
                <c:pt idx="3915">
                  <c:v>45.725024859110476</c:v>
                </c:pt>
                <c:pt idx="3916">
                  <c:v>67.815438906351645</c:v>
                </c:pt>
                <c:pt idx="3917">
                  <c:v>109.21712017059326</c:v>
                </c:pt>
                <c:pt idx="3918">
                  <c:v>159.44679323832182</c:v>
                </c:pt>
                <c:pt idx="3919">
                  <c:v>192.13340059916175</c:v>
                </c:pt>
                <c:pt idx="3920">
                  <c:v>211.11949030558262</c:v>
                </c:pt>
                <c:pt idx="3921">
                  <c:v>221.91688346862793</c:v>
                </c:pt>
                <c:pt idx="3922">
                  <c:v>226.32614008585614</c:v>
                </c:pt>
                <c:pt idx="3923">
                  <c:v>228.74159113566083</c:v>
                </c:pt>
                <c:pt idx="3924">
                  <c:v>230.02057965596521</c:v>
                </c:pt>
                <c:pt idx="3925">
                  <c:v>231.80961163838703</c:v>
                </c:pt>
                <c:pt idx="3926">
                  <c:v>232.51496473948146</c:v>
                </c:pt>
                <c:pt idx="3927">
                  <c:v>227.86699867248544</c:v>
                </c:pt>
                <c:pt idx="3928">
                  <c:v>198.43317413330072</c:v>
                </c:pt>
                <c:pt idx="3929">
                  <c:v>142.70594056447339</c:v>
                </c:pt>
                <c:pt idx="3930">
                  <c:v>95.687097231547</c:v>
                </c:pt>
                <c:pt idx="3931">
                  <c:v>69.336794217427567</c:v>
                </c:pt>
                <c:pt idx="3932">
                  <c:v>53.454018592834458</c:v>
                </c:pt>
                <c:pt idx="3933">
                  <c:v>44.023205757141106</c:v>
                </c:pt>
                <c:pt idx="3934">
                  <c:v>37.000853856404646</c:v>
                </c:pt>
                <c:pt idx="3935">
                  <c:v>32.186354001363142</c:v>
                </c:pt>
                <c:pt idx="3936">
                  <c:v>21.611632347106926</c:v>
                </c:pt>
                <c:pt idx="3937">
                  <c:v>12.494530042012457</c:v>
                </c:pt>
                <c:pt idx="3938">
                  <c:v>6.8736184438070058</c:v>
                </c:pt>
                <c:pt idx="3939">
                  <c:v>1.808846155802371</c:v>
                </c:pt>
                <c:pt idx="3940">
                  <c:v>-0.6218385696411135</c:v>
                </c:pt>
                <c:pt idx="3941">
                  <c:v>-1.7835073471069336</c:v>
                </c:pt>
                <c:pt idx="3942">
                  <c:v>-1.9100271860759221</c:v>
                </c:pt>
                <c:pt idx="3943">
                  <c:v>-1.0749104817708717</c:v>
                </c:pt>
                <c:pt idx="3944">
                  <c:v>-0.23636023203528117</c:v>
                </c:pt>
                <c:pt idx="3945">
                  <c:v>-0.5279372533161677</c:v>
                </c:pt>
                <c:pt idx="3946">
                  <c:v>-1.2445440292358401</c:v>
                </c:pt>
                <c:pt idx="3947">
                  <c:v>-2.1868826548258076</c:v>
                </c:pt>
                <c:pt idx="3948">
                  <c:v>-3.3701009750366202</c:v>
                </c:pt>
                <c:pt idx="3949">
                  <c:v>-4.4941059748332455</c:v>
                </c:pt>
                <c:pt idx="3950">
                  <c:v>-5.5767854054769277</c:v>
                </c:pt>
                <c:pt idx="3951">
                  <c:v>-6.1085230509439725</c:v>
                </c:pt>
                <c:pt idx="3952">
                  <c:v>-5.6700166066487991</c:v>
                </c:pt>
                <c:pt idx="3953">
                  <c:v>-4.6604038874307872</c:v>
                </c:pt>
                <c:pt idx="3954">
                  <c:v>-2.523395538330079</c:v>
                </c:pt>
                <c:pt idx="3955">
                  <c:v>0.8528814315795904</c:v>
                </c:pt>
                <c:pt idx="3956">
                  <c:v>2.0283358891805392</c:v>
                </c:pt>
                <c:pt idx="3957">
                  <c:v>-11.795268058776852</c:v>
                </c:pt>
                <c:pt idx="3958">
                  <c:v>0.37351894378662132</c:v>
                </c:pt>
                <c:pt idx="3959">
                  <c:v>1.2077802022297415</c:v>
                </c:pt>
                <c:pt idx="3960">
                  <c:v>0.69367980957031283</c:v>
                </c:pt>
                <c:pt idx="3961">
                  <c:v>1.1597601572672143</c:v>
                </c:pt>
                <c:pt idx="3962">
                  <c:v>1.3580929438272737</c:v>
                </c:pt>
                <c:pt idx="3963">
                  <c:v>2.1505978902180232</c:v>
                </c:pt>
                <c:pt idx="3964">
                  <c:v>2.851696332295659</c:v>
                </c:pt>
                <c:pt idx="3965">
                  <c:v>3.5687987009683875</c:v>
                </c:pt>
                <c:pt idx="3966">
                  <c:v>2.5099064509073523</c:v>
                </c:pt>
                <c:pt idx="3967">
                  <c:v>3.7725458145141588</c:v>
                </c:pt>
                <c:pt idx="3968">
                  <c:v>4.1823762257894259</c:v>
                </c:pt>
                <c:pt idx="3969">
                  <c:v>2.9145727157592773</c:v>
                </c:pt>
                <c:pt idx="3970">
                  <c:v>9.4598442713420425</c:v>
                </c:pt>
                <c:pt idx="3971">
                  <c:v>2.6597007115681208</c:v>
                </c:pt>
                <c:pt idx="3972">
                  <c:v>-5.8883632024129628</c:v>
                </c:pt>
                <c:pt idx="3973">
                  <c:v>-1.6130679448446021</c:v>
                </c:pt>
                <c:pt idx="3974">
                  <c:v>-6.5240615208944055</c:v>
                </c:pt>
                <c:pt idx="3975">
                  <c:v>-2.4043083190917969</c:v>
                </c:pt>
                <c:pt idx="3976">
                  <c:v>-3.4389289220174541</c:v>
                </c:pt>
                <c:pt idx="3977">
                  <c:v>-3.4160919189453134</c:v>
                </c:pt>
                <c:pt idx="3978">
                  <c:v>-3.7729358673095712</c:v>
                </c:pt>
                <c:pt idx="3979">
                  <c:v>-4.9402681986490533</c:v>
                </c:pt>
                <c:pt idx="3980">
                  <c:v>-2.2562589645385729</c:v>
                </c:pt>
                <c:pt idx="3981">
                  <c:v>-2.9170697530111047</c:v>
                </c:pt>
                <c:pt idx="3982">
                  <c:v>-0.94291241963708239</c:v>
                </c:pt>
                <c:pt idx="3983">
                  <c:v>5.7036533355712908</c:v>
                </c:pt>
                <c:pt idx="3984">
                  <c:v>2.4257535934448229</c:v>
                </c:pt>
                <c:pt idx="3985">
                  <c:v>3.7743918100992468</c:v>
                </c:pt>
                <c:pt idx="3986">
                  <c:v>28.530958175659194</c:v>
                </c:pt>
                <c:pt idx="3987">
                  <c:v>9.5627034505208712</c:v>
                </c:pt>
                <c:pt idx="3988">
                  <c:v>-8.8932034174600858</c:v>
                </c:pt>
                <c:pt idx="3989">
                  <c:v>6.9567855199177284</c:v>
                </c:pt>
                <c:pt idx="3990">
                  <c:v>11.13696225484205</c:v>
                </c:pt>
                <c:pt idx="3991">
                  <c:v>12.376296997070318</c:v>
                </c:pt>
                <c:pt idx="3992">
                  <c:v>15.769387880961062</c:v>
                </c:pt>
                <c:pt idx="3993">
                  <c:v>13.659922917683847</c:v>
                </c:pt>
                <c:pt idx="3994">
                  <c:v>14.562849044799806</c:v>
                </c:pt>
                <c:pt idx="3995">
                  <c:v>19.898981730143188</c:v>
                </c:pt>
                <c:pt idx="3996">
                  <c:v>23.405174891153923</c:v>
                </c:pt>
                <c:pt idx="3997">
                  <c:v>18.130094846089605</c:v>
                </c:pt>
                <c:pt idx="3998">
                  <c:v>15.550051689147953</c:v>
                </c:pt>
                <c:pt idx="3999">
                  <c:v>18.913287798563594</c:v>
                </c:pt>
                <c:pt idx="4000">
                  <c:v>19.528256416320794</c:v>
                </c:pt>
                <c:pt idx="4001">
                  <c:v>15.424518585205078</c:v>
                </c:pt>
                <c:pt idx="4002">
                  <c:v>27.254885037740117</c:v>
                </c:pt>
                <c:pt idx="4003">
                  <c:v>36.938977559407569</c:v>
                </c:pt>
                <c:pt idx="4004">
                  <c:v>29.26509698232006</c:v>
                </c:pt>
                <c:pt idx="4005">
                  <c:v>25.827790896097888</c:v>
                </c:pt>
                <c:pt idx="4006">
                  <c:v>28.725023269653313</c:v>
                </c:pt>
                <c:pt idx="4007">
                  <c:v>28.166302998860594</c:v>
                </c:pt>
                <c:pt idx="4008">
                  <c:v>29.865736643473369</c:v>
                </c:pt>
                <c:pt idx="4009">
                  <c:v>29.990986506144282</c:v>
                </c:pt>
                <c:pt idx="4010">
                  <c:v>28.459650357564207</c:v>
                </c:pt>
                <c:pt idx="4011">
                  <c:v>25.588714281717881</c:v>
                </c:pt>
                <c:pt idx="4012">
                  <c:v>23.272110621134402</c:v>
                </c:pt>
                <c:pt idx="4013">
                  <c:v>18.950781186421629</c:v>
                </c:pt>
                <c:pt idx="4014">
                  <c:v>26.682564735412598</c:v>
                </c:pt>
                <c:pt idx="4015">
                  <c:v>35.561771392822266</c:v>
                </c:pt>
                <c:pt idx="4016">
                  <c:v>28.503293037414551</c:v>
                </c:pt>
                <c:pt idx="4017">
                  <c:v>17.688176472981798</c:v>
                </c:pt>
                <c:pt idx="4018">
                  <c:v>13.743665377298953</c:v>
                </c:pt>
                <c:pt idx="4019">
                  <c:v>84.876622835795018</c:v>
                </c:pt>
                <c:pt idx="4020">
                  <c:v>70.608408610025947</c:v>
                </c:pt>
                <c:pt idx="4021">
                  <c:v>50.55958747863766</c:v>
                </c:pt>
                <c:pt idx="4022">
                  <c:v>24.447164853413824</c:v>
                </c:pt>
                <c:pt idx="4023">
                  <c:v>32.723188082377206</c:v>
                </c:pt>
                <c:pt idx="4024">
                  <c:v>41.854570706685294</c:v>
                </c:pt>
                <c:pt idx="4025">
                  <c:v>40.417424837748143</c:v>
                </c:pt>
                <c:pt idx="4026">
                  <c:v>61.82352352142334</c:v>
                </c:pt>
                <c:pt idx="4027">
                  <c:v>83.519939104715945</c:v>
                </c:pt>
                <c:pt idx="4028">
                  <c:v>64.388465881347685</c:v>
                </c:pt>
                <c:pt idx="4029">
                  <c:v>28.184384028116831</c:v>
                </c:pt>
                <c:pt idx="4030">
                  <c:v>4.7268466949462891</c:v>
                </c:pt>
                <c:pt idx="4031">
                  <c:v>11.220184644063352</c:v>
                </c:pt>
                <c:pt idx="4032">
                  <c:v>1.2031580607095975</c:v>
                </c:pt>
                <c:pt idx="4033">
                  <c:v>1.861252148946051</c:v>
                </c:pt>
                <c:pt idx="4034">
                  <c:v>11.922701835632324</c:v>
                </c:pt>
                <c:pt idx="4035">
                  <c:v>13.2807458241781</c:v>
                </c:pt>
                <c:pt idx="4036">
                  <c:v>16.2357530593872</c:v>
                </c:pt>
                <c:pt idx="4037">
                  <c:v>27.181750615437863</c:v>
                </c:pt>
                <c:pt idx="4038">
                  <c:v>44.687964757283531</c:v>
                </c:pt>
                <c:pt idx="4039">
                  <c:v>54.06950632731116</c:v>
                </c:pt>
                <c:pt idx="4040">
                  <c:v>55.930446624755859</c:v>
                </c:pt>
                <c:pt idx="4041">
                  <c:v>56.897537231445305</c:v>
                </c:pt>
                <c:pt idx="4042">
                  <c:v>38.228859583536753</c:v>
                </c:pt>
                <c:pt idx="4043">
                  <c:v>21.02803548177075</c:v>
                </c:pt>
                <c:pt idx="4044">
                  <c:v>12.479356447855594</c:v>
                </c:pt>
                <c:pt idx="4045">
                  <c:v>0.38272507985436743</c:v>
                </c:pt>
                <c:pt idx="4046">
                  <c:v>97.466615994771388</c:v>
                </c:pt>
                <c:pt idx="4047">
                  <c:v>43.836044947306377</c:v>
                </c:pt>
                <c:pt idx="4048">
                  <c:v>15.430124282836914</c:v>
                </c:pt>
                <c:pt idx="4049">
                  <c:v>8.7440322240194028</c:v>
                </c:pt>
                <c:pt idx="4050">
                  <c:v>12.392395019531254</c:v>
                </c:pt>
                <c:pt idx="4051">
                  <c:v>14.620472590128546</c:v>
                </c:pt>
                <c:pt idx="4052">
                  <c:v>13.534100532531738</c:v>
                </c:pt>
                <c:pt idx="4053">
                  <c:v>11.214311281840075</c:v>
                </c:pt>
                <c:pt idx="4054">
                  <c:v>10.067669550577875</c:v>
                </c:pt>
                <c:pt idx="4055">
                  <c:v>11.276991208394294</c:v>
                </c:pt>
                <c:pt idx="4056">
                  <c:v>13.327335039774654</c:v>
                </c:pt>
                <c:pt idx="4057">
                  <c:v>13.617510159810418</c:v>
                </c:pt>
                <c:pt idx="4058">
                  <c:v>12.391094207763675</c:v>
                </c:pt>
                <c:pt idx="4059">
                  <c:v>10.89502175649011</c:v>
                </c:pt>
                <c:pt idx="4060">
                  <c:v>8.8485069274902344</c:v>
                </c:pt>
                <c:pt idx="4061">
                  <c:v>8.8807315826416051</c:v>
                </c:pt>
                <c:pt idx="4062">
                  <c:v>10.856930414835695</c:v>
                </c:pt>
                <c:pt idx="4063">
                  <c:v>14.194331804911258</c:v>
                </c:pt>
                <c:pt idx="4064">
                  <c:v>12.00476137797045</c:v>
                </c:pt>
                <c:pt idx="4065">
                  <c:v>9.4851802190145271</c:v>
                </c:pt>
                <c:pt idx="4066">
                  <c:v>9.2329276402791667</c:v>
                </c:pt>
                <c:pt idx="4067">
                  <c:v>10.037967681884762</c:v>
                </c:pt>
                <c:pt idx="4068">
                  <c:v>10.084726651509646</c:v>
                </c:pt>
                <c:pt idx="4069">
                  <c:v>10.70340506235766</c:v>
                </c:pt>
                <c:pt idx="4070">
                  <c:v>10.5474179585774</c:v>
                </c:pt>
                <c:pt idx="4071">
                  <c:v>10.447320620218985</c:v>
                </c:pt>
                <c:pt idx="4072">
                  <c:v>10.047771453857417</c:v>
                </c:pt>
                <c:pt idx="4073">
                  <c:v>9.5366884867350983</c:v>
                </c:pt>
                <c:pt idx="4074">
                  <c:v>8.5243717829385943</c:v>
                </c:pt>
                <c:pt idx="4075">
                  <c:v>9.8834788004556948</c:v>
                </c:pt>
                <c:pt idx="4076">
                  <c:v>10.906386375427253</c:v>
                </c:pt>
                <c:pt idx="4077">
                  <c:v>15.128194173177118</c:v>
                </c:pt>
                <c:pt idx="4078">
                  <c:v>9.7138074239094259</c:v>
                </c:pt>
                <c:pt idx="4079">
                  <c:v>147.24710861841845</c:v>
                </c:pt>
                <c:pt idx="4080">
                  <c:v>165.32085545857746</c:v>
                </c:pt>
                <c:pt idx="4081">
                  <c:v>62.171471754709899</c:v>
                </c:pt>
                <c:pt idx="4082">
                  <c:v>31.817336241404227</c:v>
                </c:pt>
                <c:pt idx="4083">
                  <c:v>23.796774069468199</c:v>
                </c:pt>
                <c:pt idx="4084">
                  <c:v>19.594478607177727</c:v>
                </c:pt>
                <c:pt idx="4085">
                  <c:v>16.936183134714781</c:v>
                </c:pt>
                <c:pt idx="4086">
                  <c:v>13.718612194061278</c:v>
                </c:pt>
                <c:pt idx="4087">
                  <c:v>11.50324662526447</c:v>
                </c:pt>
                <c:pt idx="4088">
                  <c:v>10.868811289469367</c:v>
                </c:pt>
                <c:pt idx="4089">
                  <c:v>12.421949068705263</c:v>
                </c:pt>
                <c:pt idx="4090">
                  <c:v>13.30271593729657</c:v>
                </c:pt>
                <c:pt idx="4091">
                  <c:v>15.921761830647769</c:v>
                </c:pt>
                <c:pt idx="4092">
                  <c:v>13.995150089263921</c:v>
                </c:pt>
                <c:pt idx="4093">
                  <c:v>13.614735921223996</c:v>
                </c:pt>
                <c:pt idx="4094">
                  <c:v>14.654867966969789</c:v>
                </c:pt>
                <c:pt idx="4095">
                  <c:v>15.639995098114014</c:v>
                </c:pt>
                <c:pt idx="4096">
                  <c:v>14.019392808278386</c:v>
                </c:pt>
                <c:pt idx="4097">
                  <c:v>13.501641591389959</c:v>
                </c:pt>
                <c:pt idx="4098">
                  <c:v>12.77775144577026</c:v>
                </c:pt>
                <c:pt idx="4099">
                  <c:v>12.128742694854735</c:v>
                </c:pt>
                <c:pt idx="4100">
                  <c:v>12.138035933176695</c:v>
                </c:pt>
                <c:pt idx="4101">
                  <c:v>11.863909880320197</c:v>
                </c:pt>
                <c:pt idx="4102">
                  <c:v>11.981495221455873</c:v>
                </c:pt>
                <c:pt idx="4103">
                  <c:v>11.76242176691693</c:v>
                </c:pt>
                <c:pt idx="4104">
                  <c:v>13.818821430206299</c:v>
                </c:pt>
                <c:pt idx="4105">
                  <c:v>14.28145949045819</c:v>
                </c:pt>
                <c:pt idx="4106">
                  <c:v>14.15945974985755</c:v>
                </c:pt>
                <c:pt idx="4107">
                  <c:v>13.384727636973025</c:v>
                </c:pt>
                <c:pt idx="4108">
                  <c:v>12.638898054758723</c:v>
                </c:pt>
                <c:pt idx="4109">
                  <c:v>-24.385326544443771</c:v>
                </c:pt>
                <c:pt idx="4110">
                  <c:v>-29.160391330718987</c:v>
                </c:pt>
                <c:pt idx="4111">
                  <c:v>-5.3755269050598153</c:v>
                </c:pt>
                <c:pt idx="4112">
                  <c:v>3.8211388587951669</c:v>
                </c:pt>
                <c:pt idx="4113">
                  <c:v>5.6400322914123535</c:v>
                </c:pt>
                <c:pt idx="4114">
                  <c:v>5.7994078000386384</c:v>
                </c:pt>
                <c:pt idx="4115">
                  <c:v>5.8334134419758925</c:v>
                </c:pt>
                <c:pt idx="4116">
                  <c:v>6.1947207450866699</c:v>
                </c:pt>
                <c:pt idx="4117">
                  <c:v>7.0865310033162805</c:v>
                </c:pt>
                <c:pt idx="4118">
                  <c:v>7.7326688766479474</c:v>
                </c:pt>
                <c:pt idx="4119">
                  <c:v>8.1586181322733715</c:v>
                </c:pt>
                <c:pt idx="4120">
                  <c:v>8.7332951227823479</c:v>
                </c:pt>
                <c:pt idx="4121">
                  <c:v>6.0904302597045881</c:v>
                </c:pt>
                <c:pt idx="4122">
                  <c:v>9.7690499623616951</c:v>
                </c:pt>
                <c:pt idx="4123">
                  <c:v>9.606396357218447</c:v>
                </c:pt>
                <c:pt idx="4124">
                  <c:v>9.7708659172058105</c:v>
                </c:pt>
                <c:pt idx="4125">
                  <c:v>9.740911801656063</c:v>
                </c:pt>
                <c:pt idx="4126">
                  <c:v>9.6401604016621665</c:v>
                </c:pt>
                <c:pt idx="4127">
                  <c:v>9.9876920382182046</c:v>
                </c:pt>
                <c:pt idx="4128">
                  <c:v>9.4860890706380623</c:v>
                </c:pt>
                <c:pt idx="4129">
                  <c:v>8.9025994936624819</c:v>
                </c:pt>
                <c:pt idx="4130">
                  <c:v>8.6728096008300781</c:v>
                </c:pt>
                <c:pt idx="4131">
                  <c:v>8.6819814046223733</c:v>
                </c:pt>
                <c:pt idx="4132">
                  <c:v>8.2969285647074535</c:v>
                </c:pt>
                <c:pt idx="4133">
                  <c:v>8.7986248334248671</c:v>
                </c:pt>
                <c:pt idx="4134">
                  <c:v>9.2877559661865199</c:v>
                </c:pt>
                <c:pt idx="4135">
                  <c:v>9.3537534077962672</c:v>
                </c:pt>
                <c:pt idx="4136">
                  <c:v>8.9245521227518303</c:v>
                </c:pt>
                <c:pt idx="4137">
                  <c:v>12.745269616444947</c:v>
                </c:pt>
                <c:pt idx="4138">
                  <c:v>22.55686155954999</c:v>
                </c:pt>
                <c:pt idx="4139">
                  <c:v>28.341894467671757</c:v>
                </c:pt>
                <c:pt idx="4140">
                  <c:v>41.793023427327455</c:v>
                </c:pt>
                <c:pt idx="4141">
                  <c:v>54.243139108022049</c:v>
                </c:pt>
                <c:pt idx="4142">
                  <c:v>55.405718008677198</c:v>
                </c:pt>
                <c:pt idx="4143">
                  <c:v>58.326519171396896</c:v>
                </c:pt>
                <c:pt idx="4144">
                  <c:v>59.378358364105189</c:v>
                </c:pt>
                <c:pt idx="4145">
                  <c:v>60.618838628133183</c:v>
                </c:pt>
                <c:pt idx="4146">
                  <c:v>62.132931868235289</c:v>
                </c:pt>
                <c:pt idx="4147">
                  <c:v>65.79418389002484</c:v>
                </c:pt>
                <c:pt idx="4148">
                  <c:v>68.300639152526855</c:v>
                </c:pt>
                <c:pt idx="4149">
                  <c:v>64.223075866699176</c:v>
                </c:pt>
                <c:pt idx="4150">
                  <c:v>61.674092451731354</c:v>
                </c:pt>
                <c:pt idx="4151">
                  <c:v>63.933199246724499</c:v>
                </c:pt>
                <c:pt idx="4152">
                  <c:v>26.266384442647329</c:v>
                </c:pt>
                <c:pt idx="4153">
                  <c:v>3.8921767870584745</c:v>
                </c:pt>
                <c:pt idx="4154">
                  <c:v>-0.28513828913372674</c:v>
                </c:pt>
                <c:pt idx="4155">
                  <c:v>-0.65110127131146123</c:v>
                </c:pt>
                <c:pt idx="4156">
                  <c:v>-0.33535305658978132</c:v>
                </c:pt>
                <c:pt idx="4157">
                  <c:v>-0.73364353179931663</c:v>
                </c:pt>
                <c:pt idx="4158">
                  <c:v>-0.17464796702068952</c:v>
                </c:pt>
                <c:pt idx="4159">
                  <c:v>-0.14525953928631458</c:v>
                </c:pt>
                <c:pt idx="4160">
                  <c:v>-8.7463061014830132E-2</c:v>
                </c:pt>
                <c:pt idx="4161">
                  <c:v>-0.52895863850915281</c:v>
                </c:pt>
                <c:pt idx="4162">
                  <c:v>-0.91020456949871686</c:v>
                </c:pt>
                <c:pt idx="4163">
                  <c:v>-0.65267753601074263</c:v>
                </c:pt>
                <c:pt idx="4164">
                  <c:v>-0.60640112559002568</c:v>
                </c:pt>
                <c:pt idx="4165">
                  <c:v>-0.66880702972412132</c:v>
                </c:pt>
                <c:pt idx="4166">
                  <c:v>-0.36190621058148065</c:v>
                </c:pt>
                <c:pt idx="4167">
                  <c:v>-0.54783328374224949</c:v>
                </c:pt>
                <c:pt idx="4168">
                  <c:v>1.1742744445800781</c:v>
                </c:pt>
                <c:pt idx="4169">
                  <c:v>2.5706378618876347</c:v>
                </c:pt>
                <c:pt idx="4170">
                  <c:v>2.0677642822265643</c:v>
                </c:pt>
                <c:pt idx="4171">
                  <c:v>-40.31109968821206</c:v>
                </c:pt>
                <c:pt idx="4172">
                  <c:v>-57.173566500345828</c:v>
                </c:pt>
                <c:pt idx="4173">
                  <c:v>-45.961957613627064</c:v>
                </c:pt>
                <c:pt idx="4174">
                  <c:v>-19.334789594014531</c:v>
                </c:pt>
                <c:pt idx="4175">
                  <c:v>-6.7675374348957558</c:v>
                </c:pt>
                <c:pt idx="4176">
                  <c:v>-1.6084101994832742</c:v>
                </c:pt>
                <c:pt idx="4177">
                  <c:v>0.84565544128418013</c:v>
                </c:pt>
                <c:pt idx="4178">
                  <c:v>4.2857033411661414</c:v>
                </c:pt>
                <c:pt idx="4179">
                  <c:v>5.5692605972290039</c:v>
                </c:pt>
                <c:pt idx="4180">
                  <c:v>5.3444045384725287</c:v>
                </c:pt>
                <c:pt idx="4181">
                  <c:v>4.5926828384399387</c:v>
                </c:pt>
                <c:pt idx="4182">
                  <c:v>2.7003806432087458</c:v>
                </c:pt>
                <c:pt idx="4183">
                  <c:v>1.8616476058959959</c:v>
                </c:pt>
                <c:pt idx="4184">
                  <c:v>1.5725479125976563</c:v>
                </c:pt>
                <c:pt idx="4185">
                  <c:v>1.832357406616212</c:v>
                </c:pt>
                <c:pt idx="4186">
                  <c:v>2.5438922246296443</c:v>
                </c:pt>
                <c:pt idx="4187">
                  <c:v>3.5275786717733135</c:v>
                </c:pt>
                <c:pt idx="4188">
                  <c:v>5.1008113225301486</c:v>
                </c:pt>
                <c:pt idx="4189">
                  <c:v>6.6804256439208975</c:v>
                </c:pt>
                <c:pt idx="4190">
                  <c:v>8.1658506393432688</c:v>
                </c:pt>
                <c:pt idx="4191">
                  <c:v>8.3305168151855522</c:v>
                </c:pt>
                <c:pt idx="4192">
                  <c:v>5.4489447275797147</c:v>
                </c:pt>
                <c:pt idx="4193">
                  <c:v>4.2590408325195313</c:v>
                </c:pt>
                <c:pt idx="4194">
                  <c:v>3.7964032491048547</c:v>
                </c:pt>
                <c:pt idx="4195">
                  <c:v>2.4394229253133508</c:v>
                </c:pt>
                <c:pt idx="4196">
                  <c:v>1.9211101531982426</c:v>
                </c:pt>
                <c:pt idx="4197">
                  <c:v>2.3079802195230741</c:v>
                </c:pt>
                <c:pt idx="4198">
                  <c:v>2.7073291142781954</c:v>
                </c:pt>
                <c:pt idx="4199">
                  <c:v>1.5992046991983666</c:v>
                </c:pt>
                <c:pt idx="4200">
                  <c:v>0.77646573384595263</c:v>
                </c:pt>
                <c:pt idx="4201">
                  <c:v>0.6755364735920466</c:v>
                </c:pt>
                <c:pt idx="4202">
                  <c:v>0.67560513814294165</c:v>
                </c:pt>
                <c:pt idx="4203">
                  <c:v>0.50768375396728516</c:v>
                </c:pt>
                <c:pt idx="4204">
                  <c:v>0.37657356262207042</c:v>
                </c:pt>
                <c:pt idx="4205">
                  <c:v>0.2277148564656955</c:v>
                </c:pt>
                <c:pt idx="4206">
                  <c:v>-2.0738919576047017E-2</c:v>
                </c:pt>
                <c:pt idx="4207">
                  <c:v>-1.4715487162271752</c:v>
                </c:pt>
                <c:pt idx="4208">
                  <c:v>-4.7193047205607854</c:v>
                </c:pt>
                <c:pt idx="4209">
                  <c:v>-8.8785502115885073</c:v>
                </c:pt>
                <c:pt idx="4210">
                  <c:v>-9.7700179417928439</c:v>
                </c:pt>
                <c:pt idx="4211">
                  <c:v>-7.7065083185832464</c:v>
                </c:pt>
                <c:pt idx="4212">
                  <c:v>-4.5841973622640353</c:v>
                </c:pt>
                <c:pt idx="4213">
                  <c:v>-3.0998299916585657</c:v>
                </c:pt>
                <c:pt idx="4214">
                  <c:v>-3.4091342290242888</c:v>
                </c:pt>
                <c:pt idx="4215">
                  <c:v>-3.7985884348551044</c:v>
                </c:pt>
                <c:pt idx="4216">
                  <c:v>-4.0208950042724609</c:v>
                </c:pt>
                <c:pt idx="4217">
                  <c:v>-4.2000837326049814</c:v>
                </c:pt>
                <c:pt idx="4218">
                  <c:v>-4.1697854995727521</c:v>
                </c:pt>
                <c:pt idx="4219">
                  <c:v>-4.340055783589607</c:v>
                </c:pt>
                <c:pt idx="4220">
                  <c:v>-4.5234902699788773</c:v>
                </c:pt>
                <c:pt idx="4221">
                  <c:v>-5.0827881495157481</c:v>
                </c:pt>
                <c:pt idx="4222">
                  <c:v>-5.9859682718912381</c:v>
                </c:pt>
                <c:pt idx="4223">
                  <c:v>-3.8475147883096961</c:v>
                </c:pt>
                <c:pt idx="4224">
                  <c:v>-1.571285883585688</c:v>
                </c:pt>
                <c:pt idx="4225">
                  <c:v>-0.7945407231649142</c:v>
                </c:pt>
                <c:pt idx="4226">
                  <c:v>-0.58998425801598842</c:v>
                </c:pt>
                <c:pt idx="4227">
                  <c:v>-0.68573919932055105</c:v>
                </c:pt>
                <c:pt idx="4228">
                  <c:v>-0.75584920247399701</c:v>
                </c:pt>
                <c:pt idx="4229">
                  <c:v>-0.82012748718261719</c:v>
                </c:pt>
                <c:pt idx="4230">
                  <c:v>-0.39137490590417234</c:v>
                </c:pt>
                <c:pt idx="4231">
                  <c:v>2.8968029022216784</c:v>
                </c:pt>
                <c:pt idx="4232">
                  <c:v>5.2637675603231173</c:v>
                </c:pt>
                <c:pt idx="4233">
                  <c:v>6.5761089324951172</c:v>
                </c:pt>
                <c:pt idx="4234">
                  <c:v>7.5489295323689003</c:v>
                </c:pt>
                <c:pt idx="4235">
                  <c:v>6.8796644210815447</c:v>
                </c:pt>
                <c:pt idx="4236">
                  <c:v>5.0743796030681114</c:v>
                </c:pt>
                <c:pt idx="4237">
                  <c:v>3.6741851170858126</c:v>
                </c:pt>
                <c:pt idx="4238">
                  <c:v>2.2681331634521493</c:v>
                </c:pt>
                <c:pt idx="4239">
                  <c:v>1.8938465118408203</c:v>
                </c:pt>
                <c:pt idx="4240">
                  <c:v>2.0591001510620126</c:v>
                </c:pt>
                <c:pt idx="4241">
                  <c:v>2.4262911478678006</c:v>
                </c:pt>
                <c:pt idx="4242">
                  <c:v>2.6420749028524151</c:v>
                </c:pt>
                <c:pt idx="4243">
                  <c:v>2.993168195088741</c:v>
                </c:pt>
                <c:pt idx="4244">
                  <c:v>-0.12000687917065994</c:v>
                </c:pt>
                <c:pt idx="4245">
                  <c:v>-1.7563670476278048</c:v>
                </c:pt>
                <c:pt idx="4246">
                  <c:v>-2.569171905517579</c:v>
                </c:pt>
                <c:pt idx="4247">
                  <c:v>-3.7053174972534189</c:v>
                </c:pt>
                <c:pt idx="4248">
                  <c:v>-3.5971749623615796</c:v>
                </c:pt>
                <c:pt idx="4249">
                  <c:v>-3.1427911122640362</c:v>
                </c:pt>
                <c:pt idx="4250">
                  <c:v>-2.9549938837687928</c:v>
                </c:pt>
                <c:pt idx="4251">
                  <c:v>-2.8897991180419931</c:v>
                </c:pt>
                <c:pt idx="4252">
                  <c:v>-2.9182761510213595</c:v>
                </c:pt>
                <c:pt idx="4253">
                  <c:v>-3.0384893417358398</c:v>
                </c:pt>
                <c:pt idx="4254">
                  <c:v>-3.3663517634073523</c:v>
                </c:pt>
                <c:pt idx="4255">
                  <c:v>-3.4350032806396475</c:v>
                </c:pt>
                <c:pt idx="4256">
                  <c:v>-3.1767832438150672</c:v>
                </c:pt>
                <c:pt idx="4257">
                  <c:v>-3.4216883977254602</c:v>
                </c:pt>
                <c:pt idx="4258">
                  <c:v>-3.4534406661987296</c:v>
                </c:pt>
                <c:pt idx="4259">
                  <c:v>-3.9772780736286668</c:v>
                </c:pt>
                <c:pt idx="4260">
                  <c:v>-4.250959078470828</c:v>
                </c:pt>
                <c:pt idx="4261">
                  <c:v>-4.5305401484171171</c:v>
                </c:pt>
                <c:pt idx="4262">
                  <c:v>-5.2582562764484884</c:v>
                </c:pt>
                <c:pt idx="4263">
                  <c:v>-26.414345105489026</c:v>
                </c:pt>
                <c:pt idx="4264">
                  <c:v>-30.585743586222275</c:v>
                </c:pt>
                <c:pt idx="4265">
                  <c:v>-12.180384000142453</c:v>
                </c:pt>
                <c:pt idx="4266">
                  <c:v>-6.8274978001912787</c:v>
                </c:pt>
                <c:pt idx="4267">
                  <c:v>-5.6881618499755842</c:v>
                </c:pt>
                <c:pt idx="4268">
                  <c:v>-5.3863798777261973</c:v>
                </c:pt>
                <c:pt idx="4269">
                  <c:v>-5.7866652806599195</c:v>
                </c:pt>
                <c:pt idx="4270">
                  <c:v>-6.6145372390747035</c:v>
                </c:pt>
                <c:pt idx="4271">
                  <c:v>-6.4307769139608144</c:v>
                </c:pt>
                <c:pt idx="4272">
                  <c:v>-5.6803464889526403</c:v>
                </c:pt>
                <c:pt idx="4273">
                  <c:v>-5.4689963658649958</c:v>
                </c:pt>
                <c:pt idx="4274">
                  <c:v>-5.3326501846313503</c:v>
                </c:pt>
                <c:pt idx="4275">
                  <c:v>-0.6817623774210233</c:v>
                </c:pt>
                <c:pt idx="4276">
                  <c:v>18.24921798706054</c:v>
                </c:pt>
                <c:pt idx="4277">
                  <c:v>26.434514681498285</c:v>
                </c:pt>
                <c:pt idx="4278">
                  <c:v>30.034365653991706</c:v>
                </c:pt>
                <c:pt idx="4279">
                  <c:v>37.254966417948339</c:v>
                </c:pt>
                <c:pt idx="4280">
                  <c:v>42.879117647806879</c:v>
                </c:pt>
                <c:pt idx="4281">
                  <c:v>51.371891339619864</c:v>
                </c:pt>
                <c:pt idx="4282">
                  <c:v>65.684289932250948</c:v>
                </c:pt>
                <c:pt idx="4283">
                  <c:v>101.84202988942457</c:v>
                </c:pt>
                <c:pt idx="4284">
                  <c:v>155.52625687917077</c:v>
                </c:pt>
                <c:pt idx="4285">
                  <c:v>212.99664020538336</c:v>
                </c:pt>
                <c:pt idx="4286">
                  <c:v>250.25694847106939</c:v>
                </c:pt>
                <c:pt idx="4287">
                  <c:v>251.90891933441168</c:v>
                </c:pt>
                <c:pt idx="4288">
                  <c:v>239.6245476404826</c:v>
                </c:pt>
                <c:pt idx="4289">
                  <c:v>226.40788745880127</c:v>
                </c:pt>
                <c:pt idx="4290">
                  <c:v>231.57792027791351</c:v>
                </c:pt>
                <c:pt idx="4291">
                  <c:v>246.92345937093097</c:v>
                </c:pt>
                <c:pt idx="4292">
                  <c:v>186.53326479593903</c:v>
                </c:pt>
                <c:pt idx="4293">
                  <c:v>62.625959078470856</c:v>
                </c:pt>
                <c:pt idx="4294">
                  <c:v>23.638441403706793</c:v>
                </c:pt>
                <c:pt idx="4295">
                  <c:v>10.145806630452512</c:v>
                </c:pt>
                <c:pt idx="4296">
                  <c:v>-0.3911434809367621</c:v>
                </c:pt>
                <c:pt idx="4297">
                  <c:v>0.35891119639086377</c:v>
                </c:pt>
                <c:pt idx="4298">
                  <c:v>2.4133621851603948</c:v>
                </c:pt>
                <c:pt idx="4299">
                  <c:v>1.8146228790283203</c:v>
                </c:pt>
                <c:pt idx="4300">
                  <c:v>1.5054531097412116</c:v>
                </c:pt>
                <c:pt idx="4301">
                  <c:v>1.8354689280191678</c:v>
                </c:pt>
                <c:pt idx="4302">
                  <c:v>1.0491317113240934</c:v>
                </c:pt>
                <c:pt idx="4303">
                  <c:v>1.3612922032674528</c:v>
                </c:pt>
                <c:pt idx="4304">
                  <c:v>-0.37372843424486768</c:v>
                </c:pt>
                <c:pt idx="4305">
                  <c:v>-2.3646809260050077</c:v>
                </c:pt>
                <c:pt idx="4306">
                  <c:v>-3.9629729588826876</c:v>
                </c:pt>
                <c:pt idx="4307">
                  <c:v>-4.6039040883382514</c:v>
                </c:pt>
                <c:pt idx="4308">
                  <c:v>-4.5683069229125977</c:v>
                </c:pt>
                <c:pt idx="4309">
                  <c:v>-3.9840666453043241</c:v>
                </c:pt>
                <c:pt idx="4310">
                  <c:v>-3.9202728271484375</c:v>
                </c:pt>
                <c:pt idx="4311">
                  <c:v>-3.5789060592651372</c:v>
                </c:pt>
                <c:pt idx="4312">
                  <c:v>-3.7684914271036405</c:v>
                </c:pt>
                <c:pt idx="4313">
                  <c:v>-3.9991025924682608</c:v>
                </c:pt>
                <c:pt idx="4314">
                  <c:v>-4.7615423202514666</c:v>
                </c:pt>
                <c:pt idx="4315">
                  <c:v>-5.0699011484782659</c:v>
                </c:pt>
                <c:pt idx="4316">
                  <c:v>-5.0405111312866211</c:v>
                </c:pt>
                <c:pt idx="4317">
                  <c:v>-4.4735199610393011</c:v>
                </c:pt>
                <c:pt idx="4318">
                  <c:v>-3.9627141952514648</c:v>
                </c:pt>
                <c:pt idx="4319">
                  <c:v>-3.3893601099649677</c:v>
                </c:pt>
                <c:pt idx="4320">
                  <c:v>-2.1992839177449932</c:v>
                </c:pt>
                <c:pt idx="4321">
                  <c:v>0.27995936075842576</c:v>
                </c:pt>
                <c:pt idx="4322">
                  <c:v>0.81755034128821058</c:v>
                </c:pt>
                <c:pt idx="4323">
                  <c:v>-3.7346709569294489</c:v>
                </c:pt>
                <c:pt idx="4324">
                  <c:v>-5.5983619689941424</c:v>
                </c:pt>
                <c:pt idx="4325">
                  <c:v>-1.6203050613403325</c:v>
                </c:pt>
                <c:pt idx="4326">
                  <c:v>-0.42757256825768791</c:v>
                </c:pt>
                <c:pt idx="4327">
                  <c:v>-0.27788480122887937</c:v>
                </c:pt>
                <c:pt idx="4328">
                  <c:v>-0.47844727834058182</c:v>
                </c:pt>
                <c:pt idx="4329">
                  <c:v>-0.68360551198327391</c:v>
                </c:pt>
                <c:pt idx="4330">
                  <c:v>-0.10358810424804689</c:v>
                </c:pt>
                <c:pt idx="4331">
                  <c:v>-0.19531408945726991</c:v>
                </c:pt>
                <c:pt idx="4332">
                  <c:v>-0.33924770355224632</c:v>
                </c:pt>
                <c:pt idx="4333">
                  <c:v>-0.13614781697594935</c:v>
                </c:pt>
                <c:pt idx="4334">
                  <c:v>-7.7941258748410291E-2</c:v>
                </c:pt>
                <c:pt idx="4335">
                  <c:v>-6.9480895996093778E-2</c:v>
                </c:pt>
                <c:pt idx="4336">
                  <c:v>-0.12087917327880859</c:v>
                </c:pt>
                <c:pt idx="4337">
                  <c:v>-0.23860073089599618</c:v>
                </c:pt>
                <c:pt idx="4338">
                  <c:v>-0.11982917785644534</c:v>
                </c:pt>
                <c:pt idx="4339">
                  <c:v>8.3934466044070274E-2</c:v>
                </c:pt>
                <c:pt idx="4340">
                  <c:v>-0.11227226257324222</c:v>
                </c:pt>
                <c:pt idx="4341">
                  <c:v>5.8145205179812365E-2</c:v>
                </c:pt>
                <c:pt idx="4342">
                  <c:v>0.13891506195068359</c:v>
                </c:pt>
                <c:pt idx="4343">
                  <c:v>-2.3257255554199226E-2</c:v>
                </c:pt>
                <c:pt idx="4344">
                  <c:v>3.5127321879031115E-2</c:v>
                </c:pt>
                <c:pt idx="4345">
                  <c:v>-1.4831860860226699E-2</c:v>
                </c:pt>
                <c:pt idx="4346">
                  <c:v>2.1983146667480479E-2</c:v>
                </c:pt>
                <c:pt idx="4347">
                  <c:v>5.412578582763674E-2</c:v>
                </c:pt>
                <c:pt idx="4348">
                  <c:v>4.2032877604128806E-2</c:v>
                </c:pt>
                <c:pt idx="4349">
                  <c:v>0.13045883178710946</c:v>
                </c:pt>
                <c:pt idx="4350">
                  <c:v>0.16022459665930455</c:v>
                </c:pt>
                <c:pt idx="4351">
                  <c:v>1.5390914281208552</c:v>
                </c:pt>
                <c:pt idx="4352">
                  <c:v>2.6928914388021208</c:v>
                </c:pt>
                <c:pt idx="4353">
                  <c:v>5.8300889333089554</c:v>
                </c:pt>
                <c:pt idx="4354">
                  <c:v>11.153294563293457</c:v>
                </c:pt>
                <c:pt idx="4355">
                  <c:v>30.235559145609614</c:v>
                </c:pt>
                <c:pt idx="4356">
                  <c:v>28.892243067423458</c:v>
                </c:pt>
                <c:pt idx="4357">
                  <c:v>22.962205251057973</c:v>
                </c:pt>
                <c:pt idx="4358">
                  <c:v>20.168329874674427</c:v>
                </c:pt>
                <c:pt idx="4359">
                  <c:v>18.972304344177232</c:v>
                </c:pt>
                <c:pt idx="4360">
                  <c:v>18.978024482727037</c:v>
                </c:pt>
                <c:pt idx="4361">
                  <c:v>17.202396710713735</c:v>
                </c:pt>
                <c:pt idx="4362">
                  <c:v>17.569540023803704</c:v>
                </c:pt>
                <c:pt idx="4363">
                  <c:v>18.737605094909668</c:v>
                </c:pt>
                <c:pt idx="4364">
                  <c:v>18.555944442749023</c:v>
                </c:pt>
                <c:pt idx="4365">
                  <c:v>19.046034177144406</c:v>
                </c:pt>
                <c:pt idx="4366">
                  <c:v>20.144372304280637</c:v>
                </c:pt>
                <c:pt idx="4367">
                  <c:v>21.329920132954953</c:v>
                </c:pt>
                <c:pt idx="4368">
                  <c:v>19.30969174702966</c:v>
                </c:pt>
                <c:pt idx="4369">
                  <c:v>19.417297681172727</c:v>
                </c:pt>
                <c:pt idx="4370">
                  <c:v>21.826710383097407</c:v>
                </c:pt>
                <c:pt idx="4371">
                  <c:v>20.296317100524895</c:v>
                </c:pt>
                <c:pt idx="4372">
                  <c:v>20.77342351277661</c:v>
                </c:pt>
                <c:pt idx="4373">
                  <c:v>24.33227380116783</c:v>
                </c:pt>
                <c:pt idx="4374">
                  <c:v>25.972124417622922</c:v>
                </c:pt>
                <c:pt idx="4375">
                  <c:v>29.229445139567012</c:v>
                </c:pt>
                <c:pt idx="4376">
                  <c:v>31.501301765441895</c:v>
                </c:pt>
                <c:pt idx="4377">
                  <c:v>39.956824302673319</c:v>
                </c:pt>
                <c:pt idx="4378">
                  <c:v>45.017536799112904</c:v>
                </c:pt>
                <c:pt idx="4379">
                  <c:v>46.522422790527365</c:v>
                </c:pt>
                <c:pt idx="4380">
                  <c:v>37.951817194620716</c:v>
                </c:pt>
                <c:pt idx="4381">
                  <c:v>32.108344713846805</c:v>
                </c:pt>
                <c:pt idx="4382">
                  <c:v>39.551257769266691</c:v>
                </c:pt>
                <c:pt idx="4383">
                  <c:v>50.87943840026854</c:v>
                </c:pt>
                <c:pt idx="4384">
                  <c:v>52.456509272257435</c:v>
                </c:pt>
                <c:pt idx="4385">
                  <c:v>19.748334248860701</c:v>
                </c:pt>
                <c:pt idx="4386">
                  <c:v>-83.470022519429506</c:v>
                </c:pt>
                <c:pt idx="4387">
                  <c:v>-50.279035250345842</c:v>
                </c:pt>
                <c:pt idx="4388">
                  <c:v>-0.75133482615149239</c:v>
                </c:pt>
                <c:pt idx="4389">
                  <c:v>12.437138557434082</c:v>
                </c:pt>
                <c:pt idx="4390">
                  <c:v>21.733784039815188</c:v>
                </c:pt>
                <c:pt idx="4391">
                  <c:v>19.6939344406128</c:v>
                </c:pt>
                <c:pt idx="4392">
                  <c:v>18.325114885965924</c:v>
                </c:pt>
                <c:pt idx="4393">
                  <c:v>18.41910044352209</c:v>
                </c:pt>
                <c:pt idx="4394">
                  <c:v>14.709058443705317</c:v>
                </c:pt>
                <c:pt idx="4395">
                  <c:v>8.2111924489339536</c:v>
                </c:pt>
                <c:pt idx="4396">
                  <c:v>8.8834692637125272</c:v>
                </c:pt>
                <c:pt idx="4397">
                  <c:v>12.386362075805668</c:v>
                </c:pt>
                <c:pt idx="4398">
                  <c:v>14.988340377807621</c:v>
                </c:pt>
                <c:pt idx="4399">
                  <c:v>11.95011075337732</c:v>
                </c:pt>
                <c:pt idx="4400">
                  <c:v>9.7117643356323207</c:v>
                </c:pt>
                <c:pt idx="4401">
                  <c:v>12.040222485860223</c:v>
                </c:pt>
                <c:pt idx="4402">
                  <c:v>16.578377723693848</c:v>
                </c:pt>
                <c:pt idx="4403">
                  <c:v>16.068346341451033</c:v>
                </c:pt>
                <c:pt idx="4404">
                  <c:v>13.839830080668097</c:v>
                </c:pt>
                <c:pt idx="4405">
                  <c:v>11.590350468953371</c:v>
                </c:pt>
                <c:pt idx="4406">
                  <c:v>12.14849630991614</c:v>
                </c:pt>
                <c:pt idx="4407">
                  <c:v>13.678510983785031</c:v>
                </c:pt>
                <c:pt idx="4408">
                  <c:v>13.905031522115001</c:v>
                </c:pt>
                <c:pt idx="4409">
                  <c:v>10.180925687154167</c:v>
                </c:pt>
                <c:pt idx="4410">
                  <c:v>11.100189844767222</c:v>
                </c:pt>
                <c:pt idx="4411">
                  <c:v>10.848160743713372</c:v>
                </c:pt>
                <c:pt idx="4412">
                  <c:v>8.7615766525268555</c:v>
                </c:pt>
                <c:pt idx="4413">
                  <c:v>5.3740746180216075</c:v>
                </c:pt>
                <c:pt idx="4414">
                  <c:v>6.3477404912312085</c:v>
                </c:pt>
                <c:pt idx="4415">
                  <c:v>9.9412574768066406</c:v>
                </c:pt>
                <c:pt idx="4416">
                  <c:v>10.542416572570804</c:v>
                </c:pt>
                <c:pt idx="4417">
                  <c:v>9.9085677464803457</c:v>
                </c:pt>
                <c:pt idx="4418">
                  <c:v>9.2349637349446958</c:v>
                </c:pt>
                <c:pt idx="4419">
                  <c:v>9.3359556198120153</c:v>
                </c:pt>
                <c:pt idx="4420">
                  <c:v>9.5020780563354492</c:v>
                </c:pt>
                <c:pt idx="4421">
                  <c:v>10.48982048034668</c:v>
                </c:pt>
                <c:pt idx="4422">
                  <c:v>10.652695020039918</c:v>
                </c:pt>
                <c:pt idx="4423">
                  <c:v>7.217641194661498</c:v>
                </c:pt>
                <c:pt idx="4424">
                  <c:v>9.6389633814494502</c:v>
                </c:pt>
                <c:pt idx="4425">
                  <c:v>11.381587982177734</c:v>
                </c:pt>
                <c:pt idx="4426">
                  <c:v>9.468678792317629</c:v>
                </c:pt>
                <c:pt idx="4427">
                  <c:v>7.1895901362100858</c:v>
                </c:pt>
                <c:pt idx="4428">
                  <c:v>8.9246257146198751</c:v>
                </c:pt>
                <c:pt idx="4429">
                  <c:v>13.773369471232055</c:v>
                </c:pt>
                <c:pt idx="4430">
                  <c:v>17.648348808288574</c:v>
                </c:pt>
                <c:pt idx="4431">
                  <c:v>18.714622497558594</c:v>
                </c:pt>
                <c:pt idx="4432">
                  <c:v>19.643531799316413</c:v>
                </c:pt>
                <c:pt idx="4433">
                  <c:v>18.010760943094965</c:v>
                </c:pt>
                <c:pt idx="4434">
                  <c:v>15.406440099080335</c:v>
                </c:pt>
                <c:pt idx="4435">
                  <c:v>17.637237230936641</c:v>
                </c:pt>
                <c:pt idx="4436">
                  <c:v>18.162217775980587</c:v>
                </c:pt>
                <c:pt idx="4437">
                  <c:v>15.863336881001832</c:v>
                </c:pt>
                <c:pt idx="4438">
                  <c:v>11.270379066467285</c:v>
                </c:pt>
                <c:pt idx="4439">
                  <c:v>8.0447200139363986</c:v>
                </c:pt>
                <c:pt idx="4440">
                  <c:v>11.395557403564457</c:v>
                </c:pt>
                <c:pt idx="4441">
                  <c:v>12.873478889465336</c:v>
                </c:pt>
                <c:pt idx="4442">
                  <c:v>12.707638422648071</c:v>
                </c:pt>
                <c:pt idx="4443">
                  <c:v>14.644191106160399</c:v>
                </c:pt>
                <c:pt idx="4444">
                  <c:v>38.585921287536607</c:v>
                </c:pt>
                <c:pt idx="4445">
                  <c:v>190.0693718592326</c:v>
                </c:pt>
                <c:pt idx="4446">
                  <c:v>286.33430862426758</c:v>
                </c:pt>
                <c:pt idx="4447">
                  <c:v>178.46943346659344</c:v>
                </c:pt>
                <c:pt idx="4448">
                  <c:v>75.007349014282212</c:v>
                </c:pt>
                <c:pt idx="4449">
                  <c:v>32.349758783976199</c:v>
                </c:pt>
                <c:pt idx="4450">
                  <c:v>22.100305875142453</c:v>
                </c:pt>
                <c:pt idx="4451">
                  <c:v>19.622035344441656</c:v>
                </c:pt>
                <c:pt idx="4452">
                  <c:v>18.704866727193128</c:v>
                </c:pt>
                <c:pt idx="4453">
                  <c:v>18.337237993876101</c:v>
                </c:pt>
                <c:pt idx="4454">
                  <c:v>16.207487424214616</c:v>
                </c:pt>
                <c:pt idx="4455">
                  <c:v>14.498384793599485</c:v>
                </c:pt>
                <c:pt idx="4456">
                  <c:v>13.9828713734945</c:v>
                </c:pt>
                <c:pt idx="4457">
                  <c:v>13.464078267415401</c:v>
                </c:pt>
                <c:pt idx="4458">
                  <c:v>12.88024838765466</c:v>
                </c:pt>
                <c:pt idx="4459">
                  <c:v>13.159482320149781</c:v>
                </c:pt>
                <c:pt idx="4460">
                  <c:v>14.212734540303586</c:v>
                </c:pt>
                <c:pt idx="4461">
                  <c:v>15.279205640156988</c:v>
                </c:pt>
                <c:pt idx="4462">
                  <c:v>15.832276662190678</c:v>
                </c:pt>
                <c:pt idx="4463">
                  <c:v>16.326553026835093</c:v>
                </c:pt>
                <c:pt idx="4464">
                  <c:v>15.685261090596441</c:v>
                </c:pt>
                <c:pt idx="4465">
                  <c:v>14.549855550130246</c:v>
                </c:pt>
                <c:pt idx="4466">
                  <c:v>13.287173589070669</c:v>
                </c:pt>
                <c:pt idx="4467">
                  <c:v>13.174239158630371</c:v>
                </c:pt>
                <c:pt idx="4468">
                  <c:v>14.074372291564945</c:v>
                </c:pt>
                <c:pt idx="4469">
                  <c:v>13.056005160013797</c:v>
                </c:pt>
                <c:pt idx="4470">
                  <c:v>11.119139671325687</c:v>
                </c:pt>
                <c:pt idx="4471">
                  <c:v>11.782308260599731</c:v>
                </c:pt>
                <c:pt idx="4472">
                  <c:v>12.203969319661384</c:v>
                </c:pt>
                <c:pt idx="4473">
                  <c:v>11.453347206115724</c:v>
                </c:pt>
                <c:pt idx="4474">
                  <c:v>13.215645472208736</c:v>
                </c:pt>
                <c:pt idx="4475">
                  <c:v>9.5737298329671638</c:v>
                </c:pt>
                <c:pt idx="4476">
                  <c:v>6.3487993876138962</c:v>
                </c:pt>
                <c:pt idx="4477">
                  <c:v>6.4667867024739962</c:v>
                </c:pt>
                <c:pt idx="4478">
                  <c:v>7.9387566248576622</c:v>
                </c:pt>
                <c:pt idx="4479">
                  <c:v>8.4354747136434298</c:v>
                </c:pt>
                <c:pt idx="4480">
                  <c:v>8.0381704966226799</c:v>
                </c:pt>
                <c:pt idx="4481">
                  <c:v>7.4570611317952853</c:v>
                </c:pt>
                <c:pt idx="4482">
                  <c:v>6.5305585861206064</c:v>
                </c:pt>
                <c:pt idx="4483">
                  <c:v>5.9741083780924082</c:v>
                </c:pt>
                <c:pt idx="4484">
                  <c:v>5.9482816060384485</c:v>
                </c:pt>
                <c:pt idx="4485">
                  <c:v>6.5461044311523438</c:v>
                </c:pt>
                <c:pt idx="4486">
                  <c:v>5.7519896825155001</c:v>
                </c:pt>
                <c:pt idx="4487">
                  <c:v>6.9288603464761973</c:v>
                </c:pt>
                <c:pt idx="4488">
                  <c:v>5.6660788853963595</c:v>
                </c:pt>
                <c:pt idx="4489">
                  <c:v>5.1415739059448278</c:v>
                </c:pt>
                <c:pt idx="4490">
                  <c:v>5.0503911972045916</c:v>
                </c:pt>
                <c:pt idx="4491">
                  <c:v>5.3893836339314021</c:v>
                </c:pt>
                <c:pt idx="4492">
                  <c:v>5.6996968587239945</c:v>
                </c:pt>
                <c:pt idx="4493">
                  <c:v>6.1664250691730995</c:v>
                </c:pt>
                <c:pt idx="4494">
                  <c:v>5.3869082132974864</c:v>
                </c:pt>
                <c:pt idx="4495">
                  <c:v>5.3370294570922852</c:v>
                </c:pt>
                <c:pt idx="4496">
                  <c:v>5.5468117396036414</c:v>
                </c:pt>
                <c:pt idx="4497">
                  <c:v>5.1488157908121384</c:v>
                </c:pt>
                <c:pt idx="4498">
                  <c:v>5.1645870208740208</c:v>
                </c:pt>
                <c:pt idx="4499">
                  <c:v>5.393582661946537</c:v>
                </c:pt>
                <c:pt idx="4500">
                  <c:v>5.765430768330928</c:v>
                </c:pt>
                <c:pt idx="4501">
                  <c:v>6.0110737482706345</c:v>
                </c:pt>
                <c:pt idx="4502">
                  <c:v>7.6949971516927445</c:v>
                </c:pt>
                <c:pt idx="4503">
                  <c:v>3.5427271525065875</c:v>
                </c:pt>
                <c:pt idx="4504">
                  <c:v>-1.3073504765828829</c:v>
                </c:pt>
                <c:pt idx="4505">
                  <c:v>-3.0085535049438477</c:v>
                </c:pt>
                <c:pt idx="4506">
                  <c:v>27.282185872395857</c:v>
                </c:pt>
                <c:pt idx="4507">
                  <c:v>90.026341120401923</c:v>
                </c:pt>
                <c:pt idx="4508">
                  <c:v>88.34227339426684</c:v>
                </c:pt>
                <c:pt idx="4509">
                  <c:v>11.700927734374998</c:v>
                </c:pt>
                <c:pt idx="4510">
                  <c:v>-46.190580050150515</c:v>
                </c:pt>
                <c:pt idx="4511">
                  <c:v>-76.460813522338867</c:v>
                </c:pt>
                <c:pt idx="4512">
                  <c:v>-88.751284599304228</c:v>
                </c:pt>
                <c:pt idx="4513">
                  <c:v>-83.853442192077594</c:v>
                </c:pt>
                <c:pt idx="4514">
                  <c:v>-68.528716723124106</c:v>
                </c:pt>
                <c:pt idx="4515">
                  <c:v>-50.374344507853124</c:v>
                </c:pt>
                <c:pt idx="4516">
                  <c:v>-36.005150794982924</c:v>
                </c:pt>
                <c:pt idx="4517">
                  <c:v>-28.309846560160384</c:v>
                </c:pt>
                <c:pt idx="4518">
                  <c:v>-24.508464495341059</c:v>
                </c:pt>
                <c:pt idx="4519">
                  <c:v>-22.752776463826532</c:v>
                </c:pt>
                <c:pt idx="4520">
                  <c:v>-22.119774818420417</c:v>
                </c:pt>
                <c:pt idx="4521">
                  <c:v>-20.98010476430261</c:v>
                </c:pt>
                <c:pt idx="4522">
                  <c:v>-20.443437576293924</c:v>
                </c:pt>
                <c:pt idx="4523">
                  <c:v>-19.304975191752092</c:v>
                </c:pt>
                <c:pt idx="4524">
                  <c:v>-18.387153943379751</c:v>
                </c:pt>
                <c:pt idx="4525">
                  <c:v>-17.685646375020369</c:v>
                </c:pt>
                <c:pt idx="4526">
                  <c:v>-17.252319971720439</c:v>
                </c:pt>
                <c:pt idx="4527">
                  <c:v>-16.528271357218507</c:v>
                </c:pt>
                <c:pt idx="4528">
                  <c:v>-14.651556332906129</c:v>
                </c:pt>
                <c:pt idx="4529">
                  <c:v>-9.5571505228678006</c:v>
                </c:pt>
                <c:pt idx="4530">
                  <c:v>-1.9156986872354755</c:v>
                </c:pt>
                <c:pt idx="4531">
                  <c:v>4.5442511240642034</c:v>
                </c:pt>
                <c:pt idx="4532">
                  <c:v>8.2860377629598325</c:v>
                </c:pt>
                <c:pt idx="4533">
                  <c:v>10.011358578999872</c:v>
                </c:pt>
                <c:pt idx="4534">
                  <c:v>11.556600570678716</c:v>
                </c:pt>
                <c:pt idx="4535">
                  <c:v>13.384553909301761</c:v>
                </c:pt>
                <c:pt idx="4536">
                  <c:v>15.673370043436648</c:v>
                </c:pt>
                <c:pt idx="4537">
                  <c:v>17.493914922078496</c:v>
                </c:pt>
                <c:pt idx="4538">
                  <c:v>18.156804720560796</c:v>
                </c:pt>
                <c:pt idx="4539">
                  <c:v>18.811678250630628</c:v>
                </c:pt>
                <c:pt idx="4540">
                  <c:v>20.219396591186523</c:v>
                </c:pt>
                <c:pt idx="4541">
                  <c:v>21.269736607869373</c:v>
                </c:pt>
                <c:pt idx="4542">
                  <c:v>23.288730939229346</c:v>
                </c:pt>
                <c:pt idx="4543">
                  <c:v>24.506241798400886</c:v>
                </c:pt>
                <c:pt idx="4544">
                  <c:v>23.617795308431031</c:v>
                </c:pt>
                <c:pt idx="4545">
                  <c:v>23.738395055135012</c:v>
                </c:pt>
                <c:pt idx="4546">
                  <c:v>23.643982887268066</c:v>
                </c:pt>
                <c:pt idx="4547">
                  <c:v>23.406319936116567</c:v>
                </c:pt>
                <c:pt idx="4548">
                  <c:v>22.20305061340332</c:v>
                </c:pt>
                <c:pt idx="4549">
                  <c:v>20.935827255249023</c:v>
                </c:pt>
                <c:pt idx="4550">
                  <c:v>19.492551485697504</c:v>
                </c:pt>
                <c:pt idx="4551">
                  <c:v>18.164342880249016</c:v>
                </c:pt>
                <c:pt idx="4552">
                  <c:v>17.854708671569817</c:v>
                </c:pt>
                <c:pt idx="4553">
                  <c:v>15.491798400878903</c:v>
                </c:pt>
                <c:pt idx="4554">
                  <c:v>15.652622540791754</c:v>
                </c:pt>
                <c:pt idx="4555">
                  <c:v>16.416008313496835</c:v>
                </c:pt>
                <c:pt idx="4556">
                  <c:v>15.132601737976071</c:v>
                </c:pt>
                <c:pt idx="4557">
                  <c:v>14.219554583231684</c:v>
                </c:pt>
                <c:pt idx="4558">
                  <c:v>12.752762476603271</c:v>
                </c:pt>
                <c:pt idx="4559">
                  <c:v>12.295399983723996</c:v>
                </c:pt>
                <c:pt idx="4560">
                  <c:v>11.360857009887702</c:v>
                </c:pt>
                <c:pt idx="4561">
                  <c:v>9.7967201868693756</c:v>
                </c:pt>
                <c:pt idx="4562">
                  <c:v>8.9877586364746094</c:v>
                </c:pt>
                <c:pt idx="4563">
                  <c:v>8.2245585123698675</c:v>
                </c:pt>
                <c:pt idx="4564">
                  <c:v>7.7802651723225171</c:v>
                </c:pt>
                <c:pt idx="4565">
                  <c:v>6.7858718236286695</c:v>
                </c:pt>
                <c:pt idx="4566">
                  <c:v>6.6901686986287805</c:v>
                </c:pt>
                <c:pt idx="4567">
                  <c:v>5.9626658757528066</c:v>
                </c:pt>
                <c:pt idx="4568">
                  <c:v>5.9705851872762405</c:v>
                </c:pt>
                <c:pt idx="4569">
                  <c:v>4.9670505523681641</c:v>
                </c:pt>
                <c:pt idx="4570">
                  <c:v>5.2718985875447988</c:v>
                </c:pt>
                <c:pt idx="4571">
                  <c:v>5.090547561645506</c:v>
                </c:pt>
                <c:pt idx="4572">
                  <c:v>3.8727591832479207</c:v>
                </c:pt>
                <c:pt idx="4573">
                  <c:v>3.5771201451619854</c:v>
                </c:pt>
                <c:pt idx="4574">
                  <c:v>2.8912150065103788</c:v>
                </c:pt>
                <c:pt idx="4575">
                  <c:v>1.5002845128376519</c:v>
                </c:pt>
                <c:pt idx="4576">
                  <c:v>1.098570823669434</c:v>
                </c:pt>
                <c:pt idx="4577">
                  <c:v>0.54587586720788328</c:v>
                </c:pt>
                <c:pt idx="4578">
                  <c:v>-0.608523368835449</c:v>
                </c:pt>
                <c:pt idx="4579">
                  <c:v>-1.9694344202677034</c:v>
                </c:pt>
                <c:pt idx="4580">
                  <c:v>-3.9139451980590807</c:v>
                </c:pt>
                <c:pt idx="4581">
                  <c:v>-4.5767841339111346</c:v>
                </c:pt>
                <c:pt idx="4582">
                  <c:v>-4.9235696792602521</c:v>
                </c:pt>
                <c:pt idx="4583">
                  <c:v>-5.2187827428182354</c:v>
                </c:pt>
                <c:pt idx="4584">
                  <c:v>-5.8383220036824923</c:v>
                </c:pt>
                <c:pt idx="4585">
                  <c:v>-5.2498394648233706</c:v>
                </c:pt>
                <c:pt idx="4586">
                  <c:v>-4.4496142069498319</c:v>
                </c:pt>
                <c:pt idx="4587">
                  <c:v>-3.5449994405111056</c:v>
                </c:pt>
                <c:pt idx="4588">
                  <c:v>-3.3587064743041979</c:v>
                </c:pt>
                <c:pt idx="4589">
                  <c:v>-3.0137996673583993</c:v>
                </c:pt>
                <c:pt idx="4590">
                  <c:v>-3.1811593373616915</c:v>
                </c:pt>
                <c:pt idx="4591">
                  <c:v>-3.789330164591548</c:v>
                </c:pt>
                <c:pt idx="4592">
                  <c:v>-4.0575555165609059</c:v>
                </c:pt>
                <c:pt idx="4593">
                  <c:v>-4.0912815729776639</c:v>
                </c:pt>
                <c:pt idx="4594">
                  <c:v>-6.8479423522949219</c:v>
                </c:pt>
                <c:pt idx="4595">
                  <c:v>-5.8047806421915293</c:v>
                </c:pt>
                <c:pt idx="4596">
                  <c:v>-1.877402623494504</c:v>
                </c:pt>
                <c:pt idx="4597">
                  <c:v>-0.11839516957593336</c:v>
                </c:pt>
                <c:pt idx="4598">
                  <c:v>-1.4377234776814014</c:v>
                </c:pt>
                <c:pt idx="4599">
                  <c:v>-3.6016375223795203</c:v>
                </c:pt>
                <c:pt idx="4600">
                  <c:v>-6.797276178995844</c:v>
                </c:pt>
                <c:pt idx="4601">
                  <c:v>-8.6296660105387026</c:v>
                </c:pt>
                <c:pt idx="4602">
                  <c:v>-8.4041722615559138</c:v>
                </c:pt>
                <c:pt idx="4603">
                  <c:v>-6.2801240285238009</c:v>
                </c:pt>
                <c:pt idx="4604">
                  <c:v>-5.0485537846883535</c:v>
                </c:pt>
                <c:pt idx="4605">
                  <c:v>-4.714648564656498</c:v>
                </c:pt>
                <c:pt idx="4606">
                  <c:v>-4.1502431233723236</c:v>
                </c:pt>
                <c:pt idx="4607">
                  <c:v>-3.3823992411295203</c:v>
                </c:pt>
                <c:pt idx="4608">
                  <c:v>-2.4414621988931904</c:v>
                </c:pt>
                <c:pt idx="4609">
                  <c:v>1.67554982503259</c:v>
                </c:pt>
                <c:pt idx="4610">
                  <c:v>-1.6364917755126949</c:v>
                </c:pt>
                <c:pt idx="4611">
                  <c:v>-8.477375348409053</c:v>
                </c:pt>
                <c:pt idx="4612">
                  <c:v>-10.068813959757563</c:v>
                </c:pt>
                <c:pt idx="4613">
                  <c:v>-9.6313931147257072</c:v>
                </c:pt>
                <c:pt idx="4614">
                  <c:v>-8.3762648900350349</c:v>
                </c:pt>
                <c:pt idx="4615">
                  <c:v>-8.8799403508504628</c:v>
                </c:pt>
                <c:pt idx="4616">
                  <c:v>-9.1696891784668022</c:v>
                </c:pt>
                <c:pt idx="4617">
                  <c:v>-10.061816851297976</c:v>
                </c:pt>
                <c:pt idx="4618">
                  <c:v>-10.734377543131577</c:v>
                </c:pt>
                <c:pt idx="4619">
                  <c:v>-10.638934135437012</c:v>
                </c:pt>
                <c:pt idx="4620">
                  <c:v>-10.58799393971765</c:v>
                </c:pt>
                <c:pt idx="4621">
                  <c:v>-10.204487164815191</c:v>
                </c:pt>
                <c:pt idx="4622">
                  <c:v>-9.6844847997028864</c:v>
                </c:pt>
                <c:pt idx="4623">
                  <c:v>-10.200033187866214</c:v>
                </c:pt>
                <c:pt idx="4624">
                  <c:v>-11.457243919372559</c:v>
                </c:pt>
                <c:pt idx="4625">
                  <c:v>-13.113335609436035</c:v>
                </c:pt>
                <c:pt idx="4626">
                  <c:v>-12.191308339436883</c:v>
                </c:pt>
                <c:pt idx="4627">
                  <c:v>-10.665821075439453</c:v>
                </c:pt>
                <c:pt idx="4628">
                  <c:v>-9.4311027526855469</c:v>
                </c:pt>
                <c:pt idx="4629">
                  <c:v>-11.148973464965811</c:v>
                </c:pt>
                <c:pt idx="4630">
                  <c:v>-30.386058489481577</c:v>
                </c:pt>
                <c:pt idx="4631">
                  <c:v>-48.544196128845215</c:v>
                </c:pt>
                <c:pt idx="4632">
                  <c:v>-27.905243873596174</c:v>
                </c:pt>
                <c:pt idx="4633">
                  <c:v>-9.8878367741903048</c:v>
                </c:pt>
                <c:pt idx="4634">
                  <c:v>-6.4620269139608126</c:v>
                </c:pt>
                <c:pt idx="4635">
                  <c:v>-5.3979892730712855</c:v>
                </c:pt>
                <c:pt idx="4636">
                  <c:v>-5.1149571736653989</c:v>
                </c:pt>
                <c:pt idx="4637">
                  <c:v>-4.872746149698969</c:v>
                </c:pt>
                <c:pt idx="4638">
                  <c:v>-5.2202844619750959</c:v>
                </c:pt>
                <c:pt idx="4639">
                  <c:v>-3.5293877919515371</c:v>
                </c:pt>
                <c:pt idx="4640">
                  <c:v>-3.6404307683308179</c:v>
                </c:pt>
                <c:pt idx="4641">
                  <c:v>-0.84813976287841819</c:v>
                </c:pt>
                <c:pt idx="4642">
                  <c:v>18.923002560933334</c:v>
                </c:pt>
                <c:pt idx="4643">
                  <c:v>21.973475456237793</c:v>
                </c:pt>
                <c:pt idx="4644">
                  <c:v>24.154086112976081</c:v>
                </c:pt>
                <c:pt idx="4645">
                  <c:v>28.822344779968251</c:v>
                </c:pt>
                <c:pt idx="4646">
                  <c:v>55.097814559936495</c:v>
                </c:pt>
                <c:pt idx="4647">
                  <c:v>145.92979462941486</c:v>
                </c:pt>
                <c:pt idx="4648">
                  <c:v>236.30101108551031</c:v>
                </c:pt>
                <c:pt idx="4649">
                  <c:v>266.73507595062233</c:v>
                </c:pt>
                <c:pt idx="4650">
                  <c:v>271.04619312286377</c:v>
                </c:pt>
                <c:pt idx="4651">
                  <c:v>269.16438039143895</c:v>
                </c:pt>
                <c:pt idx="4652">
                  <c:v>264.74123573303228</c:v>
                </c:pt>
                <c:pt idx="4653">
                  <c:v>257.12906805674231</c:v>
                </c:pt>
                <c:pt idx="4654">
                  <c:v>249.38383960723883</c:v>
                </c:pt>
                <c:pt idx="4655">
                  <c:v>247.68851947784424</c:v>
                </c:pt>
                <c:pt idx="4656">
                  <c:v>250.84667619069421</c:v>
                </c:pt>
                <c:pt idx="4657">
                  <c:v>254.80982716878248</c:v>
                </c:pt>
                <c:pt idx="4658">
                  <c:v>257.58131885528542</c:v>
                </c:pt>
                <c:pt idx="4659">
                  <c:v>235.53682009379065</c:v>
                </c:pt>
                <c:pt idx="4660">
                  <c:v>160.86759567260742</c:v>
                </c:pt>
                <c:pt idx="4661">
                  <c:v>73.915777524312261</c:v>
                </c:pt>
                <c:pt idx="4662">
                  <c:v>21.88739045461023</c:v>
                </c:pt>
                <c:pt idx="4663">
                  <c:v>12.286568641662598</c:v>
                </c:pt>
                <c:pt idx="4664">
                  <c:v>8.0160592397054486</c:v>
                </c:pt>
                <c:pt idx="4665">
                  <c:v>4.5219415028890353</c:v>
                </c:pt>
                <c:pt idx="4666">
                  <c:v>3.9648812611898174</c:v>
                </c:pt>
                <c:pt idx="4667">
                  <c:v>3.0892461140949763</c:v>
                </c:pt>
                <c:pt idx="4668">
                  <c:v>2.2576907475788639</c:v>
                </c:pt>
                <c:pt idx="4669">
                  <c:v>-0.52403767903649623</c:v>
                </c:pt>
                <c:pt idx="4670">
                  <c:v>-2.9462248484294395</c:v>
                </c:pt>
                <c:pt idx="4671">
                  <c:v>-5.5933742523193359</c:v>
                </c:pt>
                <c:pt idx="4672">
                  <c:v>-6.5208619435628634</c:v>
                </c:pt>
                <c:pt idx="4673">
                  <c:v>-6.8502734502155818</c:v>
                </c:pt>
                <c:pt idx="4674">
                  <c:v>-7.0800549189250406</c:v>
                </c:pt>
                <c:pt idx="4675">
                  <c:v>-6.824698766072629</c:v>
                </c:pt>
                <c:pt idx="4676">
                  <c:v>-6.1768223444620407</c:v>
                </c:pt>
                <c:pt idx="4677">
                  <c:v>-5.5902309417724609</c:v>
                </c:pt>
                <c:pt idx="4678">
                  <c:v>-5.4699780146280554</c:v>
                </c:pt>
                <c:pt idx="4679">
                  <c:v>-4.917607307434082</c:v>
                </c:pt>
                <c:pt idx="4680">
                  <c:v>-5.7370659510295354</c:v>
                </c:pt>
                <c:pt idx="4681">
                  <c:v>-5.6877142588297103</c:v>
                </c:pt>
                <c:pt idx="4682">
                  <c:v>-5.7831376393636464</c:v>
                </c:pt>
                <c:pt idx="4683">
                  <c:v>-6.4977763493856155</c:v>
                </c:pt>
                <c:pt idx="4684">
                  <c:v>-6.6289863586425746</c:v>
                </c:pt>
                <c:pt idx="4685">
                  <c:v>-3.816268603006959</c:v>
                </c:pt>
                <c:pt idx="4686">
                  <c:v>9.6736590067507705E-2</c:v>
                </c:pt>
                <c:pt idx="4687">
                  <c:v>1.0401480992634333</c:v>
                </c:pt>
                <c:pt idx="4688">
                  <c:v>-0.26625537872314453</c:v>
                </c:pt>
                <c:pt idx="4689">
                  <c:v>-1.042773882547976</c:v>
                </c:pt>
                <c:pt idx="4690">
                  <c:v>-0.44741249084472667</c:v>
                </c:pt>
                <c:pt idx="4691">
                  <c:v>-1.0925083160400391</c:v>
                </c:pt>
                <c:pt idx="4692">
                  <c:v>-0.43925158182776175</c:v>
                </c:pt>
                <c:pt idx="4693">
                  <c:v>-0.27105140686035156</c:v>
                </c:pt>
                <c:pt idx="4694">
                  <c:v>0.12837600708007813</c:v>
                </c:pt>
                <c:pt idx="4695">
                  <c:v>3.934256235754674E-2</c:v>
                </c:pt>
                <c:pt idx="4696">
                  <c:v>-8.2656860351562583E-2</c:v>
                </c:pt>
                <c:pt idx="4697">
                  <c:v>3.8595517476437642E-2</c:v>
                </c:pt>
                <c:pt idx="4698">
                  <c:v>1.5211423238156389E-2</c:v>
                </c:pt>
                <c:pt idx="4699">
                  <c:v>9.3366622924804729E-2</c:v>
                </c:pt>
                <c:pt idx="4700">
                  <c:v>0.13755512237548828</c:v>
                </c:pt>
                <c:pt idx="4701">
                  <c:v>0.24345111846923834</c:v>
                </c:pt>
                <c:pt idx="4702">
                  <c:v>0.2405509948730469</c:v>
                </c:pt>
                <c:pt idx="4703">
                  <c:v>0.24838924407958984</c:v>
                </c:pt>
                <c:pt idx="4704">
                  <c:v>0.14238071441650388</c:v>
                </c:pt>
                <c:pt idx="4705">
                  <c:v>0.42394765218091385</c:v>
                </c:pt>
                <c:pt idx="4706">
                  <c:v>0.51566632588708194</c:v>
                </c:pt>
                <c:pt idx="4707">
                  <c:v>0.91364097595214844</c:v>
                </c:pt>
                <c:pt idx="4708">
                  <c:v>0.73090108235680895</c:v>
                </c:pt>
                <c:pt idx="4709">
                  <c:v>0.84343814849853538</c:v>
                </c:pt>
                <c:pt idx="4710">
                  <c:v>0.43611749013268786</c:v>
                </c:pt>
                <c:pt idx="4711">
                  <c:v>0.21356105804443368</c:v>
                </c:pt>
                <c:pt idx="4712">
                  <c:v>0.21362018585205084</c:v>
                </c:pt>
                <c:pt idx="4713">
                  <c:v>0.21419588724779723</c:v>
                </c:pt>
                <c:pt idx="4714">
                  <c:v>0.13662147521972651</c:v>
                </c:pt>
                <c:pt idx="4715">
                  <c:v>0.20212491353356649</c:v>
                </c:pt>
                <c:pt idx="4716">
                  <c:v>-0.73271147410082482</c:v>
                </c:pt>
                <c:pt idx="4717">
                  <c:v>-1.4783671696981178</c:v>
                </c:pt>
                <c:pt idx="4718">
                  <c:v>-0.94365564982092554</c:v>
                </c:pt>
                <c:pt idx="4719">
                  <c:v>4.4102322260539495</c:v>
                </c:pt>
                <c:pt idx="4720">
                  <c:v>14.14805761973059</c:v>
                </c:pt>
                <c:pt idx="4721">
                  <c:v>15.10697046915686</c:v>
                </c:pt>
                <c:pt idx="4722">
                  <c:v>13.897480328877808</c:v>
                </c:pt>
                <c:pt idx="4723">
                  <c:v>12.299063046773195</c:v>
                </c:pt>
                <c:pt idx="4724">
                  <c:v>13.118184725443598</c:v>
                </c:pt>
                <c:pt idx="4725">
                  <c:v>13.397847493489625</c:v>
                </c:pt>
                <c:pt idx="4726">
                  <c:v>12.456143697102906</c:v>
                </c:pt>
                <c:pt idx="4727">
                  <c:v>12.416987419128423</c:v>
                </c:pt>
                <c:pt idx="4728">
                  <c:v>13.4932610193888</c:v>
                </c:pt>
                <c:pt idx="4729">
                  <c:v>14.361871719360352</c:v>
                </c:pt>
                <c:pt idx="4730">
                  <c:v>14.672894159952765</c:v>
                </c:pt>
                <c:pt idx="4731">
                  <c:v>15.469236691792847</c:v>
                </c:pt>
                <c:pt idx="4732">
                  <c:v>15.356611251831056</c:v>
                </c:pt>
                <c:pt idx="4733">
                  <c:v>15.049863815307621</c:v>
                </c:pt>
                <c:pt idx="4734">
                  <c:v>16.553294181823727</c:v>
                </c:pt>
                <c:pt idx="4735">
                  <c:v>15.811781565348387</c:v>
                </c:pt>
                <c:pt idx="4736">
                  <c:v>14.060078303019282</c:v>
                </c:pt>
                <c:pt idx="4737">
                  <c:v>13.224108695983883</c:v>
                </c:pt>
                <c:pt idx="4738">
                  <c:v>15.993094444274902</c:v>
                </c:pt>
                <c:pt idx="4739">
                  <c:v>16.198188781738281</c:v>
                </c:pt>
                <c:pt idx="4740">
                  <c:v>15.344381332397461</c:v>
                </c:pt>
                <c:pt idx="4741">
                  <c:v>16.187230110168457</c:v>
                </c:pt>
                <c:pt idx="4742">
                  <c:v>18.182263692220086</c:v>
                </c:pt>
                <c:pt idx="4743">
                  <c:v>17.901283899942989</c:v>
                </c:pt>
                <c:pt idx="4744">
                  <c:v>16.581538518269884</c:v>
                </c:pt>
                <c:pt idx="4745">
                  <c:v>16.610435167948374</c:v>
                </c:pt>
                <c:pt idx="4746">
                  <c:v>16.696431477864508</c:v>
                </c:pt>
                <c:pt idx="4747">
                  <c:v>17.58798948923743</c:v>
                </c:pt>
                <c:pt idx="4748">
                  <c:v>17.33016713460291</c:v>
                </c:pt>
                <c:pt idx="4749">
                  <c:v>19.967258135477664</c:v>
                </c:pt>
                <c:pt idx="4750">
                  <c:v>10.887313524882073</c:v>
                </c:pt>
                <c:pt idx="4751">
                  <c:v>-62.316349983215304</c:v>
                </c:pt>
                <c:pt idx="4752">
                  <c:v>-74.434680302937863</c:v>
                </c:pt>
                <c:pt idx="4753">
                  <c:v>-39.829203923543325</c:v>
                </c:pt>
                <c:pt idx="4754">
                  <c:v>-11.88166681925464</c:v>
                </c:pt>
                <c:pt idx="4755">
                  <c:v>2.5747814178466801</c:v>
                </c:pt>
                <c:pt idx="4756">
                  <c:v>5.9201243718465522</c:v>
                </c:pt>
                <c:pt idx="4757">
                  <c:v>5.3898153305053693</c:v>
                </c:pt>
                <c:pt idx="4758">
                  <c:v>7.0683682759603261</c:v>
                </c:pt>
                <c:pt idx="4759">
                  <c:v>8.1144622166951876</c:v>
                </c:pt>
                <c:pt idx="4760">
                  <c:v>8.3859341939289678</c:v>
                </c:pt>
                <c:pt idx="4761">
                  <c:v>9.1719163258869703</c:v>
                </c:pt>
                <c:pt idx="4762">
                  <c:v>10.331802686055536</c:v>
                </c:pt>
                <c:pt idx="4763">
                  <c:v>9.9914051691691856</c:v>
                </c:pt>
                <c:pt idx="4764">
                  <c:v>10.196092287699457</c:v>
                </c:pt>
                <c:pt idx="4765">
                  <c:v>12.828849156697629</c:v>
                </c:pt>
                <c:pt idx="4766">
                  <c:v>15.513703346252441</c:v>
                </c:pt>
                <c:pt idx="4767">
                  <c:v>14.184352556864384</c:v>
                </c:pt>
                <c:pt idx="4768">
                  <c:v>14.920291264851809</c:v>
                </c:pt>
                <c:pt idx="4769">
                  <c:v>17.65371449788416</c:v>
                </c:pt>
                <c:pt idx="4770">
                  <c:v>17.807584762573242</c:v>
                </c:pt>
                <c:pt idx="4771">
                  <c:v>13.568227132161493</c:v>
                </c:pt>
                <c:pt idx="4772">
                  <c:v>18.319320996602421</c:v>
                </c:pt>
                <c:pt idx="4773">
                  <c:v>18.45105234781898</c:v>
                </c:pt>
                <c:pt idx="4774">
                  <c:v>21.91961669921875</c:v>
                </c:pt>
                <c:pt idx="4775">
                  <c:v>27.648581186930294</c:v>
                </c:pt>
                <c:pt idx="4776">
                  <c:v>26.887770970662473</c:v>
                </c:pt>
                <c:pt idx="4777">
                  <c:v>25.839739481608028</c:v>
                </c:pt>
                <c:pt idx="4778">
                  <c:v>17.835986455281621</c:v>
                </c:pt>
                <c:pt idx="4779">
                  <c:v>6.9717725118001717</c:v>
                </c:pt>
                <c:pt idx="4780">
                  <c:v>1.651439984639524</c:v>
                </c:pt>
                <c:pt idx="4781">
                  <c:v>2.5587368011474618</c:v>
                </c:pt>
                <c:pt idx="4782">
                  <c:v>4.7838563919067383</c:v>
                </c:pt>
                <c:pt idx="4783">
                  <c:v>5.9684381484985352</c:v>
                </c:pt>
                <c:pt idx="4784">
                  <c:v>4.9239711761474592</c:v>
                </c:pt>
                <c:pt idx="4785">
                  <c:v>5.5982433954875459</c:v>
                </c:pt>
                <c:pt idx="4786">
                  <c:v>6.6489130655924082</c:v>
                </c:pt>
                <c:pt idx="4787">
                  <c:v>7.7791198094686269</c:v>
                </c:pt>
                <c:pt idx="4788">
                  <c:v>8.0147692362468206</c:v>
                </c:pt>
                <c:pt idx="4789">
                  <c:v>8.2123136520385671</c:v>
                </c:pt>
                <c:pt idx="4790">
                  <c:v>9.1284529368083476</c:v>
                </c:pt>
                <c:pt idx="4791">
                  <c:v>9.7574920654296911</c:v>
                </c:pt>
                <c:pt idx="4792">
                  <c:v>9.6613604227701373</c:v>
                </c:pt>
                <c:pt idx="4793">
                  <c:v>8.688084284464594</c:v>
                </c:pt>
                <c:pt idx="4794">
                  <c:v>8.1530513763427734</c:v>
                </c:pt>
                <c:pt idx="4795">
                  <c:v>8.1441109975179415</c:v>
                </c:pt>
                <c:pt idx="4796">
                  <c:v>8.0757637023925728</c:v>
                </c:pt>
                <c:pt idx="4797">
                  <c:v>8.1537313461303711</c:v>
                </c:pt>
                <c:pt idx="4798">
                  <c:v>8.5060682296752947</c:v>
                </c:pt>
                <c:pt idx="4799">
                  <c:v>8.0341151555379611</c:v>
                </c:pt>
                <c:pt idx="4800">
                  <c:v>7.8688144683837855</c:v>
                </c:pt>
                <c:pt idx="4801">
                  <c:v>8.6322050094604492</c:v>
                </c:pt>
                <c:pt idx="4802">
                  <c:v>9.558425267537471</c:v>
                </c:pt>
                <c:pt idx="4803">
                  <c:v>10.025005658467538</c:v>
                </c:pt>
                <c:pt idx="4804">
                  <c:v>9.4906908671060872</c:v>
                </c:pt>
                <c:pt idx="4805">
                  <c:v>9.5435396830240506</c:v>
                </c:pt>
                <c:pt idx="4806">
                  <c:v>8.7415431340534671</c:v>
                </c:pt>
                <c:pt idx="4807">
                  <c:v>7.4246063232421884</c:v>
                </c:pt>
                <c:pt idx="4808">
                  <c:v>7.1723270416259766</c:v>
                </c:pt>
                <c:pt idx="4809">
                  <c:v>7.3518765767415726</c:v>
                </c:pt>
                <c:pt idx="4810">
                  <c:v>35.217526753743492</c:v>
                </c:pt>
                <c:pt idx="4811">
                  <c:v>123.62721856435144</c:v>
                </c:pt>
                <c:pt idx="4812">
                  <c:v>201.94876893361408</c:v>
                </c:pt>
                <c:pt idx="4813">
                  <c:v>161.26276588439939</c:v>
                </c:pt>
                <c:pt idx="4814">
                  <c:v>92.008673350016238</c:v>
                </c:pt>
                <c:pt idx="4815">
                  <c:v>51.689540545145626</c:v>
                </c:pt>
                <c:pt idx="4816">
                  <c:v>31.680595080057856</c:v>
                </c:pt>
                <c:pt idx="4817">
                  <c:v>23.260540962219224</c:v>
                </c:pt>
                <c:pt idx="4818">
                  <c:v>19.227307955423946</c:v>
                </c:pt>
                <c:pt idx="4819">
                  <c:v>18.573023796081543</c:v>
                </c:pt>
                <c:pt idx="4820">
                  <c:v>18.815723419189453</c:v>
                </c:pt>
                <c:pt idx="4821">
                  <c:v>17.38183752695727</c:v>
                </c:pt>
                <c:pt idx="4822">
                  <c:v>15.43910662333167</c:v>
                </c:pt>
                <c:pt idx="4823">
                  <c:v>15.56300608317065</c:v>
                </c:pt>
                <c:pt idx="4824">
                  <c:v>15.76231861114502</c:v>
                </c:pt>
                <c:pt idx="4825">
                  <c:v>15.735045433044434</c:v>
                </c:pt>
                <c:pt idx="4826">
                  <c:v>15.810228665669797</c:v>
                </c:pt>
                <c:pt idx="4827">
                  <c:v>16.564455032348633</c:v>
                </c:pt>
                <c:pt idx="4828">
                  <c:v>17.542045593261708</c:v>
                </c:pt>
                <c:pt idx="4829">
                  <c:v>17.576898256937625</c:v>
                </c:pt>
                <c:pt idx="4830">
                  <c:v>17.125191052754644</c:v>
                </c:pt>
                <c:pt idx="4831">
                  <c:v>17.148344357808476</c:v>
                </c:pt>
                <c:pt idx="4832">
                  <c:v>17.34226004282641</c:v>
                </c:pt>
                <c:pt idx="4833">
                  <c:v>17.53563213348388</c:v>
                </c:pt>
                <c:pt idx="4834">
                  <c:v>17.37131055196118</c:v>
                </c:pt>
                <c:pt idx="4835">
                  <c:v>18.067823410034187</c:v>
                </c:pt>
                <c:pt idx="4836">
                  <c:v>18.310908635457395</c:v>
                </c:pt>
                <c:pt idx="4837">
                  <c:v>16.364272753397699</c:v>
                </c:pt>
                <c:pt idx="4838">
                  <c:v>14.680195172627695</c:v>
                </c:pt>
                <c:pt idx="4839">
                  <c:v>13.460834503173832</c:v>
                </c:pt>
                <c:pt idx="4840">
                  <c:v>10.365502675374394</c:v>
                </c:pt>
                <c:pt idx="4841">
                  <c:v>-5.1274703343708534</c:v>
                </c:pt>
                <c:pt idx="4842">
                  <c:v>-28.479896227518793</c:v>
                </c:pt>
                <c:pt idx="4843">
                  <c:v>-28.575300852457637</c:v>
                </c:pt>
                <c:pt idx="4844">
                  <c:v>-15.539668718973758</c:v>
                </c:pt>
                <c:pt idx="4845">
                  <c:v>-6.3483355840047579</c:v>
                </c:pt>
                <c:pt idx="4846">
                  <c:v>2.5768280029296875E-3</c:v>
                </c:pt>
                <c:pt idx="4847">
                  <c:v>3.9344212214152776</c:v>
                </c:pt>
                <c:pt idx="4848">
                  <c:v>5.8452746073404551</c:v>
                </c:pt>
                <c:pt idx="4849">
                  <c:v>6.3312196731567383</c:v>
                </c:pt>
                <c:pt idx="4850">
                  <c:v>6.4103024800617758</c:v>
                </c:pt>
                <c:pt idx="4851">
                  <c:v>6.3870337804158908</c:v>
                </c:pt>
                <c:pt idx="4852">
                  <c:v>5.7878052393594963</c:v>
                </c:pt>
                <c:pt idx="4853">
                  <c:v>4.0873470306396484</c:v>
                </c:pt>
                <c:pt idx="4854">
                  <c:v>3.3269723256429407</c:v>
                </c:pt>
                <c:pt idx="4855">
                  <c:v>3.2934370040893564</c:v>
                </c:pt>
                <c:pt idx="4856">
                  <c:v>2.9976676305134333</c:v>
                </c:pt>
                <c:pt idx="4857">
                  <c:v>3.1996650695800777</c:v>
                </c:pt>
                <c:pt idx="4858">
                  <c:v>3.5567747751871375</c:v>
                </c:pt>
                <c:pt idx="4859">
                  <c:v>3.8263756434122338</c:v>
                </c:pt>
                <c:pt idx="4860">
                  <c:v>3.8839235305786142</c:v>
                </c:pt>
                <c:pt idx="4861">
                  <c:v>3.9570322036743173</c:v>
                </c:pt>
                <c:pt idx="4862">
                  <c:v>4.008453687031988</c:v>
                </c:pt>
                <c:pt idx="4863">
                  <c:v>4.0948931376140081</c:v>
                </c:pt>
                <c:pt idx="4864">
                  <c:v>3.8919254938760997</c:v>
                </c:pt>
                <c:pt idx="4865">
                  <c:v>3.7586212158203143</c:v>
                </c:pt>
                <c:pt idx="4866">
                  <c:v>3.6552883783976995</c:v>
                </c:pt>
                <c:pt idx="4867">
                  <c:v>4.0474665959676503</c:v>
                </c:pt>
                <c:pt idx="4868">
                  <c:v>3.6555150349935266</c:v>
                </c:pt>
                <c:pt idx="4869">
                  <c:v>18.345349947611446</c:v>
                </c:pt>
                <c:pt idx="4870">
                  <c:v>41.314432462056487</c:v>
                </c:pt>
                <c:pt idx="4871">
                  <c:v>4.3664995829263944</c:v>
                </c:pt>
                <c:pt idx="4872">
                  <c:v>-83.105691591898548</c:v>
                </c:pt>
                <c:pt idx="4873">
                  <c:v>-130.59265677134184</c:v>
                </c:pt>
                <c:pt idx="4874">
                  <c:v>-112.43472035725904</c:v>
                </c:pt>
                <c:pt idx="4875">
                  <c:v>-85.689077059427817</c:v>
                </c:pt>
                <c:pt idx="4876">
                  <c:v>-71.329580624898313</c:v>
                </c:pt>
                <c:pt idx="4877">
                  <c:v>-61.385269800821902</c:v>
                </c:pt>
                <c:pt idx="4878">
                  <c:v>-49.961730639139788</c:v>
                </c:pt>
                <c:pt idx="4879">
                  <c:v>-39.735937436421658</c:v>
                </c:pt>
                <c:pt idx="4880">
                  <c:v>-38.422054290771499</c:v>
                </c:pt>
                <c:pt idx="4881">
                  <c:v>-33.895852406819699</c:v>
                </c:pt>
                <c:pt idx="4882">
                  <c:v>-27.66161060333252</c:v>
                </c:pt>
                <c:pt idx="4883">
                  <c:v>-22.80009841918946</c:v>
                </c:pt>
                <c:pt idx="4884">
                  <c:v>-20.826940218607547</c:v>
                </c:pt>
                <c:pt idx="4885">
                  <c:v>-19.475496292114244</c:v>
                </c:pt>
                <c:pt idx="4886">
                  <c:v>-17.098442077636708</c:v>
                </c:pt>
                <c:pt idx="4887">
                  <c:v>-17.144770940144888</c:v>
                </c:pt>
                <c:pt idx="4888">
                  <c:v>-17.978151321411133</c:v>
                </c:pt>
                <c:pt idx="4889">
                  <c:v>-18.517100969950441</c:v>
                </c:pt>
                <c:pt idx="4890">
                  <c:v>-16.761735598246219</c:v>
                </c:pt>
                <c:pt idx="4891">
                  <c:v>-11.214766184489008</c:v>
                </c:pt>
                <c:pt idx="4892">
                  <c:v>-3.5619115829467787</c:v>
                </c:pt>
                <c:pt idx="4893">
                  <c:v>5.0243050257365667</c:v>
                </c:pt>
                <c:pt idx="4894">
                  <c:v>12.349326769510863</c:v>
                </c:pt>
                <c:pt idx="4895">
                  <c:v>17.212958017984995</c:v>
                </c:pt>
                <c:pt idx="4896">
                  <c:v>20.382594744364489</c:v>
                </c:pt>
                <c:pt idx="4897">
                  <c:v>21.626883188883436</c:v>
                </c:pt>
                <c:pt idx="4898">
                  <c:v>22.251790682474841</c:v>
                </c:pt>
                <c:pt idx="4899">
                  <c:v>22.188062032063826</c:v>
                </c:pt>
                <c:pt idx="4900">
                  <c:v>22.152173042297363</c:v>
                </c:pt>
                <c:pt idx="4901">
                  <c:v>21.813370704650893</c:v>
                </c:pt>
                <c:pt idx="4902">
                  <c:v>21.477523803710923</c:v>
                </c:pt>
                <c:pt idx="4903">
                  <c:v>21.087634722391726</c:v>
                </c:pt>
                <c:pt idx="4904">
                  <c:v>21.081068992614753</c:v>
                </c:pt>
                <c:pt idx="4905">
                  <c:v>20.96051756540929</c:v>
                </c:pt>
                <c:pt idx="4906">
                  <c:v>20.940786997477282</c:v>
                </c:pt>
                <c:pt idx="4907">
                  <c:v>21.429403622945181</c:v>
                </c:pt>
                <c:pt idx="4908">
                  <c:v>21.614301999410038</c:v>
                </c:pt>
                <c:pt idx="4909">
                  <c:v>21.541678428649909</c:v>
                </c:pt>
                <c:pt idx="4910">
                  <c:v>20.83167680104566</c:v>
                </c:pt>
                <c:pt idx="4911">
                  <c:v>20.047261238098145</c:v>
                </c:pt>
                <c:pt idx="4912">
                  <c:v>18.777339935302724</c:v>
                </c:pt>
                <c:pt idx="4913">
                  <c:v>18.111201286315918</c:v>
                </c:pt>
                <c:pt idx="4914">
                  <c:v>16.938146273295146</c:v>
                </c:pt>
                <c:pt idx="4915">
                  <c:v>16.168615341186523</c:v>
                </c:pt>
                <c:pt idx="4916">
                  <c:v>15.160162925720218</c:v>
                </c:pt>
                <c:pt idx="4917">
                  <c:v>14.423584938049324</c:v>
                </c:pt>
                <c:pt idx="4918">
                  <c:v>13.988397916158078</c:v>
                </c:pt>
                <c:pt idx="4919">
                  <c:v>13.551145871480347</c:v>
                </c:pt>
                <c:pt idx="4920">
                  <c:v>13.520410060882568</c:v>
                </c:pt>
                <c:pt idx="4921">
                  <c:v>13.14354101816815</c:v>
                </c:pt>
                <c:pt idx="4922">
                  <c:v>12.696812311808291</c:v>
                </c:pt>
                <c:pt idx="4923">
                  <c:v>11.817259311676025</c:v>
                </c:pt>
                <c:pt idx="4924">
                  <c:v>10.923051675160707</c:v>
                </c:pt>
                <c:pt idx="4925">
                  <c:v>10.150125980377194</c:v>
                </c:pt>
                <c:pt idx="4926">
                  <c:v>9.7885553042094102</c:v>
                </c:pt>
                <c:pt idx="4927">
                  <c:v>8.9494781494140589</c:v>
                </c:pt>
                <c:pt idx="4928">
                  <c:v>8.688429673512811</c:v>
                </c:pt>
                <c:pt idx="4929">
                  <c:v>8.0701446533203161</c:v>
                </c:pt>
                <c:pt idx="4930">
                  <c:v>8.169320424397764</c:v>
                </c:pt>
                <c:pt idx="4931">
                  <c:v>8.3352173169453767</c:v>
                </c:pt>
                <c:pt idx="4932">
                  <c:v>8.3819303512573242</c:v>
                </c:pt>
                <c:pt idx="4933">
                  <c:v>8.3560895919799876</c:v>
                </c:pt>
                <c:pt idx="4934">
                  <c:v>8.2910698254903519</c:v>
                </c:pt>
                <c:pt idx="4935">
                  <c:v>7.6872296333312988</c:v>
                </c:pt>
                <c:pt idx="4936">
                  <c:v>6.6232000986735224</c:v>
                </c:pt>
                <c:pt idx="4937">
                  <c:v>5.8210711479186994</c:v>
                </c:pt>
                <c:pt idx="4938">
                  <c:v>5.3091592788696289</c:v>
                </c:pt>
                <c:pt idx="4939">
                  <c:v>4.5010757446289063</c:v>
                </c:pt>
                <c:pt idx="4940">
                  <c:v>3.5188318888345984</c:v>
                </c:pt>
                <c:pt idx="4941">
                  <c:v>3.2549988428751258</c:v>
                </c:pt>
                <c:pt idx="4942">
                  <c:v>2.8903191884359112</c:v>
                </c:pt>
                <c:pt idx="4943">
                  <c:v>2.9851713180541992</c:v>
                </c:pt>
                <c:pt idx="4944">
                  <c:v>2.5368372599283475</c:v>
                </c:pt>
                <c:pt idx="4945">
                  <c:v>2.2112270991007108</c:v>
                </c:pt>
                <c:pt idx="4946">
                  <c:v>2.6219244003295898</c:v>
                </c:pt>
                <c:pt idx="4947">
                  <c:v>2.7614523569743596</c:v>
                </c:pt>
                <c:pt idx="4948">
                  <c:v>2.2666336695352807</c:v>
                </c:pt>
                <c:pt idx="4949">
                  <c:v>2.3623676300048819</c:v>
                </c:pt>
                <c:pt idx="4950">
                  <c:v>1.7905654907226558</c:v>
                </c:pt>
                <c:pt idx="4951">
                  <c:v>2.3621164957681904</c:v>
                </c:pt>
                <c:pt idx="4952">
                  <c:v>3.9781920115152607</c:v>
                </c:pt>
                <c:pt idx="4953">
                  <c:v>3.3833357493082312</c:v>
                </c:pt>
                <c:pt idx="4954">
                  <c:v>2.8984088897705069</c:v>
                </c:pt>
                <c:pt idx="4955">
                  <c:v>3.4638713200887423</c:v>
                </c:pt>
                <c:pt idx="4956">
                  <c:v>3.7584714889526381</c:v>
                </c:pt>
                <c:pt idx="4957">
                  <c:v>3.6597789128620661</c:v>
                </c:pt>
                <c:pt idx="4958">
                  <c:v>3.4082886377969999</c:v>
                </c:pt>
                <c:pt idx="4959">
                  <c:v>3.4451882044473914</c:v>
                </c:pt>
                <c:pt idx="4960">
                  <c:v>3.444934844970704</c:v>
                </c:pt>
                <c:pt idx="4961">
                  <c:v>3.4203961690267306</c:v>
                </c:pt>
                <c:pt idx="4962">
                  <c:v>3.5961472193399677</c:v>
                </c:pt>
                <c:pt idx="4963">
                  <c:v>3.9151344299316397</c:v>
                </c:pt>
                <c:pt idx="4964">
                  <c:v>3.8997201919555664</c:v>
                </c:pt>
                <c:pt idx="4965">
                  <c:v>3.6938810348510742</c:v>
                </c:pt>
                <c:pt idx="4966">
                  <c:v>3.4959271748859919</c:v>
                </c:pt>
                <c:pt idx="4967">
                  <c:v>3.4634062449136991</c:v>
                </c:pt>
                <c:pt idx="4968">
                  <c:v>3.6248668034871798</c:v>
                </c:pt>
                <c:pt idx="4969">
                  <c:v>3.6115640004475162</c:v>
                </c:pt>
                <c:pt idx="4970">
                  <c:v>3.7627366383870831</c:v>
                </c:pt>
                <c:pt idx="4971">
                  <c:v>3.7236728668212891</c:v>
                </c:pt>
                <c:pt idx="4972">
                  <c:v>3.8347043991088858</c:v>
                </c:pt>
                <c:pt idx="4973">
                  <c:v>3.9629201889038077</c:v>
                </c:pt>
                <c:pt idx="4974">
                  <c:v>4.4986820220947292</c:v>
                </c:pt>
                <c:pt idx="4975">
                  <c:v>0.76590887705492638</c:v>
                </c:pt>
                <c:pt idx="4976">
                  <c:v>-5.1434590021769955</c:v>
                </c:pt>
                <c:pt idx="4977">
                  <c:v>-7.4689302444457981</c:v>
                </c:pt>
                <c:pt idx="4978">
                  <c:v>-8.6611407597858943</c:v>
                </c:pt>
                <c:pt idx="4979">
                  <c:v>-9.6836140950520075</c:v>
                </c:pt>
                <c:pt idx="4980">
                  <c:v>-10.841194788614867</c:v>
                </c:pt>
                <c:pt idx="4981">
                  <c:v>-12.589436213175427</c:v>
                </c:pt>
                <c:pt idx="4982">
                  <c:v>-13.068799018859867</c:v>
                </c:pt>
                <c:pt idx="4983">
                  <c:v>-13.874448776245121</c:v>
                </c:pt>
                <c:pt idx="4984">
                  <c:v>-15.425802866617802</c:v>
                </c:pt>
                <c:pt idx="4985">
                  <c:v>-17.265858014424573</c:v>
                </c:pt>
                <c:pt idx="4986">
                  <c:v>-18.910693486531606</c:v>
                </c:pt>
                <c:pt idx="4987">
                  <c:v>-18.300831794738777</c:v>
                </c:pt>
                <c:pt idx="4988">
                  <c:v>-15.314503987630133</c:v>
                </c:pt>
                <c:pt idx="4989">
                  <c:v>-11.535140991210939</c:v>
                </c:pt>
                <c:pt idx="4990">
                  <c:v>-10.490281422932863</c:v>
                </c:pt>
                <c:pt idx="4991">
                  <c:v>-8.775303840637207</c:v>
                </c:pt>
                <c:pt idx="4992">
                  <c:v>-7.4650182723998997</c:v>
                </c:pt>
                <c:pt idx="4993">
                  <c:v>-9.2373819351196289</c:v>
                </c:pt>
                <c:pt idx="4994">
                  <c:v>-34.919092178344727</c:v>
                </c:pt>
                <c:pt idx="4995">
                  <c:v>-47.368570963541629</c:v>
                </c:pt>
                <c:pt idx="4996">
                  <c:v>-43.848089536031125</c:v>
                </c:pt>
                <c:pt idx="4997">
                  <c:v>-28.790052731831899</c:v>
                </c:pt>
                <c:pt idx="4998">
                  <c:v>-15.465534528096562</c:v>
                </c:pt>
                <c:pt idx="4999">
                  <c:v>-10.990270296732547</c:v>
                </c:pt>
                <c:pt idx="5000">
                  <c:v>-9.931911786397329</c:v>
                </c:pt>
                <c:pt idx="5001">
                  <c:v>-8.6715316772460973</c:v>
                </c:pt>
                <c:pt idx="5002">
                  <c:v>-8.125132560729984</c:v>
                </c:pt>
                <c:pt idx="5003">
                  <c:v>-7.1629473368326426</c:v>
                </c:pt>
                <c:pt idx="5004">
                  <c:v>-6.8421948750814146</c:v>
                </c:pt>
                <c:pt idx="5005">
                  <c:v>3.0378093719482413</c:v>
                </c:pt>
                <c:pt idx="5006">
                  <c:v>22.946873346964587</c:v>
                </c:pt>
                <c:pt idx="5007">
                  <c:v>26.242394765218137</c:v>
                </c:pt>
                <c:pt idx="5008">
                  <c:v>32.124422391255749</c:v>
                </c:pt>
                <c:pt idx="5009">
                  <c:v>38.685963312784807</c:v>
                </c:pt>
                <c:pt idx="5010">
                  <c:v>47.510439236958767</c:v>
                </c:pt>
                <c:pt idx="5011">
                  <c:v>56.418012301127092</c:v>
                </c:pt>
                <c:pt idx="5012">
                  <c:v>87.43592421213782</c:v>
                </c:pt>
                <c:pt idx="5013">
                  <c:v>137.46647834777843</c:v>
                </c:pt>
                <c:pt idx="5014">
                  <c:v>166.68270810445154</c:v>
                </c:pt>
                <c:pt idx="5015">
                  <c:v>175.5686674118042</c:v>
                </c:pt>
                <c:pt idx="5016">
                  <c:v>179.60875988006597</c:v>
                </c:pt>
                <c:pt idx="5017">
                  <c:v>185.04838530222577</c:v>
                </c:pt>
                <c:pt idx="5018">
                  <c:v>189.79659430185941</c:v>
                </c:pt>
                <c:pt idx="5019">
                  <c:v>193.64783128102619</c:v>
                </c:pt>
                <c:pt idx="5020">
                  <c:v>192.6152051289875</c:v>
                </c:pt>
                <c:pt idx="5021">
                  <c:v>192.15940189361578</c:v>
                </c:pt>
                <c:pt idx="5022">
                  <c:v>172.77985223134345</c:v>
                </c:pt>
                <c:pt idx="5023">
                  <c:v>101.62289079030356</c:v>
                </c:pt>
                <c:pt idx="5024">
                  <c:v>50.062283833821652</c:v>
                </c:pt>
                <c:pt idx="5025">
                  <c:v>24.115052223205574</c:v>
                </c:pt>
                <c:pt idx="5026">
                  <c:v>6.4634507497152054</c:v>
                </c:pt>
                <c:pt idx="5027">
                  <c:v>-15.034029006958008</c:v>
                </c:pt>
                <c:pt idx="5028">
                  <c:v>-18.670152982075926</c:v>
                </c:pt>
                <c:pt idx="5029">
                  <c:v>-4.9009157816568631</c:v>
                </c:pt>
                <c:pt idx="5030">
                  <c:v>1.2435042063395934</c:v>
                </c:pt>
                <c:pt idx="5031">
                  <c:v>2.7168490091960384</c:v>
                </c:pt>
                <c:pt idx="5032">
                  <c:v>3.3733800252277888</c:v>
                </c:pt>
                <c:pt idx="5033">
                  <c:v>3.3519341150920354</c:v>
                </c:pt>
                <c:pt idx="5034">
                  <c:v>1.5968996683756127</c:v>
                </c:pt>
                <c:pt idx="5035">
                  <c:v>-0.8836081822712456</c:v>
                </c:pt>
                <c:pt idx="5036">
                  <c:v>-2.9768915176391597</c:v>
                </c:pt>
                <c:pt idx="5037">
                  <c:v>-4.3480380376179255</c:v>
                </c:pt>
                <c:pt idx="5038">
                  <c:v>-5.015416145324707</c:v>
                </c:pt>
                <c:pt idx="5039">
                  <c:v>-4.6752640406291466</c:v>
                </c:pt>
                <c:pt idx="5040">
                  <c:v>-4.1748943328857386</c:v>
                </c:pt>
                <c:pt idx="5041">
                  <c:v>-4.3865098953247088</c:v>
                </c:pt>
                <c:pt idx="5042">
                  <c:v>-4.2508106231689435</c:v>
                </c:pt>
                <c:pt idx="5043">
                  <c:v>-4.7107575734455605</c:v>
                </c:pt>
                <c:pt idx="5044">
                  <c:v>-4.6012970606485624</c:v>
                </c:pt>
                <c:pt idx="5045">
                  <c:v>-4.3088356653848905</c:v>
                </c:pt>
                <c:pt idx="5046">
                  <c:v>-4.3368434906005895</c:v>
                </c:pt>
                <c:pt idx="5047">
                  <c:v>-3.5230741500854492</c:v>
                </c:pt>
                <c:pt idx="5048">
                  <c:v>-3.5210151672363281</c:v>
                </c:pt>
                <c:pt idx="5049">
                  <c:v>-3.4242197672525676</c:v>
                </c:pt>
                <c:pt idx="5050">
                  <c:v>-2.758454640706419</c:v>
                </c:pt>
                <c:pt idx="5051">
                  <c:v>2.8308785756429407</c:v>
                </c:pt>
                <c:pt idx="5052">
                  <c:v>2.1882966359456759</c:v>
                </c:pt>
                <c:pt idx="5053">
                  <c:v>-3.4880755742390193</c:v>
                </c:pt>
                <c:pt idx="5054">
                  <c:v>-30.451820373535149</c:v>
                </c:pt>
                <c:pt idx="5055">
                  <c:v>-8.7973416646320786</c:v>
                </c:pt>
                <c:pt idx="5056">
                  <c:v>-3.280527750651006</c:v>
                </c:pt>
                <c:pt idx="5057">
                  <c:v>-1.3936103185018283</c:v>
                </c:pt>
                <c:pt idx="5058">
                  <c:v>-0.58492755889892556</c:v>
                </c:pt>
                <c:pt idx="5059">
                  <c:v>-5.6314150492312372E-2</c:v>
                </c:pt>
                <c:pt idx="5060">
                  <c:v>0.12265014648437503</c:v>
                </c:pt>
                <c:pt idx="5061">
                  <c:v>0.4371029535930121</c:v>
                </c:pt>
                <c:pt idx="5062">
                  <c:v>0.74006748199462868</c:v>
                </c:pt>
                <c:pt idx="5063">
                  <c:v>0.61464277903235143</c:v>
                </c:pt>
                <c:pt idx="5064">
                  <c:v>0.71865399678551989</c:v>
                </c:pt>
                <c:pt idx="5065">
                  <c:v>0.60181395212805477</c:v>
                </c:pt>
                <c:pt idx="5066">
                  <c:v>0.59150791168212868</c:v>
                </c:pt>
                <c:pt idx="5067">
                  <c:v>0.46611150105798071</c:v>
                </c:pt>
                <c:pt idx="5068">
                  <c:v>0.55698808034264857</c:v>
                </c:pt>
                <c:pt idx="5069">
                  <c:v>0.79117107391357466</c:v>
                </c:pt>
                <c:pt idx="5070">
                  <c:v>0.40200710296630859</c:v>
                </c:pt>
                <c:pt idx="5071">
                  <c:v>0.68745168050133998</c:v>
                </c:pt>
                <c:pt idx="5072">
                  <c:v>0.61712074279785167</c:v>
                </c:pt>
                <c:pt idx="5073">
                  <c:v>0.79412492116284739</c:v>
                </c:pt>
                <c:pt idx="5074">
                  <c:v>1.0241905848185981</c:v>
                </c:pt>
                <c:pt idx="5075">
                  <c:v>1.3455966313680392</c:v>
                </c:pt>
                <c:pt idx="5076">
                  <c:v>1.3422800699870558</c:v>
                </c:pt>
                <c:pt idx="5077">
                  <c:v>0.50221602121985121</c:v>
                </c:pt>
                <c:pt idx="5078">
                  <c:v>0.89198970794677734</c:v>
                </c:pt>
                <c:pt idx="5079">
                  <c:v>1.162388483683231</c:v>
                </c:pt>
                <c:pt idx="5080">
                  <c:v>1.1119941075643276</c:v>
                </c:pt>
                <c:pt idx="5081">
                  <c:v>0.5128997166950745</c:v>
                </c:pt>
                <c:pt idx="5082">
                  <c:v>3.5957854588825748</c:v>
                </c:pt>
                <c:pt idx="5083">
                  <c:v>9.1473449071248716</c:v>
                </c:pt>
                <c:pt idx="5084">
                  <c:v>35.606717427571539</c:v>
                </c:pt>
                <c:pt idx="5085">
                  <c:v>48.26861349741614</c:v>
                </c:pt>
                <c:pt idx="5086">
                  <c:v>21.729075749715207</c:v>
                </c:pt>
                <c:pt idx="5087">
                  <c:v>20.327939669291254</c:v>
                </c:pt>
                <c:pt idx="5088">
                  <c:v>20.42474333445238</c:v>
                </c:pt>
                <c:pt idx="5089">
                  <c:v>15.636766433715819</c:v>
                </c:pt>
                <c:pt idx="5090">
                  <c:v>15.754824956258062</c:v>
                </c:pt>
                <c:pt idx="5091">
                  <c:v>11.946817080179922</c:v>
                </c:pt>
                <c:pt idx="5092">
                  <c:v>17.259828249613527</c:v>
                </c:pt>
                <c:pt idx="5093">
                  <c:v>20.83310540517175</c:v>
                </c:pt>
                <c:pt idx="5094">
                  <c:v>30.381926218668585</c:v>
                </c:pt>
                <c:pt idx="5095">
                  <c:v>19.074189503987661</c:v>
                </c:pt>
                <c:pt idx="5096">
                  <c:v>21.086235682169665</c:v>
                </c:pt>
                <c:pt idx="5097">
                  <c:v>22.638458887735958</c:v>
                </c:pt>
                <c:pt idx="5098">
                  <c:v>26.014573097229004</c:v>
                </c:pt>
                <c:pt idx="5099">
                  <c:v>28.847820917765262</c:v>
                </c:pt>
                <c:pt idx="5100">
                  <c:v>20.59498310089112</c:v>
                </c:pt>
                <c:pt idx="5101">
                  <c:v>30.225519498189314</c:v>
                </c:pt>
                <c:pt idx="5102">
                  <c:v>38.607780774434325</c:v>
                </c:pt>
                <c:pt idx="5103">
                  <c:v>38.730463345845578</c:v>
                </c:pt>
                <c:pt idx="5104">
                  <c:v>26.309750556945794</c:v>
                </c:pt>
                <c:pt idx="5105">
                  <c:v>21.823811531066887</c:v>
                </c:pt>
                <c:pt idx="5106">
                  <c:v>22.714650154113777</c:v>
                </c:pt>
                <c:pt idx="5107">
                  <c:v>25.019542376200427</c:v>
                </c:pt>
                <c:pt idx="5108">
                  <c:v>25.88011296590172</c:v>
                </c:pt>
                <c:pt idx="5109">
                  <c:v>29.245162328084341</c:v>
                </c:pt>
                <c:pt idx="5110">
                  <c:v>33.843588829040513</c:v>
                </c:pt>
                <c:pt idx="5111">
                  <c:v>25.510664621988894</c:v>
                </c:pt>
                <c:pt idx="5112">
                  <c:v>39.18587525685632</c:v>
                </c:pt>
                <c:pt idx="5113">
                  <c:v>21.290945688883433</c:v>
                </c:pt>
                <c:pt idx="5114">
                  <c:v>45.739801088968989</c:v>
                </c:pt>
                <c:pt idx="5115">
                  <c:v>81.137321790059318</c:v>
                </c:pt>
                <c:pt idx="5116">
                  <c:v>94.750098228454533</c:v>
                </c:pt>
                <c:pt idx="5117">
                  <c:v>47.096978823343989</c:v>
                </c:pt>
                <c:pt idx="5118">
                  <c:v>23.655498504638675</c:v>
                </c:pt>
                <c:pt idx="5119">
                  <c:v>21.89600944519043</c:v>
                </c:pt>
                <c:pt idx="5120">
                  <c:v>27.714678128560436</c:v>
                </c:pt>
                <c:pt idx="5121">
                  <c:v>33.337872823079465</c:v>
                </c:pt>
                <c:pt idx="5122">
                  <c:v>32.900985081990584</c:v>
                </c:pt>
                <c:pt idx="5123">
                  <c:v>36.898489952087395</c:v>
                </c:pt>
                <c:pt idx="5124">
                  <c:v>40.155744234720842</c:v>
                </c:pt>
                <c:pt idx="5125">
                  <c:v>34.063662211100336</c:v>
                </c:pt>
                <c:pt idx="5126">
                  <c:v>31.088257471720325</c:v>
                </c:pt>
                <c:pt idx="5127">
                  <c:v>41.740191141764285</c:v>
                </c:pt>
                <c:pt idx="5128">
                  <c:v>34.284586588541615</c:v>
                </c:pt>
                <c:pt idx="5129">
                  <c:v>33.56571674346926</c:v>
                </c:pt>
                <c:pt idx="5130">
                  <c:v>28.363629659016844</c:v>
                </c:pt>
                <c:pt idx="5131">
                  <c:v>17.462761561075915</c:v>
                </c:pt>
                <c:pt idx="5132">
                  <c:v>9.573267300923586</c:v>
                </c:pt>
                <c:pt idx="5133">
                  <c:v>12.825393994649176</c:v>
                </c:pt>
                <c:pt idx="5134">
                  <c:v>17.441980997721426</c:v>
                </c:pt>
                <c:pt idx="5135">
                  <c:v>19.337920188903816</c:v>
                </c:pt>
                <c:pt idx="5136">
                  <c:v>21.162937164306641</c:v>
                </c:pt>
                <c:pt idx="5137">
                  <c:v>25.636557261149164</c:v>
                </c:pt>
                <c:pt idx="5138">
                  <c:v>25.163236618041989</c:v>
                </c:pt>
                <c:pt idx="5139">
                  <c:v>22.818635622660281</c:v>
                </c:pt>
                <c:pt idx="5140">
                  <c:v>17.148849487304688</c:v>
                </c:pt>
                <c:pt idx="5141">
                  <c:v>18.113784154256233</c:v>
                </c:pt>
                <c:pt idx="5142">
                  <c:v>17.393853823343992</c:v>
                </c:pt>
                <c:pt idx="5143">
                  <c:v>-2.1510759989420194</c:v>
                </c:pt>
                <c:pt idx="5144">
                  <c:v>-0.84410031636559824</c:v>
                </c:pt>
                <c:pt idx="5145">
                  <c:v>9.0947268803914714</c:v>
                </c:pt>
                <c:pt idx="5146">
                  <c:v>12.659184773763064</c:v>
                </c:pt>
                <c:pt idx="5147">
                  <c:v>9.7771167755126953</c:v>
                </c:pt>
                <c:pt idx="5148">
                  <c:v>9.6103134155273438</c:v>
                </c:pt>
                <c:pt idx="5149">
                  <c:v>12.36010773976648</c:v>
                </c:pt>
                <c:pt idx="5150">
                  <c:v>14.516694704691531</c:v>
                </c:pt>
                <c:pt idx="5151">
                  <c:v>16.421026547749747</c:v>
                </c:pt>
                <c:pt idx="5152">
                  <c:v>16.308835029602058</c:v>
                </c:pt>
                <c:pt idx="5153">
                  <c:v>16.049464225769036</c:v>
                </c:pt>
                <c:pt idx="5154">
                  <c:v>11.08059120178223</c:v>
                </c:pt>
                <c:pt idx="5155">
                  <c:v>10.870509465535406</c:v>
                </c:pt>
                <c:pt idx="5156">
                  <c:v>13.321058591206794</c:v>
                </c:pt>
                <c:pt idx="5157">
                  <c:v>10.777436256408702</c:v>
                </c:pt>
                <c:pt idx="5158">
                  <c:v>10.034526507059699</c:v>
                </c:pt>
                <c:pt idx="5159">
                  <c:v>6.8072458902994395</c:v>
                </c:pt>
                <c:pt idx="5160">
                  <c:v>8.4810457229614222</c:v>
                </c:pt>
                <c:pt idx="5161">
                  <c:v>9.9908177057902741</c:v>
                </c:pt>
                <c:pt idx="5162">
                  <c:v>11.710851033528684</c:v>
                </c:pt>
                <c:pt idx="5163">
                  <c:v>12.272980690002445</c:v>
                </c:pt>
                <c:pt idx="5164">
                  <c:v>12.137949307759524</c:v>
                </c:pt>
                <c:pt idx="5165">
                  <c:v>14.062861760457395</c:v>
                </c:pt>
                <c:pt idx="5166">
                  <c:v>14.45977656046546</c:v>
                </c:pt>
                <c:pt idx="5167">
                  <c:v>15.463343302408816</c:v>
                </c:pt>
                <c:pt idx="5168">
                  <c:v>14.084888458251953</c:v>
                </c:pt>
                <c:pt idx="5169">
                  <c:v>12.701222419738768</c:v>
                </c:pt>
                <c:pt idx="5170">
                  <c:v>11.376424789428716</c:v>
                </c:pt>
                <c:pt idx="5171">
                  <c:v>11.384678840637207</c:v>
                </c:pt>
                <c:pt idx="5172">
                  <c:v>11.232614199320437</c:v>
                </c:pt>
                <c:pt idx="5173">
                  <c:v>89.270535310109338</c:v>
                </c:pt>
                <c:pt idx="5174">
                  <c:v>199.78050740559894</c:v>
                </c:pt>
                <c:pt idx="5175">
                  <c:v>81.47767480214435</c:v>
                </c:pt>
                <c:pt idx="5176">
                  <c:v>27.837917486826605</c:v>
                </c:pt>
                <c:pt idx="5177">
                  <c:v>19.091994762420661</c:v>
                </c:pt>
                <c:pt idx="5178">
                  <c:v>18.126016616821289</c:v>
                </c:pt>
                <c:pt idx="5179">
                  <c:v>8.584220409393307</c:v>
                </c:pt>
                <c:pt idx="5180">
                  <c:v>7.5077079137166152</c:v>
                </c:pt>
                <c:pt idx="5181">
                  <c:v>12.697712421417235</c:v>
                </c:pt>
                <c:pt idx="5182">
                  <c:v>15.766676584879573</c:v>
                </c:pt>
                <c:pt idx="5183">
                  <c:v>12.758562405904115</c:v>
                </c:pt>
                <c:pt idx="5184">
                  <c:v>11.700797080993651</c:v>
                </c:pt>
                <c:pt idx="5185">
                  <c:v>10.486828645070371</c:v>
                </c:pt>
                <c:pt idx="5186">
                  <c:v>9.4241064389546523</c:v>
                </c:pt>
                <c:pt idx="5187">
                  <c:v>10.3270856539408</c:v>
                </c:pt>
                <c:pt idx="5188">
                  <c:v>10.780559698740607</c:v>
                </c:pt>
                <c:pt idx="5189">
                  <c:v>9.4191862742106363</c:v>
                </c:pt>
                <c:pt idx="5190">
                  <c:v>9.0166405042012379</c:v>
                </c:pt>
                <c:pt idx="5191">
                  <c:v>8.3833293914794922</c:v>
                </c:pt>
                <c:pt idx="5192">
                  <c:v>7.1528352101643673</c:v>
                </c:pt>
                <c:pt idx="5193">
                  <c:v>6.1876174608865977</c:v>
                </c:pt>
                <c:pt idx="5194">
                  <c:v>6.8748807907104474</c:v>
                </c:pt>
                <c:pt idx="5195">
                  <c:v>6.0562744140625018</c:v>
                </c:pt>
                <c:pt idx="5196">
                  <c:v>8.2033061981201172</c:v>
                </c:pt>
                <c:pt idx="5197">
                  <c:v>8.4741079012553087</c:v>
                </c:pt>
                <c:pt idx="5198">
                  <c:v>8.2848784128825006</c:v>
                </c:pt>
                <c:pt idx="5199">
                  <c:v>8.4682324727376148</c:v>
                </c:pt>
                <c:pt idx="5200">
                  <c:v>8.0583629608154226</c:v>
                </c:pt>
                <c:pt idx="5201">
                  <c:v>8.0767153104146168</c:v>
                </c:pt>
                <c:pt idx="5202">
                  <c:v>6.6690913836160917</c:v>
                </c:pt>
                <c:pt idx="5203">
                  <c:v>3.235703945159913</c:v>
                </c:pt>
                <c:pt idx="5204">
                  <c:v>0.19889863332116425</c:v>
                </c:pt>
                <c:pt idx="5205">
                  <c:v>4.2547891934713125</c:v>
                </c:pt>
                <c:pt idx="5206">
                  <c:v>7.3822754224141285</c:v>
                </c:pt>
                <c:pt idx="5207">
                  <c:v>8.4589517911275003</c:v>
                </c:pt>
                <c:pt idx="5208">
                  <c:v>8.4249809583028537</c:v>
                </c:pt>
                <c:pt idx="5209">
                  <c:v>9.3309353192647162</c:v>
                </c:pt>
                <c:pt idx="5210">
                  <c:v>9.6357609430949083</c:v>
                </c:pt>
                <c:pt idx="5211">
                  <c:v>10.440312544504819</c:v>
                </c:pt>
                <c:pt idx="5212">
                  <c:v>10.688723087310786</c:v>
                </c:pt>
                <c:pt idx="5213">
                  <c:v>10.439971923828121</c:v>
                </c:pt>
                <c:pt idx="5214">
                  <c:v>10.392631689707461</c:v>
                </c:pt>
                <c:pt idx="5215">
                  <c:v>10.554803530375125</c:v>
                </c:pt>
                <c:pt idx="5216">
                  <c:v>9.4710418383280093</c:v>
                </c:pt>
                <c:pt idx="5217">
                  <c:v>14.286305268605531</c:v>
                </c:pt>
                <c:pt idx="5218">
                  <c:v>13.50168546040851</c:v>
                </c:pt>
                <c:pt idx="5219">
                  <c:v>13.335419654846199</c:v>
                </c:pt>
                <c:pt idx="5220">
                  <c:v>12.736630916595459</c:v>
                </c:pt>
                <c:pt idx="5221">
                  <c:v>13.131823062896721</c:v>
                </c:pt>
                <c:pt idx="5222">
                  <c:v>13.488710244496644</c:v>
                </c:pt>
                <c:pt idx="5223">
                  <c:v>13.343499978383424</c:v>
                </c:pt>
                <c:pt idx="5224">
                  <c:v>13.011938730875613</c:v>
                </c:pt>
                <c:pt idx="5225">
                  <c:v>13.313445250193247</c:v>
                </c:pt>
                <c:pt idx="5226">
                  <c:v>12.542658170064271</c:v>
                </c:pt>
                <c:pt idx="5227">
                  <c:v>13.646279176076291</c:v>
                </c:pt>
                <c:pt idx="5228">
                  <c:v>13.422454675038644</c:v>
                </c:pt>
                <c:pt idx="5229">
                  <c:v>13.457713603973389</c:v>
                </c:pt>
                <c:pt idx="5230">
                  <c:v>13.813330014546754</c:v>
                </c:pt>
                <c:pt idx="5231">
                  <c:v>13.646287123362242</c:v>
                </c:pt>
                <c:pt idx="5232">
                  <c:v>14.700754801432312</c:v>
                </c:pt>
                <c:pt idx="5233">
                  <c:v>28.349453926086436</c:v>
                </c:pt>
                <c:pt idx="5234">
                  <c:v>37.965277036031132</c:v>
                </c:pt>
                <c:pt idx="5235">
                  <c:v>31.540342013041183</c:v>
                </c:pt>
                <c:pt idx="5236">
                  <c:v>-3.5954106648762827</c:v>
                </c:pt>
                <c:pt idx="5237">
                  <c:v>1.8177928924560542</c:v>
                </c:pt>
                <c:pt idx="5238">
                  <c:v>8.3473825454711914</c:v>
                </c:pt>
                <c:pt idx="5239">
                  <c:v>19.236862818400031</c:v>
                </c:pt>
                <c:pt idx="5240">
                  <c:v>26.009607791900628</c:v>
                </c:pt>
                <c:pt idx="5241">
                  <c:v>22.866668383280455</c:v>
                </c:pt>
                <c:pt idx="5242">
                  <c:v>26.675375302632631</c:v>
                </c:pt>
                <c:pt idx="5243">
                  <c:v>32.835673173268653</c:v>
                </c:pt>
                <c:pt idx="5244">
                  <c:v>41.307843685150175</c:v>
                </c:pt>
                <c:pt idx="5245">
                  <c:v>50.770993391672732</c:v>
                </c:pt>
                <c:pt idx="5246">
                  <c:v>57.857335726420111</c:v>
                </c:pt>
                <c:pt idx="5247">
                  <c:v>22.129810492197691</c:v>
                </c:pt>
                <c:pt idx="5248">
                  <c:v>3.4384317398071289</c:v>
                </c:pt>
                <c:pt idx="5249">
                  <c:v>0.45404593149822853</c:v>
                </c:pt>
                <c:pt idx="5250">
                  <c:v>0.3339662551879885</c:v>
                </c:pt>
                <c:pt idx="5251">
                  <c:v>9.0411186218261677E-2</c:v>
                </c:pt>
                <c:pt idx="5252">
                  <c:v>1.1875122388203749</c:v>
                </c:pt>
                <c:pt idx="5253">
                  <c:v>2.0053435961405057</c:v>
                </c:pt>
                <c:pt idx="5254">
                  <c:v>3.0508281389872423</c:v>
                </c:pt>
                <c:pt idx="5255">
                  <c:v>2.4268490473429551</c:v>
                </c:pt>
                <c:pt idx="5256">
                  <c:v>1.9026077588399062</c:v>
                </c:pt>
                <c:pt idx="5257">
                  <c:v>2.0104400316874376</c:v>
                </c:pt>
                <c:pt idx="5258">
                  <c:v>0.22637303670245501</c:v>
                </c:pt>
                <c:pt idx="5259">
                  <c:v>0.31943098704022094</c:v>
                </c:pt>
                <c:pt idx="5260">
                  <c:v>0.90902471542358443</c:v>
                </c:pt>
                <c:pt idx="5261">
                  <c:v>1.3821374575297227</c:v>
                </c:pt>
                <c:pt idx="5262">
                  <c:v>1.0374509493510125</c:v>
                </c:pt>
                <c:pt idx="5263">
                  <c:v>-0.36614767710364071</c:v>
                </c:pt>
                <c:pt idx="5264">
                  <c:v>0.51065778732299782</c:v>
                </c:pt>
                <c:pt idx="5265">
                  <c:v>2.0159980456033972</c:v>
                </c:pt>
                <c:pt idx="5266">
                  <c:v>-9.0841498374938965</c:v>
                </c:pt>
                <c:pt idx="5267">
                  <c:v>-65.93842824300134</c:v>
                </c:pt>
                <c:pt idx="5268">
                  <c:v>-73.325008710225305</c:v>
                </c:pt>
                <c:pt idx="5269">
                  <c:v>-46.601419766744002</c:v>
                </c:pt>
                <c:pt idx="5270">
                  <c:v>-19.119032541910769</c:v>
                </c:pt>
                <c:pt idx="5271">
                  <c:v>-4.9670359293619386</c:v>
                </c:pt>
                <c:pt idx="5272">
                  <c:v>0.22319380442297643</c:v>
                </c:pt>
                <c:pt idx="5273">
                  <c:v>2.3572966257731869</c:v>
                </c:pt>
                <c:pt idx="5274">
                  <c:v>3.7783641815185551</c:v>
                </c:pt>
                <c:pt idx="5275">
                  <c:v>3.3272542953491202</c:v>
                </c:pt>
                <c:pt idx="5276">
                  <c:v>2.9257189432780697</c:v>
                </c:pt>
                <c:pt idx="5277">
                  <c:v>2.6458794275919217</c:v>
                </c:pt>
                <c:pt idx="5278">
                  <c:v>2.9267142613729238</c:v>
                </c:pt>
                <c:pt idx="5279">
                  <c:v>3.5693165461221961</c:v>
                </c:pt>
                <c:pt idx="5280">
                  <c:v>4.1519718170165998</c:v>
                </c:pt>
                <c:pt idx="5281">
                  <c:v>4.9041519165039045</c:v>
                </c:pt>
                <c:pt idx="5282">
                  <c:v>7.7817440032958984</c:v>
                </c:pt>
                <c:pt idx="5283">
                  <c:v>10.081355412801031</c:v>
                </c:pt>
                <c:pt idx="5284">
                  <c:v>11.502780278523696</c:v>
                </c:pt>
                <c:pt idx="5285">
                  <c:v>11.300326029459715</c:v>
                </c:pt>
                <c:pt idx="5286">
                  <c:v>9.4707447687784487</c:v>
                </c:pt>
                <c:pt idx="5287">
                  <c:v>7.5833937327066714</c:v>
                </c:pt>
                <c:pt idx="5288">
                  <c:v>5.4177605311076604</c:v>
                </c:pt>
                <c:pt idx="5289">
                  <c:v>4.1580537160236872</c:v>
                </c:pt>
                <c:pt idx="5290">
                  <c:v>4.2159357070922834</c:v>
                </c:pt>
                <c:pt idx="5291">
                  <c:v>4.6622575124105179</c:v>
                </c:pt>
                <c:pt idx="5292">
                  <c:v>5.3163442611694318</c:v>
                </c:pt>
                <c:pt idx="5293">
                  <c:v>6.3354870478311796</c:v>
                </c:pt>
                <c:pt idx="5294">
                  <c:v>8.2785523732503634</c:v>
                </c:pt>
                <c:pt idx="5295">
                  <c:v>9.4064340591430735</c:v>
                </c:pt>
                <c:pt idx="5296">
                  <c:v>10.789986610412599</c:v>
                </c:pt>
                <c:pt idx="5297">
                  <c:v>12.306986172994021</c:v>
                </c:pt>
                <c:pt idx="5298">
                  <c:v>12.699630419413216</c:v>
                </c:pt>
                <c:pt idx="5299">
                  <c:v>14.036554972330805</c:v>
                </c:pt>
                <c:pt idx="5300">
                  <c:v>20.131481488545667</c:v>
                </c:pt>
                <c:pt idx="5301">
                  <c:v>34.34191830952966</c:v>
                </c:pt>
                <c:pt idx="5302">
                  <c:v>42.787042299906375</c:v>
                </c:pt>
                <c:pt idx="5303">
                  <c:v>42.249642054239871</c:v>
                </c:pt>
                <c:pt idx="5304">
                  <c:v>34.911278088887549</c:v>
                </c:pt>
                <c:pt idx="5305">
                  <c:v>28.588427861531486</c:v>
                </c:pt>
                <c:pt idx="5306">
                  <c:v>25.639348347981809</c:v>
                </c:pt>
                <c:pt idx="5307">
                  <c:v>23.85816891988123</c:v>
                </c:pt>
                <c:pt idx="5308">
                  <c:v>23.187323570251458</c:v>
                </c:pt>
                <c:pt idx="5309">
                  <c:v>23.86634413401282</c:v>
                </c:pt>
                <c:pt idx="5310">
                  <c:v>23.975705146789544</c:v>
                </c:pt>
                <c:pt idx="5311">
                  <c:v>24.401873906453496</c:v>
                </c:pt>
                <c:pt idx="5312">
                  <c:v>26.71357440948487</c:v>
                </c:pt>
                <c:pt idx="5313">
                  <c:v>29.76547400156652</c:v>
                </c:pt>
                <c:pt idx="5314">
                  <c:v>32.6967557271321</c:v>
                </c:pt>
                <c:pt idx="5315">
                  <c:v>31.81745910644532</c:v>
                </c:pt>
                <c:pt idx="5316">
                  <c:v>27.091404914855957</c:v>
                </c:pt>
                <c:pt idx="5317">
                  <c:v>23.10592683156322</c:v>
                </c:pt>
                <c:pt idx="5318">
                  <c:v>21.613934516906738</c:v>
                </c:pt>
                <c:pt idx="5319">
                  <c:v>21.12628428141273</c:v>
                </c:pt>
                <c:pt idx="5320">
                  <c:v>21.83980687459313</c:v>
                </c:pt>
                <c:pt idx="5321">
                  <c:v>22.932406425476074</c:v>
                </c:pt>
                <c:pt idx="5322">
                  <c:v>25.109408696492558</c:v>
                </c:pt>
                <c:pt idx="5323">
                  <c:v>28.808961232503286</c:v>
                </c:pt>
                <c:pt idx="5324">
                  <c:v>30.421040534973123</c:v>
                </c:pt>
                <c:pt idx="5325">
                  <c:v>30.568903287251707</c:v>
                </c:pt>
                <c:pt idx="5326">
                  <c:v>30.919317563374872</c:v>
                </c:pt>
                <c:pt idx="5327">
                  <c:v>32.040962855021121</c:v>
                </c:pt>
                <c:pt idx="5328">
                  <c:v>33.087178548177022</c:v>
                </c:pt>
                <c:pt idx="5329">
                  <c:v>34.11375999450685</c:v>
                </c:pt>
                <c:pt idx="5330">
                  <c:v>31.270671526590942</c:v>
                </c:pt>
                <c:pt idx="5331">
                  <c:v>26.882143656412723</c:v>
                </c:pt>
                <c:pt idx="5332">
                  <c:v>20.57906850179041</c:v>
                </c:pt>
                <c:pt idx="5333">
                  <c:v>18.770242373148555</c:v>
                </c:pt>
                <c:pt idx="5334">
                  <c:v>19.405714352925642</c:v>
                </c:pt>
                <c:pt idx="5335">
                  <c:v>21.308733304341661</c:v>
                </c:pt>
                <c:pt idx="5336">
                  <c:v>23.093858083089124</c:v>
                </c:pt>
                <c:pt idx="5337">
                  <c:v>23.827998479207395</c:v>
                </c:pt>
                <c:pt idx="5338">
                  <c:v>24.453262011210199</c:v>
                </c:pt>
                <c:pt idx="5339">
                  <c:v>12.212051073710198</c:v>
                </c:pt>
                <c:pt idx="5340">
                  <c:v>-1.7725687026977539</c:v>
                </c:pt>
                <c:pt idx="5341">
                  <c:v>-3.4427452087402344</c:v>
                </c:pt>
                <c:pt idx="5342">
                  <c:v>-3.2832415898641338</c:v>
                </c:pt>
                <c:pt idx="5343">
                  <c:v>-3.1462628046672307</c:v>
                </c:pt>
                <c:pt idx="5344">
                  <c:v>-2.825481414794921</c:v>
                </c:pt>
                <c:pt idx="5345">
                  <c:v>-2.9959545135498034</c:v>
                </c:pt>
                <c:pt idx="5346">
                  <c:v>-3.1198139190673828</c:v>
                </c:pt>
                <c:pt idx="5347">
                  <c:v>-2.8561134338378888</c:v>
                </c:pt>
                <c:pt idx="5348">
                  <c:v>-2.7485933303833012</c:v>
                </c:pt>
                <c:pt idx="5349">
                  <c:v>-2.9153436024982957</c:v>
                </c:pt>
                <c:pt idx="5350">
                  <c:v>-1.9474274317423128</c:v>
                </c:pt>
                <c:pt idx="5351">
                  <c:v>-3.0239645640056096</c:v>
                </c:pt>
                <c:pt idx="5352">
                  <c:v>-2.7805852890014657</c:v>
                </c:pt>
                <c:pt idx="5353">
                  <c:v>-2.8898553848266588</c:v>
                </c:pt>
                <c:pt idx="5354">
                  <c:v>-3.1579208374023451</c:v>
                </c:pt>
                <c:pt idx="5355">
                  <c:v>-4.0945234298706064</c:v>
                </c:pt>
                <c:pt idx="5356">
                  <c:v>-3.5059922536213444</c:v>
                </c:pt>
                <c:pt idx="5357">
                  <c:v>-4.2889556884765625</c:v>
                </c:pt>
                <c:pt idx="5358">
                  <c:v>-9.9032481511433161</c:v>
                </c:pt>
                <c:pt idx="5359">
                  <c:v>-19.063512166341177</c:v>
                </c:pt>
                <c:pt idx="5360">
                  <c:v>-9.8853203455606717</c:v>
                </c:pt>
                <c:pt idx="5361">
                  <c:v>-6.3101002375284407</c:v>
                </c:pt>
                <c:pt idx="5362">
                  <c:v>-5.288836161295535</c:v>
                </c:pt>
                <c:pt idx="5363">
                  <c:v>-4.9050461451212204</c:v>
                </c:pt>
                <c:pt idx="5364">
                  <c:v>-5.2897891998291042</c:v>
                </c:pt>
                <c:pt idx="5365">
                  <c:v>-4.825505574544307</c:v>
                </c:pt>
                <c:pt idx="5366">
                  <c:v>-5.0935029983520508</c:v>
                </c:pt>
                <c:pt idx="5367">
                  <c:v>-4.8141209284465258</c:v>
                </c:pt>
                <c:pt idx="5368">
                  <c:v>-4.7272621790567664</c:v>
                </c:pt>
                <c:pt idx="5369">
                  <c:v>-3.0825242996215829</c:v>
                </c:pt>
                <c:pt idx="5370">
                  <c:v>2.2626609802246085</c:v>
                </c:pt>
                <c:pt idx="5371">
                  <c:v>16.642677625020383</c:v>
                </c:pt>
                <c:pt idx="5372">
                  <c:v>25.461766878763889</c:v>
                </c:pt>
                <c:pt idx="5373">
                  <c:v>30.171191533406621</c:v>
                </c:pt>
                <c:pt idx="5374">
                  <c:v>35.49965763092041</c:v>
                </c:pt>
                <c:pt idx="5375">
                  <c:v>38.892867406209334</c:v>
                </c:pt>
                <c:pt idx="5376">
                  <c:v>43.13280200958252</c:v>
                </c:pt>
                <c:pt idx="5377">
                  <c:v>48.166164398193359</c:v>
                </c:pt>
                <c:pt idx="5378">
                  <c:v>60.387097676595069</c:v>
                </c:pt>
                <c:pt idx="5379">
                  <c:v>91.515237808227539</c:v>
                </c:pt>
                <c:pt idx="5380">
                  <c:v>139.03411324818919</c:v>
                </c:pt>
                <c:pt idx="5381">
                  <c:v>178.95091724395758</c:v>
                </c:pt>
                <c:pt idx="5382">
                  <c:v>200.43747774759936</c:v>
                </c:pt>
                <c:pt idx="5383">
                  <c:v>208.1882359186809</c:v>
                </c:pt>
                <c:pt idx="5384">
                  <c:v>209.27910486857095</c:v>
                </c:pt>
                <c:pt idx="5385">
                  <c:v>209.56073792775481</c:v>
                </c:pt>
                <c:pt idx="5386">
                  <c:v>192.56510194142658</c:v>
                </c:pt>
                <c:pt idx="5387">
                  <c:v>115.10758813222236</c:v>
                </c:pt>
                <c:pt idx="5388">
                  <c:v>53.64901574452724</c:v>
                </c:pt>
                <c:pt idx="5389">
                  <c:v>30.873517354329458</c:v>
                </c:pt>
                <c:pt idx="5390">
                  <c:v>12.885571797688844</c:v>
                </c:pt>
                <c:pt idx="5391">
                  <c:v>-3.5285237630208712</c:v>
                </c:pt>
                <c:pt idx="5392">
                  <c:v>-0.72369257609045712</c:v>
                </c:pt>
                <c:pt idx="5393">
                  <c:v>1.519304911295535</c:v>
                </c:pt>
                <c:pt idx="5394">
                  <c:v>2.4098736445108662</c:v>
                </c:pt>
                <c:pt idx="5395">
                  <c:v>2.1435591379801053</c:v>
                </c:pt>
                <c:pt idx="5396">
                  <c:v>2.028338114420535</c:v>
                </c:pt>
                <c:pt idx="5397">
                  <c:v>1.8231747945148977</c:v>
                </c:pt>
                <c:pt idx="5398">
                  <c:v>1.7468922932943078</c:v>
                </c:pt>
                <c:pt idx="5399">
                  <c:v>-0.4549252192180121</c:v>
                </c:pt>
                <c:pt idx="5400">
                  <c:v>-2.6766223907470703</c:v>
                </c:pt>
                <c:pt idx="5401">
                  <c:v>-4.5100288391113281</c:v>
                </c:pt>
                <c:pt idx="5402">
                  <c:v>-4.3961680730184298</c:v>
                </c:pt>
                <c:pt idx="5403">
                  <c:v>-4.2670373916625977</c:v>
                </c:pt>
                <c:pt idx="5404">
                  <c:v>-4.9199069341024142</c:v>
                </c:pt>
                <c:pt idx="5405">
                  <c:v>-5.5295769373576587</c:v>
                </c:pt>
                <c:pt idx="5406">
                  <c:v>-6.6086133321126699</c:v>
                </c:pt>
                <c:pt idx="5407">
                  <c:v>-7.5406761169433594</c:v>
                </c:pt>
                <c:pt idx="5408">
                  <c:v>-7.0804917017618463</c:v>
                </c:pt>
                <c:pt idx="5409">
                  <c:v>-6.8866262435913104</c:v>
                </c:pt>
                <c:pt idx="5410">
                  <c:v>-7.1780913670856972</c:v>
                </c:pt>
                <c:pt idx="5411">
                  <c:v>-7.1301727294921884</c:v>
                </c:pt>
                <c:pt idx="5412">
                  <c:v>-7.0292574564615506</c:v>
                </c:pt>
                <c:pt idx="5413">
                  <c:v>-7.5506343841552725</c:v>
                </c:pt>
                <c:pt idx="5414">
                  <c:v>-7.4282013575236778</c:v>
                </c:pt>
                <c:pt idx="5415">
                  <c:v>-3.6954720815023174</c:v>
                </c:pt>
                <c:pt idx="5416">
                  <c:v>0.21848996480309787</c:v>
                </c:pt>
                <c:pt idx="5417">
                  <c:v>0.76120376586914051</c:v>
                </c:pt>
                <c:pt idx="5418">
                  <c:v>-3.5288178126018011</c:v>
                </c:pt>
                <c:pt idx="5419">
                  <c:v>-10.499396324157718</c:v>
                </c:pt>
                <c:pt idx="5420">
                  <c:v>-2.515650749206543</c:v>
                </c:pt>
                <c:pt idx="5421">
                  <c:v>-1.4457022349039335</c:v>
                </c:pt>
                <c:pt idx="5422">
                  <c:v>-0.74542427062988326</c:v>
                </c:pt>
                <c:pt idx="5423">
                  <c:v>-0.53934446970617955</c:v>
                </c:pt>
                <c:pt idx="5424">
                  <c:v>4.9247741699218767E-3</c:v>
                </c:pt>
                <c:pt idx="5425">
                  <c:v>-1.4144579569460811E-2</c:v>
                </c:pt>
                <c:pt idx="5426">
                  <c:v>-0.13631375630700404</c:v>
                </c:pt>
                <c:pt idx="5427">
                  <c:v>0.43775939941406261</c:v>
                </c:pt>
                <c:pt idx="5428">
                  <c:v>0.20343812306714432</c:v>
                </c:pt>
                <c:pt idx="5429">
                  <c:v>0.1387465794880427</c:v>
                </c:pt>
                <c:pt idx="5430">
                  <c:v>0.32616106669115652</c:v>
                </c:pt>
                <c:pt idx="5431">
                  <c:v>7.6803525288937663E-2</c:v>
                </c:pt>
                <c:pt idx="5432">
                  <c:v>-0.27657032012939464</c:v>
                </c:pt>
                <c:pt idx="5433">
                  <c:v>-0.12603569030761719</c:v>
                </c:pt>
                <c:pt idx="5434">
                  <c:v>-4.2215665181515774E-2</c:v>
                </c:pt>
                <c:pt idx="5435">
                  <c:v>3.0025482177734382E-2</c:v>
                </c:pt>
                <c:pt idx="5436">
                  <c:v>2.2650400797488143E-2</c:v>
                </c:pt>
                <c:pt idx="5437">
                  <c:v>8.0871899922726725E-2</c:v>
                </c:pt>
                <c:pt idx="5438">
                  <c:v>9.2334111531613444E-2</c:v>
                </c:pt>
                <c:pt idx="5439">
                  <c:v>7.4901262919183892E-2</c:v>
                </c:pt>
                <c:pt idx="5440">
                  <c:v>8.8428179422976455E-2</c:v>
                </c:pt>
                <c:pt idx="5441">
                  <c:v>8.2482973734499851E-2</c:v>
                </c:pt>
                <c:pt idx="5442">
                  <c:v>0.23817920684814453</c:v>
                </c:pt>
                <c:pt idx="5443">
                  <c:v>0.12643718719482433</c:v>
                </c:pt>
                <c:pt idx="5444">
                  <c:v>0.24131457010901158</c:v>
                </c:pt>
                <c:pt idx="5445">
                  <c:v>0.40059693654370676</c:v>
                </c:pt>
                <c:pt idx="5446">
                  <c:v>0.28571764628088658</c:v>
                </c:pt>
                <c:pt idx="5447">
                  <c:v>1.4829854965209959</c:v>
                </c:pt>
                <c:pt idx="5448">
                  <c:v>3.6835457483927048</c:v>
                </c:pt>
                <c:pt idx="5449">
                  <c:v>11.777637481689453</c:v>
                </c:pt>
                <c:pt idx="5450">
                  <c:v>38.447169939676876</c:v>
                </c:pt>
                <c:pt idx="5451">
                  <c:v>34.05435848236084</c:v>
                </c:pt>
                <c:pt idx="5452">
                  <c:v>24.216822942097906</c:v>
                </c:pt>
                <c:pt idx="5453">
                  <c:v>20.99410374959313</c:v>
                </c:pt>
                <c:pt idx="5454">
                  <c:v>19.884180386861196</c:v>
                </c:pt>
                <c:pt idx="5455">
                  <c:v>16.330376307169551</c:v>
                </c:pt>
                <c:pt idx="5456">
                  <c:v>15.690365155537961</c:v>
                </c:pt>
                <c:pt idx="5457">
                  <c:v>17.89042663574218</c:v>
                </c:pt>
                <c:pt idx="5458">
                  <c:v>17.082622210184677</c:v>
                </c:pt>
                <c:pt idx="5459">
                  <c:v>24.685123761494992</c:v>
                </c:pt>
                <c:pt idx="5460">
                  <c:v>24.320445060729973</c:v>
                </c:pt>
                <c:pt idx="5461">
                  <c:v>23.392280896504751</c:v>
                </c:pt>
                <c:pt idx="5462">
                  <c:v>24.039742469787591</c:v>
                </c:pt>
                <c:pt idx="5463">
                  <c:v>24.442375500996825</c:v>
                </c:pt>
                <c:pt idx="5464">
                  <c:v>23.726962407430051</c:v>
                </c:pt>
                <c:pt idx="5465">
                  <c:v>25.836712837219224</c:v>
                </c:pt>
                <c:pt idx="5466">
                  <c:v>28.425421078999861</c:v>
                </c:pt>
                <c:pt idx="5467">
                  <c:v>27.358818372090695</c:v>
                </c:pt>
                <c:pt idx="5468">
                  <c:v>25.65322049458814</c:v>
                </c:pt>
                <c:pt idx="5469">
                  <c:v>26.116934776306159</c:v>
                </c:pt>
                <c:pt idx="5470">
                  <c:v>26.907926559448242</c:v>
                </c:pt>
                <c:pt idx="5471">
                  <c:v>25.975223541259759</c:v>
                </c:pt>
                <c:pt idx="5472">
                  <c:v>24.379560152689695</c:v>
                </c:pt>
                <c:pt idx="5473">
                  <c:v>25.68387476603187</c:v>
                </c:pt>
                <c:pt idx="5474">
                  <c:v>27.205155372619632</c:v>
                </c:pt>
                <c:pt idx="5475">
                  <c:v>32.981291135152091</c:v>
                </c:pt>
                <c:pt idx="5476">
                  <c:v>31.262085278828856</c:v>
                </c:pt>
                <c:pt idx="5477">
                  <c:v>27.583485285441036</c:v>
                </c:pt>
                <c:pt idx="5478">
                  <c:v>16.574873606363887</c:v>
                </c:pt>
                <c:pt idx="5479">
                  <c:v>169.44458405176795</c:v>
                </c:pt>
                <c:pt idx="5480">
                  <c:v>24.526082515716553</c:v>
                </c:pt>
                <c:pt idx="5481">
                  <c:v>-2.9717942873637071</c:v>
                </c:pt>
                <c:pt idx="5482">
                  <c:v>-2.5623669624328613</c:v>
                </c:pt>
                <c:pt idx="5483">
                  <c:v>-1.5197896957397454</c:v>
                </c:pt>
                <c:pt idx="5484">
                  <c:v>-1.3470384279887075</c:v>
                </c:pt>
                <c:pt idx="5485">
                  <c:v>-1.0461713473002301</c:v>
                </c:pt>
                <c:pt idx="5486">
                  <c:v>-1.4055964152018414</c:v>
                </c:pt>
                <c:pt idx="5487">
                  <c:v>-0.81327470143634151</c:v>
                </c:pt>
                <c:pt idx="5488">
                  <c:v>-0.79044055938720681</c:v>
                </c:pt>
                <c:pt idx="5489">
                  <c:v>-3.9334297180175799E-3</c:v>
                </c:pt>
                <c:pt idx="5490">
                  <c:v>0.5367843310037872</c:v>
                </c:pt>
                <c:pt idx="5491">
                  <c:v>0.8627535502116076</c:v>
                </c:pt>
                <c:pt idx="5492">
                  <c:v>0.50221506754559209</c:v>
                </c:pt>
                <c:pt idx="5493">
                  <c:v>0.80725415547692569</c:v>
                </c:pt>
                <c:pt idx="5494">
                  <c:v>1.0602526664733891</c:v>
                </c:pt>
                <c:pt idx="5495">
                  <c:v>0.10974089304602333</c:v>
                </c:pt>
                <c:pt idx="5496">
                  <c:v>-0.55414247512817405</c:v>
                </c:pt>
                <c:pt idx="5497">
                  <c:v>-1.5012885729471459</c:v>
                </c:pt>
                <c:pt idx="5498">
                  <c:v>-0.59558057785034146</c:v>
                </c:pt>
                <c:pt idx="5499">
                  <c:v>-1.1198978424072266</c:v>
                </c:pt>
                <c:pt idx="5500">
                  <c:v>-1.2407183647155766</c:v>
                </c:pt>
                <c:pt idx="5501">
                  <c:v>-0.19389295578002935</c:v>
                </c:pt>
                <c:pt idx="5502">
                  <c:v>-1.5229196548461914</c:v>
                </c:pt>
                <c:pt idx="5503">
                  <c:v>-0.64974133173620885</c:v>
                </c:pt>
                <c:pt idx="5504">
                  <c:v>1.9419889450073242</c:v>
                </c:pt>
                <c:pt idx="5505">
                  <c:v>1.297629038492857</c:v>
                </c:pt>
                <c:pt idx="5506">
                  <c:v>53.766051451365158</c:v>
                </c:pt>
                <c:pt idx="5507">
                  <c:v>22.577430248260491</c:v>
                </c:pt>
                <c:pt idx="5508">
                  <c:v>18.93514029184978</c:v>
                </c:pt>
                <c:pt idx="5509">
                  <c:v>24.067672252655029</c:v>
                </c:pt>
                <c:pt idx="5510">
                  <c:v>24.837172031402591</c:v>
                </c:pt>
                <c:pt idx="5511">
                  <c:v>26.815324783325185</c:v>
                </c:pt>
                <c:pt idx="5512">
                  <c:v>28.424911657969176</c:v>
                </c:pt>
                <c:pt idx="5513">
                  <c:v>28.805372238159173</c:v>
                </c:pt>
                <c:pt idx="5514">
                  <c:v>25.857982953389474</c:v>
                </c:pt>
                <c:pt idx="5515">
                  <c:v>25.181606928507506</c:v>
                </c:pt>
                <c:pt idx="5516">
                  <c:v>23.438475290934257</c:v>
                </c:pt>
                <c:pt idx="5517">
                  <c:v>22.607799371083559</c:v>
                </c:pt>
                <c:pt idx="5518">
                  <c:v>22.999941031138114</c:v>
                </c:pt>
                <c:pt idx="5519">
                  <c:v>23.731811205546087</c:v>
                </c:pt>
                <c:pt idx="5520">
                  <c:v>24.839611689249693</c:v>
                </c:pt>
                <c:pt idx="5521">
                  <c:v>26.114794572194391</c:v>
                </c:pt>
                <c:pt idx="5522">
                  <c:v>23.261189301808713</c:v>
                </c:pt>
                <c:pt idx="5523">
                  <c:v>18.717337449391664</c:v>
                </c:pt>
                <c:pt idx="5524">
                  <c:v>17.833700338999449</c:v>
                </c:pt>
                <c:pt idx="5525">
                  <c:v>17.546617348988825</c:v>
                </c:pt>
                <c:pt idx="5526">
                  <c:v>17.837371031443297</c:v>
                </c:pt>
                <c:pt idx="5527">
                  <c:v>14.375823656717959</c:v>
                </c:pt>
                <c:pt idx="5528">
                  <c:v>15.341948986053463</c:v>
                </c:pt>
                <c:pt idx="5529">
                  <c:v>18.58135763804119</c:v>
                </c:pt>
                <c:pt idx="5530">
                  <c:v>19.663173675537102</c:v>
                </c:pt>
                <c:pt idx="5531">
                  <c:v>17.283453941345201</c:v>
                </c:pt>
                <c:pt idx="5532">
                  <c:v>21.280670483907031</c:v>
                </c:pt>
                <c:pt idx="5533">
                  <c:v>22.434802214304568</c:v>
                </c:pt>
                <c:pt idx="5534">
                  <c:v>21.179390589396178</c:v>
                </c:pt>
                <c:pt idx="5535">
                  <c:v>19.498502731323221</c:v>
                </c:pt>
                <c:pt idx="5536">
                  <c:v>19.730831940968812</c:v>
                </c:pt>
                <c:pt idx="5537">
                  <c:v>12.663358370463071</c:v>
                </c:pt>
                <c:pt idx="5538">
                  <c:v>18.333545366923026</c:v>
                </c:pt>
                <c:pt idx="5539">
                  <c:v>27.517811298370361</c:v>
                </c:pt>
                <c:pt idx="5540">
                  <c:v>33.131454785664843</c:v>
                </c:pt>
                <c:pt idx="5541">
                  <c:v>12.821254253387455</c:v>
                </c:pt>
                <c:pt idx="5542">
                  <c:v>14.589938163757321</c:v>
                </c:pt>
                <c:pt idx="5543">
                  <c:v>9.1550912857055664</c:v>
                </c:pt>
                <c:pt idx="5544">
                  <c:v>6.9129540125529143</c:v>
                </c:pt>
                <c:pt idx="5545">
                  <c:v>6.7857866287231454</c:v>
                </c:pt>
                <c:pt idx="5546">
                  <c:v>6.9795335133870271</c:v>
                </c:pt>
                <c:pt idx="5547">
                  <c:v>6.1175076166788891</c:v>
                </c:pt>
                <c:pt idx="5548">
                  <c:v>6.2158845265706155</c:v>
                </c:pt>
                <c:pt idx="5549">
                  <c:v>6.7214905420939317</c:v>
                </c:pt>
                <c:pt idx="5550">
                  <c:v>6.5339503288269016</c:v>
                </c:pt>
                <c:pt idx="5551">
                  <c:v>6.7542848587036106</c:v>
                </c:pt>
                <c:pt idx="5552">
                  <c:v>6.799955685933412</c:v>
                </c:pt>
                <c:pt idx="5553">
                  <c:v>6.6583423614501953</c:v>
                </c:pt>
                <c:pt idx="5554">
                  <c:v>6.8538074493408203</c:v>
                </c:pt>
                <c:pt idx="5555">
                  <c:v>7.2029417355855694</c:v>
                </c:pt>
                <c:pt idx="5556">
                  <c:v>7.8506534894307292</c:v>
                </c:pt>
                <c:pt idx="5557">
                  <c:v>7.6185975074768049</c:v>
                </c:pt>
                <c:pt idx="5558">
                  <c:v>6.6705427169799805</c:v>
                </c:pt>
                <c:pt idx="5559">
                  <c:v>6.7721551259358526</c:v>
                </c:pt>
                <c:pt idx="5560">
                  <c:v>6.8299759229024612</c:v>
                </c:pt>
                <c:pt idx="5561">
                  <c:v>6.7707233428955096</c:v>
                </c:pt>
                <c:pt idx="5562">
                  <c:v>6.6496712366740098</c:v>
                </c:pt>
                <c:pt idx="5563">
                  <c:v>6.6610369682311976</c:v>
                </c:pt>
                <c:pt idx="5564">
                  <c:v>6.6590471267700195</c:v>
                </c:pt>
                <c:pt idx="5565">
                  <c:v>6.6681973139444608</c:v>
                </c:pt>
                <c:pt idx="5566">
                  <c:v>6.797039826711055</c:v>
                </c:pt>
                <c:pt idx="5567">
                  <c:v>7.3789865175883147</c:v>
                </c:pt>
                <c:pt idx="5568">
                  <c:v>7.4631627400715974</c:v>
                </c:pt>
                <c:pt idx="5569">
                  <c:v>5.718963781992616</c:v>
                </c:pt>
                <c:pt idx="5570">
                  <c:v>5.1410988171895156</c:v>
                </c:pt>
                <c:pt idx="5571">
                  <c:v>7.020441532135008</c:v>
                </c:pt>
                <c:pt idx="5572">
                  <c:v>7.3048839569091779</c:v>
                </c:pt>
                <c:pt idx="5573">
                  <c:v>8.2826900482177734</c:v>
                </c:pt>
                <c:pt idx="5574">
                  <c:v>8.5005547205607286</c:v>
                </c:pt>
                <c:pt idx="5575">
                  <c:v>7.7838006019592294</c:v>
                </c:pt>
                <c:pt idx="5576">
                  <c:v>7.7303082148234266</c:v>
                </c:pt>
                <c:pt idx="5577">
                  <c:v>7.7444106737772245</c:v>
                </c:pt>
                <c:pt idx="5578">
                  <c:v>8.0420433680216661</c:v>
                </c:pt>
                <c:pt idx="5579">
                  <c:v>8.1902093887329102</c:v>
                </c:pt>
                <c:pt idx="5580">
                  <c:v>8.1577450434367051</c:v>
                </c:pt>
                <c:pt idx="5581">
                  <c:v>8.0258126258850098</c:v>
                </c:pt>
                <c:pt idx="5582">
                  <c:v>9.096494038899781</c:v>
                </c:pt>
                <c:pt idx="5583">
                  <c:v>12.554479122161865</c:v>
                </c:pt>
                <c:pt idx="5584">
                  <c:v>12.713755448659242</c:v>
                </c:pt>
                <c:pt idx="5585">
                  <c:v>12.77470699946082</c:v>
                </c:pt>
                <c:pt idx="5586">
                  <c:v>12.49801762898767</c:v>
                </c:pt>
                <c:pt idx="5587">
                  <c:v>12.067184607187931</c:v>
                </c:pt>
                <c:pt idx="5588">
                  <c:v>12.285839398702027</c:v>
                </c:pt>
                <c:pt idx="5589">
                  <c:v>12.42681852976483</c:v>
                </c:pt>
                <c:pt idx="5590">
                  <c:v>12.745886643727605</c:v>
                </c:pt>
                <c:pt idx="5591">
                  <c:v>12.396775563557924</c:v>
                </c:pt>
                <c:pt idx="5592">
                  <c:v>12.737848440806086</c:v>
                </c:pt>
                <c:pt idx="5593">
                  <c:v>12.238791624704955</c:v>
                </c:pt>
                <c:pt idx="5594">
                  <c:v>11.613646348317502</c:v>
                </c:pt>
                <c:pt idx="5595">
                  <c:v>11.980203151702881</c:v>
                </c:pt>
                <c:pt idx="5596">
                  <c:v>11.391014099121097</c:v>
                </c:pt>
                <c:pt idx="5597">
                  <c:v>12.747371514638242</c:v>
                </c:pt>
                <c:pt idx="5598">
                  <c:v>16.702325026194274</c:v>
                </c:pt>
                <c:pt idx="5599">
                  <c:v>21.500957965850837</c:v>
                </c:pt>
                <c:pt idx="5600">
                  <c:v>27.42939678827917</c:v>
                </c:pt>
                <c:pt idx="5601">
                  <c:v>20.928131898244253</c:v>
                </c:pt>
                <c:pt idx="5602">
                  <c:v>-53.984791755676241</c:v>
                </c:pt>
                <c:pt idx="5603">
                  <c:v>-49.402109940846756</c:v>
                </c:pt>
                <c:pt idx="5604">
                  <c:v>-39.082499504089355</c:v>
                </c:pt>
                <c:pt idx="5605">
                  <c:v>-30.586101373036733</c:v>
                </c:pt>
                <c:pt idx="5606">
                  <c:v>-29.985009988149024</c:v>
                </c:pt>
                <c:pt idx="5607">
                  <c:v>-21.670873800913455</c:v>
                </c:pt>
                <c:pt idx="5608">
                  <c:v>-14.938440163930238</c:v>
                </c:pt>
                <c:pt idx="5609">
                  <c:v>-11.245854218800847</c:v>
                </c:pt>
                <c:pt idx="5610">
                  <c:v>-6.4359726905822772</c:v>
                </c:pt>
                <c:pt idx="5611">
                  <c:v>-3.8709707260131827</c:v>
                </c:pt>
                <c:pt idx="5612">
                  <c:v>-9.2571576436284914E-2</c:v>
                </c:pt>
                <c:pt idx="5613">
                  <c:v>32.995587666829465</c:v>
                </c:pt>
                <c:pt idx="5614">
                  <c:v>5.7057145436605179</c:v>
                </c:pt>
                <c:pt idx="5615">
                  <c:v>1.6292250951131559</c:v>
                </c:pt>
                <c:pt idx="5616">
                  <c:v>1.2414646148681634</c:v>
                </c:pt>
                <c:pt idx="5617">
                  <c:v>1.7620191574096675</c:v>
                </c:pt>
                <c:pt idx="5618">
                  <c:v>2.1730928421020526</c:v>
                </c:pt>
                <c:pt idx="5619">
                  <c:v>2.2601566314697266</c:v>
                </c:pt>
                <c:pt idx="5620">
                  <c:v>2.5744272867838172</c:v>
                </c:pt>
                <c:pt idx="5621">
                  <c:v>3.3822298049926758</c:v>
                </c:pt>
                <c:pt idx="5622">
                  <c:v>3.0522807439168673</c:v>
                </c:pt>
                <c:pt idx="5623">
                  <c:v>2.6660270690917978</c:v>
                </c:pt>
                <c:pt idx="5624">
                  <c:v>3.191973368326785</c:v>
                </c:pt>
                <c:pt idx="5625">
                  <c:v>2.825842857360839</c:v>
                </c:pt>
                <c:pt idx="5626">
                  <c:v>2.4346240361531946</c:v>
                </c:pt>
                <c:pt idx="5627">
                  <c:v>2.8958018620809298</c:v>
                </c:pt>
                <c:pt idx="5628">
                  <c:v>4.3829860687255824</c:v>
                </c:pt>
                <c:pt idx="5629">
                  <c:v>3.1829760869343326</c:v>
                </c:pt>
                <c:pt idx="5630">
                  <c:v>3.835552215576171</c:v>
                </c:pt>
                <c:pt idx="5631">
                  <c:v>5.088222185770638</c:v>
                </c:pt>
                <c:pt idx="5632">
                  <c:v>-1.4971647262573238</c:v>
                </c:pt>
                <c:pt idx="5633">
                  <c:v>-38.827382723490459</c:v>
                </c:pt>
                <c:pt idx="5634">
                  <c:v>-58.817859649658175</c:v>
                </c:pt>
                <c:pt idx="5635">
                  <c:v>-33.882393519083735</c:v>
                </c:pt>
                <c:pt idx="5636">
                  <c:v>-14.00371265411377</c:v>
                </c:pt>
                <c:pt idx="5637">
                  <c:v>-3.1225697199504348</c:v>
                </c:pt>
                <c:pt idx="5638">
                  <c:v>3.0220460891723633</c:v>
                </c:pt>
                <c:pt idx="5639">
                  <c:v>7.5767914454143046</c:v>
                </c:pt>
                <c:pt idx="5640">
                  <c:v>9.1480468114216364</c:v>
                </c:pt>
                <c:pt idx="5641">
                  <c:v>8.1928097407022733</c:v>
                </c:pt>
                <c:pt idx="5642">
                  <c:v>7.3547856012979738</c:v>
                </c:pt>
                <c:pt idx="5643">
                  <c:v>6.5652306874592341</c:v>
                </c:pt>
                <c:pt idx="5644">
                  <c:v>6.1797771453857422</c:v>
                </c:pt>
                <c:pt idx="5645">
                  <c:v>6.6777254740396774</c:v>
                </c:pt>
                <c:pt idx="5646">
                  <c:v>7.4236043294271212</c:v>
                </c:pt>
                <c:pt idx="5647">
                  <c:v>8.376353581746347</c:v>
                </c:pt>
                <c:pt idx="5648">
                  <c:v>8.9461139043171407</c:v>
                </c:pt>
                <c:pt idx="5649">
                  <c:v>9.6058441797893064</c:v>
                </c:pt>
                <c:pt idx="5650">
                  <c:v>12.04947026570642</c:v>
                </c:pt>
                <c:pt idx="5651">
                  <c:v>8.5106506347656268</c:v>
                </c:pt>
                <c:pt idx="5652">
                  <c:v>10.009558677673343</c:v>
                </c:pt>
                <c:pt idx="5653">
                  <c:v>9.553289731343515</c:v>
                </c:pt>
                <c:pt idx="5654">
                  <c:v>7.5182936986287814</c:v>
                </c:pt>
                <c:pt idx="5655">
                  <c:v>5.8971443176269487</c:v>
                </c:pt>
                <c:pt idx="5656">
                  <c:v>5.6425011952717359</c:v>
                </c:pt>
                <c:pt idx="5657">
                  <c:v>5.4690297444660718</c:v>
                </c:pt>
                <c:pt idx="5658">
                  <c:v>5.5239226023355741</c:v>
                </c:pt>
                <c:pt idx="5659">
                  <c:v>5.8066183725993596</c:v>
                </c:pt>
                <c:pt idx="5660">
                  <c:v>4.6238438288371508</c:v>
                </c:pt>
                <c:pt idx="5661">
                  <c:v>3.966351826985715</c:v>
                </c:pt>
                <c:pt idx="5662">
                  <c:v>4.1684239705404007</c:v>
                </c:pt>
                <c:pt idx="5663">
                  <c:v>5.803444544474246</c:v>
                </c:pt>
                <c:pt idx="5664">
                  <c:v>23.857517560322997</c:v>
                </c:pt>
                <c:pt idx="5665">
                  <c:v>41.873520533243763</c:v>
                </c:pt>
                <c:pt idx="5666">
                  <c:v>26.089181264241574</c:v>
                </c:pt>
                <c:pt idx="5667">
                  <c:v>15.099829991658567</c:v>
                </c:pt>
                <c:pt idx="5668">
                  <c:v>9.0290800730387026</c:v>
                </c:pt>
                <c:pt idx="5669">
                  <c:v>5.6688028971354889</c:v>
                </c:pt>
                <c:pt idx="5670">
                  <c:v>3.3399877548217782</c:v>
                </c:pt>
                <c:pt idx="5671">
                  <c:v>2.5726766586303711</c:v>
                </c:pt>
                <c:pt idx="5672">
                  <c:v>2.6288906733194608</c:v>
                </c:pt>
                <c:pt idx="5673">
                  <c:v>2.6932700475057354</c:v>
                </c:pt>
                <c:pt idx="5674">
                  <c:v>2.6966409683227539</c:v>
                </c:pt>
                <c:pt idx="5675">
                  <c:v>2.6666450500488263</c:v>
                </c:pt>
                <c:pt idx="5676">
                  <c:v>3.5290276209512972</c:v>
                </c:pt>
                <c:pt idx="5677">
                  <c:v>4.5444453557332736</c:v>
                </c:pt>
                <c:pt idx="5678">
                  <c:v>4.6466385523478948</c:v>
                </c:pt>
                <c:pt idx="5679">
                  <c:v>4.7296832402547579</c:v>
                </c:pt>
                <c:pt idx="5680">
                  <c:v>5.460430781046627</c:v>
                </c:pt>
                <c:pt idx="5681">
                  <c:v>8.644069035847906</c:v>
                </c:pt>
                <c:pt idx="5682">
                  <c:v>11.228417714436883</c:v>
                </c:pt>
                <c:pt idx="5683">
                  <c:v>8.6069326400756836</c:v>
                </c:pt>
                <c:pt idx="5684">
                  <c:v>4.2664216359455622</c:v>
                </c:pt>
                <c:pt idx="5685">
                  <c:v>2.6461480458577853</c:v>
                </c:pt>
                <c:pt idx="5686">
                  <c:v>1.7970126469930396</c:v>
                </c:pt>
                <c:pt idx="5687">
                  <c:v>2.2093772888183612</c:v>
                </c:pt>
                <c:pt idx="5688">
                  <c:v>2.5415207544963345</c:v>
                </c:pt>
                <c:pt idx="5689">
                  <c:v>2.3354991277059289</c:v>
                </c:pt>
                <c:pt idx="5690">
                  <c:v>2.4937884012857685</c:v>
                </c:pt>
                <c:pt idx="5691">
                  <c:v>2.2814664840698229</c:v>
                </c:pt>
                <c:pt idx="5692">
                  <c:v>1.241865793863894</c:v>
                </c:pt>
                <c:pt idx="5693">
                  <c:v>1.4599777857462186</c:v>
                </c:pt>
                <c:pt idx="5694">
                  <c:v>1.2945117950439449</c:v>
                </c:pt>
                <c:pt idx="5695">
                  <c:v>2.3083518346149958</c:v>
                </c:pt>
                <c:pt idx="5696">
                  <c:v>2.7840436299641169</c:v>
                </c:pt>
                <c:pt idx="5697">
                  <c:v>0.66663106282555895</c:v>
                </c:pt>
                <c:pt idx="5698">
                  <c:v>-7.8433195749880724E-2</c:v>
                </c:pt>
                <c:pt idx="5699">
                  <c:v>0.21599721908569344</c:v>
                </c:pt>
                <c:pt idx="5700">
                  <c:v>0.16481987635296491</c:v>
                </c:pt>
                <c:pt idx="5701">
                  <c:v>0.31471729278564475</c:v>
                </c:pt>
                <c:pt idx="5702">
                  <c:v>9.9756081899045085E-2</c:v>
                </c:pt>
                <c:pt idx="5703">
                  <c:v>-0.24162038167310129</c:v>
                </c:pt>
                <c:pt idx="5704">
                  <c:v>-0.10768540700269116</c:v>
                </c:pt>
                <c:pt idx="5705">
                  <c:v>-1.188390413920104</c:v>
                </c:pt>
                <c:pt idx="5706">
                  <c:v>-2.929074764251709</c:v>
                </c:pt>
                <c:pt idx="5707">
                  <c:v>-2.5171500841776151</c:v>
                </c:pt>
                <c:pt idx="5708">
                  <c:v>-3.2584493954976779</c:v>
                </c:pt>
                <c:pt idx="5709">
                  <c:v>-2.9996047019958487</c:v>
                </c:pt>
                <c:pt idx="5710">
                  <c:v>-3.0437863667805809</c:v>
                </c:pt>
                <c:pt idx="5711">
                  <c:v>-3.0104374885559082</c:v>
                </c:pt>
                <c:pt idx="5712">
                  <c:v>-3.1358933448791504</c:v>
                </c:pt>
                <c:pt idx="5713">
                  <c:v>-2.991056124369321</c:v>
                </c:pt>
                <c:pt idx="5714">
                  <c:v>-3.1416436831156589</c:v>
                </c:pt>
                <c:pt idx="5715">
                  <c:v>-3.1985861460368032</c:v>
                </c:pt>
                <c:pt idx="5716">
                  <c:v>-3.3097147941589355</c:v>
                </c:pt>
                <c:pt idx="5717">
                  <c:v>-2.9436335563659686</c:v>
                </c:pt>
                <c:pt idx="5718">
                  <c:v>-2.8490881919860831</c:v>
                </c:pt>
                <c:pt idx="5719">
                  <c:v>-2.8761612574259638</c:v>
                </c:pt>
                <c:pt idx="5720">
                  <c:v>-2.7940309842427951</c:v>
                </c:pt>
                <c:pt idx="5721">
                  <c:v>-2.7981799443562636</c:v>
                </c:pt>
                <c:pt idx="5722">
                  <c:v>-3.7075950304667353</c:v>
                </c:pt>
                <c:pt idx="5723">
                  <c:v>-10.044543902079283</c:v>
                </c:pt>
                <c:pt idx="5724">
                  <c:v>-18.945056597391719</c:v>
                </c:pt>
                <c:pt idx="5725">
                  <c:v>-4.3765316009521484</c:v>
                </c:pt>
                <c:pt idx="5726">
                  <c:v>-3.1387227376301894</c:v>
                </c:pt>
                <c:pt idx="5727">
                  <c:v>-2.6976404190063477</c:v>
                </c:pt>
                <c:pt idx="5728">
                  <c:v>-2.9245944023132333</c:v>
                </c:pt>
                <c:pt idx="5729">
                  <c:v>-3.0488009452819833</c:v>
                </c:pt>
                <c:pt idx="5730">
                  <c:v>-2.8826096852620244</c:v>
                </c:pt>
                <c:pt idx="5731">
                  <c:v>-3.0573995908101788</c:v>
                </c:pt>
                <c:pt idx="5732">
                  <c:v>-3.4076046943664551</c:v>
                </c:pt>
                <c:pt idx="5733">
                  <c:v>-3.0774157842000136</c:v>
                </c:pt>
                <c:pt idx="5734">
                  <c:v>-3.09207789103192</c:v>
                </c:pt>
                <c:pt idx="5735">
                  <c:v>-2.9317529996235963</c:v>
                </c:pt>
                <c:pt idx="5736">
                  <c:v>9.3827217419942031</c:v>
                </c:pt>
                <c:pt idx="5737">
                  <c:v>20.86982123057043</c:v>
                </c:pt>
                <c:pt idx="5738">
                  <c:v>24.687663873036684</c:v>
                </c:pt>
                <c:pt idx="5739">
                  <c:v>30.956263860066713</c:v>
                </c:pt>
                <c:pt idx="5740">
                  <c:v>35.808935006459549</c:v>
                </c:pt>
                <c:pt idx="5741">
                  <c:v>46.716368675231934</c:v>
                </c:pt>
                <c:pt idx="5742">
                  <c:v>70.002117633819608</c:v>
                </c:pt>
                <c:pt idx="5743">
                  <c:v>102.69612439473468</c:v>
                </c:pt>
                <c:pt idx="5744">
                  <c:v>126.5329686800639</c:v>
                </c:pt>
                <c:pt idx="5745">
                  <c:v>136.90645456314076</c:v>
                </c:pt>
                <c:pt idx="5746">
                  <c:v>138.80043729146325</c:v>
                </c:pt>
                <c:pt idx="5747">
                  <c:v>139.70892111460375</c:v>
                </c:pt>
                <c:pt idx="5748">
                  <c:v>139.51822614669805</c:v>
                </c:pt>
                <c:pt idx="5749">
                  <c:v>134.72026570638013</c:v>
                </c:pt>
                <c:pt idx="5750">
                  <c:v>132.9087233543396</c:v>
                </c:pt>
                <c:pt idx="5751">
                  <c:v>135.46630652745569</c:v>
                </c:pt>
                <c:pt idx="5752">
                  <c:v>139.66962242126453</c:v>
                </c:pt>
                <c:pt idx="5753">
                  <c:v>126.43944899241123</c:v>
                </c:pt>
                <c:pt idx="5754">
                  <c:v>70.193734327952058</c:v>
                </c:pt>
                <c:pt idx="5755">
                  <c:v>36.271444638570131</c:v>
                </c:pt>
                <c:pt idx="5756">
                  <c:v>16.407748222351067</c:v>
                </c:pt>
                <c:pt idx="5757">
                  <c:v>-9.8363728523254395</c:v>
                </c:pt>
                <c:pt idx="5758">
                  <c:v>-5.1470521291097375</c:v>
                </c:pt>
                <c:pt idx="5759">
                  <c:v>0.98190371195471449</c:v>
                </c:pt>
                <c:pt idx="5760">
                  <c:v>1.9380455017089853</c:v>
                </c:pt>
                <c:pt idx="5761">
                  <c:v>1.8569355010986333</c:v>
                </c:pt>
                <c:pt idx="5762">
                  <c:v>1.7888638178507108</c:v>
                </c:pt>
                <c:pt idx="5763">
                  <c:v>1.5444313685100042</c:v>
                </c:pt>
                <c:pt idx="5764">
                  <c:v>1.3753121693929422</c:v>
                </c:pt>
                <c:pt idx="5765">
                  <c:v>0.64753945668530877</c:v>
                </c:pt>
                <c:pt idx="5766">
                  <c:v>-0.8302736282348635</c:v>
                </c:pt>
                <c:pt idx="5767">
                  <c:v>-2.364126841227177</c:v>
                </c:pt>
                <c:pt idx="5768">
                  <c:v>-3.1028178532918673</c:v>
                </c:pt>
                <c:pt idx="5769">
                  <c:v>-3.3608423868814725</c:v>
                </c:pt>
                <c:pt idx="5770">
                  <c:v>-4.0690209070841092</c:v>
                </c:pt>
                <c:pt idx="5771">
                  <c:v>-4.5458574295043954</c:v>
                </c:pt>
                <c:pt idx="5772">
                  <c:v>-4.2830712000529729</c:v>
                </c:pt>
                <c:pt idx="5773">
                  <c:v>-3.8245493570963176</c:v>
                </c:pt>
                <c:pt idx="5774">
                  <c:v>-4.1858917872110624</c:v>
                </c:pt>
                <c:pt idx="5775">
                  <c:v>-4.0728247960408908</c:v>
                </c:pt>
                <c:pt idx="5776">
                  <c:v>-4.1473617553710938</c:v>
                </c:pt>
                <c:pt idx="5777">
                  <c:v>-4.2847976684570295</c:v>
                </c:pt>
                <c:pt idx="5778">
                  <c:v>-4.0646139780679924</c:v>
                </c:pt>
                <c:pt idx="5779">
                  <c:v>-3.2645400365194073</c:v>
                </c:pt>
                <c:pt idx="5780">
                  <c:v>-2.9024594624837601</c:v>
                </c:pt>
                <c:pt idx="5781">
                  <c:v>-1.1848204930623747</c:v>
                </c:pt>
                <c:pt idx="5782">
                  <c:v>1.0347045262655001</c:v>
                </c:pt>
                <c:pt idx="5783">
                  <c:v>1.1800994873046871</c:v>
                </c:pt>
                <c:pt idx="5784">
                  <c:v>-20.78581047058104</c:v>
                </c:pt>
                <c:pt idx="5785">
                  <c:v>-8.3691968917846769</c:v>
                </c:pt>
                <c:pt idx="5786">
                  <c:v>-2.7125056584676486</c:v>
                </c:pt>
                <c:pt idx="5787">
                  <c:v>-5.3581714630126953</c:v>
                </c:pt>
                <c:pt idx="5788">
                  <c:v>-0.90003458658861768</c:v>
                </c:pt>
                <c:pt idx="5789">
                  <c:v>-0.17538706461584752</c:v>
                </c:pt>
                <c:pt idx="5790">
                  <c:v>4.8093159993527493E-2</c:v>
                </c:pt>
                <c:pt idx="5791">
                  <c:v>-0.12326653798425022</c:v>
                </c:pt>
                <c:pt idx="5792">
                  <c:v>9.143829345703125E-3</c:v>
                </c:pt>
                <c:pt idx="5793">
                  <c:v>0.1195783615112305</c:v>
                </c:pt>
                <c:pt idx="5794">
                  <c:v>9.9593798319574559E-2</c:v>
                </c:pt>
                <c:pt idx="5795">
                  <c:v>0.12153784434008233</c:v>
                </c:pt>
                <c:pt idx="5796">
                  <c:v>0.21326478322350795</c:v>
                </c:pt>
                <c:pt idx="5797">
                  <c:v>0.34147580464684796</c:v>
                </c:pt>
                <c:pt idx="5798">
                  <c:v>-4.2342503865597805E-2</c:v>
                </c:pt>
                <c:pt idx="5799">
                  <c:v>4.6189308166503878E-2</c:v>
                </c:pt>
                <c:pt idx="5800">
                  <c:v>0.20372422536217988</c:v>
                </c:pt>
                <c:pt idx="5801">
                  <c:v>0.38343397776282045</c:v>
                </c:pt>
                <c:pt idx="5802">
                  <c:v>0.30049546559655482</c:v>
                </c:pt>
                <c:pt idx="5803">
                  <c:v>0.3490896224975587</c:v>
                </c:pt>
                <c:pt idx="5804">
                  <c:v>2.8405189514160167E-2</c:v>
                </c:pt>
                <c:pt idx="5805">
                  <c:v>7.0716540018793267E-2</c:v>
                </c:pt>
                <c:pt idx="5806">
                  <c:v>7.4557304382324233E-2</c:v>
                </c:pt>
                <c:pt idx="5807">
                  <c:v>6.7667643229128799E-2</c:v>
                </c:pt>
                <c:pt idx="5808">
                  <c:v>0.14946619669592578</c:v>
                </c:pt>
                <c:pt idx="5809">
                  <c:v>0.20298894246423071</c:v>
                </c:pt>
                <c:pt idx="5810">
                  <c:v>0.21140988667798422</c:v>
                </c:pt>
                <c:pt idx="5811">
                  <c:v>0.14453506469726574</c:v>
                </c:pt>
                <c:pt idx="5812">
                  <c:v>3.0573431650798275</c:v>
                </c:pt>
                <c:pt idx="5813">
                  <c:v>3.2634137471517324</c:v>
                </c:pt>
                <c:pt idx="5814">
                  <c:v>6.1125707626342765</c:v>
                </c:pt>
                <c:pt idx="5815">
                  <c:v>29.50341606140136</c:v>
                </c:pt>
                <c:pt idx="5816">
                  <c:v>115.23546091715501</c:v>
                </c:pt>
                <c:pt idx="5817">
                  <c:v>81.615060488382937</c:v>
                </c:pt>
                <c:pt idx="5818">
                  <c:v>46.155404090881348</c:v>
                </c:pt>
                <c:pt idx="5819">
                  <c:v>43.319439888000474</c:v>
                </c:pt>
                <c:pt idx="5820">
                  <c:v>46.326730092366574</c:v>
                </c:pt>
                <c:pt idx="5821">
                  <c:v>63.323616027832024</c:v>
                </c:pt>
                <c:pt idx="5822">
                  <c:v>55.860223134358762</c:v>
                </c:pt>
                <c:pt idx="5823">
                  <c:v>38.591739336649539</c:v>
                </c:pt>
                <c:pt idx="5824">
                  <c:v>45.866925239562988</c:v>
                </c:pt>
                <c:pt idx="5825">
                  <c:v>44.423637708028203</c:v>
                </c:pt>
                <c:pt idx="5826">
                  <c:v>43.065918922424345</c:v>
                </c:pt>
                <c:pt idx="5827">
                  <c:v>49.895343780517578</c:v>
                </c:pt>
                <c:pt idx="5828">
                  <c:v>34.090038299560561</c:v>
                </c:pt>
                <c:pt idx="5829">
                  <c:v>48.079467455546094</c:v>
                </c:pt>
                <c:pt idx="5830">
                  <c:v>44.730673789978042</c:v>
                </c:pt>
                <c:pt idx="5831">
                  <c:v>40.293030420939218</c:v>
                </c:pt>
                <c:pt idx="5832">
                  <c:v>54.109957695007324</c:v>
                </c:pt>
                <c:pt idx="5833">
                  <c:v>52.270660082499148</c:v>
                </c:pt>
                <c:pt idx="5834">
                  <c:v>48.089262008666978</c:v>
                </c:pt>
                <c:pt idx="5835">
                  <c:v>24.886946996052984</c:v>
                </c:pt>
                <c:pt idx="5836">
                  <c:v>11.83173942565918</c:v>
                </c:pt>
                <c:pt idx="5837">
                  <c:v>6.2544425328572952</c:v>
                </c:pt>
                <c:pt idx="5838">
                  <c:v>31.052860577901235</c:v>
                </c:pt>
                <c:pt idx="5839">
                  <c:v>36.308166821797592</c:v>
                </c:pt>
                <c:pt idx="5840">
                  <c:v>26.874547322591184</c:v>
                </c:pt>
                <c:pt idx="5841">
                  <c:v>18.71342945098877</c:v>
                </c:pt>
                <c:pt idx="5842">
                  <c:v>22.192352612813352</c:v>
                </c:pt>
                <c:pt idx="5843">
                  <c:v>35.063754717508928</c:v>
                </c:pt>
                <c:pt idx="5844">
                  <c:v>47.137584050496429</c:v>
                </c:pt>
                <c:pt idx="5845">
                  <c:v>49.75199031829834</c:v>
                </c:pt>
                <c:pt idx="5846">
                  <c:v>148.77847099304194</c:v>
                </c:pt>
                <c:pt idx="5847">
                  <c:v>287.79150978724147</c:v>
                </c:pt>
                <c:pt idx="5848">
                  <c:v>126.80402676264447</c:v>
                </c:pt>
                <c:pt idx="5849">
                  <c:v>120.41765721638996</c:v>
                </c:pt>
                <c:pt idx="5850">
                  <c:v>63.427800496419245</c:v>
                </c:pt>
                <c:pt idx="5851">
                  <c:v>103.72351360321044</c:v>
                </c:pt>
                <c:pt idx="5852">
                  <c:v>170.47299146652222</c:v>
                </c:pt>
                <c:pt idx="5853">
                  <c:v>126.17805369695023</c:v>
                </c:pt>
                <c:pt idx="5854">
                  <c:v>84.446999231974331</c:v>
                </c:pt>
                <c:pt idx="5855">
                  <c:v>9.5517525672912598</c:v>
                </c:pt>
                <c:pt idx="5856">
                  <c:v>0.20723168055218377</c:v>
                </c:pt>
                <c:pt idx="5857">
                  <c:v>0.49030033747357038</c:v>
                </c:pt>
                <c:pt idx="5858">
                  <c:v>-0.60163974761962913</c:v>
                </c:pt>
                <c:pt idx="5859">
                  <c:v>-2.2122065226255937E-2</c:v>
                </c:pt>
                <c:pt idx="5860">
                  <c:v>-3.3215999603271491E-2</c:v>
                </c:pt>
                <c:pt idx="5861">
                  <c:v>-3.0694325764955017E-2</c:v>
                </c:pt>
                <c:pt idx="5862">
                  <c:v>-2.7994950612423984E-2</c:v>
                </c:pt>
                <c:pt idx="5863">
                  <c:v>-2.657365798950197E-2</c:v>
                </c:pt>
                <c:pt idx="5864">
                  <c:v>-2.5528271993039198E-2</c:v>
                </c:pt>
                <c:pt idx="5865">
                  <c:v>-2.5805473327636726E-2</c:v>
                </c:pt>
                <c:pt idx="5866">
                  <c:v>-3.9322058359800835E-2</c:v>
                </c:pt>
                <c:pt idx="5867">
                  <c:v>-0.39413579305011132</c:v>
                </c:pt>
                <c:pt idx="5868">
                  <c:v>-1.0409886042276639</c:v>
                </c:pt>
                <c:pt idx="5869">
                  <c:v>-0.51533651351928711</c:v>
                </c:pt>
                <c:pt idx="5870">
                  <c:v>-1.0903716087341304</c:v>
                </c:pt>
                <c:pt idx="5871">
                  <c:v>3.6938629150390616</c:v>
                </c:pt>
                <c:pt idx="5872">
                  <c:v>17.457925478617376</c:v>
                </c:pt>
                <c:pt idx="5873">
                  <c:v>9.3026936848958144</c:v>
                </c:pt>
                <c:pt idx="5874">
                  <c:v>3.841697851816833</c:v>
                </c:pt>
                <c:pt idx="5875">
                  <c:v>4.8412823677062971</c:v>
                </c:pt>
                <c:pt idx="5876">
                  <c:v>18.742530345916734</c:v>
                </c:pt>
                <c:pt idx="5877">
                  <c:v>119.0985193252564</c:v>
                </c:pt>
                <c:pt idx="5878">
                  <c:v>-3.8427349726358671</c:v>
                </c:pt>
                <c:pt idx="5879">
                  <c:v>-9.9570355415344238</c:v>
                </c:pt>
                <c:pt idx="5880">
                  <c:v>-2.2285526593526592</c:v>
                </c:pt>
                <c:pt idx="5881">
                  <c:v>-2.0932950973510742</c:v>
                </c:pt>
                <c:pt idx="5882">
                  <c:v>-2.5971611340840468</c:v>
                </c:pt>
                <c:pt idx="5883">
                  <c:v>1.039173444112123</c:v>
                </c:pt>
                <c:pt idx="5884">
                  <c:v>0.38655789693200426</c:v>
                </c:pt>
                <c:pt idx="5885">
                  <c:v>-3.2884308497110641</c:v>
                </c:pt>
                <c:pt idx="5886">
                  <c:v>-0.88146114349365212</c:v>
                </c:pt>
                <c:pt idx="5887">
                  <c:v>-8.1281344095828004E-2</c:v>
                </c:pt>
                <c:pt idx="5888">
                  <c:v>1.6679307619730257</c:v>
                </c:pt>
                <c:pt idx="5889">
                  <c:v>2.0094860394795537</c:v>
                </c:pt>
                <c:pt idx="5890">
                  <c:v>-4.2133657137552518</c:v>
                </c:pt>
                <c:pt idx="5891">
                  <c:v>103.25678443908689</c:v>
                </c:pt>
                <c:pt idx="5892">
                  <c:v>38.024685541788685</c:v>
                </c:pt>
                <c:pt idx="5893">
                  <c:v>31.451055844624818</c:v>
                </c:pt>
                <c:pt idx="5894">
                  <c:v>45.93642775217694</c:v>
                </c:pt>
                <c:pt idx="5895">
                  <c:v>29.340194384257018</c:v>
                </c:pt>
                <c:pt idx="5896">
                  <c:v>41.326375802357987</c:v>
                </c:pt>
                <c:pt idx="5897">
                  <c:v>74.902283032735212</c:v>
                </c:pt>
                <c:pt idx="5898">
                  <c:v>55.191781044006348</c:v>
                </c:pt>
                <c:pt idx="5899">
                  <c:v>52.089458624521924</c:v>
                </c:pt>
                <c:pt idx="5900">
                  <c:v>57.236160914103223</c:v>
                </c:pt>
                <c:pt idx="5901">
                  <c:v>67.923888365427587</c:v>
                </c:pt>
                <c:pt idx="5902">
                  <c:v>61.820818265279115</c:v>
                </c:pt>
                <c:pt idx="5903">
                  <c:v>-1.4048178990681777</c:v>
                </c:pt>
                <c:pt idx="5904">
                  <c:v>0.10741424560546875</c:v>
                </c:pt>
                <c:pt idx="5905">
                  <c:v>-0.50801372528076139</c:v>
                </c:pt>
                <c:pt idx="5906">
                  <c:v>-0.67032464345300069</c:v>
                </c:pt>
                <c:pt idx="5907">
                  <c:v>-0.50205802917480469</c:v>
                </c:pt>
                <c:pt idx="5908">
                  <c:v>-1.1067514419555669</c:v>
                </c:pt>
                <c:pt idx="5909">
                  <c:v>-0.7828780810037872</c:v>
                </c:pt>
                <c:pt idx="5910">
                  <c:v>6.9843775431315294</c:v>
                </c:pt>
                <c:pt idx="5911">
                  <c:v>11.529524167378781</c:v>
                </c:pt>
                <c:pt idx="5912">
                  <c:v>11.000031312306763</c:v>
                </c:pt>
                <c:pt idx="5913">
                  <c:v>11.340857982635498</c:v>
                </c:pt>
                <c:pt idx="5914">
                  <c:v>11.766895612080873</c:v>
                </c:pt>
                <c:pt idx="5915">
                  <c:v>11.479949633280404</c:v>
                </c:pt>
                <c:pt idx="5916">
                  <c:v>9.6846437454223633</c:v>
                </c:pt>
                <c:pt idx="5917">
                  <c:v>10.218034585317014</c:v>
                </c:pt>
                <c:pt idx="5918">
                  <c:v>6.5166296958923393</c:v>
                </c:pt>
                <c:pt idx="5919">
                  <c:v>5.6432135899862015</c:v>
                </c:pt>
                <c:pt idx="5920">
                  <c:v>8.1665074030557907</c:v>
                </c:pt>
                <c:pt idx="5921">
                  <c:v>9.9418458938598633</c:v>
                </c:pt>
                <c:pt idx="5922">
                  <c:v>7.1664441426595413</c:v>
                </c:pt>
                <c:pt idx="5923">
                  <c:v>2.2588049570719599</c:v>
                </c:pt>
                <c:pt idx="5924">
                  <c:v>-0.12414693832397462</c:v>
                </c:pt>
                <c:pt idx="5925">
                  <c:v>-0.18613354365032825</c:v>
                </c:pt>
                <c:pt idx="5926">
                  <c:v>1.1724902788798204</c:v>
                </c:pt>
                <c:pt idx="5927">
                  <c:v>6.424945672353088</c:v>
                </c:pt>
                <c:pt idx="5928">
                  <c:v>0.67251714070636093</c:v>
                </c:pt>
                <c:pt idx="5929">
                  <c:v>6.6112100283304454</c:v>
                </c:pt>
                <c:pt idx="5930">
                  <c:v>7.7310457229614293</c:v>
                </c:pt>
                <c:pt idx="5931">
                  <c:v>7.4599944750467557</c:v>
                </c:pt>
                <c:pt idx="5932">
                  <c:v>6.8607945442199689</c:v>
                </c:pt>
                <c:pt idx="5933">
                  <c:v>4.7543862660726273</c:v>
                </c:pt>
                <c:pt idx="5934">
                  <c:v>15.665795326232914</c:v>
                </c:pt>
                <c:pt idx="5935">
                  <c:v>10.04681825637817</c:v>
                </c:pt>
                <c:pt idx="5936">
                  <c:v>6.725333054860414</c:v>
                </c:pt>
                <c:pt idx="5937">
                  <c:v>5.7163093884785798</c:v>
                </c:pt>
                <c:pt idx="5938">
                  <c:v>4.6102409362792951</c:v>
                </c:pt>
                <c:pt idx="5939">
                  <c:v>0.1579745610555392</c:v>
                </c:pt>
                <c:pt idx="5940">
                  <c:v>-0.10904463132223446</c:v>
                </c:pt>
                <c:pt idx="5941">
                  <c:v>-3.5222689310700162E-2</c:v>
                </c:pt>
                <c:pt idx="5942">
                  <c:v>-0.18954769770303423</c:v>
                </c:pt>
                <c:pt idx="5943">
                  <c:v>2.5750557581574195E-2</c:v>
                </c:pt>
                <c:pt idx="5944">
                  <c:v>2.4838288625090861E-2</c:v>
                </c:pt>
                <c:pt idx="5945">
                  <c:v>1.0726133982331019E-2</c:v>
                </c:pt>
                <c:pt idx="5946">
                  <c:v>-2.8729438781738271E-2</c:v>
                </c:pt>
                <c:pt idx="5947">
                  <c:v>-9.3448082605988206E-2</c:v>
                </c:pt>
                <c:pt idx="5948">
                  <c:v>-9.1000795364379952E-2</c:v>
                </c:pt>
                <c:pt idx="5949">
                  <c:v>-0.84368944168090843</c:v>
                </c:pt>
                <c:pt idx="5950">
                  <c:v>3.8028858502705694</c:v>
                </c:pt>
                <c:pt idx="5951">
                  <c:v>4.0026822090148926</c:v>
                </c:pt>
                <c:pt idx="5952">
                  <c:v>4.9889888763427708</c:v>
                </c:pt>
                <c:pt idx="5953">
                  <c:v>5.4304691950480377</c:v>
                </c:pt>
                <c:pt idx="5954">
                  <c:v>5.2794761657714862</c:v>
                </c:pt>
                <c:pt idx="5955">
                  <c:v>4.8611011505126953</c:v>
                </c:pt>
                <c:pt idx="5956">
                  <c:v>4.4529299736022949</c:v>
                </c:pt>
                <c:pt idx="5957">
                  <c:v>3.8312713305155617</c:v>
                </c:pt>
                <c:pt idx="5958">
                  <c:v>3.8274197578430185</c:v>
                </c:pt>
                <c:pt idx="5959">
                  <c:v>4.0456776618957502</c:v>
                </c:pt>
                <c:pt idx="5960">
                  <c:v>5.6915313402811307</c:v>
                </c:pt>
                <c:pt idx="5961">
                  <c:v>8.228612581888795</c:v>
                </c:pt>
                <c:pt idx="5962">
                  <c:v>9.4126036961873787</c:v>
                </c:pt>
                <c:pt idx="5963">
                  <c:v>10.526746114095037</c:v>
                </c:pt>
                <c:pt idx="5964">
                  <c:v>22.538143952687562</c:v>
                </c:pt>
                <c:pt idx="5965">
                  <c:v>28.34464756647742</c:v>
                </c:pt>
                <c:pt idx="5966">
                  <c:v>-57.407819906870543</c:v>
                </c:pt>
                <c:pt idx="5967">
                  <c:v>-176.56343253453571</c:v>
                </c:pt>
                <c:pt idx="5968">
                  <c:v>-163.57150204976398</c:v>
                </c:pt>
                <c:pt idx="5969">
                  <c:v>-119.59480746587118</c:v>
                </c:pt>
                <c:pt idx="5970">
                  <c:v>-35.607138633728042</c:v>
                </c:pt>
                <c:pt idx="5971">
                  <c:v>-6.1521841684977359</c:v>
                </c:pt>
                <c:pt idx="5972">
                  <c:v>11.421560764312741</c:v>
                </c:pt>
                <c:pt idx="5973">
                  <c:v>31.0340135892232</c:v>
                </c:pt>
                <c:pt idx="5974">
                  <c:v>34.141610463460239</c:v>
                </c:pt>
                <c:pt idx="5975">
                  <c:v>30.368546962738023</c:v>
                </c:pt>
                <c:pt idx="5976">
                  <c:v>24.969428698221847</c:v>
                </c:pt>
                <c:pt idx="5977">
                  <c:v>23.806369940439822</c:v>
                </c:pt>
                <c:pt idx="5978">
                  <c:v>6.2866037686665681</c:v>
                </c:pt>
                <c:pt idx="5979">
                  <c:v>1.263516902923584</c:v>
                </c:pt>
                <c:pt idx="5980">
                  <c:v>2.128803571065248</c:v>
                </c:pt>
                <c:pt idx="5981">
                  <c:v>1.5755294164021048</c:v>
                </c:pt>
                <c:pt idx="5982">
                  <c:v>1.9478610356649138</c:v>
                </c:pt>
                <c:pt idx="5983">
                  <c:v>3.9100615183511991</c:v>
                </c:pt>
                <c:pt idx="5984">
                  <c:v>1.2415313720703116</c:v>
                </c:pt>
                <c:pt idx="5985">
                  <c:v>0.59851932525634721</c:v>
                </c:pt>
                <c:pt idx="5986">
                  <c:v>0.87102699279779472</c:v>
                </c:pt>
                <c:pt idx="5987">
                  <c:v>6.1739285786927674E-2</c:v>
                </c:pt>
                <c:pt idx="5988">
                  <c:v>0.2217575709025254</c:v>
                </c:pt>
                <c:pt idx="5989">
                  <c:v>0.56369908650719991</c:v>
                </c:pt>
                <c:pt idx="5990">
                  <c:v>2.0502824783325195</c:v>
                </c:pt>
                <c:pt idx="5991">
                  <c:v>3.1615638732910156</c:v>
                </c:pt>
                <c:pt idx="5992">
                  <c:v>4.8449207941690702</c:v>
                </c:pt>
                <c:pt idx="5993">
                  <c:v>6.216936747233035</c:v>
                </c:pt>
                <c:pt idx="5994">
                  <c:v>15.015677769978875</c:v>
                </c:pt>
                <c:pt idx="5995">
                  <c:v>11.681971549987793</c:v>
                </c:pt>
                <c:pt idx="5996">
                  <c:v>8.4446080525715352</c:v>
                </c:pt>
                <c:pt idx="5997">
                  <c:v>7.3800484339395798</c:v>
                </c:pt>
                <c:pt idx="5998">
                  <c:v>-23.075396219889388</c:v>
                </c:pt>
                <c:pt idx="5999">
                  <c:v>-24.35855642954516</c:v>
                </c:pt>
                <c:pt idx="6000">
                  <c:v>-2.4332332611083993</c:v>
                </c:pt>
                <c:pt idx="6001">
                  <c:v>0.7565250396728519</c:v>
                </c:pt>
                <c:pt idx="6002">
                  <c:v>1.9859399795532231</c:v>
                </c:pt>
                <c:pt idx="6003">
                  <c:v>2.0596389770507804</c:v>
                </c:pt>
                <c:pt idx="6004">
                  <c:v>2.9853744506835942</c:v>
                </c:pt>
                <c:pt idx="6005">
                  <c:v>3.8021593093872061</c:v>
                </c:pt>
                <c:pt idx="6006">
                  <c:v>3.9329280853271475</c:v>
                </c:pt>
                <c:pt idx="6007">
                  <c:v>4.392763773600338</c:v>
                </c:pt>
                <c:pt idx="6008">
                  <c:v>4.7964404424031972</c:v>
                </c:pt>
                <c:pt idx="6009">
                  <c:v>5.049960454304939</c:v>
                </c:pt>
                <c:pt idx="6010">
                  <c:v>3.4314613342285143</c:v>
                </c:pt>
                <c:pt idx="6011">
                  <c:v>3.4474614461262272</c:v>
                </c:pt>
                <c:pt idx="6012">
                  <c:v>3.0068248112996798</c:v>
                </c:pt>
                <c:pt idx="6013">
                  <c:v>2.5389719009399414</c:v>
                </c:pt>
                <c:pt idx="6014">
                  <c:v>2.0237585703531522</c:v>
                </c:pt>
                <c:pt idx="6015">
                  <c:v>2.2773691813150672</c:v>
                </c:pt>
                <c:pt idx="6016">
                  <c:v>2.2358770370483398</c:v>
                </c:pt>
                <c:pt idx="6017">
                  <c:v>2.6189066569010042</c:v>
                </c:pt>
                <c:pt idx="6018">
                  <c:v>3.8089214960733671</c:v>
                </c:pt>
                <c:pt idx="6019">
                  <c:v>4.5341726938883093</c:v>
                </c:pt>
                <c:pt idx="6020">
                  <c:v>6.5450557072957718</c:v>
                </c:pt>
                <c:pt idx="6021">
                  <c:v>6.3406092325845984</c:v>
                </c:pt>
                <c:pt idx="6022">
                  <c:v>5.9010728200277072</c:v>
                </c:pt>
                <c:pt idx="6023">
                  <c:v>5.8526894251505164</c:v>
                </c:pt>
                <c:pt idx="6024">
                  <c:v>4.7489070892333984</c:v>
                </c:pt>
                <c:pt idx="6025">
                  <c:v>3.8110834757486582</c:v>
                </c:pt>
                <c:pt idx="6026">
                  <c:v>2.6624565124511719</c:v>
                </c:pt>
                <c:pt idx="6027">
                  <c:v>2.1908206939697257</c:v>
                </c:pt>
                <c:pt idx="6028">
                  <c:v>3.7489716211955519</c:v>
                </c:pt>
                <c:pt idx="6029">
                  <c:v>20.270973205566406</c:v>
                </c:pt>
                <c:pt idx="6030">
                  <c:v>12.028194745381651</c:v>
                </c:pt>
                <c:pt idx="6031">
                  <c:v>1.9220323562622075</c:v>
                </c:pt>
                <c:pt idx="6032">
                  <c:v>1.0620508193969731</c:v>
                </c:pt>
                <c:pt idx="6033">
                  <c:v>0.95697371164959621</c:v>
                </c:pt>
                <c:pt idx="6034">
                  <c:v>2.3041342099507469</c:v>
                </c:pt>
                <c:pt idx="6035">
                  <c:v>3.3044085502624512</c:v>
                </c:pt>
                <c:pt idx="6036">
                  <c:v>3.198785463968874</c:v>
                </c:pt>
                <c:pt idx="6037">
                  <c:v>2.717339515686036</c:v>
                </c:pt>
                <c:pt idx="6038">
                  <c:v>2.0717140833536973</c:v>
                </c:pt>
                <c:pt idx="6039">
                  <c:v>2.9371722539266338</c:v>
                </c:pt>
                <c:pt idx="6040">
                  <c:v>3.3731493949890137</c:v>
                </c:pt>
                <c:pt idx="6041">
                  <c:v>4.4398244222005037</c:v>
                </c:pt>
                <c:pt idx="6042">
                  <c:v>4.2214365005493155</c:v>
                </c:pt>
                <c:pt idx="6043">
                  <c:v>3.2383732795715341</c:v>
                </c:pt>
                <c:pt idx="6044">
                  <c:v>2.7653862635294795</c:v>
                </c:pt>
                <c:pt idx="6045">
                  <c:v>3.4983417193095079</c:v>
                </c:pt>
                <c:pt idx="6046">
                  <c:v>3.9695310592651381</c:v>
                </c:pt>
                <c:pt idx="6047">
                  <c:v>4.6582746505737305</c:v>
                </c:pt>
                <c:pt idx="6048">
                  <c:v>5.4841152826945176</c:v>
                </c:pt>
                <c:pt idx="6049">
                  <c:v>5.6476662953695058</c:v>
                </c:pt>
                <c:pt idx="6050">
                  <c:v>4.4828735987344999</c:v>
                </c:pt>
                <c:pt idx="6051">
                  <c:v>2.6983284950256348</c:v>
                </c:pt>
                <c:pt idx="6052">
                  <c:v>3.2525184949238888</c:v>
                </c:pt>
                <c:pt idx="6053">
                  <c:v>2.6760503451029081</c:v>
                </c:pt>
                <c:pt idx="6054">
                  <c:v>1.740209738413512</c:v>
                </c:pt>
                <c:pt idx="6055">
                  <c:v>2.1766384442647668</c:v>
                </c:pt>
                <c:pt idx="6056">
                  <c:v>1.4270402590433942</c:v>
                </c:pt>
                <c:pt idx="6057">
                  <c:v>1.2899392445882538</c:v>
                </c:pt>
                <c:pt idx="6058">
                  <c:v>1.4366491635640839</c:v>
                </c:pt>
                <c:pt idx="6059">
                  <c:v>1.3528772989908475</c:v>
                </c:pt>
                <c:pt idx="6060">
                  <c:v>-0.76586484909057662</c:v>
                </c:pt>
                <c:pt idx="6061">
                  <c:v>-2.149660587310791</c:v>
                </c:pt>
                <c:pt idx="6062">
                  <c:v>-1.1758060455321693</c:v>
                </c:pt>
                <c:pt idx="6063">
                  <c:v>0.86486784617102352</c:v>
                </c:pt>
                <c:pt idx="6064">
                  <c:v>2.2058548927307138</c:v>
                </c:pt>
                <c:pt idx="6065">
                  <c:v>1.5033739407857074</c:v>
                </c:pt>
                <c:pt idx="6066">
                  <c:v>1.2315861384073514</c:v>
                </c:pt>
                <c:pt idx="6067">
                  <c:v>1.409916241963685</c:v>
                </c:pt>
                <c:pt idx="6068">
                  <c:v>1.6280293464661213</c:v>
                </c:pt>
                <c:pt idx="6069">
                  <c:v>1.7719667752583628</c:v>
                </c:pt>
                <c:pt idx="6070">
                  <c:v>-1.0806665420532227</c:v>
                </c:pt>
                <c:pt idx="6071">
                  <c:v>-2.4468317031860352</c:v>
                </c:pt>
                <c:pt idx="6072">
                  <c:v>-3.6333060264587398</c:v>
                </c:pt>
                <c:pt idx="6073">
                  <c:v>-4.1373759905497405</c:v>
                </c:pt>
                <c:pt idx="6074">
                  <c:v>-4.371098518371582</c:v>
                </c:pt>
                <c:pt idx="6075">
                  <c:v>-4.7847812970479113</c:v>
                </c:pt>
                <c:pt idx="6076">
                  <c:v>-4.7156068483988065</c:v>
                </c:pt>
                <c:pt idx="6077">
                  <c:v>-4.43743896484375</c:v>
                </c:pt>
                <c:pt idx="6078">
                  <c:v>-4.0157039960225234</c:v>
                </c:pt>
                <c:pt idx="6079">
                  <c:v>-3.7862245241801142</c:v>
                </c:pt>
                <c:pt idx="6080">
                  <c:v>-3.56134303410846</c:v>
                </c:pt>
                <c:pt idx="6081">
                  <c:v>-3.4872873624166241</c:v>
                </c:pt>
                <c:pt idx="6082">
                  <c:v>-3.5240898132324219</c:v>
                </c:pt>
                <c:pt idx="6083">
                  <c:v>-3.5737524032592765</c:v>
                </c:pt>
                <c:pt idx="6084">
                  <c:v>-3.4928207397460938</c:v>
                </c:pt>
                <c:pt idx="6085">
                  <c:v>-3.8386774063110347</c:v>
                </c:pt>
                <c:pt idx="6086">
                  <c:v>-4.1291637420654297</c:v>
                </c:pt>
                <c:pt idx="6087">
                  <c:v>-4.4526826540628708</c:v>
                </c:pt>
                <c:pt idx="6088">
                  <c:v>-5.3521625200907561</c:v>
                </c:pt>
                <c:pt idx="6089">
                  <c:v>-1.8348615964253554</c:v>
                </c:pt>
                <c:pt idx="6090">
                  <c:v>0.65062332153314673</c:v>
                </c:pt>
                <c:pt idx="6091">
                  <c:v>-3.505990028381349</c:v>
                </c:pt>
                <c:pt idx="6092">
                  <c:v>-4.8748590151469671</c:v>
                </c:pt>
                <c:pt idx="6093">
                  <c:v>-4.7607210477193576</c:v>
                </c:pt>
                <c:pt idx="6094">
                  <c:v>-4.4921576182047147</c:v>
                </c:pt>
                <c:pt idx="6095">
                  <c:v>-3.8353091875712257</c:v>
                </c:pt>
                <c:pt idx="6096">
                  <c:v>-3.7341591517130155</c:v>
                </c:pt>
                <c:pt idx="6097">
                  <c:v>-3.1932907104492192</c:v>
                </c:pt>
                <c:pt idx="6098">
                  <c:v>-3.1174089113871437</c:v>
                </c:pt>
                <c:pt idx="6099">
                  <c:v>-3.2946545282999873</c:v>
                </c:pt>
                <c:pt idx="6100">
                  <c:v>-3.8740544319152819</c:v>
                </c:pt>
                <c:pt idx="6101">
                  <c:v>-3.1374209721883526</c:v>
                </c:pt>
                <c:pt idx="6102">
                  <c:v>7.8124500910441839</c:v>
                </c:pt>
                <c:pt idx="6103">
                  <c:v>20.275908788045175</c:v>
                </c:pt>
                <c:pt idx="6104">
                  <c:v>22.478415489196777</c:v>
                </c:pt>
                <c:pt idx="6105">
                  <c:v>29.287211100260492</c:v>
                </c:pt>
                <c:pt idx="6106">
                  <c:v>34.041880607604952</c:v>
                </c:pt>
                <c:pt idx="6107">
                  <c:v>46.581116676330552</c:v>
                </c:pt>
                <c:pt idx="6108">
                  <c:v>74.339180628458593</c:v>
                </c:pt>
                <c:pt idx="6109">
                  <c:v>97.130571683247922</c:v>
                </c:pt>
                <c:pt idx="6110">
                  <c:v>105.84408760070802</c:v>
                </c:pt>
                <c:pt idx="6111">
                  <c:v>108.50098896026611</c:v>
                </c:pt>
                <c:pt idx="6112">
                  <c:v>107.580810546875</c:v>
                </c:pt>
                <c:pt idx="6113">
                  <c:v>107.14132054646814</c:v>
                </c:pt>
                <c:pt idx="6114">
                  <c:v>104.81968530019128</c:v>
                </c:pt>
                <c:pt idx="6115">
                  <c:v>103.68573315938301</c:v>
                </c:pt>
                <c:pt idx="6116">
                  <c:v>107.94180011749268</c:v>
                </c:pt>
                <c:pt idx="6117">
                  <c:v>107.72338008880615</c:v>
                </c:pt>
                <c:pt idx="6118">
                  <c:v>51.21739451090491</c:v>
                </c:pt>
                <c:pt idx="6119">
                  <c:v>18.183720270792591</c:v>
                </c:pt>
                <c:pt idx="6120">
                  <c:v>3.1895408630371094</c:v>
                </c:pt>
                <c:pt idx="6121">
                  <c:v>-8.4112923940023165</c:v>
                </c:pt>
                <c:pt idx="6122">
                  <c:v>-1.7046680450439449</c:v>
                </c:pt>
                <c:pt idx="6123">
                  <c:v>1.2342166900634759</c:v>
                </c:pt>
                <c:pt idx="6124">
                  <c:v>1.4949261347453557</c:v>
                </c:pt>
                <c:pt idx="6125">
                  <c:v>1.5562127431234103</c:v>
                </c:pt>
                <c:pt idx="6126">
                  <c:v>0.96958033243822683</c:v>
                </c:pt>
                <c:pt idx="6127">
                  <c:v>0.58241748809814431</c:v>
                </c:pt>
                <c:pt idx="6128">
                  <c:v>0.92472902933752743</c:v>
                </c:pt>
                <c:pt idx="6129">
                  <c:v>0.76133791605627743</c:v>
                </c:pt>
                <c:pt idx="6130">
                  <c:v>-9.6668243408203167E-2</c:v>
                </c:pt>
                <c:pt idx="6131">
                  <c:v>-1.6607786814372503</c:v>
                </c:pt>
                <c:pt idx="6132">
                  <c:v>-2.4738426208496076</c:v>
                </c:pt>
                <c:pt idx="6133">
                  <c:v>-2.685345967610715</c:v>
                </c:pt>
                <c:pt idx="6134">
                  <c:v>-2.5252103805541988</c:v>
                </c:pt>
                <c:pt idx="6135">
                  <c:v>-2.5225051244100305</c:v>
                </c:pt>
                <c:pt idx="6136">
                  <c:v>-2.373661677042719</c:v>
                </c:pt>
                <c:pt idx="6137">
                  <c:v>-2.1531359354655706</c:v>
                </c:pt>
                <c:pt idx="6138">
                  <c:v>-2.13191159566236</c:v>
                </c:pt>
                <c:pt idx="6139">
                  <c:v>-2.126538912455318</c:v>
                </c:pt>
                <c:pt idx="6140">
                  <c:v>-1.9341271718343485</c:v>
                </c:pt>
                <c:pt idx="6141">
                  <c:v>-1.8034213383992888</c:v>
                </c:pt>
                <c:pt idx="6142">
                  <c:v>-2.4216880798339835</c:v>
                </c:pt>
                <c:pt idx="6143">
                  <c:v>-2.5551462173461914</c:v>
                </c:pt>
                <c:pt idx="6144">
                  <c:v>-2.5112978617349881</c:v>
                </c:pt>
                <c:pt idx="6145">
                  <c:v>-2.4599994023641329</c:v>
                </c:pt>
                <c:pt idx="6146">
                  <c:v>-1.0800266265869141</c:v>
                </c:pt>
                <c:pt idx="6147">
                  <c:v>0.32879734039306641</c:v>
                </c:pt>
                <c:pt idx="6148">
                  <c:v>5.9176049232482892</c:v>
                </c:pt>
                <c:pt idx="6149">
                  <c:v>1.8073015213012702</c:v>
                </c:pt>
                <c:pt idx="6150">
                  <c:v>0.75159200032550211</c:v>
                </c:pt>
                <c:pt idx="6151">
                  <c:v>0.26513957977294933</c:v>
                </c:pt>
                <c:pt idx="6152">
                  <c:v>1.0169188181578196E-2</c:v>
                </c:pt>
                <c:pt idx="6153">
                  <c:v>0.18121846516925197</c:v>
                </c:pt>
                <c:pt idx="6154">
                  <c:v>0.19016790390014643</c:v>
                </c:pt>
                <c:pt idx="6155">
                  <c:v>4.2617321014404318E-2</c:v>
                </c:pt>
                <c:pt idx="6156">
                  <c:v>7.0998827616392673E-2</c:v>
                </c:pt>
                <c:pt idx="6157">
                  <c:v>0.1870571772257677</c:v>
                </c:pt>
                <c:pt idx="6158">
                  <c:v>0.31972471872961727</c:v>
                </c:pt>
                <c:pt idx="6159">
                  <c:v>0.31761662165320126</c:v>
                </c:pt>
                <c:pt idx="6160">
                  <c:v>0.39825455347698835</c:v>
                </c:pt>
                <c:pt idx="6161">
                  <c:v>0.66870752970373815</c:v>
                </c:pt>
                <c:pt idx="6162">
                  <c:v>0.90648762385052351</c:v>
                </c:pt>
                <c:pt idx="6163">
                  <c:v>0.50900713602703718</c:v>
                </c:pt>
                <c:pt idx="6164">
                  <c:v>0.71891323725384404</c:v>
                </c:pt>
                <c:pt idx="6165">
                  <c:v>0.55198192596435547</c:v>
                </c:pt>
                <c:pt idx="6166">
                  <c:v>0.79638163248699834</c:v>
                </c:pt>
                <c:pt idx="6167">
                  <c:v>-0.36828184127807634</c:v>
                </c:pt>
                <c:pt idx="6168">
                  <c:v>-0.83939107259118417</c:v>
                </c:pt>
                <c:pt idx="6169">
                  <c:v>0.29281965891516398</c:v>
                </c:pt>
                <c:pt idx="6170">
                  <c:v>-0.43050003051757818</c:v>
                </c:pt>
                <c:pt idx="6171">
                  <c:v>0.11618677775067004</c:v>
                </c:pt>
                <c:pt idx="6172">
                  <c:v>0.94307088851928733</c:v>
                </c:pt>
                <c:pt idx="6173">
                  <c:v>1.0932499567667837</c:v>
                </c:pt>
                <c:pt idx="6174">
                  <c:v>1.7180600166320799</c:v>
                </c:pt>
                <c:pt idx="6175">
                  <c:v>6.2094847361265693E-2</c:v>
                </c:pt>
                <c:pt idx="6176">
                  <c:v>-0.10981337229412701</c:v>
                </c:pt>
                <c:pt idx="6177">
                  <c:v>-1.4309185345967426</c:v>
                </c:pt>
                <c:pt idx="6178">
                  <c:v>12.122760454813658</c:v>
                </c:pt>
                <c:pt idx="6179">
                  <c:v>41.647882620493569</c:v>
                </c:pt>
                <c:pt idx="6180">
                  <c:v>4.2927166620891057</c:v>
                </c:pt>
                <c:pt idx="6181">
                  <c:v>21.454275767008443</c:v>
                </c:pt>
                <c:pt idx="6182">
                  <c:v>38.673978805542006</c:v>
                </c:pt>
                <c:pt idx="6183">
                  <c:v>32.483635584513294</c:v>
                </c:pt>
                <c:pt idx="6184">
                  <c:v>28.544118245442633</c:v>
                </c:pt>
                <c:pt idx="6185">
                  <c:v>28.893657366434816</c:v>
                </c:pt>
                <c:pt idx="6186">
                  <c:v>29.719985008239753</c:v>
                </c:pt>
                <c:pt idx="6187">
                  <c:v>39.600947697957395</c:v>
                </c:pt>
                <c:pt idx="6188">
                  <c:v>37.404766400655134</c:v>
                </c:pt>
                <c:pt idx="6189">
                  <c:v>34.713322003682478</c:v>
                </c:pt>
                <c:pt idx="6190">
                  <c:v>40.450639406840054</c:v>
                </c:pt>
                <c:pt idx="6191">
                  <c:v>35.194569269816029</c:v>
                </c:pt>
                <c:pt idx="6192">
                  <c:v>11.887257893880252</c:v>
                </c:pt>
                <c:pt idx="6193">
                  <c:v>22.975772857666009</c:v>
                </c:pt>
                <c:pt idx="6194">
                  <c:v>20.888710021972649</c:v>
                </c:pt>
                <c:pt idx="6195">
                  <c:v>16.169953028360965</c:v>
                </c:pt>
                <c:pt idx="6196">
                  <c:v>12.787196477254152</c:v>
                </c:pt>
                <c:pt idx="6197">
                  <c:v>-2.7541367212930945</c:v>
                </c:pt>
                <c:pt idx="6198">
                  <c:v>-2.003136316935298</c:v>
                </c:pt>
                <c:pt idx="6199">
                  <c:v>31.574350992838511</c:v>
                </c:pt>
                <c:pt idx="6200">
                  <c:v>33.921168963114376</c:v>
                </c:pt>
                <c:pt idx="6201">
                  <c:v>25.361563046773306</c:v>
                </c:pt>
                <c:pt idx="6202">
                  <c:v>17.774709383646723</c:v>
                </c:pt>
                <c:pt idx="6203">
                  <c:v>11.567275683085198</c:v>
                </c:pt>
                <c:pt idx="6204">
                  <c:v>12.367617289225342</c:v>
                </c:pt>
                <c:pt idx="6205">
                  <c:v>12.364500045776371</c:v>
                </c:pt>
                <c:pt idx="6206">
                  <c:v>15.420788447062137</c:v>
                </c:pt>
                <c:pt idx="6207">
                  <c:v>18.077058156331304</c:v>
                </c:pt>
                <c:pt idx="6208">
                  <c:v>11.181315422058098</c:v>
                </c:pt>
                <c:pt idx="6209">
                  <c:v>-3.7202887535095215</c:v>
                </c:pt>
                <c:pt idx="6210">
                  <c:v>-0.44988393783569347</c:v>
                </c:pt>
                <c:pt idx="6211">
                  <c:v>1.2040309906005859</c:v>
                </c:pt>
                <c:pt idx="6212">
                  <c:v>3.1346459388732892</c:v>
                </c:pt>
                <c:pt idx="6213">
                  <c:v>1.8018455505371094</c:v>
                </c:pt>
                <c:pt idx="6214">
                  <c:v>2.9249412218729853</c:v>
                </c:pt>
                <c:pt idx="6215">
                  <c:v>2.0703118642171043</c:v>
                </c:pt>
                <c:pt idx="6216">
                  <c:v>0.58398850758874232</c:v>
                </c:pt>
                <c:pt idx="6217">
                  <c:v>0.1368719736735215</c:v>
                </c:pt>
                <c:pt idx="6218">
                  <c:v>0.22544256846111921</c:v>
                </c:pt>
                <c:pt idx="6219">
                  <c:v>0.4367195765177031</c:v>
                </c:pt>
                <c:pt idx="6220">
                  <c:v>-0.46510680516558989</c:v>
                </c:pt>
                <c:pt idx="6221">
                  <c:v>-0.21802171071374232</c:v>
                </c:pt>
                <c:pt idx="6222">
                  <c:v>-8.358303705853129E-2</c:v>
                </c:pt>
                <c:pt idx="6223">
                  <c:v>-0.61919943491614082</c:v>
                </c:pt>
                <c:pt idx="6224">
                  <c:v>-0.50781345367431663</c:v>
                </c:pt>
                <c:pt idx="6225">
                  <c:v>-0.20466868082678508</c:v>
                </c:pt>
                <c:pt idx="6226">
                  <c:v>0.64618412653601365</c:v>
                </c:pt>
                <c:pt idx="6227">
                  <c:v>-0.35577821731567405</c:v>
                </c:pt>
                <c:pt idx="6228">
                  <c:v>-0.67124303181964262</c:v>
                </c:pt>
                <c:pt idx="6229">
                  <c:v>-1.0819025039672856</c:v>
                </c:pt>
                <c:pt idx="6230">
                  <c:v>-1.0458367665608534</c:v>
                </c:pt>
                <c:pt idx="6231">
                  <c:v>-1.1285990079243784</c:v>
                </c:pt>
                <c:pt idx="6232">
                  <c:v>3.2389911015828838</c:v>
                </c:pt>
                <c:pt idx="6233">
                  <c:v>8.4585421880086678</c:v>
                </c:pt>
                <c:pt idx="6234">
                  <c:v>5.4719905853271502</c:v>
                </c:pt>
                <c:pt idx="6235">
                  <c:v>0.95053736368816999</c:v>
                </c:pt>
                <c:pt idx="6236">
                  <c:v>0.22863976160687116</c:v>
                </c:pt>
                <c:pt idx="6237">
                  <c:v>0.16733105977380092</c:v>
                </c:pt>
                <c:pt idx="6238">
                  <c:v>1.8221375147501822</c:v>
                </c:pt>
                <c:pt idx="6239">
                  <c:v>0.78934272130328509</c:v>
                </c:pt>
                <c:pt idx="6240">
                  <c:v>3.0624507268270236</c:v>
                </c:pt>
                <c:pt idx="6241">
                  <c:v>2.6520989735921594</c:v>
                </c:pt>
                <c:pt idx="6242">
                  <c:v>-0.45003414154052729</c:v>
                </c:pt>
                <c:pt idx="6243">
                  <c:v>-1.145877997080504</c:v>
                </c:pt>
                <c:pt idx="6244">
                  <c:v>-0.34446144104003906</c:v>
                </c:pt>
                <c:pt idx="6245">
                  <c:v>1.4203203519185759</c:v>
                </c:pt>
                <c:pt idx="6246">
                  <c:v>-0.36074161529541027</c:v>
                </c:pt>
                <c:pt idx="6247">
                  <c:v>-1.7378039360046382</c:v>
                </c:pt>
                <c:pt idx="6248">
                  <c:v>-7.8469387690225858</c:v>
                </c:pt>
                <c:pt idx="6249">
                  <c:v>-12.471098899841312</c:v>
                </c:pt>
                <c:pt idx="6250">
                  <c:v>-5.9075261751810899</c:v>
                </c:pt>
                <c:pt idx="6251">
                  <c:v>4.5906392733255643</c:v>
                </c:pt>
                <c:pt idx="6252">
                  <c:v>5.1195205052694055</c:v>
                </c:pt>
                <c:pt idx="6253">
                  <c:v>3.7489267985026249</c:v>
                </c:pt>
                <c:pt idx="6254">
                  <c:v>0.36734835306799607</c:v>
                </c:pt>
                <c:pt idx="6255">
                  <c:v>-1.3041057586669922</c:v>
                </c:pt>
                <c:pt idx="6256">
                  <c:v>-5.0996497472127693</c:v>
                </c:pt>
                <c:pt idx="6257">
                  <c:v>0.17376486460364043</c:v>
                </c:pt>
                <c:pt idx="6258">
                  <c:v>-3.4842654863993507</c:v>
                </c:pt>
                <c:pt idx="6259">
                  <c:v>-2.8524583180745235</c:v>
                </c:pt>
                <c:pt idx="6260">
                  <c:v>-2.7052828470865515</c:v>
                </c:pt>
                <c:pt idx="6261">
                  <c:v>-4.5488127072651974</c:v>
                </c:pt>
                <c:pt idx="6262">
                  <c:v>-1.4858285586038842</c:v>
                </c:pt>
                <c:pt idx="6263">
                  <c:v>-2.1434103647867468</c:v>
                </c:pt>
                <c:pt idx="6264">
                  <c:v>-0.9154548645019529</c:v>
                </c:pt>
                <c:pt idx="6265">
                  <c:v>3.0520607630411396</c:v>
                </c:pt>
                <c:pt idx="6266">
                  <c:v>5.1038606961568576</c:v>
                </c:pt>
                <c:pt idx="6267">
                  <c:v>3.1459417343139648</c:v>
                </c:pt>
                <c:pt idx="6268">
                  <c:v>4.9799056847890624</c:v>
                </c:pt>
                <c:pt idx="6269">
                  <c:v>-0.56057103474933001</c:v>
                </c:pt>
                <c:pt idx="6270">
                  <c:v>-2.2367587089538574</c:v>
                </c:pt>
                <c:pt idx="6271">
                  <c:v>5.0758759180695293E-2</c:v>
                </c:pt>
                <c:pt idx="6272">
                  <c:v>1.7208284536997378</c:v>
                </c:pt>
                <c:pt idx="6273">
                  <c:v>2.1345601876576552</c:v>
                </c:pt>
                <c:pt idx="6274">
                  <c:v>1.7401370207468865</c:v>
                </c:pt>
                <c:pt idx="6275">
                  <c:v>1.9824302991231377</c:v>
                </c:pt>
                <c:pt idx="6276">
                  <c:v>0.39151398340862914</c:v>
                </c:pt>
                <c:pt idx="6277">
                  <c:v>4.5521179835020582E-2</c:v>
                </c:pt>
                <c:pt idx="6278">
                  <c:v>2.9322147369384773E-2</c:v>
                </c:pt>
                <c:pt idx="6279">
                  <c:v>1.1017163594573279E-2</c:v>
                </c:pt>
                <c:pt idx="6280">
                  <c:v>-9.1345310211181641E-3</c:v>
                </c:pt>
                <c:pt idx="6281">
                  <c:v>-9.2437267303466797E-3</c:v>
                </c:pt>
                <c:pt idx="6282">
                  <c:v>-1.5730619430541992E-2</c:v>
                </c:pt>
                <c:pt idx="6283">
                  <c:v>-2.3481130599975603E-2</c:v>
                </c:pt>
                <c:pt idx="6284">
                  <c:v>-3.1442721684783251E-2</c:v>
                </c:pt>
                <c:pt idx="6285">
                  <c:v>-3.0642032623291023E-2</c:v>
                </c:pt>
                <c:pt idx="6286">
                  <c:v>-3.2979885737091777E-2</c:v>
                </c:pt>
                <c:pt idx="6287">
                  <c:v>-4.2769908905029318E-2</c:v>
                </c:pt>
                <c:pt idx="6288">
                  <c:v>-5.3809563318878872E-2</c:v>
                </c:pt>
                <c:pt idx="6289">
                  <c:v>-0.12991396586102166</c:v>
                </c:pt>
                <c:pt idx="6290">
                  <c:v>-1.5772819519042976E-2</c:v>
                </c:pt>
                <c:pt idx="6291">
                  <c:v>-3.9648930231749091E-2</c:v>
                </c:pt>
                <c:pt idx="6292">
                  <c:v>-5.8363437652587925E-2</c:v>
                </c:pt>
                <c:pt idx="6293">
                  <c:v>-3.6423126856476543E-2</c:v>
                </c:pt>
                <c:pt idx="6294">
                  <c:v>-1.5429735183715824E-2</c:v>
                </c:pt>
                <c:pt idx="6295">
                  <c:v>-2.8212944666563555E-2</c:v>
                </c:pt>
                <c:pt idx="6296">
                  <c:v>-1.1760075887053753E-2</c:v>
                </c:pt>
                <c:pt idx="6297">
                  <c:v>-0.17165883382162411</c:v>
                </c:pt>
                <c:pt idx="6298">
                  <c:v>2.5360107421875017E-2</c:v>
                </c:pt>
                <c:pt idx="6299">
                  <c:v>-3.4819761912018535E-2</c:v>
                </c:pt>
                <c:pt idx="6300">
                  <c:v>-3.795711199444441E-2</c:v>
                </c:pt>
                <c:pt idx="6301">
                  <c:v>-4.603203137716607E-2</c:v>
                </c:pt>
                <c:pt idx="6302">
                  <c:v>-4.5711914698301846E-2</c:v>
                </c:pt>
                <c:pt idx="6303">
                  <c:v>-4.3038209279387715E-2</c:v>
                </c:pt>
                <c:pt idx="6304">
                  <c:v>0.23151580492657331</c:v>
                </c:pt>
                <c:pt idx="6305">
                  <c:v>0.2584032217661445</c:v>
                </c:pt>
                <c:pt idx="6306">
                  <c:v>0.29749313990276971</c:v>
                </c:pt>
                <c:pt idx="6307">
                  <c:v>0.30272952715557733</c:v>
                </c:pt>
                <c:pt idx="6308">
                  <c:v>0.31261134147644054</c:v>
                </c:pt>
                <c:pt idx="6309">
                  <c:v>0.2771109739939564</c:v>
                </c:pt>
                <c:pt idx="6310">
                  <c:v>0.24597009023031546</c:v>
                </c:pt>
                <c:pt idx="6311">
                  <c:v>0.25904234250387503</c:v>
                </c:pt>
                <c:pt idx="6312">
                  <c:v>0.25992123285928426</c:v>
                </c:pt>
                <c:pt idx="6313">
                  <c:v>0.24683229128518749</c:v>
                </c:pt>
                <c:pt idx="6314">
                  <c:v>0.22796448071798647</c:v>
                </c:pt>
                <c:pt idx="6315">
                  <c:v>0.18994426727294933</c:v>
                </c:pt>
                <c:pt idx="6316">
                  <c:v>0.14985466003417969</c:v>
                </c:pt>
                <c:pt idx="6317">
                  <c:v>0.1385847727457587</c:v>
                </c:pt>
                <c:pt idx="6318">
                  <c:v>0.13448826471963571</c:v>
                </c:pt>
                <c:pt idx="6319">
                  <c:v>0.16047612826031352</c:v>
                </c:pt>
                <c:pt idx="6320">
                  <c:v>0.18348868687948547</c:v>
                </c:pt>
                <c:pt idx="6321">
                  <c:v>0.22490350405374215</c:v>
                </c:pt>
                <c:pt idx="6322">
                  <c:v>0.27262083689370797</c:v>
                </c:pt>
                <c:pt idx="6323">
                  <c:v>0.31369471549987815</c:v>
                </c:pt>
                <c:pt idx="6324">
                  <c:v>0.35455489158630382</c:v>
                </c:pt>
                <c:pt idx="6325">
                  <c:v>0.36825823783874523</c:v>
                </c:pt>
                <c:pt idx="6326">
                  <c:v>0.29720743497213675</c:v>
                </c:pt>
                <c:pt idx="6327">
                  <c:v>0.37308136622110066</c:v>
                </c:pt>
                <c:pt idx="6328">
                  <c:v>0.23933585484820696</c:v>
                </c:pt>
                <c:pt idx="6329">
                  <c:v>-2.7196378707885742</c:v>
                </c:pt>
                <c:pt idx="6330">
                  <c:v>-4.3522553443908691</c:v>
                </c:pt>
                <c:pt idx="6331">
                  <c:v>-2.3098028500874648</c:v>
                </c:pt>
                <c:pt idx="6332">
                  <c:v>-1.2923054695129399</c:v>
                </c:pt>
                <c:pt idx="6333">
                  <c:v>-1.584114710489871</c:v>
                </c:pt>
                <c:pt idx="6334">
                  <c:v>-0.74719556172686907</c:v>
                </c:pt>
                <c:pt idx="6335">
                  <c:v>-0.67509158452355722</c:v>
                </c:pt>
                <c:pt idx="6336">
                  <c:v>-0.31047407786053344</c:v>
                </c:pt>
                <c:pt idx="6337">
                  <c:v>3.7936846415163962E-2</c:v>
                </c:pt>
                <c:pt idx="6338">
                  <c:v>0.17434978485107433</c:v>
                </c:pt>
                <c:pt idx="6339">
                  <c:v>0.29476912816363665</c:v>
                </c:pt>
                <c:pt idx="6340">
                  <c:v>-0.39589532216388096</c:v>
                </c:pt>
                <c:pt idx="6341">
                  <c:v>-7.2399298349978408E-2</c:v>
                </c:pt>
                <c:pt idx="6342">
                  <c:v>-7.3479334513308472E-2</c:v>
                </c:pt>
                <c:pt idx="6343">
                  <c:v>-0.34303824106854108</c:v>
                </c:pt>
                <c:pt idx="6344">
                  <c:v>1.5484919548034668</c:v>
                </c:pt>
                <c:pt idx="6345">
                  <c:v>-0.30700953801471087</c:v>
                </c:pt>
                <c:pt idx="6346">
                  <c:v>-0.3143801689147952</c:v>
                </c:pt>
                <c:pt idx="6347">
                  <c:v>0.50012636184692327</c:v>
                </c:pt>
                <c:pt idx="6348">
                  <c:v>1.0314102172851556</c:v>
                </c:pt>
                <c:pt idx="6349">
                  <c:v>1.099968433380127</c:v>
                </c:pt>
                <c:pt idx="6350">
                  <c:v>1.4526718457540251</c:v>
                </c:pt>
                <c:pt idx="6351">
                  <c:v>1.590572198231996</c:v>
                </c:pt>
                <c:pt idx="6352">
                  <c:v>1.4034326871236535</c:v>
                </c:pt>
                <c:pt idx="6353">
                  <c:v>1.4468139012654433</c:v>
                </c:pt>
                <c:pt idx="6354">
                  <c:v>1.5627449353535781</c:v>
                </c:pt>
                <c:pt idx="6355">
                  <c:v>0.77786811192828531</c:v>
                </c:pt>
                <c:pt idx="6356">
                  <c:v>0.5306375821431859</c:v>
                </c:pt>
                <c:pt idx="6357">
                  <c:v>7.8282833099365234E-2</c:v>
                </c:pt>
                <c:pt idx="6358">
                  <c:v>6.9146633148193415E-2</c:v>
                </c:pt>
                <c:pt idx="6359">
                  <c:v>-5.3267796834290969E-2</c:v>
                </c:pt>
                <c:pt idx="6360">
                  <c:v>2.1289189656613427E-2</c:v>
                </c:pt>
                <c:pt idx="6361">
                  <c:v>-0.35801951090491013</c:v>
                </c:pt>
                <c:pt idx="6362">
                  <c:v>-0.18112945556640636</c:v>
                </c:pt>
                <c:pt idx="6363">
                  <c:v>-0.19487762451171869</c:v>
                </c:pt>
                <c:pt idx="6364">
                  <c:v>-0.21739657719928121</c:v>
                </c:pt>
                <c:pt idx="6365">
                  <c:v>-0.17394987742108023</c:v>
                </c:pt>
                <c:pt idx="6366">
                  <c:v>-0.15791050593054479</c:v>
                </c:pt>
                <c:pt idx="6367">
                  <c:v>-0.20275243123370501</c:v>
                </c:pt>
                <c:pt idx="6368">
                  <c:v>-0.23585398991900772</c:v>
                </c:pt>
                <c:pt idx="6369">
                  <c:v>-0.17727422714233404</c:v>
                </c:pt>
                <c:pt idx="6370">
                  <c:v>-0.1451028188069472</c:v>
                </c:pt>
                <c:pt idx="6371">
                  <c:v>-0.13417196273803705</c:v>
                </c:pt>
                <c:pt idx="6372">
                  <c:v>-0.14967362085974395</c:v>
                </c:pt>
                <c:pt idx="6373">
                  <c:v>-0.19726896286010748</c:v>
                </c:pt>
                <c:pt idx="6374">
                  <c:v>-0.30116351445519729</c:v>
                </c:pt>
                <c:pt idx="6375">
                  <c:v>-0.38969548543298071</c:v>
                </c:pt>
                <c:pt idx="6376">
                  <c:v>-0.32909599939984019</c:v>
                </c:pt>
                <c:pt idx="6377">
                  <c:v>-0.36253277460735955</c:v>
                </c:pt>
                <c:pt idx="6378">
                  <c:v>-0.30562591552734392</c:v>
                </c:pt>
                <c:pt idx="6379">
                  <c:v>-0.30741071701049827</c:v>
                </c:pt>
                <c:pt idx="6380">
                  <c:v>-0.32694737116497691</c:v>
                </c:pt>
                <c:pt idx="6381">
                  <c:v>-0.18755054473876953</c:v>
                </c:pt>
                <c:pt idx="6382">
                  <c:v>-9.4000180562318264E-2</c:v>
                </c:pt>
                <c:pt idx="6383">
                  <c:v>-5.7417074839293085E-2</c:v>
                </c:pt>
                <c:pt idx="6384">
                  <c:v>-0.16474390029907229</c:v>
                </c:pt>
                <c:pt idx="6385">
                  <c:v>-0.44407367706298839</c:v>
                </c:pt>
                <c:pt idx="6386">
                  <c:v>-0.52676121393841435</c:v>
                </c:pt>
                <c:pt idx="6387">
                  <c:v>-0.51198895772296238</c:v>
                </c:pt>
                <c:pt idx="6388">
                  <c:v>-0.26489353179931641</c:v>
                </c:pt>
                <c:pt idx="6389">
                  <c:v>-2.145058790842711</c:v>
                </c:pt>
                <c:pt idx="6390">
                  <c:v>2.2594903310139784</c:v>
                </c:pt>
                <c:pt idx="6391">
                  <c:v>1.7657639185587186</c:v>
                </c:pt>
                <c:pt idx="6392">
                  <c:v>0.37888654073077543</c:v>
                </c:pt>
                <c:pt idx="6393">
                  <c:v>0.70233217875158949</c:v>
                </c:pt>
                <c:pt idx="6394">
                  <c:v>0.81296730041503906</c:v>
                </c:pt>
                <c:pt idx="6395">
                  <c:v>-0.65738630294799782</c:v>
                </c:pt>
                <c:pt idx="6396">
                  <c:v>-4.2044003804505806E-2</c:v>
                </c:pt>
                <c:pt idx="6397">
                  <c:v>0.4302678108215332</c:v>
                </c:pt>
                <c:pt idx="6398">
                  <c:v>0.58760515848797468</c:v>
                </c:pt>
                <c:pt idx="6399">
                  <c:v>1.1856285730997342</c:v>
                </c:pt>
                <c:pt idx="6400">
                  <c:v>0.87066888809204102</c:v>
                </c:pt>
                <c:pt idx="6401">
                  <c:v>0.69012546539306663</c:v>
                </c:pt>
                <c:pt idx="6402">
                  <c:v>1.1583407719930401</c:v>
                </c:pt>
                <c:pt idx="6403">
                  <c:v>1.5320661862691618</c:v>
                </c:pt>
                <c:pt idx="6404">
                  <c:v>3.1606025695800781</c:v>
                </c:pt>
                <c:pt idx="6405">
                  <c:v>2.5745031038920274</c:v>
                </c:pt>
                <c:pt idx="6406">
                  <c:v>2.9456434249877921</c:v>
                </c:pt>
                <c:pt idx="6407">
                  <c:v>2.9364781379699698</c:v>
                </c:pt>
                <c:pt idx="6408">
                  <c:v>2.7142000198364258</c:v>
                </c:pt>
                <c:pt idx="6409">
                  <c:v>2.4156608581542969</c:v>
                </c:pt>
                <c:pt idx="6410">
                  <c:v>2.2188191413879403</c:v>
                </c:pt>
                <c:pt idx="6411">
                  <c:v>1.5444800059000841</c:v>
                </c:pt>
                <c:pt idx="6412">
                  <c:v>1.7586712837219238</c:v>
                </c:pt>
                <c:pt idx="6413">
                  <c:v>1.9493284225463867</c:v>
                </c:pt>
                <c:pt idx="6414">
                  <c:v>1.8308076858520508</c:v>
                </c:pt>
                <c:pt idx="6415">
                  <c:v>1.683386961619022</c:v>
                </c:pt>
                <c:pt idx="6416">
                  <c:v>1.5888683001200548</c:v>
                </c:pt>
                <c:pt idx="6417">
                  <c:v>3.9391249020894188</c:v>
                </c:pt>
                <c:pt idx="6418">
                  <c:v>3.2546760241190205</c:v>
                </c:pt>
                <c:pt idx="6419">
                  <c:v>3.5797829627990732</c:v>
                </c:pt>
                <c:pt idx="6420">
                  <c:v>2.4017111460368032</c:v>
                </c:pt>
                <c:pt idx="6421">
                  <c:v>-0.5996939341227403</c:v>
                </c:pt>
                <c:pt idx="6422">
                  <c:v>-0.7252848943074357</c:v>
                </c:pt>
                <c:pt idx="6423">
                  <c:v>-0.801449775695801</c:v>
                </c:pt>
                <c:pt idx="6424">
                  <c:v>-1.3548885981242051</c:v>
                </c:pt>
                <c:pt idx="6425">
                  <c:v>-0.86924441655475038</c:v>
                </c:pt>
                <c:pt idx="6426">
                  <c:v>-1.4987338383992892</c:v>
                </c:pt>
                <c:pt idx="6427">
                  <c:v>-1.6889584859212625</c:v>
                </c:pt>
                <c:pt idx="6428">
                  <c:v>-1.7977574666340961</c:v>
                </c:pt>
                <c:pt idx="6429">
                  <c:v>-1.2957243919372554</c:v>
                </c:pt>
                <c:pt idx="6430">
                  <c:v>-1.8424429893493657</c:v>
                </c:pt>
                <c:pt idx="6431">
                  <c:v>-0.12014500300085729</c:v>
                </c:pt>
                <c:pt idx="6432">
                  <c:v>-0.49688545862835565</c:v>
                </c:pt>
                <c:pt idx="6433">
                  <c:v>-0.13837051391601557</c:v>
                </c:pt>
                <c:pt idx="6434">
                  <c:v>-0.47326707839965837</c:v>
                </c:pt>
                <c:pt idx="6435">
                  <c:v>-1.0435295104980464</c:v>
                </c:pt>
                <c:pt idx="6436">
                  <c:v>-3.8158197402954102</c:v>
                </c:pt>
                <c:pt idx="6437">
                  <c:v>-3.3589194615681777</c:v>
                </c:pt>
                <c:pt idx="6438">
                  <c:v>-2.9466147422790541</c:v>
                </c:pt>
                <c:pt idx="6439">
                  <c:v>-2.4453930854797372</c:v>
                </c:pt>
                <c:pt idx="6440">
                  <c:v>-2.6464333534240732</c:v>
                </c:pt>
                <c:pt idx="6441">
                  <c:v>-2.7926756540934425</c:v>
                </c:pt>
                <c:pt idx="6442">
                  <c:v>-3.1143552462260127</c:v>
                </c:pt>
                <c:pt idx="6443">
                  <c:v>-2.4482630093892217</c:v>
                </c:pt>
                <c:pt idx="6444">
                  <c:v>-2.9580453236897579</c:v>
                </c:pt>
                <c:pt idx="6445">
                  <c:v>-2.6481447219848642</c:v>
                </c:pt>
                <c:pt idx="6446">
                  <c:v>-2.8497185707092276</c:v>
                </c:pt>
                <c:pt idx="6447">
                  <c:v>-2.8050702412923569</c:v>
                </c:pt>
                <c:pt idx="6448">
                  <c:v>-2.7479581832885738</c:v>
                </c:pt>
                <c:pt idx="6449">
                  <c:v>-2.3037430445353388</c:v>
                </c:pt>
                <c:pt idx="6450">
                  <c:v>-2.4729175567626962</c:v>
                </c:pt>
                <c:pt idx="6451">
                  <c:v>-2.0865629514058237</c:v>
                </c:pt>
                <c:pt idx="6452">
                  <c:v>-3.1615126927694073</c:v>
                </c:pt>
                <c:pt idx="6453">
                  <c:v>-3.3120819727579383</c:v>
                </c:pt>
                <c:pt idx="6454">
                  <c:v>2.9414076805114746</c:v>
                </c:pt>
                <c:pt idx="6455">
                  <c:v>2.2742451032002569</c:v>
                </c:pt>
                <c:pt idx="6456">
                  <c:v>-2.9656394322713031</c:v>
                </c:pt>
                <c:pt idx="6457">
                  <c:v>-3.3161962827046532</c:v>
                </c:pt>
                <c:pt idx="6458">
                  <c:v>-2.9527112642924189</c:v>
                </c:pt>
                <c:pt idx="6459">
                  <c:v>-2.5393266677856445</c:v>
                </c:pt>
                <c:pt idx="6460">
                  <c:v>-2.3260358174641738</c:v>
                </c:pt>
                <c:pt idx="6461">
                  <c:v>-2.0430568059285288</c:v>
                </c:pt>
                <c:pt idx="6462">
                  <c:v>-2.2200066248576036</c:v>
                </c:pt>
                <c:pt idx="6463">
                  <c:v>-2.1168076197306496</c:v>
                </c:pt>
                <c:pt idx="6464">
                  <c:v>-1.3797230720520015</c:v>
                </c:pt>
                <c:pt idx="6465">
                  <c:v>-1.9785313606262211</c:v>
                </c:pt>
                <c:pt idx="6466">
                  <c:v>6.5006333986918339</c:v>
                </c:pt>
                <c:pt idx="6467">
                  <c:v>15.220351537068666</c:v>
                </c:pt>
                <c:pt idx="6468">
                  <c:v>17.454621315002441</c:v>
                </c:pt>
                <c:pt idx="6469">
                  <c:v>20.983775615692139</c:v>
                </c:pt>
                <c:pt idx="6470">
                  <c:v>24.484095732371021</c:v>
                </c:pt>
                <c:pt idx="6471">
                  <c:v>19.636253515879275</c:v>
                </c:pt>
                <c:pt idx="6472">
                  <c:v>15.295028527577699</c:v>
                </c:pt>
                <c:pt idx="6473">
                  <c:v>14.221826235453307</c:v>
                </c:pt>
                <c:pt idx="6474">
                  <c:v>13.789424737294496</c:v>
                </c:pt>
                <c:pt idx="6475">
                  <c:v>12.237098217010498</c:v>
                </c:pt>
                <c:pt idx="6476">
                  <c:v>10.48017708460492</c:v>
                </c:pt>
                <c:pt idx="6477">
                  <c:v>10.16643778483075</c:v>
                </c:pt>
                <c:pt idx="6478">
                  <c:v>7.5318182309468966</c:v>
                </c:pt>
                <c:pt idx="6479">
                  <c:v>5.2060348192850903</c:v>
                </c:pt>
                <c:pt idx="6480">
                  <c:v>3.6208192507425583</c:v>
                </c:pt>
                <c:pt idx="6481">
                  <c:v>4.8487733205159316</c:v>
                </c:pt>
                <c:pt idx="6482">
                  <c:v>13.573841571807865</c:v>
                </c:pt>
                <c:pt idx="6483">
                  <c:v>18.622627099355093</c:v>
                </c:pt>
                <c:pt idx="6484">
                  <c:v>27.012631257375055</c:v>
                </c:pt>
                <c:pt idx="6485">
                  <c:v>23.718295415242501</c:v>
                </c:pt>
                <c:pt idx="6486">
                  <c:v>-38.902228991190604</c:v>
                </c:pt>
                <c:pt idx="6487">
                  <c:v>-41.846113681793248</c:v>
                </c:pt>
                <c:pt idx="6488">
                  <c:v>-15.233568668365418</c:v>
                </c:pt>
                <c:pt idx="6489">
                  <c:v>-2.6471360524494703</c:v>
                </c:pt>
                <c:pt idx="6490">
                  <c:v>1.3391078313192115</c:v>
                </c:pt>
                <c:pt idx="6491">
                  <c:v>2.6966587702432872</c:v>
                </c:pt>
                <c:pt idx="6492">
                  <c:v>2.8101917902628202</c:v>
                </c:pt>
                <c:pt idx="6493">
                  <c:v>2.8916336695353948</c:v>
                </c:pt>
                <c:pt idx="6494">
                  <c:v>2.9221576054890193</c:v>
                </c:pt>
                <c:pt idx="6495">
                  <c:v>1.1876668930053706</c:v>
                </c:pt>
                <c:pt idx="6496">
                  <c:v>-0.79708258310949986</c:v>
                </c:pt>
                <c:pt idx="6497">
                  <c:v>-2.4663063685100042</c:v>
                </c:pt>
                <c:pt idx="6498">
                  <c:v>-3.8259576161701707</c:v>
                </c:pt>
                <c:pt idx="6499">
                  <c:v>-4.4718964894613045</c:v>
                </c:pt>
                <c:pt idx="6500">
                  <c:v>-4.3911619186401385</c:v>
                </c:pt>
                <c:pt idx="6501">
                  <c:v>-4.6364126205444336</c:v>
                </c:pt>
                <c:pt idx="6502">
                  <c:v>-4.4211603800455368</c:v>
                </c:pt>
                <c:pt idx="6503">
                  <c:v>-4.0218340555827563</c:v>
                </c:pt>
                <c:pt idx="6504">
                  <c:v>-4.0764360427856454</c:v>
                </c:pt>
                <c:pt idx="6505">
                  <c:v>-4.3144340515136701</c:v>
                </c:pt>
                <c:pt idx="6506">
                  <c:v>-4.6410586039224881</c:v>
                </c:pt>
                <c:pt idx="6507">
                  <c:v>-4.4731753667194862</c:v>
                </c:pt>
                <c:pt idx="6508">
                  <c:v>-3.6119000116983671</c:v>
                </c:pt>
                <c:pt idx="6509">
                  <c:v>-3.8422517776489258</c:v>
                </c:pt>
                <c:pt idx="6510">
                  <c:v>-4.0523551305134315</c:v>
                </c:pt>
                <c:pt idx="6511">
                  <c:v>-2.65976905822754</c:v>
                </c:pt>
                <c:pt idx="6512">
                  <c:v>-0.8699757258096954</c:v>
                </c:pt>
                <c:pt idx="6513">
                  <c:v>-2.6272300084432354</c:v>
                </c:pt>
                <c:pt idx="6514">
                  <c:v>-24.866966565450078</c:v>
                </c:pt>
                <c:pt idx="6515">
                  <c:v>-2.6219580968221408</c:v>
                </c:pt>
                <c:pt idx="6516">
                  <c:v>-0.87018934885668386</c:v>
                </c:pt>
                <c:pt idx="6517">
                  <c:v>-0.42953777313232433</c:v>
                </c:pt>
                <c:pt idx="6518">
                  <c:v>-0.26921145121252721</c:v>
                </c:pt>
                <c:pt idx="6519">
                  <c:v>-0.11312166849768349</c:v>
                </c:pt>
                <c:pt idx="6520">
                  <c:v>0.26090017954504691</c:v>
                </c:pt>
                <c:pt idx="6521">
                  <c:v>0.53059291839599609</c:v>
                </c:pt>
                <c:pt idx="6522">
                  <c:v>0.34422461191809373</c:v>
                </c:pt>
                <c:pt idx="6523">
                  <c:v>-0.50640042622876535</c:v>
                </c:pt>
                <c:pt idx="6524">
                  <c:v>-0.95343049367261301</c:v>
                </c:pt>
                <c:pt idx="6525">
                  <c:v>-0.56440162658691428</c:v>
                </c:pt>
                <c:pt idx="6526">
                  <c:v>-6.3027381896972684E-2</c:v>
                </c:pt>
                <c:pt idx="6527">
                  <c:v>0.11690839131676964</c:v>
                </c:pt>
                <c:pt idx="6528">
                  <c:v>0.21603043874108618</c:v>
                </c:pt>
                <c:pt idx="6529">
                  <c:v>0.21506086985277767</c:v>
                </c:pt>
                <c:pt idx="6530">
                  <c:v>0.25612227121985176</c:v>
                </c:pt>
                <c:pt idx="6531">
                  <c:v>0.44350083669019114</c:v>
                </c:pt>
                <c:pt idx="6532">
                  <c:v>0.57332833607995348</c:v>
                </c:pt>
                <c:pt idx="6533">
                  <c:v>0.79567527770996094</c:v>
                </c:pt>
                <c:pt idx="6534">
                  <c:v>0.91519419352221121</c:v>
                </c:pt>
                <c:pt idx="6535">
                  <c:v>1.0720211664835237</c:v>
                </c:pt>
                <c:pt idx="6536">
                  <c:v>1.0361274083455783</c:v>
                </c:pt>
                <c:pt idx="6537">
                  <c:v>1.1854114532470699</c:v>
                </c:pt>
                <c:pt idx="6538">
                  <c:v>1.1383854548137162</c:v>
                </c:pt>
                <c:pt idx="6539">
                  <c:v>0.88158543904626141</c:v>
                </c:pt>
                <c:pt idx="6540">
                  <c:v>0.47968991597497307</c:v>
                </c:pt>
                <c:pt idx="6541">
                  <c:v>0.29183387756347667</c:v>
                </c:pt>
                <c:pt idx="6542">
                  <c:v>-1.1512317657470699</c:v>
                </c:pt>
                <c:pt idx="6543">
                  <c:v>2.4129587809244404</c:v>
                </c:pt>
                <c:pt idx="6544">
                  <c:v>4.5831276575723905</c:v>
                </c:pt>
                <c:pt idx="6545">
                  <c:v>11.156226476033567</c:v>
                </c:pt>
                <c:pt idx="6546">
                  <c:v>34.838108380635617</c:v>
                </c:pt>
                <c:pt idx="6547">
                  <c:v>32.195137659708749</c:v>
                </c:pt>
                <c:pt idx="6548">
                  <c:v>23.100378672281977</c:v>
                </c:pt>
                <c:pt idx="6549">
                  <c:v>23.716284751892097</c:v>
                </c:pt>
                <c:pt idx="6550">
                  <c:v>23.802738507588735</c:v>
                </c:pt>
                <c:pt idx="6551">
                  <c:v>22.444660822550418</c:v>
                </c:pt>
                <c:pt idx="6552">
                  <c:v>21.395477930704708</c:v>
                </c:pt>
                <c:pt idx="6553">
                  <c:v>22.479682922363267</c:v>
                </c:pt>
                <c:pt idx="6554">
                  <c:v>23.822786331176744</c:v>
                </c:pt>
                <c:pt idx="6555">
                  <c:v>23.178223927815793</c:v>
                </c:pt>
                <c:pt idx="6556">
                  <c:v>24.151992162068623</c:v>
                </c:pt>
                <c:pt idx="6557">
                  <c:v>23.561053276062012</c:v>
                </c:pt>
                <c:pt idx="6558">
                  <c:v>23.480641682942732</c:v>
                </c:pt>
                <c:pt idx="6559">
                  <c:v>23.95253690083824</c:v>
                </c:pt>
                <c:pt idx="6560">
                  <c:v>27.232215881347649</c:v>
                </c:pt>
                <c:pt idx="6561">
                  <c:v>30.893963177998792</c:v>
                </c:pt>
                <c:pt idx="6562">
                  <c:v>31.989123662312856</c:v>
                </c:pt>
                <c:pt idx="6563">
                  <c:v>29.820961952209487</c:v>
                </c:pt>
                <c:pt idx="6564">
                  <c:v>24.504060745239258</c:v>
                </c:pt>
                <c:pt idx="6565">
                  <c:v>23.830763181050663</c:v>
                </c:pt>
                <c:pt idx="6566">
                  <c:v>24.706686973571763</c:v>
                </c:pt>
                <c:pt idx="6567">
                  <c:v>30.28576469421386</c:v>
                </c:pt>
                <c:pt idx="6568">
                  <c:v>30.502239545186381</c:v>
                </c:pt>
                <c:pt idx="6569">
                  <c:v>28.941188812255859</c:v>
                </c:pt>
                <c:pt idx="6570">
                  <c:v>25.166778246561634</c:v>
                </c:pt>
                <c:pt idx="6571">
                  <c:v>28.420413970947251</c:v>
                </c:pt>
                <c:pt idx="6572">
                  <c:v>27.949851989746094</c:v>
                </c:pt>
                <c:pt idx="6573">
                  <c:v>24.080808957417844</c:v>
                </c:pt>
                <c:pt idx="6574">
                  <c:v>27.301743825276727</c:v>
                </c:pt>
                <c:pt idx="6575">
                  <c:v>32.823036193847642</c:v>
                </c:pt>
                <c:pt idx="6576">
                  <c:v>1.9170192082722224</c:v>
                </c:pt>
                <c:pt idx="6577">
                  <c:v>-49.814736684163435</c:v>
                </c:pt>
                <c:pt idx="6578">
                  <c:v>-21.946264266967766</c:v>
                </c:pt>
                <c:pt idx="6579">
                  <c:v>0.22131443023681641</c:v>
                </c:pt>
                <c:pt idx="6580">
                  <c:v>7.8924109141031504</c:v>
                </c:pt>
                <c:pt idx="6581">
                  <c:v>8.9541664123535156</c:v>
                </c:pt>
                <c:pt idx="6582">
                  <c:v>10.090561230977414</c:v>
                </c:pt>
                <c:pt idx="6583">
                  <c:v>13.271696090698246</c:v>
                </c:pt>
                <c:pt idx="6584">
                  <c:v>13.516177495320559</c:v>
                </c:pt>
                <c:pt idx="6585">
                  <c:v>13.612982432047492</c:v>
                </c:pt>
                <c:pt idx="6586">
                  <c:v>10.845267295837402</c:v>
                </c:pt>
                <c:pt idx="6587">
                  <c:v>10.732597033182746</c:v>
                </c:pt>
                <c:pt idx="6588">
                  <c:v>11.018401145935055</c:v>
                </c:pt>
                <c:pt idx="6589">
                  <c:v>11.400006612141972</c:v>
                </c:pt>
                <c:pt idx="6590">
                  <c:v>14.323182423909547</c:v>
                </c:pt>
                <c:pt idx="6591">
                  <c:v>12.824464797973636</c:v>
                </c:pt>
                <c:pt idx="6592">
                  <c:v>10.062494913736952</c:v>
                </c:pt>
                <c:pt idx="6593">
                  <c:v>9.5872631072997994</c:v>
                </c:pt>
                <c:pt idx="6594">
                  <c:v>10.525698343912723</c:v>
                </c:pt>
                <c:pt idx="6595">
                  <c:v>11.718453407287598</c:v>
                </c:pt>
                <c:pt idx="6596">
                  <c:v>12.130555470784428</c:v>
                </c:pt>
                <c:pt idx="6597">
                  <c:v>12.002182324727418</c:v>
                </c:pt>
                <c:pt idx="6598">
                  <c:v>13.592366536458375</c:v>
                </c:pt>
                <c:pt idx="6599">
                  <c:v>13.623730023702024</c:v>
                </c:pt>
                <c:pt idx="6600">
                  <c:v>13.872560501098638</c:v>
                </c:pt>
                <c:pt idx="6601">
                  <c:v>13.098618189493886</c:v>
                </c:pt>
                <c:pt idx="6602">
                  <c:v>18.730274200439453</c:v>
                </c:pt>
                <c:pt idx="6603">
                  <c:v>18.745326995849602</c:v>
                </c:pt>
                <c:pt idx="6604">
                  <c:v>18.783667246500606</c:v>
                </c:pt>
                <c:pt idx="6605">
                  <c:v>42.254902203877691</c:v>
                </c:pt>
                <c:pt idx="6606">
                  <c:v>38.441968599955196</c:v>
                </c:pt>
                <c:pt idx="6607">
                  <c:v>32.447221438089954</c:v>
                </c:pt>
                <c:pt idx="6608">
                  <c:v>30.652900060017831</c:v>
                </c:pt>
                <c:pt idx="6609">
                  <c:v>28.170049349466922</c:v>
                </c:pt>
                <c:pt idx="6610">
                  <c:v>23.874139149983762</c:v>
                </c:pt>
                <c:pt idx="6611">
                  <c:v>20.878097852071157</c:v>
                </c:pt>
                <c:pt idx="6612">
                  <c:v>21.771613121032715</c:v>
                </c:pt>
                <c:pt idx="6613">
                  <c:v>24.211675961812269</c:v>
                </c:pt>
                <c:pt idx="6614">
                  <c:v>22.453505198160769</c:v>
                </c:pt>
                <c:pt idx="6615">
                  <c:v>21.880169550577861</c:v>
                </c:pt>
                <c:pt idx="6616">
                  <c:v>26.965013186136829</c:v>
                </c:pt>
                <c:pt idx="6617">
                  <c:v>29.649385134379138</c:v>
                </c:pt>
                <c:pt idx="6618">
                  <c:v>28.681702613830566</c:v>
                </c:pt>
                <c:pt idx="6619">
                  <c:v>24.761676788330071</c:v>
                </c:pt>
                <c:pt idx="6620">
                  <c:v>26.152954419453991</c:v>
                </c:pt>
                <c:pt idx="6621">
                  <c:v>26.44461790720618</c:v>
                </c:pt>
                <c:pt idx="6622">
                  <c:v>27.465188344319586</c:v>
                </c:pt>
                <c:pt idx="6623">
                  <c:v>25.310879707336436</c:v>
                </c:pt>
                <c:pt idx="6624">
                  <c:v>22.54000123341882</c:v>
                </c:pt>
                <c:pt idx="6625">
                  <c:v>21.66774463653563</c:v>
                </c:pt>
                <c:pt idx="6626">
                  <c:v>23.16902860005689</c:v>
                </c:pt>
                <c:pt idx="6627">
                  <c:v>23.329139073689809</c:v>
                </c:pt>
                <c:pt idx="6628">
                  <c:v>20.95767815907789</c:v>
                </c:pt>
                <c:pt idx="6629">
                  <c:v>23.935737291971897</c:v>
                </c:pt>
                <c:pt idx="6630">
                  <c:v>25.855767567952391</c:v>
                </c:pt>
                <c:pt idx="6631">
                  <c:v>26.844677289326903</c:v>
                </c:pt>
                <c:pt idx="6632">
                  <c:v>26.977436065673821</c:v>
                </c:pt>
                <c:pt idx="6633">
                  <c:v>22.455877304077141</c:v>
                </c:pt>
                <c:pt idx="6634">
                  <c:v>19.994495709737066</c:v>
                </c:pt>
                <c:pt idx="6635">
                  <c:v>215.93600002924603</c:v>
                </c:pt>
                <c:pt idx="6636">
                  <c:v>288.994304339091</c:v>
                </c:pt>
                <c:pt idx="6637">
                  <c:v>109.50330289204909</c:v>
                </c:pt>
                <c:pt idx="6638">
                  <c:v>43.097280820210806</c:v>
                </c:pt>
                <c:pt idx="6639">
                  <c:v>26.118253389994265</c:v>
                </c:pt>
                <c:pt idx="6640">
                  <c:v>21.8866000175476</c:v>
                </c:pt>
                <c:pt idx="6641">
                  <c:v>20.304309686024958</c:v>
                </c:pt>
                <c:pt idx="6642">
                  <c:v>19.112722078959159</c:v>
                </c:pt>
                <c:pt idx="6643">
                  <c:v>17.332411289215088</c:v>
                </c:pt>
                <c:pt idx="6644">
                  <c:v>15.99368619918824</c:v>
                </c:pt>
                <c:pt idx="6645">
                  <c:v>18.139078934987367</c:v>
                </c:pt>
                <c:pt idx="6646">
                  <c:v>17.42911672592162</c:v>
                </c:pt>
                <c:pt idx="6647">
                  <c:v>17.961664835611984</c:v>
                </c:pt>
                <c:pt idx="6648">
                  <c:v>18.372008641560903</c:v>
                </c:pt>
                <c:pt idx="6649">
                  <c:v>16.774416923522942</c:v>
                </c:pt>
                <c:pt idx="6650">
                  <c:v>17.014234701792429</c:v>
                </c:pt>
                <c:pt idx="6651">
                  <c:v>17.542994340260854</c:v>
                </c:pt>
                <c:pt idx="6652">
                  <c:v>16.856948216756173</c:v>
                </c:pt>
                <c:pt idx="6653">
                  <c:v>15.56036599477136</c:v>
                </c:pt>
                <c:pt idx="6654">
                  <c:v>14.954313437143924</c:v>
                </c:pt>
                <c:pt idx="6655">
                  <c:v>14.511642615000373</c:v>
                </c:pt>
                <c:pt idx="6656">
                  <c:v>14.80842399597168</c:v>
                </c:pt>
                <c:pt idx="6657">
                  <c:v>15.568699200948064</c:v>
                </c:pt>
                <c:pt idx="6658">
                  <c:v>15.448376655578613</c:v>
                </c:pt>
                <c:pt idx="6659">
                  <c:v>16.812723159790039</c:v>
                </c:pt>
                <c:pt idx="6660">
                  <c:v>17.086747805277511</c:v>
                </c:pt>
                <c:pt idx="6661">
                  <c:v>16.801419258117676</c:v>
                </c:pt>
                <c:pt idx="6662">
                  <c:v>17.349853356679318</c:v>
                </c:pt>
                <c:pt idx="6663">
                  <c:v>16.36212682723998</c:v>
                </c:pt>
                <c:pt idx="6664">
                  <c:v>17.299910227457644</c:v>
                </c:pt>
                <c:pt idx="6665">
                  <c:v>-7.7286030451456904</c:v>
                </c:pt>
                <c:pt idx="6666">
                  <c:v>-30.304995377858475</c:v>
                </c:pt>
                <c:pt idx="6667">
                  <c:v>-10.93179988861084</c:v>
                </c:pt>
                <c:pt idx="6668">
                  <c:v>3.8851044972737432</c:v>
                </c:pt>
                <c:pt idx="6669">
                  <c:v>8.6555927594502613</c:v>
                </c:pt>
                <c:pt idx="6670">
                  <c:v>10.995147387186654</c:v>
                </c:pt>
                <c:pt idx="6671">
                  <c:v>12.121819178263308</c:v>
                </c:pt>
                <c:pt idx="6672">
                  <c:v>13.730093638102232</c:v>
                </c:pt>
                <c:pt idx="6673">
                  <c:v>14.15416256586707</c:v>
                </c:pt>
                <c:pt idx="6674">
                  <c:v>15.3256419499715</c:v>
                </c:pt>
                <c:pt idx="6675">
                  <c:v>14.976714452107789</c:v>
                </c:pt>
                <c:pt idx="6676">
                  <c:v>13.756769657135013</c:v>
                </c:pt>
                <c:pt idx="6677">
                  <c:v>9.3480822245280173</c:v>
                </c:pt>
                <c:pt idx="6678">
                  <c:v>10.683809757232666</c:v>
                </c:pt>
                <c:pt idx="6679">
                  <c:v>10.103748639424627</c:v>
                </c:pt>
                <c:pt idx="6680">
                  <c:v>10.388261477152518</c:v>
                </c:pt>
                <c:pt idx="6681">
                  <c:v>10.492196242014586</c:v>
                </c:pt>
                <c:pt idx="6682">
                  <c:v>10.278834819793705</c:v>
                </c:pt>
                <c:pt idx="6683">
                  <c:v>10.868132909139039</c:v>
                </c:pt>
                <c:pt idx="6684">
                  <c:v>10.838774681091305</c:v>
                </c:pt>
                <c:pt idx="6685">
                  <c:v>10.168771107991512</c:v>
                </c:pt>
                <c:pt idx="6686">
                  <c:v>9.2557053565979039</c:v>
                </c:pt>
                <c:pt idx="6687">
                  <c:v>8.7206970850626817</c:v>
                </c:pt>
                <c:pt idx="6688">
                  <c:v>9.1558728218078649</c:v>
                </c:pt>
                <c:pt idx="6689">
                  <c:v>9.707910060882563</c:v>
                </c:pt>
                <c:pt idx="6690">
                  <c:v>10.070577939351384</c:v>
                </c:pt>
                <c:pt idx="6691">
                  <c:v>10.275649070739751</c:v>
                </c:pt>
                <c:pt idx="6692">
                  <c:v>10.686177571614563</c:v>
                </c:pt>
                <c:pt idx="6693">
                  <c:v>8.1283381779988382</c:v>
                </c:pt>
                <c:pt idx="6694">
                  <c:v>-3.4441061019897461</c:v>
                </c:pt>
                <c:pt idx="6695">
                  <c:v>-15.961760838826482</c:v>
                </c:pt>
                <c:pt idx="6696">
                  <c:v>-14.596539815266919</c:v>
                </c:pt>
                <c:pt idx="6697">
                  <c:v>19.837526480356871</c:v>
                </c:pt>
                <c:pt idx="6698">
                  <c:v>74.298496882120702</c:v>
                </c:pt>
                <c:pt idx="6699">
                  <c:v>117.93794838587439</c:v>
                </c:pt>
                <c:pt idx="6700">
                  <c:v>126.28541072209671</c:v>
                </c:pt>
                <c:pt idx="6701">
                  <c:v>109.62857151031488</c:v>
                </c:pt>
                <c:pt idx="6702">
                  <c:v>89.394305547078375</c:v>
                </c:pt>
                <c:pt idx="6703">
                  <c:v>65.756523132324219</c:v>
                </c:pt>
                <c:pt idx="6704">
                  <c:v>41.994477589925154</c:v>
                </c:pt>
                <c:pt idx="6705">
                  <c:v>22.98127841949464</c:v>
                </c:pt>
                <c:pt idx="6706">
                  <c:v>14.023418744405149</c:v>
                </c:pt>
                <c:pt idx="6707">
                  <c:v>8.2300577163696307</c:v>
                </c:pt>
                <c:pt idx="6708">
                  <c:v>9.0770902633667028</c:v>
                </c:pt>
                <c:pt idx="6709">
                  <c:v>6.0796626408895271</c:v>
                </c:pt>
                <c:pt idx="6710">
                  <c:v>-1.3030366897583008</c:v>
                </c:pt>
                <c:pt idx="6711">
                  <c:v>-10.696041425069215</c:v>
                </c:pt>
                <c:pt idx="6712">
                  <c:v>-21.671565373738645</c:v>
                </c:pt>
                <c:pt idx="6713">
                  <c:v>-30.485959053039544</c:v>
                </c:pt>
                <c:pt idx="6714">
                  <c:v>-35.75771872202553</c:v>
                </c:pt>
                <c:pt idx="6715">
                  <c:v>-38.707991917927998</c:v>
                </c:pt>
                <c:pt idx="6716">
                  <c:v>-39.513672828674316</c:v>
                </c:pt>
                <c:pt idx="6717">
                  <c:v>-38.981658299763907</c:v>
                </c:pt>
                <c:pt idx="6718">
                  <c:v>-37.814727147420271</c:v>
                </c:pt>
                <c:pt idx="6719">
                  <c:v>-37.165110905965236</c:v>
                </c:pt>
                <c:pt idx="6720">
                  <c:v>-35.444770177205427</c:v>
                </c:pt>
                <c:pt idx="6721">
                  <c:v>-34.622399648030658</c:v>
                </c:pt>
                <c:pt idx="6722">
                  <c:v>-32.825969696044922</c:v>
                </c:pt>
                <c:pt idx="6723">
                  <c:v>-35.847048759460421</c:v>
                </c:pt>
                <c:pt idx="6724">
                  <c:v>-42.060680389404297</c:v>
                </c:pt>
                <c:pt idx="6725">
                  <c:v>-36.207139968872085</c:v>
                </c:pt>
                <c:pt idx="6726">
                  <c:v>-19.099988619486467</c:v>
                </c:pt>
                <c:pt idx="6727">
                  <c:v>-3.3392279942830774</c:v>
                </c:pt>
                <c:pt idx="6728">
                  <c:v>10.193372090657471</c:v>
                </c:pt>
                <c:pt idx="6729">
                  <c:v>17.985181808471673</c:v>
                </c:pt>
                <c:pt idx="6730">
                  <c:v>-1.6977589925130587</c:v>
                </c:pt>
                <c:pt idx="6731">
                  <c:v>-6.1996418635051214</c:v>
                </c:pt>
                <c:pt idx="6732">
                  <c:v>-2.3166449864704632</c:v>
                </c:pt>
                <c:pt idx="6733">
                  <c:v>0.86885801951098096</c:v>
                </c:pt>
                <c:pt idx="6734">
                  <c:v>3.2410014470418682</c:v>
                </c:pt>
                <c:pt idx="6735">
                  <c:v>5.7763894399007558</c:v>
                </c:pt>
                <c:pt idx="6736">
                  <c:v>6.5134700139362849</c:v>
                </c:pt>
                <c:pt idx="6737">
                  <c:v>6.6951913833618164</c:v>
                </c:pt>
                <c:pt idx="6738">
                  <c:v>6.9556229909260328</c:v>
                </c:pt>
                <c:pt idx="6739">
                  <c:v>6.1586284637451172</c:v>
                </c:pt>
                <c:pt idx="6740">
                  <c:v>5.4698187510172147</c:v>
                </c:pt>
                <c:pt idx="6741">
                  <c:v>3.7785234451293954</c:v>
                </c:pt>
                <c:pt idx="6742">
                  <c:v>-0.73851076761877743</c:v>
                </c:pt>
                <c:pt idx="6743">
                  <c:v>0.60193697611498465</c:v>
                </c:pt>
                <c:pt idx="6744">
                  <c:v>-0.26014963785803491</c:v>
                </c:pt>
                <c:pt idx="6745">
                  <c:v>-3.9742476145426044</c:v>
                </c:pt>
                <c:pt idx="6746">
                  <c:v>-3.5777387619018564</c:v>
                </c:pt>
                <c:pt idx="6747">
                  <c:v>-1.7601092656452693</c:v>
                </c:pt>
                <c:pt idx="6748">
                  <c:v>0.4831403096517306</c:v>
                </c:pt>
                <c:pt idx="6749">
                  <c:v>3.2226320902506131</c:v>
                </c:pt>
                <c:pt idx="6750">
                  <c:v>3.8303028742473089</c:v>
                </c:pt>
                <c:pt idx="6751">
                  <c:v>3.9761784871418504</c:v>
                </c:pt>
                <c:pt idx="6752">
                  <c:v>7.6376520792643987</c:v>
                </c:pt>
                <c:pt idx="6753">
                  <c:v>12.091312090555785</c:v>
                </c:pt>
                <c:pt idx="6754">
                  <c:v>14.160748481750485</c:v>
                </c:pt>
                <c:pt idx="6755">
                  <c:v>6.5692431131999482</c:v>
                </c:pt>
                <c:pt idx="6756">
                  <c:v>-11.373225529988652</c:v>
                </c:pt>
                <c:pt idx="6757">
                  <c:v>-32.02893447875978</c:v>
                </c:pt>
                <c:pt idx="6758">
                  <c:v>-44.065559069315555</c:v>
                </c:pt>
                <c:pt idx="6759">
                  <c:v>-51.263014475504505</c:v>
                </c:pt>
                <c:pt idx="6760">
                  <c:v>-54.331895510355707</c:v>
                </c:pt>
                <c:pt idx="6761">
                  <c:v>-49.086736996968511</c:v>
                </c:pt>
                <c:pt idx="6762">
                  <c:v>-38.352150599161753</c:v>
                </c:pt>
                <c:pt idx="6763">
                  <c:v>-29.91553878784179</c:v>
                </c:pt>
                <c:pt idx="6764">
                  <c:v>-30.901956876118902</c:v>
                </c:pt>
                <c:pt idx="6765">
                  <c:v>-37.223450342814218</c:v>
                </c:pt>
                <c:pt idx="6766">
                  <c:v>-44.37680721282959</c:v>
                </c:pt>
                <c:pt idx="6767">
                  <c:v>-52.561275800069211</c:v>
                </c:pt>
                <c:pt idx="6768">
                  <c:v>-60.030343373616553</c:v>
                </c:pt>
                <c:pt idx="6769">
                  <c:v>-68.864793459574457</c:v>
                </c:pt>
                <c:pt idx="6770">
                  <c:v>-80.711415608723968</c:v>
                </c:pt>
                <c:pt idx="6771">
                  <c:v>-87.547994613647489</c:v>
                </c:pt>
                <c:pt idx="6772">
                  <c:v>-90.946266810099303</c:v>
                </c:pt>
                <c:pt idx="6773">
                  <c:v>-93.752390225728362</c:v>
                </c:pt>
                <c:pt idx="6774">
                  <c:v>-94.998481273651066</c:v>
                </c:pt>
                <c:pt idx="6775">
                  <c:v>-94.656670093536377</c:v>
                </c:pt>
                <c:pt idx="6776">
                  <c:v>-91.285525639851912</c:v>
                </c:pt>
                <c:pt idx="6777">
                  <c:v>-87.844477176666146</c:v>
                </c:pt>
                <c:pt idx="6778">
                  <c:v>-86.881094137827546</c:v>
                </c:pt>
                <c:pt idx="6779">
                  <c:v>-90.041190147399846</c:v>
                </c:pt>
                <c:pt idx="6780">
                  <c:v>-91.896908442179381</c:v>
                </c:pt>
                <c:pt idx="6781">
                  <c:v>-92.781548182169587</c:v>
                </c:pt>
                <c:pt idx="6782">
                  <c:v>-91.648672898610442</c:v>
                </c:pt>
                <c:pt idx="6783">
                  <c:v>-87.584522883097293</c:v>
                </c:pt>
                <c:pt idx="6784">
                  <c:v>-83.811460971832261</c:v>
                </c:pt>
                <c:pt idx="6785">
                  <c:v>-83.259833017985017</c:v>
                </c:pt>
                <c:pt idx="6786">
                  <c:v>-84.680432001749637</c:v>
                </c:pt>
                <c:pt idx="6787">
                  <c:v>-84.155721982320102</c:v>
                </c:pt>
                <c:pt idx="6788">
                  <c:v>-83.853837966918888</c:v>
                </c:pt>
                <c:pt idx="6789">
                  <c:v>-83.261928558349624</c:v>
                </c:pt>
                <c:pt idx="6790">
                  <c:v>-80.22084967295325</c:v>
                </c:pt>
                <c:pt idx="6791">
                  <c:v>-70.065873463948492</c:v>
                </c:pt>
                <c:pt idx="6792">
                  <c:v>-50.007360140482547</c:v>
                </c:pt>
                <c:pt idx="6793">
                  <c:v>-22.352536519368407</c:v>
                </c:pt>
                <c:pt idx="6794">
                  <c:v>0.44489669799804704</c:v>
                </c:pt>
                <c:pt idx="6795">
                  <c:v>13.654355367024664</c:v>
                </c:pt>
                <c:pt idx="6796">
                  <c:v>18.562403678894036</c:v>
                </c:pt>
                <c:pt idx="6797">
                  <c:v>18.880013147989864</c:v>
                </c:pt>
                <c:pt idx="6798">
                  <c:v>18.975613276163678</c:v>
                </c:pt>
                <c:pt idx="6799">
                  <c:v>18.620380719502805</c:v>
                </c:pt>
                <c:pt idx="6800">
                  <c:v>9.2412069638570493</c:v>
                </c:pt>
                <c:pt idx="6801">
                  <c:v>-6.9892319043477205</c:v>
                </c:pt>
                <c:pt idx="6802">
                  <c:v>-5.5919008255004865</c:v>
                </c:pt>
                <c:pt idx="6803">
                  <c:v>-7.0929746627808168</c:v>
                </c:pt>
                <c:pt idx="6804">
                  <c:v>-7.4105928738912326</c:v>
                </c:pt>
                <c:pt idx="6805">
                  <c:v>-7.506086826324518</c:v>
                </c:pt>
                <c:pt idx="6806">
                  <c:v>-7.8900329271952465</c:v>
                </c:pt>
                <c:pt idx="6807">
                  <c:v>-7.6995967229207736</c:v>
                </c:pt>
                <c:pt idx="6808">
                  <c:v>-7.9128096898396638</c:v>
                </c:pt>
                <c:pt idx="6809">
                  <c:v>-8.0225838025410798</c:v>
                </c:pt>
                <c:pt idx="6810">
                  <c:v>-7.2952038447062364</c:v>
                </c:pt>
                <c:pt idx="6811">
                  <c:v>-7.0700313250223994</c:v>
                </c:pt>
                <c:pt idx="6812">
                  <c:v>-7.2704154650370469</c:v>
                </c:pt>
                <c:pt idx="6813">
                  <c:v>-7.861751397450746</c:v>
                </c:pt>
                <c:pt idx="6814">
                  <c:v>-6.9800143241882315</c:v>
                </c:pt>
                <c:pt idx="6815">
                  <c:v>-8.0545268058776891</c:v>
                </c:pt>
                <c:pt idx="6816">
                  <c:v>-7.239076296488463</c:v>
                </c:pt>
                <c:pt idx="6817">
                  <c:v>-7.4006824493408221</c:v>
                </c:pt>
                <c:pt idx="6818">
                  <c:v>-7.8630414009094238</c:v>
                </c:pt>
                <c:pt idx="6819">
                  <c:v>-8.8854993184407434</c:v>
                </c:pt>
                <c:pt idx="6820">
                  <c:v>-3.251252333323178</c:v>
                </c:pt>
                <c:pt idx="6821">
                  <c:v>-3.6169865926106581</c:v>
                </c:pt>
                <c:pt idx="6822">
                  <c:v>-5.8765904108682889</c:v>
                </c:pt>
                <c:pt idx="6823">
                  <c:v>-6.0551544825235624</c:v>
                </c:pt>
                <c:pt idx="6824">
                  <c:v>-6.0528031984965196</c:v>
                </c:pt>
                <c:pt idx="6825">
                  <c:v>-5.6619432767232052</c:v>
                </c:pt>
                <c:pt idx="6826">
                  <c:v>-6.5769759813944706</c:v>
                </c:pt>
                <c:pt idx="6827">
                  <c:v>-7.4106755256652814</c:v>
                </c:pt>
                <c:pt idx="6828">
                  <c:v>-6.4114753405253282</c:v>
                </c:pt>
                <c:pt idx="6829">
                  <c:v>-4.3594783147175917</c:v>
                </c:pt>
                <c:pt idx="6830">
                  <c:v>-2.2191093762715477</c:v>
                </c:pt>
                <c:pt idx="6831">
                  <c:v>4.78364912668866</c:v>
                </c:pt>
                <c:pt idx="6832">
                  <c:v>15.672885735829656</c:v>
                </c:pt>
                <c:pt idx="6833">
                  <c:v>20.943111737569197</c:v>
                </c:pt>
                <c:pt idx="6834">
                  <c:v>24.910305341084836</c:v>
                </c:pt>
                <c:pt idx="6835">
                  <c:v>29.541089375813783</c:v>
                </c:pt>
                <c:pt idx="6836">
                  <c:v>34.582591851552294</c:v>
                </c:pt>
                <c:pt idx="6837">
                  <c:v>47.77406819661455</c:v>
                </c:pt>
                <c:pt idx="6838">
                  <c:v>89.086752573649065</c:v>
                </c:pt>
                <c:pt idx="6839">
                  <c:v>160.62770318984985</c:v>
                </c:pt>
                <c:pt idx="6840">
                  <c:v>220.70014874140423</c:v>
                </c:pt>
                <c:pt idx="6841">
                  <c:v>256.57632525761903</c:v>
                </c:pt>
                <c:pt idx="6842">
                  <c:v>287.98561604817684</c:v>
                </c:pt>
                <c:pt idx="6843">
                  <c:v>326.5015741984048</c:v>
                </c:pt>
                <c:pt idx="6844">
                  <c:v>363.17732159296679</c:v>
                </c:pt>
                <c:pt idx="6845">
                  <c:v>379.24269262949645</c:v>
                </c:pt>
                <c:pt idx="6846">
                  <c:v>377.54799270629883</c:v>
                </c:pt>
                <c:pt idx="6847">
                  <c:v>362.3006930351259</c:v>
                </c:pt>
                <c:pt idx="6848">
                  <c:v>315.73568153381376</c:v>
                </c:pt>
                <c:pt idx="6849">
                  <c:v>211.86141045888269</c:v>
                </c:pt>
                <c:pt idx="6850">
                  <c:v>86.289486090342223</c:v>
                </c:pt>
                <c:pt idx="6851">
                  <c:v>40.028990586598709</c:v>
                </c:pt>
                <c:pt idx="6852">
                  <c:v>27.972940127054819</c:v>
                </c:pt>
                <c:pt idx="6853">
                  <c:v>13.614468574523926</c:v>
                </c:pt>
                <c:pt idx="6854">
                  <c:v>-2.8559964497884485</c:v>
                </c:pt>
                <c:pt idx="6855">
                  <c:v>-11.840629577636722</c:v>
                </c:pt>
                <c:pt idx="6856">
                  <c:v>-10.622177759806277</c:v>
                </c:pt>
                <c:pt idx="6857">
                  <c:v>-3.8413769404094182</c:v>
                </c:pt>
                <c:pt idx="6858">
                  <c:v>-0.60866419474291411</c:v>
                </c:pt>
                <c:pt idx="6859">
                  <c:v>1.552674293518066</c:v>
                </c:pt>
                <c:pt idx="6860">
                  <c:v>1.2742144266765085</c:v>
                </c:pt>
                <c:pt idx="6861">
                  <c:v>-0.65439319610595703</c:v>
                </c:pt>
                <c:pt idx="6862">
                  <c:v>-2.1157484054565421</c:v>
                </c:pt>
                <c:pt idx="6863">
                  <c:v>-3.2618885040283203</c:v>
                </c:pt>
                <c:pt idx="6864">
                  <c:v>-3.4427286783853792</c:v>
                </c:pt>
                <c:pt idx="6865">
                  <c:v>-3.7575346628824513</c:v>
                </c:pt>
                <c:pt idx="6866">
                  <c:v>-4.0095901489257795</c:v>
                </c:pt>
                <c:pt idx="6867">
                  <c:v>-4.4172360102335233</c:v>
                </c:pt>
                <c:pt idx="6868">
                  <c:v>-4.8303543726602793</c:v>
                </c:pt>
                <c:pt idx="6869">
                  <c:v>-5.2173493703206777</c:v>
                </c:pt>
                <c:pt idx="6870">
                  <c:v>-5.7658443450927725</c:v>
                </c:pt>
                <c:pt idx="6871">
                  <c:v>-5.4903373718261719</c:v>
                </c:pt>
                <c:pt idx="6872">
                  <c:v>-4.9725201924642333</c:v>
                </c:pt>
                <c:pt idx="6873">
                  <c:v>-4.2597662607828415</c:v>
                </c:pt>
                <c:pt idx="6874">
                  <c:v>-3.9639778137207031</c:v>
                </c:pt>
                <c:pt idx="6875">
                  <c:v>-4.2776959737141187</c:v>
                </c:pt>
                <c:pt idx="6876">
                  <c:v>-2.9788586298624282</c:v>
                </c:pt>
                <c:pt idx="6877">
                  <c:v>0.23753420511877721</c:v>
                </c:pt>
                <c:pt idx="6878">
                  <c:v>0.73056697845458984</c:v>
                </c:pt>
                <c:pt idx="6879">
                  <c:v>1.0815639495849605</c:v>
                </c:pt>
                <c:pt idx="6880">
                  <c:v>1.9948816299438483</c:v>
                </c:pt>
                <c:pt idx="6881">
                  <c:v>0.53346920013427734</c:v>
                </c:pt>
                <c:pt idx="6882">
                  <c:v>0.99829483032226551</c:v>
                </c:pt>
                <c:pt idx="6883">
                  <c:v>0.63251113891601551</c:v>
                </c:pt>
                <c:pt idx="6884">
                  <c:v>0.42357540130615245</c:v>
                </c:pt>
                <c:pt idx="6885">
                  <c:v>0.33075491587317191</c:v>
                </c:pt>
                <c:pt idx="6886">
                  <c:v>0.28531773885094946</c:v>
                </c:pt>
                <c:pt idx="6887">
                  <c:v>0.54037539164221449</c:v>
                </c:pt>
                <c:pt idx="6888">
                  <c:v>1.2441136042277781</c:v>
                </c:pt>
                <c:pt idx="6889">
                  <c:v>1.0101118087768559</c:v>
                </c:pt>
                <c:pt idx="6890">
                  <c:v>1.0616792043049368</c:v>
                </c:pt>
                <c:pt idx="6891">
                  <c:v>1.6794265111287818</c:v>
                </c:pt>
                <c:pt idx="6892">
                  <c:v>1.7907276153564449</c:v>
                </c:pt>
                <c:pt idx="6893">
                  <c:v>2.7175105412800367</c:v>
                </c:pt>
                <c:pt idx="6894">
                  <c:v>2.8271659215290583</c:v>
                </c:pt>
                <c:pt idx="6895">
                  <c:v>2.0237493515014657</c:v>
                </c:pt>
                <c:pt idx="6896">
                  <c:v>1.6444753011068094</c:v>
                </c:pt>
                <c:pt idx="6897">
                  <c:v>1.0953353246052306</c:v>
                </c:pt>
                <c:pt idx="6898">
                  <c:v>0.63974666595459007</c:v>
                </c:pt>
                <c:pt idx="6899">
                  <c:v>0.39706134796142589</c:v>
                </c:pt>
                <c:pt idx="6900">
                  <c:v>0.69454193115234353</c:v>
                </c:pt>
                <c:pt idx="6901">
                  <c:v>1.2771024703979492</c:v>
                </c:pt>
                <c:pt idx="6902">
                  <c:v>1.045672098795535</c:v>
                </c:pt>
                <c:pt idx="6903">
                  <c:v>0.89628728230798049</c:v>
                </c:pt>
                <c:pt idx="6904">
                  <c:v>1.0112937291463595</c:v>
                </c:pt>
                <c:pt idx="6905">
                  <c:v>1.1469364166259766</c:v>
                </c:pt>
                <c:pt idx="6906">
                  <c:v>1.3978144327799098</c:v>
                </c:pt>
                <c:pt idx="6907">
                  <c:v>3.6914838155109919</c:v>
                </c:pt>
                <c:pt idx="6908">
                  <c:v>6.0669396718342341</c:v>
                </c:pt>
                <c:pt idx="6909">
                  <c:v>14.824987729390498</c:v>
                </c:pt>
                <c:pt idx="6910">
                  <c:v>66.704830487569211</c:v>
                </c:pt>
                <c:pt idx="6911">
                  <c:v>63.412049611409529</c:v>
                </c:pt>
                <c:pt idx="6912">
                  <c:v>42.479860623677475</c:v>
                </c:pt>
                <c:pt idx="6913">
                  <c:v>38.194073359171632</c:v>
                </c:pt>
                <c:pt idx="6914">
                  <c:v>37.457880020141573</c:v>
                </c:pt>
                <c:pt idx="6915">
                  <c:v>21.830845197041874</c:v>
                </c:pt>
                <c:pt idx="6916">
                  <c:v>19.199483871459954</c:v>
                </c:pt>
                <c:pt idx="6917">
                  <c:v>38.463056882222403</c:v>
                </c:pt>
                <c:pt idx="6918">
                  <c:v>25.960501035054563</c:v>
                </c:pt>
                <c:pt idx="6919">
                  <c:v>22.798034032185896</c:v>
                </c:pt>
                <c:pt idx="6920">
                  <c:v>35.052995999654172</c:v>
                </c:pt>
                <c:pt idx="6921">
                  <c:v>40.864201863606787</c:v>
                </c:pt>
                <c:pt idx="6922">
                  <c:v>33.999822616577163</c:v>
                </c:pt>
                <c:pt idx="6923">
                  <c:v>31.543136278788197</c:v>
                </c:pt>
                <c:pt idx="6924">
                  <c:v>39.206204096476199</c:v>
                </c:pt>
                <c:pt idx="6925">
                  <c:v>34.954048474629623</c:v>
                </c:pt>
                <c:pt idx="6926">
                  <c:v>34.880111058552984</c:v>
                </c:pt>
                <c:pt idx="6927">
                  <c:v>57.389242490132553</c:v>
                </c:pt>
                <c:pt idx="6928">
                  <c:v>58.709911982218387</c:v>
                </c:pt>
                <c:pt idx="6929">
                  <c:v>60.635972340901773</c:v>
                </c:pt>
                <c:pt idx="6930">
                  <c:v>50.930569648742654</c:v>
                </c:pt>
                <c:pt idx="6931">
                  <c:v>38.629441897074351</c:v>
                </c:pt>
                <c:pt idx="6932">
                  <c:v>49.586652119954351</c:v>
                </c:pt>
                <c:pt idx="6933">
                  <c:v>8.3587567011516057</c:v>
                </c:pt>
                <c:pt idx="6934">
                  <c:v>44.710354487101306</c:v>
                </c:pt>
                <c:pt idx="6935">
                  <c:v>39.727409998575837</c:v>
                </c:pt>
                <c:pt idx="6936">
                  <c:v>44.015643437703467</c:v>
                </c:pt>
                <c:pt idx="6937">
                  <c:v>43.250429471333838</c:v>
                </c:pt>
                <c:pt idx="6938">
                  <c:v>49.742307027180928</c:v>
                </c:pt>
                <c:pt idx="6939">
                  <c:v>28.702338536580431</c:v>
                </c:pt>
                <c:pt idx="6940">
                  <c:v>36.923569997151617</c:v>
                </c:pt>
                <c:pt idx="6941">
                  <c:v>95.358877182006751</c:v>
                </c:pt>
                <c:pt idx="6942">
                  <c:v>106.88809013366692</c:v>
                </c:pt>
                <c:pt idx="6943">
                  <c:v>96.961280186971067</c:v>
                </c:pt>
                <c:pt idx="6944">
                  <c:v>102.48450597127287</c:v>
                </c:pt>
                <c:pt idx="6945">
                  <c:v>55.926076253255246</c:v>
                </c:pt>
                <c:pt idx="6946">
                  <c:v>28.753384272257563</c:v>
                </c:pt>
                <c:pt idx="6947">
                  <c:v>86.359208742777469</c:v>
                </c:pt>
                <c:pt idx="6948">
                  <c:v>111.52938906351721</c:v>
                </c:pt>
                <c:pt idx="6949">
                  <c:v>136.32326348622638</c:v>
                </c:pt>
                <c:pt idx="6950">
                  <c:v>128.00512250264489</c:v>
                </c:pt>
                <c:pt idx="6951">
                  <c:v>112.58248933156332</c:v>
                </c:pt>
                <c:pt idx="6952">
                  <c:v>65.055043220519991</c:v>
                </c:pt>
                <c:pt idx="6953">
                  <c:v>98.292068163553779</c:v>
                </c:pt>
                <c:pt idx="6954">
                  <c:v>51.442597389221191</c:v>
                </c:pt>
                <c:pt idx="6955">
                  <c:v>12.662350336710691</c:v>
                </c:pt>
                <c:pt idx="6956">
                  <c:v>21.911876042683957</c:v>
                </c:pt>
                <c:pt idx="6957">
                  <c:v>61.666338284810323</c:v>
                </c:pt>
                <c:pt idx="6958">
                  <c:v>83.014183998107967</c:v>
                </c:pt>
                <c:pt idx="6959">
                  <c:v>90.422403653462752</c:v>
                </c:pt>
                <c:pt idx="6960">
                  <c:v>87.935707092285128</c:v>
                </c:pt>
                <c:pt idx="6961">
                  <c:v>86.854430834452344</c:v>
                </c:pt>
                <c:pt idx="6962">
                  <c:v>95.249440511067746</c:v>
                </c:pt>
                <c:pt idx="6963">
                  <c:v>113.16114807128905</c:v>
                </c:pt>
                <c:pt idx="6964">
                  <c:v>126.07304382324219</c:v>
                </c:pt>
                <c:pt idx="6965">
                  <c:v>123.90620009104421</c:v>
                </c:pt>
                <c:pt idx="6966">
                  <c:v>72.059598604838015</c:v>
                </c:pt>
                <c:pt idx="6967">
                  <c:v>95.576141675313366</c:v>
                </c:pt>
                <c:pt idx="6968">
                  <c:v>2.2426999409993877</c:v>
                </c:pt>
                <c:pt idx="6969">
                  <c:v>30.460673332214341</c:v>
                </c:pt>
                <c:pt idx="6970">
                  <c:v>0.44387650489807146</c:v>
                </c:pt>
                <c:pt idx="6971">
                  <c:v>1.5160295168558662</c:v>
                </c:pt>
                <c:pt idx="6972">
                  <c:v>1.3451798756917417</c:v>
                </c:pt>
                <c:pt idx="6973">
                  <c:v>-0.7255542278289796</c:v>
                </c:pt>
                <c:pt idx="6974">
                  <c:v>-4.0374456246693757</c:v>
                </c:pt>
                <c:pt idx="6975">
                  <c:v>36.794852733612046</c:v>
                </c:pt>
                <c:pt idx="6976">
                  <c:v>25.431081215540591</c:v>
                </c:pt>
                <c:pt idx="6977">
                  <c:v>20.256795088450133</c:v>
                </c:pt>
                <c:pt idx="6978">
                  <c:v>32.786270141601555</c:v>
                </c:pt>
                <c:pt idx="6979">
                  <c:v>39.700378417968764</c:v>
                </c:pt>
                <c:pt idx="6980">
                  <c:v>36.351180235544845</c:v>
                </c:pt>
                <c:pt idx="6981">
                  <c:v>21.178734540939313</c:v>
                </c:pt>
                <c:pt idx="6982">
                  <c:v>12.315322319666567</c:v>
                </c:pt>
                <c:pt idx="6983">
                  <c:v>14.56840705871582</c:v>
                </c:pt>
                <c:pt idx="6984">
                  <c:v>22.977101882298768</c:v>
                </c:pt>
                <c:pt idx="6985">
                  <c:v>4.0529205004374056</c:v>
                </c:pt>
                <c:pt idx="6986">
                  <c:v>18.724859714508096</c:v>
                </c:pt>
                <c:pt idx="6987">
                  <c:v>20.696368137995428</c:v>
                </c:pt>
                <c:pt idx="6988">
                  <c:v>16.684423049291013</c:v>
                </c:pt>
                <c:pt idx="6989">
                  <c:v>23.378288825353025</c:v>
                </c:pt>
                <c:pt idx="6990">
                  <c:v>25.410938262939453</c:v>
                </c:pt>
                <c:pt idx="6991">
                  <c:v>24.510835806528746</c:v>
                </c:pt>
                <c:pt idx="6992">
                  <c:v>17.86924250920611</c:v>
                </c:pt>
                <c:pt idx="6993">
                  <c:v>11.3129204114278</c:v>
                </c:pt>
                <c:pt idx="6994">
                  <c:v>0.45607082049050984</c:v>
                </c:pt>
                <c:pt idx="6995">
                  <c:v>0.35644896825155586</c:v>
                </c:pt>
                <c:pt idx="6996">
                  <c:v>0.26553384462994245</c:v>
                </c:pt>
                <c:pt idx="6997">
                  <c:v>-0.35547844568887421</c:v>
                </c:pt>
                <c:pt idx="6998">
                  <c:v>-3.4817388852437148</c:v>
                </c:pt>
                <c:pt idx="6999">
                  <c:v>-1.4744841257731025</c:v>
                </c:pt>
                <c:pt idx="7000">
                  <c:v>-0.62064107259112755</c:v>
                </c:pt>
                <c:pt idx="7001">
                  <c:v>1.174249649047852</c:v>
                </c:pt>
                <c:pt idx="7002">
                  <c:v>15.676659584045414</c:v>
                </c:pt>
                <c:pt idx="7003">
                  <c:v>12.739643732706725</c:v>
                </c:pt>
                <c:pt idx="7004">
                  <c:v>7.8506671587625778</c:v>
                </c:pt>
                <c:pt idx="7005">
                  <c:v>11.108211676279662</c:v>
                </c:pt>
                <c:pt idx="7006">
                  <c:v>13.01203536987305</c:v>
                </c:pt>
                <c:pt idx="7007">
                  <c:v>9.0454616546630877</c:v>
                </c:pt>
                <c:pt idx="7008">
                  <c:v>6.9281598726907969</c:v>
                </c:pt>
                <c:pt idx="7009">
                  <c:v>4.7961230278015137</c:v>
                </c:pt>
                <c:pt idx="7010">
                  <c:v>-9.6788406372070354E-2</c:v>
                </c:pt>
                <c:pt idx="7011">
                  <c:v>7.2504043579101563E-2</c:v>
                </c:pt>
                <c:pt idx="7012">
                  <c:v>0.45021390914916992</c:v>
                </c:pt>
                <c:pt idx="7013">
                  <c:v>7.5271760622660473</c:v>
                </c:pt>
                <c:pt idx="7014">
                  <c:v>2.9216939608255643</c:v>
                </c:pt>
                <c:pt idx="7015">
                  <c:v>0.40620279312133789</c:v>
                </c:pt>
                <c:pt idx="7016">
                  <c:v>4.6229535738627288</c:v>
                </c:pt>
                <c:pt idx="7017">
                  <c:v>5.0482430458068883</c:v>
                </c:pt>
                <c:pt idx="7018">
                  <c:v>6.2980499267578125</c:v>
                </c:pt>
                <c:pt idx="7019">
                  <c:v>5.4133513768513808</c:v>
                </c:pt>
                <c:pt idx="7020">
                  <c:v>0.87954378128051769</c:v>
                </c:pt>
                <c:pt idx="7021">
                  <c:v>0.11560551325476354</c:v>
                </c:pt>
                <c:pt idx="7022">
                  <c:v>-7.9148610432923788E-2</c:v>
                </c:pt>
                <c:pt idx="7023">
                  <c:v>3.6943222681681513</c:v>
                </c:pt>
                <c:pt idx="7024">
                  <c:v>6.1599488258361816</c:v>
                </c:pt>
                <c:pt idx="7025">
                  <c:v>7.6870546340942365</c:v>
                </c:pt>
                <c:pt idx="7026">
                  <c:v>7.8792807261148727</c:v>
                </c:pt>
                <c:pt idx="7027">
                  <c:v>7.016954263051387</c:v>
                </c:pt>
                <c:pt idx="7028">
                  <c:v>6.8854297002156404</c:v>
                </c:pt>
                <c:pt idx="7029">
                  <c:v>4.6590166091918945</c:v>
                </c:pt>
                <c:pt idx="7030">
                  <c:v>-33.452539285023988</c:v>
                </c:pt>
                <c:pt idx="7031">
                  <c:v>-27.530506451924623</c:v>
                </c:pt>
                <c:pt idx="7032">
                  <c:v>4.1592682202656874</c:v>
                </c:pt>
                <c:pt idx="7033">
                  <c:v>6.4932808876037598</c:v>
                </c:pt>
                <c:pt idx="7034">
                  <c:v>6.4643120765686017</c:v>
                </c:pt>
                <c:pt idx="7035">
                  <c:v>6.5492579142252794</c:v>
                </c:pt>
                <c:pt idx="7036">
                  <c:v>7.3650061289468987</c:v>
                </c:pt>
                <c:pt idx="7037">
                  <c:v>7.3430422147114882</c:v>
                </c:pt>
                <c:pt idx="7038">
                  <c:v>7.2252291043599293</c:v>
                </c:pt>
                <c:pt idx="7039">
                  <c:v>7.2506049474080765</c:v>
                </c:pt>
                <c:pt idx="7040">
                  <c:v>7.3900799751281738</c:v>
                </c:pt>
                <c:pt idx="7041">
                  <c:v>7.4468585650125778</c:v>
                </c:pt>
                <c:pt idx="7042">
                  <c:v>7.6567656199137559</c:v>
                </c:pt>
                <c:pt idx="7043">
                  <c:v>9.2486788431803522</c:v>
                </c:pt>
                <c:pt idx="7044">
                  <c:v>11.337546666463201</c:v>
                </c:pt>
                <c:pt idx="7045">
                  <c:v>11.217722256978334</c:v>
                </c:pt>
                <c:pt idx="7046">
                  <c:v>11.292575995127379</c:v>
                </c:pt>
                <c:pt idx="7047">
                  <c:v>11.691778182983395</c:v>
                </c:pt>
                <c:pt idx="7048">
                  <c:v>11.575599352518687</c:v>
                </c:pt>
                <c:pt idx="7049">
                  <c:v>11.4906873703003</c:v>
                </c:pt>
                <c:pt idx="7050">
                  <c:v>11.883558750152588</c:v>
                </c:pt>
                <c:pt idx="7051">
                  <c:v>11.927153428395624</c:v>
                </c:pt>
                <c:pt idx="7052">
                  <c:v>11.728536128997803</c:v>
                </c:pt>
                <c:pt idx="7053">
                  <c:v>11.636735280354852</c:v>
                </c:pt>
                <c:pt idx="7054">
                  <c:v>11.760021527608274</c:v>
                </c:pt>
                <c:pt idx="7055">
                  <c:v>11.093019008636475</c:v>
                </c:pt>
                <c:pt idx="7056">
                  <c:v>10.968541622161865</c:v>
                </c:pt>
                <c:pt idx="7057">
                  <c:v>10.50707515080768</c:v>
                </c:pt>
                <c:pt idx="7058">
                  <c:v>11.018280188242613</c:v>
                </c:pt>
                <c:pt idx="7059">
                  <c:v>15.181180636088072</c:v>
                </c:pt>
                <c:pt idx="7060">
                  <c:v>14.817971388498961</c:v>
                </c:pt>
                <c:pt idx="7061">
                  <c:v>-3.5746334393818975</c:v>
                </c:pt>
                <c:pt idx="7062">
                  <c:v>-84.985129356384249</c:v>
                </c:pt>
                <c:pt idx="7063">
                  <c:v>-69.361951986948696</c:v>
                </c:pt>
                <c:pt idx="7064">
                  <c:v>-2.263626575469972</c:v>
                </c:pt>
                <c:pt idx="7065">
                  <c:v>19.0454773902893</c:v>
                </c:pt>
                <c:pt idx="7066">
                  <c:v>27.202550093332931</c:v>
                </c:pt>
                <c:pt idx="7067">
                  <c:v>32.962127685546925</c:v>
                </c:pt>
                <c:pt idx="7068">
                  <c:v>40.376909255981495</c:v>
                </c:pt>
                <c:pt idx="7069">
                  <c:v>49.176654338836606</c:v>
                </c:pt>
                <c:pt idx="7070">
                  <c:v>48.050501664479555</c:v>
                </c:pt>
                <c:pt idx="7071">
                  <c:v>32.298580805460631</c:v>
                </c:pt>
                <c:pt idx="7072">
                  <c:v>25.84800068537389</c:v>
                </c:pt>
                <c:pt idx="7073">
                  <c:v>31.072353204091364</c:v>
                </c:pt>
                <c:pt idx="7074">
                  <c:v>31.930051803588867</c:v>
                </c:pt>
                <c:pt idx="7075">
                  <c:v>20.981582005818609</c:v>
                </c:pt>
                <c:pt idx="7076">
                  <c:v>9.0390583674113678</c:v>
                </c:pt>
                <c:pt idx="7077">
                  <c:v>4.8357311884561804</c:v>
                </c:pt>
                <c:pt idx="7078">
                  <c:v>4.3376189867655057</c:v>
                </c:pt>
                <c:pt idx="7079">
                  <c:v>3.0200120608012071</c:v>
                </c:pt>
                <c:pt idx="7080">
                  <c:v>2.5961112976074232</c:v>
                </c:pt>
                <c:pt idx="7081">
                  <c:v>2.6245841979980478</c:v>
                </c:pt>
                <c:pt idx="7082">
                  <c:v>2.4811973571777362</c:v>
                </c:pt>
                <c:pt idx="7083">
                  <c:v>3.2858071327209482</c:v>
                </c:pt>
                <c:pt idx="7084">
                  <c:v>3.2330209414164424</c:v>
                </c:pt>
                <c:pt idx="7085">
                  <c:v>4.7563778559366483</c:v>
                </c:pt>
                <c:pt idx="7086">
                  <c:v>5.277028401692748</c:v>
                </c:pt>
                <c:pt idx="7087">
                  <c:v>6.2122329076131564</c:v>
                </c:pt>
                <c:pt idx="7088">
                  <c:v>7.9512297312418294</c:v>
                </c:pt>
                <c:pt idx="7089">
                  <c:v>8.1778809229532516</c:v>
                </c:pt>
                <c:pt idx="7090">
                  <c:v>9.8081671396890897</c:v>
                </c:pt>
                <c:pt idx="7091">
                  <c:v>14.855166753133176</c:v>
                </c:pt>
                <c:pt idx="7092">
                  <c:v>18.966413815816274</c:v>
                </c:pt>
                <c:pt idx="7093">
                  <c:v>25.997303644816043</c:v>
                </c:pt>
                <c:pt idx="7094">
                  <c:v>21.237409909566274</c:v>
                </c:pt>
                <c:pt idx="7095">
                  <c:v>-16.198397318522204</c:v>
                </c:pt>
                <c:pt idx="7096">
                  <c:v>-50.765524546305429</c:v>
                </c:pt>
                <c:pt idx="7097">
                  <c:v>-58.822636286417719</c:v>
                </c:pt>
                <c:pt idx="7098">
                  <c:v>-56.736915588378935</c:v>
                </c:pt>
                <c:pt idx="7099">
                  <c:v>-50.146890958150266</c:v>
                </c:pt>
                <c:pt idx="7100">
                  <c:v>-44.390675226847407</c:v>
                </c:pt>
                <c:pt idx="7101">
                  <c:v>-39.393150965372811</c:v>
                </c:pt>
                <c:pt idx="7102">
                  <c:v>-28.10535875956225</c:v>
                </c:pt>
                <c:pt idx="7103">
                  <c:v>-19.030222892761213</c:v>
                </c:pt>
                <c:pt idx="7104">
                  <c:v>-11.67997964223218</c:v>
                </c:pt>
                <c:pt idx="7105">
                  <c:v>-4.7388950983682889</c:v>
                </c:pt>
                <c:pt idx="7106">
                  <c:v>3.5880546569824232</c:v>
                </c:pt>
                <c:pt idx="7107">
                  <c:v>6.8783248265583534</c:v>
                </c:pt>
                <c:pt idx="7108">
                  <c:v>9.6490999857584239</c:v>
                </c:pt>
                <c:pt idx="7109">
                  <c:v>12.693890889485605</c:v>
                </c:pt>
                <c:pt idx="7110">
                  <c:v>15.018290201822875</c:v>
                </c:pt>
                <c:pt idx="7111">
                  <c:v>16.354273478190073</c:v>
                </c:pt>
                <c:pt idx="7112">
                  <c:v>19.244088172912598</c:v>
                </c:pt>
                <c:pt idx="7113">
                  <c:v>19.070415178934692</c:v>
                </c:pt>
                <c:pt idx="7114">
                  <c:v>21.764348030090325</c:v>
                </c:pt>
                <c:pt idx="7115">
                  <c:v>25.885211308797224</c:v>
                </c:pt>
                <c:pt idx="7116">
                  <c:v>26.466830571492544</c:v>
                </c:pt>
                <c:pt idx="7117">
                  <c:v>25.354354222615495</c:v>
                </c:pt>
                <c:pt idx="7118">
                  <c:v>25.418509165445926</c:v>
                </c:pt>
                <c:pt idx="7119">
                  <c:v>24.994474411010749</c:v>
                </c:pt>
                <c:pt idx="7120">
                  <c:v>24.489128748575794</c:v>
                </c:pt>
                <c:pt idx="7121">
                  <c:v>23.794755935668942</c:v>
                </c:pt>
                <c:pt idx="7122">
                  <c:v>22.758125623067137</c:v>
                </c:pt>
                <c:pt idx="7123">
                  <c:v>21.766200701395629</c:v>
                </c:pt>
                <c:pt idx="7124">
                  <c:v>21.126518885294558</c:v>
                </c:pt>
                <c:pt idx="7125">
                  <c:v>22.411806742350336</c:v>
                </c:pt>
                <c:pt idx="7126">
                  <c:v>34.503232320149806</c:v>
                </c:pt>
                <c:pt idx="7127">
                  <c:v>63.285533587137834</c:v>
                </c:pt>
                <c:pt idx="7128">
                  <c:v>73.69202709197998</c:v>
                </c:pt>
                <c:pt idx="7129">
                  <c:v>74.930135726928711</c:v>
                </c:pt>
                <c:pt idx="7130">
                  <c:v>72.985272089640262</c:v>
                </c:pt>
                <c:pt idx="7131">
                  <c:v>70.803689002990708</c:v>
                </c:pt>
                <c:pt idx="7132">
                  <c:v>64.497477531433077</c:v>
                </c:pt>
                <c:pt idx="7133">
                  <c:v>54.982675234476815</c:v>
                </c:pt>
                <c:pt idx="7134">
                  <c:v>46.294988314310672</c:v>
                </c:pt>
                <c:pt idx="7135">
                  <c:v>35.567021687825545</c:v>
                </c:pt>
                <c:pt idx="7136">
                  <c:v>28.10086886088051</c:v>
                </c:pt>
                <c:pt idx="7137">
                  <c:v>25.119414011637332</c:v>
                </c:pt>
                <c:pt idx="7138">
                  <c:v>25.329109509786001</c:v>
                </c:pt>
                <c:pt idx="7139">
                  <c:v>26.879628817240359</c:v>
                </c:pt>
                <c:pt idx="7140">
                  <c:v>28.923858006795175</c:v>
                </c:pt>
                <c:pt idx="7141">
                  <c:v>31.237649281819692</c:v>
                </c:pt>
                <c:pt idx="7142">
                  <c:v>31.673975626627694</c:v>
                </c:pt>
                <c:pt idx="7143">
                  <c:v>30.625362078348751</c:v>
                </c:pt>
                <c:pt idx="7144">
                  <c:v>30.921343485514388</c:v>
                </c:pt>
                <c:pt idx="7145">
                  <c:v>28.945199012756333</c:v>
                </c:pt>
                <c:pt idx="7146">
                  <c:v>27.858277320861816</c:v>
                </c:pt>
                <c:pt idx="7147">
                  <c:v>25.83276526133227</c:v>
                </c:pt>
                <c:pt idx="7148">
                  <c:v>24.209350585937493</c:v>
                </c:pt>
                <c:pt idx="7149">
                  <c:v>23.373593648274777</c:v>
                </c:pt>
                <c:pt idx="7150">
                  <c:v>23.350994427998799</c:v>
                </c:pt>
                <c:pt idx="7151">
                  <c:v>24.186017672220821</c:v>
                </c:pt>
                <c:pt idx="7152">
                  <c:v>25.032170295715325</c:v>
                </c:pt>
                <c:pt idx="7153">
                  <c:v>25.726083755493164</c:v>
                </c:pt>
                <c:pt idx="7154">
                  <c:v>26.401821772257456</c:v>
                </c:pt>
                <c:pt idx="7155">
                  <c:v>27.409928003947016</c:v>
                </c:pt>
                <c:pt idx="7156">
                  <c:v>27.365635236104353</c:v>
                </c:pt>
                <c:pt idx="7157">
                  <c:v>27.685860633850098</c:v>
                </c:pt>
                <c:pt idx="7158">
                  <c:v>29.10276126861573</c:v>
                </c:pt>
                <c:pt idx="7159">
                  <c:v>30.91590817769373</c:v>
                </c:pt>
                <c:pt idx="7160">
                  <c:v>37.004824638366671</c:v>
                </c:pt>
                <c:pt idx="7161">
                  <c:v>45.164303461710553</c:v>
                </c:pt>
                <c:pt idx="7162">
                  <c:v>49.89851188659668</c:v>
                </c:pt>
                <c:pt idx="7163">
                  <c:v>51.031892140706404</c:v>
                </c:pt>
                <c:pt idx="7164">
                  <c:v>49.797605514526367</c:v>
                </c:pt>
                <c:pt idx="7165">
                  <c:v>49.080845832824721</c:v>
                </c:pt>
                <c:pt idx="7166">
                  <c:v>45.564436276753781</c:v>
                </c:pt>
                <c:pt idx="7167">
                  <c:v>4.380080540974971</c:v>
                </c:pt>
                <c:pt idx="7168">
                  <c:v>-1.1119791666667429</c:v>
                </c:pt>
                <c:pt idx="7169">
                  <c:v>-1.4649664560953393</c:v>
                </c:pt>
                <c:pt idx="7170">
                  <c:v>-1.3529596328735356</c:v>
                </c:pt>
                <c:pt idx="7171">
                  <c:v>-1.5061572392781959</c:v>
                </c:pt>
                <c:pt idx="7172">
                  <c:v>-1.4167782465616479</c:v>
                </c:pt>
                <c:pt idx="7173">
                  <c:v>-1.5490681330362581</c:v>
                </c:pt>
                <c:pt idx="7174">
                  <c:v>-1.2459840774536128</c:v>
                </c:pt>
                <c:pt idx="7175">
                  <c:v>-1.2429269154866911</c:v>
                </c:pt>
                <c:pt idx="7176">
                  <c:v>-1.2361485163371526</c:v>
                </c:pt>
                <c:pt idx="7177">
                  <c:v>-1.2872047424316402</c:v>
                </c:pt>
                <c:pt idx="7178">
                  <c:v>-1.2186009089152781</c:v>
                </c:pt>
                <c:pt idx="7179">
                  <c:v>-1.5051008860269799</c:v>
                </c:pt>
                <c:pt idx="7180">
                  <c:v>-1.464671452840093</c:v>
                </c:pt>
                <c:pt idx="7181">
                  <c:v>-1.6128209431966525</c:v>
                </c:pt>
                <c:pt idx="7182">
                  <c:v>-2.0125064849853507</c:v>
                </c:pt>
                <c:pt idx="7183">
                  <c:v>-1.6923100153605901</c:v>
                </c:pt>
                <c:pt idx="7184">
                  <c:v>-5.2201019922891874</c:v>
                </c:pt>
                <c:pt idx="7185">
                  <c:v>-26.545266628265431</c:v>
                </c:pt>
                <c:pt idx="7186">
                  <c:v>-11.240419228871701</c:v>
                </c:pt>
                <c:pt idx="7187">
                  <c:v>-3.7505551973978868</c:v>
                </c:pt>
                <c:pt idx="7188">
                  <c:v>-3.6317783991495949</c:v>
                </c:pt>
                <c:pt idx="7189">
                  <c:v>-3.24017333984375</c:v>
                </c:pt>
                <c:pt idx="7190">
                  <c:v>-2.9373478889465341</c:v>
                </c:pt>
                <c:pt idx="7191">
                  <c:v>-3.3868479728698722</c:v>
                </c:pt>
                <c:pt idx="7192">
                  <c:v>-3.8613902727763061</c:v>
                </c:pt>
                <c:pt idx="7193">
                  <c:v>-3.7901871999104637</c:v>
                </c:pt>
                <c:pt idx="7194">
                  <c:v>-3.6921965281168241</c:v>
                </c:pt>
                <c:pt idx="7195">
                  <c:v>-3.2473770777384079</c:v>
                </c:pt>
                <c:pt idx="7196">
                  <c:v>-2.8444687525431505</c:v>
                </c:pt>
                <c:pt idx="7197">
                  <c:v>11.42636775970465</c:v>
                </c:pt>
                <c:pt idx="7198">
                  <c:v>19.699818611145083</c:v>
                </c:pt>
                <c:pt idx="7199">
                  <c:v>24.622758388519337</c:v>
                </c:pt>
                <c:pt idx="7200">
                  <c:v>29.911508878072084</c:v>
                </c:pt>
                <c:pt idx="7201">
                  <c:v>27.402131557464649</c:v>
                </c:pt>
                <c:pt idx="7202">
                  <c:v>-15.33812014261877</c:v>
                </c:pt>
                <c:pt idx="7203">
                  <c:v>-73.746469179789187</c:v>
                </c:pt>
                <c:pt idx="7204">
                  <c:v>-101.17775853474927</c:v>
                </c:pt>
                <c:pt idx="7205">
                  <c:v>-108.16301679611206</c:v>
                </c:pt>
                <c:pt idx="7206">
                  <c:v>-113.15201282501221</c:v>
                </c:pt>
                <c:pt idx="7207">
                  <c:v>-112.67955986658731</c:v>
                </c:pt>
                <c:pt idx="7208">
                  <c:v>-114.47769149144489</c:v>
                </c:pt>
                <c:pt idx="7209">
                  <c:v>-114.79845190048218</c:v>
                </c:pt>
                <c:pt idx="7210">
                  <c:v>-114.77887598673493</c:v>
                </c:pt>
                <c:pt idx="7211">
                  <c:v>-113.77321990331016</c:v>
                </c:pt>
                <c:pt idx="7212">
                  <c:v>-112.46716022491461</c:v>
                </c:pt>
                <c:pt idx="7213">
                  <c:v>-106.55681514739987</c:v>
                </c:pt>
                <c:pt idx="7214">
                  <c:v>-103.8621389071146</c:v>
                </c:pt>
                <c:pt idx="7215">
                  <c:v>-99.905711650848403</c:v>
                </c:pt>
                <c:pt idx="7216">
                  <c:v>-81.681705951690645</c:v>
                </c:pt>
                <c:pt idx="7217">
                  <c:v>-70.837701002756717</c:v>
                </c:pt>
                <c:pt idx="7218">
                  <c:v>-96.023459911346492</c:v>
                </c:pt>
                <c:pt idx="7219">
                  <c:v>-100.73254187901813</c:v>
                </c:pt>
                <c:pt idx="7220">
                  <c:v>-96.800508499145465</c:v>
                </c:pt>
                <c:pt idx="7221">
                  <c:v>-95.515748341878279</c:v>
                </c:pt>
                <c:pt idx="7222">
                  <c:v>-96.510575930277525</c:v>
                </c:pt>
                <c:pt idx="7223">
                  <c:v>-94.960165659586607</c:v>
                </c:pt>
                <c:pt idx="7224">
                  <c:v>-95.646169185638399</c:v>
                </c:pt>
                <c:pt idx="7225">
                  <c:v>-95.800298055013002</c:v>
                </c:pt>
                <c:pt idx="7226">
                  <c:v>-67.139499982198004</c:v>
                </c:pt>
                <c:pt idx="7227">
                  <c:v>-21.370109875996825</c:v>
                </c:pt>
                <c:pt idx="7228">
                  <c:v>-2.3893642425537118</c:v>
                </c:pt>
                <c:pt idx="7229">
                  <c:v>-1.8516022364298124</c:v>
                </c:pt>
                <c:pt idx="7230">
                  <c:v>-2.1964708964029578</c:v>
                </c:pt>
                <c:pt idx="7231">
                  <c:v>-2.2164551417032481</c:v>
                </c:pt>
                <c:pt idx="7232">
                  <c:v>-2.2955417633056641</c:v>
                </c:pt>
                <c:pt idx="7233">
                  <c:v>-2.645472526550293</c:v>
                </c:pt>
                <c:pt idx="7234">
                  <c:v>-2.7228593826293945</c:v>
                </c:pt>
                <c:pt idx="7235">
                  <c:v>-2.4940662384033203</c:v>
                </c:pt>
                <c:pt idx="7236">
                  <c:v>-2.8124612172445032</c:v>
                </c:pt>
                <c:pt idx="7237">
                  <c:v>-2.7629426320393122</c:v>
                </c:pt>
                <c:pt idx="7238">
                  <c:v>-3.1901826858520512</c:v>
                </c:pt>
                <c:pt idx="7239">
                  <c:v>-3.3809258143106717</c:v>
                </c:pt>
                <c:pt idx="7240">
                  <c:v>-2.8710346221923837</c:v>
                </c:pt>
                <c:pt idx="7241">
                  <c:v>-2.1564903259277344</c:v>
                </c:pt>
                <c:pt idx="7242">
                  <c:v>-1.9013840357463323</c:v>
                </c:pt>
                <c:pt idx="7243">
                  <c:v>-1.213372866312739</c:v>
                </c:pt>
                <c:pt idx="7244">
                  <c:v>1.6240043640136721</c:v>
                </c:pt>
                <c:pt idx="7245">
                  <c:v>0.42778460184729306</c:v>
                </c:pt>
                <c:pt idx="7246">
                  <c:v>0.12443129221594519</c:v>
                </c:pt>
                <c:pt idx="7247">
                  <c:v>-7.5308481852175715E-2</c:v>
                </c:pt>
                <c:pt idx="7248">
                  <c:v>-0.15853595733642589</c:v>
                </c:pt>
                <c:pt idx="7249">
                  <c:v>0.21003278096520725</c:v>
                </c:pt>
                <c:pt idx="7250">
                  <c:v>0.25734043121337891</c:v>
                </c:pt>
                <c:pt idx="7251">
                  <c:v>0.42946561177564058</c:v>
                </c:pt>
                <c:pt idx="7252">
                  <c:v>-1.8719355265375281E-2</c:v>
                </c:pt>
                <c:pt idx="7253">
                  <c:v>7.1180979410769396E-2</c:v>
                </c:pt>
                <c:pt idx="7254">
                  <c:v>0.11065355936682408</c:v>
                </c:pt>
                <c:pt idx="7255">
                  <c:v>8.9793523152707208E-2</c:v>
                </c:pt>
                <c:pt idx="7256">
                  <c:v>-5.2488009135004184E-2</c:v>
                </c:pt>
                <c:pt idx="7257">
                  <c:v>0.21499919891357427</c:v>
                </c:pt>
                <c:pt idx="7258">
                  <c:v>0.79249509175622257</c:v>
                </c:pt>
                <c:pt idx="7259">
                  <c:v>0.93018341064453158</c:v>
                </c:pt>
                <c:pt idx="7260">
                  <c:v>1.6726414362590281</c:v>
                </c:pt>
                <c:pt idx="7261">
                  <c:v>2.6401745478311813</c:v>
                </c:pt>
                <c:pt idx="7262">
                  <c:v>3.4300864537557336</c:v>
                </c:pt>
                <c:pt idx="7263">
                  <c:v>1.6509634653726835</c:v>
                </c:pt>
                <c:pt idx="7264">
                  <c:v>2.0772997538248319</c:v>
                </c:pt>
                <c:pt idx="7265">
                  <c:v>1.0037670135498042</c:v>
                </c:pt>
                <c:pt idx="7266">
                  <c:v>1.215215682983398</c:v>
                </c:pt>
                <c:pt idx="7267">
                  <c:v>4.3503974278768283</c:v>
                </c:pt>
                <c:pt idx="7268">
                  <c:v>2.8408762613931913</c:v>
                </c:pt>
                <c:pt idx="7269">
                  <c:v>3.2317043940226995</c:v>
                </c:pt>
                <c:pt idx="7270">
                  <c:v>3.7699019114176062</c:v>
                </c:pt>
                <c:pt idx="7271">
                  <c:v>3.8911244074503202</c:v>
                </c:pt>
                <c:pt idx="7272">
                  <c:v>5.4328352610270914</c:v>
                </c:pt>
                <c:pt idx="7273">
                  <c:v>1.6746203104730743E-2</c:v>
                </c:pt>
                <c:pt idx="7274">
                  <c:v>16.801070849100824</c:v>
                </c:pt>
                <c:pt idx="7275">
                  <c:v>10.053494771321656</c:v>
                </c:pt>
                <c:pt idx="7276">
                  <c:v>-24.790301958719844</c:v>
                </c:pt>
                <c:pt idx="7277">
                  <c:v>21.643944740295417</c:v>
                </c:pt>
                <c:pt idx="7278">
                  <c:v>23.63641611735023</c:v>
                </c:pt>
                <c:pt idx="7279">
                  <c:v>25.778955459594737</c:v>
                </c:pt>
                <c:pt idx="7280">
                  <c:v>17.957371075948004</c:v>
                </c:pt>
                <c:pt idx="7281">
                  <c:v>1.6124734878540039</c:v>
                </c:pt>
                <c:pt idx="7282">
                  <c:v>3.636173248291017</c:v>
                </c:pt>
                <c:pt idx="7283">
                  <c:v>-2.1509536107380427</c:v>
                </c:pt>
                <c:pt idx="7284">
                  <c:v>1.7111193339030706</c:v>
                </c:pt>
                <c:pt idx="7285">
                  <c:v>6.3591686884561804</c:v>
                </c:pt>
                <c:pt idx="7286">
                  <c:v>32.336606661478619</c:v>
                </c:pt>
                <c:pt idx="7287">
                  <c:v>1.5032587051391597</c:v>
                </c:pt>
                <c:pt idx="7288">
                  <c:v>28.687934239705321</c:v>
                </c:pt>
                <c:pt idx="7289">
                  <c:v>37.166178385416629</c:v>
                </c:pt>
                <c:pt idx="7290">
                  <c:v>46.264595985412598</c:v>
                </c:pt>
                <c:pt idx="7291">
                  <c:v>44.310456593831397</c:v>
                </c:pt>
                <c:pt idx="7292">
                  <c:v>31.241275787353523</c:v>
                </c:pt>
                <c:pt idx="7293">
                  <c:v>23.842947642008433</c:v>
                </c:pt>
                <c:pt idx="7294">
                  <c:v>21.73549842834473</c:v>
                </c:pt>
                <c:pt idx="7295">
                  <c:v>10.926223119099973</c:v>
                </c:pt>
                <c:pt idx="7296">
                  <c:v>19.344886461893694</c:v>
                </c:pt>
                <c:pt idx="7297">
                  <c:v>6.5384372075398005</c:v>
                </c:pt>
                <c:pt idx="7298">
                  <c:v>15.781513532002805</c:v>
                </c:pt>
                <c:pt idx="7299">
                  <c:v>6.4689318339030706</c:v>
                </c:pt>
                <c:pt idx="7300">
                  <c:v>26.415391604105587</c:v>
                </c:pt>
                <c:pt idx="7301">
                  <c:v>33.320039431254024</c:v>
                </c:pt>
                <c:pt idx="7302">
                  <c:v>27.694126764933337</c:v>
                </c:pt>
                <c:pt idx="7303">
                  <c:v>39.38558292388916</c:v>
                </c:pt>
                <c:pt idx="7304">
                  <c:v>43.146348317464117</c:v>
                </c:pt>
                <c:pt idx="7305">
                  <c:v>64.85565026601158</c:v>
                </c:pt>
                <c:pt idx="7306">
                  <c:v>182.57621669769287</c:v>
                </c:pt>
                <c:pt idx="7307">
                  <c:v>173.29275592168162</c:v>
                </c:pt>
                <c:pt idx="7308">
                  <c:v>109.47134288152054</c:v>
                </c:pt>
                <c:pt idx="7309">
                  <c:v>56.492893218994155</c:v>
                </c:pt>
                <c:pt idx="7310">
                  <c:v>82.887784639994308</c:v>
                </c:pt>
                <c:pt idx="7311">
                  <c:v>79.690931479136168</c:v>
                </c:pt>
                <c:pt idx="7312">
                  <c:v>63.083650112152043</c:v>
                </c:pt>
                <c:pt idx="7313">
                  <c:v>50.423119068145709</c:v>
                </c:pt>
                <c:pt idx="7314">
                  <c:v>30.816215515136726</c:v>
                </c:pt>
                <c:pt idx="7315">
                  <c:v>29.771859010060673</c:v>
                </c:pt>
                <c:pt idx="7316">
                  <c:v>110.03689114252725</c:v>
                </c:pt>
                <c:pt idx="7317">
                  <c:v>131.97420994440716</c:v>
                </c:pt>
                <c:pt idx="7318">
                  <c:v>55.468464692433642</c:v>
                </c:pt>
                <c:pt idx="7319">
                  <c:v>3.7612044016519812</c:v>
                </c:pt>
                <c:pt idx="7320">
                  <c:v>0.25537443161010742</c:v>
                </c:pt>
                <c:pt idx="7321">
                  <c:v>6.9023558298746384</c:v>
                </c:pt>
                <c:pt idx="7322">
                  <c:v>2.2457016309102755</c:v>
                </c:pt>
                <c:pt idx="7323">
                  <c:v>0.53502496083581252</c:v>
                </c:pt>
                <c:pt idx="7324">
                  <c:v>0.44318199157714855</c:v>
                </c:pt>
                <c:pt idx="7325">
                  <c:v>0.42816448211669933</c:v>
                </c:pt>
                <c:pt idx="7326">
                  <c:v>0.46465094884240454</c:v>
                </c:pt>
                <c:pt idx="7327">
                  <c:v>0.4644204775492542</c:v>
                </c:pt>
                <c:pt idx="7328">
                  <c:v>0.15446090698242201</c:v>
                </c:pt>
                <c:pt idx="7329">
                  <c:v>-0.14899094899493553</c:v>
                </c:pt>
                <c:pt idx="7330">
                  <c:v>0.51801411310833601</c:v>
                </c:pt>
                <c:pt idx="7331">
                  <c:v>-0.27187903722131068</c:v>
                </c:pt>
                <c:pt idx="7332">
                  <c:v>-1.361383438110352</c:v>
                </c:pt>
                <c:pt idx="7333">
                  <c:v>-4.7639886538187834</c:v>
                </c:pt>
                <c:pt idx="7334">
                  <c:v>-0.91396490732830671</c:v>
                </c:pt>
                <c:pt idx="7335">
                  <c:v>7.8774836858114003</c:v>
                </c:pt>
                <c:pt idx="7336">
                  <c:v>47.137986501057966</c:v>
                </c:pt>
                <c:pt idx="7337">
                  <c:v>105.24809535344437</c:v>
                </c:pt>
                <c:pt idx="7338">
                  <c:v>17.870569229125969</c:v>
                </c:pt>
                <c:pt idx="7339">
                  <c:v>16.424923737843812</c:v>
                </c:pt>
                <c:pt idx="7340">
                  <c:v>13.066783746083619</c:v>
                </c:pt>
                <c:pt idx="7341">
                  <c:v>14.944795290629092</c:v>
                </c:pt>
                <c:pt idx="7342">
                  <c:v>13.612708568573</c:v>
                </c:pt>
                <c:pt idx="7343">
                  <c:v>12.065186818440745</c:v>
                </c:pt>
                <c:pt idx="7344">
                  <c:v>3.1494278907775888</c:v>
                </c:pt>
                <c:pt idx="7345">
                  <c:v>-1.2225966453552242</c:v>
                </c:pt>
                <c:pt idx="7346">
                  <c:v>-0.67329184214276006</c:v>
                </c:pt>
                <c:pt idx="7347">
                  <c:v>-0.78908840815228132</c:v>
                </c:pt>
                <c:pt idx="7348">
                  <c:v>-0.55106608072912855</c:v>
                </c:pt>
                <c:pt idx="7349">
                  <c:v>-0.67848904927569742</c:v>
                </c:pt>
                <c:pt idx="7350">
                  <c:v>-0.4546804428100587</c:v>
                </c:pt>
                <c:pt idx="7351">
                  <c:v>-0.70572169621789316</c:v>
                </c:pt>
                <c:pt idx="7352">
                  <c:v>-0.70439481735229514</c:v>
                </c:pt>
                <c:pt idx="7353">
                  <c:v>-0.69240299860632581</c:v>
                </c:pt>
                <c:pt idx="7354">
                  <c:v>-1.0573871930440646</c:v>
                </c:pt>
                <c:pt idx="7355">
                  <c:v>-1.3418734868367328</c:v>
                </c:pt>
                <c:pt idx="7356">
                  <c:v>-1.2792506217956543</c:v>
                </c:pt>
                <c:pt idx="7357">
                  <c:v>-1.9679536819458012</c:v>
                </c:pt>
                <c:pt idx="7358">
                  <c:v>-1.2271564801534396</c:v>
                </c:pt>
                <c:pt idx="7359">
                  <c:v>-0.53075011571252151</c:v>
                </c:pt>
                <c:pt idx="7360">
                  <c:v>-0.57495768864947683</c:v>
                </c:pt>
                <c:pt idx="7361">
                  <c:v>-1.2791174252827777</c:v>
                </c:pt>
                <c:pt idx="7362">
                  <c:v>-0.4815028508504044</c:v>
                </c:pt>
                <c:pt idx="7363">
                  <c:v>0.63039175669354175</c:v>
                </c:pt>
                <c:pt idx="7364">
                  <c:v>0.39413022994995139</c:v>
                </c:pt>
                <c:pt idx="7365">
                  <c:v>-0.39919622739157046</c:v>
                </c:pt>
                <c:pt idx="7366">
                  <c:v>-0.8702695369720459</c:v>
                </c:pt>
                <c:pt idx="7367">
                  <c:v>-0.75743508338928245</c:v>
                </c:pt>
                <c:pt idx="7368">
                  <c:v>-1.8500365416208813</c:v>
                </c:pt>
                <c:pt idx="7369">
                  <c:v>-1.3697269757588799</c:v>
                </c:pt>
                <c:pt idx="7370">
                  <c:v>-1.2653490702311099</c:v>
                </c:pt>
                <c:pt idx="7371">
                  <c:v>-0.89806421597799591</c:v>
                </c:pt>
                <c:pt idx="7372">
                  <c:v>-0.68651167551675463</c:v>
                </c:pt>
                <c:pt idx="7373">
                  <c:v>-0.68741790453594809</c:v>
                </c:pt>
                <c:pt idx="7374">
                  <c:v>-1.0552849769592285</c:v>
                </c:pt>
                <c:pt idx="7375">
                  <c:v>-0.75259160995483421</c:v>
                </c:pt>
                <c:pt idx="7376">
                  <c:v>-0.50464630126953125</c:v>
                </c:pt>
                <c:pt idx="7377">
                  <c:v>-0.70706558227539063</c:v>
                </c:pt>
                <c:pt idx="7378">
                  <c:v>-1.0355441570281976</c:v>
                </c:pt>
                <c:pt idx="7379">
                  <c:v>10.441586335500096</c:v>
                </c:pt>
                <c:pt idx="7380">
                  <c:v>10.980228583017972</c:v>
                </c:pt>
                <c:pt idx="7381">
                  <c:v>8.7668735186259195</c:v>
                </c:pt>
                <c:pt idx="7382">
                  <c:v>7.2613770961761777</c:v>
                </c:pt>
                <c:pt idx="7383">
                  <c:v>6.4699254035949725</c:v>
                </c:pt>
                <c:pt idx="7384">
                  <c:v>5.5164777437845789</c:v>
                </c:pt>
                <c:pt idx="7385">
                  <c:v>5.2671569983164357</c:v>
                </c:pt>
                <c:pt idx="7386">
                  <c:v>5.7222545146942121</c:v>
                </c:pt>
                <c:pt idx="7387">
                  <c:v>6.2971920172373359</c:v>
                </c:pt>
                <c:pt idx="7388">
                  <c:v>5.0039947032928183</c:v>
                </c:pt>
                <c:pt idx="7389">
                  <c:v>4.9249839782714808</c:v>
                </c:pt>
                <c:pt idx="7390">
                  <c:v>4.4698200225830096</c:v>
                </c:pt>
                <c:pt idx="7391">
                  <c:v>4.6083550453186319</c:v>
                </c:pt>
                <c:pt idx="7392">
                  <c:v>4.3308059374491545</c:v>
                </c:pt>
                <c:pt idx="7393">
                  <c:v>2.4922531445820937</c:v>
                </c:pt>
                <c:pt idx="7394">
                  <c:v>-0.34522891044616699</c:v>
                </c:pt>
                <c:pt idx="7395">
                  <c:v>0.625393867492676</c:v>
                </c:pt>
                <c:pt idx="7396">
                  <c:v>8.7907632191985413E-2</c:v>
                </c:pt>
                <c:pt idx="7397">
                  <c:v>6.7933479944855463E-2</c:v>
                </c:pt>
                <c:pt idx="7398">
                  <c:v>0.10170873006183007</c:v>
                </c:pt>
                <c:pt idx="7399">
                  <c:v>0.18447693188986147</c:v>
                </c:pt>
                <c:pt idx="7400">
                  <c:v>0.11189365386962892</c:v>
                </c:pt>
                <c:pt idx="7401">
                  <c:v>6.5909385681152316E-2</c:v>
                </c:pt>
                <c:pt idx="7402">
                  <c:v>5.1788568496704081E-2</c:v>
                </c:pt>
                <c:pt idx="7403">
                  <c:v>3.9376735687255873E-2</c:v>
                </c:pt>
                <c:pt idx="7404">
                  <c:v>7.0870717366517511E-2</c:v>
                </c:pt>
                <c:pt idx="7405">
                  <c:v>3.0352354049682603E-2</c:v>
                </c:pt>
                <c:pt idx="7406">
                  <c:v>1.1574665705381905E-2</c:v>
                </c:pt>
                <c:pt idx="7407">
                  <c:v>3.846327463776336E-3</c:v>
                </c:pt>
                <c:pt idx="7408">
                  <c:v>6.7766030629456991E-2</c:v>
                </c:pt>
                <c:pt idx="7409">
                  <c:v>-1.0017236073821316E-2</c:v>
                </c:pt>
                <c:pt idx="7410">
                  <c:v>-5.9853633244841893E-2</c:v>
                </c:pt>
                <c:pt idx="7411">
                  <c:v>-8.6251417795807597E-2</c:v>
                </c:pt>
                <c:pt idx="7412">
                  <c:v>4.36939398447578E-2</c:v>
                </c:pt>
                <c:pt idx="7413">
                  <c:v>6.3815911610930726E-2</c:v>
                </c:pt>
                <c:pt idx="7414">
                  <c:v>-2.4814526240049862E-2</c:v>
                </c:pt>
                <c:pt idx="7415">
                  <c:v>-9.6236069997246536E-3</c:v>
                </c:pt>
                <c:pt idx="7416">
                  <c:v>-1.1815786361694339E-2</c:v>
                </c:pt>
                <c:pt idx="7417">
                  <c:v>-4.2384465535491286E-2</c:v>
                </c:pt>
                <c:pt idx="7418">
                  <c:v>-6.8136771519959893E-2</c:v>
                </c:pt>
                <c:pt idx="7419">
                  <c:v>-6.9209337234497084E-2</c:v>
                </c:pt>
                <c:pt idx="7420">
                  <c:v>-5.3278605143219693E-2</c:v>
                </c:pt>
                <c:pt idx="7421">
                  <c:v>-6.98504447937012E-2</c:v>
                </c:pt>
                <c:pt idx="7422">
                  <c:v>-8.3436727523803725E-2</c:v>
                </c:pt>
                <c:pt idx="7423">
                  <c:v>-6.5161943435668959E-2</c:v>
                </c:pt>
                <c:pt idx="7424">
                  <c:v>-7.7712059020996135E-2</c:v>
                </c:pt>
                <c:pt idx="7425">
                  <c:v>6.4365063508351739</c:v>
                </c:pt>
                <c:pt idx="7426">
                  <c:v>-79.317892551422119</c:v>
                </c:pt>
                <c:pt idx="7427">
                  <c:v>3.7357583045959473</c:v>
                </c:pt>
                <c:pt idx="7428">
                  <c:v>6.6686188379923674</c:v>
                </c:pt>
                <c:pt idx="7429">
                  <c:v>6.9190306663513175</c:v>
                </c:pt>
                <c:pt idx="7430">
                  <c:v>7.0215528806050411</c:v>
                </c:pt>
                <c:pt idx="7431">
                  <c:v>7.1902968088785979</c:v>
                </c:pt>
                <c:pt idx="7432">
                  <c:v>6.9005858103434408</c:v>
                </c:pt>
                <c:pt idx="7433">
                  <c:v>6.8112330436706561</c:v>
                </c:pt>
                <c:pt idx="7434">
                  <c:v>6.6969680786132795</c:v>
                </c:pt>
                <c:pt idx="7435">
                  <c:v>6.7359325091043729</c:v>
                </c:pt>
                <c:pt idx="7436">
                  <c:v>4.9258812268574808</c:v>
                </c:pt>
                <c:pt idx="7437">
                  <c:v>-0.21341403325396877</c:v>
                </c:pt>
                <c:pt idx="7438">
                  <c:v>-0.10185448328650185</c:v>
                </c:pt>
                <c:pt idx="7439">
                  <c:v>-0.12429666519165045</c:v>
                </c:pt>
                <c:pt idx="7440">
                  <c:v>-0.15038537979125979</c:v>
                </c:pt>
                <c:pt idx="7441">
                  <c:v>-0.17883014678955078</c:v>
                </c:pt>
                <c:pt idx="7442">
                  <c:v>-0.18039671579992961</c:v>
                </c:pt>
                <c:pt idx="7443">
                  <c:v>-0.18680779139202747</c:v>
                </c:pt>
                <c:pt idx="7444">
                  <c:v>-0.22910467783611918</c:v>
                </c:pt>
                <c:pt idx="7445">
                  <c:v>-0.32036415735882456</c:v>
                </c:pt>
                <c:pt idx="7446">
                  <c:v>-0.24387121200561518</c:v>
                </c:pt>
                <c:pt idx="7447">
                  <c:v>-6.0404141743958917E-2</c:v>
                </c:pt>
                <c:pt idx="7448">
                  <c:v>3.3041795094788995E-2</c:v>
                </c:pt>
                <c:pt idx="7449">
                  <c:v>0.17719268798828125</c:v>
                </c:pt>
                <c:pt idx="7450">
                  <c:v>9.6511205037415934E-2</c:v>
                </c:pt>
                <c:pt idx="7451">
                  <c:v>8.4563891092955173E-2</c:v>
                </c:pt>
                <c:pt idx="7452">
                  <c:v>6.2612692515017471E-2</c:v>
                </c:pt>
                <c:pt idx="7453">
                  <c:v>-3.1359990437806587E-2</c:v>
                </c:pt>
                <c:pt idx="7454">
                  <c:v>-0.19192679723101941</c:v>
                </c:pt>
                <c:pt idx="7455">
                  <c:v>-0.38107951482140845</c:v>
                </c:pt>
                <c:pt idx="7456">
                  <c:v>-3.2689201037089219</c:v>
                </c:pt>
                <c:pt idx="7457">
                  <c:v>-0.28111282984411912</c:v>
                </c:pt>
                <c:pt idx="7458">
                  <c:v>-0.16370026270544719</c:v>
                </c:pt>
                <c:pt idx="7459">
                  <c:v>-0.16066773732507045</c:v>
                </c:pt>
                <c:pt idx="7460">
                  <c:v>-0.17217175165808379</c:v>
                </c:pt>
                <c:pt idx="7461">
                  <c:v>-0.15555906295776376</c:v>
                </c:pt>
                <c:pt idx="7462">
                  <c:v>-0.15348688761389445</c:v>
                </c:pt>
                <c:pt idx="7463">
                  <c:v>-0.2327645619710097</c:v>
                </c:pt>
                <c:pt idx="7464">
                  <c:v>-0.26954221725463884</c:v>
                </c:pt>
                <c:pt idx="7465">
                  <c:v>-0.30373462041217175</c:v>
                </c:pt>
                <c:pt idx="7466">
                  <c:v>-0.27474625905352923</c:v>
                </c:pt>
                <c:pt idx="7467">
                  <c:v>-0.23458274205529511</c:v>
                </c:pt>
                <c:pt idx="7468">
                  <c:v>-0.28493658701574998</c:v>
                </c:pt>
                <c:pt idx="7469">
                  <c:v>-0.51221720377611746</c:v>
                </c:pt>
                <c:pt idx="7470">
                  <c:v>-0.65126355489087473</c:v>
                </c:pt>
                <c:pt idx="7471">
                  <c:v>-0.73001384735107444</c:v>
                </c:pt>
                <c:pt idx="7472">
                  <c:v>-0.77462291717529341</c:v>
                </c:pt>
                <c:pt idx="7473">
                  <c:v>-0.78443272908521022</c:v>
                </c:pt>
                <c:pt idx="7474">
                  <c:v>-0.55119705200195313</c:v>
                </c:pt>
                <c:pt idx="7475">
                  <c:v>-0.33438841501867989</c:v>
                </c:pt>
                <c:pt idx="7476">
                  <c:v>-0.10353692372643768</c:v>
                </c:pt>
                <c:pt idx="7477">
                  <c:v>-1.47075653076172E-2</c:v>
                </c:pt>
                <c:pt idx="7478">
                  <c:v>-9.8491350809695205E-2</c:v>
                </c:pt>
                <c:pt idx="7479">
                  <c:v>-7.5201352437375107E-2</c:v>
                </c:pt>
                <c:pt idx="7480">
                  <c:v>-8.6865425109863365E-2</c:v>
                </c:pt>
                <c:pt idx="7481">
                  <c:v>-0.11582152048742961</c:v>
                </c:pt>
                <c:pt idx="7482">
                  <c:v>-5.9902191162109403E-2</c:v>
                </c:pt>
                <c:pt idx="7483">
                  <c:v>-0.38486735026037888</c:v>
                </c:pt>
                <c:pt idx="7484">
                  <c:v>-0.86464118957519576</c:v>
                </c:pt>
                <c:pt idx="7485">
                  <c:v>-1.1924063364664339</c:v>
                </c:pt>
                <c:pt idx="7486">
                  <c:v>0.69448598225903879</c:v>
                </c:pt>
                <c:pt idx="7487">
                  <c:v>0.25812689463293736</c:v>
                </c:pt>
                <c:pt idx="7488">
                  <c:v>-3.8670080502828341</c:v>
                </c:pt>
                <c:pt idx="7489">
                  <c:v>-11.237491130828854</c:v>
                </c:pt>
                <c:pt idx="7490">
                  <c:v>-1.3463021914164419</c:v>
                </c:pt>
                <c:pt idx="7491">
                  <c:v>-0.8056764602661135</c:v>
                </c:pt>
                <c:pt idx="7492">
                  <c:v>-0.55381520589190791</c:v>
                </c:pt>
                <c:pt idx="7493">
                  <c:v>-1.0036478042602541</c:v>
                </c:pt>
                <c:pt idx="7494">
                  <c:v>-1.1868426005045762</c:v>
                </c:pt>
                <c:pt idx="7495">
                  <c:v>-1.5559781392415748</c:v>
                </c:pt>
                <c:pt idx="7496">
                  <c:v>0.6232024828592555</c:v>
                </c:pt>
                <c:pt idx="7497">
                  <c:v>0.28392044703167596</c:v>
                </c:pt>
                <c:pt idx="7498">
                  <c:v>-1.9588383038838519</c:v>
                </c:pt>
                <c:pt idx="7499">
                  <c:v>-1.4353001912435275</c:v>
                </c:pt>
                <c:pt idx="7500">
                  <c:v>-1.7440295219421387</c:v>
                </c:pt>
                <c:pt idx="7501">
                  <c:v>-2.010241985321044</c:v>
                </c:pt>
                <c:pt idx="7502">
                  <c:v>-1.8287026087442655</c:v>
                </c:pt>
                <c:pt idx="7503">
                  <c:v>-1.3067746162414546</c:v>
                </c:pt>
                <c:pt idx="7504">
                  <c:v>-1.4075446128845206</c:v>
                </c:pt>
                <c:pt idx="7505">
                  <c:v>-1.190178076426208</c:v>
                </c:pt>
                <c:pt idx="7506">
                  <c:v>-1.0220068295796523</c:v>
                </c:pt>
                <c:pt idx="7507">
                  <c:v>-1.125999291737855</c:v>
                </c:pt>
                <c:pt idx="7508">
                  <c:v>-1.2877222696940294</c:v>
                </c:pt>
                <c:pt idx="7509">
                  <c:v>-1.5920370419820533</c:v>
                </c:pt>
                <c:pt idx="7510">
                  <c:v>-1.4377770423889158</c:v>
                </c:pt>
                <c:pt idx="7511">
                  <c:v>-0.55045731862389891</c:v>
                </c:pt>
                <c:pt idx="7512">
                  <c:v>-1.0631779034932269</c:v>
                </c:pt>
                <c:pt idx="7513">
                  <c:v>-0.33144982655841215</c:v>
                </c:pt>
                <c:pt idx="7514">
                  <c:v>-1.1679679552713651</c:v>
                </c:pt>
                <c:pt idx="7515">
                  <c:v>-1.2768389383952017</c:v>
                </c:pt>
                <c:pt idx="7516">
                  <c:v>-0.74008464813232422</c:v>
                </c:pt>
                <c:pt idx="7517">
                  <c:v>3.9278984069824233E-2</c:v>
                </c:pt>
                <c:pt idx="7518">
                  <c:v>-4.5892397562852265E-3</c:v>
                </c:pt>
                <c:pt idx="7519">
                  <c:v>0.43547344207763683</c:v>
                </c:pt>
                <c:pt idx="7520">
                  <c:v>-1.8326544761657719</c:v>
                </c:pt>
                <c:pt idx="7521">
                  <c:v>-7.7087642351785917</c:v>
                </c:pt>
                <c:pt idx="7522">
                  <c:v>-2.7522074381510597</c:v>
                </c:pt>
                <c:pt idx="7523">
                  <c:v>-0.42155996958416625</c:v>
                </c:pt>
                <c:pt idx="7524">
                  <c:v>0.23862202962237689</c:v>
                </c:pt>
                <c:pt idx="7525">
                  <c:v>0.15862321853637701</c:v>
                </c:pt>
                <c:pt idx="7526">
                  <c:v>0.20799462000525187</c:v>
                </c:pt>
                <c:pt idx="7527">
                  <c:v>-0.10349877675378144</c:v>
                </c:pt>
                <c:pt idx="7528">
                  <c:v>0.21252806981402733</c:v>
                </c:pt>
                <c:pt idx="7529">
                  <c:v>-0.31363073984783807</c:v>
                </c:pt>
                <c:pt idx="7530">
                  <c:v>-0.44052394231158576</c:v>
                </c:pt>
                <c:pt idx="7531">
                  <c:v>-1.4904866218566899</c:v>
                </c:pt>
                <c:pt idx="7532">
                  <c:v>-1.9274803797404161</c:v>
                </c:pt>
                <c:pt idx="7533">
                  <c:v>-2.8061207135518771</c:v>
                </c:pt>
                <c:pt idx="7534">
                  <c:v>-2.6558024088541843</c:v>
                </c:pt>
                <c:pt idx="7535">
                  <c:v>-2.9527854919433585</c:v>
                </c:pt>
                <c:pt idx="7536">
                  <c:v>-2.7207860946655282</c:v>
                </c:pt>
                <c:pt idx="7537">
                  <c:v>-2.5660937627156395</c:v>
                </c:pt>
                <c:pt idx="7538">
                  <c:v>-2.7535066604614267</c:v>
                </c:pt>
                <c:pt idx="7539">
                  <c:v>-2.5655279159545898</c:v>
                </c:pt>
                <c:pt idx="7540">
                  <c:v>-2.8295833269755235</c:v>
                </c:pt>
                <c:pt idx="7541">
                  <c:v>-2.5942700703938604</c:v>
                </c:pt>
                <c:pt idx="7542">
                  <c:v>-2.7380944887796659</c:v>
                </c:pt>
                <c:pt idx="7543">
                  <c:v>-2.6533678372701397</c:v>
                </c:pt>
                <c:pt idx="7544">
                  <c:v>-2.4397117296854844</c:v>
                </c:pt>
                <c:pt idx="7545">
                  <c:v>-2.5789806048075552</c:v>
                </c:pt>
                <c:pt idx="7546">
                  <c:v>-2.2473505338033419</c:v>
                </c:pt>
                <c:pt idx="7547">
                  <c:v>-3.0365870793660288</c:v>
                </c:pt>
                <c:pt idx="7548">
                  <c:v>-2.3219923973083487</c:v>
                </c:pt>
                <c:pt idx="7549">
                  <c:v>-4.9799534479777225</c:v>
                </c:pt>
                <c:pt idx="7550">
                  <c:v>-16.694970607757579</c:v>
                </c:pt>
                <c:pt idx="7551">
                  <c:v>-8.8073747952779513</c:v>
                </c:pt>
                <c:pt idx="7552">
                  <c:v>-3.8598868052164903</c:v>
                </c:pt>
                <c:pt idx="7553">
                  <c:v>-3.1982188224792472</c:v>
                </c:pt>
                <c:pt idx="7554">
                  <c:v>-2.9183402061462398</c:v>
                </c:pt>
                <c:pt idx="7555">
                  <c:v>-2.7694864273071289</c:v>
                </c:pt>
                <c:pt idx="7556">
                  <c:v>-3.1777747472127107</c:v>
                </c:pt>
                <c:pt idx="7557">
                  <c:v>-2.9597350756327501</c:v>
                </c:pt>
                <c:pt idx="7558">
                  <c:v>-2.6151884396870737</c:v>
                </c:pt>
                <c:pt idx="7559">
                  <c:v>-2.1706291834512967</c:v>
                </c:pt>
                <c:pt idx="7560">
                  <c:v>-2.7711232503255601</c:v>
                </c:pt>
                <c:pt idx="7561">
                  <c:v>-1.3050018946329374</c:v>
                </c:pt>
                <c:pt idx="7562">
                  <c:v>10.39650376637775</c:v>
                </c:pt>
                <c:pt idx="7563">
                  <c:v>15.068931579589847</c:v>
                </c:pt>
                <c:pt idx="7564">
                  <c:v>20.37563912073772</c:v>
                </c:pt>
                <c:pt idx="7565">
                  <c:v>23.850044568379751</c:v>
                </c:pt>
                <c:pt idx="7566">
                  <c:v>22.632065455118791</c:v>
                </c:pt>
                <c:pt idx="7567">
                  <c:v>17.088432629903178</c:v>
                </c:pt>
                <c:pt idx="7568">
                  <c:v>14.486757755279545</c:v>
                </c:pt>
                <c:pt idx="7569">
                  <c:v>13.380694548288954</c:v>
                </c:pt>
                <c:pt idx="7570">
                  <c:v>13.630356629689516</c:v>
                </c:pt>
                <c:pt idx="7571">
                  <c:v>13.973588625590025</c:v>
                </c:pt>
                <c:pt idx="7572">
                  <c:v>15.067731698354066</c:v>
                </c:pt>
                <c:pt idx="7573">
                  <c:v>16.190541585286496</c:v>
                </c:pt>
                <c:pt idx="7574">
                  <c:v>17.571854909261056</c:v>
                </c:pt>
                <c:pt idx="7575">
                  <c:v>18.408450762430846</c:v>
                </c:pt>
                <c:pt idx="7576">
                  <c:v>18.817663669586196</c:v>
                </c:pt>
                <c:pt idx="7577">
                  <c:v>18.477634429931634</c:v>
                </c:pt>
                <c:pt idx="7578">
                  <c:v>26.048508326212591</c:v>
                </c:pt>
                <c:pt idx="7579">
                  <c:v>28.933011531829823</c:v>
                </c:pt>
                <c:pt idx="7580">
                  <c:v>31.483480453491204</c:v>
                </c:pt>
                <c:pt idx="7581">
                  <c:v>21.70188013712567</c:v>
                </c:pt>
                <c:pt idx="7582">
                  <c:v>-36.887749036153124</c:v>
                </c:pt>
                <c:pt idx="7583">
                  <c:v>-51.655046304066957</c:v>
                </c:pt>
                <c:pt idx="7584">
                  <c:v>-42.178677717844593</c:v>
                </c:pt>
                <c:pt idx="7585">
                  <c:v>-23.668398857116699</c:v>
                </c:pt>
                <c:pt idx="7586">
                  <c:v>-6.3889557520548115</c:v>
                </c:pt>
                <c:pt idx="7587">
                  <c:v>0.45610205332445741</c:v>
                </c:pt>
                <c:pt idx="7588">
                  <c:v>3.015864372253418</c:v>
                </c:pt>
                <c:pt idx="7589">
                  <c:v>4.9247293472290021</c:v>
                </c:pt>
                <c:pt idx="7590">
                  <c:v>5.3385655085246526</c:v>
                </c:pt>
                <c:pt idx="7591">
                  <c:v>4.1836919784545898</c:v>
                </c:pt>
                <c:pt idx="7592">
                  <c:v>-0.41637452443444567</c:v>
                </c:pt>
                <c:pt idx="7593">
                  <c:v>-1.8656501770019531</c:v>
                </c:pt>
                <c:pt idx="7594">
                  <c:v>-2.7134730021158475</c:v>
                </c:pt>
                <c:pt idx="7595">
                  <c:v>-2.4924662907918664</c:v>
                </c:pt>
                <c:pt idx="7596">
                  <c:v>-2.3683118820190439</c:v>
                </c:pt>
                <c:pt idx="7597">
                  <c:v>-2.3183584213256823</c:v>
                </c:pt>
                <c:pt idx="7598">
                  <c:v>-2.111645062764409</c:v>
                </c:pt>
                <c:pt idx="7599">
                  <c:v>-2.0271040598552199</c:v>
                </c:pt>
                <c:pt idx="7600">
                  <c:v>-1.7941532135009766</c:v>
                </c:pt>
                <c:pt idx="7601">
                  <c:v>-1.6798486709594722</c:v>
                </c:pt>
                <c:pt idx="7602">
                  <c:v>-1.7795333862304681</c:v>
                </c:pt>
                <c:pt idx="7603">
                  <c:v>-1.7826582590738553</c:v>
                </c:pt>
                <c:pt idx="7604">
                  <c:v>-2.2026824951171866</c:v>
                </c:pt>
                <c:pt idx="7605">
                  <c:v>-2.1937475204467782</c:v>
                </c:pt>
                <c:pt idx="7606">
                  <c:v>-1.8954623540242892</c:v>
                </c:pt>
                <c:pt idx="7607">
                  <c:v>-1.537100474047293E-2</c:v>
                </c:pt>
                <c:pt idx="7608">
                  <c:v>1.9156255722045898</c:v>
                </c:pt>
                <c:pt idx="7609">
                  <c:v>-1.0778320630391818</c:v>
                </c:pt>
                <c:pt idx="7610">
                  <c:v>-1.9314902623494272</c:v>
                </c:pt>
                <c:pt idx="7611">
                  <c:v>-1.4924292564392085</c:v>
                </c:pt>
                <c:pt idx="7612">
                  <c:v>-3.685506502787292</c:v>
                </c:pt>
                <c:pt idx="7613">
                  <c:v>-4.1457484563191542</c:v>
                </c:pt>
                <c:pt idx="7614">
                  <c:v>-2.6986420949299932</c:v>
                </c:pt>
                <c:pt idx="7615">
                  <c:v>-0.97862561543786375</c:v>
                </c:pt>
                <c:pt idx="7616">
                  <c:v>-0.65042114257812544</c:v>
                </c:pt>
                <c:pt idx="7617">
                  <c:v>-0.9857637087504254</c:v>
                </c:pt>
                <c:pt idx="7618">
                  <c:v>-1.3051236470540166</c:v>
                </c:pt>
                <c:pt idx="7619">
                  <c:v>-0.86790180206298873</c:v>
                </c:pt>
                <c:pt idx="7620">
                  <c:v>-0.51013755798339844</c:v>
                </c:pt>
                <c:pt idx="7621">
                  <c:v>-0.51277367273968388</c:v>
                </c:pt>
                <c:pt idx="7622">
                  <c:v>-1.1457389195759902</c:v>
                </c:pt>
                <c:pt idx="7623">
                  <c:v>-1.389255682627379</c:v>
                </c:pt>
                <c:pt idx="7624">
                  <c:v>-5.0258191426594845</c:v>
                </c:pt>
                <c:pt idx="7625">
                  <c:v>-3.7958792050679344</c:v>
                </c:pt>
                <c:pt idx="7626">
                  <c:v>-2.0058035850524902</c:v>
                </c:pt>
                <c:pt idx="7627">
                  <c:v>-1.883056640625</c:v>
                </c:pt>
                <c:pt idx="7628">
                  <c:v>-2.2047615051269549</c:v>
                </c:pt>
                <c:pt idx="7629">
                  <c:v>-0.9717682202657445</c:v>
                </c:pt>
                <c:pt idx="7630">
                  <c:v>-0.85591729482013079</c:v>
                </c:pt>
                <c:pt idx="7631">
                  <c:v>0.57106494903564431</c:v>
                </c:pt>
                <c:pt idx="7632">
                  <c:v>1.2138388951619272</c:v>
                </c:pt>
                <c:pt idx="7633">
                  <c:v>2.0387573242187487</c:v>
                </c:pt>
                <c:pt idx="7634">
                  <c:v>0.42001533508300781</c:v>
                </c:pt>
                <c:pt idx="7635">
                  <c:v>0.27958981196081845</c:v>
                </c:pt>
                <c:pt idx="7636">
                  <c:v>2.1835751533508301</c:v>
                </c:pt>
                <c:pt idx="7637">
                  <c:v>3.5478941599528193</c:v>
                </c:pt>
                <c:pt idx="7638">
                  <c:v>1.2687695821126674</c:v>
                </c:pt>
                <c:pt idx="7639">
                  <c:v>-21.808017094930044</c:v>
                </c:pt>
                <c:pt idx="7640">
                  <c:v>25.107245286305783</c:v>
                </c:pt>
                <c:pt idx="7641">
                  <c:v>71.774503231048612</c:v>
                </c:pt>
                <c:pt idx="7642">
                  <c:v>61.245318571726443</c:v>
                </c:pt>
                <c:pt idx="7643">
                  <c:v>66.256588300069168</c:v>
                </c:pt>
                <c:pt idx="7644">
                  <c:v>84.230758825937869</c:v>
                </c:pt>
                <c:pt idx="7645">
                  <c:v>99.680576006571471</c:v>
                </c:pt>
                <c:pt idx="7646">
                  <c:v>94.951929092407227</c:v>
                </c:pt>
                <c:pt idx="7647">
                  <c:v>115.59711233774817</c:v>
                </c:pt>
                <c:pt idx="7648">
                  <c:v>116.85983848571777</c:v>
                </c:pt>
                <c:pt idx="7649">
                  <c:v>103.98086547851565</c:v>
                </c:pt>
                <c:pt idx="7650">
                  <c:v>84.728890101114843</c:v>
                </c:pt>
                <c:pt idx="7651">
                  <c:v>81.266903400421143</c:v>
                </c:pt>
                <c:pt idx="7652">
                  <c:v>49.682247956593805</c:v>
                </c:pt>
                <c:pt idx="7653">
                  <c:v>41.800008455912263</c:v>
                </c:pt>
                <c:pt idx="7654">
                  <c:v>50.050872325897146</c:v>
                </c:pt>
                <c:pt idx="7655">
                  <c:v>38.952161788940415</c:v>
                </c:pt>
                <c:pt idx="7656">
                  <c:v>0.66437451044720341</c:v>
                </c:pt>
                <c:pt idx="7657">
                  <c:v>-15.232414086659787</c:v>
                </c:pt>
                <c:pt idx="7658">
                  <c:v>-6.3105152448018176</c:v>
                </c:pt>
                <c:pt idx="7659">
                  <c:v>-3.5975143114725956</c:v>
                </c:pt>
                <c:pt idx="7660">
                  <c:v>-3.0582427978515632E-2</c:v>
                </c:pt>
                <c:pt idx="7661">
                  <c:v>0.38252862294518786</c:v>
                </c:pt>
                <c:pt idx="7662">
                  <c:v>0.46065823237103126</c:v>
                </c:pt>
                <c:pt idx="7663">
                  <c:v>2.279592514038085</c:v>
                </c:pt>
                <c:pt idx="7664">
                  <c:v>1.6764394442240587</c:v>
                </c:pt>
                <c:pt idx="7665">
                  <c:v>3.5295639038085938</c:v>
                </c:pt>
                <c:pt idx="7666">
                  <c:v>5.2910493214924958</c:v>
                </c:pt>
                <c:pt idx="7667">
                  <c:v>5.5392368634542226</c:v>
                </c:pt>
                <c:pt idx="7668">
                  <c:v>4.1622713406880489</c:v>
                </c:pt>
                <c:pt idx="7669">
                  <c:v>3.4266096750895367</c:v>
                </c:pt>
                <c:pt idx="7670">
                  <c:v>4.3914650281270156</c:v>
                </c:pt>
                <c:pt idx="7671">
                  <c:v>11.802554607391361</c:v>
                </c:pt>
                <c:pt idx="7672">
                  <c:v>12.193854808807377</c:v>
                </c:pt>
                <c:pt idx="7673">
                  <c:v>54.544784545898409</c:v>
                </c:pt>
                <c:pt idx="7674">
                  <c:v>24.938409646352106</c:v>
                </c:pt>
                <c:pt idx="7675">
                  <c:v>13.944370110829649</c:v>
                </c:pt>
                <c:pt idx="7676">
                  <c:v>19.170067787170417</c:v>
                </c:pt>
                <c:pt idx="7677">
                  <c:v>18.063199520111077</c:v>
                </c:pt>
                <c:pt idx="7678">
                  <c:v>7.7924364407857052</c:v>
                </c:pt>
                <c:pt idx="7679">
                  <c:v>1.7183642387390132</c:v>
                </c:pt>
                <c:pt idx="7680">
                  <c:v>2.4915595054626465</c:v>
                </c:pt>
                <c:pt idx="7681">
                  <c:v>5.9371517499287725</c:v>
                </c:pt>
                <c:pt idx="7682">
                  <c:v>3.7316977183023727</c:v>
                </c:pt>
                <c:pt idx="7683">
                  <c:v>13.329763571421324</c:v>
                </c:pt>
                <c:pt idx="7684">
                  <c:v>15.870649178822822</c:v>
                </c:pt>
                <c:pt idx="7685">
                  <c:v>14.56856934229535</c:v>
                </c:pt>
                <c:pt idx="7686">
                  <c:v>17.19814729690551</c:v>
                </c:pt>
                <c:pt idx="7687">
                  <c:v>16.888401349385553</c:v>
                </c:pt>
                <c:pt idx="7688">
                  <c:v>13.394646644592289</c:v>
                </c:pt>
                <c:pt idx="7689">
                  <c:v>11.33480167388916</c:v>
                </c:pt>
                <c:pt idx="7690">
                  <c:v>9.3199213345845351</c:v>
                </c:pt>
                <c:pt idx="7691">
                  <c:v>8.444742043813104</c:v>
                </c:pt>
                <c:pt idx="7692">
                  <c:v>-0.35692850748694144</c:v>
                </c:pt>
                <c:pt idx="7693">
                  <c:v>0.23578468958538684</c:v>
                </c:pt>
                <c:pt idx="7694">
                  <c:v>0.13306887944537493</c:v>
                </c:pt>
                <c:pt idx="7695">
                  <c:v>0.12587038675945905</c:v>
                </c:pt>
                <c:pt idx="7696">
                  <c:v>-5.8160146077454983E-2</c:v>
                </c:pt>
                <c:pt idx="7697">
                  <c:v>-0.48689079284667985</c:v>
                </c:pt>
                <c:pt idx="7698">
                  <c:v>-2.4225255648294706</c:v>
                </c:pt>
                <c:pt idx="7699">
                  <c:v>-2.1642468770344871</c:v>
                </c:pt>
                <c:pt idx="7700">
                  <c:v>3.532879670460999</c:v>
                </c:pt>
                <c:pt idx="7701">
                  <c:v>16.104861259460463</c:v>
                </c:pt>
                <c:pt idx="7702">
                  <c:v>12.654314994812012</c:v>
                </c:pt>
                <c:pt idx="7703">
                  <c:v>9.2464214960733635</c:v>
                </c:pt>
                <c:pt idx="7704">
                  <c:v>9.4454162915548068</c:v>
                </c:pt>
                <c:pt idx="7705">
                  <c:v>7.7710189819335964</c:v>
                </c:pt>
                <c:pt idx="7706">
                  <c:v>7.6795924504598378</c:v>
                </c:pt>
                <c:pt idx="7707">
                  <c:v>-0.11330890655517575</c:v>
                </c:pt>
                <c:pt idx="7708">
                  <c:v>-0.49626143773394926</c:v>
                </c:pt>
                <c:pt idx="7709">
                  <c:v>-0.14751736323034953</c:v>
                </c:pt>
                <c:pt idx="7710">
                  <c:v>7.3464212417602521</c:v>
                </c:pt>
                <c:pt idx="7711">
                  <c:v>5.2876564661661405</c:v>
                </c:pt>
                <c:pt idx="7712">
                  <c:v>6.3713928858438802</c:v>
                </c:pt>
                <c:pt idx="7713">
                  <c:v>7.926653226216672</c:v>
                </c:pt>
                <c:pt idx="7714">
                  <c:v>8.7454374631245706</c:v>
                </c:pt>
                <c:pt idx="7715">
                  <c:v>8.5810982386271348</c:v>
                </c:pt>
                <c:pt idx="7716">
                  <c:v>8.0976872444152868</c:v>
                </c:pt>
                <c:pt idx="7717">
                  <c:v>7.7862812678019395</c:v>
                </c:pt>
                <c:pt idx="7718">
                  <c:v>6.8124047915140977</c:v>
                </c:pt>
                <c:pt idx="7719">
                  <c:v>6.3592212994893789</c:v>
                </c:pt>
                <c:pt idx="7720">
                  <c:v>5.7803176244099754</c:v>
                </c:pt>
                <c:pt idx="7721">
                  <c:v>7.094772179921506</c:v>
                </c:pt>
                <c:pt idx="7722">
                  <c:v>9.0270514488220179</c:v>
                </c:pt>
                <c:pt idx="7723">
                  <c:v>8.3137858708700012</c:v>
                </c:pt>
                <c:pt idx="7724">
                  <c:v>7.6302132606506365</c:v>
                </c:pt>
                <c:pt idx="7725">
                  <c:v>8.5448217391967702</c:v>
                </c:pt>
                <c:pt idx="7726">
                  <c:v>9.4139067331950077</c:v>
                </c:pt>
                <c:pt idx="7727">
                  <c:v>9.0495608647664216</c:v>
                </c:pt>
                <c:pt idx="7728">
                  <c:v>9.4384961128234863</c:v>
                </c:pt>
                <c:pt idx="7729">
                  <c:v>6.2062902450561523</c:v>
                </c:pt>
                <c:pt idx="7730">
                  <c:v>19.196558157602919</c:v>
                </c:pt>
                <c:pt idx="7731">
                  <c:v>7.893967946370422</c:v>
                </c:pt>
                <c:pt idx="7732">
                  <c:v>3.1344993909199843</c:v>
                </c:pt>
                <c:pt idx="7733">
                  <c:v>-0.54104026158648844</c:v>
                </c:pt>
                <c:pt idx="7734">
                  <c:v>1.1670759518941622</c:v>
                </c:pt>
                <c:pt idx="7735">
                  <c:v>7.0943870544433585</c:v>
                </c:pt>
                <c:pt idx="7736">
                  <c:v>5.4859714508056658</c:v>
                </c:pt>
                <c:pt idx="7737">
                  <c:v>4.1662114461263382</c:v>
                </c:pt>
                <c:pt idx="7738">
                  <c:v>4.5265143712361438</c:v>
                </c:pt>
                <c:pt idx="7739">
                  <c:v>5.2810525894165039</c:v>
                </c:pt>
                <c:pt idx="7740">
                  <c:v>5.8662082354227891</c:v>
                </c:pt>
                <c:pt idx="7741">
                  <c:v>4.0838179588317853</c:v>
                </c:pt>
                <c:pt idx="7742">
                  <c:v>4.5378278096516738</c:v>
                </c:pt>
                <c:pt idx="7743">
                  <c:v>5.4889113108317265</c:v>
                </c:pt>
                <c:pt idx="7744">
                  <c:v>4.0739944775899044</c:v>
                </c:pt>
                <c:pt idx="7745">
                  <c:v>4.2806024551391637</c:v>
                </c:pt>
                <c:pt idx="7746">
                  <c:v>4.9251813888549805</c:v>
                </c:pt>
                <c:pt idx="7747">
                  <c:v>3.7303802172343143</c:v>
                </c:pt>
                <c:pt idx="7748">
                  <c:v>3.9219341278076181</c:v>
                </c:pt>
                <c:pt idx="7749">
                  <c:v>4.0817480087280291</c:v>
                </c:pt>
                <c:pt idx="7750">
                  <c:v>4.9779019355773926</c:v>
                </c:pt>
                <c:pt idx="7751">
                  <c:v>5.4838163057963261</c:v>
                </c:pt>
                <c:pt idx="7752">
                  <c:v>4.8820047378540021</c:v>
                </c:pt>
                <c:pt idx="7753">
                  <c:v>4.0574868520101273</c:v>
                </c:pt>
                <c:pt idx="7754">
                  <c:v>4.6434613863627314</c:v>
                </c:pt>
                <c:pt idx="7755">
                  <c:v>4.2159907023112169</c:v>
                </c:pt>
                <c:pt idx="7756">
                  <c:v>3.9576042493184791</c:v>
                </c:pt>
                <c:pt idx="7757">
                  <c:v>4.3979272842407227</c:v>
                </c:pt>
                <c:pt idx="7758">
                  <c:v>4.0582887331644324</c:v>
                </c:pt>
                <c:pt idx="7759">
                  <c:v>3.4815874099731436</c:v>
                </c:pt>
                <c:pt idx="7760">
                  <c:v>16.016867478688553</c:v>
                </c:pt>
                <c:pt idx="7761">
                  <c:v>8.0331827799479392</c:v>
                </c:pt>
                <c:pt idx="7762">
                  <c:v>4.6272673606872541</c:v>
                </c:pt>
                <c:pt idx="7763">
                  <c:v>4.1622527440389376</c:v>
                </c:pt>
                <c:pt idx="7764">
                  <c:v>4.6442030270894747</c:v>
                </c:pt>
                <c:pt idx="7765">
                  <c:v>4.0686907768249494</c:v>
                </c:pt>
                <c:pt idx="7766">
                  <c:v>3.6759912172952918</c:v>
                </c:pt>
                <c:pt idx="7767">
                  <c:v>3.5113704999287725</c:v>
                </c:pt>
                <c:pt idx="7768">
                  <c:v>3.6416742006937848</c:v>
                </c:pt>
                <c:pt idx="7769">
                  <c:v>1.3400699297587275</c:v>
                </c:pt>
                <c:pt idx="7770">
                  <c:v>-0.53626426060992549</c:v>
                </c:pt>
                <c:pt idx="7771">
                  <c:v>-0.46759700775146484</c:v>
                </c:pt>
                <c:pt idx="7772">
                  <c:v>-0.41992791493731846</c:v>
                </c:pt>
                <c:pt idx="7773">
                  <c:v>-0.32794825236004521</c:v>
                </c:pt>
                <c:pt idx="7774">
                  <c:v>-0.44454447428387323</c:v>
                </c:pt>
                <c:pt idx="7775">
                  <c:v>-0.44043461481726365</c:v>
                </c:pt>
                <c:pt idx="7776">
                  <c:v>-0.49179538091027558</c:v>
                </c:pt>
                <c:pt idx="7777">
                  <c:v>-0.42770751317345923</c:v>
                </c:pt>
                <c:pt idx="7778">
                  <c:v>-0.39217185974121105</c:v>
                </c:pt>
                <c:pt idx="7779">
                  <c:v>-0.41483879089355485</c:v>
                </c:pt>
                <c:pt idx="7780">
                  <c:v>-0.42317597071325985</c:v>
                </c:pt>
                <c:pt idx="7781">
                  <c:v>0.39296499888104136</c:v>
                </c:pt>
                <c:pt idx="7782">
                  <c:v>3.5099808375040311</c:v>
                </c:pt>
                <c:pt idx="7783">
                  <c:v>4.0035376548767072</c:v>
                </c:pt>
                <c:pt idx="7784">
                  <c:v>3.5344006220499287</c:v>
                </c:pt>
                <c:pt idx="7785">
                  <c:v>3.9949401219686234</c:v>
                </c:pt>
                <c:pt idx="7786">
                  <c:v>3.8364928563436234</c:v>
                </c:pt>
                <c:pt idx="7787">
                  <c:v>3.4624940554301142</c:v>
                </c:pt>
                <c:pt idx="7788">
                  <c:v>2.9718880653381339</c:v>
                </c:pt>
                <c:pt idx="7789">
                  <c:v>1.8312640190124505</c:v>
                </c:pt>
                <c:pt idx="7790">
                  <c:v>-0.42022244135540643</c:v>
                </c:pt>
                <c:pt idx="7791">
                  <c:v>-0.11568117141723638</c:v>
                </c:pt>
                <c:pt idx="7792">
                  <c:v>-0.36481205622351365</c:v>
                </c:pt>
                <c:pt idx="7793">
                  <c:v>-0.41312996546429326</c:v>
                </c:pt>
                <c:pt idx="7794">
                  <c:v>-0.47277498245239258</c:v>
                </c:pt>
                <c:pt idx="7795">
                  <c:v>0.20151933034259184</c:v>
                </c:pt>
                <c:pt idx="7796">
                  <c:v>0.76608276367187522</c:v>
                </c:pt>
                <c:pt idx="7797">
                  <c:v>5.408535957336424</c:v>
                </c:pt>
                <c:pt idx="7798">
                  <c:v>6.4031023979187012</c:v>
                </c:pt>
                <c:pt idx="7799">
                  <c:v>7.0852842330932617</c:v>
                </c:pt>
                <c:pt idx="7800">
                  <c:v>7.1355563799540374</c:v>
                </c:pt>
                <c:pt idx="7801">
                  <c:v>7.4940562248229963</c:v>
                </c:pt>
                <c:pt idx="7802">
                  <c:v>7.4748088518778673</c:v>
                </c:pt>
                <c:pt idx="7803">
                  <c:v>7.5465561548869005</c:v>
                </c:pt>
                <c:pt idx="7804">
                  <c:v>1.4898400306701658</c:v>
                </c:pt>
                <c:pt idx="7805">
                  <c:v>-0.42091464996337902</c:v>
                </c:pt>
                <c:pt idx="7806">
                  <c:v>-0.48272132873535156</c:v>
                </c:pt>
                <c:pt idx="7807">
                  <c:v>-0.58286666870117165</c:v>
                </c:pt>
                <c:pt idx="7808">
                  <c:v>-0.7576325734456193</c:v>
                </c:pt>
                <c:pt idx="7809">
                  <c:v>-0.7338385581970216</c:v>
                </c:pt>
                <c:pt idx="7810">
                  <c:v>-0.71484120686847119</c:v>
                </c:pt>
                <c:pt idx="7811">
                  <c:v>-0.65169175465899865</c:v>
                </c:pt>
                <c:pt idx="7812">
                  <c:v>-0.5801544189453125</c:v>
                </c:pt>
                <c:pt idx="7813">
                  <c:v>-0.57170009613037154</c:v>
                </c:pt>
                <c:pt idx="7814">
                  <c:v>-0.49121332168579102</c:v>
                </c:pt>
                <c:pt idx="7815">
                  <c:v>-0.3990578651428226</c:v>
                </c:pt>
                <c:pt idx="7816">
                  <c:v>-0.3766474723815918</c:v>
                </c:pt>
                <c:pt idx="7817">
                  <c:v>-0.33533239364624051</c:v>
                </c:pt>
                <c:pt idx="7818">
                  <c:v>-0.28098281224572491</c:v>
                </c:pt>
                <c:pt idx="7819">
                  <c:v>-0.30996084213256847</c:v>
                </c:pt>
                <c:pt idx="7820">
                  <c:v>-0.57782904307049465</c:v>
                </c:pt>
                <c:pt idx="7821">
                  <c:v>-1.7742188771566139</c:v>
                </c:pt>
                <c:pt idx="7822">
                  <c:v>-0.75234508514404319</c:v>
                </c:pt>
                <c:pt idx="7823">
                  <c:v>-0.69053697586059559</c:v>
                </c:pt>
                <c:pt idx="7824">
                  <c:v>-0.59455664952599796</c:v>
                </c:pt>
                <c:pt idx="7825">
                  <c:v>-0.62754058837890625</c:v>
                </c:pt>
                <c:pt idx="7826">
                  <c:v>-0.63278150558471702</c:v>
                </c:pt>
                <c:pt idx="7827">
                  <c:v>-0.64063612620037724</c:v>
                </c:pt>
                <c:pt idx="7828">
                  <c:v>-0.61771996816003161</c:v>
                </c:pt>
                <c:pt idx="7829">
                  <c:v>-0.58210484186810152</c:v>
                </c:pt>
                <c:pt idx="7830">
                  <c:v>-0.56141614913940407</c:v>
                </c:pt>
                <c:pt idx="7831">
                  <c:v>-0.54752858479821476</c:v>
                </c:pt>
                <c:pt idx="7832">
                  <c:v>-0.61335484186810163</c:v>
                </c:pt>
                <c:pt idx="7833">
                  <c:v>-0.7094257672628147</c:v>
                </c:pt>
                <c:pt idx="7834">
                  <c:v>-0.75382391611736943</c:v>
                </c:pt>
                <c:pt idx="7835">
                  <c:v>-0.77774365743005136</c:v>
                </c:pt>
                <c:pt idx="7836">
                  <c:v>-0.79574966430664063</c:v>
                </c:pt>
                <c:pt idx="7837">
                  <c:v>-0.74053510030108782</c:v>
                </c:pt>
                <c:pt idx="7838">
                  <c:v>-0.79022089640301396</c:v>
                </c:pt>
                <c:pt idx="7839">
                  <c:v>-0.9338003794352403</c:v>
                </c:pt>
                <c:pt idx="7840">
                  <c:v>-1.1176719665527348</c:v>
                </c:pt>
                <c:pt idx="7841">
                  <c:v>-1.248703797658322</c:v>
                </c:pt>
                <c:pt idx="7842">
                  <c:v>-1.0812050501505155</c:v>
                </c:pt>
                <c:pt idx="7843">
                  <c:v>-0.83106915156048466</c:v>
                </c:pt>
                <c:pt idx="7844">
                  <c:v>-0.57998927434289294</c:v>
                </c:pt>
                <c:pt idx="7845">
                  <c:v>-0.6248858769735085</c:v>
                </c:pt>
                <c:pt idx="7846">
                  <c:v>-0.83796421686810185</c:v>
                </c:pt>
                <c:pt idx="7847">
                  <c:v>-0.96049276987707777</c:v>
                </c:pt>
                <c:pt idx="7848">
                  <c:v>-0.53453811009728702</c:v>
                </c:pt>
                <c:pt idx="7849">
                  <c:v>-0.12861458460486119</c:v>
                </c:pt>
                <c:pt idx="7850">
                  <c:v>-1.70159594217938</c:v>
                </c:pt>
                <c:pt idx="7851">
                  <c:v>-0.32355817159009365</c:v>
                </c:pt>
                <c:pt idx="7852">
                  <c:v>2.309143384297613</c:v>
                </c:pt>
                <c:pt idx="7853">
                  <c:v>2.4308265050251521</c:v>
                </c:pt>
                <c:pt idx="7854">
                  <c:v>5.2783300081889015</c:v>
                </c:pt>
                <c:pt idx="7855">
                  <c:v>12.779212156931518</c:v>
                </c:pt>
                <c:pt idx="7856">
                  <c:v>2.8386832873026719</c:v>
                </c:pt>
                <c:pt idx="7857">
                  <c:v>1.5476296742756968</c:v>
                </c:pt>
                <c:pt idx="7858">
                  <c:v>1.3471867243448519</c:v>
                </c:pt>
                <c:pt idx="7859">
                  <c:v>1.6608756383259902</c:v>
                </c:pt>
                <c:pt idx="7860">
                  <c:v>0.8442535400390625</c:v>
                </c:pt>
                <c:pt idx="7861">
                  <c:v>1.3219515482774113E-3</c:v>
                </c:pt>
                <c:pt idx="7862">
                  <c:v>-0.2050018310546875</c:v>
                </c:pt>
                <c:pt idx="7863">
                  <c:v>-0.51625204086303689</c:v>
                </c:pt>
                <c:pt idx="7864">
                  <c:v>-0.23248593012493768</c:v>
                </c:pt>
                <c:pt idx="7865">
                  <c:v>0.10338481267297084</c:v>
                </c:pt>
                <c:pt idx="7866">
                  <c:v>0.9861413637797225</c:v>
                </c:pt>
                <c:pt idx="7867">
                  <c:v>2.1405911445617685</c:v>
                </c:pt>
                <c:pt idx="7868">
                  <c:v>2.6437071164448871</c:v>
                </c:pt>
                <c:pt idx="7869">
                  <c:v>2.0871197382609257</c:v>
                </c:pt>
                <c:pt idx="7870">
                  <c:v>0.60708061854046513</c:v>
                </c:pt>
                <c:pt idx="7871">
                  <c:v>-0.10532458623254116</c:v>
                </c:pt>
                <c:pt idx="7872">
                  <c:v>-0.99385738372802712</c:v>
                </c:pt>
                <c:pt idx="7873">
                  <c:v>-1.0852230389913302</c:v>
                </c:pt>
                <c:pt idx="7874">
                  <c:v>-1.1685520807902217</c:v>
                </c:pt>
                <c:pt idx="7875">
                  <c:v>-1.6290159225463872</c:v>
                </c:pt>
                <c:pt idx="7876">
                  <c:v>-1.6672511100769043</c:v>
                </c:pt>
                <c:pt idx="7877">
                  <c:v>-1.1676511764526367</c:v>
                </c:pt>
                <c:pt idx="7878">
                  <c:v>-1.8137302398681638</c:v>
                </c:pt>
                <c:pt idx="7879">
                  <c:v>0.64205567042034795</c:v>
                </c:pt>
                <c:pt idx="7880">
                  <c:v>1.0603501001993441</c:v>
                </c:pt>
                <c:pt idx="7881">
                  <c:v>0.72258170445758219</c:v>
                </c:pt>
                <c:pt idx="7882">
                  <c:v>0.16694053014123267</c:v>
                </c:pt>
                <c:pt idx="7883">
                  <c:v>0.58234469095862096</c:v>
                </c:pt>
                <c:pt idx="7884">
                  <c:v>1.1563614209492816</c:v>
                </c:pt>
                <c:pt idx="7885">
                  <c:v>1.9423168500264865</c:v>
                </c:pt>
                <c:pt idx="7886">
                  <c:v>0.329023838043213</c:v>
                </c:pt>
                <c:pt idx="7887">
                  <c:v>-2.1507118542988906</c:v>
                </c:pt>
                <c:pt idx="7888">
                  <c:v>-1.2804964383443003</c:v>
                </c:pt>
                <c:pt idx="7889">
                  <c:v>-0.63453690210974401</c:v>
                </c:pt>
                <c:pt idx="7890">
                  <c:v>-0.82186412811279297</c:v>
                </c:pt>
                <c:pt idx="7891">
                  <c:v>-0.80534140268957866</c:v>
                </c:pt>
                <c:pt idx="7892">
                  <c:v>-0.84892797470092751</c:v>
                </c:pt>
                <c:pt idx="7893">
                  <c:v>-0.97487020492553733</c:v>
                </c:pt>
                <c:pt idx="7894">
                  <c:v>-0.5287361145019529</c:v>
                </c:pt>
                <c:pt idx="7895">
                  <c:v>-0.71598052978515603</c:v>
                </c:pt>
                <c:pt idx="7896">
                  <c:v>-0.92341216405230808</c:v>
                </c:pt>
                <c:pt idx="7897">
                  <c:v>-2.3748294512430439</c:v>
                </c:pt>
                <c:pt idx="7898">
                  <c:v>-2.4703717231750488</c:v>
                </c:pt>
                <c:pt idx="7899">
                  <c:v>-2.6452743212382188</c:v>
                </c:pt>
                <c:pt idx="7900">
                  <c:v>-2.7438364028930673</c:v>
                </c:pt>
                <c:pt idx="7901">
                  <c:v>-2.8860561052958347</c:v>
                </c:pt>
                <c:pt idx="7902">
                  <c:v>-2.911149819691957</c:v>
                </c:pt>
                <c:pt idx="7903">
                  <c:v>-2.8444105784097937</c:v>
                </c:pt>
                <c:pt idx="7904">
                  <c:v>-2.7404303550720224</c:v>
                </c:pt>
                <c:pt idx="7905">
                  <c:v>-2.6210192044575829</c:v>
                </c:pt>
                <c:pt idx="7906">
                  <c:v>-2.1942434310913077</c:v>
                </c:pt>
                <c:pt idx="7907">
                  <c:v>-2.9107395807902208</c:v>
                </c:pt>
                <c:pt idx="7908">
                  <c:v>-2.3167214393615723</c:v>
                </c:pt>
                <c:pt idx="7909">
                  <c:v>-2.6497847239176631</c:v>
                </c:pt>
                <c:pt idx="7910">
                  <c:v>-2.7090640068054208</c:v>
                </c:pt>
                <c:pt idx="7911">
                  <c:v>-2.853259563446044</c:v>
                </c:pt>
                <c:pt idx="7912">
                  <c:v>-2.7176729838052998</c:v>
                </c:pt>
                <c:pt idx="7913">
                  <c:v>-3.3110370635986328</c:v>
                </c:pt>
                <c:pt idx="7914">
                  <c:v>-4.8330046335856309</c:v>
                </c:pt>
                <c:pt idx="7915">
                  <c:v>0.31481218338012718</c:v>
                </c:pt>
                <c:pt idx="7916">
                  <c:v>-1.4332351684570313</c:v>
                </c:pt>
                <c:pt idx="7917">
                  <c:v>-2.7335317929585603</c:v>
                </c:pt>
                <c:pt idx="7918">
                  <c:v>-2.9356651306152326</c:v>
                </c:pt>
                <c:pt idx="7919">
                  <c:v>-2.9897840817769197</c:v>
                </c:pt>
                <c:pt idx="7920">
                  <c:v>-3.2020683288574219</c:v>
                </c:pt>
                <c:pt idx="7921">
                  <c:v>-3.2707494099934697</c:v>
                </c:pt>
                <c:pt idx="7922">
                  <c:v>-3.5587474505106229</c:v>
                </c:pt>
                <c:pt idx="7923">
                  <c:v>-3.1315113703410029</c:v>
                </c:pt>
                <c:pt idx="7924">
                  <c:v>-3.1697950363159189</c:v>
                </c:pt>
                <c:pt idx="7925">
                  <c:v>-1.5427412986755367</c:v>
                </c:pt>
                <c:pt idx="7926">
                  <c:v>-0.47502930959069556</c:v>
                </c:pt>
                <c:pt idx="7927">
                  <c:v>9.7279086112976039</c:v>
                </c:pt>
                <c:pt idx="7928">
                  <c:v>20.723285516103086</c:v>
                </c:pt>
                <c:pt idx="7929">
                  <c:v>23.61078373591107</c:v>
                </c:pt>
                <c:pt idx="7930">
                  <c:v>28.484126726786307</c:v>
                </c:pt>
                <c:pt idx="7931">
                  <c:v>31.467300732930482</c:v>
                </c:pt>
                <c:pt idx="7932">
                  <c:v>1.8667289415995469</c:v>
                </c:pt>
                <c:pt idx="7933">
                  <c:v>-64.890810012817383</c:v>
                </c:pt>
                <c:pt idx="7934">
                  <c:v>-102.78870296478269</c:v>
                </c:pt>
                <c:pt idx="7935">
                  <c:v>-113.65687322616574</c:v>
                </c:pt>
                <c:pt idx="7936">
                  <c:v>-117.11092996597296</c:v>
                </c:pt>
                <c:pt idx="7937">
                  <c:v>-116.82055966059369</c:v>
                </c:pt>
                <c:pt idx="7938">
                  <c:v>-114.87756252288816</c:v>
                </c:pt>
                <c:pt idx="7939">
                  <c:v>-109.28436438242591</c:v>
                </c:pt>
                <c:pt idx="7940">
                  <c:v>-107.06417910257974</c:v>
                </c:pt>
                <c:pt idx="7941">
                  <c:v>-106.35004806518555</c:v>
                </c:pt>
                <c:pt idx="7942">
                  <c:v>-99.674882888793888</c:v>
                </c:pt>
                <c:pt idx="7943">
                  <c:v>-93.585525989532499</c:v>
                </c:pt>
                <c:pt idx="7944">
                  <c:v>-66.972157319386739</c:v>
                </c:pt>
                <c:pt idx="7945">
                  <c:v>0.26665385564166399</c:v>
                </c:pt>
                <c:pt idx="7946">
                  <c:v>15.6010416348775</c:v>
                </c:pt>
                <c:pt idx="7947">
                  <c:v>-1.443342685699462</c:v>
                </c:pt>
                <c:pt idx="7948">
                  <c:v>-7.1417420705159316</c:v>
                </c:pt>
                <c:pt idx="7949">
                  <c:v>-6.6748693784077755</c:v>
                </c:pt>
                <c:pt idx="7950">
                  <c:v>-2.3999671936035143</c:v>
                </c:pt>
                <c:pt idx="7951">
                  <c:v>3.5773957570394272</c:v>
                </c:pt>
                <c:pt idx="7952">
                  <c:v>6.9765893618265977</c:v>
                </c:pt>
                <c:pt idx="7953">
                  <c:v>8.0486496289571487</c:v>
                </c:pt>
                <c:pt idx="7954">
                  <c:v>7.8506290117899784</c:v>
                </c:pt>
                <c:pt idx="7955">
                  <c:v>7.5893397331237811</c:v>
                </c:pt>
                <c:pt idx="7956">
                  <c:v>3.5674661000569472</c:v>
                </c:pt>
                <c:pt idx="7957">
                  <c:v>2.7924537658691406E-2</c:v>
                </c:pt>
                <c:pt idx="7958">
                  <c:v>-2.0483578046162743</c:v>
                </c:pt>
                <c:pt idx="7959">
                  <c:v>-2.5930139223734732</c:v>
                </c:pt>
                <c:pt idx="7960">
                  <c:v>-2.5698013305664071</c:v>
                </c:pt>
                <c:pt idx="7961">
                  <c:v>-2.4257909456889033</c:v>
                </c:pt>
                <c:pt idx="7962">
                  <c:v>-2.4651425679524559</c:v>
                </c:pt>
                <c:pt idx="7963">
                  <c:v>-2.436001459757505</c:v>
                </c:pt>
                <c:pt idx="7964">
                  <c:v>-2.6566680272420617</c:v>
                </c:pt>
                <c:pt idx="7965">
                  <c:v>-2.5842164357503634</c:v>
                </c:pt>
                <c:pt idx="7966">
                  <c:v>-2.2599205970764178</c:v>
                </c:pt>
                <c:pt idx="7967">
                  <c:v>-2.305886904398561</c:v>
                </c:pt>
                <c:pt idx="7968">
                  <c:v>-2.3113689422607413</c:v>
                </c:pt>
                <c:pt idx="7969">
                  <c:v>-2.0450698534647236</c:v>
                </c:pt>
                <c:pt idx="7970">
                  <c:v>-1.7048292160034171</c:v>
                </c:pt>
                <c:pt idx="7971">
                  <c:v>-1.5811697642008653</c:v>
                </c:pt>
                <c:pt idx="7972">
                  <c:v>-1.698591391245543</c:v>
                </c:pt>
                <c:pt idx="7973">
                  <c:v>-0.93729194005334193</c:v>
                </c:pt>
                <c:pt idx="7974">
                  <c:v>0.4233803749084476</c:v>
                </c:pt>
                <c:pt idx="7975">
                  <c:v>-1.5380913416545354</c:v>
                </c:pt>
                <c:pt idx="7976">
                  <c:v>-2.3714987436929968</c:v>
                </c:pt>
                <c:pt idx="7977">
                  <c:v>-2.307155927022337</c:v>
                </c:pt>
                <c:pt idx="7978">
                  <c:v>-1.6531044642130159</c:v>
                </c:pt>
                <c:pt idx="7979">
                  <c:v>-1.6285022099813209</c:v>
                </c:pt>
                <c:pt idx="7980">
                  <c:v>-1.6353886922200898</c:v>
                </c:pt>
                <c:pt idx="7981">
                  <c:v>-1.8143971761068094</c:v>
                </c:pt>
                <c:pt idx="7982">
                  <c:v>-1.7434399922689174</c:v>
                </c:pt>
                <c:pt idx="7983">
                  <c:v>-1.9978523254394531</c:v>
                </c:pt>
                <c:pt idx="7984">
                  <c:v>-2.3625593185424805</c:v>
                </c:pt>
                <c:pt idx="7985">
                  <c:v>-2.4183705647786837</c:v>
                </c:pt>
                <c:pt idx="7986">
                  <c:v>-2.4880841573079815</c:v>
                </c:pt>
                <c:pt idx="7987">
                  <c:v>-2.1464646657308322</c:v>
                </c:pt>
                <c:pt idx="7988">
                  <c:v>-1.5961440404255427</c:v>
                </c:pt>
                <c:pt idx="7989">
                  <c:v>-1.4566790262858831</c:v>
                </c:pt>
                <c:pt idx="7990">
                  <c:v>-1.4888823827106985</c:v>
                </c:pt>
                <c:pt idx="7991">
                  <c:v>-1.6341943740844722</c:v>
                </c:pt>
                <c:pt idx="7992">
                  <c:v>-1.5231736501058317</c:v>
                </c:pt>
                <c:pt idx="7993">
                  <c:v>-1.5385818481445313</c:v>
                </c:pt>
                <c:pt idx="7994">
                  <c:v>-1.394783655802371</c:v>
                </c:pt>
                <c:pt idx="7995">
                  <c:v>-1.3894414901733398</c:v>
                </c:pt>
                <c:pt idx="7996">
                  <c:v>-1.8649934132894255</c:v>
                </c:pt>
                <c:pt idx="7997">
                  <c:v>-3.0145597457885742</c:v>
                </c:pt>
                <c:pt idx="7998">
                  <c:v>-2.6732988357543945</c:v>
                </c:pt>
                <c:pt idx="7999">
                  <c:v>-2.9795246124267587</c:v>
                </c:pt>
                <c:pt idx="8000">
                  <c:v>-3.0942564010620117</c:v>
                </c:pt>
                <c:pt idx="8001">
                  <c:v>-1.8087765375772733</c:v>
                </c:pt>
                <c:pt idx="8002">
                  <c:v>-1.522631009419797</c:v>
                </c:pt>
                <c:pt idx="8003">
                  <c:v>-1.4131415685018283</c:v>
                </c:pt>
                <c:pt idx="8004">
                  <c:v>0.92590681711828915</c:v>
                </c:pt>
                <c:pt idx="8005">
                  <c:v>13.834282080332454</c:v>
                </c:pt>
                <c:pt idx="8006">
                  <c:v>-0.47730302810668945</c:v>
                </c:pt>
                <c:pt idx="8007">
                  <c:v>7.4775536855099786E-2</c:v>
                </c:pt>
                <c:pt idx="8008">
                  <c:v>-7.672850290936141E-2</c:v>
                </c:pt>
                <c:pt idx="8009">
                  <c:v>-0.16338904698687884</c:v>
                </c:pt>
                <c:pt idx="8010">
                  <c:v>0.22834285100299223</c:v>
                </c:pt>
                <c:pt idx="8011">
                  <c:v>7.6037247975648398E-2</c:v>
                </c:pt>
                <c:pt idx="8012">
                  <c:v>-0.27790609995526006</c:v>
                </c:pt>
                <c:pt idx="8013">
                  <c:v>-0.12689701716107041</c:v>
                </c:pt>
                <c:pt idx="8014">
                  <c:v>0.14497979482013088</c:v>
                </c:pt>
                <c:pt idx="8015">
                  <c:v>-0.15335210164386126</c:v>
                </c:pt>
                <c:pt idx="8016">
                  <c:v>-0.22443660100299223</c:v>
                </c:pt>
                <c:pt idx="8017">
                  <c:v>-0.71827681859332448</c:v>
                </c:pt>
                <c:pt idx="8018">
                  <c:v>-0.2270356814066759</c:v>
                </c:pt>
                <c:pt idx="8019">
                  <c:v>-0.22313737869262695</c:v>
                </c:pt>
                <c:pt idx="8020">
                  <c:v>2.5795936584472667E-2</c:v>
                </c:pt>
                <c:pt idx="8021">
                  <c:v>-0.17931572596233991</c:v>
                </c:pt>
                <c:pt idx="8022">
                  <c:v>-6.4861933390261611E-2</c:v>
                </c:pt>
                <c:pt idx="8023">
                  <c:v>-8.7539831797244047E-2</c:v>
                </c:pt>
                <c:pt idx="8024">
                  <c:v>0.12367216746008586</c:v>
                </c:pt>
                <c:pt idx="8025">
                  <c:v>0.33853991826373431</c:v>
                </c:pt>
                <c:pt idx="8026">
                  <c:v>-0.34174728393554688</c:v>
                </c:pt>
                <c:pt idx="8027">
                  <c:v>0.34404071172082251</c:v>
                </c:pt>
                <c:pt idx="8028">
                  <c:v>0.63937950134277366</c:v>
                </c:pt>
                <c:pt idx="8029">
                  <c:v>0.68172359466552757</c:v>
                </c:pt>
                <c:pt idx="8030">
                  <c:v>1.1263071695963742</c:v>
                </c:pt>
                <c:pt idx="8031">
                  <c:v>1.4831692377725854</c:v>
                </c:pt>
                <c:pt idx="8032">
                  <c:v>0.48708152770996116</c:v>
                </c:pt>
                <c:pt idx="8033">
                  <c:v>-0.12457195917761513</c:v>
                </c:pt>
                <c:pt idx="8034">
                  <c:v>-0.74800109863281283</c:v>
                </c:pt>
                <c:pt idx="8035">
                  <c:v>74.236058235168457</c:v>
                </c:pt>
                <c:pt idx="8036">
                  <c:v>87.304775079091343</c:v>
                </c:pt>
                <c:pt idx="8037">
                  <c:v>51.301240523656162</c:v>
                </c:pt>
                <c:pt idx="8038">
                  <c:v>31.579605499903323</c:v>
                </c:pt>
                <c:pt idx="8039">
                  <c:v>7.150413513183592</c:v>
                </c:pt>
                <c:pt idx="8040">
                  <c:v>-2.8602459430694571</c:v>
                </c:pt>
                <c:pt idx="8041">
                  <c:v>-4.4673690001169764</c:v>
                </c:pt>
                <c:pt idx="8042">
                  <c:v>25.754074096679691</c:v>
                </c:pt>
                <c:pt idx="8043">
                  <c:v>39.686108112335212</c:v>
                </c:pt>
                <c:pt idx="8044">
                  <c:v>51.751476923624679</c:v>
                </c:pt>
                <c:pt idx="8045">
                  <c:v>38.555007298787402</c:v>
                </c:pt>
                <c:pt idx="8046">
                  <c:v>5.9658931096394685</c:v>
                </c:pt>
                <c:pt idx="8047">
                  <c:v>34.954744497934918</c:v>
                </c:pt>
                <c:pt idx="8048">
                  <c:v>2.2038532098134178</c:v>
                </c:pt>
                <c:pt idx="8049">
                  <c:v>-0.78169226646423362</c:v>
                </c:pt>
                <c:pt idx="8050">
                  <c:v>-0.5455087025960097</c:v>
                </c:pt>
                <c:pt idx="8051">
                  <c:v>-2.68021519978842</c:v>
                </c:pt>
                <c:pt idx="8052">
                  <c:v>28.443928241729726</c:v>
                </c:pt>
                <c:pt idx="8053">
                  <c:v>22.845726569493589</c:v>
                </c:pt>
                <c:pt idx="8054">
                  <c:v>23.220354636510187</c:v>
                </c:pt>
                <c:pt idx="8055">
                  <c:v>18.229612350463853</c:v>
                </c:pt>
                <c:pt idx="8056">
                  <c:v>19.13485495249434</c:v>
                </c:pt>
                <c:pt idx="8057">
                  <c:v>31.744342803955064</c:v>
                </c:pt>
                <c:pt idx="8058">
                  <c:v>31.046692848205559</c:v>
                </c:pt>
                <c:pt idx="8059">
                  <c:v>29.616201082865423</c:v>
                </c:pt>
                <c:pt idx="8060">
                  <c:v>22.987529436747234</c:v>
                </c:pt>
                <c:pt idx="8061">
                  <c:v>16.673598130544008</c:v>
                </c:pt>
                <c:pt idx="8062">
                  <c:v>-1.8322386741638188</c:v>
                </c:pt>
                <c:pt idx="8063">
                  <c:v>-0.27993949254354789</c:v>
                </c:pt>
                <c:pt idx="8064">
                  <c:v>-3.6269588470458984</c:v>
                </c:pt>
                <c:pt idx="8065">
                  <c:v>-1.6236235300700059</c:v>
                </c:pt>
                <c:pt idx="8066">
                  <c:v>-0.10209298133850102</c:v>
                </c:pt>
                <c:pt idx="8067">
                  <c:v>-9.4709634780883831E-2</c:v>
                </c:pt>
                <c:pt idx="8068">
                  <c:v>-0.12102206548055966</c:v>
                </c:pt>
                <c:pt idx="8069">
                  <c:v>-0.11563698450723341</c:v>
                </c:pt>
                <c:pt idx="8070">
                  <c:v>-0.14735809961956647</c:v>
                </c:pt>
                <c:pt idx="8071">
                  <c:v>-0.1292151610056749</c:v>
                </c:pt>
                <c:pt idx="8072">
                  <c:v>-0.15607603391012509</c:v>
                </c:pt>
                <c:pt idx="8073">
                  <c:v>-0.15232340494790725</c:v>
                </c:pt>
                <c:pt idx="8074">
                  <c:v>-0.12105305989584281</c:v>
                </c:pt>
                <c:pt idx="8075">
                  <c:v>-0.10458739598590228</c:v>
                </c:pt>
                <c:pt idx="8076">
                  <c:v>-0.13039271036782912</c:v>
                </c:pt>
                <c:pt idx="8077">
                  <c:v>-0.11941663424173048</c:v>
                </c:pt>
                <c:pt idx="8078">
                  <c:v>-0.11680221557617192</c:v>
                </c:pt>
                <c:pt idx="8079">
                  <c:v>-0.14070614178976376</c:v>
                </c:pt>
                <c:pt idx="8080">
                  <c:v>-0.14564935366311721</c:v>
                </c:pt>
                <c:pt idx="8081">
                  <c:v>-0.14877820014953619</c:v>
                </c:pt>
                <c:pt idx="8082">
                  <c:v>-0.17339269320171977</c:v>
                </c:pt>
                <c:pt idx="8083">
                  <c:v>-0.23776904741922081</c:v>
                </c:pt>
                <c:pt idx="8084">
                  <c:v>-8.4533929824829171E-2</c:v>
                </c:pt>
                <c:pt idx="8085">
                  <c:v>-0.15362930297851563</c:v>
                </c:pt>
                <c:pt idx="8086">
                  <c:v>-0.17744390169778523</c:v>
                </c:pt>
                <c:pt idx="8087">
                  <c:v>-0.14033238093057321</c:v>
                </c:pt>
                <c:pt idx="8088">
                  <c:v>-0.17656485239666614</c:v>
                </c:pt>
                <c:pt idx="8089">
                  <c:v>-0.22369082768759085</c:v>
                </c:pt>
                <c:pt idx="8090">
                  <c:v>-0.16063714027404785</c:v>
                </c:pt>
                <c:pt idx="8091">
                  <c:v>-0.36077857017517101</c:v>
                </c:pt>
                <c:pt idx="8092">
                  <c:v>0.14856044451397574</c:v>
                </c:pt>
                <c:pt idx="8093">
                  <c:v>0.40291500091552734</c:v>
                </c:pt>
                <c:pt idx="8094">
                  <c:v>1.117439826329587</c:v>
                </c:pt>
                <c:pt idx="8095">
                  <c:v>-0.39235814412433012</c:v>
                </c:pt>
                <c:pt idx="8096">
                  <c:v>11.877668380737305</c:v>
                </c:pt>
                <c:pt idx="8097">
                  <c:v>18.488584677378338</c:v>
                </c:pt>
                <c:pt idx="8098">
                  <c:v>4.5391165415446153</c:v>
                </c:pt>
                <c:pt idx="8099">
                  <c:v>3.8307468096415387</c:v>
                </c:pt>
                <c:pt idx="8100">
                  <c:v>8.510128498077389</c:v>
                </c:pt>
                <c:pt idx="8101">
                  <c:v>11.198096911112485</c:v>
                </c:pt>
                <c:pt idx="8102">
                  <c:v>6.1783568064371908</c:v>
                </c:pt>
                <c:pt idx="8103">
                  <c:v>-0.21526098251342785</c:v>
                </c:pt>
                <c:pt idx="8104">
                  <c:v>-0.30306752522784591</c:v>
                </c:pt>
                <c:pt idx="8105">
                  <c:v>-0.37462870279949839</c:v>
                </c:pt>
                <c:pt idx="8106">
                  <c:v>-0.12673568725585938</c:v>
                </c:pt>
                <c:pt idx="8107">
                  <c:v>-0.189857800801633</c:v>
                </c:pt>
                <c:pt idx="8108">
                  <c:v>-0.14175176620483393</c:v>
                </c:pt>
                <c:pt idx="8109">
                  <c:v>-0.54313389460247663</c:v>
                </c:pt>
                <c:pt idx="8110">
                  <c:v>-0.11578830083209365</c:v>
                </c:pt>
                <c:pt idx="8111">
                  <c:v>0.21175257364905065</c:v>
                </c:pt>
                <c:pt idx="8112">
                  <c:v>7.2717084884643599</c:v>
                </c:pt>
                <c:pt idx="8113">
                  <c:v>6.5935916900634783</c:v>
                </c:pt>
                <c:pt idx="8114">
                  <c:v>-0.29292996724444759</c:v>
                </c:pt>
                <c:pt idx="8115">
                  <c:v>-0.39778852462768577</c:v>
                </c:pt>
                <c:pt idx="8116">
                  <c:v>-0.31712722778320335</c:v>
                </c:pt>
                <c:pt idx="8117">
                  <c:v>-0.23632097244262695</c:v>
                </c:pt>
                <c:pt idx="8118">
                  <c:v>-0.26233752568560931</c:v>
                </c:pt>
                <c:pt idx="8119">
                  <c:v>-0.26673237482708601</c:v>
                </c:pt>
                <c:pt idx="8120">
                  <c:v>-0.17210006713867188</c:v>
                </c:pt>
                <c:pt idx="8121">
                  <c:v>3.8794782956441036</c:v>
                </c:pt>
                <c:pt idx="8122">
                  <c:v>7.4438815116882315</c:v>
                </c:pt>
                <c:pt idx="8123">
                  <c:v>4.8509977658589474</c:v>
                </c:pt>
                <c:pt idx="8124">
                  <c:v>4.4878743489583695</c:v>
                </c:pt>
                <c:pt idx="8125">
                  <c:v>-30.924352327982604</c:v>
                </c:pt>
                <c:pt idx="8126">
                  <c:v>-22.13225428263349</c:v>
                </c:pt>
                <c:pt idx="8127">
                  <c:v>3.8568264643351409</c:v>
                </c:pt>
                <c:pt idx="8128">
                  <c:v>5.8004461924234683</c:v>
                </c:pt>
                <c:pt idx="8129">
                  <c:v>6.0367927551269531</c:v>
                </c:pt>
                <c:pt idx="8130">
                  <c:v>6.176790237426756</c:v>
                </c:pt>
                <c:pt idx="8131">
                  <c:v>6.2429491678873319</c:v>
                </c:pt>
                <c:pt idx="8132">
                  <c:v>6.6559699376423955</c:v>
                </c:pt>
                <c:pt idx="8133">
                  <c:v>6.0731739997863787</c:v>
                </c:pt>
                <c:pt idx="8134">
                  <c:v>6.1728930473327637</c:v>
                </c:pt>
                <c:pt idx="8135">
                  <c:v>6.5243875185648204</c:v>
                </c:pt>
                <c:pt idx="8136">
                  <c:v>6.3713547388712763</c:v>
                </c:pt>
                <c:pt idx="8137">
                  <c:v>6.5396645863850722</c:v>
                </c:pt>
                <c:pt idx="8138">
                  <c:v>5.5853428840637243</c:v>
                </c:pt>
                <c:pt idx="8139">
                  <c:v>7.3628964424133301</c:v>
                </c:pt>
                <c:pt idx="8140">
                  <c:v>8.2749611536661369</c:v>
                </c:pt>
                <c:pt idx="8141">
                  <c:v>9.3337752024332872</c:v>
                </c:pt>
                <c:pt idx="8142">
                  <c:v>9.5131149291992205</c:v>
                </c:pt>
                <c:pt idx="8143">
                  <c:v>9.9861574172973668</c:v>
                </c:pt>
                <c:pt idx="8144">
                  <c:v>10.129740715026855</c:v>
                </c:pt>
                <c:pt idx="8145">
                  <c:v>9.6073748270670194</c:v>
                </c:pt>
                <c:pt idx="8146">
                  <c:v>9.6480444272359556</c:v>
                </c:pt>
                <c:pt idx="8147">
                  <c:v>10.099767525990785</c:v>
                </c:pt>
                <c:pt idx="8148">
                  <c:v>10.447936375935853</c:v>
                </c:pt>
                <c:pt idx="8149">
                  <c:v>10.78676239649451</c:v>
                </c:pt>
                <c:pt idx="8150">
                  <c:v>10.422386010487859</c:v>
                </c:pt>
                <c:pt idx="8151">
                  <c:v>10.732342402140318</c:v>
                </c:pt>
                <c:pt idx="8152">
                  <c:v>10.420932451883974</c:v>
                </c:pt>
                <c:pt idx="8153">
                  <c:v>10.299378077189147</c:v>
                </c:pt>
                <c:pt idx="8154">
                  <c:v>11.988539218902595</c:v>
                </c:pt>
                <c:pt idx="8155">
                  <c:v>8.959391434987424</c:v>
                </c:pt>
                <c:pt idx="8156">
                  <c:v>-91.619239807128878</c:v>
                </c:pt>
                <c:pt idx="8157">
                  <c:v>-167.43199682235723</c:v>
                </c:pt>
                <c:pt idx="8158">
                  <c:v>-7.6182430585225802</c:v>
                </c:pt>
                <c:pt idx="8159">
                  <c:v>5.8601706822712458</c:v>
                </c:pt>
                <c:pt idx="8160">
                  <c:v>9.9777142206827456</c:v>
                </c:pt>
                <c:pt idx="8161">
                  <c:v>14.707065264383914</c:v>
                </c:pt>
                <c:pt idx="8162">
                  <c:v>17.353138605753657</c:v>
                </c:pt>
                <c:pt idx="8163">
                  <c:v>23.723274866739864</c:v>
                </c:pt>
                <c:pt idx="8164">
                  <c:v>33.876640319824205</c:v>
                </c:pt>
                <c:pt idx="8165">
                  <c:v>36.820500055948855</c:v>
                </c:pt>
                <c:pt idx="8166">
                  <c:v>34.835680643717389</c:v>
                </c:pt>
                <c:pt idx="8167">
                  <c:v>29.456099510192864</c:v>
                </c:pt>
                <c:pt idx="8168">
                  <c:v>29.768710772196407</c:v>
                </c:pt>
                <c:pt idx="8169">
                  <c:v>34.664881706237779</c:v>
                </c:pt>
                <c:pt idx="8170">
                  <c:v>19.438131014506091</c:v>
                </c:pt>
                <c:pt idx="8171">
                  <c:v>2.7259009679158912</c:v>
                </c:pt>
                <c:pt idx="8172">
                  <c:v>2.3641684850057336</c:v>
                </c:pt>
                <c:pt idx="8173">
                  <c:v>1.2943617502847924</c:v>
                </c:pt>
                <c:pt idx="8174">
                  <c:v>0.68835194905602748</c:v>
                </c:pt>
                <c:pt idx="8175">
                  <c:v>0.30939674377441428</c:v>
                </c:pt>
                <c:pt idx="8176">
                  <c:v>0.25550524393713653</c:v>
                </c:pt>
                <c:pt idx="8177">
                  <c:v>0.24228541056311323</c:v>
                </c:pt>
                <c:pt idx="8178">
                  <c:v>0.18633937835693368</c:v>
                </c:pt>
                <c:pt idx="8179">
                  <c:v>1.6580626169841253</c:v>
                </c:pt>
                <c:pt idx="8180">
                  <c:v>3.4090725580850858</c:v>
                </c:pt>
                <c:pt idx="8181">
                  <c:v>4.2252197265625</c:v>
                </c:pt>
                <c:pt idx="8182">
                  <c:v>5.0709781646728533</c:v>
                </c:pt>
                <c:pt idx="8183">
                  <c:v>6.5368884404500704</c:v>
                </c:pt>
                <c:pt idx="8184">
                  <c:v>8.3794275919597165</c:v>
                </c:pt>
                <c:pt idx="8185">
                  <c:v>6.8249359130859339</c:v>
                </c:pt>
                <c:pt idx="8186">
                  <c:v>2.8615156809488544</c:v>
                </c:pt>
                <c:pt idx="8187">
                  <c:v>2.6734825770060988</c:v>
                </c:pt>
                <c:pt idx="8188">
                  <c:v>2.0293426513671875</c:v>
                </c:pt>
                <c:pt idx="8189">
                  <c:v>-9.7318585713704735</c:v>
                </c:pt>
                <c:pt idx="8190">
                  <c:v>-21.112847646077391</c:v>
                </c:pt>
                <c:pt idx="8191">
                  <c:v>-5.4387734731038826</c:v>
                </c:pt>
                <c:pt idx="8192">
                  <c:v>1.1635583241780985</c:v>
                </c:pt>
                <c:pt idx="8193">
                  <c:v>0.88986873626708984</c:v>
                </c:pt>
                <c:pt idx="8194">
                  <c:v>1.279645284016965</c:v>
                </c:pt>
                <c:pt idx="8195">
                  <c:v>1.6466073989868169</c:v>
                </c:pt>
                <c:pt idx="8196">
                  <c:v>1.7273912429809561</c:v>
                </c:pt>
                <c:pt idx="8197">
                  <c:v>1.4300975799560551</c:v>
                </c:pt>
                <c:pt idx="8198">
                  <c:v>1.4789438247680669</c:v>
                </c:pt>
                <c:pt idx="8199">
                  <c:v>1.3223295211791992</c:v>
                </c:pt>
                <c:pt idx="8200">
                  <c:v>1.2112731933593746</c:v>
                </c:pt>
                <c:pt idx="8201">
                  <c:v>0.97501182556152366</c:v>
                </c:pt>
                <c:pt idx="8202">
                  <c:v>0.84637610117601958</c:v>
                </c:pt>
                <c:pt idx="8203">
                  <c:v>0.95397218068444545</c:v>
                </c:pt>
                <c:pt idx="8204">
                  <c:v>0.89664109547936754</c:v>
                </c:pt>
                <c:pt idx="8205">
                  <c:v>1.1004155476887267</c:v>
                </c:pt>
                <c:pt idx="8206">
                  <c:v>1.0224355061849337</c:v>
                </c:pt>
                <c:pt idx="8207">
                  <c:v>1.2096446355183155</c:v>
                </c:pt>
                <c:pt idx="8208">
                  <c:v>1.6884562174478788</c:v>
                </c:pt>
                <c:pt idx="8209">
                  <c:v>1.5257740020751944</c:v>
                </c:pt>
                <c:pt idx="8210">
                  <c:v>1.9304647445678711</c:v>
                </c:pt>
                <c:pt idx="8211">
                  <c:v>1.7144120534260314</c:v>
                </c:pt>
                <c:pt idx="8212">
                  <c:v>1.2879219055175775</c:v>
                </c:pt>
                <c:pt idx="8213">
                  <c:v>1.0649757385253906</c:v>
                </c:pt>
                <c:pt idx="8214">
                  <c:v>0.7268845240274685</c:v>
                </c:pt>
                <c:pt idx="8215">
                  <c:v>0.64288584391272263</c:v>
                </c:pt>
                <c:pt idx="8216">
                  <c:v>0.21181551615393346</c:v>
                </c:pt>
                <c:pt idx="8217">
                  <c:v>0.46947129567467993</c:v>
                </c:pt>
                <c:pt idx="8218">
                  <c:v>1.0038083394368869</c:v>
                </c:pt>
                <c:pt idx="8219">
                  <c:v>2.338045120239256</c:v>
                </c:pt>
                <c:pt idx="8220">
                  <c:v>30.898728688557973</c:v>
                </c:pt>
                <c:pt idx="8221">
                  <c:v>86.708796819051088</c:v>
                </c:pt>
                <c:pt idx="8222">
                  <c:v>74.645579338073702</c:v>
                </c:pt>
                <c:pt idx="8223">
                  <c:v>38.798680305480971</c:v>
                </c:pt>
                <c:pt idx="8224">
                  <c:v>16.14481449127198</c:v>
                </c:pt>
                <c:pt idx="8225">
                  <c:v>4.9038658142089844</c:v>
                </c:pt>
                <c:pt idx="8226">
                  <c:v>1.5681578318278762</c:v>
                </c:pt>
                <c:pt idx="8227">
                  <c:v>0.95788288116455078</c:v>
                </c:pt>
                <c:pt idx="8228">
                  <c:v>0.41857179005944567</c:v>
                </c:pt>
                <c:pt idx="8229">
                  <c:v>0.75750923156738303</c:v>
                </c:pt>
                <c:pt idx="8230">
                  <c:v>0.85447692871093728</c:v>
                </c:pt>
                <c:pt idx="8231">
                  <c:v>1.7058175404866915</c:v>
                </c:pt>
                <c:pt idx="8232">
                  <c:v>2.256338119506835</c:v>
                </c:pt>
                <c:pt idx="8233">
                  <c:v>3.2046944300334417</c:v>
                </c:pt>
                <c:pt idx="8234">
                  <c:v>4.7870060602823505</c:v>
                </c:pt>
                <c:pt idx="8235">
                  <c:v>6.8338855107625696</c:v>
                </c:pt>
                <c:pt idx="8236">
                  <c:v>5.68978373209643</c:v>
                </c:pt>
                <c:pt idx="8237">
                  <c:v>5.0650386810302725</c:v>
                </c:pt>
                <c:pt idx="8238">
                  <c:v>3.3636862436929977</c:v>
                </c:pt>
                <c:pt idx="8239">
                  <c:v>2.2841253280639657</c:v>
                </c:pt>
                <c:pt idx="8240">
                  <c:v>2.1251312891641883</c:v>
                </c:pt>
                <c:pt idx="8241">
                  <c:v>2.1318874359130842</c:v>
                </c:pt>
                <c:pt idx="8242">
                  <c:v>2.5162092844644794</c:v>
                </c:pt>
                <c:pt idx="8243">
                  <c:v>2.6499617894489802</c:v>
                </c:pt>
                <c:pt idx="8244">
                  <c:v>3.2807133992513409</c:v>
                </c:pt>
                <c:pt idx="8245">
                  <c:v>3.9471457799276095</c:v>
                </c:pt>
                <c:pt idx="8246">
                  <c:v>4.4182043075561515</c:v>
                </c:pt>
                <c:pt idx="8247">
                  <c:v>4.8624337514241915</c:v>
                </c:pt>
                <c:pt idx="8248">
                  <c:v>5.1586647033691424</c:v>
                </c:pt>
                <c:pt idx="8249">
                  <c:v>5.5156084696451444</c:v>
                </c:pt>
                <c:pt idx="8250">
                  <c:v>5.6218786239624015</c:v>
                </c:pt>
                <c:pt idx="8251">
                  <c:v>5.9836069742839317</c:v>
                </c:pt>
                <c:pt idx="8252">
                  <c:v>8.6132287979125906</c:v>
                </c:pt>
                <c:pt idx="8253">
                  <c:v>15.725917180379268</c:v>
                </c:pt>
                <c:pt idx="8254">
                  <c:v>21.268924077351919</c:v>
                </c:pt>
                <c:pt idx="8255">
                  <c:v>20.386365890502987</c:v>
                </c:pt>
                <c:pt idx="8256">
                  <c:v>11.19515848159784</c:v>
                </c:pt>
                <c:pt idx="8257">
                  <c:v>5.7249620755513888</c:v>
                </c:pt>
                <c:pt idx="8258">
                  <c:v>4.3269775708516249</c:v>
                </c:pt>
                <c:pt idx="8259">
                  <c:v>3.7911645571390991</c:v>
                </c:pt>
                <c:pt idx="8260">
                  <c:v>2.4758866628010878</c:v>
                </c:pt>
                <c:pt idx="8261">
                  <c:v>-0.78074630101519915</c:v>
                </c:pt>
                <c:pt idx="8262">
                  <c:v>-3.1531283060709834</c:v>
                </c:pt>
                <c:pt idx="8263">
                  <c:v>-2.895181973775208</c:v>
                </c:pt>
                <c:pt idx="8264">
                  <c:v>-3.4517512321472172</c:v>
                </c:pt>
                <c:pt idx="8265">
                  <c:v>-3.1514733632405401</c:v>
                </c:pt>
                <c:pt idx="8266">
                  <c:v>-2.8578187624613642</c:v>
                </c:pt>
                <c:pt idx="8267">
                  <c:v>-2.9081301689147958</c:v>
                </c:pt>
                <c:pt idx="8268">
                  <c:v>-2.9633763631185275</c:v>
                </c:pt>
                <c:pt idx="8269">
                  <c:v>-2.8794983228047482</c:v>
                </c:pt>
                <c:pt idx="8270">
                  <c:v>-2.9547702471414836</c:v>
                </c:pt>
                <c:pt idx="8271">
                  <c:v>-2.9814143180847172</c:v>
                </c:pt>
                <c:pt idx="8272">
                  <c:v>-2.9448994000752577</c:v>
                </c:pt>
                <c:pt idx="8273">
                  <c:v>-2.8651825586954391</c:v>
                </c:pt>
                <c:pt idx="8274">
                  <c:v>-2.8100574811299439</c:v>
                </c:pt>
                <c:pt idx="8275">
                  <c:v>-2.3098184267679467</c:v>
                </c:pt>
                <c:pt idx="8276">
                  <c:v>-2.6969331105549941</c:v>
                </c:pt>
                <c:pt idx="8277">
                  <c:v>-2.1010607083638888</c:v>
                </c:pt>
                <c:pt idx="8278">
                  <c:v>-3.0383849143981934</c:v>
                </c:pt>
                <c:pt idx="8279">
                  <c:v>-5.2464766502380371</c:v>
                </c:pt>
                <c:pt idx="8280">
                  <c:v>-8.2039416631062636</c:v>
                </c:pt>
                <c:pt idx="8281">
                  <c:v>-3.4454377492268691</c:v>
                </c:pt>
                <c:pt idx="8282">
                  <c:v>-2.6575252215067744</c:v>
                </c:pt>
                <c:pt idx="8283">
                  <c:v>-2.280665397644043</c:v>
                </c:pt>
                <c:pt idx="8284">
                  <c:v>-2.3255635897318143</c:v>
                </c:pt>
                <c:pt idx="8285">
                  <c:v>-2.1860990524291992</c:v>
                </c:pt>
                <c:pt idx="8286">
                  <c:v>-2.0777762730916152</c:v>
                </c:pt>
                <c:pt idx="8287">
                  <c:v>-2.0290417671203622</c:v>
                </c:pt>
                <c:pt idx="8288">
                  <c:v>-2.3621837298075552</c:v>
                </c:pt>
                <c:pt idx="8289">
                  <c:v>-2.5450959205627437</c:v>
                </c:pt>
                <c:pt idx="8290">
                  <c:v>-2.7021301587422513</c:v>
                </c:pt>
                <c:pt idx="8291">
                  <c:v>-0.83358224232995326</c:v>
                </c:pt>
                <c:pt idx="8292">
                  <c:v>12.589454332987492</c:v>
                </c:pt>
                <c:pt idx="8293">
                  <c:v>18.387011528015137</c:v>
                </c:pt>
                <c:pt idx="8294">
                  <c:v>22.071506659189879</c:v>
                </c:pt>
                <c:pt idx="8295">
                  <c:v>26.616279760996534</c:v>
                </c:pt>
                <c:pt idx="8296">
                  <c:v>28.454250653584786</c:v>
                </c:pt>
                <c:pt idx="8297">
                  <c:v>23.671840508778871</c:v>
                </c:pt>
                <c:pt idx="8298">
                  <c:v>19.788315296173085</c:v>
                </c:pt>
                <c:pt idx="8299">
                  <c:v>19.376746336619071</c:v>
                </c:pt>
                <c:pt idx="8300">
                  <c:v>18.93939797083538</c:v>
                </c:pt>
                <c:pt idx="8301">
                  <c:v>20.154225985209173</c:v>
                </c:pt>
                <c:pt idx="8302">
                  <c:v>20.595232645670585</c:v>
                </c:pt>
                <c:pt idx="8303">
                  <c:v>20.030819574991874</c:v>
                </c:pt>
                <c:pt idx="8304">
                  <c:v>20.115954081217481</c:v>
                </c:pt>
                <c:pt idx="8305">
                  <c:v>18.891228675842285</c:v>
                </c:pt>
                <c:pt idx="8306">
                  <c:v>18.145221233367906</c:v>
                </c:pt>
                <c:pt idx="8307">
                  <c:v>18.238836129506417</c:v>
                </c:pt>
                <c:pt idx="8308">
                  <c:v>26.118407090504942</c:v>
                </c:pt>
                <c:pt idx="8309">
                  <c:v>28.051594893137629</c:v>
                </c:pt>
                <c:pt idx="8310">
                  <c:v>33.160585880279555</c:v>
                </c:pt>
                <c:pt idx="8311">
                  <c:v>31.207063674926751</c:v>
                </c:pt>
                <c:pt idx="8312">
                  <c:v>-36.484087785084995</c:v>
                </c:pt>
                <c:pt idx="8313">
                  <c:v>-62.952872753143239</c:v>
                </c:pt>
                <c:pt idx="8314">
                  <c:v>-42.917037010192857</c:v>
                </c:pt>
                <c:pt idx="8315">
                  <c:v>-30.823063850402832</c:v>
                </c:pt>
                <c:pt idx="8316">
                  <c:v>-23.693944931030273</c:v>
                </c:pt>
                <c:pt idx="8317">
                  <c:v>-17.082330067952384</c:v>
                </c:pt>
                <c:pt idx="8318">
                  <c:v>-11.859391530354856</c:v>
                </c:pt>
                <c:pt idx="8319">
                  <c:v>-7.0928281148273982</c:v>
                </c:pt>
                <c:pt idx="8320">
                  <c:v>-2.2555036544799805</c:v>
                </c:pt>
                <c:pt idx="8321">
                  <c:v>1.7283687591552734</c:v>
                </c:pt>
                <c:pt idx="8322">
                  <c:v>0.30527528127026943</c:v>
                </c:pt>
                <c:pt idx="8323">
                  <c:v>-0.71513938903808594</c:v>
                </c:pt>
                <c:pt idx="8324">
                  <c:v>-1.6551090876262151</c:v>
                </c:pt>
                <c:pt idx="8325">
                  <c:v>-1.7434078852335233</c:v>
                </c:pt>
                <c:pt idx="8326">
                  <c:v>-1.6012325286865243</c:v>
                </c:pt>
                <c:pt idx="8327">
                  <c:v>-1.7342341740926486</c:v>
                </c:pt>
                <c:pt idx="8328">
                  <c:v>-1.8294525146484379</c:v>
                </c:pt>
                <c:pt idx="8329">
                  <c:v>-2.1619408925374746</c:v>
                </c:pt>
                <c:pt idx="8330">
                  <c:v>-2.6559000015258789</c:v>
                </c:pt>
                <c:pt idx="8331">
                  <c:v>-2.6917775472004459</c:v>
                </c:pt>
                <c:pt idx="8332">
                  <c:v>-2.7821375528971002</c:v>
                </c:pt>
                <c:pt idx="8333">
                  <c:v>-2.7367191314697257</c:v>
                </c:pt>
                <c:pt idx="8334">
                  <c:v>-2.5903774897257108</c:v>
                </c:pt>
                <c:pt idx="8335">
                  <c:v>-2.5285088221231717</c:v>
                </c:pt>
                <c:pt idx="8336">
                  <c:v>-2.6883681615192931</c:v>
                </c:pt>
                <c:pt idx="8337">
                  <c:v>-0.18648687998449992</c:v>
                </c:pt>
                <c:pt idx="8338">
                  <c:v>1.9316263198852539</c:v>
                </c:pt>
                <c:pt idx="8339">
                  <c:v>1.5748176574707031</c:v>
                </c:pt>
                <c:pt idx="8340">
                  <c:v>8.5379870732625687</c:v>
                </c:pt>
                <c:pt idx="8341">
                  <c:v>-0.30266698201501196</c:v>
                </c:pt>
                <c:pt idx="8342">
                  <c:v>-1.8065236409504446</c:v>
                </c:pt>
                <c:pt idx="8343">
                  <c:v>-1.4617910385131831</c:v>
                </c:pt>
                <c:pt idx="8344">
                  <c:v>-0.95708910624182431</c:v>
                </c:pt>
                <c:pt idx="8345">
                  <c:v>-0.28520393371582031</c:v>
                </c:pt>
                <c:pt idx="8346">
                  <c:v>-0.13926951090491002</c:v>
                </c:pt>
                <c:pt idx="8347">
                  <c:v>-0.11910724639892578</c:v>
                </c:pt>
                <c:pt idx="8348">
                  <c:v>3.489240010571848E-2</c:v>
                </c:pt>
                <c:pt idx="8349">
                  <c:v>9.0190887451171847E-2</c:v>
                </c:pt>
                <c:pt idx="8350">
                  <c:v>6.7851702372308864E-2</c:v>
                </c:pt>
                <c:pt idx="8351">
                  <c:v>8.7833722432378608E-2</c:v>
                </c:pt>
                <c:pt idx="8352">
                  <c:v>-0.10472551981615655</c:v>
                </c:pt>
                <c:pt idx="8353">
                  <c:v>-9.9925994873046962E-3</c:v>
                </c:pt>
                <c:pt idx="8354">
                  <c:v>-0.62531375885009766</c:v>
                </c:pt>
                <c:pt idx="8355">
                  <c:v>-1.1164112091064453</c:v>
                </c:pt>
                <c:pt idx="8356">
                  <c:v>-0.90227158864342982</c:v>
                </c:pt>
                <c:pt idx="8357">
                  <c:v>-0.44251950581872285</c:v>
                </c:pt>
                <c:pt idx="8358">
                  <c:v>-0.42351849873853098</c:v>
                </c:pt>
                <c:pt idx="8359">
                  <c:v>-0.4589096705119573</c:v>
                </c:pt>
                <c:pt idx="8360">
                  <c:v>-0.25598112742102325</c:v>
                </c:pt>
                <c:pt idx="8361">
                  <c:v>-0.30456542968750011</c:v>
                </c:pt>
                <c:pt idx="8362">
                  <c:v>-0.52893129984533949</c:v>
                </c:pt>
                <c:pt idx="8363">
                  <c:v>-0.44818655649828543</c:v>
                </c:pt>
                <c:pt idx="8364">
                  <c:v>-0.22351455688476568</c:v>
                </c:pt>
                <c:pt idx="8365">
                  <c:v>-0.31282965342199986</c:v>
                </c:pt>
                <c:pt idx="8366">
                  <c:v>-0.8611745834350587</c:v>
                </c:pt>
                <c:pt idx="8367">
                  <c:v>-1.2599175771077853</c:v>
                </c:pt>
                <c:pt idx="8368">
                  <c:v>-0.3994903564453125</c:v>
                </c:pt>
                <c:pt idx="8369">
                  <c:v>-1.9516255060831327</c:v>
                </c:pt>
                <c:pt idx="8370">
                  <c:v>0.20049889882398025</c:v>
                </c:pt>
                <c:pt idx="8371">
                  <c:v>5.7875808080036677</c:v>
                </c:pt>
                <c:pt idx="8372">
                  <c:v>21.711553573608391</c:v>
                </c:pt>
                <c:pt idx="8373">
                  <c:v>23.90897337595618</c:v>
                </c:pt>
                <c:pt idx="8374">
                  <c:v>17.546168327331543</c:v>
                </c:pt>
                <c:pt idx="8375">
                  <c:v>15.251915613810297</c:v>
                </c:pt>
                <c:pt idx="8376">
                  <c:v>18.152794837951653</c:v>
                </c:pt>
                <c:pt idx="8377">
                  <c:v>18.88487879435219</c:v>
                </c:pt>
                <c:pt idx="8378">
                  <c:v>15.151980400085449</c:v>
                </c:pt>
                <c:pt idx="8379">
                  <c:v>12.938334782918329</c:v>
                </c:pt>
                <c:pt idx="8380">
                  <c:v>12.780544598897341</c:v>
                </c:pt>
                <c:pt idx="8381">
                  <c:v>13.413662592570066</c:v>
                </c:pt>
                <c:pt idx="8382">
                  <c:v>11.604972521463992</c:v>
                </c:pt>
                <c:pt idx="8383">
                  <c:v>12.666996002197269</c:v>
                </c:pt>
                <c:pt idx="8384">
                  <c:v>13.502261479695672</c:v>
                </c:pt>
                <c:pt idx="8385">
                  <c:v>13.643877029418945</c:v>
                </c:pt>
                <c:pt idx="8386">
                  <c:v>19.055435816446902</c:v>
                </c:pt>
                <c:pt idx="8387">
                  <c:v>19.39562638600659</c:v>
                </c:pt>
                <c:pt idx="8388">
                  <c:v>18.02270762125648</c:v>
                </c:pt>
                <c:pt idx="8389">
                  <c:v>17.338933308919309</c:v>
                </c:pt>
                <c:pt idx="8390">
                  <c:v>19.332684516906731</c:v>
                </c:pt>
                <c:pt idx="8391">
                  <c:v>22.819628397623774</c:v>
                </c:pt>
                <c:pt idx="8392">
                  <c:v>21.350859959920285</c:v>
                </c:pt>
                <c:pt idx="8393">
                  <c:v>18.458145777384516</c:v>
                </c:pt>
                <c:pt idx="8394">
                  <c:v>22.842427253723123</c:v>
                </c:pt>
                <c:pt idx="8395">
                  <c:v>22.292818387349485</c:v>
                </c:pt>
                <c:pt idx="8396">
                  <c:v>22.139982541402226</c:v>
                </c:pt>
                <c:pt idx="8397">
                  <c:v>22.804307619730707</c:v>
                </c:pt>
                <c:pt idx="8398">
                  <c:v>18.299022992452024</c:v>
                </c:pt>
                <c:pt idx="8399">
                  <c:v>16.015597979227657</c:v>
                </c:pt>
                <c:pt idx="8400">
                  <c:v>21.410355250040659</c:v>
                </c:pt>
                <c:pt idx="8401">
                  <c:v>12.68322531382239</c:v>
                </c:pt>
                <c:pt idx="8402">
                  <c:v>-21.090746561686153</c:v>
                </c:pt>
                <c:pt idx="8403">
                  <c:v>-6.2964661916096292</c:v>
                </c:pt>
                <c:pt idx="8404">
                  <c:v>6.9661451975504178</c:v>
                </c:pt>
                <c:pt idx="8405">
                  <c:v>20.59283097585034</c:v>
                </c:pt>
                <c:pt idx="8406">
                  <c:v>34.372916539510015</c:v>
                </c:pt>
                <c:pt idx="8407">
                  <c:v>22.724555651346918</c:v>
                </c:pt>
                <c:pt idx="8408">
                  <c:v>3.9551944732666007</c:v>
                </c:pt>
                <c:pt idx="8409">
                  <c:v>30.11582406361903</c:v>
                </c:pt>
                <c:pt idx="8410">
                  <c:v>31.177861531575566</c:v>
                </c:pt>
                <c:pt idx="8411">
                  <c:v>26.00685914357507</c:v>
                </c:pt>
                <c:pt idx="8412">
                  <c:v>38.218575477600098</c:v>
                </c:pt>
                <c:pt idx="8413">
                  <c:v>32.118883768717389</c:v>
                </c:pt>
                <c:pt idx="8414">
                  <c:v>32.702365557352778</c:v>
                </c:pt>
                <c:pt idx="8415">
                  <c:v>33.228713035583517</c:v>
                </c:pt>
                <c:pt idx="8416">
                  <c:v>41.453166961669908</c:v>
                </c:pt>
                <c:pt idx="8417">
                  <c:v>58.315225601196268</c:v>
                </c:pt>
                <c:pt idx="8418">
                  <c:v>51.207635879516594</c:v>
                </c:pt>
                <c:pt idx="8419">
                  <c:v>43.084083557128892</c:v>
                </c:pt>
                <c:pt idx="8420">
                  <c:v>36.485365549723255</c:v>
                </c:pt>
                <c:pt idx="8421">
                  <c:v>16.455876668294195</c:v>
                </c:pt>
                <c:pt idx="8422">
                  <c:v>18.007695515950566</c:v>
                </c:pt>
                <c:pt idx="8423">
                  <c:v>25.524256388346316</c:v>
                </c:pt>
                <c:pt idx="8424">
                  <c:v>30.784337997436523</c:v>
                </c:pt>
                <c:pt idx="8425">
                  <c:v>36.758500099182129</c:v>
                </c:pt>
                <c:pt idx="8426">
                  <c:v>46.077965418497655</c:v>
                </c:pt>
                <c:pt idx="8427">
                  <c:v>39.930348078409807</c:v>
                </c:pt>
                <c:pt idx="8428">
                  <c:v>39.948564529418945</c:v>
                </c:pt>
                <c:pt idx="8429">
                  <c:v>42.390218098958385</c:v>
                </c:pt>
                <c:pt idx="8430">
                  <c:v>33.358181635538685</c:v>
                </c:pt>
                <c:pt idx="8431">
                  <c:v>45.305345217386851</c:v>
                </c:pt>
                <c:pt idx="8432">
                  <c:v>65.355656623840332</c:v>
                </c:pt>
                <c:pt idx="8433">
                  <c:v>43.991376876831062</c:v>
                </c:pt>
                <c:pt idx="8434">
                  <c:v>30.952949523925767</c:v>
                </c:pt>
                <c:pt idx="8435">
                  <c:v>25.667897224426277</c:v>
                </c:pt>
                <c:pt idx="8436">
                  <c:v>19.772324562072747</c:v>
                </c:pt>
                <c:pt idx="8437">
                  <c:v>13.682377815246582</c:v>
                </c:pt>
                <c:pt idx="8438">
                  <c:v>10.265248616536496</c:v>
                </c:pt>
                <c:pt idx="8439">
                  <c:v>8.8580239613851255</c:v>
                </c:pt>
                <c:pt idx="8440">
                  <c:v>8.6837628682454806</c:v>
                </c:pt>
                <c:pt idx="8441">
                  <c:v>9.006793340047242</c:v>
                </c:pt>
                <c:pt idx="8442">
                  <c:v>9.7292324701944572</c:v>
                </c:pt>
                <c:pt idx="8443">
                  <c:v>11.779099782307982</c:v>
                </c:pt>
                <c:pt idx="8444">
                  <c:v>12.789110819498664</c:v>
                </c:pt>
                <c:pt idx="8445">
                  <c:v>12.1027946472168</c:v>
                </c:pt>
                <c:pt idx="8446">
                  <c:v>12.13333543141675</c:v>
                </c:pt>
                <c:pt idx="8447">
                  <c:v>13.152206738789806</c:v>
                </c:pt>
                <c:pt idx="8448">
                  <c:v>17.360871632893918</c:v>
                </c:pt>
                <c:pt idx="8449">
                  <c:v>14.074998855590819</c:v>
                </c:pt>
                <c:pt idx="8450">
                  <c:v>10.432297388712524</c:v>
                </c:pt>
                <c:pt idx="8451">
                  <c:v>9.5450032552083748</c:v>
                </c:pt>
                <c:pt idx="8452">
                  <c:v>8.9893032709757108</c:v>
                </c:pt>
                <c:pt idx="8453">
                  <c:v>8.2448056538900119</c:v>
                </c:pt>
                <c:pt idx="8454">
                  <c:v>10.044736226399667</c:v>
                </c:pt>
                <c:pt idx="8455">
                  <c:v>10.184699058532718</c:v>
                </c:pt>
                <c:pt idx="8456">
                  <c:v>10.919476509094245</c:v>
                </c:pt>
                <c:pt idx="8457">
                  <c:v>11.3961296081543</c:v>
                </c:pt>
                <c:pt idx="8458">
                  <c:v>10.948598861694332</c:v>
                </c:pt>
                <c:pt idx="8459">
                  <c:v>10.367096265156995</c:v>
                </c:pt>
                <c:pt idx="8460">
                  <c:v>10.799649556477906</c:v>
                </c:pt>
                <c:pt idx="8461">
                  <c:v>31.079515139261837</c:v>
                </c:pt>
                <c:pt idx="8462">
                  <c:v>272.22906780242914</c:v>
                </c:pt>
                <c:pt idx="8463">
                  <c:v>122.80583683649694</c:v>
                </c:pt>
                <c:pt idx="8464">
                  <c:v>40.053551991780623</c:v>
                </c:pt>
                <c:pt idx="8465">
                  <c:v>23.038051128387458</c:v>
                </c:pt>
                <c:pt idx="8466">
                  <c:v>18.320065975189209</c:v>
                </c:pt>
                <c:pt idx="8467">
                  <c:v>14.906185785929384</c:v>
                </c:pt>
                <c:pt idx="8468">
                  <c:v>14.938612143198668</c:v>
                </c:pt>
                <c:pt idx="8469">
                  <c:v>16.976966857910156</c:v>
                </c:pt>
                <c:pt idx="8470">
                  <c:v>14.11464881896973</c:v>
                </c:pt>
                <c:pt idx="8471">
                  <c:v>13.636445999145511</c:v>
                </c:pt>
                <c:pt idx="8472">
                  <c:v>13.141276518503844</c:v>
                </c:pt>
                <c:pt idx="8473">
                  <c:v>12.205889225006107</c:v>
                </c:pt>
                <c:pt idx="8474">
                  <c:v>12.205425580342592</c:v>
                </c:pt>
                <c:pt idx="8475">
                  <c:v>10.751526991526308</c:v>
                </c:pt>
                <c:pt idx="8476">
                  <c:v>12.677696228027351</c:v>
                </c:pt>
                <c:pt idx="8477">
                  <c:v>11.256002902984623</c:v>
                </c:pt>
                <c:pt idx="8478">
                  <c:v>10.47793658574421</c:v>
                </c:pt>
                <c:pt idx="8479">
                  <c:v>10.626673539479615</c:v>
                </c:pt>
                <c:pt idx="8480">
                  <c:v>10.507811864217157</c:v>
                </c:pt>
                <c:pt idx="8481">
                  <c:v>11.090731461842832</c:v>
                </c:pt>
                <c:pt idx="8482">
                  <c:v>11.181344668070491</c:v>
                </c:pt>
                <c:pt idx="8483">
                  <c:v>11.143026669820131</c:v>
                </c:pt>
                <c:pt idx="8484">
                  <c:v>10.917164961497008</c:v>
                </c:pt>
                <c:pt idx="8485">
                  <c:v>10.645274798075373</c:v>
                </c:pt>
                <c:pt idx="8486">
                  <c:v>9.2017726898193359</c:v>
                </c:pt>
                <c:pt idx="8487">
                  <c:v>9.4815163612365687</c:v>
                </c:pt>
                <c:pt idx="8488">
                  <c:v>10.550533135732056</c:v>
                </c:pt>
                <c:pt idx="8489">
                  <c:v>11.826524098714174</c:v>
                </c:pt>
                <c:pt idx="8490">
                  <c:v>12.57476870218909</c:v>
                </c:pt>
                <c:pt idx="8491">
                  <c:v>11.996605396270752</c:v>
                </c:pt>
                <c:pt idx="8492">
                  <c:v>-36.100018183390254</c:v>
                </c:pt>
                <c:pt idx="8493">
                  <c:v>-40.505306084950767</c:v>
                </c:pt>
                <c:pt idx="8494">
                  <c:v>-4.3220307032267415</c:v>
                </c:pt>
                <c:pt idx="8495">
                  <c:v>6.9331167538960585</c:v>
                </c:pt>
                <c:pt idx="8496">
                  <c:v>9.4979686737060529</c:v>
                </c:pt>
                <c:pt idx="8497">
                  <c:v>10.127483367919922</c:v>
                </c:pt>
                <c:pt idx="8498">
                  <c:v>9.5472373962402344</c:v>
                </c:pt>
                <c:pt idx="8499">
                  <c:v>8.9084499677022162</c:v>
                </c:pt>
                <c:pt idx="8500">
                  <c:v>8.5084125200907579</c:v>
                </c:pt>
                <c:pt idx="8501">
                  <c:v>8.9897716840107993</c:v>
                </c:pt>
                <c:pt idx="8502">
                  <c:v>9.9869422912597692</c:v>
                </c:pt>
                <c:pt idx="8503">
                  <c:v>11.189793745676695</c:v>
                </c:pt>
                <c:pt idx="8504">
                  <c:v>7.1211830774943206</c:v>
                </c:pt>
                <c:pt idx="8505">
                  <c:v>10.429305871327756</c:v>
                </c:pt>
                <c:pt idx="8506">
                  <c:v>10.761006673177121</c:v>
                </c:pt>
                <c:pt idx="8507">
                  <c:v>10.884132226308173</c:v>
                </c:pt>
                <c:pt idx="8508">
                  <c:v>10.87679449717206</c:v>
                </c:pt>
                <c:pt idx="8509">
                  <c:v>11.210021972656248</c:v>
                </c:pt>
                <c:pt idx="8510">
                  <c:v>11.811963240305602</c:v>
                </c:pt>
                <c:pt idx="8511">
                  <c:v>12.133799076080322</c:v>
                </c:pt>
                <c:pt idx="8512">
                  <c:v>12.181786060333252</c:v>
                </c:pt>
                <c:pt idx="8513">
                  <c:v>11.343889554341622</c:v>
                </c:pt>
                <c:pt idx="8514">
                  <c:v>10.950944741566961</c:v>
                </c:pt>
                <c:pt idx="8515">
                  <c:v>10.701044559478763</c:v>
                </c:pt>
                <c:pt idx="8516">
                  <c:v>10.108804702758786</c:v>
                </c:pt>
                <c:pt idx="8517">
                  <c:v>9.3401107788085938</c:v>
                </c:pt>
                <c:pt idx="8518">
                  <c:v>8.5926718711853027</c:v>
                </c:pt>
                <c:pt idx="8519">
                  <c:v>8.6989013353983715</c:v>
                </c:pt>
                <c:pt idx="8520">
                  <c:v>13.578505357106511</c:v>
                </c:pt>
                <c:pt idx="8521">
                  <c:v>13.710952917734801</c:v>
                </c:pt>
                <c:pt idx="8522">
                  <c:v>14.87770446141559</c:v>
                </c:pt>
                <c:pt idx="8523">
                  <c:v>17.9138731956482</c:v>
                </c:pt>
                <c:pt idx="8524">
                  <c:v>5.5759785970051885</c:v>
                </c:pt>
                <c:pt idx="8525">
                  <c:v>-69.952596823374378</c:v>
                </c:pt>
                <c:pt idx="8526">
                  <c:v>-111.73503176371258</c:v>
                </c:pt>
                <c:pt idx="8527">
                  <c:v>-119.62279240290314</c:v>
                </c:pt>
                <c:pt idx="8528">
                  <c:v>-111.60575993855795</c:v>
                </c:pt>
                <c:pt idx="8529">
                  <c:v>-103.57705243428551</c:v>
                </c:pt>
                <c:pt idx="8530">
                  <c:v>-85.238431930541879</c:v>
                </c:pt>
                <c:pt idx="8531">
                  <c:v>-59.595161755879772</c:v>
                </c:pt>
                <c:pt idx="8532">
                  <c:v>-34.250991821289055</c:v>
                </c:pt>
                <c:pt idx="8533">
                  <c:v>-29.044710795084598</c:v>
                </c:pt>
                <c:pt idx="8534">
                  <c:v>-33.179680506388294</c:v>
                </c:pt>
                <c:pt idx="8535">
                  <c:v>-13.964769999186277</c:v>
                </c:pt>
                <c:pt idx="8536">
                  <c:v>-4.3167289098103083</c:v>
                </c:pt>
                <c:pt idx="8537">
                  <c:v>-1.6653372446695585</c:v>
                </c:pt>
                <c:pt idx="8538">
                  <c:v>1.0924863815307622</c:v>
                </c:pt>
                <c:pt idx="8539">
                  <c:v>3.2068071365356436</c:v>
                </c:pt>
                <c:pt idx="8540">
                  <c:v>2.5389884312947961</c:v>
                </c:pt>
                <c:pt idx="8541">
                  <c:v>1.957994778951047</c:v>
                </c:pt>
                <c:pt idx="8542">
                  <c:v>1.088501612345453</c:v>
                </c:pt>
                <c:pt idx="8543">
                  <c:v>0.91445859273267149</c:v>
                </c:pt>
                <c:pt idx="8544">
                  <c:v>1.5426623026530706</c:v>
                </c:pt>
                <c:pt idx="8545">
                  <c:v>2.2859662373859932</c:v>
                </c:pt>
                <c:pt idx="8546">
                  <c:v>3.0560204188029738</c:v>
                </c:pt>
                <c:pt idx="8547">
                  <c:v>3.9836088816324491</c:v>
                </c:pt>
                <c:pt idx="8548">
                  <c:v>3.6981862386068092</c:v>
                </c:pt>
                <c:pt idx="8549">
                  <c:v>2.8551177978515634</c:v>
                </c:pt>
                <c:pt idx="8550">
                  <c:v>5.0858558019001503</c:v>
                </c:pt>
                <c:pt idx="8551">
                  <c:v>6.9502528508504611</c:v>
                </c:pt>
                <c:pt idx="8552">
                  <c:v>9.3049030303955043</c:v>
                </c:pt>
                <c:pt idx="8553">
                  <c:v>11.283847173055051</c:v>
                </c:pt>
                <c:pt idx="8554">
                  <c:v>12.23106638590502</c:v>
                </c:pt>
                <c:pt idx="8555">
                  <c:v>13.654634475708015</c:v>
                </c:pt>
                <c:pt idx="8556">
                  <c:v>5.5236285527547579</c:v>
                </c:pt>
                <c:pt idx="8557">
                  <c:v>-7.0910908381144955</c:v>
                </c:pt>
                <c:pt idx="8558">
                  <c:v>-14.573718070983887</c:v>
                </c:pt>
                <c:pt idx="8559">
                  <c:v>-18.707337061564086</c:v>
                </c:pt>
                <c:pt idx="8560">
                  <c:v>-17.403770764668707</c:v>
                </c:pt>
                <c:pt idx="8561">
                  <c:v>-11.059749285380125</c:v>
                </c:pt>
                <c:pt idx="8562">
                  <c:v>-9.0002800623576604</c:v>
                </c:pt>
                <c:pt idx="8563">
                  <c:v>-7.7378934224445883</c:v>
                </c:pt>
                <c:pt idx="8564">
                  <c:v>-4.4199822743734085</c:v>
                </c:pt>
                <c:pt idx="8565">
                  <c:v>-1.1208591461181641</c:v>
                </c:pt>
                <c:pt idx="8566">
                  <c:v>4.5617882410684816</c:v>
                </c:pt>
                <c:pt idx="8567">
                  <c:v>10.976864496866824</c:v>
                </c:pt>
                <c:pt idx="8568">
                  <c:v>13.626164436340332</c:v>
                </c:pt>
                <c:pt idx="8569">
                  <c:v>15.563091278076172</c:v>
                </c:pt>
                <c:pt idx="8570">
                  <c:v>14.690881411234498</c:v>
                </c:pt>
                <c:pt idx="8571">
                  <c:v>13.834928512573242</c:v>
                </c:pt>
                <c:pt idx="8572">
                  <c:v>14.151583989461304</c:v>
                </c:pt>
                <c:pt idx="8573">
                  <c:v>14.553001721700069</c:v>
                </c:pt>
                <c:pt idx="8574">
                  <c:v>18.40630658467602</c:v>
                </c:pt>
                <c:pt idx="8575">
                  <c:v>22.331180890401242</c:v>
                </c:pt>
                <c:pt idx="8576">
                  <c:v>24.417948404947992</c:v>
                </c:pt>
                <c:pt idx="8577">
                  <c:v>24.2407579421997</c:v>
                </c:pt>
                <c:pt idx="8578">
                  <c:v>24.396192232767689</c:v>
                </c:pt>
                <c:pt idx="8579">
                  <c:v>24.241175969441777</c:v>
                </c:pt>
                <c:pt idx="8580">
                  <c:v>22.948659578959209</c:v>
                </c:pt>
                <c:pt idx="8581">
                  <c:v>19.879954973856584</c:v>
                </c:pt>
                <c:pt idx="8582">
                  <c:v>15.097560882568359</c:v>
                </c:pt>
                <c:pt idx="8583">
                  <c:v>11.819577852884894</c:v>
                </c:pt>
                <c:pt idx="8584">
                  <c:v>8.7342526117960197</c:v>
                </c:pt>
                <c:pt idx="8585">
                  <c:v>6.2063458760579788</c:v>
                </c:pt>
                <c:pt idx="8586">
                  <c:v>5.9151341120401639</c:v>
                </c:pt>
                <c:pt idx="8587">
                  <c:v>9.5356445312500036</c:v>
                </c:pt>
                <c:pt idx="8588">
                  <c:v>16.78164768218992</c:v>
                </c:pt>
                <c:pt idx="8589">
                  <c:v>23.982032775878892</c:v>
                </c:pt>
                <c:pt idx="8590">
                  <c:v>32.482542355855351</c:v>
                </c:pt>
                <c:pt idx="8591">
                  <c:v>37.429093678792228</c:v>
                </c:pt>
                <c:pt idx="8592">
                  <c:v>33.651917139689196</c:v>
                </c:pt>
                <c:pt idx="8593">
                  <c:v>26.35623423258459</c:v>
                </c:pt>
                <c:pt idx="8594">
                  <c:v>13.968234380086304</c:v>
                </c:pt>
                <c:pt idx="8595">
                  <c:v>0.36911424001050375</c:v>
                </c:pt>
                <c:pt idx="8596">
                  <c:v>-7.3146877288818359</c:v>
                </c:pt>
                <c:pt idx="8597">
                  <c:v>-10.814826965332031</c:v>
                </c:pt>
                <c:pt idx="8598">
                  <c:v>-13.167971611022949</c:v>
                </c:pt>
                <c:pt idx="8599">
                  <c:v>-14.897614161173575</c:v>
                </c:pt>
                <c:pt idx="8600">
                  <c:v>-16.35124333699536</c:v>
                </c:pt>
                <c:pt idx="8601">
                  <c:v>-17.139787356058733</c:v>
                </c:pt>
                <c:pt idx="8602">
                  <c:v>-16.484418551127064</c:v>
                </c:pt>
                <c:pt idx="8603">
                  <c:v>-15.851225535074832</c:v>
                </c:pt>
                <c:pt idx="8604">
                  <c:v>-13.960074106852172</c:v>
                </c:pt>
                <c:pt idx="8605">
                  <c:v>-11.893417994181281</c:v>
                </c:pt>
                <c:pt idx="8606">
                  <c:v>-10.96920108795166</c:v>
                </c:pt>
                <c:pt idx="8607">
                  <c:v>-14.260378837585449</c:v>
                </c:pt>
                <c:pt idx="8608">
                  <c:v>-20.72157160441089</c:v>
                </c:pt>
                <c:pt idx="8609">
                  <c:v>-26.888886133829821</c:v>
                </c:pt>
                <c:pt idx="8610">
                  <c:v>-32.529655138651506</c:v>
                </c:pt>
                <c:pt idx="8611">
                  <c:v>-32.827010790507082</c:v>
                </c:pt>
                <c:pt idx="8612">
                  <c:v>-32.062361081441274</c:v>
                </c:pt>
                <c:pt idx="8613">
                  <c:v>-34.196055094401025</c:v>
                </c:pt>
                <c:pt idx="8614">
                  <c:v>-35.011041005452476</c:v>
                </c:pt>
                <c:pt idx="8615">
                  <c:v>-32.674528439839719</c:v>
                </c:pt>
                <c:pt idx="8616">
                  <c:v>-28.446003595988024</c:v>
                </c:pt>
                <c:pt idx="8617">
                  <c:v>-22.441579500834216</c:v>
                </c:pt>
                <c:pt idx="8618">
                  <c:v>-14.941067377726199</c:v>
                </c:pt>
                <c:pt idx="8619">
                  <c:v>-6.9149185816447698</c:v>
                </c:pt>
                <c:pt idx="8620">
                  <c:v>1.5766623814899958</c:v>
                </c:pt>
                <c:pt idx="8621">
                  <c:v>10.365298271179205</c:v>
                </c:pt>
                <c:pt idx="8622">
                  <c:v>13.466965039571052</c:v>
                </c:pt>
                <c:pt idx="8623">
                  <c:v>13.228699366251586</c:v>
                </c:pt>
                <c:pt idx="8624">
                  <c:v>11.102450370788574</c:v>
                </c:pt>
                <c:pt idx="8625">
                  <c:v>8.8044595718383842</c:v>
                </c:pt>
                <c:pt idx="8626">
                  <c:v>8.0965674718220271</c:v>
                </c:pt>
                <c:pt idx="8627">
                  <c:v>2.2285432815551767</c:v>
                </c:pt>
                <c:pt idx="8628">
                  <c:v>-5.0929654439290744</c:v>
                </c:pt>
                <c:pt idx="8629">
                  <c:v>-3.7142308553060284</c:v>
                </c:pt>
                <c:pt idx="8630">
                  <c:v>-4.5951464970905818</c:v>
                </c:pt>
                <c:pt idx="8631">
                  <c:v>-5.3326543172199745</c:v>
                </c:pt>
                <c:pt idx="8632">
                  <c:v>-4.9442195892333984</c:v>
                </c:pt>
                <c:pt idx="8633">
                  <c:v>-4.5191666285196561</c:v>
                </c:pt>
                <c:pt idx="8634">
                  <c:v>-4.3436333338420372</c:v>
                </c:pt>
                <c:pt idx="8635">
                  <c:v>-4.7759567896524704</c:v>
                </c:pt>
                <c:pt idx="8636">
                  <c:v>-4.88569386800134</c:v>
                </c:pt>
                <c:pt idx="8637">
                  <c:v>-4.7346630096435582</c:v>
                </c:pt>
                <c:pt idx="8638">
                  <c:v>-5.7289002736409858</c:v>
                </c:pt>
                <c:pt idx="8639">
                  <c:v>-6.0509519577026367</c:v>
                </c:pt>
                <c:pt idx="8640">
                  <c:v>-5.8058996200561515</c:v>
                </c:pt>
                <c:pt idx="8641">
                  <c:v>-5.4441938400268555</c:v>
                </c:pt>
                <c:pt idx="8642">
                  <c:v>-5.3443190256754161</c:v>
                </c:pt>
                <c:pt idx="8643">
                  <c:v>-5.0377162297567075</c:v>
                </c:pt>
                <c:pt idx="8644">
                  <c:v>-5.8047389984130859</c:v>
                </c:pt>
                <c:pt idx="8645">
                  <c:v>-6.6171538035074455</c:v>
                </c:pt>
                <c:pt idx="8646">
                  <c:v>-24.036929448445683</c:v>
                </c:pt>
                <c:pt idx="8647">
                  <c:v>-53.183388233184829</c:v>
                </c:pt>
                <c:pt idx="8648">
                  <c:v>-38.011352062225399</c:v>
                </c:pt>
                <c:pt idx="8649">
                  <c:v>-18.446688810984249</c:v>
                </c:pt>
                <c:pt idx="8650">
                  <c:v>-9.031983534495053</c:v>
                </c:pt>
                <c:pt idx="8651">
                  <c:v>-7.2212300300597576</c:v>
                </c:pt>
                <c:pt idx="8652">
                  <c:v>-6.6695987383524766</c:v>
                </c:pt>
                <c:pt idx="8653">
                  <c:v>-5.7626058260599926</c:v>
                </c:pt>
                <c:pt idx="8654">
                  <c:v>-5.0610092480977169</c:v>
                </c:pt>
                <c:pt idx="8655">
                  <c:v>-5.5024005572001311</c:v>
                </c:pt>
                <c:pt idx="8656">
                  <c:v>-4.7655801773071271</c:v>
                </c:pt>
                <c:pt idx="8657">
                  <c:v>-3.253550370534299</c:v>
                </c:pt>
                <c:pt idx="8658">
                  <c:v>-3.0544664065043321</c:v>
                </c:pt>
                <c:pt idx="8659">
                  <c:v>2.5172395706177335</c:v>
                </c:pt>
                <c:pt idx="8660">
                  <c:v>24.205012639363574</c:v>
                </c:pt>
                <c:pt idx="8661">
                  <c:v>26.957981745402044</c:v>
                </c:pt>
                <c:pt idx="8662">
                  <c:v>26.749739487965869</c:v>
                </c:pt>
                <c:pt idx="8663">
                  <c:v>32.179670969645194</c:v>
                </c:pt>
                <c:pt idx="8664">
                  <c:v>37.348872343699156</c:v>
                </c:pt>
                <c:pt idx="8665">
                  <c:v>57.196630318959564</c:v>
                </c:pt>
                <c:pt idx="8666">
                  <c:v>112.51966333389279</c:v>
                </c:pt>
                <c:pt idx="8667">
                  <c:v>177.61032438278198</c:v>
                </c:pt>
                <c:pt idx="8668">
                  <c:v>212.38950888315838</c:v>
                </c:pt>
                <c:pt idx="8669">
                  <c:v>221.74670139948518</c:v>
                </c:pt>
                <c:pt idx="8670">
                  <c:v>221.21262200673419</c:v>
                </c:pt>
                <c:pt idx="8671">
                  <c:v>216.86640119552621</c:v>
                </c:pt>
                <c:pt idx="8672">
                  <c:v>211.50477997461957</c:v>
                </c:pt>
                <c:pt idx="8673">
                  <c:v>216.12099218368542</c:v>
                </c:pt>
                <c:pt idx="8674">
                  <c:v>206.92731221516937</c:v>
                </c:pt>
                <c:pt idx="8675">
                  <c:v>95.948669751485227</c:v>
                </c:pt>
                <c:pt idx="8676">
                  <c:v>32.937128384907979</c:v>
                </c:pt>
                <c:pt idx="8677">
                  <c:v>8.9545148213704806</c:v>
                </c:pt>
                <c:pt idx="8678">
                  <c:v>-8.1331774393717033</c:v>
                </c:pt>
                <c:pt idx="8679">
                  <c:v>-1.3628581364948791</c:v>
                </c:pt>
                <c:pt idx="8680">
                  <c:v>4.1949281692504856</c:v>
                </c:pt>
                <c:pt idx="8681">
                  <c:v>5.7739725112915039</c:v>
                </c:pt>
                <c:pt idx="8682">
                  <c:v>4.6134738922119141</c:v>
                </c:pt>
                <c:pt idx="8683">
                  <c:v>2.4926474889119836</c:v>
                </c:pt>
                <c:pt idx="8684">
                  <c:v>2.0466887156168232</c:v>
                </c:pt>
                <c:pt idx="8685">
                  <c:v>1.9108997980753197</c:v>
                </c:pt>
                <c:pt idx="8686">
                  <c:v>1.6431601842244841</c:v>
                </c:pt>
                <c:pt idx="8687">
                  <c:v>-0.6078141530354062</c:v>
                </c:pt>
                <c:pt idx="8688">
                  <c:v>-4.1713380813598659</c:v>
                </c:pt>
                <c:pt idx="8689">
                  <c:v>-6.1488758722940684</c:v>
                </c:pt>
                <c:pt idx="8690">
                  <c:v>-6.2536770502727004</c:v>
                </c:pt>
                <c:pt idx="8691">
                  <c:v>-6.5233955383300763</c:v>
                </c:pt>
                <c:pt idx="8692">
                  <c:v>-6.4579178492228921</c:v>
                </c:pt>
                <c:pt idx="8693">
                  <c:v>-5.6970809300739766</c:v>
                </c:pt>
                <c:pt idx="8694">
                  <c:v>-5.6641101837158176</c:v>
                </c:pt>
                <c:pt idx="8695">
                  <c:v>-5.7975136439005155</c:v>
                </c:pt>
                <c:pt idx="8696">
                  <c:v>-4.9773333867390193</c:v>
                </c:pt>
                <c:pt idx="8697">
                  <c:v>-3.3375851313272733</c:v>
                </c:pt>
                <c:pt idx="8698">
                  <c:v>-3.9764219919841244</c:v>
                </c:pt>
                <c:pt idx="8699">
                  <c:v>-4.2703189849853533</c:v>
                </c:pt>
                <c:pt idx="8700">
                  <c:v>-4.5100698471069318</c:v>
                </c:pt>
                <c:pt idx="8701">
                  <c:v>-5.0626602172851545</c:v>
                </c:pt>
                <c:pt idx="8702">
                  <c:v>-5.3258129755656665</c:v>
                </c:pt>
                <c:pt idx="8703">
                  <c:v>-2.1424452463786565</c:v>
                </c:pt>
                <c:pt idx="8704">
                  <c:v>1.5945965449014921</c:v>
                </c:pt>
                <c:pt idx="8705">
                  <c:v>2.5330273310343046</c:v>
                </c:pt>
                <c:pt idx="8706">
                  <c:v>-27.892709096272704</c:v>
                </c:pt>
                <c:pt idx="8707">
                  <c:v>-4.8965422312418259</c:v>
                </c:pt>
                <c:pt idx="8708">
                  <c:v>2.8083419799804688</c:v>
                </c:pt>
                <c:pt idx="8709">
                  <c:v>3.0553290049235784</c:v>
                </c:pt>
                <c:pt idx="8710">
                  <c:v>2.6977634429931641</c:v>
                </c:pt>
                <c:pt idx="8711">
                  <c:v>2.043716748555541</c:v>
                </c:pt>
                <c:pt idx="8712">
                  <c:v>1.6904347737630587</c:v>
                </c:pt>
                <c:pt idx="8713">
                  <c:v>1.7731364568074917</c:v>
                </c:pt>
                <c:pt idx="8714">
                  <c:v>1.2335367202758785</c:v>
                </c:pt>
                <c:pt idx="8715">
                  <c:v>0.66113026936852781</c:v>
                </c:pt>
                <c:pt idx="8716">
                  <c:v>0.22824478149414074</c:v>
                </c:pt>
                <c:pt idx="8717">
                  <c:v>0.40609931945800776</c:v>
                </c:pt>
                <c:pt idx="8718">
                  <c:v>0.11954911549878489</c:v>
                </c:pt>
                <c:pt idx="8719">
                  <c:v>-0.75543816884362491</c:v>
                </c:pt>
                <c:pt idx="8720">
                  <c:v>-0.78118451436364467</c:v>
                </c:pt>
                <c:pt idx="8721">
                  <c:v>-1.168578147888184</c:v>
                </c:pt>
                <c:pt idx="8722">
                  <c:v>-1.4011313120523698</c:v>
                </c:pt>
                <c:pt idx="8723">
                  <c:v>-3.5564702351888382</c:v>
                </c:pt>
                <c:pt idx="8724">
                  <c:v>-2.4193073908487577</c:v>
                </c:pt>
                <c:pt idx="8725">
                  <c:v>-0.55058511098218332</c:v>
                </c:pt>
                <c:pt idx="8726">
                  <c:v>0.90347703297936732</c:v>
                </c:pt>
                <c:pt idx="8727">
                  <c:v>2.0722421010335648</c:v>
                </c:pt>
                <c:pt idx="8728">
                  <c:v>1.3142601648966101</c:v>
                </c:pt>
                <c:pt idx="8729">
                  <c:v>0.90488084157311754</c:v>
                </c:pt>
                <c:pt idx="8730">
                  <c:v>0.41909821828198801</c:v>
                </c:pt>
                <c:pt idx="8731">
                  <c:v>-0.69228267669677757</c:v>
                </c:pt>
                <c:pt idx="8732">
                  <c:v>-2.1090784072875981</c:v>
                </c:pt>
                <c:pt idx="8733">
                  <c:v>-4.7857739130655554</c:v>
                </c:pt>
                <c:pt idx="8734">
                  <c:v>-0.90843137105309779</c:v>
                </c:pt>
                <c:pt idx="8735">
                  <c:v>9.6941560109456777</c:v>
                </c:pt>
                <c:pt idx="8736">
                  <c:v>13.209026336669925</c:v>
                </c:pt>
                <c:pt idx="8737">
                  <c:v>17.44900767008459</c:v>
                </c:pt>
                <c:pt idx="8738">
                  <c:v>25.268042564392079</c:v>
                </c:pt>
                <c:pt idx="8739">
                  <c:v>19.855425516764388</c:v>
                </c:pt>
                <c:pt idx="8740">
                  <c:v>13.779073397318481</c:v>
                </c:pt>
                <c:pt idx="8741">
                  <c:v>15.494266510009769</c:v>
                </c:pt>
                <c:pt idx="8742">
                  <c:v>19.377031644185301</c:v>
                </c:pt>
                <c:pt idx="8743">
                  <c:v>18.655132611592649</c:v>
                </c:pt>
                <c:pt idx="8744">
                  <c:v>16.859754880269406</c:v>
                </c:pt>
                <c:pt idx="8745">
                  <c:v>17.311908721923835</c:v>
                </c:pt>
                <c:pt idx="8746">
                  <c:v>19.671566645304324</c:v>
                </c:pt>
                <c:pt idx="8747">
                  <c:v>21.466342290242537</c:v>
                </c:pt>
                <c:pt idx="8748">
                  <c:v>22.971138318379637</c:v>
                </c:pt>
                <c:pt idx="8749">
                  <c:v>18.093102455139153</c:v>
                </c:pt>
                <c:pt idx="8750">
                  <c:v>18.182775815327989</c:v>
                </c:pt>
                <c:pt idx="8751">
                  <c:v>20.212587356567376</c:v>
                </c:pt>
                <c:pt idx="8752">
                  <c:v>19.352356274922606</c:v>
                </c:pt>
                <c:pt idx="8753">
                  <c:v>16.386393547058102</c:v>
                </c:pt>
                <c:pt idx="8754">
                  <c:v>18.137722651163806</c:v>
                </c:pt>
                <c:pt idx="8755">
                  <c:v>18.894148508707637</c:v>
                </c:pt>
                <c:pt idx="8756">
                  <c:v>22.130612373352044</c:v>
                </c:pt>
                <c:pt idx="8757">
                  <c:v>21.006744384765611</c:v>
                </c:pt>
                <c:pt idx="8758">
                  <c:v>18.873412132263176</c:v>
                </c:pt>
                <c:pt idx="8759">
                  <c:v>19.288147608439189</c:v>
                </c:pt>
                <c:pt idx="8760">
                  <c:v>16.628766695658328</c:v>
                </c:pt>
                <c:pt idx="8761">
                  <c:v>17.011653900146491</c:v>
                </c:pt>
                <c:pt idx="8762">
                  <c:v>20.054471333821652</c:v>
                </c:pt>
                <c:pt idx="8763">
                  <c:v>20.074979146321652</c:v>
                </c:pt>
                <c:pt idx="8764">
                  <c:v>20.635227839151973</c:v>
                </c:pt>
                <c:pt idx="8765">
                  <c:v>21.246453285217282</c:v>
                </c:pt>
                <c:pt idx="8766">
                  <c:v>18.966326713562001</c:v>
                </c:pt>
                <c:pt idx="8767">
                  <c:v>10.882047971089612</c:v>
                </c:pt>
                <c:pt idx="8768">
                  <c:v>45.205069541931152</c:v>
                </c:pt>
                <c:pt idx="8769">
                  <c:v>258.0912788709004</c:v>
                </c:pt>
                <c:pt idx="8770">
                  <c:v>245.91940402984608</c:v>
                </c:pt>
                <c:pt idx="8771">
                  <c:v>123.49559322992965</c:v>
                </c:pt>
                <c:pt idx="8772">
                  <c:v>88.324585437774687</c:v>
                </c:pt>
                <c:pt idx="8773">
                  <c:v>72.360806306203216</c:v>
                </c:pt>
                <c:pt idx="8774">
                  <c:v>63.044270674387604</c:v>
                </c:pt>
                <c:pt idx="8775">
                  <c:v>59.895022869110107</c:v>
                </c:pt>
                <c:pt idx="8776">
                  <c:v>51.057516256968199</c:v>
                </c:pt>
                <c:pt idx="8777">
                  <c:v>39.343651930491149</c:v>
                </c:pt>
                <c:pt idx="8778">
                  <c:v>16.575866063435853</c:v>
                </c:pt>
                <c:pt idx="8779">
                  <c:v>5.4810678164164415</c:v>
                </c:pt>
                <c:pt idx="8780">
                  <c:v>-0.44098854064941417</c:v>
                </c:pt>
                <c:pt idx="8781">
                  <c:v>-0.27353684107464482</c:v>
                </c:pt>
                <c:pt idx="8782">
                  <c:v>-0.38193082809448253</c:v>
                </c:pt>
                <c:pt idx="8783">
                  <c:v>1.8832206726074219E-2</c:v>
                </c:pt>
                <c:pt idx="8784">
                  <c:v>2.2263844807923781E-2</c:v>
                </c:pt>
                <c:pt idx="8785">
                  <c:v>2.3814201354980462E-2</c:v>
                </c:pt>
                <c:pt idx="8786">
                  <c:v>2.2932052612304698E-2</c:v>
                </c:pt>
                <c:pt idx="8787">
                  <c:v>1.8690268198668043E-2</c:v>
                </c:pt>
                <c:pt idx="8788">
                  <c:v>4.2084058125624324E-3</c:v>
                </c:pt>
                <c:pt idx="8789">
                  <c:v>-7.8352133433043078E-2</c:v>
                </c:pt>
                <c:pt idx="8790">
                  <c:v>-0.30046812693274227</c:v>
                </c:pt>
                <c:pt idx="8791">
                  <c:v>-0.55253219604492165</c:v>
                </c:pt>
                <c:pt idx="8792">
                  <c:v>-0.331090291341127</c:v>
                </c:pt>
                <c:pt idx="8793">
                  <c:v>0.57301902770996072</c:v>
                </c:pt>
                <c:pt idx="8794">
                  <c:v>2.2850143114725956</c:v>
                </c:pt>
                <c:pt idx="8795">
                  <c:v>87.699403285980225</c:v>
                </c:pt>
                <c:pt idx="8796">
                  <c:v>41.950591882069943</c:v>
                </c:pt>
                <c:pt idx="8797">
                  <c:v>36.503207683563204</c:v>
                </c:pt>
                <c:pt idx="8798">
                  <c:v>25.762622515360516</c:v>
                </c:pt>
                <c:pt idx="8799">
                  <c:v>10.005925496419252</c:v>
                </c:pt>
                <c:pt idx="8800">
                  <c:v>8.1556612650553575</c:v>
                </c:pt>
                <c:pt idx="8801">
                  <c:v>26.38986221949262</c:v>
                </c:pt>
                <c:pt idx="8802">
                  <c:v>4.3217700322469446</c:v>
                </c:pt>
                <c:pt idx="8803">
                  <c:v>-1.320075670878055</c:v>
                </c:pt>
                <c:pt idx="8804">
                  <c:v>-0.50728972752892787</c:v>
                </c:pt>
                <c:pt idx="8805">
                  <c:v>1.4179619153340459</c:v>
                </c:pt>
                <c:pt idx="8806">
                  <c:v>20.77388000488282</c:v>
                </c:pt>
                <c:pt idx="8807">
                  <c:v>9.521052519480353</c:v>
                </c:pt>
                <c:pt idx="8808">
                  <c:v>14.588497161865234</c:v>
                </c:pt>
                <c:pt idx="8809">
                  <c:v>17.297604719797732</c:v>
                </c:pt>
                <c:pt idx="8810">
                  <c:v>15.111415704091423</c:v>
                </c:pt>
                <c:pt idx="8811">
                  <c:v>19.612141291300475</c:v>
                </c:pt>
                <c:pt idx="8812">
                  <c:v>12.636905670166016</c:v>
                </c:pt>
                <c:pt idx="8813">
                  <c:v>7.9145439465841037</c:v>
                </c:pt>
                <c:pt idx="8814">
                  <c:v>5.9436062177022109</c:v>
                </c:pt>
                <c:pt idx="8815">
                  <c:v>7.4107735951741391</c:v>
                </c:pt>
                <c:pt idx="8816">
                  <c:v>5.7489403088887343</c:v>
                </c:pt>
                <c:pt idx="8817">
                  <c:v>5.5806813240051287</c:v>
                </c:pt>
                <c:pt idx="8818">
                  <c:v>11.551682631174689</c:v>
                </c:pt>
                <c:pt idx="8819">
                  <c:v>9.906975269317627</c:v>
                </c:pt>
                <c:pt idx="8820">
                  <c:v>13.997899532318119</c:v>
                </c:pt>
                <c:pt idx="8821">
                  <c:v>19.669915358225474</c:v>
                </c:pt>
                <c:pt idx="8822">
                  <c:v>19.228514194488525</c:v>
                </c:pt>
                <c:pt idx="8823">
                  <c:v>12.905988057454412</c:v>
                </c:pt>
                <c:pt idx="8824">
                  <c:v>10.566255410512269</c:v>
                </c:pt>
                <c:pt idx="8825">
                  <c:v>12.216032822926877</c:v>
                </c:pt>
                <c:pt idx="8826">
                  <c:v>10.759250322977664</c:v>
                </c:pt>
                <c:pt idx="8827">
                  <c:v>11.372799078623478</c:v>
                </c:pt>
                <c:pt idx="8828">
                  <c:v>8.340160051981627</c:v>
                </c:pt>
                <c:pt idx="8829">
                  <c:v>7.9351223309834626</c:v>
                </c:pt>
                <c:pt idx="8830">
                  <c:v>8.0937938690185529</c:v>
                </c:pt>
                <c:pt idx="8831">
                  <c:v>8.441867510477719</c:v>
                </c:pt>
                <c:pt idx="8832">
                  <c:v>7.4723137219747313</c:v>
                </c:pt>
                <c:pt idx="8833">
                  <c:v>7.6813441912333396</c:v>
                </c:pt>
                <c:pt idx="8834">
                  <c:v>8.8814514478047517</c:v>
                </c:pt>
                <c:pt idx="8835">
                  <c:v>8.7848248481750488</c:v>
                </c:pt>
                <c:pt idx="8836">
                  <c:v>8.6176047325134242</c:v>
                </c:pt>
                <c:pt idx="8837">
                  <c:v>8.568898042043088</c:v>
                </c:pt>
                <c:pt idx="8838">
                  <c:v>9.0259294509887695</c:v>
                </c:pt>
                <c:pt idx="8839">
                  <c:v>8.053097565968816</c:v>
                </c:pt>
                <c:pt idx="8840">
                  <c:v>7.5546178817749015</c:v>
                </c:pt>
                <c:pt idx="8841">
                  <c:v>7.6743297576904297</c:v>
                </c:pt>
                <c:pt idx="8842">
                  <c:v>7.4360278447468904</c:v>
                </c:pt>
                <c:pt idx="8843">
                  <c:v>7.8010595639546523</c:v>
                </c:pt>
                <c:pt idx="8844">
                  <c:v>7.7308917045593297</c:v>
                </c:pt>
                <c:pt idx="8845">
                  <c:v>7.7090436617533005</c:v>
                </c:pt>
                <c:pt idx="8846">
                  <c:v>7.8560833930969238</c:v>
                </c:pt>
                <c:pt idx="8847">
                  <c:v>8.1912242571512497</c:v>
                </c:pt>
                <c:pt idx="8848">
                  <c:v>8.6303698221842637</c:v>
                </c:pt>
                <c:pt idx="8849">
                  <c:v>8.5740698178609644</c:v>
                </c:pt>
                <c:pt idx="8850">
                  <c:v>8.4465675354003942</c:v>
                </c:pt>
                <c:pt idx="8851">
                  <c:v>8.2175354957580549</c:v>
                </c:pt>
                <c:pt idx="8852">
                  <c:v>8.1519403457641602</c:v>
                </c:pt>
                <c:pt idx="8853">
                  <c:v>8.0596164067586109</c:v>
                </c:pt>
                <c:pt idx="8854">
                  <c:v>7.4197715123494294</c:v>
                </c:pt>
                <c:pt idx="8855">
                  <c:v>6.5159687995910671</c:v>
                </c:pt>
                <c:pt idx="8856">
                  <c:v>3.1952829360961905</c:v>
                </c:pt>
                <c:pt idx="8857">
                  <c:v>1.9592898686726701</c:v>
                </c:pt>
                <c:pt idx="8858">
                  <c:v>4.8996648788452131</c:v>
                </c:pt>
                <c:pt idx="8859">
                  <c:v>5.6015984217326062</c:v>
                </c:pt>
                <c:pt idx="8860">
                  <c:v>6.0157990455627459</c:v>
                </c:pt>
                <c:pt idx="8861">
                  <c:v>6.0446354548136583</c:v>
                </c:pt>
                <c:pt idx="8862">
                  <c:v>6.1212258338928223</c:v>
                </c:pt>
                <c:pt idx="8863">
                  <c:v>6.502618153889955</c:v>
                </c:pt>
                <c:pt idx="8864">
                  <c:v>6.5151708920796505</c:v>
                </c:pt>
                <c:pt idx="8865">
                  <c:v>6.0594784418741501</c:v>
                </c:pt>
                <c:pt idx="8866">
                  <c:v>6.020195007324217</c:v>
                </c:pt>
                <c:pt idx="8867">
                  <c:v>5.9136083920796541</c:v>
                </c:pt>
                <c:pt idx="8868">
                  <c:v>5.6230476697285763</c:v>
                </c:pt>
                <c:pt idx="8869">
                  <c:v>6.145863691965701</c:v>
                </c:pt>
                <c:pt idx="8870">
                  <c:v>11.868124008178714</c:v>
                </c:pt>
                <c:pt idx="8871">
                  <c:v>9.1462831497192383</c:v>
                </c:pt>
                <c:pt idx="8872">
                  <c:v>9.0001972516377577</c:v>
                </c:pt>
                <c:pt idx="8873">
                  <c:v>8.7670421600341726</c:v>
                </c:pt>
                <c:pt idx="8874">
                  <c:v>8.2363251050313071</c:v>
                </c:pt>
                <c:pt idx="8875">
                  <c:v>8.5218229293823207</c:v>
                </c:pt>
                <c:pt idx="8876">
                  <c:v>8.4752799669901719</c:v>
                </c:pt>
                <c:pt idx="8877">
                  <c:v>8.2635587056478208</c:v>
                </c:pt>
                <c:pt idx="8878">
                  <c:v>8.4262140591939154</c:v>
                </c:pt>
                <c:pt idx="8879">
                  <c:v>8.4946398735046458</c:v>
                </c:pt>
                <c:pt idx="8880">
                  <c:v>8.7224756876627758</c:v>
                </c:pt>
                <c:pt idx="8881">
                  <c:v>8.701746463775633</c:v>
                </c:pt>
                <c:pt idx="8882">
                  <c:v>8.710490862528502</c:v>
                </c:pt>
                <c:pt idx="8883">
                  <c:v>9.1905355453491246</c:v>
                </c:pt>
                <c:pt idx="8884">
                  <c:v>9.6545244852702012</c:v>
                </c:pt>
                <c:pt idx="8885">
                  <c:v>10.225626945495605</c:v>
                </c:pt>
                <c:pt idx="8886">
                  <c:v>22.887983957926451</c:v>
                </c:pt>
                <c:pt idx="8887">
                  <c:v>26.384159088134766</c:v>
                </c:pt>
                <c:pt idx="8888">
                  <c:v>21.753887335459353</c:v>
                </c:pt>
                <c:pt idx="8889">
                  <c:v>-45.501835664113344</c:v>
                </c:pt>
                <c:pt idx="8890">
                  <c:v>-46.819691658019998</c:v>
                </c:pt>
                <c:pt idx="8891">
                  <c:v>-27.757250467936224</c:v>
                </c:pt>
                <c:pt idx="8892">
                  <c:v>-7.8132707277933395</c:v>
                </c:pt>
                <c:pt idx="8893">
                  <c:v>7.7704992294311523</c:v>
                </c:pt>
                <c:pt idx="8894">
                  <c:v>18.53345600763959</c:v>
                </c:pt>
                <c:pt idx="8895">
                  <c:v>40.501145362854011</c:v>
                </c:pt>
                <c:pt idx="8896">
                  <c:v>55.305168628692613</c:v>
                </c:pt>
                <c:pt idx="8897">
                  <c:v>58.385058403015066</c:v>
                </c:pt>
                <c:pt idx="8898">
                  <c:v>44.515948295593255</c:v>
                </c:pt>
                <c:pt idx="8899">
                  <c:v>36.045627752939822</c:v>
                </c:pt>
                <c:pt idx="8900">
                  <c:v>12.31800953547156</c:v>
                </c:pt>
                <c:pt idx="8901">
                  <c:v>3.6684206326802951</c:v>
                </c:pt>
                <c:pt idx="8902">
                  <c:v>0.3335714340209962</c:v>
                </c:pt>
                <c:pt idx="8903">
                  <c:v>1.1175543467203397</c:v>
                </c:pt>
                <c:pt idx="8904">
                  <c:v>1.4622297286987305</c:v>
                </c:pt>
                <c:pt idx="8905">
                  <c:v>2.5216835339864474</c:v>
                </c:pt>
                <c:pt idx="8906">
                  <c:v>2.1232833862304692</c:v>
                </c:pt>
                <c:pt idx="8907">
                  <c:v>1.2174293200175152</c:v>
                </c:pt>
                <c:pt idx="8908">
                  <c:v>1.3917137781778592</c:v>
                </c:pt>
                <c:pt idx="8909">
                  <c:v>1.0996255874633785</c:v>
                </c:pt>
                <c:pt idx="8910">
                  <c:v>0.97053050994873047</c:v>
                </c:pt>
                <c:pt idx="8911">
                  <c:v>1.0742971102396837</c:v>
                </c:pt>
                <c:pt idx="8912">
                  <c:v>0.94321298599243109</c:v>
                </c:pt>
                <c:pt idx="8913">
                  <c:v>1.1573087374368924</c:v>
                </c:pt>
                <c:pt idx="8914">
                  <c:v>1.5827827453613281</c:v>
                </c:pt>
                <c:pt idx="8915">
                  <c:v>3.7632362047830847</c:v>
                </c:pt>
                <c:pt idx="8916">
                  <c:v>3.6867410341898781</c:v>
                </c:pt>
                <c:pt idx="8917">
                  <c:v>3.2793164253234863</c:v>
                </c:pt>
                <c:pt idx="8918">
                  <c:v>-12.514126618703248</c:v>
                </c:pt>
                <c:pt idx="8919">
                  <c:v>-27.577515761057505</c:v>
                </c:pt>
                <c:pt idx="8920">
                  <c:v>-1.3962281545002502</c:v>
                </c:pt>
                <c:pt idx="8921">
                  <c:v>-0.3614772160847225</c:v>
                </c:pt>
                <c:pt idx="8922">
                  <c:v>2.6719411214230604E-2</c:v>
                </c:pt>
                <c:pt idx="8923">
                  <c:v>8.2827250162722549E-2</c:v>
                </c:pt>
                <c:pt idx="8924">
                  <c:v>0.16411749521898855</c:v>
                </c:pt>
                <c:pt idx="8925">
                  <c:v>0.63156668345129652</c:v>
                </c:pt>
                <c:pt idx="8926">
                  <c:v>0.95351092020678152</c:v>
                </c:pt>
                <c:pt idx="8927">
                  <c:v>0.98000812530517578</c:v>
                </c:pt>
                <c:pt idx="8928">
                  <c:v>2.176407814025878</c:v>
                </c:pt>
                <c:pt idx="8929">
                  <c:v>3.0648736953735347</c:v>
                </c:pt>
                <c:pt idx="8930">
                  <c:v>2.4976800282796603</c:v>
                </c:pt>
                <c:pt idx="8931">
                  <c:v>2.6010885238647448</c:v>
                </c:pt>
                <c:pt idx="8932">
                  <c:v>1.738194465637207</c:v>
                </c:pt>
                <c:pt idx="8933">
                  <c:v>1.842955589294434</c:v>
                </c:pt>
                <c:pt idx="8934">
                  <c:v>1.7582356135050077</c:v>
                </c:pt>
                <c:pt idx="8935">
                  <c:v>1.4276905059814449</c:v>
                </c:pt>
                <c:pt idx="8936">
                  <c:v>1.688200950622559</c:v>
                </c:pt>
                <c:pt idx="8937">
                  <c:v>2.2065289815267306</c:v>
                </c:pt>
                <c:pt idx="8938">
                  <c:v>2.1226399739582567</c:v>
                </c:pt>
                <c:pt idx="8939">
                  <c:v>2.0680764516193912</c:v>
                </c:pt>
                <c:pt idx="8940">
                  <c:v>3.6350062688192111</c:v>
                </c:pt>
                <c:pt idx="8941">
                  <c:v>5.5702454249063784</c:v>
                </c:pt>
                <c:pt idx="8942">
                  <c:v>7.1683746973673097</c:v>
                </c:pt>
                <c:pt idx="8943">
                  <c:v>7.5616846084594709</c:v>
                </c:pt>
                <c:pt idx="8944">
                  <c:v>7.437840461730957</c:v>
                </c:pt>
                <c:pt idx="8945">
                  <c:v>7.9573342005412515</c:v>
                </c:pt>
                <c:pt idx="8946">
                  <c:v>7.7607456843057889</c:v>
                </c:pt>
                <c:pt idx="8947">
                  <c:v>7.6030912399291974</c:v>
                </c:pt>
                <c:pt idx="8948">
                  <c:v>6.1199992497761286</c:v>
                </c:pt>
                <c:pt idx="8949">
                  <c:v>4.0089982350667697</c:v>
                </c:pt>
                <c:pt idx="8950">
                  <c:v>15.62354628245032</c:v>
                </c:pt>
                <c:pt idx="8951">
                  <c:v>29.902431805928465</c:v>
                </c:pt>
                <c:pt idx="8952">
                  <c:v>4.4835305213928223</c:v>
                </c:pt>
                <c:pt idx="8953">
                  <c:v>1.7327685356140137</c:v>
                </c:pt>
                <c:pt idx="8954">
                  <c:v>1.2694869041442871</c:v>
                </c:pt>
                <c:pt idx="8955">
                  <c:v>1.0541424751281741</c:v>
                </c:pt>
                <c:pt idx="8956">
                  <c:v>1.0071578025817876</c:v>
                </c:pt>
                <c:pt idx="8957">
                  <c:v>1.507935682932497</c:v>
                </c:pt>
                <c:pt idx="8958">
                  <c:v>2.5266957283020028</c:v>
                </c:pt>
                <c:pt idx="8959">
                  <c:v>5.1166806221008301</c:v>
                </c:pt>
                <c:pt idx="8960">
                  <c:v>5.3952943483988625</c:v>
                </c:pt>
                <c:pt idx="8961">
                  <c:v>4.6626749038696289</c:v>
                </c:pt>
                <c:pt idx="8962">
                  <c:v>4.8136734962463397</c:v>
                </c:pt>
                <c:pt idx="8963">
                  <c:v>6.5665138562520697</c:v>
                </c:pt>
                <c:pt idx="8964">
                  <c:v>4.6105995178222656</c:v>
                </c:pt>
                <c:pt idx="8965">
                  <c:v>3.1251517931620478</c:v>
                </c:pt>
                <c:pt idx="8966">
                  <c:v>3.3831915855407724</c:v>
                </c:pt>
                <c:pt idx="8967">
                  <c:v>2.2573033968607783</c:v>
                </c:pt>
                <c:pt idx="8968">
                  <c:v>2.3893497784932265</c:v>
                </c:pt>
                <c:pt idx="8969">
                  <c:v>2.6107177734375009</c:v>
                </c:pt>
                <c:pt idx="8970">
                  <c:v>3.9889294306437364</c:v>
                </c:pt>
                <c:pt idx="8971">
                  <c:v>7.1191366513570493</c:v>
                </c:pt>
                <c:pt idx="8972">
                  <c:v>5.7913362185159913</c:v>
                </c:pt>
                <c:pt idx="8973">
                  <c:v>2.4244333902994413</c:v>
                </c:pt>
                <c:pt idx="8974">
                  <c:v>3.5584230422973646</c:v>
                </c:pt>
                <c:pt idx="8975">
                  <c:v>3.1510548591613778</c:v>
                </c:pt>
                <c:pt idx="8976">
                  <c:v>2.2409963607788086</c:v>
                </c:pt>
                <c:pt idx="8977">
                  <c:v>0.23820590972900391</c:v>
                </c:pt>
                <c:pt idx="8978">
                  <c:v>0.35710366566974039</c:v>
                </c:pt>
                <c:pt idx="8979">
                  <c:v>0.75810162226360989</c:v>
                </c:pt>
                <c:pt idx="8980">
                  <c:v>0.89396063486736899</c:v>
                </c:pt>
                <c:pt idx="8981">
                  <c:v>-1.4507616360982638</c:v>
                </c:pt>
                <c:pt idx="8982">
                  <c:v>-7.5997810363769496</c:v>
                </c:pt>
                <c:pt idx="8983">
                  <c:v>-2.9734950065612793</c:v>
                </c:pt>
                <c:pt idx="8984">
                  <c:v>6.2676906585693373E-2</c:v>
                </c:pt>
                <c:pt idx="8985">
                  <c:v>0.91642697652179095</c:v>
                </c:pt>
                <c:pt idx="8986">
                  <c:v>0.88910293579101529</c:v>
                </c:pt>
                <c:pt idx="8987">
                  <c:v>0.28707345326739642</c:v>
                </c:pt>
                <c:pt idx="8988">
                  <c:v>-0.27956390380859381</c:v>
                </c:pt>
                <c:pt idx="8989">
                  <c:v>-0.67889308929443393</c:v>
                </c:pt>
                <c:pt idx="8990">
                  <c:v>4.4631481170654304E-2</c:v>
                </c:pt>
                <c:pt idx="8991">
                  <c:v>2.7450720469175859E-2</c:v>
                </c:pt>
                <c:pt idx="8992">
                  <c:v>-0.70585791269934384</c:v>
                </c:pt>
                <c:pt idx="8993">
                  <c:v>-1.607763290405273</c:v>
                </c:pt>
                <c:pt idx="8994">
                  <c:v>-3.063742478688539</c:v>
                </c:pt>
                <c:pt idx="8995">
                  <c:v>-4.0819867451985488</c:v>
                </c:pt>
                <c:pt idx="8996">
                  <c:v>-4.1843188603719419</c:v>
                </c:pt>
                <c:pt idx="8997">
                  <c:v>-4.0611281394958496</c:v>
                </c:pt>
                <c:pt idx="8998">
                  <c:v>-3.7933127085368046</c:v>
                </c:pt>
                <c:pt idx="8999">
                  <c:v>-2.8126344680786133</c:v>
                </c:pt>
                <c:pt idx="9000">
                  <c:v>-3.9248965581257957</c:v>
                </c:pt>
                <c:pt idx="9001">
                  <c:v>-3.5677688916524639</c:v>
                </c:pt>
                <c:pt idx="9002">
                  <c:v>-3.589411258697512</c:v>
                </c:pt>
                <c:pt idx="9003">
                  <c:v>-3.4290976524353041</c:v>
                </c:pt>
                <c:pt idx="9004">
                  <c:v>-3.2146782875061035</c:v>
                </c:pt>
                <c:pt idx="9005">
                  <c:v>-3.0369693438212257</c:v>
                </c:pt>
                <c:pt idx="9006">
                  <c:v>-3.1863859494526992</c:v>
                </c:pt>
                <c:pt idx="9007">
                  <c:v>-3.2663779258728032</c:v>
                </c:pt>
                <c:pt idx="9008">
                  <c:v>-3.9388086001078468</c:v>
                </c:pt>
                <c:pt idx="9009">
                  <c:v>-4.2073198954264495</c:v>
                </c:pt>
                <c:pt idx="9010">
                  <c:v>-13.497544606526677</c:v>
                </c:pt>
                <c:pt idx="9011">
                  <c:v>-43.981964270273842</c:v>
                </c:pt>
                <c:pt idx="9012">
                  <c:v>-28.821729342142753</c:v>
                </c:pt>
                <c:pt idx="9013">
                  <c:v>-5.4575182596842051</c:v>
                </c:pt>
                <c:pt idx="9014">
                  <c:v>-5.031876722971619</c:v>
                </c:pt>
                <c:pt idx="9015">
                  <c:v>-4.6328374544779063</c:v>
                </c:pt>
                <c:pt idx="9016">
                  <c:v>-4.6842382748921505</c:v>
                </c:pt>
                <c:pt idx="9017">
                  <c:v>-5.1434717178344727</c:v>
                </c:pt>
                <c:pt idx="9018">
                  <c:v>-5.1267603238423494</c:v>
                </c:pt>
                <c:pt idx="9019">
                  <c:v>-4.5014473597208866</c:v>
                </c:pt>
                <c:pt idx="9020">
                  <c:v>-4.4155089060465675</c:v>
                </c:pt>
                <c:pt idx="9021">
                  <c:v>-4.9196818669636864</c:v>
                </c:pt>
                <c:pt idx="9022">
                  <c:v>-3.649387518564823</c:v>
                </c:pt>
                <c:pt idx="9023">
                  <c:v>-0.21331357955932626</c:v>
                </c:pt>
                <c:pt idx="9024">
                  <c:v>15.639659722646115</c:v>
                </c:pt>
                <c:pt idx="9025">
                  <c:v>22.02967230478923</c:v>
                </c:pt>
                <c:pt idx="9026">
                  <c:v>24.385005315144831</c:v>
                </c:pt>
                <c:pt idx="9027">
                  <c:v>28.881632169087709</c:v>
                </c:pt>
                <c:pt idx="9028">
                  <c:v>36.711389223734542</c:v>
                </c:pt>
                <c:pt idx="9029">
                  <c:v>40.768747965494811</c:v>
                </c:pt>
                <c:pt idx="9030">
                  <c:v>54.437737305959111</c:v>
                </c:pt>
                <c:pt idx="9031">
                  <c:v>90.955713113148988</c:v>
                </c:pt>
                <c:pt idx="9032">
                  <c:v>129.72092040379846</c:v>
                </c:pt>
                <c:pt idx="9033">
                  <c:v>145.84843794504809</c:v>
                </c:pt>
                <c:pt idx="9034">
                  <c:v>144.59223540623987</c:v>
                </c:pt>
                <c:pt idx="9035">
                  <c:v>144.54928938547778</c:v>
                </c:pt>
                <c:pt idx="9036">
                  <c:v>149.38019418716442</c:v>
                </c:pt>
                <c:pt idx="9037">
                  <c:v>150.74191919962561</c:v>
                </c:pt>
                <c:pt idx="9038">
                  <c:v>151.48144276936841</c:v>
                </c:pt>
                <c:pt idx="9039">
                  <c:v>111.20575253168739</c:v>
                </c:pt>
                <c:pt idx="9040">
                  <c:v>41.090748627980588</c:v>
                </c:pt>
                <c:pt idx="9041">
                  <c:v>20.291654109954834</c:v>
                </c:pt>
                <c:pt idx="9042">
                  <c:v>9.8580648104350015</c:v>
                </c:pt>
                <c:pt idx="9043">
                  <c:v>-29.55404059092205</c:v>
                </c:pt>
                <c:pt idx="9044">
                  <c:v>-27.136822223663327</c:v>
                </c:pt>
                <c:pt idx="9045">
                  <c:v>-5.3647635777790557</c:v>
                </c:pt>
                <c:pt idx="9046">
                  <c:v>0.90436840057373069</c:v>
                </c:pt>
                <c:pt idx="9047">
                  <c:v>1.5139071146646756</c:v>
                </c:pt>
                <c:pt idx="9048">
                  <c:v>1.2976999282836914</c:v>
                </c:pt>
                <c:pt idx="9049">
                  <c:v>1.3090349833170194</c:v>
                </c:pt>
                <c:pt idx="9050">
                  <c:v>1.7032515207926053</c:v>
                </c:pt>
                <c:pt idx="9051">
                  <c:v>1.6850922902425505</c:v>
                </c:pt>
                <c:pt idx="9052">
                  <c:v>1.0350281397501249</c:v>
                </c:pt>
                <c:pt idx="9053">
                  <c:v>-0.55420589447021484</c:v>
                </c:pt>
                <c:pt idx="9054">
                  <c:v>-1.592201868692996</c:v>
                </c:pt>
                <c:pt idx="9055">
                  <c:v>-2.6345631281534447</c:v>
                </c:pt>
                <c:pt idx="9056">
                  <c:v>-2.8280213673908752</c:v>
                </c:pt>
                <c:pt idx="9057">
                  <c:v>-3.0043611526489267</c:v>
                </c:pt>
                <c:pt idx="9058">
                  <c:v>-3.2159767150878906</c:v>
                </c:pt>
                <c:pt idx="9059">
                  <c:v>-3.3111337025959546</c:v>
                </c:pt>
                <c:pt idx="9060">
                  <c:v>-3.2155669530233126</c:v>
                </c:pt>
                <c:pt idx="9061">
                  <c:v>-3.0701173146566143</c:v>
                </c:pt>
                <c:pt idx="9062">
                  <c:v>-2.7242263158162814</c:v>
                </c:pt>
                <c:pt idx="9063">
                  <c:v>-2.7893600463867201</c:v>
                </c:pt>
                <c:pt idx="9064">
                  <c:v>-2.2303628921508789</c:v>
                </c:pt>
                <c:pt idx="9065">
                  <c:v>-2.7796732584635042</c:v>
                </c:pt>
                <c:pt idx="9066">
                  <c:v>-3.5213530858358126</c:v>
                </c:pt>
                <c:pt idx="9067">
                  <c:v>-3.304295539855957</c:v>
                </c:pt>
                <c:pt idx="9068">
                  <c:v>-1.795646031697629</c:v>
                </c:pt>
                <c:pt idx="9069">
                  <c:v>3.0782979329426334</c:v>
                </c:pt>
                <c:pt idx="9070">
                  <c:v>1.0868056615194064</c:v>
                </c:pt>
                <c:pt idx="9071">
                  <c:v>0.28084595998132045</c:v>
                </c:pt>
                <c:pt idx="9072">
                  <c:v>0.32559776306152355</c:v>
                </c:pt>
                <c:pt idx="9073">
                  <c:v>1.0575418472290035</c:v>
                </c:pt>
                <c:pt idx="9074">
                  <c:v>1.4901450475056208</c:v>
                </c:pt>
                <c:pt idx="9075">
                  <c:v>1.4769452412923556</c:v>
                </c:pt>
                <c:pt idx="9076">
                  <c:v>1.2795368830362577</c:v>
                </c:pt>
                <c:pt idx="9077">
                  <c:v>1.3311808904011286</c:v>
                </c:pt>
                <c:pt idx="9078">
                  <c:v>0.55472246805834402</c:v>
                </c:pt>
                <c:pt idx="9079">
                  <c:v>0.69802061716711739</c:v>
                </c:pt>
                <c:pt idx="9080">
                  <c:v>0.72689278920495326</c:v>
                </c:pt>
                <c:pt idx="9081">
                  <c:v>0.43922487894701612</c:v>
                </c:pt>
                <c:pt idx="9082">
                  <c:v>-0.17352612813317592</c:v>
                </c:pt>
                <c:pt idx="9083">
                  <c:v>1.2104244232177734</c:v>
                </c:pt>
                <c:pt idx="9084">
                  <c:v>0.63538869222009042</c:v>
                </c:pt>
                <c:pt idx="9085">
                  <c:v>0.12639141082763677</c:v>
                </c:pt>
                <c:pt idx="9086">
                  <c:v>0.10899957021081268</c:v>
                </c:pt>
                <c:pt idx="9087">
                  <c:v>0.1656036376953125</c:v>
                </c:pt>
                <c:pt idx="9088">
                  <c:v>0.19181378682446854</c:v>
                </c:pt>
                <c:pt idx="9089">
                  <c:v>4.9441337585449233E-2</c:v>
                </c:pt>
                <c:pt idx="9090">
                  <c:v>0.13091786702477748</c:v>
                </c:pt>
                <c:pt idx="9091">
                  <c:v>1.4413712819417697</c:v>
                </c:pt>
                <c:pt idx="9092">
                  <c:v>-3.2246907552007556E-2</c:v>
                </c:pt>
                <c:pt idx="9093">
                  <c:v>0.96857261657714866</c:v>
                </c:pt>
                <c:pt idx="9094">
                  <c:v>1.1133302052816134</c:v>
                </c:pt>
                <c:pt idx="9095">
                  <c:v>0.32606601715087913</c:v>
                </c:pt>
                <c:pt idx="9096">
                  <c:v>0.52845668792724565</c:v>
                </c:pt>
                <c:pt idx="9097">
                  <c:v>0.60759894053137509</c:v>
                </c:pt>
                <c:pt idx="9098">
                  <c:v>1.0007502237956487</c:v>
                </c:pt>
                <c:pt idx="9099">
                  <c:v>3.5314537684122342</c:v>
                </c:pt>
                <c:pt idx="9100">
                  <c:v>9.5561065673828161</c:v>
                </c:pt>
                <c:pt idx="9101">
                  <c:v>-7.2092609405517596</c:v>
                </c:pt>
                <c:pt idx="9102">
                  <c:v>-12.184100468953371</c:v>
                </c:pt>
                <c:pt idx="9103">
                  <c:v>7.333234469095828</c:v>
                </c:pt>
                <c:pt idx="9104">
                  <c:v>8.5036042531331777</c:v>
                </c:pt>
                <c:pt idx="9105">
                  <c:v>10.436092376708988</c:v>
                </c:pt>
                <c:pt idx="9106">
                  <c:v>10.451018333435059</c:v>
                </c:pt>
                <c:pt idx="9107">
                  <c:v>14.583934783935547</c:v>
                </c:pt>
                <c:pt idx="9108">
                  <c:v>18.5884345372517</c:v>
                </c:pt>
                <c:pt idx="9109">
                  <c:v>18.487530072530131</c:v>
                </c:pt>
                <c:pt idx="9110">
                  <c:v>13.299792607625367</c:v>
                </c:pt>
                <c:pt idx="9111">
                  <c:v>9.7287445068359375</c:v>
                </c:pt>
                <c:pt idx="9112">
                  <c:v>7.9749053319294472</c:v>
                </c:pt>
                <c:pt idx="9113">
                  <c:v>6.2856245040893564</c:v>
                </c:pt>
                <c:pt idx="9114">
                  <c:v>5.6500860850015897</c:v>
                </c:pt>
                <c:pt idx="9115">
                  <c:v>6.9107853571573488</c:v>
                </c:pt>
                <c:pt idx="9116">
                  <c:v>9.2519432703653592</c:v>
                </c:pt>
                <c:pt idx="9117">
                  <c:v>3.6945231755573795</c:v>
                </c:pt>
                <c:pt idx="9118">
                  <c:v>6.8114026387532913</c:v>
                </c:pt>
                <c:pt idx="9119">
                  <c:v>7.5807657241821325</c:v>
                </c:pt>
                <c:pt idx="9120">
                  <c:v>13.197557767232297</c:v>
                </c:pt>
                <c:pt idx="9121">
                  <c:v>18.467572212219224</c:v>
                </c:pt>
                <c:pt idx="9122">
                  <c:v>20.767795244852778</c:v>
                </c:pt>
                <c:pt idx="9123">
                  <c:v>13.710627237955695</c:v>
                </c:pt>
                <c:pt idx="9124">
                  <c:v>12.385922749837164</c:v>
                </c:pt>
                <c:pt idx="9125">
                  <c:v>10.423314412434818</c:v>
                </c:pt>
                <c:pt idx="9126">
                  <c:v>12.415488243103031</c:v>
                </c:pt>
                <c:pt idx="9127">
                  <c:v>9.761432329813605</c:v>
                </c:pt>
                <c:pt idx="9128">
                  <c:v>5.7013152440388239</c:v>
                </c:pt>
                <c:pt idx="9129">
                  <c:v>6.6391210556030291</c:v>
                </c:pt>
                <c:pt idx="9130">
                  <c:v>10.075685818990117</c:v>
                </c:pt>
                <c:pt idx="9131">
                  <c:v>6.8033501307169217</c:v>
                </c:pt>
                <c:pt idx="9132">
                  <c:v>22.121398607889891</c:v>
                </c:pt>
                <c:pt idx="9133">
                  <c:v>56.9609375</c:v>
                </c:pt>
                <c:pt idx="9134">
                  <c:v>33.801697095235191</c:v>
                </c:pt>
                <c:pt idx="9135">
                  <c:v>30.376914978027337</c:v>
                </c:pt>
                <c:pt idx="9136">
                  <c:v>39.291609128316153</c:v>
                </c:pt>
                <c:pt idx="9137">
                  <c:v>18.323302268981923</c:v>
                </c:pt>
                <c:pt idx="9138">
                  <c:v>22.122931798299195</c:v>
                </c:pt>
                <c:pt idx="9139">
                  <c:v>21.499106089274044</c:v>
                </c:pt>
                <c:pt idx="9140">
                  <c:v>24.436446189880364</c:v>
                </c:pt>
                <c:pt idx="9141">
                  <c:v>16.781328837076778</c:v>
                </c:pt>
                <c:pt idx="9142">
                  <c:v>14.508801142374633</c:v>
                </c:pt>
                <c:pt idx="9143">
                  <c:v>17.982384999593016</c:v>
                </c:pt>
                <c:pt idx="9144">
                  <c:v>25.035240491231313</c:v>
                </c:pt>
                <c:pt idx="9145">
                  <c:v>14.664213498433465</c:v>
                </c:pt>
                <c:pt idx="9146">
                  <c:v>10.686029116312739</c:v>
                </c:pt>
                <c:pt idx="9147">
                  <c:v>18.446242968241442</c:v>
                </c:pt>
                <c:pt idx="9148">
                  <c:v>24.918335914611816</c:v>
                </c:pt>
                <c:pt idx="9149">
                  <c:v>19.546883583068841</c:v>
                </c:pt>
                <c:pt idx="9150">
                  <c:v>15.187542279561404</c:v>
                </c:pt>
                <c:pt idx="9151">
                  <c:v>16.736807505289683</c:v>
                </c:pt>
                <c:pt idx="9152">
                  <c:v>14.720014890035031</c:v>
                </c:pt>
                <c:pt idx="9153">
                  <c:v>17.825513839721665</c:v>
                </c:pt>
                <c:pt idx="9154">
                  <c:v>18.458276430765849</c:v>
                </c:pt>
                <c:pt idx="9155">
                  <c:v>17.360441207885735</c:v>
                </c:pt>
                <c:pt idx="9156">
                  <c:v>18.067929585774657</c:v>
                </c:pt>
                <c:pt idx="9157">
                  <c:v>13.858864466349363</c:v>
                </c:pt>
                <c:pt idx="9158">
                  <c:v>13.641679445902465</c:v>
                </c:pt>
                <c:pt idx="9159">
                  <c:v>20.442633310953834</c:v>
                </c:pt>
                <c:pt idx="9160">
                  <c:v>23.810484568278078</c:v>
                </c:pt>
                <c:pt idx="9161">
                  <c:v>52.364925702412847</c:v>
                </c:pt>
                <c:pt idx="9162">
                  <c:v>34.244315147399917</c:v>
                </c:pt>
                <c:pt idx="9163">
                  <c:v>22.255899429321289</c:v>
                </c:pt>
                <c:pt idx="9164">
                  <c:v>16.17259565989173</c:v>
                </c:pt>
                <c:pt idx="9165">
                  <c:v>15.875190575917491</c:v>
                </c:pt>
                <c:pt idx="9166">
                  <c:v>16.483961582183824</c:v>
                </c:pt>
                <c:pt idx="9167">
                  <c:v>15.163143475850401</c:v>
                </c:pt>
                <c:pt idx="9168">
                  <c:v>13.626054128011049</c:v>
                </c:pt>
                <c:pt idx="9169">
                  <c:v>13.265539169311523</c:v>
                </c:pt>
                <c:pt idx="9170">
                  <c:v>15.579119682312069</c:v>
                </c:pt>
                <c:pt idx="9171">
                  <c:v>12.582543690999334</c:v>
                </c:pt>
                <c:pt idx="9172">
                  <c:v>11.869877815246586</c:v>
                </c:pt>
                <c:pt idx="9173">
                  <c:v>13.459041595459048</c:v>
                </c:pt>
                <c:pt idx="9174">
                  <c:v>11.919090429941832</c:v>
                </c:pt>
                <c:pt idx="9175">
                  <c:v>10.200817902882871</c:v>
                </c:pt>
                <c:pt idx="9176">
                  <c:v>12.599597613016726</c:v>
                </c:pt>
                <c:pt idx="9177">
                  <c:v>11.18048159281415</c:v>
                </c:pt>
                <c:pt idx="9178">
                  <c:v>10.202903588612852</c:v>
                </c:pt>
                <c:pt idx="9179">
                  <c:v>10.485135237375861</c:v>
                </c:pt>
                <c:pt idx="9180">
                  <c:v>12.793887297312384</c:v>
                </c:pt>
                <c:pt idx="9181">
                  <c:v>13.85916058222455</c:v>
                </c:pt>
                <c:pt idx="9182">
                  <c:v>13.263852278391539</c:v>
                </c:pt>
                <c:pt idx="9183">
                  <c:v>11.964994430542053</c:v>
                </c:pt>
                <c:pt idx="9184">
                  <c:v>12.762697219848643</c:v>
                </c:pt>
                <c:pt idx="9185">
                  <c:v>12.33004395167035</c:v>
                </c:pt>
                <c:pt idx="9186">
                  <c:v>12.514865080515559</c:v>
                </c:pt>
                <c:pt idx="9187">
                  <c:v>11.459726969401066</c:v>
                </c:pt>
                <c:pt idx="9188">
                  <c:v>11.696917533874455</c:v>
                </c:pt>
                <c:pt idx="9189">
                  <c:v>11.622438430786193</c:v>
                </c:pt>
                <c:pt idx="9190">
                  <c:v>12.322909355163521</c:v>
                </c:pt>
                <c:pt idx="9191">
                  <c:v>60.346872965494804</c:v>
                </c:pt>
                <c:pt idx="9192">
                  <c:v>117.95651070276898</c:v>
                </c:pt>
                <c:pt idx="9193">
                  <c:v>29.834171295166023</c:v>
                </c:pt>
                <c:pt idx="9194">
                  <c:v>11.728040218353271</c:v>
                </c:pt>
                <c:pt idx="9195">
                  <c:v>10.369115352630619</c:v>
                </c:pt>
                <c:pt idx="9196">
                  <c:v>9.0930261611938459</c:v>
                </c:pt>
                <c:pt idx="9197">
                  <c:v>8.9567888577779584</c:v>
                </c:pt>
                <c:pt idx="9198">
                  <c:v>8.9995999336242747</c:v>
                </c:pt>
                <c:pt idx="9199">
                  <c:v>10.279642422993959</c:v>
                </c:pt>
                <c:pt idx="9200">
                  <c:v>10.264735539754218</c:v>
                </c:pt>
                <c:pt idx="9201">
                  <c:v>9.3015081087748399</c:v>
                </c:pt>
                <c:pt idx="9202">
                  <c:v>9.687459468841551</c:v>
                </c:pt>
                <c:pt idx="9203">
                  <c:v>10.004336516062445</c:v>
                </c:pt>
                <c:pt idx="9204">
                  <c:v>10.242126464843748</c:v>
                </c:pt>
                <c:pt idx="9205">
                  <c:v>10.020167032877563</c:v>
                </c:pt>
                <c:pt idx="9206">
                  <c:v>9.9574867884318223</c:v>
                </c:pt>
                <c:pt idx="9207">
                  <c:v>9.7935867309570348</c:v>
                </c:pt>
                <c:pt idx="9208">
                  <c:v>9.1982614199320025</c:v>
                </c:pt>
                <c:pt idx="9209">
                  <c:v>9.3266011873881212</c:v>
                </c:pt>
                <c:pt idx="9210">
                  <c:v>8.8987013498941643</c:v>
                </c:pt>
                <c:pt idx="9211">
                  <c:v>9.2633306185404098</c:v>
                </c:pt>
                <c:pt idx="9212">
                  <c:v>9.6984488169352439</c:v>
                </c:pt>
                <c:pt idx="9213">
                  <c:v>10.052464167277041</c:v>
                </c:pt>
                <c:pt idx="9214">
                  <c:v>9.0786709785461426</c:v>
                </c:pt>
                <c:pt idx="9215">
                  <c:v>9.8109564781188965</c:v>
                </c:pt>
                <c:pt idx="9216">
                  <c:v>9.8511390686035192</c:v>
                </c:pt>
                <c:pt idx="9217">
                  <c:v>9.2593677838643185</c:v>
                </c:pt>
                <c:pt idx="9218">
                  <c:v>9.7654225031534487</c:v>
                </c:pt>
                <c:pt idx="9219">
                  <c:v>10.322169780731201</c:v>
                </c:pt>
                <c:pt idx="9220">
                  <c:v>9.4588387807210079</c:v>
                </c:pt>
                <c:pt idx="9221">
                  <c:v>-4.6834322611491075</c:v>
                </c:pt>
                <c:pt idx="9222">
                  <c:v>-18.15362803141273</c:v>
                </c:pt>
                <c:pt idx="9223">
                  <c:v>-2.0603105227152696</c:v>
                </c:pt>
                <c:pt idx="9224">
                  <c:v>5.5685439109802264</c:v>
                </c:pt>
                <c:pt idx="9225">
                  <c:v>7.4885683059692401</c:v>
                </c:pt>
                <c:pt idx="9226">
                  <c:v>8.0138603846232286</c:v>
                </c:pt>
                <c:pt idx="9227">
                  <c:v>8.5385481516520336</c:v>
                </c:pt>
                <c:pt idx="9228">
                  <c:v>8.6965185801187737</c:v>
                </c:pt>
                <c:pt idx="9229">
                  <c:v>8.2456493377685547</c:v>
                </c:pt>
                <c:pt idx="9230">
                  <c:v>8.9148546854654569</c:v>
                </c:pt>
                <c:pt idx="9231">
                  <c:v>8.9266722997029486</c:v>
                </c:pt>
                <c:pt idx="9232">
                  <c:v>8.4388483365376601</c:v>
                </c:pt>
                <c:pt idx="9233">
                  <c:v>7.892293612162236</c:v>
                </c:pt>
                <c:pt idx="9234">
                  <c:v>7.8726642926533845</c:v>
                </c:pt>
                <c:pt idx="9235">
                  <c:v>12.799798647562625</c:v>
                </c:pt>
                <c:pt idx="9236">
                  <c:v>11.953807195027654</c:v>
                </c:pt>
                <c:pt idx="9237">
                  <c:v>11.515109380086248</c:v>
                </c:pt>
                <c:pt idx="9238">
                  <c:v>11.96891466776532</c:v>
                </c:pt>
                <c:pt idx="9239">
                  <c:v>11.127174695332821</c:v>
                </c:pt>
                <c:pt idx="9240">
                  <c:v>11.171089331309023</c:v>
                </c:pt>
                <c:pt idx="9241">
                  <c:v>11.557591915130619</c:v>
                </c:pt>
                <c:pt idx="9242">
                  <c:v>10.819363117218019</c:v>
                </c:pt>
                <c:pt idx="9243">
                  <c:v>11.119180202484134</c:v>
                </c:pt>
                <c:pt idx="9244">
                  <c:v>11.936049302419011</c:v>
                </c:pt>
                <c:pt idx="9245">
                  <c:v>12.567358016967773</c:v>
                </c:pt>
                <c:pt idx="9246">
                  <c:v>11.793991724650077</c:v>
                </c:pt>
                <c:pt idx="9247">
                  <c:v>12.020825386047363</c:v>
                </c:pt>
                <c:pt idx="9248">
                  <c:v>12.092935721079471</c:v>
                </c:pt>
                <c:pt idx="9249">
                  <c:v>12.576060771942139</c:v>
                </c:pt>
                <c:pt idx="9250">
                  <c:v>14.196285565694215</c:v>
                </c:pt>
                <c:pt idx="9251">
                  <c:v>23.128375689188601</c:v>
                </c:pt>
                <c:pt idx="9252">
                  <c:v>31.398889859517389</c:v>
                </c:pt>
                <c:pt idx="9253">
                  <c:v>29.896320978800418</c:v>
                </c:pt>
                <c:pt idx="9254">
                  <c:v>-64.517276763916044</c:v>
                </c:pt>
                <c:pt idx="9255">
                  <c:v>-73.343236605326382</c:v>
                </c:pt>
                <c:pt idx="9256">
                  <c:v>-64.386897404988616</c:v>
                </c:pt>
                <c:pt idx="9257">
                  <c:v>-29.407853285471617</c:v>
                </c:pt>
                <c:pt idx="9258">
                  <c:v>-14.654218355814573</c:v>
                </c:pt>
                <c:pt idx="9259">
                  <c:v>-10.596225102742547</c:v>
                </c:pt>
                <c:pt idx="9260">
                  <c:v>3.4140907923381287</c:v>
                </c:pt>
                <c:pt idx="9261">
                  <c:v>15.262006441752192</c:v>
                </c:pt>
                <c:pt idx="9262">
                  <c:v>24.59363842010498</c:v>
                </c:pt>
                <c:pt idx="9263">
                  <c:v>31.004492441813227</c:v>
                </c:pt>
                <c:pt idx="9264">
                  <c:v>37.759359041849862</c:v>
                </c:pt>
                <c:pt idx="9265">
                  <c:v>24.94947814941407</c:v>
                </c:pt>
                <c:pt idx="9266">
                  <c:v>4.5331954956054705</c:v>
                </c:pt>
                <c:pt idx="9267">
                  <c:v>1.7709372838338595</c:v>
                </c:pt>
                <c:pt idx="9268">
                  <c:v>0.66955725351965634</c:v>
                </c:pt>
                <c:pt idx="9269">
                  <c:v>1.6461954116821289</c:v>
                </c:pt>
                <c:pt idx="9270">
                  <c:v>2.9792579015096399</c:v>
                </c:pt>
                <c:pt idx="9271">
                  <c:v>3.7251068751018011</c:v>
                </c:pt>
                <c:pt idx="9272">
                  <c:v>0.27012443542480485</c:v>
                </c:pt>
                <c:pt idx="9273">
                  <c:v>6.4476648966547173E-2</c:v>
                </c:pt>
                <c:pt idx="9274">
                  <c:v>-0.63843854268395739</c:v>
                </c:pt>
                <c:pt idx="9275">
                  <c:v>-0.72399361928307893</c:v>
                </c:pt>
                <c:pt idx="9276">
                  <c:v>-0.16815916697191818</c:v>
                </c:pt>
                <c:pt idx="9277">
                  <c:v>-0.43726221720385205</c:v>
                </c:pt>
                <c:pt idx="9278">
                  <c:v>-0.2800585428873319</c:v>
                </c:pt>
                <c:pt idx="9279">
                  <c:v>-0.46644973754882818</c:v>
                </c:pt>
                <c:pt idx="9280">
                  <c:v>1.8989849090576176</c:v>
                </c:pt>
                <c:pt idx="9281">
                  <c:v>2.5187438329061247</c:v>
                </c:pt>
                <c:pt idx="9282">
                  <c:v>4.654991149902342</c:v>
                </c:pt>
                <c:pt idx="9283">
                  <c:v>7.7287480036417282</c:v>
                </c:pt>
                <c:pt idx="9284">
                  <c:v>-9.4809808731079173</c:v>
                </c:pt>
                <c:pt idx="9285">
                  <c:v>-74.818887074788279</c:v>
                </c:pt>
                <c:pt idx="9286">
                  <c:v>-81.678044319152775</c:v>
                </c:pt>
                <c:pt idx="9287">
                  <c:v>-61.180647532145144</c:v>
                </c:pt>
                <c:pt idx="9288">
                  <c:v>-33.801735242207883</c:v>
                </c:pt>
                <c:pt idx="9289">
                  <c:v>-12.637122472127317</c:v>
                </c:pt>
                <c:pt idx="9290">
                  <c:v>-1.0206797917684298</c:v>
                </c:pt>
                <c:pt idx="9291">
                  <c:v>3.2547378540039076</c:v>
                </c:pt>
                <c:pt idx="9292">
                  <c:v>4.6488663355510198</c:v>
                </c:pt>
                <c:pt idx="9293">
                  <c:v>5.0420840581257345</c:v>
                </c:pt>
                <c:pt idx="9294">
                  <c:v>5.4911759694417697</c:v>
                </c:pt>
                <c:pt idx="9295">
                  <c:v>6.0963191986083984</c:v>
                </c:pt>
                <c:pt idx="9296">
                  <c:v>6.8308216730753202</c:v>
                </c:pt>
                <c:pt idx="9297">
                  <c:v>7.5794363021850586</c:v>
                </c:pt>
                <c:pt idx="9298">
                  <c:v>7.8660761515299082</c:v>
                </c:pt>
                <c:pt idx="9299">
                  <c:v>8.7062441507974881</c:v>
                </c:pt>
                <c:pt idx="9300">
                  <c:v>10.078643798828125</c:v>
                </c:pt>
                <c:pt idx="9301">
                  <c:v>10.594909032185914</c:v>
                </c:pt>
                <c:pt idx="9302">
                  <c:v>9.3622938791911565</c:v>
                </c:pt>
                <c:pt idx="9303">
                  <c:v>8.9548584620157499</c:v>
                </c:pt>
                <c:pt idx="9304">
                  <c:v>8.2687279383341057</c:v>
                </c:pt>
                <c:pt idx="9305">
                  <c:v>7.2955608367919886</c:v>
                </c:pt>
                <c:pt idx="9306">
                  <c:v>6.9332017898559588</c:v>
                </c:pt>
                <c:pt idx="9307">
                  <c:v>6.3188584645589554</c:v>
                </c:pt>
                <c:pt idx="9308">
                  <c:v>6.7012516657511032</c:v>
                </c:pt>
                <c:pt idx="9309">
                  <c:v>6.5522737503051776</c:v>
                </c:pt>
                <c:pt idx="9310">
                  <c:v>7.3038088480631114</c:v>
                </c:pt>
                <c:pt idx="9311">
                  <c:v>9.3352387746174372</c:v>
                </c:pt>
                <c:pt idx="9312">
                  <c:v>11.61572265625</c:v>
                </c:pt>
                <c:pt idx="9313">
                  <c:v>12.341175079345703</c:v>
                </c:pt>
                <c:pt idx="9314">
                  <c:v>12.550534884134894</c:v>
                </c:pt>
                <c:pt idx="9315">
                  <c:v>13.239955266316652</c:v>
                </c:pt>
                <c:pt idx="9316">
                  <c:v>15.080720901489261</c:v>
                </c:pt>
                <c:pt idx="9317">
                  <c:v>33.321993192036871</c:v>
                </c:pt>
                <c:pt idx="9318">
                  <c:v>73.197139739990234</c:v>
                </c:pt>
                <c:pt idx="9319">
                  <c:v>87.33774312337232</c:v>
                </c:pt>
                <c:pt idx="9320">
                  <c:v>82.542704582214355</c:v>
                </c:pt>
                <c:pt idx="9321">
                  <c:v>74.646051406860352</c:v>
                </c:pt>
                <c:pt idx="9322">
                  <c:v>65.592354138692116</c:v>
                </c:pt>
                <c:pt idx="9323">
                  <c:v>60.26835250854495</c:v>
                </c:pt>
                <c:pt idx="9324">
                  <c:v>58.74123318990064</c:v>
                </c:pt>
                <c:pt idx="9325">
                  <c:v>60.013187408447237</c:v>
                </c:pt>
                <c:pt idx="9326">
                  <c:v>63.588048934936523</c:v>
                </c:pt>
                <c:pt idx="9327">
                  <c:v>68.214258193969712</c:v>
                </c:pt>
                <c:pt idx="9328">
                  <c:v>69.518402417500695</c:v>
                </c:pt>
                <c:pt idx="9329">
                  <c:v>69.697382926940918</c:v>
                </c:pt>
                <c:pt idx="9330">
                  <c:v>70.149226188659668</c:v>
                </c:pt>
                <c:pt idx="9331">
                  <c:v>69.853280067443848</c:v>
                </c:pt>
                <c:pt idx="9332">
                  <c:v>70.699002901713015</c:v>
                </c:pt>
                <c:pt idx="9333">
                  <c:v>71.493338584899888</c:v>
                </c:pt>
                <c:pt idx="9334">
                  <c:v>71.641026814778684</c:v>
                </c:pt>
                <c:pt idx="9335">
                  <c:v>70.738280296325684</c:v>
                </c:pt>
                <c:pt idx="9336">
                  <c:v>68.605937957763615</c:v>
                </c:pt>
                <c:pt idx="9337">
                  <c:v>66.034829457600964</c:v>
                </c:pt>
                <c:pt idx="9338">
                  <c:v>64.319970766703349</c:v>
                </c:pt>
                <c:pt idx="9339">
                  <c:v>63.174317042032953</c:v>
                </c:pt>
                <c:pt idx="9340">
                  <c:v>63.821901003519642</c:v>
                </c:pt>
                <c:pt idx="9341">
                  <c:v>66.574957211812375</c:v>
                </c:pt>
                <c:pt idx="9342">
                  <c:v>63.729517936706557</c:v>
                </c:pt>
                <c:pt idx="9343">
                  <c:v>61.324553489685044</c:v>
                </c:pt>
                <c:pt idx="9344">
                  <c:v>59.548202514648423</c:v>
                </c:pt>
                <c:pt idx="9345">
                  <c:v>59.539936065673828</c:v>
                </c:pt>
                <c:pt idx="9346">
                  <c:v>59.682413101196275</c:v>
                </c:pt>
                <c:pt idx="9347">
                  <c:v>55.848392168680789</c:v>
                </c:pt>
                <c:pt idx="9348">
                  <c:v>50.234155019124287</c:v>
                </c:pt>
                <c:pt idx="9349">
                  <c:v>44.152879714965835</c:v>
                </c:pt>
                <c:pt idx="9350">
                  <c:v>32.350536346435561</c:v>
                </c:pt>
                <c:pt idx="9351">
                  <c:v>23.808977127075195</c:v>
                </c:pt>
                <c:pt idx="9352">
                  <c:v>20.911842346191406</c:v>
                </c:pt>
                <c:pt idx="9353">
                  <c:v>21.07358392079675</c:v>
                </c:pt>
                <c:pt idx="9354">
                  <c:v>21.403701782226563</c:v>
                </c:pt>
                <c:pt idx="9355">
                  <c:v>22.907221476236934</c:v>
                </c:pt>
                <c:pt idx="9356">
                  <c:v>24.08495903015136</c:v>
                </c:pt>
                <c:pt idx="9357">
                  <c:v>11.16944662729896</c:v>
                </c:pt>
                <c:pt idx="9358">
                  <c:v>-1.2957938512165579</c:v>
                </c:pt>
                <c:pt idx="9359">
                  <c:v>-1.8640832901000977</c:v>
                </c:pt>
                <c:pt idx="9360">
                  <c:v>-2.4931319554647198</c:v>
                </c:pt>
                <c:pt idx="9361">
                  <c:v>-2.1326465606689444</c:v>
                </c:pt>
                <c:pt idx="9362">
                  <c:v>-1.8935550053914767</c:v>
                </c:pt>
                <c:pt idx="9363">
                  <c:v>-2.1132907867431641</c:v>
                </c:pt>
                <c:pt idx="9364">
                  <c:v>-1.9861860275268564</c:v>
                </c:pt>
                <c:pt idx="9365">
                  <c:v>-2.0831664403278873</c:v>
                </c:pt>
                <c:pt idx="9366">
                  <c:v>-2.0829636255899677</c:v>
                </c:pt>
                <c:pt idx="9367">
                  <c:v>-1.4369338353475314</c:v>
                </c:pt>
                <c:pt idx="9368">
                  <c:v>-1.3315566380819064</c:v>
                </c:pt>
                <c:pt idx="9369">
                  <c:v>-1.6909656524658199</c:v>
                </c:pt>
                <c:pt idx="9370">
                  <c:v>-1.8159904479980464</c:v>
                </c:pt>
                <c:pt idx="9371">
                  <c:v>-1.9825334548950202</c:v>
                </c:pt>
                <c:pt idx="9372">
                  <c:v>-2.3238677978515634</c:v>
                </c:pt>
                <c:pt idx="9373">
                  <c:v>-3.1071128845214853</c:v>
                </c:pt>
                <c:pt idx="9374">
                  <c:v>-2.6992441813150663</c:v>
                </c:pt>
                <c:pt idx="9375">
                  <c:v>-3.8561855951944599</c:v>
                </c:pt>
                <c:pt idx="9376">
                  <c:v>-8.7441717783609594</c:v>
                </c:pt>
                <c:pt idx="9377">
                  <c:v>-22.872496763865172</c:v>
                </c:pt>
                <c:pt idx="9378">
                  <c:v>-9.2914743423461914</c:v>
                </c:pt>
                <c:pt idx="9379">
                  <c:v>-5.2908946673074944</c:v>
                </c:pt>
                <c:pt idx="9380">
                  <c:v>-4.7333795229594102</c:v>
                </c:pt>
                <c:pt idx="9381">
                  <c:v>-4.5707867940266764</c:v>
                </c:pt>
                <c:pt idx="9382">
                  <c:v>-4.1541832288106066</c:v>
                </c:pt>
                <c:pt idx="9383">
                  <c:v>-4.0326685905456561</c:v>
                </c:pt>
                <c:pt idx="9384">
                  <c:v>-3.9127963383992324</c:v>
                </c:pt>
                <c:pt idx="9385">
                  <c:v>-3.5993738174438477</c:v>
                </c:pt>
                <c:pt idx="9386">
                  <c:v>-3.5077937444051495</c:v>
                </c:pt>
                <c:pt idx="9387">
                  <c:v>-1.8626931508381972</c:v>
                </c:pt>
                <c:pt idx="9388">
                  <c:v>9.0406746864318794</c:v>
                </c:pt>
                <c:pt idx="9389">
                  <c:v>23.9712850252787</c:v>
                </c:pt>
                <c:pt idx="9390">
                  <c:v>26.34943024317424</c:v>
                </c:pt>
                <c:pt idx="9391">
                  <c:v>34.203945000966428</c:v>
                </c:pt>
                <c:pt idx="9392">
                  <c:v>40.286719163258908</c:v>
                </c:pt>
                <c:pt idx="9393">
                  <c:v>29.130616505940729</c:v>
                </c:pt>
                <c:pt idx="9394">
                  <c:v>-26.576144218444824</c:v>
                </c:pt>
                <c:pt idx="9395">
                  <c:v>-83.862018267313601</c:v>
                </c:pt>
                <c:pt idx="9396">
                  <c:v>-109.9596745173136</c:v>
                </c:pt>
                <c:pt idx="9397">
                  <c:v>-118.67586135864254</c:v>
                </c:pt>
                <c:pt idx="9398">
                  <c:v>-125.11583455403641</c:v>
                </c:pt>
                <c:pt idx="9399">
                  <c:v>-127.31545511881507</c:v>
                </c:pt>
                <c:pt idx="9400">
                  <c:v>-124.80574496587116</c:v>
                </c:pt>
                <c:pt idx="9401">
                  <c:v>-123.62049039204909</c:v>
                </c:pt>
                <c:pt idx="9402">
                  <c:v>-125.38787476221719</c:v>
                </c:pt>
                <c:pt idx="9403">
                  <c:v>-115.01503086090088</c:v>
                </c:pt>
                <c:pt idx="9404">
                  <c:v>-100.4670518239339</c:v>
                </c:pt>
                <c:pt idx="9405">
                  <c:v>-30.200350761413581</c:v>
                </c:pt>
                <c:pt idx="9406">
                  <c:v>14.276513894398992</c:v>
                </c:pt>
                <c:pt idx="9407">
                  <c:v>9.1874923706054705</c:v>
                </c:pt>
                <c:pt idx="9408">
                  <c:v>-13.395359198252379</c:v>
                </c:pt>
                <c:pt idx="9409">
                  <c:v>-16.822592735290584</c:v>
                </c:pt>
                <c:pt idx="9410">
                  <c:v>-12.201546351114871</c:v>
                </c:pt>
                <c:pt idx="9411">
                  <c:v>-4.9056367874145526</c:v>
                </c:pt>
                <c:pt idx="9412">
                  <c:v>-0.61165459950757428</c:v>
                </c:pt>
                <c:pt idx="9413">
                  <c:v>2.5123761494954797</c:v>
                </c:pt>
                <c:pt idx="9414">
                  <c:v>4.6922604242961388</c:v>
                </c:pt>
                <c:pt idx="9415">
                  <c:v>5.4204085667927284</c:v>
                </c:pt>
                <c:pt idx="9416">
                  <c:v>5.0615320205688477</c:v>
                </c:pt>
                <c:pt idx="9417">
                  <c:v>1.2622572580972928</c:v>
                </c:pt>
                <c:pt idx="9418">
                  <c:v>-0.6803118387858833</c:v>
                </c:pt>
                <c:pt idx="9419">
                  <c:v>-2.011357307434082</c:v>
                </c:pt>
                <c:pt idx="9420">
                  <c:v>-3.4882316589355487</c:v>
                </c:pt>
                <c:pt idx="9421">
                  <c:v>-4.8087793986002234</c:v>
                </c:pt>
                <c:pt idx="9422">
                  <c:v>-5.4340397516886014</c:v>
                </c:pt>
                <c:pt idx="9423">
                  <c:v>-5.4408562978109085</c:v>
                </c:pt>
                <c:pt idx="9424">
                  <c:v>-4.4526351292928439</c:v>
                </c:pt>
                <c:pt idx="9425">
                  <c:v>-4.4126634597778338</c:v>
                </c:pt>
                <c:pt idx="9426">
                  <c:v>-3.8854878743489962</c:v>
                </c:pt>
                <c:pt idx="9427">
                  <c:v>-3.2292922337849181</c:v>
                </c:pt>
                <c:pt idx="9428">
                  <c:v>-3.6615273157756292</c:v>
                </c:pt>
                <c:pt idx="9429">
                  <c:v>-4.6509424845377234</c:v>
                </c:pt>
                <c:pt idx="9430">
                  <c:v>-5.137769381205203</c:v>
                </c:pt>
                <c:pt idx="9431">
                  <c:v>-4.4927568435668945</c:v>
                </c:pt>
                <c:pt idx="9432">
                  <c:v>-4.0861365000406504</c:v>
                </c:pt>
                <c:pt idx="9433">
                  <c:v>-0.66685612996423049</c:v>
                </c:pt>
                <c:pt idx="9434">
                  <c:v>0.11165936787926964</c:v>
                </c:pt>
                <c:pt idx="9435">
                  <c:v>-0.7085027694702144</c:v>
                </c:pt>
                <c:pt idx="9436">
                  <c:v>-3.997711181640625</c:v>
                </c:pt>
                <c:pt idx="9437">
                  <c:v>-2.7393045425415057</c:v>
                </c:pt>
                <c:pt idx="9438">
                  <c:v>-1.0617335637409724</c:v>
                </c:pt>
                <c:pt idx="9439">
                  <c:v>-0.67797629038500462</c:v>
                </c:pt>
                <c:pt idx="9440">
                  <c:v>-0.29007053375244163</c:v>
                </c:pt>
                <c:pt idx="9441">
                  <c:v>-0.3048086166381837</c:v>
                </c:pt>
                <c:pt idx="9442">
                  <c:v>-0.19587453206383992</c:v>
                </c:pt>
                <c:pt idx="9443">
                  <c:v>-0.21495850880933182</c:v>
                </c:pt>
                <c:pt idx="9444">
                  <c:v>-0.1872790654500705</c:v>
                </c:pt>
                <c:pt idx="9445">
                  <c:v>-0.24917729695641816</c:v>
                </c:pt>
                <c:pt idx="9446">
                  <c:v>-0.29056962331139857</c:v>
                </c:pt>
                <c:pt idx="9447">
                  <c:v>-0.29384517669677734</c:v>
                </c:pt>
                <c:pt idx="9448">
                  <c:v>-0.25151952107739817</c:v>
                </c:pt>
                <c:pt idx="9449">
                  <c:v>-0.14058144887292215</c:v>
                </c:pt>
                <c:pt idx="9450">
                  <c:v>-0.13816579182946503</c:v>
                </c:pt>
                <c:pt idx="9451">
                  <c:v>-0.17740440368652352</c:v>
                </c:pt>
                <c:pt idx="9452">
                  <c:v>-0.10920747121167557</c:v>
                </c:pt>
                <c:pt idx="9453">
                  <c:v>-0.21158949534105892</c:v>
                </c:pt>
                <c:pt idx="9454">
                  <c:v>-0.12321567535400395</c:v>
                </c:pt>
                <c:pt idx="9455">
                  <c:v>-0.11594072977709402</c:v>
                </c:pt>
                <c:pt idx="9456">
                  <c:v>-0.23948097229003906</c:v>
                </c:pt>
                <c:pt idx="9457">
                  <c:v>-0.1366895039876681</c:v>
                </c:pt>
                <c:pt idx="9458">
                  <c:v>-0.27715110778808594</c:v>
                </c:pt>
                <c:pt idx="9459">
                  <c:v>-0.11979929606127376</c:v>
                </c:pt>
                <c:pt idx="9460">
                  <c:v>-0.57322057088219935</c:v>
                </c:pt>
                <c:pt idx="9461">
                  <c:v>-0.29447491963696865</c:v>
                </c:pt>
                <c:pt idx="9462">
                  <c:v>-0.19980430603027344</c:v>
                </c:pt>
                <c:pt idx="9463">
                  <c:v>6.1777114868164063E-2</c:v>
                </c:pt>
                <c:pt idx="9464">
                  <c:v>-0.32100105285644531</c:v>
                </c:pt>
                <c:pt idx="9465">
                  <c:v>2.4079004923464719E-2</c:v>
                </c:pt>
                <c:pt idx="9466">
                  <c:v>4.6161257425943631</c:v>
                </c:pt>
                <c:pt idx="9467">
                  <c:v>3.0280021031697961</c:v>
                </c:pt>
                <c:pt idx="9468">
                  <c:v>-3.0371173222860088</c:v>
                </c:pt>
                <c:pt idx="9469">
                  <c:v>5.0872701009113834</c:v>
                </c:pt>
                <c:pt idx="9470">
                  <c:v>9.1917959849039335</c:v>
                </c:pt>
                <c:pt idx="9471">
                  <c:v>10.086845715840699</c:v>
                </c:pt>
                <c:pt idx="9472">
                  <c:v>11.126956939697269</c:v>
                </c:pt>
                <c:pt idx="9473">
                  <c:v>12.424484570821168</c:v>
                </c:pt>
                <c:pt idx="9474">
                  <c:v>13.568406740824457</c:v>
                </c:pt>
                <c:pt idx="9475">
                  <c:v>13.49973169962562</c:v>
                </c:pt>
                <c:pt idx="9476">
                  <c:v>13.702391306559321</c:v>
                </c:pt>
                <c:pt idx="9477">
                  <c:v>13.111660321553581</c:v>
                </c:pt>
                <c:pt idx="9478">
                  <c:v>11.740015029907227</c:v>
                </c:pt>
                <c:pt idx="9479">
                  <c:v>13.311346689859992</c:v>
                </c:pt>
                <c:pt idx="9480">
                  <c:v>18.478468577067012</c:v>
                </c:pt>
                <c:pt idx="9481">
                  <c:v>16.910923322041867</c:v>
                </c:pt>
                <c:pt idx="9482">
                  <c:v>15.098921775817866</c:v>
                </c:pt>
                <c:pt idx="9483">
                  <c:v>14.503250757853149</c:v>
                </c:pt>
                <c:pt idx="9484">
                  <c:v>16.535276095072504</c:v>
                </c:pt>
                <c:pt idx="9485">
                  <c:v>16.242813746134402</c:v>
                </c:pt>
                <c:pt idx="9486">
                  <c:v>17.315836588541629</c:v>
                </c:pt>
                <c:pt idx="9487">
                  <c:v>17.207564353942871</c:v>
                </c:pt>
                <c:pt idx="9488">
                  <c:v>18.093529701232903</c:v>
                </c:pt>
                <c:pt idx="9489">
                  <c:v>17.369207382202141</c:v>
                </c:pt>
                <c:pt idx="9490">
                  <c:v>17.393521944681879</c:v>
                </c:pt>
                <c:pt idx="9491">
                  <c:v>17.154040018717531</c:v>
                </c:pt>
                <c:pt idx="9492">
                  <c:v>13.4011834462483</c:v>
                </c:pt>
                <c:pt idx="9493">
                  <c:v>10.611198107401602</c:v>
                </c:pt>
                <c:pt idx="9494">
                  <c:v>18.425286928812739</c:v>
                </c:pt>
                <c:pt idx="9495">
                  <c:v>20.7560167312622</c:v>
                </c:pt>
                <c:pt idx="9496">
                  <c:v>20.224414825439453</c:v>
                </c:pt>
                <c:pt idx="9497">
                  <c:v>17.152998924255378</c:v>
                </c:pt>
                <c:pt idx="9498">
                  <c:v>1.2302509943644964</c:v>
                </c:pt>
                <c:pt idx="9499">
                  <c:v>-44.815612157185811</c:v>
                </c:pt>
                <c:pt idx="9500">
                  <c:v>-16.357867558797238</c:v>
                </c:pt>
                <c:pt idx="9501">
                  <c:v>4.0546935399373751</c:v>
                </c:pt>
                <c:pt idx="9502">
                  <c:v>7.3525454203287364</c:v>
                </c:pt>
                <c:pt idx="9503">
                  <c:v>9.7408370971679705</c:v>
                </c:pt>
                <c:pt idx="9504">
                  <c:v>9.1022450129191856</c:v>
                </c:pt>
                <c:pt idx="9505">
                  <c:v>8.7432603836059535</c:v>
                </c:pt>
                <c:pt idx="9506">
                  <c:v>10.473761876424195</c:v>
                </c:pt>
                <c:pt idx="9507">
                  <c:v>13.824403762817383</c:v>
                </c:pt>
                <c:pt idx="9508">
                  <c:v>12.632598876953125</c:v>
                </c:pt>
                <c:pt idx="9509">
                  <c:v>14.776765823364261</c:v>
                </c:pt>
                <c:pt idx="9510">
                  <c:v>15.686989784240723</c:v>
                </c:pt>
                <c:pt idx="9511">
                  <c:v>15.322484016418466</c:v>
                </c:pt>
                <c:pt idx="9512">
                  <c:v>12.981221516927121</c:v>
                </c:pt>
                <c:pt idx="9513">
                  <c:v>12.511119524637818</c:v>
                </c:pt>
                <c:pt idx="9514">
                  <c:v>14.065011660257937</c:v>
                </c:pt>
                <c:pt idx="9515">
                  <c:v>14.410429954528812</c:v>
                </c:pt>
                <c:pt idx="9516">
                  <c:v>13.378819783528684</c:v>
                </c:pt>
                <c:pt idx="9517">
                  <c:v>12.670574824015265</c:v>
                </c:pt>
                <c:pt idx="9518">
                  <c:v>13.288697560628297</c:v>
                </c:pt>
                <c:pt idx="9519">
                  <c:v>14.783261934916251</c:v>
                </c:pt>
                <c:pt idx="9520">
                  <c:v>11.426949501037599</c:v>
                </c:pt>
                <c:pt idx="9521">
                  <c:v>10.451269785563227</c:v>
                </c:pt>
                <c:pt idx="9522">
                  <c:v>9.8161249160766655</c:v>
                </c:pt>
                <c:pt idx="9523">
                  <c:v>11.915689150492316</c:v>
                </c:pt>
                <c:pt idx="9524">
                  <c:v>13.955313682556151</c:v>
                </c:pt>
                <c:pt idx="9525">
                  <c:v>13.001910527547125</c:v>
                </c:pt>
                <c:pt idx="9526">
                  <c:v>-6.9100662867227811</c:v>
                </c:pt>
                <c:pt idx="9527">
                  <c:v>-72.049673398335727</c:v>
                </c:pt>
                <c:pt idx="9528">
                  <c:v>-65.981893857320202</c:v>
                </c:pt>
                <c:pt idx="9529">
                  <c:v>-37.913629531860323</c:v>
                </c:pt>
                <c:pt idx="9530">
                  <c:v>-19.186186472574938</c:v>
                </c:pt>
                <c:pt idx="9531">
                  <c:v>-9.0133466720581055</c:v>
                </c:pt>
                <c:pt idx="9532">
                  <c:v>-3.9637136459350595</c:v>
                </c:pt>
                <c:pt idx="9533">
                  <c:v>-1.6635243097940697</c:v>
                </c:pt>
                <c:pt idx="9534">
                  <c:v>-0.33187198638916043</c:v>
                </c:pt>
                <c:pt idx="9535">
                  <c:v>0.96466827392578158</c:v>
                </c:pt>
                <c:pt idx="9536">
                  <c:v>2.5858898162841797</c:v>
                </c:pt>
                <c:pt idx="9537">
                  <c:v>4.2743651072183884</c:v>
                </c:pt>
                <c:pt idx="9538">
                  <c:v>5.4581575393676758</c:v>
                </c:pt>
                <c:pt idx="9539">
                  <c:v>5.8042643864948804</c:v>
                </c:pt>
                <c:pt idx="9540">
                  <c:v>5.9195165634155265</c:v>
                </c:pt>
                <c:pt idx="9541">
                  <c:v>5.8238166173298378</c:v>
                </c:pt>
                <c:pt idx="9542">
                  <c:v>6.1798887252807635</c:v>
                </c:pt>
                <c:pt idx="9543">
                  <c:v>6.8891820907592773</c:v>
                </c:pt>
                <c:pt idx="9544">
                  <c:v>7.4876588185628634</c:v>
                </c:pt>
                <c:pt idx="9545">
                  <c:v>7.3230810165405265</c:v>
                </c:pt>
                <c:pt idx="9546">
                  <c:v>6.3214146296182854</c:v>
                </c:pt>
                <c:pt idx="9547">
                  <c:v>6.8401021957397479</c:v>
                </c:pt>
                <c:pt idx="9548">
                  <c:v>8.4858303070068413</c:v>
                </c:pt>
                <c:pt idx="9549">
                  <c:v>8.542014439900754</c:v>
                </c:pt>
                <c:pt idx="9550">
                  <c:v>7.7046292622883374</c:v>
                </c:pt>
                <c:pt idx="9551">
                  <c:v>6.6545867919921875</c:v>
                </c:pt>
                <c:pt idx="9552">
                  <c:v>6.2404902776082718</c:v>
                </c:pt>
                <c:pt idx="9553">
                  <c:v>6.2665850321451426</c:v>
                </c:pt>
                <c:pt idx="9554">
                  <c:v>6.5381272633869685</c:v>
                </c:pt>
                <c:pt idx="9555">
                  <c:v>8.3092857996623533</c:v>
                </c:pt>
                <c:pt idx="9556">
                  <c:v>7.5755201975504178</c:v>
                </c:pt>
                <c:pt idx="9557">
                  <c:v>30.785279909769756</c:v>
                </c:pt>
                <c:pt idx="9558">
                  <c:v>292.25795237223304</c:v>
                </c:pt>
                <c:pt idx="9559">
                  <c:v>187.58674875895181</c:v>
                </c:pt>
                <c:pt idx="9560">
                  <c:v>67.813898722330663</c:v>
                </c:pt>
                <c:pt idx="9561">
                  <c:v>32.738866488138811</c:v>
                </c:pt>
                <c:pt idx="9562">
                  <c:v>22.26723607381188</c:v>
                </c:pt>
                <c:pt idx="9563">
                  <c:v>14.828168869018551</c:v>
                </c:pt>
                <c:pt idx="9564">
                  <c:v>14.551753679911259</c:v>
                </c:pt>
                <c:pt idx="9565">
                  <c:v>17.179826100667356</c:v>
                </c:pt>
                <c:pt idx="9566">
                  <c:v>16.070564270019528</c:v>
                </c:pt>
                <c:pt idx="9567">
                  <c:v>14.257573445638055</c:v>
                </c:pt>
                <c:pt idx="9568">
                  <c:v>13.80124568939209</c:v>
                </c:pt>
                <c:pt idx="9569">
                  <c:v>15.196369171142573</c:v>
                </c:pt>
                <c:pt idx="9570">
                  <c:v>15.219207445780398</c:v>
                </c:pt>
                <c:pt idx="9571">
                  <c:v>16.299442927042602</c:v>
                </c:pt>
                <c:pt idx="9572">
                  <c:v>16.865482012430789</c:v>
                </c:pt>
                <c:pt idx="9573">
                  <c:v>16.41149934132897</c:v>
                </c:pt>
                <c:pt idx="9574">
                  <c:v>16.000264485677121</c:v>
                </c:pt>
                <c:pt idx="9575">
                  <c:v>14.985872904459715</c:v>
                </c:pt>
                <c:pt idx="9576">
                  <c:v>12.229148864746094</c:v>
                </c:pt>
                <c:pt idx="9577">
                  <c:v>10.894948323567746</c:v>
                </c:pt>
                <c:pt idx="9578">
                  <c:v>11.533578872680664</c:v>
                </c:pt>
                <c:pt idx="9579">
                  <c:v>11.385811487833621</c:v>
                </c:pt>
                <c:pt idx="9580">
                  <c:v>10.63498592376709</c:v>
                </c:pt>
                <c:pt idx="9581">
                  <c:v>10.553604761759402</c:v>
                </c:pt>
                <c:pt idx="9582">
                  <c:v>12.802887916564952</c:v>
                </c:pt>
                <c:pt idx="9583">
                  <c:v>15.241791089375846</c:v>
                </c:pt>
                <c:pt idx="9584">
                  <c:v>15.562052408854246</c:v>
                </c:pt>
                <c:pt idx="9585">
                  <c:v>15.882095972696906</c:v>
                </c:pt>
                <c:pt idx="9586">
                  <c:v>15.482341130574468</c:v>
                </c:pt>
                <c:pt idx="9587">
                  <c:v>12.834662119547492</c:v>
                </c:pt>
                <c:pt idx="9588">
                  <c:v>6.8149277369180901</c:v>
                </c:pt>
                <c:pt idx="9589">
                  <c:v>6.8458935419718054</c:v>
                </c:pt>
                <c:pt idx="9590">
                  <c:v>8.7020047505697029</c:v>
                </c:pt>
                <c:pt idx="9591">
                  <c:v>9.2678337097167969</c:v>
                </c:pt>
                <c:pt idx="9592">
                  <c:v>9.5114577611286677</c:v>
                </c:pt>
                <c:pt idx="9593">
                  <c:v>10.440733273824097</c:v>
                </c:pt>
                <c:pt idx="9594">
                  <c:v>11.617242177327512</c:v>
                </c:pt>
                <c:pt idx="9595">
                  <c:v>9.5380392074584961</c:v>
                </c:pt>
                <c:pt idx="9596">
                  <c:v>10.621660868326785</c:v>
                </c:pt>
                <c:pt idx="9597">
                  <c:v>12.08815924326575</c:v>
                </c:pt>
                <c:pt idx="9598">
                  <c:v>13.475299199422246</c:v>
                </c:pt>
                <c:pt idx="9599">
                  <c:v>6.0289198557535411</c:v>
                </c:pt>
                <c:pt idx="9600">
                  <c:v>6.6193456649780273</c:v>
                </c:pt>
                <c:pt idx="9601">
                  <c:v>6.8749510447184976</c:v>
                </c:pt>
                <c:pt idx="9602">
                  <c:v>6.9988034566243886</c:v>
                </c:pt>
                <c:pt idx="9603">
                  <c:v>6.9399690628051793</c:v>
                </c:pt>
                <c:pt idx="9604">
                  <c:v>7.5907421112060565</c:v>
                </c:pt>
                <c:pt idx="9605">
                  <c:v>7.851559638977049</c:v>
                </c:pt>
                <c:pt idx="9606">
                  <c:v>7.6696478525798284</c:v>
                </c:pt>
                <c:pt idx="9607">
                  <c:v>8.0911213556925006</c:v>
                </c:pt>
                <c:pt idx="9608">
                  <c:v>7.6415433883666992</c:v>
                </c:pt>
                <c:pt idx="9609">
                  <c:v>7.7155332565307599</c:v>
                </c:pt>
                <c:pt idx="9610">
                  <c:v>7.7326822280883789</c:v>
                </c:pt>
                <c:pt idx="9611">
                  <c:v>7.9563531875610387</c:v>
                </c:pt>
                <c:pt idx="9612">
                  <c:v>7.3946654001871384</c:v>
                </c:pt>
                <c:pt idx="9613">
                  <c:v>7.7575810750324745</c:v>
                </c:pt>
                <c:pt idx="9614">
                  <c:v>7.0583009719848633</c:v>
                </c:pt>
                <c:pt idx="9615">
                  <c:v>4.5607369740803279</c:v>
                </c:pt>
                <c:pt idx="9616">
                  <c:v>-0.35218652089440661</c:v>
                </c:pt>
                <c:pt idx="9617">
                  <c:v>-5.1921822230020762</c:v>
                </c:pt>
                <c:pt idx="9618">
                  <c:v>-6.2211564381917697</c:v>
                </c:pt>
                <c:pt idx="9619">
                  <c:v>8.1018667221069336</c:v>
                </c:pt>
                <c:pt idx="9620">
                  <c:v>40.595109303792242</c:v>
                </c:pt>
                <c:pt idx="9621">
                  <c:v>68.063343048095703</c:v>
                </c:pt>
                <c:pt idx="9622">
                  <c:v>65.717427253723145</c:v>
                </c:pt>
                <c:pt idx="9623">
                  <c:v>33.598960240681919</c:v>
                </c:pt>
                <c:pt idx="9624">
                  <c:v>0.72437699635827391</c:v>
                </c:pt>
                <c:pt idx="9625">
                  <c:v>-10.664895057678224</c:v>
                </c:pt>
                <c:pt idx="9626">
                  <c:v>2.1354754765828821</c:v>
                </c:pt>
                <c:pt idx="9627">
                  <c:v>10.421278635660768</c:v>
                </c:pt>
                <c:pt idx="9628">
                  <c:v>2.4098428090413782</c:v>
                </c:pt>
                <c:pt idx="9629">
                  <c:v>-27.533458391825434</c:v>
                </c:pt>
                <c:pt idx="9630">
                  <c:v>-35.543125470479261</c:v>
                </c:pt>
                <c:pt idx="9631">
                  <c:v>-37.715633710225362</c:v>
                </c:pt>
                <c:pt idx="9632">
                  <c:v>-36.292835235595732</c:v>
                </c:pt>
                <c:pt idx="9633">
                  <c:v>-30.507149060567244</c:v>
                </c:pt>
                <c:pt idx="9634">
                  <c:v>-25.174153010050432</c:v>
                </c:pt>
                <c:pt idx="9635">
                  <c:v>-22.327034632364864</c:v>
                </c:pt>
                <c:pt idx="9636">
                  <c:v>-23.755748748779283</c:v>
                </c:pt>
                <c:pt idx="9637">
                  <c:v>-26.052209536234493</c:v>
                </c:pt>
                <c:pt idx="9638">
                  <c:v>-28.304746309916133</c:v>
                </c:pt>
                <c:pt idx="9639">
                  <c:v>-29.50228150685632</c:v>
                </c:pt>
                <c:pt idx="9640">
                  <c:v>-31.72850513458252</c:v>
                </c:pt>
                <c:pt idx="9641">
                  <c:v>-32.549773216247544</c:v>
                </c:pt>
                <c:pt idx="9642">
                  <c:v>-34.491658846537362</c:v>
                </c:pt>
                <c:pt idx="9643">
                  <c:v>-34.636945406595842</c:v>
                </c:pt>
                <c:pt idx="9644">
                  <c:v>-34.201693534851081</c:v>
                </c:pt>
                <c:pt idx="9645">
                  <c:v>-36.441100756327259</c:v>
                </c:pt>
                <c:pt idx="9646">
                  <c:v>-44.482658386230455</c:v>
                </c:pt>
                <c:pt idx="9647">
                  <c:v>-50.278071403503404</c:v>
                </c:pt>
                <c:pt idx="9648">
                  <c:v>-52.429252306620256</c:v>
                </c:pt>
                <c:pt idx="9649">
                  <c:v>-52.106250762939453</c:v>
                </c:pt>
                <c:pt idx="9650">
                  <c:v>-54.472136497497544</c:v>
                </c:pt>
                <c:pt idx="9651">
                  <c:v>-58.133170127868652</c:v>
                </c:pt>
                <c:pt idx="9652">
                  <c:v>-60.137296676635742</c:v>
                </c:pt>
                <c:pt idx="9653">
                  <c:v>-55.957316716512075</c:v>
                </c:pt>
                <c:pt idx="9654">
                  <c:v>-38.456794102986677</c:v>
                </c:pt>
                <c:pt idx="9655">
                  <c:v>-30.479710896809813</c:v>
                </c:pt>
                <c:pt idx="9656">
                  <c:v>-27.431168238321895</c:v>
                </c:pt>
                <c:pt idx="9657">
                  <c:v>-29.28326416015625</c:v>
                </c:pt>
                <c:pt idx="9658">
                  <c:v>-35.100931485494002</c:v>
                </c:pt>
                <c:pt idx="9659">
                  <c:v>-47.037084579467745</c:v>
                </c:pt>
                <c:pt idx="9660">
                  <c:v>-58.957949320475223</c:v>
                </c:pt>
                <c:pt idx="9661">
                  <c:v>-72.890010515848772</c:v>
                </c:pt>
                <c:pt idx="9662">
                  <c:v>-96.130328496297238</c:v>
                </c:pt>
                <c:pt idx="9663">
                  <c:v>-124.50393962860107</c:v>
                </c:pt>
                <c:pt idx="9664">
                  <c:v>-147.19398593902582</c:v>
                </c:pt>
                <c:pt idx="9665">
                  <c:v>-165.36782741546642</c:v>
                </c:pt>
                <c:pt idx="9666">
                  <c:v>-182.40795501073205</c:v>
                </c:pt>
                <c:pt idx="9667">
                  <c:v>-193.25193929672241</c:v>
                </c:pt>
                <c:pt idx="9668">
                  <c:v>-195.12173302968347</c:v>
                </c:pt>
                <c:pt idx="9669">
                  <c:v>-191.62638044357305</c:v>
                </c:pt>
                <c:pt idx="9670">
                  <c:v>-180.76904519399</c:v>
                </c:pt>
                <c:pt idx="9671">
                  <c:v>-174.77141459782922</c:v>
                </c:pt>
                <c:pt idx="9672">
                  <c:v>-168.78992462158189</c:v>
                </c:pt>
                <c:pt idx="9673">
                  <c:v>-162.7242649396261</c:v>
                </c:pt>
                <c:pt idx="9674">
                  <c:v>-157.45512310663861</c:v>
                </c:pt>
                <c:pt idx="9675">
                  <c:v>-156.86314582824701</c:v>
                </c:pt>
                <c:pt idx="9676">
                  <c:v>-152.47091515858978</c:v>
                </c:pt>
                <c:pt idx="9677">
                  <c:v>-155.58728122711182</c:v>
                </c:pt>
                <c:pt idx="9678">
                  <c:v>-159.35683917999273</c:v>
                </c:pt>
                <c:pt idx="9679">
                  <c:v>-161.00625801086426</c:v>
                </c:pt>
                <c:pt idx="9680">
                  <c:v>-150.46430492401115</c:v>
                </c:pt>
                <c:pt idx="9681">
                  <c:v>-125.52425384521487</c:v>
                </c:pt>
                <c:pt idx="9682">
                  <c:v>-90.796881357828738</c:v>
                </c:pt>
                <c:pt idx="9683">
                  <c:v>-60.21629619598383</c:v>
                </c:pt>
                <c:pt idx="9684">
                  <c:v>-40.192375818888337</c:v>
                </c:pt>
                <c:pt idx="9685">
                  <c:v>-28.615599632263176</c:v>
                </c:pt>
                <c:pt idx="9686">
                  <c:v>-20.64060783386229</c:v>
                </c:pt>
                <c:pt idx="9687">
                  <c:v>-14.66033840179443</c:v>
                </c:pt>
                <c:pt idx="9688">
                  <c:v>-10.018740653991699</c:v>
                </c:pt>
                <c:pt idx="9689">
                  <c:v>-5.5372705459594727</c:v>
                </c:pt>
                <c:pt idx="9690">
                  <c:v>-3.0466105143228788</c:v>
                </c:pt>
                <c:pt idx="9691">
                  <c:v>-3.0749673843383789</c:v>
                </c:pt>
                <c:pt idx="9692">
                  <c:v>-6.0305989583333712</c:v>
                </c:pt>
                <c:pt idx="9693">
                  <c:v>-10.509672800699832</c:v>
                </c:pt>
                <c:pt idx="9694">
                  <c:v>-16.270931243896491</c:v>
                </c:pt>
                <c:pt idx="9695">
                  <c:v>-20.123867352803597</c:v>
                </c:pt>
                <c:pt idx="9696">
                  <c:v>-22.426323890686024</c:v>
                </c:pt>
                <c:pt idx="9697">
                  <c:v>-23.20005130767823</c:v>
                </c:pt>
                <c:pt idx="9698">
                  <c:v>-21.837694168090835</c:v>
                </c:pt>
                <c:pt idx="9699">
                  <c:v>-20.065333684285513</c:v>
                </c:pt>
                <c:pt idx="9700">
                  <c:v>-17.448756217956536</c:v>
                </c:pt>
                <c:pt idx="9701">
                  <c:v>-14.566193262735966</c:v>
                </c:pt>
                <c:pt idx="9702">
                  <c:v>-10.736874262491819</c:v>
                </c:pt>
                <c:pt idx="9703">
                  <c:v>-8.9498437245686091</c:v>
                </c:pt>
                <c:pt idx="9704">
                  <c:v>-8.0660200119018555</c:v>
                </c:pt>
                <c:pt idx="9705">
                  <c:v>-8.3520596822103244</c:v>
                </c:pt>
                <c:pt idx="9706">
                  <c:v>-9.7295799255371058</c:v>
                </c:pt>
                <c:pt idx="9707">
                  <c:v>-16.193979581197134</c:v>
                </c:pt>
                <c:pt idx="9708">
                  <c:v>-22.056081136067746</c:v>
                </c:pt>
                <c:pt idx="9709">
                  <c:v>-23.171024640401242</c:v>
                </c:pt>
                <c:pt idx="9710">
                  <c:v>-23.526883443196546</c:v>
                </c:pt>
                <c:pt idx="9711">
                  <c:v>-21.425384839375834</c:v>
                </c:pt>
                <c:pt idx="9712">
                  <c:v>-19.927250862121582</c:v>
                </c:pt>
                <c:pt idx="9713">
                  <c:v>-19.148514747619632</c:v>
                </c:pt>
                <c:pt idx="9714">
                  <c:v>-19.234094619750984</c:v>
                </c:pt>
                <c:pt idx="9715">
                  <c:v>-21.849174181620242</c:v>
                </c:pt>
                <c:pt idx="9716">
                  <c:v>-24.650756518046137</c:v>
                </c:pt>
                <c:pt idx="9717">
                  <c:v>-26.188823382059692</c:v>
                </c:pt>
                <c:pt idx="9718">
                  <c:v>-26.03581237792968</c:v>
                </c:pt>
                <c:pt idx="9719">
                  <c:v>-26.689722379048696</c:v>
                </c:pt>
                <c:pt idx="9720">
                  <c:v>-26.647657076517703</c:v>
                </c:pt>
                <c:pt idx="9721">
                  <c:v>-26.699236234029161</c:v>
                </c:pt>
                <c:pt idx="9722">
                  <c:v>-18.488133430480943</c:v>
                </c:pt>
                <c:pt idx="9723">
                  <c:v>-15.118588447570797</c:v>
                </c:pt>
                <c:pt idx="9724">
                  <c:v>-7.4386256535847242</c:v>
                </c:pt>
                <c:pt idx="9725">
                  <c:v>-4.1486775080362559</c:v>
                </c:pt>
                <c:pt idx="9726">
                  <c:v>-4.0472774505615234</c:v>
                </c:pt>
                <c:pt idx="9727">
                  <c:v>-4.5245415369670319</c:v>
                </c:pt>
                <c:pt idx="9728">
                  <c:v>-5.0383338928222683</c:v>
                </c:pt>
                <c:pt idx="9729">
                  <c:v>-4.4640715916951876</c:v>
                </c:pt>
                <c:pt idx="9730">
                  <c:v>-4.7326065699259043</c:v>
                </c:pt>
                <c:pt idx="9731">
                  <c:v>-4.9766607284545934</c:v>
                </c:pt>
                <c:pt idx="9732">
                  <c:v>-5.0320704778035861</c:v>
                </c:pt>
                <c:pt idx="9733">
                  <c:v>-4.5379209518432617</c:v>
                </c:pt>
                <c:pt idx="9734">
                  <c:v>-4.2476323445638418</c:v>
                </c:pt>
                <c:pt idx="9735">
                  <c:v>-4.0092690785725171</c:v>
                </c:pt>
                <c:pt idx="9736">
                  <c:v>-4.2253185907999296</c:v>
                </c:pt>
                <c:pt idx="9737">
                  <c:v>-5.5335302352905273</c:v>
                </c:pt>
                <c:pt idx="9738">
                  <c:v>-4.4025535583496085</c:v>
                </c:pt>
                <c:pt idx="9739">
                  <c:v>-4.4517889022827166</c:v>
                </c:pt>
                <c:pt idx="9740">
                  <c:v>-5.3795572916666305</c:v>
                </c:pt>
                <c:pt idx="9741">
                  <c:v>-16.345854123433483</c:v>
                </c:pt>
                <c:pt idx="9742">
                  <c:v>-39.597558975219741</c:v>
                </c:pt>
                <c:pt idx="9743">
                  <c:v>-18.045425415039063</c:v>
                </c:pt>
                <c:pt idx="9744">
                  <c:v>-6.0420344670612831</c:v>
                </c:pt>
                <c:pt idx="9745">
                  <c:v>-4.6771195729572774</c:v>
                </c:pt>
                <c:pt idx="9746">
                  <c:v>-4.1836309432983398</c:v>
                </c:pt>
                <c:pt idx="9747">
                  <c:v>-5.2411200205484665</c:v>
                </c:pt>
                <c:pt idx="9748">
                  <c:v>-4.1338895161946985</c:v>
                </c:pt>
                <c:pt idx="9749">
                  <c:v>-3.0271380742391338</c:v>
                </c:pt>
                <c:pt idx="9750">
                  <c:v>-5.2676280339559298</c:v>
                </c:pt>
                <c:pt idx="9751">
                  <c:v>-5.3383941650390634</c:v>
                </c:pt>
                <c:pt idx="9752">
                  <c:v>-3.4227895736694336</c:v>
                </c:pt>
                <c:pt idx="9753">
                  <c:v>5.2727702458699905</c:v>
                </c:pt>
                <c:pt idx="9754">
                  <c:v>12.352374712626105</c:v>
                </c:pt>
                <c:pt idx="9755">
                  <c:v>13.308980623880984</c:v>
                </c:pt>
                <c:pt idx="9756">
                  <c:v>18.394058545430546</c:v>
                </c:pt>
                <c:pt idx="9757">
                  <c:v>20.293701171874993</c:v>
                </c:pt>
                <c:pt idx="9758">
                  <c:v>21.584025700886968</c:v>
                </c:pt>
                <c:pt idx="9759">
                  <c:v>25.379440625508664</c:v>
                </c:pt>
                <c:pt idx="9760">
                  <c:v>34.19522825876868</c:v>
                </c:pt>
                <c:pt idx="9761">
                  <c:v>53.970968882242794</c:v>
                </c:pt>
                <c:pt idx="9762">
                  <c:v>78.507753372192383</c:v>
                </c:pt>
                <c:pt idx="9763">
                  <c:v>102.97424316406253</c:v>
                </c:pt>
                <c:pt idx="9764">
                  <c:v>120.60914262135827</c:v>
                </c:pt>
                <c:pt idx="9765">
                  <c:v>129.48206679026282</c:v>
                </c:pt>
                <c:pt idx="9766">
                  <c:v>131.49630800882989</c:v>
                </c:pt>
                <c:pt idx="9767">
                  <c:v>129.95054117838541</c:v>
                </c:pt>
                <c:pt idx="9768">
                  <c:v>132.01670106252038</c:v>
                </c:pt>
                <c:pt idx="9769">
                  <c:v>135.28788534800208</c:v>
                </c:pt>
                <c:pt idx="9770">
                  <c:v>124.34499549865725</c:v>
                </c:pt>
                <c:pt idx="9771">
                  <c:v>64.717388788859012</c:v>
                </c:pt>
                <c:pt idx="9772">
                  <c:v>27.303572654724114</c:v>
                </c:pt>
                <c:pt idx="9773">
                  <c:v>8.5119597117106842</c:v>
                </c:pt>
                <c:pt idx="9774">
                  <c:v>-27.007087707519531</c:v>
                </c:pt>
                <c:pt idx="9775">
                  <c:v>-21.889675140380859</c:v>
                </c:pt>
                <c:pt idx="9776">
                  <c:v>-7.3787803649902344</c:v>
                </c:pt>
                <c:pt idx="9777">
                  <c:v>0.55946318308508558</c:v>
                </c:pt>
                <c:pt idx="9778">
                  <c:v>2.5287599563598633</c:v>
                </c:pt>
                <c:pt idx="9779">
                  <c:v>2.2055063247680664</c:v>
                </c:pt>
                <c:pt idx="9780">
                  <c:v>2.6922572453817111</c:v>
                </c:pt>
                <c:pt idx="9781">
                  <c:v>3.4899946848551053</c:v>
                </c:pt>
                <c:pt idx="9782">
                  <c:v>1.5573180516561251</c:v>
                </c:pt>
                <c:pt idx="9783">
                  <c:v>-1.7046318054199214</c:v>
                </c:pt>
                <c:pt idx="9784">
                  <c:v>-3.0804990132650119</c:v>
                </c:pt>
                <c:pt idx="9785">
                  <c:v>-3.5756387710571289</c:v>
                </c:pt>
                <c:pt idx="9786">
                  <c:v>-3.6580136617023991</c:v>
                </c:pt>
                <c:pt idx="9787">
                  <c:v>-3.0124724706014367</c:v>
                </c:pt>
                <c:pt idx="9788">
                  <c:v>-2.8847818374633798</c:v>
                </c:pt>
                <c:pt idx="9789">
                  <c:v>-2.7539834976196289</c:v>
                </c:pt>
                <c:pt idx="9790">
                  <c:v>-2.4632256825764216</c:v>
                </c:pt>
                <c:pt idx="9791">
                  <c:v>-3.3392333984375</c:v>
                </c:pt>
                <c:pt idx="9792">
                  <c:v>-3.3986374537149677</c:v>
                </c:pt>
                <c:pt idx="9793">
                  <c:v>-3.9097887674968206</c:v>
                </c:pt>
                <c:pt idx="9794">
                  <c:v>-4.4899845123291016</c:v>
                </c:pt>
                <c:pt idx="9795">
                  <c:v>-4.8931360244750959</c:v>
                </c:pt>
                <c:pt idx="9796">
                  <c:v>-4.8900114695230741</c:v>
                </c:pt>
                <c:pt idx="9797">
                  <c:v>-3.9087514877319345</c:v>
                </c:pt>
                <c:pt idx="9798">
                  <c:v>-1.9209241867065434</c:v>
                </c:pt>
                <c:pt idx="9799">
                  <c:v>1.172113418579102</c:v>
                </c:pt>
                <c:pt idx="9800">
                  <c:v>1.0247958501180392</c:v>
                </c:pt>
                <c:pt idx="9801">
                  <c:v>-1.7162529627481722</c:v>
                </c:pt>
                <c:pt idx="9802">
                  <c:v>-2.0484002431234112</c:v>
                </c:pt>
                <c:pt idx="9803">
                  <c:v>-1.1009435653686523</c:v>
                </c:pt>
                <c:pt idx="9804">
                  <c:v>4.9264589945551086E-2</c:v>
                </c:pt>
                <c:pt idx="9805">
                  <c:v>0.18469015757239063</c:v>
                </c:pt>
                <c:pt idx="9806">
                  <c:v>-0.14213148752844526</c:v>
                </c:pt>
                <c:pt idx="9807">
                  <c:v>-4.8710505167605327E-2</c:v>
                </c:pt>
                <c:pt idx="9808">
                  <c:v>-5.4441134134890504E-2</c:v>
                </c:pt>
                <c:pt idx="9809">
                  <c:v>-8.4131240844726549E-2</c:v>
                </c:pt>
                <c:pt idx="9810">
                  <c:v>-0.1098121007282771</c:v>
                </c:pt>
                <c:pt idx="9811">
                  <c:v>-0.11198902130126953</c:v>
                </c:pt>
                <c:pt idx="9812">
                  <c:v>-2.9131571451898711E-2</c:v>
                </c:pt>
                <c:pt idx="9813">
                  <c:v>-6.5873463948946717E-3</c:v>
                </c:pt>
                <c:pt idx="9814">
                  <c:v>-1.5653928120968885E-2</c:v>
                </c:pt>
                <c:pt idx="9815">
                  <c:v>1.8135706583279898E-3</c:v>
                </c:pt>
                <c:pt idx="9816">
                  <c:v>9.815438588464083E-2</c:v>
                </c:pt>
                <c:pt idx="9817">
                  <c:v>0.12637297312414825</c:v>
                </c:pt>
                <c:pt idx="9818">
                  <c:v>5.7223637898687264E-2</c:v>
                </c:pt>
                <c:pt idx="9819">
                  <c:v>8.7930043538335653E-2</c:v>
                </c:pt>
                <c:pt idx="9820">
                  <c:v>7.5329780578613309E-2</c:v>
                </c:pt>
                <c:pt idx="9821">
                  <c:v>5.0313313802121278E-2</c:v>
                </c:pt>
                <c:pt idx="9822">
                  <c:v>6.677023569739049E-2</c:v>
                </c:pt>
                <c:pt idx="9823">
                  <c:v>2.6124954223632799E-2</c:v>
                </c:pt>
                <c:pt idx="9824">
                  <c:v>3.2193183898925795E-2</c:v>
                </c:pt>
                <c:pt idx="9825">
                  <c:v>8.5700352987032706E-3</c:v>
                </c:pt>
                <c:pt idx="9826">
                  <c:v>1.7096837361691538E-2</c:v>
                </c:pt>
                <c:pt idx="9827">
                  <c:v>5.3670247395871229E-2</c:v>
                </c:pt>
                <c:pt idx="9828">
                  <c:v>8.5227012634277372E-2</c:v>
                </c:pt>
                <c:pt idx="9829">
                  <c:v>-9.2059771219851413E-2</c:v>
                </c:pt>
                <c:pt idx="9830">
                  <c:v>-0.20750713348388677</c:v>
                </c:pt>
                <c:pt idx="9831">
                  <c:v>2.2849893569946298</c:v>
                </c:pt>
                <c:pt idx="9832">
                  <c:v>5.6339324315389376</c:v>
                </c:pt>
                <c:pt idx="9833">
                  <c:v>14.669240315755134</c:v>
                </c:pt>
                <c:pt idx="9834">
                  <c:v>17.662124633789055</c:v>
                </c:pt>
                <c:pt idx="9835">
                  <c:v>13.252577145894405</c:v>
                </c:pt>
                <c:pt idx="9836">
                  <c:v>10.649150530497309</c:v>
                </c:pt>
                <c:pt idx="9837">
                  <c:v>9.3606046040853279</c:v>
                </c:pt>
                <c:pt idx="9838">
                  <c:v>8.2408555348714536</c:v>
                </c:pt>
                <c:pt idx="9839">
                  <c:v>8.7558263142904025</c:v>
                </c:pt>
                <c:pt idx="9840">
                  <c:v>7.9556458791097375</c:v>
                </c:pt>
                <c:pt idx="9841">
                  <c:v>9.413382848103879</c:v>
                </c:pt>
                <c:pt idx="9842">
                  <c:v>9.3537762959797508</c:v>
                </c:pt>
                <c:pt idx="9843">
                  <c:v>8.3713684082031214</c:v>
                </c:pt>
                <c:pt idx="9844">
                  <c:v>8.9878962834675367</c:v>
                </c:pt>
                <c:pt idx="9845">
                  <c:v>10.72127437591552</c:v>
                </c:pt>
                <c:pt idx="9846">
                  <c:v>11.795758247375488</c:v>
                </c:pt>
                <c:pt idx="9847">
                  <c:v>12.397101720174188</c:v>
                </c:pt>
                <c:pt idx="9848">
                  <c:v>11.068023999531988</c:v>
                </c:pt>
                <c:pt idx="9849">
                  <c:v>9.8806187311809026</c:v>
                </c:pt>
                <c:pt idx="9850">
                  <c:v>9.7652438481649178</c:v>
                </c:pt>
                <c:pt idx="9851">
                  <c:v>12.524409612019896</c:v>
                </c:pt>
                <c:pt idx="9852">
                  <c:v>14.547481536865238</c:v>
                </c:pt>
                <c:pt idx="9853">
                  <c:v>13.328898111979242</c:v>
                </c:pt>
                <c:pt idx="9854">
                  <c:v>11.031949996948246</c:v>
                </c:pt>
                <c:pt idx="9855">
                  <c:v>10.367929140726687</c:v>
                </c:pt>
                <c:pt idx="9856">
                  <c:v>9.4900290171306096</c:v>
                </c:pt>
                <c:pt idx="9857">
                  <c:v>12.688567797342898</c:v>
                </c:pt>
                <c:pt idx="9858">
                  <c:v>13.286955197652219</c:v>
                </c:pt>
                <c:pt idx="9859">
                  <c:v>14.678897221883172</c:v>
                </c:pt>
                <c:pt idx="9860">
                  <c:v>14.126167615254758</c:v>
                </c:pt>
                <c:pt idx="9861">
                  <c:v>16.223138173421134</c:v>
                </c:pt>
                <c:pt idx="9862">
                  <c:v>17.406794548034661</c:v>
                </c:pt>
                <c:pt idx="9863">
                  <c:v>15.373981475830078</c:v>
                </c:pt>
                <c:pt idx="9864">
                  <c:v>21.863744099934923</c:v>
                </c:pt>
                <c:pt idx="9865">
                  <c:v>27.075153986612918</c:v>
                </c:pt>
                <c:pt idx="9866">
                  <c:v>19.487468083699468</c:v>
                </c:pt>
                <c:pt idx="9867">
                  <c:v>10.209896405537847</c:v>
                </c:pt>
                <c:pt idx="9868">
                  <c:v>8.6825927098591364</c:v>
                </c:pt>
                <c:pt idx="9869">
                  <c:v>13.02151934305823</c:v>
                </c:pt>
                <c:pt idx="9870">
                  <c:v>13.864575068155887</c:v>
                </c:pt>
                <c:pt idx="9871">
                  <c:v>11.520863850911383</c:v>
                </c:pt>
                <c:pt idx="9872">
                  <c:v>11.255681355794199</c:v>
                </c:pt>
                <c:pt idx="9873">
                  <c:v>13.383324623107914</c:v>
                </c:pt>
                <c:pt idx="9874">
                  <c:v>15.391448020935059</c:v>
                </c:pt>
                <c:pt idx="9875">
                  <c:v>15.122955004374148</c:v>
                </c:pt>
                <c:pt idx="9876">
                  <c:v>14.529608090718625</c:v>
                </c:pt>
                <c:pt idx="9877">
                  <c:v>16.606121063232436</c:v>
                </c:pt>
                <c:pt idx="9878">
                  <c:v>15.454393068949347</c:v>
                </c:pt>
                <c:pt idx="9879">
                  <c:v>13.257968902587891</c:v>
                </c:pt>
                <c:pt idx="9880">
                  <c:v>12.706105550130133</c:v>
                </c:pt>
                <c:pt idx="9881">
                  <c:v>12.140358289082879</c:v>
                </c:pt>
                <c:pt idx="9882">
                  <c:v>12.86647192637122</c:v>
                </c:pt>
                <c:pt idx="9883">
                  <c:v>15.795124689738032</c:v>
                </c:pt>
                <c:pt idx="9884">
                  <c:v>16.408735911051384</c:v>
                </c:pt>
                <c:pt idx="9885">
                  <c:v>13.282200177510617</c:v>
                </c:pt>
                <c:pt idx="9886">
                  <c:v>9.1145521799722928</c:v>
                </c:pt>
                <c:pt idx="9887">
                  <c:v>9.4614241917927302</c:v>
                </c:pt>
                <c:pt idx="9888">
                  <c:v>10.815766652425173</c:v>
                </c:pt>
                <c:pt idx="9889">
                  <c:v>10.436769485473633</c:v>
                </c:pt>
                <c:pt idx="9890">
                  <c:v>10.178799947102902</c:v>
                </c:pt>
                <c:pt idx="9891">
                  <c:v>9.8299299875894803</c:v>
                </c:pt>
                <c:pt idx="9892">
                  <c:v>-15.198008537292477</c:v>
                </c:pt>
                <c:pt idx="9893">
                  <c:v>-122.03236484527589</c:v>
                </c:pt>
                <c:pt idx="9894">
                  <c:v>-105.47179444630946</c:v>
                </c:pt>
                <c:pt idx="9895">
                  <c:v>-40.676825841267942</c:v>
                </c:pt>
                <c:pt idx="9896">
                  <c:v>-17.66104857126868</c:v>
                </c:pt>
                <c:pt idx="9897">
                  <c:v>-6.6962451934814471</c:v>
                </c:pt>
                <c:pt idx="9898">
                  <c:v>-2.9670791625976576</c:v>
                </c:pt>
                <c:pt idx="9899">
                  <c:v>-1.9432430267333989</c:v>
                </c:pt>
                <c:pt idx="9900">
                  <c:v>-0.95574919382738721</c:v>
                </c:pt>
                <c:pt idx="9901">
                  <c:v>0.6775665283203125</c:v>
                </c:pt>
                <c:pt idx="9902">
                  <c:v>1.5823596318563209</c:v>
                </c:pt>
                <c:pt idx="9903">
                  <c:v>2.09566307067871</c:v>
                </c:pt>
                <c:pt idx="9904">
                  <c:v>2.2376982371011991</c:v>
                </c:pt>
                <c:pt idx="9905">
                  <c:v>2.4716672897338858</c:v>
                </c:pt>
                <c:pt idx="9906">
                  <c:v>2.8975458145141588</c:v>
                </c:pt>
                <c:pt idx="9907">
                  <c:v>2.8420368830362577</c:v>
                </c:pt>
                <c:pt idx="9908">
                  <c:v>2.8788175582885742</c:v>
                </c:pt>
                <c:pt idx="9909">
                  <c:v>3.3807220458984384</c:v>
                </c:pt>
                <c:pt idx="9910">
                  <c:v>3.1727231343586468</c:v>
                </c:pt>
                <c:pt idx="9911">
                  <c:v>4.7728389104207736</c:v>
                </c:pt>
                <c:pt idx="9912">
                  <c:v>4.3952207565307617</c:v>
                </c:pt>
                <c:pt idx="9913">
                  <c:v>3.7488129933674372</c:v>
                </c:pt>
                <c:pt idx="9914">
                  <c:v>3.3610604604085657</c:v>
                </c:pt>
                <c:pt idx="9915">
                  <c:v>3.6100133260091525</c:v>
                </c:pt>
                <c:pt idx="9916">
                  <c:v>3.8037780125936247</c:v>
                </c:pt>
                <c:pt idx="9917">
                  <c:v>3.5136076609293241</c:v>
                </c:pt>
                <c:pt idx="9918">
                  <c:v>3.2309379577636732</c:v>
                </c:pt>
                <c:pt idx="9919">
                  <c:v>3.564008076985715</c:v>
                </c:pt>
                <c:pt idx="9920">
                  <c:v>4.2222989400228261</c:v>
                </c:pt>
                <c:pt idx="9921">
                  <c:v>5.5957978566487991</c:v>
                </c:pt>
                <c:pt idx="9922">
                  <c:v>7.8506355285644496</c:v>
                </c:pt>
                <c:pt idx="9923">
                  <c:v>73.156219164530398</c:v>
                </c:pt>
                <c:pt idx="9924">
                  <c:v>329.89366213480662</c:v>
                </c:pt>
                <c:pt idx="9925">
                  <c:v>233.53151639302581</c:v>
                </c:pt>
                <c:pt idx="9926">
                  <c:v>91.3916680018107</c:v>
                </c:pt>
                <c:pt idx="9927">
                  <c:v>50.110019048055065</c:v>
                </c:pt>
                <c:pt idx="9928">
                  <c:v>32.317254384358755</c:v>
                </c:pt>
                <c:pt idx="9929">
                  <c:v>16.812173843383789</c:v>
                </c:pt>
                <c:pt idx="9930">
                  <c:v>12.708383083343499</c:v>
                </c:pt>
                <c:pt idx="9931">
                  <c:v>14.244390328725217</c:v>
                </c:pt>
                <c:pt idx="9932">
                  <c:v>15.274487336476628</c:v>
                </c:pt>
                <c:pt idx="9933">
                  <c:v>15.053970972696959</c:v>
                </c:pt>
                <c:pt idx="9934">
                  <c:v>13.824299176534055</c:v>
                </c:pt>
                <c:pt idx="9935">
                  <c:v>11.114905357360897</c:v>
                </c:pt>
                <c:pt idx="9936">
                  <c:v>10.50619268417358</c:v>
                </c:pt>
                <c:pt idx="9937">
                  <c:v>11.722277164459166</c:v>
                </c:pt>
                <c:pt idx="9938">
                  <c:v>12.72299305597943</c:v>
                </c:pt>
                <c:pt idx="9939">
                  <c:v>12.293359279632625</c:v>
                </c:pt>
                <c:pt idx="9940">
                  <c:v>10.902290344238285</c:v>
                </c:pt>
                <c:pt idx="9941">
                  <c:v>10.322943846384707</c:v>
                </c:pt>
                <c:pt idx="9942">
                  <c:v>8.4931419690449843</c:v>
                </c:pt>
                <c:pt idx="9943">
                  <c:v>7.7891882260640273</c:v>
                </c:pt>
                <c:pt idx="9944">
                  <c:v>8.8096006711323867</c:v>
                </c:pt>
                <c:pt idx="9945">
                  <c:v>9.6607670783996049</c:v>
                </c:pt>
                <c:pt idx="9946">
                  <c:v>9.940858523050963</c:v>
                </c:pt>
                <c:pt idx="9947">
                  <c:v>9.4181531270344792</c:v>
                </c:pt>
                <c:pt idx="9948">
                  <c:v>8.3246390024821189</c:v>
                </c:pt>
                <c:pt idx="9949">
                  <c:v>8.4651967684428122</c:v>
                </c:pt>
                <c:pt idx="9950">
                  <c:v>8.7311213811238346</c:v>
                </c:pt>
                <c:pt idx="9951">
                  <c:v>11.328746318817142</c:v>
                </c:pt>
                <c:pt idx="9952">
                  <c:v>12.308423678080263</c:v>
                </c:pt>
                <c:pt idx="9953">
                  <c:v>14.169133981068914</c:v>
                </c:pt>
                <c:pt idx="9954">
                  <c:v>18.320303599039729</c:v>
                </c:pt>
                <c:pt idx="9955">
                  <c:v>15.726557731628365</c:v>
                </c:pt>
                <c:pt idx="9956">
                  <c:v>13.836271286010739</c:v>
                </c:pt>
                <c:pt idx="9957">
                  <c:v>12.377596060435001</c:v>
                </c:pt>
                <c:pt idx="9958">
                  <c:v>12.432281017303524</c:v>
                </c:pt>
                <c:pt idx="9959">
                  <c:v>11.73859945933026</c:v>
                </c:pt>
                <c:pt idx="9960">
                  <c:v>10.219765981038393</c:v>
                </c:pt>
                <c:pt idx="9961">
                  <c:v>9.6173996925353986</c:v>
                </c:pt>
                <c:pt idx="9962">
                  <c:v>8.916764895121279</c:v>
                </c:pt>
                <c:pt idx="9963">
                  <c:v>8.3535857200622612</c:v>
                </c:pt>
                <c:pt idx="9964">
                  <c:v>9.4866956075032416</c:v>
                </c:pt>
                <c:pt idx="9965">
                  <c:v>8.1462483406067427</c:v>
                </c:pt>
                <c:pt idx="9966">
                  <c:v>12.766908645629822</c:v>
                </c:pt>
                <c:pt idx="9967">
                  <c:v>14.374018669128365</c:v>
                </c:pt>
                <c:pt idx="9968">
                  <c:v>13.873654047648078</c:v>
                </c:pt>
                <c:pt idx="9969">
                  <c:v>13.588305155436217</c:v>
                </c:pt>
                <c:pt idx="9970">
                  <c:v>13.869842052459667</c:v>
                </c:pt>
                <c:pt idx="9971">
                  <c:v>13.620897769928035</c:v>
                </c:pt>
                <c:pt idx="9972">
                  <c:v>13.269324461619073</c:v>
                </c:pt>
                <c:pt idx="9973">
                  <c:v>12.679222742716487</c:v>
                </c:pt>
                <c:pt idx="9974">
                  <c:v>12.825483957926458</c:v>
                </c:pt>
                <c:pt idx="9975">
                  <c:v>11.788019498189271</c:v>
                </c:pt>
                <c:pt idx="9976">
                  <c:v>11.408572991689027</c:v>
                </c:pt>
                <c:pt idx="9977">
                  <c:v>11.22034899393719</c:v>
                </c:pt>
                <c:pt idx="9978">
                  <c:v>11.604967753092406</c:v>
                </c:pt>
                <c:pt idx="9979">
                  <c:v>11.890536308288524</c:v>
                </c:pt>
                <c:pt idx="9980">
                  <c:v>12.906781514485722</c:v>
                </c:pt>
                <c:pt idx="9981">
                  <c:v>14.658099969228093</c:v>
                </c:pt>
                <c:pt idx="9982">
                  <c:v>16.562791983286559</c:v>
                </c:pt>
                <c:pt idx="9983">
                  <c:v>24.306562105814635</c:v>
                </c:pt>
                <c:pt idx="9984">
                  <c:v>31.312344233194999</c:v>
                </c:pt>
                <c:pt idx="9985">
                  <c:v>-7.9742196400959511</c:v>
                </c:pt>
                <c:pt idx="9986">
                  <c:v>-15.213883082072012</c:v>
                </c:pt>
                <c:pt idx="9987">
                  <c:v>-10.548446655273439</c:v>
                </c:pt>
                <c:pt idx="9988">
                  <c:v>-2.3836793899536133</c:v>
                </c:pt>
                <c:pt idx="9989">
                  <c:v>5.2606242497762397</c:v>
                </c:pt>
                <c:pt idx="9990">
                  <c:v>13.007852872212766</c:v>
                </c:pt>
                <c:pt idx="9991">
                  <c:v>18.979404449462887</c:v>
                </c:pt>
                <c:pt idx="9992">
                  <c:v>20.700233777364012</c:v>
                </c:pt>
                <c:pt idx="9993">
                  <c:v>17.212571144104004</c:v>
                </c:pt>
                <c:pt idx="9994">
                  <c:v>16.015091260274293</c:v>
                </c:pt>
                <c:pt idx="9995">
                  <c:v>32.490361213684075</c:v>
                </c:pt>
                <c:pt idx="9996">
                  <c:v>36.497394879659055</c:v>
                </c:pt>
                <c:pt idx="9997">
                  <c:v>8.8701947530109972</c:v>
                </c:pt>
                <c:pt idx="9998">
                  <c:v>5.9318707784017324</c:v>
                </c:pt>
                <c:pt idx="9999">
                  <c:v>4.4413681030273482</c:v>
                </c:pt>
                <c:pt idx="10000">
                  <c:v>5.7053667704263944</c:v>
                </c:pt>
                <c:pt idx="10001">
                  <c:v>5.8762683868408239</c:v>
                </c:pt>
                <c:pt idx="10002">
                  <c:v>5.5503193537394955</c:v>
                </c:pt>
                <c:pt idx="10003">
                  <c:v>6.7824821472167951</c:v>
                </c:pt>
                <c:pt idx="10004">
                  <c:v>6.0425326029459256</c:v>
                </c:pt>
                <c:pt idx="10005">
                  <c:v>6.4161265691121798</c:v>
                </c:pt>
                <c:pt idx="10006">
                  <c:v>8.1613473892211914</c:v>
                </c:pt>
                <c:pt idx="10007">
                  <c:v>8.8402620951335358</c:v>
                </c:pt>
                <c:pt idx="10008">
                  <c:v>8.5957425435383392</c:v>
                </c:pt>
                <c:pt idx="10009">
                  <c:v>10.491972287495852</c:v>
                </c:pt>
                <c:pt idx="10010">
                  <c:v>12.115515708923343</c:v>
                </c:pt>
                <c:pt idx="10011">
                  <c:v>16.566348075866692</c:v>
                </c:pt>
                <c:pt idx="10012">
                  <c:v>24.873734792073492</c:v>
                </c:pt>
                <c:pt idx="10013">
                  <c:v>25.358151753743531</c:v>
                </c:pt>
                <c:pt idx="10014">
                  <c:v>21.836097717285163</c:v>
                </c:pt>
                <c:pt idx="10015">
                  <c:v>17.879626592000243</c:v>
                </c:pt>
                <c:pt idx="10016">
                  <c:v>3.7340211868286142</c:v>
                </c:pt>
                <c:pt idx="10017">
                  <c:v>-10.068158785502188</c:v>
                </c:pt>
                <c:pt idx="10018">
                  <c:v>-4.8722985585530978</c:v>
                </c:pt>
                <c:pt idx="10019">
                  <c:v>0.37031428019201962</c:v>
                </c:pt>
                <c:pt idx="10020">
                  <c:v>4.8320128122965098</c:v>
                </c:pt>
                <c:pt idx="10021">
                  <c:v>8.9077183405557889</c:v>
                </c:pt>
                <c:pt idx="10022">
                  <c:v>11.37576834360755</c:v>
                </c:pt>
                <c:pt idx="10023">
                  <c:v>11.942149162292477</c:v>
                </c:pt>
                <c:pt idx="10024">
                  <c:v>10.625677744547488</c:v>
                </c:pt>
                <c:pt idx="10025">
                  <c:v>9.623211860656733</c:v>
                </c:pt>
                <c:pt idx="10026">
                  <c:v>8.8624830245971733</c:v>
                </c:pt>
                <c:pt idx="10027">
                  <c:v>7.4836610158284902</c:v>
                </c:pt>
                <c:pt idx="10028">
                  <c:v>7.1154190699259026</c:v>
                </c:pt>
                <c:pt idx="10029">
                  <c:v>6.3112770716348914</c:v>
                </c:pt>
                <c:pt idx="10030">
                  <c:v>4.7699569066365903</c:v>
                </c:pt>
                <c:pt idx="10031">
                  <c:v>3.547284444173215</c:v>
                </c:pt>
                <c:pt idx="10032">
                  <c:v>3.3796790440876521</c:v>
                </c:pt>
                <c:pt idx="10033">
                  <c:v>3.6164366404215116</c:v>
                </c:pt>
                <c:pt idx="10034">
                  <c:v>4.8289162317911387</c:v>
                </c:pt>
                <c:pt idx="10035">
                  <c:v>6.9149697621662654</c:v>
                </c:pt>
                <c:pt idx="10036">
                  <c:v>9.275294621785406</c:v>
                </c:pt>
                <c:pt idx="10037">
                  <c:v>10.460941632588746</c:v>
                </c:pt>
                <c:pt idx="10038">
                  <c:v>7.6842606862386464</c:v>
                </c:pt>
                <c:pt idx="10039">
                  <c:v>7.2296784718831795</c:v>
                </c:pt>
                <c:pt idx="10040">
                  <c:v>6.5127175649006395</c:v>
                </c:pt>
                <c:pt idx="10041">
                  <c:v>7.0475670496622342</c:v>
                </c:pt>
                <c:pt idx="10042">
                  <c:v>8.4635267257690483</c:v>
                </c:pt>
                <c:pt idx="10043">
                  <c:v>8.7080729802448715</c:v>
                </c:pt>
                <c:pt idx="10044">
                  <c:v>8.4805494944254214</c:v>
                </c:pt>
                <c:pt idx="10045">
                  <c:v>8.3195219039916992</c:v>
                </c:pt>
                <c:pt idx="10046">
                  <c:v>8.3726186752319371</c:v>
                </c:pt>
                <c:pt idx="10047">
                  <c:v>9.3422390619913358</c:v>
                </c:pt>
                <c:pt idx="10048">
                  <c:v>15.078478813171387</c:v>
                </c:pt>
                <c:pt idx="10049">
                  <c:v>24.73520215352368</c:v>
                </c:pt>
                <c:pt idx="10050">
                  <c:v>34.194469134012934</c:v>
                </c:pt>
                <c:pt idx="10051">
                  <c:v>42.381151199340799</c:v>
                </c:pt>
                <c:pt idx="10052">
                  <c:v>42.378818829854261</c:v>
                </c:pt>
                <c:pt idx="10053">
                  <c:v>40.867774963378906</c:v>
                </c:pt>
                <c:pt idx="10054">
                  <c:v>40.490021705627427</c:v>
                </c:pt>
                <c:pt idx="10055">
                  <c:v>42.057078043619853</c:v>
                </c:pt>
                <c:pt idx="10056">
                  <c:v>44.470026652018291</c:v>
                </c:pt>
                <c:pt idx="10057">
                  <c:v>45.399282137552859</c:v>
                </c:pt>
                <c:pt idx="10058">
                  <c:v>45.727258364359514</c:v>
                </c:pt>
                <c:pt idx="10059">
                  <c:v>45.785943031311035</c:v>
                </c:pt>
                <c:pt idx="10060">
                  <c:v>46.234384854634627</c:v>
                </c:pt>
                <c:pt idx="10061">
                  <c:v>46.135910034179723</c:v>
                </c:pt>
                <c:pt idx="10062">
                  <c:v>46.816784540812222</c:v>
                </c:pt>
                <c:pt idx="10063">
                  <c:v>47.958502451578738</c:v>
                </c:pt>
                <c:pt idx="10064">
                  <c:v>50.353125890096052</c:v>
                </c:pt>
                <c:pt idx="10065">
                  <c:v>54.00979169209802</c:v>
                </c:pt>
                <c:pt idx="10066">
                  <c:v>54.510889053344691</c:v>
                </c:pt>
                <c:pt idx="10067">
                  <c:v>51.955404599507659</c:v>
                </c:pt>
                <c:pt idx="10068">
                  <c:v>50.845597902933719</c:v>
                </c:pt>
                <c:pt idx="10069">
                  <c:v>49.437531789143904</c:v>
                </c:pt>
                <c:pt idx="10070">
                  <c:v>49.159235636393305</c:v>
                </c:pt>
                <c:pt idx="10071">
                  <c:v>48.987367947896338</c:v>
                </c:pt>
                <c:pt idx="10072">
                  <c:v>47.003379503885981</c:v>
                </c:pt>
                <c:pt idx="10073">
                  <c:v>45.137141545613623</c:v>
                </c:pt>
                <c:pt idx="10074">
                  <c:v>44.843852996826172</c:v>
                </c:pt>
                <c:pt idx="10075">
                  <c:v>43.834193229675293</c:v>
                </c:pt>
                <c:pt idx="10076">
                  <c:v>42.723225593566902</c:v>
                </c:pt>
                <c:pt idx="10077">
                  <c:v>42.143584569295143</c:v>
                </c:pt>
                <c:pt idx="10078">
                  <c:v>42.929994265238392</c:v>
                </c:pt>
                <c:pt idx="10079">
                  <c:v>44.049791018168207</c:v>
                </c:pt>
                <c:pt idx="10080">
                  <c:v>45.382953961690177</c:v>
                </c:pt>
                <c:pt idx="10081">
                  <c:v>46.878506978352789</c:v>
                </c:pt>
                <c:pt idx="10082">
                  <c:v>48.937493324279799</c:v>
                </c:pt>
                <c:pt idx="10083">
                  <c:v>46.863478660583496</c:v>
                </c:pt>
                <c:pt idx="10084">
                  <c:v>42.840566317240445</c:v>
                </c:pt>
                <c:pt idx="10085">
                  <c:v>36.998842239379904</c:v>
                </c:pt>
                <c:pt idx="10086">
                  <c:v>31.360598564147942</c:v>
                </c:pt>
                <c:pt idx="10087">
                  <c:v>29.350647926330566</c:v>
                </c:pt>
                <c:pt idx="10088">
                  <c:v>17.235861778259284</c:v>
                </c:pt>
                <c:pt idx="10089">
                  <c:v>0.45931975046801199</c:v>
                </c:pt>
                <c:pt idx="10090">
                  <c:v>-0.79852040608716379</c:v>
                </c:pt>
                <c:pt idx="10091">
                  <c:v>-0.71084117889404319</c:v>
                </c:pt>
                <c:pt idx="10092">
                  <c:v>-0.89471371968591029</c:v>
                </c:pt>
                <c:pt idx="10093">
                  <c:v>-0.77857367197680105</c:v>
                </c:pt>
                <c:pt idx="10094">
                  <c:v>-0.82364209493005092</c:v>
                </c:pt>
                <c:pt idx="10095">
                  <c:v>-1.0776837666828669</c:v>
                </c:pt>
                <c:pt idx="10096">
                  <c:v>-1.7408536275228244</c:v>
                </c:pt>
                <c:pt idx="10097">
                  <c:v>-1.8616075515747075</c:v>
                </c:pt>
                <c:pt idx="10098">
                  <c:v>-1.8471425374349337</c:v>
                </c:pt>
                <c:pt idx="10099">
                  <c:v>-2.079153060913085</c:v>
                </c:pt>
                <c:pt idx="10100">
                  <c:v>-2.214106241861943</c:v>
                </c:pt>
                <c:pt idx="10101">
                  <c:v>-2.1737957000732422</c:v>
                </c:pt>
                <c:pt idx="10102">
                  <c:v>-1.9343341191610084</c:v>
                </c:pt>
                <c:pt idx="10103">
                  <c:v>-1.5778074264526367</c:v>
                </c:pt>
                <c:pt idx="10104">
                  <c:v>-1.6610794067382817</c:v>
                </c:pt>
                <c:pt idx="10105">
                  <c:v>-1.75531005859375</c:v>
                </c:pt>
                <c:pt idx="10106">
                  <c:v>-2.7292661666870126</c:v>
                </c:pt>
                <c:pt idx="10107">
                  <c:v>-5.9909623463948964</c:v>
                </c:pt>
                <c:pt idx="10108">
                  <c:v>-14.264228820800776</c:v>
                </c:pt>
                <c:pt idx="10109">
                  <c:v>-7.2516454060872784</c:v>
                </c:pt>
                <c:pt idx="10110">
                  <c:v>-3.8671868642171612</c:v>
                </c:pt>
                <c:pt idx="10111">
                  <c:v>-3.6210854848226282</c:v>
                </c:pt>
                <c:pt idx="10112">
                  <c:v>-3.0726102193196985</c:v>
                </c:pt>
                <c:pt idx="10113">
                  <c:v>-2.8876199722290039</c:v>
                </c:pt>
                <c:pt idx="10114">
                  <c:v>-3.0461772282918682</c:v>
                </c:pt>
                <c:pt idx="10115">
                  <c:v>-2.8947054545084243</c:v>
                </c:pt>
                <c:pt idx="10116">
                  <c:v>-2.51216697692871</c:v>
                </c:pt>
                <c:pt idx="10117">
                  <c:v>-2.3532470067341364</c:v>
                </c:pt>
                <c:pt idx="10118">
                  <c:v>-2.9077625274658203</c:v>
                </c:pt>
                <c:pt idx="10119">
                  <c:v>1.3761911392211919</c:v>
                </c:pt>
                <c:pt idx="10120">
                  <c:v>18.530436515808102</c:v>
                </c:pt>
                <c:pt idx="10121">
                  <c:v>20.630717595418332</c:v>
                </c:pt>
                <c:pt idx="10122">
                  <c:v>23.679126421610491</c:v>
                </c:pt>
                <c:pt idx="10123">
                  <c:v>28.707286516825313</c:v>
                </c:pt>
                <c:pt idx="10124">
                  <c:v>33.7986354827881</c:v>
                </c:pt>
                <c:pt idx="10125">
                  <c:v>37.302059809366824</c:v>
                </c:pt>
                <c:pt idx="10126">
                  <c:v>41.485322316487668</c:v>
                </c:pt>
                <c:pt idx="10127">
                  <c:v>50.649402618408203</c:v>
                </c:pt>
                <c:pt idx="10128">
                  <c:v>68.700918515523284</c:v>
                </c:pt>
                <c:pt idx="10129">
                  <c:v>86.719558080037501</c:v>
                </c:pt>
                <c:pt idx="10130">
                  <c:v>98.668335278828806</c:v>
                </c:pt>
                <c:pt idx="10131">
                  <c:v>105.28566074371339</c:v>
                </c:pt>
                <c:pt idx="10132">
                  <c:v>108.54914283752436</c:v>
                </c:pt>
                <c:pt idx="10133">
                  <c:v>109.17370287577303</c:v>
                </c:pt>
                <c:pt idx="10134">
                  <c:v>111.28292306264248</c:v>
                </c:pt>
                <c:pt idx="10135">
                  <c:v>110.63979148864746</c:v>
                </c:pt>
                <c:pt idx="10136">
                  <c:v>104.9653170903523</c:v>
                </c:pt>
                <c:pt idx="10137">
                  <c:v>71.836080551147461</c:v>
                </c:pt>
                <c:pt idx="10138">
                  <c:v>33.082718213399289</c:v>
                </c:pt>
                <c:pt idx="10139">
                  <c:v>6.0059029261271899</c:v>
                </c:pt>
                <c:pt idx="10140">
                  <c:v>-27.722325642903677</c:v>
                </c:pt>
                <c:pt idx="10141">
                  <c:v>-39.761089007059695</c:v>
                </c:pt>
                <c:pt idx="10142">
                  <c:v>-18.450637499491449</c:v>
                </c:pt>
                <c:pt idx="10143">
                  <c:v>-3.3526248931884757</c:v>
                </c:pt>
                <c:pt idx="10144">
                  <c:v>-0.32942867279052757</c:v>
                </c:pt>
                <c:pt idx="10145">
                  <c:v>-0.25297101338708228</c:v>
                </c:pt>
                <c:pt idx="10146">
                  <c:v>0.22719033559155838</c:v>
                </c:pt>
                <c:pt idx="10147">
                  <c:v>0.67295138041174618</c:v>
                </c:pt>
                <c:pt idx="10148">
                  <c:v>1.0336691538493592</c:v>
                </c:pt>
                <c:pt idx="10149">
                  <c:v>-0.50601545969652761</c:v>
                </c:pt>
                <c:pt idx="10150">
                  <c:v>-2.1730155944824219</c:v>
                </c:pt>
                <c:pt idx="10151">
                  <c:v>-3.2331940333048133</c:v>
                </c:pt>
                <c:pt idx="10152">
                  <c:v>-3.0759919484456772</c:v>
                </c:pt>
                <c:pt idx="10153">
                  <c:v>-3.4651368459066152</c:v>
                </c:pt>
                <c:pt idx="10154">
                  <c:v>-3.3488750457763672</c:v>
                </c:pt>
                <c:pt idx="10155">
                  <c:v>-2.7816712061563766</c:v>
                </c:pt>
                <c:pt idx="10156">
                  <c:v>-2.7567545572916292</c:v>
                </c:pt>
                <c:pt idx="10157">
                  <c:v>-2.9259258906047307</c:v>
                </c:pt>
                <c:pt idx="10158">
                  <c:v>-2.9099343617757549</c:v>
                </c:pt>
                <c:pt idx="10159">
                  <c:v>-2.9625282287597647</c:v>
                </c:pt>
                <c:pt idx="10160">
                  <c:v>-2.9535964330037796</c:v>
                </c:pt>
                <c:pt idx="10161">
                  <c:v>-2.8060719172160589</c:v>
                </c:pt>
                <c:pt idx="10162">
                  <c:v>-3.5581429799398157</c:v>
                </c:pt>
                <c:pt idx="10163">
                  <c:v>-3.9272394180297847</c:v>
                </c:pt>
                <c:pt idx="10164">
                  <c:v>-2.5458129247028856</c:v>
                </c:pt>
                <c:pt idx="10165">
                  <c:v>-2.6035308837890642E-3</c:v>
                </c:pt>
                <c:pt idx="10166">
                  <c:v>0.34594662984204683</c:v>
                </c:pt>
                <c:pt idx="10167">
                  <c:v>-1.7223192850748315</c:v>
                </c:pt>
                <c:pt idx="10168">
                  <c:v>0.31648540496826194</c:v>
                </c:pt>
                <c:pt idx="10169">
                  <c:v>-0.83795642852783203</c:v>
                </c:pt>
                <c:pt idx="10170">
                  <c:v>0.16279602050781256</c:v>
                </c:pt>
                <c:pt idx="10171">
                  <c:v>0.51247533162438685</c:v>
                </c:pt>
                <c:pt idx="10172">
                  <c:v>1.9789059956906392E-2</c:v>
                </c:pt>
                <c:pt idx="10173">
                  <c:v>0.36678568522131638</c:v>
                </c:pt>
                <c:pt idx="10174">
                  <c:v>-3.26995849609375E-2</c:v>
                </c:pt>
                <c:pt idx="10175">
                  <c:v>-8.0244700113894438E-2</c:v>
                </c:pt>
                <c:pt idx="10176">
                  <c:v>-4.420757293701174E-2</c:v>
                </c:pt>
                <c:pt idx="10177">
                  <c:v>-5.3252220153808615E-2</c:v>
                </c:pt>
                <c:pt idx="10178">
                  <c:v>-5.0706227620480639E-2</c:v>
                </c:pt>
                <c:pt idx="10179">
                  <c:v>0.1467212041219455</c:v>
                </c:pt>
                <c:pt idx="10180">
                  <c:v>5.0036112467410021E-2</c:v>
                </c:pt>
                <c:pt idx="10181">
                  <c:v>0.17783610026037883</c:v>
                </c:pt>
                <c:pt idx="10182">
                  <c:v>0.1376930872600042</c:v>
                </c:pt>
                <c:pt idx="10183">
                  <c:v>0.17933622996019949</c:v>
                </c:pt>
                <c:pt idx="10184">
                  <c:v>0.19072310129797643</c:v>
                </c:pt>
                <c:pt idx="10185">
                  <c:v>8.2776069641113295E-2</c:v>
                </c:pt>
                <c:pt idx="10186">
                  <c:v>0.56492010752356281</c:v>
                </c:pt>
                <c:pt idx="10187">
                  <c:v>0.43555768330895739</c:v>
                </c:pt>
                <c:pt idx="10188">
                  <c:v>0.30611387888586727</c:v>
                </c:pt>
                <c:pt idx="10189">
                  <c:v>7.5707117716547173E-2</c:v>
                </c:pt>
                <c:pt idx="10190">
                  <c:v>9.1803868612032671E-3</c:v>
                </c:pt>
                <c:pt idx="10191">
                  <c:v>0.18335119883215617</c:v>
                </c:pt>
                <c:pt idx="10192">
                  <c:v>0.49661286671948823</c:v>
                </c:pt>
                <c:pt idx="10193">
                  <c:v>0.30444399515783988</c:v>
                </c:pt>
                <c:pt idx="10194">
                  <c:v>0.22086938222253141</c:v>
                </c:pt>
                <c:pt idx="10195">
                  <c:v>-1.1579990386962891</c:v>
                </c:pt>
                <c:pt idx="10196">
                  <c:v>-2.1962016423543682</c:v>
                </c:pt>
                <c:pt idx="10197">
                  <c:v>-0.77403895060217598</c:v>
                </c:pt>
                <c:pt idx="10198">
                  <c:v>0.96936988830566406</c:v>
                </c:pt>
                <c:pt idx="10199">
                  <c:v>7.5471003850301503</c:v>
                </c:pt>
                <c:pt idx="10200">
                  <c:v>10.835255304972407</c:v>
                </c:pt>
                <c:pt idx="10201">
                  <c:v>10.459848403930664</c:v>
                </c:pt>
                <c:pt idx="10202">
                  <c:v>9.2412201563517939</c:v>
                </c:pt>
                <c:pt idx="10203">
                  <c:v>9.5771719614665436</c:v>
                </c:pt>
                <c:pt idx="10204">
                  <c:v>10.428602536519406</c:v>
                </c:pt>
                <c:pt idx="10205">
                  <c:v>11.767420768737793</c:v>
                </c:pt>
                <c:pt idx="10206">
                  <c:v>13.323563575744634</c:v>
                </c:pt>
                <c:pt idx="10207">
                  <c:v>13.264590263366703</c:v>
                </c:pt>
                <c:pt idx="10208">
                  <c:v>11.64658419291186</c:v>
                </c:pt>
                <c:pt idx="10209">
                  <c:v>11.928508440653442</c:v>
                </c:pt>
                <c:pt idx="10210">
                  <c:v>12.566191991170168</c:v>
                </c:pt>
                <c:pt idx="10211">
                  <c:v>13.904860814412473</c:v>
                </c:pt>
                <c:pt idx="10212">
                  <c:v>13.83117516835534</c:v>
                </c:pt>
                <c:pt idx="10213">
                  <c:v>15.602086067199711</c:v>
                </c:pt>
                <c:pt idx="10214">
                  <c:v>13.960074424743652</c:v>
                </c:pt>
                <c:pt idx="10215">
                  <c:v>12.682829538981199</c:v>
                </c:pt>
                <c:pt idx="10216">
                  <c:v>11.955565134684214</c:v>
                </c:pt>
                <c:pt idx="10217">
                  <c:v>13.613979657491083</c:v>
                </c:pt>
                <c:pt idx="10218">
                  <c:v>14.11673100789392</c:v>
                </c:pt>
                <c:pt idx="10219">
                  <c:v>14.35695775349939</c:v>
                </c:pt>
                <c:pt idx="10220">
                  <c:v>16.239969889322879</c:v>
                </c:pt>
                <c:pt idx="10221">
                  <c:v>18.18597761789966</c:v>
                </c:pt>
                <c:pt idx="10222">
                  <c:v>17.383759816487547</c:v>
                </c:pt>
                <c:pt idx="10223">
                  <c:v>17.792556762695313</c:v>
                </c:pt>
                <c:pt idx="10224">
                  <c:v>17.040796279907212</c:v>
                </c:pt>
                <c:pt idx="10225">
                  <c:v>15.441517194112176</c:v>
                </c:pt>
                <c:pt idx="10226">
                  <c:v>17.555822054545153</c:v>
                </c:pt>
                <c:pt idx="10227">
                  <c:v>13.052899042765269</c:v>
                </c:pt>
                <c:pt idx="10228">
                  <c:v>12.401357332865359</c:v>
                </c:pt>
                <c:pt idx="10229">
                  <c:v>2.182700475057004</c:v>
                </c:pt>
                <c:pt idx="10230">
                  <c:v>-68.503141403198242</c:v>
                </c:pt>
                <c:pt idx="10231">
                  <c:v>-70.581062952677485</c:v>
                </c:pt>
                <c:pt idx="10232">
                  <c:v>-30.166177431742312</c:v>
                </c:pt>
                <c:pt idx="10233">
                  <c:v>-1.9184818267822275</c:v>
                </c:pt>
                <c:pt idx="10234">
                  <c:v>4.1126473744710674</c:v>
                </c:pt>
                <c:pt idx="10235">
                  <c:v>5.841225306192996</c:v>
                </c:pt>
                <c:pt idx="10236">
                  <c:v>8.7248481114704592</c:v>
                </c:pt>
                <c:pt idx="10237">
                  <c:v>8.7710100809733795</c:v>
                </c:pt>
                <c:pt idx="10238">
                  <c:v>7.8330564498901385</c:v>
                </c:pt>
                <c:pt idx="10239">
                  <c:v>6.7116161982218072</c:v>
                </c:pt>
                <c:pt idx="10240">
                  <c:v>5.9352483749389684</c:v>
                </c:pt>
                <c:pt idx="10241">
                  <c:v>6.5165939331054688</c:v>
                </c:pt>
                <c:pt idx="10242">
                  <c:v>5.7960491180419922</c:v>
                </c:pt>
                <c:pt idx="10243">
                  <c:v>6.2477455139160156</c:v>
                </c:pt>
                <c:pt idx="10244">
                  <c:v>7.4026225407918691</c:v>
                </c:pt>
                <c:pt idx="10245">
                  <c:v>8.0680408477783203</c:v>
                </c:pt>
                <c:pt idx="10246">
                  <c:v>8.0072148640949727</c:v>
                </c:pt>
                <c:pt idx="10247">
                  <c:v>7.8883930842081371</c:v>
                </c:pt>
                <c:pt idx="10248">
                  <c:v>8.7344109217326569</c:v>
                </c:pt>
                <c:pt idx="10249">
                  <c:v>10.624289830525754</c:v>
                </c:pt>
                <c:pt idx="10250">
                  <c:v>9.3351828257242531</c:v>
                </c:pt>
                <c:pt idx="10251">
                  <c:v>7.8626502354940158</c:v>
                </c:pt>
                <c:pt idx="10252">
                  <c:v>9.7240708669027036</c:v>
                </c:pt>
                <c:pt idx="10253">
                  <c:v>10.946163177490233</c:v>
                </c:pt>
                <c:pt idx="10254">
                  <c:v>10.489857673645023</c:v>
                </c:pt>
                <c:pt idx="10255">
                  <c:v>13.716206232706673</c:v>
                </c:pt>
                <c:pt idx="10256">
                  <c:v>23.786273638407337</c:v>
                </c:pt>
                <c:pt idx="10257">
                  <c:v>65.320764541625948</c:v>
                </c:pt>
                <c:pt idx="10258">
                  <c:v>45.634458859761466</c:v>
                </c:pt>
                <c:pt idx="10259">
                  <c:v>18.106303215026852</c:v>
                </c:pt>
                <c:pt idx="10260">
                  <c:v>13.85508950551344</c:v>
                </c:pt>
                <c:pt idx="10261">
                  <c:v>12.110822995503669</c:v>
                </c:pt>
                <c:pt idx="10262">
                  <c:v>11.138905207316043</c:v>
                </c:pt>
                <c:pt idx="10263">
                  <c:v>14.085515658060675</c:v>
                </c:pt>
                <c:pt idx="10264">
                  <c:v>11.147274971008301</c:v>
                </c:pt>
                <c:pt idx="10265">
                  <c:v>6.5061788558959943</c:v>
                </c:pt>
                <c:pt idx="10266">
                  <c:v>6.982837041218998</c:v>
                </c:pt>
                <c:pt idx="10267">
                  <c:v>9.1156959533691442</c:v>
                </c:pt>
                <c:pt idx="10268">
                  <c:v>10.511849721272819</c:v>
                </c:pt>
                <c:pt idx="10269">
                  <c:v>11.341564814249644</c:v>
                </c:pt>
                <c:pt idx="10270">
                  <c:v>9.866852760314945</c:v>
                </c:pt>
                <c:pt idx="10271">
                  <c:v>8.6431585947672147</c:v>
                </c:pt>
                <c:pt idx="10272">
                  <c:v>8.9051787058511955</c:v>
                </c:pt>
                <c:pt idx="10273">
                  <c:v>7.3484287261962873</c:v>
                </c:pt>
                <c:pt idx="10274">
                  <c:v>4.4533529281616229</c:v>
                </c:pt>
                <c:pt idx="10275">
                  <c:v>4.0352493921915347</c:v>
                </c:pt>
                <c:pt idx="10276">
                  <c:v>8.4730523427327853</c:v>
                </c:pt>
                <c:pt idx="10277">
                  <c:v>10.83756033579505</c:v>
                </c:pt>
                <c:pt idx="10278">
                  <c:v>10.273471832275392</c:v>
                </c:pt>
                <c:pt idx="10279">
                  <c:v>10.873395284016969</c:v>
                </c:pt>
                <c:pt idx="10280">
                  <c:v>12.036862055460571</c:v>
                </c:pt>
                <c:pt idx="10281">
                  <c:v>14.618342717488646</c:v>
                </c:pt>
                <c:pt idx="10282">
                  <c:v>16.738534609476687</c:v>
                </c:pt>
                <c:pt idx="10283">
                  <c:v>17.171039899190298</c:v>
                </c:pt>
                <c:pt idx="10284">
                  <c:v>16.072148640950438</c:v>
                </c:pt>
                <c:pt idx="10285">
                  <c:v>15.11703840891516</c:v>
                </c:pt>
                <c:pt idx="10286">
                  <c:v>13.974144617716551</c:v>
                </c:pt>
                <c:pt idx="10287">
                  <c:v>10.409207661946652</c:v>
                </c:pt>
                <c:pt idx="10288">
                  <c:v>111.08664512634277</c:v>
                </c:pt>
                <c:pt idx="10289">
                  <c:v>287.4385271072386</c:v>
                </c:pt>
                <c:pt idx="10290">
                  <c:v>224.14528560638422</c:v>
                </c:pt>
                <c:pt idx="10291">
                  <c:v>90.340349038441929</c:v>
                </c:pt>
                <c:pt idx="10292">
                  <c:v>34.935409228007018</c:v>
                </c:pt>
                <c:pt idx="10293">
                  <c:v>22.246828079223629</c:v>
                </c:pt>
                <c:pt idx="10294">
                  <c:v>20.518043359120661</c:v>
                </c:pt>
                <c:pt idx="10295">
                  <c:v>20.163676738739007</c:v>
                </c:pt>
                <c:pt idx="10296">
                  <c:v>19.213425318400091</c:v>
                </c:pt>
                <c:pt idx="10297">
                  <c:v>16.999943892161056</c:v>
                </c:pt>
                <c:pt idx="10298">
                  <c:v>16.48200352986651</c:v>
                </c:pt>
                <c:pt idx="10299">
                  <c:v>14.415478229522709</c:v>
                </c:pt>
                <c:pt idx="10300">
                  <c:v>12.362406253814651</c:v>
                </c:pt>
                <c:pt idx="10301">
                  <c:v>12.706816355387335</c:v>
                </c:pt>
                <c:pt idx="10302">
                  <c:v>12.177831331888854</c:v>
                </c:pt>
                <c:pt idx="10303">
                  <c:v>12.698285102844295</c:v>
                </c:pt>
                <c:pt idx="10304">
                  <c:v>12.659477074940984</c:v>
                </c:pt>
                <c:pt idx="10305">
                  <c:v>13.152212460835752</c:v>
                </c:pt>
                <c:pt idx="10306">
                  <c:v>16.977789560953724</c:v>
                </c:pt>
                <c:pt idx="10307">
                  <c:v>18.584700425465883</c:v>
                </c:pt>
                <c:pt idx="10308">
                  <c:v>16.792548020680783</c:v>
                </c:pt>
                <c:pt idx="10309">
                  <c:v>15.919945240020699</c:v>
                </c:pt>
                <c:pt idx="10310">
                  <c:v>17.102349599202512</c:v>
                </c:pt>
                <c:pt idx="10311">
                  <c:v>15.775772730509459</c:v>
                </c:pt>
                <c:pt idx="10312">
                  <c:v>15.088932037353571</c:v>
                </c:pt>
                <c:pt idx="10313">
                  <c:v>15.175566673278812</c:v>
                </c:pt>
                <c:pt idx="10314">
                  <c:v>13.436529636383117</c:v>
                </c:pt>
                <c:pt idx="10315">
                  <c:v>12.76100524266565</c:v>
                </c:pt>
                <c:pt idx="10316">
                  <c:v>13.382664044698064</c:v>
                </c:pt>
                <c:pt idx="10317">
                  <c:v>12.142122904459598</c:v>
                </c:pt>
                <c:pt idx="10318">
                  <c:v>6.3607144355773908</c:v>
                </c:pt>
                <c:pt idx="10319">
                  <c:v>-5.0553854306539279</c:v>
                </c:pt>
                <c:pt idx="10320">
                  <c:v>-1.1313861211141329</c:v>
                </c:pt>
                <c:pt idx="10321">
                  <c:v>8.2007179260253906</c:v>
                </c:pt>
                <c:pt idx="10322">
                  <c:v>13.113595326741573</c:v>
                </c:pt>
                <c:pt idx="10323">
                  <c:v>13.642194747924805</c:v>
                </c:pt>
                <c:pt idx="10324">
                  <c:v>12.48901526133227</c:v>
                </c:pt>
                <c:pt idx="10325">
                  <c:v>11.984732627868656</c:v>
                </c:pt>
                <c:pt idx="10326">
                  <c:v>11.808240254720094</c:v>
                </c:pt>
                <c:pt idx="10327">
                  <c:v>11.077264149983762</c:v>
                </c:pt>
                <c:pt idx="10328">
                  <c:v>10.133400599161751</c:v>
                </c:pt>
                <c:pt idx="10329">
                  <c:v>9.0346450805664027</c:v>
                </c:pt>
                <c:pt idx="10330">
                  <c:v>10.746735254923466</c:v>
                </c:pt>
                <c:pt idx="10331">
                  <c:v>14.405495961507089</c:v>
                </c:pt>
                <c:pt idx="10332">
                  <c:v>10.708247820536258</c:v>
                </c:pt>
                <c:pt idx="10333">
                  <c:v>10.124577522277828</c:v>
                </c:pt>
                <c:pt idx="10334">
                  <c:v>9.4182745615640879</c:v>
                </c:pt>
                <c:pt idx="10335">
                  <c:v>8.7196197509765589</c:v>
                </c:pt>
                <c:pt idx="10336">
                  <c:v>8.403989473978644</c:v>
                </c:pt>
                <c:pt idx="10337">
                  <c:v>8.8896449406942164</c:v>
                </c:pt>
                <c:pt idx="10338">
                  <c:v>8.9983555475870407</c:v>
                </c:pt>
                <c:pt idx="10339">
                  <c:v>8.8495257695516329</c:v>
                </c:pt>
                <c:pt idx="10340">
                  <c:v>9.1318295796712636</c:v>
                </c:pt>
                <c:pt idx="10341">
                  <c:v>9.3489774068196958</c:v>
                </c:pt>
                <c:pt idx="10342">
                  <c:v>9.6740659077961482</c:v>
                </c:pt>
                <c:pt idx="10343">
                  <c:v>9.6405248641967738</c:v>
                </c:pt>
                <c:pt idx="10344">
                  <c:v>9.8784453074137026</c:v>
                </c:pt>
                <c:pt idx="10345">
                  <c:v>9.1437667210897189</c:v>
                </c:pt>
                <c:pt idx="10346">
                  <c:v>9.8784125645954646</c:v>
                </c:pt>
                <c:pt idx="10347">
                  <c:v>3.1208918889362858</c:v>
                </c:pt>
                <c:pt idx="10348">
                  <c:v>-1.038667678833008</c:v>
                </c:pt>
                <c:pt idx="10349">
                  <c:v>-4.916468620300293</c:v>
                </c:pt>
                <c:pt idx="10350">
                  <c:v>-3.9285065333049261</c:v>
                </c:pt>
                <c:pt idx="10351">
                  <c:v>35.648322741190668</c:v>
                </c:pt>
                <c:pt idx="10352">
                  <c:v>84.32112979888916</c:v>
                </c:pt>
                <c:pt idx="10353">
                  <c:v>84.100652694702163</c:v>
                </c:pt>
                <c:pt idx="10354">
                  <c:v>45.302924156188965</c:v>
                </c:pt>
                <c:pt idx="10355">
                  <c:v>10.607612609863285</c:v>
                </c:pt>
                <c:pt idx="10356">
                  <c:v>-4.1637083689371366</c:v>
                </c:pt>
                <c:pt idx="10357">
                  <c:v>-7.4555069605509043</c:v>
                </c:pt>
                <c:pt idx="10358">
                  <c:v>-6.2504819234212619</c:v>
                </c:pt>
                <c:pt idx="10359">
                  <c:v>-1.2061513264974337</c:v>
                </c:pt>
                <c:pt idx="10360">
                  <c:v>-3.9686168034871798</c:v>
                </c:pt>
                <c:pt idx="10361">
                  <c:v>21.264292716979973</c:v>
                </c:pt>
                <c:pt idx="10362">
                  <c:v>37.640986124674441</c:v>
                </c:pt>
                <c:pt idx="10363">
                  <c:v>22.072603861490954</c:v>
                </c:pt>
                <c:pt idx="10364">
                  <c:v>12.736115455627441</c:v>
                </c:pt>
                <c:pt idx="10365">
                  <c:v>3.680128733317134</c:v>
                </c:pt>
                <c:pt idx="10366">
                  <c:v>1.1806141535441839</c:v>
                </c:pt>
                <c:pt idx="10367">
                  <c:v>-0.31728967030835536</c:v>
                </c:pt>
                <c:pt idx="10368">
                  <c:v>-0.4717690149942656</c:v>
                </c:pt>
                <c:pt idx="10369">
                  <c:v>0.20738220214843756</c:v>
                </c:pt>
                <c:pt idx="10370">
                  <c:v>0.31007957458496116</c:v>
                </c:pt>
                <c:pt idx="10371">
                  <c:v>0.19585704803466797</c:v>
                </c:pt>
                <c:pt idx="10372">
                  <c:v>1.4749844869015764E-2</c:v>
                </c:pt>
                <c:pt idx="10373">
                  <c:v>-0.64532597859704333</c:v>
                </c:pt>
                <c:pt idx="10374">
                  <c:v>-3.1710624694824219E-2</c:v>
                </c:pt>
                <c:pt idx="10375">
                  <c:v>1.0517438252804819E-2</c:v>
                </c:pt>
                <c:pt idx="10376">
                  <c:v>2.5135040283203146E-2</c:v>
                </c:pt>
                <c:pt idx="10377">
                  <c:v>8.3624407450358866</c:v>
                </c:pt>
                <c:pt idx="10378">
                  <c:v>19.066409746805789</c:v>
                </c:pt>
                <c:pt idx="10379">
                  <c:v>21.879862149556416</c:v>
                </c:pt>
                <c:pt idx="10380">
                  <c:v>21.870552698771224</c:v>
                </c:pt>
                <c:pt idx="10381">
                  <c:v>20.298747380574454</c:v>
                </c:pt>
                <c:pt idx="10382">
                  <c:v>12.895172437032102</c:v>
                </c:pt>
                <c:pt idx="10383">
                  <c:v>-0.34902890523278557</c:v>
                </c:pt>
                <c:pt idx="10384">
                  <c:v>-10.512811342875121</c:v>
                </c:pt>
                <c:pt idx="10385">
                  <c:v>-13.772958437601801</c:v>
                </c:pt>
                <c:pt idx="10386">
                  <c:v>-11.947384834289554</c:v>
                </c:pt>
                <c:pt idx="10387">
                  <c:v>-9.7499628067016602</c:v>
                </c:pt>
                <c:pt idx="10388">
                  <c:v>-11.013610521952387</c:v>
                </c:pt>
                <c:pt idx="10389">
                  <c:v>-12.350287437438972</c:v>
                </c:pt>
                <c:pt idx="10390">
                  <c:v>-11.91838550567627</c:v>
                </c:pt>
                <c:pt idx="10391">
                  <c:v>-4.5665003458658475</c:v>
                </c:pt>
                <c:pt idx="10392">
                  <c:v>3.391458829244014</c:v>
                </c:pt>
                <c:pt idx="10393">
                  <c:v>7.1793308258056658</c:v>
                </c:pt>
                <c:pt idx="10394">
                  <c:v>7.1264874140421171</c:v>
                </c:pt>
                <c:pt idx="10395">
                  <c:v>9.2107741038005262</c:v>
                </c:pt>
                <c:pt idx="10396">
                  <c:v>13.658899625142453</c:v>
                </c:pt>
                <c:pt idx="10397">
                  <c:v>15.95796807607007</c:v>
                </c:pt>
                <c:pt idx="10398">
                  <c:v>16.853952407836921</c:v>
                </c:pt>
                <c:pt idx="10399">
                  <c:v>17.301264127095592</c:v>
                </c:pt>
                <c:pt idx="10400">
                  <c:v>16.931914647420285</c:v>
                </c:pt>
                <c:pt idx="10401">
                  <c:v>15.610585848490359</c:v>
                </c:pt>
                <c:pt idx="10402">
                  <c:v>13.309400876363162</c:v>
                </c:pt>
                <c:pt idx="10403">
                  <c:v>9.5767834981282984</c:v>
                </c:pt>
                <c:pt idx="10404">
                  <c:v>3.9435151418049386</c:v>
                </c:pt>
                <c:pt idx="10405">
                  <c:v>7.3216756184933757E-2</c:v>
                </c:pt>
                <c:pt idx="10406">
                  <c:v>-0.49930636088049618</c:v>
                </c:pt>
                <c:pt idx="10407">
                  <c:v>-15.378982543945318</c:v>
                </c:pt>
                <c:pt idx="10408">
                  <c:v>-26.443771044413204</c:v>
                </c:pt>
                <c:pt idx="10409">
                  <c:v>-27.568681399027469</c:v>
                </c:pt>
                <c:pt idx="10410">
                  <c:v>-18.878775596618659</c:v>
                </c:pt>
                <c:pt idx="10411">
                  <c:v>-10.590182940165164</c:v>
                </c:pt>
                <c:pt idx="10412">
                  <c:v>-4.4610414505004883</c:v>
                </c:pt>
                <c:pt idx="10413">
                  <c:v>-1.9743137359619145</c:v>
                </c:pt>
                <c:pt idx="10414">
                  <c:v>0.27558263142907446</c:v>
                </c:pt>
                <c:pt idx="10415">
                  <c:v>1.9984947840373479</c:v>
                </c:pt>
                <c:pt idx="10416">
                  <c:v>6.5022967656453829</c:v>
                </c:pt>
                <c:pt idx="10417">
                  <c:v>13.197479248046875</c:v>
                </c:pt>
                <c:pt idx="10418">
                  <c:v>24.668767929077141</c:v>
                </c:pt>
                <c:pt idx="10419">
                  <c:v>35.036765098571806</c:v>
                </c:pt>
                <c:pt idx="10420">
                  <c:v>42.986916859944571</c:v>
                </c:pt>
                <c:pt idx="10421">
                  <c:v>46.214390436808351</c:v>
                </c:pt>
                <c:pt idx="10422">
                  <c:v>45.810109774271595</c:v>
                </c:pt>
                <c:pt idx="10423">
                  <c:v>42.14775117238365</c:v>
                </c:pt>
                <c:pt idx="10424">
                  <c:v>33.977835337320933</c:v>
                </c:pt>
                <c:pt idx="10425">
                  <c:v>24.490300178527818</c:v>
                </c:pt>
                <c:pt idx="10426">
                  <c:v>16.546217282613036</c:v>
                </c:pt>
                <c:pt idx="10427">
                  <c:v>9.2062711715698171</c:v>
                </c:pt>
                <c:pt idx="10428">
                  <c:v>4.6992327372232694</c:v>
                </c:pt>
                <c:pt idx="10429">
                  <c:v>7.7652174631755315</c:v>
                </c:pt>
                <c:pt idx="10430">
                  <c:v>15.039092699686654</c:v>
                </c:pt>
                <c:pt idx="10431">
                  <c:v>18.968059857686388</c:v>
                </c:pt>
                <c:pt idx="10432">
                  <c:v>19.265387535095201</c:v>
                </c:pt>
                <c:pt idx="10433">
                  <c:v>19.410880406697526</c:v>
                </c:pt>
                <c:pt idx="10434">
                  <c:v>20.359157880147329</c:v>
                </c:pt>
                <c:pt idx="10435">
                  <c:v>22.346179326375243</c:v>
                </c:pt>
                <c:pt idx="10436">
                  <c:v>24.430800120035777</c:v>
                </c:pt>
                <c:pt idx="10437">
                  <c:v>24.70167064666748</c:v>
                </c:pt>
                <c:pt idx="10438">
                  <c:v>19.841361999511726</c:v>
                </c:pt>
                <c:pt idx="10439">
                  <c:v>13.431997617085814</c:v>
                </c:pt>
                <c:pt idx="10440">
                  <c:v>12.169429143269896</c:v>
                </c:pt>
                <c:pt idx="10441">
                  <c:v>20.016510009765618</c:v>
                </c:pt>
                <c:pt idx="10442">
                  <c:v>25.716840426127078</c:v>
                </c:pt>
                <c:pt idx="10443">
                  <c:v>27.971825917561887</c:v>
                </c:pt>
                <c:pt idx="10444">
                  <c:v>29.595061620076436</c:v>
                </c:pt>
                <c:pt idx="10445">
                  <c:v>30.957113901774044</c:v>
                </c:pt>
                <c:pt idx="10446">
                  <c:v>31.465045293172221</c:v>
                </c:pt>
                <c:pt idx="10447">
                  <c:v>31.014424324035645</c:v>
                </c:pt>
                <c:pt idx="10448">
                  <c:v>29.410280863443973</c:v>
                </c:pt>
                <c:pt idx="10449">
                  <c:v>27.425749142964584</c:v>
                </c:pt>
                <c:pt idx="10450">
                  <c:v>25.878689130147215</c:v>
                </c:pt>
                <c:pt idx="10451">
                  <c:v>24.549039522806762</c:v>
                </c:pt>
                <c:pt idx="10452">
                  <c:v>25.716414133707637</c:v>
                </c:pt>
                <c:pt idx="10453">
                  <c:v>40.98469416300459</c:v>
                </c:pt>
                <c:pt idx="10454">
                  <c:v>1.3734817504882813</c:v>
                </c:pt>
                <c:pt idx="10455">
                  <c:v>-1.2990220387775935</c:v>
                </c:pt>
                <c:pt idx="10456">
                  <c:v>-2.9910481770832562</c:v>
                </c:pt>
                <c:pt idx="10457">
                  <c:v>-3.5761925379434838</c:v>
                </c:pt>
                <c:pt idx="10458">
                  <c:v>-3.6297699610391874</c:v>
                </c:pt>
                <c:pt idx="10459">
                  <c:v>-2.9947385787963881</c:v>
                </c:pt>
                <c:pt idx="10460">
                  <c:v>-2.5649407704671612</c:v>
                </c:pt>
                <c:pt idx="10461">
                  <c:v>-3.0216398239135738</c:v>
                </c:pt>
                <c:pt idx="10462">
                  <c:v>-3.5989828109741202</c:v>
                </c:pt>
                <c:pt idx="10463">
                  <c:v>-2.8971300125122079</c:v>
                </c:pt>
                <c:pt idx="10464">
                  <c:v>-3.5798333485920475</c:v>
                </c:pt>
                <c:pt idx="10465">
                  <c:v>-3.5880117416381845</c:v>
                </c:pt>
                <c:pt idx="10466">
                  <c:v>-3.6538858413696289</c:v>
                </c:pt>
                <c:pt idx="10467">
                  <c:v>-3.442351023356081</c:v>
                </c:pt>
                <c:pt idx="10468">
                  <c:v>-4.4754435221353805</c:v>
                </c:pt>
                <c:pt idx="10469">
                  <c:v>-4.7484963734945058</c:v>
                </c:pt>
                <c:pt idx="10470">
                  <c:v>-4.6718924840291756</c:v>
                </c:pt>
                <c:pt idx="10471">
                  <c:v>-5.592593193054201</c:v>
                </c:pt>
                <c:pt idx="10472">
                  <c:v>-17.868847846984856</c:v>
                </c:pt>
                <c:pt idx="10473">
                  <c:v>-26.724147160847906</c:v>
                </c:pt>
                <c:pt idx="10474">
                  <c:v>-14.511824289957644</c:v>
                </c:pt>
                <c:pt idx="10475">
                  <c:v>-7.5265906651815158</c:v>
                </c:pt>
                <c:pt idx="10476">
                  <c:v>-5.9857428868612033</c:v>
                </c:pt>
                <c:pt idx="10477">
                  <c:v>-5.7944949467977249</c:v>
                </c:pt>
                <c:pt idx="10478">
                  <c:v>-6.1446081797282659</c:v>
                </c:pt>
                <c:pt idx="10479">
                  <c:v>-5.8404232660930102</c:v>
                </c:pt>
                <c:pt idx="10480">
                  <c:v>-5.5996786753336245</c:v>
                </c:pt>
                <c:pt idx="10481">
                  <c:v>-5.4935592015584689</c:v>
                </c:pt>
                <c:pt idx="10482">
                  <c:v>-5.8388195037841815</c:v>
                </c:pt>
                <c:pt idx="10483">
                  <c:v>-4.9823109308878202</c:v>
                </c:pt>
                <c:pt idx="10484">
                  <c:v>-4.6162881851196325</c:v>
                </c:pt>
                <c:pt idx="10485">
                  <c:v>9.0778334935506528</c:v>
                </c:pt>
                <c:pt idx="10486">
                  <c:v>23.384555180867551</c:v>
                </c:pt>
                <c:pt idx="10487">
                  <c:v>24.554832458496101</c:v>
                </c:pt>
                <c:pt idx="10488">
                  <c:v>25.538524945577016</c:v>
                </c:pt>
                <c:pt idx="10489">
                  <c:v>35.682873407999622</c:v>
                </c:pt>
                <c:pt idx="10490">
                  <c:v>45.487819035847998</c:v>
                </c:pt>
                <c:pt idx="10491">
                  <c:v>53.751731236775655</c:v>
                </c:pt>
                <c:pt idx="10492">
                  <c:v>78.556817372639841</c:v>
                </c:pt>
                <c:pt idx="10493">
                  <c:v>108.42497984568286</c:v>
                </c:pt>
                <c:pt idx="10494">
                  <c:v>118.65405654907229</c:v>
                </c:pt>
                <c:pt idx="10495">
                  <c:v>114.44244003295896</c:v>
                </c:pt>
                <c:pt idx="10496">
                  <c:v>108.27373472849521</c:v>
                </c:pt>
                <c:pt idx="10497">
                  <c:v>100.63998222351071</c:v>
                </c:pt>
                <c:pt idx="10498">
                  <c:v>98.661785761515262</c:v>
                </c:pt>
                <c:pt idx="10499">
                  <c:v>108.14756520589196</c:v>
                </c:pt>
                <c:pt idx="10500">
                  <c:v>118.7131481170654</c:v>
                </c:pt>
                <c:pt idx="10501">
                  <c:v>87.2336874008179</c:v>
                </c:pt>
                <c:pt idx="10502">
                  <c:v>50.957118352254156</c:v>
                </c:pt>
                <c:pt idx="10503">
                  <c:v>32.390779813130621</c:v>
                </c:pt>
                <c:pt idx="10504">
                  <c:v>0.96094067891431245</c:v>
                </c:pt>
                <c:pt idx="10505">
                  <c:v>-37.328251838684082</c:v>
                </c:pt>
                <c:pt idx="10506">
                  <c:v>-40.982274691263783</c:v>
                </c:pt>
                <c:pt idx="10507">
                  <c:v>-18.02469698588061</c:v>
                </c:pt>
                <c:pt idx="10508">
                  <c:v>-1.774154345194574</c:v>
                </c:pt>
                <c:pt idx="10509">
                  <c:v>1.4041878382365671</c:v>
                </c:pt>
                <c:pt idx="10510">
                  <c:v>1.877019882202148</c:v>
                </c:pt>
                <c:pt idx="10511">
                  <c:v>2.1879901885986346</c:v>
                </c:pt>
                <c:pt idx="10512">
                  <c:v>2.4244438807169217</c:v>
                </c:pt>
                <c:pt idx="10513">
                  <c:v>2.1387853622436532</c:v>
                </c:pt>
                <c:pt idx="10514">
                  <c:v>0.41728941599535591</c:v>
                </c:pt>
                <c:pt idx="10515">
                  <c:v>-1.0268694559732694</c:v>
                </c:pt>
                <c:pt idx="10516">
                  <c:v>-2.0689999262491483</c:v>
                </c:pt>
                <c:pt idx="10517">
                  <c:v>-2.6261828740438196</c:v>
                </c:pt>
                <c:pt idx="10518">
                  <c:v>-2.6937586466472112</c:v>
                </c:pt>
                <c:pt idx="10519">
                  <c:v>-2.6629587809244413</c:v>
                </c:pt>
                <c:pt idx="10520">
                  <c:v>-2.6535851160684838</c:v>
                </c:pt>
                <c:pt idx="10521">
                  <c:v>-2.7601820627847946</c:v>
                </c:pt>
                <c:pt idx="10522">
                  <c:v>-2.6012016932169217</c:v>
                </c:pt>
                <c:pt idx="10523">
                  <c:v>-2.5170183181762686</c:v>
                </c:pt>
                <c:pt idx="10524">
                  <c:v>-2.5866727828979492</c:v>
                </c:pt>
                <c:pt idx="10525">
                  <c:v>-2.2121877670288086</c:v>
                </c:pt>
                <c:pt idx="10526">
                  <c:v>-2.1364088058471671</c:v>
                </c:pt>
                <c:pt idx="10527">
                  <c:v>-2.2022714614868173</c:v>
                </c:pt>
                <c:pt idx="10528">
                  <c:v>-2.1880935033162814</c:v>
                </c:pt>
                <c:pt idx="10529">
                  <c:v>-1.6388301849365243</c:v>
                </c:pt>
                <c:pt idx="10530">
                  <c:v>3.9225505193073786</c:v>
                </c:pt>
                <c:pt idx="10531">
                  <c:v>1.2426338195800779</c:v>
                </c:pt>
                <c:pt idx="10532">
                  <c:v>-1.2897411982218046</c:v>
                </c:pt>
                <c:pt idx="10533">
                  <c:v>-0.57865715026855491</c:v>
                </c:pt>
                <c:pt idx="10534">
                  <c:v>0.38305823008226991</c:v>
                </c:pt>
                <c:pt idx="10535">
                  <c:v>-9.0794563293457115E-2</c:v>
                </c:pt>
                <c:pt idx="10536">
                  <c:v>-0.11846319834387486</c:v>
                </c:pt>
                <c:pt idx="10537">
                  <c:v>-2.4120012919070188E-2</c:v>
                </c:pt>
                <c:pt idx="10538">
                  <c:v>-2.6737848917264295E-3</c:v>
                </c:pt>
                <c:pt idx="10539">
                  <c:v>0.28733698527014462</c:v>
                </c:pt>
                <c:pt idx="10540">
                  <c:v>0.51108614603674563</c:v>
                </c:pt>
                <c:pt idx="10541">
                  <c:v>0.37576262156164841</c:v>
                </c:pt>
                <c:pt idx="10542">
                  <c:v>0.14041423797607433</c:v>
                </c:pt>
                <c:pt idx="10543">
                  <c:v>-0.28367900848388672</c:v>
                </c:pt>
                <c:pt idx="10544">
                  <c:v>-0.13248030344641398</c:v>
                </c:pt>
                <c:pt idx="10545">
                  <c:v>1.5799522399902351E-2</c:v>
                </c:pt>
                <c:pt idx="10546">
                  <c:v>1.9264856974245962E-2</c:v>
                </c:pt>
                <c:pt idx="10547">
                  <c:v>-5.5885314941406304E-4</c:v>
                </c:pt>
                <c:pt idx="10548">
                  <c:v>-5.8211008707644396E-2</c:v>
                </c:pt>
                <c:pt idx="10549">
                  <c:v>-6.5817197163937663E-2</c:v>
                </c:pt>
                <c:pt idx="10550">
                  <c:v>-0.18124389648437511</c:v>
                </c:pt>
                <c:pt idx="10551">
                  <c:v>-0.20981979370117196</c:v>
                </c:pt>
                <c:pt idx="10552">
                  <c:v>-0.27384026845300025</c:v>
                </c:pt>
                <c:pt idx="10553">
                  <c:v>-0.45216560363769531</c:v>
                </c:pt>
                <c:pt idx="10554">
                  <c:v>-1.4229516983032222</c:v>
                </c:pt>
                <c:pt idx="10555">
                  <c:v>-2.1632731755574937</c:v>
                </c:pt>
                <c:pt idx="10556">
                  <c:v>-1.7628011703491206</c:v>
                </c:pt>
                <c:pt idx="10557">
                  <c:v>-0.71283753712964448</c:v>
                </c:pt>
                <c:pt idx="10558">
                  <c:v>-6.4154624938964872E-2</c:v>
                </c:pt>
                <c:pt idx="10559">
                  <c:v>-0.24524116516113295</c:v>
                </c:pt>
                <c:pt idx="10560">
                  <c:v>-2.2771666844686247</c:v>
                </c:pt>
                <c:pt idx="10561">
                  <c:v>0.65822728474927339</c:v>
                </c:pt>
                <c:pt idx="10562">
                  <c:v>-0.61686611175537109</c:v>
                </c:pt>
                <c:pt idx="10563">
                  <c:v>-1.1098804473876949</c:v>
                </c:pt>
                <c:pt idx="10564">
                  <c:v>8.2367407480875237</c:v>
                </c:pt>
                <c:pt idx="10565">
                  <c:v>15.802778244018555</c:v>
                </c:pt>
                <c:pt idx="10566">
                  <c:v>6.9413607915242928</c:v>
                </c:pt>
                <c:pt idx="10567">
                  <c:v>8.5513245264688749</c:v>
                </c:pt>
                <c:pt idx="10568">
                  <c:v>14.336418787638308</c:v>
                </c:pt>
                <c:pt idx="10569">
                  <c:v>6.9146614074707031</c:v>
                </c:pt>
                <c:pt idx="10570">
                  <c:v>10.85238774617517</c:v>
                </c:pt>
                <c:pt idx="10571">
                  <c:v>20.036223093668696</c:v>
                </c:pt>
                <c:pt idx="10572">
                  <c:v>31.074079831441274</c:v>
                </c:pt>
                <c:pt idx="10573">
                  <c:v>36.265850067138672</c:v>
                </c:pt>
                <c:pt idx="10574">
                  <c:v>41.825835227966309</c:v>
                </c:pt>
                <c:pt idx="10575">
                  <c:v>48.182377179463614</c:v>
                </c:pt>
                <c:pt idx="10576">
                  <c:v>41.752697308858281</c:v>
                </c:pt>
                <c:pt idx="10577">
                  <c:v>30.402789115905751</c:v>
                </c:pt>
                <c:pt idx="10578">
                  <c:v>40.273793220520048</c:v>
                </c:pt>
                <c:pt idx="10579">
                  <c:v>37.546438217163086</c:v>
                </c:pt>
                <c:pt idx="10580">
                  <c:v>32.829715410868403</c:v>
                </c:pt>
                <c:pt idx="10581">
                  <c:v>42.32289695739744</c:v>
                </c:pt>
                <c:pt idx="10582">
                  <c:v>48.513191541035994</c:v>
                </c:pt>
                <c:pt idx="10583">
                  <c:v>36.551096598307339</c:v>
                </c:pt>
                <c:pt idx="10584">
                  <c:v>32.853744506835923</c:v>
                </c:pt>
                <c:pt idx="10585">
                  <c:v>47.190394719441784</c:v>
                </c:pt>
                <c:pt idx="10586">
                  <c:v>82.382288932800236</c:v>
                </c:pt>
                <c:pt idx="10587">
                  <c:v>89.205023129781111</c:v>
                </c:pt>
                <c:pt idx="10588">
                  <c:v>48.295144081115737</c:v>
                </c:pt>
                <c:pt idx="10589">
                  <c:v>41.047969182332253</c:v>
                </c:pt>
                <c:pt idx="10590">
                  <c:v>52.776329676310176</c:v>
                </c:pt>
                <c:pt idx="10591">
                  <c:v>63.448916753133176</c:v>
                </c:pt>
                <c:pt idx="10592">
                  <c:v>70.729441642761202</c:v>
                </c:pt>
                <c:pt idx="10593">
                  <c:v>58.665757497151617</c:v>
                </c:pt>
                <c:pt idx="10594">
                  <c:v>31.454169273376458</c:v>
                </c:pt>
                <c:pt idx="10595">
                  <c:v>-44.899576505025266</c:v>
                </c:pt>
                <c:pt idx="10596">
                  <c:v>-25.632763544718387</c:v>
                </c:pt>
                <c:pt idx="10597">
                  <c:v>-4.2564992904663104</c:v>
                </c:pt>
                <c:pt idx="10598">
                  <c:v>1.0885095596313481</c:v>
                </c:pt>
                <c:pt idx="10599">
                  <c:v>4.8301970163980741</c:v>
                </c:pt>
                <c:pt idx="10600">
                  <c:v>9.8658402760824035</c:v>
                </c:pt>
                <c:pt idx="10601">
                  <c:v>8.3198903401691968</c:v>
                </c:pt>
                <c:pt idx="10602">
                  <c:v>5.7499361038208026</c:v>
                </c:pt>
                <c:pt idx="10603">
                  <c:v>8.0462773640950864</c:v>
                </c:pt>
                <c:pt idx="10604">
                  <c:v>8.4056641260782552</c:v>
                </c:pt>
                <c:pt idx="10605">
                  <c:v>7.9850489298502234</c:v>
                </c:pt>
                <c:pt idx="10606">
                  <c:v>8.8198776245117188</c:v>
                </c:pt>
                <c:pt idx="10607">
                  <c:v>9.3522510528564489</c:v>
                </c:pt>
                <c:pt idx="10608">
                  <c:v>9.845875422159903</c:v>
                </c:pt>
                <c:pt idx="10609">
                  <c:v>10.187295277913449</c:v>
                </c:pt>
                <c:pt idx="10610">
                  <c:v>8.7622744242349881</c:v>
                </c:pt>
                <c:pt idx="10611">
                  <c:v>7.5882272720336914</c:v>
                </c:pt>
                <c:pt idx="10612">
                  <c:v>9.5669838587442726</c:v>
                </c:pt>
                <c:pt idx="10613">
                  <c:v>11.710175832112668</c:v>
                </c:pt>
                <c:pt idx="10614">
                  <c:v>11.687041918436762</c:v>
                </c:pt>
                <c:pt idx="10615">
                  <c:v>11.59773000081384</c:v>
                </c:pt>
                <c:pt idx="10616">
                  <c:v>9.7085749308268987</c:v>
                </c:pt>
                <c:pt idx="10617">
                  <c:v>8.9008957544963323</c:v>
                </c:pt>
                <c:pt idx="10618">
                  <c:v>7.062809944152832</c:v>
                </c:pt>
                <c:pt idx="10619">
                  <c:v>8.7576599121093768</c:v>
                </c:pt>
                <c:pt idx="10620">
                  <c:v>9.1915127436319572</c:v>
                </c:pt>
                <c:pt idx="10621">
                  <c:v>7.9423128763834256</c:v>
                </c:pt>
                <c:pt idx="10622">
                  <c:v>48.593563715616924</c:v>
                </c:pt>
                <c:pt idx="10623">
                  <c:v>52.406028429667089</c:v>
                </c:pt>
                <c:pt idx="10624">
                  <c:v>26.745324770609493</c:v>
                </c:pt>
                <c:pt idx="10625">
                  <c:v>14.818790435791016</c:v>
                </c:pt>
                <c:pt idx="10626">
                  <c:v>16.15145238240553</c:v>
                </c:pt>
                <c:pt idx="10627">
                  <c:v>13.774110158284428</c:v>
                </c:pt>
                <c:pt idx="10628">
                  <c:v>11.608381271362305</c:v>
                </c:pt>
                <c:pt idx="10629">
                  <c:v>10.42174084981275</c:v>
                </c:pt>
                <c:pt idx="10630">
                  <c:v>9.7121362686157227</c:v>
                </c:pt>
                <c:pt idx="10631">
                  <c:v>10.020799318949351</c:v>
                </c:pt>
                <c:pt idx="10632">
                  <c:v>12.495416005452515</c:v>
                </c:pt>
                <c:pt idx="10633">
                  <c:v>12.697322845458983</c:v>
                </c:pt>
                <c:pt idx="10634">
                  <c:v>10.824488639831547</c:v>
                </c:pt>
                <c:pt idx="10635">
                  <c:v>10.842091242472296</c:v>
                </c:pt>
                <c:pt idx="10636">
                  <c:v>11.425248781839969</c:v>
                </c:pt>
                <c:pt idx="10637">
                  <c:v>11.576509157816535</c:v>
                </c:pt>
                <c:pt idx="10638">
                  <c:v>11.301355997721316</c:v>
                </c:pt>
                <c:pt idx="10639">
                  <c:v>10.465423583984379</c:v>
                </c:pt>
                <c:pt idx="10640">
                  <c:v>11.285475413004519</c:v>
                </c:pt>
                <c:pt idx="10641">
                  <c:v>10.959737141927015</c:v>
                </c:pt>
                <c:pt idx="10642">
                  <c:v>11.92072582244873</c:v>
                </c:pt>
                <c:pt idx="10643">
                  <c:v>12.365033785502082</c:v>
                </c:pt>
                <c:pt idx="10644">
                  <c:v>11.209479649861695</c:v>
                </c:pt>
                <c:pt idx="10645">
                  <c:v>9.7359269460042697</c:v>
                </c:pt>
                <c:pt idx="10646">
                  <c:v>9.7027374903361725</c:v>
                </c:pt>
                <c:pt idx="10647">
                  <c:v>11.522442181905038</c:v>
                </c:pt>
                <c:pt idx="10648">
                  <c:v>15.200312296549445</c:v>
                </c:pt>
                <c:pt idx="10649">
                  <c:v>14.993255297342902</c:v>
                </c:pt>
                <c:pt idx="10650">
                  <c:v>11.716987609863285</c:v>
                </c:pt>
                <c:pt idx="10651">
                  <c:v>12.767605145772333</c:v>
                </c:pt>
                <c:pt idx="10652">
                  <c:v>9.5953877766927462</c:v>
                </c:pt>
                <c:pt idx="10653">
                  <c:v>160.23730611801147</c:v>
                </c:pt>
                <c:pt idx="10654">
                  <c:v>269.63065210978198</c:v>
                </c:pt>
                <c:pt idx="10655">
                  <c:v>117.94519106547042</c:v>
                </c:pt>
                <c:pt idx="10656">
                  <c:v>43.414359410603808</c:v>
                </c:pt>
                <c:pt idx="10657">
                  <c:v>23.319024721781435</c:v>
                </c:pt>
                <c:pt idx="10658">
                  <c:v>15.948213418324821</c:v>
                </c:pt>
                <c:pt idx="10659">
                  <c:v>13.972903569539373</c:v>
                </c:pt>
                <c:pt idx="10660">
                  <c:v>16.610872427622454</c:v>
                </c:pt>
                <c:pt idx="10661">
                  <c:v>17.806449413299561</c:v>
                </c:pt>
                <c:pt idx="10662">
                  <c:v>16.396843751271547</c:v>
                </c:pt>
                <c:pt idx="10663">
                  <c:v>13.920180161794008</c:v>
                </c:pt>
                <c:pt idx="10664">
                  <c:v>14.789842128753662</c:v>
                </c:pt>
                <c:pt idx="10665">
                  <c:v>17.167581876118959</c:v>
                </c:pt>
                <c:pt idx="10666">
                  <c:v>16.709281285603879</c:v>
                </c:pt>
                <c:pt idx="10667">
                  <c:v>16.037506421407105</c:v>
                </c:pt>
                <c:pt idx="10668">
                  <c:v>14.31975841522217</c:v>
                </c:pt>
                <c:pt idx="10669">
                  <c:v>12.005855719248476</c:v>
                </c:pt>
                <c:pt idx="10670">
                  <c:v>10.462813536326058</c:v>
                </c:pt>
                <c:pt idx="10671">
                  <c:v>9.892038504282656</c:v>
                </c:pt>
                <c:pt idx="10672">
                  <c:v>8.8882344563801894</c:v>
                </c:pt>
                <c:pt idx="10673">
                  <c:v>8.8198690414428711</c:v>
                </c:pt>
                <c:pt idx="10674">
                  <c:v>10.397746721903449</c:v>
                </c:pt>
                <c:pt idx="10675">
                  <c:v>12.484875837961798</c:v>
                </c:pt>
                <c:pt idx="10676">
                  <c:v>13.395036856333441</c:v>
                </c:pt>
                <c:pt idx="10677">
                  <c:v>13.914675871531131</c:v>
                </c:pt>
                <c:pt idx="10678">
                  <c:v>14.811357657114627</c:v>
                </c:pt>
                <c:pt idx="10679">
                  <c:v>14.776821931203184</c:v>
                </c:pt>
                <c:pt idx="10680">
                  <c:v>14.81354316075641</c:v>
                </c:pt>
                <c:pt idx="10681">
                  <c:v>15.089208126068115</c:v>
                </c:pt>
                <c:pt idx="10682">
                  <c:v>14.353886922200505</c:v>
                </c:pt>
                <c:pt idx="10683">
                  <c:v>41.695407231648751</c:v>
                </c:pt>
                <c:pt idx="10684">
                  <c:v>64.308446089426639</c:v>
                </c:pt>
                <c:pt idx="10685">
                  <c:v>41.782010873158775</c:v>
                </c:pt>
                <c:pt idx="10686">
                  <c:v>23.948787848154659</c:v>
                </c:pt>
                <c:pt idx="10687">
                  <c:v>17.145399093627919</c:v>
                </c:pt>
                <c:pt idx="10688">
                  <c:v>16.264957269032834</c:v>
                </c:pt>
                <c:pt idx="10689">
                  <c:v>17.853122711181634</c:v>
                </c:pt>
                <c:pt idx="10690">
                  <c:v>19.003142833709703</c:v>
                </c:pt>
                <c:pt idx="10691">
                  <c:v>16.703940232594789</c:v>
                </c:pt>
                <c:pt idx="10692">
                  <c:v>16.715627034505182</c:v>
                </c:pt>
                <c:pt idx="10693">
                  <c:v>16.698760191599547</c:v>
                </c:pt>
                <c:pt idx="10694">
                  <c:v>16.478595892588309</c:v>
                </c:pt>
                <c:pt idx="10695">
                  <c:v>12.216452280680357</c:v>
                </c:pt>
                <c:pt idx="10696">
                  <c:v>12.88378651936848</c:v>
                </c:pt>
                <c:pt idx="10697">
                  <c:v>13.021525224049867</c:v>
                </c:pt>
                <c:pt idx="10698">
                  <c:v>12.421153068542477</c:v>
                </c:pt>
                <c:pt idx="10699">
                  <c:v>11.0063853263855</c:v>
                </c:pt>
                <c:pt idx="10700">
                  <c:v>11.07625706990558</c:v>
                </c:pt>
                <c:pt idx="10701">
                  <c:v>11.099680264790834</c:v>
                </c:pt>
                <c:pt idx="10702">
                  <c:v>11.966532071431521</c:v>
                </c:pt>
                <c:pt idx="10703">
                  <c:v>12.936628977457701</c:v>
                </c:pt>
                <c:pt idx="10704">
                  <c:v>12.323518276214603</c:v>
                </c:pt>
                <c:pt idx="10705">
                  <c:v>12.681944052378356</c:v>
                </c:pt>
                <c:pt idx="10706">
                  <c:v>13.94167439142865</c:v>
                </c:pt>
                <c:pt idx="10707">
                  <c:v>14.164222876230838</c:v>
                </c:pt>
                <c:pt idx="10708">
                  <c:v>14.764486153920529</c:v>
                </c:pt>
                <c:pt idx="10709">
                  <c:v>14.952884515126536</c:v>
                </c:pt>
                <c:pt idx="10710">
                  <c:v>15.187830448150635</c:v>
                </c:pt>
                <c:pt idx="10711">
                  <c:v>18.788881460825564</c:v>
                </c:pt>
                <c:pt idx="10712">
                  <c:v>31.100883801778192</c:v>
                </c:pt>
                <c:pt idx="10713">
                  <c:v>34.151551723480225</c:v>
                </c:pt>
                <c:pt idx="10714">
                  <c:v>10.889583269755072</c:v>
                </c:pt>
                <c:pt idx="10715">
                  <c:v>-107.50280094146729</c:v>
                </c:pt>
                <c:pt idx="10716">
                  <c:v>-106.21904929478967</c:v>
                </c:pt>
                <c:pt idx="10717">
                  <c:v>-100.64600245157878</c:v>
                </c:pt>
                <c:pt idx="10718">
                  <c:v>-78.259915033976256</c:v>
                </c:pt>
                <c:pt idx="10719">
                  <c:v>-60.848377704620304</c:v>
                </c:pt>
                <c:pt idx="10720">
                  <c:v>-27.506067276000977</c:v>
                </c:pt>
                <c:pt idx="10721">
                  <c:v>-4.5519733428955078</c:v>
                </c:pt>
                <c:pt idx="10722">
                  <c:v>9.0684146881103516</c:v>
                </c:pt>
                <c:pt idx="10723">
                  <c:v>13.8262996673584</c:v>
                </c:pt>
                <c:pt idx="10724">
                  <c:v>12.609852155049683</c:v>
                </c:pt>
                <c:pt idx="10725">
                  <c:v>21.028383572896239</c:v>
                </c:pt>
                <c:pt idx="10726">
                  <c:v>29.198025385538699</c:v>
                </c:pt>
                <c:pt idx="10727">
                  <c:v>4.803102811177494</c:v>
                </c:pt>
                <c:pt idx="10728">
                  <c:v>2.0098495483398438</c:v>
                </c:pt>
                <c:pt idx="10729">
                  <c:v>1.0787515640258794</c:v>
                </c:pt>
                <c:pt idx="10730">
                  <c:v>1.4319756825765348</c:v>
                </c:pt>
                <c:pt idx="10731">
                  <c:v>1.4041573206583284</c:v>
                </c:pt>
                <c:pt idx="10732">
                  <c:v>2.1105515162149686</c:v>
                </c:pt>
                <c:pt idx="10733">
                  <c:v>2.7531162897745398</c:v>
                </c:pt>
                <c:pt idx="10734">
                  <c:v>3.928442955017089</c:v>
                </c:pt>
                <c:pt idx="10735">
                  <c:v>3.9159119923909884</c:v>
                </c:pt>
                <c:pt idx="10736">
                  <c:v>3.7869704564412814</c:v>
                </c:pt>
                <c:pt idx="10737">
                  <c:v>4.5726127624511737</c:v>
                </c:pt>
                <c:pt idx="10738">
                  <c:v>4.4363988240560301</c:v>
                </c:pt>
                <c:pt idx="10739">
                  <c:v>5.3237241109212619</c:v>
                </c:pt>
                <c:pt idx="10740">
                  <c:v>8.3627799352010523</c:v>
                </c:pt>
                <c:pt idx="10741">
                  <c:v>13.698080062866214</c:v>
                </c:pt>
                <c:pt idx="10742">
                  <c:v>22.348932902018298</c:v>
                </c:pt>
                <c:pt idx="10743">
                  <c:v>33.737244606018052</c:v>
                </c:pt>
                <c:pt idx="10744">
                  <c:v>38.835857709248884</c:v>
                </c:pt>
                <c:pt idx="10745">
                  <c:v>45.302687962849845</c:v>
                </c:pt>
                <c:pt idx="10746">
                  <c:v>28.261553764343262</c:v>
                </c:pt>
                <c:pt idx="10747">
                  <c:v>-7.9230130513509485</c:v>
                </c:pt>
                <c:pt idx="10748">
                  <c:v>-17.518193244934082</c:v>
                </c:pt>
                <c:pt idx="10749">
                  <c:v>-19.207341512044309</c:v>
                </c:pt>
                <c:pt idx="10750">
                  <c:v>-18.208908398946051</c:v>
                </c:pt>
                <c:pt idx="10751">
                  <c:v>-13.543679873148562</c:v>
                </c:pt>
                <c:pt idx="10752">
                  <c:v>-5.6505635579427445</c:v>
                </c:pt>
                <c:pt idx="10753">
                  <c:v>0.45799160003662109</c:v>
                </c:pt>
                <c:pt idx="10754">
                  <c:v>4.2436316808065175</c:v>
                </c:pt>
                <c:pt idx="10755">
                  <c:v>6.934104919433592</c:v>
                </c:pt>
                <c:pt idx="10756">
                  <c:v>8.6287800470987559</c:v>
                </c:pt>
                <c:pt idx="10757">
                  <c:v>9.4331111907958931</c:v>
                </c:pt>
                <c:pt idx="10758">
                  <c:v>9.9442373911539335</c:v>
                </c:pt>
                <c:pt idx="10759">
                  <c:v>10.897237777709966</c:v>
                </c:pt>
                <c:pt idx="10760">
                  <c:v>12.586049397786388</c:v>
                </c:pt>
                <c:pt idx="10761">
                  <c:v>16.791713714599609</c:v>
                </c:pt>
                <c:pt idx="10762">
                  <c:v>18.688387552897204</c:v>
                </c:pt>
                <c:pt idx="10763">
                  <c:v>19.621377944946293</c:v>
                </c:pt>
                <c:pt idx="10764">
                  <c:v>19.881612777709947</c:v>
                </c:pt>
                <c:pt idx="10765">
                  <c:v>22.469740549723248</c:v>
                </c:pt>
                <c:pt idx="10766">
                  <c:v>23.097874005635511</c:v>
                </c:pt>
                <c:pt idx="10767">
                  <c:v>21.20712534586584</c:v>
                </c:pt>
                <c:pt idx="10768">
                  <c:v>16.797237396240227</c:v>
                </c:pt>
                <c:pt idx="10769">
                  <c:v>14.661860148111941</c:v>
                </c:pt>
                <c:pt idx="10770">
                  <c:v>13.484275499979731</c:v>
                </c:pt>
                <c:pt idx="10771">
                  <c:v>14.506019910176637</c:v>
                </c:pt>
                <c:pt idx="10772">
                  <c:v>15.073589324951172</c:v>
                </c:pt>
                <c:pt idx="10773">
                  <c:v>15.596010843912723</c:v>
                </c:pt>
                <c:pt idx="10774">
                  <c:v>16.484774589538567</c:v>
                </c:pt>
                <c:pt idx="10775">
                  <c:v>17.226052284240723</c:v>
                </c:pt>
                <c:pt idx="10776">
                  <c:v>14.937981605529785</c:v>
                </c:pt>
                <c:pt idx="10777">
                  <c:v>12.278981526692633</c:v>
                </c:pt>
                <c:pt idx="10778">
                  <c:v>13.411009470621821</c:v>
                </c:pt>
                <c:pt idx="10779">
                  <c:v>22.196711222330798</c:v>
                </c:pt>
                <c:pt idx="10780">
                  <c:v>39.573824246724371</c:v>
                </c:pt>
                <c:pt idx="10781">
                  <c:v>54.536876678466797</c:v>
                </c:pt>
                <c:pt idx="10782">
                  <c:v>59.824408531188965</c:v>
                </c:pt>
                <c:pt idx="10783">
                  <c:v>59.747594833374023</c:v>
                </c:pt>
                <c:pt idx="10784">
                  <c:v>57.646107037862166</c:v>
                </c:pt>
                <c:pt idx="10785">
                  <c:v>53.21920903523754</c:v>
                </c:pt>
                <c:pt idx="10786">
                  <c:v>45.355447451273633</c:v>
                </c:pt>
                <c:pt idx="10787">
                  <c:v>36.575192133585595</c:v>
                </c:pt>
                <c:pt idx="10788">
                  <c:v>33.304135958353761</c:v>
                </c:pt>
                <c:pt idx="10789">
                  <c:v>26.312980969746945</c:v>
                </c:pt>
                <c:pt idx="10790">
                  <c:v>20.628820737203</c:v>
                </c:pt>
                <c:pt idx="10791">
                  <c:v>15.394273122151725</c:v>
                </c:pt>
                <c:pt idx="10792">
                  <c:v>12.259980201721195</c:v>
                </c:pt>
                <c:pt idx="10793">
                  <c:v>13.0972146987915</c:v>
                </c:pt>
                <c:pt idx="10794">
                  <c:v>16.392729441324818</c:v>
                </c:pt>
                <c:pt idx="10795">
                  <c:v>19.385308265686032</c:v>
                </c:pt>
                <c:pt idx="10796">
                  <c:v>19.912757873535142</c:v>
                </c:pt>
                <c:pt idx="10797">
                  <c:v>17.046641985575306</c:v>
                </c:pt>
                <c:pt idx="10798">
                  <c:v>15.209686915079832</c:v>
                </c:pt>
                <c:pt idx="10799">
                  <c:v>13.081361770629879</c:v>
                </c:pt>
                <c:pt idx="10800">
                  <c:v>11.809037208557134</c:v>
                </c:pt>
                <c:pt idx="10801">
                  <c:v>12.382405916849857</c:v>
                </c:pt>
                <c:pt idx="10802">
                  <c:v>11.273425420125363</c:v>
                </c:pt>
                <c:pt idx="10803">
                  <c:v>5.261441548665287</c:v>
                </c:pt>
                <c:pt idx="10804">
                  <c:v>-1.2783629099528757</c:v>
                </c:pt>
                <c:pt idx="10805">
                  <c:v>-0.57250499725341819</c:v>
                </c:pt>
                <c:pt idx="10806">
                  <c:v>6.384743372599246</c:v>
                </c:pt>
                <c:pt idx="10807">
                  <c:v>18.889669418334954</c:v>
                </c:pt>
                <c:pt idx="10808">
                  <c:v>26.319622039794922</c:v>
                </c:pt>
                <c:pt idx="10809">
                  <c:v>27.807074864705445</c:v>
                </c:pt>
                <c:pt idx="10810">
                  <c:v>27.152762730916379</c:v>
                </c:pt>
                <c:pt idx="10811">
                  <c:v>26.998854319254534</c:v>
                </c:pt>
                <c:pt idx="10812">
                  <c:v>28.000940322875977</c:v>
                </c:pt>
                <c:pt idx="10813">
                  <c:v>29.198800404866581</c:v>
                </c:pt>
                <c:pt idx="10814">
                  <c:v>31.37152449289966</c:v>
                </c:pt>
                <c:pt idx="10815">
                  <c:v>32.788519859313965</c:v>
                </c:pt>
                <c:pt idx="10816">
                  <c:v>33.597066243489508</c:v>
                </c:pt>
                <c:pt idx="10817">
                  <c:v>33.099128087361692</c:v>
                </c:pt>
                <c:pt idx="10818">
                  <c:v>36.754741986592634</c:v>
                </c:pt>
                <c:pt idx="10819">
                  <c:v>8.1646060943603551</c:v>
                </c:pt>
                <c:pt idx="10820">
                  <c:v>-1.7337465286254878</c:v>
                </c:pt>
                <c:pt idx="10821">
                  <c:v>-1.6893933614095431</c:v>
                </c:pt>
                <c:pt idx="10822">
                  <c:v>-1.8750378290811802</c:v>
                </c:pt>
                <c:pt idx="10823">
                  <c:v>-1.9519370396931213</c:v>
                </c:pt>
                <c:pt idx="10824">
                  <c:v>-1.9491243362426758</c:v>
                </c:pt>
                <c:pt idx="10825">
                  <c:v>-1.8153686523437498</c:v>
                </c:pt>
                <c:pt idx="10826">
                  <c:v>-1.3813028335571289</c:v>
                </c:pt>
                <c:pt idx="10827">
                  <c:v>-1.3081992467244836</c:v>
                </c:pt>
                <c:pt idx="10828">
                  <c:v>-0.70846557617187522</c:v>
                </c:pt>
                <c:pt idx="10829">
                  <c:v>-1.3118410110473628</c:v>
                </c:pt>
                <c:pt idx="10830">
                  <c:v>-1.1493571599324923</c:v>
                </c:pt>
                <c:pt idx="10831">
                  <c:v>-1.50481955210364</c:v>
                </c:pt>
                <c:pt idx="10832">
                  <c:v>-1.6381969451904297</c:v>
                </c:pt>
                <c:pt idx="10833">
                  <c:v>-2.2735671997070321</c:v>
                </c:pt>
                <c:pt idx="10834">
                  <c:v>-2.4204909006754187</c:v>
                </c:pt>
                <c:pt idx="10835">
                  <c:v>-1.9876095453897733</c:v>
                </c:pt>
                <c:pt idx="10836">
                  <c:v>-3.0688982009887686</c:v>
                </c:pt>
                <c:pt idx="10837">
                  <c:v>-7.5347992579141874</c:v>
                </c:pt>
                <c:pt idx="10838">
                  <c:v>-9.4447154998779279</c:v>
                </c:pt>
                <c:pt idx="10839">
                  <c:v>-3.453369140625</c:v>
                </c:pt>
                <c:pt idx="10840">
                  <c:v>-2.4992160797119141</c:v>
                </c:pt>
                <c:pt idx="10841">
                  <c:v>-2.8503424326579534</c:v>
                </c:pt>
                <c:pt idx="10842">
                  <c:v>-2.4513394037882099</c:v>
                </c:pt>
                <c:pt idx="10843">
                  <c:v>-2.3770014444987737</c:v>
                </c:pt>
                <c:pt idx="10844">
                  <c:v>-2.1867672602335242</c:v>
                </c:pt>
                <c:pt idx="10845">
                  <c:v>-2.8485174179077157</c:v>
                </c:pt>
                <c:pt idx="10846">
                  <c:v>-2.3083235422769817</c:v>
                </c:pt>
                <c:pt idx="10847">
                  <c:v>-2.7928133010864258</c:v>
                </c:pt>
                <c:pt idx="10848">
                  <c:v>-1.5956535339355473</c:v>
                </c:pt>
                <c:pt idx="10849">
                  <c:v>1.4149878819783912</c:v>
                </c:pt>
                <c:pt idx="10850">
                  <c:v>5.2665026982625704</c:v>
                </c:pt>
                <c:pt idx="10851">
                  <c:v>5.7447195053100586</c:v>
                </c:pt>
                <c:pt idx="10852">
                  <c:v>7.3869050343831777</c:v>
                </c:pt>
                <c:pt idx="10853">
                  <c:v>8.6175235112508499</c:v>
                </c:pt>
                <c:pt idx="10854">
                  <c:v>10.118503570556642</c:v>
                </c:pt>
                <c:pt idx="10855">
                  <c:v>12.873212814331056</c:v>
                </c:pt>
                <c:pt idx="10856">
                  <c:v>21.532051086425781</c:v>
                </c:pt>
                <c:pt idx="10857">
                  <c:v>45.41342385609947</c:v>
                </c:pt>
                <c:pt idx="10858">
                  <c:v>70.408479372660238</c:v>
                </c:pt>
                <c:pt idx="10859">
                  <c:v>81.405779202779158</c:v>
                </c:pt>
                <c:pt idx="10860">
                  <c:v>83.130059560140026</c:v>
                </c:pt>
                <c:pt idx="10861">
                  <c:v>82.751797993977803</c:v>
                </c:pt>
                <c:pt idx="10862">
                  <c:v>81.511269251505666</c:v>
                </c:pt>
                <c:pt idx="10863">
                  <c:v>81.205412546793553</c:v>
                </c:pt>
                <c:pt idx="10864">
                  <c:v>82.942870775858509</c:v>
                </c:pt>
                <c:pt idx="10865">
                  <c:v>85.150976181030259</c:v>
                </c:pt>
                <c:pt idx="10866">
                  <c:v>80.623526255289789</c:v>
                </c:pt>
                <c:pt idx="10867">
                  <c:v>55.483657836914055</c:v>
                </c:pt>
                <c:pt idx="10868">
                  <c:v>26.153028170267703</c:v>
                </c:pt>
                <c:pt idx="10869">
                  <c:v>-37.221249898274792</c:v>
                </c:pt>
                <c:pt idx="10870">
                  <c:v>-21.793478012084961</c:v>
                </c:pt>
                <c:pt idx="10871">
                  <c:v>-2.6736895243326444</c:v>
                </c:pt>
                <c:pt idx="10872">
                  <c:v>1.9138717651367192</c:v>
                </c:pt>
                <c:pt idx="10873">
                  <c:v>3.7132857640584689</c:v>
                </c:pt>
                <c:pt idx="10874">
                  <c:v>4.798084576924678</c:v>
                </c:pt>
                <c:pt idx="10875">
                  <c:v>5.0220197041829806</c:v>
                </c:pt>
                <c:pt idx="10876">
                  <c:v>3.7991663614908475</c:v>
                </c:pt>
                <c:pt idx="10877">
                  <c:v>3.0665639241535687</c:v>
                </c:pt>
                <c:pt idx="10878">
                  <c:v>0.61922041575110165</c:v>
                </c:pt>
                <c:pt idx="10879">
                  <c:v>-1.9168316523233666</c:v>
                </c:pt>
                <c:pt idx="10880">
                  <c:v>-3.1152318318685275</c:v>
                </c:pt>
                <c:pt idx="10881">
                  <c:v>-3.4402875900268555</c:v>
                </c:pt>
                <c:pt idx="10882">
                  <c:v>-4.6261638005574897</c:v>
                </c:pt>
                <c:pt idx="10883">
                  <c:v>-3.8831748962402353</c:v>
                </c:pt>
                <c:pt idx="10884">
                  <c:v>-4.5902458826700485</c:v>
                </c:pt>
                <c:pt idx="10885">
                  <c:v>-4.4730402628580368</c:v>
                </c:pt>
                <c:pt idx="10886">
                  <c:v>-4.8813692728679143</c:v>
                </c:pt>
                <c:pt idx="10887">
                  <c:v>-4.2007789611816424</c:v>
                </c:pt>
                <c:pt idx="10888">
                  <c:v>-3.4627033869425081</c:v>
                </c:pt>
                <c:pt idx="10889">
                  <c:v>-3.0792350769042969</c:v>
                </c:pt>
                <c:pt idx="10890">
                  <c:v>-2.6616929372150935</c:v>
                </c:pt>
                <c:pt idx="10891">
                  <c:v>-2.4790573120117188</c:v>
                </c:pt>
                <c:pt idx="10892">
                  <c:v>-2.6418949762980901</c:v>
                </c:pt>
                <c:pt idx="10893">
                  <c:v>-2.7417863210042697</c:v>
                </c:pt>
                <c:pt idx="10894">
                  <c:v>-1.3600184122720975</c:v>
                </c:pt>
                <c:pt idx="10895">
                  <c:v>-0.11784076690673828</c:v>
                </c:pt>
                <c:pt idx="10896">
                  <c:v>10.925772190093994</c:v>
                </c:pt>
                <c:pt idx="10897">
                  <c:v>0.93441724777221646</c:v>
                </c:pt>
                <c:pt idx="10898">
                  <c:v>0.9491957028706679</c:v>
                </c:pt>
                <c:pt idx="10899">
                  <c:v>-1.8347740173339844E-2</c:v>
                </c:pt>
                <c:pt idx="10900">
                  <c:v>0.22279469172156041</c:v>
                </c:pt>
                <c:pt idx="10901">
                  <c:v>0.36834605534869541</c:v>
                </c:pt>
                <c:pt idx="10902">
                  <c:v>0.41717116038006463</c:v>
                </c:pt>
                <c:pt idx="10903">
                  <c:v>-0.15367666880291608</c:v>
                </c:pt>
                <c:pt idx="10904">
                  <c:v>-1.2678782145201239E-2</c:v>
                </c:pt>
                <c:pt idx="10905">
                  <c:v>-0.12664270401000977</c:v>
                </c:pt>
                <c:pt idx="10906">
                  <c:v>0.10025691986083987</c:v>
                </c:pt>
                <c:pt idx="10907">
                  <c:v>0.24814351399743378</c:v>
                </c:pt>
                <c:pt idx="10908">
                  <c:v>1.0317441622415799</c:v>
                </c:pt>
                <c:pt idx="10909">
                  <c:v>0.98309119542437884</c:v>
                </c:pt>
                <c:pt idx="10910">
                  <c:v>1.7376906077067242</c:v>
                </c:pt>
                <c:pt idx="10911">
                  <c:v>0.64667860666912769</c:v>
                </c:pt>
                <c:pt idx="10912">
                  <c:v>3.1688531239808526E-2</c:v>
                </c:pt>
                <c:pt idx="10913">
                  <c:v>1.1575620969136367</c:v>
                </c:pt>
                <c:pt idx="10914">
                  <c:v>0.65252526601159433</c:v>
                </c:pt>
                <c:pt idx="10915">
                  <c:v>0.23285452524822853</c:v>
                </c:pt>
                <c:pt idx="10916">
                  <c:v>1.8777198791503906</c:v>
                </c:pt>
                <c:pt idx="10917">
                  <c:v>2.5059194564819345</c:v>
                </c:pt>
                <c:pt idx="10918">
                  <c:v>1.0591468811035161</c:v>
                </c:pt>
                <c:pt idx="10919">
                  <c:v>-0.16952927907311732</c:v>
                </c:pt>
                <c:pt idx="10920">
                  <c:v>2.1509723663330078</c:v>
                </c:pt>
                <c:pt idx="10921">
                  <c:v>1.8064026832580566</c:v>
                </c:pt>
                <c:pt idx="10922">
                  <c:v>2.1140605608621854</c:v>
                </c:pt>
                <c:pt idx="10923">
                  <c:v>1.1925500233967921</c:v>
                </c:pt>
                <c:pt idx="10924">
                  <c:v>0.63629372914630267</c:v>
                </c:pt>
                <c:pt idx="10925">
                  <c:v>-0.50306606292724565</c:v>
                </c:pt>
                <c:pt idx="10926">
                  <c:v>1.0629742940266738</c:v>
                </c:pt>
                <c:pt idx="10927">
                  <c:v>-2.6962253252665387</c:v>
                </c:pt>
                <c:pt idx="10928">
                  <c:v>-0.71423419316607828</c:v>
                </c:pt>
                <c:pt idx="10929">
                  <c:v>-0.3413050969441544</c:v>
                </c:pt>
                <c:pt idx="10930">
                  <c:v>2.7576587994893771</c:v>
                </c:pt>
                <c:pt idx="10931">
                  <c:v>2.8525266647338858</c:v>
                </c:pt>
                <c:pt idx="10932">
                  <c:v>3.2772698402404794</c:v>
                </c:pt>
                <c:pt idx="10933">
                  <c:v>1.7720870971679685</c:v>
                </c:pt>
                <c:pt idx="10934">
                  <c:v>4.6556099255879513</c:v>
                </c:pt>
                <c:pt idx="10935">
                  <c:v>4.9866952896118182</c:v>
                </c:pt>
                <c:pt idx="10936">
                  <c:v>4.9493625958760994</c:v>
                </c:pt>
                <c:pt idx="10937">
                  <c:v>8.252464930216437</c:v>
                </c:pt>
                <c:pt idx="10938">
                  <c:v>4.3523901303609573</c:v>
                </c:pt>
                <c:pt idx="10939">
                  <c:v>1.5812352498372206</c:v>
                </c:pt>
                <c:pt idx="10940">
                  <c:v>-2.4348498980204445</c:v>
                </c:pt>
                <c:pt idx="10941">
                  <c:v>1.8533972104390268</c:v>
                </c:pt>
                <c:pt idx="10942">
                  <c:v>5.3110480308532724</c:v>
                </c:pt>
                <c:pt idx="10943">
                  <c:v>3.1597773234049669</c:v>
                </c:pt>
                <c:pt idx="10944">
                  <c:v>3.8942198753356934</c:v>
                </c:pt>
                <c:pt idx="10945">
                  <c:v>-0.12755997975671107</c:v>
                </c:pt>
                <c:pt idx="10946">
                  <c:v>-0.41871547698974632</c:v>
                </c:pt>
                <c:pt idx="10947">
                  <c:v>110.76785421371454</c:v>
                </c:pt>
                <c:pt idx="10948">
                  <c:v>87.998770713806039</c:v>
                </c:pt>
                <c:pt idx="10949">
                  <c:v>62.299739996592237</c:v>
                </c:pt>
                <c:pt idx="10950">
                  <c:v>47.906731287638351</c:v>
                </c:pt>
                <c:pt idx="10951">
                  <c:v>50.286250432332324</c:v>
                </c:pt>
                <c:pt idx="10952">
                  <c:v>55.709091663360574</c:v>
                </c:pt>
                <c:pt idx="10953">
                  <c:v>58.926338195800795</c:v>
                </c:pt>
                <c:pt idx="10954">
                  <c:v>77.951742808024008</c:v>
                </c:pt>
                <c:pt idx="10955">
                  <c:v>74.280795256296784</c:v>
                </c:pt>
                <c:pt idx="10956">
                  <c:v>34.965898990631111</c:v>
                </c:pt>
                <c:pt idx="10957">
                  <c:v>23.465803464253781</c:v>
                </c:pt>
                <c:pt idx="10958">
                  <c:v>46.800076166788685</c:v>
                </c:pt>
                <c:pt idx="10959">
                  <c:v>33.562783559163378</c:v>
                </c:pt>
                <c:pt idx="10960">
                  <c:v>19.515046596527085</c:v>
                </c:pt>
                <c:pt idx="10961">
                  <c:v>20.515228748321526</c:v>
                </c:pt>
                <c:pt idx="10962">
                  <c:v>24.202516714731857</c:v>
                </c:pt>
                <c:pt idx="10963">
                  <c:v>29.971816539764397</c:v>
                </c:pt>
                <c:pt idx="10964">
                  <c:v>43.49459425608319</c:v>
                </c:pt>
                <c:pt idx="10965">
                  <c:v>46.130227883656843</c:v>
                </c:pt>
                <c:pt idx="10966">
                  <c:v>38.74711036682131</c:v>
                </c:pt>
                <c:pt idx="10967">
                  <c:v>30.269371350606264</c:v>
                </c:pt>
                <c:pt idx="10968">
                  <c:v>22.631675084431947</c:v>
                </c:pt>
                <c:pt idx="10969">
                  <c:v>10.699157079060853</c:v>
                </c:pt>
                <c:pt idx="10970">
                  <c:v>-2.7643009821573536</c:v>
                </c:pt>
                <c:pt idx="10971">
                  <c:v>21.765467802683521</c:v>
                </c:pt>
                <c:pt idx="10972">
                  <c:v>10.256392637888615</c:v>
                </c:pt>
                <c:pt idx="10973">
                  <c:v>12.082167466481508</c:v>
                </c:pt>
                <c:pt idx="10974">
                  <c:v>12.214540004730225</c:v>
                </c:pt>
                <c:pt idx="10975">
                  <c:v>8.293861548105891</c:v>
                </c:pt>
                <c:pt idx="10976">
                  <c:v>17.555382569630922</c:v>
                </c:pt>
                <c:pt idx="10977">
                  <c:v>20.152995109558116</c:v>
                </c:pt>
                <c:pt idx="10978">
                  <c:v>26.187625885009766</c:v>
                </c:pt>
                <c:pt idx="10979">
                  <c:v>34.654075463612827</c:v>
                </c:pt>
                <c:pt idx="10980">
                  <c:v>37.424091021219844</c:v>
                </c:pt>
                <c:pt idx="10981">
                  <c:v>35.0207926432292</c:v>
                </c:pt>
                <c:pt idx="10982">
                  <c:v>28.254233837127678</c:v>
                </c:pt>
                <c:pt idx="10983">
                  <c:v>15.82481654485065</c:v>
                </c:pt>
                <c:pt idx="10984">
                  <c:v>14.091481367746955</c:v>
                </c:pt>
                <c:pt idx="10985">
                  <c:v>6.8887899716695511</c:v>
                </c:pt>
                <c:pt idx="10986">
                  <c:v>-57.721381028493226</c:v>
                </c:pt>
                <c:pt idx="10987">
                  <c:v>-55.235165437062555</c:v>
                </c:pt>
                <c:pt idx="10988">
                  <c:v>-1.6001454989115591</c:v>
                </c:pt>
                <c:pt idx="10989">
                  <c:v>1.6365470886230473</c:v>
                </c:pt>
                <c:pt idx="10990">
                  <c:v>4.1538874308268401</c:v>
                </c:pt>
                <c:pt idx="10991">
                  <c:v>3.6348819732666007</c:v>
                </c:pt>
                <c:pt idx="10992">
                  <c:v>7.5065436363220224</c:v>
                </c:pt>
                <c:pt idx="10993">
                  <c:v>6.5244615872700802</c:v>
                </c:pt>
                <c:pt idx="10994">
                  <c:v>7.4705052375793457</c:v>
                </c:pt>
                <c:pt idx="10995">
                  <c:v>7.0179316202799651</c:v>
                </c:pt>
                <c:pt idx="10996">
                  <c:v>3.495941162109375</c:v>
                </c:pt>
                <c:pt idx="10997">
                  <c:v>2.1190331776936651</c:v>
                </c:pt>
                <c:pt idx="10998">
                  <c:v>0.12469959259033203</c:v>
                </c:pt>
                <c:pt idx="10999">
                  <c:v>-4.1345171928405762</c:v>
                </c:pt>
                <c:pt idx="11000">
                  <c:v>-2.8482774098714003</c:v>
                </c:pt>
                <c:pt idx="11001">
                  <c:v>0.45244677861529681</c:v>
                </c:pt>
                <c:pt idx="11002">
                  <c:v>2.0744851430256968</c:v>
                </c:pt>
                <c:pt idx="11003">
                  <c:v>4.9569201469421404</c:v>
                </c:pt>
                <c:pt idx="11004">
                  <c:v>5.336278438568117</c:v>
                </c:pt>
                <c:pt idx="11005">
                  <c:v>6.7919772466023565</c:v>
                </c:pt>
                <c:pt idx="11006">
                  <c:v>7.0161654154459825</c:v>
                </c:pt>
                <c:pt idx="11007">
                  <c:v>7.2088721593220839</c:v>
                </c:pt>
                <c:pt idx="11008">
                  <c:v>7.7687931060791033</c:v>
                </c:pt>
                <c:pt idx="11009">
                  <c:v>6.3478072484334085</c:v>
                </c:pt>
                <c:pt idx="11010">
                  <c:v>4.4169621467590332</c:v>
                </c:pt>
                <c:pt idx="11011">
                  <c:v>0.98425404230755476</c:v>
                </c:pt>
                <c:pt idx="11012">
                  <c:v>1.2473068237304685</c:v>
                </c:pt>
                <c:pt idx="11013">
                  <c:v>0.52072461446130114</c:v>
                </c:pt>
                <c:pt idx="11014">
                  <c:v>1.1461499532063617</c:v>
                </c:pt>
                <c:pt idx="11015">
                  <c:v>5.8602838516235352</c:v>
                </c:pt>
                <c:pt idx="11016">
                  <c:v>12.379971186319949</c:v>
                </c:pt>
                <c:pt idx="11017">
                  <c:v>30.919649759928333</c:v>
                </c:pt>
                <c:pt idx="11018">
                  <c:v>67.627822081248013</c:v>
                </c:pt>
                <c:pt idx="11019">
                  <c:v>24.448189576466902</c:v>
                </c:pt>
                <c:pt idx="11020">
                  <c:v>12.74671761194867</c:v>
                </c:pt>
                <c:pt idx="11021">
                  <c:v>10.91870673497516</c:v>
                </c:pt>
                <c:pt idx="11022">
                  <c:v>9.3374784787495706</c:v>
                </c:pt>
                <c:pt idx="11023">
                  <c:v>8.684210141499813</c:v>
                </c:pt>
                <c:pt idx="11024">
                  <c:v>7.729849656422914</c:v>
                </c:pt>
                <c:pt idx="11025">
                  <c:v>7.3661530812581777</c:v>
                </c:pt>
                <c:pt idx="11026">
                  <c:v>6.2983606656392244</c:v>
                </c:pt>
                <c:pt idx="11027">
                  <c:v>6.111831823984744</c:v>
                </c:pt>
                <c:pt idx="11028">
                  <c:v>6.323556105295836</c:v>
                </c:pt>
                <c:pt idx="11029">
                  <c:v>6.7406846682230253</c:v>
                </c:pt>
                <c:pt idx="11030">
                  <c:v>6.8235664367675763</c:v>
                </c:pt>
                <c:pt idx="11031">
                  <c:v>7.4498117764791232</c:v>
                </c:pt>
                <c:pt idx="11032">
                  <c:v>7.6201446851094916</c:v>
                </c:pt>
                <c:pt idx="11033">
                  <c:v>8.0009832382202184</c:v>
                </c:pt>
                <c:pt idx="11034">
                  <c:v>8.1439015070597485</c:v>
                </c:pt>
                <c:pt idx="11035">
                  <c:v>8.3898391723632866</c:v>
                </c:pt>
                <c:pt idx="11036">
                  <c:v>7.7968994776407499</c:v>
                </c:pt>
                <c:pt idx="11037">
                  <c:v>7.6710467338562012</c:v>
                </c:pt>
                <c:pt idx="11038">
                  <c:v>7.4225397109985352</c:v>
                </c:pt>
                <c:pt idx="11039">
                  <c:v>6.9535733858744511</c:v>
                </c:pt>
                <c:pt idx="11040">
                  <c:v>6.6269068717956507</c:v>
                </c:pt>
                <c:pt idx="11041">
                  <c:v>5.7636400858560837</c:v>
                </c:pt>
                <c:pt idx="11042">
                  <c:v>6.3843626976013184</c:v>
                </c:pt>
                <c:pt idx="11043">
                  <c:v>7.8894853591918945</c:v>
                </c:pt>
                <c:pt idx="11044">
                  <c:v>7.2897453308105487</c:v>
                </c:pt>
                <c:pt idx="11045">
                  <c:v>9.0799848238627341</c:v>
                </c:pt>
                <c:pt idx="11046">
                  <c:v>10.585724194844605</c:v>
                </c:pt>
                <c:pt idx="11047">
                  <c:v>22.070970694224066</c:v>
                </c:pt>
                <c:pt idx="11048">
                  <c:v>72.973011414210021</c:v>
                </c:pt>
                <c:pt idx="11049">
                  <c:v>47.951406399408953</c:v>
                </c:pt>
                <c:pt idx="11050">
                  <c:v>23.963235219319635</c:v>
                </c:pt>
                <c:pt idx="11051">
                  <c:v>16.655108610788975</c:v>
                </c:pt>
                <c:pt idx="11052">
                  <c:v>14.257506211598727</c:v>
                </c:pt>
                <c:pt idx="11053">
                  <c:v>12.765723546346042</c:v>
                </c:pt>
                <c:pt idx="11054">
                  <c:v>10.713495651880892</c:v>
                </c:pt>
                <c:pt idx="11055">
                  <c:v>10.943857828776062</c:v>
                </c:pt>
                <c:pt idx="11056">
                  <c:v>11.664103110631315</c:v>
                </c:pt>
                <c:pt idx="11057">
                  <c:v>11.803810675938937</c:v>
                </c:pt>
                <c:pt idx="11058">
                  <c:v>12.535950978597016</c:v>
                </c:pt>
                <c:pt idx="11059">
                  <c:v>12.995136976242073</c:v>
                </c:pt>
                <c:pt idx="11060">
                  <c:v>9.0295047760009766</c:v>
                </c:pt>
                <c:pt idx="11061">
                  <c:v>15.916825453440339</c:v>
                </c:pt>
                <c:pt idx="11062">
                  <c:v>15.620718955993681</c:v>
                </c:pt>
                <c:pt idx="11063">
                  <c:v>15.929086049397801</c:v>
                </c:pt>
                <c:pt idx="11064">
                  <c:v>16.706322987874344</c:v>
                </c:pt>
                <c:pt idx="11065">
                  <c:v>17.017524401346861</c:v>
                </c:pt>
                <c:pt idx="11066">
                  <c:v>15.732622861862183</c:v>
                </c:pt>
                <c:pt idx="11067">
                  <c:v>16.384431759516392</c:v>
                </c:pt>
                <c:pt idx="11068">
                  <c:v>16.077547073364279</c:v>
                </c:pt>
                <c:pt idx="11069">
                  <c:v>15.985782623291019</c:v>
                </c:pt>
                <c:pt idx="11070">
                  <c:v>15.041719436645533</c:v>
                </c:pt>
                <c:pt idx="11071">
                  <c:v>15.669496218363445</c:v>
                </c:pt>
                <c:pt idx="11072">
                  <c:v>16.372153600056983</c:v>
                </c:pt>
                <c:pt idx="11073">
                  <c:v>16.146177291870117</c:v>
                </c:pt>
                <c:pt idx="11074">
                  <c:v>16.938754081726096</c:v>
                </c:pt>
                <c:pt idx="11075">
                  <c:v>16.885381221771201</c:v>
                </c:pt>
                <c:pt idx="11076">
                  <c:v>15.492855548858648</c:v>
                </c:pt>
                <c:pt idx="11077">
                  <c:v>23.073381900787346</c:v>
                </c:pt>
                <c:pt idx="11078">
                  <c:v>28.791257063547793</c:v>
                </c:pt>
                <c:pt idx="11079">
                  <c:v>33.117077191670703</c:v>
                </c:pt>
                <c:pt idx="11080">
                  <c:v>-66.499989350636781</c:v>
                </c:pt>
                <c:pt idx="11081">
                  <c:v>-200.80108737945568</c:v>
                </c:pt>
                <c:pt idx="11082">
                  <c:v>-252.77486975987745</c:v>
                </c:pt>
                <c:pt idx="11083">
                  <c:v>-268.26393636067689</c:v>
                </c:pt>
                <c:pt idx="11084">
                  <c:v>-273.16276327768946</c:v>
                </c:pt>
                <c:pt idx="11085">
                  <c:v>-273.17564630508434</c:v>
                </c:pt>
                <c:pt idx="11086">
                  <c:v>-261.39364163080865</c:v>
                </c:pt>
                <c:pt idx="11087">
                  <c:v>-244.89991903305048</c:v>
                </c:pt>
                <c:pt idx="11088">
                  <c:v>-230.89717801411956</c:v>
                </c:pt>
                <c:pt idx="11089">
                  <c:v>-221.50469001134232</c:v>
                </c:pt>
                <c:pt idx="11090">
                  <c:v>-211.10880231857305</c:v>
                </c:pt>
                <c:pt idx="11091">
                  <c:v>-161.31128374735516</c:v>
                </c:pt>
                <c:pt idx="11092">
                  <c:v>-81.680609226226778</c:v>
                </c:pt>
                <c:pt idx="11093">
                  <c:v>-24.079494476318359</c:v>
                </c:pt>
                <c:pt idx="11094">
                  <c:v>-0.69756952921557069</c:v>
                </c:pt>
                <c:pt idx="11095">
                  <c:v>3.0355285008748747</c:v>
                </c:pt>
                <c:pt idx="11096">
                  <c:v>1.8866539001464848</c:v>
                </c:pt>
                <c:pt idx="11097">
                  <c:v>1.5370181401571017</c:v>
                </c:pt>
                <c:pt idx="11098">
                  <c:v>1.370416641235352</c:v>
                </c:pt>
                <c:pt idx="11099">
                  <c:v>2.8370415369669217</c:v>
                </c:pt>
                <c:pt idx="11100">
                  <c:v>4.7191851933797579</c:v>
                </c:pt>
                <c:pt idx="11101">
                  <c:v>5.3834959665934976</c:v>
                </c:pt>
                <c:pt idx="11102">
                  <c:v>5.4636157353719454</c:v>
                </c:pt>
                <c:pt idx="11103">
                  <c:v>5.7515465418497342</c:v>
                </c:pt>
                <c:pt idx="11104">
                  <c:v>7.5550721486409875</c:v>
                </c:pt>
                <c:pt idx="11105">
                  <c:v>8.8286101023356842</c:v>
                </c:pt>
                <c:pt idx="11106">
                  <c:v>9.3031136194865667</c:v>
                </c:pt>
                <c:pt idx="11107">
                  <c:v>8.3172086079914589</c:v>
                </c:pt>
                <c:pt idx="11108">
                  <c:v>9.5217374165853244</c:v>
                </c:pt>
                <c:pt idx="11109">
                  <c:v>12.629174868265864</c:v>
                </c:pt>
                <c:pt idx="11110">
                  <c:v>16.249578475952141</c:v>
                </c:pt>
                <c:pt idx="11111">
                  <c:v>15.852671623229984</c:v>
                </c:pt>
                <c:pt idx="11112">
                  <c:v>5.2717889149984103</c:v>
                </c:pt>
                <c:pt idx="11113">
                  <c:v>-12.49440447489417</c:v>
                </c:pt>
                <c:pt idx="11114">
                  <c:v>-29.025739351908314</c:v>
                </c:pt>
                <c:pt idx="11115">
                  <c:v>-37.519269625345814</c:v>
                </c:pt>
                <c:pt idx="11116">
                  <c:v>-47.81745433807373</c:v>
                </c:pt>
                <c:pt idx="11117">
                  <c:v>-63.594701131184948</c:v>
                </c:pt>
                <c:pt idx="11118">
                  <c:v>-74.782297452290862</c:v>
                </c:pt>
                <c:pt idx="11119">
                  <c:v>-78.04493522644043</c:v>
                </c:pt>
                <c:pt idx="11120">
                  <c:v>-74.051539103190052</c:v>
                </c:pt>
                <c:pt idx="11121">
                  <c:v>-66.842408180236788</c:v>
                </c:pt>
                <c:pt idx="11122">
                  <c:v>-59.660514831542969</c:v>
                </c:pt>
                <c:pt idx="11123">
                  <c:v>-53.32895628611243</c:v>
                </c:pt>
                <c:pt idx="11124">
                  <c:v>-48.713993708292591</c:v>
                </c:pt>
                <c:pt idx="11125">
                  <c:v>-44.823836644490484</c:v>
                </c:pt>
                <c:pt idx="11126">
                  <c:v>-43.736008644104025</c:v>
                </c:pt>
                <c:pt idx="11127">
                  <c:v>-42.738670031229617</c:v>
                </c:pt>
                <c:pt idx="11128">
                  <c:v>-37.862008094787598</c:v>
                </c:pt>
                <c:pt idx="11129">
                  <c:v>-30.938872019449946</c:v>
                </c:pt>
                <c:pt idx="11130">
                  <c:v>-24.677412668863887</c:v>
                </c:pt>
                <c:pt idx="11131">
                  <c:v>-19.2464952468872</c:v>
                </c:pt>
                <c:pt idx="11132">
                  <c:v>-15.259970347086551</c:v>
                </c:pt>
                <c:pt idx="11133">
                  <c:v>-11.120097160339352</c:v>
                </c:pt>
                <c:pt idx="11134">
                  <c:v>-5.6896397272745407</c:v>
                </c:pt>
                <c:pt idx="11135">
                  <c:v>-0.80775038401282018</c:v>
                </c:pt>
                <c:pt idx="11136">
                  <c:v>2.8419440587362041</c:v>
                </c:pt>
                <c:pt idx="11137">
                  <c:v>7.2038160959879178</c:v>
                </c:pt>
                <c:pt idx="11138">
                  <c:v>11.720050811767578</c:v>
                </c:pt>
                <c:pt idx="11139">
                  <c:v>12.308579762776731</c:v>
                </c:pt>
                <c:pt idx="11140">
                  <c:v>10.87551625569666</c:v>
                </c:pt>
                <c:pt idx="11141">
                  <c:v>9.2296581268310494</c:v>
                </c:pt>
                <c:pt idx="11142">
                  <c:v>9.3975308736165744</c:v>
                </c:pt>
                <c:pt idx="11143">
                  <c:v>20.180446624755852</c:v>
                </c:pt>
                <c:pt idx="11144">
                  <c:v>53.0477145512899</c:v>
                </c:pt>
                <c:pt idx="11145">
                  <c:v>62.898449261983274</c:v>
                </c:pt>
                <c:pt idx="11146">
                  <c:v>62.499030749003062</c:v>
                </c:pt>
                <c:pt idx="11147">
                  <c:v>61.933765729268302</c:v>
                </c:pt>
                <c:pt idx="11148">
                  <c:v>62.65210183461511</c:v>
                </c:pt>
                <c:pt idx="11149">
                  <c:v>65.556910832722863</c:v>
                </c:pt>
                <c:pt idx="11150">
                  <c:v>69.295668601989746</c:v>
                </c:pt>
                <c:pt idx="11151">
                  <c:v>70.181604703267467</c:v>
                </c:pt>
                <c:pt idx="11152">
                  <c:v>68.934976577758789</c:v>
                </c:pt>
                <c:pt idx="11153">
                  <c:v>67.368945439656471</c:v>
                </c:pt>
                <c:pt idx="11154">
                  <c:v>66.139153480529785</c:v>
                </c:pt>
                <c:pt idx="11155">
                  <c:v>65.336092313130678</c:v>
                </c:pt>
                <c:pt idx="11156">
                  <c:v>65.052493413289284</c:v>
                </c:pt>
                <c:pt idx="11157">
                  <c:v>64.397707621256473</c:v>
                </c:pt>
                <c:pt idx="11158">
                  <c:v>63.988470713297467</c:v>
                </c:pt>
                <c:pt idx="11159">
                  <c:v>64.281700452168678</c:v>
                </c:pt>
                <c:pt idx="11160">
                  <c:v>66.122387250264353</c:v>
                </c:pt>
                <c:pt idx="11161">
                  <c:v>69.633530934651674</c:v>
                </c:pt>
                <c:pt idx="11162">
                  <c:v>72.334300676981542</c:v>
                </c:pt>
                <c:pt idx="11163">
                  <c:v>65.964489618937179</c:v>
                </c:pt>
                <c:pt idx="11164">
                  <c:v>48.7721246083578</c:v>
                </c:pt>
                <c:pt idx="11165">
                  <c:v>32.776520729064956</c:v>
                </c:pt>
                <c:pt idx="11166">
                  <c:v>26.401826222737661</c:v>
                </c:pt>
                <c:pt idx="11167">
                  <c:v>25.331157684326175</c:v>
                </c:pt>
                <c:pt idx="11168">
                  <c:v>26.870451609293703</c:v>
                </c:pt>
                <c:pt idx="11169">
                  <c:v>30.067659695943114</c:v>
                </c:pt>
                <c:pt idx="11170">
                  <c:v>32.918419520060297</c:v>
                </c:pt>
                <c:pt idx="11171">
                  <c:v>36.14981142679845</c:v>
                </c:pt>
                <c:pt idx="11172">
                  <c:v>38.870758692423465</c:v>
                </c:pt>
                <c:pt idx="11173">
                  <c:v>40.478852907816524</c:v>
                </c:pt>
                <c:pt idx="11174">
                  <c:v>41.243647575378397</c:v>
                </c:pt>
                <c:pt idx="11175">
                  <c:v>42.422430674235102</c:v>
                </c:pt>
                <c:pt idx="11176">
                  <c:v>46.603146553039544</c:v>
                </c:pt>
                <c:pt idx="11177">
                  <c:v>42.681946754455552</c:v>
                </c:pt>
                <c:pt idx="11178">
                  <c:v>23.646561304728152</c:v>
                </c:pt>
                <c:pt idx="11179">
                  <c:v>7.5244611104329806</c:v>
                </c:pt>
                <c:pt idx="11180">
                  <c:v>4.0438464482624568</c:v>
                </c:pt>
                <c:pt idx="11181">
                  <c:v>3.5085884730021917</c:v>
                </c:pt>
                <c:pt idx="11182">
                  <c:v>3.3508729934692365</c:v>
                </c:pt>
                <c:pt idx="11183">
                  <c:v>3.5942846934000268</c:v>
                </c:pt>
                <c:pt idx="11184">
                  <c:v>1.63365586598718</c:v>
                </c:pt>
                <c:pt idx="11185">
                  <c:v>0.10492674509680461</c:v>
                </c:pt>
                <c:pt idx="11186">
                  <c:v>-4.2312622070312521E-2</c:v>
                </c:pt>
                <c:pt idx="11187">
                  <c:v>-0.11894289652502717</c:v>
                </c:pt>
                <c:pt idx="11188">
                  <c:v>-0.72341060638427757</c:v>
                </c:pt>
                <c:pt idx="11189">
                  <c:v>-0.96932760874426549</c:v>
                </c:pt>
                <c:pt idx="11190">
                  <c:v>-1.4746665954589839</c:v>
                </c:pt>
                <c:pt idx="11191">
                  <c:v>-1.2354151407878362</c:v>
                </c:pt>
                <c:pt idx="11192">
                  <c:v>-1.0105568567911405</c:v>
                </c:pt>
                <c:pt idx="11193">
                  <c:v>-1.1554412841796871</c:v>
                </c:pt>
                <c:pt idx="11194">
                  <c:v>-1.1201289494832742</c:v>
                </c:pt>
                <c:pt idx="11195">
                  <c:v>-0.74541505177808198</c:v>
                </c:pt>
                <c:pt idx="11196">
                  <c:v>-0.7445042928060277</c:v>
                </c:pt>
                <c:pt idx="11197">
                  <c:v>-0.69970226287841819</c:v>
                </c:pt>
                <c:pt idx="11198">
                  <c:v>-2.2016229629516602</c:v>
                </c:pt>
                <c:pt idx="11199">
                  <c:v>-1.9198973973591356</c:v>
                </c:pt>
                <c:pt idx="11200">
                  <c:v>-2.6133995056152353</c:v>
                </c:pt>
                <c:pt idx="11201">
                  <c:v>-3.1950054168701167</c:v>
                </c:pt>
                <c:pt idx="11202">
                  <c:v>-17.929860432942746</c:v>
                </c:pt>
                <c:pt idx="11203">
                  <c:v>-18.529526074727279</c:v>
                </c:pt>
                <c:pt idx="11204">
                  <c:v>-4.6336409250894803</c:v>
                </c:pt>
                <c:pt idx="11205">
                  <c:v>-2.4783239364624032</c:v>
                </c:pt>
                <c:pt idx="11206">
                  <c:v>-2.2751337687174127</c:v>
                </c:pt>
                <c:pt idx="11207">
                  <c:v>-2.3352524439494564</c:v>
                </c:pt>
                <c:pt idx="11208">
                  <c:v>-2.918949762980219</c:v>
                </c:pt>
                <c:pt idx="11209">
                  <c:v>-2.7162949244182064</c:v>
                </c:pt>
                <c:pt idx="11210">
                  <c:v>-2.2010889053344731</c:v>
                </c:pt>
                <c:pt idx="11211">
                  <c:v>-2.9482259750366202</c:v>
                </c:pt>
                <c:pt idx="11212">
                  <c:v>-2.5684051513671875</c:v>
                </c:pt>
                <c:pt idx="11213">
                  <c:v>-1.0524695714315164</c:v>
                </c:pt>
                <c:pt idx="11214">
                  <c:v>8.1525869369506907</c:v>
                </c:pt>
                <c:pt idx="11215">
                  <c:v>12.235534667968754</c:v>
                </c:pt>
                <c:pt idx="11216">
                  <c:v>15.629592577616341</c:v>
                </c:pt>
                <c:pt idx="11217">
                  <c:v>18.16168149312341</c:v>
                </c:pt>
                <c:pt idx="11218">
                  <c:v>12.56232738494873</c:v>
                </c:pt>
                <c:pt idx="11219">
                  <c:v>-26.39847962061566</c:v>
                </c:pt>
                <c:pt idx="11220">
                  <c:v>-90.415827433268262</c:v>
                </c:pt>
                <c:pt idx="11221">
                  <c:v>-139.68639230728164</c:v>
                </c:pt>
                <c:pt idx="11222">
                  <c:v>-156.41996177037549</c:v>
                </c:pt>
                <c:pt idx="11223">
                  <c:v>-162.03216886520391</c:v>
                </c:pt>
                <c:pt idx="11224">
                  <c:v>-162.61609617869061</c:v>
                </c:pt>
                <c:pt idx="11225">
                  <c:v>-163.71197652816767</c:v>
                </c:pt>
                <c:pt idx="11226">
                  <c:v>-163.21270672480253</c:v>
                </c:pt>
                <c:pt idx="11227">
                  <c:v>-163.20050970713294</c:v>
                </c:pt>
                <c:pt idx="11228">
                  <c:v>-162.61384375890094</c:v>
                </c:pt>
                <c:pt idx="11229">
                  <c:v>-162.34035809834791</c:v>
                </c:pt>
                <c:pt idx="11230">
                  <c:v>-157.78626489639271</c:v>
                </c:pt>
                <c:pt idx="11231">
                  <c:v>-155.61285384496045</c:v>
                </c:pt>
                <c:pt idx="11232">
                  <c:v>-154.54480536778772</c:v>
                </c:pt>
                <c:pt idx="11233">
                  <c:v>-152.21038246154774</c:v>
                </c:pt>
                <c:pt idx="11234">
                  <c:v>-169.24131409327185</c:v>
                </c:pt>
                <c:pt idx="11235">
                  <c:v>-207.54000552495316</c:v>
                </c:pt>
                <c:pt idx="11236">
                  <c:v>-221.60604985555017</c:v>
                </c:pt>
                <c:pt idx="11237">
                  <c:v>-227.18534994125372</c:v>
                </c:pt>
                <c:pt idx="11238">
                  <c:v>-231.38623936971044</c:v>
                </c:pt>
                <c:pt idx="11239">
                  <c:v>-235.27730083465582</c:v>
                </c:pt>
                <c:pt idx="11240">
                  <c:v>-236.22634013493854</c:v>
                </c:pt>
                <c:pt idx="11241">
                  <c:v>-232.68713617324823</c:v>
                </c:pt>
                <c:pt idx="11242">
                  <c:v>-228.73446305592853</c:v>
                </c:pt>
                <c:pt idx="11243">
                  <c:v>-175.67755397160843</c:v>
                </c:pt>
                <c:pt idx="11244">
                  <c:v>-68.71598498026529</c:v>
                </c:pt>
                <c:pt idx="11245">
                  <c:v>-14.41538143157959</c:v>
                </c:pt>
                <c:pt idx="11246">
                  <c:v>-4.5296780268350858</c:v>
                </c:pt>
                <c:pt idx="11247">
                  <c:v>-3.1353931427001962</c:v>
                </c:pt>
                <c:pt idx="11248">
                  <c:v>-2.0963605244953669</c:v>
                </c:pt>
                <c:pt idx="11249">
                  <c:v>-1.6381251017253367</c:v>
                </c:pt>
                <c:pt idx="11250">
                  <c:v>-1.8712342580159875</c:v>
                </c:pt>
                <c:pt idx="11251">
                  <c:v>-3.7178707122802743</c:v>
                </c:pt>
                <c:pt idx="11252">
                  <c:v>-4.9467455546061974</c:v>
                </c:pt>
                <c:pt idx="11253">
                  <c:v>-6.0527963638305664</c:v>
                </c:pt>
                <c:pt idx="11254">
                  <c:v>-5.7030318578084671</c:v>
                </c:pt>
                <c:pt idx="11255">
                  <c:v>-4.8346020380655546</c:v>
                </c:pt>
                <c:pt idx="11256">
                  <c:v>-3.0671478907266883</c:v>
                </c:pt>
                <c:pt idx="11257">
                  <c:v>-1.5661122004190702</c:v>
                </c:pt>
                <c:pt idx="11258">
                  <c:v>-1.4964844385782501</c:v>
                </c:pt>
                <c:pt idx="11259">
                  <c:v>-1.4997905095418673</c:v>
                </c:pt>
                <c:pt idx="11260">
                  <c:v>-2.1458333333332567</c:v>
                </c:pt>
                <c:pt idx="11261">
                  <c:v>-6.8853076299031954</c:v>
                </c:pt>
                <c:pt idx="11262">
                  <c:v>-3.5795529683431369</c:v>
                </c:pt>
                <c:pt idx="11263">
                  <c:v>-3.5580193201701595</c:v>
                </c:pt>
                <c:pt idx="11264">
                  <c:v>-7.0899073282877225</c:v>
                </c:pt>
                <c:pt idx="11265">
                  <c:v>-3.4823404947916279</c:v>
                </c:pt>
                <c:pt idx="11266">
                  <c:v>2.0773099263509494</c:v>
                </c:pt>
                <c:pt idx="11267">
                  <c:v>4.6500606536865225</c:v>
                </c:pt>
                <c:pt idx="11268">
                  <c:v>7.3892609278361778</c:v>
                </c:pt>
                <c:pt idx="11269">
                  <c:v>1.1771815617878483</c:v>
                </c:pt>
                <c:pt idx="11270">
                  <c:v>1.1916335423786677</c:v>
                </c:pt>
                <c:pt idx="11271">
                  <c:v>0.6192893981933596</c:v>
                </c:pt>
                <c:pt idx="11272">
                  <c:v>0.5533320109049098</c:v>
                </c:pt>
                <c:pt idx="11273">
                  <c:v>0.15930652618408203</c:v>
                </c:pt>
                <c:pt idx="11274">
                  <c:v>-8.561611175537108E-2</c:v>
                </c:pt>
                <c:pt idx="11275">
                  <c:v>-0.80232334136962868</c:v>
                </c:pt>
                <c:pt idx="11276">
                  <c:v>-0.28901068369555127</c:v>
                </c:pt>
                <c:pt idx="11277">
                  <c:v>-0.11309115091955849</c:v>
                </c:pt>
                <c:pt idx="11278">
                  <c:v>2.9050372441610088</c:v>
                </c:pt>
                <c:pt idx="11279">
                  <c:v>4.9454352060953379</c:v>
                </c:pt>
                <c:pt idx="11280">
                  <c:v>4.8052403132120407</c:v>
                </c:pt>
                <c:pt idx="11281">
                  <c:v>1.4797846476237733</c:v>
                </c:pt>
                <c:pt idx="11282">
                  <c:v>0.5373951594034454</c:v>
                </c:pt>
                <c:pt idx="11283">
                  <c:v>0.16426817576086711</c:v>
                </c:pt>
                <c:pt idx="11284">
                  <c:v>0.18162759145104701</c:v>
                </c:pt>
                <c:pt idx="11285">
                  <c:v>3.4647941589355497E-2</c:v>
                </c:pt>
                <c:pt idx="11286">
                  <c:v>0.36510753631591797</c:v>
                </c:pt>
                <c:pt idx="11287">
                  <c:v>0.50319830576586333</c:v>
                </c:pt>
                <c:pt idx="11288">
                  <c:v>0.43540445963537888</c:v>
                </c:pt>
                <c:pt idx="11289">
                  <c:v>0.67863591512036714</c:v>
                </c:pt>
                <c:pt idx="11290">
                  <c:v>-7.9123160044352954</c:v>
                </c:pt>
                <c:pt idx="11291">
                  <c:v>46.820327123006209</c:v>
                </c:pt>
                <c:pt idx="11292">
                  <c:v>120.15155188242596</c:v>
                </c:pt>
                <c:pt idx="11293">
                  <c:v>182.5183089574179</c:v>
                </c:pt>
                <c:pt idx="11294">
                  <c:v>104.16929213205964</c:v>
                </c:pt>
                <c:pt idx="11295">
                  <c:v>64.269097963968875</c:v>
                </c:pt>
                <c:pt idx="11296">
                  <c:v>68.96959940592447</c:v>
                </c:pt>
                <c:pt idx="11297">
                  <c:v>59.01071103413905</c:v>
                </c:pt>
                <c:pt idx="11298">
                  <c:v>85.970375061035156</c:v>
                </c:pt>
                <c:pt idx="11299">
                  <c:v>58.08165645599361</c:v>
                </c:pt>
                <c:pt idx="11300">
                  <c:v>53.132961591084836</c:v>
                </c:pt>
                <c:pt idx="11301">
                  <c:v>59.696857134501229</c:v>
                </c:pt>
                <c:pt idx="11302">
                  <c:v>61.049790064493777</c:v>
                </c:pt>
                <c:pt idx="11303">
                  <c:v>34.056260426839103</c:v>
                </c:pt>
                <c:pt idx="11304">
                  <c:v>61.628555615743039</c:v>
                </c:pt>
                <c:pt idx="11305">
                  <c:v>80.611783981323271</c:v>
                </c:pt>
                <c:pt idx="11306">
                  <c:v>82.544710477193121</c:v>
                </c:pt>
                <c:pt idx="11307">
                  <c:v>63.148821194966658</c:v>
                </c:pt>
                <c:pt idx="11308">
                  <c:v>52.731618881225586</c:v>
                </c:pt>
                <c:pt idx="11309">
                  <c:v>94.574544270833371</c:v>
                </c:pt>
                <c:pt idx="11310">
                  <c:v>93.913835207621219</c:v>
                </c:pt>
                <c:pt idx="11311">
                  <c:v>81.683309872945188</c:v>
                </c:pt>
                <c:pt idx="11312">
                  <c:v>59.00029087066649</c:v>
                </c:pt>
                <c:pt idx="11313">
                  <c:v>42.829557736714719</c:v>
                </c:pt>
                <c:pt idx="11314">
                  <c:v>61.255498886108413</c:v>
                </c:pt>
                <c:pt idx="11315">
                  <c:v>62.152918497721316</c:v>
                </c:pt>
                <c:pt idx="11316">
                  <c:v>64.644114176432254</c:v>
                </c:pt>
                <c:pt idx="11317">
                  <c:v>90.072630882263155</c:v>
                </c:pt>
                <c:pt idx="11318">
                  <c:v>92.003410339355469</c:v>
                </c:pt>
                <c:pt idx="11319">
                  <c:v>98.579190254211412</c:v>
                </c:pt>
                <c:pt idx="11320">
                  <c:v>129.18859990437824</c:v>
                </c:pt>
                <c:pt idx="11321">
                  <c:v>77.185982704162569</c:v>
                </c:pt>
                <c:pt idx="11322">
                  <c:v>60.499138514200936</c:v>
                </c:pt>
                <c:pt idx="11323">
                  <c:v>75.41865984598796</c:v>
                </c:pt>
                <c:pt idx="11324">
                  <c:v>228.01453924179066</c:v>
                </c:pt>
                <c:pt idx="11325">
                  <c:v>200.66898711522427</c:v>
                </c:pt>
                <c:pt idx="11326">
                  <c:v>149.84393024444574</c:v>
                </c:pt>
                <c:pt idx="11327">
                  <c:v>105.19463459650675</c:v>
                </c:pt>
                <c:pt idx="11328">
                  <c:v>92.609100341796847</c:v>
                </c:pt>
                <c:pt idx="11329">
                  <c:v>76.599747657775879</c:v>
                </c:pt>
                <c:pt idx="11330">
                  <c:v>71.000387509663895</c:v>
                </c:pt>
                <c:pt idx="11331">
                  <c:v>69.835482915242551</c:v>
                </c:pt>
                <c:pt idx="11332">
                  <c:v>57.929611206054688</c:v>
                </c:pt>
                <c:pt idx="11333">
                  <c:v>53.052649815877245</c:v>
                </c:pt>
                <c:pt idx="11334">
                  <c:v>67.943278948465945</c:v>
                </c:pt>
                <c:pt idx="11335">
                  <c:v>76.982368310292514</c:v>
                </c:pt>
                <c:pt idx="11336">
                  <c:v>58.325542449951186</c:v>
                </c:pt>
                <c:pt idx="11337">
                  <c:v>35.576113859812423</c:v>
                </c:pt>
                <c:pt idx="11338">
                  <c:v>20.720666249593073</c:v>
                </c:pt>
                <c:pt idx="11339">
                  <c:v>16.861143271128338</c:v>
                </c:pt>
                <c:pt idx="11340">
                  <c:v>2.7640751202901583</c:v>
                </c:pt>
                <c:pt idx="11341">
                  <c:v>0.15288718541461321</c:v>
                </c:pt>
                <c:pt idx="11342">
                  <c:v>0.33279879887896885</c:v>
                </c:pt>
                <c:pt idx="11343">
                  <c:v>0.40216318766277936</c:v>
                </c:pt>
                <c:pt idx="11344">
                  <c:v>-0.77161900202435185</c:v>
                </c:pt>
                <c:pt idx="11345">
                  <c:v>4.6820481618226516E-2</c:v>
                </c:pt>
                <c:pt idx="11346">
                  <c:v>0.1857714653015137</c:v>
                </c:pt>
                <c:pt idx="11347">
                  <c:v>0.16596110661822649</c:v>
                </c:pt>
                <c:pt idx="11348">
                  <c:v>0.28973166147869733</c:v>
                </c:pt>
                <c:pt idx="11349">
                  <c:v>0.6043740908305042</c:v>
                </c:pt>
                <c:pt idx="11350">
                  <c:v>-0.37993224461877162</c:v>
                </c:pt>
                <c:pt idx="11351">
                  <c:v>1.8057664235470842E-2</c:v>
                </c:pt>
                <c:pt idx="11352">
                  <c:v>0.26880502700805675</c:v>
                </c:pt>
                <c:pt idx="11353">
                  <c:v>4.7883969942728335</c:v>
                </c:pt>
                <c:pt idx="11354">
                  <c:v>28.918185869852728</c:v>
                </c:pt>
                <c:pt idx="11355">
                  <c:v>14.141442139943422</c:v>
                </c:pt>
                <c:pt idx="11356">
                  <c:v>10.378769556681338</c:v>
                </c:pt>
                <c:pt idx="11357">
                  <c:v>8.4432223637898538</c:v>
                </c:pt>
                <c:pt idx="11358">
                  <c:v>10.682023048400875</c:v>
                </c:pt>
                <c:pt idx="11359">
                  <c:v>9.0014705657958984</c:v>
                </c:pt>
                <c:pt idx="11360">
                  <c:v>7.418112595876039</c:v>
                </c:pt>
                <c:pt idx="11361">
                  <c:v>1.3993069330851426</c:v>
                </c:pt>
                <c:pt idx="11362">
                  <c:v>-2.7764638264973778</c:v>
                </c:pt>
                <c:pt idx="11363">
                  <c:v>-0.20573822657269158</c:v>
                </c:pt>
                <c:pt idx="11364">
                  <c:v>2.1317958831787102E-2</c:v>
                </c:pt>
                <c:pt idx="11365">
                  <c:v>-0.31146303812664666</c:v>
                </c:pt>
                <c:pt idx="11366">
                  <c:v>-0.11062765121459962</c:v>
                </c:pt>
                <c:pt idx="11367">
                  <c:v>-9.3885421752929729E-2</c:v>
                </c:pt>
                <c:pt idx="11368">
                  <c:v>-0.11639912923175191</c:v>
                </c:pt>
                <c:pt idx="11369">
                  <c:v>-0.21871487299603143</c:v>
                </c:pt>
                <c:pt idx="11370">
                  <c:v>-0.38274002075195318</c:v>
                </c:pt>
                <c:pt idx="11371">
                  <c:v>-0.77144193649292014</c:v>
                </c:pt>
                <c:pt idx="11372">
                  <c:v>-1.361308256785037</c:v>
                </c:pt>
                <c:pt idx="11373">
                  <c:v>-1.7011651992797852</c:v>
                </c:pt>
                <c:pt idx="11374">
                  <c:v>-1.5972898801167621</c:v>
                </c:pt>
                <c:pt idx="11375">
                  <c:v>-2.8081940015156883</c:v>
                </c:pt>
                <c:pt idx="11376">
                  <c:v>-2.0332635243733534</c:v>
                </c:pt>
                <c:pt idx="11377">
                  <c:v>-1.9212578137716043</c:v>
                </c:pt>
                <c:pt idx="11378">
                  <c:v>-1.2833231290181288</c:v>
                </c:pt>
                <c:pt idx="11379">
                  <c:v>-1.3036859830220351</c:v>
                </c:pt>
                <c:pt idx="11380">
                  <c:v>-1.6346438725789201</c:v>
                </c:pt>
                <c:pt idx="11381">
                  <c:v>0.29270505905151356</c:v>
                </c:pt>
                <c:pt idx="11382">
                  <c:v>1.4261555671691895</c:v>
                </c:pt>
                <c:pt idx="11383">
                  <c:v>0.72035352389016771</c:v>
                </c:pt>
                <c:pt idx="11384">
                  <c:v>0.39064613978067098</c:v>
                </c:pt>
                <c:pt idx="11385">
                  <c:v>0.15562105178833013</c:v>
                </c:pt>
                <c:pt idx="11386">
                  <c:v>0.14210756619772275</c:v>
                </c:pt>
                <c:pt idx="11387">
                  <c:v>0.15328995386761343</c:v>
                </c:pt>
                <c:pt idx="11388">
                  <c:v>1.05128288269043E-2</c:v>
                </c:pt>
                <c:pt idx="11389">
                  <c:v>9.8897695541381878E-2</c:v>
                </c:pt>
                <c:pt idx="11390">
                  <c:v>0.24933171272277838</c:v>
                </c:pt>
                <c:pt idx="11391">
                  <c:v>5.7719786961854432E-2</c:v>
                </c:pt>
                <c:pt idx="11392">
                  <c:v>0.1518254280090332</c:v>
                </c:pt>
                <c:pt idx="11393">
                  <c:v>0.21720385551452645</c:v>
                </c:pt>
                <c:pt idx="11394">
                  <c:v>4.2082309722900405E-2</c:v>
                </c:pt>
                <c:pt idx="11395">
                  <c:v>6.4472436904907282E-2</c:v>
                </c:pt>
                <c:pt idx="11396">
                  <c:v>0.27407487233480793</c:v>
                </c:pt>
                <c:pt idx="11397">
                  <c:v>0.27088769276934976</c:v>
                </c:pt>
                <c:pt idx="11398">
                  <c:v>-7.4120839436858432E-2</c:v>
                </c:pt>
                <c:pt idx="11399">
                  <c:v>-0.21549971898397763</c:v>
                </c:pt>
                <c:pt idx="11400">
                  <c:v>-0.6141502857208252</c:v>
                </c:pt>
                <c:pt idx="11401">
                  <c:v>-0.15973893801373157</c:v>
                </c:pt>
                <c:pt idx="11402">
                  <c:v>-0.17843715349835074</c:v>
                </c:pt>
                <c:pt idx="11403">
                  <c:v>-0.485204060872377</c:v>
                </c:pt>
                <c:pt idx="11404">
                  <c:v>-1.211309035619109</c:v>
                </c:pt>
                <c:pt idx="11405">
                  <c:v>-0.73753388722735713</c:v>
                </c:pt>
                <c:pt idx="11406">
                  <c:v>-0.32576942443847656</c:v>
                </c:pt>
                <c:pt idx="11407">
                  <c:v>-0.31064534187316895</c:v>
                </c:pt>
                <c:pt idx="11408">
                  <c:v>-0.35856715838113473</c:v>
                </c:pt>
                <c:pt idx="11409">
                  <c:v>9.0831120809014027E-3</c:v>
                </c:pt>
                <c:pt idx="11410">
                  <c:v>0.18893090883889846</c:v>
                </c:pt>
                <c:pt idx="11411">
                  <c:v>0.14195473988851859</c:v>
                </c:pt>
                <c:pt idx="11412">
                  <c:v>0.13729063669839553</c:v>
                </c:pt>
                <c:pt idx="11413">
                  <c:v>4.2587121327528656E-3</c:v>
                </c:pt>
                <c:pt idx="11414">
                  <c:v>-2.2901693979889622E-2</c:v>
                </c:pt>
                <c:pt idx="11415">
                  <c:v>-1.8613338470458984E-2</c:v>
                </c:pt>
                <c:pt idx="11416">
                  <c:v>-1.8482844034821262E-2</c:v>
                </c:pt>
                <c:pt idx="11417">
                  <c:v>-2.022051811218261E-2</c:v>
                </c:pt>
                <c:pt idx="11418">
                  <c:v>-2.2054592768370195E-2</c:v>
                </c:pt>
                <c:pt idx="11419">
                  <c:v>-3.5234212875366225E-2</c:v>
                </c:pt>
                <c:pt idx="11420">
                  <c:v>-2.4125655492127855E-2</c:v>
                </c:pt>
                <c:pt idx="11421">
                  <c:v>-4.8078060150146498E-2</c:v>
                </c:pt>
                <c:pt idx="11422">
                  <c:v>-7.7654918034852471E-2</c:v>
                </c:pt>
                <c:pt idx="11423">
                  <c:v>-7.7621301015227573E-2</c:v>
                </c:pt>
                <c:pt idx="11424">
                  <c:v>-7.0769468943268549E-2</c:v>
                </c:pt>
                <c:pt idx="11425">
                  <c:v>-2.6507616043090827E-2</c:v>
                </c:pt>
                <c:pt idx="11426">
                  <c:v>-9.3269348144531319E-3</c:v>
                </c:pt>
                <c:pt idx="11427">
                  <c:v>3.1657218933105486E-3</c:v>
                </c:pt>
                <c:pt idx="11428">
                  <c:v>-3.2124598820985284E-2</c:v>
                </c:pt>
                <c:pt idx="11429">
                  <c:v>-8.5486173629760701E-2</c:v>
                </c:pt>
                <c:pt idx="11430">
                  <c:v>-7.7584505081176772E-2</c:v>
                </c:pt>
                <c:pt idx="11431">
                  <c:v>-0.13242999712625197</c:v>
                </c:pt>
                <c:pt idx="11432">
                  <c:v>-0.24359766642254499</c:v>
                </c:pt>
                <c:pt idx="11433">
                  <c:v>-0.11431908607482907</c:v>
                </c:pt>
                <c:pt idx="11434">
                  <c:v>-0.11812814076742489</c:v>
                </c:pt>
                <c:pt idx="11435">
                  <c:v>-0.18077715237936343</c:v>
                </c:pt>
                <c:pt idx="11436">
                  <c:v>-4.6556313832581978E-2</c:v>
                </c:pt>
                <c:pt idx="11437">
                  <c:v>-1.8162886301666965E-2</c:v>
                </c:pt>
                <c:pt idx="11438">
                  <c:v>6.4555009206230824E-3</c:v>
                </c:pt>
                <c:pt idx="11439">
                  <c:v>-0.11648901303607315</c:v>
                </c:pt>
                <c:pt idx="11440">
                  <c:v>-8.6390574773162171E-2</c:v>
                </c:pt>
                <c:pt idx="11441">
                  <c:v>9.0743700663438176E-3</c:v>
                </c:pt>
                <c:pt idx="11442">
                  <c:v>-0.11643576622009277</c:v>
                </c:pt>
                <c:pt idx="11443">
                  <c:v>-3.7656789620717461</c:v>
                </c:pt>
                <c:pt idx="11444">
                  <c:v>-2.5168366432189937</c:v>
                </c:pt>
                <c:pt idx="11445">
                  <c:v>7.8979333241818508E-2</c:v>
                </c:pt>
                <c:pt idx="11446">
                  <c:v>1.1651833852113219E-2</c:v>
                </c:pt>
                <c:pt idx="11447">
                  <c:v>4.1687806447328064E-2</c:v>
                </c:pt>
                <c:pt idx="11448">
                  <c:v>6.6806793212890653E-2</c:v>
                </c:pt>
                <c:pt idx="11449">
                  <c:v>6.0645103454589816E-2</c:v>
                </c:pt>
                <c:pt idx="11450">
                  <c:v>3.6721547444642524E-2</c:v>
                </c:pt>
                <c:pt idx="11451">
                  <c:v>5.7389895121218636E-2</c:v>
                </c:pt>
                <c:pt idx="11452">
                  <c:v>2.4241129557310621E-2</c:v>
                </c:pt>
                <c:pt idx="11453">
                  <c:v>2.1879514058468892E-2</c:v>
                </c:pt>
                <c:pt idx="11454">
                  <c:v>5.7759126027406196E-2</c:v>
                </c:pt>
                <c:pt idx="11455">
                  <c:v>6.2205155690492085E-2</c:v>
                </c:pt>
                <c:pt idx="11456">
                  <c:v>7.3267300923646445E-2</c:v>
                </c:pt>
                <c:pt idx="11457">
                  <c:v>8.9610417683729793E-3</c:v>
                </c:pt>
                <c:pt idx="11458">
                  <c:v>1.6595204671205017E-2</c:v>
                </c:pt>
                <c:pt idx="11459">
                  <c:v>3.9598306020138807E-2</c:v>
                </c:pt>
                <c:pt idx="11460">
                  <c:v>4.6261787414550767E-2</c:v>
                </c:pt>
                <c:pt idx="11461">
                  <c:v>-3.3014297485351583E-2</c:v>
                </c:pt>
                <c:pt idx="11462">
                  <c:v>-0.11382277806598046</c:v>
                </c:pt>
                <c:pt idx="11463">
                  <c:v>-0.13711961110436738</c:v>
                </c:pt>
                <c:pt idx="11464">
                  <c:v>-0.1711276372274142</c:v>
                </c:pt>
                <c:pt idx="11465">
                  <c:v>-0.21963771184283595</c:v>
                </c:pt>
                <c:pt idx="11466">
                  <c:v>-0.26937961578369152</c:v>
                </c:pt>
                <c:pt idx="11467">
                  <c:v>-0.30647087097167997</c:v>
                </c:pt>
                <c:pt idx="11468">
                  <c:v>-0.37936242421466237</c:v>
                </c:pt>
                <c:pt idx="11469">
                  <c:v>-0.46598895390826578</c:v>
                </c:pt>
                <c:pt idx="11470">
                  <c:v>-0.49081134796142589</c:v>
                </c:pt>
                <c:pt idx="11471">
                  <c:v>-0.41270335515338274</c:v>
                </c:pt>
                <c:pt idx="11472">
                  <c:v>-0.30149475733441045</c:v>
                </c:pt>
                <c:pt idx="11473">
                  <c:v>-0.26370016733807244</c:v>
                </c:pt>
                <c:pt idx="11474">
                  <c:v>-1.0729738871256127</c:v>
                </c:pt>
                <c:pt idx="11475">
                  <c:v>-0.11407375335693364</c:v>
                </c:pt>
                <c:pt idx="11476">
                  <c:v>-4.4174194335937514E-2</c:v>
                </c:pt>
                <c:pt idx="11477">
                  <c:v>-8.5428873697935628E-2</c:v>
                </c:pt>
                <c:pt idx="11478">
                  <c:v>-0.11589606602984756</c:v>
                </c:pt>
                <c:pt idx="11479">
                  <c:v>-0.10965092976886126</c:v>
                </c:pt>
                <c:pt idx="11480">
                  <c:v>-0.13189284006750771</c:v>
                </c:pt>
                <c:pt idx="11481">
                  <c:v>-0.20415099461871472</c:v>
                </c:pt>
                <c:pt idx="11482">
                  <c:v>-0.23518657684326172</c:v>
                </c:pt>
                <c:pt idx="11483">
                  <c:v>-0.26211309432983398</c:v>
                </c:pt>
                <c:pt idx="11484">
                  <c:v>-0.38434855143225394</c:v>
                </c:pt>
                <c:pt idx="11485">
                  <c:v>-0.28270037968951567</c:v>
                </c:pt>
                <c:pt idx="11486">
                  <c:v>-0.27074321111047084</c:v>
                </c:pt>
                <c:pt idx="11487">
                  <c:v>-0.26826763153076172</c:v>
                </c:pt>
                <c:pt idx="11488">
                  <c:v>-0.2884486516316544</c:v>
                </c:pt>
                <c:pt idx="11489">
                  <c:v>-0.21716880798339844</c:v>
                </c:pt>
                <c:pt idx="11490">
                  <c:v>-9.4325224558474516E-2</c:v>
                </c:pt>
                <c:pt idx="11491">
                  <c:v>-5.8015664418519478E-2</c:v>
                </c:pt>
                <c:pt idx="11492">
                  <c:v>-7.3521614074707031E-2</c:v>
                </c:pt>
                <c:pt idx="11493">
                  <c:v>-0.14034175872802734</c:v>
                </c:pt>
                <c:pt idx="11494">
                  <c:v>-0.22388935089111334</c:v>
                </c:pt>
                <c:pt idx="11495">
                  <c:v>-0.2884591420491347</c:v>
                </c:pt>
                <c:pt idx="11496">
                  <c:v>-0.31668551762902575</c:v>
                </c:pt>
                <c:pt idx="11497">
                  <c:v>-0.29563538233441033</c:v>
                </c:pt>
                <c:pt idx="11498">
                  <c:v>-0.46138127644854882</c:v>
                </c:pt>
                <c:pt idx="11499">
                  <c:v>-0.30367422103881847</c:v>
                </c:pt>
                <c:pt idx="11500">
                  <c:v>-0.32031488418579129</c:v>
                </c:pt>
                <c:pt idx="11501">
                  <c:v>-0.38394562403362897</c:v>
                </c:pt>
                <c:pt idx="11502">
                  <c:v>-0.51328357060748431</c:v>
                </c:pt>
                <c:pt idx="11503">
                  <c:v>-0.38634697596234019</c:v>
                </c:pt>
                <c:pt idx="11504">
                  <c:v>-0.42051617304485978</c:v>
                </c:pt>
                <c:pt idx="11505">
                  <c:v>-0.55734697977703695</c:v>
                </c:pt>
                <c:pt idx="11506">
                  <c:v>-5.7142701148986834</c:v>
                </c:pt>
                <c:pt idx="11507">
                  <c:v>-0.7331430117289417</c:v>
                </c:pt>
                <c:pt idx="11508">
                  <c:v>-1.1098179817199707</c:v>
                </c:pt>
                <c:pt idx="11509">
                  <c:v>0.16702842712402344</c:v>
                </c:pt>
                <c:pt idx="11510">
                  <c:v>-0.48411798477172852</c:v>
                </c:pt>
                <c:pt idx="11511">
                  <c:v>-0.29518238703406063</c:v>
                </c:pt>
                <c:pt idx="11512">
                  <c:v>-0.35380125045776367</c:v>
                </c:pt>
                <c:pt idx="11513">
                  <c:v>3.2083870569865121</c:v>
                </c:pt>
                <c:pt idx="11514">
                  <c:v>3.2584894498189101</c:v>
                </c:pt>
                <c:pt idx="11515">
                  <c:v>2.818093935648561</c:v>
                </c:pt>
                <c:pt idx="11516">
                  <c:v>2.8104635874429968</c:v>
                </c:pt>
                <c:pt idx="11517">
                  <c:v>1.9789047241210944</c:v>
                </c:pt>
                <c:pt idx="11518">
                  <c:v>-0.31999953587848051</c:v>
                </c:pt>
                <c:pt idx="11519">
                  <c:v>-1.2974650065103788</c:v>
                </c:pt>
                <c:pt idx="11520">
                  <c:v>-1.4216210047404154</c:v>
                </c:pt>
                <c:pt idx="11521">
                  <c:v>-1.4350517590841032</c:v>
                </c:pt>
                <c:pt idx="11522">
                  <c:v>-1.2923056284586214</c:v>
                </c:pt>
                <c:pt idx="11523">
                  <c:v>-1.4678131739298124</c:v>
                </c:pt>
                <c:pt idx="11524">
                  <c:v>-1.0422616004943841</c:v>
                </c:pt>
                <c:pt idx="11525">
                  <c:v>-2.6699946721394681</c:v>
                </c:pt>
                <c:pt idx="11526">
                  <c:v>-1.7667989730834959</c:v>
                </c:pt>
                <c:pt idx="11527">
                  <c:v>8.0271402994810656E-2</c:v>
                </c:pt>
                <c:pt idx="11528">
                  <c:v>2.1582414309183937</c:v>
                </c:pt>
                <c:pt idx="11529">
                  <c:v>2.4228096008300777</c:v>
                </c:pt>
                <c:pt idx="11530">
                  <c:v>0.92884842554730085</c:v>
                </c:pt>
                <c:pt idx="11531">
                  <c:v>-1.2344206174215058</c:v>
                </c:pt>
                <c:pt idx="11532">
                  <c:v>-1.3710956573486324</c:v>
                </c:pt>
                <c:pt idx="11533">
                  <c:v>-1.2810686429342009</c:v>
                </c:pt>
                <c:pt idx="11534">
                  <c:v>-0.91628360748291016</c:v>
                </c:pt>
                <c:pt idx="11535">
                  <c:v>-1.6268121401468543</c:v>
                </c:pt>
                <c:pt idx="11536">
                  <c:v>-1.7196211814880367</c:v>
                </c:pt>
                <c:pt idx="11537">
                  <c:v>-2.6234124501546603</c:v>
                </c:pt>
                <c:pt idx="11538">
                  <c:v>-3.7083552678426495</c:v>
                </c:pt>
                <c:pt idx="11539">
                  <c:v>-2.5920686721801749</c:v>
                </c:pt>
                <c:pt idx="11540">
                  <c:v>-0.48062896728515653</c:v>
                </c:pt>
                <c:pt idx="11541">
                  <c:v>0.29397980372112897</c:v>
                </c:pt>
                <c:pt idx="11542">
                  <c:v>-0.35154390335083024</c:v>
                </c:pt>
                <c:pt idx="11543">
                  <c:v>-0.41504955291748047</c:v>
                </c:pt>
                <c:pt idx="11544">
                  <c:v>-0.72955147425335565</c:v>
                </c:pt>
                <c:pt idx="11545">
                  <c:v>-0.59011109670007045</c:v>
                </c:pt>
                <c:pt idx="11546">
                  <c:v>-1.8692013422647729</c:v>
                </c:pt>
                <c:pt idx="11547">
                  <c:v>-1.4636632601419699</c:v>
                </c:pt>
                <c:pt idx="11548">
                  <c:v>-0.93011299769079869</c:v>
                </c:pt>
                <c:pt idx="11549">
                  <c:v>-2.1906034151713243</c:v>
                </c:pt>
                <c:pt idx="11550">
                  <c:v>-4.3824861844381084</c:v>
                </c:pt>
                <c:pt idx="11551">
                  <c:v>-3.3038425445556632</c:v>
                </c:pt>
                <c:pt idx="11552">
                  <c:v>-3.0704216957092276</c:v>
                </c:pt>
                <c:pt idx="11553">
                  <c:v>-2.9541171391805388</c:v>
                </c:pt>
                <c:pt idx="11554">
                  <c:v>-2.7478028933207383</c:v>
                </c:pt>
                <c:pt idx="11555">
                  <c:v>-2.6596743265787941</c:v>
                </c:pt>
                <c:pt idx="11556">
                  <c:v>-2.8808746337890616</c:v>
                </c:pt>
                <c:pt idx="11557">
                  <c:v>-3.4932552973429551</c:v>
                </c:pt>
                <c:pt idx="11558">
                  <c:v>-3.6098227500915541</c:v>
                </c:pt>
                <c:pt idx="11559">
                  <c:v>-3.4839809735616432</c:v>
                </c:pt>
                <c:pt idx="11560">
                  <c:v>-3.624571959177616</c:v>
                </c:pt>
                <c:pt idx="11561">
                  <c:v>-3.6664587656656522</c:v>
                </c:pt>
                <c:pt idx="11562">
                  <c:v>-3.6314565340678073</c:v>
                </c:pt>
                <c:pt idx="11563">
                  <c:v>-3.5724995930989385</c:v>
                </c:pt>
                <c:pt idx="11564">
                  <c:v>-2.8372200330098263</c:v>
                </c:pt>
                <c:pt idx="11565">
                  <c:v>-2.8925480842590319</c:v>
                </c:pt>
                <c:pt idx="11566">
                  <c:v>-3.3445534706115732</c:v>
                </c:pt>
                <c:pt idx="11567">
                  <c:v>-3.5073706309000841</c:v>
                </c:pt>
                <c:pt idx="11568">
                  <c:v>29.823592503865527</c:v>
                </c:pt>
                <c:pt idx="11569">
                  <c:v>39.763112703959195</c:v>
                </c:pt>
                <c:pt idx="11570">
                  <c:v>2.2870165506998892</c:v>
                </c:pt>
                <c:pt idx="11571">
                  <c:v>-2.5527064005533466</c:v>
                </c:pt>
                <c:pt idx="11572">
                  <c:v>-2.9274237950642714</c:v>
                </c:pt>
                <c:pt idx="11573">
                  <c:v>-2.7926036516825552</c:v>
                </c:pt>
                <c:pt idx="11574">
                  <c:v>-2.8695891698201308</c:v>
                </c:pt>
                <c:pt idx="11575">
                  <c:v>-2.5317678451538077</c:v>
                </c:pt>
                <c:pt idx="11576">
                  <c:v>-2.5442606608073115</c:v>
                </c:pt>
                <c:pt idx="11577">
                  <c:v>-3.1301954587300438</c:v>
                </c:pt>
                <c:pt idx="11578">
                  <c:v>-3.1701717376708993</c:v>
                </c:pt>
                <c:pt idx="11579">
                  <c:v>-2.2000018755594519</c:v>
                </c:pt>
                <c:pt idx="11580">
                  <c:v>21.326559702555294</c:v>
                </c:pt>
                <c:pt idx="11581">
                  <c:v>30.398866017659497</c:v>
                </c:pt>
                <c:pt idx="11582">
                  <c:v>39.340938250223758</c:v>
                </c:pt>
                <c:pt idx="11583">
                  <c:v>45.130608399709061</c:v>
                </c:pt>
                <c:pt idx="11584">
                  <c:v>34.986768086751276</c:v>
                </c:pt>
                <c:pt idx="11585">
                  <c:v>21.021085103352853</c:v>
                </c:pt>
                <c:pt idx="11586">
                  <c:v>20.052510738372796</c:v>
                </c:pt>
                <c:pt idx="11587">
                  <c:v>21.722439289093003</c:v>
                </c:pt>
                <c:pt idx="11588">
                  <c:v>21.919723033905022</c:v>
                </c:pt>
                <c:pt idx="11589">
                  <c:v>23.336521148681641</c:v>
                </c:pt>
                <c:pt idx="11590">
                  <c:v>23.883476416269893</c:v>
                </c:pt>
                <c:pt idx="11591">
                  <c:v>24.187558492024728</c:v>
                </c:pt>
                <c:pt idx="11592">
                  <c:v>22.824072837829586</c:v>
                </c:pt>
                <c:pt idx="11593">
                  <c:v>21.904896259307854</c:v>
                </c:pt>
                <c:pt idx="11594">
                  <c:v>20.48576974868773</c:v>
                </c:pt>
                <c:pt idx="11595">
                  <c:v>22.502645492553704</c:v>
                </c:pt>
                <c:pt idx="11596">
                  <c:v>30.80556805928547</c:v>
                </c:pt>
                <c:pt idx="11597">
                  <c:v>33.678294817606613</c:v>
                </c:pt>
                <c:pt idx="11598">
                  <c:v>40.091607252756702</c:v>
                </c:pt>
                <c:pt idx="11599">
                  <c:v>46.429388999939036</c:v>
                </c:pt>
                <c:pt idx="11600">
                  <c:v>-4.3029778798420448</c:v>
                </c:pt>
                <c:pt idx="11601">
                  <c:v>-35.773568630218506</c:v>
                </c:pt>
                <c:pt idx="11602">
                  <c:v>-36.022170225779206</c:v>
                </c:pt>
                <c:pt idx="11603">
                  <c:v>-22.744163513183587</c:v>
                </c:pt>
                <c:pt idx="11604">
                  <c:v>-7.4403575261433161</c:v>
                </c:pt>
                <c:pt idx="11605">
                  <c:v>-2.3370329538980732</c:v>
                </c:pt>
                <c:pt idx="11606">
                  <c:v>0.33404223124182425</c:v>
                </c:pt>
                <c:pt idx="11607">
                  <c:v>2.1169598897298543</c:v>
                </c:pt>
                <c:pt idx="11608">
                  <c:v>4.3253548940023165</c:v>
                </c:pt>
                <c:pt idx="11609">
                  <c:v>2.2678136825561537</c:v>
                </c:pt>
                <c:pt idx="11610">
                  <c:v>-0.41965134938561732</c:v>
                </c:pt>
                <c:pt idx="11611">
                  <c:v>-1.2308343251546596</c:v>
                </c:pt>
                <c:pt idx="11612">
                  <c:v>-1.9895311991374456</c:v>
                </c:pt>
                <c:pt idx="11613">
                  <c:v>-2.1474161148071289</c:v>
                </c:pt>
                <c:pt idx="11614">
                  <c:v>-2.0755281448364258</c:v>
                </c:pt>
                <c:pt idx="11615">
                  <c:v>-1.8802038828531522</c:v>
                </c:pt>
                <c:pt idx="11616">
                  <c:v>-2.0057169596353792</c:v>
                </c:pt>
                <c:pt idx="11617">
                  <c:v>-2.3697042465209979</c:v>
                </c:pt>
                <c:pt idx="11618">
                  <c:v>-1.1738443374633785</c:v>
                </c:pt>
                <c:pt idx="11619">
                  <c:v>-0.78729661305737864</c:v>
                </c:pt>
                <c:pt idx="11620">
                  <c:v>-0.48346964518236757</c:v>
                </c:pt>
                <c:pt idx="11621">
                  <c:v>-0.32563368479407034</c:v>
                </c:pt>
                <c:pt idx="11622">
                  <c:v>-0.40622711181640631</c:v>
                </c:pt>
                <c:pt idx="11623">
                  <c:v>-1.0238399505615234</c:v>
                </c:pt>
                <c:pt idx="11624">
                  <c:v>-1.7988382975260038</c:v>
                </c:pt>
                <c:pt idx="11625">
                  <c:v>-5.8078447977777614E-2</c:v>
                </c:pt>
                <c:pt idx="11626">
                  <c:v>3.3668778737385301</c:v>
                </c:pt>
                <c:pt idx="11627">
                  <c:v>5.5546687444050367</c:v>
                </c:pt>
                <c:pt idx="11628">
                  <c:v>-1.5673500696817664</c:v>
                </c:pt>
                <c:pt idx="11629">
                  <c:v>12.586483319600468</c:v>
                </c:pt>
                <c:pt idx="11630">
                  <c:v>2.2627315521240252</c:v>
                </c:pt>
                <c:pt idx="11631">
                  <c:v>5.3400227228801231</c:v>
                </c:pt>
                <c:pt idx="11632">
                  <c:v>10.62517166137695</c:v>
                </c:pt>
                <c:pt idx="11633">
                  <c:v>10.678250630696651</c:v>
                </c:pt>
                <c:pt idx="11634">
                  <c:v>6.3352886835734825</c:v>
                </c:pt>
                <c:pt idx="11635">
                  <c:v>1.846781094869016</c:v>
                </c:pt>
                <c:pt idx="11636">
                  <c:v>-0.46125475565588658</c:v>
                </c:pt>
                <c:pt idx="11637">
                  <c:v>-0.79426606496167529</c:v>
                </c:pt>
                <c:pt idx="11638">
                  <c:v>-1.2252772649129611</c:v>
                </c:pt>
                <c:pt idx="11639">
                  <c:v>-0.66177972157800069</c:v>
                </c:pt>
                <c:pt idx="11640">
                  <c:v>-0.77651119232177757</c:v>
                </c:pt>
                <c:pt idx="11641">
                  <c:v>-1.2867113749185821</c:v>
                </c:pt>
                <c:pt idx="11642">
                  <c:v>-1.9044704437255864</c:v>
                </c:pt>
                <c:pt idx="11643">
                  <c:v>-2.2908318837482966</c:v>
                </c:pt>
                <c:pt idx="11644">
                  <c:v>-2.931303660074831</c:v>
                </c:pt>
                <c:pt idx="11645">
                  <c:v>-6.6478109359741211</c:v>
                </c:pt>
                <c:pt idx="11646">
                  <c:v>-8.0448017120361257</c:v>
                </c:pt>
                <c:pt idx="11647">
                  <c:v>-3.1036043167114267</c:v>
                </c:pt>
                <c:pt idx="11648">
                  <c:v>-2.2231880823771935</c:v>
                </c:pt>
                <c:pt idx="11649">
                  <c:v>-5.1237236658732854</c:v>
                </c:pt>
                <c:pt idx="11650">
                  <c:v>-4.7737092971801793</c:v>
                </c:pt>
                <c:pt idx="11651">
                  <c:v>-3.4586715698242188</c:v>
                </c:pt>
                <c:pt idx="11652">
                  <c:v>-3.8437360127767315</c:v>
                </c:pt>
                <c:pt idx="11653">
                  <c:v>-8.7197786966960358</c:v>
                </c:pt>
                <c:pt idx="11654">
                  <c:v>-4.0657529830932635</c:v>
                </c:pt>
                <c:pt idx="11655">
                  <c:v>-2.8173163731893283</c:v>
                </c:pt>
                <c:pt idx="11656">
                  <c:v>-15.010991414388059</c:v>
                </c:pt>
                <c:pt idx="11657">
                  <c:v>10.746385574340819</c:v>
                </c:pt>
                <c:pt idx="11658">
                  <c:v>31.469401677449461</c:v>
                </c:pt>
                <c:pt idx="11659">
                  <c:v>184.53066603342688</c:v>
                </c:pt>
                <c:pt idx="11660">
                  <c:v>78.053005536397208</c:v>
                </c:pt>
                <c:pt idx="11661">
                  <c:v>43.579210599263533</c:v>
                </c:pt>
                <c:pt idx="11662">
                  <c:v>22.045978864034055</c:v>
                </c:pt>
                <c:pt idx="11663">
                  <c:v>20.550873756408699</c:v>
                </c:pt>
                <c:pt idx="11664">
                  <c:v>21.046048800150512</c:v>
                </c:pt>
                <c:pt idx="11665">
                  <c:v>14.61866283416748</c:v>
                </c:pt>
                <c:pt idx="11666">
                  <c:v>29.528030713399289</c:v>
                </c:pt>
                <c:pt idx="11667">
                  <c:v>23.597446759541747</c:v>
                </c:pt>
                <c:pt idx="11668">
                  <c:v>23.638930956522699</c:v>
                </c:pt>
                <c:pt idx="11669">
                  <c:v>21.045305887858028</c:v>
                </c:pt>
                <c:pt idx="11670">
                  <c:v>11.253751436869269</c:v>
                </c:pt>
                <c:pt idx="11671">
                  <c:v>14.605412165323973</c:v>
                </c:pt>
                <c:pt idx="11672">
                  <c:v>20.038798332214352</c:v>
                </c:pt>
                <c:pt idx="11673">
                  <c:v>24.677893002828007</c:v>
                </c:pt>
                <c:pt idx="11674">
                  <c:v>21.315646489461287</c:v>
                </c:pt>
                <c:pt idx="11675">
                  <c:v>22.18270905812572</c:v>
                </c:pt>
                <c:pt idx="11676">
                  <c:v>19.048490842183458</c:v>
                </c:pt>
                <c:pt idx="11677">
                  <c:v>17.37782065073646</c:v>
                </c:pt>
                <c:pt idx="11678">
                  <c:v>23.553172111511227</c:v>
                </c:pt>
                <c:pt idx="11679">
                  <c:v>34.610475540161133</c:v>
                </c:pt>
                <c:pt idx="11680">
                  <c:v>26.408444722493414</c:v>
                </c:pt>
                <c:pt idx="11681">
                  <c:v>18.1282958984375</c:v>
                </c:pt>
                <c:pt idx="11682">
                  <c:v>16.61451435089112</c:v>
                </c:pt>
                <c:pt idx="11683">
                  <c:v>22.461284001668211</c:v>
                </c:pt>
                <c:pt idx="11684">
                  <c:v>26.716963132222425</c:v>
                </c:pt>
                <c:pt idx="11685">
                  <c:v>23.937927881876703</c:v>
                </c:pt>
                <c:pt idx="11686">
                  <c:v>21.051096280415887</c:v>
                </c:pt>
                <c:pt idx="11687">
                  <c:v>20.614982604980483</c:v>
                </c:pt>
                <c:pt idx="11688">
                  <c:v>15.856703122456794</c:v>
                </c:pt>
                <c:pt idx="11689">
                  <c:v>5.5469404856364708</c:v>
                </c:pt>
                <c:pt idx="11690">
                  <c:v>-32.407699267069439</c:v>
                </c:pt>
                <c:pt idx="11691">
                  <c:v>-17.193512598673458</c:v>
                </c:pt>
                <c:pt idx="11692">
                  <c:v>4.5458564758300781</c:v>
                </c:pt>
                <c:pt idx="11693">
                  <c:v>8.9114665985107457</c:v>
                </c:pt>
                <c:pt idx="11694">
                  <c:v>12.979687690734867</c:v>
                </c:pt>
                <c:pt idx="11695">
                  <c:v>8.8565651575725042</c:v>
                </c:pt>
                <c:pt idx="11696">
                  <c:v>4.0098460515340566</c:v>
                </c:pt>
                <c:pt idx="11697">
                  <c:v>-5.1786174774169886</c:v>
                </c:pt>
                <c:pt idx="11698">
                  <c:v>-4.1100883483886701</c:v>
                </c:pt>
                <c:pt idx="11699">
                  <c:v>-0.40925153096520717</c:v>
                </c:pt>
                <c:pt idx="11700">
                  <c:v>3.6784229278564453</c:v>
                </c:pt>
                <c:pt idx="11701">
                  <c:v>5.4279781977335233</c:v>
                </c:pt>
                <c:pt idx="11702">
                  <c:v>7.3015734354655724</c:v>
                </c:pt>
                <c:pt idx="11703">
                  <c:v>10.082176208496097</c:v>
                </c:pt>
                <c:pt idx="11704">
                  <c:v>10.893832524617554</c:v>
                </c:pt>
                <c:pt idx="11705">
                  <c:v>9.4921633402507215</c:v>
                </c:pt>
                <c:pt idx="11706">
                  <c:v>8.9682267506917679</c:v>
                </c:pt>
                <c:pt idx="11707">
                  <c:v>12.0347900390625</c:v>
                </c:pt>
                <c:pt idx="11708">
                  <c:v>9.6150480906168205</c:v>
                </c:pt>
                <c:pt idx="11709">
                  <c:v>8.8686822255452924</c:v>
                </c:pt>
                <c:pt idx="11710">
                  <c:v>6.1928923924764376</c:v>
                </c:pt>
                <c:pt idx="11711">
                  <c:v>5.0745172500610334</c:v>
                </c:pt>
                <c:pt idx="11712">
                  <c:v>5.5648123423259186</c:v>
                </c:pt>
                <c:pt idx="11713">
                  <c:v>10.786806106567386</c:v>
                </c:pt>
                <c:pt idx="11714">
                  <c:v>11.242595036824582</c:v>
                </c:pt>
                <c:pt idx="11715">
                  <c:v>12.122835795084715</c:v>
                </c:pt>
                <c:pt idx="11716">
                  <c:v>11.60136667887366</c:v>
                </c:pt>
                <c:pt idx="11717">
                  <c:v>67.789925416310666</c:v>
                </c:pt>
                <c:pt idx="11718">
                  <c:v>139.24764076868695</c:v>
                </c:pt>
                <c:pt idx="11719">
                  <c:v>64.101956526438386</c:v>
                </c:pt>
                <c:pt idx="11720">
                  <c:v>27.901470025380434</c:v>
                </c:pt>
                <c:pt idx="11721">
                  <c:v>18.401444911956787</c:v>
                </c:pt>
                <c:pt idx="11722">
                  <c:v>15.019745985666873</c:v>
                </c:pt>
                <c:pt idx="11723">
                  <c:v>11.610823790232352</c:v>
                </c:pt>
                <c:pt idx="11724">
                  <c:v>10.302217801411929</c:v>
                </c:pt>
                <c:pt idx="11725">
                  <c:v>8.3730549812316895</c:v>
                </c:pt>
                <c:pt idx="11726">
                  <c:v>6.8447338740031105</c:v>
                </c:pt>
                <c:pt idx="11727">
                  <c:v>9.8669935862223532</c:v>
                </c:pt>
                <c:pt idx="11728">
                  <c:v>10.784658432006832</c:v>
                </c:pt>
                <c:pt idx="11729">
                  <c:v>13.882618745168092</c:v>
                </c:pt>
                <c:pt idx="11730">
                  <c:v>13.133346239725716</c:v>
                </c:pt>
                <c:pt idx="11731">
                  <c:v>10.949228445688901</c:v>
                </c:pt>
                <c:pt idx="11732">
                  <c:v>10.313526630401618</c:v>
                </c:pt>
                <c:pt idx="11733">
                  <c:v>9.3020779291788358</c:v>
                </c:pt>
                <c:pt idx="11734">
                  <c:v>9.3484752972920511</c:v>
                </c:pt>
                <c:pt idx="11735">
                  <c:v>6.4034663836161512</c:v>
                </c:pt>
                <c:pt idx="11736">
                  <c:v>8.372645537058478</c:v>
                </c:pt>
                <c:pt idx="11737">
                  <c:v>9.0908552805582303</c:v>
                </c:pt>
                <c:pt idx="11738">
                  <c:v>11.498186588287357</c:v>
                </c:pt>
                <c:pt idx="11739">
                  <c:v>11.94927422205609</c:v>
                </c:pt>
                <c:pt idx="11740">
                  <c:v>10.932099819183357</c:v>
                </c:pt>
                <c:pt idx="11741">
                  <c:v>11.715238412221254</c:v>
                </c:pt>
                <c:pt idx="11742">
                  <c:v>13.579627672831236</c:v>
                </c:pt>
                <c:pt idx="11743">
                  <c:v>14.323328495025635</c:v>
                </c:pt>
                <c:pt idx="11744">
                  <c:v>12.748246669769287</c:v>
                </c:pt>
                <c:pt idx="11745">
                  <c:v>12.477643489837646</c:v>
                </c:pt>
                <c:pt idx="11746">
                  <c:v>13.03155581156415</c:v>
                </c:pt>
                <c:pt idx="11747">
                  <c:v>13.26763916015625</c:v>
                </c:pt>
                <c:pt idx="11748">
                  <c:v>50.542532602946004</c:v>
                </c:pt>
                <c:pt idx="11749">
                  <c:v>94.79908736546831</c:v>
                </c:pt>
                <c:pt idx="11750">
                  <c:v>45.098509311676032</c:v>
                </c:pt>
                <c:pt idx="11751">
                  <c:v>18.575084368387877</c:v>
                </c:pt>
                <c:pt idx="11752">
                  <c:v>9.8746250470479708</c:v>
                </c:pt>
                <c:pt idx="11753">
                  <c:v>10.680793285369873</c:v>
                </c:pt>
                <c:pt idx="11754">
                  <c:v>8.7993408838908014</c:v>
                </c:pt>
                <c:pt idx="11755">
                  <c:v>11.009529908498109</c:v>
                </c:pt>
                <c:pt idx="11756">
                  <c:v>10.270752588907843</c:v>
                </c:pt>
                <c:pt idx="11757">
                  <c:v>11.562471230824773</c:v>
                </c:pt>
                <c:pt idx="11758">
                  <c:v>10.987390677134218</c:v>
                </c:pt>
                <c:pt idx="11759">
                  <c:v>10.360932350158699</c:v>
                </c:pt>
                <c:pt idx="11760">
                  <c:v>10.444413344065367</c:v>
                </c:pt>
                <c:pt idx="11761">
                  <c:v>10.305587291717535</c:v>
                </c:pt>
                <c:pt idx="11762">
                  <c:v>9.442872206370053</c:v>
                </c:pt>
                <c:pt idx="11763">
                  <c:v>8.8858955701192084</c:v>
                </c:pt>
                <c:pt idx="11764">
                  <c:v>8.7597672144571561</c:v>
                </c:pt>
                <c:pt idx="11765">
                  <c:v>9.0591990152995034</c:v>
                </c:pt>
                <c:pt idx="11766">
                  <c:v>8.7089969317118499</c:v>
                </c:pt>
                <c:pt idx="11767">
                  <c:v>9.0714704195658555</c:v>
                </c:pt>
                <c:pt idx="11768">
                  <c:v>8.651275634765625</c:v>
                </c:pt>
                <c:pt idx="11769">
                  <c:v>8.8764629364013725</c:v>
                </c:pt>
                <c:pt idx="11770">
                  <c:v>10.141918023427305</c:v>
                </c:pt>
                <c:pt idx="11771">
                  <c:v>10.103738149007144</c:v>
                </c:pt>
                <c:pt idx="11772">
                  <c:v>10.577111721038815</c:v>
                </c:pt>
                <c:pt idx="11773">
                  <c:v>9.0555802981059035</c:v>
                </c:pt>
                <c:pt idx="11774">
                  <c:v>8.8517580032348633</c:v>
                </c:pt>
                <c:pt idx="11775">
                  <c:v>9.3910640080769667</c:v>
                </c:pt>
                <c:pt idx="11776">
                  <c:v>9.3582347234090033</c:v>
                </c:pt>
                <c:pt idx="11777">
                  <c:v>9.1628642082214391</c:v>
                </c:pt>
                <c:pt idx="11778">
                  <c:v>-4.6727016766866409</c:v>
                </c:pt>
                <c:pt idx="11779">
                  <c:v>-21.99549293518065</c:v>
                </c:pt>
                <c:pt idx="11780">
                  <c:v>-7.9670669237772795</c:v>
                </c:pt>
                <c:pt idx="11781">
                  <c:v>5.2410335540771484</c:v>
                </c:pt>
                <c:pt idx="11782">
                  <c:v>8.6860415140787417</c:v>
                </c:pt>
                <c:pt idx="11783">
                  <c:v>9.0177925427754531</c:v>
                </c:pt>
                <c:pt idx="11784">
                  <c:v>9.3133069674174198</c:v>
                </c:pt>
                <c:pt idx="11785">
                  <c:v>10.14959208170575</c:v>
                </c:pt>
                <c:pt idx="11786">
                  <c:v>10.766475836435976</c:v>
                </c:pt>
                <c:pt idx="11787">
                  <c:v>10.294459501902224</c:v>
                </c:pt>
                <c:pt idx="11788">
                  <c:v>9.4944157600402832</c:v>
                </c:pt>
                <c:pt idx="11789">
                  <c:v>9.6234259605407679</c:v>
                </c:pt>
                <c:pt idx="11790">
                  <c:v>9.0125381151834745</c:v>
                </c:pt>
                <c:pt idx="11791">
                  <c:v>8.6728992462158203</c:v>
                </c:pt>
                <c:pt idx="11792">
                  <c:v>16.458208084106442</c:v>
                </c:pt>
                <c:pt idx="11793">
                  <c:v>12.46071783701581</c:v>
                </c:pt>
                <c:pt idx="11794">
                  <c:v>11.807087421417236</c:v>
                </c:pt>
                <c:pt idx="11795">
                  <c:v>11.9332332611084</c:v>
                </c:pt>
                <c:pt idx="11796">
                  <c:v>10.102962493896483</c:v>
                </c:pt>
                <c:pt idx="11797">
                  <c:v>12.782612005869513</c:v>
                </c:pt>
                <c:pt idx="11798">
                  <c:v>11.332123756408695</c:v>
                </c:pt>
                <c:pt idx="11799">
                  <c:v>12.472065448760986</c:v>
                </c:pt>
                <c:pt idx="11800">
                  <c:v>12.750583648681646</c:v>
                </c:pt>
                <c:pt idx="11801">
                  <c:v>13.314615090688052</c:v>
                </c:pt>
                <c:pt idx="11802">
                  <c:v>14.033809343973815</c:v>
                </c:pt>
                <c:pt idx="11803">
                  <c:v>13.30731137593585</c:v>
                </c:pt>
                <c:pt idx="11804">
                  <c:v>13.617439428965218</c:v>
                </c:pt>
                <c:pt idx="11805">
                  <c:v>14.0300760269165</c:v>
                </c:pt>
                <c:pt idx="11806">
                  <c:v>13.363777001698796</c:v>
                </c:pt>
                <c:pt idx="11807">
                  <c:v>11.931665579477912</c:v>
                </c:pt>
                <c:pt idx="11808">
                  <c:v>19.52421236038208</c:v>
                </c:pt>
                <c:pt idx="11809">
                  <c:v>21.40240780512492</c:v>
                </c:pt>
                <c:pt idx="11810">
                  <c:v>36.85569445292149</c:v>
                </c:pt>
                <c:pt idx="11811">
                  <c:v>38.729598204294817</c:v>
                </c:pt>
                <c:pt idx="11812">
                  <c:v>-24.154684066772468</c:v>
                </c:pt>
                <c:pt idx="11813">
                  <c:v>-40.867574532826779</c:v>
                </c:pt>
                <c:pt idx="11814">
                  <c:v>-43.781080404917397</c:v>
                </c:pt>
                <c:pt idx="11815">
                  <c:v>-40.203569412231445</c:v>
                </c:pt>
                <c:pt idx="11816">
                  <c:v>-37.283317883809453</c:v>
                </c:pt>
                <c:pt idx="11817">
                  <c:v>-38.606947104136154</c:v>
                </c:pt>
                <c:pt idx="11818">
                  <c:v>-41.135894934336307</c:v>
                </c:pt>
                <c:pt idx="11819">
                  <c:v>-46.241217613220201</c:v>
                </c:pt>
                <c:pt idx="11820">
                  <c:v>-44.333728154500307</c:v>
                </c:pt>
                <c:pt idx="11821">
                  <c:v>-33.232926845550558</c:v>
                </c:pt>
                <c:pt idx="11822">
                  <c:v>36.379068374633775</c:v>
                </c:pt>
                <c:pt idx="11823">
                  <c:v>16.591016769409187</c:v>
                </c:pt>
                <c:pt idx="11824">
                  <c:v>2.6923400561015001</c:v>
                </c:pt>
                <c:pt idx="11825">
                  <c:v>0.28110567728674607</c:v>
                </c:pt>
                <c:pt idx="11826">
                  <c:v>-0.11259682973229702</c:v>
                </c:pt>
                <c:pt idx="11827">
                  <c:v>-1.0584464073181152</c:v>
                </c:pt>
                <c:pt idx="11828">
                  <c:v>-1.0449628829956055</c:v>
                </c:pt>
                <c:pt idx="11829">
                  <c:v>-1.6317758560180664</c:v>
                </c:pt>
                <c:pt idx="11830">
                  <c:v>-2.2967637379964581</c:v>
                </c:pt>
                <c:pt idx="11831">
                  <c:v>-1.7124319076538086</c:v>
                </c:pt>
                <c:pt idx="11832">
                  <c:v>-2.1521649360656738</c:v>
                </c:pt>
                <c:pt idx="11833">
                  <c:v>-2.6268790562947397</c:v>
                </c:pt>
                <c:pt idx="11834">
                  <c:v>-1.7261137962341304</c:v>
                </c:pt>
                <c:pt idx="11835">
                  <c:v>-1.1060169537861957</c:v>
                </c:pt>
                <c:pt idx="11836">
                  <c:v>-0.59600241978961299</c:v>
                </c:pt>
                <c:pt idx="11837">
                  <c:v>-0.14309930801391604</c:v>
                </c:pt>
                <c:pt idx="11838">
                  <c:v>10.990729649861636</c:v>
                </c:pt>
                <c:pt idx="11839">
                  <c:v>9.2978456815083632</c:v>
                </c:pt>
                <c:pt idx="11840">
                  <c:v>15.174835999806763</c:v>
                </c:pt>
                <c:pt idx="11841">
                  <c:v>11.49137322107952</c:v>
                </c:pt>
                <c:pt idx="11842">
                  <c:v>-43.172949790954533</c:v>
                </c:pt>
                <c:pt idx="11843">
                  <c:v>-68.041606267293361</c:v>
                </c:pt>
                <c:pt idx="11844">
                  <c:v>-26.642985343933102</c:v>
                </c:pt>
                <c:pt idx="11845">
                  <c:v>-1.7984399795532231</c:v>
                </c:pt>
                <c:pt idx="11846">
                  <c:v>5.1709658304849864</c:v>
                </c:pt>
                <c:pt idx="11847">
                  <c:v>6.8606163660684807</c:v>
                </c:pt>
                <c:pt idx="11848">
                  <c:v>7.6293433507283908</c:v>
                </c:pt>
                <c:pt idx="11849">
                  <c:v>7.254868189493779</c:v>
                </c:pt>
                <c:pt idx="11850">
                  <c:v>7.6244401931762695</c:v>
                </c:pt>
                <c:pt idx="11851">
                  <c:v>9.6543674468994105</c:v>
                </c:pt>
                <c:pt idx="11852">
                  <c:v>10.453359603881836</c:v>
                </c:pt>
                <c:pt idx="11853">
                  <c:v>8.1649281183878184</c:v>
                </c:pt>
                <c:pt idx="11854">
                  <c:v>9.8346544901530688</c:v>
                </c:pt>
                <c:pt idx="11855">
                  <c:v>9.9044685363769567</c:v>
                </c:pt>
                <c:pt idx="11856">
                  <c:v>7.8657480875650663</c:v>
                </c:pt>
                <c:pt idx="11857">
                  <c:v>7.3042243321735896</c:v>
                </c:pt>
                <c:pt idx="11858">
                  <c:v>6.0761667887369413</c:v>
                </c:pt>
                <c:pt idx="11859">
                  <c:v>5.8413985570271052</c:v>
                </c:pt>
                <c:pt idx="11860">
                  <c:v>5.2159268061320745</c:v>
                </c:pt>
                <c:pt idx="11861">
                  <c:v>5.2370754877725876</c:v>
                </c:pt>
                <c:pt idx="11862">
                  <c:v>5.5292816162109375</c:v>
                </c:pt>
                <c:pt idx="11863">
                  <c:v>7.0388752619425077</c:v>
                </c:pt>
                <c:pt idx="11864">
                  <c:v>9.3713817596435529</c:v>
                </c:pt>
                <c:pt idx="11865">
                  <c:v>10.77844015757239</c:v>
                </c:pt>
                <c:pt idx="11866">
                  <c:v>11.653481801350953</c:v>
                </c:pt>
                <c:pt idx="11867">
                  <c:v>12.042704264322879</c:v>
                </c:pt>
                <c:pt idx="11868">
                  <c:v>15.258657773335813</c:v>
                </c:pt>
                <c:pt idx="11869">
                  <c:v>14.080702463785769</c:v>
                </c:pt>
                <c:pt idx="11870">
                  <c:v>13.013356208801273</c:v>
                </c:pt>
                <c:pt idx="11871">
                  <c:v>13.193337122599246</c:v>
                </c:pt>
                <c:pt idx="11872">
                  <c:v>14.171107927958133</c:v>
                </c:pt>
                <c:pt idx="11873">
                  <c:v>15.822305043538336</c:v>
                </c:pt>
                <c:pt idx="11874">
                  <c:v>17.941779772440661</c:v>
                </c:pt>
                <c:pt idx="11875">
                  <c:v>20.645465850830078</c:v>
                </c:pt>
                <c:pt idx="11876">
                  <c:v>24.990823109944593</c:v>
                </c:pt>
                <c:pt idx="11877">
                  <c:v>31.341340382893911</c:v>
                </c:pt>
                <c:pt idx="11878">
                  <c:v>36.138749758402454</c:v>
                </c:pt>
                <c:pt idx="11879">
                  <c:v>38.784014066060408</c:v>
                </c:pt>
                <c:pt idx="11880">
                  <c:v>43.879719734191916</c:v>
                </c:pt>
                <c:pt idx="11881">
                  <c:v>46.129275321960463</c:v>
                </c:pt>
                <c:pt idx="11882">
                  <c:v>44.68023745218909</c:v>
                </c:pt>
                <c:pt idx="11883">
                  <c:v>43.97441514333093</c:v>
                </c:pt>
                <c:pt idx="11884">
                  <c:v>43.351317405700648</c:v>
                </c:pt>
                <c:pt idx="11885">
                  <c:v>43.968470573425293</c:v>
                </c:pt>
                <c:pt idx="11886">
                  <c:v>45.107358296712277</c:v>
                </c:pt>
                <c:pt idx="11887">
                  <c:v>48.637051900227902</c:v>
                </c:pt>
                <c:pt idx="11888">
                  <c:v>51.283658027648926</c:v>
                </c:pt>
                <c:pt idx="11889">
                  <c:v>52.855408350626568</c:v>
                </c:pt>
                <c:pt idx="11890">
                  <c:v>52.646066029866553</c:v>
                </c:pt>
                <c:pt idx="11891">
                  <c:v>52.197921435038324</c:v>
                </c:pt>
                <c:pt idx="11892">
                  <c:v>51.515584309895871</c:v>
                </c:pt>
                <c:pt idx="11893">
                  <c:v>50.989906628926626</c:v>
                </c:pt>
                <c:pt idx="11894">
                  <c:v>54.74152215321849</c:v>
                </c:pt>
                <c:pt idx="11895">
                  <c:v>55.39531199137366</c:v>
                </c:pt>
                <c:pt idx="11896">
                  <c:v>53.807123184204094</c:v>
                </c:pt>
                <c:pt idx="11897">
                  <c:v>53.751412391662583</c:v>
                </c:pt>
                <c:pt idx="11898">
                  <c:v>54.951116879781125</c:v>
                </c:pt>
                <c:pt idx="11899">
                  <c:v>59.105915387471576</c:v>
                </c:pt>
                <c:pt idx="11900">
                  <c:v>63.498032887776617</c:v>
                </c:pt>
                <c:pt idx="11901">
                  <c:v>60.593010584513422</c:v>
                </c:pt>
                <c:pt idx="11902">
                  <c:v>52.683896064758294</c:v>
                </c:pt>
                <c:pt idx="11903">
                  <c:v>44.15071964263916</c:v>
                </c:pt>
                <c:pt idx="11904">
                  <c:v>39.322725931803362</c:v>
                </c:pt>
                <c:pt idx="11905">
                  <c:v>38.928328196207652</c:v>
                </c:pt>
                <c:pt idx="11906">
                  <c:v>40.984086672464947</c:v>
                </c:pt>
                <c:pt idx="11907">
                  <c:v>44.039041201273541</c:v>
                </c:pt>
                <c:pt idx="11908">
                  <c:v>48.103127161661746</c:v>
                </c:pt>
                <c:pt idx="11909">
                  <c:v>50.56611792246499</c:v>
                </c:pt>
                <c:pt idx="11910">
                  <c:v>51.138410886128817</c:v>
                </c:pt>
                <c:pt idx="11911">
                  <c:v>51.018948554992654</c:v>
                </c:pt>
                <c:pt idx="11912">
                  <c:v>50.758627573649136</c:v>
                </c:pt>
                <c:pt idx="11913">
                  <c:v>48.141739845275893</c:v>
                </c:pt>
                <c:pt idx="11914">
                  <c:v>14.794881184895866</c:v>
                </c:pt>
                <c:pt idx="11915">
                  <c:v>-5.9471766153933486E-2</c:v>
                </c:pt>
                <c:pt idx="11916">
                  <c:v>-1.115971565246582</c:v>
                </c:pt>
                <c:pt idx="11917">
                  <c:v>-1.4586143493652344</c:v>
                </c:pt>
                <c:pt idx="11918">
                  <c:v>-1.5336793263753634</c:v>
                </c:pt>
                <c:pt idx="11919">
                  <c:v>-1.400537172953364</c:v>
                </c:pt>
                <c:pt idx="11920">
                  <c:v>-1.0046262741088863</c:v>
                </c:pt>
                <c:pt idx="11921">
                  <c:v>-0.30140050252282446</c:v>
                </c:pt>
                <c:pt idx="11922">
                  <c:v>-1.2064208984374996</c:v>
                </c:pt>
                <c:pt idx="11923">
                  <c:v>-1.0728158950805664</c:v>
                </c:pt>
                <c:pt idx="11924">
                  <c:v>-1.1822694142659884</c:v>
                </c:pt>
                <c:pt idx="11925">
                  <c:v>-1.4366121292114264</c:v>
                </c:pt>
                <c:pt idx="11926">
                  <c:v>-1.5918839772542697</c:v>
                </c:pt>
                <c:pt idx="11927">
                  <c:v>-1.3347072601318364</c:v>
                </c:pt>
                <c:pt idx="11928">
                  <c:v>-1.5384867986043669</c:v>
                </c:pt>
                <c:pt idx="11929">
                  <c:v>-1.2675663630167264</c:v>
                </c:pt>
                <c:pt idx="11930">
                  <c:v>-1.4460684458414335</c:v>
                </c:pt>
                <c:pt idx="11931">
                  <c:v>-1.3318427403768283</c:v>
                </c:pt>
                <c:pt idx="11932">
                  <c:v>-1.2250684102376674</c:v>
                </c:pt>
                <c:pt idx="11933">
                  <c:v>-1.6167367299398165</c:v>
                </c:pt>
                <c:pt idx="11934">
                  <c:v>-7.4427003860473633</c:v>
                </c:pt>
                <c:pt idx="11935">
                  <c:v>-13.148849805196161</c:v>
                </c:pt>
                <c:pt idx="11936">
                  <c:v>-7.7479149500528566</c:v>
                </c:pt>
                <c:pt idx="11937">
                  <c:v>-4.2701559066772443</c:v>
                </c:pt>
                <c:pt idx="11938">
                  <c:v>-3.8961566289266329</c:v>
                </c:pt>
                <c:pt idx="11939">
                  <c:v>-4.5772072474161405</c:v>
                </c:pt>
                <c:pt idx="11940">
                  <c:v>-4.2991520563762133</c:v>
                </c:pt>
                <c:pt idx="11941">
                  <c:v>-4.1922400792440158</c:v>
                </c:pt>
                <c:pt idx="11942">
                  <c:v>-3.6657791137695313</c:v>
                </c:pt>
                <c:pt idx="11943">
                  <c:v>-3.1256796518962346</c:v>
                </c:pt>
                <c:pt idx="11944">
                  <c:v>-2.6584720611572266</c:v>
                </c:pt>
                <c:pt idx="11945">
                  <c:v>17.792280197143548</c:v>
                </c:pt>
                <c:pt idx="11946">
                  <c:v>33.449522972106948</c:v>
                </c:pt>
                <c:pt idx="11947">
                  <c:v>42.403219540913831</c:v>
                </c:pt>
                <c:pt idx="11948">
                  <c:v>53.275516827901271</c:v>
                </c:pt>
                <c:pt idx="11949">
                  <c:v>68.297259648641059</c:v>
                </c:pt>
                <c:pt idx="11950">
                  <c:v>59.118495623270753</c:v>
                </c:pt>
                <c:pt idx="11951">
                  <c:v>41.35230032602955</c:v>
                </c:pt>
                <c:pt idx="11952">
                  <c:v>36.535279909769656</c:v>
                </c:pt>
                <c:pt idx="11953">
                  <c:v>36.552816073099734</c:v>
                </c:pt>
                <c:pt idx="11954">
                  <c:v>36.049541791280134</c:v>
                </c:pt>
                <c:pt idx="11955">
                  <c:v>35.334111849466922</c:v>
                </c:pt>
                <c:pt idx="11956">
                  <c:v>35.644031524658196</c:v>
                </c:pt>
                <c:pt idx="11957">
                  <c:v>36.017767270406104</c:v>
                </c:pt>
                <c:pt idx="11958">
                  <c:v>36.385182698567625</c:v>
                </c:pt>
                <c:pt idx="11959">
                  <c:v>35.676038424173967</c:v>
                </c:pt>
                <c:pt idx="11960">
                  <c:v>37.146298726399664</c:v>
                </c:pt>
                <c:pt idx="11961">
                  <c:v>40.961090723673564</c:v>
                </c:pt>
                <c:pt idx="11962">
                  <c:v>44.004270235697369</c:v>
                </c:pt>
                <c:pt idx="11963">
                  <c:v>44.848104476928711</c:v>
                </c:pt>
                <c:pt idx="11964">
                  <c:v>45.216675440470354</c:v>
                </c:pt>
                <c:pt idx="11965">
                  <c:v>32.691634813944454</c:v>
                </c:pt>
                <c:pt idx="11966">
                  <c:v>-11.945888837178586</c:v>
                </c:pt>
                <c:pt idx="11967">
                  <c:v>-48.304411252339705</c:v>
                </c:pt>
                <c:pt idx="11968">
                  <c:v>-53.444282531738253</c:v>
                </c:pt>
                <c:pt idx="11969">
                  <c:v>-54.194621721903445</c:v>
                </c:pt>
                <c:pt idx="11970">
                  <c:v>-54.262851715087905</c:v>
                </c:pt>
                <c:pt idx="11971">
                  <c:v>-53.838156700134292</c:v>
                </c:pt>
                <c:pt idx="11972">
                  <c:v>-52.673415184021017</c:v>
                </c:pt>
                <c:pt idx="11973">
                  <c:v>-48.208696047465082</c:v>
                </c:pt>
                <c:pt idx="11974">
                  <c:v>-30.540092150370231</c:v>
                </c:pt>
                <c:pt idx="11975">
                  <c:v>-9.2131830851237719</c:v>
                </c:pt>
                <c:pt idx="11976">
                  <c:v>-2.5022265116373332</c:v>
                </c:pt>
                <c:pt idx="11977">
                  <c:v>-1.1517896652221675</c:v>
                </c:pt>
                <c:pt idx="11978">
                  <c:v>-1.2467937469482422</c:v>
                </c:pt>
                <c:pt idx="11979">
                  <c:v>-1.2614672978718318</c:v>
                </c:pt>
                <c:pt idx="11980">
                  <c:v>-1.1926644643147033</c:v>
                </c:pt>
                <c:pt idx="11981">
                  <c:v>-1.046409606933594</c:v>
                </c:pt>
                <c:pt idx="11982">
                  <c:v>-1.0087922414143118</c:v>
                </c:pt>
                <c:pt idx="11983">
                  <c:v>-1.1901337305704378</c:v>
                </c:pt>
                <c:pt idx="11984">
                  <c:v>-1.2678489685058598</c:v>
                </c:pt>
                <c:pt idx="11985">
                  <c:v>-1.2548160552978516</c:v>
                </c:pt>
                <c:pt idx="11986">
                  <c:v>-1.3348140716552739</c:v>
                </c:pt>
                <c:pt idx="11987">
                  <c:v>-1.255521456400515</c:v>
                </c:pt>
                <c:pt idx="11988">
                  <c:v>-0.91013558705640207</c:v>
                </c:pt>
                <c:pt idx="11989">
                  <c:v>-1.0438922246297579</c:v>
                </c:pt>
                <c:pt idx="11990">
                  <c:v>-0.84554227193200382</c:v>
                </c:pt>
                <c:pt idx="11991">
                  <c:v>0.54392242431640625</c:v>
                </c:pt>
                <c:pt idx="11992">
                  <c:v>0.26761722564697266</c:v>
                </c:pt>
                <c:pt idx="11993">
                  <c:v>-8.8752206166584546</c:v>
                </c:pt>
                <c:pt idx="11994">
                  <c:v>4.5459737777709943</c:v>
                </c:pt>
                <c:pt idx="11995">
                  <c:v>-1.6682287851969022</c:v>
                </c:pt>
                <c:pt idx="11996">
                  <c:v>-0.55680942535400413</c:v>
                </c:pt>
                <c:pt idx="11997">
                  <c:v>-0.2400363286336642</c:v>
                </c:pt>
                <c:pt idx="11998">
                  <c:v>-0.10657660166418741</c:v>
                </c:pt>
                <c:pt idx="11999">
                  <c:v>3.5436312357546754E-2</c:v>
                </c:pt>
                <c:pt idx="12000">
                  <c:v>0.12846724192297648</c:v>
                </c:pt>
                <c:pt idx="12001">
                  <c:v>3.64497502645236E-2</c:v>
                </c:pt>
                <c:pt idx="12002">
                  <c:v>4.5327822367426066E-2</c:v>
                </c:pt>
                <c:pt idx="12003">
                  <c:v>-0.18778832753503147</c:v>
                </c:pt>
                <c:pt idx="12004">
                  <c:v>-0.21385129292809779</c:v>
                </c:pt>
                <c:pt idx="12005">
                  <c:v>1.3612111409543107E-2</c:v>
                </c:pt>
                <c:pt idx="12006">
                  <c:v>3.4630139668820462E-2</c:v>
                </c:pt>
                <c:pt idx="12007">
                  <c:v>-1.2114524841308599E-2</c:v>
                </c:pt>
                <c:pt idx="12008">
                  <c:v>3.4424463907498639E-3</c:v>
                </c:pt>
                <c:pt idx="12009">
                  <c:v>6.1556816101074219E-2</c:v>
                </c:pt>
                <c:pt idx="12010">
                  <c:v>3.2390594482421882E-2</c:v>
                </c:pt>
                <c:pt idx="12011">
                  <c:v>8.850733439089719E-3</c:v>
                </c:pt>
                <c:pt idx="12012">
                  <c:v>3.754742940270718E-2</c:v>
                </c:pt>
                <c:pt idx="12013">
                  <c:v>-5.915006001714576E-3</c:v>
                </c:pt>
                <c:pt idx="12014">
                  <c:v>-0.14771207173669162</c:v>
                </c:pt>
                <c:pt idx="12015">
                  <c:v>-0.32200400034582821</c:v>
                </c:pt>
                <c:pt idx="12016">
                  <c:v>-0.77628040313720703</c:v>
                </c:pt>
                <c:pt idx="12017">
                  <c:v>-0.61411126454675014</c:v>
                </c:pt>
                <c:pt idx="12018">
                  <c:v>-0.29080200195312511</c:v>
                </c:pt>
                <c:pt idx="12019">
                  <c:v>4.3138186136957295E-2</c:v>
                </c:pt>
                <c:pt idx="12020">
                  <c:v>-2.0043373107910177E-2</c:v>
                </c:pt>
                <c:pt idx="12021">
                  <c:v>-0.17375469207763677</c:v>
                </c:pt>
                <c:pt idx="12022">
                  <c:v>1.176109313964844</c:v>
                </c:pt>
                <c:pt idx="12023">
                  <c:v>1.2767337163289763</c:v>
                </c:pt>
                <c:pt idx="12024">
                  <c:v>2.2284889221191397</c:v>
                </c:pt>
                <c:pt idx="12025">
                  <c:v>17.081178665161129</c:v>
                </c:pt>
                <c:pt idx="12026">
                  <c:v>22.381940523783321</c:v>
                </c:pt>
                <c:pt idx="12027">
                  <c:v>21.136835416157972</c:v>
                </c:pt>
                <c:pt idx="12028">
                  <c:v>16.494467735290531</c:v>
                </c:pt>
                <c:pt idx="12029">
                  <c:v>15.265673319498774</c:v>
                </c:pt>
                <c:pt idx="12030">
                  <c:v>15.236556688944464</c:v>
                </c:pt>
                <c:pt idx="12031">
                  <c:v>16.099912325541133</c:v>
                </c:pt>
                <c:pt idx="12032">
                  <c:v>18.705465634663923</c:v>
                </c:pt>
                <c:pt idx="12033">
                  <c:v>18.734713554382317</c:v>
                </c:pt>
                <c:pt idx="12034">
                  <c:v>16.563163439432742</c:v>
                </c:pt>
                <c:pt idx="12035">
                  <c:v>15.691423416137695</c:v>
                </c:pt>
                <c:pt idx="12036">
                  <c:v>16.561326980590813</c:v>
                </c:pt>
                <c:pt idx="12037">
                  <c:v>18.471791585286496</c:v>
                </c:pt>
                <c:pt idx="12038">
                  <c:v>16.612924575805664</c:v>
                </c:pt>
                <c:pt idx="12039">
                  <c:v>14.564263661702398</c:v>
                </c:pt>
                <c:pt idx="12040">
                  <c:v>16.030405362447031</c:v>
                </c:pt>
                <c:pt idx="12041">
                  <c:v>16.592180252075185</c:v>
                </c:pt>
                <c:pt idx="12042">
                  <c:v>13.11310990651441</c:v>
                </c:pt>
                <c:pt idx="12043">
                  <c:v>20.983971913655637</c:v>
                </c:pt>
                <c:pt idx="12044">
                  <c:v>24.874395688374761</c:v>
                </c:pt>
                <c:pt idx="12045">
                  <c:v>19.89343516031898</c:v>
                </c:pt>
                <c:pt idx="12046">
                  <c:v>17.229241053263294</c:v>
                </c:pt>
                <c:pt idx="12047">
                  <c:v>17.080257415771484</c:v>
                </c:pt>
                <c:pt idx="12048">
                  <c:v>19.603665033976199</c:v>
                </c:pt>
                <c:pt idx="12049">
                  <c:v>20.627039909362789</c:v>
                </c:pt>
                <c:pt idx="12050">
                  <c:v>21.962302843729706</c:v>
                </c:pt>
                <c:pt idx="12051">
                  <c:v>19.218841870625724</c:v>
                </c:pt>
                <c:pt idx="12052">
                  <c:v>15.844817479451532</c:v>
                </c:pt>
                <c:pt idx="12053">
                  <c:v>14.264904975891113</c:v>
                </c:pt>
                <c:pt idx="12054">
                  <c:v>8.6927785873413086</c:v>
                </c:pt>
                <c:pt idx="12055">
                  <c:v>12.375172932942752</c:v>
                </c:pt>
                <c:pt idx="12056">
                  <c:v>11.955469131469734</c:v>
                </c:pt>
                <c:pt idx="12057">
                  <c:v>8.6868788401285411</c:v>
                </c:pt>
                <c:pt idx="12058">
                  <c:v>0.22233645121252721</c:v>
                </c:pt>
                <c:pt idx="12059">
                  <c:v>-8.7571547826131493</c:v>
                </c:pt>
                <c:pt idx="12060">
                  <c:v>-11.004475593566896</c:v>
                </c:pt>
                <c:pt idx="12061">
                  <c:v>-9.1782808303833008</c:v>
                </c:pt>
                <c:pt idx="12062">
                  <c:v>-4.0299577713012695</c:v>
                </c:pt>
                <c:pt idx="12063">
                  <c:v>5.0235036214193087</c:v>
                </c:pt>
                <c:pt idx="12064">
                  <c:v>15.926955223083496</c:v>
                </c:pt>
                <c:pt idx="12065">
                  <c:v>15.56206035614014</c:v>
                </c:pt>
                <c:pt idx="12066">
                  <c:v>14.238782882690426</c:v>
                </c:pt>
                <c:pt idx="12067">
                  <c:v>16.247975349426277</c:v>
                </c:pt>
                <c:pt idx="12068">
                  <c:v>17.517661094665531</c:v>
                </c:pt>
                <c:pt idx="12069">
                  <c:v>11.713456153869634</c:v>
                </c:pt>
                <c:pt idx="12070">
                  <c:v>10.119146347045902</c:v>
                </c:pt>
                <c:pt idx="12071">
                  <c:v>13.397778193155883</c:v>
                </c:pt>
                <c:pt idx="12072">
                  <c:v>12.568865776062012</c:v>
                </c:pt>
                <c:pt idx="12073">
                  <c:v>9.7322505315144099</c:v>
                </c:pt>
                <c:pt idx="12074">
                  <c:v>10.03200562794996</c:v>
                </c:pt>
                <c:pt idx="12075">
                  <c:v>10.107841173807742</c:v>
                </c:pt>
                <c:pt idx="12076">
                  <c:v>9.8986050287882144</c:v>
                </c:pt>
                <c:pt idx="12077">
                  <c:v>8.5986471176147461</c:v>
                </c:pt>
                <c:pt idx="12078">
                  <c:v>8.3949139912922437</c:v>
                </c:pt>
                <c:pt idx="12079">
                  <c:v>9.7153358459472692</c:v>
                </c:pt>
                <c:pt idx="12080">
                  <c:v>11.438643137614008</c:v>
                </c:pt>
                <c:pt idx="12081">
                  <c:v>16.380410512288449</c:v>
                </c:pt>
                <c:pt idx="12082">
                  <c:v>15.324236234029176</c:v>
                </c:pt>
                <c:pt idx="12083">
                  <c:v>13.137116114298465</c:v>
                </c:pt>
                <c:pt idx="12084">
                  <c:v>13.009664853413945</c:v>
                </c:pt>
                <c:pt idx="12085">
                  <c:v>14.474229176839232</c:v>
                </c:pt>
                <c:pt idx="12086">
                  <c:v>16.213836669921868</c:v>
                </c:pt>
                <c:pt idx="12087">
                  <c:v>17.6382678349812</c:v>
                </c:pt>
                <c:pt idx="12088">
                  <c:v>19.814767519633051</c:v>
                </c:pt>
                <c:pt idx="12089">
                  <c:v>18.66561094919836</c:v>
                </c:pt>
                <c:pt idx="12090">
                  <c:v>16.114734013875363</c:v>
                </c:pt>
                <c:pt idx="12091">
                  <c:v>16.050205548604367</c:v>
                </c:pt>
                <c:pt idx="12092">
                  <c:v>16.257992426554331</c:v>
                </c:pt>
                <c:pt idx="12093">
                  <c:v>16.905742645263654</c:v>
                </c:pt>
                <c:pt idx="12094">
                  <c:v>19.48039340972899</c:v>
                </c:pt>
                <c:pt idx="12095">
                  <c:v>20.729709625244134</c:v>
                </c:pt>
                <c:pt idx="12096">
                  <c:v>17.68299865722657</c:v>
                </c:pt>
                <c:pt idx="12097">
                  <c:v>12.634230295817133</c:v>
                </c:pt>
                <c:pt idx="12098">
                  <c:v>13.9727430343628</c:v>
                </c:pt>
                <c:pt idx="12099">
                  <c:v>18.259917894999262</c:v>
                </c:pt>
                <c:pt idx="12100">
                  <c:v>17.406473159790039</c:v>
                </c:pt>
                <c:pt idx="12101">
                  <c:v>16.762029647827127</c:v>
                </c:pt>
                <c:pt idx="12102">
                  <c:v>17.656171798706062</c:v>
                </c:pt>
                <c:pt idx="12103">
                  <c:v>18.443826675415032</c:v>
                </c:pt>
                <c:pt idx="12104">
                  <c:v>16.617987632751472</c:v>
                </c:pt>
                <c:pt idx="12105">
                  <c:v>14.804530779520752</c:v>
                </c:pt>
                <c:pt idx="12106">
                  <c:v>17.418716112772586</c:v>
                </c:pt>
                <c:pt idx="12107">
                  <c:v>22.427005767822273</c:v>
                </c:pt>
                <c:pt idx="12108">
                  <c:v>27.95957152048743</c:v>
                </c:pt>
                <c:pt idx="12109">
                  <c:v>29.986408869425411</c:v>
                </c:pt>
                <c:pt idx="12110">
                  <c:v>21.799581209818491</c:v>
                </c:pt>
                <c:pt idx="12111">
                  <c:v>18.751455307006843</c:v>
                </c:pt>
                <c:pt idx="12112">
                  <c:v>20.614870707193987</c:v>
                </c:pt>
                <c:pt idx="12113">
                  <c:v>17.474045753479004</c:v>
                </c:pt>
                <c:pt idx="12114">
                  <c:v>219.05934842427581</c:v>
                </c:pt>
                <c:pt idx="12115">
                  <c:v>324.03969828287745</c:v>
                </c:pt>
                <c:pt idx="12116">
                  <c:v>139.93536122639972</c:v>
                </c:pt>
                <c:pt idx="12117">
                  <c:v>50.04632584253951</c:v>
                </c:pt>
                <c:pt idx="12118">
                  <c:v>27.957688649495488</c:v>
                </c:pt>
                <c:pt idx="12119">
                  <c:v>19.876219749450691</c:v>
                </c:pt>
                <c:pt idx="12120">
                  <c:v>16.492301464080811</c:v>
                </c:pt>
                <c:pt idx="12121">
                  <c:v>17.296846707661977</c:v>
                </c:pt>
                <c:pt idx="12122">
                  <c:v>15.165632724761968</c:v>
                </c:pt>
                <c:pt idx="12123">
                  <c:v>14.684700647989931</c:v>
                </c:pt>
                <c:pt idx="12124">
                  <c:v>14.396772225697816</c:v>
                </c:pt>
                <c:pt idx="12125">
                  <c:v>14.859033266703314</c:v>
                </c:pt>
                <c:pt idx="12126">
                  <c:v>13.845631440480531</c:v>
                </c:pt>
                <c:pt idx="12127">
                  <c:v>14.460551579793279</c:v>
                </c:pt>
                <c:pt idx="12128">
                  <c:v>14.667350927988707</c:v>
                </c:pt>
                <c:pt idx="12129">
                  <c:v>14.037153402964233</c:v>
                </c:pt>
                <c:pt idx="12130">
                  <c:v>13.131426175435418</c:v>
                </c:pt>
                <c:pt idx="12131">
                  <c:v>12.492506663004523</c:v>
                </c:pt>
                <c:pt idx="12132">
                  <c:v>12.049911181131955</c:v>
                </c:pt>
                <c:pt idx="12133">
                  <c:v>11.613545894622806</c:v>
                </c:pt>
                <c:pt idx="12134">
                  <c:v>10.681481202443422</c:v>
                </c:pt>
                <c:pt idx="12135">
                  <c:v>10.794547716776492</c:v>
                </c:pt>
                <c:pt idx="12136">
                  <c:v>11.329513390859006</c:v>
                </c:pt>
                <c:pt idx="12137">
                  <c:v>12.238894939422607</c:v>
                </c:pt>
                <c:pt idx="12138">
                  <c:v>12.583692550659183</c:v>
                </c:pt>
                <c:pt idx="12139">
                  <c:v>11.453814506530765</c:v>
                </c:pt>
                <c:pt idx="12140">
                  <c:v>12.804774602254216</c:v>
                </c:pt>
                <c:pt idx="12141">
                  <c:v>11.338997522989871</c:v>
                </c:pt>
                <c:pt idx="12142">
                  <c:v>13.183131376902285</c:v>
                </c:pt>
                <c:pt idx="12143">
                  <c:v>12.095272858937562</c:v>
                </c:pt>
                <c:pt idx="12144">
                  <c:v>-5.193865140279172</c:v>
                </c:pt>
                <c:pt idx="12145">
                  <c:v>-11.935748418172182</c:v>
                </c:pt>
                <c:pt idx="12146">
                  <c:v>0.25072447458904901</c:v>
                </c:pt>
                <c:pt idx="12147">
                  <c:v>7.5121914545695176</c:v>
                </c:pt>
                <c:pt idx="12148">
                  <c:v>9.7956161499023473</c:v>
                </c:pt>
                <c:pt idx="12149">
                  <c:v>10.708971818288148</c:v>
                </c:pt>
                <c:pt idx="12150">
                  <c:v>10.93137598037719</c:v>
                </c:pt>
                <c:pt idx="12151">
                  <c:v>11.728698730468748</c:v>
                </c:pt>
                <c:pt idx="12152">
                  <c:v>12.603731473286986</c:v>
                </c:pt>
                <c:pt idx="12153">
                  <c:v>12.860563596089669</c:v>
                </c:pt>
                <c:pt idx="12154">
                  <c:v>12.443080425262451</c:v>
                </c:pt>
                <c:pt idx="12155">
                  <c:v>11.900839805603031</c:v>
                </c:pt>
                <c:pt idx="12156">
                  <c:v>9.0439801216125453</c:v>
                </c:pt>
                <c:pt idx="12157">
                  <c:v>11.073366641998295</c:v>
                </c:pt>
                <c:pt idx="12158">
                  <c:v>11.717523574829102</c:v>
                </c:pt>
                <c:pt idx="12159">
                  <c:v>11.495977083841922</c:v>
                </c:pt>
                <c:pt idx="12160">
                  <c:v>11.529032389322939</c:v>
                </c:pt>
                <c:pt idx="12161">
                  <c:v>11.21060721079505</c:v>
                </c:pt>
                <c:pt idx="12162">
                  <c:v>11.029017607370973</c:v>
                </c:pt>
                <c:pt idx="12163">
                  <c:v>10.277673085530571</c:v>
                </c:pt>
                <c:pt idx="12164">
                  <c:v>10.419527689615904</c:v>
                </c:pt>
                <c:pt idx="12165">
                  <c:v>10.564780553181954</c:v>
                </c:pt>
                <c:pt idx="12166">
                  <c:v>10.033886750539182</c:v>
                </c:pt>
                <c:pt idx="12167">
                  <c:v>10.801375230153383</c:v>
                </c:pt>
                <c:pt idx="12168">
                  <c:v>10.409952958424871</c:v>
                </c:pt>
                <c:pt idx="12169">
                  <c:v>10.79817342758178</c:v>
                </c:pt>
                <c:pt idx="12170">
                  <c:v>11.942200819651253</c:v>
                </c:pt>
                <c:pt idx="12171">
                  <c:v>11.647668997446658</c:v>
                </c:pt>
                <c:pt idx="12172">
                  <c:v>14.201940854390498</c:v>
                </c:pt>
                <c:pt idx="12173">
                  <c:v>13.685233275095584</c:v>
                </c:pt>
                <c:pt idx="12174">
                  <c:v>16.687414487202943</c:v>
                </c:pt>
                <c:pt idx="12175">
                  <c:v>14.999894460042356</c:v>
                </c:pt>
                <c:pt idx="12176">
                  <c:v>-4.8578877449035653</c:v>
                </c:pt>
                <c:pt idx="12177">
                  <c:v>-50.121703465779596</c:v>
                </c:pt>
                <c:pt idx="12178">
                  <c:v>-76.68088976542154</c:v>
                </c:pt>
                <c:pt idx="12179">
                  <c:v>-88.146821498870906</c:v>
                </c:pt>
                <c:pt idx="12180">
                  <c:v>-86.11869494120279</c:v>
                </c:pt>
                <c:pt idx="12181">
                  <c:v>-81.517416318257702</c:v>
                </c:pt>
                <c:pt idx="12182">
                  <c:v>-77.860660235087167</c:v>
                </c:pt>
                <c:pt idx="12183">
                  <c:v>-77.351860682169573</c:v>
                </c:pt>
                <c:pt idx="12184">
                  <c:v>-72.441465695699137</c:v>
                </c:pt>
                <c:pt idx="12185">
                  <c:v>-63.272106806437264</c:v>
                </c:pt>
                <c:pt idx="12186">
                  <c:v>-46.777636845906606</c:v>
                </c:pt>
                <c:pt idx="12187">
                  <c:v>-28.385035832723005</c:v>
                </c:pt>
                <c:pt idx="12188">
                  <c:v>-5.2280019124349337</c:v>
                </c:pt>
                <c:pt idx="12189">
                  <c:v>6.4727334976196325</c:v>
                </c:pt>
                <c:pt idx="12190">
                  <c:v>8.4305324554443413</c:v>
                </c:pt>
                <c:pt idx="12191">
                  <c:v>7.5905768076578379</c:v>
                </c:pt>
                <c:pt idx="12192">
                  <c:v>6.7824757893880587</c:v>
                </c:pt>
                <c:pt idx="12193">
                  <c:v>6.6134964625041466</c:v>
                </c:pt>
                <c:pt idx="12194">
                  <c:v>5.5796476999918294</c:v>
                </c:pt>
                <c:pt idx="12195">
                  <c:v>5.0862471262614708</c:v>
                </c:pt>
                <c:pt idx="12196">
                  <c:v>6.6119114557901639</c:v>
                </c:pt>
                <c:pt idx="12197">
                  <c:v>9.0197385152181404</c:v>
                </c:pt>
                <c:pt idx="12198">
                  <c:v>8.3777462641397769</c:v>
                </c:pt>
                <c:pt idx="12199">
                  <c:v>7.2872330347696579</c:v>
                </c:pt>
                <c:pt idx="12200">
                  <c:v>6.7548049290974141</c:v>
                </c:pt>
                <c:pt idx="12201">
                  <c:v>5.9000851313272715</c:v>
                </c:pt>
                <c:pt idx="12202">
                  <c:v>4.8184258143107845</c:v>
                </c:pt>
                <c:pt idx="12203">
                  <c:v>5.1396691004434878</c:v>
                </c:pt>
                <c:pt idx="12204">
                  <c:v>6.0030612945556676</c:v>
                </c:pt>
                <c:pt idx="12205">
                  <c:v>6.390538851420045</c:v>
                </c:pt>
                <c:pt idx="12206">
                  <c:v>5.2839250564575178</c:v>
                </c:pt>
                <c:pt idx="12207">
                  <c:v>7.5678831736246384</c:v>
                </c:pt>
                <c:pt idx="12208">
                  <c:v>10.206088701883914</c:v>
                </c:pt>
                <c:pt idx="12209">
                  <c:v>5.1041205724080756</c:v>
                </c:pt>
                <c:pt idx="12210">
                  <c:v>-3.5333760579426343</c:v>
                </c:pt>
                <c:pt idx="12211">
                  <c:v>-9.7477842966715116</c:v>
                </c:pt>
                <c:pt idx="12212">
                  <c:v>-14.06752967834473</c:v>
                </c:pt>
                <c:pt idx="12213">
                  <c:v>-18.184819539388059</c:v>
                </c:pt>
                <c:pt idx="12214">
                  <c:v>-21.257772763570074</c:v>
                </c:pt>
                <c:pt idx="12215">
                  <c:v>-25.222507158915271</c:v>
                </c:pt>
                <c:pt idx="12216">
                  <c:v>-31.881653149922727</c:v>
                </c:pt>
                <c:pt idx="12217">
                  <c:v>-46.465534845987939</c:v>
                </c:pt>
                <c:pt idx="12218">
                  <c:v>-62.775384902954116</c:v>
                </c:pt>
                <c:pt idx="12219">
                  <c:v>-78.881813049316435</c:v>
                </c:pt>
                <c:pt idx="12220">
                  <c:v>-93.092070261637332</c:v>
                </c:pt>
                <c:pt idx="12221">
                  <c:v>-103.30784861246738</c:v>
                </c:pt>
                <c:pt idx="12222">
                  <c:v>-109.0746059417725</c:v>
                </c:pt>
                <c:pt idx="12223">
                  <c:v>-108.78384621938061</c:v>
                </c:pt>
                <c:pt idx="12224">
                  <c:v>-104.15246105194089</c:v>
                </c:pt>
                <c:pt idx="12225">
                  <c:v>-97.846789042154867</c:v>
                </c:pt>
                <c:pt idx="12226">
                  <c:v>-92.744008064270048</c:v>
                </c:pt>
                <c:pt idx="12227">
                  <c:v>-89.131190299987793</c:v>
                </c:pt>
                <c:pt idx="12228">
                  <c:v>-86.701625823974624</c:v>
                </c:pt>
                <c:pt idx="12229">
                  <c:v>-85.715250015258803</c:v>
                </c:pt>
                <c:pt idx="12230">
                  <c:v>-83.587814966837527</c:v>
                </c:pt>
                <c:pt idx="12231">
                  <c:v>-84.542081514994209</c:v>
                </c:pt>
                <c:pt idx="12232">
                  <c:v>-86.355182011922196</c:v>
                </c:pt>
                <c:pt idx="12233">
                  <c:v>-85.117303212483705</c:v>
                </c:pt>
                <c:pt idx="12234">
                  <c:v>-79.102199872334793</c:v>
                </c:pt>
                <c:pt idx="12235">
                  <c:v>-71.350833892822209</c:v>
                </c:pt>
                <c:pt idx="12236">
                  <c:v>-68.09663550058994</c:v>
                </c:pt>
                <c:pt idx="12237">
                  <c:v>-66.286750793457003</c:v>
                </c:pt>
                <c:pt idx="12238">
                  <c:v>-63.159961700439446</c:v>
                </c:pt>
                <c:pt idx="12239">
                  <c:v>-55.951954841613748</c:v>
                </c:pt>
                <c:pt idx="12240">
                  <c:v>-43.870771725972524</c:v>
                </c:pt>
                <c:pt idx="12241">
                  <c:v>-27.569919268290164</c:v>
                </c:pt>
                <c:pt idx="12242">
                  <c:v>-8.2434059778850042</c:v>
                </c:pt>
                <c:pt idx="12243">
                  <c:v>6.5470355351766312</c:v>
                </c:pt>
                <c:pt idx="12244">
                  <c:v>12.24477322896325</c:v>
                </c:pt>
                <c:pt idx="12245">
                  <c:v>14.552908261616953</c:v>
                </c:pt>
                <c:pt idx="12246">
                  <c:v>14.107797622680664</c:v>
                </c:pt>
                <c:pt idx="12247">
                  <c:v>13.202758153279547</c:v>
                </c:pt>
                <c:pt idx="12248">
                  <c:v>13.23317559560132</c:v>
                </c:pt>
                <c:pt idx="12249">
                  <c:v>17.328008651733384</c:v>
                </c:pt>
                <c:pt idx="12250">
                  <c:v>16.634629567464117</c:v>
                </c:pt>
                <c:pt idx="12251">
                  <c:v>16.01813793182372</c:v>
                </c:pt>
                <c:pt idx="12252">
                  <c:v>14.729214986165289</c:v>
                </c:pt>
                <c:pt idx="12253">
                  <c:v>13.554505030314093</c:v>
                </c:pt>
                <c:pt idx="12254">
                  <c:v>16.008021990458133</c:v>
                </c:pt>
                <c:pt idx="12255">
                  <c:v>19.70921611785889</c:v>
                </c:pt>
                <c:pt idx="12256">
                  <c:v>23.06231244405102</c:v>
                </c:pt>
                <c:pt idx="12257">
                  <c:v>24.078851064046276</c:v>
                </c:pt>
                <c:pt idx="12258">
                  <c:v>24.705365498860715</c:v>
                </c:pt>
                <c:pt idx="12259">
                  <c:v>24.249481836954708</c:v>
                </c:pt>
                <c:pt idx="12260">
                  <c:v>24.279313087463368</c:v>
                </c:pt>
                <c:pt idx="12261">
                  <c:v>24.058658599853523</c:v>
                </c:pt>
                <c:pt idx="12262">
                  <c:v>24.870972633361809</c:v>
                </c:pt>
                <c:pt idx="12263">
                  <c:v>29.115358352661133</c:v>
                </c:pt>
                <c:pt idx="12264">
                  <c:v>27.793418566385974</c:v>
                </c:pt>
                <c:pt idx="12265">
                  <c:v>14.992343584696414</c:v>
                </c:pt>
                <c:pt idx="12266">
                  <c:v>-1.4670146306356169</c:v>
                </c:pt>
                <c:pt idx="12267">
                  <c:v>-16.322364807128899</c:v>
                </c:pt>
                <c:pt idx="12268">
                  <c:v>-27.860264142354367</c:v>
                </c:pt>
                <c:pt idx="12269">
                  <c:v>-33.176767985026004</c:v>
                </c:pt>
                <c:pt idx="12270">
                  <c:v>-41.741615613301626</c:v>
                </c:pt>
                <c:pt idx="12271">
                  <c:v>-51.748735109965097</c:v>
                </c:pt>
                <c:pt idx="12272">
                  <c:v>-62.061763445536357</c:v>
                </c:pt>
                <c:pt idx="12273">
                  <c:v>-74.331343015034918</c:v>
                </c:pt>
                <c:pt idx="12274">
                  <c:v>-80.646166165669783</c:v>
                </c:pt>
                <c:pt idx="12275">
                  <c:v>-86.764425595601466</c:v>
                </c:pt>
                <c:pt idx="12276">
                  <c:v>-90.296646118163977</c:v>
                </c:pt>
                <c:pt idx="12277">
                  <c:v>-89.652460098266658</c:v>
                </c:pt>
                <c:pt idx="12278">
                  <c:v>-91.539876461028982</c:v>
                </c:pt>
                <c:pt idx="12279">
                  <c:v>-66.73488124211633</c:v>
                </c:pt>
                <c:pt idx="12280">
                  <c:v>-17.587077140808105</c:v>
                </c:pt>
                <c:pt idx="12281">
                  <c:v>-0.36341126759839432</c:v>
                </c:pt>
                <c:pt idx="12282">
                  <c:v>1.1326471964480344E-2</c:v>
                </c:pt>
                <c:pt idx="12283">
                  <c:v>-0.59167480468750022</c:v>
                </c:pt>
                <c:pt idx="12284">
                  <c:v>-0.20182323455810552</c:v>
                </c:pt>
                <c:pt idx="12285">
                  <c:v>-0.33489036560058616</c:v>
                </c:pt>
                <c:pt idx="12286">
                  <c:v>7.2937011718750014E-2</c:v>
                </c:pt>
                <c:pt idx="12287">
                  <c:v>0.59621874491369886</c:v>
                </c:pt>
                <c:pt idx="12288">
                  <c:v>0.76386960347497324</c:v>
                </c:pt>
                <c:pt idx="12289">
                  <c:v>0.37996864318847678</c:v>
                </c:pt>
                <c:pt idx="12290">
                  <c:v>0.50077088673901948</c:v>
                </c:pt>
                <c:pt idx="12291">
                  <c:v>-0.20332082112633998</c:v>
                </c:pt>
                <c:pt idx="12292">
                  <c:v>-0.14439201354980474</c:v>
                </c:pt>
                <c:pt idx="12293">
                  <c:v>-0.32490094502770739</c:v>
                </c:pt>
                <c:pt idx="12294">
                  <c:v>-1.1552232106527072</c:v>
                </c:pt>
                <c:pt idx="12295">
                  <c:v>-2.100660006205318</c:v>
                </c:pt>
                <c:pt idx="12296">
                  <c:v>-1.9595937728881836</c:v>
                </c:pt>
                <c:pt idx="12297">
                  <c:v>-2.6701405843098192</c:v>
                </c:pt>
                <c:pt idx="12298">
                  <c:v>-12.651442527771001</c:v>
                </c:pt>
                <c:pt idx="12299">
                  <c:v>-18.481831550598137</c:v>
                </c:pt>
                <c:pt idx="12300">
                  <c:v>-6.128336270650264</c:v>
                </c:pt>
                <c:pt idx="12301">
                  <c:v>-3.1623449325561532</c:v>
                </c:pt>
                <c:pt idx="12302">
                  <c:v>-2.7024771372476835</c:v>
                </c:pt>
                <c:pt idx="12303">
                  <c:v>-2.6902567545573683</c:v>
                </c:pt>
                <c:pt idx="12304">
                  <c:v>-2.7541497548420475</c:v>
                </c:pt>
                <c:pt idx="12305">
                  <c:v>-2.9982541402181369</c:v>
                </c:pt>
                <c:pt idx="12306">
                  <c:v>-2.4071998596191406</c:v>
                </c:pt>
                <c:pt idx="12307">
                  <c:v>-2.6030521392822257</c:v>
                </c:pt>
                <c:pt idx="12308">
                  <c:v>-3.2741130193074937</c:v>
                </c:pt>
                <c:pt idx="12309">
                  <c:v>-1.4477507273356878</c:v>
                </c:pt>
                <c:pt idx="12310">
                  <c:v>12.208590825398801</c:v>
                </c:pt>
                <c:pt idx="12311">
                  <c:v>24.661308288574219</c:v>
                </c:pt>
                <c:pt idx="12312">
                  <c:v>26.942262013753282</c:v>
                </c:pt>
                <c:pt idx="12313">
                  <c:v>31.82438055674243</c:v>
                </c:pt>
                <c:pt idx="12314">
                  <c:v>36.584744135538806</c:v>
                </c:pt>
                <c:pt idx="12315">
                  <c:v>41.305391947428362</c:v>
                </c:pt>
                <c:pt idx="12316">
                  <c:v>39.170919100443484</c:v>
                </c:pt>
                <c:pt idx="12317">
                  <c:v>33.390907923380496</c:v>
                </c:pt>
                <c:pt idx="12318">
                  <c:v>15.021893819173101</c:v>
                </c:pt>
                <c:pt idx="12319">
                  <c:v>-5.1948722203571807</c:v>
                </c:pt>
                <c:pt idx="12320">
                  <c:v>-25.505792299906361</c:v>
                </c:pt>
                <c:pt idx="12321">
                  <c:v>-42.540704250335679</c:v>
                </c:pt>
                <c:pt idx="12322">
                  <c:v>-59.833172798156816</c:v>
                </c:pt>
                <c:pt idx="12323">
                  <c:v>-74.864683945973738</c:v>
                </c:pt>
                <c:pt idx="12324">
                  <c:v>-84.693253676096617</c:v>
                </c:pt>
                <c:pt idx="12325">
                  <c:v>-87.334325154622348</c:v>
                </c:pt>
                <c:pt idx="12326">
                  <c:v>-85.481435139973939</c:v>
                </c:pt>
                <c:pt idx="12327">
                  <c:v>-83.834597269694029</c:v>
                </c:pt>
                <c:pt idx="12328">
                  <c:v>-81.805343151092458</c:v>
                </c:pt>
                <c:pt idx="12329">
                  <c:v>-79.967355728149442</c:v>
                </c:pt>
                <c:pt idx="12330">
                  <c:v>-118.81242672602329</c:v>
                </c:pt>
                <c:pt idx="12331">
                  <c:v>-189.52233791351338</c:v>
                </c:pt>
                <c:pt idx="12332">
                  <c:v>-208.3786362012228</c:v>
                </c:pt>
                <c:pt idx="12333">
                  <c:v>-210.85423755645752</c:v>
                </c:pt>
                <c:pt idx="12334">
                  <c:v>-211.92527945836397</c:v>
                </c:pt>
                <c:pt idx="12335">
                  <c:v>-211.63198423385609</c:v>
                </c:pt>
                <c:pt idx="12336">
                  <c:v>-208.18492539723718</c:v>
                </c:pt>
                <c:pt idx="12337">
                  <c:v>-206.14690574010206</c:v>
                </c:pt>
                <c:pt idx="12338">
                  <c:v>-205.14519453048712</c:v>
                </c:pt>
                <c:pt idx="12339">
                  <c:v>-173.03096834818524</c:v>
                </c:pt>
                <c:pt idx="12340">
                  <c:v>-94.35385481516515</c:v>
                </c:pt>
                <c:pt idx="12341">
                  <c:v>-46.586466153462609</c:v>
                </c:pt>
                <c:pt idx="12342">
                  <c:v>-16.11074034372972</c:v>
                </c:pt>
                <c:pt idx="12343">
                  <c:v>-9.8193985621134026</c:v>
                </c:pt>
                <c:pt idx="12344">
                  <c:v>-11.878001530965211</c:v>
                </c:pt>
                <c:pt idx="12345">
                  <c:v>-10.715075810750363</c:v>
                </c:pt>
                <c:pt idx="12346">
                  <c:v>-7.4695027669270075</c:v>
                </c:pt>
                <c:pt idx="12347">
                  <c:v>-5.1954158147175331</c:v>
                </c:pt>
                <c:pt idx="12348">
                  <c:v>-2.9167168935140344</c:v>
                </c:pt>
                <c:pt idx="12349">
                  <c:v>-0.95203622182214043</c:v>
                </c:pt>
                <c:pt idx="12350">
                  <c:v>4.4392267862917875E-2</c:v>
                </c:pt>
                <c:pt idx="12351">
                  <c:v>0.27894655863440232</c:v>
                </c:pt>
                <c:pt idx="12352">
                  <c:v>0.1991564432779569</c:v>
                </c:pt>
                <c:pt idx="12353">
                  <c:v>0.51926708221435547</c:v>
                </c:pt>
                <c:pt idx="12354">
                  <c:v>0.54129950205492605</c:v>
                </c:pt>
                <c:pt idx="12355">
                  <c:v>-1.5013027191162109</c:v>
                </c:pt>
                <c:pt idx="12356">
                  <c:v>-1.0176811218261721</c:v>
                </c:pt>
                <c:pt idx="12357">
                  <c:v>-2.4153232574462891</c:v>
                </c:pt>
                <c:pt idx="12358">
                  <c:v>-5.2933734258016374</c:v>
                </c:pt>
                <c:pt idx="12359">
                  <c:v>-8.2053531010945981</c:v>
                </c:pt>
                <c:pt idx="12360">
                  <c:v>-2.9962196350097634</c:v>
                </c:pt>
                <c:pt idx="12361">
                  <c:v>-0.60232830047607444</c:v>
                </c:pt>
                <c:pt idx="12362">
                  <c:v>-1.0695047378540035</c:v>
                </c:pt>
                <c:pt idx="12363">
                  <c:v>-1.1415735880533475</c:v>
                </c:pt>
                <c:pt idx="12364">
                  <c:v>-1.0896183649699651</c:v>
                </c:pt>
                <c:pt idx="12365">
                  <c:v>-3.8828706741332999</c:v>
                </c:pt>
                <c:pt idx="12366">
                  <c:v>-3.5767304102579383</c:v>
                </c:pt>
                <c:pt idx="12367">
                  <c:v>-4.1459134419759467</c:v>
                </c:pt>
                <c:pt idx="12368">
                  <c:v>-5.3637278874714394</c:v>
                </c:pt>
                <c:pt idx="12369">
                  <c:v>-5.5413815180460215</c:v>
                </c:pt>
                <c:pt idx="12370">
                  <c:v>-4.2789090474445874</c:v>
                </c:pt>
                <c:pt idx="12371">
                  <c:v>-1.4899082183837886</c:v>
                </c:pt>
                <c:pt idx="12372">
                  <c:v>0.30183728535973853</c:v>
                </c:pt>
                <c:pt idx="12373">
                  <c:v>0.29161771138512915</c:v>
                </c:pt>
                <c:pt idx="12374">
                  <c:v>0.20077419281005859</c:v>
                </c:pt>
                <c:pt idx="12375">
                  <c:v>0.42389233907067603</c:v>
                </c:pt>
                <c:pt idx="12376">
                  <c:v>0.49750041961669933</c:v>
                </c:pt>
                <c:pt idx="12377">
                  <c:v>0.67066224416100795</c:v>
                </c:pt>
                <c:pt idx="12378">
                  <c:v>1.2328901290893555</c:v>
                </c:pt>
                <c:pt idx="12379">
                  <c:v>1.1810576121011991</c:v>
                </c:pt>
                <c:pt idx="12380">
                  <c:v>0.50169944763183616</c:v>
                </c:pt>
                <c:pt idx="12381">
                  <c:v>1.2197246551513661</c:v>
                </c:pt>
                <c:pt idx="12382">
                  <c:v>0.39061800638842237</c:v>
                </c:pt>
                <c:pt idx="12383">
                  <c:v>0.46551036834716808</c:v>
                </c:pt>
                <c:pt idx="12384">
                  <c:v>1.3546212514241907</c:v>
                </c:pt>
                <c:pt idx="12385">
                  <c:v>3.7276236216226843</c:v>
                </c:pt>
                <c:pt idx="12386">
                  <c:v>2.1101843516032659</c:v>
                </c:pt>
                <c:pt idx="12387">
                  <c:v>4.4666118621826172</c:v>
                </c:pt>
                <c:pt idx="12388">
                  <c:v>12.468536376953129</c:v>
                </c:pt>
                <c:pt idx="12389">
                  <c:v>27.453488985697387</c:v>
                </c:pt>
                <c:pt idx="12390">
                  <c:v>67.386320749918696</c:v>
                </c:pt>
                <c:pt idx="12391">
                  <c:v>63.800758679707876</c:v>
                </c:pt>
                <c:pt idx="12392">
                  <c:v>61.426172574361203</c:v>
                </c:pt>
                <c:pt idx="12393">
                  <c:v>57.046338399251233</c:v>
                </c:pt>
                <c:pt idx="12394">
                  <c:v>45.324095408121721</c:v>
                </c:pt>
                <c:pt idx="12395">
                  <c:v>44.48878161112475</c:v>
                </c:pt>
                <c:pt idx="12396">
                  <c:v>29.316324551900152</c:v>
                </c:pt>
                <c:pt idx="12397">
                  <c:v>29.862709999084473</c:v>
                </c:pt>
                <c:pt idx="12398">
                  <c:v>49.810586611429805</c:v>
                </c:pt>
                <c:pt idx="12399">
                  <c:v>39.538571993509919</c:v>
                </c:pt>
                <c:pt idx="12400">
                  <c:v>38.447483698527094</c:v>
                </c:pt>
                <c:pt idx="12401">
                  <c:v>52.867346127827886</c:v>
                </c:pt>
                <c:pt idx="12402">
                  <c:v>30.817613601684577</c:v>
                </c:pt>
                <c:pt idx="12403">
                  <c:v>74.626029332478709</c:v>
                </c:pt>
                <c:pt idx="12404">
                  <c:v>48.301403363545774</c:v>
                </c:pt>
                <c:pt idx="12405">
                  <c:v>38.497622489929199</c:v>
                </c:pt>
                <c:pt idx="12406">
                  <c:v>64.812904357910156</c:v>
                </c:pt>
                <c:pt idx="12407">
                  <c:v>88.198465347290039</c:v>
                </c:pt>
                <c:pt idx="12408">
                  <c:v>87.653846740722628</c:v>
                </c:pt>
                <c:pt idx="12409">
                  <c:v>86.559446652730315</c:v>
                </c:pt>
                <c:pt idx="12410">
                  <c:v>83.693142255147222</c:v>
                </c:pt>
                <c:pt idx="12411">
                  <c:v>57.442105611165402</c:v>
                </c:pt>
                <c:pt idx="12412">
                  <c:v>54.100205739339231</c:v>
                </c:pt>
                <c:pt idx="12413">
                  <c:v>72.958284378051758</c:v>
                </c:pt>
                <c:pt idx="12414">
                  <c:v>84.678486824035588</c:v>
                </c:pt>
                <c:pt idx="12415">
                  <c:v>79.535988171895241</c:v>
                </c:pt>
                <c:pt idx="12416">
                  <c:v>71.51995340983072</c:v>
                </c:pt>
                <c:pt idx="12417">
                  <c:v>46.744662284851081</c:v>
                </c:pt>
                <c:pt idx="12418">
                  <c:v>64.878086407979325</c:v>
                </c:pt>
                <c:pt idx="12419">
                  <c:v>77.812125205993667</c:v>
                </c:pt>
                <c:pt idx="12420">
                  <c:v>17.592831293741924</c:v>
                </c:pt>
                <c:pt idx="12421">
                  <c:v>-61.980133056640604</c:v>
                </c:pt>
                <c:pt idx="12422">
                  <c:v>-27.274289449056031</c:v>
                </c:pt>
                <c:pt idx="12423">
                  <c:v>-1.0305891036987309</c:v>
                </c:pt>
                <c:pt idx="12424">
                  <c:v>8.3073876698812228</c:v>
                </c:pt>
                <c:pt idx="12425">
                  <c:v>12.153335571289068</c:v>
                </c:pt>
                <c:pt idx="12426">
                  <c:v>10.688337961832643</c:v>
                </c:pt>
                <c:pt idx="12427">
                  <c:v>10.62672233581543</c:v>
                </c:pt>
                <c:pt idx="12428">
                  <c:v>10.569051742553711</c:v>
                </c:pt>
                <c:pt idx="12429">
                  <c:v>10.017849922180172</c:v>
                </c:pt>
                <c:pt idx="12430">
                  <c:v>9.7390422821044922</c:v>
                </c:pt>
                <c:pt idx="12431">
                  <c:v>11.307809511820555</c:v>
                </c:pt>
                <c:pt idx="12432">
                  <c:v>11.157096862792972</c:v>
                </c:pt>
                <c:pt idx="12433">
                  <c:v>10.9399048487345</c:v>
                </c:pt>
                <c:pt idx="12434">
                  <c:v>9.4650319417318087</c:v>
                </c:pt>
                <c:pt idx="12435">
                  <c:v>8.6952136357625687</c:v>
                </c:pt>
                <c:pt idx="12436">
                  <c:v>14.831030845642093</c:v>
                </c:pt>
                <c:pt idx="12437">
                  <c:v>15.818393071492434</c:v>
                </c:pt>
                <c:pt idx="12438">
                  <c:v>12.917703628540039</c:v>
                </c:pt>
                <c:pt idx="12439">
                  <c:v>11.517745971679689</c:v>
                </c:pt>
                <c:pt idx="12440">
                  <c:v>8.9842583338419217</c:v>
                </c:pt>
                <c:pt idx="12441">
                  <c:v>9.4742647806803006</c:v>
                </c:pt>
                <c:pt idx="12442">
                  <c:v>9.6923971176147461</c:v>
                </c:pt>
                <c:pt idx="12443">
                  <c:v>8.5845721562702693</c:v>
                </c:pt>
                <c:pt idx="12444">
                  <c:v>7.9689931869506863</c:v>
                </c:pt>
                <c:pt idx="12445">
                  <c:v>8.1259730656940938</c:v>
                </c:pt>
                <c:pt idx="12446">
                  <c:v>11.398941357930422</c:v>
                </c:pt>
                <c:pt idx="12447">
                  <c:v>13.105369885762569</c:v>
                </c:pt>
                <c:pt idx="12448">
                  <c:v>12.739672660827637</c:v>
                </c:pt>
                <c:pt idx="12449">
                  <c:v>18.391298294067383</c:v>
                </c:pt>
                <c:pt idx="12450">
                  <c:v>17.499123891194692</c:v>
                </c:pt>
                <c:pt idx="12451">
                  <c:v>16.686037063598633</c:v>
                </c:pt>
                <c:pt idx="12452">
                  <c:v>16.75995000203455</c:v>
                </c:pt>
                <c:pt idx="12453">
                  <c:v>13.33684825897217</c:v>
                </c:pt>
                <c:pt idx="12454">
                  <c:v>9.091530481974246</c:v>
                </c:pt>
                <c:pt idx="12455">
                  <c:v>7.8004604975382108</c:v>
                </c:pt>
                <c:pt idx="12456">
                  <c:v>8.7067737579345632</c:v>
                </c:pt>
                <c:pt idx="12457">
                  <c:v>9.9864756266275663</c:v>
                </c:pt>
                <c:pt idx="12458">
                  <c:v>12.824306488037108</c:v>
                </c:pt>
                <c:pt idx="12459">
                  <c:v>13.966904322306396</c:v>
                </c:pt>
                <c:pt idx="12460">
                  <c:v>14.164103507995605</c:v>
                </c:pt>
                <c:pt idx="12461">
                  <c:v>13.353780428568605</c:v>
                </c:pt>
                <c:pt idx="12462">
                  <c:v>11.766724586486816</c:v>
                </c:pt>
                <c:pt idx="12463">
                  <c:v>10.167410532633426</c:v>
                </c:pt>
                <c:pt idx="12464">
                  <c:v>9.4404169718425237</c:v>
                </c:pt>
                <c:pt idx="12465">
                  <c:v>7.8824081420898438</c:v>
                </c:pt>
                <c:pt idx="12466">
                  <c:v>8.4407587051391566</c:v>
                </c:pt>
                <c:pt idx="12467">
                  <c:v>9.0892442067463506</c:v>
                </c:pt>
                <c:pt idx="12468">
                  <c:v>8.7864004770915471</c:v>
                </c:pt>
                <c:pt idx="12469">
                  <c:v>7.7224944432576876</c:v>
                </c:pt>
                <c:pt idx="12470">
                  <c:v>6.1080045700073216</c:v>
                </c:pt>
                <c:pt idx="12471">
                  <c:v>5.4061673482259485</c:v>
                </c:pt>
                <c:pt idx="12472">
                  <c:v>4.9771385192871085</c:v>
                </c:pt>
                <c:pt idx="12473">
                  <c:v>4.882145881652832</c:v>
                </c:pt>
                <c:pt idx="12474">
                  <c:v>6.0090274810791042</c:v>
                </c:pt>
                <c:pt idx="12475">
                  <c:v>8.1929105122883392</c:v>
                </c:pt>
                <c:pt idx="12476">
                  <c:v>9.4990332921345271</c:v>
                </c:pt>
                <c:pt idx="12477">
                  <c:v>9.6301666895549225</c:v>
                </c:pt>
                <c:pt idx="12478">
                  <c:v>8.4317464828491211</c:v>
                </c:pt>
                <c:pt idx="12479">
                  <c:v>82.710327466328977</c:v>
                </c:pt>
                <c:pt idx="12480">
                  <c:v>316.16685803731286</c:v>
                </c:pt>
                <c:pt idx="12481">
                  <c:v>201.33572514851878</c:v>
                </c:pt>
                <c:pt idx="12482">
                  <c:v>80.101163864135771</c:v>
                </c:pt>
                <c:pt idx="12483">
                  <c:v>32.001772562662708</c:v>
                </c:pt>
                <c:pt idx="12484">
                  <c:v>18.745520273844349</c:v>
                </c:pt>
                <c:pt idx="12485">
                  <c:v>16.287083625793457</c:v>
                </c:pt>
                <c:pt idx="12486">
                  <c:v>17.706107139587402</c:v>
                </c:pt>
                <c:pt idx="12487">
                  <c:v>21.66090265909839</c:v>
                </c:pt>
                <c:pt idx="12488">
                  <c:v>23.294760068257581</c:v>
                </c:pt>
                <c:pt idx="12489">
                  <c:v>21.127704302469844</c:v>
                </c:pt>
                <c:pt idx="12490">
                  <c:v>17.468473116556762</c:v>
                </c:pt>
                <c:pt idx="12491">
                  <c:v>14.825875600178962</c:v>
                </c:pt>
                <c:pt idx="12492">
                  <c:v>15.448017756144168</c:v>
                </c:pt>
                <c:pt idx="12493">
                  <c:v>15.169449806213384</c:v>
                </c:pt>
                <c:pt idx="12494">
                  <c:v>12.286625226338742</c:v>
                </c:pt>
                <c:pt idx="12495">
                  <c:v>11.334595998128179</c:v>
                </c:pt>
                <c:pt idx="12496">
                  <c:v>12.63638814290368</c:v>
                </c:pt>
                <c:pt idx="12497">
                  <c:v>10.17310746510816</c:v>
                </c:pt>
                <c:pt idx="12498">
                  <c:v>7.9165573120117188</c:v>
                </c:pt>
                <c:pt idx="12499">
                  <c:v>9.3288526535034197</c:v>
                </c:pt>
                <c:pt idx="12500">
                  <c:v>11.260144551595094</c:v>
                </c:pt>
                <c:pt idx="12501">
                  <c:v>11.038589159647586</c:v>
                </c:pt>
                <c:pt idx="12502">
                  <c:v>10.085127512614012</c:v>
                </c:pt>
                <c:pt idx="12503">
                  <c:v>12.310433705647824</c:v>
                </c:pt>
                <c:pt idx="12504">
                  <c:v>14.598300933837891</c:v>
                </c:pt>
                <c:pt idx="12505">
                  <c:v>13.781731923421262</c:v>
                </c:pt>
                <c:pt idx="12506">
                  <c:v>11.755288441975949</c:v>
                </c:pt>
                <c:pt idx="12507">
                  <c:v>10.964311917622808</c:v>
                </c:pt>
                <c:pt idx="12508">
                  <c:v>9.5733445485433375</c:v>
                </c:pt>
                <c:pt idx="12509">
                  <c:v>1.6272125244140629</c:v>
                </c:pt>
                <c:pt idx="12510">
                  <c:v>-8.8647171656291448</c:v>
                </c:pt>
                <c:pt idx="12511">
                  <c:v>-3.4970763524372614</c:v>
                </c:pt>
                <c:pt idx="12512">
                  <c:v>2.9047355651855478</c:v>
                </c:pt>
                <c:pt idx="12513">
                  <c:v>5.2990519205728805</c:v>
                </c:pt>
                <c:pt idx="12514">
                  <c:v>5.9001979827880877</c:v>
                </c:pt>
                <c:pt idx="12515">
                  <c:v>6.3408695856730919</c:v>
                </c:pt>
                <c:pt idx="12516">
                  <c:v>6.3544241587321704</c:v>
                </c:pt>
                <c:pt idx="12517">
                  <c:v>6.3489624659221153</c:v>
                </c:pt>
                <c:pt idx="12518">
                  <c:v>6.1999632517496384</c:v>
                </c:pt>
                <c:pt idx="12519">
                  <c:v>6.637372652689578</c:v>
                </c:pt>
                <c:pt idx="12520">
                  <c:v>7.2198257446289063</c:v>
                </c:pt>
                <c:pt idx="12521">
                  <c:v>5.6734504699707013</c:v>
                </c:pt>
                <c:pt idx="12522">
                  <c:v>6.0583343505859357</c:v>
                </c:pt>
                <c:pt idx="12523">
                  <c:v>5.2485802968343478</c:v>
                </c:pt>
                <c:pt idx="12524">
                  <c:v>5.5059789021810284</c:v>
                </c:pt>
                <c:pt idx="12525">
                  <c:v>5.798039118448969</c:v>
                </c:pt>
                <c:pt idx="12526">
                  <c:v>6.8873068491617442</c:v>
                </c:pt>
                <c:pt idx="12527">
                  <c:v>7.3294283548991661</c:v>
                </c:pt>
                <c:pt idx="12528">
                  <c:v>7.7803802490234375</c:v>
                </c:pt>
                <c:pt idx="12529">
                  <c:v>7.8587894439697283</c:v>
                </c:pt>
                <c:pt idx="12530">
                  <c:v>7.9231729507446307</c:v>
                </c:pt>
                <c:pt idx="12531">
                  <c:v>7.6910009384155265</c:v>
                </c:pt>
                <c:pt idx="12532">
                  <c:v>7.464974085489871</c:v>
                </c:pt>
                <c:pt idx="12533">
                  <c:v>6.9962765375772715</c:v>
                </c:pt>
                <c:pt idx="12534">
                  <c:v>6.5011440912882108</c:v>
                </c:pt>
                <c:pt idx="12535">
                  <c:v>6.5126123428344727</c:v>
                </c:pt>
                <c:pt idx="12536">
                  <c:v>6.7271712621053403</c:v>
                </c:pt>
                <c:pt idx="12537">
                  <c:v>5.0161479314168673</c:v>
                </c:pt>
                <c:pt idx="12538">
                  <c:v>-1.2151753107707464</c:v>
                </c:pt>
                <c:pt idx="12539">
                  <c:v>-6.4371366500854457</c:v>
                </c:pt>
                <c:pt idx="12540">
                  <c:v>4.1179256439208958</c:v>
                </c:pt>
                <c:pt idx="12541">
                  <c:v>44.965560913085959</c:v>
                </c:pt>
                <c:pt idx="12542">
                  <c:v>90.260962486267118</c:v>
                </c:pt>
                <c:pt idx="12543">
                  <c:v>88.661519368489593</c:v>
                </c:pt>
                <c:pt idx="12544">
                  <c:v>39.94068336486815</c:v>
                </c:pt>
                <c:pt idx="12545">
                  <c:v>2.0069567362467069</c:v>
                </c:pt>
                <c:pt idx="12546">
                  <c:v>-16.538344701131102</c:v>
                </c:pt>
                <c:pt idx="12547">
                  <c:v>-36.570750236511245</c:v>
                </c:pt>
                <c:pt idx="12548">
                  <c:v>-53.851078669230183</c:v>
                </c:pt>
                <c:pt idx="12549">
                  <c:v>-62.061176617940305</c:v>
                </c:pt>
                <c:pt idx="12550">
                  <c:v>-61.5717283884685</c:v>
                </c:pt>
                <c:pt idx="12551">
                  <c:v>-55.267218907674092</c:v>
                </c:pt>
                <c:pt idx="12552">
                  <c:v>-47.41524823506677</c:v>
                </c:pt>
                <c:pt idx="12553">
                  <c:v>-40.576182365417466</c:v>
                </c:pt>
                <c:pt idx="12554">
                  <c:v>-37.43934440612793</c:v>
                </c:pt>
                <c:pt idx="12555">
                  <c:v>-33.319783528645857</c:v>
                </c:pt>
                <c:pt idx="12556">
                  <c:v>-28.731856664021734</c:v>
                </c:pt>
                <c:pt idx="12557">
                  <c:v>-27.322307904561381</c:v>
                </c:pt>
                <c:pt idx="12558">
                  <c:v>-25.944659233093251</c:v>
                </c:pt>
                <c:pt idx="12559">
                  <c:v>-23.547053972880008</c:v>
                </c:pt>
                <c:pt idx="12560">
                  <c:v>-20.599725087483762</c:v>
                </c:pt>
                <c:pt idx="12561">
                  <c:v>-15.252285321553583</c:v>
                </c:pt>
                <c:pt idx="12562">
                  <c:v>-7.7652715047199763</c:v>
                </c:pt>
                <c:pt idx="12563">
                  <c:v>-1.974835713704465</c:v>
                </c:pt>
                <c:pt idx="12564">
                  <c:v>1.7597777048746366</c:v>
                </c:pt>
                <c:pt idx="12565">
                  <c:v>5.4471632639566696</c:v>
                </c:pt>
                <c:pt idx="12566">
                  <c:v>8.4008140563964844</c:v>
                </c:pt>
                <c:pt idx="12567">
                  <c:v>7.0895341237386464</c:v>
                </c:pt>
                <c:pt idx="12568">
                  <c:v>-1.0710716247558598</c:v>
                </c:pt>
                <c:pt idx="12569">
                  <c:v>-12.922014872233039</c:v>
                </c:pt>
                <c:pt idx="12570">
                  <c:v>-22.405780792236321</c:v>
                </c:pt>
                <c:pt idx="12571">
                  <c:v>-28.547799428304074</c:v>
                </c:pt>
                <c:pt idx="12572">
                  <c:v>-33.307147343953375</c:v>
                </c:pt>
                <c:pt idx="12573">
                  <c:v>-35.990523656209348</c:v>
                </c:pt>
                <c:pt idx="12574">
                  <c:v>-37.197610855102525</c:v>
                </c:pt>
                <c:pt idx="12575">
                  <c:v>-37.078296979268302</c:v>
                </c:pt>
                <c:pt idx="12576">
                  <c:v>-34.466750780741336</c:v>
                </c:pt>
                <c:pt idx="12577">
                  <c:v>-29.345051129659062</c:v>
                </c:pt>
                <c:pt idx="12578">
                  <c:v>-28.44294198354088</c:v>
                </c:pt>
                <c:pt idx="12579">
                  <c:v>-30.936663627624515</c:v>
                </c:pt>
                <c:pt idx="12580">
                  <c:v>-33.472653388977065</c:v>
                </c:pt>
                <c:pt idx="12581">
                  <c:v>-40.138944943745862</c:v>
                </c:pt>
                <c:pt idx="12582">
                  <c:v>-49.135676701863645</c:v>
                </c:pt>
                <c:pt idx="12583">
                  <c:v>-65.054051717122405</c:v>
                </c:pt>
                <c:pt idx="12584">
                  <c:v>-83.658217748006109</c:v>
                </c:pt>
                <c:pt idx="12585">
                  <c:v>-102.71603870391846</c:v>
                </c:pt>
                <c:pt idx="12586">
                  <c:v>-125.15414778391516</c:v>
                </c:pt>
                <c:pt idx="12587">
                  <c:v>-145.8889458974204</c:v>
                </c:pt>
                <c:pt idx="12588">
                  <c:v>-161.66774590810138</c:v>
                </c:pt>
                <c:pt idx="12589">
                  <c:v>-170.3488655090332</c:v>
                </c:pt>
                <c:pt idx="12590">
                  <c:v>-172.68200286229464</c:v>
                </c:pt>
                <c:pt idx="12591">
                  <c:v>-174.99270963668823</c:v>
                </c:pt>
                <c:pt idx="12592">
                  <c:v>-174.69267717997235</c:v>
                </c:pt>
                <c:pt idx="12593">
                  <c:v>-170.70261780420941</c:v>
                </c:pt>
                <c:pt idx="12594">
                  <c:v>-165.85348367691046</c:v>
                </c:pt>
                <c:pt idx="12595">
                  <c:v>-160.25110149383551</c:v>
                </c:pt>
                <c:pt idx="12596">
                  <c:v>-155.39934380849203</c:v>
                </c:pt>
                <c:pt idx="12597">
                  <c:v>-151.32951641082764</c:v>
                </c:pt>
                <c:pt idx="12598">
                  <c:v>-152.30824120839438</c:v>
                </c:pt>
                <c:pt idx="12599">
                  <c:v>-154.42995611826581</c:v>
                </c:pt>
                <c:pt idx="12600">
                  <c:v>-152.78762880961102</c:v>
                </c:pt>
                <c:pt idx="12601">
                  <c:v>-145.55411307017016</c:v>
                </c:pt>
                <c:pt idx="12602">
                  <c:v>-114.21805095672605</c:v>
                </c:pt>
                <c:pt idx="12603">
                  <c:v>-65.055913925170927</c:v>
                </c:pt>
                <c:pt idx="12604">
                  <c:v>-35.369862874348996</c:v>
                </c:pt>
                <c:pt idx="12605">
                  <c:v>-24.693575223286878</c:v>
                </c:pt>
                <c:pt idx="12606">
                  <c:v>-21.228486061096188</c:v>
                </c:pt>
                <c:pt idx="12607">
                  <c:v>-29.007335027058964</c:v>
                </c:pt>
                <c:pt idx="12608">
                  <c:v>-41.646218299865737</c:v>
                </c:pt>
                <c:pt idx="12609">
                  <c:v>-51.462701161702491</c:v>
                </c:pt>
                <c:pt idx="12610">
                  <c:v>-55.349105517069454</c:v>
                </c:pt>
                <c:pt idx="12611">
                  <c:v>-56.745092391967788</c:v>
                </c:pt>
                <c:pt idx="12612">
                  <c:v>-60.517466227213475</c:v>
                </c:pt>
                <c:pt idx="12613">
                  <c:v>-62.570877393086654</c:v>
                </c:pt>
                <c:pt idx="12614">
                  <c:v>-64.717725435892845</c:v>
                </c:pt>
                <c:pt idx="12615">
                  <c:v>-66.405784289042259</c:v>
                </c:pt>
                <c:pt idx="12616">
                  <c:v>-63.600283940633055</c:v>
                </c:pt>
                <c:pt idx="12617">
                  <c:v>-58.907318433125866</c:v>
                </c:pt>
                <c:pt idx="12618">
                  <c:v>-53.813938140869155</c:v>
                </c:pt>
                <c:pt idx="12619">
                  <c:v>-52.040120124816902</c:v>
                </c:pt>
                <c:pt idx="12620">
                  <c:v>-54.104914983113645</c:v>
                </c:pt>
                <c:pt idx="12621">
                  <c:v>-58.230645179748521</c:v>
                </c:pt>
                <c:pt idx="12622">
                  <c:v>-60.920672734578396</c:v>
                </c:pt>
                <c:pt idx="12623">
                  <c:v>-60.377792676289801</c:v>
                </c:pt>
                <c:pt idx="12624">
                  <c:v>-59.819312731425057</c:v>
                </c:pt>
                <c:pt idx="12625">
                  <c:v>-56.692275365193737</c:v>
                </c:pt>
                <c:pt idx="12626">
                  <c:v>-55.983647982279521</c:v>
                </c:pt>
                <c:pt idx="12627">
                  <c:v>-55.10691134134936</c:v>
                </c:pt>
                <c:pt idx="12628">
                  <c:v>-54.116989453633622</c:v>
                </c:pt>
                <c:pt idx="12629">
                  <c:v>-57.497672716776492</c:v>
                </c:pt>
                <c:pt idx="12630">
                  <c:v>-59.255443890889531</c:v>
                </c:pt>
                <c:pt idx="12631">
                  <c:v>-58.945613861083984</c:v>
                </c:pt>
                <c:pt idx="12632">
                  <c:v>-58.085357348124276</c:v>
                </c:pt>
                <c:pt idx="12633">
                  <c:v>-57.579201698303208</c:v>
                </c:pt>
                <c:pt idx="12634">
                  <c:v>-57.888596534729011</c:v>
                </c:pt>
                <c:pt idx="12635">
                  <c:v>-59.644472757975336</c:v>
                </c:pt>
                <c:pt idx="12636">
                  <c:v>-61.315922419230198</c:v>
                </c:pt>
                <c:pt idx="12637">
                  <c:v>-65.113798141479435</c:v>
                </c:pt>
                <c:pt idx="12638">
                  <c:v>-64.870335578918429</c:v>
                </c:pt>
                <c:pt idx="12639">
                  <c:v>-65.208103179931641</c:v>
                </c:pt>
                <c:pt idx="12640">
                  <c:v>-64.042735735575292</c:v>
                </c:pt>
                <c:pt idx="12641">
                  <c:v>-62.417462348937988</c:v>
                </c:pt>
                <c:pt idx="12642">
                  <c:v>-62.939313570658328</c:v>
                </c:pt>
                <c:pt idx="12643">
                  <c:v>-63.999225298563601</c:v>
                </c:pt>
                <c:pt idx="12644">
                  <c:v>-57.537633577982533</c:v>
                </c:pt>
                <c:pt idx="12645">
                  <c:v>-31.228505770365345</c:v>
                </c:pt>
                <c:pt idx="12646">
                  <c:v>-6.0983724594116229</c:v>
                </c:pt>
                <c:pt idx="12647">
                  <c:v>-2.2234017054239548</c:v>
                </c:pt>
                <c:pt idx="12648">
                  <c:v>-2.4544026056925077</c:v>
                </c:pt>
                <c:pt idx="12649">
                  <c:v>-2.4457585016887147</c:v>
                </c:pt>
                <c:pt idx="12650">
                  <c:v>-2.6300210952758789</c:v>
                </c:pt>
                <c:pt idx="12651">
                  <c:v>-2.8964923222858934</c:v>
                </c:pt>
                <c:pt idx="12652">
                  <c:v>-2.6515235900878906</c:v>
                </c:pt>
                <c:pt idx="12653">
                  <c:v>-2.5528672536213435</c:v>
                </c:pt>
                <c:pt idx="12654">
                  <c:v>-2.3400322596231717</c:v>
                </c:pt>
                <c:pt idx="12655">
                  <c:v>-2.8797760009765625</c:v>
                </c:pt>
                <c:pt idx="12656">
                  <c:v>-2.2608852386474618</c:v>
                </c:pt>
                <c:pt idx="12657">
                  <c:v>-2.1531457901000981</c:v>
                </c:pt>
                <c:pt idx="12658">
                  <c:v>-1.819130579630496</c:v>
                </c:pt>
                <c:pt idx="12659">
                  <c:v>-3.2642590204874296</c:v>
                </c:pt>
                <c:pt idx="12660">
                  <c:v>-3.5174388885498047</c:v>
                </c:pt>
                <c:pt idx="12661">
                  <c:v>-3.8637673060100042</c:v>
                </c:pt>
                <c:pt idx="12662">
                  <c:v>-4.5684140523273946</c:v>
                </c:pt>
                <c:pt idx="12663">
                  <c:v>-7.3216094970703134</c:v>
                </c:pt>
                <c:pt idx="12664">
                  <c:v>-21.141032854715931</c:v>
                </c:pt>
                <c:pt idx="12665">
                  <c:v>-23.548023223876946</c:v>
                </c:pt>
                <c:pt idx="12666">
                  <c:v>-13.878271738688227</c:v>
                </c:pt>
                <c:pt idx="12667">
                  <c:v>-7.1108118693033457</c:v>
                </c:pt>
                <c:pt idx="12668">
                  <c:v>-5.4177563985188044</c:v>
                </c:pt>
                <c:pt idx="12669">
                  <c:v>-5.561444918314578</c:v>
                </c:pt>
                <c:pt idx="12670">
                  <c:v>-5.8045419057210674</c:v>
                </c:pt>
                <c:pt idx="12671">
                  <c:v>-4.5799976984659452</c:v>
                </c:pt>
                <c:pt idx="12672">
                  <c:v>-5.9496596654256582</c:v>
                </c:pt>
                <c:pt idx="12673">
                  <c:v>-5.9548708597819751</c:v>
                </c:pt>
                <c:pt idx="12674">
                  <c:v>-5.1303590138752497</c:v>
                </c:pt>
                <c:pt idx="12675">
                  <c:v>4.7391061782836914</c:v>
                </c:pt>
                <c:pt idx="12676">
                  <c:v>20.303606351216558</c:v>
                </c:pt>
                <c:pt idx="12677">
                  <c:v>23.632075627644902</c:v>
                </c:pt>
                <c:pt idx="12678">
                  <c:v>29.517780939737911</c:v>
                </c:pt>
                <c:pt idx="12679">
                  <c:v>35.072088241577163</c:v>
                </c:pt>
                <c:pt idx="12680">
                  <c:v>40.701461791992159</c:v>
                </c:pt>
                <c:pt idx="12681">
                  <c:v>47.819025039672844</c:v>
                </c:pt>
                <c:pt idx="12682">
                  <c:v>53.508009274800656</c:v>
                </c:pt>
                <c:pt idx="12683">
                  <c:v>63.000597953796358</c:v>
                </c:pt>
                <c:pt idx="12684">
                  <c:v>73.16006914774573</c:v>
                </c:pt>
                <c:pt idx="12685">
                  <c:v>79.718974749247238</c:v>
                </c:pt>
                <c:pt idx="12686">
                  <c:v>86.302895545959458</c:v>
                </c:pt>
                <c:pt idx="12687">
                  <c:v>90.233822822570772</c:v>
                </c:pt>
                <c:pt idx="12688">
                  <c:v>94.936479886372823</c:v>
                </c:pt>
                <c:pt idx="12689">
                  <c:v>101.41089280446371</c:v>
                </c:pt>
                <c:pt idx="12690">
                  <c:v>103.10708427429198</c:v>
                </c:pt>
                <c:pt idx="12691">
                  <c:v>103.82433573404953</c:v>
                </c:pt>
                <c:pt idx="12692">
                  <c:v>99.054463704427121</c:v>
                </c:pt>
                <c:pt idx="12693">
                  <c:v>85.813432375590054</c:v>
                </c:pt>
                <c:pt idx="12694">
                  <c:v>53.650613466898655</c:v>
                </c:pt>
                <c:pt idx="12695">
                  <c:v>28.28454335530602</c:v>
                </c:pt>
                <c:pt idx="12696">
                  <c:v>0.65655994415283203</c:v>
                </c:pt>
                <c:pt idx="12697">
                  <c:v>-21.751655896504758</c:v>
                </c:pt>
                <c:pt idx="12698">
                  <c:v>-9.8796914418538755</c:v>
                </c:pt>
                <c:pt idx="12699">
                  <c:v>-2.1131219863891602</c:v>
                </c:pt>
                <c:pt idx="12700">
                  <c:v>0.54454580942797293</c:v>
                </c:pt>
                <c:pt idx="12701">
                  <c:v>0.30372556050622285</c:v>
                </c:pt>
                <c:pt idx="12702">
                  <c:v>0.72690900166821881</c:v>
                </c:pt>
                <c:pt idx="12703">
                  <c:v>1.1985375086466101</c:v>
                </c:pt>
                <c:pt idx="12704">
                  <c:v>0.8874963124592341</c:v>
                </c:pt>
                <c:pt idx="12705">
                  <c:v>-0.32998212178551989</c:v>
                </c:pt>
                <c:pt idx="12706">
                  <c:v>-1.5841652552287542</c:v>
                </c:pt>
                <c:pt idx="12707">
                  <c:v>-2.670556068420411</c:v>
                </c:pt>
                <c:pt idx="12708">
                  <c:v>-2.6920401255289326</c:v>
                </c:pt>
                <c:pt idx="12709">
                  <c:v>-2.4045133590698238</c:v>
                </c:pt>
                <c:pt idx="12710">
                  <c:v>-2.3746061325073238</c:v>
                </c:pt>
                <c:pt idx="12711">
                  <c:v>-2.6829471588134775</c:v>
                </c:pt>
                <c:pt idx="12712">
                  <c:v>-1.906809488932254</c:v>
                </c:pt>
                <c:pt idx="12713">
                  <c:v>-2.2817436854044217</c:v>
                </c:pt>
                <c:pt idx="12714">
                  <c:v>-2.2079359690347937</c:v>
                </c:pt>
                <c:pt idx="12715">
                  <c:v>-2.4887154897053279</c:v>
                </c:pt>
                <c:pt idx="12716">
                  <c:v>-2.8966579437255842</c:v>
                </c:pt>
                <c:pt idx="12717">
                  <c:v>-3.2761109670002497</c:v>
                </c:pt>
                <c:pt idx="12718">
                  <c:v>-3.3094380696613825</c:v>
                </c:pt>
                <c:pt idx="12719">
                  <c:v>-3.6695934931436787</c:v>
                </c:pt>
                <c:pt idx="12720">
                  <c:v>-1.8986015319824221</c:v>
                </c:pt>
                <c:pt idx="12721">
                  <c:v>3.9484990437825909</c:v>
                </c:pt>
                <c:pt idx="12722">
                  <c:v>6.8287245432536565</c:v>
                </c:pt>
                <c:pt idx="12723">
                  <c:v>9.5984045664470212</c:v>
                </c:pt>
                <c:pt idx="12724">
                  <c:v>8.0073541005452853</c:v>
                </c:pt>
                <c:pt idx="12725">
                  <c:v>-4.5167074203491229</c:v>
                </c:pt>
                <c:pt idx="12726">
                  <c:v>-22.624849319458015</c:v>
                </c:pt>
                <c:pt idx="12727">
                  <c:v>-38.812875429789173</c:v>
                </c:pt>
                <c:pt idx="12728">
                  <c:v>-14.001776377359992</c:v>
                </c:pt>
                <c:pt idx="12729">
                  <c:v>-1.627470970153809</c:v>
                </c:pt>
                <c:pt idx="12730">
                  <c:v>7.9293928146362314</c:v>
                </c:pt>
                <c:pt idx="12731">
                  <c:v>8.2539215087890625</c:v>
                </c:pt>
                <c:pt idx="12732">
                  <c:v>0.90957005818688685</c:v>
                </c:pt>
                <c:pt idx="12733">
                  <c:v>-5.8724845250447952</c:v>
                </c:pt>
                <c:pt idx="12734">
                  <c:v>-2.8264125188192102</c:v>
                </c:pt>
                <c:pt idx="12735">
                  <c:v>-0.45380433400464443</c:v>
                </c:pt>
                <c:pt idx="12736">
                  <c:v>4.0381641387939453</c:v>
                </c:pt>
                <c:pt idx="12737">
                  <c:v>-0.61638959248853142</c:v>
                </c:pt>
                <c:pt idx="12738">
                  <c:v>3.9411684672037377</c:v>
                </c:pt>
                <c:pt idx="12739">
                  <c:v>-24.3345743815105</c:v>
                </c:pt>
                <c:pt idx="12740">
                  <c:v>-29.881729443868032</c:v>
                </c:pt>
                <c:pt idx="12741">
                  <c:v>20.644038200378418</c:v>
                </c:pt>
                <c:pt idx="12742">
                  <c:v>17.772917111714605</c:v>
                </c:pt>
                <c:pt idx="12743">
                  <c:v>1.9358781178791558</c:v>
                </c:pt>
                <c:pt idx="12744">
                  <c:v>0.77846399943041433</c:v>
                </c:pt>
                <c:pt idx="12745">
                  <c:v>5.6667009989382684E-2</c:v>
                </c:pt>
                <c:pt idx="12746">
                  <c:v>1.7548243204714709E-2</c:v>
                </c:pt>
                <c:pt idx="12747">
                  <c:v>-3.7075678507108049E-3</c:v>
                </c:pt>
                <c:pt idx="12748">
                  <c:v>-9.4657262166265438E-2</c:v>
                </c:pt>
                <c:pt idx="12749">
                  <c:v>-0.16487407684326172</c:v>
                </c:pt>
                <c:pt idx="12750">
                  <c:v>0.1975253423055392</c:v>
                </c:pt>
                <c:pt idx="12751">
                  <c:v>-0.9615020751953125</c:v>
                </c:pt>
                <c:pt idx="12752">
                  <c:v>2.4525391260782481</c:v>
                </c:pt>
                <c:pt idx="12753">
                  <c:v>-1.0879597663879395</c:v>
                </c:pt>
                <c:pt idx="12754">
                  <c:v>-1.1424918174743648</c:v>
                </c:pt>
                <c:pt idx="12755">
                  <c:v>-0.88421201705932617</c:v>
                </c:pt>
                <c:pt idx="12756">
                  <c:v>-0.83634757995605458</c:v>
                </c:pt>
                <c:pt idx="12757">
                  <c:v>-2.2529352506002178</c:v>
                </c:pt>
                <c:pt idx="12758">
                  <c:v>4.3328611056009567</c:v>
                </c:pt>
                <c:pt idx="12759">
                  <c:v>4.4634725252786893</c:v>
                </c:pt>
                <c:pt idx="12760">
                  <c:v>-2.5988585154215675</c:v>
                </c:pt>
                <c:pt idx="12761">
                  <c:v>-3.9453229904174805</c:v>
                </c:pt>
                <c:pt idx="12762">
                  <c:v>0.53146028518676736</c:v>
                </c:pt>
                <c:pt idx="12763">
                  <c:v>2.4420990943908678</c:v>
                </c:pt>
                <c:pt idx="12764">
                  <c:v>7.9923618634542226</c:v>
                </c:pt>
                <c:pt idx="12765">
                  <c:v>15.746307373046871</c:v>
                </c:pt>
                <c:pt idx="12766">
                  <c:v>14.147774537404359</c:v>
                </c:pt>
                <c:pt idx="12767">
                  <c:v>19.941836992899596</c:v>
                </c:pt>
                <c:pt idx="12768">
                  <c:v>7.1308552424112559</c:v>
                </c:pt>
                <c:pt idx="12769">
                  <c:v>4.9985718727111816</c:v>
                </c:pt>
                <c:pt idx="12770">
                  <c:v>3.951723575592041</c:v>
                </c:pt>
                <c:pt idx="12771">
                  <c:v>5.1155227025349754</c:v>
                </c:pt>
                <c:pt idx="12772">
                  <c:v>2.3239701588948387</c:v>
                </c:pt>
                <c:pt idx="12773">
                  <c:v>-2.188138961791994</c:v>
                </c:pt>
                <c:pt idx="12774">
                  <c:v>2.3958945274353032</c:v>
                </c:pt>
                <c:pt idx="12775">
                  <c:v>5.5576060612996798</c:v>
                </c:pt>
                <c:pt idx="12776">
                  <c:v>7.7788583437601373</c:v>
                </c:pt>
                <c:pt idx="12777">
                  <c:v>5.1451937357584825</c:v>
                </c:pt>
                <c:pt idx="12778">
                  <c:v>4.2396327654520896</c:v>
                </c:pt>
                <c:pt idx="12779">
                  <c:v>3.5408186912536612</c:v>
                </c:pt>
                <c:pt idx="12780">
                  <c:v>3.2579922676086435</c:v>
                </c:pt>
                <c:pt idx="12781">
                  <c:v>-5.0450325012207031E-2</c:v>
                </c:pt>
                <c:pt idx="12782">
                  <c:v>-1.5366590817769181</c:v>
                </c:pt>
                <c:pt idx="12783">
                  <c:v>0.63704212506610269</c:v>
                </c:pt>
                <c:pt idx="12784">
                  <c:v>2.9474559624989638</c:v>
                </c:pt>
                <c:pt idx="12785">
                  <c:v>1.083900292714417</c:v>
                </c:pt>
                <c:pt idx="12786">
                  <c:v>0.85606098175048828</c:v>
                </c:pt>
                <c:pt idx="12787">
                  <c:v>-1.1654582023620601</c:v>
                </c:pt>
                <c:pt idx="12788">
                  <c:v>-0.67805178960162493</c:v>
                </c:pt>
                <c:pt idx="12789">
                  <c:v>-0.82882277170818963</c:v>
                </c:pt>
                <c:pt idx="12790">
                  <c:v>-1.9173132578531802</c:v>
                </c:pt>
                <c:pt idx="12791">
                  <c:v>-3.9858304659525459</c:v>
                </c:pt>
                <c:pt idx="12792">
                  <c:v>-1.5785276095072338</c:v>
                </c:pt>
                <c:pt idx="12793">
                  <c:v>-3.0442519187927246</c:v>
                </c:pt>
                <c:pt idx="12794">
                  <c:v>-2.4749660491943359</c:v>
                </c:pt>
                <c:pt idx="12795">
                  <c:v>-2.8443002700805673</c:v>
                </c:pt>
                <c:pt idx="12796">
                  <c:v>-3.8447317282358719</c:v>
                </c:pt>
                <c:pt idx="12797">
                  <c:v>4.3176809946601259E-3</c:v>
                </c:pt>
                <c:pt idx="12798">
                  <c:v>0.46500031153360066</c:v>
                </c:pt>
                <c:pt idx="12799">
                  <c:v>3.8366545041402262</c:v>
                </c:pt>
                <c:pt idx="12800">
                  <c:v>3.0493616263071601</c:v>
                </c:pt>
                <c:pt idx="12801">
                  <c:v>1.9727867444356098</c:v>
                </c:pt>
                <c:pt idx="12802">
                  <c:v>23.040520270665453</c:v>
                </c:pt>
                <c:pt idx="12803">
                  <c:v>67.796406428019225</c:v>
                </c:pt>
                <c:pt idx="12804">
                  <c:v>46.766704241434745</c:v>
                </c:pt>
                <c:pt idx="12805">
                  <c:v>39.424015919367491</c:v>
                </c:pt>
                <c:pt idx="12806">
                  <c:v>28.259751558303829</c:v>
                </c:pt>
                <c:pt idx="12807">
                  <c:v>16.569903612136834</c:v>
                </c:pt>
                <c:pt idx="12808">
                  <c:v>5.9125397205352765</c:v>
                </c:pt>
                <c:pt idx="12809">
                  <c:v>-2.7397718429565447</c:v>
                </c:pt>
                <c:pt idx="12810">
                  <c:v>-1.2211564381917417</c:v>
                </c:pt>
                <c:pt idx="12811">
                  <c:v>-1.3270039558410645</c:v>
                </c:pt>
                <c:pt idx="12812">
                  <c:v>-4.2519652048746686</c:v>
                </c:pt>
                <c:pt idx="12813">
                  <c:v>-3.5553404490153184</c:v>
                </c:pt>
                <c:pt idx="12814">
                  <c:v>-0.88599363962811173</c:v>
                </c:pt>
                <c:pt idx="12815">
                  <c:v>-0.76152658462524392</c:v>
                </c:pt>
                <c:pt idx="12816">
                  <c:v>-0.8303907712300429</c:v>
                </c:pt>
                <c:pt idx="12817">
                  <c:v>-1.224561373392703</c:v>
                </c:pt>
                <c:pt idx="12818">
                  <c:v>-1.6926652590433946</c:v>
                </c:pt>
                <c:pt idx="12819">
                  <c:v>-1.5455609957377301</c:v>
                </c:pt>
                <c:pt idx="12820">
                  <c:v>-1.5060294469197402</c:v>
                </c:pt>
                <c:pt idx="12821">
                  <c:v>1.737438837687193</c:v>
                </c:pt>
                <c:pt idx="12822">
                  <c:v>17.062466780344657</c:v>
                </c:pt>
                <c:pt idx="12823">
                  <c:v>8.8892631530761719</c:v>
                </c:pt>
                <c:pt idx="12824">
                  <c:v>7.4414404233297109</c:v>
                </c:pt>
                <c:pt idx="12825">
                  <c:v>7.95892333984375</c:v>
                </c:pt>
                <c:pt idx="12826">
                  <c:v>9.4657382965087962</c:v>
                </c:pt>
                <c:pt idx="12827">
                  <c:v>8.6675189336140726</c:v>
                </c:pt>
                <c:pt idx="12828">
                  <c:v>5.7298274040222186</c:v>
                </c:pt>
                <c:pt idx="12829">
                  <c:v>4.1027739842733144</c:v>
                </c:pt>
                <c:pt idx="12830">
                  <c:v>8.4997339248657227</c:v>
                </c:pt>
                <c:pt idx="12831">
                  <c:v>8.8923223813375181</c:v>
                </c:pt>
                <c:pt idx="12832">
                  <c:v>13.176311810811342</c:v>
                </c:pt>
                <c:pt idx="12833">
                  <c:v>10.717404047648074</c:v>
                </c:pt>
                <c:pt idx="12834">
                  <c:v>13.353915850321474</c:v>
                </c:pt>
                <c:pt idx="12835">
                  <c:v>16.369826952616393</c:v>
                </c:pt>
                <c:pt idx="12836">
                  <c:v>11.56615718205768</c:v>
                </c:pt>
                <c:pt idx="12837">
                  <c:v>11.239301522572811</c:v>
                </c:pt>
                <c:pt idx="12838">
                  <c:v>16.04580354690551</c:v>
                </c:pt>
                <c:pt idx="12839">
                  <c:v>19.991340955098451</c:v>
                </c:pt>
                <c:pt idx="12840">
                  <c:v>18.540012677510553</c:v>
                </c:pt>
                <c:pt idx="12841">
                  <c:v>17.701059818267822</c:v>
                </c:pt>
                <c:pt idx="12842">
                  <c:v>16.962844848632805</c:v>
                </c:pt>
                <c:pt idx="12843">
                  <c:v>13.581085840861022</c:v>
                </c:pt>
                <c:pt idx="12844">
                  <c:v>-0.99682919184368768</c:v>
                </c:pt>
                <c:pt idx="12845">
                  <c:v>-8.8317899703979528</c:v>
                </c:pt>
                <c:pt idx="12846">
                  <c:v>3.3306724230447999</c:v>
                </c:pt>
                <c:pt idx="12847">
                  <c:v>5.6599693298339844</c:v>
                </c:pt>
                <c:pt idx="12848">
                  <c:v>5.2520581881204862</c:v>
                </c:pt>
                <c:pt idx="12849">
                  <c:v>5.4239257176716915</c:v>
                </c:pt>
                <c:pt idx="12850">
                  <c:v>5.7030164400736698</c:v>
                </c:pt>
                <c:pt idx="12851">
                  <c:v>5.7726896603901992</c:v>
                </c:pt>
                <c:pt idx="12852">
                  <c:v>5.176203409830693</c:v>
                </c:pt>
                <c:pt idx="12853">
                  <c:v>4.7998299598693865</c:v>
                </c:pt>
                <c:pt idx="12854">
                  <c:v>4.9061063130696434</c:v>
                </c:pt>
                <c:pt idx="12855">
                  <c:v>4.9865813255310076</c:v>
                </c:pt>
                <c:pt idx="12856">
                  <c:v>4.4491165479024044</c:v>
                </c:pt>
                <c:pt idx="12857">
                  <c:v>4.3197159767150843</c:v>
                </c:pt>
                <c:pt idx="12858">
                  <c:v>4.8594004313151231</c:v>
                </c:pt>
                <c:pt idx="12859">
                  <c:v>5.0743060111999494</c:v>
                </c:pt>
                <c:pt idx="12860">
                  <c:v>5.0331473350524902</c:v>
                </c:pt>
                <c:pt idx="12861">
                  <c:v>5.4564194679260254</c:v>
                </c:pt>
                <c:pt idx="12862">
                  <c:v>5.675970236460385</c:v>
                </c:pt>
                <c:pt idx="12863">
                  <c:v>5.3730444908142108</c:v>
                </c:pt>
                <c:pt idx="12864">
                  <c:v>5.8061553637186307</c:v>
                </c:pt>
                <c:pt idx="12865">
                  <c:v>5.5785897572835097</c:v>
                </c:pt>
                <c:pt idx="12866">
                  <c:v>5.3091999689738154</c:v>
                </c:pt>
                <c:pt idx="12867">
                  <c:v>4.7886667251586932</c:v>
                </c:pt>
                <c:pt idx="12868">
                  <c:v>4.7589386304219365</c:v>
                </c:pt>
                <c:pt idx="12869">
                  <c:v>4.8614699045816714</c:v>
                </c:pt>
                <c:pt idx="12870">
                  <c:v>4.6033805211385452</c:v>
                </c:pt>
                <c:pt idx="12871">
                  <c:v>4.9757226308186695</c:v>
                </c:pt>
                <c:pt idx="12872">
                  <c:v>5.3077896436055862</c:v>
                </c:pt>
                <c:pt idx="12873">
                  <c:v>4.8820598920186757</c:v>
                </c:pt>
                <c:pt idx="12874">
                  <c:v>14.727844874064093</c:v>
                </c:pt>
                <c:pt idx="12875">
                  <c:v>26.253955523173033</c:v>
                </c:pt>
                <c:pt idx="12876">
                  <c:v>10.43861564000451</c:v>
                </c:pt>
                <c:pt idx="12877">
                  <c:v>6.5910269419352385</c:v>
                </c:pt>
                <c:pt idx="12878">
                  <c:v>5.5813722610473633</c:v>
                </c:pt>
                <c:pt idx="12879">
                  <c:v>4.5185963312785002</c:v>
                </c:pt>
                <c:pt idx="12880">
                  <c:v>4.071702162424744</c:v>
                </c:pt>
                <c:pt idx="12881">
                  <c:v>3.7312809626261014</c:v>
                </c:pt>
                <c:pt idx="12882">
                  <c:v>4.1321803728739592</c:v>
                </c:pt>
                <c:pt idx="12883">
                  <c:v>3.9470847447713049</c:v>
                </c:pt>
                <c:pt idx="12884">
                  <c:v>4.5553431510925311</c:v>
                </c:pt>
                <c:pt idx="12885">
                  <c:v>4.4840884208679181</c:v>
                </c:pt>
                <c:pt idx="12886">
                  <c:v>4.78472900390625</c:v>
                </c:pt>
                <c:pt idx="12887">
                  <c:v>4.468295097351076</c:v>
                </c:pt>
                <c:pt idx="12888">
                  <c:v>12.317458629608154</c:v>
                </c:pt>
                <c:pt idx="12889">
                  <c:v>11.062956968943302</c:v>
                </c:pt>
                <c:pt idx="12890">
                  <c:v>10.824050903320314</c:v>
                </c:pt>
                <c:pt idx="12891">
                  <c:v>11.609585126241086</c:v>
                </c:pt>
                <c:pt idx="12892">
                  <c:v>12.148008982340507</c:v>
                </c:pt>
                <c:pt idx="12893">
                  <c:v>12.118124643961547</c:v>
                </c:pt>
                <c:pt idx="12894">
                  <c:v>12.084361235300719</c:v>
                </c:pt>
                <c:pt idx="12895">
                  <c:v>10.515993277231871</c:v>
                </c:pt>
                <c:pt idx="12896">
                  <c:v>7.0000371932983416</c:v>
                </c:pt>
                <c:pt idx="12897">
                  <c:v>5.0922586123148808</c:v>
                </c:pt>
                <c:pt idx="12898">
                  <c:v>3.3492471377055031</c:v>
                </c:pt>
                <c:pt idx="12899">
                  <c:v>2.6618652343749991</c:v>
                </c:pt>
                <c:pt idx="12900">
                  <c:v>2.4583325386047372</c:v>
                </c:pt>
                <c:pt idx="12901">
                  <c:v>2.6687461535135526</c:v>
                </c:pt>
                <c:pt idx="12902">
                  <c:v>2.8629550933837868</c:v>
                </c:pt>
                <c:pt idx="12903">
                  <c:v>0.5457854270935063</c:v>
                </c:pt>
                <c:pt idx="12904">
                  <c:v>-0.21481847763061523</c:v>
                </c:pt>
                <c:pt idx="12905">
                  <c:v>-1.1179545720418673</c:v>
                </c:pt>
                <c:pt idx="12906">
                  <c:v>2.0452863375345487</c:v>
                </c:pt>
                <c:pt idx="12907">
                  <c:v>1.8033669789631972</c:v>
                </c:pt>
                <c:pt idx="12908">
                  <c:v>5.6698737144470224</c:v>
                </c:pt>
                <c:pt idx="12909">
                  <c:v>5.6282475789387796</c:v>
                </c:pt>
                <c:pt idx="12910">
                  <c:v>6.1966023445129403</c:v>
                </c:pt>
                <c:pt idx="12911">
                  <c:v>6.1074349085490063</c:v>
                </c:pt>
                <c:pt idx="12912">
                  <c:v>6.2497452100118398</c:v>
                </c:pt>
                <c:pt idx="12913">
                  <c:v>6.4951146443685275</c:v>
                </c:pt>
                <c:pt idx="12914">
                  <c:v>6.7417030334472683</c:v>
                </c:pt>
                <c:pt idx="12915">
                  <c:v>8.8644224802653202</c:v>
                </c:pt>
                <c:pt idx="12916">
                  <c:v>9.6223295529683242</c:v>
                </c:pt>
                <c:pt idx="12917">
                  <c:v>12.349439462025948</c:v>
                </c:pt>
                <c:pt idx="12918">
                  <c:v>3.5208606719970712</c:v>
                </c:pt>
                <c:pt idx="12919">
                  <c:v>-0.29612207412719732</c:v>
                </c:pt>
                <c:pt idx="12920">
                  <c:v>-0.19928471247351348</c:v>
                </c:pt>
                <c:pt idx="12921">
                  <c:v>-0.15716266632080078</c:v>
                </c:pt>
                <c:pt idx="12922">
                  <c:v>8.9839776356996054E-2</c:v>
                </c:pt>
                <c:pt idx="12923">
                  <c:v>0.20994536081951773</c:v>
                </c:pt>
                <c:pt idx="12924">
                  <c:v>0.33346605300903337</c:v>
                </c:pt>
                <c:pt idx="12925">
                  <c:v>0.27515220642089844</c:v>
                </c:pt>
                <c:pt idx="12926">
                  <c:v>-0.20811112721759173</c:v>
                </c:pt>
                <c:pt idx="12927">
                  <c:v>-0.83330154418945313</c:v>
                </c:pt>
                <c:pt idx="12928">
                  <c:v>-0.91112375259399436</c:v>
                </c:pt>
                <c:pt idx="12929">
                  <c:v>-0.77210315068560953</c:v>
                </c:pt>
                <c:pt idx="12930">
                  <c:v>-0.54210392634070104</c:v>
                </c:pt>
                <c:pt idx="12931">
                  <c:v>-0.59271335601806641</c:v>
                </c:pt>
                <c:pt idx="12932">
                  <c:v>-1.2196337381998879</c:v>
                </c:pt>
                <c:pt idx="12933">
                  <c:v>-0.9915115038554061</c:v>
                </c:pt>
                <c:pt idx="12934">
                  <c:v>-0.62029806772869756</c:v>
                </c:pt>
                <c:pt idx="12935">
                  <c:v>0.42999760309862733</c:v>
                </c:pt>
                <c:pt idx="12936">
                  <c:v>1.2018947601318355</c:v>
                </c:pt>
                <c:pt idx="12937">
                  <c:v>0.8940941492717227</c:v>
                </c:pt>
                <c:pt idx="12938">
                  <c:v>0.44275665283203125</c:v>
                </c:pt>
                <c:pt idx="12939">
                  <c:v>1.5338897705078125E-2</c:v>
                </c:pt>
                <c:pt idx="12940">
                  <c:v>-0.45831235249841035</c:v>
                </c:pt>
                <c:pt idx="12941">
                  <c:v>-0.55716768900549596</c:v>
                </c:pt>
                <c:pt idx="12942">
                  <c:v>-0.85015805562329683</c:v>
                </c:pt>
                <c:pt idx="12943">
                  <c:v>-0.94096660614013672</c:v>
                </c:pt>
                <c:pt idx="12944">
                  <c:v>-0.90817991892504324</c:v>
                </c:pt>
                <c:pt idx="12945">
                  <c:v>-0.88347784678137486</c:v>
                </c:pt>
                <c:pt idx="12946">
                  <c:v>-1.005395253499386</c:v>
                </c:pt>
                <c:pt idx="12947">
                  <c:v>-1.6603558858236063</c:v>
                </c:pt>
                <c:pt idx="12948">
                  <c:v>-2.2596769332885729</c:v>
                </c:pt>
                <c:pt idx="12949">
                  <c:v>-3.1075976689655835</c:v>
                </c:pt>
                <c:pt idx="12950">
                  <c:v>-2.8212169011434289</c:v>
                </c:pt>
                <c:pt idx="12951">
                  <c:v>-1.1448933283487581</c:v>
                </c:pt>
                <c:pt idx="12952">
                  <c:v>-0.677853584289551</c:v>
                </c:pt>
                <c:pt idx="12953">
                  <c:v>0.40555000305175781</c:v>
                </c:pt>
                <c:pt idx="12954">
                  <c:v>1.1530783971151091</c:v>
                </c:pt>
                <c:pt idx="12955">
                  <c:v>1.1152699788411837</c:v>
                </c:pt>
                <c:pt idx="12956">
                  <c:v>0.86550045013427757</c:v>
                </c:pt>
                <c:pt idx="12957">
                  <c:v>0.90629577636718783</c:v>
                </c:pt>
                <c:pt idx="12958">
                  <c:v>1.3246049880981441</c:v>
                </c:pt>
                <c:pt idx="12959">
                  <c:v>1.813621520996094</c:v>
                </c:pt>
                <c:pt idx="12960">
                  <c:v>-0.73029518127441428</c:v>
                </c:pt>
                <c:pt idx="12961">
                  <c:v>-2.0838864644368869</c:v>
                </c:pt>
                <c:pt idx="12962">
                  <c:v>-2.4795605341594178</c:v>
                </c:pt>
                <c:pt idx="12963">
                  <c:v>-2.1913045247396208</c:v>
                </c:pt>
                <c:pt idx="12964">
                  <c:v>-1.8765125274658208</c:v>
                </c:pt>
                <c:pt idx="12965">
                  <c:v>-3.2282511393228788</c:v>
                </c:pt>
                <c:pt idx="12966">
                  <c:v>-2.9185110727945593</c:v>
                </c:pt>
                <c:pt idx="12967">
                  <c:v>-11.53077491124475</c:v>
                </c:pt>
                <c:pt idx="12968">
                  <c:v>-6.8111214637756365</c:v>
                </c:pt>
                <c:pt idx="12969">
                  <c:v>-3.7351366678873341</c:v>
                </c:pt>
                <c:pt idx="12970">
                  <c:v>-2.1236907641093143</c:v>
                </c:pt>
                <c:pt idx="12971">
                  <c:v>-2.547730127970341</c:v>
                </c:pt>
                <c:pt idx="12972">
                  <c:v>-1.6049868265787959</c:v>
                </c:pt>
                <c:pt idx="12973">
                  <c:v>-2.3317847251892081</c:v>
                </c:pt>
                <c:pt idx="12974">
                  <c:v>0.35981798171997098</c:v>
                </c:pt>
                <c:pt idx="12975">
                  <c:v>0.52723248799645694</c:v>
                </c:pt>
                <c:pt idx="12976">
                  <c:v>1.5915754636128558</c:v>
                </c:pt>
                <c:pt idx="12977">
                  <c:v>1.4722059567769181</c:v>
                </c:pt>
                <c:pt idx="12978">
                  <c:v>3.3236082394917603</c:v>
                </c:pt>
                <c:pt idx="12979">
                  <c:v>2.5490825970967421</c:v>
                </c:pt>
                <c:pt idx="12980">
                  <c:v>3.859600067138671</c:v>
                </c:pt>
                <c:pt idx="12981">
                  <c:v>4.3557966550191054</c:v>
                </c:pt>
                <c:pt idx="12982">
                  <c:v>4.4973902702331543</c:v>
                </c:pt>
                <c:pt idx="12983">
                  <c:v>4.3530278205871564</c:v>
                </c:pt>
                <c:pt idx="12984">
                  <c:v>2.7439155578613299</c:v>
                </c:pt>
                <c:pt idx="12985">
                  <c:v>3.3388870557149062</c:v>
                </c:pt>
                <c:pt idx="12986">
                  <c:v>4.0535321235656738</c:v>
                </c:pt>
                <c:pt idx="12987">
                  <c:v>5.9145827293395978</c:v>
                </c:pt>
                <c:pt idx="12988">
                  <c:v>7.8998249371846327</c:v>
                </c:pt>
                <c:pt idx="12989">
                  <c:v>7.7350939114888337</c:v>
                </c:pt>
                <c:pt idx="12990">
                  <c:v>7.6387397448221481</c:v>
                </c:pt>
                <c:pt idx="12991">
                  <c:v>6.5564295450846561</c:v>
                </c:pt>
                <c:pt idx="12992">
                  <c:v>4.4202534357706922</c:v>
                </c:pt>
                <c:pt idx="12993">
                  <c:v>3.3363935152689796</c:v>
                </c:pt>
                <c:pt idx="12994">
                  <c:v>4.553080717722592</c:v>
                </c:pt>
                <c:pt idx="12995">
                  <c:v>3.3953913052876601</c:v>
                </c:pt>
                <c:pt idx="12996">
                  <c:v>2.0598441759744892</c:v>
                </c:pt>
                <c:pt idx="12997">
                  <c:v>0.53692309061682431</c:v>
                </c:pt>
                <c:pt idx="12998">
                  <c:v>-0.13330602645874018</c:v>
                </c:pt>
                <c:pt idx="12999">
                  <c:v>-0.54398934046423619</c:v>
                </c:pt>
                <c:pt idx="13000">
                  <c:v>-4.4729873339335313</c:v>
                </c:pt>
                <c:pt idx="13001">
                  <c:v>-5.3550569216409913</c:v>
                </c:pt>
                <c:pt idx="13002">
                  <c:v>-2.9560589790344221</c:v>
                </c:pt>
                <c:pt idx="13003">
                  <c:v>-1.5497547785441266</c:v>
                </c:pt>
                <c:pt idx="13004">
                  <c:v>-1.7846851348876958</c:v>
                </c:pt>
                <c:pt idx="13005">
                  <c:v>-2.4996457099914542</c:v>
                </c:pt>
                <c:pt idx="13006">
                  <c:v>-2.5768009821573514</c:v>
                </c:pt>
                <c:pt idx="13007">
                  <c:v>-3.0926710764566678</c:v>
                </c:pt>
                <c:pt idx="13008">
                  <c:v>-2.1517848968505859</c:v>
                </c:pt>
                <c:pt idx="13009">
                  <c:v>-2.6726867357889428</c:v>
                </c:pt>
                <c:pt idx="13010">
                  <c:v>-4.5421838760375941</c:v>
                </c:pt>
                <c:pt idx="13011">
                  <c:v>-3.2258367538452157</c:v>
                </c:pt>
                <c:pt idx="13012">
                  <c:v>-2.962090810139955</c:v>
                </c:pt>
                <c:pt idx="13013">
                  <c:v>-2.7219643592834482</c:v>
                </c:pt>
                <c:pt idx="13014">
                  <c:v>-2.6938409805297838</c:v>
                </c:pt>
                <c:pt idx="13015">
                  <c:v>-2.1905280749002713</c:v>
                </c:pt>
                <c:pt idx="13016">
                  <c:v>-3.0896186828613281</c:v>
                </c:pt>
                <c:pt idx="13017">
                  <c:v>-3.4041361808776855</c:v>
                </c:pt>
                <c:pt idx="13018">
                  <c:v>-3.6606871287027616</c:v>
                </c:pt>
                <c:pt idx="13019">
                  <c:v>-3.9379450480143419</c:v>
                </c:pt>
                <c:pt idx="13020">
                  <c:v>-3.5228934288024902</c:v>
                </c:pt>
                <c:pt idx="13021">
                  <c:v>-3.2932419776916513</c:v>
                </c:pt>
                <c:pt idx="13022">
                  <c:v>-2.9285796483358135</c:v>
                </c:pt>
                <c:pt idx="13023">
                  <c:v>-3.022407054901123</c:v>
                </c:pt>
                <c:pt idx="13024">
                  <c:v>-3.1382617950439453</c:v>
                </c:pt>
                <c:pt idx="13025">
                  <c:v>-2.6826167106628418</c:v>
                </c:pt>
                <c:pt idx="13026">
                  <c:v>-3.0198365847269883</c:v>
                </c:pt>
                <c:pt idx="13027">
                  <c:v>-2.785694122314454</c:v>
                </c:pt>
                <c:pt idx="13028">
                  <c:v>-3.7608631451924452</c:v>
                </c:pt>
                <c:pt idx="13029">
                  <c:v>-4.0091878573099367</c:v>
                </c:pt>
                <c:pt idx="13030">
                  <c:v>-3.4323817888895869</c:v>
                </c:pt>
                <c:pt idx="13031">
                  <c:v>-3.1801850001017442</c:v>
                </c:pt>
                <c:pt idx="13032">
                  <c:v>-2.9282924334207778</c:v>
                </c:pt>
                <c:pt idx="13033">
                  <c:v>-2.8198496500650649</c:v>
                </c:pt>
                <c:pt idx="13034">
                  <c:v>-2.7959249814351788</c:v>
                </c:pt>
                <c:pt idx="13035">
                  <c:v>-2.7276837031046748</c:v>
                </c:pt>
                <c:pt idx="13036">
                  <c:v>-2.6897533734639287</c:v>
                </c:pt>
                <c:pt idx="13037">
                  <c:v>-2.6226048469543466</c:v>
                </c:pt>
                <c:pt idx="13038">
                  <c:v>-2.9654321670532227</c:v>
                </c:pt>
                <c:pt idx="13039">
                  <c:v>-2.7503929138183594</c:v>
                </c:pt>
                <c:pt idx="13040">
                  <c:v>-2.6233874956766394</c:v>
                </c:pt>
                <c:pt idx="13041">
                  <c:v>11.935305436452269</c:v>
                </c:pt>
                <c:pt idx="13042">
                  <c:v>17.917329311370843</c:v>
                </c:pt>
                <c:pt idx="13043">
                  <c:v>23.207081953684515</c:v>
                </c:pt>
                <c:pt idx="13044">
                  <c:v>26.898215770721428</c:v>
                </c:pt>
                <c:pt idx="13045">
                  <c:v>30.297666549682617</c:v>
                </c:pt>
                <c:pt idx="13046">
                  <c:v>25.823061943054206</c:v>
                </c:pt>
                <c:pt idx="13047">
                  <c:v>21.513704140981076</c:v>
                </c:pt>
                <c:pt idx="13048">
                  <c:v>18.817997773488351</c:v>
                </c:pt>
                <c:pt idx="13049">
                  <c:v>19.020014921824099</c:v>
                </c:pt>
                <c:pt idx="13050">
                  <c:v>18.532418727874763</c:v>
                </c:pt>
                <c:pt idx="13051">
                  <c:v>18.344155470530211</c:v>
                </c:pt>
                <c:pt idx="13052">
                  <c:v>18.976581255594901</c:v>
                </c:pt>
                <c:pt idx="13053">
                  <c:v>19.340534210205071</c:v>
                </c:pt>
                <c:pt idx="13054">
                  <c:v>19.024181842803952</c:v>
                </c:pt>
                <c:pt idx="13055">
                  <c:v>18.707101662953683</c:v>
                </c:pt>
                <c:pt idx="13056">
                  <c:v>20.06305456161499</c:v>
                </c:pt>
                <c:pt idx="13057">
                  <c:v>21.276631355285637</c:v>
                </c:pt>
                <c:pt idx="13058">
                  <c:v>22.939674059549986</c:v>
                </c:pt>
                <c:pt idx="13059">
                  <c:v>23.689933458964049</c:v>
                </c:pt>
                <c:pt idx="13060">
                  <c:v>24.610584417978892</c:v>
                </c:pt>
                <c:pt idx="13061">
                  <c:v>15.863358020782471</c:v>
                </c:pt>
                <c:pt idx="13062">
                  <c:v>-28.581349690755182</c:v>
                </c:pt>
                <c:pt idx="13063">
                  <c:v>-57.317558129628466</c:v>
                </c:pt>
                <c:pt idx="13064">
                  <c:v>-68.549442609151242</c:v>
                </c:pt>
                <c:pt idx="13065">
                  <c:v>-71.327208201090457</c:v>
                </c:pt>
                <c:pt idx="13066">
                  <c:v>-71.973848342895465</c:v>
                </c:pt>
                <c:pt idx="13067">
                  <c:v>-72.720635096232073</c:v>
                </c:pt>
                <c:pt idx="13068">
                  <c:v>-73.940445264180426</c:v>
                </c:pt>
                <c:pt idx="13069">
                  <c:v>-74.188217163085895</c:v>
                </c:pt>
                <c:pt idx="13070">
                  <c:v>-66.756322542826368</c:v>
                </c:pt>
                <c:pt idx="13071">
                  <c:v>-49.443150838216184</c:v>
                </c:pt>
                <c:pt idx="13072">
                  <c:v>-18.676007270812988</c:v>
                </c:pt>
                <c:pt idx="13073">
                  <c:v>-1.8960851033529029</c:v>
                </c:pt>
                <c:pt idx="13074">
                  <c:v>-1.3828423817952857</c:v>
                </c:pt>
                <c:pt idx="13075">
                  <c:v>-1.5307858784993869</c:v>
                </c:pt>
                <c:pt idx="13076">
                  <c:v>-1.6986535390218489</c:v>
                </c:pt>
                <c:pt idx="13077">
                  <c:v>-2.1827977498372793</c:v>
                </c:pt>
                <c:pt idx="13078">
                  <c:v>-2.725167592366462</c:v>
                </c:pt>
                <c:pt idx="13079">
                  <c:v>-2.52687644958496</c:v>
                </c:pt>
                <c:pt idx="13080">
                  <c:v>-2.6321029663085938</c:v>
                </c:pt>
                <c:pt idx="13081">
                  <c:v>-3.0406618118286142</c:v>
                </c:pt>
                <c:pt idx="13082">
                  <c:v>-2.6983270645141602</c:v>
                </c:pt>
                <c:pt idx="13083">
                  <c:v>-2.7677704493204391</c:v>
                </c:pt>
                <c:pt idx="13084">
                  <c:v>-2.4915412267048387</c:v>
                </c:pt>
                <c:pt idx="13085">
                  <c:v>-2.5434910456340285</c:v>
                </c:pt>
                <c:pt idx="13086">
                  <c:v>-2.4134775797525672</c:v>
                </c:pt>
                <c:pt idx="13087">
                  <c:v>-1.7176087697346243</c:v>
                </c:pt>
                <c:pt idx="13088">
                  <c:v>0.15954717000317944</c:v>
                </c:pt>
                <c:pt idx="13089">
                  <c:v>-21.180714925130129</c:v>
                </c:pt>
                <c:pt idx="13090">
                  <c:v>-4.0680205027261973</c:v>
                </c:pt>
                <c:pt idx="13091">
                  <c:v>0.36592642466223441</c:v>
                </c:pt>
                <c:pt idx="13092">
                  <c:v>1.0773830413818364</c:v>
                </c:pt>
                <c:pt idx="13093">
                  <c:v>0.66772810618090284</c:v>
                </c:pt>
                <c:pt idx="13094">
                  <c:v>-1.0690371195474879</c:v>
                </c:pt>
                <c:pt idx="13095">
                  <c:v>-2.06620852152514</c:v>
                </c:pt>
                <c:pt idx="13096">
                  <c:v>-1.3762489954631296</c:v>
                </c:pt>
                <c:pt idx="13097">
                  <c:v>-0.33021799723303513</c:v>
                </c:pt>
                <c:pt idx="13098">
                  <c:v>-0.13066546122229289</c:v>
                </c:pt>
                <c:pt idx="13099">
                  <c:v>-7.821973164880093E-2</c:v>
                </c:pt>
                <c:pt idx="13100">
                  <c:v>-0.14470767974853516</c:v>
                </c:pt>
                <c:pt idx="13101">
                  <c:v>-1.2453715006472521E-2</c:v>
                </c:pt>
                <c:pt idx="13102">
                  <c:v>-2.9563903808593761E-4</c:v>
                </c:pt>
                <c:pt idx="13103">
                  <c:v>4.7567049662347913E-2</c:v>
                </c:pt>
                <c:pt idx="13104">
                  <c:v>0.12612342834472651</c:v>
                </c:pt>
                <c:pt idx="13105">
                  <c:v>0.21034304300940226</c:v>
                </c:pt>
                <c:pt idx="13106">
                  <c:v>0.20036506652832037</c:v>
                </c:pt>
                <c:pt idx="13107">
                  <c:v>0.35744603474938685</c:v>
                </c:pt>
                <c:pt idx="13108">
                  <c:v>0.43258539835619558</c:v>
                </c:pt>
                <c:pt idx="13109">
                  <c:v>9.0670267740847549E-2</c:v>
                </c:pt>
                <c:pt idx="13110">
                  <c:v>6.86610539753474E-2</c:v>
                </c:pt>
                <c:pt idx="13111">
                  <c:v>4.9286524454828437E-2</c:v>
                </c:pt>
                <c:pt idx="13112">
                  <c:v>8.7352752685546847E-2</c:v>
                </c:pt>
                <c:pt idx="13113">
                  <c:v>0.12556711832689871</c:v>
                </c:pt>
                <c:pt idx="13114">
                  <c:v>0.11924139658606236</c:v>
                </c:pt>
                <c:pt idx="13115">
                  <c:v>0.14140637715661344</c:v>
                </c:pt>
                <c:pt idx="13116">
                  <c:v>0.1142714818317927</c:v>
                </c:pt>
                <c:pt idx="13117">
                  <c:v>-1.6752557754516606</c:v>
                </c:pt>
                <c:pt idx="13118">
                  <c:v>-2.3950185775756827</c:v>
                </c:pt>
                <c:pt idx="13119">
                  <c:v>5.3157170613644673E-2</c:v>
                </c:pt>
                <c:pt idx="13120">
                  <c:v>6.9053157170613986</c:v>
                </c:pt>
                <c:pt idx="13121">
                  <c:v>24.729488690694097</c:v>
                </c:pt>
                <c:pt idx="13122">
                  <c:v>26.12537670135498</c:v>
                </c:pt>
                <c:pt idx="13123">
                  <c:v>20.214336395263672</c:v>
                </c:pt>
                <c:pt idx="13124">
                  <c:v>18.394271532694582</c:v>
                </c:pt>
                <c:pt idx="13125">
                  <c:v>17.753907203674316</c:v>
                </c:pt>
                <c:pt idx="13126">
                  <c:v>15.97329235076905</c:v>
                </c:pt>
                <c:pt idx="13127">
                  <c:v>18.518852551778192</c:v>
                </c:pt>
                <c:pt idx="13128">
                  <c:v>20.761765797932867</c:v>
                </c:pt>
                <c:pt idx="13129">
                  <c:v>20.498755137125606</c:v>
                </c:pt>
                <c:pt idx="13130">
                  <c:v>16.679280916849734</c:v>
                </c:pt>
                <c:pt idx="13131">
                  <c:v>15.462169011433961</c:v>
                </c:pt>
                <c:pt idx="13132">
                  <c:v>16.595522244771338</c:v>
                </c:pt>
                <c:pt idx="13133">
                  <c:v>18.847660700480105</c:v>
                </c:pt>
                <c:pt idx="13134">
                  <c:v>20.19589869181312</c:v>
                </c:pt>
                <c:pt idx="13135">
                  <c:v>21.418332099914544</c:v>
                </c:pt>
                <c:pt idx="13136">
                  <c:v>22.439372062683102</c:v>
                </c:pt>
                <c:pt idx="13137">
                  <c:v>19.877766291300418</c:v>
                </c:pt>
                <c:pt idx="13138">
                  <c:v>20.044624964396121</c:v>
                </c:pt>
                <c:pt idx="13139">
                  <c:v>20.600065549214733</c:v>
                </c:pt>
                <c:pt idx="13140">
                  <c:v>22.856331189473508</c:v>
                </c:pt>
                <c:pt idx="13141">
                  <c:v>21.553284962971929</c:v>
                </c:pt>
                <c:pt idx="13142">
                  <c:v>21.593343098958364</c:v>
                </c:pt>
                <c:pt idx="13143">
                  <c:v>22.696455319722531</c:v>
                </c:pt>
                <c:pt idx="13144">
                  <c:v>23.311580340067508</c:v>
                </c:pt>
                <c:pt idx="13145">
                  <c:v>23.388497988382923</c:v>
                </c:pt>
                <c:pt idx="13146">
                  <c:v>22.282980283101423</c:v>
                </c:pt>
                <c:pt idx="13147">
                  <c:v>22.224058469136601</c:v>
                </c:pt>
                <c:pt idx="13148">
                  <c:v>21.873329480489019</c:v>
                </c:pt>
                <c:pt idx="13149">
                  <c:v>25.738407135009766</c:v>
                </c:pt>
                <c:pt idx="13150">
                  <c:v>24.527173042297363</c:v>
                </c:pt>
                <c:pt idx="13151">
                  <c:v>6.3205429712930918</c:v>
                </c:pt>
                <c:pt idx="13152">
                  <c:v>-66.640556653340596</c:v>
                </c:pt>
                <c:pt idx="13153">
                  <c:v>-57.006501197814941</c:v>
                </c:pt>
                <c:pt idx="13154">
                  <c:v>-23.028510411580442</c:v>
                </c:pt>
                <c:pt idx="13155">
                  <c:v>-2.2904227574665597</c:v>
                </c:pt>
                <c:pt idx="13156">
                  <c:v>3.7615365982055682</c:v>
                </c:pt>
                <c:pt idx="13157">
                  <c:v>5.0532665252685565</c:v>
                </c:pt>
                <c:pt idx="13158">
                  <c:v>7.6978069941202403</c:v>
                </c:pt>
                <c:pt idx="13159">
                  <c:v>9.3722047805786168</c:v>
                </c:pt>
                <c:pt idx="13160">
                  <c:v>8.2086095809936488</c:v>
                </c:pt>
                <c:pt idx="13161">
                  <c:v>8.6389996210733635</c:v>
                </c:pt>
                <c:pt idx="13162">
                  <c:v>9.5750989913940447</c:v>
                </c:pt>
                <c:pt idx="13163">
                  <c:v>9.8553930918375272</c:v>
                </c:pt>
                <c:pt idx="13164">
                  <c:v>9.0732781092325414</c:v>
                </c:pt>
                <c:pt idx="13165">
                  <c:v>7.6229200363159126</c:v>
                </c:pt>
                <c:pt idx="13166">
                  <c:v>7.2738831837971292</c:v>
                </c:pt>
                <c:pt idx="13167">
                  <c:v>6.9011424382528084</c:v>
                </c:pt>
                <c:pt idx="13168">
                  <c:v>6.5450042088826876</c:v>
                </c:pt>
                <c:pt idx="13169">
                  <c:v>7.6511370340982685</c:v>
                </c:pt>
                <c:pt idx="13170">
                  <c:v>7.9371353785196543</c:v>
                </c:pt>
                <c:pt idx="13171">
                  <c:v>7.6672417322794217</c:v>
                </c:pt>
                <c:pt idx="13172">
                  <c:v>7.6597375869750959</c:v>
                </c:pt>
                <c:pt idx="13173">
                  <c:v>6.5602245330810547</c:v>
                </c:pt>
                <c:pt idx="13174">
                  <c:v>8.006292025248289</c:v>
                </c:pt>
                <c:pt idx="13175">
                  <c:v>11.456368446350098</c:v>
                </c:pt>
                <c:pt idx="13176">
                  <c:v>11.896725018819101</c:v>
                </c:pt>
                <c:pt idx="13177">
                  <c:v>9.830204963684082</c:v>
                </c:pt>
                <c:pt idx="13178">
                  <c:v>7.1098330815633535</c:v>
                </c:pt>
                <c:pt idx="13179">
                  <c:v>35.889193216959612</c:v>
                </c:pt>
                <c:pt idx="13180">
                  <c:v>192.25703398386634</c:v>
                </c:pt>
                <c:pt idx="13181">
                  <c:v>187.971435546875</c:v>
                </c:pt>
                <c:pt idx="13182">
                  <c:v>110.77090454101565</c:v>
                </c:pt>
                <c:pt idx="13183">
                  <c:v>59.633046785990345</c:v>
                </c:pt>
                <c:pt idx="13184">
                  <c:v>37.277568181355718</c:v>
                </c:pt>
                <c:pt idx="13185">
                  <c:v>22.252705891926993</c:v>
                </c:pt>
                <c:pt idx="13186">
                  <c:v>22.214196840922106</c:v>
                </c:pt>
                <c:pt idx="13187">
                  <c:v>25.808228174845333</c:v>
                </c:pt>
                <c:pt idx="13188">
                  <c:v>24.424854914347414</c:v>
                </c:pt>
                <c:pt idx="13189">
                  <c:v>22.264067014058483</c:v>
                </c:pt>
                <c:pt idx="13190">
                  <c:v>23.899609565734856</c:v>
                </c:pt>
                <c:pt idx="13191">
                  <c:v>22.266002972920759</c:v>
                </c:pt>
                <c:pt idx="13192">
                  <c:v>14.558219909667972</c:v>
                </c:pt>
                <c:pt idx="13193">
                  <c:v>17.076907475789433</c:v>
                </c:pt>
                <c:pt idx="13194">
                  <c:v>14.455074946085574</c:v>
                </c:pt>
                <c:pt idx="13195">
                  <c:v>14.274317423502561</c:v>
                </c:pt>
                <c:pt idx="13196">
                  <c:v>15.90562725067139</c:v>
                </c:pt>
                <c:pt idx="13197">
                  <c:v>18.585228919982903</c:v>
                </c:pt>
                <c:pt idx="13198">
                  <c:v>22.791723887125599</c:v>
                </c:pt>
                <c:pt idx="13199">
                  <c:v>19.394236246744747</c:v>
                </c:pt>
                <c:pt idx="13200">
                  <c:v>15.98131688435865</c:v>
                </c:pt>
                <c:pt idx="13201">
                  <c:v>13.756242116292356</c:v>
                </c:pt>
                <c:pt idx="13202">
                  <c:v>11.877349853515629</c:v>
                </c:pt>
                <c:pt idx="13203">
                  <c:v>10.32838249206543</c:v>
                </c:pt>
                <c:pt idx="13204">
                  <c:v>11.160141309102414</c:v>
                </c:pt>
                <c:pt idx="13205">
                  <c:v>11.291874249776242</c:v>
                </c:pt>
                <c:pt idx="13206">
                  <c:v>10.843065261840819</c:v>
                </c:pt>
                <c:pt idx="13207">
                  <c:v>12.729291915893551</c:v>
                </c:pt>
                <c:pt idx="13208">
                  <c:v>15.429430325826054</c:v>
                </c:pt>
                <c:pt idx="13209">
                  <c:v>30.591668764750132</c:v>
                </c:pt>
                <c:pt idx="13210">
                  <c:v>170.81270980834961</c:v>
                </c:pt>
                <c:pt idx="13211">
                  <c:v>164.68503586451203</c:v>
                </c:pt>
                <c:pt idx="13212">
                  <c:v>57.74134349822998</c:v>
                </c:pt>
                <c:pt idx="13213">
                  <c:v>21.637994766235366</c:v>
                </c:pt>
                <c:pt idx="13214">
                  <c:v>14.479582309722907</c:v>
                </c:pt>
                <c:pt idx="13215">
                  <c:v>12.306437810262032</c:v>
                </c:pt>
                <c:pt idx="13216">
                  <c:v>11.370650609334298</c:v>
                </c:pt>
                <c:pt idx="13217">
                  <c:v>11.413931369781494</c:v>
                </c:pt>
                <c:pt idx="13218">
                  <c:v>10.921114603678403</c:v>
                </c:pt>
                <c:pt idx="13219">
                  <c:v>10.644652207692445</c:v>
                </c:pt>
                <c:pt idx="13220">
                  <c:v>10.888806343078617</c:v>
                </c:pt>
                <c:pt idx="13221">
                  <c:v>9.3309718767802128</c:v>
                </c:pt>
                <c:pt idx="13222">
                  <c:v>10.234616597493471</c:v>
                </c:pt>
                <c:pt idx="13223">
                  <c:v>10.716618220011409</c:v>
                </c:pt>
                <c:pt idx="13224">
                  <c:v>9.0611238479614222</c:v>
                </c:pt>
                <c:pt idx="13225">
                  <c:v>8.6013991038004143</c:v>
                </c:pt>
                <c:pt idx="13226">
                  <c:v>9.8796761830647597</c:v>
                </c:pt>
                <c:pt idx="13227">
                  <c:v>9.3082275390625</c:v>
                </c:pt>
                <c:pt idx="13228">
                  <c:v>7.1309159596760843</c:v>
                </c:pt>
                <c:pt idx="13229">
                  <c:v>8.2694900830586562</c:v>
                </c:pt>
                <c:pt idx="13230">
                  <c:v>8.878692626953125</c:v>
                </c:pt>
                <c:pt idx="13231">
                  <c:v>9.2044960657755155</c:v>
                </c:pt>
                <c:pt idx="13232">
                  <c:v>8.8090329170227122</c:v>
                </c:pt>
                <c:pt idx="13233">
                  <c:v>9.3949532508850098</c:v>
                </c:pt>
                <c:pt idx="13234">
                  <c:v>9.2941773732503012</c:v>
                </c:pt>
                <c:pt idx="13235">
                  <c:v>8.7860665321350098</c:v>
                </c:pt>
                <c:pt idx="13236">
                  <c:v>8.1970303853352675</c:v>
                </c:pt>
                <c:pt idx="13237">
                  <c:v>8.5502200126647967</c:v>
                </c:pt>
                <c:pt idx="13238">
                  <c:v>7.8436333338419235</c:v>
                </c:pt>
                <c:pt idx="13239">
                  <c:v>1.4516517321268902</c:v>
                </c:pt>
                <c:pt idx="13240">
                  <c:v>-13.362763245900457</c:v>
                </c:pt>
                <c:pt idx="13241">
                  <c:v>-10.970961093902588</c:v>
                </c:pt>
                <c:pt idx="13242">
                  <c:v>1.2685616811097589E-2</c:v>
                </c:pt>
                <c:pt idx="13243">
                  <c:v>3.4405848185220993</c:v>
                </c:pt>
                <c:pt idx="13244">
                  <c:v>4.5111815134684408</c:v>
                </c:pt>
                <c:pt idx="13245">
                  <c:v>4.5100706418355099</c:v>
                </c:pt>
                <c:pt idx="13246">
                  <c:v>4.9888033866882324</c:v>
                </c:pt>
                <c:pt idx="13247">
                  <c:v>5.0682756106058946</c:v>
                </c:pt>
                <c:pt idx="13248">
                  <c:v>4.6944073041280472</c:v>
                </c:pt>
                <c:pt idx="13249">
                  <c:v>4.758407433827756</c:v>
                </c:pt>
                <c:pt idx="13250">
                  <c:v>4.9590117136637577</c:v>
                </c:pt>
                <c:pt idx="13251">
                  <c:v>4.7973621686299452</c:v>
                </c:pt>
                <c:pt idx="13252">
                  <c:v>4.57283910115558</c:v>
                </c:pt>
                <c:pt idx="13253">
                  <c:v>8.7530358632405427</c:v>
                </c:pt>
                <c:pt idx="13254">
                  <c:v>7.6209387779235813</c:v>
                </c:pt>
                <c:pt idx="13255">
                  <c:v>6.4091890652974275</c:v>
                </c:pt>
                <c:pt idx="13256">
                  <c:v>6.5708196957905916</c:v>
                </c:pt>
                <c:pt idx="13257">
                  <c:v>6.1121246019998789</c:v>
                </c:pt>
                <c:pt idx="13258">
                  <c:v>6.4498705863952637</c:v>
                </c:pt>
                <c:pt idx="13259">
                  <c:v>6.7295352617899162</c:v>
                </c:pt>
                <c:pt idx="13260">
                  <c:v>6.3581676483154279</c:v>
                </c:pt>
                <c:pt idx="13261">
                  <c:v>6.8261090914408564</c:v>
                </c:pt>
                <c:pt idx="13262">
                  <c:v>6.7285223007202148</c:v>
                </c:pt>
                <c:pt idx="13263">
                  <c:v>6.5034225781758419</c:v>
                </c:pt>
                <c:pt idx="13264">
                  <c:v>7.0708149274190646</c:v>
                </c:pt>
                <c:pt idx="13265">
                  <c:v>7.6068213780720821</c:v>
                </c:pt>
                <c:pt idx="13266">
                  <c:v>7.3218388557434064</c:v>
                </c:pt>
                <c:pt idx="13267">
                  <c:v>7.0980935096740723</c:v>
                </c:pt>
                <c:pt idx="13268">
                  <c:v>3.8885693550109872</c:v>
                </c:pt>
                <c:pt idx="13269">
                  <c:v>11.684859275817871</c:v>
                </c:pt>
                <c:pt idx="13270">
                  <c:v>20.444112459818541</c:v>
                </c:pt>
                <c:pt idx="13271">
                  <c:v>25.109630743662478</c:v>
                </c:pt>
                <c:pt idx="13272">
                  <c:v>19.631927490234386</c:v>
                </c:pt>
                <c:pt idx="13273">
                  <c:v>-49.66001558303833</c:v>
                </c:pt>
                <c:pt idx="13274">
                  <c:v>-90.088197549184116</c:v>
                </c:pt>
                <c:pt idx="13275">
                  <c:v>-105.14094813664747</c:v>
                </c:pt>
                <c:pt idx="13276">
                  <c:v>-115.51627111434931</c:v>
                </c:pt>
                <c:pt idx="13277">
                  <c:v>-122.98686329523724</c:v>
                </c:pt>
                <c:pt idx="13278">
                  <c:v>-126.11033805211378</c:v>
                </c:pt>
                <c:pt idx="13279">
                  <c:v>-125.12692133585605</c:v>
                </c:pt>
                <c:pt idx="13280">
                  <c:v>-124.01545540491745</c:v>
                </c:pt>
                <c:pt idx="13281">
                  <c:v>-115.81489880879724</c:v>
                </c:pt>
                <c:pt idx="13282">
                  <c:v>-103.60875781377152</c:v>
                </c:pt>
                <c:pt idx="13283">
                  <c:v>-37.744519392649302</c:v>
                </c:pt>
                <c:pt idx="13284">
                  <c:v>-2.8172728220621366</c:v>
                </c:pt>
                <c:pt idx="13285">
                  <c:v>-2.9342880249023438</c:v>
                </c:pt>
                <c:pt idx="13286">
                  <c:v>-4.8463223775228261</c:v>
                </c:pt>
                <c:pt idx="13287">
                  <c:v>-5.2025086085002386</c:v>
                </c:pt>
                <c:pt idx="13288">
                  <c:v>-4.1113506952921188</c:v>
                </c:pt>
                <c:pt idx="13289">
                  <c:v>-3.3721418380737296</c:v>
                </c:pt>
                <c:pt idx="13290">
                  <c:v>-4.2387841542562228</c:v>
                </c:pt>
                <c:pt idx="13291">
                  <c:v>-3.4340953826904297</c:v>
                </c:pt>
                <c:pt idx="13292">
                  <c:v>-4.0799242655435819</c:v>
                </c:pt>
                <c:pt idx="13293">
                  <c:v>-3.6958109537760038</c:v>
                </c:pt>
                <c:pt idx="13294">
                  <c:v>-4.5828348795572484</c:v>
                </c:pt>
                <c:pt idx="13295">
                  <c:v>-4.5950756072998047</c:v>
                </c:pt>
                <c:pt idx="13296">
                  <c:v>-5.2159188588460648</c:v>
                </c:pt>
                <c:pt idx="13297">
                  <c:v>-4.9331219991048583</c:v>
                </c:pt>
                <c:pt idx="13298">
                  <c:v>-5.5689233144123591</c:v>
                </c:pt>
                <c:pt idx="13299">
                  <c:v>-2.864622433980343</c:v>
                </c:pt>
                <c:pt idx="13300">
                  <c:v>2.8438269297282641</c:v>
                </c:pt>
                <c:pt idx="13301">
                  <c:v>4.2372147242228966</c:v>
                </c:pt>
                <c:pt idx="13302">
                  <c:v>4.1685673395792255</c:v>
                </c:pt>
                <c:pt idx="13303">
                  <c:v>2.5568335851032762</c:v>
                </c:pt>
                <c:pt idx="13304">
                  <c:v>-8.6369336446125491</c:v>
                </c:pt>
                <c:pt idx="13305">
                  <c:v>-27.161356290181516</c:v>
                </c:pt>
                <c:pt idx="13306">
                  <c:v>-36.367186546325684</c:v>
                </c:pt>
                <c:pt idx="13307">
                  <c:v>-36.947120666503906</c:v>
                </c:pt>
                <c:pt idx="13308">
                  <c:v>-33.963447888692237</c:v>
                </c:pt>
                <c:pt idx="13309">
                  <c:v>-30.261551856994632</c:v>
                </c:pt>
                <c:pt idx="13310">
                  <c:v>-25.35861746470129</c:v>
                </c:pt>
                <c:pt idx="13311">
                  <c:v>-25.342964808146228</c:v>
                </c:pt>
                <c:pt idx="13312">
                  <c:v>-27.226655642191638</c:v>
                </c:pt>
                <c:pt idx="13313">
                  <c:v>-25.265007654825915</c:v>
                </c:pt>
                <c:pt idx="13314">
                  <c:v>-23.080314636230469</c:v>
                </c:pt>
                <c:pt idx="13315">
                  <c:v>-25.327880223592054</c:v>
                </c:pt>
                <c:pt idx="13316">
                  <c:v>-29.083637873331647</c:v>
                </c:pt>
                <c:pt idx="13317">
                  <c:v>-28.938795407613043</c:v>
                </c:pt>
                <c:pt idx="13318">
                  <c:v>-22.739940325419191</c:v>
                </c:pt>
                <c:pt idx="13319">
                  <c:v>-18.816683133443227</c:v>
                </c:pt>
                <c:pt idx="13320">
                  <c:v>-15.443451245625852</c:v>
                </c:pt>
                <c:pt idx="13321">
                  <c:v>-12.090073267618774</c:v>
                </c:pt>
                <c:pt idx="13322">
                  <c:v>-8.8786579767863749</c:v>
                </c:pt>
                <c:pt idx="13323">
                  <c:v>-6.0944503148397171</c:v>
                </c:pt>
                <c:pt idx="13324">
                  <c:v>-1.2842934926351286</c:v>
                </c:pt>
                <c:pt idx="13325">
                  <c:v>-3.7213239669799814</c:v>
                </c:pt>
                <c:pt idx="13326">
                  <c:v>-9.4792801539102847</c:v>
                </c:pt>
                <c:pt idx="13327">
                  <c:v>-12.910990397135379</c:v>
                </c:pt>
                <c:pt idx="13328">
                  <c:v>-17.274102846781361</c:v>
                </c:pt>
                <c:pt idx="13329">
                  <c:v>-29.766025225321521</c:v>
                </c:pt>
                <c:pt idx="13330">
                  <c:v>-38.122408548990975</c:v>
                </c:pt>
                <c:pt idx="13331">
                  <c:v>-37.464531898498535</c:v>
                </c:pt>
                <c:pt idx="13332">
                  <c:v>-29.787589708963978</c:v>
                </c:pt>
                <c:pt idx="13333">
                  <c:v>-22.816819508870488</c:v>
                </c:pt>
                <c:pt idx="13334">
                  <c:v>-16.7506821950277</c:v>
                </c:pt>
                <c:pt idx="13335">
                  <c:v>-7.7664178212484076</c:v>
                </c:pt>
                <c:pt idx="13336">
                  <c:v>5.5076468785604202</c:v>
                </c:pt>
                <c:pt idx="13337">
                  <c:v>18.524578094482436</c:v>
                </c:pt>
                <c:pt idx="13338">
                  <c:v>22.690947214762446</c:v>
                </c:pt>
                <c:pt idx="13339">
                  <c:v>21.566206932067857</c:v>
                </c:pt>
                <c:pt idx="13340">
                  <c:v>17.596854845682749</c:v>
                </c:pt>
                <c:pt idx="13341">
                  <c:v>14.472902297973638</c:v>
                </c:pt>
                <c:pt idx="13342">
                  <c:v>13.775299708048578</c:v>
                </c:pt>
                <c:pt idx="13343">
                  <c:v>8.4139035542806404</c:v>
                </c:pt>
                <c:pt idx="13344">
                  <c:v>0.27487277984619152</c:v>
                </c:pt>
                <c:pt idx="13345">
                  <c:v>-5.3040005366007072</c:v>
                </c:pt>
                <c:pt idx="13346">
                  <c:v>-6.1087834040323514</c:v>
                </c:pt>
                <c:pt idx="13347">
                  <c:v>-5.3580741882324219</c:v>
                </c:pt>
                <c:pt idx="13348">
                  <c:v>-0.64386081695556674</c:v>
                </c:pt>
                <c:pt idx="13349">
                  <c:v>4.1014334360758085</c:v>
                </c:pt>
                <c:pt idx="13350">
                  <c:v>1.7684631347656254</c:v>
                </c:pt>
                <c:pt idx="13351">
                  <c:v>-7.3789993921916484</c:v>
                </c:pt>
                <c:pt idx="13352">
                  <c:v>-10.738094329833983</c:v>
                </c:pt>
                <c:pt idx="13353">
                  <c:v>-9.9727560679118596</c:v>
                </c:pt>
                <c:pt idx="13354">
                  <c:v>-8.7770334879556913</c:v>
                </c:pt>
                <c:pt idx="13355">
                  <c:v>-12.392117500305176</c:v>
                </c:pt>
                <c:pt idx="13356">
                  <c:v>-19.379714647928942</c:v>
                </c:pt>
                <c:pt idx="13357">
                  <c:v>-23.027344703674316</c:v>
                </c:pt>
                <c:pt idx="13358">
                  <c:v>-27.773727734883543</c:v>
                </c:pt>
                <c:pt idx="13359">
                  <c:v>-33.592580477396588</c:v>
                </c:pt>
                <c:pt idx="13360">
                  <c:v>-36.029236157735227</c:v>
                </c:pt>
                <c:pt idx="13361">
                  <c:v>-38.35378042856847</c:v>
                </c:pt>
                <c:pt idx="13362">
                  <c:v>-35.869253794352176</c:v>
                </c:pt>
                <c:pt idx="13363">
                  <c:v>-24.979953130086191</c:v>
                </c:pt>
                <c:pt idx="13364">
                  <c:v>-14.246506055196164</c:v>
                </c:pt>
                <c:pt idx="13365">
                  <c:v>-8.7384847005208677</c:v>
                </c:pt>
                <c:pt idx="13366">
                  <c:v>-3.115920066833497</c:v>
                </c:pt>
                <c:pt idx="13367">
                  <c:v>6.2574542363485044</c:v>
                </c:pt>
                <c:pt idx="13368">
                  <c:v>14.738087972005246</c:v>
                </c:pt>
                <c:pt idx="13369">
                  <c:v>17.27621936798095</c:v>
                </c:pt>
                <c:pt idx="13370">
                  <c:v>15.764019330342535</c:v>
                </c:pt>
                <c:pt idx="13371">
                  <c:v>14.724933306376098</c:v>
                </c:pt>
                <c:pt idx="13372">
                  <c:v>14.019091924031498</c:v>
                </c:pt>
                <c:pt idx="13373">
                  <c:v>13.787778854370114</c:v>
                </c:pt>
                <c:pt idx="13374">
                  <c:v>13.45369529724122</c:v>
                </c:pt>
                <c:pt idx="13375">
                  <c:v>9.3672558466593046</c:v>
                </c:pt>
                <c:pt idx="13376">
                  <c:v>-1.9473406473795194</c:v>
                </c:pt>
                <c:pt idx="13377">
                  <c:v>-3.4107675552368173</c:v>
                </c:pt>
                <c:pt idx="13378">
                  <c:v>-3.7874946594238281</c:v>
                </c:pt>
                <c:pt idx="13379">
                  <c:v>-3.5384225845336905</c:v>
                </c:pt>
                <c:pt idx="13380">
                  <c:v>-3.9920504887899138</c:v>
                </c:pt>
                <c:pt idx="13381">
                  <c:v>-3.7657105127970016</c:v>
                </c:pt>
                <c:pt idx="13382">
                  <c:v>-3.6950248082478092</c:v>
                </c:pt>
                <c:pt idx="13383">
                  <c:v>-3.1546258926391597</c:v>
                </c:pt>
                <c:pt idx="13384">
                  <c:v>-3.8042167027791729</c:v>
                </c:pt>
                <c:pt idx="13385">
                  <c:v>-3.6696996688842782</c:v>
                </c:pt>
                <c:pt idx="13386">
                  <c:v>-4.4783945083618164</c:v>
                </c:pt>
                <c:pt idx="13387">
                  <c:v>-4.4466934204101598</c:v>
                </c:pt>
                <c:pt idx="13388">
                  <c:v>-3.7499386469523888</c:v>
                </c:pt>
                <c:pt idx="13389">
                  <c:v>-3.8838198979696017</c:v>
                </c:pt>
                <c:pt idx="13390">
                  <c:v>-3.952932357788085</c:v>
                </c:pt>
                <c:pt idx="13391">
                  <c:v>-3.973380406697629</c:v>
                </c:pt>
                <c:pt idx="13392">
                  <c:v>-4.0945752461751646</c:v>
                </c:pt>
                <c:pt idx="13393">
                  <c:v>-4.1760428746541738</c:v>
                </c:pt>
                <c:pt idx="13394">
                  <c:v>-11.058637619018556</c:v>
                </c:pt>
                <c:pt idx="13395">
                  <c:v>-17.783913930257135</c:v>
                </c:pt>
                <c:pt idx="13396">
                  <c:v>-4.6800247828165311</c:v>
                </c:pt>
                <c:pt idx="13397">
                  <c:v>-2.9155928293863553</c:v>
                </c:pt>
                <c:pt idx="13398">
                  <c:v>-3.1697430610656747</c:v>
                </c:pt>
                <c:pt idx="13399">
                  <c:v>-3.1973505020141602</c:v>
                </c:pt>
                <c:pt idx="13400">
                  <c:v>-2.8325185775756827</c:v>
                </c:pt>
                <c:pt idx="13401">
                  <c:v>-2.5719428062438956</c:v>
                </c:pt>
                <c:pt idx="13402">
                  <c:v>-2.8549537658691397</c:v>
                </c:pt>
                <c:pt idx="13403">
                  <c:v>-2.8660931587219247</c:v>
                </c:pt>
                <c:pt idx="13404">
                  <c:v>-1.0808192888895858</c:v>
                </c:pt>
                <c:pt idx="13405">
                  <c:v>-2.3638696670532227</c:v>
                </c:pt>
                <c:pt idx="13406">
                  <c:v>1.8696575164794922</c:v>
                </c:pt>
                <c:pt idx="13407">
                  <c:v>6.3361393610636583</c:v>
                </c:pt>
                <c:pt idx="13408">
                  <c:v>6.6321328481038773</c:v>
                </c:pt>
                <c:pt idx="13409">
                  <c:v>7.1768148740133011</c:v>
                </c:pt>
                <c:pt idx="13410">
                  <c:v>9.4613966941833532</c:v>
                </c:pt>
                <c:pt idx="13411">
                  <c:v>8.5455811818441134</c:v>
                </c:pt>
                <c:pt idx="13412">
                  <c:v>-7.7987195650736698</c:v>
                </c:pt>
                <c:pt idx="13413">
                  <c:v>-49.83872095743817</c:v>
                </c:pt>
                <c:pt idx="13414">
                  <c:v>-88.361428737640381</c:v>
                </c:pt>
                <c:pt idx="13415">
                  <c:v>-110.40844821929929</c:v>
                </c:pt>
                <c:pt idx="13416">
                  <c:v>-126.0588415463765</c:v>
                </c:pt>
                <c:pt idx="13417">
                  <c:v>-137.13459920883173</c:v>
                </c:pt>
                <c:pt idx="13418">
                  <c:v>-140.5643652280171</c:v>
                </c:pt>
                <c:pt idx="13419">
                  <c:v>-139.27039543787635</c:v>
                </c:pt>
                <c:pt idx="13420">
                  <c:v>-138.40600967407221</c:v>
                </c:pt>
                <c:pt idx="13421">
                  <c:v>-138.12638409932453</c:v>
                </c:pt>
                <c:pt idx="13422">
                  <c:v>-136.87971560160318</c:v>
                </c:pt>
                <c:pt idx="13423">
                  <c:v>-134.94138558705646</c:v>
                </c:pt>
                <c:pt idx="13424">
                  <c:v>-133.81296205520636</c:v>
                </c:pt>
                <c:pt idx="13425">
                  <c:v>-133.39514748255425</c:v>
                </c:pt>
                <c:pt idx="13426">
                  <c:v>-168.64405918121338</c:v>
                </c:pt>
                <c:pt idx="13427">
                  <c:v>-218.96400451660151</c:v>
                </c:pt>
                <c:pt idx="13428">
                  <c:v>-237.12137905756637</c:v>
                </c:pt>
                <c:pt idx="13429">
                  <c:v>-236.58719921112061</c:v>
                </c:pt>
                <c:pt idx="13430">
                  <c:v>-227.55501127243048</c:v>
                </c:pt>
                <c:pt idx="13431">
                  <c:v>-216.0838993390401</c:v>
                </c:pt>
                <c:pt idx="13432">
                  <c:v>-205.32055282592773</c:v>
                </c:pt>
                <c:pt idx="13433">
                  <c:v>-190.4158142407735</c:v>
                </c:pt>
                <c:pt idx="13434">
                  <c:v>-166.89565738042205</c:v>
                </c:pt>
                <c:pt idx="13435">
                  <c:v>-107.61077197392771</c:v>
                </c:pt>
                <c:pt idx="13436">
                  <c:v>-32.819315592447879</c:v>
                </c:pt>
                <c:pt idx="13437">
                  <c:v>-6.7136128743489945</c:v>
                </c:pt>
                <c:pt idx="13438">
                  <c:v>-2.3188552856445304</c:v>
                </c:pt>
                <c:pt idx="13439">
                  <c:v>-2.366837819417241</c:v>
                </c:pt>
                <c:pt idx="13440">
                  <c:v>-2.0512250264486043</c:v>
                </c:pt>
                <c:pt idx="13441">
                  <c:v>-1.7273972829183317</c:v>
                </c:pt>
                <c:pt idx="13442">
                  <c:v>-1.6046918233234919</c:v>
                </c:pt>
                <c:pt idx="13443">
                  <c:v>-1.3893006642658747</c:v>
                </c:pt>
                <c:pt idx="13444">
                  <c:v>-1.4966958363850158</c:v>
                </c:pt>
                <c:pt idx="13445">
                  <c:v>-1.4311650594074756</c:v>
                </c:pt>
                <c:pt idx="13446">
                  <c:v>-1.3355582555134329</c:v>
                </c:pt>
                <c:pt idx="13447">
                  <c:v>-1.2548004786173124</c:v>
                </c:pt>
                <c:pt idx="13448">
                  <c:v>-1.2190183003743864</c:v>
                </c:pt>
                <c:pt idx="13449">
                  <c:v>-1.0419473648071289</c:v>
                </c:pt>
                <c:pt idx="13450">
                  <c:v>-1.183781623840332</c:v>
                </c:pt>
                <c:pt idx="13451">
                  <c:v>-1.2054967880249012</c:v>
                </c:pt>
                <c:pt idx="13452">
                  <c:v>0.68240165710449263</c:v>
                </c:pt>
                <c:pt idx="13453">
                  <c:v>-0.12035592397046457</c:v>
                </c:pt>
                <c:pt idx="13454">
                  <c:v>1.3633483250936251</c:v>
                </c:pt>
                <c:pt idx="13455">
                  <c:v>0.87134234110510533</c:v>
                </c:pt>
                <c:pt idx="13456">
                  <c:v>-0.43714872996008591</c:v>
                </c:pt>
                <c:pt idx="13457">
                  <c:v>-0.47460428873694138</c:v>
                </c:pt>
                <c:pt idx="13458">
                  <c:v>-0.55321788787841797</c:v>
                </c:pt>
                <c:pt idx="13459">
                  <c:v>-0.38113339742028535</c:v>
                </c:pt>
                <c:pt idx="13460">
                  <c:v>-0.39323361714684796</c:v>
                </c:pt>
                <c:pt idx="13461">
                  <c:v>-0.33751519521081291</c:v>
                </c:pt>
                <c:pt idx="13462">
                  <c:v>-0.39676157633459763</c:v>
                </c:pt>
                <c:pt idx="13463">
                  <c:v>-0.26213232676184361</c:v>
                </c:pt>
                <c:pt idx="13464">
                  <c:v>-0.20554669698083225</c:v>
                </c:pt>
                <c:pt idx="13465">
                  <c:v>-0.20831330617272681</c:v>
                </c:pt>
                <c:pt idx="13466">
                  <c:v>-0.34281412760412888</c:v>
                </c:pt>
                <c:pt idx="13467">
                  <c:v>-0.37307771046948812</c:v>
                </c:pt>
                <c:pt idx="13468">
                  <c:v>-0.32091395060228944</c:v>
                </c:pt>
                <c:pt idx="13469">
                  <c:v>-0.27986590067541794</c:v>
                </c:pt>
                <c:pt idx="13470">
                  <c:v>-0.24178822835290253</c:v>
                </c:pt>
                <c:pt idx="13471">
                  <c:v>-0.30722459157311732</c:v>
                </c:pt>
                <c:pt idx="13472">
                  <c:v>-0.25765514373779286</c:v>
                </c:pt>
                <c:pt idx="13473">
                  <c:v>-0.16222127278649628</c:v>
                </c:pt>
                <c:pt idx="13474">
                  <c:v>-0.12375450134277347</c:v>
                </c:pt>
                <c:pt idx="13475">
                  <c:v>-2.540334065759E-2</c:v>
                </c:pt>
                <c:pt idx="13476">
                  <c:v>0.18136151631676969</c:v>
                </c:pt>
                <c:pt idx="13477">
                  <c:v>0.64086977640783993</c:v>
                </c:pt>
                <c:pt idx="13478">
                  <c:v>1.0746221542358401</c:v>
                </c:pt>
                <c:pt idx="13479">
                  <c:v>0.60420767466223424</c:v>
                </c:pt>
                <c:pt idx="13480">
                  <c:v>0.14125506083178158</c:v>
                </c:pt>
                <c:pt idx="13481">
                  <c:v>9.9023183186091081E-3</c:v>
                </c:pt>
                <c:pt idx="13482">
                  <c:v>-0.66708374023437522</c:v>
                </c:pt>
                <c:pt idx="13483">
                  <c:v>-0.70727157592773438</c:v>
                </c:pt>
                <c:pt idx="13484">
                  <c:v>1.2032349904377493</c:v>
                </c:pt>
                <c:pt idx="13485">
                  <c:v>4.8305085500081759</c:v>
                </c:pt>
                <c:pt idx="13486">
                  <c:v>22.28981876373291</c:v>
                </c:pt>
                <c:pt idx="13487">
                  <c:v>22.279244422912598</c:v>
                </c:pt>
                <c:pt idx="13488">
                  <c:v>18.660559972127189</c:v>
                </c:pt>
                <c:pt idx="13489">
                  <c:v>20.315046310424798</c:v>
                </c:pt>
                <c:pt idx="13490">
                  <c:v>20.60238138834643</c:v>
                </c:pt>
                <c:pt idx="13491">
                  <c:v>23.792558670043931</c:v>
                </c:pt>
                <c:pt idx="13492">
                  <c:v>26.0089146296183</c:v>
                </c:pt>
                <c:pt idx="13493">
                  <c:v>31.137639681498285</c:v>
                </c:pt>
                <c:pt idx="13494">
                  <c:v>31.374839146931887</c:v>
                </c:pt>
                <c:pt idx="13495">
                  <c:v>29.676894187927246</c:v>
                </c:pt>
                <c:pt idx="13496">
                  <c:v>36.027487119038923</c:v>
                </c:pt>
                <c:pt idx="13497">
                  <c:v>32.629476229349748</c:v>
                </c:pt>
                <c:pt idx="13498">
                  <c:v>33.812325477600083</c:v>
                </c:pt>
                <c:pt idx="13499">
                  <c:v>31.741252263386961</c:v>
                </c:pt>
                <c:pt idx="13500">
                  <c:v>29.91617361704516</c:v>
                </c:pt>
                <c:pt idx="13501">
                  <c:v>25.884109814961782</c:v>
                </c:pt>
                <c:pt idx="13502">
                  <c:v>18.426721890767439</c:v>
                </c:pt>
                <c:pt idx="13503">
                  <c:v>27.715950330098394</c:v>
                </c:pt>
                <c:pt idx="13504">
                  <c:v>33.041283925374259</c:v>
                </c:pt>
                <c:pt idx="13505">
                  <c:v>37.190632184346555</c:v>
                </c:pt>
                <c:pt idx="13506">
                  <c:v>24.100849469502805</c:v>
                </c:pt>
                <c:pt idx="13507">
                  <c:v>26.586247762044188</c:v>
                </c:pt>
                <c:pt idx="13508">
                  <c:v>21.495060602823958</c:v>
                </c:pt>
                <c:pt idx="13509">
                  <c:v>22.159716288248774</c:v>
                </c:pt>
                <c:pt idx="13510">
                  <c:v>39.464631080627427</c:v>
                </c:pt>
                <c:pt idx="13511">
                  <c:v>42.545828183491949</c:v>
                </c:pt>
                <c:pt idx="13512">
                  <c:v>22.96708965301513</c:v>
                </c:pt>
                <c:pt idx="13513">
                  <c:v>27.919304529825922</c:v>
                </c:pt>
                <c:pt idx="13514">
                  <c:v>12.991820335388184</c:v>
                </c:pt>
                <c:pt idx="13515">
                  <c:v>-3.2187347412109402</c:v>
                </c:pt>
                <c:pt idx="13516">
                  <c:v>33.013405799865723</c:v>
                </c:pt>
                <c:pt idx="13517">
                  <c:v>112.21743615468333</c:v>
                </c:pt>
                <c:pt idx="13518">
                  <c:v>137.22557512919104</c:v>
                </c:pt>
                <c:pt idx="13519">
                  <c:v>187.21691799163818</c:v>
                </c:pt>
                <c:pt idx="13520">
                  <c:v>162.38744417826342</c:v>
                </c:pt>
                <c:pt idx="13521">
                  <c:v>136.32428455352783</c:v>
                </c:pt>
                <c:pt idx="13522">
                  <c:v>131.71504688262951</c:v>
                </c:pt>
                <c:pt idx="13523">
                  <c:v>118.40267753601071</c:v>
                </c:pt>
                <c:pt idx="13524">
                  <c:v>122.53042284647617</c:v>
                </c:pt>
                <c:pt idx="13525">
                  <c:v>101.59259001413974</c:v>
                </c:pt>
                <c:pt idx="13526">
                  <c:v>108.04538249969478</c:v>
                </c:pt>
                <c:pt idx="13527">
                  <c:v>138.75687694549566</c:v>
                </c:pt>
                <c:pt idx="13528">
                  <c:v>119.63239828745515</c:v>
                </c:pt>
                <c:pt idx="13529">
                  <c:v>118.55203151702875</c:v>
                </c:pt>
                <c:pt idx="13530">
                  <c:v>132.26466623942048</c:v>
                </c:pt>
                <c:pt idx="13531">
                  <c:v>159.14875094095868</c:v>
                </c:pt>
                <c:pt idx="13532">
                  <c:v>181.71379884084052</c:v>
                </c:pt>
                <c:pt idx="13533">
                  <c:v>208.02582867940271</c:v>
                </c:pt>
                <c:pt idx="13534">
                  <c:v>153.26598485310871</c:v>
                </c:pt>
                <c:pt idx="13535">
                  <c:v>91.126194636026938</c:v>
                </c:pt>
                <c:pt idx="13536">
                  <c:v>106.46866099039715</c:v>
                </c:pt>
                <c:pt idx="13537">
                  <c:v>98.034092585245887</c:v>
                </c:pt>
                <c:pt idx="13538">
                  <c:v>68.926187515258789</c:v>
                </c:pt>
                <c:pt idx="13539">
                  <c:v>82.518716494242426</c:v>
                </c:pt>
                <c:pt idx="13540">
                  <c:v>68.782596906026214</c:v>
                </c:pt>
                <c:pt idx="13541">
                  <c:v>57.833500544230105</c:v>
                </c:pt>
                <c:pt idx="13542">
                  <c:v>65.398320198059054</c:v>
                </c:pt>
                <c:pt idx="13543">
                  <c:v>169.9355006217956</c:v>
                </c:pt>
                <c:pt idx="13544">
                  <c:v>224.73176240921018</c:v>
                </c:pt>
                <c:pt idx="13545">
                  <c:v>131.81974124908442</c:v>
                </c:pt>
                <c:pt idx="13546">
                  <c:v>121.36346276601158</c:v>
                </c:pt>
                <c:pt idx="13547">
                  <c:v>111.45658206939697</c:v>
                </c:pt>
                <c:pt idx="13548">
                  <c:v>121.26758480072021</c:v>
                </c:pt>
                <c:pt idx="13549">
                  <c:v>129.92836634318047</c:v>
                </c:pt>
                <c:pt idx="13550">
                  <c:v>140.49713611602789</c:v>
                </c:pt>
                <c:pt idx="13551">
                  <c:v>106.98374112447092</c:v>
                </c:pt>
                <c:pt idx="13552">
                  <c:v>83.543909390767467</c:v>
                </c:pt>
                <c:pt idx="13553">
                  <c:v>83.087018648783328</c:v>
                </c:pt>
                <c:pt idx="13554">
                  <c:v>76.230268160502092</c:v>
                </c:pt>
                <c:pt idx="13555">
                  <c:v>122.54486179351809</c:v>
                </c:pt>
                <c:pt idx="13556">
                  <c:v>140.27500104904169</c:v>
                </c:pt>
                <c:pt idx="13557">
                  <c:v>167.21085294087723</c:v>
                </c:pt>
                <c:pt idx="13558">
                  <c:v>106.32237529754633</c:v>
                </c:pt>
                <c:pt idx="13559">
                  <c:v>-20.346725781758664</c:v>
                </c:pt>
                <c:pt idx="13560">
                  <c:v>-6.4693341255187988</c:v>
                </c:pt>
                <c:pt idx="13561">
                  <c:v>1.5226248105366831</c:v>
                </c:pt>
                <c:pt idx="13562">
                  <c:v>4.1265633900960097</c:v>
                </c:pt>
                <c:pt idx="13563">
                  <c:v>4.4503013292948594</c:v>
                </c:pt>
                <c:pt idx="13564">
                  <c:v>3.3750716845194679</c:v>
                </c:pt>
                <c:pt idx="13565">
                  <c:v>1.2153236071269466</c:v>
                </c:pt>
                <c:pt idx="13566">
                  <c:v>0.24862496058148059</c:v>
                </c:pt>
                <c:pt idx="13567">
                  <c:v>-0.35628016789752354</c:v>
                </c:pt>
                <c:pt idx="13568">
                  <c:v>-0.25591119130450596</c:v>
                </c:pt>
                <c:pt idx="13569">
                  <c:v>-0.14502557118731829</c:v>
                </c:pt>
                <c:pt idx="13570">
                  <c:v>2.5163259506225586</c:v>
                </c:pt>
                <c:pt idx="13571">
                  <c:v>5.6348813374837032</c:v>
                </c:pt>
                <c:pt idx="13572">
                  <c:v>4.7197125752766738</c:v>
                </c:pt>
                <c:pt idx="13573">
                  <c:v>4.51560624440509</c:v>
                </c:pt>
                <c:pt idx="13574">
                  <c:v>0.67891716957092263</c:v>
                </c:pt>
                <c:pt idx="13575">
                  <c:v>0.33304754892986937</c:v>
                </c:pt>
                <c:pt idx="13576">
                  <c:v>-0.29899930953979492</c:v>
                </c:pt>
                <c:pt idx="13577">
                  <c:v>9.1049989064515516E-2</c:v>
                </c:pt>
                <c:pt idx="13578">
                  <c:v>2.7030070622743117E-2</c:v>
                </c:pt>
                <c:pt idx="13579">
                  <c:v>4.1556119918823277E-2</c:v>
                </c:pt>
                <c:pt idx="13580">
                  <c:v>9.1857512791961041E-2</c:v>
                </c:pt>
                <c:pt idx="13581">
                  <c:v>0.19379878044128426</c:v>
                </c:pt>
                <c:pt idx="13582">
                  <c:v>0.34534955024719233</c:v>
                </c:pt>
                <c:pt idx="13583">
                  <c:v>0.71993740399676653</c:v>
                </c:pt>
                <c:pt idx="13584">
                  <c:v>0.57646481196084653</c:v>
                </c:pt>
                <c:pt idx="13585">
                  <c:v>0.98310192426046661</c:v>
                </c:pt>
                <c:pt idx="13586">
                  <c:v>0.79086263974508597</c:v>
                </c:pt>
                <c:pt idx="13587">
                  <c:v>1.1269251504586468E-4</c:v>
                </c:pt>
                <c:pt idx="13588">
                  <c:v>-0.72608200709024118</c:v>
                </c:pt>
                <c:pt idx="13589">
                  <c:v>0.13085222244262695</c:v>
                </c:pt>
                <c:pt idx="13590">
                  <c:v>-0.7149266401926867</c:v>
                </c:pt>
                <c:pt idx="13591">
                  <c:v>-1.735659122467041</c:v>
                </c:pt>
                <c:pt idx="13592">
                  <c:v>-0.33976817131042503</c:v>
                </c:pt>
                <c:pt idx="13593">
                  <c:v>-0.64141702651977572</c:v>
                </c:pt>
                <c:pt idx="13594">
                  <c:v>-0.70745714505511592</c:v>
                </c:pt>
                <c:pt idx="13595">
                  <c:v>-0.9497799078623359</c:v>
                </c:pt>
                <c:pt idx="13596">
                  <c:v>-0.94960141181945823</c:v>
                </c:pt>
                <c:pt idx="13597">
                  <c:v>-1.4833138783772879</c:v>
                </c:pt>
                <c:pt idx="13598">
                  <c:v>-1.3590191205342705</c:v>
                </c:pt>
                <c:pt idx="13599">
                  <c:v>-1.7995893955230708</c:v>
                </c:pt>
                <c:pt idx="13600">
                  <c:v>-13.03544974327087</c:v>
                </c:pt>
                <c:pt idx="13601">
                  <c:v>-14.59638532002765</c:v>
                </c:pt>
                <c:pt idx="13602">
                  <c:v>-10.99914224942524</c:v>
                </c:pt>
                <c:pt idx="13603">
                  <c:v>-9.1534420649210553</c:v>
                </c:pt>
                <c:pt idx="13604">
                  <c:v>-2.370262781778961</c:v>
                </c:pt>
                <c:pt idx="13605">
                  <c:v>3.2212813695281291E-2</c:v>
                </c:pt>
                <c:pt idx="13606">
                  <c:v>0.66724904378256189</c:v>
                </c:pt>
                <c:pt idx="13607">
                  <c:v>0.90998442967733673</c:v>
                </c:pt>
                <c:pt idx="13608">
                  <c:v>0.97107839584350608</c:v>
                </c:pt>
                <c:pt idx="13609">
                  <c:v>0.54115096728008893</c:v>
                </c:pt>
                <c:pt idx="13610">
                  <c:v>0.44553414980569528</c:v>
                </c:pt>
                <c:pt idx="13611">
                  <c:v>0.30038634936013886</c:v>
                </c:pt>
                <c:pt idx="13612">
                  <c:v>0.53906257947284042</c:v>
                </c:pt>
                <c:pt idx="13613">
                  <c:v>0.38041567802429221</c:v>
                </c:pt>
                <c:pt idx="13614">
                  <c:v>0.60853385925292958</c:v>
                </c:pt>
                <c:pt idx="13615">
                  <c:v>0.37643225987753232</c:v>
                </c:pt>
                <c:pt idx="13616">
                  <c:v>0.2640289465586535</c:v>
                </c:pt>
                <c:pt idx="13617">
                  <c:v>0.21436429023742687</c:v>
                </c:pt>
                <c:pt idx="13618">
                  <c:v>0.20887923240661621</c:v>
                </c:pt>
                <c:pt idx="13619">
                  <c:v>0.24386350313821481</c:v>
                </c:pt>
                <c:pt idx="13620">
                  <c:v>0.28146497408550897</c:v>
                </c:pt>
                <c:pt idx="13621">
                  <c:v>0.1308892567952285</c:v>
                </c:pt>
                <c:pt idx="13622">
                  <c:v>0.12448970476788193</c:v>
                </c:pt>
                <c:pt idx="13623">
                  <c:v>0.19028043746948248</c:v>
                </c:pt>
                <c:pt idx="13624">
                  <c:v>9.0487639109284132E-2</c:v>
                </c:pt>
                <c:pt idx="13625">
                  <c:v>0.13012758890789655</c:v>
                </c:pt>
                <c:pt idx="13626">
                  <c:v>0.11668578783672959</c:v>
                </c:pt>
                <c:pt idx="13627">
                  <c:v>0.14535339673358288</c:v>
                </c:pt>
                <c:pt idx="13628">
                  <c:v>0.18487620353698736</c:v>
                </c:pt>
                <c:pt idx="13629">
                  <c:v>0.21001370747885068</c:v>
                </c:pt>
                <c:pt idx="13630">
                  <c:v>0.15729125340780581</c:v>
                </c:pt>
                <c:pt idx="13631">
                  <c:v>0.15040493011474618</c:v>
                </c:pt>
                <c:pt idx="13632">
                  <c:v>0.23415136337280273</c:v>
                </c:pt>
                <c:pt idx="13633">
                  <c:v>2.2951046625763659E-2</c:v>
                </c:pt>
                <c:pt idx="13634">
                  <c:v>-4.8214501539866035</c:v>
                </c:pt>
                <c:pt idx="13635">
                  <c:v>-1.2285532951354974</c:v>
                </c:pt>
                <c:pt idx="13636">
                  <c:v>-0.35961230595910387</c:v>
                </c:pt>
                <c:pt idx="13637">
                  <c:v>-5.6887149810791023E-2</c:v>
                </c:pt>
                <c:pt idx="13638">
                  <c:v>-7.9008738199888767E-2</c:v>
                </c:pt>
                <c:pt idx="13639">
                  <c:v>-7.4019591013552627E-2</c:v>
                </c:pt>
                <c:pt idx="13640">
                  <c:v>3.2461919784545912</c:v>
                </c:pt>
                <c:pt idx="13641">
                  <c:v>4.9985655148823884</c:v>
                </c:pt>
                <c:pt idx="13642">
                  <c:v>5.7872374852498201</c:v>
                </c:pt>
                <c:pt idx="13643">
                  <c:v>5.9968406359354844</c:v>
                </c:pt>
                <c:pt idx="13644">
                  <c:v>6.0101202328999648</c:v>
                </c:pt>
                <c:pt idx="13645">
                  <c:v>6.0897884368896484</c:v>
                </c:pt>
                <c:pt idx="13646">
                  <c:v>6.4446129798889142</c:v>
                </c:pt>
                <c:pt idx="13647">
                  <c:v>6.8876423835754403</c:v>
                </c:pt>
                <c:pt idx="13648">
                  <c:v>1.8587624231973905</c:v>
                </c:pt>
                <c:pt idx="13649">
                  <c:v>-0.19015041987097447</c:v>
                </c:pt>
                <c:pt idx="13650">
                  <c:v>-0.18296829859411912</c:v>
                </c:pt>
                <c:pt idx="13651">
                  <c:v>-9.5121383666992229E-2</c:v>
                </c:pt>
                <c:pt idx="13652">
                  <c:v>-7.139094670611712E-2</c:v>
                </c:pt>
                <c:pt idx="13653">
                  <c:v>-0.14109357198083219</c:v>
                </c:pt>
                <c:pt idx="13654">
                  <c:v>-0.11328140894573836</c:v>
                </c:pt>
                <c:pt idx="13655">
                  <c:v>-0.11930704116821292</c:v>
                </c:pt>
                <c:pt idx="13656">
                  <c:v>-0.10701942443847656</c:v>
                </c:pt>
                <c:pt idx="13657">
                  <c:v>-0.11214447021484375</c:v>
                </c:pt>
                <c:pt idx="13658">
                  <c:v>-0.12530263264977742</c:v>
                </c:pt>
                <c:pt idx="13659">
                  <c:v>-0.1711745262145995</c:v>
                </c:pt>
                <c:pt idx="13660">
                  <c:v>-0.16522232691448835</c:v>
                </c:pt>
                <c:pt idx="13661">
                  <c:v>-0.1360739072164279</c:v>
                </c:pt>
                <c:pt idx="13662">
                  <c:v>-0.12716881434118932</c:v>
                </c:pt>
                <c:pt idx="13663">
                  <c:v>-0.1226723988850722</c:v>
                </c:pt>
                <c:pt idx="13664">
                  <c:v>-0.12041902542114259</c:v>
                </c:pt>
                <c:pt idx="13665">
                  <c:v>1.0717288653055448</c:v>
                </c:pt>
                <c:pt idx="13666">
                  <c:v>-0.13765430450439459</c:v>
                </c:pt>
                <c:pt idx="13667">
                  <c:v>-0.14201005299889863</c:v>
                </c:pt>
                <c:pt idx="13668">
                  <c:v>-0.16580772399902338</c:v>
                </c:pt>
                <c:pt idx="13669">
                  <c:v>-0.28554789225256638</c:v>
                </c:pt>
                <c:pt idx="13670">
                  <c:v>-0.23807779947912883</c:v>
                </c:pt>
                <c:pt idx="13671">
                  <c:v>-0.13649336496996517</c:v>
                </c:pt>
                <c:pt idx="13672">
                  <c:v>-0.31485939025878917</c:v>
                </c:pt>
                <c:pt idx="13673">
                  <c:v>-0.34299405415856654</c:v>
                </c:pt>
                <c:pt idx="13674">
                  <c:v>-0.45508734385168736</c:v>
                </c:pt>
                <c:pt idx="13675">
                  <c:v>-0.5125551223754885</c:v>
                </c:pt>
                <c:pt idx="13676">
                  <c:v>-0.43823273976647681</c:v>
                </c:pt>
                <c:pt idx="13677">
                  <c:v>-8.9734395345090118E-2</c:v>
                </c:pt>
                <c:pt idx="13678">
                  <c:v>-0.3355226516723635</c:v>
                </c:pt>
                <c:pt idx="13679">
                  <c:v>-0.54381879170739456</c:v>
                </c:pt>
                <c:pt idx="13680">
                  <c:v>-0.42617257436108974</c:v>
                </c:pt>
                <c:pt idx="13681">
                  <c:v>-0.14663187662756627</c:v>
                </c:pt>
                <c:pt idx="13682">
                  <c:v>0.5867465337117892</c:v>
                </c:pt>
                <c:pt idx="13683">
                  <c:v>1.4471502304077148</c:v>
                </c:pt>
                <c:pt idx="13684">
                  <c:v>0.81172974904370698</c:v>
                </c:pt>
                <c:pt idx="13685">
                  <c:v>1.7713680267333984</c:v>
                </c:pt>
                <c:pt idx="13686">
                  <c:v>3.3177204132080069</c:v>
                </c:pt>
                <c:pt idx="13687">
                  <c:v>3.3370561599731428</c:v>
                </c:pt>
                <c:pt idx="13688">
                  <c:v>3.9707736968994141</c:v>
                </c:pt>
                <c:pt idx="13689">
                  <c:v>4.2186520894368886</c:v>
                </c:pt>
                <c:pt idx="13690">
                  <c:v>4.1791521708170185</c:v>
                </c:pt>
                <c:pt idx="13691">
                  <c:v>3.400075912475585</c:v>
                </c:pt>
                <c:pt idx="13692">
                  <c:v>3.1936972935993717</c:v>
                </c:pt>
                <c:pt idx="13693">
                  <c:v>2.9774939219156522</c:v>
                </c:pt>
                <c:pt idx="13694">
                  <c:v>2.8383588790893546</c:v>
                </c:pt>
                <c:pt idx="13695">
                  <c:v>2.3982439041137669</c:v>
                </c:pt>
                <c:pt idx="13696">
                  <c:v>2.0959927241007108</c:v>
                </c:pt>
                <c:pt idx="13697">
                  <c:v>2.157444953918457</c:v>
                </c:pt>
                <c:pt idx="13698">
                  <c:v>15.813564618428591</c:v>
                </c:pt>
                <c:pt idx="13699">
                  <c:v>40.972554047902406</c:v>
                </c:pt>
                <c:pt idx="13700">
                  <c:v>10.829603830973326</c:v>
                </c:pt>
                <c:pt idx="13701">
                  <c:v>4.5000336964925509</c:v>
                </c:pt>
                <c:pt idx="13702">
                  <c:v>2.7832250595092782</c:v>
                </c:pt>
                <c:pt idx="13703">
                  <c:v>1.8169074058532719</c:v>
                </c:pt>
                <c:pt idx="13704">
                  <c:v>2.3188937505086638</c:v>
                </c:pt>
                <c:pt idx="13705">
                  <c:v>1.0227813720703121</c:v>
                </c:pt>
                <c:pt idx="13706">
                  <c:v>0.14179388682049432</c:v>
                </c:pt>
                <c:pt idx="13707">
                  <c:v>0.56935326258343388</c:v>
                </c:pt>
                <c:pt idx="13708">
                  <c:v>0.87476126352947914</c:v>
                </c:pt>
                <c:pt idx="13709">
                  <c:v>1.3175622622171654</c:v>
                </c:pt>
                <c:pt idx="13710">
                  <c:v>1.2918535868327017</c:v>
                </c:pt>
                <c:pt idx="13711">
                  <c:v>0.47447713216149628</c:v>
                </c:pt>
                <c:pt idx="13712">
                  <c:v>0.42313289642333979</c:v>
                </c:pt>
                <c:pt idx="13713">
                  <c:v>0.6786292394002662</c:v>
                </c:pt>
                <c:pt idx="13714">
                  <c:v>2.0441791216532579</c:v>
                </c:pt>
                <c:pt idx="13715">
                  <c:v>1.8074881235758657</c:v>
                </c:pt>
                <c:pt idx="13716">
                  <c:v>1.0123351414998183</c:v>
                </c:pt>
                <c:pt idx="13717">
                  <c:v>0.17643117904663091</c:v>
                </c:pt>
                <c:pt idx="13718">
                  <c:v>0.59956343968707393</c:v>
                </c:pt>
                <c:pt idx="13719">
                  <c:v>0.38018655776977561</c:v>
                </c:pt>
                <c:pt idx="13720">
                  <c:v>0.42649745941162109</c:v>
                </c:pt>
                <c:pt idx="13721">
                  <c:v>0.56989097595214844</c:v>
                </c:pt>
                <c:pt idx="13722">
                  <c:v>0.82962020238238698</c:v>
                </c:pt>
                <c:pt idx="13723">
                  <c:v>0.7934260368347168</c:v>
                </c:pt>
                <c:pt idx="13724">
                  <c:v>0.84362824757892019</c:v>
                </c:pt>
                <c:pt idx="13725">
                  <c:v>1.2776548067728868</c:v>
                </c:pt>
                <c:pt idx="13726">
                  <c:v>-0.29098383585613885</c:v>
                </c:pt>
                <c:pt idx="13727">
                  <c:v>-0.4383808771769398</c:v>
                </c:pt>
                <c:pt idx="13728">
                  <c:v>-0.86237700780236537</c:v>
                </c:pt>
                <c:pt idx="13729">
                  <c:v>-1.0363035202026367</c:v>
                </c:pt>
                <c:pt idx="13730">
                  <c:v>-0.65874401728314136</c:v>
                </c:pt>
                <c:pt idx="13731">
                  <c:v>-0.16262388229370117</c:v>
                </c:pt>
                <c:pt idx="13732">
                  <c:v>0.36959282557165818</c:v>
                </c:pt>
                <c:pt idx="13733">
                  <c:v>0.28934383392333984</c:v>
                </c:pt>
                <c:pt idx="13734">
                  <c:v>0.22262954711914063</c:v>
                </c:pt>
                <c:pt idx="13735">
                  <c:v>-0.46000512441003127</c:v>
                </c:pt>
                <c:pt idx="13736">
                  <c:v>-0.69397974014282249</c:v>
                </c:pt>
                <c:pt idx="13737">
                  <c:v>-1.1325778961181641</c:v>
                </c:pt>
                <c:pt idx="13738">
                  <c:v>-1.1763358116149902</c:v>
                </c:pt>
                <c:pt idx="13739">
                  <c:v>-1.7202647527058725</c:v>
                </c:pt>
                <c:pt idx="13740">
                  <c:v>-0.40157286326092412</c:v>
                </c:pt>
                <c:pt idx="13741">
                  <c:v>-2.493730386098207</c:v>
                </c:pt>
                <c:pt idx="13742">
                  <c:v>-2.768535772959412</c:v>
                </c:pt>
                <c:pt idx="13743">
                  <c:v>-2.4883907636006493</c:v>
                </c:pt>
                <c:pt idx="13744">
                  <c:v>-2.5560274124145508</c:v>
                </c:pt>
                <c:pt idx="13745">
                  <c:v>-2.6477317810058612</c:v>
                </c:pt>
                <c:pt idx="13746">
                  <c:v>-2.6551609039306632</c:v>
                </c:pt>
                <c:pt idx="13747">
                  <c:v>-2.7520275115966801</c:v>
                </c:pt>
                <c:pt idx="13748">
                  <c:v>-2.8315102259317646</c:v>
                </c:pt>
                <c:pt idx="13749">
                  <c:v>-2.8855595588684082</c:v>
                </c:pt>
                <c:pt idx="13750">
                  <c:v>-3.2952402432759982</c:v>
                </c:pt>
                <c:pt idx="13751">
                  <c:v>-2.7759251594543457</c:v>
                </c:pt>
                <c:pt idx="13752">
                  <c:v>-2.6615991592407231</c:v>
                </c:pt>
                <c:pt idx="13753">
                  <c:v>-3.1544235547383441</c:v>
                </c:pt>
                <c:pt idx="13754">
                  <c:v>-2.8076254526774282</c:v>
                </c:pt>
                <c:pt idx="13755">
                  <c:v>-3.0572875340779442</c:v>
                </c:pt>
                <c:pt idx="13756">
                  <c:v>-2.169660568237306</c:v>
                </c:pt>
                <c:pt idx="13757">
                  <c:v>-2.5451151529948106</c:v>
                </c:pt>
                <c:pt idx="13758">
                  <c:v>-1.7811713218688965</c:v>
                </c:pt>
                <c:pt idx="13759">
                  <c:v>10.079293251037599</c:v>
                </c:pt>
                <c:pt idx="13760">
                  <c:v>0.33945083618164096</c:v>
                </c:pt>
                <c:pt idx="13761">
                  <c:v>-2.4876114527384638</c:v>
                </c:pt>
                <c:pt idx="13762">
                  <c:v>-2.7499810854593552</c:v>
                </c:pt>
                <c:pt idx="13763">
                  <c:v>-2.9490257898966088</c:v>
                </c:pt>
                <c:pt idx="13764">
                  <c:v>-3.4780610402425518</c:v>
                </c:pt>
                <c:pt idx="13765">
                  <c:v>-3.9563730557759413</c:v>
                </c:pt>
                <c:pt idx="13766">
                  <c:v>-3.37896410624188</c:v>
                </c:pt>
                <c:pt idx="13767">
                  <c:v>-3.4179217020670212</c:v>
                </c:pt>
                <c:pt idx="13768">
                  <c:v>-3.1923605600993032</c:v>
                </c:pt>
                <c:pt idx="13769">
                  <c:v>-2.9783136049906034</c:v>
                </c:pt>
                <c:pt idx="13770">
                  <c:v>1.0886905988057265</c:v>
                </c:pt>
                <c:pt idx="13771">
                  <c:v>22.938120047251402</c:v>
                </c:pt>
                <c:pt idx="13772">
                  <c:v>31.390825907389342</c:v>
                </c:pt>
                <c:pt idx="13773">
                  <c:v>40.405072689056446</c:v>
                </c:pt>
                <c:pt idx="13774">
                  <c:v>47.578423817952455</c:v>
                </c:pt>
                <c:pt idx="13775">
                  <c:v>47.935356775919615</c:v>
                </c:pt>
                <c:pt idx="13776">
                  <c:v>37.30413595835364</c:v>
                </c:pt>
                <c:pt idx="13777">
                  <c:v>32.055550416310595</c:v>
                </c:pt>
                <c:pt idx="13778">
                  <c:v>32.423807144165103</c:v>
                </c:pt>
                <c:pt idx="13779">
                  <c:v>32.813476403554297</c:v>
                </c:pt>
                <c:pt idx="13780">
                  <c:v>32.847305297851605</c:v>
                </c:pt>
                <c:pt idx="13781">
                  <c:v>32.788188139597537</c:v>
                </c:pt>
                <c:pt idx="13782">
                  <c:v>33.089797973632741</c:v>
                </c:pt>
                <c:pt idx="13783">
                  <c:v>35.26936880747482</c:v>
                </c:pt>
                <c:pt idx="13784">
                  <c:v>35.768309116363582</c:v>
                </c:pt>
                <c:pt idx="13785">
                  <c:v>37.015875657399455</c:v>
                </c:pt>
                <c:pt idx="13786">
                  <c:v>39.932446161905943</c:v>
                </c:pt>
                <c:pt idx="13787">
                  <c:v>44.155537764231376</c:v>
                </c:pt>
                <c:pt idx="13788">
                  <c:v>44.909136613210009</c:v>
                </c:pt>
                <c:pt idx="13789">
                  <c:v>48.180000305175859</c:v>
                </c:pt>
                <c:pt idx="13790">
                  <c:v>52.171958605448353</c:v>
                </c:pt>
                <c:pt idx="13791">
                  <c:v>13.404291788737051</c:v>
                </c:pt>
                <c:pt idx="13792">
                  <c:v>-34.161767323811887</c:v>
                </c:pt>
                <c:pt idx="13793">
                  <c:v>-46.917713801066142</c:v>
                </c:pt>
                <c:pt idx="13794">
                  <c:v>-48.700547854105601</c:v>
                </c:pt>
                <c:pt idx="13795">
                  <c:v>-46.165196736653698</c:v>
                </c:pt>
                <c:pt idx="13796">
                  <c:v>-43.60292752583814</c:v>
                </c:pt>
                <c:pt idx="13797">
                  <c:v>-42.771738052368164</c:v>
                </c:pt>
                <c:pt idx="13798">
                  <c:v>-41.900584220886216</c:v>
                </c:pt>
                <c:pt idx="13799">
                  <c:v>-39.64377498626709</c:v>
                </c:pt>
                <c:pt idx="13800">
                  <c:v>-30.462638219197618</c:v>
                </c:pt>
                <c:pt idx="13801">
                  <c:v>-13.20887470245361</c:v>
                </c:pt>
                <c:pt idx="13802">
                  <c:v>-0.66761525471997674</c:v>
                </c:pt>
                <c:pt idx="13803">
                  <c:v>-0.20937410990404715</c:v>
                </c:pt>
                <c:pt idx="13804">
                  <c:v>-1.325095176696778</c:v>
                </c:pt>
                <c:pt idx="13805">
                  <c:v>-1.4444567362467073</c:v>
                </c:pt>
                <c:pt idx="13806">
                  <c:v>-1.7176701227823514</c:v>
                </c:pt>
                <c:pt idx="13807">
                  <c:v>-2.2325948079427476</c:v>
                </c:pt>
                <c:pt idx="13808">
                  <c:v>-2.034087816874262</c:v>
                </c:pt>
                <c:pt idx="13809">
                  <c:v>-2.18868700663245</c:v>
                </c:pt>
                <c:pt idx="13810">
                  <c:v>-2.4331111907958984</c:v>
                </c:pt>
                <c:pt idx="13811">
                  <c:v>-2.4693330128988009</c:v>
                </c:pt>
                <c:pt idx="13812">
                  <c:v>-2.6178503036499023</c:v>
                </c:pt>
                <c:pt idx="13813">
                  <c:v>-2.329066912333245</c:v>
                </c:pt>
                <c:pt idx="13814">
                  <c:v>-2.4227921168009061</c:v>
                </c:pt>
                <c:pt idx="13815">
                  <c:v>-2.3002421061197529</c:v>
                </c:pt>
                <c:pt idx="13816">
                  <c:v>-1.5158535639445745</c:v>
                </c:pt>
                <c:pt idx="13817">
                  <c:v>0.86657365163171129</c:v>
                </c:pt>
                <c:pt idx="13818">
                  <c:v>0.31742604573571515</c:v>
                </c:pt>
                <c:pt idx="13819">
                  <c:v>-13.75011984507239</c:v>
                </c:pt>
                <c:pt idx="13820">
                  <c:v>-3.2233794530233135</c:v>
                </c:pt>
                <c:pt idx="13821">
                  <c:v>-1.0708624521890893</c:v>
                </c:pt>
                <c:pt idx="13822">
                  <c:v>-0.53302605946851178</c:v>
                </c:pt>
                <c:pt idx="13823">
                  <c:v>-5.8328310648676066E-2</c:v>
                </c:pt>
                <c:pt idx="13824">
                  <c:v>-3.3744176229220111E-3</c:v>
                </c:pt>
                <c:pt idx="13825">
                  <c:v>0.15883413950609804</c:v>
                </c:pt>
                <c:pt idx="13826">
                  <c:v>0.53445561726891833</c:v>
                </c:pt>
                <c:pt idx="13827">
                  <c:v>0.39412371317553163</c:v>
                </c:pt>
                <c:pt idx="13828">
                  <c:v>3.5992622375488274E-2</c:v>
                </c:pt>
                <c:pt idx="13829">
                  <c:v>0.18737920125317942</c:v>
                </c:pt>
                <c:pt idx="13830">
                  <c:v>0.31595134735107433</c:v>
                </c:pt>
                <c:pt idx="13831">
                  <c:v>-0.17659759521484375</c:v>
                </c:pt>
                <c:pt idx="13832">
                  <c:v>-0.32040754954027773</c:v>
                </c:pt>
                <c:pt idx="13833">
                  <c:v>-0.28002484639478115</c:v>
                </c:pt>
                <c:pt idx="13834">
                  <c:v>-0.14125283559155838</c:v>
                </c:pt>
                <c:pt idx="13835">
                  <c:v>1.5724817911859645E-2</c:v>
                </c:pt>
                <c:pt idx="13836">
                  <c:v>7.1042378743527479E-2</c:v>
                </c:pt>
                <c:pt idx="13837">
                  <c:v>5.3949991861941306E-2</c:v>
                </c:pt>
                <c:pt idx="13838">
                  <c:v>5.6896209716796896E-2</c:v>
                </c:pt>
                <c:pt idx="13839">
                  <c:v>8.2705497741699288E-2</c:v>
                </c:pt>
                <c:pt idx="13840">
                  <c:v>9.7127596537234268E-2</c:v>
                </c:pt>
                <c:pt idx="13841">
                  <c:v>6.5468788146972684E-2</c:v>
                </c:pt>
                <c:pt idx="13842">
                  <c:v>6.9965680440191164E-2</c:v>
                </c:pt>
                <c:pt idx="13843">
                  <c:v>9.7204844156976875E-2</c:v>
                </c:pt>
                <c:pt idx="13844">
                  <c:v>0.16961892445885945</c:v>
                </c:pt>
                <c:pt idx="13845">
                  <c:v>0.21487681070959752</c:v>
                </c:pt>
                <c:pt idx="13846">
                  <c:v>0.17833836873364819</c:v>
                </c:pt>
                <c:pt idx="13847">
                  <c:v>-0.26612599690758998</c:v>
                </c:pt>
                <c:pt idx="13848">
                  <c:v>2.1581223805745822</c:v>
                </c:pt>
                <c:pt idx="13849">
                  <c:v>3.2181870142618436</c:v>
                </c:pt>
                <c:pt idx="13850">
                  <c:v>9.1884803771972692</c:v>
                </c:pt>
                <c:pt idx="13851">
                  <c:v>24.094832738240598</c:v>
                </c:pt>
                <c:pt idx="13852">
                  <c:v>34.170156160990359</c:v>
                </c:pt>
                <c:pt idx="13853">
                  <c:v>24.335073153177859</c:v>
                </c:pt>
                <c:pt idx="13854">
                  <c:v>19.591173489888554</c:v>
                </c:pt>
                <c:pt idx="13855">
                  <c:v>21.339249928792356</c:v>
                </c:pt>
                <c:pt idx="13856">
                  <c:v>20.226172765095953</c:v>
                </c:pt>
                <c:pt idx="13857">
                  <c:v>18.348404566446902</c:v>
                </c:pt>
                <c:pt idx="13858">
                  <c:v>21.22670841217041</c:v>
                </c:pt>
                <c:pt idx="13859">
                  <c:v>24.02932294209802</c:v>
                </c:pt>
                <c:pt idx="13860">
                  <c:v>21.146082878112789</c:v>
                </c:pt>
                <c:pt idx="13861">
                  <c:v>22.275426546732533</c:v>
                </c:pt>
                <c:pt idx="13862">
                  <c:v>22.827445665995242</c:v>
                </c:pt>
                <c:pt idx="13863">
                  <c:v>25.359883626302128</c:v>
                </c:pt>
                <c:pt idx="13864">
                  <c:v>23.283614476521716</c:v>
                </c:pt>
                <c:pt idx="13865">
                  <c:v>22.30044142405189</c:v>
                </c:pt>
                <c:pt idx="13866">
                  <c:v>23.505072593688958</c:v>
                </c:pt>
                <c:pt idx="13867">
                  <c:v>23.811830838521352</c:v>
                </c:pt>
                <c:pt idx="13868">
                  <c:v>23.975705782572497</c:v>
                </c:pt>
                <c:pt idx="13869">
                  <c:v>24.26417541503907</c:v>
                </c:pt>
                <c:pt idx="13870">
                  <c:v>24.691977500915531</c:v>
                </c:pt>
                <c:pt idx="13871">
                  <c:v>27.012705485026004</c:v>
                </c:pt>
                <c:pt idx="13872">
                  <c:v>24.255967140197754</c:v>
                </c:pt>
                <c:pt idx="13873">
                  <c:v>22.09473387400304</c:v>
                </c:pt>
                <c:pt idx="13874">
                  <c:v>23.61402606964112</c:v>
                </c:pt>
                <c:pt idx="13875">
                  <c:v>23.57010428110754</c:v>
                </c:pt>
                <c:pt idx="13876">
                  <c:v>22.154912312825566</c:v>
                </c:pt>
                <c:pt idx="13877">
                  <c:v>23.490629196166978</c:v>
                </c:pt>
                <c:pt idx="13878">
                  <c:v>22.767653465270996</c:v>
                </c:pt>
                <c:pt idx="13879">
                  <c:v>26.553213437398313</c:v>
                </c:pt>
                <c:pt idx="13880">
                  <c:v>24.596902847290039</c:v>
                </c:pt>
                <c:pt idx="13881">
                  <c:v>18.634909629821784</c:v>
                </c:pt>
                <c:pt idx="13882">
                  <c:v>-12.063944498697879</c:v>
                </c:pt>
                <c:pt idx="13883">
                  <c:v>-7.3383032480875272</c:v>
                </c:pt>
                <c:pt idx="13884">
                  <c:v>6.9551242192585487</c:v>
                </c:pt>
                <c:pt idx="13885">
                  <c:v>12.595444997151622</c:v>
                </c:pt>
                <c:pt idx="13886">
                  <c:v>14.818048477172848</c:v>
                </c:pt>
                <c:pt idx="13887">
                  <c:v>16.50519847869873</c:v>
                </c:pt>
                <c:pt idx="13888">
                  <c:v>18.653066953023313</c:v>
                </c:pt>
                <c:pt idx="13889">
                  <c:v>15.269301096598269</c:v>
                </c:pt>
                <c:pt idx="13890">
                  <c:v>9.486297289530512</c:v>
                </c:pt>
                <c:pt idx="13891">
                  <c:v>21.320658047994023</c:v>
                </c:pt>
                <c:pt idx="13892">
                  <c:v>34.754187583923319</c:v>
                </c:pt>
                <c:pt idx="13893">
                  <c:v>31.938209851582762</c:v>
                </c:pt>
                <c:pt idx="13894">
                  <c:v>14.533328374226809</c:v>
                </c:pt>
                <c:pt idx="13895">
                  <c:v>3.4750820795694599</c:v>
                </c:pt>
                <c:pt idx="13896">
                  <c:v>21.646039326985708</c:v>
                </c:pt>
                <c:pt idx="13897">
                  <c:v>24.251140276590931</c:v>
                </c:pt>
                <c:pt idx="13898">
                  <c:v>21.413181940714594</c:v>
                </c:pt>
                <c:pt idx="13899">
                  <c:v>16.893077214558957</c:v>
                </c:pt>
                <c:pt idx="13900">
                  <c:v>14.93051592508948</c:v>
                </c:pt>
                <c:pt idx="13901">
                  <c:v>21.045588811238527</c:v>
                </c:pt>
                <c:pt idx="13902">
                  <c:v>21.013171831766726</c:v>
                </c:pt>
                <c:pt idx="13903">
                  <c:v>24.264301617940298</c:v>
                </c:pt>
                <c:pt idx="13904">
                  <c:v>24.920537630716911</c:v>
                </c:pt>
                <c:pt idx="13905">
                  <c:v>21.535441080729118</c:v>
                </c:pt>
                <c:pt idx="13906">
                  <c:v>17.720190048217773</c:v>
                </c:pt>
                <c:pt idx="13907">
                  <c:v>19.727254549662227</c:v>
                </c:pt>
                <c:pt idx="13908">
                  <c:v>7.8169724146524704</c:v>
                </c:pt>
                <c:pt idx="13909">
                  <c:v>-6.2295192082723361</c:v>
                </c:pt>
                <c:pt idx="13910">
                  <c:v>3.2680667241413639</c:v>
                </c:pt>
                <c:pt idx="13911">
                  <c:v>7.2952820460001266</c:v>
                </c:pt>
                <c:pt idx="13912">
                  <c:v>8.3499422073364258</c:v>
                </c:pt>
                <c:pt idx="13913">
                  <c:v>8.0851519902547579</c:v>
                </c:pt>
                <c:pt idx="13914">
                  <c:v>8.5303128560384494</c:v>
                </c:pt>
                <c:pt idx="13915">
                  <c:v>8.3841609954834002</c:v>
                </c:pt>
                <c:pt idx="13916">
                  <c:v>9.077827135721801</c:v>
                </c:pt>
                <c:pt idx="13917">
                  <c:v>9.3766155242919957</c:v>
                </c:pt>
                <c:pt idx="13918">
                  <c:v>10.443986574808836</c:v>
                </c:pt>
                <c:pt idx="13919">
                  <c:v>10.101895332336422</c:v>
                </c:pt>
                <c:pt idx="13920">
                  <c:v>9.7188962300618869</c:v>
                </c:pt>
                <c:pt idx="13921">
                  <c:v>11.01259644826257</c:v>
                </c:pt>
                <c:pt idx="13922">
                  <c:v>11.883576711018804</c:v>
                </c:pt>
                <c:pt idx="13923">
                  <c:v>13.072399457295663</c:v>
                </c:pt>
                <c:pt idx="13924">
                  <c:v>11.691080729166629</c:v>
                </c:pt>
                <c:pt idx="13925">
                  <c:v>10.602549552917484</c:v>
                </c:pt>
                <c:pt idx="13926">
                  <c:v>13.592040061950684</c:v>
                </c:pt>
                <c:pt idx="13927">
                  <c:v>15.211091995239258</c:v>
                </c:pt>
                <c:pt idx="13928">
                  <c:v>14.607412020365359</c:v>
                </c:pt>
                <c:pt idx="13929">
                  <c:v>14.002375602722168</c:v>
                </c:pt>
                <c:pt idx="13930">
                  <c:v>13.312994003295902</c:v>
                </c:pt>
                <c:pt idx="13931">
                  <c:v>13.635885556538945</c:v>
                </c:pt>
                <c:pt idx="13932">
                  <c:v>14.056761423746821</c:v>
                </c:pt>
                <c:pt idx="13933">
                  <c:v>14.017026901245117</c:v>
                </c:pt>
                <c:pt idx="13934">
                  <c:v>14.177336374918699</c:v>
                </c:pt>
                <c:pt idx="13935">
                  <c:v>13.897870063781738</c:v>
                </c:pt>
                <c:pt idx="13936">
                  <c:v>13.77022393544507</c:v>
                </c:pt>
                <c:pt idx="13937">
                  <c:v>12.47789287567139</c:v>
                </c:pt>
                <c:pt idx="13938">
                  <c:v>14.350516637166276</c:v>
                </c:pt>
                <c:pt idx="13939">
                  <c:v>15.607008934020996</c:v>
                </c:pt>
                <c:pt idx="13940">
                  <c:v>135.66981410980213</c:v>
                </c:pt>
                <c:pt idx="13941">
                  <c:v>347.04078690210969</c:v>
                </c:pt>
                <c:pt idx="13942">
                  <c:v>170.57044855753588</c:v>
                </c:pt>
                <c:pt idx="13943">
                  <c:v>61.484470844268799</c:v>
                </c:pt>
                <c:pt idx="13944">
                  <c:v>30.812376340230287</c:v>
                </c:pt>
                <c:pt idx="13945">
                  <c:v>25.0410629908244</c:v>
                </c:pt>
                <c:pt idx="13946">
                  <c:v>22.298425197601311</c:v>
                </c:pt>
                <c:pt idx="13947">
                  <c:v>20.759481747945127</c:v>
                </c:pt>
                <c:pt idx="13948">
                  <c:v>21.718776067097963</c:v>
                </c:pt>
                <c:pt idx="13949">
                  <c:v>20.413422425587946</c:v>
                </c:pt>
                <c:pt idx="13950">
                  <c:v>18.2854390144348</c:v>
                </c:pt>
                <c:pt idx="13951">
                  <c:v>17.60292689005535</c:v>
                </c:pt>
                <c:pt idx="13952">
                  <c:v>16.373214403788211</c:v>
                </c:pt>
                <c:pt idx="13953">
                  <c:v>18.09634780883788</c:v>
                </c:pt>
                <c:pt idx="13954">
                  <c:v>18.254753112792976</c:v>
                </c:pt>
                <c:pt idx="13955">
                  <c:v>18.693410078684451</c:v>
                </c:pt>
                <c:pt idx="13956">
                  <c:v>18.017477353413938</c:v>
                </c:pt>
                <c:pt idx="13957">
                  <c:v>18.221443970998102</c:v>
                </c:pt>
                <c:pt idx="13958">
                  <c:v>18.394582112630246</c:v>
                </c:pt>
                <c:pt idx="13959">
                  <c:v>17.944316387176507</c:v>
                </c:pt>
                <c:pt idx="13960">
                  <c:v>18.414997577667229</c:v>
                </c:pt>
                <c:pt idx="13961">
                  <c:v>16.704124291737841</c:v>
                </c:pt>
                <c:pt idx="13962">
                  <c:v>15.172190030415834</c:v>
                </c:pt>
                <c:pt idx="13963">
                  <c:v>14.444117705027281</c:v>
                </c:pt>
                <c:pt idx="13964">
                  <c:v>15.421349366505979</c:v>
                </c:pt>
                <c:pt idx="13965">
                  <c:v>17.673924446105957</c:v>
                </c:pt>
                <c:pt idx="13966">
                  <c:v>19.396265188852972</c:v>
                </c:pt>
                <c:pt idx="13967">
                  <c:v>18.318092823028564</c:v>
                </c:pt>
                <c:pt idx="13968">
                  <c:v>16.909334182739244</c:v>
                </c:pt>
                <c:pt idx="13969">
                  <c:v>16.877963542938232</c:v>
                </c:pt>
                <c:pt idx="13970">
                  <c:v>-8.8403557141621683</c:v>
                </c:pt>
                <c:pt idx="13971">
                  <c:v>-27.101440270741751</c:v>
                </c:pt>
                <c:pt idx="13972">
                  <c:v>-4.7333885828654161</c:v>
                </c:pt>
                <c:pt idx="13973">
                  <c:v>8.5137233734130859</c:v>
                </c:pt>
                <c:pt idx="13974">
                  <c:v>12.071525096893312</c:v>
                </c:pt>
                <c:pt idx="13975">
                  <c:v>11.794679323832213</c:v>
                </c:pt>
                <c:pt idx="13976">
                  <c:v>11.704924742380793</c:v>
                </c:pt>
                <c:pt idx="13977">
                  <c:v>12.359208265940371</c:v>
                </c:pt>
                <c:pt idx="13978">
                  <c:v>11.678644816080753</c:v>
                </c:pt>
                <c:pt idx="13979">
                  <c:v>11.337189674377445</c:v>
                </c:pt>
                <c:pt idx="13980">
                  <c:v>11.385014851888009</c:v>
                </c:pt>
                <c:pt idx="13981">
                  <c:v>12.444729328155518</c:v>
                </c:pt>
                <c:pt idx="13982">
                  <c:v>10.173824310302734</c:v>
                </c:pt>
                <c:pt idx="13983">
                  <c:v>10.356331666310666</c:v>
                </c:pt>
                <c:pt idx="13984">
                  <c:v>8.9328551292419469</c:v>
                </c:pt>
                <c:pt idx="13985">
                  <c:v>9.5276268323262379</c:v>
                </c:pt>
                <c:pt idx="13986">
                  <c:v>9.7657915751138944</c:v>
                </c:pt>
                <c:pt idx="13987">
                  <c:v>10.014320055643735</c:v>
                </c:pt>
                <c:pt idx="13988">
                  <c:v>10.789112567901615</c:v>
                </c:pt>
                <c:pt idx="13989">
                  <c:v>11.779278914133723</c:v>
                </c:pt>
                <c:pt idx="13990">
                  <c:v>12.636100610097287</c:v>
                </c:pt>
                <c:pt idx="13991">
                  <c:v>12.45992374420166</c:v>
                </c:pt>
                <c:pt idx="13992">
                  <c:v>12.49015490214032</c:v>
                </c:pt>
                <c:pt idx="13993">
                  <c:v>11.433807373046875</c:v>
                </c:pt>
                <c:pt idx="13994">
                  <c:v>10.528965473175045</c:v>
                </c:pt>
                <c:pt idx="13995">
                  <c:v>9.7048292160034197</c:v>
                </c:pt>
                <c:pt idx="13996">
                  <c:v>8.7317487398782987</c:v>
                </c:pt>
                <c:pt idx="13997">
                  <c:v>8.9189680417379087</c:v>
                </c:pt>
                <c:pt idx="13998">
                  <c:v>11.326100985209109</c:v>
                </c:pt>
                <c:pt idx="13999">
                  <c:v>4.6419779459654358E-2</c:v>
                </c:pt>
                <c:pt idx="14000">
                  <c:v>-11.15487464269</c:v>
                </c:pt>
                <c:pt idx="14001">
                  <c:v>-17.36206086476642</c:v>
                </c:pt>
                <c:pt idx="14002">
                  <c:v>10.360859870910652</c:v>
                </c:pt>
                <c:pt idx="14003">
                  <c:v>95.970099608103467</c:v>
                </c:pt>
                <c:pt idx="14004">
                  <c:v>148.52798032760631</c:v>
                </c:pt>
                <c:pt idx="14005">
                  <c:v>107.36069107055667</c:v>
                </c:pt>
                <c:pt idx="14006">
                  <c:v>61.967509269714341</c:v>
                </c:pt>
                <c:pt idx="14007">
                  <c:v>40.660790443420353</c:v>
                </c:pt>
                <c:pt idx="14008">
                  <c:v>22.731878121693867</c:v>
                </c:pt>
                <c:pt idx="14009">
                  <c:v>5.7093868255615234</c:v>
                </c:pt>
                <c:pt idx="14010">
                  <c:v>-10.202241261800168</c:v>
                </c:pt>
                <c:pt idx="14011">
                  <c:v>-21.307470321655281</c:v>
                </c:pt>
                <c:pt idx="14012">
                  <c:v>-27.739162127176996</c:v>
                </c:pt>
                <c:pt idx="14013">
                  <c:v>-30.091665585835813</c:v>
                </c:pt>
                <c:pt idx="14014">
                  <c:v>-31.624472618103027</c:v>
                </c:pt>
                <c:pt idx="14015">
                  <c:v>-32.984666506449322</c:v>
                </c:pt>
                <c:pt idx="14016">
                  <c:v>-33.55668830871582</c:v>
                </c:pt>
                <c:pt idx="14017">
                  <c:v>-36.693678220113163</c:v>
                </c:pt>
                <c:pt idx="14018">
                  <c:v>-38.476936658223394</c:v>
                </c:pt>
                <c:pt idx="14019">
                  <c:v>-37.194452603658078</c:v>
                </c:pt>
                <c:pt idx="14020">
                  <c:v>-36.635745048522971</c:v>
                </c:pt>
                <c:pt idx="14021">
                  <c:v>-36.481112480163574</c:v>
                </c:pt>
                <c:pt idx="14022">
                  <c:v>-35.929562568664544</c:v>
                </c:pt>
                <c:pt idx="14023">
                  <c:v>-35.768070856730112</c:v>
                </c:pt>
                <c:pt idx="14024">
                  <c:v>-33.95379702250159</c:v>
                </c:pt>
                <c:pt idx="14025">
                  <c:v>-30.43249352773033</c:v>
                </c:pt>
                <c:pt idx="14026">
                  <c:v>-25.533599217732672</c:v>
                </c:pt>
                <c:pt idx="14027">
                  <c:v>-20.831192334492933</c:v>
                </c:pt>
                <c:pt idx="14028">
                  <c:v>-23.240861574808726</c:v>
                </c:pt>
                <c:pt idx="14029">
                  <c:v>-35.384173711140974</c:v>
                </c:pt>
                <c:pt idx="14030">
                  <c:v>-28.488520940144877</c:v>
                </c:pt>
                <c:pt idx="14031">
                  <c:v>-14.494949022928836</c:v>
                </c:pt>
                <c:pt idx="14032">
                  <c:v>-6.1893863677978498</c:v>
                </c:pt>
                <c:pt idx="14033">
                  <c:v>-4.6357679367065412</c:v>
                </c:pt>
                <c:pt idx="14034">
                  <c:v>-14.48586304982507</c:v>
                </c:pt>
                <c:pt idx="14035">
                  <c:v>-29.906511624654179</c:v>
                </c:pt>
                <c:pt idx="14036">
                  <c:v>-35.58077557881677</c:v>
                </c:pt>
                <c:pt idx="14037">
                  <c:v>-34.242317199707031</c:v>
                </c:pt>
                <c:pt idx="14038">
                  <c:v>-31.530765851338742</c:v>
                </c:pt>
                <c:pt idx="14039">
                  <c:v>-25.701589902242063</c:v>
                </c:pt>
                <c:pt idx="14040">
                  <c:v>-28.712273597717282</c:v>
                </c:pt>
                <c:pt idx="14041">
                  <c:v>-34.321467081705663</c:v>
                </c:pt>
                <c:pt idx="14042">
                  <c:v>-38.444531122843372</c:v>
                </c:pt>
                <c:pt idx="14043">
                  <c:v>-40.66403865814209</c:v>
                </c:pt>
                <c:pt idx="14044">
                  <c:v>-42.339979807535769</c:v>
                </c:pt>
                <c:pt idx="14045">
                  <c:v>-46.275177001953132</c:v>
                </c:pt>
                <c:pt idx="14046">
                  <c:v>-50.198840459187856</c:v>
                </c:pt>
                <c:pt idx="14047">
                  <c:v>-52.37165705362959</c:v>
                </c:pt>
                <c:pt idx="14048">
                  <c:v>-56.221804936726933</c:v>
                </c:pt>
                <c:pt idx="14049">
                  <c:v>-59.129685084025155</c:v>
                </c:pt>
                <c:pt idx="14050">
                  <c:v>-62.475706736246707</c:v>
                </c:pt>
                <c:pt idx="14051">
                  <c:v>-66.587768554687472</c:v>
                </c:pt>
                <c:pt idx="14052">
                  <c:v>-58.47805341084802</c:v>
                </c:pt>
                <c:pt idx="14053">
                  <c:v>-62.137055397033691</c:v>
                </c:pt>
                <c:pt idx="14054">
                  <c:v>-64.378640492757171</c:v>
                </c:pt>
                <c:pt idx="14055">
                  <c:v>-64.023659388224246</c:v>
                </c:pt>
                <c:pt idx="14056">
                  <c:v>-58.300268173217745</c:v>
                </c:pt>
                <c:pt idx="14057">
                  <c:v>-53.452004750569685</c:v>
                </c:pt>
                <c:pt idx="14058">
                  <c:v>-45.695478439331062</c:v>
                </c:pt>
                <c:pt idx="14059">
                  <c:v>-39.385832786560059</c:v>
                </c:pt>
                <c:pt idx="14060">
                  <c:v>-45.958248138427749</c:v>
                </c:pt>
                <c:pt idx="14061">
                  <c:v>-55.306452115376828</c:v>
                </c:pt>
                <c:pt idx="14062">
                  <c:v>-64.714615503947073</c:v>
                </c:pt>
                <c:pt idx="14063">
                  <c:v>-74.18152809143065</c:v>
                </c:pt>
                <c:pt idx="14064">
                  <c:v>-79.187282244364482</c:v>
                </c:pt>
                <c:pt idx="14065">
                  <c:v>-80.63268280029294</c:v>
                </c:pt>
                <c:pt idx="14066">
                  <c:v>-73.8490031560261</c:v>
                </c:pt>
                <c:pt idx="14067">
                  <c:v>-56.183891296386705</c:v>
                </c:pt>
                <c:pt idx="14068">
                  <c:v>-53.813415527343736</c:v>
                </c:pt>
                <c:pt idx="14069">
                  <c:v>-56.332149187723758</c:v>
                </c:pt>
                <c:pt idx="14070">
                  <c:v>-61.175065676371219</c:v>
                </c:pt>
                <c:pt idx="14071">
                  <c:v>-66.147350947062137</c:v>
                </c:pt>
                <c:pt idx="14072">
                  <c:v>-67.699314435323004</c:v>
                </c:pt>
                <c:pt idx="14073">
                  <c:v>-64.861678441365626</c:v>
                </c:pt>
                <c:pt idx="14074">
                  <c:v>-64.10088475545237</c:v>
                </c:pt>
                <c:pt idx="14075">
                  <c:v>-65.202102343241307</c:v>
                </c:pt>
                <c:pt idx="14076">
                  <c:v>-64.288462638854938</c:v>
                </c:pt>
                <c:pt idx="14077">
                  <c:v>-66.851471265156988</c:v>
                </c:pt>
                <c:pt idx="14078">
                  <c:v>-71.997547149658203</c:v>
                </c:pt>
                <c:pt idx="14079">
                  <c:v>-85.072500864664747</c:v>
                </c:pt>
                <c:pt idx="14080">
                  <c:v>-91.082125345865862</c:v>
                </c:pt>
                <c:pt idx="14081">
                  <c:v>-92.314425786336287</c:v>
                </c:pt>
                <c:pt idx="14082">
                  <c:v>-92.497403303782164</c:v>
                </c:pt>
                <c:pt idx="14083">
                  <c:v>-91.507795015970828</c:v>
                </c:pt>
                <c:pt idx="14084">
                  <c:v>-90.956347306569342</c:v>
                </c:pt>
                <c:pt idx="14085">
                  <c:v>-90.04255406061813</c:v>
                </c:pt>
                <c:pt idx="14086">
                  <c:v>-88.355919520060283</c:v>
                </c:pt>
                <c:pt idx="14087">
                  <c:v>-87.148368199666336</c:v>
                </c:pt>
                <c:pt idx="14088">
                  <c:v>-87.648847262064535</c:v>
                </c:pt>
                <c:pt idx="14089">
                  <c:v>-83.847134749094607</c:v>
                </c:pt>
                <c:pt idx="14090">
                  <c:v>-83.024875640869141</c:v>
                </c:pt>
                <c:pt idx="14091">
                  <c:v>-86.555435816446817</c:v>
                </c:pt>
                <c:pt idx="14092">
                  <c:v>-88.609318733215247</c:v>
                </c:pt>
                <c:pt idx="14093">
                  <c:v>-89.123341242472307</c:v>
                </c:pt>
                <c:pt idx="14094">
                  <c:v>-87.970498402913307</c:v>
                </c:pt>
                <c:pt idx="14095">
                  <c:v>-87.754625638326075</c:v>
                </c:pt>
                <c:pt idx="14096">
                  <c:v>-87.483244260152148</c:v>
                </c:pt>
                <c:pt idx="14097">
                  <c:v>-82.784322420755984</c:v>
                </c:pt>
                <c:pt idx="14098">
                  <c:v>-70.976069132486884</c:v>
                </c:pt>
                <c:pt idx="14099">
                  <c:v>-55.11951955159509</c:v>
                </c:pt>
                <c:pt idx="14100">
                  <c:v>-38.869878133138059</c:v>
                </c:pt>
                <c:pt idx="14101">
                  <c:v>-28.847486813863149</c:v>
                </c:pt>
                <c:pt idx="14102">
                  <c:v>-20.587901115417495</c:v>
                </c:pt>
                <c:pt idx="14103">
                  <c:v>-12.736140569051031</c:v>
                </c:pt>
                <c:pt idx="14104">
                  <c:v>-8.0126393636068123</c:v>
                </c:pt>
                <c:pt idx="14105">
                  <c:v>-3.2393414179484807</c:v>
                </c:pt>
                <c:pt idx="14106">
                  <c:v>-2.1388076146444064</c:v>
                </c:pt>
                <c:pt idx="14107">
                  <c:v>-2.8684101104736328</c:v>
                </c:pt>
                <c:pt idx="14108">
                  <c:v>-3.3538446426391597</c:v>
                </c:pt>
                <c:pt idx="14109">
                  <c:v>-2.4266643524169931</c:v>
                </c:pt>
                <c:pt idx="14110">
                  <c:v>-2.0468715031942102</c:v>
                </c:pt>
                <c:pt idx="14111">
                  <c:v>-2.5431582132974881</c:v>
                </c:pt>
                <c:pt idx="14112">
                  <c:v>-2.5490992863973378</c:v>
                </c:pt>
                <c:pt idx="14113">
                  <c:v>-2.8120072682698947</c:v>
                </c:pt>
                <c:pt idx="14114">
                  <c:v>-2.5019267400106187</c:v>
                </c:pt>
                <c:pt idx="14115">
                  <c:v>-2.436284065246582</c:v>
                </c:pt>
                <c:pt idx="14116">
                  <c:v>-2.629736582438114</c:v>
                </c:pt>
                <c:pt idx="14117">
                  <c:v>-2.3253154754638659</c:v>
                </c:pt>
                <c:pt idx="14118">
                  <c:v>-2.2450653711955511</c:v>
                </c:pt>
                <c:pt idx="14119">
                  <c:v>-2.2143001556396484</c:v>
                </c:pt>
                <c:pt idx="14120">
                  <c:v>-2.431993802388547</c:v>
                </c:pt>
                <c:pt idx="14121">
                  <c:v>-3.8883647918701181</c:v>
                </c:pt>
                <c:pt idx="14122">
                  <c:v>-4.4773950576782227</c:v>
                </c:pt>
                <c:pt idx="14123">
                  <c:v>-3.7926686604818078</c:v>
                </c:pt>
                <c:pt idx="14124">
                  <c:v>-7.2782548268636464</c:v>
                </c:pt>
                <c:pt idx="14125">
                  <c:v>-16.799475351969356</c:v>
                </c:pt>
                <c:pt idx="14126">
                  <c:v>-16.121753374735476</c:v>
                </c:pt>
                <c:pt idx="14127">
                  <c:v>-11.087123552958133</c:v>
                </c:pt>
                <c:pt idx="14128">
                  <c:v>-8.5511156717936956</c:v>
                </c:pt>
                <c:pt idx="14129">
                  <c:v>-7.6570320129394496</c:v>
                </c:pt>
                <c:pt idx="14130">
                  <c:v>-7.2886196772258254</c:v>
                </c:pt>
                <c:pt idx="14131">
                  <c:v>-6.6685743331909144</c:v>
                </c:pt>
                <c:pt idx="14132">
                  <c:v>-6.7157395680745804</c:v>
                </c:pt>
                <c:pt idx="14133">
                  <c:v>-6.4589989980062228</c:v>
                </c:pt>
                <c:pt idx="14134">
                  <c:v>-6.7406832377115506</c:v>
                </c:pt>
                <c:pt idx="14135">
                  <c:v>-6.3435055414835215</c:v>
                </c:pt>
                <c:pt idx="14136">
                  <c:v>14.40114911397302</c:v>
                </c:pt>
                <c:pt idx="14137">
                  <c:v>30.556132634480829</c:v>
                </c:pt>
                <c:pt idx="14138">
                  <c:v>33.885180155436139</c:v>
                </c:pt>
                <c:pt idx="14139">
                  <c:v>43.672649383544922</c:v>
                </c:pt>
                <c:pt idx="14140">
                  <c:v>50.565942764282227</c:v>
                </c:pt>
                <c:pt idx="14141">
                  <c:v>59.282504399617544</c:v>
                </c:pt>
                <c:pt idx="14142">
                  <c:v>76.813843727111816</c:v>
                </c:pt>
                <c:pt idx="14143">
                  <c:v>105.1073223749797</c:v>
                </c:pt>
                <c:pt idx="14144">
                  <c:v>129.51841576894122</c:v>
                </c:pt>
                <c:pt idx="14145">
                  <c:v>142.81561692555744</c:v>
                </c:pt>
                <c:pt idx="14146">
                  <c:v>150.4081506729126</c:v>
                </c:pt>
                <c:pt idx="14147">
                  <c:v>155.36703173319501</c:v>
                </c:pt>
                <c:pt idx="14148">
                  <c:v>158.48250738779711</c:v>
                </c:pt>
                <c:pt idx="14149">
                  <c:v>160.81434790293395</c:v>
                </c:pt>
                <c:pt idx="14150">
                  <c:v>158.7988440195719</c:v>
                </c:pt>
                <c:pt idx="14151">
                  <c:v>161.48355070749921</c:v>
                </c:pt>
                <c:pt idx="14152">
                  <c:v>167.32822990417486</c:v>
                </c:pt>
                <c:pt idx="14153">
                  <c:v>164.37780984242767</c:v>
                </c:pt>
                <c:pt idx="14154">
                  <c:v>131.99375915527344</c:v>
                </c:pt>
                <c:pt idx="14155">
                  <c:v>77.112388292948324</c:v>
                </c:pt>
                <c:pt idx="14156">
                  <c:v>37.430603345235227</c:v>
                </c:pt>
                <c:pt idx="14157">
                  <c:v>-5.7686634063720721</c:v>
                </c:pt>
                <c:pt idx="14158">
                  <c:v>-42.495377540588393</c:v>
                </c:pt>
                <c:pt idx="14159">
                  <c:v>-58.37986246744785</c:v>
                </c:pt>
                <c:pt idx="14160">
                  <c:v>-58.400538126627566</c:v>
                </c:pt>
                <c:pt idx="14161">
                  <c:v>-43.807804743448948</c:v>
                </c:pt>
                <c:pt idx="14162">
                  <c:v>-28.360300699869747</c:v>
                </c:pt>
                <c:pt idx="14163">
                  <c:v>-16.085816383361802</c:v>
                </c:pt>
                <c:pt idx="14164">
                  <c:v>-7.397432327270506</c:v>
                </c:pt>
                <c:pt idx="14165">
                  <c:v>-0.44678274790442191</c:v>
                </c:pt>
                <c:pt idx="14166">
                  <c:v>9.8131179809570326E-2</c:v>
                </c:pt>
                <c:pt idx="14167">
                  <c:v>-1.0040435791015629</c:v>
                </c:pt>
                <c:pt idx="14168">
                  <c:v>-2.000520070393919</c:v>
                </c:pt>
                <c:pt idx="14169">
                  <c:v>-2.2068166732788073</c:v>
                </c:pt>
                <c:pt idx="14170">
                  <c:v>-2.416062355041503</c:v>
                </c:pt>
                <c:pt idx="14171">
                  <c:v>-2.4118967056274414</c:v>
                </c:pt>
                <c:pt idx="14172">
                  <c:v>-2.1152356465657931</c:v>
                </c:pt>
                <c:pt idx="14173">
                  <c:v>-2.2039794921875009</c:v>
                </c:pt>
                <c:pt idx="14174">
                  <c:v>-1.9530433019002664</c:v>
                </c:pt>
                <c:pt idx="14175">
                  <c:v>-2.2080663045247775</c:v>
                </c:pt>
                <c:pt idx="14176">
                  <c:v>-2.5173492431640625</c:v>
                </c:pt>
                <c:pt idx="14177">
                  <c:v>-2.8388331731160847</c:v>
                </c:pt>
                <c:pt idx="14178">
                  <c:v>-3.0602973302205791</c:v>
                </c:pt>
                <c:pt idx="14179">
                  <c:v>-2.8985528945922838</c:v>
                </c:pt>
                <c:pt idx="14180">
                  <c:v>-2.7789640426635756</c:v>
                </c:pt>
                <c:pt idx="14181">
                  <c:v>-2.4177773793538782</c:v>
                </c:pt>
                <c:pt idx="14182">
                  <c:v>-0.25493971506750768</c:v>
                </c:pt>
                <c:pt idx="14183">
                  <c:v>0.90238062540697661</c:v>
                </c:pt>
                <c:pt idx="14184">
                  <c:v>0.79251352945959752</c:v>
                </c:pt>
                <c:pt idx="14185">
                  <c:v>1.43936697642016</c:v>
                </c:pt>
                <c:pt idx="14186">
                  <c:v>1.0250285466512423</c:v>
                </c:pt>
                <c:pt idx="14187">
                  <c:v>0.686093330383301</c:v>
                </c:pt>
                <c:pt idx="14188">
                  <c:v>0.69937737782800014</c:v>
                </c:pt>
                <c:pt idx="14189">
                  <c:v>0.49716567993164096</c:v>
                </c:pt>
                <c:pt idx="14190">
                  <c:v>0.37007586161291806</c:v>
                </c:pt>
                <c:pt idx="14191">
                  <c:v>0.39497343699144971</c:v>
                </c:pt>
                <c:pt idx="14192">
                  <c:v>0.4604196548461913</c:v>
                </c:pt>
                <c:pt idx="14193">
                  <c:v>0.47479661305749232</c:v>
                </c:pt>
                <c:pt idx="14194">
                  <c:v>0.41901175181067191</c:v>
                </c:pt>
                <c:pt idx="14195">
                  <c:v>0.64230823516845725</c:v>
                </c:pt>
                <c:pt idx="14196">
                  <c:v>0.47284666697191841</c:v>
                </c:pt>
                <c:pt idx="14197">
                  <c:v>0.41779772440600016</c:v>
                </c:pt>
                <c:pt idx="14198">
                  <c:v>0.25940672556566841</c:v>
                </c:pt>
                <c:pt idx="14199">
                  <c:v>0.24874560038256288</c:v>
                </c:pt>
                <c:pt idx="14200">
                  <c:v>0.2738345464069879</c:v>
                </c:pt>
                <c:pt idx="14201">
                  <c:v>0.24550342559814459</c:v>
                </c:pt>
                <c:pt idx="14202">
                  <c:v>0.16555531819653879</c:v>
                </c:pt>
                <c:pt idx="14203">
                  <c:v>0.19578806559252376</c:v>
                </c:pt>
                <c:pt idx="14204">
                  <c:v>0.10578982035315222</c:v>
                </c:pt>
                <c:pt idx="14205">
                  <c:v>8.5554440816281468E-2</c:v>
                </c:pt>
                <c:pt idx="14206">
                  <c:v>9.226417541503909E-2</c:v>
                </c:pt>
                <c:pt idx="14207">
                  <c:v>0.12861855824792201</c:v>
                </c:pt>
                <c:pt idx="14208">
                  <c:v>0.11962477366125775</c:v>
                </c:pt>
                <c:pt idx="14209">
                  <c:v>0.10463619232177737</c:v>
                </c:pt>
                <c:pt idx="14210">
                  <c:v>8.6418787638308403E-2</c:v>
                </c:pt>
                <c:pt idx="14211">
                  <c:v>9.0144475301144708E-2</c:v>
                </c:pt>
                <c:pt idx="14212">
                  <c:v>-0.37076441446936326</c:v>
                </c:pt>
                <c:pt idx="14213">
                  <c:v>-1.4689334233602267</c:v>
                </c:pt>
                <c:pt idx="14214">
                  <c:v>1.3602158228557082</c:v>
                </c:pt>
                <c:pt idx="14215">
                  <c:v>5.6936286290487015</c:v>
                </c:pt>
                <c:pt idx="14216">
                  <c:v>15.558989842732785</c:v>
                </c:pt>
                <c:pt idx="14217">
                  <c:v>16.300120035807247</c:v>
                </c:pt>
                <c:pt idx="14218">
                  <c:v>15.082981427510617</c:v>
                </c:pt>
                <c:pt idx="14219">
                  <c:v>15.45165379842115</c:v>
                </c:pt>
                <c:pt idx="14220">
                  <c:v>15.517084439595578</c:v>
                </c:pt>
                <c:pt idx="14221">
                  <c:v>14.11246395111084</c:v>
                </c:pt>
                <c:pt idx="14222">
                  <c:v>13.956566810607921</c:v>
                </c:pt>
                <c:pt idx="14223">
                  <c:v>13.059013048807746</c:v>
                </c:pt>
                <c:pt idx="14224">
                  <c:v>14.038912137349485</c:v>
                </c:pt>
                <c:pt idx="14225">
                  <c:v>12.518109639485719</c:v>
                </c:pt>
                <c:pt idx="14226">
                  <c:v>19.715175628662116</c:v>
                </c:pt>
                <c:pt idx="14227">
                  <c:v>19.787309964497801</c:v>
                </c:pt>
                <c:pt idx="14228">
                  <c:v>17.55902099609375</c:v>
                </c:pt>
                <c:pt idx="14229">
                  <c:v>18.042464256286621</c:v>
                </c:pt>
                <c:pt idx="14230">
                  <c:v>18.636954625447533</c:v>
                </c:pt>
                <c:pt idx="14231">
                  <c:v>16.916202863057492</c:v>
                </c:pt>
                <c:pt idx="14232">
                  <c:v>18.198903719584116</c:v>
                </c:pt>
                <c:pt idx="14233">
                  <c:v>17.802026430765849</c:v>
                </c:pt>
                <c:pt idx="14234">
                  <c:v>14.118447939554812</c:v>
                </c:pt>
                <c:pt idx="14235">
                  <c:v>15.600241978963254</c:v>
                </c:pt>
                <c:pt idx="14236">
                  <c:v>17.98853524525952</c:v>
                </c:pt>
                <c:pt idx="14237">
                  <c:v>20.238326072692864</c:v>
                </c:pt>
                <c:pt idx="14238">
                  <c:v>17.701828956604011</c:v>
                </c:pt>
                <c:pt idx="14239">
                  <c:v>17.804107030232785</c:v>
                </c:pt>
                <c:pt idx="14240">
                  <c:v>19.295699119567857</c:v>
                </c:pt>
                <c:pt idx="14241">
                  <c:v>18.515929222106926</c:v>
                </c:pt>
                <c:pt idx="14242">
                  <c:v>18.888756116231313</c:v>
                </c:pt>
                <c:pt idx="14243">
                  <c:v>18.690173467000257</c:v>
                </c:pt>
                <c:pt idx="14244">
                  <c:v>19.191034634907957</c:v>
                </c:pt>
                <c:pt idx="14245">
                  <c:v>13.624114672343012</c:v>
                </c:pt>
                <c:pt idx="14246">
                  <c:v>9.2047745386759061</c:v>
                </c:pt>
                <c:pt idx="14247">
                  <c:v>-26.119162877400754</c:v>
                </c:pt>
                <c:pt idx="14248">
                  <c:v>-33.895635922749896</c:v>
                </c:pt>
                <c:pt idx="14249">
                  <c:v>-6.2406762440998591</c:v>
                </c:pt>
                <c:pt idx="14250">
                  <c:v>8.0716180801391566</c:v>
                </c:pt>
                <c:pt idx="14251">
                  <c:v>16.830219586690188</c:v>
                </c:pt>
                <c:pt idx="14252">
                  <c:v>16.03382682800293</c:v>
                </c:pt>
                <c:pt idx="14253">
                  <c:v>14.619288126627563</c:v>
                </c:pt>
                <c:pt idx="14254">
                  <c:v>20.24970404307043</c:v>
                </c:pt>
                <c:pt idx="14255">
                  <c:v>19.831458727518697</c:v>
                </c:pt>
                <c:pt idx="14256">
                  <c:v>17.468138694763169</c:v>
                </c:pt>
                <c:pt idx="14257">
                  <c:v>14.114173571268793</c:v>
                </c:pt>
                <c:pt idx="14258">
                  <c:v>13.54046853383386</c:v>
                </c:pt>
                <c:pt idx="14259">
                  <c:v>13.268088976542117</c:v>
                </c:pt>
                <c:pt idx="14260">
                  <c:v>13.998052279154422</c:v>
                </c:pt>
                <c:pt idx="14261">
                  <c:v>16.133078257242921</c:v>
                </c:pt>
                <c:pt idx="14262">
                  <c:v>14.471111297607422</c:v>
                </c:pt>
                <c:pt idx="14263">
                  <c:v>14.413592020670535</c:v>
                </c:pt>
                <c:pt idx="14264">
                  <c:v>14.099872589111328</c:v>
                </c:pt>
                <c:pt idx="14265">
                  <c:v>14.826106389363652</c:v>
                </c:pt>
                <c:pt idx="14266">
                  <c:v>14.043601671854731</c:v>
                </c:pt>
                <c:pt idx="14267">
                  <c:v>12.221738815307621</c:v>
                </c:pt>
                <c:pt idx="14268">
                  <c:v>13.819139798482304</c:v>
                </c:pt>
                <c:pt idx="14269">
                  <c:v>14.083807309468629</c:v>
                </c:pt>
                <c:pt idx="14270">
                  <c:v>11.831157366434695</c:v>
                </c:pt>
                <c:pt idx="14271">
                  <c:v>13.232133229573606</c:v>
                </c:pt>
                <c:pt idx="14272">
                  <c:v>15.63123289744067</c:v>
                </c:pt>
                <c:pt idx="14273">
                  <c:v>16.505395571390743</c:v>
                </c:pt>
                <c:pt idx="14274">
                  <c:v>14.214729309082031</c:v>
                </c:pt>
                <c:pt idx="14275">
                  <c:v>11.609190940856934</c:v>
                </c:pt>
                <c:pt idx="14276">
                  <c:v>-14.997813860575318</c:v>
                </c:pt>
                <c:pt idx="14277">
                  <c:v>-27.75384712219239</c:v>
                </c:pt>
                <c:pt idx="14278">
                  <c:v>-21.850012143453</c:v>
                </c:pt>
                <c:pt idx="14279">
                  <c:v>-7.4688936869303024</c:v>
                </c:pt>
                <c:pt idx="14280">
                  <c:v>2.4579353332519531</c:v>
                </c:pt>
                <c:pt idx="14281">
                  <c:v>8.1314156850179415</c:v>
                </c:pt>
                <c:pt idx="14282">
                  <c:v>10.977279980977411</c:v>
                </c:pt>
                <c:pt idx="14283">
                  <c:v>12.987528165181512</c:v>
                </c:pt>
                <c:pt idx="14284">
                  <c:v>12.55141131083167</c:v>
                </c:pt>
                <c:pt idx="14285">
                  <c:v>10.385285059611082</c:v>
                </c:pt>
                <c:pt idx="14286">
                  <c:v>10.131551106770752</c:v>
                </c:pt>
                <c:pt idx="14287">
                  <c:v>11.49462668100989</c:v>
                </c:pt>
                <c:pt idx="14288">
                  <c:v>12.615391413370727</c:v>
                </c:pt>
                <c:pt idx="14289">
                  <c:v>12.726454416910883</c:v>
                </c:pt>
                <c:pt idx="14290">
                  <c:v>12.37144756317139</c:v>
                </c:pt>
                <c:pt idx="14291">
                  <c:v>11.88838005065918</c:v>
                </c:pt>
                <c:pt idx="14292">
                  <c:v>11.40416367848718</c:v>
                </c:pt>
                <c:pt idx="14293">
                  <c:v>10.957646687825452</c:v>
                </c:pt>
                <c:pt idx="14294">
                  <c:v>11.354347229003912</c:v>
                </c:pt>
                <c:pt idx="14295">
                  <c:v>12.378185590108277</c:v>
                </c:pt>
                <c:pt idx="14296">
                  <c:v>12.275973955790278</c:v>
                </c:pt>
                <c:pt idx="14297">
                  <c:v>11.651581128438352</c:v>
                </c:pt>
                <c:pt idx="14298">
                  <c:v>12.43373807271314</c:v>
                </c:pt>
                <c:pt idx="14299">
                  <c:v>12.933211644490592</c:v>
                </c:pt>
                <c:pt idx="14300">
                  <c:v>10.393500963846806</c:v>
                </c:pt>
                <c:pt idx="14301">
                  <c:v>9.5596717198690193</c:v>
                </c:pt>
                <c:pt idx="14302">
                  <c:v>9.9326868057251048</c:v>
                </c:pt>
                <c:pt idx="14303">
                  <c:v>7.7804740269978065</c:v>
                </c:pt>
                <c:pt idx="14304">
                  <c:v>7.6324701309204084</c:v>
                </c:pt>
                <c:pt idx="14305">
                  <c:v>8.6774457295734937</c:v>
                </c:pt>
                <c:pt idx="14306">
                  <c:v>59.46607780456543</c:v>
                </c:pt>
                <c:pt idx="14307">
                  <c:v>249.35624535878515</c:v>
                </c:pt>
                <c:pt idx="14308">
                  <c:v>285.15882142384874</c:v>
                </c:pt>
                <c:pt idx="14309">
                  <c:v>124.94098313649494</c:v>
                </c:pt>
                <c:pt idx="14310">
                  <c:v>42.342648506164544</c:v>
                </c:pt>
                <c:pt idx="14311">
                  <c:v>22.601977348327637</c:v>
                </c:pt>
                <c:pt idx="14312">
                  <c:v>17.480593681335435</c:v>
                </c:pt>
                <c:pt idx="14313">
                  <c:v>14.590497652689582</c:v>
                </c:pt>
                <c:pt idx="14314">
                  <c:v>14.43272686004639</c:v>
                </c:pt>
                <c:pt idx="14315">
                  <c:v>12.383865992228271</c:v>
                </c:pt>
                <c:pt idx="14316">
                  <c:v>12.266972541809082</c:v>
                </c:pt>
                <c:pt idx="14317">
                  <c:v>10.949068705240848</c:v>
                </c:pt>
                <c:pt idx="14318">
                  <c:v>10.070314407348636</c:v>
                </c:pt>
                <c:pt idx="14319">
                  <c:v>11.390557289123539</c:v>
                </c:pt>
                <c:pt idx="14320">
                  <c:v>12.214664141337035</c:v>
                </c:pt>
                <c:pt idx="14321">
                  <c:v>11.813986460367802</c:v>
                </c:pt>
                <c:pt idx="14322">
                  <c:v>12.105417251586923</c:v>
                </c:pt>
                <c:pt idx="14323">
                  <c:v>13.353445688883429</c:v>
                </c:pt>
                <c:pt idx="14324">
                  <c:v>13.893795013427738</c:v>
                </c:pt>
                <c:pt idx="14325">
                  <c:v>12.621130307515385</c:v>
                </c:pt>
                <c:pt idx="14326">
                  <c:v>12.42662398020434</c:v>
                </c:pt>
                <c:pt idx="14327">
                  <c:v>11.631112734476684</c:v>
                </c:pt>
                <c:pt idx="14328">
                  <c:v>12.970234553019289</c:v>
                </c:pt>
                <c:pt idx="14329">
                  <c:v>12.586981455484992</c:v>
                </c:pt>
                <c:pt idx="14330">
                  <c:v>9.2425483067830783</c:v>
                </c:pt>
                <c:pt idx="14331">
                  <c:v>7.4880749384561796</c:v>
                </c:pt>
                <c:pt idx="14332">
                  <c:v>8.3107671737670898</c:v>
                </c:pt>
                <c:pt idx="14333">
                  <c:v>9.4351034164428711</c:v>
                </c:pt>
                <c:pt idx="14334">
                  <c:v>10.924834887186654</c:v>
                </c:pt>
                <c:pt idx="14335">
                  <c:v>12.038762728373282</c:v>
                </c:pt>
                <c:pt idx="14336">
                  <c:v>9.6580381393432653</c:v>
                </c:pt>
                <c:pt idx="14337">
                  <c:v>-2.234581947326661</c:v>
                </c:pt>
                <c:pt idx="14338">
                  <c:v>-3.5459820429483679</c:v>
                </c:pt>
                <c:pt idx="14339">
                  <c:v>4.3148775100707981</c:v>
                </c:pt>
                <c:pt idx="14340">
                  <c:v>9.3444706598918401</c:v>
                </c:pt>
                <c:pt idx="14341">
                  <c:v>10.601095199584964</c:v>
                </c:pt>
                <c:pt idx="14342">
                  <c:v>9.8076667785644567</c:v>
                </c:pt>
                <c:pt idx="14343">
                  <c:v>10.075497627258306</c:v>
                </c:pt>
                <c:pt idx="14344">
                  <c:v>9.8444655736286713</c:v>
                </c:pt>
                <c:pt idx="14345">
                  <c:v>8.8575874964396988</c:v>
                </c:pt>
                <c:pt idx="14346">
                  <c:v>8.7394453684489708</c:v>
                </c:pt>
                <c:pt idx="14347">
                  <c:v>8.7525164286296384</c:v>
                </c:pt>
                <c:pt idx="14348">
                  <c:v>11.252604802449586</c:v>
                </c:pt>
                <c:pt idx="14349">
                  <c:v>11.056796391804946</c:v>
                </c:pt>
                <c:pt idx="14350">
                  <c:v>6.5698197682698947</c:v>
                </c:pt>
                <c:pt idx="14351">
                  <c:v>5.2930914560953397</c:v>
                </c:pt>
                <c:pt idx="14352">
                  <c:v>5.1967891057331626</c:v>
                </c:pt>
                <c:pt idx="14353">
                  <c:v>5.6409044265747053</c:v>
                </c:pt>
                <c:pt idx="14354">
                  <c:v>6.0151532491047401</c:v>
                </c:pt>
                <c:pt idx="14355">
                  <c:v>6.0291525522868579</c:v>
                </c:pt>
                <c:pt idx="14356">
                  <c:v>5.9956687291463613</c:v>
                </c:pt>
                <c:pt idx="14357">
                  <c:v>6.6062396367391329</c:v>
                </c:pt>
                <c:pt idx="14358">
                  <c:v>7.0393269856771248</c:v>
                </c:pt>
                <c:pt idx="14359">
                  <c:v>6.0073239008586388</c:v>
                </c:pt>
                <c:pt idx="14360">
                  <c:v>6.2309942245483398</c:v>
                </c:pt>
                <c:pt idx="14361">
                  <c:v>5.2257445653279975</c:v>
                </c:pt>
                <c:pt idx="14362">
                  <c:v>5.5776351292928439</c:v>
                </c:pt>
                <c:pt idx="14363">
                  <c:v>4.9799289703369141</c:v>
                </c:pt>
                <c:pt idx="14364">
                  <c:v>5.9195394515991229</c:v>
                </c:pt>
                <c:pt idx="14365">
                  <c:v>-3.0658585230509052</c:v>
                </c:pt>
                <c:pt idx="14366">
                  <c:v>-8.6950257619222384</c:v>
                </c:pt>
                <c:pt idx="14367">
                  <c:v>-15.476680755615238</c:v>
                </c:pt>
                <c:pt idx="14368">
                  <c:v>-17.773709297180169</c:v>
                </c:pt>
                <c:pt idx="14369">
                  <c:v>8.6885223388671875</c:v>
                </c:pt>
                <c:pt idx="14370">
                  <c:v>69.23070748647045</c:v>
                </c:pt>
                <c:pt idx="14371">
                  <c:v>50.712498982747434</c:v>
                </c:pt>
                <c:pt idx="14372">
                  <c:v>-18.501484870910637</c:v>
                </c:pt>
                <c:pt idx="14373">
                  <c:v>-57.688403129577637</c:v>
                </c:pt>
                <c:pt idx="14374">
                  <c:v>-77.059320767720578</c:v>
                </c:pt>
                <c:pt idx="14375">
                  <c:v>-86.133953094482408</c:v>
                </c:pt>
                <c:pt idx="14376">
                  <c:v>-87.478544553120827</c:v>
                </c:pt>
                <c:pt idx="14377">
                  <c:v>-84.993028322855579</c:v>
                </c:pt>
                <c:pt idx="14378">
                  <c:v>-83.265058517455984</c:v>
                </c:pt>
                <c:pt idx="14379">
                  <c:v>-76.600464820861788</c:v>
                </c:pt>
                <c:pt idx="14380">
                  <c:v>-68.699379603067982</c:v>
                </c:pt>
                <c:pt idx="14381">
                  <c:v>-62.075427691141726</c:v>
                </c:pt>
                <c:pt idx="14382">
                  <c:v>-55.130155881245969</c:v>
                </c:pt>
                <c:pt idx="14383">
                  <c:v>-50.638009389241574</c:v>
                </c:pt>
                <c:pt idx="14384">
                  <c:v>-47.121400197347029</c:v>
                </c:pt>
                <c:pt idx="14385">
                  <c:v>-43.696551322937026</c:v>
                </c:pt>
                <c:pt idx="14386">
                  <c:v>-39.394987742106075</c:v>
                </c:pt>
                <c:pt idx="14387">
                  <c:v>-35.528813997904436</c:v>
                </c:pt>
                <c:pt idx="14388">
                  <c:v>-32.059828122456906</c:v>
                </c:pt>
                <c:pt idx="14389">
                  <c:v>-27.943977038065661</c:v>
                </c:pt>
                <c:pt idx="14390">
                  <c:v>-23.861021041870117</c:v>
                </c:pt>
                <c:pt idx="14391">
                  <c:v>-20.06468423207604</c:v>
                </c:pt>
                <c:pt idx="14392">
                  <c:v>-20.426068941752078</c:v>
                </c:pt>
                <c:pt idx="14393">
                  <c:v>-21.879739443461169</c:v>
                </c:pt>
                <c:pt idx="14394">
                  <c:v>-22.384342193603516</c:v>
                </c:pt>
                <c:pt idx="14395">
                  <c:v>-11.719826380411742</c:v>
                </c:pt>
                <c:pt idx="14396">
                  <c:v>-8.0973736445109736</c:v>
                </c:pt>
                <c:pt idx="14397">
                  <c:v>-17.88015111287439</c:v>
                </c:pt>
                <c:pt idx="14398">
                  <c:v>-35.292283693949351</c:v>
                </c:pt>
                <c:pt idx="14399">
                  <c:v>-62.530699412027957</c:v>
                </c:pt>
                <c:pt idx="14400">
                  <c:v>-83.274113019307421</c:v>
                </c:pt>
                <c:pt idx="14401">
                  <c:v>-99.849196434020982</c:v>
                </c:pt>
                <c:pt idx="14402">
                  <c:v>-114.53120803833009</c:v>
                </c:pt>
                <c:pt idx="14403">
                  <c:v>-136.38061587015778</c:v>
                </c:pt>
                <c:pt idx="14404">
                  <c:v>-153.3459307352702</c:v>
                </c:pt>
                <c:pt idx="14405">
                  <c:v>-162.65422042210895</c:v>
                </c:pt>
                <c:pt idx="14406">
                  <c:v>-162.54337120056135</c:v>
                </c:pt>
                <c:pt idx="14407">
                  <c:v>-153.82656955719</c:v>
                </c:pt>
                <c:pt idx="14408">
                  <c:v>-151.32671356201178</c:v>
                </c:pt>
                <c:pt idx="14409">
                  <c:v>-147.15235090255737</c:v>
                </c:pt>
                <c:pt idx="14410">
                  <c:v>-142.76807435353589</c:v>
                </c:pt>
                <c:pt idx="14411">
                  <c:v>-135.74019622802732</c:v>
                </c:pt>
                <c:pt idx="14412">
                  <c:v>-127.91319878896084</c:v>
                </c:pt>
                <c:pt idx="14413">
                  <c:v>-121.23110612233471</c:v>
                </c:pt>
                <c:pt idx="14414">
                  <c:v>-113.13569323221839</c:v>
                </c:pt>
                <c:pt idx="14415">
                  <c:v>-104.6163660685221</c:v>
                </c:pt>
                <c:pt idx="14416">
                  <c:v>-97.05952612558994</c:v>
                </c:pt>
                <c:pt idx="14417">
                  <c:v>-91.894491195678711</c:v>
                </c:pt>
                <c:pt idx="14418">
                  <c:v>-90.581720987955691</c:v>
                </c:pt>
                <c:pt idx="14419">
                  <c:v>-94.492777824401784</c:v>
                </c:pt>
                <c:pt idx="14420">
                  <c:v>-99.808646837870214</c:v>
                </c:pt>
                <c:pt idx="14421">
                  <c:v>-103.81111812591556</c:v>
                </c:pt>
                <c:pt idx="14422">
                  <c:v>-98.644198735554895</c:v>
                </c:pt>
                <c:pt idx="14423">
                  <c:v>-102.93779023488365</c:v>
                </c:pt>
                <c:pt idx="14424">
                  <c:v>-105.69512812296543</c:v>
                </c:pt>
                <c:pt idx="14425">
                  <c:v>-112.60512415568039</c:v>
                </c:pt>
                <c:pt idx="14426">
                  <c:v>-111.18091106414796</c:v>
                </c:pt>
                <c:pt idx="14427">
                  <c:v>-108.1790879567464</c:v>
                </c:pt>
                <c:pt idx="14428">
                  <c:v>-103.84384346008302</c:v>
                </c:pt>
                <c:pt idx="14429">
                  <c:v>-98.515997886657686</c:v>
                </c:pt>
                <c:pt idx="14430">
                  <c:v>-93.475183169047028</c:v>
                </c:pt>
                <c:pt idx="14431">
                  <c:v>-88.89433161417638</c:v>
                </c:pt>
                <c:pt idx="14432">
                  <c:v>-84.72525691986084</c:v>
                </c:pt>
                <c:pt idx="14433">
                  <c:v>-81.539735794067383</c:v>
                </c:pt>
                <c:pt idx="14434">
                  <c:v>-78.284660657246974</c:v>
                </c:pt>
                <c:pt idx="14435">
                  <c:v>-76.80864302317309</c:v>
                </c:pt>
                <c:pt idx="14436">
                  <c:v>-76.635873158772668</c:v>
                </c:pt>
                <c:pt idx="14437">
                  <c:v>-77.446201960245801</c:v>
                </c:pt>
                <c:pt idx="14438">
                  <c:v>-78.121771812438865</c:v>
                </c:pt>
                <c:pt idx="14439">
                  <c:v>-79.385731697082463</c:v>
                </c:pt>
                <c:pt idx="14440">
                  <c:v>-80.105822563171358</c:v>
                </c:pt>
                <c:pt idx="14441">
                  <c:v>-80.328556378682435</c:v>
                </c:pt>
                <c:pt idx="14442">
                  <c:v>-79.94273694356275</c:v>
                </c:pt>
                <c:pt idx="14443">
                  <c:v>-79.944711367289187</c:v>
                </c:pt>
                <c:pt idx="14444">
                  <c:v>-81.921256701151492</c:v>
                </c:pt>
                <c:pt idx="14445">
                  <c:v>-85.054585456848145</c:v>
                </c:pt>
                <c:pt idx="14446">
                  <c:v>-88.352420171101869</c:v>
                </c:pt>
                <c:pt idx="14447">
                  <c:v>-90.527278582255008</c:v>
                </c:pt>
                <c:pt idx="14448">
                  <c:v>-90.030106226603152</c:v>
                </c:pt>
                <c:pt idx="14449">
                  <c:v>-90.147068341573117</c:v>
                </c:pt>
                <c:pt idx="14450">
                  <c:v>-84.592920939127566</c:v>
                </c:pt>
                <c:pt idx="14451">
                  <c:v>-85.446021397908567</c:v>
                </c:pt>
                <c:pt idx="14452">
                  <c:v>-86.128924369812026</c:v>
                </c:pt>
                <c:pt idx="14453">
                  <c:v>-84.680235862731877</c:v>
                </c:pt>
                <c:pt idx="14454">
                  <c:v>-83.804145812988239</c:v>
                </c:pt>
                <c:pt idx="14455">
                  <c:v>-79.700145085652707</c:v>
                </c:pt>
                <c:pt idx="14456">
                  <c:v>-76.154587745666475</c:v>
                </c:pt>
                <c:pt idx="14457">
                  <c:v>-78.521664619445829</c:v>
                </c:pt>
                <c:pt idx="14458">
                  <c:v>-82.210146586100336</c:v>
                </c:pt>
                <c:pt idx="14459">
                  <c:v>-85.182550748189186</c:v>
                </c:pt>
                <c:pt idx="14460">
                  <c:v>-83.271882375081248</c:v>
                </c:pt>
                <c:pt idx="14461">
                  <c:v>-79.737897872924748</c:v>
                </c:pt>
                <c:pt idx="14462">
                  <c:v>-77.174409548441503</c:v>
                </c:pt>
                <c:pt idx="14463">
                  <c:v>-75.801655769348201</c:v>
                </c:pt>
                <c:pt idx="14464">
                  <c:v>-75.456943194071528</c:v>
                </c:pt>
                <c:pt idx="14465">
                  <c:v>-75.37780539194739</c:v>
                </c:pt>
                <c:pt idx="14466">
                  <c:v>-74.615196545918707</c:v>
                </c:pt>
                <c:pt idx="14467">
                  <c:v>-71.524784406026214</c:v>
                </c:pt>
                <c:pt idx="14468">
                  <c:v>-67.500058809916254</c:v>
                </c:pt>
                <c:pt idx="14469">
                  <c:v>-62.326412836710688</c:v>
                </c:pt>
                <c:pt idx="14470">
                  <c:v>-55.887189865112276</c:v>
                </c:pt>
                <c:pt idx="14471">
                  <c:v>-38.793285051981684</c:v>
                </c:pt>
                <c:pt idx="14472">
                  <c:v>-6.6299991607666016</c:v>
                </c:pt>
                <c:pt idx="14473">
                  <c:v>-1.1720339457156123E-2</c:v>
                </c:pt>
                <c:pt idx="14474">
                  <c:v>-1.1881659825643283</c:v>
                </c:pt>
                <c:pt idx="14475">
                  <c:v>-1.112276077270508</c:v>
                </c:pt>
                <c:pt idx="14476">
                  <c:v>-1.0481863021850586</c:v>
                </c:pt>
                <c:pt idx="14477">
                  <c:v>-1.741251627604242</c:v>
                </c:pt>
                <c:pt idx="14478">
                  <c:v>-1.2577718098958712</c:v>
                </c:pt>
                <c:pt idx="14479">
                  <c:v>-1.5275599161783475</c:v>
                </c:pt>
                <c:pt idx="14480">
                  <c:v>-1.5288136800130583</c:v>
                </c:pt>
                <c:pt idx="14481">
                  <c:v>-1.8919388453166448</c:v>
                </c:pt>
                <c:pt idx="14482">
                  <c:v>-1.9884322484334689</c:v>
                </c:pt>
                <c:pt idx="14483">
                  <c:v>-2.0870345433553457</c:v>
                </c:pt>
                <c:pt idx="14484">
                  <c:v>-1.4756911595661673</c:v>
                </c:pt>
                <c:pt idx="14485">
                  <c:v>-1.9476680755615239</c:v>
                </c:pt>
                <c:pt idx="14486">
                  <c:v>-2.3967981338500963</c:v>
                </c:pt>
                <c:pt idx="14487">
                  <c:v>-3.8698902130126953</c:v>
                </c:pt>
                <c:pt idx="14488">
                  <c:v>-4.3033294677734384</c:v>
                </c:pt>
                <c:pt idx="14489">
                  <c:v>-4.6266050338745117</c:v>
                </c:pt>
                <c:pt idx="14490">
                  <c:v>-7.3574504852294904</c:v>
                </c:pt>
                <c:pt idx="14491">
                  <c:v>-17.170351982116706</c:v>
                </c:pt>
                <c:pt idx="14492">
                  <c:v>-22.795612335205064</c:v>
                </c:pt>
                <c:pt idx="14493">
                  <c:v>-17.991293271382567</c:v>
                </c:pt>
                <c:pt idx="14494">
                  <c:v>-10.19428825378418</c:v>
                </c:pt>
                <c:pt idx="14495">
                  <c:v>-7.843311627705928</c:v>
                </c:pt>
                <c:pt idx="14496">
                  <c:v>-6.6721642812093478</c:v>
                </c:pt>
                <c:pt idx="14497">
                  <c:v>-6.5394970575968054</c:v>
                </c:pt>
                <c:pt idx="14498">
                  <c:v>-6.377162297566656</c:v>
                </c:pt>
                <c:pt idx="14499">
                  <c:v>-6.7041517893472911</c:v>
                </c:pt>
                <c:pt idx="14500">
                  <c:v>-6.7919209798177445</c:v>
                </c:pt>
                <c:pt idx="14501">
                  <c:v>-5.8774372736613705</c:v>
                </c:pt>
                <c:pt idx="14502">
                  <c:v>-5.7145077387491465</c:v>
                </c:pt>
                <c:pt idx="14503">
                  <c:v>8.8468570709228516</c:v>
                </c:pt>
                <c:pt idx="14504">
                  <c:v>31.311779975891113</c:v>
                </c:pt>
                <c:pt idx="14505">
                  <c:v>32.781638781229603</c:v>
                </c:pt>
                <c:pt idx="14506">
                  <c:v>40.395903269449832</c:v>
                </c:pt>
                <c:pt idx="14507">
                  <c:v>48.629295984904068</c:v>
                </c:pt>
                <c:pt idx="14508">
                  <c:v>58.445641517639139</c:v>
                </c:pt>
                <c:pt idx="14509">
                  <c:v>85.59607505798337</c:v>
                </c:pt>
                <c:pt idx="14510">
                  <c:v>113.82138474782298</c:v>
                </c:pt>
                <c:pt idx="14511">
                  <c:v>121.64560699462891</c:v>
                </c:pt>
                <c:pt idx="14512">
                  <c:v>116.30192852020267</c:v>
                </c:pt>
                <c:pt idx="14513">
                  <c:v>113.06925710042319</c:v>
                </c:pt>
                <c:pt idx="14514">
                  <c:v>107.60758399963379</c:v>
                </c:pt>
                <c:pt idx="14515">
                  <c:v>103.49446519215905</c:v>
                </c:pt>
                <c:pt idx="14516">
                  <c:v>98.638981501261327</c:v>
                </c:pt>
                <c:pt idx="14517">
                  <c:v>102.57302029927578</c:v>
                </c:pt>
                <c:pt idx="14518">
                  <c:v>111.5624815622966</c:v>
                </c:pt>
                <c:pt idx="14519">
                  <c:v>111.60920333862305</c:v>
                </c:pt>
                <c:pt idx="14520">
                  <c:v>94.698733011881416</c:v>
                </c:pt>
                <c:pt idx="14521">
                  <c:v>58.239846229553223</c:v>
                </c:pt>
                <c:pt idx="14522">
                  <c:v>29.5358921686808</c:v>
                </c:pt>
                <c:pt idx="14523">
                  <c:v>11.230922698974608</c:v>
                </c:pt>
                <c:pt idx="14524">
                  <c:v>-2.9380868275960665</c:v>
                </c:pt>
                <c:pt idx="14525">
                  <c:v>-3.2414544423421612</c:v>
                </c:pt>
                <c:pt idx="14526">
                  <c:v>2.1109987894694777</c:v>
                </c:pt>
                <c:pt idx="14527">
                  <c:v>3.9573637644449491</c:v>
                </c:pt>
                <c:pt idx="14528">
                  <c:v>5.9271272023518105</c:v>
                </c:pt>
                <c:pt idx="14529">
                  <c:v>5.1477750142415744</c:v>
                </c:pt>
                <c:pt idx="14530">
                  <c:v>4.1184317270915454</c:v>
                </c:pt>
                <c:pt idx="14531">
                  <c:v>0.55638790130615212</c:v>
                </c:pt>
                <c:pt idx="14532">
                  <c:v>-2.6955935160318631</c:v>
                </c:pt>
                <c:pt idx="14533">
                  <c:v>-2.8431641260783636</c:v>
                </c:pt>
                <c:pt idx="14534">
                  <c:v>-3.6993494033813477</c:v>
                </c:pt>
                <c:pt idx="14535">
                  <c:v>-4.9104715983073683</c:v>
                </c:pt>
                <c:pt idx="14536">
                  <c:v>-6.5084279378254433</c:v>
                </c:pt>
                <c:pt idx="14537">
                  <c:v>-6.5045658747354738</c:v>
                </c:pt>
                <c:pt idx="14538">
                  <c:v>-6.9451675415039063</c:v>
                </c:pt>
                <c:pt idx="14539">
                  <c:v>-7.3885122934976835</c:v>
                </c:pt>
                <c:pt idx="14540">
                  <c:v>-6.9931332270303965</c:v>
                </c:pt>
                <c:pt idx="14541">
                  <c:v>-7.4357770284016187</c:v>
                </c:pt>
                <c:pt idx="14542">
                  <c:v>-7.1742308934530001</c:v>
                </c:pt>
                <c:pt idx="14543">
                  <c:v>-5.9729471206665039</c:v>
                </c:pt>
                <c:pt idx="14544">
                  <c:v>-4.3183368047078812</c:v>
                </c:pt>
                <c:pt idx="14545">
                  <c:v>-6.4734884897867477</c:v>
                </c:pt>
                <c:pt idx="14546">
                  <c:v>-6.973282496134404</c:v>
                </c:pt>
                <c:pt idx="14547">
                  <c:v>-2.9320383071899405</c:v>
                </c:pt>
                <c:pt idx="14548">
                  <c:v>-3.3630371093750014E-2</c:v>
                </c:pt>
                <c:pt idx="14549">
                  <c:v>1.5516084035236872</c:v>
                </c:pt>
                <c:pt idx="14550">
                  <c:v>1.1038179397583017</c:v>
                </c:pt>
                <c:pt idx="14551">
                  <c:v>-8.0445238749185819</c:v>
                </c:pt>
                <c:pt idx="14552">
                  <c:v>-2.5477638244628906</c:v>
                </c:pt>
                <c:pt idx="14553">
                  <c:v>-1.3405424753825632</c:v>
                </c:pt>
                <c:pt idx="14554">
                  <c:v>0.12782033284508998</c:v>
                </c:pt>
                <c:pt idx="14555">
                  <c:v>0.35886446634935992</c:v>
                </c:pt>
                <c:pt idx="14556">
                  <c:v>0.63192208607983991</c:v>
                </c:pt>
                <c:pt idx="14557">
                  <c:v>1.1125103632608675</c:v>
                </c:pt>
                <c:pt idx="14558">
                  <c:v>1.675958633422852</c:v>
                </c:pt>
                <c:pt idx="14559">
                  <c:v>1.7125485738117741</c:v>
                </c:pt>
                <c:pt idx="14560">
                  <c:v>0.58081436157226507</c:v>
                </c:pt>
                <c:pt idx="14561">
                  <c:v>0.2850062052408478</c:v>
                </c:pt>
                <c:pt idx="14562">
                  <c:v>0.22072156270348836</c:v>
                </c:pt>
                <c:pt idx="14563">
                  <c:v>0.37002023061108957</c:v>
                </c:pt>
                <c:pt idx="14564">
                  <c:v>0.43854427337646507</c:v>
                </c:pt>
                <c:pt idx="14565">
                  <c:v>0.46206315358472239</c:v>
                </c:pt>
                <c:pt idx="14566">
                  <c:v>0.44094308217358946</c:v>
                </c:pt>
                <c:pt idx="14567">
                  <c:v>0.63657919565832821</c:v>
                </c:pt>
                <c:pt idx="14568">
                  <c:v>0.63803577423095703</c:v>
                </c:pt>
                <c:pt idx="14569">
                  <c:v>0.67512925465905527</c:v>
                </c:pt>
                <c:pt idx="14570">
                  <c:v>0.81871668497728911</c:v>
                </c:pt>
                <c:pt idx="14571">
                  <c:v>1.5352999369304139</c:v>
                </c:pt>
                <c:pt idx="14572">
                  <c:v>1.7744388580322266</c:v>
                </c:pt>
                <c:pt idx="14573">
                  <c:v>1.6645399729410433</c:v>
                </c:pt>
                <c:pt idx="14574">
                  <c:v>0.69726530710852352</c:v>
                </c:pt>
                <c:pt idx="14575">
                  <c:v>0.55606842041015625</c:v>
                </c:pt>
                <c:pt idx="14576">
                  <c:v>0.56253655751538645</c:v>
                </c:pt>
                <c:pt idx="14577">
                  <c:v>0.5573387145996096</c:v>
                </c:pt>
                <c:pt idx="14578">
                  <c:v>-0.55596637725830078</c:v>
                </c:pt>
                <c:pt idx="14579">
                  <c:v>0.41678810119628917</c:v>
                </c:pt>
                <c:pt idx="14580">
                  <c:v>2.9578634897867446</c:v>
                </c:pt>
                <c:pt idx="14581">
                  <c:v>7.1044874191284144</c:v>
                </c:pt>
                <c:pt idx="14582">
                  <c:v>17.673808097839355</c:v>
                </c:pt>
                <c:pt idx="14583">
                  <c:v>21.783765474955196</c:v>
                </c:pt>
                <c:pt idx="14584">
                  <c:v>22.443927447001094</c:v>
                </c:pt>
                <c:pt idx="14585">
                  <c:v>22.710820833841922</c:v>
                </c:pt>
                <c:pt idx="14586">
                  <c:v>23.006373723347906</c:v>
                </c:pt>
                <c:pt idx="14587">
                  <c:v>19.234035491943359</c:v>
                </c:pt>
                <c:pt idx="14588">
                  <c:v>21.33134841918946</c:v>
                </c:pt>
                <c:pt idx="14589">
                  <c:v>24.07621924082445</c:v>
                </c:pt>
                <c:pt idx="14590">
                  <c:v>21.932506879170759</c:v>
                </c:pt>
                <c:pt idx="14591">
                  <c:v>27.429098129272468</c:v>
                </c:pt>
                <c:pt idx="14592">
                  <c:v>29.095291137695313</c:v>
                </c:pt>
                <c:pt idx="14593">
                  <c:v>28.071864763895647</c:v>
                </c:pt>
                <c:pt idx="14594">
                  <c:v>28.045085271199582</c:v>
                </c:pt>
                <c:pt idx="14595">
                  <c:v>25.235237439473501</c:v>
                </c:pt>
                <c:pt idx="14596">
                  <c:v>26.265371640523185</c:v>
                </c:pt>
                <c:pt idx="14597">
                  <c:v>27.589371045430539</c:v>
                </c:pt>
                <c:pt idx="14598">
                  <c:v>28.702850977579708</c:v>
                </c:pt>
                <c:pt idx="14599">
                  <c:v>21.943073908487911</c:v>
                </c:pt>
                <c:pt idx="14600">
                  <c:v>15.626435915629038</c:v>
                </c:pt>
                <c:pt idx="14601">
                  <c:v>19.114606539408328</c:v>
                </c:pt>
                <c:pt idx="14602">
                  <c:v>28.046722730000724</c:v>
                </c:pt>
                <c:pt idx="14603">
                  <c:v>35.48471514383948</c:v>
                </c:pt>
                <c:pt idx="14604">
                  <c:v>27.855236689249629</c:v>
                </c:pt>
                <c:pt idx="14605">
                  <c:v>21.22573026021324</c:v>
                </c:pt>
                <c:pt idx="14606">
                  <c:v>28.674143473307247</c:v>
                </c:pt>
                <c:pt idx="14607">
                  <c:v>39.584347407023053</c:v>
                </c:pt>
                <c:pt idx="14608">
                  <c:v>35.263187408447251</c:v>
                </c:pt>
                <c:pt idx="14609">
                  <c:v>30.676484425862679</c:v>
                </c:pt>
                <c:pt idx="14610">
                  <c:v>19.534963925679577</c:v>
                </c:pt>
                <c:pt idx="14611">
                  <c:v>25.197071711222421</c:v>
                </c:pt>
                <c:pt idx="14612">
                  <c:v>32.018295605977301</c:v>
                </c:pt>
                <c:pt idx="14613">
                  <c:v>-51.981355985005621</c:v>
                </c:pt>
                <c:pt idx="14614">
                  <c:v>-59.712628682454351</c:v>
                </c:pt>
                <c:pt idx="14615">
                  <c:v>-20.267551740010624</c:v>
                </c:pt>
                <c:pt idx="14616">
                  <c:v>-0.95782470703125</c:v>
                </c:pt>
                <c:pt idx="14617">
                  <c:v>4.3319091796875</c:v>
                </c:pt>
                <c:pt idx="14618">
                  <c:v>5.5655978520710487</c:v>
                </c:pt>
                <c:pt idx="14619">
                  <c:v>6.5417947769165021</c:v>
                </c:pt>
                <c:pt idx="14620">
                  <c:v>8.1436360677083748</c:v>
                </c:pt>
                <c:pt idx="14621">
                  <c:v>6.5088020960489512</c:v>
                </c:pt>
                <c:pt idx="14622">
                  <c:v>6.6911354064941406</c:v>
                </c:pt>
                <c:pt idx="14623">
                  <c:v>9.0602970123291051</c:v>
                </c:pt>
                <c:pt idx="14624">
                  <c:v>9.378877957661869</c:v>
                </c:pt>
                <c:pt idx="14625">
                  <c:v>8.3033456802368129</c:v>
                </c:pt>
                <c:pt idx="14626">
                  <c:v>7.7196102142333984</c:v>
                </c:pt>
                <c:pt idx="14627">
                  <c:v>8.2537015279134494</c:v>
                </c:pt>
                <c:pt idx="14628">
                  <c:v>9.6873401006063187</c:v>
                </c:pt>
                <c:pt idx="14629">
                  <c:v>10.166694641113285</c:v>
                </c:pt>
                <c:pt idx="14630">
                  <c:v>10.880850791931151</c:v>
                </c:pt>
                <c:pt idx="14631">
                  <c:v>10.095844268798832</c:v>
                </c:pt>
                <c:pt idx="14632">
                  <c:v>9.8991241455078125</c:v>
                </c:pt>
                <c:pt idx="14633">
                  <c:v>10.497660319010379</c:v>
                </c:pt>
                <c:pt idx="14634">
                  <c:v>10.176530838012702</c:v>
                </c:pt>
                <c:pt idx="14635">
                  <c:v>8.0642741521199923</c:v>
                </c:pt>
                <c:pt idx="14636">
                  <c:v>8.2930383682250977</c:v>
                </c:pt>
                <c:pt idx="14637">
                  <c:v>9.7061220804849881</c:v>
                </c:pt>
                <c:pt idx="14638">
                  <c:v>12.052362442016602</c:v>
                </c:pt>
                <c:pt idx="14639">
                  <c:v>11.122043291727667</c:v>
                </c:pt>
                <c:pt idx="14640">
                  <c:v>8.3125346501668744</c:v>
                </c:pt>
                <c:pt idx="14641">
                  <c:v>7.649683634440068</c:v>
                </c:pt>
                <c:pt idx="14642">
                  <c:v>6.2638953526815158</c:v>
                </c:pt>
                <c:pt idx="14643">
                  <c:v>5.5761019388834274</c:v>
                </c:pt>
                <c:pt idx="14644">
                  <c:v>4.8011147181193774</c:v>
                </c:pt>
                <c:pt idx="14645">
                  <c:v>7.4146130879720431</c:v>
                </c:pt>
                <c:pt idx="14646">
                  <c:v>8.1460447311401349</c:v>
                </c:pt>
                <c:pt idx="14647">
                  <c:v>7.3656050364177155</c:v>
                </c:pt>
                <c:pt idx="14648">
                  <c:v>6.3064069747924805</c:v>
                </c:pt>
                <c:pt idx="14649">
                  <c:v>7.3720614115396783</c:v>
                </c:pt>
                <c:pt idx="14650">
                  <c:v>7.7975893020629865</c:v>
                </c:pt>
                <c:pt idx="14651">
                  <c:v>6.123112996419307</c:v>
                </c:pt>
                <c:pt idx="14652">
                  <c:v>4.9080994923908792</c:v>
                </c:pt>
                <c:pt idx="14653">
                  <c:v>2.921915372212653</c:v>
                </c:pt>
                <c:pt idx="14654">
                  <c:v>5.0988670984904729</c:v>
                </c:pt>
                <c:pt idx="14655">
                  <c:v>5.3446162541706581</c:v>
                </c:pt>
                <c:pt idx="14656">
                  <c:v>6.9343484242757558</c:v>
                </c:pt>
                <c:pt idx="14657">
                  <c:v>7.4453322092691696</c:v>
                </c:pt>
                <c:pt idx="14658">
                  <c:v>7.3867435455322292</c:v>
                </c:pt>
                <c:pt idx="14659">
                  <c:v>6.7967850367227793</c:v>
                </c:pt>
                <c:pt idx="14660">
                  <c:v>7.1588204701741915</c:v>
                </c:pt>
                <c:pt idx="14661">
                  <c:v>7.9575033187866211</c:v>
                </c:pt>
                <c:pt idx="14662">
                  <c:v>6.7990773518880587</c:v>
                </c:pt>
                <c:pt idx="14663">
                  <c:v>6.5880266825357694</c:v>
                </c:pt>
                <c:pt idx="14664">
                  <c:v>8.5574194590251462</c:v>
                </c:pt>
                <c:pt idx="14665">
                  <c:v>8.1521463394165092</c:v>
                </c:pt>
                <c:pt idx="14666">
                  <c:v>8.4811083475748319</c:v>
                </c:pt>
                <c:pt idx="14667">
                  <c:v>10.006128629048703</c:v>
                </c:pt>
                <c:pt idx="14668">
                  <c:v>8.01190090179443</c:v>
                </c:pt>
                <c:pt idx="14669">
                  <c:v>8.6040681203206706</c:v>
                </c:pt>
                <c:pt idx="14670">
                  <c:v>7.6581268310546875</c:v>
                </c:pt>
                <c:pt idx="14671">
                  <c:v>6.3502111434936523</c:v>
                </c:pt>
                <c:pt idx="14672">
                  <c:v>59.893881479899022</c:v>
                </c:pt>
                <c:pt idx="14673">
                  <c:v>197.25518894195557</c:v>
                </c:pt>
                <c:pt idx="14674">
                  <c:v>189.43471940358478</c:v>
                </c:pt>
                <c:pt idx="14675">
                  <c:v>99.629327456156446</c:v>
                </c:pt>
                <c:pt idx="14676">
                  <c:v>47.030502001444574</c:v>
                </c:pt>
                <c:pt idx="14677">
                  <c:v>28.00524743398022</c:v>
                </c:pt>
                <c:pt idx="14678">
                  <c:v>20.456756591796868</c:v>
                </c:pt>
                <c:pt idx="14679">
                  <c:v>15.704440116882324</c:v>
                </c:pt>
                <c:pt idx="14680">
                  <c:v>14.425733884175656</c:v>
                </c:pt>
                <c:pt idx="14681">
                  <c:v>12.702533086140992</c:v>
                </c:pt>
                <c:pt idx="14682">
                  <c:v>12.774663607279418</c:v>
                </c:pt>
                <c:pt idx="14683">
                  <c:v>12.613753954569464</c:v>
                </c:pt>
                <c:pt idx="14684">
                  <c:v>12.31249650319422</c:v>
                </c:pt>
                <c:pt idx="14685">
                  <c:v>11.947957038879396</c:v>
                </c:pt>
                <c:pt idx="14686">
                  <c:v>10.607928276062012</c:v>
                </c:pt>
                <c:pt idx="14687">
                  <c:v>9.4988222122192418</c:v>
                </c:pt>
                <c:pt idx="14688">
                  <c:v>10.721671740213985</c:v>
                </c:pt>
                <c:pt idx="14689">
                  <c:v>12.620017369588254</c:v>
                </c:pt>
                <c:pt idx="14690">
                  <c:v>12.365511894226078</c:v>
                </c:pt>
                <c:pt idx="14691">
                  <c:v>11.808162689208984</c:v>
                </c:pt>
                <c:pt idx="14692">
                  <c:v>12.085839907328371</c:v>
                </c:pt>
                <c:pt idx="14693">
                  <c:v>12.936540603637699</c:v>
                </c:pt>
                <c:pt idx="14694">
                  <c:v>13.459553082784058</c:v>
                </c:pt>
                <c:pt idx="14695">
                  <c:v>12.877228101094598</c:v>
                </c:pt>
                <c:pt idx="14696">
                  <c:v>12.679105758666996</c:v>
                </c:pt>
                <c:pt idx="14697">
                  <c:v>12.899515469869021</c:v>
                </c:pt>
                <c:pt idx="14698">
                  <c:v>12.350501060485843</c:v>
                </c:pt>
                <c:pt idx="14699">
                  <c:v>11.488338470458983</c:v>
                </c:pt>
                <c:pt idx="14700">
                  <c:v>11.261192003885867</c:v>
                </c:pt>
                <c:pt idx="14701">
                  <c:v>11.665863990783695</c:v>
                </c:pt>
                <c:pt idx="14702">
                  <c:v>10.683501561482785</c:v>
                </c:pt>
                <c:pt idx="14703">
                  <c:v>7.8089265823364258</c:v>
                </c:pt>
                <c:pt idx="14704">
                  <c:v>5.8812179565429688</c:v>
                </c:pt>
                <c:pt idx="14705">
                  <c:v>6.3850730260213595</c:v>
                </c:pt>
                <c:pt idx="14706">
                  <c:v>7.9146299362182617</c:v>
                </c:pt>
                <c:pt idx="14707">
                  <c:v>9.436529159545902</c:v>
                </c:pt>
                <c:pt idx="14708">
                  <c:v>9.75897121429443</c:v>
                </c:pt>
                <c:pt idx="14709">
                  <c:v>9.375457763671875</c:v>
                </c:pt>
                <c:pt idx="14710">
                  <c:v>9.1782773335773982</c:v>
                </c:pt>
                <c:pt idx="14711">
                  <c:v>9.3166999816894567</c:v>
                </c:pt>
                <c:pt idx="14712">
                  <c:v>9.7570788065592069</c:v>
                </c:pt>
                <c:pt idx="14713">
                  <c:v>8.2280101776122994</c:v>
                </c:pt>
                <c:pt idx="14714">
                  <c:v>5.5903905232747784</c:v>
                </c:pt>
                <c:pt idx="14715">
                  <c:v>5.5086832046508807</c:v>
                </c:pt>
                <c:pt idx="14716">
                  <c:v>5.1804211934406812</c:v>
                </c:pt>
                <c:pt idx="14717">
                  <c:v>5.2778418858846443</c:v>
                </c:pt>
                <c:pt idx="14718">
                  <c:v>4.9696187973022479</c:v>
                </c:pt>
                <c:pt idx="14719">
                  <c:v>4.5381561915079374</c:v>
                </c:pt>
                <c:pt idx="14720">
                  <c:v>4.8124787012736778</c:v>
                </c:pt>
                <c:pt idx="14721">
                  <c:v>4.683077812194826</c:v>
                </c:pt>
                <c:pt idx="14722">
                  <c:v>4.9513924916584546</c:v>
                </c:pt>
                <c:pt idx="14723">
                  <c:v>5.2769851684570295</c:v>
                </c:pt>
                <c:pt idx="14724">
                  <c:v>5.3329842885335665</c:v>
                </c:pt>
                <c:pt idx="14725">
                  <c:v>5.1780338287353498</c:v>
                </c:pt>
                <c:pt idx="14726">
                  <c:v>5.3496977488200645</c:v>
                </c:pt>
                <c:pt idx="14727">
                  <c:v>5.8182624181112033</c:v>
                </c:pt>
                <c:pt idx="14728">
                  <c:v>5.5924116770427155</c:v>
                </c:pt>
                <c:pt idx="14729">
                  <c:v>6.3732112248739003</c:v>
                </c:pt>
                <c:pt idx="14730">
                  <c:v>4.9754002888996665</c:v>
                </c:pt>
                <c:pt idx="14731">
                  <c:v>15.328273455301879</c:v>
                </c:pt>
                <c:pt idx="14732">
                  <c:v>59.653463681538923</c:v>
                </c:pt>
                <c:pt idx="14733">
                  <c:v>81.637621879577637</c:v>
                </c:pt>
                <c:pt idx="14734">
                  <c:v>-10.008230527241953</c:v>
                </c:pt>
                <c:pt idx="14735">
                  <c:v>-108.78667831420896</c:v>
                </c:pt>
                <c:pt idx="14736">
                  <c:v>-113.90415032704676</c:v>
                </c:pt>
                <c:pt idx="14737">
                  <c:v>-72.820437431335449</c:v>
                </c:pt>
                <c:pt idx="14738">
                  <c:v>-44.286313056945815</c:v>
                </c:pt>
                <c:pt idx="14739">
                  <c:v>-25.723580678304067</c:v>
                </c:pt>
                <c:pt idx="14740">
                  <c:v>-16.236457824707028</c:v>
                </c:pt>
                <c:pt idx="14741">
                  <c:v>-5.5657615661621085</c:v>
                </c:pt>
                <c:pt idx="14742">
                  <c:v>6.7420660654703415</c:v>
                </c:pt>
                <c:pt idx="14743">
                  <c:v>14.176643371582035</c:v>
                </c:pt>
                <c:pt idx="14744">
                  <c:v>17.110764503479004</c:v>
                </c:pt>
                <c:pt idx="14745">
                  <c:v>19.032512664794922</c:v>
                </c:pt>
                <c:pt idx="14746">
                  <c:v>18.228453954060903</c:v>
                </c:pt>
                <c:pt idx="14747">
                  <c:v>17.303686777750613</c:v>
                </c:pt>
                <c:pt idx="14748">
                  <c:v>18.013445854187012</c:v>
                </c:pt>
                <c:pt idx="14749">
                  <c:v>18.830775260925289</c:v>
                </c:pt>
                <c:pt idx="14750">
                  <c:v>21.099426269531236</c:v>
                </c:pt>
                <c:pt idx="14751">
                  <c:v>22.895372708638547</c:v>
                </c:pt>
                <c:pt idx="14752">
                  <c:v>23.566555023193359</c:v>
                </c:pt>
                <c:pt idx="14753">
                  <c:v>22.517200787862073</c:v>
                </c:pt>
                <c:pt idx="14754">
                  <c:v>21.521083196004277</c:v>
                </c:pt>
                <c:pt idx="14755">
                  <c:v>22.11998494466139</c:v>
                </c:pt>
                <c:pt idx="14756">
                  <c:v>25.981986999511719</c:v>
                </c:pt>
                <c:pt idx="14757">
                  <c:v>30.721460342407227</c:v>
                </c:pt>
                <c:pt idx="14758">
                  <c:v>32.462570508321065</c:v>
                </c:pt>
                <c:pt idx="14759">
                  <c:v>30.815711975097656</c:v>
                </c:pt>
                <c:pt idx="14760">
                  <c:v>18.637050946553487</c:v>
                </c:pt>
                <c:pt idx="14761">
                  <c:v>-2.2029679616291569</c:v>
                </c:pt>
                <c:pt idx="14762">
                  <c:v>-43.016157468159918</c:v>
                </c:pt>
                <c:pt idx="14763">
                  <c:v>-102.17660427093506</c:v>
                </c:pt>
                <c:pt idx="14764">
                  <c:v>-121.84465217590332</c:v>
                </c:pt>
                <c:pt idx="14765">
                  <c:v>-124.59529304504399</c:v>
                </c:pt>
                <c:pt idx="14766">
                  <c:v>-124.9726556142171</c:v>
                </c:pt>
                <c:pt idx="14767">
                  <c:v>-121.39547665913904</c:v>
                </c:pt>
                <c:pt idx="14768">
                  <c:v>-118.04247728983557</c:v>
                </c:pt>
                <c:pt idx="14769">
                  <c:v>-117.00970999399829</c:v>
                </c:pt>
                <c:pt idx="14770">
                  <c:v>-116.65874131520576</c:v>
                </c:pt>
                <c:pt idx="14771">
                  <c:v>-115.74408086140954</c:v>
                </c:pt>
                <c:pt idx="14772">
                  <c:v>-116.09347820281978</c:v>
                </c:pt>
                <c:pt idx="14773">
                  <c:v>-117.60201454162598</c:v>
                </c:pt>
                <c:pt idx="14774">
                  <c:v>-122.27842299143477</c:v>
                </c:pt>
                <c:pt idx="14775">
                  <c:v>-127.32881959279376</c:v>
                </c:pt>
                <c:pt idx="14776">
                  <c:v>-128.9956795374552</c:v>
                </c:pt>
                <c:pt idx="14777">
                  <c:v>-121.7581364313761</c:v>
                </c:pt>
                <c:pt idx="14778">
                  <c:v>-133.52146593729657</c:v>
                </c:pt>
                <c:pt idx="14779">
                  <c:v>-141.45257822672522</c:v>
                </c:pt>
                <c:pt idx="14780">
                  <c:v>-140.32542324066168</c:v>
                </c:pt>
                <c:pt idx="14781">
                  <c:v>-134.0825370152792</c:v>
                </c:pt>
                <c:pt idx="14782">
                  <c:v>-125.87703927357992</c:v>
                </c:pt>
                <c:pt idx="14783">
                  <c:v>-121.24166266123467</c:v>
                </c:pt>
                <c:pt idx="14784">
                  <c:v>-124.82370408376059</c:v>
                </c:pt>
                <c:pt idx="14785">
                  <c:v>-133.92750453948977</c:v>
                </c:pt>
                <c:pt idx="14786">
                  <c:v>-141.90399360656733</c:v>
                </c:pt>
                <c:pt idx="14787">
                  <c:v>-147.20089340209961</c:v>
                </c:pt>
                <c:pt idx="14788">
                  <c:v>-153.37161763509121</c:v>
                </c:pt>
                <c:pt idx="14789">
                  <c:v>-159.02491378784174</c:v>
                </c:pt>
                <c:pt idx="14790">
                  <c:v>-159.42511590321863</c:v>
                </c:pt>
                <c:pt idx="14791">
                  <c:v>-157.17285728454581</c:v>
                </c:pt>
                <c:pt idx="14792">
                  <c:v>-147.43934885660809</c:v>
                </c:pt>
                <c:pt idx="14793">
                  <c:v>-135.19331391652429</c:v>
                </c:pt>
                <c:pt idx="14794">
                  <c:v>-124.35156536102296</c:v>
                </c:pt>
                <c:pt idx="14795">
                  <c:v>-114.63377157847088</c:v>
                </c:pt>
                <c:pt idx="14796">
                  <c:v>-106.36046886444089</c:v>
                </c:pt>
                <c:pt idx="14797">
                  <c:v>-99.249236106872573</c:v>
                </c:pt>
                <c:pt idx="14798">
                  <c:v>-94.403355916341184</c:v>
                </c:pt>
                <c:pt idx="14799">
                  <c:v>-93.160635948181152</c:v>
                </c:pt>
                <c:pt idx="14800">
                  <c:v>-100.50847530364985</c:v>
                </c:pt>
                <c:pt idx="14801">
                  <c:v>-121.18825022379554</c:v>
                </c:pt>
                <c:pt idx="14802">
                  <c:v>-146.58518727620446</c:v>
                </c:pt>
                <c:pt idx="14803">
                  <c:v>-162.31450398763019</c:v>
                </c:pt>
                <c:pt idx="14804">
                  <c:v>-170.31669298807776</c:v>
                </c:pt>
                <c:pt idx="14805">
                  <c:v>-173.9676987330119</c:v>
                </c:pt>
                <c:pt idx="14806">
                  <c:v>-175.26718584696448</c:v>
                </c:pt>
                <c:pt idx="14807">
                  <c:v>-175.44556760787958</c:v>
                </c:pt>
                <c:pt idx="14808">
                  <c:v>-175.25928338368738</c:v>
                </c:pt>
                <c:pt idx="14809">
                  <c:v>-173.84024111429858</c:v>
                </c:pt>
                <c:pt idx="14810">
                  <c:v>-171.05899922053021</c:v>
                </c:pt>
                <c:pt idx="14811">
                  <c:v>-166.83469533920282</c:v>
                </c:pt>
                <c:pt idx="14812">
                  <c:v>-161.23198064168292</c:v>
                </c:pt>
                <c:pt idx="14813">
                  <c:v>-154.94980096817011</c:v>
                </c:pt>
                <c:pt idx="14814">
                  <c:v>-148.46483357747405</c:v>
                </c:pt>
                <c:pt idx="14815">
                  <c:v>-141.817211786906</c:v>
                </c:pt>
                <c:pt idx="14816">
                  <c:v>-134.64586003621417</c:v>
                </c:pt>
                <c:pt idx="14817">
                  <c:v>-128.19615872701002</c:v>
                </c:pt>
                <c:pt idx="14818">
                  <c:v>-123.54240194956468</c:v>
                </c:pt>
                <c:pt idx="14819">
                  <c:v>-118.70561440785721</c:v>
                </c:pt>
                <c:pt idx="14820">
                  <c:v>-113.02664820353181</c:v>
                </c:pt>
                <c:pt idx="14821">
                  <c:v>-107.8327878316243</c:v>
                </c:pt>
                <c:pt idx="14822">
                  <c:v>-104.77223205566401</c:v>
                </c:pt>
                <c:pt idx="14823">
                  <c:v>-102.70804214477538</c:v>
                </c:pt>
                <c:pt idx="14824">
                  <c:v>-104.17838795979816</c:v>
                </c:pt>
                <c:pt idx="14825">
                  <c:v>-106.7911186218262</c:v>
                </c:pt>
                <c:pt idx="14826">
                  <c:v>-109.7982276280722</c:v>
                </c:pt>
                <c:pt idx="14827">
                  <c:v>-111.92038472493491</c:v>
                </c:pt>
                <c:pt idx="14828">
                  <c:v>-112.37893899281819</c:v>
                </c:pt>
                <c:pt idx="14829">
                  <c:v>-110.91300900777186</c:v>
                </c:pt>
                <c:pt idx="14830">
                  <c:v>-103.98860931396482</c:v>
                </c:pt>
                <c:pt idx="14831">
                  <c:v>-95.660719553629576</c:v>
                </c:pt>
                <c:pt idx="14832">
                  <c:v>-89.322395960489814</c:v>
                </c:pt>
                <c:pt idx="14833">
                  <c:v>-80.161768595377566</c:v>
                </c:pt>
                <c:pt idx="14834">
                  <c:v>-71.78113683064781</c:v>
                </c:pt>
                <c:pt idx="14835">
                  <c:v>-63.724923133850112</c:v>
                </c:pt>
                <c:pt idx="14836">
                  <c:v>-74.425725936889606</c:v>
                </c:pt>
                <c:pt idx="14837">
                  <c:v>-76.375824928283663</c:v>
                </c:pt>
                <c:pt idx="14838">
                  <c:v>-35.661064783732144</c:v>
                </c:pt>
                <c:pt idx="14839">
                  <c:v>-6.1567926406860352</c:v>
                </c:pt>
                <c:pt idx="14840">
                  <c:v>-2.3153196970622503</c:v>
                </c:pt>
                <c:pt idx="14841">
                  <c:v>-2.0664469401041279</c:v>
                </c:pt>
                <c:pt idx="14842">
                  <c:v>-2.1598288218179968</c:v>
                </c:pt>
                <c:pt idx="14843">
                  <c:v>-1.9518210093181096</c:v>
                </c:pt>
                <c:pt idx="14844">
                  <c:v>-1.9149948755900819</c:v>
                </c:pt>
                <c:pt idx="14845">
                  <c:v>-1.4198109308879339</c:v>
                </c:pt>
                <c:pt idx="14846">
                  <c:v>-1.077539126078364</c:v>
                </c:pt>
                <c:pt idx="14847">
                  <c:v>-1.448577880859375</c:v>
                </c:pt>
                <c:pt idx="14848">
                  <c:v>-1.661345481872559</c:v>
                </c:pt>
                <c:pt idx="14849">
                  <c:v>-1.4182504018148165</c:v>
                </c:pt>
                <c:pt idx="14850">
                  <c:v>-1.2645139694213872</c:v>
                </c:pt>
                <c:pt idx="14851">
                  <c:v>-0.86098098754882835</c:v>
                </c:pt>
                <c:pt idx="14852">
                  <c:v>-2.4983517328897742</c:v>
                </c:pt>
                <c:pt idx="14853">
                  <c:v>-3.6157843271890897</c:v>
                </c:pt>
                <c:pt idx="14854">
                  <c:v>-3.8209238052368173</c:v>
                </c:pt>
                <c:pt idx="14855">
                  <c:v>-4.7733602523803729</c:v>
                </c:pt>
                <c:pt idx="14856">
                  <c:v>-11.628818511962891</c:v>
                </c:pt>
                <c:pt idx="14857">
                  <c:v>-20.848840713500977</c:v>
                </c:pt>
                <c:pt idx="14858">
                  <c:v>-22.062612851460685</c:v>
                </c:pt>
                <c:pt idx="14859">
                  <c:v>-17.64589659372972</c:v>
                </c:pt>
                <c:pt idx="14860">
                  <c:v>-11.428959528605105</c:v>
                </c:pt>
                <c:pt idx="14861">
                  <c:v>-7.6186965306600305</c:v>
                </c:pt>
                <c:pt idx="14862">
                  <c:v>-7.0556046168009043</c:v>
                </c:pt>
                <c:pt idx="14863">
                  <c:v>-6.2567637761434316</c:v>
                </c:pt>
                <c:pt idx="14864">
                  <c:v>-6.2259553273518096</c:v>
                </c:pt>
                <c:pt idx="14865">
                  <c:v>-6.9844236373901385</c:v>
                </c:pt>
                <c:pt idx="14866">
                  <c:v>-7.2989947001140081</c:v>
                </c:pt>
                <c:pt idx="14867">
                  <c:v>-3.2115704218547307</c:v>
                </c:pt>
                <c:pt idx="14868">
                  <c:v>23.722196578979478</c:v>
                </c:pt>
                <c:pt idx="14869">
                  <c:v>29.347728411356691</c:v>
                </c:pt>
                <c:pt idx="14870">
                  <c:v>35.689969380696624</c:v>
                </c:pt>
                <c:pt idx="14871">
                  <c:v>46.539971033732044</c:v>
                </c:pt>
                <c:pt idx="14872">
                  <c:v>56.845842679341644</c:v>
                </c:pt>
                <c:pt idx="14873">
                  <c:v>65.591313362121582</c:v>
                </c:pt>
                <c:pt idx="14874">
                  <c:v>69.272205988566043</c:v>
                </c:pt>
                <c:pt idx="14875">
                  <c:v>68.000580787658663</c:v>
                </c:pt>
                <c:pt idx="14876">
                  <c:v>65.744106928507506</c:v>
                </c:pt>
                <c:pt idx="14877">
                  <c:v>64.552245140075684</c:v>
                </c:pt>
                <c:pt idx="14878">
                  <c:v>62.831561088561998</c:v>
                </c:pt>
                <c:pt idx="14879">
                  <c:v>61.179240544637075</c:v>
                </c:pt>
                <c:pt idx="14880">
                  <c:v>59.946678797403926</c:v>
                </c:pt>
                <c:pt idx="14881">
                  <c:v>59.024103482564215</c:v>
                </c:pt>
                <c:pt idx="14882">
                  <c:v>59.729203542073613</c:v>
                </c:pt>
                <c:pt idx="14883">
                  <c:v>64.851859092712402</c:v>
                </c:pt>
                <c:pt idx="14884">
                  <c:v>71.364540417989019</c:v>
                </c:pt>
                <c:pt idx="14885">
                  <c:v>72.859209378560308</c:v>
                </c:pt>
                <c:pt idx="14886">
                  <c:v>70.383964538574219</c:v>
                </c:pt>
                <c:pt idx="14887">
                  <c:v>64.161453564961676</c:v>
                </c:pt>
                <c:pt idx="14888">
                  <c:v>57.41422843933104</c:v>
                </c:pt>
                <c:pt idx="14889">
                  <c:v>49.06755860646571</c:v>
                </c:pt>
                <c:pt idx="14890">
                  <c:v>33.141128540039063</c:v>
                </c:pt>
                <c:pt idx="14891">
                  <c:v>10.262565612792972</c:v>
                </c:pt>
                <c:pt idx="14892">
                  <c:v>-12.244799931844113</c:v>
                </c:pt>
                <c:pt idx="14893">
                  <c:v>-26.184429804484012</c:v>
                </c:pt>
                <c:pt idx="14894">
                  <c:v>-28.08655039469409</c:v>
                </c:pt>
                <c:pt idx="14895">
                  <c:v>-21.180389404296875</c:v>
                </c:pt>
                <c:pt idx="14896">
                  <c:v>-7.4380172093708552</c:v>
                </c:pt>
                <c:pt idx="14897">
                  <c:v>-1.8011760711669922</c:v>
                </c:pt>
                <c:pt idx="14898">
                  <c:v>-2.0492655436197538</c:v>
                </c:pt>
                <c:pt idx="14899">
                  <c:v>-2.8938941955566397</c:v>
                </c:pt>
                <c:pt idx="14900">
                  <c:v>-2.9512503941854207</c:v>
                </c:pt>
                <c:pt idx="14901">
                  <c:v>-3.8218148549398165</c:v>
                </c:pt>
                <c:pt idx="14902">
                  <c:v>-4.3483695983886737</c:v>
                </c:pt>
                <c:pt idx="14903">
                  <c:v>-5.2239894866943377</c:v>
                </c:pt>
                <c:pt idx="14904">
                  <c:v>-5.397414843241334</c:v>
                </c:pt>
                <c:pt idx="14905">
                  <c:v>-5.2907924652099627</c:v>
                </c:pt>
                <c:pt idx="14906">
                  <c:v>-4.8982731501262151</c:v>
                </c:pt>
                <c:pt idx="14907">
                  <c:v>-4.4495668411254865</c:v>
                </c:pt>
                <c:pt idx="14908">
                  <c:v>-4.3411356608073675</c:v>
                </c:pt>
                <c:pt idx="14909">
                  <c:v>-4.9204683303833026</c:v>
                </c:pt>
                <c:pt idx="14910">
                  <c:v>-4.1392151514689886</c:v>
                </c:pt>
                <c:pt idx="14911">
                  <c:v>-4.442428906758666</c:v>
                </c:pt>
                <c:pt idx="14912">
                  <c:v>-3.2744795481364699</c:v>
                </c:pt>
                <c:pt idx="14913">
                  <c:v>0.39837042490648877</c:v>
                </c:pt>
                <c:pt idx="14914">
                  <c:v>0.14305273691809361</c:v>
                </c:pt>
                <c:pt idx="14915">
                  <c:v>0.8780937194824221</c:v>
                </c:pt>
                <c:pt idx="14916">
                  <c:v>2.583261807759528</c:v>
                </c:pt>
                <c:pt idx="14917">
                  <c:v>1.3847535451252502</c:v>
                </c:pt>
                <c:pt idx="14918">
                  <c:v>0.6532201766967779</c:v>
                </c:pt>
                <c:pt idx="14919">
                  <c:v>0.26947148640942942</c:v>
                </c:pt>
                <c:pt idx="14920">
                  <c:v>0.2765976587930935</c:v>
                </c:pt>
                <c:pt idx="14921">
                  <c:v>0.20470142364501953</c:v>
                </c:pt>
                <c:pt idx="14922">
                  <c:v>0.22205289204919154</c:v>
                </c:pt>
                <c:pt idx="14923">
                  <c:v>0.26766363779711355</c:v>
                </c:pt>
                <c:pt idx="14924">
                  <c:v>0.30855846405029308</c:v>
                </c:pt>
                <c:pt idx="14925">
                  <c:v>0.29518286387121889</c:v>
                </c:pt>
                <c:pt idx="14926">
                  <c:v>0.2176968256632108</c:v>
                </c:pt>
                <c:pt idx="14927">
                  <c:v>0.22183354695630442</c:v>
                </c:pt>
                <c:pt idx="14928">
                  <c:v>0.14213053385424246</c:v>
                </c:pt>
                <c:pt idx="14929">
                  <c:v>0.13086350758874232</c:v>
                </c:pt>
                <c:pt idx="14930">
                  <c:v>8.1668535868288955E-2</c:v>
                </c:pt>
                <c:pt idx="14931">
                  <c:v>5.9454282124875149E-2</c:v>
                </c:pt>
                <c:pt idx="14932">
                  <c:v>8.5863749186160049E-2</c:v>
                </c:pt>
                <c:pt idx="14933">
                  <c:v>8.7633132934570326E-2</c:v>
                </c:pt>
                <c:pt idx="14934">
                  <c:v>0.11137072245276158</c:v>
                </c:pt>
                <c:pt idx="14935">
                  <c:v>9.3057632446289132E-2</c:v>
                </c:pt>
                <c:pt idx="14936">
                  <c:v>9.5177650451660184E-2</c:v>
                </c:pt>
                <c:pt idx="14937">
                  <c:v>0.10383319854736325</c:v>
                </c:pt>
                <c:pt idx="14938">
                  <c:v>0.15525627136230477</c:v>
                </c:pt>
                <c:pt idx="14939">
                  <c:v>0.19654941558837896</c:v>
                </c:pt>
                <c:pt idx="14940">
                  <c:v>0.31183751424146078</c:v>
                </c:pt>
                <c:pt idx="14941">
                  <c:v>0.26093959808349609</c:v>
                </c:pt>
                <c:pt idx="14942">
                  <c:v>0.15006319681799607</c:v>
                </c:pt>
                <c:pt idx="14943">
                  <c:v>-5.2356719970703146E-2</c:v>
                </c:pt>
                <c:pt idx="14944">
                  <c:v>-0.85341485341393764</c:v>
                </c:pt>
                <c:pt idx="14945">
                  <c:v>0.34439627329516065</c:v>
                </c:pt>
                <c:pt idx="14946">
                  <c:v>4.1281359990438187</c:v>
                </c:pt>
                <c:pt idx="14947">
                  <c:v>7.8230918248493708</c:v>
                </c:pt>
                <c:pt idx="14948">
                  <c:v>9.0228153864542229</c:v>
                </c:pt>
                <c:pt idx="14949">
                  <c:v>9.1168489456176722</c:v>
                </c:pt>
                <c:pt idx="14950">
                  <c:v>9.7902374267578089</c:v>
                </c:pt>
                <c:pt idx="14951">
                  <c:v>9.8586483001708984</c:v>
                </c:pt>
                <c:pt idx="14952">
                  <c:v>10.071151733398436</c:v>
                </c:pt>
                <c:pt idx="14953">
                  <c:v>10.381376266479492</c:v>
                </c:pt>
                <c:pt idx="14954">
                  <c:v>10.294093767801995</c:v>
                </c:pt>
                <c:pt idx="14955">
                  <c:v>11.524800300598145</c:v>
                </c:pt>
                <c:pt idx="14956">
                  <c:v>11.202689806620361</c:v>
                </c:pt>
                <c:pt idx="14957">
                  <c:v>11.270309448242186</c:v>
                </c:pt>
                <c:pt idx="14958">
                  <c:v>13.200078328450552</c:v>
                </c:pt>
                <c:pt idx="14959">
                  <c:v>13.170609792073606</c:v>
                </c:pt>
                <c:pt idx="14960">
                  <c:v>12.611666361490961</c:v>
                </c:pt>
                <c:pt idx="14961">
                  <c:v>12.782578786214231</c:v>
                </c:pt>
                <c:pt idx="14962">
                  <c:v>14.263343811035153</c:v>
                </c:pt>
                <c:pt idx="14963">
                  <c:v>15.495193163553832</c:v>
                </c:pt>
                <c:pt idx="14964">
                  <c:v>12.88877964019775</c:v>
                </c:pt>
                <c:pt idx="14965">
                  <c:v>15.809897422790524</c:v>
                </c:pt>
                <c:pt idx="14966">
                  <c:v>15.804975191752073</c:v>
                </c:pt>
                <c:pt idx="14967">
                  <c:v>14.859845161437992</c:v>
                </c:pt>
                <c:pt idx="14968">
                  <c:v>13.984841982523561</c:v>
                </c:pt>
                <c:pt idx="14969">
                  <c:v>14.122827847798703</c:v>
                </c:pt>
                <c:pt idx="14970">
                  <c:v>13.317887306213379</c:v>
                </c:pt>
                <c:pt idx="14971">
                  <c:v>16.514472007751465</c:v>
                </c:pt>
                <c:pt idx="14972">
                  <c:v>16.528807957967153</c:v>
                </c:pt>
                <c:pt idx="14973">
                  <c:v>14.098233540852901</c:v>
                </c:pt>
                <c:pt idx="14974">
                  <c:v>10.764278411865233</c:v>
                </c:pt>
                <c:pt idx="14975">
                  <c:v>13.947894732157351</c:v>
                </c:pt>
                <c:pt idx="14976">
                  <c:v>10.286883672078375</c:v>
                </c:pt>
                <c:pt idx="14977">
                  <c:v>9.259175300598141</c:v>
                </c:pt>
                <c:pt idx="14978">
                  <c:v>6.9953428904215134</c:v>
                </c:pt>
                <c:pt idx="14979">
                  <c:v>69.388820330301854</c:v>
                </c:pt>
                <c:pt idx="14980">
                  <c:v>74.855968157450249</c:v>
                </c:pt>
                <c:pt idx="14981">
                  <c:v>80.71426264444986</c:v>
                </c:pt>
                <c:pt idx="14982">
                  <c:v>56.428379694620745</c:v>
                </c:pt>
                <c:pt idx="14983">
                  <c:v>59.949827512105344</c:v>
                </c:pt>
                <c:pt idx="14984">
                  <c:v>60.158461570739746</c:v>
                </c:pt>
                <c:pt idx="14985">
                  <c:v>85.68859926859534</c:v>
                </c:pt>
                <c:pt idx="14986">
                  <c:v>130.67917251586908</c:v>
                </c:pt>
                <c:pt idx="14987">
                  <c:v>137.47531191507977</c:v>
                </c:pt>
                <c:pt idx="14988">
                  <c:v>99.382165273030608</c:v>
                </c:pt>
                <c:pt idx="14989">
                  <c:v>58.223174095153823</c:v>
                </c:pt>
                <c:pt idx="14990">
                  <c:v>72.787915865580203</c:v>
                </c:pt>
                <c:pt idx="14991">
                  <c:v>67.631706555684275</c:v>
                </c:pt>
                <c:pt idx="14992">
                  <c:v>4.8888330459594727</c:v>
                </c:pt>
                <c:pt idx="14993">
                  <c:v>-11.811913808186887</c:v>
                </c:pt>
                <c:pt idx="14994">
                  <c:v>-3.8088439305623747</c:v>
                </c:pt>
                <c:pt idx="14995">
                  <c:v>-1.3365996678670622</c:v>
                </c:pt>
                <c:pt idx="14996">
                  <c:v>-0.66431204477942152</c:v>
                </c:pt>
                <c:pt idx="14997">
                  <c:v>1.3607050577799098</c:v>
                </c:pt>
                <c:pt idx="14998">
                  <c:v>71.987852732340457</c:v>
                </c:pt>
                <c:pt idx="14999">
                  <c:v>63.216970443725586</c:v>
                </c:pt>
                <c:pt idx="15000">
                  <c:v>72.214673995971737</c:v>
                </c:pt>
                <c:pt idx="15001">
                  <c:v>58.219788233439104</c:v>
                </c:pt>
                <c:pt idx="15002">
                  <c:v>25.715472221374512</c:v>
                </c:pt>
                <c:pt idx="15003">
                  <c:v>15.148903846740719</c:v>
                </c:pt>
                <c:pt idx="15004">
                  <c:v>5.1937319437663501</c:v>
                </c:pt>
                <c:pt idx="15005">
                  <c:v>27.681731541951525</c:v>
                </c:pt>
                <c:pt idx="15006">
                  <c:v>28.002509435017821</c:v>
                </c:pt>
                <c:pt idx="15007">
                  <c:v>31.388780593872063</c:v>
                </c:pt>
                <c:pt idx="15008">
                  <c:v>7.1666043599446985</c:v>
                </c:pt>
                <c:pt idx="15009">
                  <c:v>-1.4598763783772024</c:v>
                </c:pt>
                <c:pt idx="15010">
                  <c:v>12.34901173909509</c:v>
                </c:pt>
                <c:pt idx="15011">
                  <c:v>14.113160133361815</c:v>
                </c:pt>
                <c:pt idx="15012">
                  <c:v>11.449249585469605</c:v>
                </c:pt>
                <c:pt idx="15013">
                  <c:v>9.2331523895263672</c:v>
                </c:pt>
                <c:pt idx="15014">
                  <c:v>5.7904980977376699</c:v>
                </c:pt>
                <c:pt idx="15015">
                  <c:v>8.294862429301018</c:v>
                </c:pt>
                <c:pt idx="15016">
                  <c:v>9.9218873977661168</c:v>
                </c:pt>
                <c:pt idx="15017">
                  <c:v>7.5247138341268265</c:v>
                </c:pt>
                <c:pt idx="15018">
                  <c:v>7.5990047454833984</c:v>
                </c:pt>
                <c:pt idx="15019">
                  <c:v>6.4046869277954066</c:v>
                </c:pt>
                <c:pt idx="15020">
                  <c:v>8.783771832784053</c:v>
                </c:pt>
                <c:pt idx="15021">
                  <c:v>9.3081051508585197</c:v>
                </c:pt>
                <c:pt idx="15022">
                  <c:v>4.9516576131185301</c:v>
                </c:pt>
                <c:pt idx="15023">
                  <c:v>2.5870504379272461</c:v>
                </c:pt>
                <c:pt idx="15024">
                  <c:v>11.01372019449866</c:v>
                </c:pt>
                <c:pt idx="15025">
                  <c:v>4.4922876358032244</c:v>
                </c:pt>
                <c:pt idx="15026">
                  <c:v>6.4257084528605901</c:v>
                </c:pt>
                <c:pt idx="15027">
                  <c:v>14.450567881266355</c:v>
                </c:pt>
                <c:pt idx="15028">
                  <c:v>16.333823521931887</c:v>
                </c:pt>
                <c:pt idx="15029">
                  <c:v>14.625985145568849</c:v>
                </c:pt>
                <c:pt idx="15030">
                  <c:v>13.497913042704225</c:v>
                </c:pt>
                <c:pt idx="15031">
                  <c:v>11.196224530537965</c:v>
                </c:pt>
                <c:pt idx="15032">
                  <c:v>9.8512086868286168</c:v>
                </c:pt>
                <c:pt idx="15033">
                  <c:v>11.714923222859621</c:v>
                </c:pt>
                <c:pt idx="15034">
                  <c:v>18.246589978535994</c:v>
                </c:pt>
                <c:pt idx="15035">
                  <c:v>13.098000844319699</c:v>
                </c:pt>
                <c:pt idx="15036">
                  <c:v>132.28515593210855</c:v>
                </c:pt>
                <c:pt idx="15037">
                  <c:v>145.821277777354</c:v>
                </c:pt>
                <c:pt idx="15038">
                  <c:v>49.919522921244308</c:v>
                </c:pt>
                <c:pt idx="15039">
                  <c:v>27.363635857900022</c:v>
                </c:pt>
                <c:pt idx="15040">
                  <c:v>22.175031820933036</c:v>
                </c:pt>
                <c:pt idx="15041">
                  <c:v>18.157821337382025</c:v>
                </c:pt>
                <c:pt idx="15042">
                  <c:v>15.419718106587766</c:v>
                </c:pt>
                <c:pt idx="15043">
                  <c:v>14.791935920715328</c:v>
                </c:pt>
                <c:pt idx="15044">
                  <c:v>15.056049346923832</c:v>
                </c:pt>
                <c:pt idx="15045">
                  <c:v>14.91227356592816</c:v>
                </c:pt>
                <c:pt idx="15046">
                  <c:v>14.622257232666019</c:v>
                </c:pt>
                <c:pt idx="15047">
                  <c:v>13.61151679356897</c:v>
                </c:pt>
                <c:pt idx="15048">
                  <c:v>13.468230247497559</c:v>
                </c:pt>
                <c:pt idx="15049">
                  <c:v>14.653481483459473</c:v>
                </c:pt>
                <c:pt idx="15050">
                  <c:v>14.36349534988404</c:v>
                </c:pt>
                <c:pt idx="15051">
                  <c:v>14.752807299296027</c:v>
                </c:pt>
                <c:pt idx="15052">
                  <c:v>14.216173966725648</c:v>
                </c:pt>
                <c:pt idx="15053">
                  <c:v>15.804023424784361</c:v>
                </c:pt>
                <c:pt idx="15054">
                  <c:v>15.701577345530211</c:v>
                </c:pt>
                <c:pt idx="15055">
                  <c:v>14.152532736460394</c:v>
                </c:pt>
                <c:pt idx="15056">
                  <c:v>12.604474067687992</c:v>
                </c:pt>
                <c:pt idx="15057">
                  <c:v>12.113933722178157</c:v>
                </c:pt>
                <c:pt idx="15058">
                  <c:v>12.504254976908388</c:v>
                </c:pt>
                <c:pt idx="15059">
                  <c:v>12.399142742156982</c:v>
                </c:pt>
                <c:pt idx="15060">
                  <c:v>13.929299354553224</c:v>
                </c:pt>
                <c:pt idx="15061">
                  <c:v>13.004936218261724</c:v>
                </c:pt>
                <c:pt idx="15062">
                  <c:v>13.385776360829656</c:v>
                </c:pt>
                <c:pt idx="15063">
                  <c:v>14.19106356302899</c:v>
                </c:pt>
                <c:pt idx="15064">
                  <c:v>15.074359575907412</c:v>
                </c:pt>
                <c:pt idx="15065">
                  <c:v>12.34906530380249</c:v>
                </c:pt>
                <c:pt idx="15066">
                  <c:v>10.983987172444648</c:v>
                </c:pt>
                <c:pt idx="15067">
                  <c:v>11.088236967722594</c:v>
                </c:pt>
                <c:pt idx="15068">
                  <c:v>11.079055309295654</c:v>
                </c:pt>
                <c:pt idx="15069">
                  <c:v>10.83026123046875</c:v>
                </c:pt>
                <c:pt idx="15070">
                  <c:v>10.21973212560016</c:v>
                </c:pt>
                <c:pt idx="15071">
                  <c:v>10.160871664682983</c:v>
                </c:pt>
                <c:pt idx="15072">
                  <c:v>10.159556706746461</c:v>
                </c:pt>
                <c:pt idx="15073">
                  <c:v>10.291646957397464</c:v>
                </c:pt>
                <c:pt idx="15074">
                  <c:v>10.83483759562171</c:v>
                </c:pt>
                <c:pt idx="15075">
                  <c:v>11.445211410522461</c:v>
                </c:pt>
                <c:pt idx="15076">
                  <c:v>12.16827456156409</c:v>
                </c:pt>
                <c:pt idx="15077">
                  <c:v>11.702229817708318</c:v>
                </c:pt>
                <c:pt idx="15078">
                  <c:v>6.1993292172749666</c:v>
                </c:pt>
                <c:pt idx="15079">
                  <c:v>10.273638089497865</c:v>
                </c:pt>
                <c:pt idx="15080">
                  <c:v>10.25319147109985</c:v>
                </c:pt>
                <c:pt idx="15081">
                  <c:v>10.358495871225962</c:v>
                </c:pt>
                <c:pt idx="15082">
                  <c:v>9.9688091278076207</c:v>
                </c:pt>
                <c:pt idx="15083">
                  <c:v>10.103035608927431</c:v>
                </c:pt>
                <c:pt idx="15084">
                  <c:v>9.9049231211344519</c:v>
                </c:pt>
                <c:pt idx="15085">
                  <c:v>9.9822905858357558</c:v>
                </c:pt>
                <c:pt idx="15086">
                  <c:v>9.8846669197082591</c:v>
                </c:pt>
                <c:pt idx="15087">
                  <c:v>9.8733479181925645</c:v>
                </c:pt>
                <c:pt idx="15088">
                  <c:v>9.8382463455200195</c:v>
                </c:pt>
                <c:pt idx="15089">
                  <c:v>9.9797986348469916</c:v>
                </c:pt>
                <c:pt idx="15090">
                  <c:v>10.652617295583131</c:v>
                </c:pt>
                <c:pt idx="15091">
                  <c:v>10.774845441182432</c:v>
                </c:pt>
                <c:pt idx="15092">
                  <c:v>10.266069571177127</c:v>
                </c:pt>
                <c:pt idx="15093">
                  <c:v>9.528767585754391</c:v>
                </c:pt>
                <c:pt idx="15094">
                  <c:v>8.203680197397885</c:v>
                </c:pt>
                <c:pt idx="15095">
                  <c:v>2.9621655146280537</c:v>
                </c:pt>
                <c:pt idx="15096">
                  <c:v>-1.8949143091837191</c:v>
                </c:pt>
                <c:pt idx="15097">
                  <c:v>-6.5102992057800311</c:v>
                </c:pt>
                <c:pt idx="15098">
                  <c:v>-10.308048884073912</c:v>
                </c:pt>
                <c:pt idx="15099">
                  <c:v>-34.014589627583796</c:v>
                </c:pt>
                <c:pt idx="15100">
                  <c:v>-77.481237093607604</c:v>
                </c:pt>
                <c:pt idx="15101">
                  <c:v>-109.66239070892325</c:v>
                </c:pt>
                <c:pt idx="15102">
                  <c:v>-121.74883381525669</c:v>
                </c:pt>
                <c:pt idx="15103">
                  <c:v>-110.46571445465088</c:v>
                </c:pt>
                <c:pt idx="15104">
                  <c:v>-97.952640533447251</c:v>
                </c:pt>
                <c:pt idx="15105">
                  <c:v>-86.615566253662109</c:v>
                </c:pt>
                <c:pt idx="15106">
                  <c:v>-73.820443471272824</c:v>
                </c:pt>
                <c:pt idx="15107">
                  <c:v>-69.591374715169181</c:v>
                </c:pt>
                <c:pt idx="15108">
                  <c:v>-73.763516426086412</c:v>
                </c:pt>
                <c:pt idx="15109">
                  <c:v>-43.964499155680272</c:v>
                </c:pt>
                <c:pt idx="15110">
                  <c:v>-15.197933832804441</c:v>
                </c:pt>
                <c:pt idx="15111">
                  <c:v>-3.5019248326619854</c:v>
                </c:pt>
                <c:pt idx="15112">
                  <c:v>1.977782249450684</c:v>
                </c:pt>
                <c:pt idx="15113">
                  <c:v>2.9812806447347384</c:v>
                </c:pt>
                <c:pt idx="15114">
                  <c:v>1.9702625274658208</c:v>
                </c:pt>
                <c:pt idx="15115">
                  <c:v>0.77121130625403134</c:v>
                </c:pt>
                <c:pt idx="15116">
                  <c:v>0.56719303131103538</c:v>
                </c:pt>
                <c:pt idx="15117">
                  <c:v>0.59551556905114422</c:v>
                </c:pt>
                <c:pt idx="15118">
                  <c:v>-2.0706494649175507E-2</c:v>
                </c:pt>
                <c:pt idx="15119">
                  <c:v>-1.7042849858602267</c:v>
                </c:pt>
                <c:pt idx="15120">
                  <c:v>-2.9965658187866202</c:v>
                </c:pt>
                <c:pt idx="15121">
                  <c:v>-3.33497365315759</c:v>
                </c:pt>
                <c:pt idx="15122">
                  <c:v>-3.1904306411743182</c:v>
                </c:pt>
                <c:pt idx="15123">
                  <c:v>-3.0990435282390072</c:v>
                </c:pt>
                <c:pt idx="15124">
                  <c:v>-1.6123170852661137</c:v>
                </c:pt>
                <c:pt idx="15125">
                  <c:v>5.3679033915201444</c:v>
                </c:pt>
                <c:pt idx="15126">
                  <c:v>7.9130423863728101</c:v>
                </c:pt>
                <c:pt idx="15127">
                  <c:v>8.8344329198201912</c:v>
                </c:pt>
                <c:pt idx="15128">
                  <c:v>11.103168805440305</c:v>
                </c:pt>
                <c:pt idx="15129">
                  <c:v>14.105193456013922</c:v>
                </c:pt>
                <c:pt idx="15130">
                  <c:v>17.226181348164907</c:v>
                </c:pt>
                <c:pt idx="15131">
                  <c:v>19.480927149454715</c:v>
                </c:pt>
                <c:pt idx="15132">
                  <c:v>18.738076527913449</c:v>
                </c:pt>
                <c:pt idx="15133">
                  <c:v>16.858193397521966</c:v>
                </c:pt>
                <c:pt idx="15134">
                  <c:v>14.433800697326664</c:v>
                </c:pt>
                <c:pt idx="15135">
                  <c:v>11.962828000386594</c:v>
                </c:pt>
                <c:pt idx="15136">
                  <c:v>10.262066841125492</c:v>
                </c:pt>
                <c:pt idx="15137">
                  <c:v>9.6582441329956055</c:v>
                </c:pt>
                <c:pt idx="15138">
                  <c:v>9.7371816635131765</c:v>
                </c:pt>
                <c:pt idx="15139">
                  <c:v>10.707202275594113</c:v>
                </c:pt>
                <c:pt idx="15140">
                  <c:v>11.569046974182134</c:v>
                </c:pt>
                <c:pt idx="15141">
                  <c:v>11.578186988830565</c:v>
                </c:pt>
                <c:pt idx="15142">
                  <c:v>11.047130584716797</c:v>
                </c:pt>
                <c:pt idx="15143">
                  <c:v>11.078897476196289</c:v>
                </c:pt>
                <c:pt idx="15144">
                  <c:v>12.654818216959599</c:v>
                </c:pt>
                <c:pt idx="15145">
                  <c:v>14.808948516845707</c:v>
                </c:pt>
                <c:pt idx="15146">
                  <c:v>18.402675628662109</c:v>
                </c:pt>
                <c:pt idx="15147">
                  <c:v>18.827815691630128</c:v>
                </c:pt>
                <c:pt idx="15148">
                  <c:v>19.323950767517097</c:v>
                </c:pt>
                <c:pt idx="15149">
                  <c:v>20.219475428263308</c:v>
                </c:pt>
                <c:pt idx="15150">
                  <c:v>19.807148933410645</c:v>
                </c:pt>
                <c:pt idx="15151">
                  <c:v>18.875372568766341</c:v>
                </c:pt>
                <c:pt idx="15152">
                  <c:v>18.070055325826054</c:v>
                </c:pt>
                <c:pt idx="15153">
                  <c:v>17.392890294392942</c:v>
                </c:pt>
                <c:pt idx="15154">
                  <c:v>16.491605122884046</c:v>
                </c:pt>
                <c:pt idx="15155">
                  <c:v>17.267415046691887</c:v>
                </c:pt>
                <c:pt idx="15156">
                  <c:v>18.498327573140486</c:v>
                </c:pt>
                <c:pt idx="15157">
                  <c:v>19.184588432312015</c:v>
                </c:pt>
                <c:pt idx="15158">
                  <c:v>19.883044242858887</c:v>
                </c:pt>
                <c:pt idx="15159">
                  <c:v>21.800215085347528</c:v>
                </c:pt>
                <c:pt idx="15160">
                  <c:v>33.885560353597029</c:v>
                </c:pt>
                <c:pt idx="15161">
                  <c:v>63.616102854410769</c:v>
                </c:pt>
                <c:pt idx="15162">
                  <c:v>67.954754193623756</c:v>
                </c:pt>
                <c:pt idx="15163">
                  <c:v>64.457220077514663</c:v>
                </c:pt>
                <c:pt idx="15164">
                  <c:v>59.674956957499255</c:v>
                </c:pt>
                <c:pt idx="15165">
                  <c:v>54.467135747273687</c:v>
                </c:pt>
                <c:pt idx="15166">
                  <c:v>49.164681116739871</c:v>
                </c:pt>
                <c:pt idx="15167">
                  <c:v>43.828775405883789</c:v>
                </c:pt>
                <c:pt idx="15168">
                  <c:v>40.484924634297577</c:v>
                </c:pt>
                <c:pt idx="15169">
                  <c:v>39.669092178344741</c:v>
                </c:pt>
                <c:pt idx="15170">
                  <c:v>39.510905583699447</c:v>
                </c:pt>
                <c:pt idx="15171">
                  <c:v>39.553876241048201</c:v>
                </c:pt>
                <c:pt idx="15172">
                  <c:v>40.130125363667851</c:v>
                </c:pt>
                <c:pt idx="15173">
                  <c:v>41.909929593404044</c:v>
                </c:pt>
                <c:pt idx="15174">
                  <c:v>43.550036112467396</c:v>
                </c:pt>
                <c:pt idx="15175">
                  <c:v>43.455652236938491</c:v>
                </c:pt>
                <c:pt idx="15176">
                  <c:v>41.902487119038923</c:v>
                </c:pt>
                <c:pt idx="15177">
                  <c:v>39.452504475911354</c:v>
                </c:pt>
                <c:pt idx="15178">
                  <c:v>34.689887364705314</c:v>
                </c:pt>
                <c:pt idx="15179">
                  <c:v>29.649733543395985</c:v>
                </c:pt>
                <c:pt idx="15180">
                  <c:v>24.811468760172616</c:v>
                </c:pt>
                <c:pt idx="15181">
                  <c:v>20.331487337748175</c:v>
                </c:pt>
                <c:pt idx="15182">
                  <c:v>18.299165725708015</c:v>
                </c:pt>
                <c:pt idx="15183">
                  <c:v>16.101175944010393</c:v>
                </c:pt>
                <c:pt idx="15184">
                  <c:v>14.33512179056811</c:v>
                </c:pt>
                <c:pt idx="15185">
                  <c:v>13.474850336710571</c:v>
                </c:pt>
                <c:pt idx="15186">
                  <c:v>13.836609204610117</c:v>
                </c:pt>
                <c:pt idx="15187">
                  <c:v>14.290866216023691</c:v>
                </c:pt>
                <c:pt idx="15188">
                  <c:v>14.758324940999383</c:v>
                </c:pt>
                <c:pt idx="15189">
                  <c:v>15.957147916157972</c:v>
                </c:pt>
                <c:pt idx="15190">
                  <c:v>16.781441688537583</c:v>
                </c:pt>
                <c:pt idx="15191">
                  <c:v>17.163285891214976</c:v>
                </c:pt>
                <c:pt idx="15192">
                  <c:v>17.877971649169925</c:v>
                </c:pt>
                <c:pt idx="15193">
                  <c:v>21.536502838134759</c:v>
                </c:pt>
                <c:pt idx="15194">
                  <c:v>28.668704668680792</c:v>
                </c:pt>
                <c:pt idx="15195">
                  <c:v>32.164899508158442</c:v>
                </c:pt>
                <c:pt idx="15196">
                  <c:v>31.62814585367834</c:v>
                </c:pt>
                <c:pt idx="15197">
                  <c:v>28.589625676472899</c:v>
                </c:pt>
                <c:pt idx="15198">
                  <c:v>25.604948043823242</c:v>
                </c:pt>
                <c:pt idx="15199">
                  <c:v>24.676718393961544</c:v>
                </c:pt>
                <c:pt idx="15200">
                  <c:v>24.786738077799427</c:v>
                </c:pt>
                <c:pt idx="15201">
                  <c:v>15.814676920572875</c:v>
                </c:pt>
                <c:pt idx="15202">
                  <c:v>-0.21262137095129674</c:v>
                </c:pt>
                <c:pt idx="15203">
                  <c:v>-1.7778215408325191</c:v>
                </c:pt>
                <c:pt idx="15204">
                  <c:v>-1.9644625981649142</c:v>
                </c:pt>
                <c:pt idx="15205">
                  <c:v>-1.8530429204305401</c:v>
                </c:pt>
                <c:pt idx="15206">
                  <c:v>-2.1097361246744413</c:v>
                </c:pt>
                <c:pt idx="15207">
                  <c:v>-1.9494625727336374</c:v>
                </c:pt>
                <c:pt idx="15208">
                  <c:v>-1.9520966211955515</c:v>
                </c:pt>
                <c:pt idx="15209">
                  <c:v>-2.0049117406209707</c:v>
                </c:pt>
                <c:pt idx="15210">
                  <c:v>-2.1146380106607685</c:v>
                </c:pt>
                <c:pt idx="15211">
                  <c:v>-2.0162769953409438</c:v>
                </c:pt>
                <c:pt idx="15212">
                  <c:v>-1.7908159891763948</c:v>
                </c:pt>
                <c:pt idx="15213">
                  <c:v>-1.7016741434733826</c:v>
                </c:pt>
                <c:pt idx="15214">
                  <c:v>-1.1843249003093206</c:v>
                </c:pt>
                <c:pt idx="15215">
                  <c:v>-0.90173721313476563</c:v>
                </c:pt>
                <c:pt idx="15216">
                  <c:v>-1.6540209452310821</c:v>
                </c:pt>
                <c:pt idx="15217">
                  <c:v>-1.8066263198852539</c:v>
                </c:pt>
                <c:pt idx="15218">
                  <c:v>-2.4905417760213604</c:v>
                </c:pt>
                <c:pt idx="15219">
                  <c:v>-3.7413352330524972</c:v>
                </c:pt>
                <c:pt idx="15220">
                  <c:v>-5.6569337844848659</c:v>
                </c:pt>
                <c:pt idx="15221">
                  <c:v>-5.8087368011474592</c:v>
                </c:pt>
                <c:pt idx="15222">
                  <c:v>-3.4862702687581759</c:v>
                </c:pt>
                <c:pt idx="15223">
                  <c:v>-2.9235385258992888</c:v>
                </c:pt>
                <c:pt idx="15224">
                  <c:v>-2.7647390365600595</c:v>
                </c:pt>
                <c:pt idx="15225">
                  <c:v>-2.7800086339315158</c:v>
                </c:pt>
                <c:pt idx="15226">
                  <c:v>-2.6626189549764376</c:v>
                </c:pt>
                <c:pt idx="15227">
                  <c:v>-2.4433682759602111</c:v>
                </c:pt>
                <c:pt idx="15228">
                  <c:v>-2.8624499638875696</c:v>
                </c:pt>
                <c:pt idx="15229">
                  <c:v>-1.8433036804199214</c:v>
                </c:pt>
                <c:pt idx="15230">
                  <c:v>-1.7682660420736056</c:v>
                </c:pt>
                <c:pt idx="15231">
                  <c:v>-1.1547765731811523</c:v>
                </c:pt>
                <c:pt idx="15232">
                  <c:v>1.2384017308553439</c:v>
                </c:pt>
                <c:pt idx="15233">
                  <c:v>6.2152652740478516</c:v>
                </c:pt>
                <c:pt idx="15234">
                  <c:v>8.8796030680338163</c:v>
                </c:pt>
                <c:pt idx="15235">
                  <c:v>11.334164301554438</c:v>
                </c:pt>
                <c:pt idx="15236">
                  <c:v>13.872433662414554</c:v>
                </c:pt>
                <c:pt idx="15237">
                  <c:v>23.594100316365591</c:v>
                </c:pt>
                <c:pt idx="15238">
                  <c:v>133.32697423299157</c:v>
                </c:pt>
                <c:pt idx="15239">
                  <c:v>469.59364795684826</c:v>
                </c:pt>
                <c:pt idx="15240">
                  <c:v>881.83393033345544</c:v>
                </c:pt>
                <c:pt idx="15241">
                  <c:v>1100.9623743693028</c:v>
                </c:pt>
                <c:pt idx="15242">
                  <c:v>1123.423700650533</c:v>
                </c:pt>
                <c:pt idx="15243">
                  <c:v>1042.9922456741328</c:v>
                </c:pt>
                <c:pt idx="15244">
                  <c:v>948.05806763966871</c:v>
                </c:pt>
                <c:pt idx="15245">
                  <c:v>869.11822605133057</c:v>
                </c:pt>
                <c:pt idx="15246">
                  <c:v>817.9308923085531</c:v>
                </c:pt>
                <c:pt idx="15247">
                  <c:v>810.69396781921387</c:v>
                </c:pt>
                <c:pt idx="15248">
                  <c:v>835.65554745992029</c:v>
                </c:pt>
                <c:pt idx="15249">
                  <c:v>866.04788621266709</c:v>
                </c:pt>
                <c:pt idx="15250">
                  <c:v>858.07087612152111</c:v>
                </c:pt>
                <c:pt idx="15251">
                  <c:v>605.17593193054245</c:v>
                </c:pt>
                <c:pt idx="15252">
                  <c:v>267.851332982381</c:v>
                </c:pt>
                <c:pt idx="15253">
                  <c:v>79.299188931783078</c:v>
                </c:pt>
                <c:pt idx="15254">
                  <c:v>17.385810216267821</c:v>
                </c:pt>
                <c:pt idx="15255">
                  <c:v>-5.6583337783813477</c:v>
                </c:pt>
                <c:pt idx="15256">
                  <c:v>-6.0197687149047887</c:v>
                </c:pt>
                <c:pt idx="15257">
                  <c:v>3.4799016316732141</c:v>
                </c:pt>
                <c:pt idx="15258">
                  <c:v>9.802574475606324</c:v>
                </c:pt>
                <c:pt idx="15259">
                  <c:v>13.194707234700559</c:v>
                </c:pt>
                <c:pt idx="15260">
                  <c:v>13.902315139770508</c:v>
                </c:pt>
                <c:pt idx="15261">
                  <c:v>10.717521667480465</c:v>
                </c:pt>
                <c:pt idx="15262">
                  <c:v>5.5610214869180936</c:v>
                </c:pt>
                <c:pt idx="15263">
                  <c:v>2.409621238708497</c:v>
                </c:pt>
                <c:pt idx="15264">
                  <c:v>1.7762184143066411</c:v>
                </c:pt>
                <c:pt idx="15265">
                  <c:v>2.645169258117678</c:v>
                </c:pt>
                <c:pt idx="15266">
                  <c:v>2.0640881856282927</c:v>
                </c:pt>
                <c:pt idx="15267">
                  <c:v>1.4293209711710233</c:v>
                </c:pt>
                <c:pt idx="15268">
                  <c:v>0.65938091278076172</c:v>
                </c:pt>
                <c:pt idx="15269">
                  <c:v>-2.5795618692995965E-2</c:v>
                </c:pt>
                <c:pt idx="15270">
                  <c:v>-0.38036410013842237</c:v>
                </c:pt>
                <c:pt idx="15271">
                  <c:v>-0.51700878143310569</c:v>
                </c:pt>
                <c:pt idx="15272">
                  <c:v>-0.67885239919019136</c:v>
                </c:pt>
                <c:pt idx="15273">
                  <c:v>-0.42364343007409389</c:v>
                </c:pt>
                <c:pt idx="15274">
                  <c:v>-0.6084143320720159</c:v>
                </c:pt>
                <c:pt idx="15275">
                  <c:v>-0.65547211964928942</c:v>
                </c:pt>
                <c:pt idx="15276">
                  <c:v>-0.56836414337158203</c:v>
                </c:pt>
                <c:pt idx="15277">
                  <c:v>-0.60873222351074241</c:v>
                </c:pt>
                <c:pt idx="15278">
                  <c:v>3.6755186716716253</c:v>
                </c:pt>
                <c:pt idx="15279">
                  <c:v>4.3017765680948505</c:v>
                </c:pt>
                <c:pt idx="15280">
                  <c:v>8.8496561050415057</c:v>
                </c:pt>
                <c:pt idx="15281">
                  <c:v>7.8695265452066678</c:v>
                </c:pt>
                <c:pt idx="15282">
                  <c:v>3.2496013641357422</c:v>
                </c:pt>
                <c:pt idx="15283">
                  <c:v>1.5790605545043941</c:v>
                </c:pt>
                <c:pt idx="15284">
                  <c:v>0.95945072174072243</c:v>
                </c:pt>
                <c:pt idx="15285">
                  <c:v>0.83018430074059779</c:v>
                </c:pt>
                <c:pt idx="15286">
                  <c:v>0.80652014414465589</c:v>
                </c:pt>
                <c:pt idx="15287">
                  <c:v>0.59191195170080846</c:v>
                </c:pt>
                <c:pt idx="15288">
                  <c:v>0.34408855438232433</c:v>
                </c:pt>
                <c:pt idx="15289">
                  <c:v>0.32236417134606687</c:v>
                </c:pt>
                <c:pt idx="15290">
                  <c:v>0.24812793731689459</c:v>
                </c:pt>
                <c:pt idx="15291">
                  <c:v>0.24816417694091797</c:v>
                </c:pt>
                <c:pt idx="15292">
                  <c:v>0.26530679066968343</c:v>
                </c:pt>
                <c:pt idx="15293">
                  <c:v>0.3906068801879885</c:v>
                </c:pt>
                <c:pt idx="15294">
                  <c:v>0.69770495096838692</c:v>
                </c:pt>
                <c:pt idx="15295">
                  <c:v>0.94620323181152344</c:v>
                </c:pt>
                <c:pt idx="15296">
                  <c:v>0.88058980305982004</c:v>
                </c:pt>
                <c:pt idx="15297">
                  <c:v>0.79747009277343761</c:v>
                </c:pt>
                <c:pt idx="15298">
                  <c:v>0.56233914693189035</c:v>
                </c:pt>
                <c:pt idx="15299">
                  <c:v>0.49709733327233607</c:v>
                </c:pt>
                <c:pt idx="15300">
                  <c:v>0.35617987314856248</c:v>
                </c:pt>
                <c:pt idx="15301">
                  <c:v>0.36906401316321091</c:v>
                </c:pt>
                <c:pt idx="15302">
                  <c:v>0.30808035532629691</c:v>
                </c:pt>
                <c:pt idx="15303">
                  <c:v>0.24967225392663295</c:v>
                </c:pt>
                <c:pt idx="15304">
                  <c:v>0.13169924418139101</c:v>
                </c:pt>
                <c:pt idx="15305">
                  <c:v>0.12855656941724192</c:v>
                </c:pt>
                <c:pt idx="15306">
                  <c:v>8.7563196818791749E-3</c:v>
                </c:pt>
                <c:pt idx="15307">
                  <c:v>-5.5763880411745979E-2</c:v>
                </c:pt>
                <c:pt idx="15308">
                  <c:v>0.68321291605627721</c:v>
                </c:pt>
                <c:pt idx="15309">
                  <c:v>1.3942699432373047</c:v>
                </c:pt>
                <c:pt idx="15310">
                  <c:v>3.4580249786376962</c:v>
                </c:pt>
                <c:pt idx="15311">
                  <c:v>11.268707593282102</c:v>
                </c:pt>
                <c:pt idx="15312">
                  <c:v>29.856787999470953</c:v>
                </c:pt>
                <c:pt idx="15313">
                  <c:v>24.342188517252573</c:v>
                </c:pt>
                <c:pt idx="15314">
                  <c:v>16.5627794265747</c:v>
                </c:pt>
                <c:pt idx="15315">
                  <c:v>12.429582277933724</c:v>
                </c:pt>
                <c:pt idx="15316">
                  <c:v>10.266266822814945</c:v>
                </c:pt>
                <c:pt idx="15317">
                  <c:v>10.981981913248774</c:v>
                </c:pt>
                <c:pt idx="15318">
                  <c:v>12.008762359619142</c:v>
                </c:pt>
                <c:pt idx="15319">
                  <c:v>12.288639386494875</c:v>
                </c:pt>
                <c:pt idx="15320">
                  <c:v>11.494360605875613</c:v>
                </c:pt>
                <c:pt idx="15321">
                  <c:v>11.0075432459513</c:v>
                </c:pt>
                <c:pt idx="15322">
                  <c:v>10.900034904479984</c:v>
                </c:pt>
                <c:pt idx="15323">
                  <c:v>9.9938011169433594</c:v>
                </c:pt>
                <c:pt idx="15324">
                  <c:v>9.439280509948734</c:v>
                </c:pt>
                <c:pt idx="15325">
                  <c:v>8.4190616607666016</c:v>
                </c:pt>
                <c:pt idx="15326">
                  <c:v>8.9840189615885002</c:v>
                </c:pt>
                <c:pt idx="15327">
                  <c:v>9.5449523925781214</c:v>
                </c:pt>
                <c:pt idx="15328">
                  <c:v>9.8098262151082807</c:v>
                </c:pt>
                <c:pt idx="15329">
                  <c:v>12.089952468872069</c:v>
                </c:pt>
                <c:pt idx="15330">
                  <c:v>13.544293403625485</c:v>
                </c:pt>
                <c:pt idx="15331">
                  <c:v>13.788968086242669</c:v>
                </c:pt>
                <c:pt idx="15332">
                  <c:v>13.819538116455082</c:v>
                </c:pt>
                <c:pt idx="15333">
                  <c:v>12.626596132914187</c:v>
                </c:pt>
                <c:pt idx="15334">
                  <c:v>12.056173006693481</c:v>
                </c:pt>
                <c:pt idx="15335">
                  <c:v>12.955060958862312</c:v>
                </c:pt>
                <c:pt idx="15336">
                  <c:v>12.466489156087286</c:v>
                </c:pt>
                <c:pt idx="15337">
                  <c:v>13.162843386332153</c:v>
                </c:pt>
                <c:pt idx="15338">
                  <c:v>17.436838467915891</c:v>
                </c:pt>
                <c:pt idx="15339">
                  <c:v>15.962673823038703</c:v>
                </c:pt>
                <c:pt idx="15340">
                  <c:v>8.977843920389887</c:v>
                </c:pt>
                <c:pt idx="15341">
                  <c:v>11.597440083821652</c:v>
                </c:pt>
                <c:pt idx="15342">
                  <c:v>39.490288416544544</c:v>
                </c:pt>
                <c:pt idx="15343">
                  <c:v>94.765749931335463</c:v>
                </c:pt>
                <c:pt idx="15344">
                  <c:v>66.861698150634709</c:v>
                </c:pt>
                <c:pt idx="15345">
                  <c:v>34.486438751220689</c:v>
                </c:pt>
                <c:pt idx="15346">
                  <c:v>26.061204274495481</c:v>
                </c:pt>
                <c:pt idx="15347">
                  <c:v>17.211613019307379</c:v>
                </c:pt>
                <c:pt idx="15348">
                  <c:v>17.443770090738884</c:v>
                </c:pt>
                <c:pt idx="15349">
                  <c:v>8.9410670598348325</c:v>
                </c:pt>
                <c:pt idx="15350">
                  <c:v>9.3475157419840116</c:v>
                </c:pt>
                <c:pt idx="15351">
                  <c:v>31.145099004109618</c:v>
                </c:pt>
                <c:pt idx="15352">
                  <c:v>30.82468318939209</c:v>
                </c:pt>
                <c:pt idx="15353">
                  <c:v>30.673057556152344</c:v>
                </c:pt>
                <c:pt idx="15354">
                  <c:v>33.822499275207498</c:v>
                </c:pt>
                <c:pt idx="15355">
                  <c:v>25.77450974782311</c:v>
                </c:pt>
                <c:pt idx="15356">
                  <c:v>14.439249038696294</c:v>
                </c:pt>
                <c:pt idx="15357">
                  <c:v>24.202207247416133</c:v>
                </c:pt>
                <c:pt idx="15358">
                  <c:v>31.984607060750243</c:v>
                </c:pt>
                <c:pt idx="15359">
                  <c:v>24.974893569946293</c:v>
                </c:pt>
                <c:pt idx="15360">
                  <c:v>24.970380783081048</c:v>
                </c:pt>
                <c:pt idx="15361">
                  <c:v>28.763834317525259</c:v>
                </c:pt>
                <c:pt idx="15362">
                  <c:v>31.632397969563833</c:v>
                </c:pt>
                <c:pt idx="15363">
                  <c:v>29.722594261169423</c:v>
                </c:pt>
                <c:pt idx="15364">
                  <c:v>25.126626014709473</c:v>
                </c:pt>
                <c:pt idx="15365">
                  <c:v>27.355591773986816</c:v>
                </c:pt>
                <c:pt idx="15366">
                  <c:v>39.154421488444058</c:v>
                </c:pt>
                <c:pt idx="15367">
                  <c:v>39.56279595692947</c:v>
                </c:pt>
                <c:pt idx="15368">
                  <c:v>47.667977333068862</c:v>
                </c:pt>
                <c:pt idx="15369">
                  <c:v>49.538572311401389</c:v>
                </c:pt>
                <c:pt idx="15370">
                  <c:v>68.797920544942329</c:v>
                </c:pt>
                <c:pt idx="15371">
                  <c:v>43.868593215942376</c:v>
                </c:pt>
                <c:pt idx="15372">
                  <c:v>23.200836817423571</c:v>
                </c:pt>
                <c:pt idx="15373">
                  <c:v>17.234143575032476</c:v>
                </c:pt>
                <c:pt idx="15374">
                  <c:v>13.295881907145144</c:v>
                </c:pt>
                <c:pt idx="15375">
                  <c:v>14.053305308024164</c:v>
                </c:pt>
                <c:pt idx="15376">
                  <c:v>13.611453374226926</c:v>
                </c:pt>
                <c:pt idx="15377">
                  <c:v>12.486764272054074</c:v>
                </c:pt>
                <c:pt idx="15378">
                  <c:v>11.234918912251821</c:v>
                </c:pt>
                <c:pt idx="15379">
                  <c:v>12.795717557271363</c:v>
                </c:pt>
                <c:pt idx="15380">
                  <c:v>17.710400263468387</c:v>
                </c:pt>
                <c:pt idx="15381">
                  <c:v>18.261044184366817</c:v>
                </c:pt>
                <c:pt idx="15382">
                  <c:v>15.528860727946038</c:v>
                </c:pt>
                <c:pt idx="15383">
                  <c:v>16.50780169169105</c:v>
                </c:pt>
                <c:pt idx="15384">
                  <c:v>14.437669118245482</c:v>
                </c:pt>
                <c:pt idx="15385">
                  <c:v>14.980683962504035</c:v>
                </c:pt>
                <c:pt idx="15386">
                  <c:v>19.184808413187746</c:v>
                </c:pt>
                <c:pt idx="15387">
                  <c:v>18.666705131530762</c:v>
                </c:pt>
                <c:pt idx="15388">
                  <c:v>16.73938020070397</c:v>
                </c:pt>
                <c:pt idx="15389">
                  <c:v>15.476540565490724</c:v>
                </c:pt>
                <c:pt idx="15390">
                  <c:v>11.45764223734535</c:v>
                </c:pt>
                <c:pt idx="15391">
                  <c:v>10.414822896321652</c:v>
                </c:pt>
                <c:pt idx="15392">
                  <c:v>14.679099082946777</c:v>
                </c:pt>
                <c:pt idx="15393">
                  <c:v>16.682951927185066</c:v>
                </c:pt>
                <c:pt idx="15394">
                  <c:v>16.676741917928091</c:v>
                </c:pt>
                <c:pt idx="15395">
                  <c:v>11.930765787760375</c:v>
                </c:pt>
                <c:pt idx="15396">
                  <c:v>10.067442258198987</c:v>
                </c:pt>
                <c:pt idx="15397">
                  <c:v>7.9865649541219454</c:v>
                </c:pt>
                <c:pt idx="15398">
                  <c:v>5.9343153635661565</c:v>
                </c:pt>
                <c:pt idx="15399">
                  <c:v>4.5925804773966066</c:v>
                </c:pt>
                <c:pt idx="15400">
                  <c:v>75.624311765035031</c:v>
                </c:pt>
                <c:pt idx="15401">
                  <c:v>142.53290033340454</c:v>
                </c:pt>
                <c:pt idx="15402">
                  <c:v>35.704765637715624</c:v>
                </c:pt>
                <c:pt idx="15403">
                  <c:v>12.27748982111615</c:v>
                </c:pt>
                <c:pt idx="15404">
                  <c:v>9.5711075464884061</c:v>
                </c:pt>
                <c:pt idx="15405">
                  <c:v>10.407961050669371</c:v>
                </c:pt>
                <c:pt idx="15406">
                  <c:v>11.413862069447873</c:v>
                </c:pt>
                <c:pt idx="15407">
                  <c:v>12.262127081553157</c:v>
                </c:pt>
                <c:pt idx="15408">
                  <c:v>12.381514708201109</c:v>
                </c:pt>
                <c:pt idx="15409">
                  <c:v>12.684794902801514</c:v>
                </c:pt>
                <c:pt idx="15410">
                  <c:v>12.210524559021001</c:v>
                </c:pt>
                <c:pt idx="15411">
                  <c:v>12.018803914388059</c:v>
                </c:pt>
                <c:pt idx="15412">
                  <c:v>11.542484442392951</c:v>
                </c:pt>
                <c:pt idx="15413">
                  <c:v>10.364980697631836</c:v>
                </c:pt>
                <c:pt idx="15414">
                  <c:v>12.68051099777222</c:v>
                </c:pt>
                <c:pt idx="15415">
                  <c:v>11.366708914438906</c:v>
                </c:pt>
                <c:pt idx="15416">
                  <c:v>11.957745075225834</c:v>
                </c:pt>
                <c:pt idx="15417">
                  <c:v>12.778531074523926</c:v>
                </c:pt>
                <c:pt idx="15418">
                  <c:v>11.106319109598815</c:v>
                </c:pt>
                <c:pt idx="15419">
                  <c:v>9.4363344510396168</c:v>
                </c:pt>
                <c:pt idx="15420">
                  <c:v>11.463278770446774</c:v>
                </c:pt>
                <c:pt idx="15421">
                  <c:v>12.56370210647583</c:v>
                </c:pt>
                <c:pt idx="15422">
                  <c:v>12.590941270192499</c:v>
                </c:pt>
                <c:pt idx="15423">
                  <c:v>11.09366814295452</c:v>
                </c:pt>
                <c:pt idx="15424">
                  <c:v>9.9623481432596463</c:v>
                </c:pt>
                <c:pt idx="15425">
                  <c:v>12.23976373672485</c:v>
                </c:pt>
                <c:pt idx="15426">
                  <c:v>14.111566861470573</c:v>
                </c:pt>
                <c:pt idx="15427">
                  <c:v>13.323238690694151</c:v>
                </c:pt>
                <c:pt idx="15428">
                  <c:v>14.433210849761966</c:v>
                </c:pt>
                <c:pt idx="15429">
                  <c:v>13.134427706400512</c:v>
                </c:pt>
                <c:pt idx="15430">
                  <c:v>15.869252999623605</c:v>
                </c:pt>
                <c:pt idx="15431">
                  <c:v>40.061538378397586</c:v>
                </c:pt>
                <c:pt idx="15432">
                  <c:v>32.266674995422356</c:v>
                </c:pt>
                <c:pt idx="15433">
                  <c:v>16.367142677307118</c:v>
                </c:pt>
                <c:pt idx="15434">
                  <c:v>14.776734670003242</c:v>
                </c:pt>
                <c:pt idx="15435">
                  <c:v>14.217275301615411</c:v>
                </c:pt>
                <c:pt idx="15436">
                  <c:v>12.435394922892216</c:v>
                </c:pt>
                <c:pt idx="15437">
                  <c:v>12.399582227071168</c:v>
                </c:pt>
                <c:pt idx="15438">
                  <c:v>12.758384545644162</c:v>
                </c:pt>
                <c:pt idx="15439">
                  <c:v>11.745274225870727</c:v>
                </c:pt>
                <c:pt idx="15440">
                  <c:v>11.145454883575439</c:v>
                </c:pt>
                <c:pt idx="15441">
                  <c:v>10.617288589477536</c:v>
                </c:pt>
                <c:pt idx="15442">
                  <c:v>10.808781782786014</c:v>
                </c:pt>
                <c:pt idx="15443">
                  <c:v>7.7313822110493806</c:v>
                </c:pt>
                <c:pt idx="15444">
                  <c:v>14.932683467864994</c:v>
                </c:pt>
                <c:pt idx="15445">
                  <c:v>13.922997156778937</c:v>
                </c:pt>
                <c:pt idx="15446">
                  <c:v>14.149549325307195</c:v>
                </c:pt>
                <c:pt idx="15447">
                  <c:v>14.183583100636838</c:v>
                </c:pt>
                <c:pt idx="15448">
                  <c:v>14.849566936492923</c:v>
                </c:pt>
                <c:pt idx="15449">
                  <c:v>15.353860537211123</c:v>
                </c:pt>
                <c:pt idx="15450">
                  <c:v>15.263528664906858</c:v>
                </c:pt>
                <c:pt idx="15451">
                  <c:v>15.34193785985315</c:v>
                </c:pt>
                <c:pt idx="15452">
                  <c:v>15.017394383748353</c:v>
                </c:pt>
                <c:pt idx="15453">
                  <c:v>14.40045134226483</c:v>
                </c:pt>
                <c:pt idx="15454">
                  <c:v>13.938479105631522</c:v>
                </c:pt>
                <c:pt idx="15455">
                  <c:v>13.190271377563473</c:v>
                </c:pt>
                <c:pt idx="15456">
                  <c:v>13.176509062449103</c:v>
                </c:pt>
                <c:pt idx="15457">
                  <c:v>12.904941082000731</c:v>
                </c:pt>
                <c:pt idx="15458">
                  <c:v>12.610901832580565</c:v>
                </c:pt>
                <c:pt idx="15459">
                  <c:v>18.877268632252999</c:v>
                </c:pt>
                <c:pt idx="15460">
                  <c:v>20.083116690317798</c:v>
                </c:pt>
                <c:pt idx="15461">
                  <c:v>7.9640933672586698</c:v>
                </c:pt>
                <c:pt idx="15462">
                  <c:v>-38.87934684753418</c:v>
                </c:pt>
                <c:pt idx="15463">
                  <c:v>-18.88876676559449</c:v>
                </c:pt>
                <c:pt idx="15464">
                  <c:v>17.303545951843262</c:v>
                </c:pt>
                <c:pt idx="15465">
                  <c:v>22.798748334248831</c:v>
                </c:pt>
                <c:pt idx="15466">
                  <c:v>26.555251280466727</c:v>
                </c:pt>
                <c:pt idx="15467">
                  <c:v>34.025052070617676</c:v>
                </c:pt>
                <c:pt idx="15468">
                  <c:v>41.128092606862431</c:v>
                </c:pt>
                <c:pt idx="15469">
                  <c:v>42.233740329742425</c:v>
                </c:pt>
                <c:pt idx="15470">
                  <c:v>41.282076199849428</c:v>
                </c:pt>
                <c:pt idx="15471">
                  <c:v>40.066117286682129</c:v>
                </c:pt>
                <c:pt idx="15472">
                  <c:v>36.913066069285073</c:v>
                </c:pt>
                <c:pt idx="15473">
                  <c:v>35.296570301055937</c:v>
                </c:pt>
                <c:pt idx="15474">
                  <c:v>41.910357793172174</c:v>
                </c:pt>
                <c:pt idx="15475">
                  <c:v>20.453376452128104</c:v>
                </c:pt>
                <c:pt idx="15476">
                  <c:v>4.5100614229838278</c:v>
                </c:pt>
                <c:pt idx="15477">
                  <c:v>3.4198813438415532</c:v>
                </c:pt>
                <c:pt idx="15478">
                  <c:v>3.3264323870341173</c:v>
                </c:pt>
                <c:pt idx="15479">
                  <c:v>1.7310671806335449</c:v>
                </c:pt>
                <c:pt idx="15480">
                  <c:v>1.7297832171121845</c:v>
                </c:pt>
                <c:pt idx="15481">
                  <c:v>1.6773262023925775</c:v>
                </c:pt>
                <c:pt idx="15482">
                  <c:v>1.4146033922831398</c:v>
                </c:pt>
                <c:pt idx="15483">
                  <c:v>1.2177430788676129</c:v>
                </c:pt>
                <c:pt idx="15484">
                  <c:v>3.7876030604044795</c:v>
                </c:pt>
                <c:pt idx="15485">
                  <c:v>3.2933028539022198</c:v>
                </c:pt>
                <c:pt idx="15486">
                  <c:v>4.2657779057820466</c:v>
                </c:pt>
                <c:pt idx="15487">
                  <c:v>5.11574681599933</c:v>
                </c:pt>
                <c:pt idx="15488">
                  <c:v>10.812798817952459</c:v>
                </c:pt>
                <c:pt idx="15489">
                  <c:v>9.9242537816365299</c:v>
                </c:pt>
                <c:pt idx="15490">
                  <c:v>9.7584155400593886</c:v>
                </c:pt>
                <c:pt idx="15491">
                  <c:v>9.2139019966125453</c:v>
                </c:pt>
                <c:pt idx="15492">
                  <c:v>9.7954694430033555</c:v>
                </c:pt>
                <c:pt idx="15493">
                  <c:v>10.823835372924806</c:v>
                </c:pt>
                <c:pt idx="15494">
                  <c:v>-12.331700007120787</c:v>
                </c:pt>
                <c:pt idx="15495">
                  <c:v>-50.852505842844607</c:v>
                </c:pt>
                <c:pt idx="15496">
                  <c:v>-20.049564043680792</c:v>
                </c:pt>
                <c:pt idx="15497">
                  <c:v>-0.96759986877441428</c:v>
                </c:pt>
                <c:pt idx="15498">
                  <c:v>2.9818843205769099</c:v>
                </c:pt>
                <c:pt idx="15499">
                  <c:v>3.978443463643428</c:v>
                </c:pt>
                <c:pt idx="15500">
                  <c:v>4.136299133300783</c:v>
                </c:pt>
                <c:pt idx="15501">
                  <c:v>4.0697809855144005</c:v>
                </c:pt>
                <c:pt idx="15502">
                  <c:v>4.3836676279703415</c:v>
                </c:pt>
                <c:pt idx="15503">
                  <c:v>5.2860053380329663</c:v>
                </c:pt>
                <c:pt idx="15504">
                  <c:v>5.8787666956583315</c:v>
                </c:pt>
                <c:pt idx="15505">
                  <c:v>4.6835730870565158</c:v>
                </c:pt>
                <c:pt idx="15506">
                  <c:v>4.5657434463500977</c:v>
                </c:pt>
                <c:pt idx="15507">
                  <c:v>4.1527465184528856</c:v>
                </c:pt>
                <c:pt idx="15508">
                  <c:v>3.0461130142211914</c:v>
                </c:pt>
                <c:pt idx="15509">
                  <c:v>2.8523486455281937</c:v>
                </c:pt>
                <c:pt idx="15510">
                  <c:v>3.1721499760946008</c:v>
                </c:pt>
                <c:pt idx="15511">
                  <c:v>3.5588293075561532</c:v>
                </c:pt>
                <c:pt idx="15512">
                  <c:v>3.5693098704019812</c:v>
                </c:pt>
                <c:pt idx="15513">
                  <c:v>4.2715183893839139</c:v>
                </c:pt>
                <c:pt idx="15514">
                  <c:v>6.1205326716105866</c:v>
                </c:pt>
                <c:pt idx="15515">
                  <c:v>4.5210644404093054</c:v>
                </c:pt>
                <c:pt idx="15516">
                  <c:v>5.333089192708373</c:v>
                </c:pt>
                <c:pt idx="15517">
                  <c:v>4.501145044962529</c:v>
                </c:pt>
                <c:pt idx="15518">
                  <c:v>5.0408236185709274</c:v>
                </c:pt>
                <c:pt idx="15519">
                  <c:v>3.8717654546102258</c:v>
                </c:pt>
                <c:pt idx="15520">
                  <c:v>3.9261185328165311</c:v>
                </c:pt>
                <c:pt idx="15521">
                  <c:v>2.7372852961221952</c:v>
                </c:pt>
                <c:pt idx="15522">
                  <c:v>2.4820893605550509</c:v>
                </c:pt>
                <c:pt idx="15523">
                  <c:v>2.647600809733035</c:v>
                </c:pt>
                <c:pt idx="15524">
                  <c:v>3.2242005666097393</c:v>
                </c:pt>
                <c:pt idx="15525">
                  <c:v>4.3445084889730197</c:v>
                </c:pt>
                <c:pt idx="15526">
                  <c:v>14.710627873738646</c:v>
                </c:pt>
                <c:pt idx="15527">
                  <c:v>24.980473200480091</c:v>
                </c:pt>
                <c:pt idx="15528">
                  <c:v>22.787653923034668</c:v>
                </c:pt>
                <c:pt idx="15529">
                  <c:v>17.360022862752309</c:v>
                </c:pt>
                <c:pt idx="15530">
                  <c:v>12.969871203104621</c:v>
                </c:pt>
                <c:pt idx="15531">
                  <c:v>10.447421391805051</c:v>
                </c:pt>
                <c:pt idx="15532">
                  <c:v>8.8549846013386322</c:v>
                </c:pt>
                <c:pt idx="15533">
                  <c:v>6.8054374059040583</c:v>
                </c:pt>
                <c:pt idx="15534">
                  <c:v>5.1983607610067093</c:v>
                </c:pt>
                <c:pt idx="15535">
                  <c:v>3.4161930084228516</c:v>
                </c:pt>
                <c:pt idx="15536">
                  <c:v>2.8862940470377234</c:v>
                </c:pt>
                <c:pt idx="15537">
                  <c:v>2.3732770284017306</c:v>
                </c:pt>
                <c:pt idx="15538">
                  <c:v>2.5388908386230469</c:v>
                </c:pt>
                <c:pt idx="15539">
                  <c:v>3.0712757110595703</c:v>
                </c:pt>
                <c:pt idx="15540">
                  <c:v>3.7308444976806632</c:v>
                </c:pt>
                <c:pt idx="15541">
                  <c:v>5.9784809748331345</c:v>
                </c:pt>
                <c:pt idx="15542">
                  <c:v>6.2868334452310837</c:v>
                </c:pt>
                <c:pt idx="15543">
                  <c:v>6.6389169692993137</c:v>
                </c:pt>
                <c:pt idx="15544">
                  <c:v>7.6201070149738825</c:v>
                </c:pt>
                <c:pt idx="15545">
                  <c:v>7.3051509857177725</c:v>
                </c:pt>
                <c:pt idx="15546">
                  <c:v>5.3888317743936804</c:v>
                </c:pt>
                <c:pt idx="15547">
                  <c:v>4.0579805374145472</c:v>
                </c:pt>
                <c:pt idx="15548">
                  <c:v>1.9921820958455787</c:v>
                </c:pt>
                <c:pt idx="15549">
                  <c:v>1.9218069712321719</c:v>
                </c:pt>
                <c:pt idx="15550">
                  <c:v>2.0559460322061787</c:v>
                </c:pt>
                <c:pt idx="15551">
                  <c:v>2.7340974807739258</c:v>
                </c:pt>
                <c:pt idx="15552">
                  <c:v>3.1321185429891338</c:v>
                </c:pt>
                <c:pt idx="15553">
                  <c:v>3.4794038136799368</c:v>
                </c:pt>
                <c:pt idx="15554">
                  <c:v>3.6846911112467078</c:v>
                </c:pt>
                <c:pt idx="15555">
                  <c:v>3.9582659403483822</c:v>
                </c:pt>
                <c:pt idx="15556">
                  <c:v>4.3577849070230714</c:v>
                </c:pt>
                <c:pt idx="15557">
                  <c:v>4.6674877802530546</c:v>
                </c:pt>
                <c:pt idx="15558">
                  <c:v>4.5138797760009766</c:v>
                </c:pt>
                <c:pt idx="15559">
                  <c:v>4.7138198216756555</c:v>
                </c:pt>
                <c:pt idx="15560">
                  <c:v>6.1932121912637985</c:v>
                </c:pt>
                <c:pt idx="15561">
                  <c:v>8.8731505076091288</c:v>
                </c:pt>
                <c:pt idx="15562">
                  <c:v>15.561490376790294</c:v>
                </c:pt>
                <c:pt idx="15563">
                  <c:v>23.067414601643797</c:v>
                </c:pt>
                <c:pt idx="15564">
                  <c:v>29.591472625732425</c:v>
                </c:pt>
                <c:pt idx="15565">
                  <c:v>35.154105822245356</c:v>
                </c:pt>
                <c:pt idx="15566">
                  <c:v>20.952493031819692</c:v>
                </c:pt>
                <c:pt idx="15567">
                  <c:v>-0.15957196553540604</c:v>
                </c:pt>
                <c:pt idx="15568">
                  <c:v>-1.3907581965129341</c:v>
                </c:pt>
                <c:pt idx="15569">
                  <c:v>-1.4631859461467234</c:v>
                </c:pt>
                <c:pt idx="15570">
                  <c:v>-1.3889214197794213</c:v>
                </c:pt>
                <c:pt idx="15571">
                  <c:v>-1.5322392781575898</c:v>
                </c:pt>
                <c:pt idx="15572">
                  <c:v>-1.4507102966308594</c:v>
                </c:pt>
                <c:pt idx="15573">
                  <c:v>-1.5567178726196289</c:v>
                </c:pt>
                <c:pt idx="15574">
                  <c:v>-1.3956816991170622</c:v>
                </c:pt>
                <c:pt idx="15575">
                  <c:v>-1.4693988164266325</c:v>
                </c:pt>
                <c:pt idx="15576">
                  <c:v>-1.4579273859660584</c:v>
                </c:pt>
                <c:pt idx="15577">
                  <c:v>-1.4732173283894099</c:v>
                </c:pt>
                <c:pt idx="15578">
                  <c:v>-1.2299531300863009</c:v>
                </c:pt>
                <c:pt idx="15579">
                  <c:v>-1.46380774180102</c:v>
                </c:pt>
                <c:pt idx="15580">
                  <c:v>-1.7402035395303983</c:v>
                </c:pt>
                <c:pt idx="15581">
                  <c:v>-1.3505071004232159</c:v>
                </c:pt>
                <c:pt idx="15582">
                  <c:v>-0.99307854970288623</c:v>
                </c:pt>
                <c:pt idx="15583">
                  <c:v>-1.2283109029134498</c:v>
                </c:pt>
                <c:pt idx="15584">
                  <c:v>-1.1566419601440434</c:v>
                </c:pt>
                <c:pt idx="15585">
                  <c:v>-0.39402898152661719</c:v>
                </c:pt>
                <c:pt idx="15586">
                  <c:v>-0.36249065399169933</c:v>
                </c:pt>
                <c:pt idx="15587">
                  <c:v>-1.5988254547119141</c:v>
                </c:pt>
                <c:pt idx="15588">
                  <c:v>-6.4476633071899414</c:v>
                </c:pt>
                <c:pt idx="15589">
                  <c:v>-5.0211499532064163</c:v>
                </c:pt>
                <c:pt idx="15590">
                  <c:v>-3.7890666325886277</c:v>
                </c:pt>
                <c:pt idx="15591">
                  <c:v>-2.6090596516927462</c:v>
                </c:pt>
                <c:pt idx="15592">
                  <c:v>-2.8008817036945857</c:v>
                </c:pt>
                <c:pt idx="15593">
                  <c:v>-2.6290756861369582</c:v>
                </c:pt>
                <c:pt idx="15594">
                  <c:v>-2.8524649937947952</c:v>
                </c:pt>
                <c:pt idx="15595">
                  <c:v>-2.1275555292764929</c:v>
                </c:pt>
                <c:pt idx="15596">
                  <c:v>1.2783174514770512</c:v>
                </c:pt>
                <c:pt idx="15597">
                  <c:v>6.815913518269892</c:v>
                </c:pt>
                <c:pt idx="15598">
                  <c:v>8.8675664265949763</c:v>
                </c:pt>
                <c:pt idx="15599">
                  <c:v>12.009677251179941</c:v>
                </c:pt>
                <c:pt idx="15600">
                  <c:v>17.056659062703488</c:v>
                </c:pt>
                <c:pt idx="15601">
                  <c:v>22.220270474751821</c:v>
                </c:pt>
                <c:pt idx="15602">
                  <c:v>19.535272916157957</c:v>
                </c:pt>
                <c:pt idx="15603">
                  <c:v>13.918292999267578</c:v>
                </c:pt>
                <c:pt idx="15604">
                  <c:v>11.64205265045166</c:v>
                </c:pt>
                <c:pt idx="15605">
                  <c:v>10.950181643168097</c:v>
                </c:pt>
                <c:pt idx="15606">
                  <c:v>10.458986282348638</c:v>
                </c:pt>
                <c:pt idx="15607">
                  <c:v>10.027052561442019</c:v>
                </c:pt>
                <c:pt idx="15608">
                  <c:v>9.1998796463012695</c:v>
                </c:pt>
                <c:pt idx="15609">
                  <c:v>8.3620996475219762</c:v>
                </c:pt>
                <c:pt idx="15610">
                  <c:v>7.7148230870564003</c:v>
                </c:pt>
                <c:pt idx="15611">
                  <c:v>6.6645654042561073</c:v>
                </c:pt>
                <c:pt idx="15612">
                  <c:v>5.5679957071940844</c:v>
                </c:pt>
                <c:pt idx="15613">
                  <c:v>7.3269589742025101</c:v>
                </c:pt>
                <c:pt idx="15614">
                  <c:v>12.402844429016117</c:v>
                </c:pt>
                <c:pt idx="15615">
                  <c:v>19.028444290161115</c:v>
                </c:pt>
                <c:pt idx="15616">
                  <c:v>21.830336888631216</c:v>
                </c:pt>
                <c:pt idx="15617">
                  <c:v>-10.63152853647864</c:v>
                </c:pt>
                <c:pt idx="15618">
                  <c:v>-43.695492108662961</c:v>
                </c:pt>
                <c:pt idx="15619">
                  <c:v>-51.736926714579255</c:v>
                </c:pt>
                <c:pt idx="15620">
                  <c:v>-48.410574277241935</c:v>
                </c:pt>
                <c:pt idx="15621">
                  <c:v>-46.656826019287088</c:v>
                </c:pt>
                <c:pt idx="15622">
                  <c:v>-45.098713239034076</c:v>
                </c:pt>
                <c:pt idx="15623">
                  <c:v>-41.001494407653787</c:v>
                </c:pt>
                <c:pt idx="15624">
                  <c:v>-35.634297370910645</c:v>
                </c:pt>
                <c:pt idx="15625">
                  <c:v>-30.93768564860023</c:v>
                </c:pt>
                <c:pt idx="15626">
                  <c:v>-17.523288091023794</c:v>
                </c:pt>
                <c:pt idx="15627">
                  <c:v>-5.4533939361572283</c:v>
                </c:pt>
                <c:pt idx="15628">
                  <c:v>-0.56594657897949241</c:v>
                </c:pt>
                <c:pt idx="15629">
                  <c:v>-1.5529416402180232</c:v>
                </c:pt>
                <c:pt idx="15630">
                  <c:v>-2.5323915481567396</c:v>
                </c:pt>
                <c:pt idx="15631">
                  <c:v>-3.2869294484456772</c:v>
                </c:pt>
                <c:pt idx="15632">
                  <c:v>-2.7766510645548124</c:v>
                </c:pt>
                <c:pt idx="15633">
                  <c:v>-2.4383357365926486</c:v>
                </c:pt>
                <c:pt idx="15634">
                  <c:v>-2.1735881169636277</c:v>
                </c:pt>
                <c:pt idx="15635">
                  <c:v>-2.3623056411743173</c:v>
                </c:pt>
                <c:pt idx="15636">
                  <c:v>-1.8235807418823242</c:v>
                </c:pt>
                <c:pt idx="15637">
                  <c:v>-1.7415838241577153</c:v>
                </c:pt>
                <c:pt idx="15638">
                  <c:v>-1.579887708028082</c:v>
                </c:pt>
                <c:pt idx="15639">
                  <c:v>-2.2582979202270512</c:v>
                </c:pt>
                <c:pt idx="15640">
                  <c:v>-2.5095939636230469</c:v>
                </c:pt>
                <c:pt idx="15641">
                  <c:v>-2.9984496434529988</c:v>
                </c:pt>
                <c:pt idx="15642">
                  <c:v>-1.2286345163981878</c:v>
                </c:pt>
                <c:pt idx="15643">
                  <c:v>4.9908272425333298</c:v>
                </c:pt>
                <c:pt idx="15644">
                  <c:v>3.3679917653402081</c:v>
                </c:pt>
                <c:pt idx="15645">
                  <c:v>-0.9463014602661135</c:v>
                </c:pt>
                <c:pt idx="15646">
                  <c:v>0.8357531229654569</c:v>
                </c:pt>
                <c:pt idx="15647">
                  <c:v>1.1999705632528053</c:v>
                </c:pt>
                <c:pt idx="15648">
                  <c:v>1.1760606765747075</c:v>
                </c:pt>
                <c:pt idx="15649">
                  <c:v>0.91139316558837891</c:v>
                </c:pt>
                <c:pt idx="15650">
                  <c:v>0.32542196909582832</c:v>
                </c:pt>
                <c:pt idx="15651">
                  <c:v>5.2394866943359396E-2</c:v>
                </c:pt>
                <c:pt idx="15652">
                  <c:v>0.19292195638013254</c:v>
                </c:pt>
                <c:pt idx="15653">
                  <c:v>0.37572860717773454</c:v>
                </c:pt>
                <c:pt idx="15654">
                  <c:v>0.33523146311449648</c:v>
                </c:pt>
                <c:pt idx="15655">
                  <c:v>0.24769624074303925</c:v>
                </c:pt>
                <c:pt idx="15656">
                  <c:v>0.16791152954101568</c:v>
                </c:pt>
                <c:pt idx="15657">
                  <c:v>0.19173336029052734</c:v>
                </c:pt>
                <c:pt idx="15658">
                  <c:v>0.13484382629394526</c:v>
                </c:pt>
                <c:pt idx="15659">
                  <c:v>6.9324811299679823E-2</c:v>
                </c:pt>
                <c:pt idx="15660">
                  <c:v>3.8921038309695184E-2</c:v>
                </c:pt>
                <c:pt idx="15661">
                  <c:v>6.3647905985476427E-2</c:v>
                </c:pt>
                <c:pt idx="15662">
                  <c:v>5.5295626322504184E-2</c:v>
                </c:pt>
                <c:pt idx="15663">
                  <c:v>6.2421162923214979E-2</c:v>
                </c:pt>
                <c:pt idx="15664">
                  <c:v>-4.2727788289425923E-2</c:v>
                </c:pt>
                <c:pt idx="15665">
                  <c:v>-5.1117897033691427E-2</c:v>
                </c:pt>
                <c:pt idx="15666">
                  <c:v>-8.852926890062926E-2</c:v>
                </c:pt>
                <c:pt idx="15667">
                  <c:v>-7.6477368672726698E-2</c:v>
                </c:pt>
                <c:pt idx="15668">
                  <c:v>-7.0844650268554688E-2</c:v>
                </c:pt>
                <c:pt idx="15669">
                  <c:v>-7.6360702514648465E-2</c:v>
                </c:pt>
                <c:pt idx="15670">
                  <c:v>-0.10246912638353939</c:v>
                </c:pt>
                <c:pt idx="15671">
                  <c:v>-0.11105346679687497</c:v>
                </c:pt>
                <c:pt idx="15672">
                  <c:v>-0.12077490488695736</c:v>
                </c:pt>
                <c:pt idx="15673">
                  <c:v>-1.854261080423953</c:v>
                </c:pt>
                <c:pt idx="15674">
                  <c:v>0.21842638651537544</c:v>
                </c:pt>
                <c:pt idx="15675">
                  <c:v>1.9303693771362305</c:v>
                </c:pt>
                <c:pt idx="15676">
                  <c:v>15.143642107645746</c:v>
                </c:pt>
                <c:pt idx="15677">
                  <c:v>33.016943613688092</c:v>
                </c:pt>
                <c:pt idx="15678">
                  <c:v>27.675302823384527</c:v>
                </c:pt>
                <c:pt idx="15679">
                  <c:v>22.393106460571289</c:v>
                </c:pt>
                <c:pt idx="15680">
                  <c:v>18.458605130513426</c:v>
                </c:pt>
                <c:pt idx="15681">
                  <c:v>16.861589749654179</c:v>
                </c:pt>
                <c:pt idx="15682">
                  <c:v>19.758994102478031</c:v>
                </c:pt>
                <c:pt idx="15683">
                  <c:v>20.550594647725333</c:v>
                </c:pt>
                <c:pt idx="15684">
                  <c:v>18.808897654215464</c:v>
                </c:pt>
                <c:pt idx="15685">
                  <c:v>17.779754638671868</c:v>
                </c:pt>
                <c:pt idx="15686">
                  <c:v>16.99119663238524</c:v>
                </c:pt>
                <c:pt idx="15687">
                  <c:v>16.488648096720322</c:v>
                </c:pt>
                <c:pt idx="15688">
                  <c:v>18.351644515991204</c:v>
                </c:pt>
                <c:pt idx="15689">
                  <c:v>22.040316899617544</c:v>
                </c:pt>
                <c:pt idx="15690">
                  <c:v>25.567950884501212</c:v>
                </c:pt>
                <c:pt idx="15691">
                  <c:v>25.958651542663567</c:v>
                </c:pt>
                <c:pt idx="15692">
                  <c:v>22.227183341979973</c:v>
                </c:pt>
                <c:pt idx="15693">
                  <c:v>25.503105481465585</c:v>
                </c:pt>
                <c:pt idx="15694">
                  <c:v>24.285994847615591</c:v>
                </c:pt>
                <c:pt idx="15695">
                  <c:v>18.484676678975326</c:v>
                </c:pt>
                <c:pt idx="15696">
                  <c:v>20.345131874084473</c:v>
                </c:pt>
                <c:pt idx="15697">
                  <c:v>28.285431543985943</c:v>
                </c:pt>
                <c:pt idx="15698">
                  <c:v>30.419098218281988</c:v>
                </c:pt>
                <c:pt idx="15699">
                  <c:v>28.470226605733259</c:v>
                </c:pt>
                <c:pt idx="15700">
                  <c:v>24.456848144531243</c:v>
                </c:pt>
                <c:pt idx="15701">
                  <c:v>23.061382929484015</c:v>
                </c:pt>
                <c:pt idx="15702">
                  <c:v>26.733906745910645</c:v>
                </c:pt>
                <c:pt idx="15703">
                  <c:v>29.564009030660021</c:v>
                </c:pt>
                <c:pt idx="15704">
                  <c:v>30.689144770304317</c:v>
                </c:pt>
                <c:pt idx="15705">
                  <c:v>37.398922920227065</c:v>
                </c:pt>
                <c:pt idx="15706">
                  <c:v>30.998339335123752</c:v>
                </c:pt>
                <c:pt idx="15707">
                  <c:v>-29.337789217630984</c:v>
                </c:pt>
                <c:pt idx="15708">
                  <c:v>-80.926296869913728</c:v>
                </c:pt>
                <c:pt idx="15709">
                  <c:v>-25.369431495666504</c:v>
                </c:pt>
                <c:pt idx="15710">
                  <c:v>2.6806948979696026</c:v>
                </c:pt>
                <c:pt idx="15711">
                  <c:v>7.4349568684896195</c:v>
                </c:pt>
                <c:pt idx="15712">
                  <c:v>9.0913988749185819</c:v>
                </c:pt>
                <c:pt idx="15713">
                  <c:v>9.3444255193074959</c:v>
                </c:pt>
                <c:pt idx="15714">
                  <c:v>8.8138793309530001</c:v>
                </c:pt>
                <c:pt idx="15715">
                  <c:v>9.2958634694416524</c:v>
                </c:pt>
                <c:pt idx="15716">
                  <c:v>11.061136563619021</c:v>
                </c:pt>
                <c:pt idx="15717">
                  <c:v>12.119206110636469</c:v>
                </c:pt>
                <c:pt idx="15718">
                  <c:v>11.139777183532711</c:v>
                </c:pt>
                <c:pt idx="15719">
                  <c:v>9.1154966354370188</c:v>
                </c:pt>
                <c:pt idx="15720">
                  <c:v>8.1869236628214139</c:v>
                </c:pt>
                <c:pt idx="15721">
                  <c:v>8.7247390747070348</c:v>
                </c:pt>
                <c:pt idx="15722">
                  <c:v>8.4383141199748479</c:v>
                </c:pt>
                <c:pt idx="15723">
                  <c:v>8.12730662027991</c:v>
                </c:pt>
                <c:pt idx="15724">
                  <c:v>6.8790906270345431</c:v>
                </c:pt>
                <c:pt idx="15725">
                  <c:v>5.8834460576375696</c:v>
                </c:pt>
                <c:pt idx="15726">
                  <c:v>6.215085029602049</c:v>
                </c:pt>
                <c:pt idx="15727">
                  <c:v>6.7677329381307345</c:v>
                </c:pt>
                <c:pt idx="15728">
                  <c:v>6.8250439961750526</c:v>
                </c:pt>
                <c:pt idx="15729">
                  <c:v>6.7276204427083712</c:v>
                </c:pt>
                <c:pt idx="15730">
                  <c:v>6.3286018371581996</c:v>
                </c:pt>
                <c:pt idx="15731">
                  <c:v>7.2548691431680936</c:v>
                </c:pt>
                <c:pt idx="15732">
                  <c:v>7.6794026692708712</c:v>
                </c:pt>
                <c:pt idx="15733">
                  <c:v>7.6235253016153566</c:v>
                </c:pt>
                <c:pt idx="15734">
                  <c:v>9.4159011840820313</c:v>
                </c:pt>
                <c:pt idx="15735">
                  <c:v>8.7333761850992424</c:v>
                </c:pt>
                <c:pt idx="15736">
                  <c:v>6.2550204594929264</c:v>
                </c:pt>
                <c:pt idx="15737">
                  <c:v>2.4436613718669395</c:v>
                </c:pt>
                <c:pt idx="15738">
                  <c:v>1.9024461110432189</c:v>
                </c:pt>
                <c:pt idx="15739">
                  <c:v>5.0751323699951154</c:v>
                </c:pt>
                <c:pt idx="15740">
                  <c:v>6.1052020390828829</c:v>
                </c:pt>
                <c:pt idx="15741">
                  <c:v>5.3773864110311269</c:v>
                </c:pt>
                <c:pt idx="15742">
                  <c:v>5.827015558878653</c:v>
                </c:pt>
                <c:pt idx="15743">
                  <c:v>5.9214849472045881</c:v>
                </c:pt>
                <c:pt idx="15744">
                  <c:v>7.0237843195598071</c:v>
                </c:pt>
                <c:pt idx="15745">
                  <c:v>6.3283249537149686</c:v>
                </c:pt>
                <c:pt idx="15746">
                  <c:v>5.4858105977376681</c:v>
                </c:pt>
                <c:pt idx="15747">
                  <c:v>6.4788176218668259</c:v>
                </c:pt>
                <c:pt idx="15748">
                  <c:v>7.0834964116414785</c:v>
                </c:pt>
                <c:pt idx="15749">
                  <c:v>7.0574448903402054</c:v>
                </c:pt>
                <c:pt idx="15750">
                  <c:v>6.5175155003864758</c:v>
                </c:pt>
                <c:pt idx="15751">
                  <c:v>5.6628217697143555</c:v>
                </c:pt>
                <c:pt idx="15752">
                  <c:v>4.7734088897705096</c:v>
                </c:pt>
                <c:pt idx="15753">
                  <c:v>4.975270589192748</c:v>
                </c:pt>
                <c:pt idx="15754">
                  <c:v>6.0684191385904551</c:v>
                </c:pt>
                <c:pt idx="15755">
                  <c:v>6.6637360254923115</c:v>
                </c:pt>
                <c:pt idx="15756">
                  <c:v>5.9481849670410138</c:v>
                </c:pt>
                <c:pt idx="15757">
                  <c:v>5.2242012023925781</c:v>
                </c:pt>
                <c:pt idx="15758">
                  <c:v>5.3161849975585902</c:v>
                </c:pt>
                <c:pt idx="15759">
                  <c:v>6.2487996419270084</c:v>
                </c:pt>
                <c:pt idx="15760">
                  <c:v>7.421803792317748</c:v>
                </c:pt>
                <c:pt idx="15761">
                  <c:v>6.5072069168090803</c:v>
                </c:pt>
                <c:pt idx="15762">
                  <c:v>7.2309131622314453</c:v>
                </c:pt>
                <c:pt idx="15763">
                  <c:v>6.7892869313558322</c:v>
                </c:pt>
                <c:pt idx="15764">
                  <c:v>6.0523564020792264</c:v>
                </c:pt>
                <c:pt idx="15765">
                  <c:v>5.3301343917846697</c:v>
                </c:pt>
                <c:pt idx="15766">
                  <c:v>5.1060797373454507</c:v>
                </c:pt>
                <c:pt idx="15767">
                  <c:v>63.26740550994873</c:v>
                </c:pt>
                <c:pt idx="15768">
                  <c:v>235.86545912424714</c:v>
                </c:pt>
                <c:pt idx="15769">
                  <c:v>272.34937222798658</c:v>
                </c:pt>
                <c:pt idx="15770">
                  <c:v>146.0592298507691</c:v>
                </c:pt>
                <c:pt idx="15771">
                  <c:v>64.517274220784429</c:v>
                </c:pt>
                <c:pt idx="15772">
                  <c:v>34.666769663492794</c:v>
                </c:pt>
                <c:pt idx="15773">
                  <c:v>23.756776173909536</c:v>
                </c:pt>
                <c:pt idx="15774">
                  <c:v>19.687185287475593</c:v>
                </c:pt>
                <c:pt idx="15775">
                  <c:v>18.865860939025879</c:v>
                </c:pt>
                <c:pt idx="15776">
                  <c:v>17.399573961893793</c:v>
                </c:pt>
                <c:pt idx="15777">
                  <c:v>15.792803128560308</c:v>
                </c:pt>
                <c:pt idx="15778">
                  <c:v>14.64080969492602</c:v>
                </c:pt>
                <c:pt idx="15779">
                  <c:v>14.427264849344851</c:v>
                </c:pt>
                <c:pt idx="15780">
                  <c:v>14.702901840209964</c:v>
                </c:pt>
                <c:pt idx="15781">
                  <c:v>13.842906951904302</c:v>
                </c:pt>
                <c:pt idx="15782">
                  <c:v>13.368582089742068</c:v>
                </c:pt>
                <c:pt idx="15783">
                  <c:v>13.451510429382324</c:v>
                </c:pt>
                <c:pt idx="15784">
                  <c:v>13.557940483093262</c:v>
                </c:pt>
                <c:pt idx="15785">
                  <c:v>16.748656908671016</c:v>
                </c:pt>
                <c:pt idx="15786">
                  <c:v>18.471271197001101</c:v>
                </c:pt>
                <c:pt idx="15787">
                  <c:v>15.668399492899535</c:v>
                </c:pt>
                <c:pt idx="15788">
                  <c:v>15.515178998311285</c:v>
                </c:pt>
                <c:pt idx="15789">
                  <c:v>15.199092229207402</c:v>
                </c:pt>
                <c:pt idx="15790">
                  <c:v>15.448967615763308</c:v>
                </c:pt>
                <c:pt idx="15791">
                  <c:v>15.370726585388187</c:v>
                </c:pt>
                <c:pt idx="15792">
                  <c:v>14.165567080179812</c:v>
                </c:pt>
                <c:pt idx="15793">
                  <c:v>12.235576947530149</c:v>
                </c:pt>
                <c:pt idx="15794">
                  <c:v>11.914696375529054</c:v>
                </c:pt>
                <c:pt idx="15795">
                  <c:v>13.342706362406378</c:v>
                </c:pt>
                <c:pt idx="15796">
                  <c:v>15.294023195902575</c:v>
                </c:pt>
                <c:pt idx="15797">
                  <c:v>13.819150606791254</c:v>
                </c:pt>
                <c:pt idx="15798">
                  <c:v>8.8676398595173485</c:v>
                </c:pt>
                <c:pt idx="15799">
                  <c:v>5.7492183049520271</c:v>
                </c:pt>
                <c:pt idx="15800">
                  <c:v>8.3102143605549372</c:v>
                </c:pt>
                <c:pt idx="15801">
                  <c:v>10.772005399068124</c:v>
                </c:pt>
                <c:pt idx="15802">
                  <c:v>12.104729334513419</c:v>
                </c:pt>
                <c:pt idx="15803">
                  <c:v>12.275596936543714</c:v>
                </c:pt>
                <c:pt idx="15804">
                  <c:v>12.175142606099486</c:v>
                </c:pt>
                <c:pt idx="15805">
                  <c:v>11.808899879455566</c:v>
                </c:pt>
                <c:pt idx="15806">
                  <c:v>11.249884923299192</c:v>
                </c:pt>
                <c:pt idx="15807">
                  <c:v>10.179418563842773</c:v>
                </c:pt>
                <c:pt idx="15808">
                  <c:v>9.414771715799926</c:v>
                </c:pt>
                <c:pt idx="15809">
                  <c:v>11.168938000996945</c:v>
                </c:pt>
                <c:pt idx="15810">
                  <c:v>12.124637285868404</c:v>
                </c:pt>
                <c:pt idx="15811">
                  <c:v>9.1653763453166448</c:v>
                </c:pt>
                <c:pt idx="15812">
                  <c:v>7.0459709167480451</c:v>
                </c:pt>
                <c:pt idx="15813">
                  <c:v>6.6899525324503202</c:v>
                </c:pt>
                <c:pt idx="15814">
                  <c:v>6.6951694488525391</c:v>
                </c:pt>
                <c:pt idx="15815">
                  <c:v>6.2673772176107132</c:v>
                </c:pt>
                <c:pt idx="15816">
                  <c:v>6.6227928797403566</c:v>
                </c:pt>
                <c:pt idx="15817">
                  <c:v>6.7301422754923124</c:v>
                </c:pt>
                <c:pt idx="15818">
                  <c:v>6.813695271809932</c:v>
                </c:pt>
                <c:pt idx="15819">
                  <c:v>6.8407592773437482</c:v>
                </c:pt>
                <c:pt idx="15820">
                  <c:v>7.2259232203166448</c:v>
                </c:pt>
                <c:pt idx="15821">
                  <c:v>7.2254775365194037</c:v>
                </c:pt>
                <c:pt idx="15822">
                  <c:v>6.7175423304239512</c:v>
                </c:pt>
                <c:pt idx="15823">
                  <c:v>6.5819508234659434</c:v>
                </c:pt>
                <c:pt idx="15824">
                  <c:v>5.8015791575113553</c:v>
                </c:pt>
                <c:pt idx="15825">
                  <c:v>8.1434974670410156</c:v>
                </c:pt>
                <c:pt idx="15826">
                  <c:v>6.2025502522785683</c:v>
                </c:pt>
                <c:pt idx="15827">
                  <c:v>3.2618195215860633</c:v>
                </c:pt>
                <c:pt idx="15828">
                  <c:v>10.694958686828613</c:v>
                </c:pt>
                <c:pt idx="15829">
                  <c:v>49.916952133178725</c:v>
                </c:pt>
                <c:pt idx="15830">
                  <c:v>100.24843470255527</c:v>
                </c:pt>
                <c:pt idx="15831">
                  <c:v>72.109584172566713</c:v>
                </c:pt>
                <c:pt idx="15832">
                  <c:v>-70.227063496907618</c:v>
                </c:pt>
                <c:pt idx="15833">
                  <c:v>-114.49346065521246</c:v>
                </c:pt>
                <c:pt idx="15834">
                  <c:v>-92.678522745768163</c:v>
                </c:pt>
                <c:pt idx="15835">
                  <c:v>-62.597486813863142</c:v>
                </c:pt>
                <c:pt idx="15836">
                  <c:v>-46.351239522298187</c:v>
                </c:pt>
                <c:pt idx="15837">
                  <c:v>-32.81739966074629</c:v>
                </c:pt>
                <c:pt idx="15838">
                  <c:v>-22.008310317993157</c:v>
                </c:pt>
                <c:pt idx="15839">
                  <c:v>-16.264246622721302</c:v>
                </c:pt>
                <c:pt idx="15840">
                  <c:v>-15.103967348734614</c:v>
                </c:pt>
                <c:pt idx="15841">
                  <c:v>-13.861925443013543</c:v>
                </c:pt>
                <c:pt idx="15842">
                  <c:v>-13.891287803649906</c:v>
                </c:pt>
                <c:pt idx="15843">
                  <c:v>-12.282749811808237</c:v>
                </c:pt>
                <c:pt idx="15844">
                  <c:v>-11.882085482279422</c:v>
                </c:pt>
                <c:pt idx="15845">
                  <c:v>-14.943704605102539</c:v>
                </c:pt>
                <c:pt idx="15846">
                  <c:v>-17.614690462748186</c:v>
                </c:pt>
                <c:pt idx="15847">
                  <c:v>-18.870855649312386</c:v>
                </c:pt>
                <c:pt idx="15848">
                  <c:v>-16.54843552907311</c:v>
                </c:pt>
                <c:pt idx="15849">
                  <c:v>-12.158100763956668</c:v>
                </c:pt>
                <c:pt idx="15850">
                  <c:v>-9.3891522089639992</c:v>
                </c:pt>
                <c:pt idx="15851">
                  <c:v>-5.5048742294311497</c:v>
                </c:pt>
                <c:pt idx="15852">
                  <c:v>-2.0187921524047847</c:v>
                </c:pt>
                <c:pt idx="15853">
                  <c:v>1.1123444239298128</c:v>
                </c:pt>
                <c:pt idx="15854">
                  <c:v>4.7296943664550763</c:v>
                </c:pt>
                <c:pt idx="15855">
                  <c:v>5.978828748067146</c:v>
                </c:pt>
                <c:pt idx="15856">
                  <c:v>-12.081038475036621</c:v>
                </c:pt>
                <c:pt idx="15857">
                  <c:v>-50.205821037292452</c:v>
                </c:pt>
                <c:pt idx="15858">
                  <c:v>-51.592437744140632</c:v>
                </c:pt>
                <c:pt idx="15859">
                  <c:v>-55.359107653299901</c:v>
                </c:pt>
                <c:pt idx="15860">
                  <c:v>-62.429380416870117</c:v>
                </c:pt>
                <c:pt idx="15861">
                  <c:v>-67.986122449239161</c:v>
                </c:pt>
                <c:pt idx="15862">
                  <c:v>-67.536612192789747</c:v>
                </c:pt>
                <c:pt idx="15863">
                  <c:v>-66.599480628967314</c:v>
                </c:pt>
                <c:pt idx="15864">
                  <c:v>-79.065472920735687</c:v>
                </c:pt>
                <c:pt idx="15865">
                  <c:v>-108.89777692159008</c:v>
                </c:pt>
                <c:pt idx="15866">
                  <c:v>-143.95231310526546</c:v>
                </c:pt>
                <c:pt idx="15867">
                  <c:v>-168.08693075180054</c:v>
                </c:pt>
                <c:pt idx="15868">
                  <c:v>-177.45634571711224</c:v>
                </c:pt>
                <c:pt idx="15869">
                  <c:v>-176.56383689244586</c:v>
                </c:pt>
                <c:pt idx="15870">
                  <c:v>-169.84992520014436</c:v>
                </c:pt>
                <c:pt idx="15871">
                  <c:v>-168.07236178716028</c:v>
                </c:pt>
                <c:pt idx="15872">
                  <c:v>-169.07332674662274</c:v>
                </c:pt>
                <c:pt idx="15873">
                  <c:v>-169.65025266011548</c:v>
                </c:pt>
                <c:pt idx="15874">
                  <c:v>-167.3872663180035</c:v>
                </c:pt>
                <c:pt idx="15875">
                  <c:v>-165.21076154708857</c:v>
                </c:pt>
                <c:pt idx="15876">
                  <c:v>-164.66764084498089</c:v>
                </c:pt>
                <c:pt idx="15877">
                  <c:v>-166.58878421783459</c:v>
                </c:pt>
                <c:pt idx="15878">
                  <c:v>-171.24616432189933</c:v>
                </c:pt>
                <c:pt idx="15879">
                  <c:v>-174.7250547409057</c:v>
                </c:pt>
                <c:pt idx="15880">
                  <c:v>-179.02891238530486</c:v>
                </c:pt>
                <c:pt idx="15881">
                  <c:v>-184.76748863855994</c:v>
                </c:pt>
                <c:pt idx="15882">
                  <c:v>-185.16452646255485</c:v>
                </c:pt>
                <c:pt idx="15883">
                  <c:v>-181.81678962707514</c:v>
                </c:pt>
                <c:pt idx="15884">
                  <c:v>-177.75861644744884</c:v>
                </c:pt>
                <c:pt idx="15885">
                  <c:v>-176.46044031778985</c:v>
                </c:pt>
                <c:pt idx="15886">
                  <c:v>-173.93929799397785</c:v>
                </c:pt>
                <c:pt idx="15887">
                  <c:v>-171.65732812881481</c:v>
                </c:pt>
                <c:pt idx="15888">
                  <c:v>-169.04247347513837</c:v>
                </c:pt>
                <c:pt idx="15889">
                  <c:v>-158.40497970581043</c:v>
                </c:pt>
                <c:pt idx="15890">
                  <c:v>-130.23380517959578</c:v>
                </c:pt>
                <c:pt idx="15891">
                  <c:v>-111.80365451176958</c:v>
                </c:pt>
                <c:pt idx="15892">
                  <c:v>-119.3312997817994</c:v>
                </c:pt>
                <c:pt idx="15893">
                  <c:v>-147.42904138565069</c:v>
                </c:pt>
                <c:pt idx="15894">
                  <c:v>-177.19002834955845</c:v>
                </c:pt>
                <c:pt idx="15895">
                  <c:v>-193.34188508987421</c:v>
                </c:pt>
                <c:pt idx="15896">
                  <c:v>-195.85558239618933</c:v>
                </c:pt>
                <c:pt idx="15897">
                  <c:v>-189.71717500686628</c:v>
                </c:pt>
                <c:pt idx="15898">
                  <c:v>-182.93001174926758</c:v>
                </c:pt>
                <c:pt idx="15899">
                  <c:v>-177.01565853754676</c:v>
                </c:pt>
                <c:pt idx="15900">
                  <c:v>-172.12019602457679</c:v>
                </c:pt>
                <c:pt idx="15901">
                  <c:v>-167.66152381896978</c:v>
                </c:pt>
                <c:pt idx="15902">
                  <c:v>-162.42235946655273</c:v>
                </c:pt>
                <c:pt idx="15903">
                  <c:v>-158.11065546671546</c:v>
                </c:pt>
                <c:pt idx="15904">
                  <c:v>-154.63386980692553</c:v>
                </c:pt>
                <c:pt idx="15905">
                  <c:v>-150.70338980356843</c:v>
                </c:pt>
                <c:pt idx="15906">
                  <c:v>-146.20280520121256</c:v>
                </c:pt>
                <c:pt idx="15907">
                  <c:v>-147.07387320200593</c:v>
                </c:pt>
                <c:pt idx="15908">
                  <c:v>-148.54613780975347</c:v>
                </c:pt>
                <c:pt idx="15909">
                  <c:v>-147.63564618428541</c:v>
                </c:pt>
                <c:pt idx="15910">
                  <c:v>-143.9130500157674</c:v>
                </c:pt>
                <c:pt idx="15911">
                  <c:v>-137.48841222127282</c:v>
                </c:pt>
                <c:pt idx="15912">
                  <c:v>-131.83636252085375</c:v>
                </c:pt>
                <c:pt idx="15913">
                  <c:v>-126.69759209950769</c:v>
                </c:pt>
                <c:pt idx="15914">
                  <c:v>-121.61765003204346</c:v>
                </c:pt>
                <c:pt idx="15915">
                  <c:v>-116.23466014862062</c:v>
                </c:pt>
                <c:pt idx="15916">
                  <c:v>-110.57425816853845</c:v>
                </c:pt>
                <c:pt idx="15917">
                  <c:v>-108.35752550760913</c:v>
                </c:pt>
                <c:pt idx="15918">
                  <c:v>-109.45845667521156</c:v>
                </c:pt>
                <c:pt idx="15919">
                  <c:v>-108.17610645294185</c:v>
                </c:pt>
                <c:pt idx="15920">
                  <c:v>-106.53631210327146</c:v>
                </c:pt>
                <c:pt idx="15921">
                  <c:v>-105.00014368693033</c:v>
                </c:pt>
                <c:pt idx="15922">
                  <c:v>-103.93787066141765</c:v>
                </c:pt>
                <c:pt idx="15923">
                  <c:v>-102.5469989776611</c:v>
                </c:pt>
                <c:pt idx="15924">
                  <c:v>-101.04649448394781</c:v>
                </c:pt>
                <c:pt idx="15925">
                  <c:v>-99.163040161132813</c:v>
                </c:pt>
                <c:pt idx="15926">
                  <c:v>-96.418241818745855</c:v>
                </c:pt>
                <c:pt idx="15927">
                  <c:v>-91.747410456339495</c:v>
                </c:pt>
                <c:pt idx="15928">
                  <c:v>-84.915285428364996</c:v>
                </c:pt>
                <c:pt idx="15929">
                  <c:v>-78.372309366861884</c:v>
                </c:pt>
                <c:pt idx="15930">
                  <c:v>-74.334704399108887</c:v>
                </c:pt>
                <c:pt idx="15931">
                  <c:v>-72.809731165568067</c:v>
                </c:pt>
                <c:pt idx="15932">
                  <c:v>-74.970973014831515</c:v>
                </c:pt>
                <c:pt idx="15933">
                  <c:v>-48.656479517618763</c:v>
                </c:pt>
                <c:pt idx="15934">
                  <c:v>-15.624324162801141</c:v>
                </c:pt>
                <c:pt idx="15935">
                  <c:v>-5.5610389709472656</c:v>
                </c:pt>
                <c:pt idx="15936">
                  <c:v>-5.0535771052042282</c:v>
                </c:pt>
                <c:pt idx="15937">
                  <c:v>-4.8992691040039098</c:v>
                </c:pt>
                <c:pt idx="15938">
                  <c:v>-4.9132083257038675</c:v>
                </c:pt>
                <c:pt idx="15939">
                  <c:v>-4.7380355199177284</c:v>
                </c:pt>
                <c:pt idx="15940">
                  <c:v>-4.9281749725341797</c:v>
                </c:pt>
                <c:pt idx="15941">
                  <c:v>-5.4984165827432889</c:v>
                </c:pt>
                <c:pt idx="15942">
                  <c:v>-5.4986461003621834</c:v>
                </c:pt>
                <c:pt idx="15943">
                  <c:v>-5.2773323059082031</c:v>
                </c:pt>
                <c:pt idx="15944">
                  <c:v>-5.4263143539428711</c:v>
                </c:pt>
                <c:pt idx="15945">
                  <c:v>-4.7757670084636201</c:v>
                </c:pt>
                <c:pt idx="15946">
                  <c:v>-4.9125858942667255</c:v>
                </c:pt>
                <c:pt idx="15947">
                  <c:v>-5.7246300379435962</c:v>
                </c:pt>
                <c:pt idx="15948">
                  <c:v>-4.8234828313190947</c:v>
                </c:pt>
                <c:pt idx="15949">
                  <c:v>-4.5511957804362737</c:v>
                </c:pt>
                <c:pt idx="15950">
                  <c:v>-5.2211287816365939</c:v>
                </c:pt>
                <c:pt idx="15951">
                  <c:v>-8.8757629394531268</c:v>
                </c:pt>
                <c:pt idx="15952">
                  <c:v>-23.925979614257813</c:v>
                </c:pt>
                <c:pt idx="15953">
                  <c:v>-28.696013768514035</c:v>
                </c:pt>
                <c:pt idx="15954">
                  <c:v>-22.608162244160994</c:v>
                </c:pt>
                <c:pt idx="15955">
                  <c:v>-12.797228813171383</c:v>
                </c:pt>
                <c:pt idx="15956">
                  <c:v>-6.7229042053222656</c:v>
                </c:pt>
                <c:pt idx="15957">
                  <c:v>-5.7670583724975568</c:v>
                </c:pt>
                <c:pt idx="15958">
                  <c:v>-6.1917095184326172</c:v>
                </c:pt>
                <c:pt idx="15959">
                  <c:v>-5.6794443130493164</c:v>
                </c:pt>
                <c:pt idx="15960">
                  <c:v>-4.9551521937053185</c:v>
                </c:pt>
                <c:pt idx="15961">
                  <c:v>-4.6797523498535174</c:v>
                </c:pt>
                <c:pt idx="15962">
                  <c:v>-4.4328880310058585</c:v>
                </c:pt>
                <c:pt idx="15963">
                  <c:v>-5.3446633021036432</c:v>
                </c:pt>
                <c:pt idx="15964">
                  <c:v>-1.7100483576456322</c:v>
                </c:pt>
                <c:pt idx="15965">
                  <c:v>3.6537694931030265</c:v>
                </c:pt>
                <c:pt idx="15966">
                  <c:v>5.4801537195842247</c:v>
                </c:pt>
                <c:pt idx="15967">
                  <c:v>7.0615367889404297</c:v>
                </c:pt>
                <c:pt idx="15968">
                  <c:v>9.1875041325887459</c:v>
                </c:pt>
                <c:pt idx="15969">
                  <c:v>10.67526912689209</c:v>
                </c:pt>
                <c:pt idx="15970">
                  <c:v>18.66307671864832</c:v>
                </c:pt>
                <c:pt idx="15971">
                  <c:v>46.835023244222043</c:v>
                </c:pt>
                <c:pt idx="15972">
                  <c:v>75.123082160949664</c:v>
                </c:pt>
                <c:pt idx="15973">
                  <c:v>80.203383445739746</c:v>
                </c:pt>
                <c:pt idx="15974">
                  <c:v>74.206513722737697</c:v>
                </c:pt>
                <c:pt idx="15975">
                  <c:v>67.322183609008803</c:v>
                </c:pt>
                <c:pt idx="15976">
                  <c:v>63.047651608785024</c:v>
                </c:pt>
                <c:pt idx="15977">
                  <c:v>60.39398193359375</c:v>
                </c:pt>
                <c:pt idx="15978">
                  <c:v>61.05721537272143</c:v>
                </c:pt>
                <c:pt idx="15979">
                  <c:v>65.323638916015568</c:v>
                </c:pt>
                <c:pt idx="15980">
                  <c:v>67.817543029785185</c:v>
                </c:pt>
                <c:pt idx="15981">
                  <c:v>68.482010205586789</c:v>
                </c:pt>
                <c:pt idx="15982">
                  <c:v>60.466472307841059</c:v>
                </c:pt>
                <c:pt idx="15983">
                  <c:v>47.3876072565714</c:v>
                </c:pt>
                <c:pt idx="15984">
                  <c:v>30.01556428273522</c:v>
                </c:pt>
                <c:pt idx="15985">
                  <c:v>1.5192435582479218</c:v>
                </c:pt>
                <c:pt idx="15986">
                  <c:v>-17.863855044047121</c:v>
                </c:pt>
                <c:pt idx="15987">
                  <c:v>-5.8557284673054255</c:v>
                </c:pt>
                <c:pt idx="15988">
                  <c:v>-0.2793105443319065</c:v>
                </c:pt>
                <c:pt idx="15989">
                  <c:v>0.67380460103356699</c:v>
                </c:pt>
                <c:pt idx="15990">
                  <c:v>0.84065341949462913</c:v>
                </c:pt>
                <c:pt idx="15991">
                  <c:v>0.89774322509765603</c:v>
                </c:pt>
                <c:pt idx="15992">
                  <c:v>0.8256088892619573</c:v>
                </c:pt>
                <c:pt idx="15993">
                  <c:v>0.64988040924072288</c:v>
                </c:pt>
                <c:pt idx="15994">
                  <c:v>-1.1802962621053439</c:v>
                </c:pt>
                <c:pt idx="15995">
                  <c:v>-2.7570365269979238</c:v>
                </c:pt>
                <c:pt idx="15996">
                  <c:v>-3.2094952265422312</c:v>
                </c:pt>
                <c:pt idx="15997">
                  <c:v>-3.5155900319417697</c:v>
                </c:pt>
                <c:pt idx="15998">
                  <c:v>-3.5038496653239681</c:v>
                </c:pt>
                <c:pt idx="15999">
                  <c:v>-3.3674147923787814</c:v>
                </c:pt>
                <c:pt idx="16000">
                  <c:v>-3.2578585942586629</c:v>
                </c:pt>
                <c:pt idx="16001">
                  <c:v>-3.0012823740640888</c:v>
                </c:pt>
                <c:pt idx="16002">
                  <c:v>-3.0685138702392587</c:v>
                </c:pt>
                <c:pt idx="16003">
                  <c:v>-3.4433364868164076</c:v>
                </c:pt>
                <c:pt idx="16004">
                  <c:v>-3.5575052897135038</c:v>
                </c:pt>
                <c:pt idx="16005">
                  <c:v>-3.088540712992315</c:v>
                </c:pt>
                <c:pt idx="16006">
                  <c:v>-2.9541171391805388</c:v>
                </c:pt>
                <c:pt idx="16007">
                  <c:v>-2.7710380554199219</c:v>
                </c:pt>
                <c:pt idx="16008">
                  <c:v>-2.2121502558389929</c:v>
                </c:pt>
                <c:pt idx="16009">
                  <c:v>0.59913921356201172</c:v>
                </c:pt>
                <c:pt idx="16010">
                  <c:v>1.4632711410522459</c:v>
                </c:pt>
                <c:pt idx="16011">
                  <c:v>1.2369721730550509</c:v>
                </c:pt>
                <c:pt idx="16012">
                  <c:v>-13.602571169535281</c:v>
                </c:pt>
                <c:pt idx="16013">
                  <c:v>-2.0560690561931083</c:v>
                </c:pt>
                <c:pt idx="16014">
                  <c:v>1.6022488276164499</c:v>
                </c:pt>
                <c:pt idx="16015">
                  <c:v>4.6115798950195313</c:v>
                </c:pt>
                <c:pt idx="16016">
                  <c:v>6.4049755732218046</c:v>
                </c:pt>
                <c:pt idx="16017">
                  <c:v>5.9670333862304688</c:v>
                </c:pt>
                <c:pt idx="16018">
                  <c:v>6.8376557032268011</c:v>
                </c:pt>
                <c:pt idx="16019">
                  <c:v>4.4934234619140661</c:v>
                </c:pt>
                <c:pt idx="16020">
                  <c:v>2.9888512293497338</c:v>
                </c:pt>
                <c:pt idx="16021">
                  <c:v>-5.5323025385539495</c:v>
                </c:pt>
                <c:pt idx="16022">
                  <c:v>-1.7846663792927302</c:v>
                </c:pt>
                <c:pt idx="16023">
                  <c:v>-0.70997365315747674</c:v>
                </c:pt>
                <c:pt idx="16024">
                  <c:v>2.417755126953124E-2</c:v>
                </c:pt>
                <c:pt idx="16025">
                  <c:v>-0.31552823384606676</c:v>
                </c:pt>
                <c:pt idx="16026">
                  <c:v>-1.4708983103433861</c:v>
                </c:pt>
                <c:pt idx="16027">
                  <c:v>-0.54712708791100773</c:v>
                </c:pt>
                <c:pt idx="16028">
                  <c:v>1.225421587626101</c:v>
                </c:pt>
                <c:pt idx="16029">
                  <c:v>-1.8322912851969018</c:v>
                </c:pt>
                <c:pt idx="16030">
                  <c:v>-0.37741343180334763</c:v>
                </c:pt>
                <c:pt idx="16031">
                  <c:v>2.4966290791829797</c:v>
                </c:pt>
                <c:pt idx="16032">
                  <c:v>0.64400355021155065</c:v>
                </c:pt>
                <c:pt idx="16033">
                  <c:v>-0.24517218271887486</c:v>
                </c:pt>
                <c:pt idx="16034">
                  <c:v>8.2610448200739536E-3</c:v>
                </c:pt>
                <c:pt idx="16035">
                  <c:v>-3.6414464314816541E-2</c:v>
                </c:pt>
                <c:pt idx="16036">
                  <c:v>-0.30410289764404319</c:v>
                </c:pt>
                <c:pt idx="16037">
                  <c:v>-0.53701178232824986</c:v>
                </c:pt>
                <c:pt idx="16038">
                  <c:v>-0.59025605519616398</c:v>
                </c:pt>
                <c:pt idx="16039">
                  <c:v>-1.5328369140625</c:v>
                </c:pt>
                <c:pt idx="16040">
                  <c:v>-2.5661716461181641</c:v>
                </c:pt>
                <c:pt idx="16041">
                  <c:v>12.114183743794737</c:v>
                </c:pt>
                <c:pt idx="16042">
                  <c:v>-2.0553201039631968</c:v>
                </c:pt>
                <c:pt idx="16043">
                  <c:v>-1.0310834248860496</c:v>
                </c:pt>
                <c:pt idx="16044">
                  <c:v>-0.19951693216955846</c:v>
                </c:pt>
                <c:pt idx="16045">
                  <c:v>41.509064515431689</c:v>
                </c:pt>
                <c:pt idx="16046">
                  <c:v>11.365271250406924</c:v>
                </c:pt>
                <c:pt idx="16047">
                  <c:v>-3.8148771921793232</c:v>
                </c:pt>
                <c:pt idx="16048">
                  <c:v>-1.3109022776285997</c:v>
                </c:pt>
                <c:pt idx="16049">
                  <c:v>-2.0775744120279587</c:v>
                </c:pt>
                <c:pt idx="16050">
                  <c:v>-1.3399820327758789</c:v>
                </c:pt>
                <c:pt idx="16051">
                  <c:v>-0.6317493120828892</c:v>
                </c:pt>
                <c:pt idx="16052">
                  <c:v>-1.365821361541748</c:v>
                </c:pt>
                <c:pt idx="16053">
                  <c:v>-2.2422908147175926</c:v>
                </c:pt>
                <c:pt idx="16054">
                  <c:v>-4.5728174845377794</c:v>
                </c:pt>
                <c:pt idx="16055">
                  <c:v>38.964801470438573</c:v>
                </c:pt>
                <c:pt idx="16056">
                  <c:v>75.969176928202359</c:v>
                </c:pt>
                <c:pt idx="16057">
                  <c:v>43.605344295501723</c:v>
                </c:pt>
                <c:pt idx="16058">
                  <c:v>37.562771638234437</c:v>
                </c:pt>
                <c:pt idx="16059">
                  <c:v>44.930624802907275</c:v>
                </c:pt>
                <c:pt idx="16060">
                  <c:v>50.683790365854918</c:v>
                </c:pt>
                <c:pt idx="16061">
                  <c:v>64.229059537251743</c:v>
                </c:pt>
                <c:pt idx="16062">
                  <c:v>64.530687173207639</c:v>
                </c:pt>
                <c:pt idx="16063">
                  <c:v>56.633677482604966</c:v>
                </c:pt>
                <c:pt idx="16064">
                  <c:v>65.755481878916356</c:v>
                </c:pt>
                <c:pt idx="16065">
                  <c:v>37.143212000528955</c:v>
                </c:pt>
                <c:pt idx="16066">
                  <c:v>17.873506546020501</c:v>
                </c:pt>
                <c:pt idx="16067">
                  <c:v>18.087347030639634</c:v>
                </c:pt>
                <c:pt idx="16068">
                  <c:v>19.377097447713254</c:v>
                </c:pt>
                <c:pt idx="16069">
                  <c:v>23.138140837351493</c:v>
                </c:pt>
                <c:pt idx="16070">
                  <c:v>22.638131141662598</c:v>
                </c:pt>
                <c:pt idx="16071">
                  <c:v>17.944214661916078</c:v>
                </c:pt>
                <c:pt idx="16072">
                  <c:v>62.739370505015081</c:v>
                </c:pt>
                <c:pt idx="16073">
                  <c:v>38.323390324910534</c:v>
                </c:pt>
                <c:pt idx="16074">
                  <c:v>24.061555226643918</c:v>
                </c:pt>
                <c:pt idx="16075">
                  <c:v>19.180887858072936</c:v>
                </c:pt>
                <c:pt idx="16076">
                  <c:v>16.980818430582637</c:v>
                </c:pt>
                <c:pt idx="16077">
                  <c:v>20.100239435831661</c:v>
                </c:pt>
                <c:pt idx="16078">
                  <c:v>19.403779824574762</c:v>
                </c:pt>
                <c:pt idx="16079">
                  <c:v>20.104330062866211</c:v>
                </c:pt>
                <c:pt idx="16080">
                  <c:v>15.944188912709535</c:v>
                </c:pt>
                <c:pt idx="16081">
                  <c:v>18.5777039527893</c:v>
                </c:pt>
                <c:pt idx="16082">
                  <c:v>12.739993254343689</c:v>
                </c:pt>
                <c:pt idx="16083">
                  <c:v>8.3947672843933105</c:v>
                </c:pt>
                <c:pt idx="16084">
                  <c:v>9.9621227582295546</c:v>
                </c:pt>
                <c:pt idx="16085">
                  <c:v>14.445319811503115</c:v>
                </c:pt>
                <c:pt idx="16086">
                  <c:v>14.104907830556218</c:v>
                </c:pt>
                <c:pt idx="16087">
                  <c:v>15.71472597122192</c:v>
                </c:pt>
                <c:pt idx="16088">
                  <c:v>13.957046031951908</c:v>
                </c:pt>
                <c:pt idx="16089">
                  <c:v>20.487426598866751</c:v>
                </c:pt>
                <c:pt idx="16090">
                  <c:v>17.864346981048584</c:v>
                </c:pt>
                <c:pt idx="16091">
                  <c:v>12.844746430714967</c:v>
                </c:pt>
                <c:pt idx="16092">
                  <c:v>12.406474590301517</c:v>
                </c:pt>
                <c:pt idx="16093">
                  <c:v>9.0790977478027344</c:v>
                </c:pt>
                <c:pt idx="16094">
                  <c:v>10.273047288258851</c:v>
                </c:pt>
                <c:pt idx="16095">
                  <c:v>10.104814211527525</c:v>
                </c:pt>
                <c:pt idx="16096">
                  <c:v>9.924815018971799</c:v>
                </c:pt>
                <c:pt idx="16097">
                  <c:v>10.050619602203373</c:v>
                </c:pt>
                <c:pt idx="16098">
                  <c:v>10.788753191630061</c:v>
                </c:pt>
                <c:pt idx="16099">
                  <c:v>12.882762114206919</c:v>
                </c:pt>
                <c:pt idx="16100">
                  <c:v>-58.444132804870613</c:v>
                </c:pt>
                <c:pt idx="16101">
                  <c:v>-124.38448333740232</c:v>
                </c:pt>
                <c:pt idx="16102">
                  <c:v>-18.136284987131774</c:v>
                </c:pt>
                <c:pt idx="16103">
                  <c:v>0.60598564147949263</c:v>
                </c:pt>
                <c:pt idx="16104">
                  <c:v>4.0302362442016619</c:v>
                </c:pt>
                <c:pt idx="16105">
                  <c:v>4.8541828791300041</c:v>
                </c:pt>
                <c:pt idx="16106">
                  <c:v>4.59355417887366</c:v>
                </c:pt>
                <c:pt idx="16107">
                  <c:v>4.7447716395059816</c:v>
                </c:pt>
                <c:pt idx="16108">
                  <c:v>4.8920504252115506</c:v>
                </c:pt>
                <c:pt idx="16109">
                  <c:v>4.4775641759237033</c:v>
                </c:pt>
                <c:pt idx="16110">
                  <c:v>4.4629840850830078</c:v>
                </c:pt>
                <c:pt idx="16111">
                  <c:v>4.6198279062907659</c:v>
                </c:pt>
                <c:pt idx="16112">
                  <c:v>7.3365551630656682</c:v>
                </c:pt>
                <c:pt idx="16113">
                  <c:v>5.8531312942504865</c:v>
                </c:pt>
                <c:pt idx="16114">
                  <c:v>4.9570325215656785</c:v>
                </c:pt>
                <c:pt idx="16115">
                  <c:v>9.4402310053507072</c:v>
                </c:pt>
                <c:pt idx="16116">
                  <c:v>9.642293294270754</c:v>
                </c:pt>
                <c:pt idx="16117">
                  <c:v>9.2639983495075739</c:v>
                </c:pt>
                <c:pt idx="16118">
                  <c:v>8.2638320922851563</c:v>
                </c:pt>
                <c:pt idx="16119">
                  <c:v>8.6720937093099373</c:v>
                </c:pt>
                <c:pt idx="16120">
                  <c:v>9.727142651875738</c:v>
                </c:pt>
                <c:pt idx="16121">
                  <c:v>9.4114824930826479</c:v>
                </c:pt>
                <c:pt idx="16122">
                  <c:v>8.6202150980631131</c:v>
                </c:pt>
                <c:pt idx="16123">
                  <c:v>10.11114438374841</c:v>
                </c:pt>
                <c:pt idx="16124">
                  <c:v>12.072902361551996</c:v>
                </c:pt>
                <c:pt idx="16125">
                  <c:v>14.093806902567625</c:v>
                </c:pt>
                <c:pt idx="16126">
                  <c:v>12.932422002156617</c:v>
                </c:pt>
                <c:pt idx="16127">
                  <c:v>14.915341695149667</c:v>
                </c:pt>
                <c:pt idx="16128">
                  <c:v>15.438202222188352</c:v>
                </c:pt>
                <c:pt idx="16129">
                  <c:v>14.748203277587891</c:v>
                </c:pt>
                <c:pt idx="16130">
                  <c:v>13.917978922526114</c:v>
                </c:pt>
                <c:pt idx="16131">
                  <c:v>22.940601030985523</c:v>
                </c:pt>
                <c:pt idx="16132">
                  <c:v>121.63226874669394</c:v>
                </c:pt>
                <c:pt idx="16133">
                  <c:v>113.30238898595167</c:v>
                </c:pt>
                <c:pt idx="16134">
                  <c:v>44.679235299428356</c:v>
                </c:pt>
                <c:pt idx="16135">
                  <c:v>21.376230080922483</c:v>
                </c:pt>
                <c:pt idx="16136">
                  <c:v>16.156647841135673</c:v>
                </c:pt>
                <c:pt idx="16137">
                  <c:v>11.295707225799562</c:v>
                </c:pt>
                <c:pt idx="16138">
                  <c:v>8.3850817680358887</c:v>
                </c:pt>
                <c:pt idx="16139">
                  <c:v>8.7020006179809606</c:v>
                </c:pt>
                <c:pt idx="16140">
                  <c:v>9.4167195955912515</c:v>
                </c:pt>
                <c:pt idx="16141">
                  <c:v>5.7191888491312834</c:v>
                </c:pt>
                <c:pt idx="16142">
                  <c:v>0.46138970057171491</c:v>
                </c:pt>
                <c:pt idx="16143">
                  <c:v>3.0175050099728651E-2</c:v>
                </c:pt>
                <c:pt idx="16144">
                  <c:v>-1.6580740610777418E-2</c:v>
                </c:pt>
                <c:pt idx="16145">
                  <c:v>-3.0041217803955099E-2</c:v>
                </c:pt>
                <c:pt idx="16146">
                  <c:v>4.4164816538511807E-2</c:v>
                </c:pt>
                <c:pt idx="16147">
                  <c:v>-6.7234039306640679E-4</c:v>
                </c:pt>
                <c:pt idx="16148">
                  <c:v>-9.0387662251600921E-3</c:v>
                </c:pt>
                <c:pt idx="16149">
                  <c:v>-5.5589516957638828E-2</c:v>
                </c:pt>
                <c:pt idx="16150">
                  <c:v>0.2241597175598144</c:v>
                </c:pt>
                <c:pt idx="16151">
                  <c:v>7.4796172777811325</c:v>
                </c:pt>
                <c:pt idx="16152">
                  <c:v>7.4776913324992069</c:v>
                </c:pt>
                <c:pt idx="16153">
                  <c:v>6.4034679730733641</c:v>
                </c:pt>
                <c:pt idx="16154">
                  <c:v>5.2776006062825331</c:v>
                </c:pt>
                <c:pt idx="16155">
                  <c:v>4.5843105316162074</c:v>
                </c:pt>
                <c:pt idx="16156">
                  <c:v>4.1939751307169768</c:v>
                </c:pt>
                <c:pt idx="16157">
                  <c:v>4.9458689689636248</c:v>
                </c:pt>
                <c:pt idx="16158">
                  <c:v>5.5601894060770842</c:v>
                </c:pt>
                <c:pt idx="16159">
                  <c:v>5.8478018442789876</c:v>
                </c:pt>
                <c:pt idx="16160">
                  <c:v>4.294072469075557</c:v>
                </c:pt>
                <c:pt idx="16161">
                  <c:v>-5.4240886370341155</c:v>
                </c:pt>
                <c:pt idx="16162">
                  <c:v>-15.761428515116394</c:v>
                </c:pt>
                <c:pt idx="16163">
                  <c:v>-1.0379943847656246</c:v>
                </c:pt>
                <c:pt idx="16164">
                  <c:v>5.7627038955688494</c:v>
                </c:pt>
                <c:pt idx="16165">
                  <c:v>8.3645094235738497</c:v>
                </c:pt>
                <c:pt idx="16166">
                  <c:v>9.966906547546392</c:v>
                </c:pt>
                <c:pt idx="16167">
                  <c:v>10.493624846140506</c:v>
                </c:pt>
                <c:pt idx="16168">
                  <c:v>11.531798044840453</c:v>
                </c:pt>
                <c:pt idx="16169">
                  <c:v>11.953419049580877</c:v>
                </c:pt>
                <c:pt idx="16170">
                  <c:v>12.00394868850708</c:v>
                </c:pt>
                <c:pt idx="16171">
                  <c:v>11.067388852437375</c:v>
                </c:pt>
                <c:pt idx="16172">
                  <c:v>10.817446708679205</c:v>
                </c:pt>
                <c:pt idx="16173">
                  <c:v>11.047129789988219</c:v>
                </c:pt>
                <c:pt idx="16174">
                  <c:v>10.926094214121523</c:v>
                </c:pt>
                <c:pt idx="16175">
                  <c:v>12.201461791992182</c:v>
                </c:pt>
                <c:pt idx="16176">
                  <c:v>11.976888338724738</c:v>
                </c:pt>
                <c:pt idx="16177">
                  <c:v>11.507376988728819</c:v>
                </c:pt>
                <c:pt idx="16178">
                  <c:v>10.736050446828184</c:v>
                </c:pt>
                <c:pt idx="16179">
                  <c:v>10.506230036417666</c:v>
                </c:pt>
                <c:pt idx="16180">
                  <c:v>9.4100052515665897</c:v>
                </c:pt>
                <c:pt idx="16181">
                  <c:v>7.9592688878377107</c:v>
                </c:pt>
                <c:pt idx="16182">
                  <c:v>9.8788771629333461</c:v>
                </c:pt>
                <c:pt idx="16183">
                  <c:v>10.22116661071777</c:v>
                </c:pt>
                <c:pt idx="16184">
                  <c:v>10.110146999359134</c:v>
                </c:pt>
                <c:pt idx="16185">
                  <c:v>11.241334597269717</c:v>
                </c:pt>
                <c:pt idx="16186">
                  <c:v>11.496029694875119</c:v>
                </c:pt>
                <c:pt idx="16187">
                  <c:v>12.154298782348633</c:v>
                </c:pt>
                <c:pt idx="16188">
                  <c:v>11.38148212432862</c:v>
                </c:pt>
                <c:pt idx="16189">
                  <c:v>12.51589393615723</c:v>
                </c:pt>
                <c:pt idx="16190">
                  <c:v>14.782028198242186</c:v>
                </c:pt>
                <c:pt idx="16191">
                  <c:v>25.114305337270096</c:v>
                </c:pt>
                <c:pt idx="16192">
                  <c:v>32.079459031422914</c:v>
                </c:pt>
                <c:pt idx="16193">
                  <c:v>39.89290173848476</c:v>
                </c:pt>
                <c:pt idx="16194">
                  <c:v>-9.6996145248413121</c:v>
                </c:pt>
                <c:pt idx="16195">
                  <c:v>-19.792761007944762</c:v>
                </c:pt>
                <c:pt idx="16196">
                  <c:v>6.0603828430175763</c:v>
                </c:pt>
                <c:pt idx="16197">
                  <c:v>21.06541856129968</c:v>
                </c:pt>
                <c:pt idx="16198">
                  <c:v>26.566799163818359</c:v>
                </c:pt>
                <c:pt idx="16199">
                  <c:v>32.611174901326521</c:v>
                </c:pt>
                <c:pt idx="16200">
                  <c:v>41.412854194641092</c:v>
                </c:pt>
                <c:pt idx="16201">
                  <c:v>49.433910210927323</c:v>
                </c:pt>
                <c:pt idx="16202">
                  <c:v>54.994921525319384</c:v>
                </c:pt>
                <c:pt idx="16203">
                  <c:v>51.436866919199574</c:v>
                </c:pt>
                <c:pt idx="16204">
                  <c:v>39.322254975636774</c:v>
                </c:pt>
                <c:pt idx="16205">
                  <c:v>8.8023845354716226</c:v>
                </c:pt>
                <c:pt idx="16206">
                  <c:v>1.7052051226298204</c:v>
                </c:pt>
                <c:pt idx="16207">
                  <c:v>0.52061319351196267</c:v>
                </c:pt>
                <c:pt idx="16208">
                  <c:v>0.43496481577557256</c:v>
                </c:pt>
                <c:pt idx="16209">
                  <c:v>1.3460632960001244</c:v>
                </c:pt>
                <c:pt idx="16210">
                  <c:v>1.1712649663289201</c:v>
                </c:pt>
                <c:pt idx="16211">
                  <c:v>3.8131993611653456</c:v>
                </c:pt>
                <c:pt idx="16212">
                  <c:v>6.403813362121582</c:v>
                </c:pt>
                <c:pt idx="16213">
                  <c:v>12.184670925140381</c:v>
                </c:pt>
                <c:pt idx="16214">
                  <c:v>13.081403573354123</c:v>
                </c:pt>
                <c:pt idx="16215">
                  <c:v>9.584944089253721</c:v>
                </c:pt>
                <c:pt idx="16216">
                  <c:v>9.7059291203816507</c:v>
                </c:pt>
                <c:pt idx="16217">
                  <c:v>7.0729276339213261</c:v>
                </c:pt>
                <c:pt idx="16218">
                  <c:v>3.1612730026245126</c:v>
                </c:pt>
                <c:pt idx="16219">
                  <c:v>1.8715138435363774</c:v>
                </c:pt>
                <c:pt idx="16220">
                  <c:v>1.2390023867288846</c:v>
                </c:pt>
                <c:pt idx="16221">
                  <c:v>-1.7135519981384273</c:v>
                </c:pt>
                <c:pt idx="16222">
                  <c:v>-0.93006785710650774</c:v>
                </c:pt>
                <c:pt idx="16223">
                  <c:v>-7.733527660369873</c:v>
                </c:pt>
                <c:pt idx="16224">
                  <c:v>-0.24187167485558797</c:v>
                </c:pt>
                <c:pt idx="16225">
                  <c:v>-2.0955667495727548</c:v>
                </c:pt>
                <c:pt idx="16226">
                  <c:v>-1.6263278325399142</c:v>
                </c:pt>
                <c:pt idx="16227">
                  <c:v>-1.4858490626016874</c:v>
                </c:pt>
                <c:pt idx="16228">
                  <c:v>-1.7014881769815706</c:v>
                </c:pt>
                <c:pt idx="16229">
                  <c:v>-1.1074139277139921</c:v>
                </c:pt>
                <c:pt idx="16230">
                  <c:v>-0.95990689595544154</c:v>
                </c:pt>
                <c:pt idx="16231">
                  <c:v>-0.91775767008459785</c:v>
                </c:pt>
                <c:pt idx="16232">
                  <c:v>-0.82394409179687522</c:v>
                </c:pt>
                <c:pt idx="16233">
                  <c:v>-0.8237927754720431</c:v>
                </c:pt>
                <c:pt idx="16234">
                  <c:v>-0.50800641377770717</c:v>
                </c:pt>
                <c:pt idx="16235">
                  <c:v>-0.55585606892907435</c:v>
                </c:pt>
                <c:pt idx="16236">
                  <c:v>0.36720593770348842</c:v>
                </c:pt>
                <c:pt idx="16237">
                  <c:v>1.5048923492431638</c:v>
                </c:pt>
                <c:pt idx="16238">
                  <c:v>1.9544185002645242</c:v>
                </c:pt>
                <c:pt idx="16239">
                  <c:v>3.1399482091268274</c:v>
                </c:pt>
                <c:pt idx="16240">
                  <c:v>7.0862785975139104</c:v>
                </c:pt>
                <c:pt idx="16241">
                  <c:v>7.3269999821981173</c:v>
                </c:pt>
                <c:pt idx="16242">
                  <c:v>7.1987247467041016</c:v>
                </c:pt>
                <c:pt idx="16243">
                  <c:v>6.0125153859456759</c:v>
                </c:pt>
                <c:pt idx="16244">
                  <c:v>6.0147902170817797</c:v>
                </c:pt>
                <c:pt idx="16245">
                  <c:v>6.6673603057861328</c:v>
                </c:pt>
                <c:pt idx="16246">
                  <c:v>7.6233043670654261</c:v>
                </c:pt>
                <c:pt idx="16247">
                  <c:v>8.1759230295816678</c:v>
                </c:pt>
                <c:pt idx="16248">
                  <c:v>10.179918289184569</c:v>
                </c:pt>
                <c:pt idx="16249">
                  <c:v>13.87745348612475</c:v>
                </c:pt>
                <c:pt idx="16250">
                  <c:v>17.837714513142942</c:v>
                </c:pt>
                <c:pt idx="16251">
                  <c:v>18.871151924133301</c:v>
                </c:pt>
                <c:pt idx="16252">
                  <c:v>15.32702541351318</c:v>
                </c:pt>
                <c:pt idx="16253">
                  <c:v>10.016830126444573</c:v>
                </c:pt>
                <c:pt idx="16254">
                  <c:v>8.0839192072551214</c:v>
                </c:pt>
                <c:pt idx="16255">
                  <c:v>6.1939636866251266</c:v>
                </c:pt>
                <c:pt idx="16256">
                  <c:v>11.251903057098389</c:v>
                </c:pt>
                <c:pt idx="16257">
                  <c:v>6.1610085169474447</c:v>
                </c:pt>
                <c:pt idx="16258">
                  <c:v>0.73942629496252721</c:v>
                </c:pt>
                <c:pt idx="16259">
                  <c:v>0.30954758326208792</c:v>
                </c:pt>
                <c:pt idx="16260">
                  <c:v>0.15512339274090442</c:v>
                </c:pt>
                <c:pt idx="16261">
                  <c:v>8.4801832834898547E-2</c:v>
                </c:pt>
                <c:pt idx="16262">
                  <c:v>0.35165341695147845</c:v>
                </c:pt>
                <c:pt idx="16263">
                  <c:v>0.5038787523905629</c:v>
                </c:pt>
                <c:pt idx="16264">
                  <c:v>-1.8972760836282987</c:v>
                </c:pt>
                <c:pt idx="16265">
                  <c:v>-0.95710070927941615</c:v>
                </c:pt>
                <c:pt idx="16266">
                  <c:v>-0.60286712646484375</c:v>
                </c:pt>
                <c:pt idx="16267">
                  <c:v>-0.73182678222656261</c:v>
                </c:pt>
                <c:pt idx="16268">
                  <c:v>-0.88482395807903913</c:v>
                </c:pt>
                <c:pt idx="16269">
                  <c:v>1.9903244972228999</c:v>
                </c:pt>
                <c:pt idx="16270">
                  <c:v>0.67832501729327599</c:v>
                </c:pt>
                <c:pt idx="16271">
                  <c:v>1.5207441647847877</c:v>
                </c:pt>
                <c:pt idx="16272">
                  <c:v>0.43415498733520536</c:v>
                </c:pt>
                <c:pt idx="16273">
                  <c:v>-0.29547723134362536</c:v>
                </c:pt>
                <c:pt idx="16274">
                  <c:v>-0.91251246134441977</c:v>
                </c:pt>
                <c:pt idx="16275">
                  <c:v>-0.84061304728191999</c:v>
                </c:pt>
                <c:pt idx="16276">
                  <c:v>-0.23834085464477539</c:v>
                </c:pt>
                <c:pt idx="16277">
                  <c:v>-0.45903491973876964</c:v>
                </c:pt>
                <c:pt idx="16278">
                  <c:v>-0.76758893330890055</c:v>
                </c:pt>
                <c:pt idx="16279">
                  <c:v>-0.21222813924151751</c:v>
                </c:pt>
                <c:pt idx="16280">
                  <c:v>-0.66868559519446102</c:v>
                </c:pt>
                <c:pt idx="16281">
                  <c:v>1.7148777643839141</c:v>
                </c:pt>
                <c:pt idx="16282">
                  <c:v>-0.24567397435509972</c:v>
                </c:pt>
                <c:pt idx="16283">
                  <c:v>-1.0102179845173969</c:v>
                </c:pt>
                <c:pt idx="16284">
                  <c:v>-1.8007065455119005</c:v>
                </c:pt>
                <c:pt idx="16285">
                  <c:v>-2.3476503690084192</c:v>
                </c:pt>
                <c:pt idx="16286">
                  <c:v>-2.572752316792843</c:v>
                </c:pt>
                <c:pt idx="16287">
                  <c:v>-4.5174225171407416</c:v>
                </c:pt>
                <c:pt idx="16288">
                  <c:v>-8.9997450510679824E-2</c:v>
                </c:pt>
                <c:pt idx="16289">
                  <c:v>0.28040933609008789</c:v>
                </c:pt>
                <c:pt idx="16290">
                  <c:v>-0.16725269953411726</c:v>
                </c:pt>
                <c:pt idx="16291">
                  <c:v>-0.39310248692834215</c:v>
                </c:pt>
                <c:pt idx="16292">
                  <c:v>-0.83239046732586552</c:v>
                </c:pt>
                <c:pt idx="16293">
                  <c:v>-0.76762262980145124</c:v>
                </c:pt>
                <c:pt idx="16294">
                  <c:v>-0.73969856897986141</c:v>
                </c:pt>
                <c:pt idx="16295">
                  <c:v>-0.38208516438800211</c:v>
                </c:pt>
                <c:pt idx="16296">
                  <c:v>-1.5052525202433464</c:v>
                </c:pt>
                <c:pt idx="16297">
                  <c:v>-1.9820419947306509</c:v>
                </c:pt>
                <c:pt idx="16298">
                  <c:v>-2.564747969309451</c:v>
                </c:pt>
                <c:pt idx="16299">
                  <c:v>-2.2711373964945674</c:v>
                </c:pt>
                <c:pt idx="16300">
                  <c:v>-2.813575585683167</c:v>
                </c:pt>
                <c:pt idx="16301">
                  <c:v>-3.140664100646974</c:v>
                </c:pt>
                <c:pt idx="16302">
                  <c:v>-3.0316888491312839</c:v>
                </c:pt>
                <c:pt idx="16303">
                  <c:v>-2.8571456273396607</c:v>
                </c:pt>
                <c:pt idx="16304">
                  <c:v>-3.3036506970723849</c:v>
                </c:pt>
                <c:pt idx="16305">
                  <c:v>-3.0362564722696552</c:v>
                </c:pt>
                <c:pt idx="16306">
                  <c:v>-2.9325480461120597</c:v>
                </c:pt>
                <c:pt idx="16307">
                  <c:v>-3.0278037389119854</c:v>
                </c:pt>
                <c:pt idx="16308">
                  <c:v>-2.6331125895182477</c:v>
                </c:pt>
                <c:pt idx="16309">
                  <c:v>-2.8952473004659387</c:v>
                </c:pt>
                <c:pt idx="16310">
                  <c:v>-2.796332041422489</c:v>
                </c:pt>
                <c:pt idx="16311">
                  <c:v>-2.6846942901611346</c:v>
                </c:pt>
                <c:pt idx="16312">
                  <c:v>-2.628300348917664</c:v>
                </c:pt>
                <c:pt idx="16313">
                  <c:v>-1.8554431597391954</c:v>
                </c:pt>
                <c:pt idx="16314">
                  <c:v>-2.3278032938639508</c:v>
                </c:pt>
                <c:pt idx="16315">
                  <c:v>-1.585662206013978</c:v>
                </c:pt>
                <c:pt idx="16316">
                  <c:v>2.7797106107075829</c:v>
                </c:pt>
                <c:pt idx="16317">
                  <c:v>-0.89788023630779912</c:v>
                </c:pt>
                <c:pt idx="16318">
                  <c:v>-2.8315946261087666</c:v>
                </c:pt>
                <c:pt idx="16319">
                  <c:v>-3.2410616874694833</c:v>
                </c:pt>
                <c:pt idx="16320">
                  <c:v>-3.534498373667418</c:v>
                </c:pt>
                <c:pt idx="16321">
                  <c:v>-3.2289234797160029</c:v>
                </c:pt>
                <c:pt idx="16322">
                  <c:v>-3.2740631103515625</c:v>
                </c:pt>
                <c:pt idx="16323">
                  <c:v>-3.0476420720418105</c:v>
                </c:pt>
                <c:pt idx="16324">
                  <c:v>-3.5910695393880001</c:v>
                </c:pt>
                <c:pt idx="16325">
                  <c:v>-3.011997381846129</c:v>
                </c:pt>
                <c:pt idx="16326">
                  <c:v>-2.5774230957031241</c:v>
                </c:pt>
                <c:pt idx="16327">
                  <c:v>-1.058889706929506</c:v>
                </c:pt>
                <c:pt idx="16328">
                  <c:v>11.560893535614017</c:v>
                </c:pt>
                <c:pt idx="16329">
                  <c:v>25.150958061218283</c:v>
                </c:pt>
                <c:pt idx="16330">
                  <c:v>29.003785292307491</c:v>
                </c:pt>
                <c:pt idx="16331">
                  <c:v>36.12992493311566</c:v>
                </c:pt>
                <c:pt idx="16332">
                  <c:v>40.24149195353192</c:v>
                </c:pt>
                <c:pt idx="16333">
                  <c:v>34.84484068552652</c:v>
                </c:pt>
                <c:pt idx="16334">
                  <c:v>26.713618755340633</c:v>
                </c:pt>
                <c:pt idx="16335">
                  <c:v>22.443456967671686</c:v>
                </c:pt>
                <c:pt idx="16336">
                  <c:v>20.209580421447754</c:v>
                </c:pt>
                <c:pt idx="16337">
                  <c:v>19.886760234832813</c:v>
                </c:pt>
                <c:pt idx="16338">
                  <c:v>18.71152369181317</c:v>
                </c:pt>
                <c:pt idx="16339">
                  <c:v>20.620419820149714</c:v>
                </c:pt>
                <c:pt idx="16340">
                  <c:v>21.086348851521773</c:v>
                </c:pt>
                <c:pt idx="16341">
                  <c:v>22.752333799997977</c:v>
                </c:pt>
                <c:pt idx="16342">
                  <c:v>24.660029093424491</c:v>
                </c:pt>
                <c:pt idx="16343">
                  <c:v>28.439553101857491</c:v>
                </c:pt>
                <c:pt idx="16344">
                  <c:v>34.032834847768186</c:v>
                </c:pt>
                <c:pt idx="16345">
                  <c:v>40.704055627187081</c:v>
                </c:pt>
                <c:pt idx="16346">
                  <c:v>40.865402062733949</c:v>
                </c:pt>
                <c:pt idx="16347">
                  <c:v>87.544198354085268</c:v>
                </c:pt>
                <c:pt idx="16348">
                  <c:v>90.986728032430008</c:v>
                </c:pt>
                <c:pt idx="16349">
                  <c:v>29.191123962402344</c:v>
                </c:pt>
                <c:pt idx="16350">
                  <c:v>11.118631680806455</c:v>
                </c:pt>
                <c:pt idx="16351">
                  <c:v>7.7132495244343913</c:v>
                </c:pt>
                <c:pt idx="16352">
                  <c:v>7.1997801462809408</c:v>
                </c:pt>
                <c:pt idx="16353">
                  <c:v>8.5124198595683058</c:v>
                </c:pt>
                <c:pt idx="16354">
                  <c:v>7.5949759483337376</c:v>
                </c:pt>
                <c:pt idx="16355">
                  <c:v>7.5097591082254684</c:v>
                </c:pt>
                <c:pt idx="16356">
                  <c:v>6.9937381744384783</c:v>
                </c:pt>
                <c:pt idx="16357">
                  <c:v>1.6042768160502305</c:v>
                </c:pt>
                <c:pt idx="16358">
                  <c:v>-1.6227663358052382</c:v>
                </c:pt>
                <c:pt idx="16359">
                  <c:v>-3.1553136507669715</c:v>
                </c:pt>
                <c:pt idx="16360">
                  <c:v>-3.2683340708414925</c:v>
                </c:pt>
                <c:pt idx="16361">
                  <c:v>-2.9508654276530129</c:v>
                </c:pt>
                <c:pt idx="16362">
                  <c:v>-4.2418020566304335</c:v>
                </c:pt>
                <c:pt idx="16363">
                  <c:v>-4.5982570648193377</c:v>
                </c:pt>
                <c:pt idx="16364">
                  <c:v>-4.2762996355692771</c:v>
                </c:pt>
                <c:pt idx="16365">
                  <c:v>-2.4449329376220712</c:v>
                </c:pt>
                <c:pt idx="16366">
                  <c:v>-1.9987397193908691</c:v>
                </c:pt>
                <c:pt idx="16367">
                  <c:v>-1.9625662167866835</c:v>
                </c:pt>
                <c:pt idx="16368">
                  <c:v>-2.9087770779927959</c:v>
                </c:pt>
                <c:pt idx="16369">
                  <c:v>-3.4835247993469256</c:v>
                </c:pt>
                <c:pt idx="16370">
                  <c:v>-3.7924410502116075</c:v>
                </c:pt>
                <c:pt idx="16371">
                  <c:v>-3.7589995066325073</c:v>
                </c:pt>
                <c:pt idx="16372">
                  <c:v>-3.6778488159179688</c:v>
                </c:pt>
                <c:pt idx="16373">
                  <c:v>6.9455210367838731</c:v>
                </c:pt>
                <c:pt idx="16374">
                  <c:v>2.7483394940693993</c:v>
                </c:pt>
                <c:pt idx="16375">
                  <c:v>-6.1385718981425157</c:v>
                </c:pt>
                <c:pt idx="16376">
                  <c:v>-2.628697395324707</c:v>
                </c:pt>
                <c:pt idx="16377">
                  <c:v>-2.5251226425170912</c:v>
                </c:pt>
                <c:pt idx="16378">
                  <c:v>-0.49355443318677328</c:v>
                </c:pt>
                <c:pt idx="16379">
                  <c:v>-0.25400098164880103</c:v>
                </c:pt>
                <c:pt idx="16380">
                  <c:v>-0.53943316141771858</c:v>
                </c:pt>
                <c:pt idx="16381">
                  <c:v>-0.38185850779211727</c:v>
                </c:pt>
                <c:pt idx="16382">
                  <c:v>-0.30242443084716808</c:v>
                </c:pt>
                <c:pt idx="16383">
                  <c:v>-0.71978886922192942</c:v>
                </c:pt>
                <c:pt idx="16384">
                  <c:v>-0.77778593699133602</c:v>
                </c:pt>
                <c:pt idx="16385">
                  <c:v>-0.18999544779455851</c:v>
                </c:pt>
                <c:pt idx="16386">
                  <c:v>6.622632344556223E-2</c:v>
                </c:pt>
                <c:pt idx="16387">
                  <c:v>-0.3802471160888673</c:v>
                </c:pt>
                <c:pt idx="16388">
                  <c:v>-0.27583694458007818</c:v>
                </c:pt>
                <c:pt idx="16389">
                  <c:v>-9.3258857727050851E-2</c:v>
                </c:pt>
                <c:pt idx="16390">
                  <c:v>-0.29713598887121861</c:v>
                </c:pt>
                <c:pt idx="16391">
                  <c:v>-0.25718434651696487</c:v>
                </c:pt>
                <c:pt idx="16392">
                  <c:v>-0.10229396820068364</c:v>
                </c:pt>
                <c:pt idx="16393">
                  <c:v>-3.799088795983608E-2</c:v>
                </c:pt>
                <c:pt idx="16394">
                  <c:v>-0.43073050181067191</c:v>
                </c:pt>
                <c:pt idx="16395">
                  <c:v>-0.43677107493090273</c:v>
                </c:pt>
                <c:pt idx="16396">
                  <c:v>-0.2747494379678983</c:v>
                </c:pt>
                <c:pt idx="16397">
                  <c:v>-0.1680005391439181</c:v>
                </c:pt>
                <c:pt idx="16398">
                  <c:v>-0.57440535227453915</c:v>
                </c:pt>
                <c:pt idx="16399">
                  <c:v>-0.74560610453283971</c:v>
                </c:pt>
                <c:pt idx="16400">
                  <c:v>0.27040576934814475</c:v>
                </c:pt>
                <c:pt idx="16401">
                  <c:v>0.23223272959387486</c:v>
                </c:pt>
                <c:pt idx="16402">
                  <c:v>3.1181017557742059E-2</c:v>
                </c:pt>
                <c:pt idx="16403">
                  <c:v>0.27619139353441835</c:v>
                </c:pt>
                <c:pt idx="16404">
                  <c:v>-0.72545401255285946</c:v>
                </c:pt>
                <c:pt idx="16405">
                  <c:v>4.9981549580891151</c:v>
                </c:pt>
                <c:pt idx="16406">
                  <c:v>51.328784942626953</c:v>
                </c:pt>
                <c:pt idx="16407">
                  <c:v>62.395143508911133</c:v>
                </c:pt>
                <c:pt idx="16408">
                  <c:v>14.205426534016972</c:v>
                </c:pt>
                <c:pt idx="16409">
                  <c:v>8.0851001739501953</c:v>
                </c:pt>
                <c:pt idx="16410">
                  <c:v>3.8029435475667697</c:v>
                </c:pt>
                <c:pt idx="16411">
                  <c:v>4.5359551111856717</c:v>
                </c:pt>
                <c:pt idx="16412">
                  <c:v>3.8409538269042969</c:v>
                </c:pt>
                <c:pt idx="16413">
                  <c:v>8.106087366739871</c:v>
                </c:pt>
                <c:pt idx="16414">
                  <c:v>14.82830683390296</c:v>
                </c:pt>
                <c:pt idx="16415">
                  <c:v>18.212029457092285</c:v>
                </c:pt>
                <c:pt idx="16416">
                  <c:v>25.352133115132574</c:v>
                </c:pt>
                <c:pt idx="16417">
                  <c:v>26.208113988240591</c:v>
                </c:pt>
                <c:pt idx="16418">
                  <c:v>19.400658925374273</c:v>
                </c:pt>
                <c:pt idx="16419">
                  <c:v>16.851737658182856</c:v>
                </c:pt>
                <c:pt idx="16420">
                  <c:v>15.501867930094363</c:v>
                </c:pt>
                <c:pt idx="16421">
                  <c:v>19.156276384989496</c:v>
                </c:pt>
                <c:pt idx="16422">
                  <c:v>21.605200131734129</c:v>
                </c:pt>
                <c:pt idx="16423">
                  <c:v>16.339584668477421</c:v>
                </c:pt>
                <c:pt idx="16424">
                  <c:v>20.810965538024909</c:v>
                </c:pt>
                <c:pt idx="16425">
                  <c:v>20.504460652669309</c:v>
                </c:pt>
                <c:pt idx="16426">
                  <c:v>22.26589552561439</c:v>
                </c:pt>
                <c:pt idx="16427">
                  <c:v>20.919466018676758</c:v>
                </c:pt>
                <c:pt idx="16428">
                  <c:v>23.180584271748888</c:v>
                </c:pt>
                <c:pt idx="16429">
                  <c:v>27.407444953918457</c:v>
                </c:pt>
                <c:pt idx="16430">
                  <c:v>34.080869992574101</c:v>
                </c:pt>
                <c:pt idx="16431">
                  <c:v>27.989934285481798</c:v>
                </c:pt>
                <c:pt idx="16432">
                  <c:v>25.549955050150526</c:v>
                </c:pt>
                <c:pt idx="16433">
                  <c:v>37.553493817647194</c:v>
                </c:pt>
                <c:pt idx="16434">
                  <c:v>25.246230443318723</c:v>
                </c:pt>
                <c:pt idx="16435">
                  <c:v>29.279976526896128</c:v>
                </c:pt>
                <c:pt idx="16436">
                  <c:v>34.907663981119754</c:v>
                </c:pt>
                <c:pt idx="16437">
                  <c:v>29.73509089152013</c:v>
                </c:pt>
                <c:pt idx="16438">
                  <c:v>-3.5940224329630146</c:v>
                </c:pt>
                <c:pt idx="16439">
                  <c:v>0.58137194315588669</c:v>
                </c:pt>
                <c:pt idx="16440">
                  <c:v>7.7997814814250432</c:v>
                </c:pt>
                <c:pt idx="16441">
                  <c:v>11.297990481058715</c:v>
                </c:pt>
                <c:pt idx="16442">
                  <c:v>17.180223147074457</c:v>
                </c:pt>
                <c:pt idx="16443">
                  <c:v>18.152950286865227</c:v>
                </c:pt>
                <c:pt idx="16444">
                  <c:v>24.383352915445926</c:v>
                </c:pt>
                <c:pt idx="16445">
                  <c:v>20.442155202229848</c:v>
                </c:pt>
                <c:pt idx="16446">
                  <c:v>24.570127487182617</c:v>
                </c:pt>
                <c:pt idx="16447">
                  <c:v>20.811177253723137</c:v>
                </c:pt>
                <c:pt idx="16448">
                  <c:v>18.91568406422936</c:v>
                </c:pt>
                <c:pt idx="16449">
                  <c:v>21.560735066731798</c:v>
                </c:pt>
                <c:pt idx="16450">
                  <c:v>13.478975613911985</c:v>
                </c:pt>
                <c:pt idx="16451">
                  <c:v>20.495270093282102</c:v>
                </c:pt>
                <c:pt idx="16452">
                  <c:v>26.076560338338247</c:v>
                </c:pt>
                <c:pt idx="16453">
                  <c:v>21.746183713277219</c:v>
                </c:pt>
                <c:pt idx="16454">
                  <c:v>14.003708203633664</c:v>
                </c:pt>
                <c:pt idx="16455">
                  <c:v>10.652695020039918</c:v>
                </c:pt>
                <c:pt idx="16456">
                  <c:v>28.054124196370488</c:v>
                </c:pt>
                <c:pt idx="16457">
                  <c:v>24.276103019714352</c:v>
                </c:pt>
                <c:pt idx="16458">
                  <c:v>20.097682634989376</c:v>
                </c:pt>
                <c:pt idx="16459">
                  <c:v>21.669365247090596</c:v>
                </c:pt>
                <c:pt idx="16460">
                  <c:v>26.38695176442458</c:v>
                </c:pt>
                <c:pt idx="16461">
                  <c:v>20.95200983683263</c:v>
                </c:pt>
                <c:pt idx="16462">
                  <c:v>27.631783167521121</c:v>
                </c:pt>
                <c:pt idx="16463">
                  <c:v>38.217688878377196</c:v>
                </c:pt>
                <c:pt idx="16464">
                  <c:v>24.443189303080196</c:v>
                </c:pt>
                <c:pt idx="16465">
                  <c:v>26.247353553771966</c:v>
                </c:pt>
                <c:pt idx="16466">
                  <c:v>50.894460042317746</c:v>
                </c:pt>
                <c:pt idx="16467">
                  <c:v>23.72287241617834</c:v>
                </c:pt>
                <c:pt idx="16468">
                  <c:v>12.01296265920007</c:v>
                </c:pt>
                <c:pt idx="16469">
                  <c:v>10.492695808410652</c:v>
                </c:pt>
                <c:pt idx="16470">
                  <c:v>8.9339933395385707</c:v>
                </c:pt>
                <c:pt idx="16471">
                  <c:v>10.756337165832518</c:v>
                </c:pt>
                <c:pt idx="16472">
                  <c:v>10.423348744710319</c:v>
                </c:pt>
                <c:pt idx="16473">
                  <c:v>10.338554700215578</c:v>
                </c:pt>
                <c:pt idx="16474">
                  <c:v>10.175961812337164</c:v>
                </c:pt>
                <c:pt idx="16475">
                  <c:v>10.700383504231805</c:v>
                </c:pt>
                <c:pt idx="16476">
                  <c:v>11.592458724975582</c:v>
                </c:pt>
                <c:pt idx="16477">
                  <c:v>11.967675209045414</c:v>
                </c:pt>
                <c:pt idx="16478">
                  <c:v>12.514236450195314</c:v>
                </c:pt>
                <c:pt idx="16479">
                  <c:v>10.789350509643555</c:v>
                </c:pt>
                <c:pt idx="16480">
                  <c:v>14.923515637715699</c:v>
                </c:pt>
                <c:pt idx="16481">
                  <c:v>15.245468139648439</c:v>
                </c:pt>
                <c:pt idx="16482">
                  <c:v>11.56436697642005</c:v>
                </c:pt>
                <c:pt idx="16483">
                  <c:v>13.762342453002933</c:v>
                </c:pt>
                <c:pt idx="16484">
                  <c:v>13.700643539428716</c:v>
                </c:pt>
                <c:pt idx="16485">
                  <c:v>14.411486307780027</c:v>
                </c:pt>
                <c:pt idx="16486">
                  <c:v>16.046314557393426</c:v>
                </c:pt>
                <c:pt idx="16487">
                  <c:v>16.189214706420891</c:v>
                </c:pt>
                <c:pt idx="16488">
                  <c:v>15.182532628377322</c:v>
                </c:pt>
                <c:pt idx="16489">
                  <c:v>15.023510615030887</c:v>
                </c:pt>
                <c:pt idx="16490">
                  <c:v>15.192789077758794</c:v>
                </c:pt>
                <c:pt idx="16491">
                  <c:v>15.413887341817262</c:v>
                </c:pt>
                <c:pt idx="16492">
                  <c:v>16.282841046651235</c:v>
                </c:pt>
                <c:pt idx="16493">
                  <c:v>17.349038441975829</c:v>
                </c:pt>
                <c:pt idx="16494">
                  <c:v>16.266464551289793</c:v>
                </c:pt>
                <c:pt idx="16495">
                  <c:v>19.615203221638925</c:v>
                </c:pt>
                <c:pt idx="16496">
                  <c:v>16.568696657816528</c:v>
                </c:pt>
                <c:pt idx="16497">
                  <c:v>77.513180255889878</c:v>
                </c:pt>
                <c:pt idx="16498">
                  <c:v>151.54196580251062</c:v>
                </c:pt>
                <c:pt idx="16499">
                  <c:v>77.339733600616455</c:v>
                </c:pt>
                <c:pt idx="16500">
                  <c:v>36.760444482167529</c:v>
                </c:pt>
                <c:pt idx="16501">
                  <c:v>23.696958382924443</c:v>
                </c:pt>
                <c:pt idx="16502">
                  <c:v>19.551780223846443</c:v>
                </c:pt>
                <c:pt idx="16503">
                  <c:v>17.911061445872015</c:v>
                </c:pt>
                <c:pt idx="16504">
                  <c:v>15.066295146942139</c:v>
                </c:pt>
                <c:pt idx="16505">
                  <c:v>14.493384202321412</c:v>
                </c:pt>
                <c:pt idx="16506">
                  <c:v>15.326570828755736</c:v>
                </c:pt>
                <c:pt idx="16507">
                  <c:v>15.20319747924805</c:v>
                </c:pt>
                <c:pt idx="16508">
                  <c:v>18.599924723307311</c:v>
                </c:pt>
                <c:pt idx="16509">
                  <c:v>19.684134165445933</c:v>
                </c:pt>
                <c:pt idx="16510">
                  <c:v>18.918750127156564</c:v>
                </c:pt>
                <c:pt idx="16511">
                  <c:v>18.47898006439209</c:v>
                </c:pt>
                <c:pt idx="16512">
                  <c:v>16.051963806152344</c:v>
                </c:pt>
                <c:pt idx="16513">
                  <c:v>15.692409197489447</c:v>
                </c:pt>
                <c:pt idx="16514">
                  <c:v>16.918326377868645</c:v>
                </c:pt>
                <c:pt idx="16515">
                  <c:v>16.658871491750077</c:v>
                </c:pt>
                <c:pt idx="16516">
                  <c:v>15.204843521118161</c:v>
                </c:pt>
                <c:pt idx="16517">
                  <c:v>13.601089000701904</c:v>
                </c:pt>
                <c:pt idx="16518">
                  <c:v>12.779411951700865</c:v>
                </c:pt>
                <c:pt idx="16519">
                  <c:v>11.568880875905341</c:v>
                </c:pt>
                <c:pt idx="16520">
                  <c:v>11.510103066762325</c:v>
                </c:pt>
                <c:pt idx="16521">
                  <c:v>13.144586245218935</c:v>
                </c:pt>
                <c:pt idx="16522">
                  <c:v>15.094154834747318</c:v>
                </c:pt>
                <c:pt idx="16523">
                  <c:v>16.16930993398028</c:v>
                </c:pt>
                <c:pt idx="16524">
                  <c:v>16.813629468282045</c:v>
                </c:pt>
                <c:pt idx="16525">
                  <c:v>18.02853155136107</c:v>
                </c:pt>
                <c:pt idx="16526">
                  <c:v>17.508060296376584</c:v>
                </c:pt>
                <c:pt idx="16527">
                  <c:v>-7.981889565785707</c:v>
                </c:pt>
                <c:pt idx="16528">
                  <c:v>-35.036467234293617</c:v>
                </c:pt>
                <c:pt idx="16529">
                  <c:v>-18.047862847646066</c:v>
                </c:pt>
                <c:pt idx="16530">
                  <c:v>-1.6873245239257817</c:v>
                </c:pt>
                <c:pt idx="16531">
                  <c:v>5.4903669357299814</c:v>
                </c:pt>
                <c:pt idx="16532">
                  <c:v>7.9006390571594238</c:v>
                </c:pt>
                <c:pt idx="16533">
                  <c:v>7.4720215797424316</c:v>
                </c:pt>
                <c:pt idx="16534">
                  <c:v>7.5298194885253906</c:v>
                </c:pt>
                <c:pt idx="16535">
                  <c:v>9.5689377784729004</c:v>
                </c:pt>
                <c:pt idx="16536">
                  <c:v>10.973517735799136</c:v>
                </c:pt>
                <c:pt idx="16537">
                  <c:v>11.77022902170819</c:v>
                </c:pt>
                <c:pt idx="16538">
                  <c:v>11.759741942087771</c:v>
                </c:pt>
                <c:pt idx="16539">
                  <c:v>4.6920523643493652</c:v>
                </c:pt>
                <c:pt idx="16540">
                  <c:v>7.1036995251973298</c:v>
                </c:pt>
                <c:pt idx="16541">
                  <c:v>6.7483000755310076</c:v>
                </c:pt>
                <c:pt idx="16542">
                  <c:v>7.2479968070983869</c:v>
                </c:pt>
                <c:pt idx="16543">
                  <c:v>8.1685047149658203</c:v>
                </c:pt>
                <c:pt idx="16544">
                  <c:v>8.8628198305766013</c:v>
                </c:pt>
                <c:pt idx="16545">
                  <c:v>8.6653280258178675</c:v>
                </c:pt>
                <c:pt idx="16546">
                  <c:v>8.4516882896423375</c:v>
                </c:pt>
                <c:pt idx="16547">
                  <c:v>8.2583899497985804</c:v>
                </c:pt>
                <c:pt idx="16548">
                  <c:v>8.2256813049316406</c:v>
                </c:pt>
                <c:pt idx="16549">
                  <c:v>8.614149888356561</c:v>
                </c:pt>
                <c:pt idx="16550">
                  <c:v>8.1896071434020996</c:v>
                </c:pt>
                <c:pt idx="16551">
                  <c:v>8.6552766164143708</c:v>
                </c:pt>
                <c:pt idx="16552">
                  <c:v>8.5727337201436224</c:v>
                </c:pt>
                <c:pt idx="16553">
                  <c:v>8.5893944104512947</c:v>
                </c:pt>
                <c:pt idx="16554">
                  <c:v>7.6894569396972656</c:v>
                </c:pt>
                <c:pt idx="16555">
                  <c:v>4.3351451555888065</c:v>
                </c:pt>
                <c:pt idx="16556">
                  <c:v>-2.3940399487813702</c:v>
                </c:pt>
                <c:pt idx="16557">
                  <c:v>-9.7236817677815512</c:v>
                </c:pt>
                <c:pt idx="16558">
                  <c:v>-12.135519027709966</c:v>
                </c:pt>
                <c:pt idx="16559">
                  <c:v>1.8280445734659456</c:v>
                </c:pt>
                <c:pt idx="16560">
                  <c:v>39.912671407063705</c:v>
                </c:pt>
                <c:pt idx="16561">
                  <c:v>78.078028678894015</c:v>
                </c:pt>
                <c:pt idx="16562">
                  <c:v>88.365637143452844</c:v>
                </c:pt>
                <c:pt idx="16563">
                  <c:v>60.189140955607158</c:v>
                </c:pt>
                <c:pt idx="16564">
                  <c:v>22.311639785766602</c:v>
                </c:pt>
                <c:pt idx="16565">
                  <c:v>-8.1668351491292732</c:v>
                </c:pt>
                <c:pt idx="16566">
                  <c:v>-13.703316370646121</c:v>
                </c:pt>
                <c:pt idx="16567">
                  <c:v>-4.4883883794148014</c:v>
                </c:pt>
                <c:pt idx="16568">
                  <c:v>-14.573945999145511</c:v>
                </c:pt>
                <c:pt idx="16569">
                  <c:v>-40.194000244140632</c:v>
                </c:pt>
                <c:pt idx="16570">
                  <c:v>-30.389814694722528</c:v>
                </c:pt>
                <c:pt idx="16571">
                  <c:v>-13.387774149576899</c:v>
                </c:pt>
                <c:pt idx="16572">
                  <c:v>-2.217347462972044</c:v>
                </c:pt>
                <c:pt idx="16573">
                  <c:v>7.6163727442423124</c:v>
                </c:pt>
                <c:pt idx="16574">
                  <c:v>11.339440981547003</c:v>
                </c:pt>
                <c:pt idx="16575">
                  <c:v>10.96778233846022</c:v>
                </c:pt>
                <c:pt idx="16576">
                  <c:v>9.022685050964359</c:v>
                </c:pt>
                <c:pt idx="16577">
                  <c:v>6.1215422948201894</c:v>
                </c:pt>
                <c:pt idx="16578">
                  <c:v>1.5749708811442815</c:v>
                </c:pt>
                <c:pt idx="16579">
                  <c:v>-4.1495993932088613</c:v>
                </c:pt>
                <c:pt idx="16580">
                  <c:v>-9.0772120157877225</c:v>
                </c:pt>
                <c:pt idx="16581">
                  <c:v>-13.128013928731315</c:v>
                </c:pt>
                <c:pt idx="16582">
                  <c:v>-15.39533678690589</c:v>
                </c:pt>
                <c:pt idx="16583">
                  <c:v>-17.759685834248899</c:v>
                </c:pt>
                <c:pt idx="16584">
                  <c:v>-20.416184425354011</c:v>
                </c:pt>
                <c:pt idx="16585">
                  <c:v>-22.563226064046262</c:v>
                </c:pt>
                <c:pt idx="16586">
                  <c:v>-9.1656214396158475</c:v>
                </c:pt>
                <c:pt idx="16587">
                  <c:v>4.2007007598876953</c:v>
                </c:pt>
                <c:pt idx="16588">
                  <c:v>11.482659339904792</c:v>
                </c:pt>
                <c:pt idx="16589">
                  <c:v>9.340625127156498</c:v>
                </c:pt>
                <c:pt idx="16590">
                  <c:v>-0.19272136688232433</c:v>
                </c:pt>
                <c:pt idx="16591">
                  <c:v>-26.623943964640265</c:v>
                </c:pt>
                <c:pt idx="16592">
                  <c:v>-65.09240786234534</c:v>
                </c:pt>
                <c:pt idx="16593">
                  <c:v>-84.046488444010393</c:v>
                </c:pt>
                <c:pt idx="16594">
                  <c:v>-91.482690811157212</c:v>
                </c:pt>
                <c:pt idx="16595">
                  <c:v>-94.212061246236203</c:v>
                </c:pt>
                <c:pt idx="16596">
                  <c:v>-101.8506695429484</c:v>
                </c:pt>
                <c:pt idx="16597">
                  <c:v>-107.96965026855469</c:v>
                </c:pt>
                <c:pt idx="16598">
                  <c:v>-115.12047735850005</c:v>
                </c:pt>
                <c:pt idx="16599">
                  <c:v>-120.27653185526538</c:v>
                </c:pt>
                <c:pt idx="16600">
                  <c:v>-122.66738128662105</c:v>
                </c:pt>
                <c:pt idx="16601">
                  <c:v>-129.82788880666106</c:v>
                </c:pt>
                <c:pt idx="16602">
                  <c:v>-136.29686832427979</c:v>
                </c:pt>
                <c:pt idx="16603">
                  <c:v>-146.86596934000647</c:v>
                </c:pt>
                <c:pt idx="16604">
                  <c:v>-156.83215697606414</c:v>
                </c:pt>
                <c:pt idx="16605">
                  <c:v>-165.09451421101875</c:v>
                </c:pt>
                <c:pt idx="16606">
                  <c:v>-169.75056346257526</c:v>
                </c:pt>
                <c:pt idx="16607">
                  <c:v>-171.11171468098956</c:v>
                </c:pt>
                <c:pt idx="16608">
                  <c:v>-169.4546623229981</c:v>
                </c:pt>
                <c:pt idx="16609">
                  <c:v>-169.67625761032099</c:v>
                </c:pt>
                <c:pt idx="16610">
                  <c:v>-170.41604836781821</c:v>
                </c:pt>
                <c:pt idx="16611">
                  <c:v>-170.56708145141602</c:v>
                </c:pt>
                <c:pt idx="16612">
                  <c:v>-169.70063654581702</c:v>
                </c:pt>
                <c:pt idx="16613">
                  <c:v>-168.12955904006952</c:v>
                </c:pt>
                <c:pt idx="16614">
                  <c:v>-165.92614459991449</c:v>
                </c:pt>
                <c:pt idx="16615">
                  <c:v>-163.4584635098775</c:v>
                </c:pt>
                <c:pt idx="16616">
                  <c:v>-166.81575632095331</c:v>
                </c:pt>
                <c:pt idx="16617">
                  <c:v>-165.70969820022572</c:v>
                </c:pt>
                <c:pt idx="16618">
                  <c:v>-166.16862169901532</c:v>
                </c:pt>
                <c:pt idx="16619">
                  <c:v>-166.35279273986816</c:v>
                </c:pt>
                <c:pt idx="16620">
                  <c:v>-163.56763124465937</c:v>
                </c:pt>
                <c:pt idx="16621">
                  <c:v>-160.0587069193522</c:v>
                </c:pt>
                <c:pt idx="16622">
                  <c:v>-137.20206689834595</c:v>
                </c:pt>
                <c:pt idx="16623">
                  <c:v>-122.13130489985147</c:v>
                </c:pt>
                <c:pt idx="16624">
                  <c:v>-120.50277439753212</c:v>
                </c:pt>
                <c:pt idx="16625">
                  <c:v>-118.58826462427783</c:v>
                </c:pt>
                <c:pt idx="16626">
                  <c:v>-116.55699936548871</c:v>
                </c:pt>
                <c:pt idx="16627">
                  <c:v>-111.31014267603558</c:v>
                </c:pt>
                <c:pt idx="16628">
                  <c:v>-100.8635835647583</c:v>
                </c:pt>
                <c:pt idx="16629">
                  <c:v>-95.34967041015625</c:v>
                </c:pt>
                <c:pt idx="16630">
                  <c:v>-94.412013053894043</c:v>
                </c:pt>
                <c:pt idx="16631">
                  <c:v>-95.382479985555051</c:v>
                </c:pt>
                <c:pt idx="16632">
                  <c:v>-98.718369801839231</c:v>
                </c:pt>
                <c:pt idx="16633">
                  <c:v>-92.585893948872823</c:v>
                </c:pt>
                <c:pt idx="16634">
                  <c:v>-72.767420450846345</c:v>
                </c:pt>
                <c:pt idx="16635">
                  <c:v>-49.409426371256558</c:v>
                </c:pt>
                <c:pt idx="16636">
                  <c:v>-16.411762873331771</c:v>
                </c:pt>
                <c:pt idx="16637">
                  <c:v>1.6018126805623747</c:v>
                </c:pt>
                <c:pt idx="16638">
                  <c:v>5.4784774780273438</c:v>
                </c:pt>
                <c:pt idx="16639">
                  <c:v>1.8998606999714407</c:v>
                </c:pt>
                <c:pt idx="16640">
                  <c:v>-2.7306547164916992</c:v>
                </c:pt>
                <c:pt idx="16641">
                  <c:v>-5.6650352478027308</c:v>
                </c:pt>
                <c:pt idx="16642">
                  <c:v>-7.3719565073649846</c:v>
                </c:pt>
                <c:pt idx="16643">
                  <c:v>-6.9863093694051503</c:v>
                </c:pt>
                <c:pt idx="16644">
                  <c:v>-4.4935598373413086</c:v>
                </c:pt>
                <c:pt idx="16645">
                  <c:v>-0.76206366221106259</c:v>
                </c:pt>
                <c:pt idx="16646">
                  <c:v>3.2910979588826885</c:v>
                </c:pt>
                <c:pt idx="16647">
                  <c:v>6.3892752329508093</c:v>
                </c:pt>
                <c:pt idx="16648">
                  <c:v>8.3822743097940702</c:v>
                </c:pt>
                <c:pt idx="16649">
                  <c:v>9.2262881596882398</c:v>
                </c:pt>
                <c:pt idx="16650">
                  <c:v>8.7789827982584239</c:v>
                </c:pt>
                <c:pt idx="16651">
                  <c:v>7.3016796112060565</c:v>
                </c:pt>
                <c:pt idx="16652">
                  <c:v>4.8910655975341815</c:v>
                </c:pt>
                <c:pt idx="16653">
                  <c:v>2.8444286982218037</c:v>
                </c:pt>
                <c:pt idx="16654">
                  <c:v>2.3979463577270512</c:v>
                </c:pt>
                <c:pt idx="16655">
                  <c:v>4.0393069585164767</c:v>
                </c:pt>
                <c:pt idx="16656">
                  <c:v>9.3611605962117892</c:v>
                </c:pt>
                <c:pt idx="16657">
                  <c:v>14.377443631490113</c:v>
                </c:pt>
                <c:pt idx="16658">
                  <c:v>15.910347302754758</c:v>
                </c:pt>
                <c:pt idx="16659">
                  <c:v>13.464680989583375</c:v>
                </c:pt>
                <c:pt idx="16660">
                  <c:v>10.641772588093998</c:v>
                </c:pt>
                <c:pt idx="16661">
                  <c:v>9.8856350580850929</c:v>
                </c:pt>
                <c:pt idx="16662">
                  <c:v>13.161051114400266</c:v>
                </c:pt>
                <c:pt idx="16663">
                  <c:v>25.873992919921868</c:v>
                </c:pt>
                <c:pt idx="16664">
                  <c:v>6.8417898813884221</c:v>
                </c:pt>
                <c:pt idx="16665">
                  <c:v>-1.1765263875325898</c:v>
                </c:pt>
                <c:pt idx="16666">
                  <c:v>-1.940192858378055</c:v>
                </c:pt>
                <c:pt idx="16667">
                  <c:v>-1.9463860193889109</c:v>
                </c:pt>
                <c:pt idx="16668">
                  <c:v>-1.6797930399577581</c:v>
                </c:pt>
                <c:pt idx="16669">
                  <c:v>-1.8546113967895508</c:v>
                </c:pt>
                <c:pt idx="16670">
                  <c:v>-1.9028949737548828</c:v>
                </c:pt>
                <c:pt idx="16671">
                  <c:v>-1.9454943339029565</c:v>
                </c:pt>
                <c:pt idx="16672">
                  <c:v>-1.5763998031616211</c:v>
                </c:pt>
                <c:pt idx="16673">
                  <c:v>-1.3957811991373319</c:v>
                </c:pt>
                <c:pt idx="16674">
                  <c:v>-1.5135866800943623</c:v>
                </c:pt>
                <c:pt idx="16675">
                  <c:v>-1.8511095046997075</c:v>
                </c:pt>
                <c:pt idx="16676">
                  <c:v>-2.5873826344807185</c:v>
                </c:pt>
                <c:pt idx="16677">
                  <c:v>-2.5346094767252216</c:v>
                </c:pt>
                <c:pt idx="16678">
                  <c:v>-4.0622406005859375</c:v>
                </c:pt>
                <c:pt idx="16679">
                  <c:v>-4.4351641337077581</c:v>
                </c:pt>
                <c:pt idx="16680">
                  <c:v>-5.2348610560100042</c:v>
                </c:pt>
                <c:pt idx="16681">
                  <c:v>-10.877950032552121</c:v>
                </c:pt>
                <c:pt idx="16682">
                  <c:v>-27.142875353495249</c:v>
                </c:pt>
                <c:pt idx="16683">
                  <c:v>-20.562003771463978</c:v>
                </c:pt>
                <c:pt idx="16684">
                  <c:v>-8.6378059387207031</c:v>
                </c:pt>
                <c:pt idx="16685">
                  <c:v>-6.1756512324016075</c:v>
                </c:pt>
                <c:pt idx="16686">
                  <c:v>-6.1932169596354889</c:v>
                </c:pt>
                <c:pt idx="16687">
                  <c:v>-6.4411710103352107</c:v>
                </c:pt>
                <c:pt idx="16688">
                  <c:v>-5.8907540639240779</c:v>
                </c:pt>
                <c:pt idx="16689">
                  <c:v>-5.0983584721883517</c:v>
                </c:pt>
                <c:pt idx="16690">
                  <c:v>-4.5845266977945585</c:v>
                </c:pt>
                <c:pt idx="16691">
                  <c:v>-4.8985125223796313</c:v>
                </c:pt>
                <c:pt idx="16692">
                  <c:v>-5.9119873046875</c:v>
                </c:pt>
                <c:pt idx="16693">
                  <c:v>4.1357269287109375</c:v>
                </c:pt>
                <c:pt idx="16694">
                  <c:v>20.493021329244023</c:v>
                </c:pt>
                <c:pt idx="16695">
                  <c:v>21.691362063090097</c:v>
                </c:pt>
                <c:pt idx="16696">
                  <c:v>28.653568267822273</c:v>
                </c:pt>
                <c:pt idx="16697">
                  <c:v>34.537966728210435</c:v>
                </c:pt>
                <c:pt idx="16698">
                  <c:v>38.990936915079743</c:v>
                </c:pt>
                <c:pt idx="16699">
                  <c:v>41.888760248819963</c:v>
                </c:pt>
                <c:pt idx="16700">
                  <c:v>42.572665532430051</c:v>
                </c:pt>
                <c:pt idx="16701">
                  <c:v>44.113426208496094</c:v>
                </c:pt>
                <c:pt idx="16702">
                  <c:v>49.471827507019015</c:v>
                </c:pt>
                <c:pt idx="16703">
                  <c:v>54.8828099568684</c:v>
                </c:pt>
                <c:pt idx="16704">
                  <c:v>58.021530151367173</c:v>
                </c:pt>
                <c:pt idx="16705">
                  <c:v>60.909525871276855</c:v>
                </c:pt>
                <c:pt idx="16706">
                  <c:v>62.095274607340549</c:v>
                </c:pt>
                <c:pt idx="16707">
                  <c:v>60.507661501566488</c:v>
                </c:pt>
                <c:pt idx="16708">
                  <c:v>62.411251703898053</c:v>
                </c:pt>
                <c:pt idx="16709">
                  <c:v>69.202274322509709</c:v>
                </c:pt>
                <c:pt idx="16710">
                  <c:v>68.227740923563573</c:v>
                </c:pt>
                <c:pt idx="16711">
                  <c:v>48.881985346476199</c:v>
                </c:pt>
                <c:pt idx="16712">
                  <c:v>25.474208196004277</c:v>
                </c:pt>
                <c:pt idx="16713">
                  <c:v>13.794113477071159</c:v>
                </c:pt>
                <c:pt idx="16714">
                  <c:v>-1.5037171045938753</c:v>
                </c:pt>
                <c:pt idx="16715">
                  <c:v>-14.773752848307257</c:v>
                </c:pt>
                <c:pt idx="16716">
                  <c:v>-15.931605656941656</c:v>
                </c:pt>
                <c:pt idx="16717">
                  <c:v>-5.0832811991373337</c:v>
                </c:pt>
                <c:pt idx="16718">
                  <c:v>0.41899585723876964</c:v>
                </c:pt>
                <c:pt idx="16719">
                  <c:v>1.8367516199747342</c:v>
                </c:pt>
                <c:pt idx="16720">
                  <c:v>1.8786888122558598</c:v>
                </c:pt>
                <c:pt idx="16721">
                  <c:v>0.92313289642333984</c:v>
                </c:pt>
                <c:pt idx="16722">
                  <c:v>0.9018500645955787</c:v>
                </c:pt>
                <c:pt idx="16723">
                  <c:v>-0.8757435480753204</c:v>
                </c:pt>
                <c:pt idx="16724">
                  <c:v>-1.8568557103475318</c:v>
                </c:pt>
                <c:pt idx="16725">
                  <c:v>-2.4396832784017306</c:v>
                </c:pt>
                <c:pt idx="16726">
                  <c:v>-2.4900662104288349</c:v>
                </c:pt>
                <c:pt idx="16727">
                  <c:v>-2.4771868387857694</c:v>
                </c:pt>
                <c:pt idx="16728">
                  <c:v>-2.1489346822103257</c:v>
                </c:pt>
                <c:pt idx="16729">
                  <c:v>-2.4412581125894794</c:v>
                </c:pt>
                <c:pt idx="16730">
                  <c:v>-2.2014859517414611</c:v>
                </c:pt>
                <c:pt idx="16731">
                  <c:v>-2.3153473536174261</c:v>
                </c:pt>
                <c:pt idx="16732">
                  <c:v>-2.1288340886433179</c:v>
                </c:pt>
                <c:pt idx="16733">
                  <c:v>-2.5307245254516602</c:v>
                </c:pt>
                <c:pt idx="16734">
                  <c:v>-3.5044498443603516</c:v>
                </c:pt>
                <c:pt idx="16735">
                  <c:v>-4.1959905624389631</c:v>
                </c:pt>
                <c:pt idx="16736">
                  <c:v>-4.4812177022298583</c:v>
                </c:pt>
                <c:pt idx="16737">
                  <c:v>-4.1258217493692655</c:v>
                </c:pt>
                <c:pt idx="16738">
                  <c:v>-2.6324036916097375</c:v>
                </c:pt>
                <c:pt idx="16739">
                  <c:v>0.32531293233239489</c:v>
                </c:pt>
                <c:pt idx="16740">
                  <c:v>0.4369351069132108</c:v>
                </c:pt>
                <c:pt idx="16741">
                  <c:v>0.5591847101846954</c:v>
                </c:pt>
                <c:pt idx="16742">
                  <c:v>10.241861979166741</c:v>
                </c:pt>
                <c:pt idx="16743">
                  <c:v>2.3956165313720703</c:v>
                </c:pt>
                <c:pt idx="16744">
                  <c:v>1.306470235192592E-2</c:v>
                </c:pt>
                <c:pt idx="16745">
                  <c:v>0.16499042510986334</c:v>
                </c:pt>
                <c:pt idx="16746">
                  <c:v>1.0446834564208984</c:v>
                </c:pt>
                <c:pt idx="16747">
                  <c:v>0.19394461313879674</c:v>
                </c:pt>
                <c:pt idx="16748">
                  <c:v>0.46782525380456286</c:v>
                </c:pt>
                <c:pt idx="16749">
                  <c:v>0.81810442606604283</c:v>
                </c:pt>
                <c:pt idx="16750">
                  <c:v>0.62620703379309384</c:v>
                </c:pt>
                <c:pt idx="16751">
                  <c:v>0.63901519775390625</c:v>
                </c:pt>
                <c:pt idx="16752">
                  <c:v>0.98514715830481259</c:v>
                </c:pt>
                <c:pt idx="16753">
                  <c:v>0.74971103668212935</c:v>
                </c:pt>
                <c:pt idx="16754">
                  <c:v>3.4285863240597791E-2</c:v>
                </c:pt>
                <c:pt idx="16755">
                  <c:v>-0.47130775451660156</c:v>
                </c:pt>
                <c:pt idx="16756">
                  <c:v>-0.2418829600017034</c:v>
                </c:pt>
                <c:pt idx="16757">
                  <c:v>1.1655330657958984</c:v>
                </c:pt>
                <c:pt idx="16758">
                  <c:v>1.338041941324946</c:v>
                </c:pt>
                <c:pt idx="16759">
                  <c:v>1.4956941604614258</c:v>
                </c:pt>
                <c:pt idx="16760">
                  <c:v>0.74493217468261719</c:v>
                </c:pt>
                <c:pt idx="16761">
                  <c:v>0.35441048940026593</c:v>
                </c:pt>
                <c:pt idx="16762">
                  <c:v>9.2379252112095855E-4</c:v>
                </c:pt>
                <c:pt idx="16763">
                  <c:v>9.3296686808230347E-2</c:v>
                </c:pt>
                <c:pt idx="16764">
                  <c:v>-0.33785343170166038</c:v>
                </c:pt>
                <c:pt idx="16765">
                  <c:v>-0.39390627543127738</c:v>
                </c:pt>
                <c:pt idx="16766">
                  <c:v>-0.43793328603112514</c:v>
                </c:pt>
                <c:pt idx="16767">
                  <c:v>5.7019551595089979E-2</c:v>
                </c:pt>
                <c:pt idx="16768">
                  <c:v>-0.33698876698815672</c:v>
                </c:pt>
                <c:pt idx="16769">
                  <c:v>-4.7586781183879339</c:v>
                </c:pt>
                <c:pt idx="16770">
                  <c:v>-32.283614158630357</c:v>
                </c:pt>
                <c:pt idx="16771">
                  <c:v>0.29632314046227748</c:v>
                </c:pt>
                <c:pt idx="16772">
                  <c:v>52.895600954691524</c:v>
                </c:pt>
                <c:pt idx="16773">
                  <c:v>102.6601788202922</c:v>
                </c:pt>
                <c:pt idx="16774">
                  <c:v>102.49842707316077</c:v>
                </c:pt>
                <c:pt idx="16775">
                  <c:v>120.34008693695066</c:v>
                </c:pt>
                <c:pt idx="16776">
                  <c:v>145.54058138529467</c:v>
                </c:pt>
                <c:pt idx="16777">
                  <c:v>130.02391115824389</c:v>
                </c:pt>
                <c:pt idx="16778">
                  <c:v>99.831085205078125</c:v>
                </c:pt>
                <c:pt idx="16779">
                  <c:v>109.7900489171345</c:v>
                </c:pt>
                <c:pt idx="16780">
                  <c:v>127.9609899520874</c:v>
                </c:pt>
                <c:pt idx="16781">
                  <c:v>110.94207859039307</c:v>
                </c:pt>
                <c:pt idx="16782">
                  <c:v>102.8498922983805</c:v>
                </c:pt>
                <c:pt idx="16783">
                  <c:v>105.52798112233467</c:v>
                </c:pt>
                <c:pt idx="16784">
                  <c:v>90.534168243408317</c:v>
                </c:pt>
                <c:pt idx="16785">
                  <c:v>94.256810506184763</c:v>
                </c:pt>
                <c:pt idx="16786">
                  <c:v>79.968214035034066</c:v>
                </c:pt>
                <c:pt idx="16787">
                  <c:v>105.46759986877456</c:v>
                </c:pt>
                <c:pt idx="16788">
                  <c:v>142.95116710662859</c:v>
                </c:pt>
                <c:pt idx="16789">
                  <c:v>166.94470914204908</c:v>
                </c:pt>
                <c:pt idx="16790">
                  <c:v>121.92565981547034</c:v>
                </c:pt>
                <c:pt idx="16791">
                  <c:v>93.37915929158531</c:v>
                </c:pt>
                <c:pt idx="16792">
                  <c:v>146.78236452738454</c:v>
                </c:pt>
                <c:pt idx="16793">
                  <c:v>67.032233238220215</c:v>
                </c:pt>
                <c:pt idx="16794">
                  <c:v>15.034488042195559</c:v>
                </c:pt>
                <c:pt idx="16795">
                  <c:v>52.913151741027832</c:v>
                </c:pt>
                <c:pt idx="16796">
                  <c:v>43.417989095052093</c:v>
                </c:pt>
                <c:pt idx="16797">
                  <c:v>68.161281585693374</c:v>
                </c:pt>
                <c:pt idx="16798">
                  <c:v>80.486242930094349</c:v>
                </c:pt>
                <c:pt idx="16799">
                  <c:v>86.262928009033203</c:v>
                </c:pt>
                <c:pt idx="16800">
                  <c:v>87.196868260701507</c:v>
                </c:pt>
                <c:pt idx="16801">
                  <c:v>89.469211578369169</c:v>
                </c:pt>
                <c:pt idx="16802">
                  <c:v>67.961086273193374</c:v>
                </c:pt>
                <c:pt idx="16803">
                  <c:v>129.20746421813965</c:v>
                </c:pt>
                <c:pt idx="16804">
                  <c:v>93.557107925415067</c:v>
                </c:pt>
                <c:pt idx="16805">
                  <c:v>71.34630298614502</c:v>
                </c:pt>
                <c:pt idx="16806">
                  <c:v>62.451643625895237</c:v>
                </c:pt>
                <c:pt idx="16807">
                  <c:v>55.736594200134292</c:v>
                </c:pt>
                <c:pt idx="16808">
                  <c:v>33.546741485595689</c:v>
                </c:pt>
                <c:pt idx="16809">
                  <c:v>28.302155812581418</c:v>
                </c:pt>
                <c:pt idx="16810">
                  <c:v>25.439421653747559</c:v>
                </c:pt>
                <c:pt idx="16811">
                  <c:v>22.405625979105693</c:v>
                </c:pt>
                <c:pt idx="16812">
                  <c:v>24.840130805969221</c:v>
                </c:pt>
                <c:pt idx="16813">
                  <c:v>19.113678614298596</c:v>
                </c:pt>
                <c:pt idx="16814">
                  <c:v>4.5535170237222911</c:v>
                </c:pt>
                <c:pt idx="16815">
                  <c:v>20.685436566670766</c:v>
                </c:pt>
                <c:pt idx="16816">
                  <c:v>32.756162325541155</c:v>
                </c:pt>
                <c:pt idx="16817">
                  <c:v>32.915860493977775</c:v>
                </c:pt>
                <c:pt idx="16818">
                  <c:v>27.144609769185301</c:v>
                </c:pt>
                <c:pt idx="16819">
                  <c:v>22.72053305308031</c:v>
                </c:pt>
                <c:pt idx="16820">
                  <c:v>16.555883725484144</c:v>
                </c:pt>
                <c:pt idx="16821">
                  <c:v>17.048260370890372</c:v>
                </c:pt>
                <c:pt idx="16822">
                  <c:v>22.012262026468875</c:v>
                </c:pt>
                <c:pt idx="16823">
                  <c:v>20.232510248820056</c:v>
                </c:pt>
                <c:pt idx="16824">
                  <c:v>18.540452321370481</c:v>
                </c:pt>
                <c:pt idx="16825">
                  <c:v>8.0284080505371058</c:v>
                </c:pt>
                <c:pt idx="16826">
                  <c:v>8.4144671758016347</c:v>
                </c:pt>
                <c:pt idx="16827">
                  <c:v>17.005921363830574</c:v>
                </c:pt>
                <c:pt idx="16828">
                  <c:v>20.178246498107903</c:v>
                </c:pt>
                <c:pt idx="16829">
                  <c:v>19.028927485148188</c:v>
                </c:pt>
                <c:pt idx="16830">
                  <c:v>80.143671512603703</c:v>
                </c:pt>
                <c:pt idx="16831">
                  <c:v>259.27002239227289</c:v>
                </c:pt>
                <c:pt idx="16832">
                  <c:v>174.51528453826899</c:v>
                </c:pt>
                <c:pt idx="16833">
                  <c:v>65.562194188435853</c:v>
                </c:pt>
                <c:pt idx="16834">
                  <c:v>34.196438630421966</c:v>
                </c:pt>
                <c:pt idx="16835">
                  <c:v>26.344825744628913</c:v>
                </c:pt>
                <c:pt idx="16836">
                  <c:v>22.860318501790339</c:v>
                </c:pt>
                <c:pt idx="16837">
                  <c:v>23.16605122884113</c:v>
                </c:pt>
                <c:pt idx="16838">
                  <c:v>23.931756178538024</c:v>
                </c:pt>
                <c:pt idx="16839">
                  <c:v>19.75577163696288</c:v>
                </c:pt>
                <c:pt idx="16840">
                  <c:v>25.383202234903916</c:v>
                </c:pt>
                <c:pt idx="16841">
                  <c:v>23.832319259643548</c:v>
                </c:pt>
                <c:pt idx="16842">
                  <c:v>21.027130285898863</c:v>
                </c:pt>
                <c:pt idx="16843">
                  <c:v>20.099100430806466</c:v>
                </c:pt>
                <c:pt idx="16844">
                  <c:v>13.47328297297156</c:v>
                </c:pt>
                <c:pt idx="16845">
                  <c:v>2.1194052696228027</c:v>
                </c:pt>
                <c:pt idx="16846">
                  <c:v>0.36516793568927153</c:v>
                </c:pt>
                <c:pt idx="16847">
                  <c:v>0.40059661865234381</c:v>
                </c:pt>
                <c:pt idx="16848">
                  <c:v>0.19907919565832799</c:v>
                </c:pt>
                <c:pt idx="16849">
                  <c:v>0.18637832005822474</c:v>
                </c:pt>
                <c:pt idx="16850">
                  <c:v>0.17931111653649634</c:v>
                </c:pt>
                <c:pt idx="16851">
                  <c:v>0.12043174107867577</c:v>
                </c:pt>
                <c:pt idx="16852">
                  <c:v>-0.11539475123089463</c:v>
                </c:pt>
                <c:pt idx="16853">
                  <c:v>-1.5434514681497831</c:v>
                </c:pt>
                <c:pt idx="16854">
                  <c:v>7.5025601387023926</c:v>
                </c:pt>
                <c:pt idx="16855">
                  <c:v>8.8562321662902868</c:v>
                </c:pt>
                <c:pt idx="16856">
                  <c:v>7.8824968338012695</c:v>
                </c:pt>
                <c:pt idx="16857">
                  <c:v>7.4957709312438974</c:v>
                </c:pt>
                <c:pt idx="16858">
                  <c:v>5.2993249893188494</c:v>
                </c:pt>
                <c:pt idx="16859">
                  <c:v>6.9037410418192753</c:v>
                </c:pt>
                <c:pt idx="16860">
                  <c:v>13.035907109578432</c:v>
                </c:pt>
                <c:pt idx="16861">
                  <c:v>71.651218016942309</c:v>
                </c:pt>
                <c:pt idx="16862">
                  <c:v>36.360869566599497</c:v>
                </c:pt>
                <c:pt idx="16863">
                  <c:v>9.8168135484059746</c:v>
                </c:pt>
                <c:pt idx="16864">
                  <c:v>2.4063287576039452</c:v>
                </c:pt>
                <c:pt idx="16865">
                  <c:v>18.815569957097381</c:v>
                </c:pt>
                <c:pt idx="16866">
                  <c:v>6.9312610626220739</c:v>
                </c:pt>
                <c:pt idx="16867">
                  <c:v>0.2081170876820978</c:v>
                </c:pt>
                <c:pt idx="16868">
                  <c:v>0.3104345798492435</c:v>
                </c:pt>
                <c:pt idx="16869">
                  <c:v>-0.65112225214639385</c:v>
                </c:pt>
                <c:pt idx="16870">
                  <c:v>-9.3875408172607505E-2</c:v>
                </c:pt>
                <c:pt idx="16871">
                  <c:v>-0.14110517501831055</c:v>
                </c:pt>
                <c:pt idx="16872">
                  <c:v>-0.16385793685913091</c:v>
                </c:pt>
                <c:pt idx="16873">
                  <c:v>-5.841207504272463E-2</c:v>
                </c:pt>
                <c:pt idx="16874">
                  <c:v>2.2532780965178752E-2</c:v>
                </c:pt>
                <c:pt idx="16875">
                  <c:v>-0.10757565498352059</c:v>
                </c:pt>
                <c:pt idx="16876">
                  <c:v>-0.25943191846209845</c:v>
                </c:pt>
                <c:pt idx="16877">
                  <c:v>-0.43748331069946311</c:v>
                </c:pt>
                <c:pt idx="16878">
                  <c:v>-9.8023891448974651E-2</c:v>
                </c:pt>
                <c:pt idx="16879">
                  <c:v>0.20270236333209377</c:v>
                </c:pt>
                <c:pt idx="16880">
                  <c:v>0.24043909708657918</c:v>
                </c:pt>
                <c:pt idx="16881">
                  <c:v>0.16029183069863961</c:v>
                </c:pt>
                <c:pt idx="16882">
                  <c:v>0.12342214584350591</c:v>
                </c:pt>
                <c:pt idx="16883">
                  <c:v>2.2767543792724616E-2</c:v>
                </c:pt>
                <c:pt idx="16884">
                  <c:v>-3.8703282683627583E-5</c:v>
                </c:pt>
                <c:pt idx="16885">
                  <c:v>2.4492740631103529E-3</c:v>
                </c:pt>
                <c:pt idx="16886">
                  <c:v>1.4132658640448881E-3</c:v>
                </c:pt>
                <c:pt idx="16887">
                  <c:v>2.1237532297959678E-3</c:v>
                </c:pt>
                <c:pt idx="16888">
                  <c:v>-1.0495026906312436E-2</c:v>
                </c:pt>
                <c:pt idx="16889">
                  <c:v>-8.5249026616423834E-2</c:v>
                </c:pt>
                <c:pt idx="16890">
                  <c:v>-0.25385355949401855</c:v>
                </c:pt>
                <c:pt idx="16891">
                  <c:v>-0.13057462374368345</c:v>
                </c:pt>
                <c:pt idx="16892">
                  <c:v>-0.40367658933004713</c:v>
                </c:pt>
                <c:pt idx="16893">
                  <c:v>-0.19197980562847761</c:v>
                </c:pt>
                <c:pt idx="16894">
                  <c:v>-0.18995936711630193</c:v>
                </c:pt>
                <c:pt idx="16895">
                  <c:v>-0.23289028803506545</c:v>
                </c:pt>
                <c:pt idx="16896">
                  <c:v>-6.5790494283049866E-2</c:v>
                </c:pt>
                <c:pt idx="16897">
                  <c:v>6.1911662419646532E-2</c:v>
                </c:pt>
                <c:pt idx="16898">
                  <c:v>0.31680909792584122</c:v>
                </c:pt>
                <c:pt idx="16899">
                  <c:v>0.74910910924273821</c:v>
                </c:pt>
                <c:pt idx="16900">
                  <c:v>0.5468263626098635</c:v>
                </c:pt>
                <c:pt idx="16901">
                  <c:v>0.37143675486245814</c:v>
                </c:pt>
                <c:pt idx="16902">
                  <c:v>0.51850724220275857</c:v>
                </c:pt>
                <c:pt idx="16903">
                  <c:v>0.56065964698791504</c:v>
                </c:pt>
                <c:pt idx="16904">
                  <c:v>0.7027788162231452</c:v>
                </c:pt>
                <c:pt idx="16905">
                  <c:v>0.42062322298687616</c:v>
                </c:pt>
                <c:pt idx="16906">
                  <c:v>0.80188337961834577</c:v>
                </c:pt>
                <c:pt idx="16907">
                  <c:v>-0.52856930096945098</c:v>
                </c:pt>
                <c:pt idx="16908">
                  <c:v>-0.53663984934488018</c:v>
                </c:pt>
                <c:pt idx="16909">
                  <c:v>-0.15302038192749035</c:v>
                </c:pt>
                <c:pt idx="16910">
                  <c:v>-1.2220837275187084</c:v>
                </c:pt>
                <c:pt idx="16911">
                  <c:v>-6.2466596762339464</c:v>
                </c:pt>
                <c:pt idx="16912">
                  <c:v>0.89227414131164529</c:v>
                </c:pt>
                <c:pt idx="16913">
                  <c:v>0.46775714556375181</c:v>
                </c:pt>
                <c:pt idx="16914">
                  <c:v>0.4066008726755968</c:v>
                </c:pt>
                <c:pt idx="16915">
                  <c:v>0.23725605010986334</c:v>
                </c:pt>
                <c:pt idx="16916">
                  <c:v>0.20243779818216026</c:v>
                </c:pt>
                <c:pt idx="16917">
                  <c:v>0.13612596193948429</c:v>
                </c:pt>
                <c:pt idx="16918">
                  <c:v>0.20227694511413574</c:v>
                </c:pt>
                <c:pt idx="16919">
                  <c:v>0.22568448384603823</c:v>
                </c:pt>
                <c:pt idx="16920">
                  <c:v>8.8549772898346674E-2</c:v>
                </c:pt>
                <c:pt idx="16921">
                  <c:v>-2.2994801203409736</c:v>
                </c:pt>
                <c:pt idx="16922">
                  <c:v>-1.435328483581543</c:v>
                </c:pt>
                <c:pt idx="16923">
                  <c:v>-0.34189287821453734</c:v>
                </c:pt>
                <c:pt idx="16924">
                  <c:v>-9.437084197998051E-2</c:v>
                </c:pt>
                <c:pt idx="16925">
                  <c:v>-3.8964748382568359E-2</c:v>
                </c:pt>
                <c:pt idx="16926">
                  <c:v>1.3648192087771349E-2</c:v>
                </c:pt>
                <c:pt idx="16927">
                  <c:v>0.11273813247680667</c:v>
                </c:pt>
                <c:pt idx="16928">
                  <c:v>0.12314494450890839</c:v>
                </c:pt>
                <c:pt idx="16929">
                  <c:v>8.3472728729248033E-2</c:v>
                </c:pt>
                <c:pt idx="16930">
                  <c:v>0.14366499582928333</c:v>
                </c:pt>
                <c:pt idx="16931">
                  <c:v>0.15753205617272681</c:v>
                </c:pt>
                <c:pt idx="16932">
                  <c:v>0.18300151824951166</c:v>
                </c:pt>
                <c:pt idx="16933">
                  <c:v>0.16463375091552732</c:v>
                </c:pt>
                <c:pt idx="16934">
                  <c:v>0.16372044881188691</c:v>
                </c:pt>
                <c:pt idx="16935">
                  <c:v>0.18220186233520513</c:v>
                </c:pt>
                <c:pt idx="16936">
                  <c:v>0.19054412841796881</c:v>
                </c:pt>
                <c:pt idx="16937">
                  <c:v>-1.1643250783265563E-2</c:v>
                </c:pt>
                <c:pt idx="16938">
                  <c:v>-6.5957546234130873E-2</c:v>
                </c:pt>
                <c:pt idx="16939">
                  <c:v>-4.4053872426331978E-2</c:v>
                </c:pt>
                <c:pt idx="16940">
                  <c:v>-3.0046780904115181E-2</c:v>
                </c:pt>
                <c:pt idx="16941">
                  <c:v>-2.0484288533509705E-2</c:v>
                </c:pt>
                <c:pt idx="16942">
                  <c:v>-2.970170974731446E-2</c:v>
                </c:pt>
                <c:pt idx="16943">
                  <c:v>-4.0625890096066528E-2</c:v>
                </c:pt>
                <c:pt idx="16944">
                  <c:v>-4.9842993418337797E-2</c:v>
                </c:pt>
                <c:pt idx="16945">
                  <c:v>-6.3170750935853462E-2</c:v>
                </c:pt>
                <c:pt idx="16946">
                  <c:v>-6.5812110900878934E-2</c:v>
                </c:pt>
                <c:pt idx="16947">
                  <c:v>-5.9010982513427762E-2</c:v>
                </c:pt>
                <c:pt idx="16948">
                  <c:v>-4.8075517018617106E-2</c:v>
                </c:pt>
                <c:pt idx="16949">
                  <c:v>-4.1506290435791036E-2</c:v>
                </c:pt>
                <c:pt idx="16950">
                  <c:v>7.2134971618652372E-2</c:v>
                </c:pt>
                <c:pt idx="16951">
                  <c:v>-0.66621716817218168</c:v>
                </c:pt>
                <c:pt idx="16952">
                  <c:v>-0.10651254653930664</c:v>
                </c:pt>
                <c:pt idx="16953">
                  <c:v>6.6562175750732422E-2</c:v>
                </c:pt>
                <c:pt idx="16954">
                  <c:v>2.1711826324462887E-2</c:v>
                </c:pt>
                <c:pt idx="16955">
                  <c:v>2.705732981382881E-3</c:v>
                </c:pt>
                <c:pt idx="16956">
                  <c:v>2.1585782369015778E-2</c:v>
                </c:pt>
                <c:pt idx="16957">
                  <c:v>2.6137034098326246E-2</c:v>
                </c:pt>
                <c:pt idx="16958">
                  <c:v>3.1199137369810621E-2</c:v>
                </c:pt>
                <c:pt idx="16959">
                  <c:v>4.5248667399050653E-2</c:v>
                </c:pt>
                <c:pt idx="16960">
                  <c:v>2.7611891428591679E-2</c:v>
                </c:pt>
                <c:pt idx="16961">
                  <c:v>7.773399353027349E-3</c:v>
                </c:pt>
                <c:pt idx="16962">
                  <c:v>4.2508125305175767E-2</c:v>
                </c:pt>
                <c:pt idx="16963">
                  <c:v>-5.774609247839637E-2</c:v>
                </c:pt>
                <c:pt idx="16964">
                  <c:v>-0.13480790456139868</c:v>
                </c:pt>
                <c:pt idx="16965">
                  <c:v>-0.20000028610229503</c:v>
                </c:pt>
                <c:pt idx="16966">
                  <c:v>-0.20066483815514863</c:v>
                </c:pt>
                <c:pt idx="16967">
                  <c:v>-0.23943885167437892</c:v>
                </c:pt>
                <c:pt idx="16968">
                  <c:v>-0.22427034378051758</c:v>
                </c:pt>
                <c:pt idx="16969">
                  <c:v>-0.2625568707783828</c:v>
                </c:pt>
                <c:pt idx="16970">
                  <c:v>-0.33199596405029308</c:v>
                </c:pt>
                <c:pt idx="16971">
                  <c:v>-0.27864233652746861</c:v>
                </c:pt>
                <c:pt idx="16972">
                  <c:v>-0.30158631006878533</c:v>
                </c:pt>
                <c:pt idx="16973">
                  <c:v>-0.41483354568481456</c:v>
                </c:pt>
                <c:pt idx="16974">
                  <c:v>7.5250307718931722E-2</c:v>
                </c:pt>
                <c:pt idx="16975">
                  <c:v>0.56033960978191977</c:v>
                </c:pt>
                <c:pt idx="16976">
                  <c:v>5.3729375203488416E-2</c:v>
                </c:pt>
                <c:pt idx="16977">
                  <c:v>1.730718612670898</c:v>
                </c:pt>
                <c:pt idx="16978">
                  <c:v>2.4640908241271982</c:v>
                </c:pt>
                <c:pt idx="16979">
                  <c:v>3.8982154528300157</c:v>
                </c:pt>
                <c:pt idx="16980">
                  <c:v>3.1550539334615433</c:v>
                </c:pt>
                <c:pt idx="16981">
                  <c:v>2.3296203613281241</c:v>
                </c:pt>
                <c:pt idx="16982">
                  <c:v>0.56447490056353922</c:v>
                </c:pt>
                <c:pt idx="16983">
                  <c:v>-0.2925467491149904</c:v>
                </c:pt>
                <c:pt idx="16984">
                  <c:v>1.1260364850361952</c:v>
                </c:pt>
                <c:pt idx="16985">
                  <c:v>-0.40992021560668956</c:v>
                </c:pt>
                <c:pt idx="16986">
                  <c:v>-0.61981344223022461</c:v>
                </c:pt>
                <c:pt idx="16987">
                  <c:v>-0.23877557118731829</c:v>
                </c:pt>
                <c:pt idx="16988">
                  <c:v>2.288341522216799E-3</c:v>
                </c:pt>
                <c:pt idx="16989">
                  <c:v>-0.32931947708129905</c:v>
                </c:pt>
                <c:pt idx="16990">
                  <c:v>6.8003813425661974E-2</c:v>
                </c:pt>
                <c:pt idx="16991">
                  <c:v>1.8908553123474119</c:v>
                </c:pt>
                <c:pt idx="16992">
                  <c:v>2.1633348464965847</c:v>
                </c:pt>
                <c:pt idx="16993">
                  <c:v>3.446804682413755</c:v>
                </c:pt>
                <c:pt idx="16994">
                  <c:v>2.821637789408328</c:v>
                </c:pt>
                <c:pt idx="16995">
                  <c:v>0.98301394780480655</c:v>
                </c:pt>
                <c:pt idx="16996">
                  <c:v>0.65348291397094727</c:v>
                </c:pt>
                <c:pt idx="16997">
                  <c:v>1.155805746714293</c:v>
                </c:pt>
                <c:pt idx="16998">
                  <c:v>0.84295876820880289</c:v>
                </c:pt>
                <c:pt idx="16999">
                  <c:v>0.84842014312744141</c:v>
                </c:pt>
                <c:pt idx="17000">
                  <c:v>1.2624157269795551</c:v>
                </c:pt>
                <c:pt idx="17001">
                  <c:v>0.92223040262854306</c:v>
                </c:pt>
                <c:pt idx="17002">
                  <c:v>0.38961124420166027</c:v>
                </c:pt>
                <c:pt idx="17003">
                  <c:v>0.40577030181884788</c:v>
                </c:pt>
                <c:pt idx="17004">
                  <c:v>0.56657282511389462</c:v>
                </c:pt>
                <c:pt idx="17005">
                  <c:v>3.7808938026428236</c:v>
                </c:pt>
                <c:pt idx="17006">
                  <c:v>3.9556593894958474</c:v>
                </c:pt>
                <c:pt idx="17007">
                  <c:v>3.6884578069050926</c:v>
                </c:pt>
                <c:pt idx="17008">
                  <c:v>2.3808382352193007</c:v>
                </c:pt>
                <c:pt idx="17009">
                  <c:v>1.8593161900838595</c:v>
                </c:pt>
                <c:pt idx="17010">
                  <c:v>1.0762736002604356</c:v>
                </c:pt>
                <c:pt idx="17011">
                  <c:v>0.96386750539141963</c:v>
                </c:pt>
                <c:pt idx="17012">
                  <c:v>0.81877390543621686</c:v>
                </c:pt>
                <c:pt idx="17013">
                  <c:v>0.53163385391235352</c:v>
                </c:pt>
                <c:pt idx="17014">
                  <c:v>0.19713989893597272</c:v>
                </c:pt>
                <c:pt idx="17015">
                  <c:v>-1.0179309844970699</c:v>
                </c:pt>
                <c:pt idx="17016">
                  <c:v>1.138343334197998</c:v>
                </c:pt>
                <c:pt idx="17017">
                  <c:v>0.54017782211303733</c:v>
                </c:pt>
                <c:pt idx="17018">
                  <c:v>-1.275346597035707</c:v>
                </c:pt>
                <c:pt idx="17019">
                  <c:v>-1.8700690269470219</c:v>
                </c:pt>
                <c:pt idx="17020">
                  <c:v>-1.9017551740010399</c:v>
                </c:pt>
                <c:pt idx="17021">
                  <c:v>-1.6807991663614534</c:v>
                </c:pt>
                <c:pt idx="17022">
                  <c:v>-0.6828880310058596</c:v>
                </c:pt>
                <c:pt idx="17023">
                  <c:v>-0.60985136032104492</c:v>
                </c:pt>
                <c:pt idx="17024">
                  <c:v>-0.36188046137493796</c:v>
                </c:pt>
                <c:pt idx="17025">
                  <c:v>-0.18087196350097656</c:v>
                </c:pt>
                <c:pt idx="17026">
                  <c:v>-0.16370471318560931</c:v>
                </c:pt>
                <c:pt idx="17027">
                  <c:v>-1.5967993736267094</c:v>
                </c:pt>
                <c:pt idx="17028">
                  <c:v>-2.1755437850952148</c:v>
                </c:pt>
                <c:pt idx="17029">
                  <c:v>-2.6863233248392362</c:v>
                </c:pt>
                <c:pt idx="17030">
                  <c:v>-2.8518605232238752</c:v>
                </c:pt>
                <c:pt idx="17031">
                  <c:v>-2.761742115020752</c:v>
                </c:pt>
                <c:pt idx="17032">
                  <c:v>-2.4961142539978032</c:v>
                </c:pt>
                <c:pt idx="17033">
                  <c:v>-2.7837696075439462</c:v>
                </c:pt>
                <c:pt idx="17034">
                  <c:v>-2.6721749305725098</c:v>
                </c:pt>
                <c:pt idx="17035">
                  <c:v>-2.3351314862568984</c:v>
                </c:pt>
                <c:pt idx="17036">
                  <c:v>-2.5698742866516122</c:v>
                </c:pt>
                <c:pt idx="17037">
                  <c:v>-2.6697134971618648</c:v>
                </c:pt>
                <c:pt idx="17038">
                  <c:v>-2.8740967114766249</c:v>
                </c:pt>
                <c:pt idx="17039">
                  <c:v>-2.6391941706339712</c:v>
                </c:pt>
                <c:pt idx="17040">
                  <c:v>-2.6683017412821659</c:v>
                </c:pt>
                <c:pt idx="17041">
                  <c:v>-2.6773789723714012</c:v>
                </c:pt>
                <c:pt idx="17042">
                  <c:v>-2.415459156036377</c:v>
                </c:pt>
                <c:pt idx="17043">
                  <c:v>-2.9507465362548819</c:v>
                </c:pt>
                <c:pt idx="17044">
                  <c:v>-3.6915022532145372</c:v>
                </c:pt>
                <c:pt idx="17045">
                  <c:v>-1.6911589304606314</c:v>
                </c:pt>
                <c:pt idx="17046">
                  <c:v>1.1524346669515357</c:v>
                </c:pt>
                <c:pt idx="17047">
                  <c:v>-2.7071355183919668</c:v>
                </c:pt>
                <c:pt idx="17048">
                  <c:v>-3.11072874069214</c:v>
                </c:pt>
                <c:pt idx="17049">
                  <c:v>-3.2501079241434931</c:v>
                </c:pt>
                <c:pt idx="17050">
                  <c:v>-3.0333924293518058</c:v>
                </c:pt>
                <c:pt idx="17051">
                  <c:v>-2.9157439867655617</c:v>
                </c:pt>
                <c:pt idx="17052">
                  <c:v>-2.5730764071146268</c:v>
                </c:pt>
                <c:pt idx="17053">
                  <c:v>-2.8432722091674805</c:v>
                </c:pt>
                <c:pt idx="17054">
                  <c:v>-3.5275808970133662</c:v>
                </c:pt>
                <c:pt idx="17055">
                  <c:v>-3.4962937037149677</c:v>
                </c:pt>
                <c:pt idx="17056">
                  <c:v>-3.5654881795247766</c:v>
                </c:pt>
                <c:pt idx="17057">
                  <c:v>-3.4140378634134549</c:v>
                </c:pt>
                <c:pt idx="17058">
                  <c:v>18.336556275685609</c:v>
                </c:pt>
                <c:pt idx="17059">
                  <c:v>25.116405010223392</c:v>
                </c:pt>
                <c:pt idx="17060">
                  <c:v>31.268169879913312</c:v>
                </c:pt>
                <c:pt idx="17061">
                  <c:v>39.781618595123291</c:v>
                </c:pt>
                <c:pt idx="17062">
                  <c:v>41.956671237945542</c:v>
                </c:pt>
                <c:pt idx="17063">
                  <c:v>36.232770601908399</c:v>
                </c:pt>
                <c:pt idx="17064">
                  <c:v>32.520258108774868</c:v>
                </c:pt>
                <c:pt idx="17065">
                  <c:v>31.56860939661663</c:v>
                </c:pt>
                <c:pt idx="17066">
                  <c:v>32.224700768788693</c:v>
                </c:pt>
                <c:pt idx="17067">
                  <c:v>32.235389232635512</c:v>
                </c:pt>
                <c:pt idx="17068">
                  <c:v>34.843288739522322</c:v>
                </c:pt>
                <c:pt idx="17069">
                  <c:v>35.099222819010436</c:v>
                </c:pt>
                <c:pt idx="17070">
                  <c:v>36.876543998718255</c:v>
                </c:pt>
                <c:pt idx="17071">
                  <c:v>36.316135247548402</c:v>
                </c:pt>
                <c:pt idx="17072">
                  <c:v>36.391754627227776</c:v>
                </c:pt>
                <c:pt idx="17073">
                  <c:v>40.521859010060595</c:v>
                </c:pt>
                <c:pt idx="17074">
                  <c:v>43.999983787536607</c:v>
                </c:pt>
                <c:pt idx="17075">
                  <c:v>46.263263384501172</c:v>
                </c:pt>
                <c:pt idx="17076">
                  <c:v>50.11538585027057</c:v>
                </c:pt>
                <c:pt idx="17077">
                  <c:v>54.756762822469113</c:v>
                </c:pt>
                <c:pt idx="17078">
                  <c:v>-7.1600211461384307</c:v>
                </c:pt>
                <c:pt idx="17079">
                  <c:v>-69.512099266052246</c:v>
                </c:pt>
                <c:pt idx="17080">
                  <c:v>-92.730034828186007</c:v>
                </c:pt>
                <c:pt idx="17081">
                  <c:v>-99.631935278574616</c:v>
                </c:pt>
                <c:pt idx="17082">
                  <c:v>-102.43705113728838</c:v>
                </c:pt>
                <c:pt idx="17083">
                  <c:v>-101.6716456413269</c:v>
                </c:pt>
                <c:pt idx="17084">
                  <c:v>-103.04678964614862</c:v>
                </c:pt>
                <c:pt idx="17085">
                  <c:v>-103.96093432108557</c:v>
                </c:pt>
                <c:pt idx="17086">
                  <c:v>-104.24559370676678</c:v>
                </c:pt>
                <c:pt idx="17087">
                  <c:v>-91.092427094777364</c:v>
                </c:pt>
                <c:pt idx="17088">
                  <c:v>-45.438983599344844</c:v>
                </c:pt>
                <c:pt idx="17089">
                  <c:v>-12.286294937133789</c:v>
                </c:pt>
                <c:pt idx="17090">
                  <c:v>-1.4072923660278318</c:v>
                </c:pt>
                <c:pt idx="17091">
                  <c:v>-1.4483680725097656</c:v>
                </c:pt>
                <c:pt idx="17092">
                  <c:v>-1.4508698781331755</c:v>
                </c:pt>
                <c:pt idx="17093">
                  <c:v>-1.4031896591186517</c:v>
                </c:pt>
                <c:pt idx="17094">
                  <c:v>-1.3573369979858398</c:v>
                </c:pt>
                <c:pt idx="17095">
                  <c:v>-1.2579892476400114</c:v>
                </c:pt>
                <c:pt idx="17096">
                  <c:v>-1.2619736989339565</c:v>
                </c:pt>
                <c:pt idx="17097">
                  <c:v>-1.2425778706868873</c:v>
                </c:pt>
                <c:pt idx="17098">
                  <c:v>-1.0648368199665583</c:v>
                </c:pt>
                <c:pt idx="17099">
                  <c:v>-1.1314496994018555</c:v>
                </c:pt>
                <c:pt idx="17100">
                  <c:v>-1.084281285603879</c:v>
                </c:pt>
                <c:pt idx="17101">
                  <c:v>-1.2787262598673117</c:v>
                </c:pt>
                <c:pt idx="17102">
                  <c:v>-1.5611953735351558</c:v>
                </c:pt>
                <c:pt idx="17103">
                  <c:v>-0.62842686971032413</c:v>
                </c:pt>
                <c:pt idx="17104">
                  <c:v>1.4807338714599605</c:v>
                </c:pt>
                <c:pt idx="17105">
                  <c:v>0.47918637593579683</c:v>
                </c:pt>
                <c:pt idx="17106">
                  <c:v>-15.908860842386844</c:v>
                </c:pt>
                <c:pt idx="17107">
                  <c:v>-4.5871527989704663</c:v>
                </c:pt>
                <c:pt idx="17108">
                  <c:v>2.2241442998250713</c:v>
                </c:pt>
                <c:pt idx="17109">
                  <c:v>-0.26813348134362525</c:v>
                </c:pt>
                <c:pt idx="17110">
                  <c:v>-0.16619078318274211</c:v>
                </c:pt>
                <c:pt idx="17111">
                  <c:v>-2.1330995559692392</c:v>
                </c:pt>
                <c:pt idx="17112">
                  <c:v>-2.2497905095418682</c:v>
                </c:pt>
                <c:pt idx="17113">
                  <c:v>-1.2397680282592769</c:v>
                </c:pt>
                <c:pt idx="17114">
                  <c:v>-0.26939741770422648</c:v>
                </c:pt>
                <c:pt idx="17115">
                  <c:v>0.19144725799560552</c:v>
                </c:pt>
                <c:pt idx="17116">
                  <c:v>-1.3397216796875E-2</c:v>
                </c:pt>
                <c:pt idx="17117">
                  <c:v>-0.26151212056481665</c:v>
                </c:pt>
                <c:pt idx="17118">
                  <c:v>-9.2751502990722726E-2</c:v>
                </c:pt>
                <c:pt idx="17119">
                  <c:v>2.767912546801201E-2</c:v>
                </c:pt>
                <c:pt idx="17120">
                  <c:v>-1.7584164937375142E-2</c:v>
                </c:pt>
                <c:pt idx="17121">
                  <c:v>-3.5884857177734389E-2</c:v>
                </c:pt>
                <c:pt idx="17122">
                  <c:v>0.15299797058105477</c:v>
                </c:pt>
                <c:pt idx="17123">
                  <c:v>0.15376345316565226</c:v>
                </c:pt>
                <c:pt idx="17124">
                  <c:v>0.30200386047363281</c:v>
                </c:pt>
                <c:pt idx="17125">
                  <c:v>0.39568106333410952</c:v>
                </c:pt>
                <c:pt idx="17126">
                  <c:v>-8.7996800740597819E-2</c:v>
                </c:pt>
                <c:pt idx="17127">
                  <c:v>-0.32846800486254352</c:v>
                </c:pt>
                <c:pt idx="17128">
                  <c:v>-0.15581099192297648</c:v>
                </c:pt>
                <c:pt idx="17129">
                  <c:v>3.270403544104284E-2</c:v>
                </c:pt>
                <c:pt idx="17130">
                  <c:v>5.3793589273709594E-3</c:v>
                </c:pt>
                <c:pt idx="17131">
                  <c:v>9.0424219768010551E-3</c:v>
                </c:pt>
                <c:pt idx="17132">
                  <c:v>1.9383748372320049E-2</c:v>
                </c:pt>
                <c:pt idx="17133">
                  <c:v>6.9995880126953139E-2</c:v>
                </c:pt>
                <c:pt idx="17134">
                  <c:v>-3.0155213673909893</c:v>
                </c:pt>
                <c:pt idx="17135">
                  <c:v>-0.90564092000317975</c:v>
                </c:pt>
                <c:pt idx="17136">
                  <c:v>2.136753718058344</c:v>
                </c:pt>
                <c:pt idx="17137">
                  <c:v>15.934538523356082</c:v>
                </c:pt>
                <c:pt idx="17138">
                  <c:v>37.649028778076172</c:v>
                </c:pt>
                <c:pt idx="17139">
                  <c:v>33.786748886108413</c:v>
                </c:pt>
                <c:pt idx="17140">
                  <c:v>23.547741889953606</c:v>
                </c:pt>
                <c:pt idx="17141">
                  <c:v>17.563147862752309</c:v>
                </c:pt>
                <c:pt idx="17142">
                  <c:v>15.238716443379641</c:v>
                </c:pt>
                <c:pt idx="17143">
                  <c:v>20.278635025024414</c:v>
                </c:pt>
                <c:pt idx="17144">
                  <c:v>15.649318695068358</c:v>
                </c:pt>
                <c:pt idx="17145">
                  <c:v>13.875871022542245</c:v>
                </c:pt>
                <c:pt idx="17146">
                  <c:v>14.685706774393683</c:v>
                </c:pt>
                <c:pt idx="17147">
                  <c:v>17.125372568766224</c:v>
                </c:pt>
                <c:pt idx="17148">
                  <c:v>16.311243693033816</c:v>
                </c:pt>
                <c:pt idx="17149">
                  <c:v>14.906734466552734</c:v>
                </c:pt>
                <c:pt idx="17150">
                  <c:v>11.895579973856687</c:v>
                </c:pt>
                <c:pt idx="17151">
                  <c:v>13.223827044169068</c:v>
                </c:pt>
                <c:pt idx="17152">
                  <c:v>14.882527033487927</c:v>
                </c:pt>
                <c:pt idx="17153">
                  <c:v>18.445716222127182</c:v>
                </c:pt>
                <c:pt idx="17154">
                  <c:v>21.945509910583485</c:v>
                </c:pt>
                <c:pt idx="17155">
                  <c:v>26.276331901550289</c:v>
                </c:pt>
                <c:pt idx="17156">
                  <c:v>33.278576215108174</c:v>
                </c:pt>
                <c:pt idx="17157">
                  <c:v>41.554495493570926</c:v>
                </c:pt>
                <c:pt idx="17158">
                  <c:v>47.069958368937264</c:v>
                </c:pt>
                <c:pt idx="17159">
                  <c:v>46.329014460245844</c:v>
                </c:pt>
                <c:pt idx="17160">
                  <c:v>38.571216583251946</c:v>
                </c:pt>
                <c:pt idx="17161">
                  <c:v>34.158852577209458</c:v>
                </c:pt>
                <c:pt idx="17162">
                  <c:v>38.518020629882805</c:v>
                </c:pt>
                <c:pt idx="17163">
                  <c:v>44.629110018412248</c:v>
                </c:pt>
                <c:pt idx="17164">
                  <c:v>34.539410591125488</c:v>
                </c:pt>
                <c:pt idx="17165">
                  <c:v>39.948015213012695</c:v>
                </c:pt>
                <c:pt idx="17166">
                  <c:v>54.565341949462905</c:v>
                </c:pt>
                <c:pt idx="17167">
                  <c:v>64.871100743611578</c:v>
                </c:pt>
                <c:pt idx="17168">
                  <c:v>33.081363995869879</c:v>
                </c:pt>
                <c:pt idx="17169">
                  <c:v>-53.0613158543905</c:v>
                </c:pt>
                <c:pt idx="17170">
                  <c:v>-48.904850006103501</c:v>
                </c:pt>
                <c:pt idx="17171">
                  <c:v>-17.675593058268298</c:v>
                </c:pt>
                <c:pt idx="17172">
                  <c:v>-0.10302829742431642</c:v>
                </c:pt>
                <c:pt idx="17173">
                  <c:v>6.7063315709431226</c:v>
                </c:pt>
                <c:pt idx="17174">
                  <c:v>9.2703383763631528</c:v>
                </c:pt>
                <c:pt idx="17175">
                  <c:v>8.8759810129801089</c:v>
                </c:pt>
                <c:pt idx="17176">
                  <c:v>10.393836021423347</c:v>
                </c:pt>
                <c:pt idx="17177">
                  <c:v>11.108088811238531</c:v>
                </c:pt>
                <c:pt idx="17178">
                  <c:v>10.5701904296875</c:v>
                </c:pt>
                <c:pt idx="17179">
                  <c:v>8.7734642028808594</c:v>
                </c:pt>
                <c:pt idx="17180">
                  <c:v>9.9340009689331019</c:v>
                </c:pt>
                <c:pt idx="17181">
                  <c:v>11.840507825215699</c:v>
                </c:pt>
                <c:pt idx="17182">
                  <c:v>9.9023332595825231</c:v>
                </c:pt>
                <c:pt idx="17183">
                  <c:v>6.6223875681559949</c:v>
                </c:pt>
                <c:pt idx="17184">
                  <c:v>8.231013298034668</c:v>
                </c:pt>
                <c:pt idx="17185">
                  <c:v>9.30067094167077</c:v>
                </c:pt>
                <c:pt idx="17186">
                  <c:v>9.0279874801635671</c:v>
                </c:pt>
                <c:pt idx="17187">
                  <c:v>9.6418323516845685</c:v>
                </c:pt>
                <c:pt idx="17188">
                  <c:v>11.623733202616336</c:v>
                </c:pt>
                <c:pt idx="17189">
                  <c:v>13.920320192972891</c:v>
                </c:pt>
                <c:pt idx="17190">
                  <c:v>11.709190050760984</c:v>
                </c:pt>
                <c:pt idx="17191">
                  <c:v>9.9458036422729492</c:v>
                </c:pt>
                <c:pt idx="17192">
                  <c:v>9.4840796788533908</c:v>
                </c:pt>
                <c:pt idx="17193">
                  <c:v>9.1410032908122485</c:v>
                </c:pt>
                <c:pt idx="17194">
                  <c:v>7.2485729853311822</c:v>
                </c:pt>
                <c:pt idx="17195">
                  <c:v>8.2920490900676249</c:v>
                </c:pt>
                <c:pt idx="17196">
                  <c:v>7.5304508209228516</c:v>
                </c:pt>
                <c:pt idx="17197">
                  <c:v>84.665237744649289</c:v>
                </c:pt>
                <c:pt idx="17198">
                  <c:v>110.56733099619555</c:v>
                </c:pt>
                <c:pt idx="17199">
                  <c:v>44.719623247782451</c:v>
                </c:pt>
                <c:pt idx="17200">
                  <c:v>30.859247207641602</c:v>
                </c:pt>
                <c:pt idx="17201">
                  <c:v>30.090701103210456</c:v>
                </c:pt>
                <c:pt idx="17202">
                  <c:v>12.760418574015375</c:v>
                </c:pt>
                <c:pt idx="17203">
                  <c:v>15.896533330281621</c:v>
                </c:pt>
                <c:pt idx="17204">
                  <c:v>25.239365895589227</c:v>
                </c:pt>
                <c:pt idx="17205">
                  <c:v>25.602292060852051</c:v>
                </c:pt>
                <c:pt idx="17206">
                  <c:v>24.102167447408089</c:v>
                </c:pt>
                <c:pt idx="17207">
                  <c:v>9.7286294301351219</c:v>
                </c:pt>
                <c:pt idx="17208">
                  <c:v>9.9242350260417425</c:v>
                </c:pt>
                <c:pt idx="17209">
                  <c:v>15.595441500345949</c:v>
                </c:pt>
                <c:pt idx="17210">
                  <c:v>11.582277615865113</c:v>
                </c:pt>
                <c:pt idx="17211">
                  <c:v>10.635535240173343</c:v>
                </c:pt>
                <c:pt idx="17212">
                  <c:v>13.649523099263547</c:v>
                </c:pt>
                <c:pt idx="17213">
                  <c:v>16.335041999816895</c:v>
                </c:pt>
                <c:pt idx="17214">
                  <c:v>16.216069539388059</c:v>
                </c:pt>
                <c:pt idx="17215">
                  <c:v>11.177797953287836</c:v>
                </c:pt>
                <c:pt idx="17216">
                  <c:v>9.3558759689331055</c:v>
                </c:pt>
                <c:pt idx="17217">
                  <c:v>5.3901408513386286</c:v>
                </c:pt>
                <c:pt idx="17218">
                  <c:v>8.7957143783569371</c:v>
                </c:pt>
                <c:pt idx="17219">
                  <c:v>8.1604369481405055</c:v>
                </c:pt>
                <c:pt idx="17220">
                  <c:v>7.6555252075195286</c:v>
                </c:pt>
                <c:pt idx="17221">
                  <c:v>5.8085333506265879</c:v>
                </c:pt>
                <c:pt idx="17222">
                  <c:v>6.9029432932536592</c:v>
                </c:pt>
                <c:pt idx="17223">
                  <c:v>8.3301496505737305</c:v>
                </c:pt>
                <c:pt idx="17224">
                  <c:v>7.9628238677978498</c:v>
                </c:pt>
                <c:pt idx="17225">
                  <c:v>8.5504477818807345</c:v>
                </c:pt>
                <c:pt idx="17226">
                  <c:v>11.394128481546998</c:v>
                </c:pt>
                <c:pt idx="17227">
                  <c:v>9.1615362167358452</c:v>
                </c:pt>
                <c:pt idx="17228">
                  <c:v>110.44608084360766</c:v>
                </c:pt>
                <c:pt idx="17229">
                  <c:v>232.51090367635089</c:v>
                </c:pt>
                <c:pt idx="17230">
                  <c:v>119.26529232660928</c:v>
                </c:pt>
                <c:pt idx="17231">
                  <c:v>38.843691190083796</c:v>
                </c:pt>
                <c:pt idx="17232">
                  <c:v>26.101815064748124</c:v>
                </c:pt>
                <c:pt idx="17233">
                  <c:v>19.517146587371819</c:v>
                </c:pt>
                <c:pt idx="17234">
                  <c:v>16.845201651255252</c:v>
                </c:pt>
                <c:pt idx="17235">
                  <c:v>16.438661098480225</c:v>
                </c:pt>
                <c:pt idx="17236">
                  <c:v>16.187195936838805</c:v>
                </c:pt>
                <c:pt idx="17237">
                  <c:v>14.979916095733648</c:v>
                </c:pt>
                <c:pt idx="17238">
                  <c:v>14.86873451868696</c:v>
                </c:pt>
                <c:pt idx="17239">
                  <c:v>15.605408827463808</c:v>
                </c:pt>
                <c:pt idx="17240">
                  <c:v>14.567592144012451</c:v>
                </c:pt>
                <c:pt idx="17241">
                  <c:v>13.193115075429265</c:v>
                </c:pt>
                <c:pt idx="17242">
                  <c:v>12.72683270772302</c:v>
                </c:pt>
                <c:pt idx="17243">
                  <c:v>14.301862557729072</c:v>
                </c:pt>
                <c:pt idx="17244">
                  <c:v>14.434183279673277</c:v>
                </c:pt>
                <c:pt idx="17245">
                  <c:v>14.039961179097471</c:v>
                </c:pt>
                <c:pt idx="17246">
                  <c:v>14.48876953125</c:v>
                </c:pt>
                <c:pt idx="17247">
                  <c:v>14.987281163533506</c:v>
                </c:pt>
                <c:pt idx="17248">
                  <c:v>15.458021958669066</c:v>
                </c:pt>
                <c:pt idx="17249">
                  <c:v>15.644558906555169</c:v>
                </c:pt>
                <c:pt idx="17250">
                  <c:v>17.165987014770508</c:v>
                </c:pt>
                <c:pt idx="17251">
                  <c:v>14.991089344024662</c:v>
                </c:pt>
                <c:pt idx="17252">
                  <c:v>14.072615305582705</c:v>
                </c:pt>
                <c:pt idx="17253">
                  <c:v>12.991909186045294</c:v>
                </c:pt>
                <c:pt idx="17254">
                  <c:v>11.908640384674069</c:v>
                </c:pt>
                <c:pt idx="17255">
                  <c:v>10.787371476491266</c:v>
                </c:pt>
                <c:pt idx="17256">
                  <c:v>10.469373067220033</c:v>
                </c:pt>
                <c:pt idx="17257">
                  <c:v>9.9209863344828513</c:v>
                </c:pt>
                <c:pt idx="17258">
                  <c:v>-6.8830022811889666</c:v>
                </c:pt>
                <c:pt idx="17259">
                  <c:v>-30.107183456420898</c:v>
                </c:pt>
                <c:pt idx="17260">
                  <c:v>-14.930502096811953</c:v>
                </c:pt>
                <c:pt idx="17261">
                  <c:v>5.3036435445149568</c:v>
                </c:pt>
                <c:pt idx="17262">
                  <c:v>11.415403207143189</c:v>
                </c:pt>
                <c:pt idx="17263">
                  <c:v>12.539811134338375</c:v>
                </c:pt>
                <c:pt idx="17264">
                  <c:v>11.629148801167844</c:v>
                </c:pt>
                <c:pt idx="17265">
                  <c:v>11.254108111063601</c:v>
                </c:pt>
                <c:pt idx="17266">
                  <c:v>10.848798592885316</c:v>
                </c:pt>
                <c:pt idx="17267">
                  <c:v>10.550232569376593</c:v>
                </c:pt>
                <c:pt idx="17268">
                  <c:v>9.2955203056335449</c:v>
                </c:pt>
                <c:pt idx="17269">
                  <c:v>8.1947504679362169</c:v>
                </c:pt>
                <c:pt idx="17270">
                  <c:v>10.575326601664187</c:v>
                </c:pt>
                <c:pt idx="17271">
                  <c:v>14.4839334487915</c:v>
                </c:pt>
                <c:pt idx="17272">
                  <c:v>10.140357653299985</c:v>
                </c:pt>
                <c:pt idx="17273">
                  <c:v>8.4915022850036674</c:v>
                </c:pt>
                <c:pt idx="17274">
                  <c:v>8.8702828089396384</c:v>
                </c:pt>
                <c:pt idx="17275">
                  <c:v>8.8831666310628066</c:v>
                </c:pt>
                <c:pt idx="17276">
                  <c:v>9.0429269472758129</c:v>
                </c:pt>
                <c:pt idx="17277">
                  <c:v>9.1021507581074843</c:v>
                </c:pt>
                <c:pt idx="17278">
                  <c:v>9.1050171852111781</c:v>
                </c:pt>
                <c:pt idx="17279">
                  <c:v>9.5930593808491835</c:v>
                </c:pt>
                <c:pt idx="17280">
                  <c:v>9.5786163012186876</c:v>
                </c:pt>
                <c:pt idx="17281">
                  <c:v>8.5806330045064154</c:v>
                </c:pt>
                <c:pt idx="17282">
                  <c:v>8.5640962918599293</c:v>
                </c:pt>
                <c:pt idx="17283">
                  <c:v>8.8106325467428022</c:v>
                </c:pt>
                <c:pt idx="17284">
                  <c:v>8.4398078918457067</c:v>
                </c:pt>
                <c:pt idx="17285">
                  <c:v>8.2254697481790799</c:v>
                </c:pt>
                <c:pt idx="17286">
                  <c:v>5.5546573003133517</c:v>
                </c:pt>
                <c:pt idx="17287">
                  <c:v>-0.76032129923504521</c:v>
                </c:pt>
                <c:pt idx="17288">
                  <c:v>-1.5137990315565735E-3</c:v>
                </c:pt>
                <c:pt idx="17289">
                  <c:v>-3.4091450373331877</c:v>
                </c:pt>
                <c:pt idx="17290">
                  <c:v>-16.178491115570068</c:v>
                </c:pt>
                <c:pt idx="17291">
                  <c:v>-26.362738927205378</c:v>
                </c:pt>
                <c:pt idx="17292">
                  <c:v>-28.985248724619566</c:v>
                </c:pt>
                <c:pt idx="17293">
                  <c:v>5.0670930544536095</c:v>
                </c:pt>
                <c:pt idx="17294">
                  <c:v>42.845857302347774</c:v>
                </c:pt>
                <c:pt idx="17295">
                  <c:v>14.433773676554321</c:v>
                </c:pt>
                <c:pt idx="17296">
                  <c:v>-35.929199854532953</c:v>
                </c:pt>
                <c:pt idx="17297">
                  <c:v>-81.293961207071902</c:v>
                </c:pt>
                <c:pt idx="17298">
                  <c:v>-104.78760751088461</c:v>
                </c:pt>
                <c:pt idx="17299">
                  <c:v>-117.66805156071976</c:v>
                </c:pt>
                <c:pt idx="17300">
                  <c:v>-123.08706776301069</c:v>
                </c:pt>
                <c:pt idx="17301">
                  <c:v>-110.95815436045325</c:v>
                </c:pt>
                <c:pt idx="17302">
                  <c:v>-86.935364405314118</c:v>
                </c:pt>
                <c:pt idx="17303">
                  <c:v>-64.800449689229282</c:v>
                </c:pt>
                <c:pt idx="17304">
                  <c:v>-46.225924809773815</c:v>
                </c:pt>
                <c:pt idx="17305">
                  <c:v>-28.798198699951172</c:v>
                </c:pt>
                <c:pt idx="17306">
                  <c:v>-16.545253753662109</c:v>
                </c:pt>
                <c:pt idx="17307">
                  <c:v>-7.8875773747762397</c:v>
                </c:pt>
                <c:pt idx="17308">
                  <c:v>-0.98756440480553898</c:v>
                </c:pt>
                <c:pt idx="17309">
                  <c:v>1.797808329264285</c:v>
                </c:pt>
                <c:pt idx="17310">
                  <c:v>2.4158484141031495</c:v>
                </c:pt>
                <c:pt idx="17311">
                  <c:v>3.1524880727132532</c:v>
                </c:pt>
                <c:pt idx="17312">
                  <c:v>2.9485785166422152</c:v>
                </c:pt>
                <c:pt idx="17313">
                  <c:v>2.313468615214104</c:v>
                </c:pt>
                <c:pt idx="17314">
                  <c:v>2.496901512145997</c:v>
                </c:pt>
                <c:pt idx="17315">
                  <c:v>2.448541323343874</c:v>
                </c:pt>
                <c:pt idx="17316">
                  <c:v>2.7275047302246103</c:v>
                </c:pt>
                <c:pt idx="17317">
                  <c:v>22.885924021402957</c:v>
                </c:pt>
                <c:pt idx="17318">
                  <c:v>36.322506268819211</c:v>
                </c:pt>
                <c:pt idx="17319">
                  <c:v>36.585542678833008</c:v>
                </c:pt>
                <c:pt idx="17320">
                  <c:v>35.432182629903203</c:v>
                </c:pt>
                <c:pt idx="17321">
                  <c:v>33.342815399169936</c:v>
                </c:pt>
                <c:pt idx="17322">
                  <c:v>24.728717168172118</c:v>
                </c:pt>
                <c:pt idx="17323">
                  <c:v>9.1424080530803167</c:v>
                </c:pt>
                <c:pt idx="17324">
                  <c:v>-0.86142444610595703</c:v>
                </c:pt>
                <c:pt idx="17325">
                  <c:v>-2.0792195002237577</c:v>
                </c:pt>
                <c:pt idx="17326">
                  <c:v>-2.0553538004556913</c:v>
                </c:pt>
                <c:pt idx="17327">
                  <c:v>-3.208342234293581</c:v>
                </c:pt>
                <c:pt idx="17328">
                  <c:v>-4.8585484822591534</c:v>
                </c:pt>
                <c:pt idx="17329">
                  <c:v>-5.77458445231116</c:v>
                </c:pt>
                <c:pt idx="17330">
                  <c:v>-6.8787438074748497</c:v>
                </c:pt>
                <c:pt idx="17331">
                  <c:v>-6.206075032552123</c:v>
                </c:pt>
                <c:pt idx="17332">
                  <c:v>-7.0756289164224881</c:v>
                </c:pt>
                <c:pt idx="17333">
                  <c:v>-4.2598603566488009</c:v>
                </c:pt>
                <c:pt idx="17334">
                  <c:v>0.66852219899487864</c:v>
                </c:pt>
                <c:pt idx="17335">
                  <c:v>7.0454168319702131</c:v>
                </c:pt>
                <c:pt idx="17336">
                  <c:v>10.074181238810301</c:v>
                </c:pt>
                <c:pt idx="17337">
                  <c:v>13.393393516540527</c:v>
                </c:pt>
                <c:pt idx="17338">
                  <c:v>16.288490613301622</c:v>
                </c:pt>
                <c:pt idx="17339">
                  <c:v>16.675223032633426</c:v>
                </c:pt>
                <c:pt idx="17340">
                  <c:v>16.619020144144777</c:v>
                </c:pt>
                <c:pt idx="17341">
                  <c:v>15.789653778076168</c:v>
                </c:pt>
                <c:pt idx="17342">
                  <c:v>15.152071634928465</c:v>
                </c:pt>
                <c:pt idx="17343">
                  <c:v>11.764313697814941</c:v>
                </c:pt>
                <c:pt idx="17344">
                  <c:v>8.1126683553060275</c:v>
                </c:pt>
                <c:pt idx="17345">
                  <c:v>5.8196655909219999</c:v>
                </c:pt>
                <c:pt idx="17346">
                  <c:v>1.2152423858642578</c:v>
                </c:pt>
                <c:pt idx="17347">
                  <c:v>-16.056880950927727</c:v>
                </c:pt>
                <c:pt idx="17348">
                  <c:v>-66.867774645487543</c:v>
                </c:pt>
                <c:pt idx="17349">
                  <c:v>-105.02519289652508</c:v>
                </c:pt>
                <c:pt idx="17350">
                  <c:v>-128.26396465301508</c:v>
                </c:pt>
                <c:pt idx="17351">
                  <c:v>-137.5035270055136</c:v>
                </c:pt>
                <c:pt idx="17352">
                  <c:v>-143.21629778544099</c:v>
                </c:pt>
                <c:pt idx="17353">
                  <c:v>-138.66759109497062</c:v>
                </c:pt>
                <c:pt idx="17354">
                  <c:v>-146.1430662473042</c:v>
                </c:pt>
                <c:pt idx="17355">
                  <c:v>-150.85311714808154</c:v>
                </c:pt>
                <c:pt idx="17356">
                  <c:v>-162.78689702351892</c:v>
                </c:pt>
                <c:pt idx="17357">
                  <c:v>-172.0703342755636</c:v>
                </c:pt>
                <c:pt idx="17358">
                  <c:v>-171.41678412755323</c:v>
                </c:pt>
                <c:pt idx="17359">
                  <c:v>-161.85698684056607</c:v>
                </c:pt>
                <c:pt idx="17360">
                  <c:v>-155.46658245722463</c:v>
                </c:pt>
                <c:pt idx="17361">
                  <c:v>-151.28456926345808</c:v>
                </c:pt>
                <c:pt idx="17362">
                  <c:v>-143.07184600830081</c:v>
                </c:pt>
                <c:pt idx="17363">
                  <c:v>-131.54980007807416</c:v>
                </c:pt>
                <c:pt idx="17364">
                  <c:v>-120.28141132990518</c:v>
                </c:pt>
                <c:pt idx="17365">
                  <c:v>-108.8203387260437</c:v>
                </c:pt>
                <c:pt idx="17366">
                  <c:v>-97.046649297078531</c:v>
                </c:pt>
                <c:pt idx="17367">
                  <c:v>-87.171941439310729</c:v>
                </c:pt>
                <c:pt idx="17368">
                  <c:v>-76.900688807169658</c:v>
                </c:pt>
                <c:pt idx="17369">
                  <c:v>-62.520324071248389</c:v>
                </c:pt>
                <c:pt idx="17370">
                  <c:v>-42.421485582987415</c:v>
                </c:pt>
                <c:pt idx="17371">
                  <c:v>-19.525318145751946</c:v>
                </c:pt>
                <c:pt idx="17372">
                  <c:v>3.4702774683635198</c:v>
                </c:pt>
                <c:pt idx="17373">
                  <c:v>21.277215003967282</c:v>
                </c:pt>
                <c:pt idx="17374">
                  <c:v>29.473324457804324</c:v>
                </c:pt>
                <c:pt idx="17375">
                  <c:v>29.683105468750007</c:v>
                </c:pt>
                <c:pt idx="17376">
                  <c:v>28.606843630472781</c:v>
                </c:pt>
                <c:pt idx="17377">
                  <c:v>27.478804588317864</c:v>
                </c:pt>
                <c:pt idx="17378">
                  <c:v>28.513553937276242</c:v>
                </c:pt>
                <c:pt idx="17379">
                  <c:v>33.517871220906592</c:v>
                </c:pt>
                <c:pt idx="17380">
                  <c:v>40.257448514302588</c:v>
                </c:pt>
                <c:pt idx="17381">
                  <c:v>43.023878733317126</c:v>
                </c:pt>
                <c:pt idx="17382">
                  <c:v>42.608213106791261</c:v>
                </c:pt>
                <c:pt idx="17383">
                  <c:v>41.263406435648541</c:v>
                </c:pt>
                <c:pt idx="17384">
                  <c:v>40.448115348815946</c:v>
                </c:pt>
                <c:pt idx="17385">
                  <c:v>39.888693491617772</c:v>
                </c:pt>
                <c:pt idx="17386">
                  <c:v>39.971129099528071</c:v>
                </c:pt>
                <c:pt idx="17387">
                  <c:v>40.148278872172128</c:v>
                </c:pt>
                <c:pt idx="17388">
                  <c:v>39.635980923970479</c:v>
                </c:pt>
                <c:pt idx="17389">
                  <c:v>39.05621337890625</c:v>
                </c:pt>
                <c:pt idx="17390">
                  <c:v>39.976989428202359</c:v>
                </c:pt>
                <c:pt idx="17391">
                  <c:v>43.628057161967035</c:v>
                </c:pt>
                <c:pt idx="17392">
                  <c:v>48.665232340494796</c:v>
                </c:pt>
                <c:pt idx="17393">
                  <c:v>31.949940999348989</c:v>
                </c:pt>
                <c:pt idx="17394">
                  <c:v>0.65110874176025368</c:v>
                </c:pt>
                <c:pt idx="17395">
                  <c:v>-1.2352902094522729</c:v>
                </c:pt>
                <c:pt idx="17396">
                  <c:v>-1.7800534566243869</c:v>
                </c:pt>
                <c:pt idx="17397">
                  <c:v>-1.404087702433344</c:v>
                </c:pt>
                <c:pt idx="17398">
                  <c:v>-0.18824799855553931</c:v>
                </c:pt>
                <c:pt idx="17399">
                  <c:v>-0.7265876134237037</c:v>
                </c:pt>
                <c:pt idx="17400">
                  <c:v>0.35034243265783982</c:v>
                </c:pt>
                <c:pt idx="17401">
                  <c:v>-0.19840335845947274</c:v>
                </c:pt>
                <c:pt idx="17402">
                  <c:v>-0.20844491322839082</c:v>
                </c:pt>
                <c:pt idx="17403">
                  <c:v>-0.49026425679528535</c:v>
                </c:pt>
                <c:pt idx="17404">
                  <c:v>-1.5598011016845699</c:v>
                </c:pt>
                <c:pt idx="17405">
                  <c:v>-1.8251692454019797</c:v>
                </c:pt>
                <c:pt idx="17406">
                  <c:v>-2.0671593348185979</c:v>
                </c:pt>
                <c:pt idx="17407">
                  <c:v>-1.8184401194254181</c:v>
                </c:pt>
                <c:pt idx="17408">
                  <c:v>-1.686505635579465</c:v>
                </c:pt>
                <c:pt idx="17409">
                  <c:v>-1.1201642354329802</c:v>
                </c:pt>
                <c:pt idx="17410">
                  <c:v>-1.9625329971313481</c:v>
                </c:pt>
                <c:pt idx="17411">
                  <c:v>-2.442460060119628</c:v>
                </c:pt>
                <c:pt idx="17412">
                  <c:v>-6.4378172556558866</c:v>
                </c:pt>
                <c:pt idx="17413">
                  <c:v>-25.650521914164187</c:v>
                </c:pt>
                <c:pt idx="17414">
                  <c:v>-16.293728510538692</c:v>
                </c:pt>
                <c:pt idx="17415">
                  <c:v>-5.1899067560831327</c:v>
                </c:pt>
                <c:pt idx="17416">
                  <c:v>-4.9442621866862764</c:v>
                </c:pt>
                <c:pt idx="17417">
                  <c:v>-4.7089274724324905</c:v>
                </c:pt>
                <c:pt idx="17418">
                  <c:v>-4.1913347244262695</c:v>
                </c:pt>
                <c:pt idx="17419">
                  <c:v>-4.8589350382487702</c:v>
                </c:pt>
                <c:pt idx="17420">
                  <c:v>-3.9685303370158636</c:v>
                </c:pt>
                <c:pt idx="17421">
                  <c:v>-3.0832417805989976</c:v>
                </c:pt>
                <c:pt idx="17422">
                  <c:v>-2.9698499043782913</c:v>
                </c:pt>
                <c:pt idx="17423">
                  <c:v>-2.8388347625732422</c:v>
                </c:pt>
                <c:pt idx="17424">
                  <c:v>-0.94870980580651598</c:v>
                </c:pt>
                <c:pt idx="17425">
                  <c:v>11.428093592325922</c:v>
                </c:pt>
                <c:pt idx="17426">
                  <c:v>18.137479146321652</c:v>
                </c:pt>
                <c:pt idx="17427">
                  <c:v>18.460503896077501</c:v>
                </c:pt>
                <c:pt idx="17428">
                  <c:v>21.389569918314578</c:v>
                </c:pt>
                <c:pt idx="17429">
                  <c:v>25.646850268046034</c:v>
                </c:pt>
                <c:pt idx="17430">
                  <c:v>29.086812019348137</c:v>
                </c:pt>
                <c:pt idx="17431">
                  <c:v>33.732680320739767</c:v>
                </c:pt>
                <c:pt idx="17432">
                  <c:v>41.717515309651617</c:v>
                </c:pt>
                <c:pt idx="17433">
                  <c:v>55.802535057067871</c:v>
                </c:pt>
                <c:pt idx="17434">
                  <c:v>65.730811754862543</c:v>
                </c:pt>
                <c:pt idx="17435">
                  <c:v>70.518216768900658</c:v>
                </c:pt>
                <c:pt idx="17436">
                  <c:v>74.046917597452733</c:v>
                </c:pt>
                <c:pt idx="17437">
                  <c:v>77.680353800455634</c:v>
                </c:pt>
                <c:pt idx="17438">
                  <c:v>79.024602890014648</c:v>
                </c:pt>
                <c:pt idx="17439">
                  <c:v>80.555862108866279</c:v>
                </c:pt>
                <c:pt idx="17440">
                  <c:v>79.102908452351855</c:v>
                </c:pt>
                <c:pt idx="17441">
                  <c:v>66.545058250427218</c:v>
                </c:pt>
                <c:pt idx="17442">
                  <c:v>42.761534372965471</c:v>
                </c:pt>
                <c:pt idx="17443">
                  <c:v>30.162845293680792</c:v>
                </c:pt>
                <c:pt idx="17444">
                  <c:v>3.8789037068684142</c:v>
                </c:pt>
                <c:pt idx="17445">
                  <c:v>-41.646859169006333</c:v>
                </c:pt>
                <c:pt idx="17446">
                  <c:v>-64.508160591125502</c:v>
                </c:pt>
                <c:pt idx="17447">
                  <c:v>-56.816633542378781</c:v>
                </c:pt>
                <c:pt idx="17448">
                  <c:v>-31.787479082743278</c:v>
                </c:pt>
                <c:pt idx="17449">
                  <c:v>-8.7703549067178983</c:v>
                </c:pt>
                <c:pt idx="17450">
                  <c:v>-1.4266274770100154</c:v>
                </c:pt>
                <c:pt idx="17451">
                  <c:v>1.5274546941120655</c:v>
                </c:pt>
                <c:pt idx="17452">
                  <c:v>3.3477433522542697</c:v>
                </c:pt>
                <c:pt idx="17453">
                  <c:v>1.0180733998616915</c:v>
                </c:pt>
                <c:pt idx="17454">
                  <c:v>-0.61787287394201962</c:v>
                </c:pt>
                <c:pt idx="17455">
                  <c:v>-1.3322331110637156</c:v>
                </c:pt>
                <c:pt idx="17456">
                  <c:v>-2.4836314519246807</c:v>
                </c:pt>
                <c:pt idx="17457">
                  <c:v>-3.0806058247884485</c:v>
                </c:pt>
                <c:pt idx="17458">
                  <c:v>-3.1071236928304429</c:v>
                </c:pt>
                <c:pt idx="17459">
                  <c:v>-3.3515345255533475</c:v>
                </c:pt>
                <c:pt idx="17460">
                  <c:v>-3.4038270314534884</c:v>
                </c:pt>
                <c:pt idx="17461">
                  <c:v>-3.183357238769533</c:v>
                </c:pt>
                <c:pt idx="17462">
                  <c:v>-3.1388902664184579</c:v>
                </c:pt>
                <c:pt idx="17463">
                  <c:v>-2.6908655166625981</c:v>
                </c:pt>
                <c:pt idx="17464">
                  <c:v>-1.5826422373454534</c:v>
                </c:pt>
                <c:pt idx="17465">
                  <c:v>7.9356511433843535E-2</c:v>
                </c:pt>
                <c:pt idx="17466">
                  <c:v>9.2354774475097684E-2</c:v>
                </c:pt>
                <c:pt idx="17467">
                  <c:v>-0.24112319946289074</c:v>
                </c:pt>
                <c:pt idx="17468">
                  <c:v>-9.1798146565793173E-2</c:v>
                </c:pt>
                <c:pt idx="17469">
                  <c:v>1.1754935582479218</c:v>
                </c:pt>
                <c:pt idx="17470">
                  <c:v>8.6788508097331487</c:v>
                </c:pt>
                <c:pt idx="17471">
                  <c:v>5.06261475880933</c:v>
                </c:pt>
                <c:pt idx="17472">
                  <c:v>-15.135687828063972</c:v>
                </c:pt>
                <c:pt idx="17473">
                  <c:v>-2.0595051447551205</c:v>
                </c:pt>
                <c:pt idx="17474">
                  <c:v>1.1155869166055941</c:v>
                </c:pt>
                <c:pt idx="17475">
                  <c:v>0.74444770812988303</c:v>
                </c:pt>
                <c:pt idx="17476">
                  <c:v>0.65451558430982004</c:v>
                </c:pt>
                <c:pt idx="17477">
                  <c:v>1.5967356363931913</c:v>
                </c:pt>
                <c:pt idx="17478">
                  <c:v>1.3321180343627939</c:v>
                </c:pt>
                <c:pt idx="17479">
                  <c:v>2.5362520217895499</c:v>
                </c:pt>
                <c:pt idx="17480">
                  <c:v>4.0111624399820593</c:v>
                </c:pt>
                <c:pt idx="17481">
                  <c:v>3.508568763732911</c:v>
                </c:pt>
                <c:pt idx="17482">
                  <c:v>1.063175837198969</c:v>
                </c:pt>
                <c:pt idx="17483">
                  <c:v>0.44348462422692592</c:v>
                </c:pt>
                <c:pt idx="17484">
                  <c:v>0.24621232350671118</c:v>
                </c:pt>
                <c:pt idx="17485">
                  <c:v>-0.54885546366381321</c:v>
                </c:pt>
                <c:pt idx="17486">
                  <c:v>-0.41647783915209413</c:v>
                </c:pt>
                <c:pt idx="17487">
                  <c:v>-0.17355950673425014</c:v>
                </c:pt>
                <c:pt idx="17488">
                  <c:v>-0.32802549997973102</c:v>
                </c:pt>
                <c:pt idx="17489">
                  <c:v>-0.69357172648119592</c:v>
                </c:pt>
                <c:pt idx="17490">
                  <c:v>-1.8586845397949221</c:v>
                </c:pt>
                <c:pt idx="17491">
                  <c:v>-2.5823787053426486</c:v>
                </c:pt>
                <c:pt idx="17492">
                  <c:v>-2.1139488220214844</c:v>
                </c:pt>
                <c:pt idx="17493">
                  <c:v>-2.1075315475463898</c:v>
                </c:pt>
                <c:pt idx="17494">
                  <c:v>-0.57411098480224565</c:v>
                </c:pt>
                <c:pt idx="17495">
                  <c:v>-0.32124837239587151</c:v>
                </c:pt>
                <c:pt idx="17496">
                  <c:v>1.4179464975993588</c:v>
                </c:pt>
                <c:pt idx="17497">
                  <c:v>-0.90288225809740652</c:v>
                </c:pt>
                <c:pt idx="17498">
                  <c:v>-3.3734359741210938</c:v>
                </c:pt>
                <c:pt idx="17499">
                  <c:v>-2.8460652033488696</c:v>
                </c:pt>
                <c:pt idx="17500">
                  <c:v>-11.371590614318853</c:v>
                </c:pt>
                <c:pt idx="17501">
                  <c:v>-31.064045588175411</c:v>
                </c:pt>
                <c:pt idx="17502">
                  <c:v>70.362874825795387</c:v>
                </c:pt>
                <c:pt idx="17503">
                  <c:v>288.20568672815955</c:v>
                </c:pt>
                <c:pt idx="17504">
                  <c:v>172.56902488072717</c:v>
                </c:pt>
                <c:pt idx="17505">
                  <c:v>96.052281538645488</c:v>
                </c:pt>
                <c:pt idx="17506">
                  <c:v>100.72055498758958</c:v>
                </c:pt>
                <c:pt idx="17507">
                  <c:v>153.13043212890625</c:v>
                </c:pt>
                <c:pt idx="17508">
                  <c:v>208.5727060635885</c:v>
                </c:pt>
                <c:pt idx="17509">
                  <c:v>218.66179307301837</c:v>
                </c:pt>
                <c:pt idx="17510">
                  <c:v>245.64299424489337</c:v>
                </c:pt>
                <c:pt idx="17511">
                  <c:v>213.27826849619555</c:v>
                </c:pt>
                <c:pt idx="17512">
                  <c:v>169.00174252192176</c:v>
                </c:pt>
                <c:pt idx="17513">
                  <c:v>94.967142264048249</c:v>
                </c:pt>
                <c:pt idx="17514">
                  <c:v>59.323505401611314</c:v>
                </c:pt>
                <c:pt idx="17515">
                  <c:v>117.94111188252772</c:v>
                </c:pt>
                <c:pt idx="17516">
                  <c:v>122.90968783696486</c:v>
                </c:pt>
                <c:pt idx="17517">
                  <c:v>119.57090473175046</c:v>
                </c:pt>
                <c:pt idx="17518">
                  <c:v>83.072646935780767</c:v>
                </c:pt>
                <c:pt idx="17519">
                  <c:v>2.0313865343729276</c:v>
                </c:pt>
                <c:pt idx="17520">
                  <c:v>-20.924227714538574</c:v>
                </c:pt>
                <c:pt idx="17521">
                  <c:v>-3.7538817723591946</c:v>
                </c:pt>
                <c:pt idx="17522">
                  <c:v>5.1590442657470703E-2</c:v>
                </c:pt>
                <c:pt idx="17523">
                  <c:v>-1.3753890991210941E-2</c:v>
                </c:pt>
                <c:pt idx="17524">
                  <c:v>0.22855154673260358</c:v>
                </c:pt>
                <c:pt idx="17525">
                  <c:v>0.12874507904052734</c:v>
                </c:pt>
                <c:pt idx="17526">
                  <c:v>0.27790768941241606</c:v>
                </c:pt>
                <c:pt idx="17527">
                  <c:v>-0.16901540756225594</c:v>
                </c:pt>
                <c:pt idx="17528">
                  <c:v>-0.10440015792846682</c:v>
                </c:pt>
                <c:pt idx="17529">
                  <c:v>2.5444030761718759E-3</c:v>
                </c:pt>
                <c:pt idx="17530">
                  <c:v>0.11654361089068743</c:v>
                </c:pt>
                <c:pt idx="17531">
                  <c:v>-1.1760910352070937</c:v>
                </c:pt>
                <c:pt idx="17532">
                  <c:v>-0.36216100056964262</c:v>
                </c:pt>
                <c:pt idx="17533">
                  <c:v>-0.39042965571087529</c:v>
                </c:pt>
                <c:pt idx="17534">
                  <c:v>-0.72462066014611581</c:v>
                </c:pt>
                <c:pt idx="17535">
                  <c:v>-6.413548151652039</c:v>
                </c:pt>
                <c:pt idx="17536">
                  <c:v>-6.8763523101806676</c:v>
                </c:pt>
                <c:pt idx="17537">
                  <c:v>2.0422504742940069</c:v>
                </c:pt>
                <c:pt idx="17538">
                  <c:v>10.621386051177979</c:v>
                </c:pt>
                <c:pt idx="17539">
                  <c:v>7.7107990582783827</c:v>
                </c:pt>
                <c:pt idx="17540">
                  <c:v>4.1821042696635082</c:v>
                </c:pt>
                <c:pt idx="17541">
                  <c:v>3.064430554707827</c:v>
                </c:pt>
                <c:pt idx="17542">
                  <c:v>3.110681215922058</c:v>
                </c:pt>
                <c:pt idx="17543">
                  <c:v>1.9508296648661485</c:v>
                </c:pt>
                <c:pt idx="17544">
                  <c:v>1.8620107968648085</c:v>
                </c:pt>
                <c:pt idx="17545">
                  <c:v>2.6945794423421043</c:v>
                </c:pt>
                <c:pt idx="17546">
                  <c:v>1.832499663035037</c:v>
                </c:pt>
                <c:pt idx="17547">
                  <c:v>2.2791461944580069</c:v>
                </c:pt>
                <c:pt idx="17548">
                  <c:v>2.4535805384317655</c:v>
                </c:pt>
                <c:pt idx="17549">
                  <c:v>2.0760552088419217</c:v>
                </c:pt>
                <c:pt idx="17550">
                  <c:v>0.65788698196411133</c:v>
                </c:pt>
                <c:pt idx="17551">
                  <c:v>0.75309785207110791</c:v>
                </c:pt>
                <c:pt idx="17552">
                  <c:v>0.77275435129803371</c:v>
                </c:pt>
                <c:pt idx="17553">
                  <c:v>-0.7522180875142227</c:v>
                </c:pt>
                <c:pt idx="17554">
                  <c:v>0.78980890909832624</c:v>
                </c:pt>
                <c:pt idx="17555">
                  <c:v>1.9181931813558326</c:v>
                </c:pt>
                <c:pt idx="17556">
                  <c:v>-0.82186953226727177</c:v>
                </c:pt>
                <c:pt idx="17557">
                  <c:v>-2.6757032076517939</c:v>
                </c:pt>
                <c:pt idx="17558">
                  <c:v>-1.4996681213378906</c:v>
                </c:pt>
                <c:pt idx="17559">
                  <c:v>-0.78444019953411748</c:v>
                </c:pt>
                <c:pt idx="17560">
                  <c:v>-6.644042332965229E-2</c:v>
                </c:pt>
                <c:pt idx="17561">
                  <c:v>-1.159516016642272</c:v>
                </c:pt>
                <c:pt idx="17562">
                  <c:v>-2.0789435704548964</c:v>
                </c:pt>
                <c:pt idx="17563">
                  <c:v>-1.5976753234863281</c:v>
                </c:pt>
                <c:pt idx="17564">
                  <c:v>-2.317129135131835</c:v>
                </c:pt>
                <c:pt idx="17565">
                  <c:v>-0.14457225799560547</c:v>
                </c:pt>
                <c:pt idx="17566">
                  <c:v>5.1089669863382579</c:v>
                </c:pt>
                <c:pt idx="17567">
                  <c:v>4.0005935033162254</c:v>
                </c:pt>
                <c:pt idx="17568">
                  <c:v>6.2667442957559842</c:v>
                </c:pt>
                <c:pt idx="17569">
                  <c:v>6.481611410776793</c:v>
                </c:pt>
                <c:pt idx="17570">
                  <c:v>4.7594599723815918</c:v>
                </c:pt>
                <c:pt idx="17571">
                  <c:v>5.75634813308716</c:v>
                </c:pt>
                <c:pt idx="17572">
                  <c:v>7.2984011967976716</c:v>
                </c:pt>
                <c:pt idx="17573">
                  <c:v>8.005328814188605</c:v>
                </c:pt>
                <c:pt idx="17574">
                  <c:v>6.5734001795451036</c:v>
                </c:pt>
                <c:pt idx="17575">
                  <c:v>5.7106068929036864</c:v>
                </c:pt>
                <c:pt idx="17576">
                  <c:v>5.089263280232732</c:v>
                </c:pt>
                <c:pt idx="17577">
                  <c:v>3.5898935000101346</c:v>
                </c:pt>
                <c:pt idx="17578">
                  <c:v>4.415317217508969</c:v>
                </c:pt>
                <c:pt idx="17579">
                  <c:v>1.8138731320699431</c:v>
                </c:pt>
                <c:pt idx="17580">
                  <c:v>2.7748122215270996</c:v>
                </c:pt>
                <c:pt idx="17581">
                  <c:v>1.9409136772155762</c:v>
                </c:pt>
                <c:pt idx="17582">
                  <c:v>1.9690996805827012</c:v>
                </c:pt>
                <c:pt idx="17583">
                  <c:v>2.0031593640645156</c:v>
                </c:pt>
                <c:pt idx="17584">
                  <c:v>1.3028515179951796</c:v>
                </c:pt>
                <c:pt idx="17585">
                  <c:v>1.0110551516215203</c:v>
                </c:pt>
                <c:pt idx="17586">
                  <c:v>-0.24318583806353897</c:v>
                </c:pt>
                <c:pt idx="17587">
                  <c:v>0.31108268102013892</c:v>
                </c:pt>
                <c:pt idx="17588">
                  <c:v>0.27054135004675561</c:v>
                </c:pt>
                <c:pt idx="17589">
                  <c:v>0.30908568700158423</c:v>
                </c:pt>
                <c:pt idx="17590">
                  <c:v>0.12017981211340609</c:v>
                </c:pt>
                <c:pt idx="17591">
                  <c:v>1.135819673538208</c:v>
                </c:pt>
                <c:pt idx="17592">
                  <c:v>-0.33477234840393066</c:v>
                </c:pt>
                <c:pt idx="17593">
                  <c:v>-0.29721124966937396</c:v>
                </c:pt>
                <c:pt idx="17594">
                  <c:v>-0.22894883155822765</c:v>
                </c:pt>
                <c:pt idx="17595">
                  <c:v>-0.33471481005352655</c:v>
                </c:pt>
                <c:pt idx="17596">
                  <c:v>-0.38294219970703142</c:v>
                </c:pt>
                <c:pt idx="17597">
                  <c:v>-0.13606309890747076</c:v>
                </c:pt>
                <c:pt idx="17598">
                  <c:v>-3.5122791926085029E-2</c:v>
                </c:pt>
                <c:pt idx="17599">
                  <c:v>-3.3065954844175849E-2</c:v>
                </c:pt>
                <c:pt idx="17600">
                  <c:v>-3.3198356628417976E-2</c:v>
                </c:pt>
                <c:pt idx="17601">
                  <c:v>-5.5857261021913039E-2</c:v>
                </c:pt>
                <c:pt idx="17602">
                  <c:v>-0.13140924771627746</c:v>
                </c:pt>
                <c:pt idx="17603">
                  <c:v>-0.27671949068707136</c:v>
                </c:pt>
                <c:pt idx="17604">
                  <c:v>-0.42701554298400896</c:v>
                </c:pt>
                <c:pt idx="17605">
                  <c:v>-0.54705389340719568</c:v>
                </c:pt>
                <c:pt idx="17606">
                  <c:v>-0.71132485071817131</c:v>
                </c:pt>
                <c:pt idx="17607">
                  <c:v>-1.0034077167510986</c:v>
                </c:pt>
                <c:pt idx="17608">
                  <c:v>-1.0207317670186451</c:v>
                </c:pt>
                <c:pt idx="17609">
                  <c:v>3.6599697271983018</c:v>
                </c:pt>
                <c:pt idx="17610">
                  <c:v>2.6203142007191795</c:v>
                </c:pt>
                <c:pt idx="17611">
                  <c:v>1.4366040229797359</c:v>
                </c:pt>
                <c:pt idx="17612">
                  <c:v>1.4570418198903496</c:v>
                </c:pt>
                <c:pt idx="17613">
                  <c:v>-0.41277941068014457</c:v>
                </c:pt>
                <c:pt idx="17614">
                  <c:v>-0.29888995488482828</c:v>
                </c:pt>
                <c:pt idx="17615">
                  <c:v>-0.24989247322082525</c:v>
                </c:pt>
                <c:pt idx="17616">
                  <c:v>1.1156843503316338</c:v>
                </c:pt>
                <c:pt idx="17617">
                  <c:v>1.3988569577535093</c:v>
                </c:pt>
                <c:pt idx="17618">
                  <c:v>0.99727702140808105</c:v>
                </c:pt>
                <c:pt idx="17619">
                  <c:v>0.9012904961903988</c:v>
                </c:pt>
                <c:pt idx="17620">
                  <c:v>-6.6534201304108392E-2</c:v>
                </c:pt>
                <c:pt idx="17621">
                  <c:v>0.62761203447976777</c:v>
                </c:pt>
                <c:pt idx="17622">
                  <c:v>0.60125358899432491</c:v>
                </c:pt>
                <c:pt idx="17623">
                  <c:v>0.17701085408526757</c:v>
                </c:pt>
                <c:pt idx="17624">
                  <c:v>0.16628654797872855</c:v>
                </c:pt>
                <c:pt idx="17625">
                  <c:v>-0.15475662549337699</c:v>
                </c:pt>
                <c:pt idx="17626">
                  <c:v>0.35034068425497389</c:v>
                </c:pt>
                <c:pt idx="17627">
                  <c:v>0.46690305074056926</c:v>
                </c:pt>
                <c:pt idx="17628">
                  <c:v>0.42317597071331647</c:v>
                </c:pt>
                <c:pt idx="17629">
                  <c:v>0.53886238733926428</c:v>
                </c:pt>
                <c:pt idx="17630">
                  <c:v>0.58694060643514978</c:v>
                </c:pt>
                <c:pt idx="17631">
                  <c:v>0.43252801895141613</c:v>
                </c:pt>
                <c:pt idx="17632">
                  <c:v>0.34724783897399891</c:v>
                </c:pt>
                <c:pt idx="17633">
                  <c:v>0.50763265291848858</c:v>
                </c:pt>
                <c:pt idx="17634">
                  <c:v>0.35211523373919817</c:v>
                </c:pt>
                <c:pt idx="17635">
                  <c:v>0.25536330540975882</c:v>
                </c:pt>
                <c:pt idx="17636">
                  <c:v>0.18252364794412301</c:v>
                </c:pt>
                <c:pt idx="17637">
                  <c:v>0.15637024243673642</c:v>
                </c:pt>
                <c:pt idx="17638">
                  <c:v>0.13654534022012407</c:v>
                </c:pt>
                <c:pt idx="17639">
                  <c:v>0.12550036112469343</c:v>
                </c:pt>
                <c:pt idx="17640">
                  <c:v>0.1190223693847656</c:v>
                </c:pt>
                <c:pt idx="17641">
                  <c:v>0.11666989326477051</c:v>
                </c:pt>
                <c:pt idx="17642">
                  <c:v>0.11113341649374317</c:v>
                </c:pt>
                <c:pt idx="17643">
                  <c:v>9.6131165822356507E-2</c:v>
                </c:pt>
                <c:pt idx="17644">
                  <c:v>9.777005513507224E-2</c:v>
                </c:pt>
                <c:pt idx="17645">
                  <c:v>0.10700750350952148</c:v>
                </c:pt>
                <c:pt idx="17646">
                  <c:v>0.13947788874307321</c:v>
                </c:pt>
                <c:pt idx="17647">
                  <c:v>0.1721225579579766</c:v>
                </c:pt>
                <c:pt idx="17648">
                  <c:v>0.22305615742999413</c:v>
                </c:pt>
                <c:pt idx="17649">
                  <c:v>0.28300317128500307</c:v>
                </c:pt>
                <c:pt idx="17650">
                  <c:v>0.33298118909201002</c:v>
                </c:pt>
                <c:pt idx="17651">
                  <c:v>0.51799400647479432</c:v>
                </c:pt>
                <c:pt idx="17652">
                  <c:v>0.20044167836508109</c:v>
                </c:pt>
                <c:pt idx="17653">
                  <c:v>-0.15009983380636543</c:v>
                </c:pt>
                <c:pt idx="17654">
                  <c:v>3.0168692270819983E-3</c:v>
                </c:pt>
                <c:pt idx="17655">
                  <c:v>9.2687447865813524E-2</c:v>
                </c:pt>
                <c:pt idx="17656">
                  <c:v>0.12159244219463974</c:v>
                </c:pt>
                <c:pt idx="17657">
                  <c:v>0.14331332842508004</c:v>
                </c:pt>
                <c:pt idx="17658">
                  <c:v>0.16503580411273339</c:v>
                </c:pt>
                <c:pt idx="17659">
                  <c:v>0.1916090647379747</c:v>
                </c:pt>
                <c:pt idx="17660">
                  <c:v>0.21156167984008789</c:v>
                </c:pt>
                <c:pt idx="17661">
                  <c:v>0.23439216613769537</c:v>
                </c:pt>
                <c:pt idx="17662">
                  <c:v>0.26043756802874896</c:v>
                </c:pt>
                <c:pt idx="17663">
                  <c:v>0.29885927836099335</c:v>
                </c:pt>
                <c:pt idx="17664">
                  <c:v>0.37453214327496215</c:v>
                </c:pt>
                <c:pt idx="17665">
                  <c:v>0.43116331100463884</c:v>
                </c:pt>
                <c:pt idx="17666">
                  <c:v>0.47731669743853911</c:v>
                </c:pt>
                <c:pt idx="17667">
                  <c:v>0.51746908823648141</c:v>
                </c:pt>
                <c:pt idx="17668">
                  <c:v>0.48011827468872081</c:v>
                </c:pt>
                <c:pt idx="17669">
                  <c:v>0.50933154424029659</c:v>
                </c:pt>
                <c:pt idx="17670">
                  <c:v>0.52592118581136993</c:v>
                </c:pt>
                <c:pt idx="17671">
                  <c:v>0.4703025023142689</c:v>
                </c:pt>
                <c:pt idx="17672">
                  <c:v>0.35480054219561924</c:v>
                </c:pt>
                <c:pt idx="17673">
                  <c:v>0.59121743837994223</c:v>
                </c:pt>
                <c:pt idx="17674">
                  <c:v>0.55387663841247592</c:v>
                </c:pt>
                <c:pt idx="17675">
                  <c:v>0.63097826639813137</c:v>
                </c:pt>
                <c:pt idx="17676">
                  <c:v>1.0030857721964419</c:v>
                </c:pt>
                <c:pt idx="17677">
                  <c:v>1.158574104309082</c:v>
                </c:pt>
                <c:pt idx="17678">
                  <c:v>1.6758960882822578</c:v>
                </c:pt>
                <c:pt idx="17679">
                  <c:v>1.5967186292012634</c:v>
                </c:pt>
                <c:pt idx="17680">
                  <c:v>1.7062927087147839</c:v>
                </c:pt>
                <c:pt idx="17681">
                  <c:v>1.2215091387431016</c:v>
                </c:pt>
                <c:pt idx="17682">
                  <c:v>-3.7448712984720789</c:v>
                </c:pt>
                <c:pt idx="17683">
                  <c:v>-7.1251022020975903</c:v>
                </c:pt>
                <c:pt idx="17684">
                  <c:v>-3.4601043065388808</c:v>
                </c:pt>
                <c:pt idx="17685">
                  <c:v>0.79726219177246027</c:v>
                </c:pt>
                <c:pt idx="17686">
                  <c:v>1.2805418968200684</c:v>
                </c:pt>
                <c:pt idx="17687">
                  <c:v>1.2686886787414551</c:v>
                </c:pt>
                <c:pt idx="17688">
                  <c:v>1.2718815803527832</c:v>
                </c:pt>
                <c:pt idx="17689">
                  <c:v>1.2604587872823458</c:v>
                </c:pt>
                <c:pt idx="17690">
                  <c:v>1.2499028841654645</c:v>
                </c:pt>
                <c:pt idx="17691">
                  <c:v>1.2393186887105117</c:v>
                </c:pt>
                <c:pt idx="17692">
                  <c:v>1.2394342422485345</c:v>
                </c:pt>
                <c:pt idx="17693">
                  <c:v>1.2462217013041363</c:v>
                </c:pt>
                <c:pt idx="17694">
                  <c:v>1.2334281603495465</c:v>
                </c:pt>
                <c:pt idx="17695">
                  <c:v>1.1912633577982206</c:v>
                </c:pt>
                <c:pt idx="17696">
                  <c:v>1.1312864621480685</c:v>
                </c:pt>
                <c:pt idx="17697">
                  <c:v>1.1261170705159889</c:v>
                </c:pt>
                <c:pt idx="17698">
                  <c:v>1.1906971931457524</c:v>
                </c:pt>
                <c:pt idx="17699">
                  <c:v>1.0946078300476079</c:v>
                </c:pt>
                <c:pt idx="17700">
                  <c:v>0.94438123703002952</c:v>
                </c:pt>
                <c:pt idx="17701">
                  <c:v>0.83084774017333984</c:v>
                </c:pt>
                <c:pt idx="17702">
                  <c:v>0.6223462422688617</c:v>
                </c:pt>
                <c:pt idx="17703">
                  <c:v>0.8171567916870115</c:v>
                </c:pt>
                <c:pt idx="17704">
                  <c:v>0.68099308013916038</c:v>
                </c:pt>
                <c:pt idx="17705">
                  <c:v>0.56276782353722854</c:v>
                </c:pt>
                <c:pt idx="17706">
                  <c:v>0.77474927902221702</c:v>
                </c:pt>
                <c:pt idx="17707">
                  <c:v>0.14529259999591204</c:v>
                </c:pt>
                <c:pt idx="17708">
                  <c:v>-1.2201938629150391</c:v>
                </c:pt>
                <c:pt idx="17709">
                  <c:v>-3.0543575286865243</c:v>
                </c:pt>
                <c:pt idx="17710">
                  <c:v>-2.7854930559794306</c:v>
                </c:pt>
                <c:pt idx="17711">
                  <c:v>-1.9716731707255239</c:v>
                </c:pt>
                <c:pt idx="17712">
                  <c:v>-1.4442189534505021</c:v>
                </c:pt>
                <c:pt idx="17713">
                  <c:v>-2.2082484563191538</c:v>
                </c:pt>
                <c:pt idx="17714">
                  <c:v>-4.9647995630899686</c:v>
                </c:pt>
                <c:pt idx="17715">
                  <c:v>-22.69404315948487</c:v>
                </c:pt>
                <c:pt idx="17716">
                  <c:v>-6.3047127723693848</c:v>
                </c:pt>
                <c:pt idx="17717">
                  <c:v>-6.7986041704813829</c:v>
                </c:pt>
                <c:pt idx="17718">
                  <c:v>-6.3634538650512695</c:v>
                </c:pt>
                <c:pt idx="17719">
                  <c:v>-5.7517571449279794</c:v>
                </c:pt>
                <c:pt idx="17720">
                  <c:v>-5.6013113657633093</c:v>
                </c:pt>
                <c:pt idx="17721">
                  <c:v>-5.8127072652180782</c:v>
                </c:pt>
                <c:pt idx="17722">
                  <c:v>-5.0871291160583496</c:v>
                </c:pt>
                <c:pt idx="17723">
                  <c:v>-4.2738544146220097</c:v>
                </c:pt>
                <c:pt idx="17724">
                  <c:v>-3.2340623537699003</c:v>
                </c:pt>
                <c:pt idx="17725">
                  <c:v>-3.4628965059915799</c:v>
                </c:pt>
                <c:pt idx="17726">
                  <c:v>-5.2046882311503282</c:v>
                </c:pt>
                <c:pt idx="17727">
                  <c:v>-5.1275356610615823</c:v>
                </c:pt>
                <c:pt idx="17728">
                  <c:v>-3.9660660425822138</c:v>
                </c:pt>
                <c:pt idx="17729">
                  <c:v>-5.8790523211160917</c:v>
                </c:pt>
                <c:pt idx="17730">
                  <c:v>-3.9171981811523442</c:v>
                </c:pt>
                <c:pt idx="17731">
                  <c:v>-5.1089269320169688</c:v>
                </c:pt>
                <c:pt idx="17732">
                  <c:v>-5.1603690783182383</c:v>
                </c:pt>
                <c:pt idx="17733">
                  <c:v>-4.1215421358744493</c:v>
                </c:pt>
                <c:pt idx="17734">
                  <c:v>-4.3825453122456679</c:v>
                </c:pt>
                <c:pt idx="17735">
                  <c:v>-4.2377931276956824</c:v>
                </c:pt>
                <c:pt idx="17736">
                  <c:v>-3.4665813446044931</c:v>
                </c:pt>
                <c:pt idx="17737">
                  <c:v>-3.9183023770650038</c:v>
                </c:pt>
                <c:pt idx="17738">
                  <c:v>-4.7482636769613027</c:v>
                </c:pt>
                <c:pt idx="17739">
                  <c:v>-3.31208817164105</c:v>
                </c:pt>
                <c:pt idx="17740">
                  <c:v>-2.8494232495626202</c:v>
                </c:pt>
                <c:pt idx="17741">
                  <c:v>-2.2807194391886583</c:v>
                </c:pt>
                <c:pt idx="17742">
                  <c:v>-3.4860374132791767</c:v>
                </c:pt>
                <c:pt idx="17743">
                  <c:v>-4.5364564259846842</c:v>
                </c:pt>
                <c:pt idx="17744">
                  <c:v>-2.5786256790161133</c:v>
                </c:pt>
                <c:pt idx="17745">
                  <c:v>-1.9417648315429685</c:v>
                </c:pt>
                <c:pt idx="17746">
                  <c:v>-1.0904809633890982</c:v>
                </c:pt>
                <c:pt idx="17747">
                  <c:v>-0.8541650772094731</c:v>
                </c:pt>
                <c:pt idx="17748">
                  <c:v>-0.78796148300170898</c:v>
                </c:pt>
                <c:pt idx="17749">
                  <c:v>-0.42293596267700206</c:v>
                </c:pt>
                <c:pt idx="17750">
                  <c:v>-0.70428355534869524</c:v>
                </c:pt>
                <c:pt idx="17751">
                  <c:v>-0.9621931711832874</c:v>
                </c:pt>
                <c:pt idx="17752">
                  <c:v>-1.2923334439595351</c:v>
                </c:pt>
                <c:pt idx="17753">
                  <c:v>-1.3415474891662604</c:v>
                </c:pt>
                <c:pt idx="17754">
                  <c:v>-2.0930787722269892</c:v>
                </c:pt>
                <c:pt idx="17755">
                  <c:v>-1.7115499178568712</c:v>
                </c:pt>
                <c:pt idx="17756">
                  <c:v>-2.2707479794820538</c:v>
                </c:pt>
                <c:pt idx="17757">
                  <c:v>-2.2530574798583984</c:v>
                </c:pt>
                <c:pt idx="17758">
                  <c:v>-1.5238949457804543</c:v>
                </c:pt>
                <c:pt idx="17759">
                  <c:v>-3.6558394432067867</c:v>
                </c:pt>
                <c:pt idx="17760">
                  <c:v>-4.8253154754638672</c:v>
                </c:pt>
                <c:pt idx="17761">
                  <c:v>-4.8190242449442735</c:v>
                </c:pt>
                <c:pt idx="17762">
                  <c:v>-4.7213223775228261</c:v>
                </c:pt>
                <c:pt idx="17763">
                  <c:v>-5.4758771260579806</c:v>
                </c:pt>
                <c:pt idx="17764">
                  <c:v>-5.3031730651855469</c:v>
                </c:pt>
                <c:pt idx="17765">
                  <c:v>-5.3792222340902089</c:v>
                </c:pt>
                <c:pt idx="17766">
                  <c:v>-5.34545850753784</c:v>
                </c:pt>
                <c:pt idx="17767">
                  <c:v>-5.2218928337097168</c:v>
                </c:pt>
                <c:pt idx="17768">
                  <c:v>-5.3479739824931034</c:v>
                </c:pt>
                <c:pt idx="17769">
                  <c:v>-3.9381554921468469</c:v>
                </c:pt>
                <c:pt idx="17770">
                  <c:v>-4.7048080762227755</c:v>
                </c:pt>
                <c:pt idx="17771">
                  <c:v>-4.7975336710612151</c:v>
                </c:pt>
                <c:pt idx="17772">
                  <c:v>-4.3236384391784668</c:v>
                </c:pt>
                <c:pt idx="17773">
                  <c:v>-4.7741031646728533</c:v>
                </c:pt>
                <c:pt idx="17774">
                  <c:v>-4.5507917404174805</c:v>
                </c:pt>
                <c:pt idx="17775">
                  <c:v>-5.0614652633666974</c:v>
                </c:pt>
                <c:pt idx="17776">
                  <c:v>25.407331466674805</c:v>
                </c:pt>
                <c:pt idx="17777">
                  <c:v>4.7509393692016602</c:v>
                </c:pt>
                <c:pt idx="17778">
                  <c:v>1.875368595123291</c:v>
                </c:pt>
                <c:pt idx="17779">
                  <c:v>0.57349332173663436</c:v>
                </c:pt>
                <c:pt idx="17780">
                  <c:v>-0.34854300816851935</c:v>
                </c:pt>
                <c:pt idx="17781">
                  <c:v>-1.1067884763081681</c:v>
                </c:pt>
                <c:pt idx="17782">
                  <c:v>-1.3738945325216037</c:v>
                </c:pt>
                <c:pt idx="17783">
                  <c:v>-2.1963079770406466</c:v>
                </c:pt>
                <c:pt idx="17784">
                  <c:v>-2.5223188400268555</c:v>
                </c:pt>
                <c:pt idx="17785">
                  <c:v>-3.389351844787599</c:v>
                </c:pt>
                <c:pt idx="17786">
                  <c:v>-3.2977267901102891</c:v>
                </c:pt>
                <c:pt idx="17787">
                  <c:v>-3.4049162864685059</c:v>
                </c:pt>
                <c:pt idx="17788">
                  <c:v>-0.34651803970336925</c:v>
                </c:pt>
                <c:pt idx="17789">
                  <c:v>11.949845314025879</c:v>
                </c:pt>
                <c:pt idx="17790">
                  <c:v>22.657628854115842</c:v>
                </c:pt>
                <c:pt idx="17791">
                  <c:v>26.673934459686294</c:v>
                </c:pt>
                <c:pt idx="17792">
                  <c:v>31.535116990407289</c:v>
                </c:pt>
                <c:pt idx="17793">
                  <c:v>35.101847807566323</c:v>
                </c:pt>
                <c:pt idx="17794">
                  <c:v>33.171555995941162</c:v>
                </c:pt>
                <c:pt idx="17795">
                  <c:v>27.429016272226917</c:v>
                </c:pt>
                <c:pt idx="17796">
                  <c:v>24.358534653981557</c:v>
                </c:pt>
                <c:pt idx="17797">
                  <c:v>22.214781284332272</c:v>
                </c:pt>
                <c:pt idx="17798">
                  <c:v>21.819011211395264</c:v>
                </c:pt>
                <c:pt idx="17799">
                  <c:v>22.219412962595584</c:v>
                </c:pt>
                <c:pt idx="17800">
                  <c:v>22.398848374684633</c:v>
                </c:pt>
                <c:pt idx="17801">
                  <c:v>23.320046265920027</c:v>
                </c:pt>
                <c:pt idx="17802">
                  <c:v>22.809417883555106</c:v>
                </c:pt>
                <c:pt idx="17803">
                  <c:v>23.502837816874141</c:v>
                </c:pt>
                <c:pt idx="17804">
                  <c:v>27.783649444580064</c:v>
                </c:pt>
                <c:pt idx="17805">
                  <c:v>32.565545876820885</c:v>
                </c:pt>
                <c:pt idx="17806">
                  <c:v>55.615326245625816</c:v>
                </c:pt>
                <c:pt idx="17807">
                  <c:v>45.927124500274644</c:v>
                </c:pt>
                <c:pt idx="17808">
                  <c:v>21.874641418457031</c:v>
                </c:pt>
                <c:pt idx="17809">
                  <c:v>-29.460663795471181</c:v>
                </c:pt>
                <c:pt idx="17810">
                  <c:v>-49.970621903737339</c:v>
                </c:pt>
                <c:pt idx="17811">
                  <c:v>-31.116754055023193</c:v>
                </c:pt>
                <c:pt idx="17812">
                  <c:v>-4.5477631886799958</c:v>
                </c:pt>
                <c:pt idx="17813">
                  <c:v>1.5281373659769883</c:v>
                </c:pt>
                <c:pt idx="17814">
                  <c:v>3.4008692105611544</c:v>
                </c:pt>
                <c:pt idx="17815">
                  <c:v>3.2787761688232422</c:v>
                </c:pt>
                <c:pt idx="17816">
                  <c:v>2.7794508934020987</c:v>
                </c:pt>
                <c:pt idx="17817">
                  <c:v>2.708498318990054</c:v>
                </c:pt>
                <c:pt idx="17818">
                  <c:v>1.964879671732604</c:v>
                </c:pt>
                <c:pt idx="17819">
                  <c:v>0.29612636566162132</c:v>
                </c:pt>
                <c:pt idx="17820">
                  <c:v>-0.65866676966351201</c:v>
                </c:pt>
                <c:pt idx="17821">
                  <c:v>-0.45620997746783587</c:v>
                </c:pt>
                <c:pt idx="17822">
                  <c:v>-0.8169175783793321</c:v>
                </c:pt>
                <c:pt idx="17823">
                  <c:v>-1.6253674825032363</c:v>
                </c:pt>
                <c:pt idx="17824">
                  <c:v>-2.1097912788391131</c:v>
                </c:pt>
                <c:pt idx="17825">
                  <c:v>-3.7119658788045058</c:v>
                </c:pt>
                <c:pt idx="17826">
                  <c:v>-3.8972506523132884</c:v>
                </c:pt>
                <c:pt idx="17827">
                  <c:v>-3.7632260322570246</c:v>
                </c:pt>
                <c:pt idx="17828">
                  <c:v>-3.7097808519999393</c:v>
                </c:pt>
                <c:pt idx="17829">
                  <c:v>-3.4397060076395287</c:v>
                </c:pt>
                <c:pt idx="17830">
                  <c:v>-3.6596627235412589</c:v>
                </c:pt>
                <c:pt idx="17831">
                  <c:v>-3.512208143869997</c:v>
                </c:pt>
                <c:pt idx="17832">
                  <c:v>-3.3111521402994977</c:v>
                </c:pt>
                <c:pt idx="17833">
                  <c:v>-3.1618644396464211</c:v>
                </c:pt>
                <c:pt idx="17834">
                  <c:v>1.2504080136616835</c:v>
                </c:pt>
                <c:pt idx="17835">
                  <c:v>1.733785470326723</c:v>
                </c:pt>
                <c:pt idx="17836">
                  <c:v>-2.4657403628031034</c:v>
                </c:pt>
                <c:pt idx="17837">
                  <c:v>-1.5857334136962891</c:v>
                </c:pt>
                <c:pt idx="17838">
                  <c:v>-0.42458470662438696</c:v>
                </c:pt>
                <c:pt idx="17839">
                  <c:v>0.22792434692382818</c:v>
                </c:pt>
                <c:pt idx="17840">
                  <c:v>-8.431529998779301E-2</c:v>
                </c:pt>
                <c:pt idx="17841">
                  <c:v>9.9862734476801052E-2</c:v>
                </c:pt>
                <c:pt idx="17842">
                  <c:v>0.17773024241137148</c:v>
                </c:pt>
                <c:pt idx="17843">
                  <c:v>0.15648142496741013</c:v>
                </c:pt>
                <c:pt idx="17844">
                  <c:v>0.12824185689282794</c:v>
                </c:pt>
                <c:pt idx="17845">
                  <c:v>1.1847178141238156E-2</c:v>
                </c:pt>
                <c:pt idx="17846">
                  <c:v>-1.4216423034667972E-2</c:v>
                </c:pt>
                <c:pt idx="17847">
                  <c:v>-0.20155970255530073</c:v>
                </c:pt>
                <c:pt idx="17848">
                  <c:v>-1.771362622578863</c:v>
                </c:pt>
                <c:pt idx="17849">
                  <c:v>-2.7426102956136447</c:v>
                </c:pt>
                <c:pt idx="17850">
                  <c:v>-1.5695568720499296</c:v>
                </c:pt>
                <c:pt idx="17851">
                  <c:v>-1.9392245610555396</c:v>
                </c:pt>
                <c:pt idx="17852">
                  <c:v>-3.0743579864501953</c:v>
                </c:pt>
                <c:pt idx="17853">
                  <c:v>-3.4631468454996375</c:v>
                </c:pt>
                <c:pt idx="17854">
                  <c:v>-1.7267920176188905</c:v>
                </c:pt>
                <c:pt idx="17855">
                  <c:v>-2.5221662521362314</c:v>
                </c:pt>
                <c:pt idx="17856">
                  <c:v>-3.052931467692134</c:v>
                </c:pt>
                <c:pt idx="17857">
                  <c:v>-1.7192322413126244</c:v>
                </c:pt>
                <c:pt idx="17858">
                  <c:v>-1.0501178105672584</c:v>
                </c:pt>
                <c:pt idx="17859">
                  <c:v>-1.528532981872559</c:v>
                </c:pt>
                <c:pt idx="17860">
                  <c:v>-2.6317564646403753</c:v>
                </c:pt>
                <c:pt idx="17861">
                  <c:v>-2.8308165868123751</c:v>
                </c:pt>
                <c:pt idx="17862">
                  <c:v>-1.8668737411499019</c:v>
                </c:pt>
                <c:pt idx="17863">
                  <c:v>-1.1698443094888944</c:v>
                </c:pt>
                <c:pt idx="17864">
                  <c:v>-0.89001655578613248</c:v>
                </c:pt>
                <c:pt idx="17865">
                  <c:v>-6.7383130391363039E-2</c:v>
                </c:pt>
                <c:pt idx="17866">
                  <c:v>3.6778341929117468</c:v>
                </c:pt>
                <c:pt idx="17867">
                  <c:v>212.4608451525371</c:v>
                </c:pt>
                <c:pt idx="17868">
                  <c:v>99.000768025716113</c:v>
                </c:pt>
                <c:pt idx="17869">
                  <c:v>35.919270356496142</c:v>
                </c:pt>
                <c:pt idx="17870">
                  <c:v>51.623472054799379</c:v>
                </c:pt>
                <c:pt idx="17871">
                  <c:v>49.079504013061509</c:v>
                </c:pt>
                <c:pt idx="17872">
                  <c:v>58.237886110941524</c:v>
                </c:pt>
                <c:pt idx="17873">
                  <c:v>39.248536268870076</c:v>
                </c:pt>
                <c:pt idx="17874">
                  <c:v>58.393540382385261</c:v>
                </c:pt>
                <c:pt idx="17875">
                  <c:v>69.958679358164403</c:v>
                </c:pt>
                <c:pt idx="17876">
                  <c:v>45.978270053863504</c:v>
                </c:pt>
                <c:pt idx="17877">
                  <c:v>42.546124140421512</c:v>
                </c:pt>
                <c:pt idx="17878">
                  <c:v>48.983637491861984</c:v>
                </c:pt>
                <c:pt idx="17879">
                  <c:v>50.787360509236606</c:v>
                </c:pt>
                <c:pt idx="17880">
                  <c:v>40.677913824717223</c:v>
                </c:pt>
                <c:pt idx="17881">
                  <c:v>0.61073652903240827</c:v>
                </c:pt>
                <c:pt idx="17882">
                  <c:v>0.5686723391215196</c:v>
                </c:pt>
                <c:pt idx="17883">
                  <c:v>-1.0115669568379526</c:v>
                </c:pt>
                <c:pt idx="17884">
                  <c:v>-1.946242650350883E-2</c:v>
                </c:pt>
                <c:pt idx="17885">
                  <c:v>-1.9083499908447273E-2</c:v>
                </c:pt>
                <c:pt idx="17886">
                  <c:v>-1.898733774822859E-2</c:v>
                </c:pt>
                <c:pt idx="17887">
                  <c:v>-1.7842769622802741E-2</c:v>
                </c:pt>
                <c:pt idx="17888">
                  <c:v>-1.0858535766601566E-2</c:v>
                </c:pt>
                <c:pt idx="17889">
                  <c:v>-1.3418594996124966E-2</c:v>
                </c:pt>
                <c:pt idx="17890">
                  <c:v>-8.6160024007170946E-2</c:v>
                </c:pt>
                <c:pt idx="17891">
                  <c:v>-0.57610837618511845</c:v>
                </c:pt>
                <c:pt idx="17892">
                  <c:v>-1.8474519252777104</c:v>
                </c:pt>
                <c:pt idx="17893">
                  <c:v>-4.3041171232858897</c:v>
                </c:pt>
                <c:pt idx="17894">
                  <c:v>-3.4859897295633582</c:v>
                </c:pt>
                <c:pt idx="17895">
                  <c:v>-2.6673358281453279</c:v>
                </c:pt>
                <c:pt idx="17896">
                  <c:v>-5.8993415832519531</c:v>
                </c:pt>
                <c:pt idx="17897">
                  <c:v>-8.6267086664835766</c:v>
                </c:pt>
                <c:pt idx="17898">
                  <c:v>1.3786220550537109</c:v>
                </c:pt>
                <c:pt idx="17899">
                  <c:v>3.030439535776793</c:v>
                </c:pt>
                <c:pt idx="17900">
                  <c:v>1.7888609568278184</c:v>
                </c:pt>
                <c:pt idx="17901">
                  <c:v>58.043695131937675</c:v>
                </c:pt>
                <c:pt idx="17902">
                  <c:v>20.738498210906982</c:v>
                </c:pt>
                <c:pt idx="17903">
                  <c:v>11.894754568735777</c:v>
                </c:pt>
                <c:pt idx="17904">
                  <c:v>15.578272660573301</c:v>
                </c:pt>
                <c:pt idx="17905">
                  <c:v>12.416219711303714</c:v>
                </c:pt>
                <c:pt idx="17906">
                  <c:v>13.312501589457156</c:v>
                </c:pt>
                <c:pt idx="17907">
                  <c:v>14.606084505716982</c:v>
                </c:pt>
                <c:pt idx="17908">
                  <c:v>10.722069581349729</c:v>
                </c:pt>
                <c:pt idx="17909">
                  <c:v>8.2617506980895996</c:v>
                </c:pt>
                <c:pt idx="17910">
                  <c:v>12.822598457336426</c:v>
                </c:pt>
                <c:pt idx="17911">
                  <c:v>13.554218769073481</c:v>
                </c:pt>
                <c:pt idx="17912">
                  <c:v>9.8235247929890761</c:v>
                </c:pt>
                <c:pt idx="17913">
                  <c:v>10.553185145060183</c:v>
                </c:pt>
                <c:pt idx="17914">
                  <c:v>13.995889822642031</c:v>
                </c:pt>
                <c:pt idx="17915">
                  <c:v>16.441356182098392</c:v>
                </c:pt>
                <c:pt idx="17916">
                  <c:v>12.353481769561773</c:v>
                </c:pt>
                <c:pt idx="17917">
                  <c:v>15.060138384501158</c:v>
                </c:pt>
                <c:pt idx="17918">
                  <c:v>17.290512720743823</c:v>
                </c:pt>
                <c:pt idx="17919">
                  <c:v>18.177976290384947</c:v>
                </c:pt>
                <c:pt idx="17920">
                  <c:v>11.697858333587646</c:v>
                </c:pt>
                <c:pt idx="17921">
                  <c:v>12.429898262023926</c:v>
                </c:pt>
                <c:pt idx="17922">
                  <c:v>11.864049752553345</c:v>
                </c:pt>
                <c:pt idx="17923">
                  <c:v>8.7279383341471508</c:v>
                </c:pt>
                <c:pt idx="17924">
                  <c:v>8.3175913492838163</c:v>
                </c:pt>
                <c:pt idx="17925">
                  <c:v>8.6826861699422651</c:v>
                </c:pt>
                <c:pt idx="17926">
                  <c:v>19.183501720428474</c:v>
                </c:pt>
                <c:pt idx="17927">
                  <c:v>-0.55828857421875</c:v>
                </c:pt>
                <c:pt idx="17928">
                  <c:v>-0.45792055130004905</c:v>
                </c:pt>
                <c:pt idx="17929">
                  <c:v>-0.60041761398315452</c:v>
                </c:pt>
                <c:pt idx="17930">
                  <c:v>-0.41620254516601568</c:v>
                </c:pt>
                <c:pt idx="17931">
                  <c:v>-0.24559052785235741</c:v>
                </c:pt>
                <c:pt idx="17932">
                  <c:v>-0.27563079198199608</c:v>
                </c:pt>
                <c:pt idx="17933">
                  <c:v>-0.11804167429608019</c:v>
                </c:pt>
                <c:pt idx="17934">
                  <c:v>-0.12442652384442003</c:v>
                </c:pt>
                <c:pt idx="17935">
                  <c:v>-0.24090369542437892</c:v>
                </c:pt>
                <c:pt idx="17936">
                  <c:v>-0.2709035873413087</c:v>
                </c:pt>
                <c:pt idx="17937">
                  <c:v>-0.31479310989379883</c:v>
                </c:pt>
                <c:pt idx="17938">
                  <c:v>11.672612826029482</c:v>
                </c:pt>
                <c:pt idx="17939">
                  <c:v>14.895759264628119</c:v>
                </c:pt>
                <c:pt idx="17940">
                  <c:v>14.032727559407537</c:v>
                </c:pt>
                <c:pt idx="17941">
                  <c:v>12.64069032669067</c:v>
                </c:pt>
                <c:pt idx="17942">
                  <c:v>10.893221378326416</c:v>
                </c:pt>
                <c:pt idx="17943">
                  <c:v>10.603427410125732</c:v>
                </c:pt>
                <c:pt idx="17944">
                  <c:v>12.69069798787433</c:v>
                </c:pt>
                <c:pt idx="17945">
                  <c:v>13.601942698160823</c:v>
                </c:pt>
                <c:pt idx="17946">
                  <c:v>15.447940190633116</c:v>
                </c:pt>
                <c:pt idx="17947">
                  <c:v>14.060952345530215</c:v>
                </c:pt>
                <c:pt idx="17948">
                  <c:v>13.436030228932683</c:v>
                </c:pt>
                <c:pt idx="17949">
                  <c:v>12.287173430124875</c:v>
                </c:pt>
                <c:pt idx="17950">
                  <c:v>13.157371679941829</c:v>
                </c:pt>
                <c:pt idx="17951">
                  <c:v>11.879550298055003</c:v>
                </c:pt>
                <c:pt idx="17952">
                  <c:v>13.444179534912108</c:v>
                </c:pt>
                <c:pt idx="17953">
                  <c:v>11.358539422353093</c:v>
                </c:pt>
                <c:pt idx="17954">
                  <c:v>12.534524122873961</c:v>
                </c:pt>
                <c:pt idx="17955">
                  <c:v>16.734203974405936</c:v>
                </c:pt>
                <c:pt idx="17956">
                  <c:v>21.022749741872122</c:v>
                </c:pt>
                <c:pt idx="17957">
                  <c:v>13.374917507171634</c:v>
                </c:pt>
                <c:pt idx="17958">
                  <c:v>-3.0872216224670419</c:v>
                </c:pt>
                <c:pt idx="17959">
                  <c:v>7.6012307802836325</c:v>
                </c:pt>
                <c:pt idx="17960">
                  <c:v>12.87360191345215</c:v>
                </c:pt>
                <c:pt idx="17961">
                  <c:v>12.7739189465841</c:v>
                </c:pt>
                <c:pt idx="17962">
                  <c:v>12.1951789855957</c:v>
                </c:pt>
                <c:pt idx="17963">
                  <c:v>12.422719637552859</c:v>
                </c:pt>
                <c:pt idx="17964">
                  <c:v>12.009003162384033</c:v>
                </c:pt>
                <c:pt idx="17965">
                  <c:v>11.256069024403871</c:v>
                </c:pt>
                <c:pt idx="17966">
                  <c:v>10.275326728820801</c:v>
                </c:pt>
                <c:pt idx="17967">
                  <c:v>10.801313082377131</c:v>
                </c:pt>
                <c:pt idx="17968">
                  <c:v>11.182297070821164</c:v>
                </c:pt>
                <c:pt idx="17969">
                  <c:v>10.87236897150672</c:v>
                </c:pt>
                <c:pt idx="17970">
                  <c:v>12.930576165517149</c:v>
                </c:pt>
                <c:pt idx="17971">
                  <c:v>11.806525866190615</c:v>
                </c:pt>
                <c:pt idx="17972">
                  <c:v>11.016042868296324</c:v>
                </c:pt>
                <c:pt idx="17973">
                  <c:v>12.559237003326421</c:v>
                </c:pt>
                <c:pt idx="17974">
                  <c:v>13.113095601399721</c:v>
                </c:pt>
                <c:pt idx="17975">
                  <c:v>14.272301991780576</c:v>
                </c:pt>
                <c:pt idx="17976">
                  <c:v>12.072452386220338</c:v>
                </c:pt>
                <c:pt idx="17977">
                  <c:v>12.170095761617002</c:v>
                </c:pt>
                <c:pt idx="17978">
                  <c:v>11.772785027821843</c:v>
                </c:pt>
                <c:pt idx="17979">
                  <c:v>10.441150188446045</c:v>
                </c:pt>
                <c:pt idx="17980">
                  <c:v>10.296388785044313</c:v>
                </c:pt>
                <c:pt idx="17981">
                  <c:v>9.4436400731405001</c:v>
                </c:pt>
                <c:pt idx="17982">
                  <c:v>10.622354825337709</c:v>
                </c:pt>
                <c:pt idx="17983">
                  <c:v>10.689046382904056</c:v>
                </c:pt>
                <c:pt idx="17984">
                  <c:v>12.336230119069459</c:v>
                </c:pt>
                <c:pt idx="17985">
                  <c:v>13.148435115814209</c:v>
                </c:pt>
                <c:pt idx="17986">
                  <c:v>15.62538258234656</c:v>
                </c:pt>
                <c:pt idx="17987">
                  <c:v>14.836031595865908</c:v>
                </c:pt>
                <c:pt idx="17988">
                  <c:v>-24.909945964813232</c:v>
                </c:pt>
                <c:pt idx="17989">
                  <c:v>-21.595221837361677</c:v>
                </c:pt>
                <c:pt idx="17990">
                  <c:v>1.483966986338316</c:v>
                </c:pt>
                <c:pt idx="17991">
                  <c:v>9.5959601402282715</c:v>
                </c:pt>
                <c:pt idx="17992">
                  <c:v>9.5599393844604528</c:v>
                </c:pt>
                <c:pt idx="17993">
                  <c:v>9.8983004887898538</c:v>
                </c:pt>
                <c:pt idx="17994">
                  <c:v>9.4145914713541252</c:v>
                </c:pt>
                <c:pt idx="17995">
                  <c:v>9.8636465072631907</c:v>
                </c:pt>
                <c:pt idx="17996">
                  <c:v>11.500296433766668</c:v>
                </c:pt>
                <c:pt idx="17997">
                  <c:v>12.575339953104624</c:v>
                </c:pt>
                <c:pt idx="17998">
                  <c:v>13.917481422424316</c:v>
                </c:pt>
                <c:pt idx="17999">
                  <c:v>16.026567618052191</c:v>
                </c:pt>
                <c:pt idx="18000">
                  <c:v>9.7435512542724609</c:v>
                </c:pt>
                <c:pt idx="18001">
                  <c:v>13.403683980305972</c:v>
                </c:pt>
                <c:pt idx="18002">
                  <c:v>13.178006490071592</c:v>
                </c:pt>
                <c:pt idx="18003">
                  <c:v>13.506828625996885</c:v>
                </c:pt>
                <c:pt idx="18004">
                  <c:v>13.211986700693782</c:v>
                </c:pt>
                <c:pt idx="18005">
                  <c:v>12.734371185302724</c:v>
                </c:pt>
                <c:pt idx="18006">
                  <c:v>12.904494762420654</c:v>
                </c:pt>
                <c:pt idx="18007">
                  <c:v>13.100066026051818</c:v>
                </c:pt>
                <c:pt idx="18008">
                  <c:v>13.111879030863463</c:v>
                </c:pt>
                <c:pt idx="18009">
                  <c:v>13.63328282038367</c:v>
                </c:pt>
                <c:pt idx="18010">
                  <c:v>14.353204886118537</c:v>
                </c:pt>
                <c:pt idx="18011">
                  <c:v>13.889332771301273</c:v>
                </c:pt>
                <c:pt idx="18012">
                  <c:v>12.87262566884357</c:v>
                </c:pt>
                <c:pt idx="18013">
                  <c:v>12.478009223937992</c:v>
                </c:pt>
                <c:pt idx="18014">
                  <c:v>12.190649032592773</c:v>
                </c:pt>
                <c:pt idx="18015">
                  <c:v>11.966307481129999</c:v>
                </c:pt>
                <c:pt idx="18016">
                  <c:v>14.850077629089359</c:v>
                </c:pt>
                <c:pt idx="18017">
                  <c:v>26.169158299763971</c:v>
                </c:pt>
                <c:pt idx="18018">
                  <c:v>41.05049959818524</c:v>
                </c:pt>
                <c:pt idx="18019">
                  <c:v>49.538662115732791</c:v>
                </c:pt>
                <c:pt idx="18020">
                  <c:v>40.992319266001367</c:v>
                </c:pt>
                <c:pt idx="18021">
                  <c:v>41.651590824127211</c:v>
                </c:pt>
                <c:pt idx="18022">
                  <c:v>50.319435914357541</c:v>
                </c:pt>
                <c:pt idx="18023">
                  <c:v>53.295643329620361</c:v>
                </c:pt>
                <c:pt idx="18024">
                  <c:v>49.966544151306124</c:v>
                </c:pt>
                <c:pt idx="18025">
                  <c:v>50.635209560394273</c:v>
                </c:pt>
                <c:pt idx="18026">
                  <c:v>58.14653396606451</c:v>
                </c:pt>
                <c:pt idx="18027">
                  <c:v>34.244611740112305</c:v>
                </c:pt>
                <c:pt idx="18028">
                  <c:v>15.52566385269165</c:v>
                </c:pt>
                <c:pt idx="18029">
                  <c:v>22.802006244659424</c:v>
                </c:pt>
                <c:pt idx="18030">
                  <c:v>34.542065938313783</c:v>
                </c:pt>
                <c:pt idx="18031">
                  <c:v>23.22521813710528</c:v>
                </c:pt>
                <c:pt idx="18032">
                  <c:v>6.3181627591451388</c:v>
                </c:pt>
                <c:pt idx="18033">
                  <c:v>5.0983688036600938</c:v>
                </c:pt>
                <c:pt idx="18034">
                  <c:v>4.5855471293131718</c:v>
                </c:pt>
                <c:pt idx="18035">
                  <c:v>3.5850860277811876</c:v>
                </c:pt>
                <c:pt idx="18036">
                  <c:v>3.6202101707458487</c:v>
                </c:pt>
                <c:pt idx="18037">
                  <c:v>4.3710296948750642</c:v>
                </c:pt>
                <c:pt idx="18038">
                  <c:v>3.4779302279154658</c:v>
                </c:pt>
                <c:pt idx="18039">
                  <c:v>2.4137039184570321</c:v>
                </c:pt>
                <c:pt idx="18040">
                  <c:v>2.9056369463602887</c:v>
                </c:pt>
                <c:pt idx="18041">
                  <c:v>1.4926881790161137</c:v>
                </c:pt>
                <c:pt idx="18042">
                  <c:v>2.5561968485476448E-2</c:v>
                </c:pt>
                <c:pt idx="18043">
                  <c:v>1.5199759801228652</c:v>
                </c:pt>
                <c:pt idx="18044">
                  <c:v>2.1725284258524766</c:v>
                </c:pt>
                <c:pt idx="18045">
                  <c:v>1.9329881668090825</c:v>
                </c:pt>
                <c:pt idx="18046">
                  <c:v>0.66152429580688499</c:v>
                </c:pt>
                <c:pt idx="18047">
                  <c:v>1.1594773928323998</c:v>
                </c:pt>
                <c:pt idx="18048">
                  <c:v>2.1658717791239042</c:v>
                </c:pt>
                <c:pt idx="18049">
                  <c:v>2.9619808197021484</c:v>
                </c:pt>
                <c:pt idx="18050">
                  <c:v>-2.6821522712707528</c:v>
                </c:pt>
                <c:pt idx="18051">
                  <c:v>-26.743285814921016</c:v>
                </c:pt>
                <c:pt idx="18052">
                  <c:v>-46.516679445902447</c:v>
                </c:pt>
                <c:pt idx="18053">
                  <c:v>-11.426019668579102</c:v>
                </c:pt>
                <c:pt idx="18054">
                  <c:v>1.7582085927327853</c:v>
                </c:pt>
                <c:pt idx="18055">
                  <c:v>2.8491996129353092</c:v>
                </c:pt>
                <c:pt idx="18056">
                  <c:v>3.3891169230142832</c:v>
                </c:pt>
                <c:pt idx="18057">
                  <c:v>1.326433817545535</c:v>
                </c:pt>
                <c:pt idx="18058">
                  <c:v>1.2965300877888239</c:v>
                </c:pt>
                <c:pt idx="18059">
                  <c:v>0.29187107086181652</c:v>
                </c:pt>
                <c:pt idx="18060">
                  <c:v>1.2377287546793234</c:v>
                </c:pt>
                <c:pt idx="18061">
                  <c:v>1.5616095860799528</c:v>
                </c:pt>
                <c:pt idx="18062">
                  <c:v>1.4185543060302734</c:v>
                </c:pt>
                <c:pt idx="18063">
                  <c:v>1.9938872655233131</c:v>
                </c:pt>
                <c:pt idx="18064">
                  <c:v>1.8664735158284884</c:v>
                </c:pt>
                <c:pt idx="18065">
                  <c:v>2.414750099182128</c:v>
                </c:pt>
                <c:pt idx="18066">
                  <c:v>3.1816024780273442</c:v>
                </c:pt>
                <c:pt idx="18067">
                  <c:v>3.8466965357463332</c:v>
                </c:pt>
                <c:pt idx="18068">
                  <c:v>4.3612044652303439</c:v>
                </c:pt>
                <c:pt idx="18069">
                  <c:v>3.5795590082803992</c:v>
                </c:pt>
                <c:pt idx="18070">
                  <c:v>4.8183320363361855</c:v>
                </c:pt>
                <c:pt idx="18071">
                  <c:v>3.2841682434082031</c:v>
                </c:pt>
                <c:pt idx="18072">
                  <c:v>1.8742189407348637</c:v>
                </c:pt>
                <c:pt idx="18073">
                  <c:v>2.0991932551066848</c:v>
                </c:pt>
                <c:pt idx="18074">
                  <c:v>1.9818817774454374</c:v>
                </c:pt>
                <c:pt idx="18075">
                  <c:v>2.0208419164021048</c:v>
                </c:pt>
                <c:pt idx="18076">
                  <c:v>2.2452119191488</c:v>
                </c:pt>
                <c:pt idx="18077">
                  <c:v>3.3190075556437928</c:v>
                </c:pt>
                <c:pt idx="18078">
                  <c:v>4.7198019027709961</c:v>
                </c:pt>
                <c:pt idx="18079">
                  <c:v>5.5961367289224864</c:v>
                </c:pt>
                <c:pt idx="18080">
                  <c:v>7.102534612019892</c:v>
                </c:pt>
                <c:pt idx="18081">
                  <c:v>10.002659479777098</c:v>
                </c:pt>
                <c:pt idx="18082">
                  <c:v>15.837614695231082</c:v>
                </c:pt>
                <c:pt idx="18083">
                  <c:v>48.655618667602518</c:v>
                </c:pt>
                <c:pt idx="18084">
                  <c:v>63.909184773763037</c:v>
                </c:pt>
                <c:pt idx="18085">
                  <c:v>63.640795389811281</c:v>
                </c:pt>
                <c:pt idx="18086">
                  <c:v>62.583868026733384</c:v>
                </c:pt>
                <c:pt idx="18087">
                  <c:v>60.992181142171276</c:v>
                </c:pt>
                <c:pt idx="18088">
                  <c:v>62.431457837422727</c:v>
                </c:pt>
                <c:pt idx="18089">
                  <c:v>65.965791702270508</c:v>
                </c:pt>
                <c:pt idx="18090">
                  <c:v>68.989986101786343</c:v>
                </c:pt>
                <c:pt idx="18091">
                  <c:v>67.003379821777344</c:v>
                </c:pt>
                <c:pt idx="18092">
                  <c:v>64.19036229451487</c:v>
                </c:pt>
                <c:pt idx="18093">
                  <c:v>62.03218777974449</c:v>
                </c:pt>
                <c:pt idx="18094">
                  <c:v>58.821957906087277</c:v>
                </c:pt>
                <c:pt idx="18095">
                  <c:v>55.459098815917955</c:v>
                </c:pt>
                <c:pt idx="18096">
                  <c:v>55.851745287577373</c:v>
                </c:pt>
                <c:pt idx="18097">
                  <c:v>52.346478462219217</c:v>
                </c:pt>
                <c:pt idx="18098">
                  <c:v>46.751771291096915</c:v>
                </c:pt>
                <c:pt idx="18099">
                  <c:v>41.078165054321289</c:v>
                </c:pt>
                <c:pt idx="18100">
                  <c:v>37.257694244384766</c:v>
                </c:pt>
                <c:pt idx="18101">
                  <c:v>37.944049835205064</c:v>
                </c:pt>
                <c:pt idx="18102">
                  <c:v>41.529726346333767</c:v>
                </c:pt>
                <c:pt idx="18103">
                  <c:v>45.472787221272704</c:v>
                </c:pt>
                <c:pt idx="18104">
                  <c:v>45.863161087036104</c:v>
                </c:pt>
                <c:pt idx="18105">
                  <c:v>47.839524904886851</c:v>
                </c:pt>
                <c:pt idx="18106">
                  <c:v>51.347658475239975</c:v>
                </c:pt>
                <c:pt idx="18107">
                  <c:v>50.259164174397824</c:v>
                </c:pt>
                <c:pt idx="18108">
                  <c:v>46.923408826192258</c:v>
                </c:pt>
                <c:pt idx="18109">
                  <c:v>40.563359896341936</c:v>
                </c:pt>
                <c:pt idx="18110">
                  <c:v>36.425498008728042</c:v>
                </c:pt>
                <c:pt idx="18111">
                  <c:v>32.377793312072761</c:v>
                </c:pt>
                <c:pt idx="18112">
                  <c:v>27.664098739624031</c:v>
                </c:pt>
                <c:pt idx="18113">
                  <c:v>23.838662783304812</c:v>
                </c:pt>
                <c:pt idx="18114">
                  <c:v>26.691307703654054</c:v>
                </c:pt>
                <c:pt idx="18115">
                  <c:v>40.397485733032205</c:v>
                </c:pt>
                <c:pt idx="18116">
                  <c:v>51.964636484781856</c:v>
                </c:pt>
                <c:pt idx="18117">
                  <c:v>49.885925610860227</c:v>
                </c:pt>
                <c:pt idx="18118">
                  <c:v>49.486146291097029</c:v>
                </c:pt>
                <c:pt idx="18119">
                  <c:v>48.221726099650027</c:v>
                </c:pt>
                <c:pt idx="18120">
                  <c:v>40.501946131388294</c:v>
                </c:pt>
                <c:pt idx="18121">
                  <c:v>28.48464139302574</c:v>
                </c:pt>
                <c:pt idx="18122">
                  <c:v>21.266824722290046</c:v>
                </c:pt>
                <c:pt idx="18123">
                  <c:v>5.8823811213176214</c:v>
                </c:pt>
                <c:pt idx="18124">
                  <c:v>-1.9325450261434305</c:v>
                </c:pt>
                <c:pt idx="18125">
                  <c:v>-1.9987020492553715</c:v>
                </c:pt>
                <c:pt idx="18126">
                  <c:v>-2.6166696548461905</c:v>
                </c:pt>
                <c:pt idx="18127">
                  <c:v>-3.2007439931234103</c:v>
                </c:pt>
                <c:pt idx="18128">
                  <c:v>-3.3332433700561523</c:v>
                </c:pt>
                <c:pt idx="18129">
                  <c:v>-3.662837346394781</c:v>
                </c:pt>
                <c:pt idx="18130">
                  <c:v>-3.5539175669351843</c:v>
                </c:pt>
                <c:pt idx="18131">
                  <c:v>-3.400480906168581</c:v>
                </c:pt>
                <c:pt idx="18132">
                  <c:v>-3.2324724197387669</c:v>
                </c:pt>
                <c:pt idx="18133">
                  <c:v>-2.7992410659790039</c:v>
                </c:pt>
                <c:pt idx="18134">
                  <c:v>-2.7503700256347647</c:v>
                </c:pt>
                <c:pt idx="18135">
                  <c:v>-2.9733670552572002</c:v>
                </c:pt>
                <c:pt idx="18136">
                  <c:v>-2.6608854929606878</c:v>
                </c:pt>
                <c:pt idx="18137">
                  <c:v>-2.0876067479450757</c:v>
                </c:pt>
                <c:pt idx="18138">
                  <c:v>-2.933670997619628</c:v>
                </c:pt>
                <c:pt idx="18139">
                  <c:v>-2.3194926579793673</c:v>
                </c:pt>
                <c:pt idx="18140">
                  <c:v>-3.8593301773071289</c:v>
                </c:pt>
                <c:pt idx="18141">
                  <c:v>-5.1729857126872476</c:v>
                </c:pt>
                <c:pt idx="18142">
                  <c:v>-21.746625582377064</c:v>
                </c:pt>
                <c:pt idx="18143">
                  <c:v>-19.208230972290032</c:v>
                </c:pt>
                <c:pt idx="18144">
                  <c:v>-5.3195293744404903</c:v>
                </c:pt>
                <c:pt idx="18145">
                  <c:v>-2.8819470405578613</c:v>
                </c:pt>
                <c:pt idx="18146">
                  <c:v>-3.350059191385923</c:v>
                </c:pt>
                <c:pt idx="18147">
                  <c:v>-4.2189493179321307</c:v>
                </c:pt>
                <c:pt idx="18148">
                  <c:v>-4.1801177660623789</c:v>
                </c:pt>
                <c:pt idx="18149">
                  <c:v>-3.5417628288269052</c:v>
                </c:pt>
                <c:pt idx="18150">
                  <c:v>-3.6224085489909053</c:v>
                </c:pt>
                <c:pt idx="18151">
                  <c:v>-3.9765672683715829</c:v>
                </c:pt>
                <c:pt idx="18152">
                  <c:v>-3.8159513473510742</c:v>
                </c:pt>
                <c:pt idx="18153">
                  <c:v>0.12234894434607213</c:v>
                </c:pt>
                <c:pt idx="18154">
                  <c:v>12.69139321645099</c:v>
                </c:pt>
                <c:pt idx="18155">
                  <c:v>18.21797672907514</c:v>
                </c:pt>
                <c:pt idx="18156">
                  <c:v>23.23796637852984</c:v>
                </c:pt>
                <c:pt idx="18157">
                  <c:v>27.533453623453795</c:v>
                </c:pt>
                <c:pt idx="18158">
                  <c:v>28.425519466400196</c:v>
                </c:pt>
                <c:pt idx="18159">
                  <c:v>24.391961415608783</c:v>
                </c:pt>
                <c:pt idx="18160">
                  <c:v>20.94578393300371</c:v>
                </c:pt>
                <c:pt idx="18161">
                  <c:v>18.060520013173392</c:v>
                </c:pt>
                <c:pt idx="18162">
                  <c:v>17.056042989095026</c:v>
                </c:pt>
                <c:pt idx="18163">
                  <c:v>17.314946810404436</c:v>
                </c:pt>
                <c:pt idx="18164">
                  <c:v>16.881666978200251</c:v>
                </c:pt>
                <c:pt idx="18165">
                  <c:v>16.631319046020508</c:v>
                </c:pt>
                <c:pt idx="18166">
                  <c:v>19.048186143239313</c:v>
                </c:pt>
                <c:pt idx="18167">
                  <c:v>18.628233432769818</c:v>
                </c:pt>
                <c:pt idx="18168">
                  <c:v>17.032295227050732</c:v>
                </c:pt>
                <c:pt idx="18169">
                  <c:v>15.568997701009151</c:v>
                </c:pt>
                <c:pt idx="18170">
                  <c:v>15.154699007670104</c:v>
                </c:pt>
                <c:pt idx="18171">
                  <c:v>25.951083183288581</c:v>
                </c:pt>
                <c:pt idx="18172">
                  <c:v>39.115308761596665</c:v>
                </c:pt>
                <c:pt idx="18173">
                  <c:v>42.091702779134039</c:v>
                </c:pt>
                <c:pt idx="18174">
                  <c:v>40.851246515909779</c:v>
                </c:pt>
                <c:pt idx="18175">
                  <c:v>9.7234013875324692</c:v>
                </c:pt>
                <c:pt idx="18176">
                  <c:v>-21.178655306498186</c:v>
                </c:pt>
                <c:pt idx="18177">
                  <c:v>-34.07722409566243</c:v>
                </c:pt>
                <c:pt idx="18178">
                  <c:v>-46.962785085042228</c:v>
                </c:pt>
                <c:pt idx="18179">
                  <c:v>-52.267551740010617</c:v>
                </c:pt>
                <c:pt idx="18180">
                  <c:v>-53.056118329366086</c:v>
                </c:pt>
                <c:pt idx="18181">
                  <c:v>-49.991578420003293</c:v>
                </c:pt>
                <c:pt idx="18182">
                  <c:v>-40.025802612304688</c:v>
                </c:pt>
                <c:pt idx="18183">
                  <c:v>-18.009912808736196</c:v>
                </c:pt>
                <c:pt idx="18184">
                  <c:v>-37.249202728271499</c:v>
                </c:pt>
                <c:pt idx="18185">
                  <c:v>-13.92887051900232</c:v>
                </c:pt>
                <c:pt idx="18186">
                  <c:v>-10.632244745890262</c:v>
                </c:pt>
                <c:pt idx="18187">
                  <c:v>-12.940153439839605</c:v>
                </c:pt>
                <c:pt idx="18188">
                  <c:v>-12.430172284444215</c:v>
                </c:pt>
                <c:pt idx="18189">
                  <c:v>-9.1471347808837855</c:v>
                </c:pt>
                <c:pt idx="18190">
                  <c:v>-4.3396574656168276</c:v>
                </c:pt>
                <c:pt idx="18191">
                  <c:v>0.24045244852709419</c:v>
                </c:pt>
                <c:pt idx="18192">
                  <c:v>6.6310291290283221</c:v>
                </c:pt>
                <c:pt idx="18193">
                  <c:v>7.7087659835815447</c:v>
                </c:pt>
                <c:pt idx="18194">
                  <c:v>-6.2739702860513944</c:v>
                </c:pt>
                <c:pt idx="18195">
                  <c:v>-13.697467168172121</c:v>
                </c:pt>
                <c:pt idx="18196">
                  <c:v>-9.7703253428140826</c:v>
                </c:pt>
                <c:pt idx="18197">
                  <c:v>-6.637899080912236</c:v>
                </c:pt>
                <c:pt idx="18198">
                  <c:v>-3.9195912679035709</c:v>
                </c:pt>
                <c:pt idx="18199">
                  <c:v>-3.2492596308389921</c:v>
                </c:pt>
                <c:pt idx="18200">
                  <c:v>19.694296518961544</c:v>
                </c:pt>
                <c:pt idx="18201">
                  <c:v>1.4355926513671866</c:v>
                </c:pt>
                <c:pt idx="18202">
                  <c:v>13.880378723144526</c:v>
                </c:pt>
                <c:pt idx="18203">
                  <c:v>10.26882266998291</c:v>
                </c:pt>
                <c:pt idx="18204">
                  <c:v>3.0998563766479488</c:v>
                </c:pt>
                <c:pt idx="18205">
                  <c:v>1.0502945582071554</c:v>
                </c:pt>
                <c:pt idx="18206">
                  <c:v>2.4543323516845712</c:v>
                </c:pt>
                <c:pt idx="18207">
                  <c:v>-6.865592320760129</c:v>
                </c:pt>
                <c:pt idx="18208">
                  <c:v>-12.949249903360966</c:v>
                </c:pt>
                <c:pt idx="18209">
                  <c:v>-6.9161427815754468</c:v>
                </c:pt>
                <c:pt idx="18210">
                  <c:v>8.17016506195068</c:v>
                </c:pt>
                <c:pt idx="18211">
                  <c:v>23.508485794067383</c:v>
                </c:pt>
                <c:pt idx="18212">
                  <c:v>9.4215100606282967</c:v>
                </c:pt>
                <c:pt idx="18213">
                  <c:v>-6.2695646286010742</c:v>
                </c:pt>
                <c:pt idx="18214">
                  <c:v>5.922901471455928</c:v>
                </c:pt>
                <c:pt idx="18215">
                  <c:v>-7.9089104334512967</c:v>
                </c:pt>
                <c:pt idx="18216">
                  <c:v>-7.1301314036051053</c:v>
                </c:pt>
                <c:pt idx="18217">
                  <c:v>4.8609310785930084</c:v>
                </c:pt>
                <c:pt idx="18218">
                  <c:v>11.508329709370848</c:v>
                </c:pt>
                <c:pt idx="18219">
                  <c:v>18.055334409078</c:v>
                </c:pt>
                <c:pt idx="18220">
                  <c:v>5.028976122538209</c:v>
                </c:pt>
                <c:pt idx="18221">
                  <c:v>-1.7062425613403325</c:v>
                </c:pt>
                <c:pt idx="18222">
                  <c:v>-9.3603808085123372</c:v>
                </c:pt>
                <c:pt idx="18223">
                  <c:v>-10.440288543701168</c:v>
                </c:pt>
                <c:pt idx="18224">
                  <c:v>-8.1657403310140388</c:v>
                </c:pt>
                <c:pt idx="18225">
                  <c:v>-6.6011428833007813</c:v>
                </c:pt>
                <c:pt idx="18226">
                  <c:v>-8.4381882349649704</c:v>
                </c:pt>
                <c:pt idx="18227">
                  <c:v>-11.7050428390503</c:v>
                </c:pt>
                <c:pt idx="18228">
                  <c:v>-11.963594436645515</c:v>
                </c:pt>
                <c:pt idx="18229">
                  <c:v>-9.0743236541747994</c:v>
                </c:pt>
                <c:pt idx="18230">
                  <c:v>-16.054606437683102</c:v>
                </c:pt>
                <c:pt idx="18231">
                  <c:v>32.742554982503307</c:v>
                </c:pt>
                <c:pt idx="18232">
                  <c:v>23.814887682596812</c:v>
                </c:pt>
                <c:pt idx="18233">
                  <c:v>40.094461758931502</c:v>
                </c:pt>
                <c:pt idx="18234">
                  <c:v>64.773941357930497</c:v>
                </c:pt>
                <c:pt idx="18235">
                  <c:v>49.341678937276228</c:v>
                </c:pt>
                <c:pt idx="18236">
                  <c:v>26.420338948567618</c:v>
                </c:pt>
                <c:pt idx="18237">
                  <c:v>20.053397178649902</c:v>
                </c:pt>
                <c:pt idx="18238">
                  <c:v>21.556649208068833</c:v>
                </c:pt>
                <c:pt idx="18239">
                  <c:v>19.830859820048097</c:v>
                </c:pt>
                <c:pt idx="18240">
                  <c:v>19.341532071431509</c:v>
                </c:pt>
                <c:pt idx="18241">
                  <c:v>23.736360867818235</c:v>
                </c:pt>
                <c:pt idx="18242">
                  <c:v>22.601792017618784</c:v>
                </c:pt>
                <c:pt idx="18243">
                  <c:v>21.641447703043585</c:v>
                </c:pt>
                <c:pt idx="18244">
                  <c:v>22.960385322570794</c:v>
                </c:pt>
                <c:pt idx="18245">
                  <c:v>27.622880617777476</c:v>
                </c:pt>
                <c:pt idx="18246">
                  <c:v>25.602007230122794</c:v>
                </c:pt>
                <c:pt idx="18247">
                  <c:v>25.406707763671868</c:v>
                </c:pt>
                <c:pt idx="18248">
                  <c:v>27.403840382893911</c:v>
                </c:pt>
                <c:pt idx="18249">
                  <c:v>28.957344373067244</c:v>
                </c:pt>
                <c:pt idx="18250">
                  <c:v>25.418962478637692</c:v>
                </c:pt>
                <c:pt idx="18251">
                  <c:v>22.812072436014891</c:v>
                </c:pt>
                <c:pt idx="18252">
                  <c:v>25.105555216471316</c:v>
                </c:pt>
                <c:pt idx="18253">
                  <c:v>26.057743708292605</c:v>
                </c:pt>
                <c:pt idx="18254">
                  <c:v>26.265798886617056</c:v>
                </c:pt>
                <c:pt idx="18255">
                  <c:v>24.526817003885981</c:v>
                </c:pt>
                <c:pt idx="18256">
                  <c:v>26.667248407999637</c:v>
                </c:pt>
                <c:pt idx="18257">
                  <c:v>27.594685236613032</c:v>
                </c:pt>
                <c:pt idx="18258">
                  <c:v>26.597555796305301</c:v>
                </c:pt>
                <c:pt idx="18259">
                  <c:v>24.514028549194336</c:v>
                </c:pt>
                <c:pt idx="18260">
                  <c:v>22.453303337097161</c:v>
                </c:pt>
                <c:pt idx="18261">
                  <c:v>23.545713424682617</c:v>
                </c:pt>
                <c:pt idx="18262">
                  <c:v>27.500822067260742</c:v>
                </c:pt>
                <c:pt idx="18263">
                  <c:v>25.468230247497548</c:v>
                </c:pt>
                <c:pt idx="18264">
                  <c:v>10.934391975402828</c:v>
                </c:pt>
                <c:pt idx="18265">
                  <c:v>-17.607181549072273</c:v>
                </c:pt>
                <c:pt idx="18266">
                  <c:v>-5.305668512980219</c:v>
                </c:pt>
                <c:pt idx="18267">
                  <c:v>8.0756235122680717</c:v>
                </c:pt>
                <c:pt idx="18268">
                  <c:v>10.642944971720343</c:v>
                </c:pt>
                <c:pt idx="18269">
                  <c:v>11.915408770243294</c:v>
                </c:pt>
                <c:pt idx="18270">
                  <c:v>12.66848246256518</c:v>
                </c:pt>
                <c:pt idx="18271">
                  <c:v>12.922842979431152</c:v>
                </c:pt>
                <c:pt idx="18272">
                  <c:v>16.19864432017004</c:v>
                </c:pt>
                <c:pt idx="18273">
                  <c:v>15.376411755879762</c:v>
                </c:pt>
                <c:pt idx="18274">
                  <c:v>12.95544497172035</c:v>
                </c:pt>
                <c:pt idx="18275">
                  <c:v>13.168234507242918</c:v>
                </c:pt>
                <c:pt idx="18276">
                  <c:v>12.778740564982058</c:v>
                </c:pt>
                <c:pt idx="18277">
                  <c:v>14.867182731628423</c:v>
                </c:pt>
                <c:pt idx="18278">
                  <c:v>12.712350527445551</c:v>
                </c:pt>
                <c:pt idx="18279">
                  <c:v>11.168336868286136</c:v>
                </c:pt>
                <c:pt idx="18280">
                  <c:v>14.406770070393803</c:v>
                </c:pt>
                <c:pt idx="18281">
                  <c:v>17.958727200826033</c:v>
                </c:pt>
                <c:pt idx="18282">
                  <c:v>17.437302589416504</c:v>
                </c:pt>
                <c:pt idx="18283">
                  <c:v>14.1200555165608</c:v>
                </c:pt>
                <c:pt idx="18284">
                  <c:v>13.443656603495356</c:v>
                </c:pt>
                <c:pt idx="18285">
                  <c:v>11.772352854410769</c:v>
                </c:pt>
                <c:pt idx="18286">
                  <c:v>8.9056294759114962</c:v>
                </c:pt>
                <c:pt idx="18287">
                  <c:v>8.9875221252441406</c:v>
                </c:pt>
                <c:pt idx="18288">
                  <c:v>17.00128142038978</c:v>
                </c:pt>
                <c:pt idx="18289">
                  <c:v>17.053327242533314</c:v>
                </c:pt>
                <c:pt idx="18290">
                  <c:v>15.088548978169801</c:v>
                </c:pt>
                <c:pt idx="18291">
                  <c:v>13.671597798665294</c:v>
                </c:pt>
                <c:pt idx="18292">
                  <c:v>-5.4570932388305664</c:v>
                </c:pt>
                <c:pt idx="18293">
                  <c:v>-63.020079612731948</c:v>
                </c:pt>
                <c:pt idx="18294">
                  <c:v>-56.902983347574846</c:v>
                </c:pt>
                <c:pt idx="18295">
                  <c:v>-28.105005582173696</c:v>
                </c:pt>
                <c:pt idx="18296">
                  <c:v>-7.7046159108480179</c:v>
                </c:pt>
                <c:pt idx="18297">
                  <c:v>1.7091086705526091</c:v>
                </c:pt>
                <c:pt idx="18298">
                  <c:v>4.5632877349853516</c:v>
                </c:pt>
                <c:pt idx="18299">
                  <c:v>5.1894207000732422</c:v>
                </c:pt>
                <c:pt idx="18300">
                  <c:v>5.644912401835084</c:v>
                </c:pt>
                <c:pt idx="18301">
                  <c:v>7.1031583150228261</c:v>
                </c:pt>
                <c:pt idx="18302">
                  <c:v>5.7254145940145236</c:v>
                </c:pt>
                <c:pt idx="18303">
                  <c:v>5.7236000696818792</c:v>
                </c:pt>
                <c:pt idx="18304">
                  <c:v>6.9706649780273438</c:v>
                </c:pt>
                <c:pt idx="18305">
                  <c:v>7.8678614298502225</c:v>
                </c:pt>
                <c:pt idx="18306">
                  <c:v>7.2449779510498047</c:v>
                </c:pt>
                <c:pt idx="18307">
                  <c:v>6.6364990870157499</c:v>
                </c:pt>
                <c:pt idx="18308">
                  <c:v>6.7250165939331064</c:v>
                </c:pt>
                <c:pt idx="18309">
                  <c:v>6.2575194040933884</c:v>
                </c:pt>
                <c:pt idx="18310">
                  <c:v>5.6073662439981717</c:v>
                </c:pt>
                <c:pt idx="18311">
                  <c:v>6.4534632364909612</c:v>
                </c:pt>
                <c:pt idx="18312">
                  <c:v>7.1833279927571994</c:v>
                </c:pt>
                <c:pt idx="18313">
                  <c:v>7.5226004918416738</c:v>
                </c:pt>
                <c:pt idx="18314">
                  <c:v>7.6675688425699455</c:v>
                </c:pt>
                <c:pt idx="18315">
                  <c:v>7.0584103266398852</c:v>
                </c:pt>
                <c:pt idx="18316">
                  <c:v>6.6356538136799372</c:v>
                </c:pt>
                <c:pt idx="18317">
                  <c:v>7.3627621332803983</c:v>
                </c:pt>
                <c:pt idx="18318">
                  <c:v>7.7460327148437518</c:v>
                </c:pt>
                <c:pt idx="18319">
                  <c:v>6.6971095403035843</c:v>
                </c:pt>
                <c:pt idx="18320">
                  <c:v>6.403562545776369</c:v>
                </c:pt>
                <c:pt idx="18321">
                  <c:v>7.6930907567341364</c:v>
                </c:pt>
                <c:pt idx="18322">
                  <c:v>88.212852636973139</c:v>
                </c:pt>
                <c:pt idx="18323">
                  <c:v>384.47774553298945</c:v>
                </c:pt>
                <c:pt idx="18324">
                  <c:v>203.58796723683679</c:v>
                </c:pt>
                <c:pt idx="18325">
                  <c:v>45.781205495198591</c:v>
                </c:pt>
                <c:pt idx="18326">
                  <c:v>22.12502225240069</c:v>
                </c:pt>
                <c:pt idx="18327">
                  <c:v>16.059139251708977</c:v>
                </c:pt>
                <c:pt idx="18328">
                  <c:v>17.639986673990904</c:v>
                </c:pt>
                <c:pt idx="18329">
                  <c:v>14.745923995971676</c:v>
                </c:pt>
                <c:pt idx="18330">
                  <c:v>13.427742640177428</c:v>
                </c:pt>
                <c:pt idx="18331">
                  <c:v>13.123733361562131</c:v>
                </c:pt>
                <c:pt idx="18332">
                  <c:v>12.798754215240479</c:v>
                </c:pt>
                <c:pt idx="18333">
                  <c:v>11.391763846079471</c:v>
                </c:pt>
                <c:pt idx="18334">
                  <c:v>10.207126458485902</c:v>
                </c:pt>
                <c:pt idx="18335">
                  <c:v>9.2417964935302699</c:v>
                </c:pt>
                <c:pt idx="18336">
                  <c:v>9.6137841542561677</c:v>
                </c:pt>
                <c:pt idx="18337">
                  <c:v>8.4595301946004078</c:v>
                </c:pt>
                <c:pt idx="18338">
                  <c:v>8.0283327102661133</c:v>
                </c:pt>
                <c:pt idx="18339">
                  <c:v>11.038255532582578</c:v>
                </c:pt>
                <c:pt idx="18340">
                  <c:v>9.6710766156514829</c:v>
                </c:pt>
                <c:pt idx="18341">
                  <c:v>10.181864738464355</c:v>
                </c:pt>
                <c:pt idx="18342">
                  <c:v>11.852441310882574</c:v>
                </c:pt>
                <c:pt idx="18343">
                  <c:v>10.865916252136238</c:v>
                </c:pt>
                <c:pt idx="18344">
                  <c:v>9.9564770062764296</c:v>
                </c:pt>
                <c:pt idx="18345">
                  <c:v>9.9559537569682046</c:v>
                </c:pt>
                <c:pt idx="18346">
                  <c:v>9.8480976422627542</c:v>
                </c:pt>
                <c:pt idx="18347">
                  <c:v>9.7671848932902208</c:v>
                </c:pt>
                <c:pt idx="18348">
                  <c:v>9.561065673828125</c:v>
                </c:pt>
                <c:pt idx="18349">
                  <c:v>9.5797920227050817</c:v>
                </c:pt>
                <c:pt idx="18350">
                  <c:v>10.006945292154914</c:v>
                </c:pt>
                <c:pt idx="18351">
                  <c:v>10.702377955118774</c:v>
                </c:pt>
                <c:pt idx="18352">
                  <c:v>2.1678862571716326</c:v>
                </c:pt>
                <c:pt idx="18353">
                  <c:v>-40.713968912760436</c:v>
                </c:pt>
                <c:pt idx="18354">
                  <c:v>-25.968746503194133</c:v>
                </c:pt>
                <c:pt idx="18355">
                  <c:v>-0.73747889200842598</c:v>
                </c:pt>
                <c:pt idx="18356">
                  <c:v>6.6736707687377912</c:v>
                </c:pt>
                <c:pt idx="18357">
                  <c:v>8.198797861735045</c:v>
                </c:pt>
                <c:pt idx="18358">
                  <c:v>8.6011687914530555</c:v>
                </c:pt>
                <c:pt idx="18359">
                  <c:v>8.8367649714152208</c:v>
                </c:pt>
                <c:pt idx="18360">
                  <c:v>8.8689088821411133</c:v>
                </c:pt>
                <c:pt idx="18361">
                  <c:v>8.0671221415202012</c:v>
                </c:pt>
                <c:pt idx="18362">
                  <c:v>7.9419072469075882</c:v>
                </c:pt>
                <c:pt idx="18363">
                  <c:v>7.9937882423400879</c:v>
                </c:pt>
                <c:pt idx="18364">
                  <c:v>8.0793534914652696</c:v>
                </c:pt>
                <c:pt idx="18365">
                  <c:v>6.7529934247335195</c:v>
                </c:pt>
                <c:pt idx="18366">
                  <c:v>12.895509878794323</c:v>
                </c:pt>
                <c:pt idx="18367">
                  <c:v>8.7193404833475903</c:v>
                </c:pt>
                <c:pt idx="18368">
                  <c:v>9.3752760887145996</c:v>
                </c:pt>
                <c:pt idx="18369">
                  <c:v>10.002983570098877</c:v>
                </c:pt>
                <c:pt idx="18370">
                  <c:v>10.349030653635683</c:v>
                </c:pt>
                <c:pt idx="18371">
                  <c:v>10.430572986602783</c:v>
                </c:pt>
                <c:pt idx="18372">
                  <c:v>10.761651674906375</c:v>
                </c:pt>
                <c:pt idx="18373">
                  <c:v>11.19437217712402</c:v>
                </c:pt>
                <c:pt idx="18374">
                  <c:v>11.164520263671871</c:v>
                </c:pt>
                <c:pt idx="18375">
                  <c:v>11.136019706726071</c:v>
                </c:pt>
                <c:pt idx="18376">
                  <c:v>11.074256102244078</c:v>
                </c:pt>
                <c:pt idx="18377">
                  <c:v>11.091393629709899</c:v>
                </c:pt>
                <c:pt idx="18378">
                  <c:v>10.509017626444519</c:v>
                </c:pt>
                <c:pt idx="18379">
                  <c:v>9.0604133605957031</c:v>
                </c:pt>
                <c:pt idx="18380">
                  <c:v>9.5133048693339237</c:v>
                </c:pt>
                <c:pt idx="18381">
                  <c:v>5.9030612309773574</c:v>
                </c:pt>
                <c:pt idx="18382">
                  <c:v>11.464211940765381</c:v>
                </c:pt>
                <c:pt idx="18383">
                  <c:v>9.1996951103210467</c:v>
                </c:pt>
                <c:pt idx="18384">
                  <c:v>16.180863380432132</c:v>
                </c:pt>
                <c:pt idx="18385">
                  <c:v>8.7196520169576424</c:v>
                </c:pt>
                <c:pt idx="18386">
                  <c:v>-26.082080046335861</c:v>
                </c:pt>
                <c:pt idx="18387">
                  <c:v>-61.147847016652378</c:v>
                </c:pt>
                <c:pt idx="18388">
                  <c:v>-84.11790100733441</c:v>
                </c:pt>
                <c:pt idx="18389">
                  <c:v>-94.797245502471981</c:v>
                </c:pt>
                <c:pt idx="18390">
                  <c:v>-100.04242722193402</c:v>
                </c:pt>
                <c:pt idx="18391">
                  <c:v>-91.780758539835603</c:v>
                </c:pt>
                <c:pt idx="18392">
                  <c:v>-67.105225880940793</c:v>
                </c:pt>
                <c:pt idx="18393">
                  <c:v>-41.77706988652551</c:v>
                </c:pt>
                <c:pt idx="18394">
                  <c:v>4.6238468488057789</c:v>
                </c:pt>
                <c:pt idx="18395">
                  <c:v>36.195672671000239</c:v>
                </c:pt>
                <c:pt idx="18396">
                  <c:v>20.270859718322754</c:v>
                </c:pt>
                <c:pt idx="18397">
                  <c:v>6.0944286982219165</c:v>
                </c:pt>
                <c:pt idx="18398">
                  <c:v>3.3737653096517297</c:v>
                </c:pt>
                <c:pt idx="18399">
                  <c:v>2.7813558578491788</c:v>
                </c:pt>
                <c:pt idx="18400">
                  <c:v>2.7146860758463176</c:v>
                </c:pt>
                <c:pt idx="18401">
                  <c:v>1.4024206797282091</c:v>
                </c:pt>
                <c:pt idx="18402">
                  <c:v>1.7802416483561383</c:v>
                </c:pt>
                <c:pt idx="18403">
                  <c:v>1.6435219446818223</c:v>
                </c:pt>
                <c:pt idx="18404">
                  <c:v>1.791814804077148</c:v>
                </c:pt>
                <c:pt idx="18405">
                  <c:v>1.47025171915692</c:v>
                </c:pt>
                <c:pt idx="18406">
                  <c:v>2.1723260879516602</c:v>
                </c:pt>
                <c:pt idx="18407">
                  <c:v>2.7821019490559156</c:v>
                </c:pt>
                <c:pt idx="18408">
                  <c:v>2.0848582585651911</c:v>
                </c:pt>
                <c:pt idx="18409">
                  <c:v>1.4227539698282505</c:v>
                </c:pt>
                <c:pt idx="18410">
                  <c:v>3.2019141515096412</c:v>
                </c:pt>
                <c:pt idx="18411">
                  <c:v>4.1085729598998997</c:v>
                </c:pt>
                <c:pt idx="18412">
                  <c:v>4.7568877538044489</c:v>
                </c:pt>
                <c:pt idx="18413">
                  <c:v>4.6946519215902054</c:v>
                </c:pt>
                <c:pt idx="18414">
                  <c:v>6.6713975270589554</c:v>
                </c:pt>
                <c:pt idx="18415">
                  <c:v>10.099662144978875</c:v>
                </c:pt>
                <c:pt idx="18416">
                  <c:v>-8.3179168701171875</c:v>
                </c:pt>
                <c:pt idx="18417">
                  <c:v>-46.375502586364753</c:v>
                </c:pt>
                <c:pt idx="18418">
                  <c:v>-43.438618342081689</c:v>
                </c:pt>
                <c:pt idx="18419">
                  <c:v>-33.663748423258426</c:v>
                </c:pt>
                <c:pt idx="18420">
                  <c:v>-22.846575736999515</c:v>
                </c:pt>
                <c:pt idx="18421">
                  <c:v>-13.157545407613044</c:v>
                </c:pt>
                <c:pt idx="18422">
                  <c:v>-0.78088665008544922</c:v>
                </c:pt>
                <c:pt idx="18423">
                  <c:v>9.2434889475504143</c:v>
                </c:pt>
                <c:pt idx="18424">
                  <c:v>10.917742411295535</c:v>
                </c:pt>
                <c:pt idx="18425">
                  <c:v>15.143413225809699</c:v>
                </c:pt>
                <c:pt idx="18426">
                  <c:v>17.656962394714355</c:v>
                </c:pt>
                <c:pt idx="18427">
                  <c:v>20.052249590555778</c:v>
                </c:pt>
                <c:pt idx="18428">
                  <c:v>21.088836669921861</c:v>
                </c:pt>
                <c:pt idx="18429">
                  <c:v>21.307310104370117</c:v>
                </c:pt>
                <c:pt idx="18430">
                  <c:v>20.469105402628543</c:v>
                </c:pt>
                <c:pt idx="18431">
                  <c:v>18.455377260843868</c:v>
                </c:pt>
                <c:pt idx="18432">
                  <c:v>17.237193425496471</c:v>
                </c:pt>
                <c:pt idx="18433">
                  <c:v>16.764619191487661</c:v>
                </c:pt>
                <c:pt idx="18434">
                  <c:v>17.620382308959954</c:v>
                </c:pt>
                <c:pt idx="18435">
                  <c:v>19.174943288167348</c:v>
                </c:pt>
                <c:pt idx="18436">
                  <c:v>20.845842361450192</c:v>
                </c:pt>
                <c:pt idx="18437">
                  <c:v>23.31920401255298</c:v>
                </c:pt>
                <c:pt idx="18438">
                  <c:v>19.855986913045285</c:v>
                </c:pt>
                <c:pt idx="18439">
                  <c:v>19.352378209431887</c:v>
                </c:pt>
                <c:pt idx="18440">
                  <c:v>18.123873710632331</c:v>
                </c:pt>
                <c:pt idx="18441">
                  <c:v>16.214718818664551</c:v>
                </c:pt>
                <c:pt idx="18442">
                  <c:v>14.395149548848515</c:v>
                </c:pt>
                <c:pt idx="18443">
                  <c:v>15.751297950744629</c:v>
                </c:pt>
                <c:pt idx="18444">
                  <c:v>16.383640289306626</c:v>
                </c:pt>
                <c:pt idx="18445">
                  <c:v>17.427346229553216</c:v>
                </c:pt>
                <c:pt idx="18446">
                  <c:v>18.344830830891844</c:v>
                </c:pt>
                <c:pt idx="18447">
                  <c:v>19.066863059997566</c:v>
                </c:pt>
                <c:pt idx="18448">
                  <c:v>20.116103172302246</c:v>
                </c:pt>
                <c:pt idx="18449">
                  <c:v>22.043337821960442</c:v>
                </c:pt>
                <c:pt idx="18450">
                  <c:v>26.45024712880457</c:v>
                </c:pt>
                <c:pt idx="18451">
                  <c:v>32.736401557922342</c:v>
                </c:pt>
                <c:pt idx="18452">
                  <c:v>27.583391189575185</c:v>
                </c:pt>
                <c:pt idx="18453">
                  <c:v>14.406771659851071</c:v>
                </c:pt>
                <c:pt idx="18454">
                  <c:v>-1.5236657460530978</c:v>
                </c:pt>
                <c:pt idx="18455">
                  <c:v>-11.501720428466797</c:v>
                </c:pt>
                <c:pt idx="18456">
                  <c:v>-12.70928796132398</c:v>
                </c:pt>
                <c:pt idx="18457">
                  <c:v>-4.0821841557821017</c:v>
                </c:pt>
                <c:pt idx="18458">
                  <c:v>1.6777219772338863</c:v>
                </c:pt>
                <c:pt idx="18459">
                  <c:v>2.6442368825277081</c:v>
                </c:pt>
                <c:pt idx="18460">
                  <c:v>3.5925544102987024</c:v>
                </c:pt>
                <c:pt idx="18461">
                  <c:v>1.5815080006917701</c:v>
                </c:pt>
                <c:pt idx="18462">
                  <c:v>-0.17596276601148025</c:v>
                </c:pt>
                <c:pt idx="18463">
                  <c:v>1.7812999089559298</c:v>
                </c:pt>
                <c:pt idx="18464">
                  <c:v>7.5560016632080078</c:v>
                </c:pt>
                <c:pt idx="18465">
                  <c:v>15.709682782491083</c:v>
                </c:pt>
                <c:pt idx="18466">
                  <c:v>20.432017962137813</c:v>
                </c:pt>
                <c:pt idx="18467">
                  <c:v>23.959256490071539</c:v>
                </c:pt>
                <c:pt idx="18468">
                  <c:v>27.130894660949714</c:v>
                </c:pt>
                <c:pt idx="18469">
                  <c:v>28.509693781534899</c:v>
                </c:pt>
                <c:pt idx="18470">
                  <c:v>30.158556620280031</c:v>
                </c:pt>
                <c:pt idx="18471">
                  <c:v>35.327779134114508</c:v>
                </c:pt>
                <c:pt idx="18472">
                  <c:v>41.340321540832498</c:v>
                </c:pt>
                <c:pt idx="18473">
                  <c:v>42.97692489624022</c:v>
                </c:pt>
                <c:pt idx="18474">
                  <c:v>42.224559148152608</c:v>
                </c:pt>
                <c:pt idx="18475">
                  <c:v>40.789691925048828</c:v>
                </c:pt>
                <c:pt idx="18476">
                  <c:v>39.530916213989272</c:v>
                </c:pt>
                <c:pt idx="18477">
                  <c:v>38.854315121968625</c:v>
                </c:pt>
                <c:pt idx="18478">
                  <c:v>38.207181612650501</c:v>
                </c:pt>
                <c:pt idx="18479">
                  <c:v>37.918849309285392</c:v>
                </c:pt>
                <c:pt idx="18480">
                  <c:v>37.751097361246792</c:v>
                </c:pt>
                <c:pt idx="18481">
                  <c:v>37.736037254333496</c:v>
                </c:pt>
                <c:pt idx="18482">
                  <c:v>37.754548072814941</c:v>
                </c:pt>
                <c:pt idx="18483">
                  <c:v>36.314301490783663</c:v>
                </c:pt>
                <c:pt idx="18484">
                  <c:v>34.592421213785769</c:v>
                </c:pt>
                <c:pt idx="18485">
                  <c:v>27.819141387939453</c:v>
                </c:pt>
                <c:pt idx="18486">
                  <c:v>17.095223426818848</c:v>
                </c:pt>
                <c:pt idx="18487">
                  <c:v>7.8999188741048556</c:v>
                </c:pt>
                <c:pt idx="18488">
                  <c:v>0.92591349283850399</c:v>
                </c:pt>
                <c:pt idx="18489">
                  <c:v>-1.4194100697835665</c:v>
                </c:pt>
                <c:pt idx="18490">
                  <c:v>-1.7248554229736333</c:v>
                </c:pt>
                <c:pt idx="18491">
                  <c:v>-2.3949639002481709</c:v>
                </c:pt>
                <c:pt idx="18492">
                  <c:v>-1.6991863250732426</c:v>
                </c:pt>
                <c:pt idx="18493">
                  <c:v>-1.8585472106933598</c:v>
                </c:pt>
                <c:pt idx="18494">
                  <c:v>-1.7951364517211914</c:v>
                </c:pt>
                <c:pt idx="18495">
                  <c:v>-2.0011370976766347</c:v>
                </c:pt>
                <c:pt idx="18496">
                  <c:v>-2.0790170033772029</c:v>
                </c:pt>
                <c:pt idx="18497">
                  <c:v>-2.4482800165811796</c:v>
                </c:pt>
                <c:pt idx="18498">
                  <c:v>-2.6591332753499746</c:v>
                </c:pt>
                <c:pt idx="18499">
                  <c:v>-2.9120791753133508</c:v>
                </c:pt>
                <c:pt idx="18500">
                  <c:v>-2.2814108530679977</c:v>
                </c:pt>
                <c:pt idx="18501">
                  <c:v>-2.8380130132039767</c:v>
                </c:pt>
                <c:pt idx="18502">
                  <c:v>-3.2523005803426486</c:v>
                </c:pt>
                <c:pt idx="18503">
                  <c:v>-2.2536306381225595</c:v>
                </c:pt>
                <c:pt idx="18504">
                  <c:v>-1.638178189595465</c:v>
                </c:pt>
                <c:pt idx="18505">
                  <c:v>-1.7465963363647459</c:v>
                </c:pt>
                <c:pt idx="18506">
                  <c:v>-2.1095536549886447</c:v>
                </c:pt>
                <c:pt idx="18507">
                  <c:v>-9.3896166483560872</c:v>
                </c:pt>
                <c:pt idx="18508">
                  <c:v>-23.524883111317934</c:v>
                </c:pt>
                <c:pt idx="18509">
                  <c:v>-6.6059753100077465</c:v>
                </c:pt>
                <c:pt idx="18510">
                  <c:v>-3.0783669153848896</c:v>
                </c:pt>
                <c:pt idx="18511">
                  <c:v>-2.7963415781657091</c:v>
                </c:pt>
                <c:pt idx="18512">
                  <c:v>-2.4897038141886583</c:v>
                </c:pt>
                <c:pt idx="18513">
                  <c:v>-2.6093638737996798</c:v>
                </c:pt>
                <c:pt idx="18514">
                  <c:v>-2.677681605021121</c:v>
                </c:pt>
                <c:pt idx="18515">
                  <c:v>-2.116313616434752</c:v>
                </c:pt>
                <c:pt idx="18516">
                  <c:v>-2.28036181131995</c:v>
                </c:pt>
                <c:pt idx="18517">
                  <c:v>-2.6033045450846561</c:v>
                </c:pt>
                <c:pt idx="18518">
                  <c:v>-0.92974567413330123</c:v>
                </c:pt>
                <c:pt idx="18519">
                  <c:v>16.448983987172426</c:v>
                </c:pt>
                <c:pt idx="18520">
                  <c:v>21.463425477345815</c:v>
                </c:pt>
                <c:pt idx="18521">
                  <c:v>28.755713303883837</c:v>
                </c:pt>
                <c:pt idx="18522">
                  <c:v>37.482208887736007</c:v>
                </c:pt>
                <c:pt idx="18523">
                  <c:v>37.474325338999407</c:v>
                </c:pt>
                <c:pt idx="18524">
                  <c:v>34.60083198547369</c:v>
                </c:pt>
                <c:pt idx="18525">
                  <c:v>28.999703566233325</c:v>
                </c:pt>
                <c:pt idx="18526">
                  <c:v>24.847309112548828</c:v>
                </c:pt>
                <c:pt idx="18527">
                  <c:v>25.53688017527265</c:v>
                </c:pt>
                <c:pt idx="18528">
                  <c:v>25.589413960774714</c:v>
                </c:pt>
                <c:pt idx="18529">
                  <c:v>24.870638688405329</c:v>
                </c:pt>
                <c:pt idx="18530">
                  <c:v>26.782869338989187</c:v>
                </c:pt>
                <c:pt idx="18531">
                  <c:v>26.93333466847735</c:v>
                </c:pt>
                <c:pt idx="18532">
                  <c:v>27.25264898935955</c:v>
                </c:pt>
                <c:pt idx="18533">
                  <c:v>31.96217918395989</c:v>
                </c:pt>
                <c:pt idx="18534">
                  <c:v>34.353356997172057</c:v>
                </c:pt>
                <c:pt idx="18535">
                  <c:v>33.493168989817264</c:v>
                </c:pt>
                <c:pt idx="18536">
                  <c:v>35.65912087758386</c:v>
                </c:pt>
                <c:pt idx="18537">
                  <c:v>37.044113794962527</c:v>
                </c:pt>
                <c:pt idx="18538">
                  <c:v>37.480388959248828</c:v>
                </c:pt>
                <c:pt idx="18539">
                  <c:v>36.958363374074281</c:v>
                </c:pt>
                <c:pt idx="18540">
                  <c:v>14.82370503743482</c:v>
                </c:pt>
                <c:pt idx="18541">
                  <c:v>-43.870937347412095</c:v>
                </c:pt>
                <c:pt idx="18542">
                  <c:v>-70.007154782613185</c:v>
                </c:pt>
                <c:pt idx="18543">
                  <c:v>-77.650647799173953</c:v>
                </c:pt>
                <c:pt idx="18544">
                  <c:v>-80.468080202738378</c:v>
                </c:pt>
                <c:pt idx="18545">
                  <c:v>-82.770050684610965</c:v>
                </c:pt>
                <c:pt idx="18546">
                  <c:v>-84.364781697591155</c:v>
                </c:pt>
                <c:pt idx="18547">
                  <c:v>-86.012934048970592</c:v>
                </c:pt>
                <c:pt idx="18548">
                  <c:v>-82.581648826599064</c:v>
                </c:pt>
                <c:pt idx="18549">
                  <c:v>-68.553588231404603</c:v>
                </c:pt>
                <c:pt idx="18550">
                  <c:v>-39.707629203796358</c:v>
                </c:pt>
                <c:pt idx="18551">
                  <c:v>-11.444551467895502</c:v>
                </c:pt>
                <c:pt idx="18552">
                  <c:v>-2.1598316828409452</c:v>
                </c:pt>
                <c:pt idx="18553">
                  <c:v>-1.5302883783976995</c:v>
                </c:pt>
                <c:pt idx="18554">
                  <c:v>-1.5358009338378906</c:v>
                </c:pt>
                <c:pt idx="18555">
                  <c:v>-1.6774600346883521</c:v>
                </c:pt>
                <c:pt idx="18556">
                  <c:v>-1.6722621917724609</c:v>
                </c:pt>
                <c:pt idx="18557">
                  <c:v>-1.7745641072591516</c:v>
                </c:pt>
                <c:pt idx="18558">
                  <c:v>-1.4977204004923117</c:v>
                </c:pt>
                <c:pt idx="18559">
                  <c:v>-0.90699354807532018</c:v>
                </c:pt>
                <c:pt idx="18560">
                  <c:v>-0.26512591044104283</c:v>
                </c:pt>
                <c:pt idx="18561">
                  <c:v>-7.8548749287961059E-2</c:v>
                </c:pt>
                <c:pt idx="18562">
                  <c:v>-0.49772008260094946</c:v>
                </c:pt>
                <c:pt idx="18563">
                  <c:v>-1.0933345158895236</c:v>
                </c:pt>
                <c:pt idx="18564">
                  <c:v>-0.90640862782800014</c:v>
                </c:pt>
                <c:pt idx="18565">
                  <c:v>1.5604101816812781</c:v>
                </c:pt>
                <c:pt idx="18566">
                  <c:v>0.6286331812541448</c:v>
                </c:pt>
                <c:pt idx="18567">
                  <c:v>-12.488335291544558</c:v>
                </c:pt>
                <c:pt idx="18568">
                  <c:v>-1.3970476786295198</c:v>
                </c:pt>
                <c:pt idx="18569">
                  <c:v>-0.66714668273925781</c:v>
                </c:pt>
                <c:pt idx="18570">
                  <c:v>0.98171615600585938</c:v>
                </c:pt>
                <c:pt idx="18571">
                  <c:v>-0.33572101593017589</c:v>
                </c:pt>
                <c:pt idx="18572">
                  <c:v>-0.46851189931237536</c:v>
                </c:pt>
                <c:pt idx="18573">
                  <c:v>-2.6306842168171451</c:v>
                </c:pt>
                <c:pt idx="18574">
                  <c:v>-0.60689226786291761</c:v>
                </c:pt>
                <c:pt idx="18575">
                  <c:v>-0.14391581217444138</c:v>
                </c:pt>
                <c:pt idx="18576">
                  <c:v>9.9504152933718656E-2</c:v>
                </c:pt>
                <c:pt idx="18577">
                  <c:v>-0.1118634541829806</c:v>
                </c:pt>
                <c:pt idx="18578">
                  <c:v>-0.10555267333984375</c:v>
                </c:pt>
                <c:pt idx="18579">
                  <c:v>-4.3896039327023607E-2</c:v>
                </c:pt>
                <c:pt idx="18580">
                  <c:v>-0.12143166859948451</c:v>
                </c:pt>
                <c:pt idx="18581">
                  <c:v>-0.13151041666662883</c:v>
                </c:pt>
                <c:pt idx="18582">
                  <c:v>-6.3124656677246094E-2</c:v>
                </c:pt>
                <c:pt idx="18583">
                  <c:v>-8.6276372273687271E-2</c:v>
                </c:pt>
                <c:pt idx="18584">
                  <c:v>-3.2644589741948948E-2</c:v>
                </c:pt>
                <c:pt idx="18585">
                  <c:v>-0.17430114746093756</c:v>
                </c:pt>
                <c:pt idx="18586">
                  <c:v>-0.38380336761474643</c:v>
                </c:pt>
                <c:pt idx="18587">
                  <c:v>-0.70511690775560931</c:v>
                </c:pt>
                <c:pt idx="18588">
                  <c:v>-0.40510082244873036</c:v>
                </c:pt>
                <c:pt idx="18589">
                  <c:v>-0.12445227305101988</c:v>
                </c:pt>
                <c:pt idx="18590">
                  <c:v>-4.0880203247070326E-2</c:v>
                </c:pt>
                <c:pt idx="18591">
                  <c:v>-3.7351926167843892E-2</c:v>
                </c:pt>
                <c:pt idx="18592">
                  <c:v>-0.12714481353759771</c:v>
                </c:pt>
                <c:pt idx="18593">
                  <c:v>-0.43095016479492204</c:v>
                </c:pt>
                <c:pt idx="18594">
                  <c:v>-0.19806353251135539</c:v>
                </c:pt>
                <c:pt idx="18595">
                  <c:v>-1.835174878438238</c:v>
                </c:pt>
                <c:pt idx="18596">
                  <c:v>-2.8940369288126249</c:v>
                </c:pt>
                <c:pt idx="18597">
                  <c:v>-0.68880748748779319</c:v>
                </c:pt>
                <c:pt idx="18598">
                  <c:v>3.3319447835286828</c:v>
                </c:pt>
                <c:pt idx="18599">
                  <c:v>13.507863998413082</c:v>
                </c:pt>
                <c:pt idx="18600">
                  <c:v>16.697403589884409</c:v>
                </c:pt>
                <c:pt idx="18601">
                  <c:v>16.53569507598877</c:v>
                </c:pt>
                <c:pt idx="18602">
                  <c:v>15.304989496866945</c:v>
                </c:pt>
                <c:pt idx="18603">
                  <c:v>13.539328257242801</c:v>
                </c:pt>
                <c:pt idx="18604">
                  <c:v>13.191162109374998</c:v>
                </c:pt>
                <c:pt idx="18605">
                  <c:v>14.281305313110348</c:v>
                </c:pt>
                <c:pt idx="18606">
                  <c:v>15.836494763692144</c:v>
                </c:pt>
                <c:pt idx="18607">
                  <c:v>17.254007657369016</c:v>
                </c:pt>
                <c:pt idx="18608">
                  <c:v>17.962182680765729</c:v>
                </c:pt>
                <c:pt idx="18609">
                  <c:v>18.808622678120955</c:v>
                </c:pt>
                <c:pt idx="18610">
                  <c:v>18.730855623880995</c:v>
                </c:pt>
                <c:pt idx="18611">
                  <c:v>18.431703567504883</c:v>
                </c:pt>
                <c:pt idx="18612">
                  <c:v>18.18148295084643</c:v>
                </c:pt>
                <c:pt idx="18613">
                  <c:v>16.711507479349727</c:v>
                </c:pt>
                <c:pt idx="18614">
                  <c:v>17.850826263427727</c:v>
                </c:pt>
                <c:pt idx="18615">
                  <c:v>16.002315521240227</c:v>
                </c:pt>
                <c:pt idx="18616">
                  <c:v>15.917981783548953</c:v>
                </c:pt>
                <c:pt idx="18617">
                  <c:v>17.545590718587157</c:v>
                </c:pt>
                <c:pt idx="18618">
                  <c:v>16.083774566650387</c:v>
                </c:pt>
                <c:pt idx="18619">
                  <c:v>17.976790428161614</c:v>
                </c:pt>
                <c:pt idx="18620">
                  <c:v>23.434370358785028</c:v>
                </c:pt>
                <c:pt idx="18621">
                  <c:v>19.186675389607785</c:v>
                </c:pt>
                <c:pt idx="18622">
                  <c:v>18.58996645609534</c:v>
                </c:pt>
                <c:pt idx="18623">
                  <c:v>19.612234115600597</c:v>
                </c:pt>
                <c:pt idx="18624">
                  <c:v>19.94197877248132</c:v>
                </c:pt>
                <c:pt idx="18625">
                  <c:v>19.709917704264399</c:v>
                </c:pt>
                <c:pt idx="18626">
                  <c:v>18.742274920145739</c:v>
                </c:pt>
                <c:pt idx="18627">
                  <c:v>18.654325485229499</c:v>
                </c:pt>
                <c:pt idx="18628">
                  <c:v>18.046847979227657</c:v>
                </c:pt>
                <c:pt idx="18629">
                  <c:v>1.8536561330158747</c:v>
                </c:pt>
                <c:pt idx="18630">
                  <c:v>-73.670404752095408</c:v>
                </c:pt>
                <c:pt idx="18631">
                  <c:v>-64.400745391845703</c:v>
                </c:pt>
                <c:pt idx="18632">
                  <c:v>-27.347640673319454</c:v>
                </c:pt>
                <c:pt idx="18633">
                  <c:v>-11.609457015991216</c:v>
                </c:pt>
                <c:pt idx="18634">
                  <c:v>-2.0034405390422307</c:v>
                </c:pt>
                <c:pt idx="18635">
                  <c:v>3.1352748870849609</c:v>
                </c:pt>
                <c:pt idx="18636">
                  <c:v>5.1743679046630877</c:v>
                </c:pt>
                <c:pt idx="18637">
                  <c:v>4.7860879898071307</c:v>
                </c:pt>
                <c:pt idx="18638">
                  <c:v>3.4089730580648174</c:v>
                </c:pt>
                <c:pt idx="18639">
                  <c:v>3.9958877563476576</c:v>
                </c:pt>
                <c:pt idx="18640">
                  <c:v>5.1105477015178167</c:v>
                </c:pt>
                <c:pt idx="18641">
                  <c:v>5.1090046564738705</c:v>
                </c:pt>
                <c:pt idx="18642">
                  <c:v>5.0506029129028338</c:v>
                </c:pt>
                <c:pt idx="18643">
                  <c:v>4.9991502761840803</c:v>
                </c:pt>
                <c:pt idx="18644">
                  <c:v>5.4646631876627261</c:v>
                </c:pt>
                <c:pt idx="18645">
                  <c:v>5.1810321807861346</c:v>
                </c:pt>
                <c:pt idx="18646">
                  <c:v>4.7731291453043294</c:v>
                </c:pt>
                <c:pt idx="18647">
                  <c:v>4.8542836507160683</c:v>
                </c:pt>
                <c:pt idx="18648">
                  <c:v>4.9989773432413376</c:v>
                </c:pt>
                <c:pt idx="18649">
                  <c:v>5.3473653793334943</c:v>
                </c:pt>
                <c:pt idx="18650">
                  <c:v>6.5198774337768564</c:v>
                </c:pt>
                <c:pt idx="18651">
                  <c:v>6.2888186772664749</c:v>
                </c:pt>
                <c:pt idx="18652">
                  <c:v>5.9343986511230487</c:v>
                </c:pt>
                <c:pt idx="18653">
                  <c:v>6.0290050506591797</c:v>
                </c:pt>
                <c:pt idx="18654">
                  <c:v>6.2384363810220984</c:v>
                </c:pt>
                <c:pt idx="18655">
                  <c:v>6.4925600687662364</c:v>
                </c:pt>
                <c:pt idx="18656">
                  <c:v>9.5492235819499456</c:v>
                </c:pt>
                <c:pt idx="18657">
                  <c:v>11.63818359375</c:v>
                </c:pt>
                <c:pt idx="18658">
                  <c:v>11.363483746846558</c:v>
                </c:pt>
                <c:pt idx="18659">
                  <c:v>11.710830370585086</c:v>
                </c:pt>
                <c:pt idx="18660">
                  <c:v>12.815851847330805</c:v>
                </c:pt>
                <c:pt idx="18661">
                  <c:v>14.214774767557738</c:v>
                </c:pt>
                <c:pt idx="18662">
                  <c:v>16.279142061869372</c:v>
                </c:pt>
                <c:pt idx="18663">
                  <c:v>16.142485300699832</c:v>
                </c:pt>
                <c:pt idx="18664">
                  <c:v>15.21372032165527</c:v>
                </c:pt>
                <c:pt idx="18665">
                  <c:v>13.449511528015137</c:v>
                </c:pt>
                <c:pt idx="18666">
                  <c:v>13.312828699747687</c:v>
                </c:pt>
                <c:pt idx="18667">
                  <c:v>13.926001230875617</c:v>
                </c:pt>
                <c:pt idx="18668">
                  <c:v>14.648061752319329</c:v>
                </c:pt>
                <c:pt idx="18669">
                  <c:v>15.444355010986328</c:v>
                </c:pt>
                <c:pt idx="18670">
                  <c:v>16.264700253804563</c:v>
                </c:pt>
                <c:pt idx="18671">
                  <c:v>16.096637407938594</c:v>
                </c:pt>
                <c:pt idx="18672">
                  <c:v>15.874796231587773</c:v>
                </c:pt>
                <c:pt idx="18673">
                  <c:v>14.314237276713019</c:v>
                </c:pt>
                <c:pt idx="18674">
                  <c:v>13.954316775004148</c:v>
                </c:pt>
                <c:pt idx="18675">
                  <c:v>14.601632754007941</c:v>
                </c:pt>
                <c:pt idx="18676">
                  <c:v>15.543145179748535</c:v>
                </c:pt>
                <c:pt idx="18677">
                  <c:v>13.339604377746586</c:v>
                </c:pt>
                <c:pt idx="18678">
                  <c:v>11.844534873962406</c:v>
                </c:pt>
                <c:pt idx="18679">
                  <c:v>12.666929562886594</c:v>
                </c:pt>
                <c:pt idx="18680">
                  <c:v>14.491305351257321</c:v>
                </c:pt>
                <c:pt idx="18681">
                  <c:v>14.283382733662965</c:v>
                </c:pt>
                <c:pt idx="18682">
                  <c:v>14.277835528055789</c:v>
                </c:pt>
                <c:pt idx="18683">
                  <c:v>15.156492233276374</c:v>
                </c:pt>
                <c:pt idx="18684">
                  <c:v>14.702043851216672</c:v>
                </c:pt>
                <c:pt idx="18685">
                  <c:v>15.35491784413648</c:v>
                </c:pt>
                <c:pt idx="18686">
                  <c:v>12.179064432780024</c:v>
                </c:pt>
                <c:pt idx="18687">
                  <c:v>9.8891493479410464</c:v>
                </c:pt>
                <c:pt idx="18688">
                  <c:v>9.5195728937784487</c:v>
                </c:pt>
                <c:pt idx="18689">
                  <c:v>199.69432655970257</c:v>
                </c:pt>
                <c:pt idx="18690">
                  <c:v>381.73932170867903</c:v>
                </c:pt>
                <c:pt idx="18691">
                  <c:v>167.39480288823458</c:v>
                </c:pt>
                <c:pt idx="18692">
                  <c:v>37.681452433268177</c:v>
                </c:pt>
                <c:pt idx="18693">
                  <c:v>23.765943368275927</c:v>
                </c:pt>
                <c:pt idx="18694">
                  <c:v>19.624467372894291</c:v>
                </c:pt>
                <c:pt idx="18695">
                  <c:v>17.803126811981187</c:v>
                </c:pt>
                <c:pt idx="18696">
                  <c:v>16.791750272115102</c:v>
                </c:pt>
                <c:pt idx="18697">
                  <c:v>14.815768241882324</c:v>
                </c:pt>
                <c:pt idx="18698">
                  <c:v>14.505610148111945</c:v>
                </c:pt>
                <c:pt idx="18699">
                  <c:v>14.074858983357725</c:v>
                </c:pt>
                <c:pt idx="18700">
                  <c:v>16.433688163757324</c:v>
                </c:pt>
                <c:pt idx="18701">
                  <c:v>14.352176666259769</c:v>
                </c:pt>
                <c:pt idx="18702">
                  <c:v>12.466625372568732</c:v>
                </c:pt>
                <c:pt idx="18703">
                  <c:v>12.546029567718502</c:v>
                </c:pt>
                <c:pt idx="18704">
                  <c:v>12.609058856964115</c:v>
                </c:pt>
                <c:pt idx="18705">
                  <c:v>12.572390874226931</c:v>
                </c:pt>
                <c:pt idx="18706">
                  <c:v>13.288418292999269</c:v>
                </c:pt>
                <c:pt idx="18707">
                  <c:v>15.389333407084166</c:v>
                </c:pt>
                <c:pt idx="18708">
                  <c:v>17.377029259999627</c:v>
                </c:pt>
                <c:pt idx="18709">
                  <c:v>17.219048659006781</c:v>
                </c:pt>
                <c:pt idx="18710">
                  <c:v>14.799894491831481</c:v>
                </c:pt>
                <c:pt idx="18711">
                  <c:v>15.720282872517885</c:v>
                </c:pt>
                <c:pt idx="18712">
                  <c:v>18.154605070749881</c:v>
                </c:pt>
                <c:pt idx="18713">
                  <c:v>14.712404886881474</c:v>
                </c:pt>
                <c:pt idx="18714">
                  <c:v>12.128765424092585</c:v>
                </c:pt>
                <c:pt idx="18715">
                  <c:v>13.611876964569092</c:v>
                </c:pt>
                <c:pt idx="18716">
                  <c:v>14.885487238566055</c:v>
                </c:pt>
                <c:pt idx="18717">
                  <c:v>15.70667823155725</c:v>
                </c:pt>
                <c:pt idx="18718">
                  <c:v>15.481846968332889</c:v>
                </c:pt>
                <c:pt idx="18719">
                  <c:v>2.2224499384562364</c:v>
                </c:pt>
                <c:pt idx="18720">
                  <c:v>-17.450642108917226</c:v>
                </c:pt>
                <c:pt idx="18721">
                  <c:v>-5.9366033871968433</c:v>
                </c:pt>
                <c:pt idx="18722">
                  <c:v>8.3257451057434118</c:v>
                </c:pt>
                <c:pt idx="18723">
                  <c:v>15.865661303202334</c:v>
                </c:pt>
                <c:pt idx="18724">
                  <c:v>15.71295754114783</c:v>
                </c:pt>
                <c:pt idx="18725">
                  <c:v>15.967582543690984</c:v>
                </c:pt>
                <c:pt idx="18726">
                  <c:v>14.617183526356996</c:v>
                </c:pt>
                <c:pt idx="18727">
                  <c:v>13.078412373860719</c:v>
                </c:pt>
                <c:pt idx="18728">
                  <c:v>12.356661319732671</c:v>
                </c:pt>
                <c:pt idx="18729">
                  <c:v>11.441897074381473</c:v>
                </c:pt>
                <c:pt idx="18730">
                  <c:v>10.162028789520264</c:v>
                </c:pt>
                <c:pt idx="18731">
                  <c:v>12.068335374196351</c:v>
                </c:pt>
                <c:pt idx="18732">
                  <c:v>13.633821328481071</c:v>
                </c:pt>
                <c:pt idx="18733">
                  <c:v>9.2877243359883472</c:v>
                </c:pt>
                <c:pt idx="18734">
                  <c:v>8.5747693379719863</c:v>
                </c:pt>
                <c:pt idx="18735">
                  <c:v>10.689473311106386</c:v>
                </c:pt>
                <c:pt idx="18736">
                  <c:v>10.69964710871375</c:v>
                </c:pt>
                <c:pt idx="18737">
                  <c:v>10.168262163797971</c:v>
                </c:pt>
                <c:pt idx="18738">
                  <c:v>9.8216226895650607</c:v>
                </c:pt>
                <c:pt idx="18739">
                  <c:v>11.469872156778994</c:v>
                </c:pt>
                <c:pt idx="18740">
                  <c:v>11.50133228302002</c:v>
                </c:pt>
                <c:pt idx="18741">
                  <c:v>11.02626339594525</c:v>
                </c:pt>
                <c:pt idx="18742">
                  <c:v>9.5361730257670239</c:v>
                </c:pt>
                <c:pt idx="18743">
                  <c:v>8.9407857259114927</c:v>
                </c:pt>
                <c:pt idx="18744">
                  <c:v>9.2211389541625959</c:v>
                </c:pt>
                <c:pt idx="18745">
                  <c:v>8.6931298573812228</c:v>
                </c:pt>
                <c:pt idx="18746">
                  <c:v>8.6751797993977675</c:v>
                </c:pt>
                <c:pt idx="18747">
                  <c:v>9.441777229309082</c:v>
                </c:pt>
                <c:pt idx="18748">
                  <c:v>1.2962503433227541</c:v>
                </c:pt>
                <c:pt idx="18749">
                  <c:v>-5.5086301167806386</c:v>
                </c:pt>
                <c:pt idx="18750">
                  <c:v>-10.8437391916911</c:v>
                </c:pt>
                <c:pt idx="18751">
                  <c:v>-17.815542538960742</c:v>
                </c:pt>
                <c:pt idx="18752">
                  <c:v>-27.028347492218018</c:v>
                </c:pt>
                <c:pt idx="18753">
                  <c:v>-25.898825168609577</c:v>
                </c:pt>
                <c:pt idx="18754">
                  <c:v>21.161850611368784</c:v>
                </c:pt>
                <c:pt idx="18755">
                  <c:v>57.515886306762674</c:v>
                </c:pt>
                <c:pt idx="18756">
                  <c:v>14.006333033243894</c:v>
                </c:pt>
                <c:pt idx="18757">
                  <c:v>-37.893428325653076</c:v>
                </c:pt>
                <c:pt idx="18758">
                  <c:v>-66.530571778615354</c:v>
                </c:pt>
                <c:pt idx="18759">
                  <c:v>-88.455088297526004</c:v>
                </c:pt>
                <c:pt idx="18760">
                  <c:v>-103.22378619511917</c:v>
                </c:pt>
                <c:pt idx="18761">
                  <c:v>-109.28480052947998</c:v>
                </c:pt>
                <c:pt idx="18762">
                  <c:v>-105.92738946278888</c:v>
                </c:pt>
                <c:pt idx="18763">
                  <c:v>-100.86718273162845</c:v>
                </c:pt>
                <c:pt idx="18764">
                  <c:v>-97.503859361012843</c:v>
                </c:pt>
                <c:pt idx="18765">
                  <c:v>-93.812395095825181</c:v>
                </c:pt>
                <c:pt idx="18766">
                  <c:v>-89.639483133951728</c:v>
                </c:pt>
                <c:pt idx="18767">
                  <c:v>-82.59818236033118</c:v>
                </c:pt>
                <c:pt idx="18768">
                  <c:v>-73.305955251057853</c:v>
                </c:pt>
                <c:pt idx="18769">
                  <c:v>-63.875953992207883</c:v>
                </c:pt>
                <c:pt idx="18770">
                  <c:v>-54.279257138570209</c:v>
                </c:pt>
                <c:pt idx="18771">
                  <c:v>-44.065190315246575</c:v>
                </c:pt>
                <c:pt idx="18772">
                  <c:v>-32.982744216918952</c:v>
                </c:pt>
                <c:pt idx="18773">
                  <c:v>-26.239117940266958</c:v>
                </c:pt>
                <c:pt idx="18774">
                  <c:v>-24.727347373962392</c:v>
                </c:pt>
                <c:pt idx="18775">
                  <c:v>-24.763076464335086</c:v>
                </c:pt>
                <c:pt idx="18776">
                  <c:v>-25.773589769999141</c:v>
                </c:pt>
                <c:pt idx="18777">
                  <c:v>-30.646551132202148</c:v>
                </c:pt>
                <c:pt idx="18778">
                  <c:v>-33.065620740254772</c:v>
                </c:pt>
                <c:pt idx="18779">
                  <c:v>0.92797056833910574</c:v>
                </c:pt>
                <c:pt idx="18780">
                  <c:v>-0.31317011515295712</c:v>
                </c:pt>
                <c:pt idx="18781">
                  <c:v>-8.2538118362426758</c:v>
                </c:pt>
                <c:pt idx="18782">
                  <c:v>-20.217567125956194</c:v>
                </c:pt>
                <c:pt idx="18783">
                  <c:v>-33.539536158243777</c:v>
                </c:pt>
                <c:pt idx="18784">
                  <c:v>-44.426476796468137</c:v>
                </c:pt>
                <c:pt idx="18785">
                  <c:v>-57.190491358439203</c:v>
                </c:pt>
                <c:pt idx="18786">
                  <c:v>-72.715908050537109</c:v>
                </c:pt>
                <c:pt idx="18787">
                  <c:v>-85.331338246663407</c:v>
                </c:pt>
                <c:pt idx="18788">
                  <c:v>-96.243399620056167</c:v>
                </c:pt>
                <c:pt idx="18789">
                  <c:v>-102.58089733123778</c:v>
                </c:pt>
                <c:pt idx="18790">
                  <c:v>-99.94016043345141</c:v>
                </c:pt>
                <c:pt idx="18791">
                  <c:v>-95.701662699381501</c:v>
                </c:pt>
                <c:pt idx="18792">
                  <c:v>-86.132948875427203</c:v>
                </c:pt>
                <c:pt idx="18793">
                  <c:v>-89.282977739969908</c:v>
                </c:pt>
                <c:pt idx="18794">
                  <c:v>-89.43437925974527</c:v>
                </c:pt>
                <c:pt idx="18795">
                  <c:v>-83.942967414855957</c:v>
                </c:pt>
                <c:pt idx="18796">
                  <c:v>-77.607545852661076</c:v>
                </c:pt>
                <c:pt idx="18797">
                  <c:v>-68.986096700032476</c:v>
                </c:pt>
                <c:pt idx="18798">
                  <c:v>-62.921167373657205</c:v>
                </c:pt>
                <c:pt idx="18799">
                  <c:v>-53.904409090677845</c:v>
                </c:pt>
                <c:pt idx="18800">
                  <c:v>-48.318131446838379</c:v>
                </c:pt>
                <c:pt idx="18801">
                  <c:v>-51.438985824584975</c:v>
                </c:pt>
                <c:pt idx="18802">
                  <c:v>-55.908310254414928</c:v>
                </c:pt>
                <c:pt idx="18803">
                  <c:v>-58.825478871663435</c:v>
                </c:pt>
                <c:pt idx="18804">
                  <c:v>-59.752325375874776</c:v>
                </c:pt>
                <c:pt idx="18805">
                  <c:v>-59.490089416503906</c:v>
                </c:pt>
                <c:pt idx="18806">
                  <c:v>-56.396092414855971</c:v>
                </c:pt>
                <c:pt idx="18807">
                  <c:v>-58.564812342325951</c:v>
                </c:pt>
                <c:pt idx="18808">
                  <c:v>-59.582301775614354</c:v>
                </c:pt>
                <c:pt idx="18809">
                  <c:v>-63.439439137776731</c:v>
                </c:pt>
                <c:pt idx="18810">
                  <c:v>-66.179424921671611</c:v>
                </c:pt>
                <c:pt idx="18811">
                  <c:v>-66.957910219828264</c:v>
                </c:pt>
                <c:pt idx="18812">
                  <c:v>-67.194724082946777</c:v>
                </c:pt>
                <c:pt idx="18813">
                  <c:v>-67.550184249877958</c:v>
                </c:pt>
                <c:pt idx="18814">
                  <c:v>-67.43109130859375</c:v>
                </c:pt>
                <c:pt idx="18815">
                  <c:v>-65.730355262756348</c:v>
                </c:pt>
                <c:pt idx="18816">
                  <c:v>-62.828235308329369</c:v>
                </c:pt>
                <c:pt idx="18817">
                  <c:v>-60.368746439615848</c:v>
                </c:pt>
                <c:pt idx="18818">
                  <c:v>-60.305030504862415</c:v>
                </c:pt>
                <c:pt idx="18819">
                  <c:v>-61.584141413370716</c:v>
                </c:pt>
                <c:pt idx="18820">
                  <c:v>-59.109965960184709</c:v>
                </c:pt>
                <c:pt idx="18821">
                  <c:v>-59.643896420796736</c:v>
                </c:pt>
                <c:pt idx="18822">
                  <c:v>-57.580786069234108</c:v>
                </c:pt>
                <c:pt idx="18823">
                  <c:v>-53.590860048929954</c:v>
                </c:pt>
                <c:pt idx="18824">
                  <c:v>-49.137731552124023</c:v>
                </c:pt>
                <c:pt idx="18825">
                  <c:v>-42.899865786234599</c:v>
                </c:pt>
                <c:pt idx="18826">
                  <c:v>-36.339778264363524</c:v>
                </c:pt>
                <c:pt idx="18827">
                  <c:v>-28.95909118652343</c:v>
                </c:pt>
                <c:pt idx="18828">
                  <c:v>-23.804731686910028</c:v>
                </c:pt>
                <c:pt idx="18829">
                  <c:v>-20.793506622314453</c:v>
                </c:pt>
                <c:pt idx="18830">
                  <c:v>-18.50574747721361</c:v>
                </c:pt>
                <c:pt idx="18831">
                  <c:v>-16.192412376403798</c:v>
                </c:pt>
                <c:pt idx="18832">
                  <c:v>-13.64097754160559</c:v>
                </c:pt>
                <c:pt idx="18833">
                  <c:v>-10.629499117533332</c:v>
                </c:pt>
                <c:pt idx="18834">
                  <c:v>-8.0443884531657659</c:v>
                </c:pt>
                <c:pt idx="18835">
                  <c:v>-7.4522196451822538</c:v>
                </c:pt>
                <c:pt idx="18836">
                  <c:v>-9.5472294489542211</c:v>
                </c:pt>
                <c:pt idx="18837">
                  <c:v>-13.993601163228394</c:v>
                </c:pt>
                <c:pt idx="18838">
                  <c:v>-17.202761014302496</c:v>
                </c:pt>
                <c:pt idx="18839">
                  <c:v>-20.053982734680183</c:v>
                </c:pt>
                <c:pt idx="18840">
                  <c:v>-16.974287033081048</c:v>
                </c:pt>
                <c:pt idx="18841">
                  <c:v>-15.68452040354418</c:v>
                </c:pt>
                <c:pt idx="18842">
                  <c:v>-16.585639317830431</c:v>
                </c:pt>
                <c:pt idx="18843">
                  <c:v>-19.120809237162224</c:v>
                </c:pt>
                <c:pt idx="18844">
                  <c:v>-20.079930623372434</c:v>
                </c:pt>
                <c:pt idx="18845">
                  <c:v>-20.384592056274414</c:v>
                </c:pt>
                <c:pt idx="18846">
                  <c:v>-18.257689158121813</c:v>
                </c:pt>
                <c:pt idx="18847">
                  <c:v>-12.78961753845215</c:v>
                </c:pt>
                <c:pt idx="18848">
                  <c:v>-6.3014129002888239</c:v>
                </c:pt>
                <c:pt idx="18849">
                  <c:v>-2.039036432902094</c:v>
                </c:pt>
                <c:pt idx="18850">
                  <c:v>0.54698212941491398</c:v>
                </c:pt>
                <c:pt idx="18851">
                  <c:v>1.4055026372272996</c:v>
                </c:pt>
                <c:pt idx="18852">
                  <c:v>0.37113920847571075</c:v>
                </c:pt>
                <c:pt idx="18853">
                  <c:v>-1.8576892217000704</c:v>
                </c:pt>
                <c:pt idx="18854">
                  <c:v>-0.48199335734045701</c:v>
                </c:pt>
                <c:pt idx="18855">
                  <c:v>-2.7144524256387959</c:v>
                </c:pt>
                <c:pt idx="18856">
                  <c:v>-3.2889442443847656</c:v>
                </c:pt>
                <c:pt idx="18857">
                  <c:v>-1.5202118555704374</c:v>
                </c:pt>
                <c:pt idx="18858">
                  <c:v>-1.860491116841672</c:v>
                </c:pt>
                <c:pt idx="18859">
                  <c:v>-1.8274412155151358</c:v>
                </c:pt>
                <c:pt idx="18860">
                  <c:v>-1.8294200897216797</c:v>
                </c:pt>
                <c:pt idx="18861">
                  <c:v>-1.5118478139241911</c:v>
                </c:pt>
                <c:pt idx="18862">
                  <c:v>-1.9356101353962465</c:v>
                </c:pt>
                <c:pt idx="18863">
                  <c:v>-2.3195645014445745</c:v>
                </c:pt>
                <c:pt idx="18864">
                  <c:v>-2.5703630447387686</c:v>
                </c:pt>
                <c:pt idx="18865">
                  <c:v>-3.0371891657512151</c:v>
                </c:pt>
                <c:pt idx="18866">
                  <c:v>-3.0868625640869141</c:v>
                </c:pt>
                <c:pt idx="18867">
                  <c:v>-3.1457796096801758</c:v>
                </c:pt>
                <c:pt idx="18868">
                  <c:v>-2.8764015833537528</c:v>
                </c:pt>
                <c:pt idx="18869">
                  <c:v>-3.0308504104614249</c:v>
                </c:pt>
                <c:pt idx="18870">
                  <c:v>-2.6697514851888391</c:v>
                </c:pt>
                <c:pt idx="18871">
                  <c:v>-2.9982153574626409</c:v>
                </c:pt>
                <c:pt idx="18872">
                  <c:v>-3.6591930389404306</c:v>
                </c:pt>
                <c:pt idx="18873">
                  <c:v>-19.43215465545655</c:v>
                </c:pt>
                <c:pt idx="18874">
                  <c:v>-48.077599207560297</c:v>
                </c:pt>
                <c:pt idx="18875">
                  <c:v>-24.763567606608028</c:v>
                </c:pt>
                <c:pt idx="18876">
                  <c:v>-8.6210467020670194</c:v>
                </c:pt>
                <c:pt idx="18877">
                  <c:v>-3.8566557566324482</c:v>
                </c:pt>
                <c:pt idx="18878">
                  <c:v>-3.0150753657022733</c:v>
                </c:pt>
                <c:pt idx="18879">
                  <c:v>-3.2423362731933603</c:v>
                </c:pt>
                <c:pt idx="18880">
                  <c:v>-2.777906099955318</c:v>
                </c:pt>
                <c:pt idx="18881">
                  <c:v>-3.2960739135742179</c:v>
                </c:pt>
                <c:pt idx="18882">
                  <c:v>-3.398479461669921</c:v>
                </c:pt>
                <c:pt idx="18883">
                  <c:v>-3.3445494969686234</c:v>
                </c:pt>
                <c:pt idx="18884">
                  <c:v>-2.8404636383056632</c:v>
                </c:pt>
                <c:pt idx="18885">
                  <c:v>-1.8942791620889921</c:v>
                </c:pt>
                <c:pt idx="18886">
                  <c:v>3.184476852416994</c:v>
                </c:pt>
                <c:pt idx="18887">
                  <c:v>4.4272073109943904</c:v>
                </c:pt>
                <c:pt idx="18888">
                  <c:v>4.3976716995239276</c:v>
                </c:pt>
                <c:pt idx="18889">
                  <c:v>5.3486499786376953</c:v>
                </c:pt>
                <c:pt idx="18890">
                  <c:v>8.8997561136882322</c:v>
                </c:pt>
                <c:pt idx="18891">
                  <c:v>29.056631088256836</c:v>
                </c:pt>
                <c:pt idx="18892">
                  <c:v>76.280188878377317</c:v>
                </c:pt>
                <c:pt idx="18893">
                  <c:v>116.13185119628901</c:v>
                </c:pt>
                <c:pt idx="18894">
                  <c:v>131.58048439025879</c:v>
                </c:pt>
                <c:pt idx="18895">
                  <c:v>135.69002024332679</c:v>
                </c:pt>
                <c:pt idx="18896">
                  <c:v>136.16662216186515</c:v>
                </c:pt>
                <c:pt idx="18897">
                  <c:v>135.96488571166992</c:v>
                </c:pt>
                <c:pt idx="18898">
                  <c:v>136.39579645792651</c:v>
                </c:pt>
                <c:pt idx="18899">
                  <c:v>135.95598983764654</c:v>
                </c:pt>
                <c:pt idx="18900">
                  <c:v>133.55329736073821</c:v>
                </c:pt>
                <c:pt idx="18901">
                  <c:v>134.8447910944621</c:v>
                </c:pt>
                <c:pt idx="18902">
                  <c:v>125.11927827199304</c:v>
                </c:pt>
                <c:pt idx="18903">
                  <c:v>98.482103029886844</c:v>
                </c:pt>
                <c:pt idx="18904">
                  <c:v>69.822397867838447</c:v>
                </c:pt>
                <c:pt idx="18905">
                  <c:v>27.410187085469602</c:v>
                </c:pt>
                <c:pt idx="18906">
                  <c:v>-16.751592000325431</c:v>
                </c:pt>
                <c:pt idx="18907">
                  <c:v>-26.888704617818121</c:v>
                </c:pt>
                <c:pt idx="18908">
                  <c:v>-13.800909996032718</c:v>
                </c:pt>
                <c:pt idx="18909">
                  <c:v>1.5270665486652888</c:v>
                </c:pt>
                <c:pt idx="18910">
                  <c:v>8.8128102620443123</c:v>
                </c:pt>
                <c:pt idx="18911">
                  <c:v>11.199855168660518</c:v>
                </c:pt>
                <c:pt idx="18912">
                  <c:v>18.311588605244999</c:v>
                </c:pt>
                <c:pt idx="18913">
                  <c:v>12.417654991149906</c:v>
                </c:pt>
                <c:pt idx="18914">
                  <c:v>3.2444785435994845</c:v>
                </c:pt>
                <c:pt idx="18915">
                  <c:v>-11.379183769226074</c:v>
                </c:pt>
                <c:pt idx="18916">
                  <c:v>-15.317447344462044</c:v>
                </c:pt>
                <c:pt idx="18917">
                  <c:v>-14.246046702067019</c:v>
                </c:pt>
                <c:pt idx="18918">
                  <c:v>-14.791230837504035</c:v>
                </c:pt>
                <c:pt idx="18919">
                  <c:v>-14.948892593383789</c:v>
                </c:pt>
                <c:pt idx="18920">
                  <c:v>-14.313856760660883</c:v>
                </c:pt>
                <c:pt idx="18921">
                  <c:v>-13.952516873677503</c:v>
                </c:pt>
                <c:pt idx="18922">
                  <c:v>-11.921512921651125</c:v>
                </c:pt>
                <c:pt idx="18923">
                  <c:v>-8.9612048467000704</c:v>
                </c:pt>
                <c:pt idx="18924">
                  <c:v>-12.355906804402716</c:v>
                </c:pt>
                <c:pt idx="18925">
                  <c:v>-12.327202161153192</c:v>
                </c:pt>
                <c:pt idx="18926">
                  <c:v>-21.848488807678223</c:v>
                </c:pt>
                <c:pt idx="18927">
                  <c:v>-24.296122868855829</c:v>
                </c:pt>
                <c:pt idx="18928">
                  <c:v>-13.795620918273926</c:v>
                </c:pt>
                <c:pt idx="18929">
                  <c:v>-18.992601394653313</c:v>
                </c:pt>
                <c:pt idx="18930">
                  <c:v>-13.742685317993164</c:v>
                </c:pt>
                <c:pt idx="18931">
                  <c:v>4.1035839716594156</c:v>
                </c:pt>
                <c:pt idx="18932">
                  <c:v>1.048051198323606</c:v>
                </c:pt>
                <c:pt idx="18933">
                  <c:v>0.29621315002441406</c:v>
                </c:pt>
                <c:pt idx="18934">
                  <c:v>-7.1191876729328669</c:v>
                </c:pt>
                <c:pt idx="18935">
                  <c:v>-1.344700813293457</c:v>
                </c:pt>
                <c:pt idx="18936">
                  <c:v>-0.60656547546386741</c:v>
                </c:pt>
                <c:pt idx="18937">
                  <c:v>-6.4357439676882705E-2</c:v>
                </c:pt>
                <c:pt idx="18938">
                  <c:v>0.28490352630615234</c:v>
                </c:pt>
                <c:pt idx="18939">
                  <c:v>0.57727273305260951</c:v>
                </c:pt>
                <c:pt idx="18940">
                  <c:v>0.55311775207519553</c:v>
                </c:pt>
                <c:pt idx="18941">
                  <c:v>0.90974934895837145</c:v>
                </c:pt>
                <c:pt idx="18942">
                  <c:v>1.6753981908162818</c:v>
                </c:pt>
                <c:pt idx="18943">
                  <c:v>1.3907489776611333</c:v>
                </c:pt>
                <c:pt idx="18944">
                  <c:v>1.1779050827026363</c:v>
                </c:pt>
                <c:pt idx="18945">
                  <c:v>1.0360212326049796</c:v>
                </c:pt>
                <c:pt idx="18946">
                  <c:v>0.40806261698401175</c:v>
                </c:pt>
                <c:pt idx="18947">
                  <c:v>0.16311518351233201</c:v>
                </c:pt>
                <c:pt idx="18948">
                  <c:v>0.15133539835619569</c:v>
                </c:pt>
                <c:pt idx="18949">
                  <c:v>0.29470348358154297</c:v>
                </c:pt>
                <c:pt idx="18950">
                  <c:v>0.30682086944580111</c:v>
                </c:pt>
                <c:pt idx="18951">
                  <c:v>7.1929295858126387E-3</c:v>
                </c:pt>
                <c:pt idx="18952">
                  <c:v>0.35622914632153879</c:v>
                </c:pt>
                <c:pt idx="18953">
                  <c:v>0.38791147867834763</c:v>
                </c:pt>
                <c:pt idx="18954">
                  <c:v>0.35864416758215623</c:v>
                </c:pt>
                <c:pt idx="18955">
                  <c:v>-5.4472923278808615E-2</c:v>
                </c:pt>
                <c:pt idx="18956">
                  <c:v>-0.4628159205119573</c:v>
                </c:pt>
                <c:pt idx="18957">
                  <c:v>0.54784584045410212</c:v>
                </c:pt>
                <c:pt idx="18958">
                  <c:v>0.10276158650719941</c:v>
                </c:pt>
                <c:pt idx="18959">
                  <c:v>-3.5530726114529907E-3</c:v>
                </c:pt>
                <c:pt idx="18960">
                  <c:v>-3.1706174214718885E-2</c:v>
                </c:pt>
                <c:pt idx="18961">
                  <c:v>-12.744929949442502</c:v>
                </c:pt>
                <c:pt idx="18962">
                  <c:v>-11.243788719177246</c:v>
                </c:pt>
                <c:pt idx="18963">
                  <c:v>26.984858512878429</c:v>
                </c:pt>
                <c:pt idx="18964">
                  <c:v>63.166556358337402</c:v>
                </c:pt>
                <c:pt idx="18965">
                  <c:v>107.13824176788327</c:v>
                </c:pt>
                <c:pt idx="18966">
                  <c:v>128.30545743306484</c:v>
                </c:pt>
                <c:pt idx="18967">
                  <c:v>111.85992495218917</c:v>
                </c:pt>
                <c:pt idx="18968">
                  <c:v>115.18216451009127</c:v>
                </c:pt>
                <c:pt idx="18969">
                  <c:v>131.5574169158937</c:v>
                </c:pt>
                <c:pt idx="18970">
                  <c:v>105.38243039449043</c:v>
                </c:pt>
                <c:pt idx="18971">
                  <c:v>99.705294926961415</c:v>
                </c:pt>
                <c:pt idx="18972">
                  <c:v>121.28576087951657</c:v>
                </c:pt>
                <c:pt idx="18973">
                  <c:v>149.51524893442797</c:v>
                </c:pt>
                <c:pt idx="18974">
                  <c:v>174.68306096394838</c:v>
                </c:pt>
                <c:pt idx="18975">
                  <c:v>166.21850522359205</c:v>
                </c:pt>
                <c:pt idx="18976">
                  <c:v>174.07925383249921</c:v>
                </c:pt>
                <c:pt idx="18977">
                  <c:v>105.71763928731282</c:v>
                </c:pt>
                <c:pt idx="18978">
                  <c:v>94.186849276224677</c:v>
                </c:pt>
                <c:pt idx="18979">
                  <c:v>90.529266039530398</c:v>
                </c:pt>
                <c:pt idx="18980">
                  <c:v>115.88211822509777</c:v>
                </c:pt>
                <c:pt idx="18981">
                  <c:v>144.91963863372786</c:v>
                </c:pt>
                <c:pt idx="18982">
                  <c:v>142.0778643290202</c:v>
                </c:pt>
                <c:pt idx="18983">
                  <c:v>138.42291831970209</c:v>
                </c:pt>
                <c:pt idx="18984">
                  <c:v>129.25899219512928</c:v>
                </c:pt>
                <c:pt idx="18985">
                  <c:v>114.41455300649002</c:v>
                </c:pt>
                <c:pt idx="18986">
                  <c:v>97.867530822753736</c:v>
                </c:pt>
                <c:pt idx="18987">
                  <c:v>101.7526483535766</c:v>
                </c:pt>
                <c:pt idx="18988">
                  <c:v>120.41443316141775</c:v>
                </c:pt>
                <c:pt idx="18989">
                  <c:v>148.03991794586193</c:v>
                </c:pt>
                <c:pt idx="18990">
                  <c:v>122.9093497594198</c:v>
                </c:pt>
                <c:pt idx="18991">
                  <c:v>90.180382410685127</c:v>
                </c:pt>
                <c:pt idx="18992">
                  <c:v>104.9441989262898</c:v>
                </c:pt>
                <c:pt idx="18993">
                  <c:v>146.43224334716814</c:v>
                </c:pt>
                <c:pt idx="18994">
                  <c:v>155.21210606892907</c:v>
                </c:pt>
                <c:pt idx="18995">
                  <c:v>190.41755803426105</c:v>
                </c:pt>
                <c:pt idx="18996">
                  <c:v>203.74047501881918</c:v>
                </c:pt>
                <c:pt idx="18997">
                  <c:v>212.79788843790701</c:v>
                </c:pt>
                <c:pt idx="18998">
                  <c:v>205.8319056828816</c:v>
                </c:pt>
                <c:pt idx="18999">
                  <c:v>163.67340850830078</c:v>
                </c:pt>
                <c:pt idx="19000">
                  <c:v>180.89937941233325</c:v>
                </c:pt>
                <c:pt idx="19001">
                  <c:v>174.48619461059576</c:v>
                </c:pt>
                <c:pt idx="19002">
                  <c:v>133.67181746164954</c:v>
                </c:pt>
                <c:pt idx="19003">
                  <c:v>117.29434331258136</c:v>
                </c:pt>
                <c:pt idx="19004">
                  <c:v>145.74325243631995</c:v>
                </c:pt>
                <c:pt idx="19005">
                  <c:v>122.36129411061609</c:v>
                </c:pt>
                <c:pt idx="19006">
                  <c:v>80.494878451029408</c:v>
                </c:pt>
                <c:pt idx="19007">
                  <c:v>70.855816841125488</c:v>
                </c:pt>
                <c:pt idx="19008">
                  <c:v>81.138014475504519</c:v>
                </c:pt>
                <c:pt idx="19009">
                  <c:v>80.132970809936467</c:v>
                </c:pt>
                <c:pt idx="19010">
                  <c:v>80.890056927998899</c:v>
                </c:pt>
                <c:pt idx="19011">
                  <c:v>84.9912732442221</c:v>
                </c:pt>
                <c:pt idx="19012">
                  <c:v>98.041850090026855</c:v>
                </c:pt>
                <c:pt idx="19013">
                  <c:v>84.311721483866336</c:v>
                </c:pt>
                <c:pt idx="19014">
                  <c:v>80.502504348754854</c:v>
                </c:pt>
                <c:pt idx="19015">
                  <c:v>52.748494466145871</c:v>
                </c:pt>
                <c:pt idx="19016">
                  <c:v>37.666617711385129</c:v>
                </c:pt>
                <c:pt idx="19017">
                  <c:v>35.441348075866671</c:v>
                </c:pt>
                <c:pt idx="19018">
                  <c:v>48.089648564656578</c:v>
                </c:pt>
                <c:pt idx="19019">
                  <c:v>60.099729855855351</c:v>
                </c:pt>
                <c:pt idx="19020">
                  <c:v>49.034527142842634</c:v>
                </c:pt>
                <c:pt idx="19021">
                  <c:v>96.283587773640988</c:v>
                </c:pt>
                <c:pt idx="19022">
                  <c:v>148.80671469370515</c:v>
                </c:pt>
                <c:pt idx="19023">
                  <c:v>216.04097572962434</c:v>
                </c:pt>
                <c:pt idx="19024">
                  <c:v>79.787381490071581</c:v>
                </c:pt>
                <c:pt idx="19025">
                  <c:v>46.916245142618834</c:v>
                </c:pt>
                <c:pt idx="19026">
                  <c:v>36.304739634195933</c:v>
                </c:pt>
                <c:pt idx="19027">
                  <c:v>30.215184688568112</c:v>
                </c:pt>
                <c:pt idx="19028">
                  <c:v>24.325279553731249</c:v>
                </c:pt>
                <c:pt idx="19029">
                  <c:v>20.384116172790527</c:v>
                </c:pt>
                <c:pt idx="19030">
                  <c:v>18.278244813283258</c:v>
                </c:pt>
                <c:pt idx="19031">
                  <c:v>13.678709030151367</c:v>
                </c:pt>
                <c:pt idx="19032">
                  <c:v>20.683202584584524</c:v>
                </c:pt>
                <c:pt idx="19033">
                  <c:v>25.523001670837402</c:v>
                </c:pt>
                <c:pt idx="19034">
                  <c:v>13.039553324381473</c:v>
                </c:pt>
                <c:pt idx="19035">
                  <c:v>16.210097948710143</c:v>
                </c:pt>
                <c:pt idx="19036">
                  <c:v>23.30215009053552</c:v>
                </c:pt>
                <c:pt idx="19037">
                  <c:v>25.555311679840088</c:v>
                </c:pt>
                <c:pt idx="19038">
                  <c:v>30.145754496256487</c:v>
                </c:pt>
                <c:pt idx="19039">
                  <c:v>29.355537414550781</c:v>
                </c:pt>
                <c:pt idx="19040">
                  <c:v>19.407545725504527</c:v>
                </c:pt>
                <c:pt idx="19041">
                  <c:v>24.495514551798522</c:v>
                </c:pt>
                <c:pt idx="19042">
                  <c:v>19.33573293685912</c:v>
                </c:pt>
                <c:pt idx="19043">
                  <c:v>16.00880765914917</c:v>
                </c:pt>
                <c:pt idx="19044">
                  <c:v>11.299987157185853</c:v>
                </c:pt>
                <c:pt idx="19045">
                  <c:v>12.062099456787115</c:v>
                </c:pt>
                <c:pt idx="19046">
                  <c:v>15.479823271433531</c:v>
                </c:pt>
                <c:pt idx="19047">
                  <c:v>22.514410654703731</c:v>
                </c:pt>
                <c:pt idx="19048">
                  <c:v>25.182721773783314</c:v>
                </c:pt>
                <c:pt idx="19049">
                  <c:v>28.379414399464906</c:v>
                </c:pt>
                <c:pt idx="19050">
                  <c:v>25.384859244028746</c:v>
                </c:pt>
                <c:pt idx="19051">
                  <c:v>25.397397041320794</c:v>
                </c:pt>
                <c:pt idx="19052">
                  <c:v>22.742966651916504</c:v>
                </c:pt>
                <c:pt idx="19053">
                  <c:v>58.375997702280628</c:v>
                </c:pt>
                <c:pt idx="19054">
                  <c:v>66.641035874684633</c:v>
                </c:pt>
                <c:pt idx="19055">
                  <c:v>19.926093260447196</c:v>
                </c:pt>
                <c:pt idx="19056">
                  <c:v>12.346418062845885</c:v>
                </c:pt>
                <c:pt idx="19057">
                  <c:v>9.8666367530822843</c:v>
                </c:pt>
                <c:pt idx="19058">
                  <c:v>9.3226291338602358</c:v>
                </c:pt>
                <c:pt idx="19059">
                  <c:v>9.941731929779051</c:v>
                </c:pt>
                <c:pt idx="19060">
                  <c:v>10.242464860280336</c:v>
                </c:pt>
                <c:pt idx="19061">
                  <c:v>9.8730578422546422</c:v>
                </c:pt>
                <c:pt idx="19062">
                  <c:v>9.8707172075907597</c:v>
                </c:pt>
                <c:pt idx="19063">
                  <c:v>10.575312296549503</c:v>
                </c:pt>
                <c:pt idx="19064">
                  <c:v>9.7313302357991915</c:v>
                </c:pt>
                <c:pt idx="19065">
                  <c:v>10.620363235473633</c:v>
                </c:pt>
                <c:pt idx="19066">
                  <c:v>10.836073398590088</c:v>
                </c:pt>
                <c:pt idx="19067">
                  <c:v>9.6518621444702131</c:v>
                </c:pt>
                <c:pt idx="19068">
                  <c:v>9.0195164680480993</c:v>
                </c:pt>
                <c:pt idx="19069">
                  <c:v>8.6551634470621934</c:v>
                </c:pt>
                <c:pt idx="19070">
                  <c:v>8.5549548467000172</c:v>
                </c:pt>
                <c:pt idx="19071">
                  <c:v>8.4487290382385218</c:v>
                </c:pt>
                <c:pt idx="19072">
                  <c:v>8.1415459314982286</c:v>
                </c:pt>
                <c:pt idx="19073">
                  <c:v>7.7954777081807825</c:v>
                </c:pt>
                <c:pt idx="19074">
                  <c:v>7.8260943094889486</c:v>
                </c:pt>
                <c:pt idx="19075">
                  <c:v>8.0516948699951207</c:v>
                </c:pt>
                <c:pt idx="19076">
                  <c:v>8.0687441825866717</c:v>
                </c:pt>
                <c:pt idx="19077">
                  <c:v>8.2620293299356717</c:v>
                </c:pt>
                <c:pt idx="19078">
                  <c:v>8.745295524597168</c:v>
                </c:pt>
                <c:pt idx="19079">
                  <c:v>8.183938821156854</c:v>
                </c:pt>
                <c:pt idx="19080">
                  <c:v>8.5831502278646248</c:v>
                </c:pt>
                <c:pt idx="19081">
                  <c:v>8.8070546785990054</c:v>
                </c:pt>
                <c:pt idx="19082">
                  <c:v>7.0712920824686352</c:v>
                </c:pt>
                <c:pt idx="19083">
                  <c:v>12.65487162272137</c:v>
                </c:pt>
                <c:pt idx="19084">
                  <c:v>14.993022918701172</c:v>
                </c:pt>
                <c:pt idx="19085">
                  <c:v>8.7732799847921061</c:v>
                </c:pt>
                <c:pt idx="19086">
                  <c:v>7.0943784713745117</c:v>
                </c:pt>
                <c:pt idx="19087">
                  <c:v>6.8213361104329238</c:v>
                </c:pt>
                <c:pt idx="19088">
                  <c:v>7.3839360872904649</c:v>
                </c:pt>
                <c:pt idx="19089">
                  <c:v>7.5384847323099944</c:v>
                </c:pt>
                <c:pt idx="19090">
                  <c:v>7.8056715329487911</c:v>
                </c:pt>
                <c:pt idx="19091">
                  <c:v>8.3183573087056288</c:v>
                </c:pt>
                <c:pt idx="19092">
                  <c:v>7.8112370173136014</c:v>
                </c:pt>
                <c:pt idx="19093">
                  <c:v>7.8162047068277616</c:v>
                </c:pt>
                <c:pt idx="19094">
                  <c:v>7.5110718409220567</c:v>
                </c:pt>
                <c:pt idx="19095">
                  <c:v>7.5391815503438115</c:v>
                </c:pt>
                <c:pt idx="19096">
                  <c:v>6.3090790112813711</c:v>
                </c:pt>
                <c:pt idx="19097">
                  <c:v>10.196005821228027</c:v>
                </c:pt>
                <c:pt idx="19098">
                  <c:v>10.040633360544858</c:v>
                </c:pt>
                <c:pt idx="19099">
                  <c:v>10.394704023997011</c:v>
                </c:pt>
                <c:pt idx="19100">
                  <c:v>10.833215872446662</c:v>
                </c:pt>
                <c:pt idx="19101">
                  <c:v>10.16570266087848</c:v>
                </c:pt>
                <c:pt idx="19102">
                  <c:v>10.682077884674069</c:v>
                </c:pt>
                <c:pt idx="19103">
                  <c:v>10.184135119120302</c:v>
                </c:pt>
                <c:pt idx="19104">
                  <c:v>10.274593035380066</c:v>
                </c:pt>
                <c:pt idx="19105">
                  <c:v>10.329430103302006</c:v>
                </c:pt>
                <c:pt idx="19106">
                  <c:v>10.953896522521978</c:v>
                </c:pt>
                <c:pt idx="19107">
                  <c:v>10.034739971160889</c:v>
                </c:pt>
                <c:pt idx="19108">
                  <c:v>8.9217673937479276</c:v>
                </c:pt>
                <c:pt idx="19109">
                  <c:v>9.524367650349971</c:v>
                </c:pt>
                <c:pt idx="19110">
                  <c:v>10.073453267415402</c:v>
                </c:pt>
                <c:pt idx="19111">
                  <c:v>10.484717051188117</c:v>
                </c:pt>
                <c:pt idx="19112">
                  <c:v>12.686762650807683</c:v>
                </c:pt>
                <c:pt idx="19113">
                  <c:v>10.23867559432983</c:v>
                </c:pt>
                <c:pt idx="19114">
                  <c:v>-34.798239072163895</c:v>
                </c:pt>
                <c:pt idx="19115">
                  <c:v>-90.375896930694523</c:v>
                </c:pt>
                <c:pt idx="19116">
                  <c:v>-27.329768498738591</c:v>
                </c:pt>
                <c:pt idx="19117">
                  <c:v>14.331010182698602</c:v>
                </c:pt>
                <c:pt idx="19118">
                  <c:v>19.589882850646973</c:v>
                </c:pt>
                <c:pt idx="19119">
                  <c:v>23.027619520823173</c:v>
                </c:pt>
                <c:pt idx="19120">
                  <c:v>22.687383015950505</c:v>
                </c:pt>
                <c:pt idx="19121">
                  <c:v>24.616055806477853</c:v>
                </c:pt>
                <c:pt idx="19122">
                  <c:v>24.934550921122252</c:v>
                </c:pt>
                <c:pt idx="19123">
                  <c:v>26.240879376729296</c:v>
                </c:pt>
                <c:pt idx="19124">
                  <c:v>25.533244768778509</c:v>
                </c:pt>
                <c:pt idx="19125">
                  <c:v>24.323174794515015</c:v>
                </c:pt>
                <c:pt idx="19126">
                  <c:v>26.116147041320794</c:v>
                </c:pt>
                <c:pt idx="19127">
                  <c:v>13.245377540588375</c:v>
                </c:pt>
                <c:pt idx="19128">
                  <c:v>4.6917945543925157</c:v>
                </c:pt>
                <c:pt idx="19129">
                  <c:v>3.2943388621012</c:v>
                </c:pt>
                <c:pt idx="19130">
                  <c:v>3.8430949846903113</c:v>
                </c:pt>
                <c:pt idx="19131">
                  <c:v>4.541749318440738</c:v>
                </c:pt>
                <c:pt idx="19132">
                  <c:v>5.4031805992126474</c:v>
                </c:pt>
                <c:pt idx="19133">
                  <c:v>7.1970631281534452</c:v>
                </c:pt>
                <c:pt idx="19134">
                  <c:v>9.456889152526859</c:v>
                </c:pt>
                <c:pt idx="19135">
                  <c:v>6.8037117322286367</c:v>
                </c:pt>
                <c:pt idx="19136">
                  <c:v>4.1172251701354945</c:v>
                </c:pt>
                <c:pt idx="19137">
                  <c:v>6.9763674736022985</c:v>
                </c:pt>
                <c:pt idx="19138">
                  <c:v>6.6402939160664687</c:v>
                </c:pt>
                <c:pt idx="19139">
                  <c:v>8.1781115531921351</c:v>
                </c:pt>
                <c:pt idx="19140">
                  <c:v>7.8099557558695096</c:v>
                </c:pt>
                <c:pt idx="19141">
                  <c:v>7.4886221885681188</c:v>
                </c:pt>
                <c:pt idx="19142">
                  <c:v>9.2557948430379664</c:v>
                </c:pt>
                <c:pt idx="19143">
                  <c:v>13.798855622609434</c:v>
                </c:pt>
                <c:pt idx="19144">
                  <c:v>17.597214698791504</c:v>
                </c:pt>
                <c:pt idx="19145">
                  <c:v>25.952029546101912</c:v>
                </c:pt>
                <c:pt idx="19146">
                  <c:v>38.580304463704437</c:v>
                </c:pt>
                <c:pt idx="19147">
                  <c:v>-3.8683934211730957</c:v>
                </c:pt>
                <c:pt idx="19148">
                  <c:v>-108.29902744293216</c:v>
                </c:pt>
                <c:pt idx="19149">
                  <c:v>-122.16016991933192</c:v>
                </c:pt>
                <c:pt idx="19150">
                  <c:v>-111.87091032663972</c:v>
                </c:pt>
                <c:pt idx="19151">
                  <c:v>-91.856776873270576</c:v>
                </c:pt>
                <c:pt idx="19152">
                  <c:v>-65.126890500386438</c:v>
                </c:pt>
                <c:pt idx="19153">
                  <c:v>-39.634577433268291</c:v>
                </c:pt>
                <c:pt idx="19154">
                  <c:v>-19.534886042276987</c:v>
                </c:pt>
                <c:pt idx="19155">
                  <c:v>-7.0535389582315684</c:v>
                </c:pt>
                <c:pt idx="19156">
                  <c:v>-0.96171315511071498</c:v>
                </c:pt>
                <c:pt idx="19157">
                  <c:v>2.9228547414144259</c:v>
                </c:pt>
                <c:pt idx="19158">
                  <c:v>4.7250547409057599</c:v>
                </c:pt>
                <c:pt idx="19159">
                  <c:v>7.0441001256307354</c:v>
                </c:pt>
                <c:pt idx="19160">
                  <c:v>9.9993731180826444</c:v>
                </c:pt>
                <c:pt idx="19161">
                  <c:v>14.045225461323977</c:v>
                </c:pt>
                <c:pt idx="19162">
                  <c:v>16.463618914286364</c:v>
                </c:pt>
                <c:pt idx="19163">
                  <c:v>14.758890151977536</c:v>
                </c:pt>
                <c:pt idx="19164">
                  <c:v>13.625558217366574</c:v>
                </c:pt>
                <c:pt idx="19165">
                  <c:v>12.654850959777832</c:v>
                </c:pt>
                <c:pt idx="19166">
                  <c:v>12.277081171671508</c:v>
                </c:pt>
                <c:pt idx="19167">
                  <c:v>12.014666239420539</c:v>
                </c:pt>
                <c:pt idx="19168">
                  <c:v>12.013956705729246</c:v>
                </c:pt>
                <c:pt idx="19169">
                  <c:v>11.562396685282355</c:v>
                </c:pt>
                <c:pt idx="19170">
                  <c:v>11.274410883585691</c:v>
                </c:pt>
                <c:pt idx="19171">
                  <c:v>11.572837193806894</c:v>
                </c:pt>
                <c:pt idx="19172">
                  <c:v>12.282853444417352</c:v>
                </c:pt>
                <c:pt idx="19173">
                  <c:v>13.715139706929564</c:v>
                </c:pt>
                <c:pt idx="19174">
                  <c:v>14.877489407857304</c:v>
                </c:pt>
                <c:pt idx="19175">
                  <c:v>15.043614387512207</c:v>
                </c:pt>
                <c:pt idx="19176">
                  <c:v>15.380634943644173</c:v>
                </c:pt>
                <c:pt idx="19177">
                  <c:v>16.753456115722656</c:v>
                </c:pt>
                <c:pt idx="19178">
                  <c:v>20.812977790832534</c:v>
                </c:pt>
                <c:pt idx="19179">
                  <c:v>55.857241630554185</c:v>
                </c:pt>
                <c:pt idx="19180">
                  <c:v>88.031472524007086</c:v>
                </c:pt>
                <c:pt idx="19181">
                  <c:v>76.022349675496429</c:v>
                </c:pt>
                <c:pt idx="19182">
                  <c:v>51.965253829956062</c:v>
                </c:pt>
                <c:pt idx="19183">
                  <c:v>35.640725135803223</c:v>
                </c:pt>
                <c:pt idx="19184">
                  <c:v>25.917389233906981</c:v>
                </c:pt>
                <c:pt idx="19185">
                  <c:v>20.831431388854988</c:v>
                </c:pt>
                <c:pt idx="19186">
                  <c:v>20.085055987040164</c:v>
                </c:pt>
                <c:pt idx="19187">
                  <c:v>20.214583714803098</c:v>
                </c:pt>
                <c:pt idx="19188">
                  <c:v>21.709865570068359</c:v>
                </c:pt>
                <c:pt idx="19189">
                  <c:v>24.617812156677253</c:v>
                </c:pt>
                <c:pt idx="19190">
                  <c:v>26.917293548583977</c:v>
                </c:pt>
                <c:pt idx="19191">
                  <c:v>26.721253712971929</c:v>
                </c:pt>
                <c:pt idx="19192">
                  <c:v>27.500830650329586</c:v>
                </c:pt>
                <c:pt idx="19193">
                  <c:v>29.460320472717271</c:v>
                </c:pt>
                <c:pt idx="19194">
                  <c:v>31.518672625223751</c:v>
                </c:pt>
                <c:pt idx="19195">
                  <c:v>31.409396489461287</c:v>
                </c:pt>
                <c:pt idx="19196">
                  <c:v>30.606845537821414</c:v>
                </c:pt>
                <c:pt idx="19197">
                  <c:v>29.163085301717047</c:v>
                </c:pt>
                <c:pt idx="19198">
                  <c:v>27.238106727600098</c:v>
                </c:pt>
                <c:pt idx="19199">
                  <c:v>26.242479006449329</c:v>
                </c:pt>
                <c:pt idx="19200">
                  <c:v>26.604977925618545</c:v>
                </c:pt>
                <c:pt idx="19201">
                  <c:v>28.033732732137075</c:v>
                </c:pt>
                <c:pt idx="19202">
                  <c:v>28.339701016744023</c:v>
                </c:pt>
                <c:pt idx="19203">
                  <c:v>26.340287844339958</c:v>
                </c:pt>
                <c:pt idx="19204">
                  <c:v>24.92294343312572</c:v>
                </c:pt>
                <c:pt idx="19205">
                  <c:v>24.066092173258433</c:v>
                </c:pt>
                <c:pt idx="19206">
                  <c:v>22.88464037577306</c:v>
                </c:pt>
                <c:pt idx="19207">
                  <c:v>19.568774859110476</c:v>
                </c:pt>
                <c:pt idx="19208">
                  <c:v>12.936463991800906</c:v>
                </c:pt>
                <c:pt idx="19209">
                  <c:v>7.0512126286824905</c:v>
                </c:pt>
                <c:pt idx="19210">
                  <c:v>4.8304551442464554</c:v>
                </c:pt>
                <c:pt idx="19211">
                  <c:v>4.2699330647786837</c:v>
                </c:pt>
                <c:pt idx="19212">
                  <c:v>7.3008292516072952</c:v>
                </c:pt>
                <c:pt idx="19213">
                  <c:v>10.35875129699707</c:v>
                </c:pt>
                <c:pt idx="19214">
                  <c:v>10.178133328755735</c:v>
                </c:pt>
                <c:pt idx="19215">
                  <c:v>10.568890571594242</c:v>
                </c:pt>
                <c:pt idx="19216">
                  <c:v>10.352688789367681</c:v>
                </c:pt>
                <c:pt idx="19217">
                  <c:v>9.2924998601278048</c:v>
                </c:pt>
                <c:pt idx="19218">
                  <c:v>8.1580219268798757</c:v>
                </c:pt>
                <c:pt idx="19219">
                  <c:v>0.33937120437622087</c:v>
                </c:pt>
                <c:pt idx="19220">
                  <c:v>-2.9966004689534307</c:v>
                </c:pt>
                <c:pt idx="19221">
                  <c:v>-3.5357572237650743</c:v>
                </c:pt>
                <c:pt idx="19222">
                  <c:v>-3.5343751907348624</c:v>
                </c:pt>
                <c:pt idx="19223">
                  <c:v>-3.851970354716002</c:v>
                </c:pt>
                <c:pt idx="19224">
                  <c:v>-3.5884079933166504</c:v>
                </c:pt>
                <c:pt idx="19225">
                  <c:v>-3.4404822985330838</c:v>
                </c:pt>
                <c:pt idx="19226">
                  <c:v>-3.7980578740438196</c:v>
                </c:pt>
                <c:pt idx="19227">
                  <c:v>-3.6011018753051767</c:v>
                </c:pt>
                <c:pt idx="19228">
                  <c:v>-3.0121771494547147</c:v>
                </c:pt>
                <c:pt idx="19229">
                  <c:v>-2.422416845957458</c:v>
                </c:pt>
                <c:pt idx="19230">
                  <c:v>-2.5388062795003066</c:v>
                </c:pt>
                <c:pt idx="19231">
                  <c:v>-2.7982702255249032</c:v>
                </c:pt>
                <c:pt idx="19232">
                  <c:v>-3.0858802795410156</c:v>
                </c:pt>
                <c:pt idx="19233">
                  <c:v>-3.1135781606038782</c:v>
                </c:pt>
                <c:pt idx="19234">
                  <c:v>-2.8829933802286973</c:v>
                </c:pt>
                <c:pt idx="19235">
                  <c:v>-2.048868497212708</c:v>
                </c:pt>
                <c:pt idx="19236">
                  <c:v>-2.4236830075581679</c:v>
                </c:pt>
                <c:pt idx="19237">
                  <c:v>-5.905354976654051</c:v>
                </c:pt>
                <c:pt idx="19238">
                  <c:v>-27.523117860158266</c:v>
                </c:pt>
                <c:pt idx="19239">
                  <c:v>-7.5833306312561035</c:v>
                </c:pt>
                <c:pt idx="19240">
                  <c:v>-2.4144728978474745</c:v>
                </c:pt>
                <c:pt idx="19241">
                  <c:v>-1.8684617678324567</c:v>
                </c:pt>
                <c:pt idx="19242">
                  <c:v>-2.0368191401163926</c:v>
                </c:pt>
                <c:pt idx="19243">
                  <c:v>-1.8526773452758789</c:v>
                </c:pt>
                <c:pt idx="19244">
                  <c:v>-2.1209677060444978</c:v>
                </c:pt>
                <c:pt idx="19245">
                  <c:v>-2.0274844169616699</c:v>
                </c:pt>
                <c:pt idx="19246">
                  <c:v>-1.9603120485941761</c:v>
                </c:pt>
                <c:pt idx="19247">
                  <c:v>-2.1213491757711154</c:v>
                </c:pt>
                <c:pt idx="19248">
                  <c:v>-1.7392411231994624</c:v>
                </c:pt>
                <c:pt idx="19249">
                  <c:v>-2.0915913581848153</c:v>
                </c:pt>
                <c:pt idx="19250">
                  <c:v>1.1805639266967785</c:v>
                </c:pt>
                <c:pt idx="19251">
                  <c:v>3.8353509902954093</c:v>
                </c:pt>
                <c:pt idx="19252">
                  <c:v>4.3475492795308242</c:v>
                </c:pt>
                <c:pt idx="19253">
                  <c:v>5.8090321222941306</c:v>
                </c:pt>
                <c:pt idx="19254">
                  <c:v>7.8212628364562971</c:v>
                </c:pt>
                <c:pt idx="19255">
                  <c:v>-0.53150129318237305</c:v>
                </c:pt>
                <c:pt idx="19256">
                  <c:v>-38.293467044830322</c:v>
                </c:pt>
                <c:pt idx="19257">
                  <c:v>-70.457436243692982</c:v>
                </c:pt>
                <c:pt idx="19258">
                  <c:v>-87.164661725362237</c:v>
                </c:pt>
                <c:pt idx="19259">
                  <c:v>-93.024967034657806</c:v>
                </c:pt>
                <c:pt idx="19260">
                  <c:v>-97.319241046905532</c:v>
                </c:pt>
                <c:pt idx="19261">
                  <c:v>-98.391028881073026</c:v>
                </c:pt>
                <c:pt idx="19262">
                  <c:v>-98.805818398793477</c:v>
                </c:pt>
                <c:pt idx="19263">
                  <c:v>-98.86606470743817</c:v>
                </c:pt>
                <c:pt idx="19264">
                  <c:v>-99.225741068522069</c:v>
                </c:pt>
                <c:pt idx="19265">
                  <c:v>-94.880462646484318</c:v>
                </c:pt>
                <c:pt idx="19266">
                  <c:v>-63.300387064615833</c:v>
                </c:pt>
                <c:pt idx="19267">
                  <c:v>9.1803460121154785</c:v>
                </c:pt>
                <c:pt idx="19268">
                  <c:v>-4.0598837534586227</c:v>
                </c:pt>
                <c:pt idx="19269">
                  <c:v>-40.03310283025106</c:v>
                </c:pt>
                <c:pt idx="19270">
                  <c:v>-16.850081761677991</c:v>
                </c:pt>
                <c:pt idx="19271">
                  <c:v>-2.7899522781372079</c:v>
                </c:pt>
                <c:pt idx="19272">
                  <c:v>1.0504239400227107</c:v>
                </c:pt>
                <c:pt idx="19273">
                  <c:v>1.3703870773315439</c:v>
                </c:pt>
                <c:pt idx="19274">
                  <c:v>0.5795901616414767</c:v>
                </c:pt>
                <c:pt idx="19275">
                  <c:v>1.4673191706339139</c:v>
                </c:pt>
                <c:pt idx="19276">
                  <c:v>2.0463504791259766</c:v>
                </c:pt>
                <c:pt idx="19277">
                  <c:v>1.97641499837232</c:v>
                </c:pt>
                <c:pt idx="19278">
                  <c:v>2.1772168477375562</c:v>
                </c:pt>
                <c:pt idx="19279">
                  <c:v>1.038083394368414</c:v>
                </c:pt>
                <c:pt idx="19280">
                  <c:v>-2.8407179514566687</c:v>
                </c:pt>
                <c:pt idx="19281">
                  <c:v>-4.1029087702434008</c:v>
                </c:pt>
                <c:pt idx="19282">
                  <c:v>-4.0481685002645262</c:v>
                </c:pt>
                <c:pt idx="19283">
                  <c:v>-3.3579177856445321</c:v>
                </c:pt>
                <c:pt idx="19284">
                  <c:v>-3.622918446858761</c:v>
                </c:pt>
                <c:pt idx="19285">
                  <c:v>-4.6524988810220975</c:v>
                </c:pt>
                <c:pt idx="19286">
                  <c:v>-4.8733708063761005</c:v>
                </c:pt>
                <c:pt idx="19287">
                  <c:v>-5.0252984364826734</c:v>
                </c:pt>
                <c:pt idx="19288">
                  <c:v>-3.8245649337768546</c:v>
                </c:pt>
                <c:pt idx="19289">
                  <c:v>-3.713936805725099</c:v>
                </c:pt>
                <c:pt idx="19290">
                  <c:v>-3.4912182490031669</c:v>
                </c:pt>
                <c:pt idx="19291">
                  <c:v>-3.1439135869344463</c:v>
                </c:pt>
                <c:pt idx="19292">
                  <c:v>-3.2032035191854229</c:v>
                </c:pt>
                <c:pt idx="19293">
                  <c:v>-3.6423664093017578</c:v>
                </c:pt>
                <c:pt idx="19294">
                  <c:v>-4.0522467295329525</c:v>
                </c:pt>
                <c:pt idx="19295">
                  <c:v>-1.4127944310506559</c:v>
                </c:pt>
                <c:pt idx="19296">
                  <c:v>1.4189100265502934</c:v>
                </c:pt>
                <c:pt idx="19297">
                  <c:v>-6.4133485158283783</c:v>
                </c:pt>
                <c:pt idx="19298">
                  <c:v>-16.616035143534429</c:v>
                </c:pt>
                <c:pt idx="19299">
                  <c:v>-7.4242579142253362</c:v>
                </c:pt>
                <c:pt idx="19300">
                  <c:v>-3.1099150975545626</c:v>
                </c:pt>
                <c:pt idx="19301">
                  <c:v>-1.394172350565555</c:v>
                </c:pt>
                <c:pt idx="19302">
                  <c:v>-1.3767824172973633</c:v>
                </c:pt>
                <c:pt idx="19303">
                  <c:v>-1.4137751261393983</c:v>
                </c:pt>
                <c:pt idx="19304">
                  <c:v>-1.4802850087484103</c:v>
                </c:pt>
                <c:pt idx="19305">
                  <c:v>-1.1819655100504178</c:v>
                </c:pt>
                <c:pt idx="19306">
                  <c:v>-2.0642051696777344</c:v>
                </c:pt>
                <c:pt idx="19307">
                  <c:v>-3.6525303522746535</c:v>
                </c:pt>
                <c:pt idx="19308">
                  <c:v>-3.46933937072754</c:v>
                </c:pt>
                <c:pt idx="19309">
                  <c:v>-4.034114837646479</c:v>
                </c:pt>
                <c:pt idx="19310">
                  <c:v>0.16618347167968744</c:v>
                </c:pt>
                <c:pt idx="19311">
                  <c:v>-0.18069489796948801</c:v>
                </c:pt>
                <c:pt idx="19312">
                  <c:v>0.66364574432373102</c:v>
                </c:pt>
                <c:pt idx="19313">
                  <c:v>-1.2936573028564453</c:v>
                </c:pt>
                <c:pt idx="19314">
                  <c:v>0.49950281778967592</c:v>
                </c:pt>
                <c:pt idx="19315">
                  <c:v>0.31582546234130882</c:v>
                </c:pt>
                <c:pt idx="19316">
                  <c:v>-9.2947642008539347E-2</c:v>
                </c:pt>
                <c:pt idx="19317">
                  <c:v>-0.5798444747924808</c:v>
                </c:pt>
                <c:pt idx="19318">
                  <c:v>-0.4247795740762968</c:v>
                </c:pt>
                <c:pt idx="19319">
                  <c:v>-0.3533760706583281</c:v>
                </c:pt>
                <c:pt idx="19320">
                  <c:v>0.83030541737878194</c:v>
                </c:pt>
                <c:pt idx="19321">
                  <c:v>2.6131312052370983E-2</c:v>
                </c:pt>
                <c:pt idx="19322">
                  <c:v>0.19221496582031256</c:v>
                </c:pt>
                <c:pt idx="19323">
                  <c:v>-0.57308801015221889</c:v>
                </c:pt>
                <c:pt idx="19324">
                  <c:v>-0.47335497538244947</c:v>
                </c:pt>
                <c:pt idx="19325">
                  <c:v>0.40095742543542201</c:v>
                </c:pt>
                <c:pt idx="19326">
                  <c:v>6.2738132476806658</c:v>
                </c:pt>
                <c:pt idx="19327">
                  <c:v>9.4232797622680629</c:v>
                </c:pt>
                <c:pt idx="19328">
                  <c:v>72.289667129516602</c:v>
                </c:pt>
                <c:pt idx="19329">
                  <c:v>186.29436874389643</c:v>
                </c:pt>
                <c:pt idx="19330">
                  <c:v>30.455659230550154</c:v>
                </c:pt>
                <c:pt idx="19331">
                  <c:v>13.993937492370605</c:v>
                </c:pt>
                <c:pt idx="19332">
                  <c:v>9.6290302276611328</c:v>
                </c:pt>
                <c:pt idx="19333">
                  <c:v>9.7719116210937429</c:v>
                </c:pt>
                <c:pt idx="19334">
                  <c:v>10.225347201029422</c:v>
                </c:pt>
                <c:pt idx="19335">
                  <c:v>20.616377830505364</c:v>
                </c:pt>
                <c:pt idx="19336">
                  <c:v>29.622543970743763</c:v>
                </c:pt>
                <c:pt idx="19337">
                  <c:v>33.151053746541265</c:v>
                </c:pt>
                <c:pt idx="19338">
                  <c:v>35.370539665222147</c:v>
                </c:pt>
                <c:pt idx="19339">
                  <c:v>37.452346801757805</c:v>
                </c:pt>
                <c:pt idx="19340">
                  <c:v>34.40361436208093</c:v>
                </c:pt>
                <c:pt idx="19341">
                  <c:v>17.513535499572754</c:v>
                </c:pt>
                <c:pt idx="19342">
                  <c:v>12.837230682373047</c:v>
                </c:pt>
                <c:pt idx="19343">
                  <c:v>2.5000467300415039</c:v>
                </c:pt>
                <c:pt idx="19344">
                  <c:v>12.313553492228271</c:v>
                </c:pt>
                <c:pt idx="19345">
                  <c:v>12.382554054260261</c:v>
                </c:pt>
                <c:pt idx="19346">
                  <c:v>23.449835459391231</c:v>
                </c:pt>
                <c:pt idx="19347">
                  <c:v>22.492528915405266</c:v>
                </c:pt>
                <c:pt idx="19348">
                  <c:v>17.442205429077141</c:v>
                </c:pt>
                <c:pt idx="19349">
                  <c:v>30.146895726521848</c:v>
                </c:pt>
                <c:pt idx="19350">
                  <c:v>30.806516965230337</c:v>
                </c:pt>
                <c:pt idx="19351">
                  <c:v>27.983362197875969</c:v>
                </c:pt>
                <c:pt idx="19352">
                  <c:v>31.410790761311773</c:v>
                </c:pt>
                <c:pt idx="19353">
                  <c:v>27.475750923156731</c:v>
                </c:pt>
                <c:pt idx="19354">
                  <c:v>25.478567123413093</c:v>
                </c:pt>
                <c:pt idx="19355">
                  <c:v>25.40957768758129</c:v>
                </c:pt>
                <c:pt idx="19356">
                  <c:v>29.130518913269043</c:v>
                </c:pt>
                <c:pt idx="19357">
                  <c:v>17.140814145406136</c:v>
                </c:pt>
                <c:pt idx="19358">
                  <c:v>-2.5132989883422847</c:v>
                </c:pt>
                <c:pt idx="19359">
                  <c:v>-15.013769785563113</c:v>
                </c:pt>
                <c:pt idx="19360">
                  <c:v>-16.876324335734122</c:v>
                </c:pt>
                <c:pt idx="19361">
                  <c:v>1.030776659647699</c:v>
                </c:pt>
                <c:pt idx="19362">
                  <c:v>5.1756722132364512</c:v>
                </c:pt>
                <c:pt idx="19363">
                  <c:v>3.0699272155761732</c:v>
                </c:pt>
                <c:pt idx="19364">
                  <c:v>14.546321233113645</c:v>
                </c:pt>
                <c:pt idx="19365">
                  <c:v>11.65016873677564</c:v>
                </c:pt>
                <c:pt idx="19366">
                  <c:v>15.345500310261974</c:v>
                </c:pt>
                <c:pt idx="19367">
                  <c:v>14.229180653889902</c:v>
                </c:pt>
                <c:pt idx="19368">
                  <c:v>10.805499076843272</c:v>
                </c:pt>
                <c:pt idx="19369">
                  <c:v>14.701029777526852</c:v>
                </c:pt>
                <c:pt idx="19370">
                  <c:v>13.129039446512934</c:v>
                </c:pt>
                <c:pt idx="19371">
                  <c:v>19.43752257029211</c:v>
                </c:pt>
                <c:pt idx="19372">
                  <c:v>22.62760925292968</c:v>
                </c:pt>
                <c:pt idx="19373">
                  <c:v>20.34246699015295</c:v>
                </c:pt>
                <c:pt idx="19374">
                  <c:v>12.757343928019168</c:v>
                </c:pt>
                <c:pt idx="19375">
                  <c:v>14.048099517822269</c:v>
                </c:pt>
                <c:pt idx="19376">
                  <c:v>12.988308906555169</c:v>
                </c:pt>
                <c:pt idx="19377">
                  <c:v>13.872427304585706</c:v>
                </c:pt>
                <c:pt idx="19378">
                  <c:v>18.731144905090332</c:v>
                </c:pt>
                <c:pt idx="19379">
                  <c:v>14.132455190022823</c:v>
                </c:pt>
                <c:pt idx="19380">
                  <c:v>22.538758913675906</c:v>
                </c:pt>
                <c:pt idx="19381">
                  <c:v>24.306640942891477</c:v>
                </c:pt>
                <c:pt idx="19382">
                  <c:v>22.511599540710449</c:v>
                </c:pt>
                <c:pt idx="19383">
                  <c:v>19.079658190409429</c:v>
                </c:pt>
                <c:pt idx="19384">
                  <c:v>18.607128461201917</c:v>
                </c:pt>
                <c:pt idx="19385">
                  <c:v>17.97958850860595</c:v>
                </c:pt>
                <c:pt idx="19386">
                  <c:v>12.005909283955816</c:v>
                </c:pt>
                <c:pt idx="19387">
                  <c:v>101.55071719487511</c:v>
                </c:pt>
                <c:pt idx="19388">
                  <c:v>250.308331012726</c:v>
                </c:pt>
                <c:pt idx="19389">
                  <c:v>61.821382204691574</c:v>
                </c:pt>
                <c:pt idx="19390">
                  <c:v>21.467124462127686</c:v>
                </c:pt>
                <c:pt idx="19391">
                  <c:v>11.951246261596683</c:v>
                </c:pt>
                <c:pt idx="19392">
                  <c:v>9.4770245552063042</c:v>
                </c:pt>
                <c:pt idx="19393">
                  <c:v>10.477524598439572</c:v>
                </c:pt>
                <c:pt idx="19394">
                  <c:v>11.498471419016536</c:v>
                </c:pt>
                <c:pt idx="19395">
                  <c:v>8.8230376243591326</c:v>
                </c:pt>
                <c:pt idx="19396">
                  <c:v>7.3202579816182274</c:v>
                </c:pt>
                <c:pt idx="19397">
                  <c:v>7.0377545356750471</c:v>
                </c:pt>
                <c:pt idx="19398">
                  <c:v>6.8950646718343478</c:v>
                </c:pt>
                <c:pt idx="19399">
                  <c:v>5.610525449117004</c:v>
                </c:pt>
                <c:pt idx="19400">
                  <c:v>5.0127989451090684</c:v>
                </c:pt>
                <c:pt idx="19401">
                  <c:v>5.7198335329691776</c:v>
                </c:pt>
                <c:pt idx="19402">
                  <c:v>7.1234146753946543</c:v>
                </c:pt>
                <c:pt idx="19403">
                  <c:v>8.5462994575500488</c:v>
                </c:pt>
                <c:pt idx="19404">
                  <c:v>9.8366686503092673</c:v>
                </c:pt>
                <c:pt idx="19405">
                  <c:v>10.511632124582889</c:v>
                </c:pt>
                <c:pt idx="19406">
                  <c:v>13.044132232666019</c:v>
                </c:pt>
                <c:pt idx="19407">
                  <c:v>14.331246693929074</c:v>
                </c:pt>
                <c:pt idx="19408">
                  <c:v>12.787515640258786</c:v>
                </c:pt>
                <c:pt idx="19409">
                  <c:v>12.826391696929935</c:v>
                </c:pt>
                <c:pt idx="19410">
                  <c:v>11.944493452707889</c:v>
                </c:pt>
                <c:pt idx="19411">
                  <c:v>10.270141760508238</c:v>
                </c:pt>
                <c:pt idx="19412">
                  <c:v>8.664143403371213</c:v>
                </c:pt>
                <c:pt idx="19413">
                  <c:v>7.3768471082051974</c:v>
                </c:pt>
                <c:pt idx="19414">
                  <c:v>6.0604818662007425</c:v>
                </c:pt>
                <c:pt idx="19415">
                  <c:v>6.8656004269918185</c:v>
                </c:pt>
                <c:pt idx="19416">
                  <c:v>9.7279020945231309</c:v>
                </c:pt>
                <c:pt idx="19417">
                  <c:v>8.0937507947286367</c:v>
                </c:pt>
                <c:pt idx="19418">
                  <c:v>5.3156169255574355</c:v>
                </c:pt>
                <c:pt idx="19419">
                  <c:v>5.5827925999959103</c:v>
                </c:pt>
                <c:pt idx="19420">
                  <c:v>4.1813898086547852</c:v>
                </c:pt>
                <c:pt idx="19421">
                  <c:v>0.7525291442871096</c:v>
                </c:pt>
                <c:pt idx="19422">
                  <c:v>-0.3040471076965332</c:v>
                </c:pt>
                <c:pt idx="19423">
                  <c:v>-0.11201794942223842</c:v>
                </c:pt>
                <c:pt idx="19424">
                  <c:v>-0.19834518432617196</c:v>
                </c:pt>
                <c:pt idx="19425">
                  <c:v>3.9003993670145292</c:v>
                </c:pt>
                <c:pt idx="19426">
                  <c:v>6.4611117045084825</c:v>
                </c:pt>
                <c:pt idx="19427">
                  <c:v>5.7068050702412725</c:v>
                </c:pt>
                <c:pt idx="19428">
                  <c:v>5.0206254323323396</c:v>
                </c:pt>
                <c:pt idx="19429">
                  <c:v>5.24997584025067</c:v>
                </c:pt>
                <c:pt idx="19430">
                  <c:v>6.3628726005554164</c:v>
                </c:pt>
                <c:pt idx="19431">
                  <c:v>7.2731871604919425</c:v>
                </c:pt>
                <c:pt idx="19432">
                  <c:v>5.5347491900126373</c:v>
                </c:pt>
                <c:pt idx="19433">
                  <c:v>5.4161613782247304</c:v>
                </c:pt>
                <c:pt idx="19434">
                  <c:v>5.4334602355957031</c:v>
                </c:pt>
                <c:pt idx="19435">
                  <c:v>6.6764321327209473</c:v>
                </c:pt>
                <c:pt idx="19436">
                  <c:v>7.6191728909810763</c:v>
                </c:pt>
                <c:pt idx="19437">
                  <c:v>6.4759729703267785</c:v>
                </c:pt>
                <c:pt idx="19438">
                  <c:v>5.1014531453450331</c:v>
                </c:pt>
                <c:pt idx="19439">
                  <c:v>6.1555058161417788</c:v>
                </c:pt>
                <c:pt idx="19440">
                  <c:v>6.5898237228393581</c:v>
                </c:pt>
                <c:pt idx="19441">
                  <c:v>7.5441840489705756</c:v>
                </c:pt>
                <c:pt idx="19442">
                  <c:v>8.6119206746419081</c:v>
                </c:pt>
                <c:pt idx="19443">
                  <c:v>8.5623351732890036</c:v>
                </c:pt>
                <c:pt idx="19444">
                  <c:v>9.360118548075377</c:v>
                </c:pt>
                <c:pt idx="19445">
                  <c:v>9.9862896601359257</c:v>
                </c:pt>
                <c:pt idx="19446">
                  <c:v>10.607145945231135</c:v>
                </c:pt>
                <c:pt idx="19447">
                  <c:v>10.0370232264201</c:v>
                </c:pt>
                <c:pt idx="19448">
                  <c:v>-5.4375918706257931</c:v>
                </c:pt>
                <c:pt idx="19449">
                  <c:v>-34.163389841715514</c:v>
                </c:pt>
                <c:pt idx="19450">
                  <c:v>-7.0203126271565548</c:v>
                </c:pt>
                <c:pt idx="19451">
                  <c:v>5.2901314099629513</c:v>
                </c:pt>
                <c:pt idx="19452">
                  <c:v>7.3128892580667717</c:v>
                </c:pt>
                <c:pt idx="19453">
                  <c:v>8.069017092386904</c:v>
                </c:pt>
                <c:pt idx="19454">
                  <c:v>7.8795019785563341</c:v>
                </c:pt>
                <c:pt idx="19455">
                  <c:v>7.6800799369811994</c:v>
                </c:pt>
                <c:pt idx="19456">
                  <c:v>7.8846081097920564</c:v>
                </c:pt>
                <c:pt idx="19457">
                  <c:v>8.0594561894735097</c:v>
                </c:pt>
                <c:pt idx="19458">
                  <c:v>7.6875586509704554</c:v>
                </c:pt>
                <c:pt idx="19459">
                  <c:v>8.1091972986857321</c:v>
                </c:pt>
                <c:pt idx="19460">
                  <c:v>8.8905232747395644</c:v>
                </c:pt>
                <c:pt idx="19461">
                  <c:v>9.004389762878418</c:v>
                </c:pt>
                <c:pt idx="19462">
                  <c:v>11.332078774770135</c:v>
                </c:pt>
                <c:pt idx="19463">
                  <c:v>10.45476055145264</c:v>
                </c:pt>
                <c:pt idx="19464">
                  <c:v>10.572832584381107</c:v>
                </c:pt>
                <c:pt idx="19465">
                  <c:v>10.541712284088135</c:v>
                </c:pt>
                <c:pt idx="19466">
                  <c:v>10.567613760630248</c:v>
                </c:pt>
                <c:pt idx="19467">
                  <c:v>10.522732734680176</c:v>
                </c:pt>
                <c:pt idx="19468">
                  <c:v>10.686712741851803</c:v>
                </c:pt>
                <c:pt idx="19469">
                  <c:v>11.507141908009885</c:v>
                </c:pt>
                <c:pt idx="19470">
                  <c:v>11.854584376017279</c:v>
                </c:pt>
                <c:pt idx="19471">
                  <c:v>11.445299307505312</c:v>
                </c:pt>
                <c:pt idx="19472">
                  <c:v>11.905119736989381</c:v>
                </c:pt>
                <c:pt idx="19473">
                  <c:v>11.878988107045473</c:v>
                </c:pt>
                <c:pt idx="19474">
                  <c:v>11.743061224619506</c:v>
                </c:pt>
                <c:pt idx="19475">
                  <c:v>11.863782405853275</c:v>
                </c:pt>
                <c:pt idx="19476">
                  <c:v>11.33736944198608</c:v>
                </c:pt>
                <c:pt idx="19477">
                  <c:v>17.635916550954164</c:v>
                </c:pt>
                <c:pt idx="19478">
                  <c:v>25.32342704137163</c:v>
                </c:pt>
                <c:pt idx="19479">
                  <c:v>20.425201892852783</c:v>
                </c:pt>
                <c:pt idx="19480">
                  <c:v>-138.84629392623907</c:v>
                </c:pt>
                <c:pt idx="19481">
                  <c:v>-202.3232781092326</c:v>
                </c:pt>
                <c:pt idx="19482">
                  <c:v>-143.1432539621988</c:v>
                </c:pt>
                <c:pt idx="19483">
                  <c:v>-47.842878659566253</c:v>
                </c:pt>
                <c:pt idx="19484">
                  <c:v>-2.8597071965535847</c:v>
                </c:pt>
                <c:pt idx="19485">
                  <c:v>8.8608214060465116</c:v>
                </c:pt>
                <c:pt idx="19486">
                  <c:v>9.3330745697021502</c:v>
                </c:pt>
                <c:pt idx="19487">
                  <c:v>9.3923635482788086</c:v>
                </c:pt>
                <c:pt idx="19488">
                  <c:v>8.3797295888265388</c:v>
                </c:pt>
                <c:pt idx="19489">
                  <c:v>8.8101619084675349</c:v>
                </c:pt>
                <c:pt idx="19490">
                  <c:v>11.026910463968871</c:v>
                </c:pt>
                <c:pt idx="19491">
                  <c:v>14.407267570495605</c:v>
                </c:pt>
                <c:pt idx="19492">
                  <c:v>6.5053195953369141</c:v>
                </c:pt>
                <c:pt idx="19493">
                  <c:v>2.2963132858276381</c:v>
                </c:pt>
                <c:pt idx="19494">
                  <c:v>1.2651100158691402</c:v>
                </c:pt>
                <c:pt idx="19495">
                  <c:v>1.1453755696613832</c:v>
                </c:pt>
                <c:pt idx="19496">
                  <c:v>1.1722160975137967</c:v>
                </c:pt>
                <c:pt idx="19497">
                  <c:v>1.1724707285562781</c:v>
                </c:pt>
                <c:pt idx="19498">
                  <c:v>1.5207411448161565</c:v>
                </c:pt>
                <c:pt idx="19499">
                  <c:v>2.2181755701700472</c:v>
                </c:pt>
                <c:pt idx="19500">
                  <c:v>1.4625835418701176</c:v>
                </c:pt>
                <c:pt idx="19501">
                  <c:v>2.8925180435180655</c:v>
                </c:pt>
                <c:pt idx="19502">
                  <c:v>2.5460869471232845</c:v>
                </c:pt>
                <c:pt idx="19503">
                  <c:v>2.9264259338378888</c:v>
                </c:pt>
                <c:pt idx="19504">
                  <c:v>5.2979834874471408</c:v>
                </c:pt>
                <c:pt idx="19505">
                  <c:v>5.4348764419555664</c:v>
                </c:pt>
                <c:pt idx="19506">
                  <c:v>5.2648566563924488</c:v>
                </c:pt>
                <c:pt idx="19507">
                  <c:v>2.3722337086994685</c:v>
                </c:pt>
                <c:pt idx="19508">
                  <c:v>0.944760322570801</c:v>
                </c:pt>
                <c:pt idx="19509">
                  <c:v>0.90984980265295712</c:v>
                </c:pt>
                <c:pt idx="19510">
                  <c:v>0.93924458821607004</c:v>
                </c:pt>
                <c:pt idx="19511">
                  <c:v>-0.47742652893066428</c:v>
                </c:pt>
                <c:pt idx="19512">
                  <c:v>-0.30971368153893775</c:v>
                </c:pt>
                <c:pt idx="19513">
                  <c:v>8.3075841267941569E-2</c:v>
                </c:pt>
                <c:pt idx="19514">
                  <c:v>0.39992332458496116</c:v>
                </c:pt>
                <c:pt idx="19515">
                  <c:v>0.69157505035400413</c:v>
                </c:pt>
                <c:pt idx="19516">
                  <c:v>1.0251639684040579</c:v>
                </c:pt>
                <c:pt idx="19517">
                  <c:v>0.72539901733398493</c:v>
                </c:pt>
                <c:pt idx="19518">
                  <c:v>0.40057627360022263</c:v>
                </c:pt>
                <c:pt idx="19519">
                  <c:v>0.20812670389818777</c:v>
                </c:pt>
                <c:pt idx="19520">
                  <c:v>0.13548914591478933</c:v>
                </c:pt>
                <c:pt idx="19521">
                  <c:v>0.34053293863939871</c:v>
                </c:pt>
                <c:pt idx="19522">
                  <c:v>-1.8212000529047145E-2</c:v>
                </c:pt>
                <c:pt idx="19523">
                  <c:v>-0.28109232584642996</c:v>
                </c:pt>
                <c:pt idx="19524">
                  <c:v>-0.27671941121423071</c:v>
                </c:pt>
                <c:pt idx="19525">
                  <c:v>-0.24196879069006638</c:v>
                </c:pt>
                <c:pt idx="19526">
                  <c:v>-3.8057009379031115E-2</c:v>
                </c:pt>
                <c:pt idx="19527">
                  <c:v>3.2750447591070056E-2</c:v>
                </c:pt>
                <c:pt idx="19528">
                  <c:v>0.62538560231530504</c:v>
                </c:pt>
                <c:pt idx="19529">
                  <c:v>0.64360650380444895</c:v>
                </c:pt>
                <c:pt idx="19530">
                  <c:v>0.79698212941491398</c:v>
                </c:pt>
                <c:pt idx="19531">
                  <c:v>1.2936499913533908</c:v>
                </c:pt>
                <c:pt idx="19532">
                  <c:v>1.1836427052816139</c:v>
                </c:pt>
                <c:pt idx="19533">
                  <c:v>0.58707618713378906</c:v>
                </c:pt>
                <c:pt idx="19534">
                  <c:v>1.0621706644769807E-2</c:v>
                </c:pt>
                <c:pt idx="19535">
                  <c:v>0.17274188995361328</c:v>
                </c:pt>
                <c:pt idx="19536">
                  <c:v>-1.9920984903933465E-2</c:v>
                </c:pt>
                <c:pt idx="19537">
                  <c:v>0.36403306325280493</c:v>
                </c:pt>
                <c:pt idx="19538">
                  <c:v>0.91838709513353933</c:v>
                </c:pt>
                <c:pt idx="19539">
                  <c:v>1.4755217234293234</c:v>
                </c:pt>
                <c:pt idx="19540">
                  <c:v>1.5551983515421166</c:v>
                </c:pt>
                <c:pt idx="19541">
                  <c:v>1.712589899698969</c:v>
                </c:pt>
                <c:pt idx="19542">
                  <c:v>5.3095210393270236</c:v>
                </c:pt>
                <c:pt idx="19543">
                  <c:v>51.072208404541016</c:v>
                </c:pt>
                <c:pt idx="19544">
                  <c:v>129.03227122624702</c:v>
                </c:pt>
                <c:pt idx="19545">
                  <c:v>124.15396134058631</c:v>
                </c:pt>
                <c:pt idx="19546">
                  <c:v>94.741720358530642</c:v>
                </c:pt>
                <c:pt idx="19547">
                  <c:v>58.214047590891518</c:v>
                </c:pt>
                <c:pt idx="19548">
                  <c:v>30.897539774576831</c:v>
                </c:pt>
                <c:pt idx="19549">
                  <c:v>15.146416664123535</c:v>
                </c:pt>
                <c:pt idx="19550">
                  <c:v>7.6879854202270472</c:v>
                </c:pt>
                <c:pt idx="19551">
                  <c:v>5.4398353894551414</c:v>
                </c:pt>
                <c:pt idx="19552">
                  <c:v>5.6802827517191776</c:v>
                </c:pt>
                <c:pt idx="19553">
                  <c:v>5.2953263918558395</c:v>
                </c:pt>
                <c:pt idx="19554">
                  <c:v>6.7676164309183946</c:v>
                </c:pt>
                <c:pt idx="19555">
                  <c:v>4.371293226877869</c:v>
                </c:pt>
                <c:pt idx="19556">
                  <c:v>2.5468096733093253</c:v>
                </c:pt>
                <c:pt idx="19557">
                  <c:v>1.8890051841735844</c:v>
                </c:pt>
                <c:pt idx="19558">
                  <c:v>1.5446804364522682</c:v>
                </c:pt>
                <c:pt idx="19559">
                  <c:v>2.9891870816548476</c:v>
                </c:pt>
                <c:pt idx="19560">
                  <c:v>3.6556970278421659</c:v>
                </c:pt>
                <c:pt idx="19561">
                  <c:v>3.504916032155394</c:v>
                </c:pt>
                <c:pt idx="19562">
                  <c:v>2.0533979733784804</c:v>
                </c:pt>
                <c:pt idx="19563">
                  <c:v>1.7518924077352263</c:v>
                </c:pt>
                <c:pt idx="19564">
                  <c:v>1.5067083040873399</c:v>
                </c:pt>
                <c:pt idx="19565">
                  <c:v>1.5170106887817383</c:v>
                </c:pt>
                <c:pt idx="19566">
                  <c:v>1.1677409807840604</c:v>
                </c:pt>
                <c:pt idx="19567">
                  <c:v>0.76884682973229701</c:v>
                </c:pt>
                <c:pt idx="19568">
                  <c:v>0.46980174382525791</c:v>
                </c:pt>
                <c:pt idx="19569">
                  <c:v>-0.21972258885699614</c:v>
                </c:pt>
                <c:pt idx="19570">
                  <c:v>0.37410163879394531</c:v>
                </c:pt>
                <c:pt idx="19571">
                  <c:v>0.91891686121618932</c:v>
                </c:pt>
                <c:pt idx="19572">
                  <c:v>1.8597696622213102</c:v>
                </c:pt>
                <c:pt idx="19573">
                  <c:v>2.0903811454772958</c:v>
                </c:pt>
                <c:pt idx="19574">
                  <c:v>2.1206579208374032</c:v>
                </c:pt>
                <c:pt idx="19575">
                  <c:v>1.9271321296691899</c:v>
                </c:pt>
                <c:pt idx="19576">
                  <c:v>2.0890429814656377</c:v>
                </c:pt>
                <c:pt idx="19577">
                  <c:v>2.6749450365702487</c:v>
                </c:pt>
                <c:pt idx="19578">
                  <c:v>2.028607686360715</c:v>
                </c:pt>
                <c:pt idx="19579">
                  <c:v>1.106346448262514</c:v>
                </c:pt>
                <c:pt idx="19580">
                  <c:v>1.4859925905863629</c:v>
                </c:pt>
                <c:pt idx="19581">
                  <c:v>1.6678047180175775</c:v>
                </c:pt>
                <c:pt idx="19582">
                  <c:v>1.3854921658833637</c:v>
                </c:pt>
                <c:pt idx="19583">
                  <c:v>1.1576757431030273</c:v>
                </c:pt>
                <c:pt idx="19584">
                  <c:v>-3.1202545166015634</c:v>
                </c:pt>
                <c:pt idx="19585">
                  <c:v>-2.728365262349429</c:v>
                </c:pt>
                <c:pt idx="19586">
                  <c:v>-4.3329647382100225</c:v>
                </c:pt>
                <c:pt idx="19587">
                  <c:v>-4.7282183965047011</c:v>
                </c:pt>
                <c:pt idx="19588">
                  <c:v>-3.8481618563333786</c:v>
                </c:pt>
                <c:pt idx="19589">
                  <c:v>-3.4993966420491915</c:v>
                </c:pt>
                <c:pt idx="19590">
                  <c:v>-3.6836446126301894</c:v>
                </c:pt>
                <c:pt idx="19591">
                  <c:v>-3.1682715415954608</c:v>
                </c:pt>
                <c:pt idx="19592">
                  <c:v>-2.9855278333027977</c:v>
                </c:pt>
                <c:pt idx="19593">
                  <c:v>-2.7363931337991967</c:v>
                </c:pt>
                <c:pt idx="19594">
                  <c:v>-2.5774618784586782</c:v>
                </c:pt>
                <c:pt idx="19595">
                  <c:v>-3.1304200490315575</c:v>
                </c:pt>
                <c:pt idx="19596">
                  <c:v>-2.848775068918826</c:v>
                </c:pt>
                <c:pt idx="19597">
                  <c:v>-3.0142167409261451</c:v>
                </c:pt>
                <c:pt idx="19598">
                  <c:v>-2.537038803100585</c:v>
                </c:pt>
                <c:pt idx="19599">
                  <c:v>-1.8369096120198938</c:v>
                </c:pt>
                <c:pt idx="19600">
                  <c:v>-1.8844445546468485</c:v>
                </c:pt>
                <c:pt idx="19601">
                  <c:v>-3.3793093363444191</c:v>
                </c:pt>
                <c:pt idx="19602">
                  <c:v>-20.77251291275023</c:v>
                </c:pt>
                <c:pt idx="19603">
                  <c:v>-21.980014165242494</c:v>
                </c:pt>
                <c:pt idx="19604">
                  <c:v>-3.8408230145772109</c:v>
                </c:pt>
                <c:pt idx="19605">
                  <c:v>-2.6893916130065927</c:v>
                </c:pt>
                <c:pt idx="19606">
                  <c:v>-2.532701015472413</c:v>
                </c:pt>
                <c:pt idx="19607">
                  <c:v>-2.5572967529296884</c:v>
                </c:pt>
                <c:pt idx="19608">
                  <c:v>-2.6734824180603032</c:v>
                </c:pt>
                <c:pt idx="19609">
                  <c:v>-3.2561947504679574</c:v>
                </c:pt>
                <c:pt idx="19610">
                  <c:v>-3.709420204162599</c:v>
                </c:pt>
                <c:pt idx="19611">
                  <c:v>-3.5430490175883174</c:v>
                </c:pt>
                <c:pt idx="19612">
                  <c:v>-3.6175527572631836</c:v>
                </c:pt>
                <c:pt idx="19613">
                  <c:v>-3.1943656603495469</c:v>
                </c:pt>
                <c:pt idx="19614">
                  <c:v>0.55780839920043945</c:v>
                </c:pt>
                <c:pt idx="19615">
                  <c:v>20.401669184366874</c:v>
                </c:pt>
                <c:pt idx="19616">
                  <c:v>27.099691390991204</c:v>
                </c:pt>
                <c:pt idx="19617">
                  <c:v>35.969496409098305</c:v>
                </c:pt>
                <c:pt idx="19618">
                  <c:v>44.005384127298996</c:v>
                </c:pt>
                <c:pt idx="19619">
                  <c:v>46.819468816121457</c:v>
                </c:pt>
                <c:pt idx="19620">
                  <c:v>42.099078814188672</c:v>
                </c:pt>
                <c:pt idx="19621">
                  <c:v>35.660387198130309</c:v>
                </c:pt>
                <c:pt idx="19622">
                  <c:v>33.773022810618102</c:v>
                </c:pt>
                <c:pt idx="19623">
                  <c:v>34.012231349945068</c:v>
                </c:pt>
                <c:pt idx="19624">
                  <c:v>36.031026999155642</c:v>
                </c:pt>
                <c:pt idx="19625">
                  <c:v>34.866912682851208</c:v>
                </c:pt>
                <c:pt idx="19626">
                  <c:v>33.855698903401674</c:v>
                </c:pt>
                <c:pt idx="19627">
                  <c:v>31.246986865997307</c:v>
                </c:pt>
                <c:pt idx="19628">
                  <c:v>27.871152242024721</c:v>
                </c:pt>
                <c:pt idx="19629">
                  <c:v>30.349043846130357</c:v>
                </c:pt>
                <c:pt idx="19630">
                  <c:v>33.994816303253174</c:v>
                </c:pt>
                <c:pt idx="19631">
                  <c:v>48.912726243336976</c:v>
                </c:pt>
                <c:pt idx="19632">
                  <c:v>34.830789724985792</c:v>
                </c:pt>
                <c:pt idx="19633">
                  <c:v>1.0087954203287954</c:v>
                </c:pt>
                <c:pt idx="19634">
                  <c:v>-36.813417911529541</c:v>
                </c:pt>
                <c:pt idx="19635">
                  <c:v>-33.955983638763414</c:v>
                </c:pt>
                <c:pt idx="19636">
                  <c:v>-6.5928901036580783</c:v>
                </c:pt>
                <c:pt idx="19637">
                  <c:v>-0.8321673075357694</c:v>
                </c:pt>
                <c:pt idx="19638">
                  <c:v>1.8884779612222937</c:v>
                </c:pt>
                <c:pt idx="19639">
                  <c:v>4.251109759012822</c:v>
                </c:pt>
                <c:pt idx="19640">
                  <c:v>4.7152223587036133</c:v>
                </c:pt>
                <c:pt idx="19641">
                  <c:v>5.8407481511434316</c:v>
                </c:pt>
                <c:pt idx="19642">
                  <c:v>6.9871657689412805</c:v>
                </c:pt>
                <c:pt idx="19643">
                  <c:v>8.9527711868286168</c:v>
                </c:pt>
                <c:pt idx="19644">
                  <c:v>4.2814464569091815</c:v>
                </c:pt>
                <c:pt idx="19645">
                  <c:v>-0.20836989084875771</c:v>
                </c:pt>
                <c:pt idx="19646">
                  <c:v>-1.7633091608682889</c:v>
                </c:pt>
                <c:pt idx="19647">
                  <c:v>-2.2473227183024864</c:v>
                </c:pt>
                <c:pt idx="19648">
                  <c:v>-2.6178045272827157</c:v>
                </c:pt>
                <c:pt idx="19649">
                  <c:v>-2.0972458521524686</c:v>
                </c:pt>
                <c:pt idx="19650">
                  <c:v>-2.7729778289794931</c:v>
                </c:pt>
                <c:pt idx="19651">
                  <c:v>-2.5688613255817931</c:v>
                </c:pt>
                <c:pt idx="19652">
                  <c:v>-2.1674912770589589</c:v>
                </c:pt>
                <c:pt idx="19653">
                  <c:v>-2.1660896937053171</c:v>
                </c:pt>
                <c:pt idx="19654">
                  <c:v>-2.0292911529541016</c:v>
                </c:pt>
                <c:pt idx="19655">
                  <c:v>-2.9608774185180664</c:v>
                </c:pt>
                <c:pt idx="19656">
                  <c:v>-2.9755163192749023</c:v>
                </c:pt>
                <c:pt idx="19657">
                  <c:v>-3.2560526529948666</c:v>
                </c:pt>
                <c:pt idx="19658">
                  <c:v>-3.0763750076293945</c:v>
                </c:pt>
                <c:pt idx="19659">
                  <c:v>-2.722701072692872</c:v>
                </c:pt>
                <c:pt idx="19660">
                  <c:v>-7.2014172871831789E-2</c:v>
                </c:pt>
                <c:pt idx="19661">
                  <c:v>1.6472152074178439</c:v>
                </c:pt>
                <c:pt idx="19662">
                  <c:v>0.56435553232836377</c:v>
                </c:pt>
                <c:pt idx="19663">
                  <c:v>-15.805642445882205</c:v>
                </c:pt>
                <c:pt idx="19664">
                  <c:v>-2.1526505152384052</c:v>
                </c:pt>
                <c:pt idx="19665">
                  <c:v>-2.5836064020793401</c:v>
                </c:pt>
                <c:pt idx="19666">
                  <c:v>-3.1856168111165752</c:v>
                </c:pt>
                <c:pt idx="19667">
                  <c:v>0.54268614451098052</c:v>
                </c:pt>
                <c:pt idx="19668">
                  <c:v>0.43210760752356236</c:v>
                </c:pt>
                <c:pt idx="19669">
                  <c:v>-6.1830838521245823E-2</c:v>
                </c:pt>
                <c:pt idx="19670">
                  <c:v>-1.9157091776492059E-2</c:v>
                </c:pt>
                <c:pt idx="19671">
                  <c:v>0.14849980672192953</c:v>
                </c:pt>
                <c:pt idx="19672">
                  <c:v>0.35370794932043736</c:v>
                </c:pt>
                <c:pt idx="19673">
                  <c:v>0.75587113698327413</c:v>
                </c:pt>
                <c:pt idx="19674">
                  <c:v>0.19167518615722662</c:v>
                </c:pt>
                <c:pt idx="19675">
                  <c:v>0.38274319966637904</c:v>
                </c:pt>
                <c:pt idx="19676">
                  <c:v>5.8392524719238323E-2</c:v>
                </c:pt>
                <c:pt idx="19677">
                  <c:v>0.39812946319580111</c:v>
                </c:pt>
                <c:pt idx="19678">
                  <c:v>0.38659063975012486</c:v>
                </c:pt>
                <c:pt idx="19679">
                  <c:v>-2.0147005716921754E-2</c:v>
                </c:pt>
                <c:pt idx="19680">
                  <c:v>-0.54274145762121884</c:v>
                </c:pt>
                <c:pt idx="19681">
                  <c:v>-4.5275688171386705E-2</c:v>
                </c:pt>
                <c:pt idx="19682">
                  <c:v>0.10355631510412872</c:v>
                </c:pt>
                <c:pt idx="19683">
                  <c:v>0.10001722971605886</c:v>
                </c:pt>
                <c:pt idx="19684">
                  <c:v>0.13749853769945736</c:v>
                </c:pt>
                <c:pt idx="19685">
                  <c:v>6.1368624369265504E-2</c:v>
                </c:pt>
                <c:pt idx="19686">
                  <c:v>6.3305536905886611E-2</c:v>
                </c:pt>
                <c:pt idx="19687">
                  <c:v>-1.4499028523005109E-3</c:v>
                </c:pt>
                <c:pt idx="19688">
                  <c:v>-2.5094350179074371E-2</c:v>
                </c:pt>
                <c:pt idx="19689">
                  <c:v>0.21483675638830846</c:v>
                </c:pt>
                <c:pt idx="19690">
                  <c:v>0.22658093770348842</c:v>
                </c:pt>
                <c:pt idx="19691">
                  <c:v>-1.016875584920172</c:v>
                </c:pt>
                <c:pt idx="19692">
                  <c:v>-0.50975227355957076</c:v>
                </c:pt>
                <c:pt idx="19693">
                  <c:v>2.6371183395385738</c:v>
                </c:pt>
                <c:pt idx="19694">
                  <c:v>5.0253403981527072</c:v>
                </c:pt>
                <c:pt idx="19695">
                  <c:v>2.3023970921834689</c:v>
                </c:pt>
                <c:pt idx="19696">
                  <c:v>5.208674748738531</c:v>
                </c:pt>
                <c:pt idx="19697">
                  <c:v>11.078471819559699</c:v>
                </c:pt>
                <c:pt idx="19698">
                  <c:v>13.822058359781867</c:v>
                </c:pt>
                <c:pt idx="19699">
                  <c:v>13.334510485331176</c:v>
                </c:pt>
                <c:pt idx="19700">
                  <c:v>13.678017616271973</c:v>
                </c:pt>
                <c:pt idx="19701">
                  <c:v>14.220138549804689</c:v>
                </c:pt>
                <c:pt idx="19702">
                  <c:v>15.05006853739417</c:v>
                </c:pt>
                <c:pt idx="19703">
                  <c:v>15.076238314310785</c:v>
                </c:pt>
                <c:pt idx="19704">
                  <c:v>15.719503084818481</c:v>
                </c:pt>
                <c:pt idx="19705">
                  <c:v>15.874800364176394</c:v>
                </c:pt>
                <c:pt idx="19706">
                  <c:v>15.385136604309089</c:v>
                </c:pt>
                <c:pt idx="19707">
                  <c:v>15.393923759460449</c:v>
                </c:pt>
                <c:pt idx="19708">
                  <c:v>14.517246564229257</c:v>
                </c:pt>
                <c:pt idx="19709">
                  <c:v>17.498123486836789</c:v>
                </c:pt>
                <c:pt idx="19710">
                  <c:v>17.473608970642086</c:v>
                </c:pt>
                <c:pt idx="19711">
                  <c:v>19.150644302368157</c:v>
                </c:pt>
                <c:pt idx="19712">
                  <c:v>18.504998842875125</c:v>
                </c:pt>
                <c:pt idx="19713">
                  <c:v>16.764692306518548</c:v>
                </c:pt>
                <c:pt idx="19714">
                  <c:v>19.687777519226074</c:v>
                </c:pt>
                <c:pt idx="19715">
                  <c:v>23.513758977254277</c:v>
                </c:pt>
                <c:pt idx="19716">
                  <c:v>23.277935345967649</c:v>
                </c:pt>
                <c:pt idx="19717">
                  <c:v>19.79310003916418</c:v>
                </c:pt>
                <c:pt idx="19718">
                  <c:v>18.848807017008436</c:v>
                </c:pt>
                <c:pt idx="19719">
                  <c:v>19.859237353006961</c:v>
                </c:pt>
                <c:pt idx="19720">
                  <c:v>19.399319966634152</c:v>
                </c:pt>
                <c:pt idx="19721">
                  <c:v>19.650816281636594</c:v>
                </c:pt>
                <c:pt idx="19722">
                  <c:v>20.78179772694898</c:v>
                </c:pt>
                <c:pt idx="19723">
                  <c:v>19.100096702575684</c:v>
                </c:pt>
                <c:pt idx="19724">
                  <c:v>67.249894142150879</c:v>
                </c:pt>
                <c:pt idx="19725">
                  <c:v>231.83496443430573</c:v>
                </c:pt>
                <c:pt idx="19726">
                  <c:v>191.63745737075806</c:v>
                </c:pt>
                <c:pt idx="19727">
                  <c:v>70.745402495066344</c:v>
                </c:pt>
                <c:pt idx="19728">
                  <c:v>37.202867190043094</c:v>
                </c:pt>
                <c:pt idx="19729">
                  <c:v>22.196133772532157</c:v>
                </c:pt>
                <c:pt idx="19730">
                  <c:v>18.64365291595459</c:v>
                </c:pt>
                <c:pt idx="19731">
                  <c:v>16.196661154429087</c:v>
                </c:pt>
                <c:pt idx="19732">
                  <c:v>15.847113927205442</c:v>
                </c:pt>
                <c:pt idx="19733">
                  <c:v>23.732642332712814</c:v>
                </c:pt>
                <c:pt idx="19734">
                  <c:v>25.525815804799436</c:v>
                </c:pt>
                <c:pt idx="19735">
                  <c:v>19.876187642415346</c:v>
                </c:pt>
                <c:pt idx="19736">
                  <c:v>21.816531499226876</c:v>
                </c:pt>
                <c:pt idx="19737">
                  <c:v>21.693413257598877</c:v>
                </c:pt>
                <c:pt idx="19738">
                  <c:v>21.718392372131326</c:v>
                </c:pt>
                <c:pt idx="19739">
                  <c:v>21.312637964884466</c:v>
                </c:pt>
                <c:pt idx="19740">
                  <c:v>11.489253997802734</c:v>
                </c:pt>
                <c:pt idx="19741">
                  <c:v>8.0092740058898926</c:v>
                </c:pt>
                <c:pt idx="19742">
                  <c:v>6.8552681605021384</c:v>
                </c:pt>
                <c:pt idx="19743">
                  <c:v>9.8944481213887947</c:v>
                </c:pt>
                <c:pt idx="19744">
                  <c:v>11.729985555013002</c:v>
                </c:pt>
                <c:pt idx="19745">
                  <c:v>12.293740749359131</c:v>
                </c:pt>
                <c:pt idx="19746">
                  <c:v>18.37776327133178</c:v>
                </c:pt>
                <c:pt idx="19747">
                  <c:v>13.875912348429386</c:v>
                </c:pt>
                <c:pt idx="19748">
                  <c:v>14.752547423044804</c:v>
                </c:pt>
                <c:pt idx="19749">
                  <c:v>24.957048575083427</c:v>
                </c:pt>
                <c:pt idx="19750">
                  <c:v>20.149511337280273</c:v>
                </c:pt>
                <c:pt idx="19751">
                  <c:v>15.346075693766242</c:v>
                </c:pt>
                <c:pt idx="19752">
                  <c:v>35.359322388966916</c:v>
                </c:pt>
                <c:pt idx="19753">
                  <c:v>61.857817014058391</c:v>
                </c:pt>
                <c:pt idx="19754">
                  <c:v>27.230621655782102</c:v>
                </c:pt>
                <c:pt idx="19755">
                  <c:v>18.770845254262269</c:v>
                </c:pt>
                <c:pt idx="19756">
                  <c:v>11.659974733988467</c:v>
                </c:pt>
                <c:pt idx="19757">
                  <c:v>14.90121603012085</c:v>
                </c:pt>
                <c:pt idx="19758">
                  <c:v>12.071212609608953</c:v>
                </c:pt>
                <c:pt idx="19759">
                  <c:v>15.361836592356331</c:v>
                </c:pt>
                <c:pt idx="19760">
                  <c:v>16.592083772023493</c:v>
                </c:pt>
                <c:pt idx="19761">
                  <c:v>12.821241219838445</c:v>
                </c:pt>
                <c:pt idx="19762">
                  <c:v>15.0906246503194</c:v>
                </c:pt>
                <c:pt idx="19763">
                  <c:v>12.458292484283447</c:v>
                </c:pt>
                <c:pt idx="19764">
                  <c:v>11.938668727874749</c:v>
                </c:pt>
                <c:pt idx="19765">
                  <c:v>11.01749817530316</c:v>
                </c:pt>
                <c:pt idx="19766">
                  <c:v>10.768305142720516</c:v>
                </c:pt>
                <c:pt idx="19767">
                  <c:v>11.490042368570926</c:v>
                </c:pt>
                <c:pt idx="19768">
                  <c:v>10.29712597529095</c:v>
                </c:pt>
                <c:pt idx="19769">
                  <c:v>10.077634493509954</c:v>
                </c:pt>
                <c:pt idx="19770">
                  <c:v>12.195992151896121</c:v>
                </c:pt>
                <c:pt idx="19771">
                  <c:v>10.779071013132693</c:v>
                </c:pt>
                <c:pt idx="19772">
                  <c:v>10.845177968343137</c:v>
                </c:pt>
                <c:pt idx="19773">
                  <c:v>11.972787221272824</c:v>
                </c:pt>
                <c:pt idx="19774">
                  <c:v>8.3949902852376148</c:v>
                </c:pt>
                <c:pt idx="19775">
                  <c:v>6.7070611317952853</c:v>
                </c:pt>
                <c:pt idx="19776">
                  <c:v>8.7014048894246248</c:v>
                </c:pt>
                <c:pt idx="19777">
                  <c:v>8.6456421216329318</c:v>
                </c:pt>
                <c:pt idx="19778">
                  <c:v>9.5871067047119141</c:v>
                </c:pt>
                <c:pt idx="19779">
                  <c:v>9.4515457153320348</c:v>
                </c:pt>
                <c:pt idx="19780">
                  <c:v>8.0963077545166016</c:v>
                </c:pt>
                <c:pt idx="19781">
                  <c:v>10.500400384267214</c:v>
                </c:pt>
                <c:pt idx="19782">
                  <c:v>10.243996779123965</c:v>
                </c:pt>
                <c:pt idx="19783">
                  <c:v>-23.425596555074023</c:v>
                </c:pt>
                <c:pt idx="19784">
                  <c:v>-17.765630404154479</c:v>
                </c:pt>
                <c:pt idx="19785">
                  <c:v>3.5251375834147334</c:v>
                </c:pt>
                <c:pt idx="19786">
                  <c:v>5.8960183461506954</c:v>
                </c:pt>
                <c:pt idx="19787">
                  <c:v>7.0822733243306324</c:v>
                </c:pt>
                <c:pt idx="19788">
                  <c:v>8.4272880554199237</c:v>
                </c:pt>
                <c:pt idx="19789">
                  <c:v>7.1930071512857685</c:v>
                </c:pt>
                <c:pt idx="19790">
                  <c:v>8.1509900093078649</c:v>
                </c:pt>
                <c:pt idx="19791">
                  <c:v>7.8052902221679688</c:v>
                </c:pt>
                <c:pt idx="19792">
                  <c:v>6.9339051246643093</c:v>
                </c:pt>
                <c:pt idx="19793">
                  <c:v>7.1231578191121212</c:v>
                </c:pt>
                <c:pt idx="19794">
                  <c:v>7.1191891034443984</c:v>
                </c:pt>
                <c:pt idx="19795">
                  <c:v>7.1405976613362991</c:v>
                </c:pt>
                <c:pt idx="19796">
                  <c:v>6.7654482523599864</c:v>
                </c:pt>
                <c:pt idx="19797">
                  <c:v>6.6685125033060864</c:v>
                </c:pt>
                <c:pt idx="19798">
                  <c:v>6.1631027857462763</c:v>
                </c:pt>
                <c:pt idx="19799">
                  <c:v>6.8708515167236328</c:v>
                </c:pt>
                <c:pt idx="19800">
                  <c:v>7.5152139663696289</c:v>
                </c:pt>
                <c:pt idx="19801">
                  <c:v>7.1299304962158176</c:v>
                </c:pt>
                <c:pt idx="19802">
                  <c:v>6.4491674105326542</c:v>
                </c:pt>
                <c:pt idx="19803">
                  <c:v>6.4802926381428883</c:v>
                </c:pt>
                <c:pt idx="19804">
                  <c:v>7.0328189531962266</c:v>
                </c:pt>
                <c:pt idx="19805">
                  <c:v>6.0647217432658067</c:v>
                </c:pt>
                <c:pt idx="19806">
                  <c:v>6.0584613482156993</c:v>
                </c:pt>
                <c:pt idx="19807">
                  <c:v>6.1613581975301503</c:v>
                </c:pt>
                <c:pt idx="19808">
                  <c:v>6.4314780235290545</c:v>
                </c:pt>
                <c:pt idx="19809">
                  <c:v>6.6078631083170762</c:v>
                </c:pt>
                <c:pt idx="19810">
                  <c:v>6.5910846392313811</c:v>
                </c:pt>
                <c:pt idx="19811">
                  <c:v>7.0484046936035174</c:v>
                </c:pt>
                <c:pt idx="19812">
                  <c:v>7.3108180363972766</c:v>
                </c:pt>
                <c:pt idx="19813">
                  <c:v>5.2125864028930664</c:v>
                </c:pt>
                <c:pt idx="19814">
                  <c:v>1.2785337766011935</c:v>
                </c:pt>
                <c:pt idx="19815">
                  <c:v>4.8286258379617921</c:v>
                </c:pt>
                <c:pt idx="19816">
                  <c:v>10.898038228352846</c:v>
                </c:pt>
                <c:pt idx="19817">
                  <c:v>13.162294546763125</c:v>
                </c:pt>
                <c:pt idx="19818">
                  <c:v>13.620128472646112</c:v>
                </c:pt>
                <c:pt idx="19819">
                  <c:v>12.6886100769043</c:v>
                </c:pt>
                <c:pt idx="19820">
                  <c:v>12.35558605194093</c:v>
                </c:pt>
                <c:pt idx="19821">
                  <c:v>12.190324465433768</c:v>
                </c:pt>
                <c:pt idx="19822">
                  <c:v>12.7614638010661</c:v>
                </c:pt>
                <c:pt idx="19823">
                  <c:v>12.821975390116393</c:v>
                </c:pt>
                <c:pt idx="19824">
                  <c:v>11.563257217407234</c:v>
                </c:pt>
                <c:pt idx="19825">
                  <c:v>10.663713455200195</c:v>
                </c:pt>
                <c:pt idx="19826">
                  <c:v>13.218801498413079</c:v>
                </c:pt>
                <c:pt idx="19827">
                  <c:v>20.802639007568345</c:v>
                </c:pt>
                <c:pt idx="19828">
                  <c:v>14.163047154744451</c:v>
                </c:pt>
                <c:pt idx="19829">
                  <c:v>13.031995296478271</c:v>
                </c:pt>
                <c:pt idx="19830">
                  <c:v>13.270496050516787</c:v>
                </c:pt>
                <c:pt idx="19831">
                  <c:v>12.928130944569947</c:v>
                </c:pt>
                <c:pt idx="19832">
                  <c:v>13.432718594868964</c:v>
                </c:pt>
                <c:pt idx="19833">
                  <c:v>13.691051642100032</c:v>
                </c:pt>
                <c:pt idx="19834">
                  <c:v>14.157841364542605</c:v>
                </c:pt>
                <c:pt idx="19835">
                  <c:v>14.62876494725543</c:v>
                </c:pt>
                <c:pt idx="19836">
                  <c:v>14.989191532135013</c:v>
                </c:pt>
                <c:pt idx="19837">
                  <c:v>15.307248910268186</c:v>
                </c:pt>
                <c:pt idx="19838">
                  <c:v>14.478747844696048</c:v>
                </c:pt>
                <c:pt idx="19839">
                  <c:v>13.999543031056763</c:v>
                </c:pt>
                <c:pt idx="19840">
                  <c:v>13.062758763631162</c:v>
                </c:pt>
                <c:pt idx="19841">
                  <c:v>13.065202236175541</c:v>
                </c:pt>
                <c:pt idx="19842">
                  <c:v>10.986746470133426</c:v>
                </c:pt>
                <c:pt idx="19843">
                  <c:v>22.405672550201409</c:v>
                </c:pt>
                <c:pt idx="19844">
                  <c:v>34.451343695322663</c:v>
                </c:pt>
                <c:pt idx="19845">
                  <c:v>-107.87156327565509</c:v>
                </c:pt>
                <c:pt idx="19846">
                  <c:v>-225.07419792811078</c:v>
                </c:pt>
                <c:pt idx="19847">
                  <c:v>-190.56081914901733</c:v>
                </c:pt>
                <c:pt idx="19848">
                  <c:v>-88.872869173685729</c:v>
                </c:pt>
                <c:pt idx="19849">
                  <c:v>-8.4917936325073242</c:v>
                </c:pt>
                <c:pt idx="19850">
                  <c:v>7.2421906789144259</c:v>
                </c:pt>
                <c:pt idx="19851">
                  <c:v>7.0213667551676071</c:v>
                </c:pt>
                <c:pt idx="19852">
                  <c:v>5.8486814498901385</c:v>
                </c:pt>
                <c:pt idx="19853">
                  <c:v>5.5170888900756818</c:v>
                </c:pt>
                <c:pt idx="19854">
                  <c:v>6.6636406580607845</c:v>
                </c:pt>
                <c:pt idx="19855">
                  <c:v>8.1182470321655238</c:v>
                </c:pt>
                <c:pt idx="19856">
                  <c:v>10.9778436024983</c:v>
                </c:pt>
                <c:pt idx="19857">
                  <c:v>3.781917889912962</c:v>
                </c:pt>
                <c:pt idx="19858">
                  <c:v>0.42383162180590273</c:v>
                </c:pt>
                <c:pt idx="19859">
                  <c:v>5.3604443868039198E-2</c:v>
                </c:pt>
                <c:pt idx="19860">
                  <c:v>6.8067550659179701E-2</c:v>
                </c:pt>
                <c:pt idx="19861">
                  <c:v>5.631796518957799E-2</c:v>
                </c:pt>
                <c:pt idx="19862">
                  <c:v>0.11674372355139444</c:v>
                </c:pt>
                <c:pt idx="19863">
                  <c:v>0.13929398854577368</c:v>
                </c:pt>
                <c:pt idx="19864">
                  <c:v>1.7574481964111328</c:v>
                </c:pt>
                <c:pt idx="19865">
                  <c:v>2.1613562901815166</c:v>
                </c:pt>
                <c:pt idx="19866">
                  <c:v>3.1859035491943373</c:v>
                </c:pt>
                <c:pt idx="19867">
                  <c:v>4.3303136825561523</c:v>
                </c:pt>
                <c:pt idx="19868">
                  <c:v>6.5848938624063749</c:v>
                </c:pt>
                <c:pt idx="19869">
                  <c:v>10.539569536844855</c:v>
                </c:pt>
                <c:pt idx="19870">
                  <c:v>16.568668365478523</c:v>
                </c:pt>
                <c:pt idx="19871">
                  <c:v>22.292193094889278</c:v>
                </c:pt>
                <c:pt idx="19872">
                  <c:v>23.023966471354132</c:v>
                </c:pt>
                <c:pt idx="19873">
                  <c:v>6.1088755925496798</c:v>
                </c:pt>
                <c:pt idx="19874">
                  <c:v>2.7732060750325909</c:v>
                </c:pt>
                <c:pt idx="19875">
                  <c:v>1.5936673482259494</c:v>
                </c:pt>
                <c:pt idx="19876">
                  <c:v>0.47630023956298839</c:v>
                </c:pt>
                <c:pt idx="19877">
                  <c:v>0.6381390889486056</c:v>
                </c:pt>
                <c:pt idx="19878">
                  <c:v>0.17956860860192594</c:v>
                </c:pt>
                <c:pt idx="19879">
                  <c:v>0.1633771260579806</c:v>
                </c:pt>
                <c:pt idx="19880">
                  <c:v>0.36572138468420701</c:v>
                </c:pt>
                <c:pt idx="19881">
                  <c:v>0.39028612772619908</c:v>
                </c:pt>
                <c:pt idx="19882">
                  <c:v>0.23978519439697274</c:v>
                </c:pt>
                <c:pt idx="19883">
                  <c:v>0.51342137654626163</c:v>
                </c:pt>
                <c:pt idx="19884">
                  <c:v>1.1239274342855201</c:v>
                </c:pt>
                <c:pt idx="19885">
                  <c:v>1.5893824895222228</c:v>
                </c:pt>
                <c:pt idx="19886">
                  <c:v>1.2928158442178983</c:v>
                </c:pt>
                <c:pt idx="19887">
                  <c:v>1.4726543426513672</c:v>
                </c:pt>
                <c:pt idx="19888">
                  <c:v>1.6927563349406687</c:v>
                </c:pt>
                <c:pt idx="19889">
                  <c:v>1.2450930277506127</c:v>
                </c:pt>
                <c:pt idx="19890">
                  <c:v>0.9887685775756837</c:v>
                </c:pt>
                <c:pt idx="19891">
                  <c:v>0.77558962504065221</c:v>
                </c:pt>
                <c:pt idx="19892">
                  <c:v>0.56774266560876185</c:v>
                </c:pt>
                <c:pt idx="19893">
                  <c:v>0.34105618794751547</c:v>
                </c:pt>
                <c:pt idx="19894">
                  <c:v>0.44727420806884777</c:v>
                </c:pt>
                <c:pt idx="19895">
                  <c:v>0.71043237050378161</c:v>
                </c:pt>
                <c:pt idx="19896">
                  <c:v>1.3053938547769799</c:v>
                </c:pt>
                <c:pt idx="19897">
                  <c:v>1.3098646799722924</c:v>
                </c:pt>
                <c:pt idx="19898">
                  <c:v>1.0960283279418945</c:v>
                </c:pt>
                <c:pt idx="19899">
                  <c:v>2.331382433573479</c:v>
                </c:pt>
                <c:pt idx="19900">
                  <c:v>2.1426639556884766</c:v>
                </c:pt>
                <c:pt idx="19901">
                  <c:v>2.3810768127441397</c:v>
                </c:pt>
                <c:pt idx="19902">
                  <c:v>1.8955389658609647</c:v>
                </c:pt>
                <c:pt idx="19903">
                  <c:v>1.2118275960285698</c:v>
                </c:pt>
                <c:pt idx="19904">
                  <c:v>1.2865991592407227</c:v>
                </c:pt>
                <c:pt idx="19905">
                  <c:v>1.322697321573856</c:v>
                </c:pt>
                <c:pt idx="19906">
                  <c:v>1.358000437418696</c:v>
                </c:pt>
                <c:pt idx="19907">
                  <c:v>15.83239905039477</c:v>
                </c:pt>
                <c:pt idx="19908">
                  <c:v>50.981294631957994</c:v>
                </c:pt>
                <c:pt idx="19909">
                  <c:v>53.833974838256836</c:v>
                </c:pt>
                <c:pt idx="19910">
                  <c:v>36.404401620229109</c:v>
                </c:pt>
                <c:pt idx="19911">
                  <c:v>16.379406134287532</c:v>
                </c:pt>
                <c:pt idx="19912">
                  <c:v>7.0602018038431993</c:v>
                </c:pt>
                <c:pt idx="19913">
                  <c:v>5.1130693753560195</c:v>
                </c:pt>
                <c:pt idx="19914">
                  <c:v>3.8494669596353788</c:v>
                </c:pt>
                <c:pt idx="19915">
                  <c:v>1.8356979688009005</c:v>
                </c:pt>
                <c:pt idx="19916">
                  <c:v>2.8494645754496437</c:v>
                </c:pt>
                <c:pt idx="19917">
                  <c:v>3.6368625958760381</c:v>
                </c:pt>
                <c:pt idx="19918">
                  <c:v>4.19278542200726</c:v>
                </c:pt>
                <c:pt idx="19919">
                  <c:v>3.5152896245321008</c:v>
                </c:pt>
                <c:pt idx="19920">
                  <c:v>2.9604832331339708</c:v>
                </c:pt>
                <c:pt idx="19921">
                  <c:v>1.0588862101236598</c:v>
                </c:pt>
                <c:pt idx="19922">
                  <c:v>-1.3761887550354004</c:v>
                </c:pt>
                <c:pt idx="19923">
                  <c:v>-1.6308382352193576</c:v>
                </c:pt>
                <c:pt idx="19924">
                  <c:v>-1.4821492830911889</c:v>
                </c:pt>
                <c:pt idx="19925">
                  <c:v>-2.7108330726623553</c:v>
                </c:pt>
                <c:pt idx="19926">
                  <c:v>-2.2392330169677743</c:v>
                </c:pt>
                <c:pt idx="19927">
                  <c:v>-1.8973778088887348</c:v>
                </c:pt>
                <c:pt idx="19928">
                  <c:v>0.8124880790710447</c:v>
                </c:pt>
                <c:pt idx="19929">
                  <c:v>-0.37941916783654528</c:v>
                </c:pt>
                <c:pt idx="19930">
                  <c:v>0.53348684310913086</c:v>
                </c:pt>
                <c:pt idx="19931">
                  <c:v>1.7181366284688124</c:v>
                </c:pt>
                <c:pt idx="19932">
                  <c:v>2.041033109029172</c:v>
                </c:pt>
                <c:pt idx="19933">
                  <c:v>1.431927998860715</c:v>
                </c:pt>
                <c:pt idx="19934">
                  <c:v>1.7964720726013188</c:v>
                </c:pt>
                <c:pt idx="19935">
                  <c:v>1.3636700312296739</c:v>
                </c:pt>
                <c:pt idx="19936">
                  <c:v>1.4287449518839708</c:v>
                </c:pt>
                <c:pt idx="19937">
                  <c:v>1.7813833554586154</c:v>
                </c:pt>
                <c:pt idx="19938">
                  <c:v>2.8041094144185763</c:v>
                </c:pt>
                <c:pt idx="19939">
                  <c:v>2.6027105649312152</c:v>
                </c:pt>
                <c:pt idx="19940">
                  <c:v>-1.9289711316426978</c:v>
                </c:pt>
                <c:pt idx="19941">
                  <c:v>-10.538838863372799</c:v>
                </c:pt>
                <c:pt idx="19942">
                  <c:v>-21.230172634124749</c:v>
                </c:pt>
                <c:pt idx="19943">
                  <c:v>-13.193273226420047</c:v>
                </c:pt>
                <c:pt idx="19944">
                  <c:v>-3.3045708338419217</c:v>
                </c:pt>
                <c:pt idx="19945">
                  <c:v>-0.26564216613769531</c:v>
                </c:pt>
                <c:pt idx="19946">
                  <c:v>-0.52709039052331264</c:v>
                </c:pt>
                <c:pt idx="19947">
                  <c:v>-0.59116045633948056</c:v>
                </c:pt>
                <c:pt idx="19948">
                  <c:v>-0.83990224202466379</c:v>
                </c:pt>
                <c:pt idx="19949">
                  <c:v>-2.7331981658935551</c:v>
                </c:pt>
                <c:pt idx="19950">
                  <c:v>-2.4177085558573035</c:v>
                </c:pt>
                <c:pt idx="19951">
                  <c:v>-2.4708476066589347</c:v>
                </c:pt>
                <c:pt idx="19952">
                  <c:v>-2.3194545110066538</c:v>
                </c:pt>
                <c:pt idx="19953">
                  <c:v>-1.8166418075561519</c:v>
                </c:pt>
                <c:pt idx="19954">
                  <c:v>-1.7115575472514024</c:v>
                </c:pt>
                <c:pt idx="19955">
                  <c:v>-2.0746792157491427</c:v>
                </c:pt>
                <c:pt idx="19956">
                  <c:v>-1.9089175860087844</c:v>
                </c:pt>
                <c:pt idx="19957">
                  <c:v>-2.079208532969175</c:v>
                </c:pt>
                <c:pt idx="19958">
                  <c:v>-2.7383554776509413</c:v>
                </c:pt>
                <c:pt idx="19959">
                  <c:v>-2.8712531725565777</c:v>
                </c:pt>
                <c:pt idx="19960">
                  <c:v>-2.8988157908121934</c:v>
                </c:pt>
                <c:pt idx="19961">
                  <c:v>-2.7589062054952374</c:v>
                </c:pt>
                <c:pt idx="19962">
                  <c:v>-2.5591602325438876</c:v>
                </c:pt>
                <c:pt idx="19963">
                  <c:v>-2.6724397341410508</c:v>
                </c:pt>
                <c:pt idx="19964">
                  <c:v>-2.3356738090515137</c:v>
                </c:pt>
                <c:pt idx="19965">
                  <c:v>-2.0291380882263197</c:v>
                </c:pt>
                <c:pt idx="19966">
                  <c:v>-2.5165808995564589</c:v>
                </c:pt>
                <c:pt idx="19967">
                  <c:v>-3.7989004453023663</c:v>
                </c:pt>
                <c:pt idx="19968">
                  <c:v>-25.876953601837158</c:v>
                </c:pt>
                <c:pt idx="19969">
                  <c:v>-8.5446572303771973</c:v>
                </c:pt>
                <c:pt idx="19970">
                  <c:v>-2.8714895248413077</c:v>
                </c:pt>
                <c:pt idx="19971">
                  <c:v>-1.9780867894490375</c:v>
                </c:pt>
                <c:pt idx="19972">
                  <c:v>-1.729421615600585</c:v>
                </c:pt>
                <c:pt idx="19973">
                  <c:v>-2.3848125139871845</c:v>
                </c:pt>
                <c:pt idx="19974">
                  <c:v>-1.8622461954752798</c:v>
                </c:pt>
                <c:pt idx="19975">
                  <c:v>-1.6280471483866568</c:v>
                </c:pt>
                <c:pt idx="19976">
                  <c:v>-1.5596528053283691</c:v>
                </c:pt>
                <c:pt idx="19977">
                  <c:v>-1.3305279413858675</c:v>
                </c:pt>
                <c:pt idx="19978">
                  <c:v>-1.7061969439188829</c:v>
                </c:pt>
                <c:pt idx="19979">
                  <c:v>-0.62523571650189114</c:v>
                </c:pt>
                <c:pt idx="19980">
                  <c:v>4.5301872889201036</c:v>
                </c:pt>
                <c:pt idx="19981">
                  <c:v>10.236947536468506</c:v>
                </c:pt>
                <c:pt idx="19982">
                  <c:v>11.29281504948932</c:v>
                </c:pt>
                <c:pt idx="19983">
                  <c:v>13.555233001708988</c:v>
                </c:pt>
                <c:pt idx="19984">
                  <c:v>15.331470330556218</c:v>
                </c:pt>
                <c:pt idx="19985">
                  <c:v>15.902574698130312</c:v>
                </c:pt>
                <c:pt idx="19986">
                  <c:v>14.572257518768319</c:v>
                </c:pt>
                <c:pt idx="19987">
                  <c:v>13.241001923879018</c:v>
                </c:pt>
                <c:pt idx="19988">
                  <c:v>12.789418061574281</c:v>
                </c:pt>
                <c:pt idx="19989">
                  <c:v>12.924610296885136</c:v>
                </c:pt>
                <c:pt idx="19990">
                  <c:v>13.302603880564396</c:v>
                </c:pt>
                <c:pt idx="19991">
                  <c:v>12.405443509419747</c:v>
                </c:pt>
                <c:pt idx="19992">
                  <c:v>12.195428848266605</c:v>
                </c:pt>
                <c:pt idx="19993">
                  <c:v>11.705523173014342</c:v>
                </c:pt>
                <c:pt idx="19994">
                  <c:v>11.898679574330629</c:v>
                </c:pt>
                <c:pt idx="19995">
                  <c:v>14.311053276062015</c:v>
                </c:pt>
                <c:pt idx="19996">
                  <c:v>19.439504146575921</c:v>
                </c:pt>
                <c:pt idx="19997">
                  <c:v>42.624454816182435</c:v>
                </c:pt>
                <c:pt idx="19998">
                  <c:v>22.267133076985644</c:v>
                </c:pt>
                <c:pt idx="19999">
                  <c:v>-35.231293360392257</c:v>
                </c:pt>
                <c:pt idx="20000">
                  <c:v>-28.385367234547957</c:v>
                </c:pt>
                <c:pt idx="20001">
                  <c:v>-1.7220239639282231</c:v>
                </c:pt>
                <c:pt idx="20002">
                  <c:v>0.7470610936481995</c:v>
                </c:pt>
                <c:pt idx="20003">
                  <c:v>1.2984962463378902</c:v>
                </c:pt>
                <c:pt idx="20004">
                  <c:v>1.4478336970011005</c:v>
                </c:pt>
                <c:pt idx="20005">
                  <c:v>0.29813575744628895</c:v>
                </c:pt>
                <c:pt idx="20006">
                  <c:v>1.0972035725911837</c:v>
                </c:pt>
                <c:pt idx="20007">
                  <c:v>1.7356659571329367</c:v>
                </c:pt>
                <c:pt idx="20008">
                  <c:v>1.4556280771890888</c:v>
                </c:pt>
                <c:pt idx="20009">
                  <c:v>0.28851890563964877</c:v>
                </c:pt>
                <c:pt idx="20010">
                  <c:v>-1.3719015121459954</c:v>
                </c:pt>
                <c:pt idx="20011">
                  <c:v>-2.7187363306680936</c:v>
                </c:pt>
                <c:pt idx="20012">
                  <c:v>-3.1868950525919226</c:v>
                </c:pt>
                <c:pt idx="20013">
                  <c:v>-3.3304293950399138</c:v>
                </c:pt>
                <c:pt idx="20014">
                  <c:v>-3.6207764943441134</c:v>
                </c:pt>
                <c:pt idx="20015">
                  <c:v>-3.5540033976236591</c:v>
                </c:pt>
                <c:pt idx="20016">
                  <c:v>-3.3641544977823523</c:v>
                </c:pt>
                <c:pt idx="20017">
                  <c:v>-3.705023447672489</c:v>
                </c:pt>
                <c:pt idx="20018">
                  <c:v>-3.4738648732503634</c:v>
                </c:pt>
                <c:pt idx="20019">
                  <c:v>-3.3238182067871094</c:v>
                </c:pt>
                <c:pt idx="20020">
                  <c:v>-3.6299057006835942</c:v>
                </c:pt>
                <c:pt idx="20021">
                  <c:v>-3.8202988306682064</c:v>
                </c:pt>
                <c:pt idx="20022">
                  <c:v>-4.2637990315755587</c:v>
                </c:pt>
                <c:pt idx="20023">
                  <c:v>-4.4207585652668495</c:v>
                </c:pt>
                <c:pt idx="20024">
                  <c:v>-3.8001413345336905</c:v>
                </c:pt>
                <c:pt idx="20025">
                  <c:v>-3.0335257848103092</c:v>
                </c:pt>
                <c:pt idx="20026">
                  <c:v>-1.3925371170043941</c:v>
                </c:pt>
                <c:pt idx="20027">
                  <c:v>-0.13773663838708225</c:v>
                </c:pt>
                <c:pt idx="20028">
                  <c:v>-27.357515652974371</c:v>
                </c:pt>
                <c:pt idx="20029">
                  <c:v>-2.8375180562336477</c:v>
                </c:pt>
                <c:pt idx="20030">
                  <c:v>-5.6089312235515063</c:v>
                </c:pt>
                <c:pt idx="20031">
                  <c:v>-3.2721163431803006</c:v>
                </c:pt>
                <c:pt idx="20032">
                  <c:v>-3.4967788060506564</c:v>
                </c:pt>
                <c:pt idx="20033">
                  <c:v>-4.0230998992919904</c:v>
                </c:pt>
                <c:pt idx="20034">
                  <c:v>-3.4351272583007821</c:v>
                </c:pt>
                <c:pt idx="20035">
                  <c:v>-2.2841857274372623</c:v>
                </c:pt>
                <c:pt idx="20036">
                  <c:v>-0.95870208740234353</c:v>
                </c:pt>
                <c:pt idx="20037">
                  <c:v>-0.89409224192309011</c:v>
                </c:pt>
                <c:pt idx="20038">
                  <c:v>-1.2937132517496361</c:v>
                </c:pt>
                <c:pt idx="20039">
                  <c:v>-2.6076084772745389</c:v>
                </c:pt>
                <c:pt idx="20040">
                  <c:v>-1.5053793589273703</c:v>
                </c:pt>
                <c:pt idx="20041">
                  <c:v>-2.3194710413614539</c:v>
                </c:pt>
                <c:pt idx="20042">
                  <c:v>-2.1777760187784452</c:v>
                </c:pt>
                <c:pt idx="20043">
                  <c:v>-2.3611033757526911</c:v>
                </c:pt>
                <c:pt idx="20044">
                  <c:v>-2.1036389668782931</c:v>
                </c:pt>
                <c:pt idx="20045">
                  <c:v>-1.7140855789184575</c:v>
                </c:pt>
                <c:pt idx="20046">
                  <c:v>-2.4443562825520084</c:v>
                </c:pt>
                <c:pt idx="20047">
                  <c:v>-2.5092007319132108</c:v>
                </c:pt>
                <c:pt idx="20048">
                  <c:v>-2.6617126464843759</c:v>
                </c:pt>
                <c:pt idx="20049">
                  <c:v>-2.1395394007364539</c:v>
                </c:pt>
                <c:pt idx="20050">
                  <c:v>-1.2162717183431364</c:v>
                </c:pt>
                <c:pt idx="20051">
                  <c:v>-0.59854571024573033</c:v>
                </c:pt>
                <c:pt idx="20052">
                  <c:v>-0.31894842783606248</c:v>
                </c:pt>
                <c:pt idx="20053">
                  <c:v>-0.39240423838293748</c:v>
                </c:pt>
                <c:pt idx="20054">
                  <c:v>-0.64229996999097261</c:v>
                </c:pt>
                <c:pt idx="20055">
                  <c:v>-1.0865653355915583</c:v>
                </c:pt>
                <c:pt idx="20056">
                  <c:v>-2.2308419545491907</c:v>
                </c:pt>
                <c:pt idx="20057">
                  <c:v>-0.76480293273925781</c:v>
                </c:pt>
                <c:pt idx="20058">
                  <c:v>-4.7356605529785177E-2</c:v>
                </c:pt>
                <c:pt idx="20059">
                  <c:v>6.0889657338459511</c:v>
                </c:pt>
                <c:pt idx="20060">
                  <c:v>20.747319857279525</c:v>
                </c:pt>
                <c:pt idx="20061">
                  <c:v>21.917360623677617</c:v>
                </c:pt>
                <c:pt idx="20062">
                  <c:v>15.099091211954828</c:v>
                </c:pt>
                <c:pt idx="20063">
                  <c:v>13.532529195149777</c:v>
                </c:pt>
                <c:pt idx="20064">
                  <c:v>15.408960342407227</c:v>
                </c:pt>
                <c:pt idx="20065">
                  <c:v>16.611071904500257</c:v>
                </c:pt>
                <c:pt idx="20066">
                  <c:v>14.081928888956668</c:v>
                </c:pt>
                <c:pt idx="20067">
                  <c:v>15.363471666971805</c:v>
                </c:pt>
                <c:pt idx="20068">
                  <c:v>16.203900019327872</c:v>
                </c:pt>
                <c:pt idx="20069">
                  <c:v>16.87307262420655</c:v>
                </c:pt>
                <c:pt idx="20070">
                  <c:v>16.726624170939189</c:v>
                </c:pt>
                <c:pt idx="20071">
                  <c:v>16.541960716247573</c:v>
                </c:pt>
                <c:pt idx="20072">
                  <c:v>17.197075843811035</c:v>
                </c:pt>
                <c:pt idx="20073">
                  <c:v>17.609876950581906</c:v>
                </c:pt>
                <c:pt idx="20074">
                  <c:v>17.513076146443616</c:v>
                </c:pt>
                <c:pt idx="20075">
                  <c:v>17.027279218037954</c:v>
                </c:pt>
                <c:pt idx="20076">
                  <c:v>17.213550249735476</c:v>
                </c:pt>
                <c:pt idx="20077">
                  <c:v>17.133801460266127</c:v>
                </c:pt>
                <c:pt idx="20078">
                  <c:v>19.66177781422936</c:v>
                </c:pt>
                <c:pt idx="20079">
                  <c:v>20.781633377075178</c:v>
                </c:pt>
                <c:pt idx="20080">
                  <c:v>20.287322044372548</c:v>
                </c:pt>
                <c:pt idx="20081">
                  <c:v>19.265644709269154</c:v>
                </c:pt>
                <c:pt idx="20082">
                  <c:v>20.054896036783926</c:v>
                </c:pt>
                <c:pt idx="20083">
                  <c:v>22.159012158711683</c:v>
                </c:pt>
                <c:pt idx="20084">
                  <c:v>24.017317136128781</c:v>
                </c:pt>
                <c:pt idx="20085">
                  <c:v>22.568806012471548</c:v>
                </c:pt>
                <c:pt idx="20086">
                  <c:v>20.612663269042976</c:v>
                </c:pt>
                <c:pt idx="20087">
                  <c:v>21.172780036926262</c:v>
                </c:pt>
                <c:pt idx="20088">
                  <c:v>24.129967371622691</c:v>
                </c:pt>
                <c:pt idx="20089">
                  <c:v>24.224532127380364</c:v>
                </c:pt>
                <c:pt idx="20090">
                  <c:v>-4.3735771179199219</c:v>
                </c:pt>
                <c:pt idx="20091">
                  <c:v>-72.559650739034055</c:v>
                </c:pt>
                <c:pt idx="20092">
                  <c:v>-42.039690971374505</c:v>
                </c:pt>
                <c:pt idx="20093">
                  <c:v>-9.3085269927978516</c:v>
                </c:pt>
                <c:pt idx="20094">
                  <c:v>0.59274260203039852</c:v>
                </c:pt>
                <c:pt idx="20095">
                  <c:v>4.5116825103759766</c:v>
                </c:pt>
                <c:pt idx="20096">
                  <c:v>6.0992364883422869</c:v>
                </c:pt>
                <c:pt idx="20097">
                  <c:v>7.182558377583744</c:v>
                </c:pt>
                <c:pt idx="20098">
                  <c:v>8.645311673482297</c:v>
                </c:pt>
                <c:pt idx="20099">
                  <c:v>9.7352024714151639</c:v>
                </c:pt>
                <c:pt idx="20100">
                  <c:v>9.3878447214763128</c:v>
                </c:pt>
                <c:pt idx="20101">
                  <c:v>9.3258094787597692</c:v>
                </c:pt>
                <c:pt idx="20102">
                  <c:v>9.5246922175089228</c:v>
                </c:pt>
                <c:pt idx="20103">
                  <c:v>9.9379243850707955</c:v>
                </c:pt>
                <c:pt idx="20104">
                  <c:v>10.885931015014654</c:v>
                </c:pt>
                <c:pt idx="20105">
                  <c:v>11.134426116943359</c:v>
                </c:pt>
                <c:pt idx="20106">
                  <c:v>9.568478584289549</c:v>
                </c:pt>
                <c:pt idx="20107">
                  <c:v>8.9562517801921295</c:v>
                </c:pt>
                <c:pt idx="20108">
                  <c:v>9.3086315790811796</c:v>
                </c:pt>
                <c:pt idx="20109">
                  <c:v>9.1174977620443087</c:v>
                </c:pt>
                <c:pt idx="20110">
                  <c:v>8.5675748189290779</c:v>
                </c:pt>
                <c:pt idx="20111">
                  <c:v>8.5510428746540619</c:v>
                </c:pt>
                <c:pt idx="20112">
                  <c:v>9.794707934061762</c:v>
                </c:pt>
                <c:pt idx="20113">
                  <c:v>10.571840286254883</c:v>
                </c:pt>
                <c:pt idx="20114">
                  <c:v>9.7598819732666051</c:v>
                </c:pt>
                <c:pt idx="20115">
                  <c:v>9.2770195007324219</c:v>
                </c:pt>
                <c:pt idx="20116">
                  <c:v>9.1605453491210973</c:v>
                </c:pt>
                <c:pt idx="20117">
                  <c:v>10.666187604268433</c:v>
                </c:pt>
                <c:pt idx="20118">
                  <c:v>9.6001532872518229</c:v>
                </c:pt>
                <c:pt idx="20119">
                  <c:v>1.7794043223063905</c:v>
                </c:pt>
                <c:pt idx="20120">
                  <c:v>-18.153089205423946</c:v>
                </c:pt>
                <c:pt idx="20121">
                  <c:v>-15.283645629882814</c:v>
                </c:pt>
                <c:pt idx="20122">
                  <c:v>-3.0937964121500272</c:v>
                </c:pt>
                <c:pt idx="20123">
                  <c:v>3.8222837448120126</c:v>
                </c:pt>
                <c:pt idx="20124">
                  <c:v>6.5401283899942682</c:v>
                </c:pt>
                <c:pt idx="20125">
                  <c:v>7.3094196319580078</c:v>
                </c:pt>
                <c:pt idx="20126">
                  <c:v>7.2139399846395262</c:v>
                </c:pt>
                <c:pt idx="20127">
                  <c:v>6.8053979873657227</c:v>
                </c:pt>
                <c:pt idx="20128">
                  <c:v>7.2496776580810565</c:v>
                </c:pt>
                <c:pt idx="20129">
                  <c:v>8.0914236704509186</c:v>
                </c:pt>
                <c:pt idx="20130">
                  <c:v>8.3634433746337926</c:v>
                </c:pt>
                <c:pt idx="20131">
                  <c:v>8.4159065882364548</c:v>
                </c:pt>
                <c:pt idx="20132">
                  <c:v>8.5781180063884186</c:v>
                </c:pt>
                <c:pt idx="20133">
                  <c:v>8.455279668172123</c:v>
                </c:pt>
                <c:pt idx="20134">
                  <c:v>7.0169623692829663</c:v>
                </c:pt>
                <c:pt idx="20135">
                  <c:v>5.9693380991618623</c:v>
                </c:pt>
                <c:pt idx="20136">
                  <c:v>6.5164012908935565</c:v>
                </c:pt>
                <c:pt idx="20137">
                  <c:v>7.3732547760009766</c:v>
                </c:pt>
                <c:pt idx="20138">
                  <c:v>7.0111328760782463</c:v>
                </c:pt>
                <c:pt idx="20139">
                  <c:v>6.5845575332641602</c:v>
                </c:pt>
                <c:pt idx="20140">
                  <c:v>7.8311583201090116</c:v>
                </c:pt>
                <c:pt idx="20141">
                  <c:v>7.7830336888631582</c:v>
                </c:pt>
                <c:pt idx="20142">
                  <c:v>8.9010489781698006</c:v>
                </c:pt>
                <c:pt idx="20143">
                  <c:v>9.0964349110921638</c:v>
                </c:pt>
                <c:pt idx="20144">
                  <c:v>8.935076077779172</c:v>
                </c:pt>
                <c:pt idx="20145">
                  <c:v>8.5457277297973633</c:v>
                </c:pt>
                <c:pt idx="20146">
                  <c:v>8.9791466395059913</c:v>
                </c:pt>
                <c:pt idx="20147">
                  <c:v>8.2866334915161133</c:v>
                </c:pt>
                <c:pt idx="20148">
                  <c:v>7.1445277531940965</c:v>
                </c:pt>
                <c:pt idx="20149">
                  <c:v>8.0519777933756131</c:v>
                </c:pt>
                <c:pt idx="20150">
                  <c:v>86.181630134582463</c:v>
                </c:pt>
                <c:pt idx="20151">
                  <c:v>285.9365189870195</c:v>
                </c:pt>
                <c:pt idx="20152">
                  <c:v>264.2430966695149</c:v>
                </c:pt>
                <c:pt idx="20153">
                  <c:v>144.74377568562818</c:v>
                </c:pt>
                <c:pt idx="20154">
                  <c:v>63.101253191629993</c:v>
                </c:pt>
                <c:pt idx="20155">
                  <c:v>25.717502911885617</c:v>
                </c:pt>
                <c:pt idx="20156">
                  <c:v>17.719706853230829</c:v>
                </c:pt>
                <c:pt idx="20157">
                  <c:v>18.723486582438106</c:v>
                </c:pt>
                <c:pt idx="20158">
                  <c:v>16.151890118916882</c:v>
                </c:pt>
                <c:pt idx="20159">
                  <c:v>15.11102199554443</c:v>
                </c:pt>
                <c:pt idx="20160">
                  <c:v>14.011623700459717</c:v>
                </c:pt>
                <c:pt idx="20161">
                  <c:v>12.697723070780508</c:v>
                </c:pt>
                <c:pt idx="20162">
                  <c:v>10.833995183308843</c:v>
                </c:pt>
                <c:pt idx="20163">
                  <c:v>10.313014666239384</c:v>
                </c:pt>
                <c:pt idx="20164">
                  <c:v>12.113637288411384</c:v>
                </c:pt>
                <c:pt idx="20165">
                  <c:v>12.439092636108404</c:v>
                </c:pt>
                <c:pt idx="20166">
                  <c:v>11.633819262186762</c:v>
                </c:pt>
                <c:pt idx="20167">
                  <c:v>12.81152184804273</c:v>
                </c:pt>
                <c:pt idx="20168">
                  <c:v>14.824018160502188</c:v>
                </c:pt>
                <c:pt idx="20169">
                  <c:v>14.391464551289806</c:v>
                </c:pt>
                <c:pt idx="20170">
                  <c:v>13.321324030558344</c:v>
                </c:pt>
                <c:pt idx="20171">
                  <c:v>12.638627370198602</c:v>
                </c:pt>
                <c:pt idx="20172">
                  <c:v>12.399981498718265</c:v>
                </c:pt>
                <c:pt idx="20173">
                  <c:v>14.63818200429284</c:v>
                </c:pt>
                <c:pt idx="20174">
                  <c:v>14.110943794250485</c:v>
                </c:pt>
                <c:pt idx="20175">
                  <c:v>11.254359881083133</c:v>
                </c:pt>
                <c:pt idx="20176">
                  <c:v>10.445840517679816</c:v>
                </c:pt>
                <c:pt idx="20177">
                  <c:v>10.820772806803353</c:v>
                </c:pt>
                <c:pt idx="20178">
                  <c:v>11.905150413513184</c:v>
                </c:pt>
                <c:pt idx="20179">
                  <c:v>13.080732981363894</c:v>
                </c:pt>
                <c:pt idx="20180">
                  <c:v>10.807830174763925</c:v>
                </c:pt>
                <c:pt idx="20181">
                  <c:v>1.6379772822062932</c:v>
                </c:pt>
                <c:pt idx="20182">
                  <c:v>-0.70363267262780504</c:v>
                </c:pt>
                <c:pt idx="20183">
                  <c:v>4.4292360941568658</c:v>
                </c:pt>
                <c:pt idx="20184">
                  <c:v>9.9345610936483126</c:v>
                </c:pt>
                <c:pt idx="20185">
                  <c:v>12.811638832092289</c:v>
                </c:pt>
                <c:pt idx="20186">
                  <c:v>13.692644755045539</c:v>
                </c:pt>
                <c:pt idx="20187">
                  <c:v>13.370627403259277</c:v>
                </c:pt>
                <c:pt idx="20188">
                  <c:v>13.328458786010739</c:v>
                </c:pt>
                <c:pt idx="20189">
                  <c:v>13.722173690795895</c:v>
                </c:pt>
                <c:pt idx="20190">
                  <c:v>13.167782783508304</c:v>
                </c:pt>
                <c:pt idx="20191">
                  <c:v>12.591353734334348</c:v>
                </c:pt>
                <c:pt idx="20192">
                  <c:v>12.319947878519773</c:v>
                </c:pt>
                <c:pt idx="20193">
                  <c:v>11.065743446350099</c:v>
                </c:pt>
                <c:pt idx="20194">
                  <c:v>9.0768922170003705</c:v>
                </c:pt>
                <c:pt idx="20195">
                  <c:v>8.2311461766561216</c:v>
                </c:pt>
                <c:pt idx="20196">
                  <c:v>7.6291472117105741</c:v>
                </c:pt>
                <c:pt idx="20197">
                  <c:v>7.3997831344604492</c:v>
                </c:pt>
                <c:pt idx="20198">
                  <c:v>7.7555325826009485</c:v>
                </c:pt>
                <c:pt idx="20199">
                  <c:v>8.1965166727701444</c:v>
                </c:pt>
                <c:pt idx="20200">
                  <c:v>7.9688564936320772</c:v>
                </c:pt>
                <c:pt idx="20201">
                  <c:v>8.0458294550578522</c:v>
                </c:pt>
                <c:pt idx="20202">
                  <c:v>7.6797602971395262</c:v>
                </c:pt>
                <c:pt idx="20203">
                  <c:v>7.9313004811604095</c:v>
                </c:pt>
                <c:pt idx="20204">
                  <c:v>8.0733334223428983</c:v>
                </c:pt>
                <c:pt idx="20205">
                  <c:v>7.8745161692301036</c:v>
                </c:pt>
                <c:pt idx="20206">
                  <c:v>7.3580989837646502</c:v>
                </c:pt>
                <c:pt idx="20207">
                  <c:v>7.2335440317790471</c:v>
                </c:pt>
                <c:pt idx="20208">
                  <c:v>7.6699419021606454</c:v>
                </c:pt>
                <c:pt idx="20209">
                  <c:v>6.2718292872111796</c:v>
                </c:pt>
                <c:pt idx="20210">
                  <c:v>4.3354047139484901</c:v>
                </c:pt>
                <c:pt idx="20211">
                  <c:v>17.829720497131333</c:v>
                </c:pt>
                <c:pt idx="20212">
                  <c:v>55.581419626871721</c:v>
                </c:pt>
                <c:pt idx="20213">
                  <c:v>88.203672409057617</c:v>
                </c:pt>
                <c:pt idx="20214">
                  <c:v>94.857959111531585</c:v>
                </c:pt>
                <c:pt idx="20215">
                  <c:v>17.003596623738527</c:v>
                </c:pt>
                <c:pt idx="20216">
                  <c:v>-71.08627923329675</c:v>
                </c:pt>
                <c:pt idx="20217">
                  <c:v>-77.340505599975614</c:v>
                </c:pt>
                <c:pt idx="20218">
                  <c:v>-49.730353037516238</c:v>
                </c:pt>
                <c:pt idx="20219">
                  <c:v>-37.629043579101555</c:v>
                </c:pt>
                <c:pt idx="20220">
                  <c:v>-28.909152030944817</c:v>
                </c:pt>
                <c:pt idx="20221">
                  <c:v>-18.626456896464106</c:v>
                </c:pt>
                <c:pt idx="20222">
                  <c:v>-12.277184168497683</c:v>
                </c:pt>
                <c:pt idx="20223">
                  <c:v>-9.6224819819132108</c:v>
                </c:pt>
                <c:pt idx="20224">
                  <c:v>-8.6724535624186991</c:v>
                </c:pt>
                <c:pt idx="20225">
                  <c:v>-8.2025944391886085</c:v>
                </c:pt>
                <c:pt idx="20226">
                  <c:v>-8.4525518417358398</c:v>
                </c:pt>
                <c:pt idx="20227">
                  <c:v>-7.8427375157673396</c:v>
                </c:pt>
                <c:pt idx="20228">
                  <c:v>-6.8751468658447283</c:v>
                </c:pt>
                <c:pt idx="20229">
                  <c:v>-7.3384272257487737</c:v>
                </c:pt>
                <c:pt idx="20230">
                  <c:v>-8.1903057098388636</c:v>
                </c:pt>
                <c:pt idx="20231">
                  <c:v>-9.3541870117187536</c:v>
                </c:pt>
                <c:pt idx="20232">
                  <c:v>-9.7895030975341779</c:v>
                </c:pt>
                <c:pt idx="20233">
                  <c:v>-9.4141292572021502</c:v>
                </c:pt>
                <c:pt idx="20234">
                  <c:v>-7.7775414784749728</c:v>
                </c:pt>
                <c:pt idx="20235">
                  <c:v>-4.4510641098022479</c:v>
                </c:pt>
                <c:pt idx="20236">
                  <c:v>1.2151508331298828</c:v>
                </c:pt>
                <c:pt idx="20237">
                  <c:v>7.2344849904378625</c:v>
                </c:pt>
                <c:pt idx="20238">
                  <c:v>10.985421816507946</c:v>
                </c:pt>
                <c:pt idx="20239">
                  <c:v>6.483398119608526</c:v>
                </c:pt>
                <c:pt idx="20240">
                  <c:v>-3.898917516072629</c:v>
                </c:pt>
                <c:pt idx="20241">
                  <c:v>-7.2048816680908176</c:v>
                </c:pt>
                <c:pt idx="20242">
                  <c:v>-14.105414390563972</c:v>
                </c:pt>
                <c:pt idx="20243">
                  <c:v>-19.297830581665032</c:v>
                </c:pt>
                <c:pt idx="20244">
                  <c:v>-23.442623774210567</c:v>
                </c:pt>
                <c:pt idx="20245">
                  <c:v>-26.948918342590325</c:v>
                </c:pt>
                <c:pt idx="20246">
                  <c:v>-28.299637794494632</c:v>
                </c:pt>
                <c:pt idx="20247">
                  <c:v>-29.794429461161243</c:v>
                </c:pt>
                <c:pt idx="20248">
                  <c:v>-32.435260136922132</c:v>
                </c:pt>
                <c:pt idx="20249">
                  <c:v>-33.522634506225586</c:v>
                </c:pt>
                <c:pt idx="20250">
                  <c:v>-35.89399782816578</c:v>
                </c:pt>
                <c:pt idx="20251">
                  <c:v>-37.743788401285876</c:v>
                </c:pt>
                <c:pt idx="20252">
                  <c:v>-39.265768051147454</c:v>
                </c:pt>
                <c:pt idx="20253">
                  <c:v>-42.275018374125167</c:v>
                </c:pt>
                <c:pt idx="20254">
                  <c:v>-44.633106867472293</c:v>
                </c:pt>
                <c:pt idx="20255">
                  <c:v>-46.524642308552998</c:v>
                </c:pt>
                <c:pt idx="20256">
                  <c:v>-49.743311564127566</c:v>
                </c:pt>
                <c:pt idx="20257">
                  <c:v>-51.859652519226053</c:v>
                </c:pt>
                <c:pt idx="20258">
                  <c:v>-51.448811848958385</c:v>
                </c:pt>
                <c:pt idx="20259">
                  <c:v>-48.1058009465536</c:v>
                </c:pt>
                <c:pt idx="20260">
                  <c:v>-42.893086115519154</c:v>
                </c:pt>
                <c:pt idx="20261">
                  <c:v>-40.199331919352183</c:v>
                </c:pt>
                <c:pt idx="20262">
                  <c:v>-36.463809649149646</c:v>
                </c:pt>
                <c:pt idx="20263">
                  <c:v>-30.994920412699464</c:v>
                </c:pt>
                <c:pt idx="20264">
                  <c:v>-26.706411361694336</c:v>
                </c:pt>
                <c:pt idx="20265">
                  <c:v>-25.552737553914426</c:v>
                </c:pt>
                <c:pt idx="20266">
                  <c:v>-25.981414794921861</c:v>
                </c:pt>
                <c:pt idx="20267">
                  <c:v>-26.258820215861071</c:v>
                </c:pt>
                <c:pt idx="20268">
                  <c:v>-21.771732012430789</c:v>
                </c:pt>
                <c:pt idx="20269">
                  <c:v>-27.629394849141477</c:v>
                </c:pt>
                <c:pt idx="20270">
                  <c:v>-33.045602798461928</c:v>
                </c:pt>
                <c:pt idx="20271">
                  <c:v>-34.356460889180518</c:v>
                </c:pt>
                <c:pt idx="20272">
                  <c:v>-32.21651999155678</c:v>
                </c:pt>
                <c:pt idx="20273">
                  <c:v>-24.150296529134152</c:v>
                </c:pt>
                <c:pt idx="20274">
                  <c:v>-13.651364326477051</c:v>
                </c:pt>
                <c:pt idx="20275">
                  <c:v>-3.1510022481282931</c:v>
                </c:pt>
                <c:pt idx="20276">
                  <c:v>4.7675720850626284</c:v>
                </c:pt>
                <c:pt idx="20277">
                  <c:v>8.1645453770954646</c:v>
                </c:pt>
                <c:pt idx="20278">
                  <c:v>5.5771601994831626</c:v>
                </c:pt>
                <c:pt idx="20279">
                  <c:v>4.8553959528604755</c:v>
                </c:pt>
                <c:pt idx="20280">
                  <c:v>6.2600123087564707</c:v>
                </c:pt>
                <c:pt idx="20281">
                  <c:v>6.3525222142536695</c:v>
                </c:pt>
                <c:pt idx="20282">
                  <c:v>5.3967752456665021</c:v>
                </c:pt>
                <c:pt idx="20283">
                  <c:v>4.6188144683837855</c:v>
                </c:pt>
                <c:pt idx="20284">
                  <c:v>2.0045426686605201</c:v>
                </c:pt>
                <c:pt idx="20285">
                  <c:v>-2.2987330754597233</c:v>
                </c:pt>
                <c:pt idx="20286">
                  <c:v>-6.77912108103442</c:v>
                </c:pt>
                <c:pt idx="20287">
                  <c:v>-12.377252896626832</c:v>
                </c:pt>
                <c:pt idx="20288">
                  <c:v>-18.730947812398199</c:v>
                </c:pt>
                <c:pt idx="20289">
                  <c:v>-26.046206792195676</c:v>
                </c:pt>
                <c:pt idx="20290">
                  <c:v>-32.732618014017838</c:v>
                </c:pt>
                <c:pt idx="20291">
                  <c:v>-35.70783805847168</c:v>
                </c:pt>
                <c:pt idx="20292">
                  <c:v>-35.935447374979745</c:v>
                </c:pt>
                <c:pt idx="20293">
                  <c:v>-35.068110148111977</c:v>
                </c:pt>
                <c:pt idx="20294">
                  <c:v>-31.681887944539433</c:v>
                </c:pt>
                <c:pt idx="20295">
                  <c:v>-26.633246103922602</c:v>
                </c:pt>
                <c:pt idx="20296">
                  <c:v>-21.011531829833984</c:v>
                </c:pt>
                <c:pt idx="20297">
                  <c:v>-15.05063660939539</c:v>
                </c:pt>
                <c:pt idx="20298">
                  <c:v>-9.8431234359741175</c:v>
                </c:pt>
                <c:pt idx="20299">
                  <c:v>-5.6868127187092341</c:v>
                </c:pt>
                <c:pt idx="20300">
                  <c:v>-0.82710297902417562</c:v>
                </c:pt>
                <c:pt idx="20301">
                  <c:v>2.1292514801025391</c:v>
                </c:pt>
                <c:pt idx="20302">
                  <c:v>4.0953057607015353</c:v>
                </c:pt>
                <c:pt idx="20303">
                  <c:v>5.2307240168254321</c:v>
                </c:pt>
                <c:pt idx="20304">
                  <c:v>4.885240872701047</c:v>
                </c:pt>
                <c:pt idx="20305">
                  <c:v>3.9883575439453143</c:v>
                </c:pt>
                <c:pt idx="20306">
                  <c:v>3.6950718561807889</c:v>
                </c:pt>
                <c:pt idx="20307">
                  <c:v>4.0971558888752462</c:v>
                </c:pt>
                <c:pt idx="20308">
                  <c:v>4.193966865539549</c:v>
                </c:pt>
                <c:pt idx="20309">
                  <c:v>4.1433954238891619</c:v>
                </c:pt>
                <c:pt idx="20310">
                  <c:v>4.3112668991088885</c:v>
                </c:pt>
                <c:pt idx="20311">
                  <c:v>5.2243719100952131</c:v>
                </c:pt>
                <c:pt idx="20312">
                  <c:v>5.9236326217651385</c:v>
                </c:pt>
                <c:pt idx="20313">
                  <c:v>5.85706106821692</c:v>
                </c:pt>
                <c:pt idx="20314">
                  <c:v>5.2105852762858778</c:v>
                </c:pt>
                <c:pt idx="20315">
                  <c:v>4.2901636759439734</c:v>
                </c:pt>
                <c:pt idx="20316">
                  <c:v>-32.159941991170172</c:v>
                </c:pt>
                <c:pt idx="20317">
                  <c:v>-29.537644704182867</c:v>
                </c:pt>
                <c:pt idx="20318">
                  <c:v>-15.707588195800781</c:v>
                </c:pt>
                <c:pt idx="20319">
                  <c:v>-8.2927846908569371</c:v>
                </c:pt>
                <c:pt idx="20320">
                  <c:v>-6.2510900497436523</c:v>
                </c:pt>
                <c:pt idx="20321">
                  <c:v>-6.1148284276325722</c:v>
                </c:pt>
                <c:pt idx="20322">
                  <c:v>-6.1411218643188477</c:v>
                </c:pt>
                <c:pt idx="20323">
                  <c:v>-6.442920049031498</c:v>
                </c:pt>
                <c:pt idx="20324">
                  <c:v>-6.2523870468139648</c:v>
                </c:pt>
                <c:pt idx="20325">
                  <c:v>-6.4219010670980179</c:v>
                </c:pt>
                <c:pt idx="20326">
                  <c:v>-6.5089708964029551</c:v>
                </c:pt>
                <c:pt idx="20327">
                  <c:v>-6.2141043345134204</c:v>
                </c:pt>
                <c:pt idx="20328">
                  <c:v>-5.6819206873576604</c:v>
                </c:pt>
                <c:pt idx="20329">
                  <c:v>-5.2821073532104474</c:v>
                </c:pt>
                <c:pt idx="20330">
                  <c:v>-5.0920721689859647</c:v>
                </c:pt>
                <c:pt idx="20331">
                  <c:v>-3.4535328547159452</c:v>
                </c:pt>
                <c:pt idx="20332">
                  <c:v>-3.2479384740194073</c:v>
                </c:pt>
                <c:pt idx="20333">
                  <c:v>-3.6438875198364267</c:v>
                </c:pt>
                <c:pt idx="20334">
                  <c:v>-6.3571993509929117</c:v>
                </c:pt>
                <c:pt idx="20335">
                  <c:v>-17.319931666056398</c:v>
                </c:pt>
                <c:pt idx="20336">
                  <c:v>-20.177386601765981</c:v>
                </c:pt>
                <c:pt idx="20337">
                  <c:v>-14.990981737772582</c:v>
                </c:pt>
                <c:pt idx="20338">
                  <c:v>-8.7963803609212636</c:v>
                </c:pt>
                <c:pt idx="20339">
                  <c:v>-5.4495023091634494</c:v>
                </c:pt>
                <c:pt idx="20340">
                  <c:v>-5.4926087061563766</c:v>
                </c:pt>
                <c:pt idx="20341">
                  <c:v>-5.2614816029865779</c:v>
                </c:pt>
                <c:pt idx="20342">
                  <c:v>-4.6932977040607984</c:v>
                </c:pt>
                <c:pt idx="20343">
                  <c:v>-4.6059150695800746</c:v>
                </c:pt>
                <c:pt idx="20344">
                  <c:v>-4.4851487477619694</c:v>
                </c:pt>
                <c:pt idx="20345">
                  <c:v>-4.5069030125936287</c:v>
                </c:pt>
                <c:pt idx="20346">
                  <c:v>-2.1164922714233398</c:v>
                </c:pt>
                <c:pt idx="20347">
                  <c:v>10.638727823893186</c:v>
                </c:pt>
                <c:pt idx="20348">
                  <c:v>12.844150861104367</c:v>
                </c:pt>
                <c:pt idx="20349">
                  <c:v>15.336955388387082</c:v>
                </c:pt>
                <c:pt idx="20350">
                  <c:v>19.605544408162473</c:v>
                </c:pt>
                <c:pt idx="20351">
                  <c:v>27.579573313395137</c:v>
                </c:pt>
                <c:pt idx="20352">
                  <c:v>70.60437742869064</c:v>
                </c:pt>
                <c:pt idx="20353">
                  <c:v>124.04138501485178</c:v>
                </c:pt>
                <c:pt idx="20354">
                  <c:v>140.05340353647875</c:v>
                </c:pt>
                <c:pt idx="20355">
                  <c:v>138.83601919809979</c:v>
                </c:pt>
                <c:pt idx="20356">
                  <c:v>132.61391544342038</c:v>
                </c:pt>
                <c:pt idx="20357">
                  <c:v>124.92100365956631</c:v>
                </c:pt>
                <c:pt idx="20358">
                  <c:v>118.5514977773031</c:v>
                </c:pt>
                <c:pt idx="20359">
                  <c:v>113.99620469411225</c:v>
                </c:pt>
                <c:pt idx="20360">
                  <c:v>112.93612162272143</c:v>
                </c:pt>
                <c:pt idx="20361">
                  <c:v>112.90372021992994</c:v>
                </c:pt>
                <c:pt idx="20362">
                  <c:v>115.96866575876879</c:v>
                </c:pt>
                <c:pt idx="20363">
                  <c:v>119.18695608774817</c:v>
                </c:pt>
                <c:pt idx="20364">
                  <c:v>120.3871666590374</c:v>
                </c:pt>
                <c:pt idx="20365">
                  <c:v>111.93747647603357</c:v>
                </c:pt>
                <c:pt idx="20366">
                  <c:v>94.888996442159026</c:v>
                </c:pt>
                <c:pt idx="20367">
                  <c:v>75.584835370381668</c:v>
                </c:pt>
                <c:pt idx="20368">
                  <c:v>42.524868647257541</c:v>
                </c:pt>
                <c:pt idx="20369">
                  <c:v>-13.30722618103027</c:v>
                </c:pt>
                <c:pt idx="20370">
                  <c:v>-53.159567515055294</c:v>
                </c:pt>
                <c:pt idx="20371">
                  <c:v>-54.74806022644043</c:v>
                </c:pt>
                <c:pt idx="20372">
                  <c:v>-39.362209320068359</c:v>
                </c:pt>
                <c:pt idx="20373">
                  <c:v>-20.676102638244632</c:v>
                </c:pt>
                <c:pt idx="20374">
                  <c:v>-9.4267021814982854</c:v>
                </c:pt>
                <c:pt idx="20375">
                  <c:v>-1.9943876266479501</c:v>
                </c:pt>
                <c:pt idx="20376">
                  <c:v>0.29536120096850038</c:v>
                </c:pt>
                <c:pt idx="20377">
                  <c:v>0.19169553120934774</c:v>
                </c:pt>
                <c:pt idx="20378">
                  <c:v>-0.11963399251294504</c:v>
                </c:pt>
                <c:pt idx="20379">
                  <c:v>-0.80063756306958589</c:v>
                </c:pt>
                <c:pt idx="20380">
                  <c:v>-1.8455788294473905</c:v>
                </c:pt>
                <c:pt idx="20381">
                  <c:v>-2.5988642374674109</c:v>
                </c:pt>
                <c:pt idx="20382">
                  <c:v>-2.9161430994669209</c:v>
                </c:pt>
                <c:pt idx="20383">
                  <c:v>-2.984919230143305</c:v>
                </c:pt>
                <c:pt idx="20384">
                  <c:v>-2.9850482940673828</c:v>
                </c:pt>
                <c:pt idx="20385">
                  <c:v>-2.7318156560262423</c:v>
                </c:pt>
                <c:pt idx="20386">
                  <c:v>-2.6857884724934142</c:v>
                </c:pt>
                <c:pt idx="20387">
                  <c:v>-2.5754009882608662</c:v>
                </c:pt>
                <c:pt idx="20388">
                  <c:v>-2.6176776885986337</c:v>
                </c:pt>
                <c:pt idx="20389">
                  <c:v>-2.5371271769205359</c:v>
                </c:pt>
                <c:pt idx="20390">
                  <c:v>-2.4937445322672152</c:v>
                </c:pt>
                <c:pt idx="20391">
                  <c:v>-2.0152953465780001</c:v>
                </c:pt>
                <c:pt idx="20392">
                  <c:v>-0.14292208353674601</c:v>
                </c:pt>
                <c:pt idx="20393">
                  <c:v>0.53749593098962123</c:v>
                </c:pt>
                <c:pt idx="20394">
                  <c:v>-0.86170482635498102</c:v>
                </c:pt>
                <c:pt idx="20395">
                  <c:v>-17.007588068644175</c:v>
                </c:pt>
                <c:pt idx="20396">
                  <c:v>-9.6764055887858866</c:v>
                </c:pt>
                <c:pt idx="20397">
                  <c:v>-4.6493161519368869</c:v>
                </c:pt>
                <c:pt idx="20398">
                  <c:v>-3.0570481618245813</c:v>
                </c:pt>
                <c:pt idx="20399">
                  <c:v>-2.3922389348347202</c:v>
                </c:pt>
                <c:pt idx="20400">
                  <c:v>-0.87427616119384766</c:v>
                </c:pt>
                <c:pt idx="20401">
                  <c:v>-1.295926411946652</c:v>
                </c:pt>
                <c:pt idx="20402">
                  <c:v>-0.73298072814941428</c:v>
                </c:pt>
                <c:pt idx="20403">
                  <c:v>-0.62770811716711739</c:v>
                </c:pt>
                <c:pt idx="20404">
                  <c:v>-0.33219909667968761</c:v>
                </c:pt>
                <c:pt idx="20405">
                  <c:v>-0.10037008921301549</c:v>
                </c:pt>
                <c:pt idx="20406">
                  <c:v>4.4040044148800923E-2</c:v>
                </c:pt>
                <c:pt idx="20407">
                  <c:v>-8.1672032674191514E-2</c:v>
                </c:pt>
                <c:pt idx="20408">
                  <c:v>-9.9619865417480552E-2</c:v>
                </c:pt>
                <c:pt idx="20409">
                  <c:v>6.3830057780023722E-2</c:v>
                </c:pt>
                <c:pt idx="20410">
                  <c:v>6.9956143697140774E-2</c:v>
                </c:pt>
                <c:pt idx="20411">
                  <c:v>-1.075458526611329E-2</c:v>
                </c:pt>
                <c:pt idx="20412">
                  <c:v>-5.5219332377077969E-2</c:v>
                </c:pt>
                <c:pt idx="20413">
                  <c:v>2.7630488077875288E-2</c:v>
                </c:pt>
                <c:pt idx="20414">
                  <c:v>7.8130404154421795E-2</c:v>
                </c:pt>
                <c:pt idx="20415">
                  <c:v>4.4995307922363316E-2</c:v>
                </c:pt>
                <c:pt idx="20416">
                  <c:v>1.6770362854003906E-2</c:v>
                </c:pt>
                <c:pt idx="20417">
                  <c:v>7.225990295410159E-2</c:v>
                </c:pt>
                <c:pt idx="20418">
                  <c:v>0.1278231938680392</c:v>
                </c:pt>
                <c:pt idx="20419">
                  <c:v>0.10478178660082449</c:v>
                </c:pt>
                <c:pt idx="20420">
                  <c:v>9.5658620198605673E-2</c:v>
                </c:pt>
                <c:pt idx="20421">
                  <c:v>0.11371580759691824</c:v>
                </c:pt>
                <c:pt idx="20422">
                  <c:v>-3.8915952046750142E-2</c:v>
                </c:pt>
                <c:pt idx="20423">
                  <c:v>-0.39100074768066428</c:v>
                </c:pt>
                <c:pt idx="20424">
                  <c:v>-0.47705109914147681</c:v>
                </c:pt>
                <c:pt idx="20425">
                  <c:v>2.6603587468465566</c:v>
                </c:pt>
                <c:pt idx="20426">
                  <c:v>10.139608065287234</c:v>
                </c:pt>
                <c:pt idx="20427">
                  <c:v>12.389869054158456</c:v>
                </c:pt>
                <c:pt idx="20428">
                  <c:v>9.5882288614909559</c:v>
                </c:pt>
                <c:pt idx="20429">
                  <c:v>7.980512301127078</c:v>
                </c:pt>
                <c:pt idx="20430">
                  <c:v>7.7064406077066696</c:v>
                </c:pt>
                <c:pt idx="20431">
                  <c:v>7.013785680135129</c:v>
                </c:pt>
                <c:pt idx="20432">
                  <c:v>8.212254524230957</c:v>
                </c:pt>
                <c:pt idx="20433">
                  <c:v>8.2803258895873988</c:v>
                </c:pt>
                <c:pt idx="20434">
                  <c:v>8.0889609654743655</c:v>
                </c:pt>
                <c:pt idx="20435">
                  <c:v>8.415323893229246</c:v>
                </c:pt>
                <c:pt idx="20436">
                  <c:v>8.3509791692098361</c:v>
                </c:pt>
                <c:pt idx="20437">
                  <c:v>8.3223148981729764</c:v>
                </c:pt>
                <c:pt idx="20438">
                  <c:v>9.2833213806152273</c:v>
                </c:pt>
                <c:pt idx="20439">
                  <c:v>9.7840153376261014</c:v>
                </c:pt>
                <c:pt idx="20440">
                  <c:v>9.5954561233520508</c:v>
                </c:pt>
                <c:pt idx="20441">
                  <c:v>9.7485020955403989</c:v>
                </c:pt>
                <c:pt idx="20442">
                  <c:v>10.143069903055903</c:v>
                </c:pt>
                <c:pt idx="20443">
                  <c:v>9.7414337793985588</c:v>
                </c:pt>
                <c:pt idx="20444">
                  <c:v>10.188104311625125</c:v>
                </c:pt>
                <c:pt idx="20445">
                  <c:v>9.3023926417032552</c:v>
                </c:pt>
                <c:pt idx="20446">
                  <c:v>9.8881476720174533</c:v>
                </c:pt>
                <c:pt idx="20447">
                  <c:v>9.4743509292602557</c:v>
                </c:pt>
                <c:pt idx="20448">
                  <c:v>8.7872702280681079</c:v>
                </c:pt>
                <c:pt idx="20449">
                  <c:v>9.1739476521809173</c:v>
                </c:pt>
                <c:pt idx="20450">
                  <c:v>8.8264401753743904</c:v>
                </c:pt>
                <c:pt idx="20451">
                  <c:v>9.0578886667887026</c:v>
                </c:pt>
                <c:pt idx="20452">
                  <c:v>10.229037602742551</c:v>
                </c:pt>
                <c:pt idx="20453">
                  <c:v>10.364928881327273</c:v>
                </c:pt>
                <c:pt idx="20454">
                  <c:v>16.325183550516833</c:v>
                </c:pt>
                <c:pt idx="20455">
                  <c:v>17.358694394429449</c:v>
                </c:pt>
                <c:pt idx="20456">
                  <c:v>12.719301859537723</c:v>
                </c:pt>
                <c:pt idx="20457">
                  <c:v>-50.480968475341783</c:v>
                </c:pt>
                <c:pt idx="20458">
                  <c:v>-74.677502314249594</c:v>
                </c:pt>
                <c:pt idx="20459">
                  <c:v>-39.362651824951186</c:v>
                </c:pt>
                <c:pt idx="20460">
                  <c:v>-15.701477368672723</c:v>
                </c:pt>
                <c:pt idx="20461">
                  <c:v>-3.5538784662883236</c:v>
                </c:pt>
                <c:pt idx="20462">
                  <c:v>0.87089761098229723</c:v>
                </c:pt>
                <c:pt idx="20463">
                  <c:v>2.0048535664876681</c:v>
                </c:pt>
                <c:pt idx="20464">
                  <c:v>2.9309139251708975</c:v>
                </c:pt>
                <c:pt idx="20465">
                  <c:v>4.5885690053304424</c:v>
                </c:pt>
                <c:pt idx="20466">
                  <c:v>5.8166344960529841</c:v>
                </c:pt>
                <c:pt idx="20467">
                  <c:v>6.1685288747152036</c:v>
                </c:pt>
                <c:pt idx="20468">
                  <c:v>5.6545797983804942</c:v>
                </c:pt>
                <c:pt idx="20469">
                  <c:v>5.1385018030802012</c:v>
                </c:pt>
                <c:pt idx="20470">
                  <c:v>5.9060160319010038</c:v>
                </c:pt>
                <c:pt idx="20471">
                  <c:v>6.242759068807004</c:v>
                </c:pt>
                <c:pt idx="20472">
                  <c:v>6.4142554601033908</c:v>
                </c:pt>
                <c:pt idx="20473">
                  <c:v>6.7271293004354202</c:v>
                </c:pt>
                <c:pt idx="20474">
                  <c:v>6.9084447224935301</c:v>
                </c:pt>
                <c:pt idx="20475">
                  <c:v>5.4376395543416738</c:v>
                </c:pt>
                <c:pt idx="20476">
                  <c:v>6.0645767847696561</c:v>
                </c:pt>
                <c:pt idx="20477">
                  <c:v>5.3969945907592765</c:v>
                </c:pt>
                <c:pt idx="20478">
                  <c:v>5.3624054590860597</c:v>
                </c:pt>
                <c:pt idx="20479">
                  <c:v>5.9225969314575178</c:v>
                </c:pt>
                <c:pt idx="20480">
                  <c:v>8.0004755655925219</c:v>
                </c:pt>
                <c:pt idx="20481">
                  <c:v>8.3176253636678457</c:v>
                </c:pt>
                <c:pt idx="20482">
                  <c:v>9.2604389190673864</c:v>
                </c:pt>
                <c:pt idx="20483">
                  <c:v>9.9389066696166992</c:v>
                </c:pt>
                <c:pt idx="20484">
                  <c:v>8.8217576344808322</c:v>
                </c:pt>
                <c:pt idx="20485">
                  <c:v>5.778236389160158</c:v>
                </c:pt>
                <c:pt idx="20486">
                  <c:v>5.8044668833415471</c:v>
                </c:pt>
                <c:pt idx="20487">
                  <c:v>7.288792610168457</c:v>
                </c:pt>
                <c:pt idx="20488">
                  <c:v>8.3754666646322047</c:v>
                </c:pt>
                <c:pt idx="20489">
                  <c:v>9.0055023829141874</c:v>
                </c:pt>
                <c:pt idx="20490">
                  <c:v>8.2553046544393318</c:v>
                </c:pt>
                <c:pt idx="20491">
                  <c:v>7.8811632792155706</c:v>
                </c:pt>
                <c:pt idx="20492">
                  <c:v>8.5721241633096987</c:v>
                </c:pt>
                <c:pt idx="20493">
                  <c:v>10.460663159688245</c:v>
                </c:pt>
                <c:pt idx="20494">
                  <c:v>10.984722137451168</c:v>
                </c:pt>
                <c:pt idx="20495">
                  <c:v>10.570467631022103</c:v>
                </c:pt>
                <c:pt idx="20496">
                  <c:v>10.619111696879031</c:v>
                </c:pt>
                <c:pt idx="20497">
                  <c:v>10.227250734964969</c:v>
                </c:pt>
                <c:pt idx="20498">
                  <c:v>8.7897799809774106</c:v>
                </c:pt>
                <c:pt idx="20499">
                  <c:v>8.5181700388591217</c:v>
                </c:pt>
                <c:pt idx="20500">
                  <c:v>8.9725449879963506</c:v>
                </c:pt>
                <c:pt idx="20501">
                  <c:v>9.6310478846231682</c:v>
                </c:pt>
                <c:pt idx="20502">
                  <c:v>9.8786090215046478</c:v>
                </c:pt>
                <c:pt idx="20503">
                  <c:v>10.661268552144405</c:v>
                </c:pt>
                <c:pt idx="20504">
                  <c:v>10.860900243123302</c:v>
                </c:pt>
                <c:pt idx="20505">
                  <c:v>10.665077527364137</c:v>
                </c:pt>
                <c:pt idx="20506">
                  <c:v>9.6436109542846697</c:v>
                </c:pt>
                <c:pt idx="20507">
                  <c:v>9.1576751073201859</c:v>
                </c:pt>
                <c:pt idx="20508">
                  <c:v>8.655851046244269</c:v>
                </c:pt>
                <c:pt idx="20509">
                  <c:v>9.044664700826047</c:v>
                </c:pt>
                <c:pt idx="20510">
                  <c:v>9.775809605916379</c:v>
                </c:pt>
                <c:pt idx="20511">
                  <c:v>11.126965204874637</c:v>
                </c:pt>
                <c:pt idx="20512">
                  <c:v>11.131765365600579</c:v>
                </c:pt>
                <c:pt idx="20513">
                  <c:v>9.2674105962117892</c:v>
                </c:pt>
                <c:pt idx="20514">
                  <c:v>8.4386234283447212</c:v>
                </c:pt>
                <c:pt idx="20515">
                  <c:v>8.4738839467365779</c:v>
                </c:pt>
                <c:pt idx="20516">
                  <c:v>19.365877787272098</c:v>
                </c:pt>
                <c:pt idx="20517">
                  <c:v>118.18708833058662</c:v>
                </c:pt>
                <c:pt idx="20518">
                  <c:v>197.11420281728101</c:v>
                </c:pt>
                <c:pt idx="20519">
                  <c:v>178.4906867345174</c:v>
                </c:pt>
                <c:pt idx="20520">
                  <c:v>116.01029936472582</c:v>
                </c:pt>
                <c:pt idx="20521">
                  <c:v>62.765250841776613</c:v>
                </c:pt>
                <c:pt idx="20522">
                  <c:v>40.454065004984486</c:v>
                </c:pt>
                <c:pt idx="20523">
                  <c:v>30.58364963531492</c:v>
                </c:pt>
                <c:pt idx="20524">
                  <c:v>27.151275952656999</c:v>
                </c:pt>
                <c:pt idx="20525">
                  <c:v>25.575387954711907</c:v>
                </c:pt>
                <c:pt idx="20526">
                  <c:v>24.117768287658699</c:v>
                </c:pt>
                <c:pt idx="20527">
                  <c:v>22.680832544962627</c:v>
                </c:pt>
                <c:pt idx="20528">
                  <c:v>21.570438067118292</c:v>
                </c:pt>
                <c:pt idx="20529">
                  <c:v>20.882855415344238</c:v>
                </c:pt>
                <c:pt idx="20530">
                  <c:v>21.390289942423571</c:v>
                </c:pt>
                <c:pt idx="20531">
                  <c:v>22.328765551249262</c:v>
                </c:pt>
                <c:pt idx="20532">
                  <c:v>22.421626091003411</c:v>
                </c:pt>
                <c:pt idx="20533">
                  <c:v>21.516817092895515</c:v>
                </c:pt>
                <c:pt idx="20534">
                  <c:v>21.111613909403445</c:v>
                </c:pt>
                <c:pt idx="20535">
                  <c:v>20.973147710164426</c:v>
                </c:pt>
                <c:pt idx="20536">
                  <c:v>20.943998654683476</c:v>
                </c:pt>
                <c:pt idx="20537">
                  <c:v>20.289237976074208</c:v>
                </c:pt>
                <c:pt idx="20538">
                  <c:v>19.900812784830798</c:v>
                </c:pt>
                <c:pt idx="20539">
                  <c:v>20.690979639689203</c:v>
                </c:pt>
                <c:pt idx="20540">
                  <c:v>21.497625668843625</c:v>
                </c:pt>
                <c:pt idx="20541">
                  <c:v>22.802692731221541</c:v>
                </c:pt>
                <c:pt idx="20542">
                  <c:v>24.248104095458984</c:v>
                </c:pt>
                <c:pt idx="20543">
                  <c:v>19.586324691772454</c:v>
                </c:pt>
                <c:pt idx="20544">
                  <c:v>16.030065536499031</c:v>
                </c:pt>
                <c:pt idx="20545">
                  <c:v>16.758854866027832</c:v>
                </c:pt>
                <c:pt idx="20546">
                  <c:v>17.808629035949693</c:v>
                </c:pt>
                <c:pt idx="20547">
                  <c:v>8.4866428375244212</c:v>
                </c:pt>
                <c:pt idx="20548">
                  <c:v>4.2485227584838885</c:v>
                </c:pt>
                <c:pt idx="20549">
                  <c:v>4.8099155426025373</c:v>
                </c:pt>
                <c:pt idx="20550">
                  <c:v>5.9553438822428033</c:v>
                </c:pt>
                <c:pt idx="20551">
                  <c:v>6.3489287694294472</c:v>
                </c:pt>
                <c:pt idx="20552">
                  <c:v>6.2547283172607404</c:v>
                </c:pt>
                <c:pt idx="20553">
                  <c:v>6.7908767064411695</c:v>
                </c:pt>
                <c:pt idx="20554">
                  <c:v>7.2831083933512009</c:v>
                </c:pt>
                <c:pt idx="20555">
                  <c:v>7.0334971745809316</c:v>
                </c:pt>
                <c:pt idx="20556">
                  <c:v>6.7844978968302012</c:v>
                </c:pt>
                <c:pt idx="20557">
                  <c:v>5.2648429870605469</c:v>
                </c:pt>
                <c:pt idx="20558">
                  <c:v>5.5914920171102285</c:v>
                </c:pt>
                <c:pt idx="20559">
                  <c:v>5.3484506607055655</c:v>
                </c:pt>
                <c:pt idx="20560">
                  <c:v>5.2151521046956777</c:v>
                </c:pt>
                <c:pt idx="20561">
                  <c:v>5.2641490300496798</c:v>
                </c:pt>
                <c:pt idx="20562">
                  <c:v>5.2283871968587619</c:v>
                </c:pt>
                <c:pt idx="20563">
                  <c:v>5.1221240361531919</c:v>
                </c:pt>
                <c:pt idx="20564">
                  <c:v>5.1416292190551776</c:v>
                </c:pt>
                <c:pt idx="20565">
                  <c:v>5.1599003473917255</c:v>
                </c:pt>
                <c:pt idx="20566">
                  <c:v>5.0734081268310565</c:v>
                </c:pt>
                <c:pt idx="20567">
                  <c:v>4.9875170389810801</c:v>
                </c:pt>
                <c:pt idx="20568">
                  <c:v>5.1611986160278303</c:v>
                </c:pt>
                <c:pt idx="20569">
                  <c:v>5.4758885701497775</c:v>
                </c:pt>
                <c:pt idx="20570">
                  <c:v>5.3621816635131818</c:v>
                </c:pt>
                <c:pt idx="20571">
                  <c:v>5.3082456588745117</c:v>
                </c:pt>
                <c:pt idx="20572">
                  <c:v>5.4096819559732712</c:v>
                </c:pt>
                <c:pt idx="20573">
                  <c:v>4.9814313252767324</c:v>
                </c:pt>
                <c:pt idx="20574">
                  <c:v>5.918238321940068</c:v>
                </c:pt>
                <c:pt idx="20575">
                  <c:v>27.689688682556152</c:v>
                </c:pt>
                <c:pt idx="20576">
                  <c:v>36.857974688211996</c:v>
                </c:pt>
                <c:pt idx="20577">
                  <c:v>5.2956508000690965</c:v>
                </c:pt>
                <c:pt idx="20578">
                  <c:v>-65.444007237752317</c:v>
                </c:pt>
                <c:pt idx="20579">
                  <c:v>-60.441234906514396</c:v>
                </c:pt>
                <c:pt idx="20580">
                  <c:v>-50.271375020344983</c:v>
                </c:pt>
                <c:pt idx="20581">
                  <c:v>-40.624645868937137</c:v>
                </c:pt>
                <c:pt idx="20582">
                  <c:v>-32.357590357462612</c:v>
                </c:pt>
                <c:pt idx="20583">
                  <c:v>-25.195052782694468</c:v>
                </c:pt>
                <c:pt idx="20584">
                  <c:v>-20.148012479146352</c:v>
                </c:pt>
                <c:pt idx="20585">
                  <c:v>-16.155034065246596</c:v>
                </c:pt>
                <c:pt idx="20586">
                  <c:v>-9.2093836466470975</c:v>
                </c:pt>
                <c:pt idx="20587">
                  <c:v>-5.3647918701171857</c:v>
                </c:pt>
                <c:pt idx="20588">
                  <c:v>-2.4951763153076172</c:v>
                </c:pt>
                <c:pt idx="20589">
                  <c:v>-0.11512088775634766</c:v>
                </c:pt>
                <c:pt idx="20590">
                  <c:v>3.4815454483032227</c:v>
                </c:pt>
                <c:pt idx="20591">
                  <c:v>8.033559163411379</c:v>
                </c:pt>
                <c:pt idx="20592">
                  <c:v>11.522118250528937</c:v>
                </c:pt>
                <c:pt idx="20593">
                  <c:v>14.038482030232785</c:v>
                </c:pt>
                <c:pt idx="20594">
                  <c:v>15.377431869506841</c:v>
                </c:pt>
                <c:pt idx="20595">
                  <c:v>16.162927309672</c:v>
                </c:pt>
                <c:pt idx="20596">
                  <c:v>17.029659271240224</c:v>
                </c:pt>
                <c:pt idx="20597">
                  <c:v>18.550277074177977</c:v>
                </c:pt>
                <c:pt idx="20598">
                  <c:v>19.336175600687632</c:v>
                </c:pt>
                <c:pt idx="20599">
                  <c:v>20.255203564961782</c:v>
                </c:pt>
                <c:pt idx="20600">
                  <c:v>21.74772866566979</c:v>
                </c:pt>
                <c:pt idx="20601">
                  <c:v>23.02350775400793</c:v>
                </c:pt>
                <c:pt idx="20602">
                  <c:v>23.382850646972656</c:v>
                </c:pt>
                <c:pt idx="20603">
                  <c:v>23.033014297485352</c:v>
                </c:pt>
                <c:pt idx="20604">
                  <c:v>22.893434524536129</c:v>
                </c:pt>
                <c:pt idx="20605">
                  <c:v>22.184232076009028</c:v>
                </c:pt>
                <c:pt idx="20606">
                  <c:v>22.065154711405391</c:v>
                </c:pt>
                <c:pt idx="20607">
                  <c:v>22.071777661641484</c:v>
                </c:pt>
                <c:pt idx="20608">
                  <c:v>21.983498255411739</c:v>
                </c:pt>
                <c:pt idx="20609">
                  <c:v>20.963127454121924</c:v>
                </c:pt>
                <c:pt idx="20610">
                  <c:v>19.753893852233887</c:v>
                </c:pt>
                <c:pt idx="20611">
                  <c:v>18.796229362487789</c:v>
                </c:pt>
                <c:pt idx="20612">
                  <c:v>18.208819071451888</c:v>
                </c:pt>
                <c:pt idx="20613">
                  <c:v>18.411116917928091</c:v>
                </c:pt>
                <c:pt idx="20614">
                  <c:v>18.686054229736328</c:v>
                </c:pt>
                <c:pt idx="20615">
                  <c:v>18.986630121866817</c:v>
                </c:pt>
                <c:pt idx="20616">
                  <c:v>19.66037432352698</c:v>
                </c:pt>
                <c:pt idx="20617">
                  <c:v>20.806993484497077</c:v>
                </c:pt>
                <c:pt idx="20618">
                  <c:v>21.86907927195238</c:v>
                </c:pt>
                <c:pt idx="20619">
                  <c:v>22.703550974527943</c:v>
                </c:pt>
                <c:pt idx="20620">
                  <c:v>23.065409342447868</c:v>
                </c:pt>
                <c:pt idx="20621">
                  <c:v>22.90430768330895</c:v>
                </c:pt>
                <c:pt idx="20622">
                  <c:v>22.872402191162102</c:v>
                </c:pt>
                <c:pt idx="20623">
                  <c:v>22.307636578877791</c:v>
                </c:pt>
                <c:pt idx="20624">
                  <c:v>21.751273155212417</c:v>
                </c:pt>
                <c:pt idx="20625">
                  <c:v>20.974678357442258</c:v>
                </c:pt>
                <c:pt idx="20626">
                  <c:v>20.317880948384648</c:v>
                </c:pt>
                <c:pt idx="20627">
                  <c:v>20.140825907389399</c:v>
                </c:pt>
                <c:pt idx="20628">
                  <c:v>20.087667783101431</c:v>
                </c:pt>
                <c:pt idx="20629">
                  <c:v>19.952130635579451</c:v>
                </c:pt>
                <c:pt idx="20630">
                  <c:v>19.954909642537473</c:v>
                </c:pt>
                <c:pt idx="20631">
                  <c:v>19.977424303690668</c:v>
                </c:pt>
                <c:pt idx="20632">
                  <c:v>20.131204287211069</c:v>
                </c:pt>
                <c:pt idx="20633">
                  <c:v>20.062168757120727</c:v>
                </c:pt>
                <c:pt idx="20634">
                  <c:v>19.641900062561032</c:v>
                </c:pt>
                <c:pt idx="20635">
                  <c:v>19.96686045328773</c:v>
                </c:pt>
                <c:pt idx="20636">
                  <c:v>21.70044199625648</c:v>
                </c:pt>
                <c:pt idx="20637">
                  <c:v>20.769990285237547</c:v>
                </c:pt>
                <c:pt idx="20638">
                  <c:v>20.781942685445181</c:v>
                </c:pt>
                <c:pt idx="20639">
                  <c:v>21.075398445129384</c:v>
                </c:pt>
                <c:pt idx="20640">
                  <c:v>20.665697733561259</c:v>
                </c:pt>
                <c:pt idx="20641">
                  <c:v>19.403517087300536</c:v>
                </c:pt>
                <c:pt idx="20642">
                  <c:v>17.236841519673703</c:v>
                </c:pt>
                <c:pt idx="20643">
                  <c:v>16.015249888102169</c:v>
                </c:pt>
                <c:pt idx="20644">
                  <c:v>17.79975350697838</c:v>
                </c:pt>
                <c:pt idx="20645">
                  <c:v>21.953847567240359</c:v>
                </c:pt>
                <c:pt idx="20646">
                  <c:v>26.998354593912723</c:v>
                </c:pt>
                <c:pt idx="20647">
                  <c:v>30.277751286824468</c:v>
                </c:pt>
                <c:pt idx="20648">
                  <c:v>31.542923609415766</c:v>
                </c:pt>
                <c:pt idx="20649">
                  <c:v>30.244296391805044</c:v>
                </c:pt>
                <c:pt idx="20650">
                  <c:v>26.372227032979239</c:v>
                </c:pt>
                <c:pt idx="20651">
                  <c:v>21.934439341227169</c:v>
                </c:pt>
                <c:pt idx="20652">
                  <c:v>18.517307917276987</c:v>
                </c:pt>
                <c:pt idx="20653">
                  <c:v>14.400032361348512</c:v>
                </c:pt>
                <c:pt idx="20654">
                  <c:v>10.564496994018556</c:v>
                </c:pt>
                <c:pt idx="20655">
                  <c:v>8.114540735880496</c:v>
                </c:pt>
                <c:pt idx="20656">
                  <c:v>7.154205322265625</c:v>
                </c:pt>
                <c:pt idx="20657">
                  <c:v>7.7517217000325918</c:v>
                </c:pt>
                <c:pt idx="20658">
                  <c:v>9.9017556508381404</c:v>
                </c:pt>
                <c:pt idx="20659">
                  <c:v>13.140578587849973</c:v>
                </c:pt>
                <c:pt idx="20660">
                  <c:v>18.520958900451667</c:v>
                </c:pt>
                <c:pt idx="20661">
                  <c:v>23.595194180806523</c:v>
                </c:pt>
                <c:pt idx="20662">
                  <c:v>26.228993733723986</c:v>
                </c:pt>
                <c:pt idx="20663">
                  <c:v>26.80104859670007</c:v>
                </c:pt>
                <c:pt idx="20664">
                  <c:v>27.401669502258294</c:v>
                </c:pt>
                <c:pt idx="20665">
                  <c:v>27.407807032267321</c:v>
                </c:pt>
                <c:pt idx="20666">
                  <c:v>27.970811208089117</c:v>
                </c:pt>
                <c:pt idx="20667">
                  <c:v>30.064828554789187</c:v>
                </c:pt>
                <c:pt idx="20668">
                  <c:v>31.913722674051986</c:v>
                </c:pt>
                <c:pt idx="20669">
                  <c:v>33.537964820861816</c:v>
                </c:pt>
                <c:pt idx="20670">
                  <c:v>34.825636227925663</c:v>
                </c:pt>
                <c:pt idx="20671">
                  <c:v>36.604233423868777</c:v>
                </c:pt>
                <c:pt idx="20672">
                  <c:v>39.026954968770383</c:v>
                </c:pt>
                <c:pt idx="20673">
                  <c:v>41.663692792256711</c:v>
                </c:pt>
                <c:pt idx="20674">
                  <c:v>44.063849131266217</c:v>
                </c:pt>
                <c:pt idx="20675">
                  <c:v>45.812498728434207</c:v>
                </c:pt>
                <c:pt idx="20676">
                  <c:v>46.911141077677343</c:v>
                </c:pt>
                <c:pt idx="20677">
                  <c:v>46.766261418660498</c:v>
                </c:pt>
                <c:pt idx="20678">
                  <c:v>46.006383260091184</c:v>
                </c:pt>
                <c:pt idx="20679">
                  <c:v>44.675986925760867</c:v>
                </c:pt>
                <c:pt idx="20680">
                  <c:v>43.574281056721915</c:v>
                </c:pt>
                <c:pt idx="20681">
                  <c:v>43.608908335367815</c:v>
                </c:pt>
                <c:pt idx="20682">
                  <c:v>44.642700195312486</c:v>
                </c:pt>
                <c:pt idx="20683">
                  <c:v>45.417259216308594</c:v>
                </c:pt>
                <c:pt idx="20684">
                  <c:v>44.966766675313323</c:v>
                </c:pt>
                <c:pt idx="20685">
                  <c:v>42.210532824198495</c:v>
                </c:pt>
                <c:pt idx="20686">
                  <c:v>37.418156305948862</c:v>
                </c:pt>
                <c:pt idx="20687">
                  <c:v>30.13364378611243</c:v>
                </c:pt>
                <c:pt idx="20688">
                  <c:v>23.625714937845931</c:v>
                </c:pt>
                <c:pt idx="20689">
                  <c:v>18.541728019714352</c:v>
                </c:pt>
                <c:pt idx="20690">
                  <c:v>15.233870188395139</c:v>
                </c:pt>
                <c:pt idx="20691">
                  <c:v>10.985314369201664</c:v>
                </c:pt>
                <c:pt idx="20692">
                  <c:v>8.1335554122924769</c:v>
                </c:pt>
                <c:pt idx="20693">
                  <c:v>5.3177700042724609</c:v>
                </c:pt>
                <c:pt idx="20694">
                  <c:v>1.6934938430786133</c:v>
                </c:pt>
                <c:pt idx="20695">
                  <c:v>-2.4701363245646917</c:v>
                </c:pt>
                <c:pt idx="20696">
                  <c:v>-8.084111531575445</c:v>
                </c:pt>
                <c:pt idx="20697">
                  <c:v>-12.512483914693124</c:v>
                </c:pt>
                <c:pt idx="20698">
                  <c:v>-16.540266354878668</c:v>
                </c:pt>
                <c:pt idx="20699">
                  <c:v>-21.808780988057492</c:v>
                </c:pt>
                <c:pt idx="20700">
                  <c:v>-25.154444376627566</c:v>
                </c:pt>
                <c:pt idx="20701">
                  <c:v>-33.549095471700049</c:v>
                </c:pt>
                <c:pt idx="20702">
                  <c:v>-56.361053148905413</c:v>
                </c:pt>
                <c:pt idx="20703">
                  <c:v>-67.325360616048187</c:v>
                </c:pt>
                <c:pt idx="20704">
                  <c:v>-69.742533365885393</c:v>
                </c:pt>
                <c:pt idx="20705">
                  <c:v>-69.775944391886327</c:v>
                </c:pt>
                <c:pt idx="20706">
                  <c:v>-69.277104059855105</c:v>
                </c:pt>
                <c:pt idx="20707">
                  <c:v>-68.670511881510379</c:v>
                </c:pt>
                <c:pt idx="20708">
                  <c:v>-68.074585278828849</c:v>
                </c:pt>
                <c:pt idx="20709">
                  <c:v>-67.335749944051003</c:v>
                </c:pt>
                <c:pt idx="20710">
                  <c:v>-66.392110506693456</c:v>
                </c:pt>
                <c:pt idx="20711">
                  <c:v>-53.906311670939104</c:v>
                </c:pt>
                <c:pt idx="20712">
                  <c:v>-26.56607786814368</c:v>
                </c:pt>
                <c:pt idx="20713">
                  <c:v>-3.0773598353067646</c:v>
                </c:pt>
                <c:pt idx="20714">
                  <c:v>20.858908971150754</c:v>
                </c:pt>
                <c:pt idx="20715">
                  <c:v>36.702512105306042</c:v>
                </c:pt>
                <c:pt idx="20716">
                  <c:v>59.43312168121335</c:v>
                </c:pt>
                <c:pt idx="20717">
                  <c:v>106.3710238138834</c:v>
                </c:pt>
                <c:pt idx="20718">
                  <c:v>167.82662296295166</c:v>
                </c:pt>
                <c:pt idx="20719">
                  <c:v>207.96090571085603</c:v>
                </c:pt>
                <c:pt idx="20720">
                  <c:v>226.43087927500403</c:v>
                </c:pt>
                <c:pt idx="20721">
                  <c:v>236.44710922241211</c:v>
                </c:pt>
                <c:pt idx="20722">
                  <c:v>245.44555886586494</c:v>
                </c:pt>
                <c:pt idx="20723">
                  <c:v>255.49848270416254</c:v>
                </c:pt>
                <c:pt idx="20724">
                  <c:v>263.89279905954993</c:v>
                </c:pt>
                <c:pt idx="20725">
                  <c:v>270.68224143981945</c:v>
                </c:pt>
                <c:pt idx="20726">
                  <c:v>273.02972380320227</c:v>
                </c:pt>
                <c:pt idx="20727">
                  <c:v>272.7142518361411</c:v>
                </c:pt>
                <c:pt idx="20728">
                  <c:v>272.25078741709376</c:v>
                </c:pt>
                <c:pt idx="20729">
                  <c:v>272.82792917887366</c:v>
                </c:pt>
                <c:pt idx="20730">
                  <c:v>273.71820036570239</c:v>
                </c:pt>
                <c:pt idx="20731">
                  <c:v>274.79805787404365</c:v>
                </c:pt>
                <c:pt idx="20732">
                  <c:v>274.06550884246826</c:v>
                </c:pt>
                <c:pt idx="20733">
                  <c:v>273.45721244811989</c:v>
                </c:pt>
                <c:pt idx="20734">
                  <c:v>270.1841344833374</c:v>
                </c:pt>
                <c:pt idx="20735">
                  <c:v>267.83378283182776</c:v>
                </c:pt>
                <c:pt idx="20736">
                  <c:v>267.03317260742176</c:v>
                </c:pt>
                <c:pt idx="20737">
                  <c:v>265.88788286844897</c:v>
                </c:pt>
                <c:pt idx="20738">
                  <c:v>264.56766732533788</c:v>
                </c:pt>
                <c:pt idx="20739">
                  <c:v>262.2043539683022</c:v>
                </c:pt>
                <c:pt idx="20740">
                  <c:v>248.77994728088379</c:v>
                </c:pt>
                <c:pt idx="20741">
                  <c:v>195.00702158610022</c:v>
                </c:pt>
                <c:pt idx="20742">
                  <c:v>124.67011833190915</c:v>
                </c:pt>
                <c:pt idx="20743">
                  <c:v>92.617333094278933</c:v>
                </c:pt>
                <c:pt idx="20744">
                  <c:v>78.790313720703125</c:v>
                </c:pt>
                <c:pt idx="20745">
                  <c:v>70.622593561808344</c:v>
                </c:pt>
                <c:pt idx="20746">
                  <c:v>66.315040906270269</c:v>
                </c:pt>
                <c:pt idx="20747">
                  <c:v>62.466649373372299</c:v>
                </c:pt>
                <c:pt idx="20748">
                  <c:v>59.100547472635853</c:v>
                </c:pt>
                <c:pt idx="20749">
                  <c:v>54.709872563680044</c:v>
                </c:pt>
                <c:pt idx="20750">
                  <c:v>49.743990898132331</c:v>
                </c:pt>
                <c:pt idx="20751">
                  <c:v>45.758351961771609</c:v>
                </c:pt>
                <c:pt idx="20752">
                  <c:v>41.538910865783691</c:v>
                </c:pt>
                <c:pt idx="20753">
                  <c:v>35.981813430786104</c:v>
                </c:pt>
                <c:pt idx="20754">
                  <c:v>29.797215779622434</c:v>
                </c:pt>
                <c:pt idx="20755">
                  <c:v>21.641889254252089</c:v>
                </c:pt>
                <c:pt idx="20756">
                  <c:v>0.41675440470373815</c:v>
                </c:pt>
                <c:pt idx="20757">
                  <c:v>4.1721194585164749</c:v>
                </c:pt>
                <c:pt idx="20758">
                  <c:v>8.4023996988933067</c:v>
                </c:pt>
                <c:pt idx="20759">
                  <c:v>7.5998846689860757</c:v>
                </c:pt>
                <c:pt idx="20760">
                  <c:v>1.8159745534261442</c:v>
                </c:pt>
                <c:pt idx="20761">
                  <c:v>1.2407722473144522</c:v>
                </c:pt>
                <c:pt idx="20762">
                  <c:v>0.72954845428466819</c:v>
                </c:pt>
                <c:pt idx="20763">
                  <c:v>1.0344435373941678</c:v>
                </c:pt>
                <c:pt idx="20764">
                  <c:v>1.142241160074946</c:v>
                </c:pt>
                <c:pt idx="20765">
                  <c:v>1.3337465922038518</c:v>
                </c:pt>
                <c:pt idx="20766">
                  <c:v>1.296048482259152</c:v>
                </c:pt>
                <c:pt idx="20767">
                  <c:v>1.4840110143026095</c:v>
                </c:pt>
                <c:pt idx="20768">
                  <c:v>1.2294562657674528</c:v>
                </c:pt>
                <c:pt idx="20769">
                  <c:v>1.7887481053670626</c:v>
                </c:pt>
                <c:pt idx="20770">
                  <c:v>1.7679125467935821</c:v>
                </c:pt>
                <c:pt idx="20771">
                  <c:v>1.1678066253662109</c:v>
                </c:pt>
                <c:pt idx="20772">
                  <c:v>2.1398766835529837</c:v>
                </c:pt>
                <c:pt idx="20773">
                  <c:v>1.1117556889852267</c:v>
                </c:pt>
                <c:pt idx="20774">
                  <c:v>1.0497779846191406</c:v>
                </c:pt>
                <c:pt idx="20775">
                  <c:v>1.176541328430176</c:v>
                </c:pt>
                <c:pt idx="20776">
                  <c:v>1.0755103429157771</c:v>
                </c:pt>
                <c:pt idx="20777">
                  <c:v>0.73750273386644949</c:v>
                </c:pt>
                <c:pt idx="20778">
                  <c:v>0.6111148198446017</c:v>
                </c:pt>
                <c:pt idx="20779">
                  <c:v>0.65378602345788328</c:v>
                </c:pt>
                <c:pt idx="20780">
                  <c:v>0.6747500101724887</c:v>
                </c:pt>
                <c:pt idx="20781">
                  <c:v>0.72062460581457843</c:v>
                </c:pt>
                <c:pt idx="20782">
                  <c:v>0.6726935704549537</c:v>
                </c:pt>
                <c:pt idx="20783">
                  <c:v>0.5889088312784454</c:v>
                </c:pt>
                <c:pt idx="20784">
                  <c:v>0.53664938608812962</c:v>
                </c:pt>
                <c:pt idx="20785">
                  <c:v>0.57738367716467565</c:v>
                </c:pt>
                <c:pt idx="20786">
                  <c:v>0.6640323003133517</c:v>
                </c:pt>
                <c:pt idx="20787">
                  <c:v>1.0035352706909175</c:v>
                </c:pt>
                <c:pt idx="20788">
                  <c:v>3.9279629389445745</c:v>
                </c:pt>
                <c:pt idx="20789">
                  <c:v>5.4342912038166578</c:v>
                </c:pt>
                <c:pt idx="20790">
                  <c:v>4.0350971221923846</c:v>
                </c:pt>
                <c:pt idx="20791">
                  <c:v>2.1856565475463881</c:v>
                </c:pt>
                <c:pt idx="20792">
                  <c:v>49.16552956899011</c:v>
                </c:pt>
                <c:pt idx="20793">
                  <c:v>82.225249926249262</c:v>
                </c:pt>
                <c:pt idx="20794">
                  <c:v>67.781095504760742</c:v>
                </c:pt>
                <c:pt idx="20795">
                  <c:v>47.413396517435785</c:v>
                </c:pt>
                <c:pt idx="20796">
                  <c:v>43.512181917826297</c:v>
                </c:pt>
                <c:pt idx="20797">
                  <c:v>52.980008443196624</c:v>
                </c:pt>
                <c:pt idx="20798">
                  <c:v>62.682857831319204</c:v>
                </c:pt>
                <c:pt idx="20799">
                  <c:v>61.79919656117761</c:v>
                </c:pt>
                <c:pt idx="20800">
                  <c:v>61.722607294718387</c:v>
                </c:pt>
                <c:pt idx="20801">
                  <c:v>59.896451950073242</c:v>
                </c:pt>
                <c:pt idx="20802">
                  <c:v>56.503503481546986</c:v>
                </c:pt>
                <c:pt idx="20803">
                  <c:v>77.523863474528071</c:v>
                </c:pt>
                <c:pt idx="20804">
                  <c:v>79.119801203409736</c:v>
                </c:pt>
                <c:pt idx="20805">
                  <c:v>42.037931442260742</c:v>
                </c:pt>
                <c:pt idx="20806">
                  <c:v>24.530549367268911</c:v>
                </c:pt>
                <c:pt idx="20807">
                  <c:v>21.495095888773669</c:v>
                </c:pt>
                <c:pt idx="20808">
                  <c:v>27.675732294718379</c:v>
                </c:pt>
                <c:pt idx="20809">
                  <c:v>25.921674092610715</c:v>
                </c:pt>
                <c:pt idx="20810">
                  <c:v>21.640346209208239</c:v>
                </c:pt>
                <c:pt idx="20811">
                  <c:v>18.955959320068359</c:v>
                </c:pt>
                <c:pt idx="20812">
                  <c:v>12.977755864461187</c:v>
                </c:pt>
                <c:pt idx="20813">
                  <c:v>27.181706746419309</c:v>
                </c:pt>
                <c:pt idx="20814">
                  <c:v>51.741687138875356</c:v>
                </c:pt>
                <c:pt idx="20815">
                  <c:v>62.412897745768177</c:v>
                </c:pt>
                <c:pt idx="20816">
                  <c:v>54.597428321838379</c:v>
                </c:pt>
                <c:pt idx="20817">
                  <c:v>55.232577006022112</c:v>
                </c:pt>
                <c:pt idx="20818">
                  <c:v>62.390472412109382</c:v>
                </c:pt>
                <c:pt idx="20819">
                  <c:v>49.739747047424316</c:v>
                </c:pt>
                <c:pt idx="20820">
                  <c:v>67.901461919148829</c:v>
                </c:pt>
                <c:pt idx="20821">
                  <c:v>160.28572193781542</c:v>
                </c:pt>
                <c:pt idx="20822">
                  <c:v>183.64829476674382</c:v>
                </c:pt>
                <c:pt idx="20823">
                  <c:v>117.03395382563282</c:v>
                </c:pt>
                <c:pt idx="20824">
                  <c:v>70.837083816528263</c:v>
                </c:pt>
                <c:pt idx="20825">
                  <c:v>68.989313443501828</c:v>
                </c:pt>
                <c:pt idx="20826">
                  <c:v>80.700030962626073</c:v>
                </c:pt>
                <c:pt idx="20827">
                  <c:v>93.029558817545535</c:v>
                </c:pt>
                <c:pt idx="20828">
                  <c:v>45.768912474314405</c:v>
                </c:pt>
                <c:pt idx="20829">
                  <c:v>23.801061948140507</c:v>
                </c:pt>
                <c:pt idx="20830">
                  <c:v>23.066461881001764</c:v>
                </c:pt>
                <c:pt idx="20831">
                  <c:v>29.136262575785324</c:v>
                </c:pt>
                <c:pt idx="20832">
                  <c:v>-4.7432149251301894</c:v>
                </c:pt>
                <c:pt idx="20833">
                  <c:v>-4.7434557278950802</c:v>
                </c:pt>
                <c:pt idx="20834">
                  <c:v>-2.9129993120829454</c:v>
                </c:pt>
                <c:pt idx="20835">
                  <c:v>-1.5562113126119357</c:v>
                </c:pt>
                <c:pt idx="20836">
                  <c:v>-0.31254784266150176</c:v>
                </c:pt>
                <c:pt idx="20837">
                  <c:v>0.12800327936810163</c:v>
                </c:pt>
                <c:pt idx="20838">
                  <c:v>0.21006345748901376</c:v>
                </c:pt>
                <c:pt idx="20839">
                  <c:v>0.16725397109985352</c:v>
                </c:pt>
                <c:pt idx="20840">
                  <c:v>-0.82345072428387334</c:v>
                </c:pt>
                <c:pt idx="20841">
                  <c:v>0.52421712875366167</c:v>
                </c:pt>
                <c:pt idx="20842">
                  <c:v>-0.84754594167071673</c:v>
                </c:pt>
                <c:pt idx="20843">
                  <c:v>-6.8594171206156025</c:v>
                </c:pt>
                <c:pt idx="20844">
                  <c:v>43.866904894510867</c:v>
                </c:pt>
                <c:pt idx="20845">
                  <c:v>46.822943369547474</c:v>
                </c:pt>
                <c:pt idx="20846">
                  <c:v>40.100848197937005</c:v>
                </c:pt>
                <c:pt idx="20847">
                  <c:v>10.256847540537478</c:v>
                </c:pt>
                <c:pt idx="20848">
                  <c:v>-1.2583718299865727</c:v>
                </c:pt>
                <c:pt idx="20849">
                  <c:v>-2.2264159520466373</c:v>
                </c:pt>
                <c:pt idx="20850">
                  <c:v>23.714263598124262</c:v>
                </c:pt>
                <c:pt idx="20851">
                  <c:v>20.029516220092773</c:v>
                </c:pt>
                <c:pt idx="20852">
                  <c:v>28.544124603271484</c:v>
                </c:pt>
                <c:pt idx="20853">
                  <c:v>28.22557004292797</c:v>
                </c:pt>
                <c:pt idx="20854">
                  <c:v>23.745957692464117</c:v>
                </c:pt>
                <c:pt idx="20855">
                  <c:v>19.391360282897949</c:v>
                </c:pt>
                <c:pt idx="20856">
                  <c:v>20.396879831949938</c:v>
                </c:pt>
                <c:pt idx="20857">
                  <c:v>-1.2042490641275663</c:v>
                </c:pt>
                <c:pt idx="20858">
                  <c:v>-0.17526372273766816</c:v>
                </c:pt>
                <c:pt idx="20859">
                  <c:v>-0.19264570871985137</c:v>
                </c:pt>
                <c:pt idx="20860">
                  <c:v>-0.15624046325683602</c:v>
                </c:pt>
                <c:pt idx="20861">
                  <c:v>6.7923545837402372E-2</c:v>
                </c:pt>
                <c:pt idx="20862">
                  <c:v>0.72797044118249254</c:v>
                </c:pt>
                <c:pt idx="20863">
                  <c:v>0.14849726359057069</c:v>
                </c:pt>
                <c:pt idx="20864">
                  <c:v>-0.40530490875244163</c:v>
                </c:pt>
                <c:pt idx="20865">
                  <c:v>-3.0238634745280697</c:v>
                </c:pt>
                <c:pt idx="20866">
                  <c:v>-1.3309535980224605</c:v>
                </c:pt>
                <c:pt idx="20867">
                  <c:v>23.784154891967766</c:v>
                </c:pt>
                <c:pt idx="20868">
                  <c:v>18.030343055725083</c:v>
                </c:pt>
                <c:pt idx="20869">
                  <c:v>15.92905839284265</c:v>
                </c:pt>
                <c:pt idx="20870">
                  <c:v>17.128087679545153</c:v>
                </c:pt>
                <c:pt idx="20871">
                  <c:v>18.894563674926751</c:v>
                </c:pt>
                <c:pt idx="20872">
                  <c:v>20.077643076578724</c:v>
                </c:pt>
                <c:pt idx="20873">
                  <c:v>20.061232566833489</c:v>
                </c:pt>
                <c:pt idx="20874">
                  <c:v>26.168672561645501</c:v>
                </c:pt>
                <c:pt idx="20875">
                  <c:v>21.406769434610958</c:v>
                </c:pt>
                <c:pt idx="20876">
                  <c:v>21.549835522969488</c:v>
                </c:pt>
                <c:pt idx="20877">
                  <c:v>22.775067329406738</c:v>
                </c:pt>
                <c:pt idx="20878">
                  <c:v>24.545017242431626</c:v>
                </c:pt>
                <c:pt idx="20879">
                  <c:v>143.38755353291828</c:v>
                </c:pt>
                <c:pt idx="20880">
                  <c:v>56.787856419881152</c:v>
                </c:pt>
                <c:pt idx="20881">
                  <c:v>17.540211121241271</c:v>
                </c:pt>
                <c:pt idx="20882">
                  <c:v>11.291889349619565</c:v>
                </c:pt>
                <c:pt idx="20883">
                  <c:v>-1.0119165579477847</c:v>
                </c:pt>
                <c:pt idx="20884">
                  <c:v>-1.0832010904947817</c:v>
                </c:pt>
                <c:pt idx="20885">
                  <c:v>-0.54059282938638376</c:v>
                </c:pt>
                <c:pt idx="20886">
                  <c:v>-0.36283683776855485</c:v>
                </c:pt>
                <c:pt idx="20887">
                  <c:v>-0.34489107131958024</c:v>
                </c:pt>
                <c:pt idx="20888">
                  <c:v>-9.7670555114746146E-3</c:v>
                </c:pt>
                <c:pt idx="20889">
                  <c:v>-8.1812540690009462E-3</c:v>
                </c:pt>
                <c:pt idx="20890">
                  <c:v>5.3832848866790073E-2</c:v>
                </c:pt>
                <c:pt idx="20891">
                  <c:v>7.5943867365538154E-2</c:v>
                </c:pt>
                <c:pt idx="20892">
                  <c:v>0.15183401107788091</c:v>
                </c:pt>
                <c:pt idx="20893">
                  <c:v>-6.731605529785159E-2</c:v>
                </c:pt>
                <c:pt idx="20894">
                  <c:v>-0.30610958735147187</c:v>
                </c:pt>
                <c:pt idx="20895">
                  <c:v>-0.13661336898803711</c:v>
                </c:pt>
                <c:pt idx="20896">
                  <c:v>2.4647315343230513E-2</c:v>
                </c:pt>
                <c:pt idx="20897">
                  <c:v>-5.6196053822844781E-2</c:v>
                </c:pt>
                <c:pt idx="20898">
                  <c:v>-7.874536514282228E-2</c:v>
                </c:pt>
                <c:pt idx="20899">
                  <c:v>-0.17248964309692394</c:v>
                </c:pt>
                <c:pt idx="20900">
                  <c:v>-2.5018294652312541E-2</c:v>
                </c:pt>
                <c:pt idx="20901">
                  <c:v>-0.22005128860473633</c:v>
                </c:pt>
                <c:pt idx="20902">
                  <c:v>-0.26244076093038882</c:v>
                </c:pt>
                <c:pt idx="20903">
                  <c:v>-3.0570348103850637E-2</c:v>
                </c:pt>
                <c:pt idx="20904">
                  <c:v>3.6737839380890605E-2</c:v>
                </c:pt>
                <c:pt idx="20905">
                  <c:v>-1.2695016066233218</c:v>
                </c:pt>
                <c:pt idx="20906">
                  <c:v>-2.6490000883738389</c:v>
                </c:pt>
                <c:pt idx="20907">
                  <c:v>5.1118771235167074E-2</c:v>
                </c:pt>
                <c:pt idx="20908">
                  <c:v>0.19163298606872559</c:v>
                </c:pt>
                <c:pt idx="20909">
                  <c:v>6.0142358144133823E-2</c:v>
                </c:pt>
                <c:pt idx="20910">
                  <c:v>3.6696513493836846E-2</c:v>
                </c:pt>
                <c:pt idx="20911">
                  <c:v>6.9652318954467801E-2</c:v>
                </c:pt>
                <c:pt idx="20912">
                  <c:v>9.5759868621826255E-2</c:v>
                </c:pt>
                <c:pt idx="20913">
                  <c:v>0.11295978228250192</c:v>
                </c:pt>
                <c:pt idx="20914">
                  <c:v>9.6076170603424743E-2</c:v>
                </c:pt>
                <c:pt idx="20915">
                  <c:v>7.9459667205810575E-2</c:v>
                </c:pt>
                <c:pt idx="20916">
                  <c:v>7.8278223673493116E-2</c:v>
                </c:pt>
                <c:pt idx="20917">
                  <c:v>5.8743079503386766E-2</c:v>
                </c:pt>
                <c:pt idx="20918">
                  <c:v>3.3220847447722704E-2</c:v>
                </c:pt>
                <c:pt idx="20919">
                  <c:v>1.1811256408691406E-3</c:v>
                </c:pt>
                <c:pt idx="20920">
                  <c:v>3.6160389582335035E-2</c:v>
                </c:pt>
                <c:pt idx="20921">
                  <c:v>1.4933188756316444E-2</c:v>
                </c:pt>
                <c:pt idx="20922">
                  <c:v>0.15315540631610253</c:v>
                </c:pt>
                <c:pt idx="20923">
                  <c:v>3.7321170171111383E-2</c:v>
                </c:pt>
                <c:pt idx="20924">
                  <c:v>2.1929661432920973E-2</c:v>
                </c:pt>
                <c:pt idx="20925">
                  <c:v>6.9501558939606439E-2</c:v>
                </c:pt>
                <c:pt idx="20926">
                  <c:v>0.12292758623758007</c:v>
                </c:pt>
                <c:pt idx="20927">
                  <c:v>0.18449171384173729</c:v>
                </c:pt>
                <c:pt idx="20928">
                  <c:v>0.12856054306030273</c:v>
                </c:pt>
                <c:pt idx="20929">
                  <c:v>9.0932130813598619E-2</c:v>
                </c:pt>
                <c:pt idx="20930">
                  <c:v>-5.331977208456351E-2</c:v>
                </c:pt>
                <c:pt idx="20931">
                  <c:v>0.10733318328857425</c:v>
                </c:pt>
                <c:pt idx="20932">
                  <c:v>9.6981207529694274E-2</c:v>
                </c:pt>
                <c:pt idx="20933">
                  <c:v>0.17501560846963571</c:v>
                </c:pt>
                <c:pt idx="20934">
                  <c:v>5.6072870890290012E-2</c:v>
                </c:pt>
                <c:pt idx="20935">
                  <c:v>0.16135017077127145</c:v>
                </c:pt>
                <c:pt idx="20936">
                  <c:v>-4.1192134221375923E-2</c:v>
                </c:pt>
                <c:pt idx="20937">
                  <c:v>-0.20747931798300101</c:v>
                </c:pt>
                <c:pt idx="20938">
                  <c:v>6.4596149921417263</c:v>
                </c:pt>
                <c:pt idx="20939">
                  <c:v>8.2830499013265069</c:v>
                </c:pt>
                <c:pt idx="20940">
                  <c:v>-177.29714830716463</c:v>
                </c:pt>
                <c:pt idx="20941">
                  <c:v>-8.5401794115701897</c:v>
                </c:pt>
                <c:pt idx="20942">
                  <c:v>4.0254735946655273</c:v>
                </c:pt>
                <c:pt idx="20943">
                  <c:v>4.5770174662272867</c:v>
                </c:pt>
                <c:pt idx="20944">
                  <c:v>4.6623719533284858</c:v>
                </c:pt>
                <c:pt idx="20945">
                  <c:v>4.792671839396121</c:v>
                </c:pt>
                <c:pt idx="20946">
                  <c:v>5.0249487559000272</c:v>
                </c:pt>
                <c:pt idx="20947">
                  <c:v>5.2154439290364945</c:v>
                </c:pt>
                <c:pt idx="20948">
                  <c:v>5.9423799514770508</c:v>
                </c:pt>
                <c:pt idx="20949">
                  <c:v>6.5024719238281268</c:v>
                </c:pt>
                <c:pt idx="20950">
                  <c:v>6.9590514500936287</c:v>
                </c:pt>
                <c:pt idx="20951">
                  <c:v>7.1646690368652326</c:v>
                </c:pt>
                <c:pt idx="20952">
                  <c:v>8.4312559763590116</c:v>
                </c:pt>
                <c:pt idx="20953">
                  <c:v>2.2065941492716092</c:v>
                </c:pt>
                <c:pt idx="20954">
                  <c:v>-4.7099749247308878E-2</c:v>
                </c:pt>
                <c:pt idx="20955">
                  <c:v>-5.2539507547976434E-2</c:v>
                </c:pt>
                <c:pt idx="20956">
                  <c:v>-0.14210605621337888</c:v>
                </c:pt>
                <c:pt idx="20957">
                  <c:v>-0.15924263000488287</c:v>
                </c:pt>
                <c:pt idx="20958">
                  <c:v>2.0847638448117344E-2</c:v>
                </c:pt>
                <c:pt idx="20959">
                  <c:v>0.22135575612378483</c:v>
                </c:pt>
                <c:pt idx="20960">
                  <c:v>0.32674725850415587</c:v>
                </c:pt>
                <c:pt idx="20961">
                  <c:v>0.31208801269531261</c:v>
                </c:pt>
                <c:pt idx="20962">
                  <c:v>0.20415655771887481</c:v>
                </c:pt>
                <c:pt idx="20963">
                  <c:v>-4.6168645222905966E-2</c:v>
                </c:pt>
                <c:pt idx="20964">
                  <c:v>0.47475465138745693</c:v>
                </c:pt>
                <c:pt idx="20965">
                  <c:v>-0.93974971771240257</c:v>
                </c:pt>
                <c:pt idx="20966">
                  <c:v>-1.2599315643310547</c:v>
                </c:pt>
                <c:pt idx="20967">
                  <c:v>-0.99509716033935547</c:v>
                </c:pt>
                <c:pt idx="20968">
                  <c:v>-1.2235593795776363</c:v>
                </c:pt>
                <c:pt idx="20969">
                  <c:v>-1.0753809611003367</c:v>
                </c:pt>
                <c:pt idx="20970">
                  <c:v>-1.497186660766602</c:v>
                </c:pt>
                <c:pt idx="20971">
                  <c:v>-1.9538520177205783</c:v>
                </c:pt>
                <c:pt idx="20972">
                  <c:v>-0.56662623087561315</c:v>
                </c:pt>
                <c:pt idx="20973">
                  <c:v>-0.54753303527832031</c:v>
                </c:pt>
                <c:pt idx="20974">
                  <c:v>-0.43990389506029737</c:v>
                </c:pt>
                <c:pt idx="20975">
                  <c:v>-0.39002513885498058</c:v>
                </c:pt>
                <c:pt idx="20976">
                  <c:v>-0.33276812235521913</c:v>
                </c:pt>
                <c:pt idx="20977">
                  <c:v>-0.31606419881188696</c:v>
                </c:pt>
                <c:pt idx="20978">
                  <c:v>-0.19120661417639445</c:v>
                </c:pt>
                <c:pt idx="20979">
                  <c:v>-0.7367353439331058</c:v>
                </c:pt>
                <c:pt idx="20980">
                  <c:v>0.38795598347974219</c:v>
                </c:pt>
                <c:pt idx="20981">
                  <c:v>0.5342213312784454</c:v>
                </c:pt>
                <c:pt idx="20982">
                  <c:v>0.72906684875488281</c:v>
                </c:pt>
                <c:pt idx="20983">
                  <c:v>0.97204717000329333</c:v>
                </c:pt>
                <c:pt idx="20984">
                  <c:v>-4.5153299968205846E-3</c:v>
                </c:pt>
                <c:pt idx="20985">
                  <c:v>-0.60853767395019553</c:v>
                </c:pt>
                <c:pt idx="20986">
                  <c:v>-0.4922030766805392</c:v>
                </c:pt>
                <c:pt idx="20987">
                  <c:v>-0.1731106440225858</c:v>
                </c:pt>
                <c:pt idx="20988">
                  <c:v>-0.27140585581469184</c:v>
                </c:pt>
                <c:pt idx="20989">
                  <c:v>9.5205942789675715E-2</c:v>
                </c:pt>
                <c:pt idx="20990">
                  <c:v>0.65943749745679292</c:v>
                </c:pt>
                <c:pt idx="20991">
                  <c:v>0.92784881591796853</c:v>
                </c:pt>
                <c:pt idx="20992">
                  <c:v>0.78054110209143368</c:v>
                </c:pt>
                <c:pt idx="20993">
                  <c:v>1.9793049494425081</c:v>
                </c:pt>
                <c:pt idx="20994">
                  <c:v>2.2585945129394549</c:v>
                </c:pt>
                <c:pt idx="20995">
                  <c:v>2.390233039855957</c:v>
                </c:pt>
                <c:pt idx="20996">
                  <c:v>1.7695678075154997</c:v>
                </c:pt>
                <c:pt idx="20997">
                  <c:v>1.72217845916748</c:v>
                </c:pt>
                <c:pt idx="20998">
                  <c:v>1.6981210708618169</c:v>
                </c:pt>
                <c:pt idx="20999">
                  <c:v>1.5279261271159608</c:v>
                </c:pt>
                <c:pt idx="21000">
                  <c:v>0.69091733296716029</c:v>
                </c:pt>
                <c:pt idx="21001">
                  <c:v>0.91434669494628906</c:v>
                </c:pt>
                <c:pt idx="21002">
                  <c:v>1.5301179885864264</c:v>
                </c:pt>
                <c:pt idx="21003">
                  <c:v>15.823383013407469</c:v>
                </c:pt>
                <c:pt idx="21004">
                  <c:v>48.582153638203991</c:v>
                </c:pt>
                <c:pt idx="21005">
                  <c:v>24.312954107920348</c:v>
                </c:pt>
                <c:pt idx="21006">
                  <c:v>6.2402885754903537</c:v>
                </c:pt>
                <c:pt idx="21007">
                  <c:v>3.3700075149536133</c:v>
                </c:pt>
                <c:pt idx="21008">
                  <c:v>5.1364587148030427</c:v>
                </c:pt>
                <c:pt idx="21009">
                  <c:v>5.7706273396809724</c:v>
                </c:pt>
                <c:pt idx="21010">
                  <c:v>5.6111563046773654</c:v>
                </c:pt>
                <c:pt idx="21011">
                  <c:v>4.5449164708455756</c:v>
                </c:pt>
                <c:pt idx="21012">
                  <c:v>4.814395586649594</c:v>
                </c:pt>
                <c:pt idx="21013">
                  <c:v>4.5426487922668493</c:v>
                </c:pt>
                <c:pt idx="21014">
                  <c:v>3.591800053914425</c:v>
                </c:pt>
                <c:pt idx="21015">
                  <c:v>3.3754169146219501</c:v>
                </c:pt>
                <c:pt idx="21016">
                  <c:v>3.1918752988179913</c:v>
                </c:pt>
                <c:pt idx="21017">
                  <c:v>3.2635768254597792</c:v>
                </c:pt>
                <c:pt idx="21018">
                  <c:v>3.5010148684183955</c:v>
                </c:pt>
                <c:pt idx="21019">
                  <c:v>3.272471268971743</c:v>
                </c:pt>
                <c:pt idx="21020">
                  <c:v>1.8531138102213731</c:v>
                </c:pt>
                <c:pt idx="21021">
                  <c:v>3.6401268641154179</c:v>
                </c:pt>
                <c:pt idx="21022">
                  <c:v>2.966930866241456</c:v>
                </c:pt>
                <c:pt idx="21023">
                  <c:v>4.2714969317118534</c:v>
                </c:pt>
                <c:pt idx="21024">
                  <c:v>5.1296232541401992</c:v>
                </c:pt>
                <c:pt idx="21025">
                  <c:v>4.4344390233358126</c:v>
                </c:pt>
                <c:pt idx="21026">
                  <c:v>2.7416607538858671</c:v>
                </c:pt>
                <c:pt idx="21027">
                  <c:v>1.8598257700602399</c:v>
                </c:pt>
                <c:pt idx="21028">
                  <c:v>1.6582822799682626</c:v>
                </c:pt>
                <c:pt idx="21029">
                  <c:v>1.5015759468078613</c:v>
                </c:pt>
                <c:pt idx="21030">
                  <c:v>6.1885039011599474E-2</c:v>
                </c:pt>
                <c:pt idx="21031">
                  <c:v>-0.9061481157938831</c:v>
                </c:pt>
                <c:pt idx="21032">
                  <c:v>-1.1183772087097172</c:v>
                </c:pt>
                <c:pt idx="21033">
                  <c:v>-0.97309780120849654</c:v>
                </c:pt>
                <c:pt idx="21034">
                  <c:v>-0.4098018010457169</c:v>
                </c:pt>
                <c:pt idx="21035">
                  <c:v>2.286392052968325</c:v>
                </c:pt>
                <c:pt idx="21036">
                  <c:v>-0.78984705607092565</c:v>
                </c:pt>
                <c:pt idx="21037">
                  <c:v>-1.652749856313108</c:v>
                </c:pt>
                <c:pt idx="21038">
                  <c:v>-0.75402148564654703</c:v>
                </c:pt>
                <c:pt idx="21039">
                  <c:v>-0.31749916076660167</c:v>
                </c:pt>
                <c:pt idx="21040">
                  <c:v>-0.12189133961993548</c:v>
                </c:pt>
                <c:pt idx="21041">
                  <c:v>-0.87460136413574241</c:v>
                </c:pt>
                <c:pt idx="21042">
                  <c:v>-1.0412917137145992</c:v>
                </c:pt>
                <c:pt idx="21043">
                  <c:v>-0.9210057258605957</c:v>
                </c:pt>
                <c:pt idx="21044">
                  <c:v>-0.73265806833899239</c:v>
                </c:pt>
                <c:pt idx="21045">
                  <c:v>-1.5832198460896618</c:v>
                </c:pt>
                <c:pt idx="21046">
                  <c:v>-3.2558329900105596</c:v>
                </c:pt>
                <c:pt idx="21047">
                  <c:v>-3.1257707277933955</c:v>
                </c:pt>
                <c:pt idx="21048">
                  <c:v>-2.6268140474955439</c:v>
                </c:pt>
                <c:pt idx="21049">
                  <c:v>-2.7004761695861808</c:v>
                </c:pt>
                <c:pt idx="21050">
                  <c:v>-2.6970500946044922</c:v>
                </c:pt>
                <c:pt idx="21051">
                  <c:v>-2.5963815053303851</c:v>
                </c:pt>
                <c:pt idx="21052">
                  <c:v>-2.5947483380635381</c:v>
                </c:pt>
                <c:pt idx="21053">
                  <c:v>-2.5549160639444608</c:v>
                </c:pt>
                <c:pt idx="21054">
                  <c:v>-2.7519194285075059</c:v>
                </c:pt>
                <c:pt idx="21055">
                  <c:v>-2.8850499788920274</c:v>
                </c:pt>
                <c:pt idx="21056">
                  <c:v>-2.7250707944234032</c:v>
                </c:pt>
                <c:pt idx="21057">
                  <c:v>-2.4344194730123263</c:v>
                </c:pt>
                <c:pt idx="21058">
                  <c:v>-2.1939531962076444</c:v>
                </c:pt>
                <c:pt idx="21059">
                  <c:v>-2.3183806737263808</c:v>
                </c:pt>
                <c:pt idx="21060">
                  <c:v>-2.2541162172953491</c:v>
                </c:pt>
                <c:pt idx="21061">
                  <c:v>-1.9701458613077429</c:v>
                </c:pt>
                <c:pt idx="21062">
                  <c:v>-3.0720949172973642</c:v>
                </c:pt>
                <c:pt idx="21063">
                  <c:v>9.2187148729959709</c:v>
                </c:pt>
                <c:pt idx="21064">
                  <c:v>60.972184816996275</c:v>
                </c:pt>
                <c:pt idx="21065">
                  <c:v>8.6713747978210449</c:v>
                </c:pt>
                <c:pt idx="21066">
                  <c:v>-1.6205342610676321</c:v>
                </c:pt>
                <c:pt idx="21067">
                  <c:v>-2.2161277135213604</c:v>
                </c:pt>
                <c:pt idx="21068">
                  <c:v>-2.3749284744262678</c:v>
                </c:pt>
                <c:pt idx="21069">
                  <c:v>-2.4920097986857845</c:v>
                </c:pt>
                <c:pt idx="21070">
                  <c:v>-2.6536528269449482</c:v>
                </c:pt>
                <c:pt idx="21071">
                  <c:v>-3.0375585556030273</c:v>
                </c:pt>
                <c:pt idx="21072">
                  <c:v>-2.9794184366861582</c:v>
                </c:pt>
                <c:pt idx="21073">
                  <c:v>-3.3002189000447961</c:v>
                </c:pt>
                <c:pt idx="21074">
                  <c:v>-3.183332125345828</c:v>
                </c:pt>
                <c:pt idx="21075">
                  <c:v>-2.6703777313232422</c:v>
                </c:pt>
                <c:pt idx="21076">
                  <c:v>16.243830680847161</c:v>
                </c:pt>
                <c:pt idx="21077">
                  <c:v>26.397232691446902</c:v>
                </c:pt>
                <c:pt idx="21078">
                  <c:v>32.202174822489518</c:v>
                </c:pt>
                <c:pt idx="21079">
                  <c:v>39.954964955647789</c:v>
                </c:pt>
                <c:pt idx="21080">
                  <c:v>38.799036026001005</c:v>
                </c:pt>
                <c:pt idx="21081">
                  <c:v>-6.9266541798908765</c:v>
                </c:pt>
                <c:pt idx="21082">
                  <c:v>-84.690391381581549</c:v>
                </c:pt>
                <c:pt idx="21083">
                  <c:v>-129.47979720433545</c:v>
                </c:pt>
                <c:pt idx="21084">
                  <c:v>-142.27290614446008</c:v>
                </c:pt>
                <c:pt idx="21085">
                  <c:v>-147.10220034917199</c:v>
                </c:pt>
                <c:pt idx="21086">
                  <c:v>-149.08436934153241</c:v>
                </c:pt>
                <c:pt idx="21087">
                  <c:v>-148.02354160944617</c:v>
                </c:pt>
                <c:pt idx="21088">
                  <c:v>-148.29499355951938</c:v>
                </c:pt>
                <c:pt idx="21089">
                  <c:v>-148.09230009714759</c:v>
                </c:pt>
                <c:pt idx="21090">
                  <c:v>-148.93737236658734</c:v>
                </c:pt>
                <c:pt idx="21091">
                  <c:v>-140.83799378077191</c:v>
                </c:pt>
                <c:pt idx="21092">
                  <c:v>-129.87671947479248</c:v>
                </c:pt>
                <c:pt idx="21093">
                  <c:v>-64.459256172180147</c:v>
                </c:pt>
                <c:pt idx="21094">
                  <c:v>26.014675776163699</c:v>
                </c:pt>
                <c:pt idx="21095">
                  <c:v>17.926151593526235</c:v>
                </c:pt>
                <c:pt idx="21096">
                  <c:v>16.797549247741685</c:v>
                </c:pt>
                <c:pt idx="21097">
                  <c:v>5.7953650156656522</c:v>
                </c:pt>
                <c:pt idx="21098">
                  <c:v>3.6756788889567806</c:v>
                </c:pt>
                <c:pt idx="21099">
                  <c:v>3.3783464431762678</c:v>
                </c:pt>
                <c:pt idx="21100">
                  <c:v>4.6319109598795167</c:v>
                </c:pt>
                <c:pt idx="21101">
                  <c:v>4.7111549377441406</c:v>
                </c:pt>
                <c:pt idx="21102">
                  <c:v>4.0748815536498997</c:v>
                </c:pt>
                <c:pt idx="21103">
                  <c:v>3.67502784729004</c:v>
                </c:pt>
                <c:pt idx="21104">
                  <c:v>3.5913769404093046</c:v>
                </c:pt>
                <c:pt idx="21105">
                  <c:v>2.0837949117025141</c:v>
                </c:pt>
                <c:pt idx="21106">
                  <c:v>0.17810281117749593</c:v>
                </c:pt>
                <c:pt idx="21107">
                  <c:v>-1.5618324279785161</c:v>
                </c:pt>
                <c:pt idx="21108">
                  <c:v>-1.8353633880615234</c:v>
                </c:pt>
                <c:pt idx="21109">
                  <c:v>-1.6753676732381564</c:v>
                </c:pt>
                <c:pt idx="21110">
                  <c:v>-1.7481778462727111</c:v>
                </c:pt>
                <c:pt idx="21111">
                  <c:v>-1.812699317932128</c:v>
                </c:pt>
                <c:pt idx="21112">
                  <c:v>-1.6928790410358943</c:v>
                </c:pt>
                <c:pt idx="21113">
                  <c:v>-1.2912906010946013</c:v>
                </c:pt>
                <c:pt idx="21114">
                  <c:v>-1.2650051116943359</c:v>
                </c:pt>
                <c:pt idx="21115">
                  <c:v>-0.97164885203039886</c:v>
                </c:pt>
                <c:pt idx="21116">
                  <c:v>-1.279247601827024</c:v>
                </c:pt>
                <c:pt idx="21117">
                  <c:v>-1.3953561782836919</c:v>
                </c:pt>
                <c:pt idx="21118">
                  <c:v>-1.5465491612752664</c:v>
                </c:pt>
                <c:pt idx="21119">
                  <c:v>-1.4549872080485784</c:v>
                </c:pt>
                <c:pt idx="21120">
                  <c:v>-1.6442273457845431</c:v>
                </c:pt>
                <c:pt idx="21121">
                  <c:v>-1.5890404383341092</c:v>
                </c:pt>
                <c:pt idx="21122">
                  <c:v>-3.3383903503417978</c:v>
                </c:pt>
                <c:pt idx="21123">
                  <c:v>-4.55872853597009</c:v>
                </c:pt>
                <c:pt idx="21124">
                  <c:v>-42.631371180216405</c:v>
                </c:pt>
                <c:pt idx="21125">
                  <c:v>-12.646303812662723</c:v>
                </c:pt>
                <c:pt idx="21126">
                  <c:v>-1.9197400410970431</c:v>
                </c:pt>
                <c:pt idx="21127">
                  <c:v>-3.5210043589274855</c:v>
                </c:pt>
                <c:pt idx="21128">
                  <c:v>-2.7699279785156259</c:v>
                </c:pt>
                <c:pt idx="21129">
                  <c:v>-3.460514068603517</c:v>
                </c:pt>
                <c:pt idx="21130">
                  <c:v>-1.8351341883342225</c:v>
                </c:pt>
                <c:pt idx="21131">
                  <c:v>-0.35353151957190221</c:v>
                </c:pt>
                <c:pt idx="21132">
                  <c:v>1.3063913981120543</c:v>
                </c:pt>
                <c:pt idx="21133">
                  <c:v>1.0356620152791713</c:v>
                </c:pt>
                <c:pt idx="21134">
                  <c:v>3.0426260630289335</c:v>
                </c:pt>
                <c:pt idx="21135">
                  <c:v>1.4046341578165307</c:v>
                </c:pt>
                <c:pt idx="21136">
                  <c:v>1.7862453460693359</c:v>
                </c:pt>
                <c:pt idx="21137">
                  <c:v>1.1342871983845275</c:v>
                </c:pt>
                <c:pt idx="21138">
                  <c:v>1.8520762125651795</c:v>
                </c:pt>
                <c:pt idx="21139">
                  <c:v>1.9055054982503634</c:v>
                </c:pt>
                <c:pt idx="21140">
                  <c:v>4.1777861913045644</c:v>
                </c:pt>
                <c:pt idx="21141">
                  <c:v>1.8559452692668401</c:v>
                </c:pt>
                <c:pt idx="21142">
                  <c:v>0.95987224578857444</c:v>
                </c:pt>
                <c:pt idx="21143">
                  <c:v>0.54911041259765625</c:v>
                </c:pt>
                <c:pt idx="21144">
                  <c:v>0.42752297719312093</c:v>
                </c:pt>
                <c:pt idx="21145">
                  <c:v>0.48092301686608607</c:v>
                </c:pt>
                <c:pt idx="21146">
                  <c:v>0.40792719523108201</c:v>
                </c:pt>
                <c:pt idx="21147">
                  <c:v>0.98900794982910156</c:v>
                </c:pt>
                <c:pt idx="21148">
                  <c:v>1.01796754201257</c:v>
                </c:pt>
                <c:pt idx="21149">
                  <c:v>1.6722272237141169</c:v>
                </c:pt>
                <c:pt idx="21150">
                  <c:v>1.9548616409301758</c:v>
                </c:pt>
                <c:pt idx="21151">
                  <c:v>1.9774106343586486</c:v>
                </c:pt>
                <c:pt idx="21152">
                  <c:v>1.4492476781209684</c:v>
                </c:pt>
                <c:pt idx="21153">
                  <c:v>1.9458843866983671</c:v>
                </c:pt>
                <c:pt idx="21154">
                  <c:v>7.9950548807780706</c:v>
                </c:pt>
                <c:pt idx="21155">
                  <c:v>49.747559229532953</c:v>
                </c:pt>
                <c:pt idx="21156">
                  <c:v>82.210125923156767</c:v>
                </c:pt>
                <c:pt idx="21157">
                  <c:v>54.187453905741322</c:v>
                </c:pt>
                <c:pt idx="21158">
                  <c:v>33.087251027425154</c:v>
                </c:pt>
                <c:pt idx="21159">
                  <c:v>27.416590372721302</c:v>
                </c:pt>
                <c:pt idx="21160">
                  <c:v>30.161034901936887</c:v>
                </c:pt>
                <c:pt idx="21161">
                  <c:v>27.285917917887446</c:v>
                </c:pt>
                <c:pt idx="21162">
                  <c:v>6.823120435078863</c:v>
                </c:pt>
                <c:pt idx="21163">
                  <c:v>22.906756401062012</c:v>
                </c:pt>
                <c:pt idx="21164">
                  <c:v>12.008067766825318</c:v>
                </c:pt>
                <c:pt idx="21165">
                  <c:v>34.01846567789719</c:v>
                </c:pt>
                <c:pt idx="21166">
                  <c:v>35.899802843729617</c:v>
                </c:pt>
                <c:pt idx="21167">
                  <c:v>10.810384750366216</c:v>
                </c:pt>
                <c:pt idx="21168">
                  <c:v>26.995217005411853</c:v>
                </c:pt>
                <c:pt idx="21169">
                  <c:v>47.747184117635115</c:v>
                </c:pt>
                <c:pt idx="21170">
                  <c:v>52.222702662150056</c:v>
                </c:pt>
                <c:pt idx="21171">
                  <c:v>59.849430402119992</c:v>
                </c:pt>
                <c:pt idx="21172">
                  <c:v>51.325660069783538</c:v>
                </c:pt>
                <c:pt idx="21173">
                  <c:v>35.236399650573745</c:v>
                </c:pt>
                <c:pt idx="21174">
                  <c:v>14.785382588704469</c:v>
                </c:pt>
                <c:pt idx="21175">
                  <c:v>13.226917902628657</c:v>
                </c:pt>
                <c:pt idx="21176">
                  <c:v>19.646843274434325</c:v>
                </c:pt>
                <c:pt idx="21177">
                  <c:v>16.564030647277825</c:v>
                </c:pt>
                <c:pt idx="21178">
                  <c:v>11.259486834208143</c:v>
                </c:pt>
                <c:pt idx="21179">
                  <c:v>9.3373365402221697</c:v>
                </c:pt>
                <c:pt idx="21180">
                  <c:v>22.68976751963293</c:v>
                </c:pt>
                <c:pt idx="21181">
                  <c:v>17.720646540323827</c:v>
                </c:pt>
                <c:pt idx="21182">
                  <c:v>39.671427726745591</c:v>
                </c:pt>
                <c:pt idx="21183">
                  <c:v>25.727937380472781</c:v>
                </c:pt>
                <c:pt idx="21184">
                  <c:v>41.803965250651103</c:v>
                </c:pt>
                <c:pt idx="21185">
                  <c:v>99.159316062927218</c:v>
                </c:pt>
                <c:pt idx="21186">
                  <c:v>196.31654580434156</c:v>
                </c:pt>
                <c:pt idx="21187">
                  <c:v>87.534942944844602</c:v>
                </c:pt>
                <c:pt idx="21188">
                  <c:v>28.832174777984626</c:v>
                </c:pt>
                <c:pt idx="21189">
                  <c:v>19.157724380493164</c:v>
                </c:pt>
                <c:pt idx="21190">
                  <c:v>35.514905929565487</c:v>
                </c:pt>
                <c:pt idx="21191">
                  <c:v>30.981394290924065</c:v>
                </c:pt>
                <c:pt idx="21192">
                  <c:v>34.029932181040465</c:v>
                </c:pt>
                <c:pt idx="21193">
                  <c:v>31.294048945109061</c:v>
                </c:pt>
                <c:pt idx="21194">
                  <c:v>32.069377899169936</c:v>
                </c:pt>
                <c:pt idx="21195">
                  <c:v>46.157116889953606</c:v>
                </c:pt>
                <c:pt idx="21196">
                  <c:v>33.595289230346665</c:v>
                </c:pt>
                <c:pt idx="21197">
                  <c:v>2.9873568216959834</c:v>
                </c:pt>
                <c:pt idx="21198">
                  <c:v>55.426680088043192</c:v>
                </c:pt>
                <c:pt idx="21199">
                  <c:v>54.156960487365708</c:v>
                </c:pt>
                <c:pt idx="21200">
                  <c:v>54.983841737111369</c:v>
                </c:pt>
                <c:pt idx="21201">
                  <c:v>32.207196235656738</c:v>
                </c:pt>
                <c:pt idx="21202">
                  <c:v>22.187950293223025</c:v>
                </c:pt>
                <c:pt idx="21203">
                  <c:v>17.345966021219908</c:v>
                </c:pt>
                <c:pt idx="21204">
                  <c:v>13.612904707590758</c:v>
                </c:pt>
                <c:pt idx="21205">
                  <c:v>21.032084465026855</c:v>
                </c:pt>
                <c:pt idx="21206">
                  <c:v>29.04588015874225</c:v>
                </c:pt>
                <c:pt idx="21207">
                  <c:v>25.946148395538319</c:v>
                </c:pt>
                <c:pt idx="21208">
                  <c:v>19.045218785603879</c:v>
                </c:pt>
                <c:pt idx="21209">
                  <c:v>-4.6117971738179335</c:v>
                </c:pt>
                <c:pt idx="21210">
                  <c:v>-4.4925793011983064</c:v>
                </c:pt>
                <c:pt idx="21211">
                  <c:v>-2.7722299893696905</c:v>
                </c:pt>
                <c:pt idx="21212">
                  <c:v>0.61886835098266579</c:v>
                </c:pt>
                <c:pt idx="21213">
                  <c:v>5.3841678301493499</c:v>
                </c:pt>
                <c:pt idx="21214">
                  <c:v>0.86794344584149052</c:v>
                </c:pt>
                <c:pt idx="21215">
                  <c:v>1.3345268567402968</c:v>
                </c:pt>
                <c:pt idx="21216">
                  <c:v>1.4803536732991911</c:v>
                </c:pt>
                <c:pt idx="21217">
                  <c:v>-8.7646643320738363E-2</c:v>
                </c:pt>
                <c:pt idx="21218">
                  <c:v>-0.7607809702554964</c:v>
                </c:pt>
                <c:pt idx="21219">
                  <c:v>-0.70730113983154297</c:v>
                </c:pt>
                <c:pt idx="21220">
                  <c:v>-0.89816188812255859</c:v>
                </c:pt>
                <c:pt idx="21221">
                  <c:v>-1.4936329523721947</c:v>
                </c:pt>
                <c:pt idx="21222">
                  <c:v>41.682353655497245</c:v>
                </c:pt>
                <c:pt idx="21223">
                  <c:v>24.271972497304265</c:v>
                </c:pt>
                <c:pt idx="21224">
                  <c:v>23.7291932106018</c:v>
                </c:pt>
                <c:pt idx="21225">
                  <c:v>29.24172925949096</c:v>
                </c:pt>
                <c:pt idx="21226">
                  <c:v>19.25371408462523</c:v>
                </c:pt>
                <c:pt idx="21227">
                  <c:v>17.057233174641901</c:v>
                </c:pt>
                <c:pt idx="21228">
                  <c:v>20.856411457061768</c:v>
                </c:pt>
                <c:pt idx="21229">
                  <c:v>20.848796367645257</c:v>
                </c:pt>
                <c:pt idx="21230">
                  <c:v>18.86096223195397</c:v>
                </c:pt>
                <c:pt idx="21231">
                  <c:v>14.550944328308109</c:v>
                </c:pt>
                <c:pt idx="21232">
                  <c:v>21.315306504567431</c:v>
                </c:pt>
                <c:pt idx="21233">
                  <c:v>25.151994228363037</c:v>
                </c:pt>
                <c:pt idx="21234">
                  <c:v>21.519964218139648</c:v>
                </c:pt>
                <c:pt idx="21235">
                  <c:v>18.003410021464049</c:v>
                </c:pt>
                <c:pt idx="21236">
                  <c:v>13.957583904266361</c:v>
                </c:pt>
                <c:pt idx="21237">
                  <c:v>13.534004370371518</c:v>
                </c:pt>
                <c:pt idx="21238">
                  <c:v>11.123557408650697</c:v>
                </c:pt>
                <c:pt idx="21239">
                  <c:v>19.089789072672531</c:v>
                </c:pt>
                <c:pt idx="21240">
                  <c:v>21.610606670379628</c:v>
                </c:pt>
                <c:pt idx="21241">
                  <c:v>20.921988805135072</c:v>
                </c:pt>
                <c:pt idx="21242">
                  <c:v>18.239740689595514</c:v>
                </c:pt>
                <c:pt idx="21243">
                  <c:v>15.48060623804731</c:v>
                </c:pt>
                <c:pt idx="21244">
                  <c:v>-10.909224669138553</c:v>
                </c:pt>
                <c:pt idx="21245">
                  <c:v>5.2442172368367297</c:v>
                </c:pt>
                <c:pt idx="21246">
                  <c:v>36.215736548105866</c:v>
                </c:pt>
                <c:pt idx="21247">
                  <c:v>39.060580094655336</c:v>
                </c:pt>
                <c:pt idx="21248">
                  <c:v>39.420348962148012</c:v>
                </c:pt>
                <c:pt idx="21249">
                  <c:v>40.620353221893311</c:v>
                </c:pt>
                <c:pt idx="21250">
                  <c:v>41.214852333068862</c:v>
                </c:pt>
                <c:pt idx="21251">
                  <c:v>41.051464716593415</c:v>
                </c:pt>
                <c:pt idx="21252">
                  <c:v>43.785288810729995</c:v>
                </c:pt>
                <c:pt idx="21253">
                  <c:v>41.641493002573604</c:v>
                </c:pt>
                <c:pt idx="21254">
                  <c:v>41.87569491068524</c:v>
                </c:pt>
                <c:pt idx="21255">
                  <c:v>41.840692996978774</c:v>
                </c:pt>
                <c:pt idx="21256">
                  <c:v>41.267119884490988</c:v>
                </c:pt>
                <c:pt idx="21257">
                  <c:v>40.621784051259318</c:v>
                </c:pt>
                <c:pt idx="21258">
                  <c:v>40.196741422017446</c:v>
                </c:pt>
                <c:pt idx="21259">
                  <c:v>39.954980532328236</c:v>
                </c:pt>
                <c:pt idx="21260">
                  <c:v>40.240112940470432</c:v>
                </c:pt>
                <c:pt idx="21261">
                  <c:v>40.729501883188867</c:v>
                </c:pt>
                <c:pt idx="21262">
                  <c:v>40.862832864125622</c:v>
                </c:pt>
                <c:pt idx="21263">
                  <c:v>40.404973983764634</c:v>
                </c:pt>
                <c:pt idx="21264">
                  <c:v>40.289786974589006</c:v>
                </c:pt>
                <c:pt idx="21265">
                  <c:v>40.489801565806061</c:v>
                </c:pt>
                <c:pt idx="21266">
                  <c:v>41.179144223531132</c:v>
                </c:pt>
                <c:pt idx="21267">
                  <c:v>40.826277256011956</c:v>
                </c:pt>
                <c:pt idx="21268">
                  <c:v>39.991012732187954</c:v>
                </c:pt>
                <c:pt idx="21269">
                  <c:v>40.654953956604004</c:v>
                </c:pt>
                <c:pt idx="21270">
                  <c:v>40.992289543151863</c:v>
                </c:pt>
                <c:pt idx="21271">
                  <c:v>39.952641487121554</c:v>
                </c:pt>
                <c:pt idx="21272">
                  <c:v>39.864127159118624</c:v>
                </c:pt>
                <c:pt idx="21273">
                  <c:v>38.226173082987508</c:v>
                </c:pt>
                <c:pt idx="21274">
                  <c:v>47.935277938842773</c:v>
                </c:pt>
                <c:pt idx="21275">
                  <c:v>44.646361986796066</c:v>
                </c:pt>
                <c:pt idx="21276">
                  <c:v>31.734746297200502</c:v>
                </c:pt>
                <c:pt idx="21277">
                  <c:v>28.331302324930846</c:v>
                </c:pt>
                <c:pt idx="21278">
                  <c:v>28.664528528849246</c:v>
                </c:pt>
                <c:pt idx="21279">
                  <c:v>28.389260450998961</c:v>
                </c:pt>
                <c:pt idx="21280">
                  <c:v>29.170530796051025</c:v>
                </c:pt>
                <c:pt idx="21281">
                  <c:v>29.375624656677239</c:v>
                </c:pt>
                <c:pt idx="21282">
                  <c:v>28.916640917460136</c:v>
                </c:pt>
                <c:pt idx="21283">
                  <c:v>28.968449751535999</c:v>
                </c:pt>
                <c:pt idx="21284">
                  <c:v>29.447469393412288</c:v>
                </c:pt>
                <c:pt idx="21285">
                  <c:v>29.797782897949208</c:v>
                </c:pt>
                <c:pt idx="21286">
                  <c:v>29.129456996917725</c:v>
                </c:pt>
                <c:pt idx="21287">
                  <c:v>30.473784446716309</c:v>
                </c:pt>
                <c:pt idx="21288">
                  <c:v>36.864000161488875</c:v>
                </c:pt>
                <c:pt idx="21289">
                  <c:v>33.353523254394503</c:v>
                </c:pt>
                <c:pt idx="21290">
                  <c:v>33.623623053232834</c:v>
                </c:pt>
                <c:pt idx="21291">
                  <c:v>34.606527487436878</c:v>
                </c:pt>
                <c:pt idx="21292">
                  <c:v>32.373544534047404</c:v>
                </c:pt>
                <c:pt idx="21293">
                  <c:v>28.048428217569999</c:v>
                </c:pt>
                <c:pt idx="21294">
                  <c:v>25.723762035369859</c:v>
                </c:pt>
                <c:pt idx="21295">
                  <c:v>24.54910691579186</c:v>
                </c:pt>
                <c:pt idx="21296">
                  <c:v>23.32723363240558</c:v>
                </c:pt>
                <c:pt idx="21297">
                  <c:v>19.396943251291926</c:v>
                </c:pt>
                <c:pt idx="21298">
                  <c:v>19.51797008514405</c:v>
                </c:pt>
                <c:pt idx="21299">
                  <c:v>19.627818425496422</c:v>
                </c:pt>
                <c:pt idx="21300">
                  <c:v>19.647284030914307</c:v>
                </c:pt>
                <c:pt idx="21301">
                  <c:v>19.598340511322007</c:v>
                </c:pt>
                <c:pt idx="21302">
                  <c:v>19.5723009109497</c:v>
                </c:pt>
                <c:pt idx="21303">
                  <c:v>23.364372412363643</c:v>
                </c:pt>
                <c:pt idx="21304">
                  <c:v>26.167092323303223</c:v>
                </c:pt>
                <c:pt idx="21305">
                  <c:v>-18.642567475636781</c:v>
                </c:pt>
                <c:pt idx="21306">
                  <c:v>-38.204836686452254</c:v>
                </c:pt>
                <c:pt idx="21307">
                  <c:v>0.31284872690838494</c:v>
                </c:pt>
                <c:pt idx="21308">
                  <c:v>22.091314156850167</c:v>
                </c:pt>
                <c:pt idx="21309">
                  <c:v>30.6960056622823</c:v>
                </c:pt>
                <c:pt idx="21310">
                  <c:v>36.339816888173402</c:v>
                </c:pt>
                <c:pt idx="21311">
                  <c:v>44.642686367034905</c:v>
                </c:pt>
                <c:pt idx="21312">
                  <c:v>50.207626501719155</c:v>
                </c:pt>
                <c:pt idx="21313">
                  <c:v>42.96237595876056</c:v>
                </c:pt>
                <c:pt idx="21314">
                  <c:v>39.512171268463135</c:v>
                </c:pt>
                <c:pt idx="21315">
                  <c:v>44.541410605112652</c:v>
                </c:pt>
                <c:pt idx="21316">
                  <c:v>43.821515401204394</c:v>
                </c:pt>
                <c:pt idx="21317">
                  <c:v>58.062636534372999</c:v>
                </c:pt>
                <c:pt idx="21318">
                  <c:v>41.48915608723955</c:v>
                </c:pt>
                <c:pt idx="21319">
                  <c:v>6.9159038861592403</c:v>
                </c:pt>
                <c:pt idx="21320">
                  <c:v>-1.2058922449747338</c:v>
                </c:pt>
                <c:pt idx="21321">
                  <c:v>0.45136833190917985</c:v>
                </c:pt>
                <c:pt idx="21322">
                  <c:v>2.6482253074645996</c:v>
                </c:pt>
                <c:pt idx="21323">
                  <c:v>3.3518635431925636</c:v>
                </c:pt>
                <c:pt idx="21324">
                  <c:v>5.1425051689147931</c:v>
                </c:pt>
                <c:pt idx="21325">
                  <c:v>7.2365878423054797</c:v>
                </c:pt>
                <c:pt idx="21326">
                  <c:v>7.4612326622009295</c:v>
                </c:pt>
                <c:pt idx="21327">
                  <c:v>8.1167879104614258</c:v>
                </c:pt>
                <c:pt idx="21328">
                  <c:v>9.8862541516622322</c:v>
                </c:pt>
                <c:pt idx="21329">
                  <c:v>10.655681292216006</c:v>
                </c:pt>
                <c:pt idx="21330">
                  <c:v>12.120189348856568</c:v>
                </c:pt>
                <c:pt idx="21331">
                  <c:v>14.326029936472594</c:v>
                </c:pt>
                <c:pt idx="21332">
                  <c:v>16.55845896402991</c:v>
                </c:pt>
                <c:pt idx="21333">
                  <c:v>7.9390449523925799</c:v>
                </c:pt>
                <c:pt idx="21334">
                  <c:v>3.9664065043131687</c:v>
                </c:pt>
                <c:pt idx="21335">
                  <c:v>11.61354970932007</c:v>
                </c:pt>
                <c:pt idx="21336">
                  <c:v>16.829750219980887</c:v>
                </c:pt>
                <c:pt idx="21337">
                  <c:v>23.127011775970466</c:v>
                </c:pt>
                <c:pt idx="21338">
                  <c:v>2.3532524108886701</c:v>
                </c:pt>
                <c:pt idx="21339">
                  <c:v>-96.120096365610692</c:v>
                </c:pt>
                <c:pt idx="21340">
                  <c:v>-133.21653064091998</c:v>
                </c:pt>
                <c:pt idx="21341">
                  <c:v>-131.47205654780078</c:v>
                </c:pt>
                <c:pt idx="21342">
                  <c:v>-120.45793485641482</c:v>
                </c:pt>
                <c:pt idx="21343">
                  <c:v>-109.28187656402588</c:v>
                </c:pt>
                <c:pt idx="21344">
                  <c:v>-94.353172938028877</c:v>
                </c:pt>
                <c:pt idx="21345">
                  <c:v>-80.903730710347531</c:v>
                </c:pt>
                <c:pt idx="21346">
                  <c:v>-69.336445490519282</c:v>
                </c:pt>
                <c:pt idx="21347">
                  <c:v>-56.108077367146848</c:v>
                </c:pt>
                <c:pt idx="21348">
                  <c:v>-50.766498565673828</c:v>
                </c:pt>
                <c:pt idx="21349">
                  <c:v>-47.182702700297</c:v>
                </c:pt>
                <c:pt idx="21350">
                  <c:v>-42.413741111755357</c:v>
                </c:pt>
                <c:pt idx="21351">
                  <c:v>-30.835133870442629</c:v>
                </c:pt>
                <c:pt idx="21352">
                  <c:v>-17.075536092122423</c:v>
                </c:pt>
                <c:pt idx="21353">
                  <c:v>-10.275516510009773</c:v>
                </c:pt>
                <c:pt idx="21354">
                  <c:v>-3.3234742482503652</c:v>
                </c:pt>
                <c:pt idx="21355">
                  <c:v>3.713784853617315</c:v>
                </c:pt>
                <c:pt idx="21356">
                  <c:v>8.7166064580280853</c:v>
                </c:pt>
                <c:pt idx="21357">
                  <c:v>12.034357070922848</c:v>
                </c:pt>
                <c:pt idx="21358">
                  <c:v>14.02759997049975</c:v>
                </c:pt>
                <c:pt idx="21359">
                  <c:v>15.636639912923222</c:v>
                </c:pt>
                <c:pt idx="21360">
                  <c:v>16.766691525777208</c:v>
                </c:pt>
                <c:pt idx="21361">
                  <c:v>20.595253944396973</c:v>
                </c:pt>
                <c:pt idx="21362">
                  <c:v>25.182281494140625</c:v>
                </c:pt>
                <c:pt idx="21363">
                  <c:v>24.469648043314571</c:v>
                </c:pt>
                <c:pt idx="21364">
                  <c:v>22.669330914815298</c:v>
                </c:pt>
                <c:pt idx="21365">
                  <c:v>21.478876431783071</c:v>
                </c:pt>
                <c:pt idx="21366">
                  <c:v>20.907150268554691</c:v>
                </c:pt>
                <c:pt idx="21367">
                  <c:v>21.461206754048703</c:v>
                </c:pt>
                <c:pt idx="21368">
                  <c:v>21.699796040852902</c:v>
                </c:pt>
                <c:pt idx="21369">
                  <c:v>22.088356335957876</c:v>
                </c:pt>
                <c:pt idx="21370">
                  <c:v>31.978582382202134</c:v>
                </c:pt>
                <c:pt idx="21371">
                  <c:v>51.67486635843909</c:v>
                </c:pt>
                <c:pt idx="21372">
                  <c:v>67.676084200541226</c:v>
                </c:pt>
                <c:pt idx="21373">
                  <c:v>76.756582578023284</c:v>
                </c:pt>
                <c:pt idx="21374">
                  <c:v>79.71481672922782</c:v>
                </c:pt>
                <c:pt idx="21375">
                  <c:v>81.684981981913225</c:v>
                </c:pt>
                <c:pt idx="21376">
                  <c:v>80.652863502502399</c:v>
                </c:pt>
                <c:pt idx="21377">
                  <c:v>74.273740768432589</c:v>
                </c:pt>
                <c:pt idx="21378">
                  <c:v>68.472357749938951</c:v>
                </c:pt>
                <c:pt idx="21379">
                  <c:v>67.849014600118096</c:v>
                </c:pt>
                <c:pt idx="21380">
                  <c:v>69.002473831176758</c:v>
                </c:pt>
                <c:pt idx="21381">
                  <c:v>69.915704091390026</c:v>
                </c:pt>
                <c:pt idx="21382">
                  <c:v>72.420135498046875</c:v>
                </c:pt>
                <c:pt idx="21383">
                  <c:v>72.245429039001465</c:v>
                </c:pt>
                <c:pt idx="21384">
                  <c:v>70.979609807332395</c:v>
                </c:pt>
                <c:pt idx="21385">
                  <c:v>69.238982836405455</c:v>
                </c:pt>
                <c:pt idx="21386">
                  <c:v>66.428968111673925</c:v>
                </c:pt>
                <c:pt idx="21387">
                  <c:v>62.007502555847147</c:v>
                </c:pt>
                <c:pt idx="21388">
                  <c:v>57.719736417134527</c:v>
                </c:pt>
                <c:pt idx="21389">
                  <c:v>54.171772321065312</c:v>
                </c:pt>
                <c:pt idx="21390">
                  <c:v>51.800716718037961</c:v>
                </c:pt>
                <c:pt idx="21391">
                  <c:v>49.652109146118178</c:v>
                </c:pt>
                <c:pt idx="21392">
                  <c:v>47.764195124308245</c:v>
                </c:pt>
                <c:pt idx="21393">
                  <c:v>46.855757713317857</c:v>
                </c:pt>
                <c:pt idx="21394">
                  <c:v>47.047067960103263</c:v>
                </c:pt>
                <c:pt idx="21395">
                  <c:v>54.694952328999797</c:v>
                </c:pt>
                <c:pt idx="21396">
                  <c:v>57.595412254333503</c:v>
                </c:pt>
                <c:pt idx="21397">
                  <c:v>55.510232289632185</c:v>
                </c:pt>
                <c:pt idx="21398">
                  <c:v>53.046481768290242</c:v>
                </c:pt>
                <c:pt idx="21399">
                  <c:v>51.375662485758404</c:v>
                </c:pt>
                <c:pt idx="21400">
                  <c:v>50.054907480875727</c:v>
                </c:pt>
                <c:pt idx="21401">
                  <c:v>48.811630249023423</c:v>
                </c:pt>
                <c:pt idx="21402">
                  <c:v>47.06807645161949</c:v>
                </c:pt>
                <c:pt idx="21403">
                  <c:v>45.207868258158328</c:v>
                </c:pt>
                <c:pt idx="21404">
                  <c:v>43.668860117594477</c:v>
                </c:pt>
                <c:pt idx="21405">
                  <c:v>41.889072736104261</c:v>
                </c:pt>
                <c:pt idx="21406">
                  <c:v>39.519896189371707</c:v>
                </c:pt>
                <c:pt idx="21407">
                  <c:v>36.620592435201061</c:v>
                </c:pt>
                <c:pt idx="21408">
                  <c:v>33.620930035909076</c:v>
                </c:pt>
                <c:pt idx="21409">
                  <c:v>30.544792175292969</c:v>
                </c:pt>
                <c:pt idx="21410">
                  <c:v>17.968446095784529</c:v>
                </c:pt>
                <c:pt idx="21411">
                  <c:v>-0.67417748769128172</c:v>
                </c:pt>
                <c:pt idx="21412">
                  <c:v>-2.1923561096191393</c:v>
                </c:pt>
                <c:pt idx="21413">
                  <c:v>-2.0645478566488009</c:v>
                </c:pt>
                <c:pt idx="21414">
                  <c:v>-2.0565830866496526</c:v>
                </c:pt>
                <c:pt idx="21415">
                  <c:v>-2.1084976196289071</c:v>
                </c:pt>
                <c:pt idx="21416">
                  <c:v>-1.3657185236612583</c:v>
                </c:pt>
                <c:pt idx="21417">
                  <c:v>-1.9502509435018291</c:v>
                </c:pt>
                <c:pt idx="21418">
                  <c:v>-1.9139305750529725</c:v>
                </c:pt>
                <c:pt idx="21419">
                  <c:v>-2.2112884521484375</c:v>
                </c:pt>
                <c:pt idx="21420">
                  <c:v>-2.0350790023803711</c:v>
                </c:pt>
                <c:pt idx="21421">
                  <c:v>-1.6921669642131301</c:v>
                </c:pt>
                <c:pt idx="21422">
                  <c:v>-2.211499849955318</c:v>
                </c:pt>
                <c:pt idx="21423">
                  <c:v>-2.8075421651203669</c:v>
                </c:pt>
                <c:pt idx="21424">
                  <c:v>-2.667994817098021</c:v>
                </c:pt>
                <c:pt idx="21425">
                  <c:v>-2.6886663436889648</c:v>
                </c:pt>
                <c:pt idx="21426">
                  <c:v>-2.7656021118164071</c:v>
                </c:pt>
                <c:pt idx="21427">
                  <c:v>-2.6347913742065439</c:v>
                </c:pt>
                <c:pt idx="21428">
                  <c:v>-10.141942977905273</c:v>
                </c:pt>
                <c:pt idx="21429">
                  <c:v>-38.964078267415395</c:v>
                </c:pt>
                <c:pt idx="21430">
                  <c:v>-7.8914505640665862</c:v>
                </c:pt>
                <c:pt idx="21431">
                  <c:v>11.796515623728453</c:v>
                </c:pt>
                <c:pt idx="21432">
                  <c:v>15.651576836903875</c:v>
                </c:pt>
                <c:pt idx="21433">
                  <c:v>15.497381528218568</c:v>
                </c:pt>
                <c:pt idx="21434">
                  <c:v>15.511071681976315</c:v>
                </c:pt>
                <c:pt idx="21435">
                  <c:v>15.865869839986154</c:v>
                </c:pt>
                <c:pt idx="21436">
                  <c:v>15.30080064137775</c:v>
                </c:pt>
                <c:pt idx="21437">
                  <c:v>15.383677323659303</c:v>
                </c:pt>
                <c:pt idx="21438">
                  <c:v>15.956081072489447</c:v>
                </c:pt>
                <c:pt idx="21439">
                  <c:v>15.846058527628546</c:v>
                </c:pt>
                <c:pt idx="21440">
                  <c:v>15.583619435628242</c:v>
                </c:pt>
                <c:pt idx="21441">
                  <c:v>16.397347450256348</c:v>
                </c:pt>
                <c:pt idx="21442">
                  <c:v>21.551417827606201</c:v>
                </c:pt>
                <c:pt idx="21443">
                  <c:v>27.106874465942393</c:v>
                </c:pt>
                <c:pt idx="21444">
                  <c:v>28.026728947957324</c:v>
                </c:pt>
                <c:pt idx="21445">
                  <c:v>27.76347080866497</c:v>
                </c:pt>
                <c:pt idx="21446">
                  <c:v>28.711951096852673</c:v>
                </c:pt>
                <c:pt idx="21447">
                  <c:v>31.521513144175167</c:v>
                </c:pt>
                <c:pt idx="21448">
                  <c:v>58.549217700958309</c:v>
                </c:pt>
                <c:pt idx="21449">
                  <c:v>137.41579612096143</c:v>
                </c:pt>
                <c:pt idx="21450">
                  <c:v>193.93355194727582</c:v>
                </c:pt>
                <c:pt idx="21451">
                  <c:v>207.93662055333459</c:v>
                </c:pt>
                <c:pt idx="21452">
                  <c:v>208.31376902262366</c:v>
                </c:pt>
                <c:pt idx="21453">
                  <c:v>207.05075836181635</c:v>
                </c:pt>
                <c:pt idx="21454">
                  <c:v>205.30942376454669</c:v>
                </c:pt>
                <c:pt idx="21455">
                  <c:v>203.59727001190186</c:v>
                </c:pt>
                <c:pt idx="21456">
                  <c:v>207.40738852818811</c:v>
                </c:pt>
                <c:pt idx="21457">
                  <c:v>200.14904610315955</c:v>
                </c:pt>
                <c:pt idx="21458">
                  <c:v>119.57805474599202</c:v>
                </c:pt>
                <c:pt idx="21459">
                  <c:v>61.791103204091442</c:v>
                </c:pt>
                <c:pt idx="21460">
                  <c:v>32.158877213795954</c:v>
                </c:pt>
                <c:pt idx="21461">
                  <c:v>-22.868899663289369</c:v>
                </c:pt>
                <c:pt idx="21462">
                  <c:v>-31.496956507364978</c:v>
                </c:pt>
                <c:pt idx="21463">
                  <c:v>-12.581868171691891</c:v>
                </c:pt>
                <c:pt idx="21464">
                  <c:v>-0.68956311543786319</c:v>
                </c:pt>
                <c:pt idx="21465">
                  <c:v>1.8449535369873051</c:v>
                </c:pt>
                <c:pt idx="21466">
                  <c:v>2.5564794540405265</c:v>
                </c:pt>
                <c:pt idx="21467">
                  <c:v>2.9476067225139113</c:v>
                </c:pt>
                <c:pt idx="21468">
                  <c:v>3.094551722208621</c:v>
                </c:pt>
                <c:pt idx="21469">
                  <c:v>2.4996315638225042</c:v>
                </c:pt>
                <c:pt idx="21470">
                  <c:v>2.1532395680744694</c:v>
                </c:pt>
                <c:pt idx="21471">
                  <c:v>-0.48329130808519938</c:v>
                </c:pt>
                <c:pt idx="21472">
                  <c:v>-2.3648074467977271</c:v>
                </c:pt>
                <c:pt idx="21473">
                  <c:v>-2.8402709960937487</c:v>
                </c:pt>
                <c:pt idx="21474">
                  <c:v>-2.329701741536498</c:v>
                </c:pt>
                <c:pt idx="21475">
                  <c:v>-2.2152306238809838</c:v>
                </c:pt>
                <c:pt idx="21476">
                  <c:v>-2.748657862345341</c:v>
                </c:pt>
                <c:pt idx="21477">
                  <c:v>-2.7149791717529306</c:v>
                </c:pt>
                <c:pt idx="21478">
                  <c:v>-2.7832981745401639</c:v>
                </c:pt>
                <c:pt idx="21479">
                  <c:v>-2.5941012700398005</c:v>
                </c:pt>
                <c:pt idx="21480">
                  <c:v>-2.3504050572712449</c:v>
                </c:pt>
                <c:pt idx="21481">
                  <c:v>-2.4669802983601139</c:v>
                </c:pt>
                <c:pt idx="21482">
                  <c:v>-2.3299636840820313</c:v>
                </c:pt>
                <c:pt idx="21483">
                  <c:v>-1.9622961680094022</c:v>
                </c:pt>
                <c:pt idx="21484">
                  <c:v>-2.2651726404826613</c:v>
                </c:pt>
                <c:pt idx="21485">
                  <c:v>-2.6774660746257268</c:v>
                </c:pt>
                <c:pt idx="21486">
                  <c:v>-1.9991483688354497</c:v>
                </c:pt>
                <c:pt idx="21487">
                  <c:v>2.1174036661783475</c:v>
                </c:pt>
                <c:pt idx="21488">
                  <c:v>0.58259423573804259</c:v>
                </c:pt>
                <c:pt idx="21489">
                  <c:v>-59.808829625447487</c:v>
                </c:pt>
                <c:pt idx="21490">
                  <c:v>-10.0859022140503</c:v>
                </c:pt>
                <c:pt idx="21491">
                  <c:v>-1.2078317006429407</c:v>
                </c:pt>
                <c:pt idx="21492">
                  <c:v>-1.4787623087565862</c:v>
                </c:pt>
                <c:pt idx="21493">
                  <c:v>0.25129604339599609</c:v>
                </c:pt>
                <c:pt idx="21494">
                  <c:v>1.2363694508870817</c:v>
                </c:pt>
                <c:pt idx="21495">
                  <c:v>0.67174116770422665</c:v>
                </c:pt>
                <c:pt idx="21496">
                  <c:v>0.80352210998535123</c:v>
                </c:pt>
                <c:pt idx="21497">
                  <c:v>0.44528992970788306</c:v>
                </c:pt>
                <c:pt idx="21498">
                  <c:v>0.13879140218102759</c:v>
                </c:pt>
                <c:pt idx="21499">
                  <c:v>0.15986061096191406</c:v>
                </c:pt>
                <c:pt idx="21500">
                  <c:v>-0.19564787546789836</c:v>
                </c:pt>
                <c:pt idx="21501">
                  <c:v>0.28237692515062945</c:v>
                </c:pt>
                <c:pt idx="21502">
                  <c:v>0.16976547241210946</c:v>
                </c:pt>
                <c:pt idx="21503">
                  <c:v>0.17679723103844944</c:v>
                </c:pt>
                <c:pt idx="21504">
                  <c:v>0.19575246175122638</c:v>
                </c:pt>
                <c:pt idx="21505">
                  <c:v>0.17697238922119146</c:v>
                </c:pt>
                <c:pt idx="21506">
                  <c:v>0.23479239145922304</c:v>
                </c:pt>
                <c:pt idx="21507">
                  <c:v>3.2827377319335958E-2</c:v>
                </c:pt>
                <c:pt idx="21508">
                  <c:v>-7.0545832316156507E-2</c:v>
                </c:pt>
                <c:pt idx="21509">
                  <c:v>0.23656590779626194</c:v>
                </c:pt>
                <c:pt idx="21510">
                  <c:v>0.38300482432043748</c:v>
                </c:pt>
                <c:pt idx="21511">
                  <c:v>0.68541622161865212</c:v>
                </c:pt>
                <c:pt idx="21512">
                  <c:v>0.83421389261889134</c:v>
                </c:pt>
                <c:pt idx="21513">
                  <c:v>-7.3022842407226563E-2</c:v>
                </c:pt>
                <c:pt idx="21514">
                  <c:v>-0.23543866475426975</c:v>
                </c:pt>
                <c:pt idx="21515">
                  <c:v>1.7393430074093882E-2</c:v>
                </c:pt>
                <c:pt idx="21516">
                  <c:v>3.9365768432617194E-2</c:v>
                </c:pt>
                <c:pt idx="21517">
                  <c:v>-1.2580785751342773</c:v>
                </c:pt>
                <c:pt idx="21518">
                  <c:v>1.2625363667805236</c:v>
                </c:pt>
                <c:pt idx="21519">
                  <c:v>34.604422569274895</c:v>
                </c:pt>
                <c:pt idx="21520">
                  <c:v>392.8900491396588</c:v>
                </c:pt>
                <c:pt idx="21521">
                  <c:v>205.93107144037882</c:v>
                </c:pt>
                <c:pt idx="21522">
                  <c:v>77.132943471272796</c:v>
                </c:pt>
                <c:pt idx="21523">
                  <c:v>63.277679443359375</c:v>
                </c:pt>
                <c:pt idx="21524">
                  <c:v>45.611476421356173</c:v>
                </c:pt>
                <c:pt idx="21525">
                  <c:v>70.101470470428424</c:v>
                </c:pt>
                <c:pt idx="21526">
                  <c:v>73.120730876922522</c:v>
                </c:pt>
                <c:pt idx="21527">
                  <c:v>51.920350551605225</c:v>
                </c:pt>
                <c:pt idx="21528">
                  <c:v>38.502741654713972</c:v>
                </c:pt>
                <c:pt idx="21529">
                  <c:v>27.699483076731376</c:v>
                </c:pt>
                <c:pt idx="21530">
                  <c:v>23.36686897277832</c:v>
                </c:pt>
                <c:pt idx="21531">
                  <c:v>0.48408222198486361</c:v>
                </c:pt>
                <c:pt idx="21532">
                  <c:v>-2.3566474914550763</c:v>
                </c:pt>
                <c:pt idx="21533">
                  <c:v>-0.61316855748492571</c:v>
                </c:pt>
                <c:pt idx="21534">
                  <c:v>-2.9174114863077989</c:v>
                </c:pt>
                <c:pt idx="21535">
                  <c:v>-0.43429724375403111</c:v>
                </c:pt>
                <c:pt idx="21536">
                  <c:v>-0.2986666361491076</c:v>
                </c:pt>
                <c:pt idx="21537">
                  <c:v>-0.64358202616375593</c:v>
                </c:pt>
                <c:pt idx="21538">
                  <c:v>-0.38559166590374638</c:v>
                </c:pt>
                <c:pt idx="21539">
                  <c:v>0.10954523086547854</c:v>
                </c:pt>
                <c:pt idx="21540">
                  <c:v>0.22034184137982041</c:v>
                </c:pt>
                <c:pt idx="21541">
                  <c:v>0.19309202829998637</c:v>
                </c:pt>
                <c:pt idx="21542">
                  <c:v>5.2899519602419794E-2</c:v>
                </c:pt>
                <c:pt idx="21543">
                  <c:v>5.7723204294859456E-2</c:v>
                </c:pt>
                <c:pt idx="21544">
                  <c:v>0.1743934949239474</c:v>
                </c:pt>
                <c:pt idx="21545">
                  <c:v>0.12012020746868765</c:v>
                </c:pt>
                <c:pt idx="21546">
                  <c:v>0.67825253804522845</c:v>
                </c:pt>
                <c:pt idx="21547">
                  <c:v>0.45407279332482653</c:v>
                </c:pt>
                <c:pt idx="21548">
                  <c:v>-0.20611445109051374</c:v>
                </c:pt>
                <c:pt idx="21549">
                  <c:v>0.21325492858886724</c:v>
                </c:pt>
                <c:pt idx="21550">
                  <c:v>0.58147827784216566</c:v>
                </c:pt>
                <c:pt idx="21551">
                  <c:v>0.27273654937744152</c:v>
                </c:pt>
                <c:pt idx="21552">
                  <c:v>4.1718800862611281E-2</c:v>
                </c:pt>
                <c:pt idx="21553">
                  <c:v>0.31965525945031459</c:v>
                </c:pt>
                <c:pt idx="21554">
                  <c:v>-2.2309913635253915</c:v>
                </c:pt>
                <c:pt idx="21555">
                  <c:v>-2.006457805633544</c:v>
                </c:pt>
                <c:pt idx="21556">
                  <c:v>-12.095823446909606</c:v>
                </c:pt>
                <c:pt idx="21557">
                  <c:v>-11.736515998840332</c:v>
                </c:pt>
                <c:pt idx="21558">
                  <c:v>-2.470713933308899</c:v>
                </c:pt>
                <c:pt idx="21559">
                  <c:v>-1.1851971944172992</c:v>
                </c:pt>
                <c:pt idx="21560">
                  <c:v>-0.88259569803875593</c:v>
                </c:pt>
                <c:pt idx="21561">
                  <c:v>-3.2608660062153954</c:v>
                </c:pt>
                <c:pt idx="21562">
                  <c:v>-7.1751818656921387</c:v>
                </c:pt>
                <c:pt idx="21563">
                  <c:v>-4.7508314450582265</c:v>
                </c:pt>
                <c:pt idx="21564">
                  <c:v>-3.0894144376119366</c:v>
                </c:pt>
                <c:pt idx="21565">
                  <c:v>0.24997949600219743</c:v>
                </c:pt>
                <c:pt idx="21566">
                  <c:v>-0.31381766001379691</c:v>
                </c:pt>
                <c:pt idx="21567">
                  <c:v>-1.8509693145751949</c:v>
                </c:pt>
                <c:pt idx="21568">
                  <c:v>-3.5087720553079871</c:v>
                </c:pt>
                <c:pt idx="21569">
                  <c:v>-0.94480943679809615</c:v>
                </c:pt>
                <c:pt idx="21570">
                  <c:v>-1.2080197334289551</c:v>
                </c:pt>
                <c:pt idx="21571">
                  <c:v>-0.17041714986169168</c:v>
                </c:pt>
                <c:pt idx="21572">
                  <c:v>4.0287971496582031E-3</c:v>
                </c:pt>
                <c:pt idx="21573">
                  <c:v>-0.11379925409954694</c:v>
                </c:pt>
                <c:pt idx="21574">
                  <c:v>-0.48618777592975027</c:v>
                </c:pt>
                <c:pt idx="21575">
                  <c:v>-0.31069374084472656</c:v>
                </c:pt>
                <c:pt idx="21576">
                  <c:v>-0.8413807551066268</c:v>
                </c:pt>
                <c:pt idx="21577">
                  <c:v>-2.4543789227803359</c:v>
                </c:pt>
                <c:pt idx="21578">
                  <c:v>-1.4314230283101206</c:v>
                </c:pt>
                <c:pt idx="21579">
                  <c:v>-1.8771286010742185</c:v>
                </c:pt>
                <c:pt idx="21580">
                  <c:v>2.661161581675203</c:v>
                </c:pt>
                <c:pt idx="21581">
                  <c:v>0.41465671857199027</c:v>
                </c:pt>
                <c:pt idx="21582">
                  <c:v>5.0484622319539199</c:v>
                </c:pt>
                <c:pt idx="21583">
                  <c:v>3.5446010430653994</c:v>
                </c:pt>
                <c:pt idx="21584">
                  <c:v>1.0557587146759033</c:v>
                </c:pt>
                <c:pt idx="21585">
                  <c:v>-0.45250654220581066</c:v>
                </c:pt>
                <c:pt idx="21586">
                  <c:v>-0.33809789021808012</c:v>
                </c:pt>
                <c:pt idx="21587">
                  <c:v>-0.6549857457478937</c:v>
                </c:pt>
                <c:pt idx="21588">
                  <c:v>-0.45385583241778704</c:v>
                </c:pt>
                <c:pt idx="21589">
                  <c:v>0.3787238597869873</c:v>
                </c:pt>
                <c:pt idx="21590">
                  <c:v>0.71871956189471553</c:v>
                </c:pt>
                <c:pt idx="21591">
                  <c:v>2.6560778617858887</c:v>
                </c:pt>
                <c:pt idx="21592">
                  <c:v>19.892067432403564</c:v>
                </c:pt>
                <c:pt idx="21593">
                  <c:v>20.65520540873209</c:v>
                </c:pt>
                <c:pt idx="21594">
                  <c:v>5.2726097901662312</c:v>
                </c:pt>
                <c:pt idx="21595">
                  <c:v>5.0009531180063789</c:v>
                </c:pt>
                <c:pt idx="21596">
                  <c:v>4.2809902032216494</c:v>
                </c:pt>
                <c:pt idx="21597">
                  <c:v>3.1920910676320213</c:v>
                </c:pt>
                <c:pt idx="21598">
                  <c:v>1.8130065600077221</c:v>
                </c:pt>
                <c:pt idx="21599">
                  <c:v>1.4342252413431704</c:v>
                </c:pt>
                <c:pt idx="21600">
                  <c:v>2.038303693135588</c:v>
                </c:pt>
                <c:pt idx="21601">
                  <c:v>3.7650771141052237</c:v>
                </c:pt>
                <c:pt idx="21602">
                  <c:v>2.5079555511474618</c:v>
                </c:pt>
                <c:pt idx="21603">
                  <c:v>0.39239708582559291</c:v>
                </c:pt>
                <c:pt idx="21604">
                  <c:v>0.35443600018817278</c:v>
                </c:pt>
                <c:pt idx="21605">
                  <c:v>-0.88483460744222953</c:v>
                </c:pt>
                <c:pt idx="21606">
                  <c:v>1.4959358374277938</c:v>
                </c:pt>
                <c:pt idx="21607">
                  <c:v>-2.0504138469696045</c:v>
                </c:pt>
                <c:pt idx="21608">
                  <c:v>-1.8576627572377618</c:v>
                </c:pt>
                <c:pt idx="21609">
                  <c:v>-3.7400722503662131E-3</c:v>
                </c:pt>
                <c:pt idx="21610">
                  <c:v>-30.445156256357834</c:v>
                </c:pt>
                <c:pt idx="21611">
                  <c:v>1.8128606478373395</c:v>
                </c:pt>
                <c:pt idx="21612">
                  <c:v>4.7195466359456191</c:v>
                </c:pt>
                <c:pt idx="21613">
                  <c:v>4.517913341522215</c:v>
                </c:pt>
                <c:pt idx="21614">
                  <c:v>5.2111940383911115</c:v>
                </c:pt>
                <c:pt idx="21615">
                  <c:v>5.6622552871704066</c:v>
                </c:pt>
                <c:pt idx="21616">
                  <c:v>5.2555572191873789</c:v>
                </c:pt>
                <c:pt idx="21617">
                  <c:v>5.4073432286580214</c:v>
                </c:pt>
                <c:pt idx="21618">
                  <c:v>5.8976507186889648</c:v>
                </c:pt>
                <c:pt idx="21619">
                  <c:v>5.8928945859273085</c:v>
                </c:pt>
                <c:pt idx="21620">
                  <c:v>6.2949126561483091</c:v>
                </c:pt>
                <c:pt idx="21621">
                  <c:v>6.041234493255617</c:v>
                </c:pt>
                <c:pt idx="21622">
                  <c:v>6.4229323069254143</c:v>
                </c:pt>
                <c:pt idx="21623">
                  <c:v>6.4496347109476924</c:v>
                </c:pt>
                <c:pt idx="21624">
                  <c:v>5.7231582005819055</c:v>
                </c:pt>
                <c:pt idx="21625">
                  <c:v>5.662172317504881</c:v>
                </c:pt>
                <c:pt idx="21626">
                  <c:v>5.2688961029052725</c:v>
                </c:pt>
                <c:pt idx="21627">
                  <c:v>4.9567848841349473</c:v>
                </c:pt>
                <c:pt idx="21628">
                  <c:v>5.0813207626342791</c:v>
                </c:pt>
                <c:pt idx="21629">
                  <c:v>5.4706761042277243</c:v>
                </c:pt>
                <c:pt idx="21630">
                  <c:v>5.2949636777241835</c:v>
                </c:pt>
                <c:pt idx="21631">
                  <c:v>5.8083318074544064</c:v>
                </c:pt>
                <c:pt idx="21632">
                  <c:v>6.4401205380757442</c:v>
                </c:pt>
                <c:pt idx="21633">
                  <c:v>6.2929271062214962</c:v>
                </c:pt>
                <c:pt idx="21634">
                  <c:v>6.3129564921061387</c:v>
                </c:pt>
                <c:pt idx="21635">
                  <c:v>6.0540134112040391</c:v>
                </c:pt>
                <c:pt idx="21636">
                  <c:v>5.8400287628173828</c:v>
                </c:pt>
                <c:pt idx="21637">
                  <c:v>6.1147791544596544</c:v>
                </c:pt>
                <c:pt idx="21638">
                  <c:v>5.6297756830850858</c:v>
                </c:pt>
                <c:pt idx="21639">
                  <c:v>4.8117114702860695</c:v>
                </c:pt>
                <c:pt idx="21640">
                  <c:v>0.58531840642291377</c:v>
                </c:pt>
                <c:pt idx="21641">
                  <c:v>1.7589596112568984</c:v>
                </c:pt>
                <c:pt idx="21642">
                  <c:v>5.1557567914327374</c:v>
                </c:pt>
                <c:pt idx="21643">
                  <c:v>4.9544633229573396</c:v>
                </c:pt>
                <c:pt idx="21644">
                  <c:v>5.2085137367248535</c:v>
                </c:pt>
                <c:pt idx="21645">
                  <c:v>5.3035866419473887</c:v>
                </c:pt>
                <c:pt idx="21646">
                  <c:v>5.282365640004457</c:v>
                </c:pt>
                <c:pt idx="21647">
                  <c:v>5.2660819689432383</c:v>
                </c:pt>
                <c:pt idx="21648">
                  <c:v>5.1574934323629105</c:v>
                </c:pt>
                <c:pt idx="21649">
                  <c:v>5.0894959767659858</c:v>
                </c:pt>
                <c:pt idx="21650">
                  <c:v>5.1027584075927725</c:v>
                </c:pt>
                <c:pt idx="21651">
                  <c:v>4.936979293823244</c:v>
                </c:pt>
                <c:pt idx="21652">
                  <c:v>4.5071441332499376</c:v>
                </c:pt>
                <c:pt idx="21653">
                  <c:v>4.0738778114318865</c:v>
                </c:pt>
                <c:pt idx="21654">
                  <c:v>5.3483667373657227</c:v>
                </c:pt>
                <c:pt idx="21655">
                  <c:v>4.5080099105834961</c:v>
                </c:pt>
                <c:pt idx="21656">
                  <c:v>4.4084655443827501</c:v>
                </c:pt>
                <c:pt idx="21657">
                  <c:v>4.3836048444111952</c:v>
                </c:pt>
                <c:pt idx="21658">
                  <c:v>5.5923643112182617</c:v>
                </c:pt>
                <c:pt idx="21659">
                  <c:v>6.5962362289428711</c:v>
                </c:pt>
                <c:pt idx="21660">
                  <c:v>6.9315810203552264</c:v>
                </c:pt>
                <c:pt idx="21661">
                  <c:v>5.9785699844360387</c:v>
                </c:pt>
                <c:pt idx="21662">
                  <c:v>5.3075577418009612</c:v>
                </c:pt>
                <c:pt idx="21663">
                  <c:v>5.8455538749694798</c:v>
                </c:pt>
                <c:pt idx="21664">
                  <c:v>6.9611639976501491</c:v>
                </c:pt>
                <c:pt idx="21665">
                  <c:v>7.7193880081176776</c:v>
                </c:pt>
                <c:pt idx="21666">
                  <c:v>7.2699567476908555</c:v>
                </c:pt>
                <c:pt idx="21667">
                  <c:v>6.7771582603454554</c:v>
                </c:pt>
                <c:pt idx="21668">
                  <c:v>5.8709843953450882</c:v>
                </c:pt>
                <c:pt idx="21669">
                  <c:v>7.1924219131469709</c:v>
                </c:pt>
                <c:pt idx="21670">
                  <c:v>6.8932422002156404</c:v>
                </c:pt>
                <c:pt idx="21671">
                  <c:v>-46.423477808634445</c:v>
                </c:pt>
                <c:pt idx="21672">
                  <c:v>0.10155804951989464</c:v>
                </c:pt>
                <c:pt idx="21673">
                  <c:v>-2.673260370886511E-2</c:v>
                </c:pt>
                <c:pt idx="21674">
                  <c:v>-0.16753466924029681</c:v>
                </c:pt>
                <c:pt idx="21675">
                  <c:v>3.4878241221110216</c:v>
                </c:pt>
                <c:pt idx="21676">
                  <c:v>4.561566988627078</c:v>
                </c:pt>
                <c:pt idx="21677">
                  <c:v>5.7077500025431513</c:v>
                </c:pt>
                <c:pt idx="21678">
                  <c:v>6.252705415089963</c:v>
                </c:pt>
                <c:pt idx="21679">
                  <c:v>6.5005156199137542</c:v>
                </c:pt>
                <c:pt idx="21680">
                  <c:v>6.7003161112467069</c:v>
                </c:pt>
                <c:pt idx="21681">
                  <c:v>6.9228804906209103</c:v>
                </c:pt>
                <c:pt idx="21682">
                  <c:v>6.6568574905395508</c:v>
                </c:pt>
                <c:pt idx="21683">
                  <c:v>6.8545487721761447</c:v>
                </c:pt>
                <c:pt idx="21684">
                  <c:v>1.4644390741984239</c:v>
                </c:pt>
                <c:pt idx="21685">
                  <c:v>-3.2836278279660305E-2</c:v>
                </c:pt>
                <c:pt idx="21686">
                  <c:v>4.5049985249647779E-3</c:v>
                </c:pt>
                <c:pt idx="21687">
                  <c:v>-7.806030909216588E-2</c:v>
                </c:pt>
                <c:pt idx="21688">
                  <c:v>-8.8655948638916099E-2</c:v>
                </c:pt>
                <c:pt idx="21689">
                  <c:v>-0.27379655838012684</c:v>
                </c:pt>
                <c:pt idx="21690">
                  <c:v>-0.43988831837975828</c:v>
                </c:pt>
                <c:pt idx="21691">
                  <c:v>-0.46331882476806652</c:v>
                </c:pt>
                <c:pt idx="21692">
                  <c:v>-0.35651731491088884</c:v>
                </c:pt>
                <c:pt idx="21693">
                  <c:v>-0.33791224161785782</c:v>
                </c:pt>
                <c:pt idx="21694">
                  <c:v>-0.24757877985638291</c:v>
                </c:pt>
                <c:pt idx="21695">
                  <c:v>-0.12636168797808972</c:v>
                </c:pt>
                <c:pt idx="21696">
                  <c:v>7.1107546488633488E-3</c:v>
                </c:pt>
                <c:pt idx="21697">
                  <c:v>7.2723706563294854E-2</c:v>
                </c:pt>
                <c:pt idx="21698">
                  <c:v>0.10055812199908587</c:v>
                </c:pt>
                <c:pt idx="21699">
                  <c:v>-0.12399164835613879</c:v>
                </c:pt>
                <c:pt idx="21700">
                  <c:v>-0.29492918650305466</c:v>
                </c:pt>
                <c:pt idx="21701">
                  <c:v>1.4540863037109375</c:v>
                </c:pt>
                <c:pt idx="21702">
                  <c:v>-0.31500625610351568</c:v>
                </c:pt>
                <c:pt idx="21703">
                  <c:v>-0.34365336100256638</c:v>
                </c:pt>
                <c:pt idx="21704">
                  <c:v>-0.40460364023840611</c:v>
                </c:pt>
                <c:pt idx="21705">
                  <c:v>-0.37768395741784411</c:v>
                </c:pt>
                <c:pt idx="21706">
                  <c:v>-0.25637435913085954</c:v>
                </c:pt>
                <c:pt idx="21707">
                  <c:v>-0.20249684651685138</c:v>
                </c:pt>
                <c:pt idx="21708">
                  <c:v>-0.18342399597167974</c:v>
                </c:pt>
                <c:pt idx="21709">
                  <c:v>-0.1418692270915472</c:v>
                </c:pt>
                <c:pt idx="21710">
                  <c:v>-0.15841611226392172</c:v>
                </c:pt>
                <c:pt idx="21711">
                  <c:v>-0.21134090423583984</c:v>
                </c:pt>
                <c:pt idx="21712">
                  <c:v>-0.22835095723462467</c:v>
                </c:pt>
                <c:pt idx="21713">
                  <c:v>-0.2120628356933594</c:v>
                </c:pt>
                <c:pt idx="21714">
                  <c:v>-0.29293060302734392</c:v>
                </c:pt>
                <c:pt idx="21715">
                  <c:v>-0.62872028350830123</c:v>
                </c:pt>
                <c:pt idx="21716">
                  <c:v>-0.92575327555346143</c:v>
                </c:pt>
                <c:pt idx="21717">
                  <c:v>-0.93156210581469123</c:v>
                </c:pt>
                <c:pt idx="21718">
                  <c:v>-0.83043448130285902</c:v>
                </c:pt>
                <c:pt idx="21719">
                  <c:v>-0.92882092793774951</c:v>
                </c:pt>
                <c:pt idx="21720">
                  <c:v>-0.90309683481859815</c:v>
                </c:pt>
                <c:pt idx="21721">
                  <c:v>-0.72406355539953893</c:v>
                </c:pt>
                <c:pt idx="21722">
                  <c:v>-0.5124425888061519</c:v>
                </c:pt>
                <c:pt idx="21723">
                  <c:v>-0.79435571034753161</c:v>
                </c:pt>
                <c:pt idx="21724">
                  <c:v>-0.56435108184814453</c:v>
                </c:pt>
                <c:pt idx="21725">
                  <c:v>-0.46966616312670351</c:v>
                </c:pt>
                <c:pt idx="21726">
                  <c:v>-0.60965887705492638</c:v>
                </c:pt>
                <c:pt idx="21727">
                  <c:v>-0.29771773020422648</c:v>
                </c:pt>
                <c:pt idx="21728">
                  <c:v>-0.17013994852698039</c:v>
                </c:pt>
                <c:pt idx="21729">
                  <c:v>0.27731513977050781</c:v>
                </c:pt>
                <c:pt idx="21730">
                  <c:v>0.40126514434814453</c:v>
                </c:pt>
                <c:pt idx="21731">
                  <c:v>0.2943471272786839</c:v>
                </c:pt>
                <c:pt idx="21732">
                  <c:v>1.4840408960977811</c:v>
                </c:pt>
                <c:pt idx="21733">
                  <c:v>1.3309380213419222</c:v>
                </c:pt>
                <c:pt idx="21734">
                  <c:v>18.317008018493667</c:v>
                </c:pt>
                <c:pt idx="21735">
                  <c:v>24.355339368184442</c:v>
                </c:pt>
                <c:pt idx="21736">
                  <c:v>3.0734634399414063</c:v>
                </c:pt>
                <c:pt idx="21737">
                  <c:v>1.2692430814107074</c:v>
                </c:pt>
                <c:pt idx="21738">
                  <c:v>1.049594243367493</c:v>
                </c:pt>
                <c:pt idx="21739">
                  <c:v>1.1369431813557758</c:v>
                </c:pt>
                <c:pt idx="21740">
                  <c:v>1.1491430600484023</c:v>
                </c:pt>
                <c:pt idx="21741">
                  <c:v>0.73341560363769553</c:v>
                </c:pt>
                <c:pt idx="21742">
                  <c:v>0.20740270614624029</c:v>
                </c:pt>
                <c:pt idx="21743">
                  <c:v>0.51344744364422468</c:v>
                </c:pt>
                <c:pt idx="21744">
                  <c:v>0.47791226704913486</c:v>
                </c:pt>
                <c:pt idx="21745">
                  <c:v>2.2005189259846807</c:v>
                </c:pt>
                <c:pt idx="21746">
                  <c:v>2.0516236623128634</c:v>
                </c:pt>
                <c:pt idx="21747">
                  <c:v>4.0371921857198494</c:v>
                </c:pt>
                <c:pt idx="21748">
                  <c:v>2.420315742492678</c:v>
                </c:pt>
                <c:pt idx="21749">
                  <c:v>1.5765355428059706</c:v>
                </c:pt>
                <c:pt idx="21750">
                  <c:v>2.3852189381917128</c:v>
                </c:pt>
                <c:pt idx="21751">
                  <c:v>1.7270935376484995</c:v>
                </c:pt>
                <c:pt idx="21752">
                  <c:v>0.95460589726769773</c:v>
                </c:pt>
                <c:pt idx="21753">
                  <c:v>1.2779126167297359</c:v>
                </c:pt>
                <c:pt idx="21754">
                  <c:v>0.81861082712811173</c:v>
                </c:pt>
                <c:pt idx="21755">
                  <c:v>0.25050226847332624</c:v>
                </c:pt>
                <c:pt idx="21756">
                  <c:v>0.59932947158813499</c:v>
                </c:pt>
                <c:pt idx="21757">
                  <c:v>0.80288918813067767</c:v>
                </c:pt>
                <c:pt idx="21758">
                  <c:v>-0.44834836324059796</c:v>
                </c:pt>
                <c:pt idx="21759">
                  <c:v>1.792699972788512</c:v>
                </c:pt>
                <c:pt idx="21760">
                  <c:v>1.749155203501346</c:v>
                </c:pt>
                <c:pt idx="21761">
                  <c:v>3.358563741048215</c:v>
                </c:pt>
                <c:pt idx="21762">
                  <c:v>0.8979075749715546</c:v>
                </c:pt>
                <c:pt idx="21763">
                  <c:v>-0.38549725214642194</c:v>
                </c:pt>
                <c:pt idx="21764">
                  <c:v>-0.6584882736206058</c:v>
                </c:pt>
                <c:pt idx="21765">
                  <c:v>-0.97676960627239884</c:v>
                </c:pt>
                <c:pt idx="21766">
                  <c:v>-0.93355766932165785</c:v>
                </c:pt>
                <c:pt idx="21767">
                  <c:v>-1.7499446868896477E-2</c:v>
                </c:pt>
                <c:pt idx="21768">
                  <c:v>1.1638606389363417</c:v>
                </c:pt>
                <c:pt idx="21769">
                  <c:v>-0.15756877263390834</c:v>
                </c:pt>
                <c:pt idx="21770">
                  <c:v>-0.46154165267944336</c:v>
                </c:pt>
                <c:pt idx="21771">
                  <c:v>-0.68904622395831461</c:v>
                </c:pt>
                <c:pt idx="21772">
                  <c:v>-0.77695830663043386</c:v>
                </c:pt>
                <c:pt idx="21773">
                  <c:v>-0.31091817220055901</c:v>
                </c:pt>
                <c:pt idx="21774">
                  <c:v>-0.64010397593176549</c:v>
                </c:pt>
                <c:pt idx="21775">
                  <c:v>-1.5931247075398567</c:v>
                </c:pt>
                <c:pt idx="21776">
                  <c:v>-1.6193855603535785</c:v>
                </c:pt>
                <c:pt idx="21777">
                  <c:v>-2.3700606028238544</c:v>
                </c:pt>
                <c:pt idx="21778">
                  <c:v>-3.5536030133565077</c:v>
                </c:pt>
                <c:pt idx="21779">
                  <c:v>-3.6932772000630512</c:v>
                </c:pt>
                <c:pt idx="21780">
                  <c:v>-3.9674407641092557</c:v>
                </c:pt>
                <c:pt idx="21781">
                  <c:v>-4.2721052169799787</c:v>
                </c:pt>
                <c:pt idx="21782">
                  <c:v>-4.1554544766743771</c:v>
                </c:pt>
                <c:pt idx="21783">
                  <c:v>-4.0368494987487811</c:v>
                </c:pt>
                <c:pt idx="21784">
                  <c:v>-4.2151583035786775</c:v>
                </c:pt>
                <c:pt idx="21785">
                  <c:v>-4.6360839207967484</c:v>
                </c:pt>
                <c:pt idx="21786">
                  <c:v>-4.4545780817667815</c:v>
                </c:pt>
                <c:pt idx="21787">
                  <c:v>-4.2337279319763184</c:v>
                </c:pt>
                <c:pt idx="21788">
                  <c:v>-4.7230097452799686</c:v>
                </c:pt>
                <c:pt idx="21789">
                  <c:v>-4.9518450101216471</c:v>
                </c:pt>
                <c:pt idx="21790">
                  <c:v>-5.0965477625529161</c:v>
                </c:pt>
                <c:pt idx="21791">
                  <c:v>-4.9669861793518066</c:v>
                </c:pt>
                <c:pt idx="21792">
                  <c:v>-4.0278433163961145</c:v>
                </c:pt>
                <c:pt idx="21793">
                  <c:v>-4.143907388051332</c:v>
                </c:pt>
                <c:pt idx="21794">
                  <c:v>-16.654715220133433</c:v>
                </c:pt>
                <c:pt idx="21795">
                  <c:v>-21.893642425537102</c:v>
                </c:pt>
                <c:pt idx="21796">
                  <c:v>-4.9050874710083008</c:v>
                </c:pt>
                <c:pt idx="21797">
                  <c:v>-3.7606442769368309</c:v>
                </c:pt>
                <c:pt idx="21798">
                  <c:v>-3.362685839335084</c:v>
                </c:pt>
                <c:pt idx="21799">
                  <c:v>-2.6887203852335801</c:v>
                </c:pt>
                <c:pt idx="21800">
                  <c:v>-2.6682259241740089</c:v>
                </c:pt>
                <c:pt idx="21801">
                  <c:v>-2.8612610499064326</c:v>
                </c:pt>
                <c:pt idx="21802">
                  <c:v>-2.9900275866190782</c:v>
                </c:pt>
                <c:pt idx="21803">
                  <c:v>-2.9665489196777335</c:v>
                </c:pt>
                <c:pt idx="21804">
                  <c:v>-3.2380623817443848</c:v>
                </c:pt>
                <c:pt idx="21805">
                  <c:v>-2.0215368270874037</c:v>
                </c:pt>
                <c:pt idx="21806">
                  <c:v>-4.5345840454101545</c:v>
                </c:pt>
                <c:pt idx="21807">
                  <c:v>-1.4315808614094858</c:v>
                </c:pt>
                <c:pt idx="21808">
                  <c:v>15.506119251251222</c:v>
                </c:pt>
                <c:pt idx="21809">
                  <c:v>22.125594774882018</c:v>
                </c:pt>
                <c:pt idx="21810">
                  <c:v>24.738893667856878</c:v>
                </c:pt>
                <c:pt idx="21811">
                  <c:v>31.606399218241389</c:v>
                </c:pt>
                <c:pt idx="21812">
                  <c:v>37.46724971135459</c:v>
                </c:pt>
                <c:pt idx="21813">
                  <c:v>41.080889701843226</c:v>
                </c:pt>
                <c:pt idx="21814">
                  <c:v>34.530113538106335</c:v>
                </c:pt>
                <c:pt idx="21815">
                  <c:v>6.9175489743550411</c:v>
                </c:pt>
                <c:pt idx="21816">
                  <c:v>-20.81764364242553</c:v>
                </c:pt>
                <c:pt idx="21817">
                  <c:v>-40.741587320963554</c:v>
                </c:pt>
                <c:pt idx="21818">
                  <c:v>-52.402936299641965</c:v>
                </c:pt>
                <c:pt idx="21819">
                  <c:v>-61.834396362304673</c:v>
                </c:pt>
                <c:pt idx="21820">
                  <c:v>-65.303328831990569</c:v>
                </c:pt>
                <c:pt idx="21821">
                  <c:v>-62.051645119984975</c:v>
                </c:pt>
                <c:pt idx="21822">
                  <c:v>-57.146468162536607</c:v>
                </c:pt>
                <c:pt idx="21823">
                  <c:v>-48.385300477345751</c:v>
                </c:pt>
                <c:pt idx="21824">
                  <c:v>-7.4640237490336308</c:v>
                </c:pt>
                <c:pt idx="21825">
                  <c:v>27.902162075042718</c:v>
                </c:pt>
                <c:pt idx="21826">
                  <c:v>-9.9073983828226915</c:v>
                </c:pt>
                <c:pt idx="21827">
                  <c:v>-46.096979618072567</c:v>
                </c:pt>
                <c:pt idx="21828">
                  <c:v>-14.360829671223945</c:v>
                </c:pt>
                <c:pt idx="21829">
                  <c:v>-1.637613614400266</c:v>
                </c:pt>
                <c:pt idx="21830">
                  <c:v>1.0106280644733943</c:v>
                </c:pt>
                <c:pt idx="21831">
                  <c:v>2.0758991241455069</c:v>
                </c:pt>
                <c:pt idx="21832">
                  <c:v>2.8945067723591373</c:v>
                </c:pt>
                <c:pt idx="21833">
                  <c:v>3.1148846944173556</c:v>
                </c:pt>
                <c:pt idx="21834">
                  <c:v>3.5098924636840807</c:v>
                </c:pt>
                <c:pt idx="21835">
                  <c:v>3.6349754333496076</c:v>
                </c:pt>
                <c:pt idx="21836">
                  <c:v>3.1663716634114976</c:v>
                </c:pt>
                <c:pt idx="21837">
                  <c:v>1.2847038904825463</c:v>
                </c:pt>
                <c:pt idx="21838">
                  <c:v>-0.47042147318518357</c:v>
                </c:pt>
                <c:pt idx="21839">
                  <c:v>-1.3082030614216369</c:v>
                </c:pt>
                <c:pt idx="21840">
                  <c:v>-1.6608562469482426</c:v>
                </c:pt>
                <c:pt idx="21841">
                  <c:v>-1.6397132873535156</c:v>
                </c:pt>
                <c:pt idx="21842">
                  <c:v>-2.2748517990112305</c:v>
                </c:pt>
                <c:pt idx="21843">
                  <c:v>-2.405845006306889</c:v>
                </c:pt>
                <c:pt idx="21844">
                  <c:v>-2.3369137446085233</c:v>
                </c:pt>
                <c:pt idx="21845">
                  <c:v>-1.9351056416829806</c:v>
                </c:pt>
                <c:pt idx="21846">
                  <c:v>-1.7576446533203116</c:v>
                </c:pt>
                <c:pt idx="21847">
                  <c:v>-1.8475850423177462</c:v>
                </c:pt>
                <c:pt idx="21848">
                  <c:v>-1.7560596466064453</c:v>
                </c:pt>
                <c:pt idx="21849">
                  <c:v>-1.7073631286621094</c:v>
                </c:pt>
                <c:pt idx="21850">
                  <c:v>-1.7002471288045631</c:v>
                </c:pt>
                <c:pt idx="21851">
                  <c:v>-1.7230971654256564</c:v>
                </c:pt>
                <c:pt idx="21852">
                  <c:v>-1.1293204625446829</c:v>
                </c:pt>
                <c:pt idx="21853">
                  <c:v>2.4942242304483671</c:v>
                </c:pt>
                <c:pt idx="21854">
                  <c:v>-0.73041820526123047</c:v>
                </c:pt>
                <c:pt idx="21855">
                  <c:v>-20.713627179463735</c:v>
                </c:pt>
                <c:pt idx="21856">
                  <c:v>-3.2822275161743182</c:v>
                </c:pt>
                <c:pt idx="21857">
                  <c:v>0.75640773773193359</c:v>
                </c:pt>
                <c:pt idx="21858">
                  <c:v>1.3786169687906527</c:v>
                </c:pt>
                <c:pt idx="21859">
                  <c:v>4.3971697489382684E-2</c:v>
                </c:pt>
                <c:pt idx="21860">
                  <c:v>-0.41215833028149984</c:v>
                </c:pt>
                <c:pt idx="21861">
                  <c:v>-0.23199431101477336</c:v>
                </c:pt>
                <c:pt idx="21862">
                  <c:v>0.30343818664550781</c:v>
                </c:pt>
                <c:pt idx="21863">
                  <c:v>-9.6470514932889273E-3</c:v>
                </c:pt>
                <c:pt idx="21864">
                  <c:v>0.56555334726965589</c:v>
                </c:pt>
                <c:pt idx="21865">
                  <c:v>1.1518818537393822</c:v>
                </c:pt>
                <c:pt idx="21866">
                  <c:v>0.52660846710205078</c:v>
                </c:pt>
                <c:pt idx="21867">
                  <c:v>0.74201965332031283</c:v>
                </c:pt>
                <c:pt idx="21868">
                  <c:v>-0.303463935852051</c:v>
                </c:pt>
                <c:pt idx="21869">
                  <c:v>-0.14882596333825399</c:v>
                </c:pt>
                <c:pt idx="21870">
                  <c:v>5.2567799886105639E-2</c:v>
                </c:pt>
                <c:pt idx="21871">
                  <c:v>0.288998603820801</c:v>
                </c:pt>
                <c:pt idx="21872">
                  <c:v>5.5436134338378927E-2</c:v>
                </c:pt>
                <c:pt idx="21873">
                  <c:v>0.14502334594726574</c:v>
                </c:pt>
                <c:pt idx="21874">
                  <c:v>0.47693125406897241</c:v>
                </c:pt>
                <c:pt idx="21875">
                  <c:v>0.44191042582190232</c:v>
                </c:pt>
                <c:pt idx="21876">
                  <c:v>0.66942437489819928</c:v>
                </c:pt>
                <c:pt idx="21877">
                  <c:v>0.86789480845129696</c:v>
                </c:pt>
                <c:pt idx="21878">
                  <c:v>0.43658542633056652</c:v>
                </c:pt>
                <c:pt idx="21879">
                  <c:v>0.18030484517419162</c:v>
                </c:pt>
                <c:pt idx="21880">
                  <c:v>-0.16756629943847662</c:v>
                </c:pt>
                <c:pt idx="21881">
                  <c:v>-0.19357617696130092</c:v>
                </c:pt>
                <c:pt idx="21882">
                  <c:v>-0.31464831034350038</c:v>
                </c:pt>
                <c:pt idx="21883">
                  <c:v>-0.82007408142089866</c:v>
                </c:pt>
                <c:pt idx="21884">
                  <c:v>0.99627240498864456</c:v>
                </c:pt>
                <c:pt idx="21885">
                  <c:v>4.2305819193521774</c:v>
                </c:pt>
                <c:pt idx="21886">
                  <c:v>9.2934891382852864</c:v>
                </c:pt>
                <c:pt idx="21887">
                  <c:v>28.023541768391958</c:v>
                </c:pt>
                <c:pt idx="21888">
                  <c:v>21.19490146636964</c:v>
                </c:pt>
                <c:pt idx="21889">
                  <c:v>15.826740582784058</c:v>
                </c:pt>
                <c:pt idx="21890">
                  <c:v>14.093166669209836</c:v>
                </c:pt>
                <c:pt idx="21891">
                  <c:v>13.888825734456303</c:v>
                </c:pt>
                <c:pt idx="21892">
                  <c:v>15.364981333414789</c:v>
                </c:pt>
                <c:pt idx="21893">
                  <c:v>15.338139533996582</c:v>
                </c:pt>
                <c:pt idx="21894">
                  <c:v>12.594741503397582</c:v>
                </c:pt>
                <c:pt idx="21895">
                  <c:v>11.413981119791629</c:v>
                </c:pt>
                <c:pt idx="21896">
                  <c:v>12.025387128194097</c:v>
                </c:pt>
                <c:pt idx="21897">
                  <c:v>12.61276976267493</c:v>
                </c:pt>
                <c:pt idx="21898">
                  <c:v>16.132834752400647</c:v>
                </c:pt>
                <c:pt idx="21899">
                  <c:v>15.829886754353769</c:v>
                </c:pt>
                <c:pt idx="21900">
                  <c:v>15.309512138366706</c:v>
                </c:pt>
                <c:pt idx="21901">
                  <c:v>16.886642456054688</c:v>
                </c:pt>
                <c:pt idx="21902">
                  <c:v>18.801173528035413</c:v>
                </c:pt>
                <c:pt idx="21903">
                  <c:v>18.057696660359731</c:v>
                </c:pt>
                <c:pt idx="21904">
                  <c:v>16.480148633321143</c:v>
                </c:pt>
                <c:pt idx="21905">
                  <c:v>18.254842758178711</c:v>
                </c:pt>
                <c:pt idx="21906">
                  <c:v>17.301977157592788</c:v>
                </c:pt>
                <c:pt idx="21907">
                  <c:v>16.649668693542488</c:v>
                </c:pt>
                <c:pt idx="21908">
                  <c:v>24.061073303222656</c:v>
                </c:pt>
                <c:pt idx="21909">
                  <c:v>34.199383735656738</c:v>
                </c:pt>
                <c:pt idx="21910">
                  <c:v>41.248279571533196</c:v>
                </c:pt>
                <c:pt idx="21911">
                  <c:v>26.169807751973508</c:v>
                </c:pt>
                <c:pt idx="21912">
                  <c:v>20.068798383076903</c:v>
                </c:pt>
                <c:pt idx="21913">
                  <c:v>26.974107424418214</c:v>
                </c:pt>
                <c:pt idx="21914">
                  <c:v>38.429093043009402</c:v>
                </c:pt>
                <c:pt idx="21915">
                  <c:v>39.549480120340945</c:v>
                </c:pt>
                <c:pt idx="21916">
                  <c:v>38.347575505574575</c:v>
                </c:pt>
                <c:pt idx="21917">
                  <c:v>-48.527781168619754</c:v>
                </c:pt>
                <c:pt idx="21918">
                  <c:v>-54.099671999613392</c:v>
                </c:pt>
                <c:pt idx="21919">
                  <c:v>-7.7880509694417697</c:v>
                </c:pt>
                <c:pt idx="21920">
                  <c:v>8.9206835428873372</c:v>
                </c:pt>
                <c:pt idx="21921">
                  <c:v>13.802655220031742</c:v>
                </c:pt>
                <c:pt idx="21922">
                  <c:v>14.654487609863288</c:v>
                </c:pt>
                <c:pt idx="21923">
                  <c:v>8.6623417536418401</c:v>
                </c:pt>
                <c:pt idx="21924">
                  <c:v>7.4325160980224609</c:v>
                </c:pt>
                <c:pt idx="21925">
                  <c:v>10.068896611531617</c:v>
                </c:pt>
                <c:pt idx="21926">
                  <c:v>14.146476109822629</c:v>
                </c:pt>
                <c:pt idx="21927">
                  <c:v>14.603778839111328</c:v>
                </c:pt>
                <c:pt idx="21928">
                  <c:v>12.262740770975714</c:v>
                </c:pt>
                <c:pt idx="21929">
                  <c:v>15.390471140543578</c:v>
                </c:pt>
                <c:pt idx="21930">
                  <c:v>13.444587071736578</c:v>
                </c:pt>
                <c:pt idx="21931">
                  <c:v>10.234608968098993</c:v>
                </c:pt>
                <c:pt idx="21932">
                  <c:v>10.245993614196774</c:v>
                </c:pt>
                <c:pt idx="21933">
                  <c:v>12.670153299967414</c:v>
                </c:pt>
                <c:pt idx="21934">
                  <c:v>13.521217346191401</c:v>
                </c:pt>
                <c:pt idx="21935">
                  <c:v>15.533557573954226</c:v>
                </c:pt>
                <c:pt idx="21936">
                  <c:v>15.528981844584106</c:v>
                </c:pt>
                <c:pt idx="21937">
                  <c:v>14.149348258972168</c:v>
                </c:pt>
                <c:pt idx="21938">
                  <c:v>10.738559722900391</c:v>
                </c:pt>
                <c:pt idx="21939">
                  <c:v>8.8959614435831309</c:v>
                </c:pt>
                <c:pt idx="21940">
                  <c:v>9.811597506205322</c:v>
                </c:pt>
                <c:pt idx="21941">
                  <c:v>11.461986223856687</c:v>
                </c:pt>
                <c:pt idx="21942">
                  <c:v>13.37838077545166</c:v>
                </c:pt>
                <c:pt idx="21943">
                  <c:v>12.743347167968748</c:v>
                </c:pt>
                <c:pt idx="21944">
                  <c:v>11.297075271606445</c:v>
                </c:pt>
                <c:pt idx="21945">
                  <c:v>49.461617151896093</c:v>
                </c:pt>
                <c:pt idx="21946">
                  <c:v>159.20314470926911</c:v>
                </c:pt>
                <c:pt idx="21947">
                  <c:v>119.35701243082687</c:v>
                </c:pt>
                <c:pt idx="21948">
                  <c:v>53.439366340637207</c:v>
                </c:pt>
                <c:pt idx="21949">
                  <c:v>34.005380630493164</c:v>
                </c:pt>
                <c:pt idx="21950">
                  <c:v>29.822435696919683</c:v>
                </c:pt>
                <c:pt idx="21951">
                  <c:v>22.434565226236941</c:v>
                </c:pt>
                <c:pt idx="21952">
                  <c:v>21.407382329305044</c:v>
                </c:pt>
                <c:pt idx="21953">
                  <c:v>22.836723009745231</c:v>
                </c:pt>
                <c:pt idx="21954">
                  <c:v>22.385681788126586</c:v>
                </c:pt>
                <c:pt idx="21955">
                  <c:v>20.762414932250969</c:v>
                </c:pt>
                <c:pt idx="21956">
                  <c:v>23.257972399393687</c:v>
                </c:pt>
                <c:pt idx="21957">
                  <c:v>24.26674588521324</c:v>
                </c:pt>
                <c:pt idx="21958">
                  <c:v>21.683744748433341</c:v>
                </c:pt>
                <c:pt idx="21959">
                  <c:v>23.742403348286977</c:v>
                </c:pt>
                <c:pt idx="21960">
                  <c:v>23.208253224690687</c:v>
                </c:pt>
                <c:pt idx="21961">
                  <c:v>18.154664357503293</c:v>
                </c:pt>
                <c:pt idx="21962">
                  <c:v>14.064693768819215</c:v>
                </c:pt>
                <c:pt idx="21963">
                  <c:v>14.477806091308597</c:v>
                </c:pt>
                <c:pt idx="21964">
                  <c:v>17.232244809468504</c:v>
                </c:pt>
                <c:pt idx="21965">
                  <c:v>14.53244717915857</c:v>
                </c:pt>
                <c:pt idx="21966">
                  <c:v>13.232752799987797</c:v>
                </c:pt>
                <c:pt idx="21967">
                  <c:v>14.46848169962562</c:v>
                </c:pt>
                <c:pt idx="21968">
                  <c:v>13.726965904235836</c:v>
                </c:pt>
                <c:pt idx="21969">
                  <c:v>14.859333038330082</c:v>
                </c:pt>
                <c:pt idx="21970">
                  <c:v>18.856252670288093</c:v>
                </c:pt>
                <c:pt idx="21971">
                  <c:v>16.229571342468262</c:v>
                </c:pt>
                <c:pt idx="21972">
                  <c:v>13.673800150553461</c:v>
                </c:pt>
                <c:pt idx="21973">
                  <c:v>15.515827814738035</c:v>
                </c:pt>
                <c:pt idx="21974">
                  <c:v>16.757566134134887</c:v>
                </c:pt>
                <c:pt idx="21975">
                  <c:v>8.5750589370727557</c:v>
                </c:pt>
                <c:pt idx="21976">
                  <c:v>85.917201360066798</c:v>
                </c:pt>
                <c:pt idx="21977">
                  <c:v>69.55457496643065</c:v>
                </c:pt>
                <c:pt idx="21978">
                  <c:v>-33.345658779144273</c:v>
                </c:pt>
                <c:pt idx="21979">
                  <c:v>-61.991732597351081</c:v>
                </c:pt>
                <c:pt idx="21980">
                  <c:v>-71.409086068471311</c:v>
                </c:pt>
                <c:pt idx="21981">
                  <c:v>-73.147139867146791</c:v>
                </c:pt>
                <c:pt idx="21982">
                  <c:v>-72.968649705251067</c:v>
                </c:pt>
                <c:pt idx="21983">
                  <c:v>-72.947253545125363</c:v>
                </c:pt>
                <c:pt idx="21984">
                  <c:v>-73.946429888407451</c:v>
                </c:pt>
                <c:pt idx="21985">
                  <c:v>-73.377501328786138</c:v>
                </c:pt>
                <c:pt idx="21986">
                  <c:v>-73.971259435017942</c:v>
                </c:pt>
                <c:pt idx="21987">
                  <c:v>-74.296719074249296</c:v>
                </c:pt>
                <c:pt idx="21988">
                  <c:v>-74.898289839426596</c:v>
                </c:pt>
                <c:pt idx="21989">
                  <c:v>-74.366129239400223</c:v>
                </c:pt>
                <c:pt idx="21990">
                  <c:v>-73.747456709543897</c:v>
                </c:pt>
                <c:pt idx="21991">
                  <c:v>-74.748831748962402</c:v>
                </c:pt>
                <c:pt idx="21992">
                  <c:v>-75.785479068756089</c:v>
                </c:pt>
                <c:pt idx="21993">
                  <c:v>-75.154440085093199</c:v>
                </c:pt>
                <c:pt idx="21994">
                  <c:v>-74.801534652709933</c:v>
                </c:pt>
                <c:pt idx="21995">
                  <c:v>-76.08473014831543</c:v>
                </c:pt>
                <c:pt idx="21996">
                  <c:v>-76.752345244089668</c:v>
                </c:pt>
                <c:pt idx="21997">
                  <c:v>-77.431647777557373</c:v>
                </c:pt>
                <c:pt idx="21998">
                  <c:v>-77.103118260701478</c:v>
                </c:pt>
                <c:pt idx="21999">
                  <c:v>-76.768395264943422</c:v>
                </c:pt>
                <c:pt idx="22000">
                  <c:v>-76.325769106546957</c:v>
                </c:pt>
                <c:pt idx="22001">
                  <c:v>-73.813050111134856</c:v>
                </c:pt>
                <c:pt idx="22002">
                  <c:v>-74.280614376068115</c:v>
                </c:pt>
                <c:pt idx="22003">
                  <c:v>-74.567382335662813</c:v>
                </c:pt>
                <c:pt idx="22004">
                  <c:v>-73.310797214508028</c:v>
                </c:pt>
                <c:pt idx="22005">
                  <c:v>-74.033947467803955</c:v>
                </c:pt>
                <c:pt idx="22006">
                  <c:v>-83.634314378102673</c:v>
                </c:pt>
                <c:pt idx="22007">
                  <c:v>-91.143272399902401</c:v>
                </c:pt>
                <c:pt idx="22008">
                  <c:v>-84.815549532572419</c:v>
                </c:pt>
                <c:pt idx="22009">
                  <c:v>-81.467301845550509</c:v>
                </c:pt>
                <c:pt idx="22010">
                  <c:v>-80.652530193328801</c:v>
                </c:pt>
                <c:pt idx="22011">
                  <c:v>-80.572988510131822</c:v>
                </c:pt>
                <c:pt idx="22012">
                  <c:v>-79.407550811767521</c:v>
                </c:pt>
                <c:pt idx="22013">
                  <c:v>-78.140143553415953</c:v>
                </c:pt>
                <c:pt idx="22014">
                  <c:v>-77.266738573710114</c:v>
                </c:pt>
                <c:pt idx="22015">
                  <c:v>-76.105641523997008</c:v>
                </c:pt>
                <c:pt idx="22016">
                  <c:v>-76.919192473093631</c:v>
                </c:pt>
                <c:pt idx="22017">
                  <c:v>-77.816078027089375</c:v>
                </c:pt>
                <c:pt idx="22018">
                  <c:v>-83.692549546559633</c:v>
                </c:pt>
                <c:pt idx="22019">
                  <c:v>-80.310024102528899</c:v>
                </c:pt>
                <c:pt idx="22020">
                  <c:v>-80.722079912821357</c:v>
                </c:pt>
                <c:pt idx="22021">
                  <c:v>-80.79923884073888</c:v>
                </c:pt>
                <c:pt idx="22022">
                  <c:v>-80.166812260945676</c:v>
                </c:pt>
                <c:pt idx="22023">
                  <c:v>-80.063512802123924</c:v>
                </c:pt>
                <c:pt idx="22024">
                  <c:v>-80.240125656127901</c:v>
                </c:pt>
                <c:pt idx="22025">
                  <c:v>-80.743523756662967</c:v>
                </c:pt>
                <c:pt idx="22026">
                  <c:v>-80.856450875600189</c:v>
                </c:pt>
                <c:pt idx="22027">
                  <c:v>-80.842614332834799</c:v>
                </c:pt>
                <c:pt idx="22028">
                  <c:v>-81.00300359725945</c:v>
                </c:pt>
                <c:pt idx="22029">
                  <c:v>-80.994959354400592</c:v>
                </c:pt>
                <c:pt idx="22030">
                  <c:v>-80.295862674713092</c:v>
                </c:pt>
                <c:pt idx="22031">
                  <c:v>-79.617574691772489</c:v>
                </c:pt>
                <c:pt idx="22032">
                  <c:v>-79.344252268473326</c:v>
                </c:pt>
                <c:pt idx="22033">
                  <c:v>-79.630760510762485</c:v>
                </c:pt>
                <c:pt idx="22034">
                  <c:v>-81.406704584757506</c:v>
                </c:pt>
                <c:pt idx="22035">
                  <c:v>-87.937415758768694</c:v>
                </c:pt>
                <c:pt idx="22036">
                  <c:v>-95.250336170196533</c:v>
                </c:pt>
                <c:pt idx="22037">
                  <c:v>-98.757153193155943</c:v>
                </c:pt>
                <c:pt idx="22038">
                  <c:v>-96.650750319162967</c:v>
                </c:pt>
                <c:pt idx="22039">
                  <c:v>-85.273990631103473</c:v>
                </c:pt>
                <c:pt idx="22040">
                  <c:v>-66.934578577677371</c:v>
                </c:pt>
                <c:pt idx="22041">
                  <c:v>-56.666368802388561</c:v>
                </c:pt>
                <c:pt idx="22042">
                  <c:v>-59.253163973490345</c:v>
                </c:pt>
                <c:pt idx="22043">
                  <c:v>-61.094660441080805</c:v>
                </c:pt>
                <c:pt idx="22044">
                  <c:v>-62.318689028421993</c:v>
                </c:pt>
                <c:pt idx="22045">
                  <c:v>-69.09726746877044</c:v>
                </c:pt>
                <c:pt idx="22046">
                  <c:v>-69.945429166158092</c:v>
                </c:pt>
                <c:pt idx="22047">
                  <c:v>-59.441083908081055</c:v>
                </c:pt>
                <c:pt idx="22048">
                  <c:v>-42.876299222310408</c:v>
                </c:pt>
                <c:pt idx="22049">
                  <c:v>-34.103396415710435</c:v>
                </c:pt>
                <c:pt idx="22050">
                  <c:v>-31.518712997436523</c:v>
                </c:pt>
                <c:pt idx="22051">
                  <c:v>-30.210666656494141</c:v>
                </c:pt>
                <c:pt idx="22052">
                  <c:v>-30.704083760579344</c:v>
                </c:pt>
                <c:pt idx="22053">
                  <c:v>-31.769127209981193</c:v>
                </c:pt>
                <c:pt idx="22054">
                  <c:v>-34.077238082885756</c:v>
                </c:pt>
                <c:pt idx="22055">
                  <c:v>-36.530740737915039</c:v>
                </c:pt>
                <c:pt idx="22056">
                  <c:v>-37.832314809163336</c:v>
                </c:pt>
                <c:pt idx="22057">
                  <c:v>-38.19066333770752</c:v>
                </c:pt>
                <c:pt idx="22058">
                  <c:v>-37.769358634948766</c:v>
                </c:pt>
                <c:pt idx="22059">
                  <c:v>-37.243013381958022</c:v>
                </c:pt>
                <c:pt idx="22060">
                  <c:v>-35.047315279642802</c:v>
                </c:pt>
                <c:pt idx="22061">
                  <c:v>-33.982860565185533</c:v>
                </c:pt>
                <c:pt idx="22062">
                  <c:v>-32.581298192342139</c:v>
                </c:pt>
                <c:pt idx="22063">
                  <c:v>-31.4794054031372</c:v>
                </c:pt>
                <c:pt idx="22064">
                  <c:v>-29.472908973693841</c:v>
                </c:pt>
                <c:pt idx="22065">
                  <c:v>-23.271214803059927</c:v>
                </c:pt>
                <c:pt idx="22066">
                  <c:v>-10.976346651713019</c:v>
                </c:pt>
                <c:pt idx="22067">
                  <c:v>-2.1282809575398005</c:v>
                </c:pt>
                <c:pt idx="22068">
                  <c:v>2.6514498392741626</c:v>
                </c:pt>
                <c:pt idx="22069">
                  <c:v>7.74859078725183</c:v>
                </c:pt>
                <c:pt idx="22070">
                  <c:v>16.91451676686609</c:v>
                </c:pt>
                <c:pt idx="22071">
                  <c:v>25.216652552286746</c:v>
                </c:pt>
                <c:pt idx="22072">
                  <c:v>23.843484878540032</c:v>
                </c:pt>
                <c:pt idx="22073">
                  <c:v>22.554938634236585</c:v>
                </c:pt>
                <c:pt idx="22074">
                  <c:v>22.744178136189817</c:v>
                </c:pt>
                <c:pt idx="22075">
                  <c:v>23.223391850789305</c:v>
                </c:pt>
                <c:pt idx="22076">
                  <c:v>24.278251330057742</c:v>
                </c:pt>
                <c:pt idx="22077">
                  <c:v>25.589630126953118</c:v>
                </c:pt>
                <c:pt idx="22078">
                  <c:v>27.720400810241692</c:v>
                </c:pt>
                <c:pt idx="22079">
                  <c:v>27.790486653645864</c:v>
                </c:pt>
                <c:pt idx="22080">
                  <c:v>27.59567769368482</c:v>
                </c:pt>
                <c:pt idx="22081">
                  <c:v>26.726101557413699</c:v>
                </c:pt>
                <c:pt idx="22082">
                  <c:v>26.546010653177966</c:v>
                </c:pt>
                <c:pt idx="22083">
                  <c:v>27.590217590332021</c:v>
                </c:pt>
                <c:pt idx="22084">
                  <c:v>29.124135653177859</c:v>
                </c:pt>
                <c:pt idx="22085">
                  <c:v>30.987140337626087</c:v>
                </c:pt>
                <c:pt idx="22086">
                  <c:v>34.691814740498799</c:v>
                </c:pt>
                <c:pt idx="22087">
                  <c:v>34.834915479024176</c:v>
                </c:pt>
                <c:pt idx="22088">
                  <c:v>33.645683288574219</c:v>
                </c:pt>
                <c:pt idx="22089">
                  <c:v>32.614558855692479</c:v>
                </c:pt>
                <c:pt idx="22090">
                  <c:v>32.704479217529311</c:v>
                </c:pt>
                <c:pt idx="22091">
                  <c:v>34.355683644612526</c:v>
                </c:pt>
                <c:pt idx="22092">
                  <c:v>35.601313908894916</c:v>
                </c:pt>
                <c:pt idx="22093">
                  <c:v>35.83655897776282</c:v>
                </c:pt>
                <c:pt idx="22094">
                  <c:v>35.613677978515625</c:v>
                </c:pt>
                <c:pt idx="22095">
                  <c:v>34.578888893127441</c:v>
                </c:pt>
                <c:pt idx="22096">
                  <c:v>32.757604598999009</c:v>
                </c:pt>
                <c:pt idx="22097">
                  <c:v>30.83616034189869</c:v>
                </c:pt>
                <c:pt idx="22098">
                  <c:v>28.691062927246101</c:v>
                </c:pt>
                <c:pt idx="22099">
                  <c:v>26.373624483744379</c:v>
                </c:pt>
                <c:pt idx="22100">
                  <c:v>24.601420084635379</c:v>
                </c:pt>
                <c:pt idx="22101">
                  <c:v>23.251838048299195</c:v>
                </c:pt>
                <c:pt idx="22102">
                  <c:v>23.147555987040171</c:v>
                </c:pt>
                <c:pt idx="22103">
                  <c:v>23.825375556945794</c:v>
                </c:pt>
                <c:pt idx="22104">
                  <c:v>25.687959988911871</c:v>
                </c:pt>
                <c:pt idx="22105">
                  <c:v>27.319686889648438</c:v>
                </c:pt>
                <c:pt idx="22106">
                  <c:v>28.732271830240954</c:v>
                </c:pt>
                <c:pt idx="22107">
                  <c:v>29.511314709981207</c:v>
                </c:pt>
                <c:pt idx="22108">
                  <c:v>30.476189295450801</c:v>
                </c:pt>
                <c:pt idx="22109">
                  <c:v>30.016516685485833</c:v>
                </c:pt>
                <c:pt idx="22110">
                  <c:v>28.926374753316168</c:v>
                </c:pt>
                <c:pt idx="22111">
                  <c:v>27.461160024007199</c:v>
                </c:pt>
                <c:pt idx="22112">
                  <c:v>25.27254486083983</c:v>
                </c:pt>
                <c:pt idx="22113">
                  <c:v>21.966544469197512</c:v>
                </c:pt>
                <c:pt idx="22114">
                  <c:v>18.064675013224246</c:v>
                </c:pt>
                <c:pt idx="22115">
                  <c:v>14.306334177653072</c:v>
                </c:pt>
                <c:pt idx="22116">
                  <c:v>11.475608825683597</c:v>
                </c:pt>
                <c:pt idx="22117">
                  <c:v>7.4094737370809316</c:v>
                </c:pt>
                <c:pt idx="22118">
                  <c:v>4.8246752421060783</c:v>
                </c:pt>
                <c:pt idx="22119">
                  <c:v>3.6627505620321026</c:v>
                </c:pt>
                <c:pt idx="22120">
                  <c:v>0.11960220336914065</c:v>
                </c:pt>
                <c:pt idx="22121">
                  <c:v>-3.4855963389079552</c:v>
                </c:pt>
                <c:pt idx="22122">
                  <c:v>-4.8415683110554264</c:v>
                </c:pt>
                <c:pt idx="22123">
                  <c:v>-6.4624598821004611</c:v>
                </c:pt>
                <c:pt idx="22124">
                  <c:v>-9.6296650568643827</c:v>
                </c:pt>
                <c:pt idx="22125">
                  <c:v>-12.337552706400629</c:v>
                </c:pt>
                <c:pt idx="22126">
                  <c:v>-20.575400034586544</c:v>
                </c:pt>
                <c:pt idx="22127">
                  <c:v>-35.913446426391573</c:v>
                </c:pt>
                <c:pt idx="22128">
                  <c:v>-47.645511627197266</c:v>
                </c:pt>
                <c:pt idx="22129">
                  <c:v>-58.066806157430044</c:v>
                </c:pt>
                <c:pt idx="22130">
                  <c:v>-60.396196683247794</c:v>
                </c:pt>
                <c:pt idx="22131">
                  <c:v>-53.842799822489503</c:v>
                </c:pt>
                <c:pt idx="22132">
                  <c:v>-39.984359741210923</c:v>
                </c:pt>
                <c:pt idx="22133">
                  <c:v>-29.199771881103516</c:v>
                </c:pt>
                <c:pt idx="22134">
                  <c:v>-22.465567588806145</c:v>
                </c:pt>
                <c:pt idx="22135">
                  <c:v>-14.097391446431509</c:v>
                </c:pt>
                <c:pt idx="22136">
                  <c:v>-6.1590175628662074</c:v>
                </c:pt>
                <c:pt idx="22137">
                  <c:v>-2.5392595926920194</c:v>
                </c:pt>
                <c:pt idx="22138">
                  <c:v>-3.6220127741495389</c:v>
                </c:pt>
                <c:pt idx="22139">
                  <c:v>-8.7571461995441968</c:v>
                </c:pt>
                <c:pt idx="22140">
                  <c:v>-15.184043566385867</c:v>
                </c:pt>
                <c:pt idx="22141">
                  <c:v>8.3683341344198006</c:v>
                </c:pt>
                <c:pt idx="22142">
                  <c:v>15.013732274373302</c:v>
                </c:pt>
                <c:pt idx="22143">
                  <c:v>-0.50453376770019509</c:v>
                </c:pt>
                <c:pt idx="22144">
                  <c:v>-1.5457652409870655</c:v>
                </c:pt>
                <c:pt idx="22145">
                  <c:v>-1.9076312383015193</c:v>
                </c:pt>
                <c:pt idx="22146">
                  <c:v>-1.8059619267781954</c:v>
                </c:pt>
                <c:pt idx="22147">
                  <c:v>-2.3058713277181369</c:v>
                </c:pt>
                <c:pt idx="22148">
                  <c:v>-2.5218276977539071</c:v>
                </c:pt>
                <c:pt idx="22149">
                  <c:v>-2.2723067601521052</c:v>
                </c:pt>
                <c:pt idx="22150">
                  <c:v>-2.6077349980672597</c:v>
                </c:pt>
                <c:pt idx="22151">
                  <c:v>-2.246260007222419</c:v>
                </c:pt>
                <c:pt idx="22152">
                  <c:v>-2.1358251571655273</c:v>
                </c:pt>
                <c:pt idx="22153">
                  <c:v>-2.2206163406372079</c:v>
                </c:pt>
                <c:pt idx="22154">
                  <c:v>-2.3781255086263409</c:v>
                </c:pt>
                <c:pt idx="22155">
                  <c:v>-2.7513621648151907</c:v>
                </c:pt>
                <c:pt idx="22156">
                  <c:v>-3.390530268351315</c:v>
                </c:pt>
                <c:pt idx="22157">
                  <c:v>-3.9062945048013953</c:v>
                </c:pt>
                <c:pt idx="22158">
                  <c:v>-3.9242744445800781</c:v>
                </c:pt>
                <c:pt idx="22159">
                  <c:v>-6.1989997227987015</c:v>
                </c:pt>
                <c:pt idx="22160">
                  <c:v>-34.411679267883272</c:v>
                </c:pt>
                <c:pt idx="22161">
                  <c:v>-42.859653631846101</c:v>
                </c:pt>
                <c:pt idx="22162">
                  <c:v>-29.602147420247377</c:v>
                </c:pt>
                <c:pt idx="22163">
                  <c:v>-27.718871434529603</c:v>
                </c:pt>
                <c:pt idx="22164">
                  <c:v>-26.807136058807316</c:v>
                </c:pt>
                <c:pt idx="22165">
                  <c:v>-26.698132673899341</c:v>
                </c:pt>
                <c:pt idx="22166">
                  <c:v>-27.071675300598145</c:v>
                </c:pt>
                <c:pt idx="22167">
                  <c:v>-26.570829391479549</c:v>
                </c:pt>
                <c:pt idx="22168">
                  <c:v>-26.779279867807986</c:v>
                </c:pt>
                <c:pt idx="22169">
                  <c:v>-26.744537989298525</c:v>
                </c:pt>
                <c:pt idx="22170">
                  <c:v>-26.17623233795171</c:v>
                </c:pt>
                <c:pt idx="22171">
                  <c:v>-26.970974127451605</c:v>
                </c:pt>
                <c:pt idx="22172">
                  <c:v>-25.263036886851001</c:v>
                </c:pt>
                <c:pt idx="22173">
                  <c:v>-19.759271303812696</c:v>
                </c:pt>
                <c:pt idx="22174">
                  <c:v>-18.006865819295186</c:v>
                </c:pt>
                <c:pt idx="22175">
                  <c:v>-17.645015398661251</c:v>
                </c:pt>
                <c:pt idx="22176">
                  <c:v>-16.61116123199464</c:v>
                </c:pt>
                <c:pt idx="22177">
                  <c:v>-15.247440020243289</c:v>
                </c:pt>
                <c:pt idx="22178">
                  <c:v>-13.948707580566403</c:v>
                </c:pt>
                <c:pt idx="22179">
                  <c:v>-6.6159130732219156</c:v>
                </c:pt>
                <c:pt idx="22180">
                  <c:v>26.600551287333239</c:v>
                </c:pt>
                <c:pt idx="22181">
                  <c:v>79.747263908386302</c:v>
                </c:pt>
                <c:pt idx="22182">
                  <c:v>118.01912911732984</c:v>
                </c:pt>
                <c:pt idx="22183">
                  <c:v>133.85726483662935</c:v>
                </c:pt>
                <c:pt idx="22184">
                  <c:v>134.90904744466141</c:v>
                </c:pt>
                <c:pt idx="22185">
                  <c:v>130.12151241302496</c:v>
                </c:pt>
                <c:pt idx="22186">
                  <c:v>125.01063855489096</c:v>
                </c:pt>
                <c:pt idx="22187">
                  <c:v>127.10331439971924</c:v>
                </c:pt>
                <c:pt idx="22188">
                  <c:v>134.89967346191401</c:v>
                </c:pt>
                <c:pt idx="22189">
                  <c:v>90.047358512878418</c:v>
                </c:pt>
                <c:pt idx="22190">
                  <c:v>11.117179870605469</c:v>
                </c:pt>
                <c:pt idx="22191">
                  <c:v>-12.077964464823367</c:v>
                </c:pt>
                <c:pt idx="22192">
                  <c:v>-25.393707593282102</c:v>
                </c:pt>
                <c:pt idx="22193">
                  <c:v>-1.7165800730386991</c:v>
                </c:pt>
                <c:pt idx="22194">
                  <c:v>4.0363334019979238</c:v>
                </c:pt>
                <c:pt idx="22195">
                  <c:v>3.8940095901489249</c:v>
                </c:pt>
                <c:pt idx="22196">
                  <c:v>2.0391365687052039</c:v>
                </c:pt>
                <c:pt idx="22197">
                  <c:v>1.4348084131876244</c:v>
                </c:pt>
                <c:pt idx="22198">
                  <c:v>0.47533734639478098</c:v>
                </c:pt>
                <c:pt idx="22199">
                  <c:v>1.1678002675374723</c:v>
                </c:pt>
                <c:pt idx="22200">
                  <c:v>2.1166337331136433</c:v>
                </c:pt>
                <c:pt idx="22201">
                  <c:v>3.8857777913449375E-2</c:v>
                </c:pt>
                <c:pt idx="22202">
                  <c:v>-2.5727427800496789</c:v>
                </c:pt>
                <c:pt idx="22203">
                  <c:v>-3.2308225631713872</c:v>
                </c:pt>
                <c:pt idx="22204">
                  <c:v>-3.1247952779133374</c:v>
                </c:pt>
                <c:pt idx="22205">
                  <c:v>-2.164486567179325</c:v>
                </c:pt>
                <c:pt idx="22206">
                  <c:v>-2.7091725667318092</c:v>
                </c:pt>
                <c:pt idx="22207">
                  <c:v>-2.7594642639160156</c:v>
                </c:pt>
                <c:pt idx="22208">
                  <c:v>-3.2737738291422152</c:v>
                </c:pt>
                <c:pt idx="22209">
                  <c:v>-3.0540904998779297</c:v>
                </c:pt>
                <c:pt idx="22210">
                  <c:v>-4.7702906926473396</c:v>
                </c:pt>
                <c:pt idx="22211">
                  <c:v>-4.8963095347086227</c:v>
                </c:pt>
                <c:pt idx="22212">
                  <c:v>-4.2773122787475568</c:v>
                </c:pt>
                <c:pt idx="22213">
                  <c:v>-4.8769629796346425</c:v>
                </c:pt>
                <c:pt idx="22214">
                  <c:v>-4.1870609919229764</c:v>
                </c:pt>
                <c:pt idx="22215">
                  <c:v>-3.3676567077636719</c:v>
                </c:pt>
                <c:pt idx="22216">
                  <c:v>-3.3142334620158627</c:v>
                </c:pt>
                <c:pt idx="22217">
                  <c:v>-3.8506466547647724</c:v>
                </c:pt>
                <c:pt idx="22218">
                  <c:v>2.1564585367838149</c:v>
                </c:pt>
                <c:pt idx="22219">
                  <c:v>1.2876046498616911</c:v>
                </c:pt>
                <c:pt idx="22220">
                  <c:v>-17.479266166687015</c:v>
                </c:pt>
                <c:pt idx="22221">
                  <c:v>-11.842361450195313</c:v>
                </c:pt>
                <c:pt idx="22222">
                  <c:v>-3.6675488154093046</c:v>
                </c:pt>
                <c:pt idx="22223">
                  <c:v>-2.3225596745809289</c:v>
                </c:pt>
                <c:pt idx="22224">
                  <c:v>-1.1648143132528048</c:v>
                </c:pt>
                <c:pt idx="22225">
                  <c:v>-1.2054691314697266</c:v>
                </c:pt>
                <c:pt idx="22226">
                  <c:v>-0.80242220560705846</c:v>
                </c:pt>
                <c:pt idx="22227">
                  <c:v>-1.1201785405477271</c:v>
                </c:pt>
                <c:pt idx="22228">
                  <c:v>-1.0928532282512156</c:v>
                </c:pt>
                <c:pt idx="22229">
                  <c:v>-0.72901185353600828</c:v>
                </c:pt>
                <c:pt idx="22230">
                  <c:v>-1.3396377563476558</c:v>
                </c:pt>
                <c:pt idx="22231">
                  <c:v>-1.6293980280559026</c:v>
                </c:pt>
                <c:pt idx="22232">
                  <c:v>-1.7707303365071994</c:v>
                </c:pt>
                <c:pt idx="22233">
                  <c:v>-1.960825602213504</c:v>
                </c:pt>
                <c:pt idx="22234">
                  <c:v>-1.6683556238809847</c:v>
                </c:pt>
                <c:pt idx="22235">
                  <c:v>-0.13557402292894938</c:v>
                </c:pt>
                <c:pt idx="22236">
                  <c:v>-0.17230892181396484</c:v>
                </c:pt>
                <c:pt idx="22237">
                  <c:v>0.38197835286462151</c:v>
                </c:pt>
                <c:pt idx="22238">
                  <c:v>0.42631753285729712</c:v>
                </c:pt>
                <c:pt idx="22239">
                  <c:v>0.95498243967699659</c:v>
                </c:pt>
                <c:pt idx="22240">
                  <c:v>0.42534542083740245</c:v>
                </c:pt>
                <c:pt idx="22241">
                  <c:v>-4.128233591723076E-2</c:v>
                </c:pt>
                <c:pt idx="22242">
                  <c:v>0.22883097330736746</c:v>
                </c:pt>
                <c:pt idx="22243">
                  <c:v>-0.26965872446692174</c:v>
                </c:pt>
                <c:pt idx="22244">
                  <c:v>-0.98437786102294877</c:v>
                </c:pt>
                <c:pt idx="22245">
                  <c:v>0.52099037170410167</c:v>
                </c:pt>
                <c:pt idx="22246">
                  <c:v>0.92804654439282763</c:v>
                </c:pt>
                <c:pt idx="22247">
                  <c:v>-1.8951209386189021</c:v>
                </c:pt>
                <c:pt idx="22248">
                  <c:v>0.2682053248087185</c:v>
                </c:pt>
                <c:pt idx="22249">
                  <c:v>-4.5715913772583008</c:v>
                </c:pt>
                <c:pt idx="22250">
                  <c:v>5.5861161549886464</c:v>
                </c:pt>
                <c:pt idx="22251">
                  <c:v>101.22891139984131</c:v>
                </c:pt>
                <c:pt idx="22252">
                  <c:v>159.4761832555136</c:v>
                </c:pt>
                <c:pt idx="22253">
                  <c:v>61.502745628356948</c:v>
                </c:pt>
                <c:pt idx="22254">
                  <c:v>57.172368049621582</c:v>
                </c:pt>
                <c:pt idx="22255">
                  <c:v>36.933876037597642</c:v>
                </c:pt>
                <c:pt idx="22256">
                  <c:v>10.363684018452892</c:v>
                </c:pt>
                <c:pt idx="22257">
                  <c:v>-5.1610832214355451</c:v>
                </c:pt>
                <c:pt idx="22258">
                  <c:v>8.4562139511108381</c:v>
                </c:pt>
                <c:pt idx="22259">
                  <c:v>17.438175519307379</c:v>
                </c:pt>
                <c:pt idx="22260">
                  <c:v>20.200359980265251</c:v>
                </c:pt>
                <c:pt idx="22261">
                  <c:v>51.510643641154047</c:v>
                </c:pt>
                <c:pt idx="22262">
                  <c:v>87.626104990641238</c:v>
                </c:pt>
                <c:pt idx="22263">
                  <c:v>89.611716906229702</c:v>
                </c:pt>
                <c:pt idx="22264">
                  <c:v>73.726219495137514</c:v>
                </c:pt>
                <c:pt idx="22265">
                  <c:v>75.868797302246037</c:v>
                </c:pt>
                <c:pt idx="22266">
                  <c:v>73.598080635070801</c:v>
                </c:pt>
                <c:pt idx="22267">
                  <c:v>79.139756520589174</c:v>
                </c:pt>
                <c:pt idx="22268">
                  <c:v>64.172133763631166</c:v>
                </c:pt>
                <c:pt idx="22269">
                  <c:v>22.92742697397874</c:v>
                </c:pt>
                <c:pt idx="22270">
                  <c:v>91.801615079244044</c:v>
                </c:pt>
                <c:pt idx="22271">
                  <c:v>124.19934876759847</c:v>
                </c:pt>
                <c:pt idx="22272">
                  <c:v>116.31279945373535</c:v>
                </c:pt>
                <c:pt idx="22273">
                  <c:v>82.536033630371094</c:v>
                </c:pt>
                <c:pt idx="22274">
                  <c:v>30.873575210571289</c:v>
                </c:pt>
                <c:pt idx="22275">
                  <c:v>79.680214246114033</c:v>
                </c:pt>
                <c:pt idx="22276">
                  <c:v>77.660604159037362</c:v>
                </c:pt>
                <c:pt idx="22277">
                  <c:v>109.32131735483799</c:v>
                </c:pt>
                <c:pt idx="22278">
                  <c:v>107.29179414113356</c:v>
                </c:pt>
                <c:pt idx="22279">
                  <c:v>92.293786366780594</c:v>
                </c:pt>
                <c:pt idx="22280">
                  <c:v>43.178198178609264</c:v>
                </c:pt>
                <c:pt idx="22281">
                  <c:v>234.21076647440592</c:v>
                </c:pt>
                <c:pt idx="22282">
                  <c:v>104.08251635233555</c:v>
                </c:pt>
                <c:pt idx="22283">
                  <c:v>30.324481646219851</c:v>
                </c:pt>
                <c:pt idx="22284">
                  <c:v>7.6711708704630155</c:v>
                </c:pt>
                <c:pt idx="22285">
                  <c:v>-2.4937748908996582</c:v>
                </c:pt>
                <c:pt idx="22286">
                  <c:v>-0.50089438756305071</c:v>
                </c:pt>
                <c:pt idx="22287">
                  <c:v>25.163719654083241</c:v>
                </c:pt>
                <c:pt idx="22288">
                  <c:v>27.626301924387633</c:v>
                </c:pt>
                <c:pt idx="22289">
                  <c:v>1.1007378896077289</c:v>
                </c:pt>
                <c:pt idx="22290">
                  <c:v>-1.4025789896647325</c:v>
                </c:pt>
                <c:pt idx="22291">
                  <c:v>-0.62858978907269147</c:v>
                </c:pt>
                <c:pt idx="22292">
                  <c:v>0.43553193410241431</c:v>
                </c:pt>
                <c:pt idx="22293">
                  <c:v>9.7085316975892552E-2</c:v>
                </c:pt>
                <c:pt idx="22294">
                  <c:v>0.40207322438561732</c:v>
                </c:pt>
                <c:pt idx="22295">
                  <c:v>9.2685573895772126</c:v>
                </c:pt>
                <c:pt idx="22296">
                  <c:v>-3.1371316909790048</c:v>
                </c:pt>
                <c:pt idx="22297">
                  <c:v>0.14548730850219743</c:v>
                </c:pt>
                <c:pt idx="22298">
                  <c:v>-0.20047998428344729</c:v>
                </c:pt>
                <c:pt idx="22299">
                  <c:v>-0.21552864710491804</c:v>
                </c:pt>
                <c:pt idx="22300">
                  <c:v>-0.19121829668679888</c:v>
                </c:pt>
                <c:pt idx="22301">
                  <c:v>-0.17976824442544637</c:v>
                </c:pt>
                <c:pt idx="22302">
                  <c:v>-0.18604485193887399</c:v>
                </c:pt>
                <c:pt idx="22303">
                  <c:v>-0.23928944269815139</c:v>
                </c:pt>
                <c:pt idx="22304">
                  <c:v>-0.27600344022113166</c:v>
                </c:pt>
                <c:pt idx="22305">
                  <c:v>-0.23688459396362305</c:v>
                </c:pt>
                <c:pt idx="22306">
                  <c:v>-0.32415183385217017</c:v>
                </c:pt>
                <c:pt idx="22307">
                  <c:v>-0.20331319173180878</c:v>
                </c:pt>
                <c:pt idx="22308">
                  <c:v>-1.0760628382365105</c:v>
                </c:pt>
                <c:pt idx="22309">
                  <c:v>1.2968594233195181</c:v>
                </c:pt>
                <c:pt idx="22310">
                  <c:v>3.0042611757914415</c:v>
                </c:pt>
                <c:pt idx="22311">
                  <c:v>16.343546549479179</c:v>
                </c:pt>
                <c:pt idx="22312">
                  <c:v>14.122564792633057</c:v>
                </c:pt>
                <c:pt idx="22313">
                  <c:v>11.442830403645814</c:v>
                </c:pt>
                <c:pt idx="22314">
                  <c:v>5.3219052950541386</c:v>
                </c:pt>
                <c:pt idx="22315">
                  <c:v>6.6450257301330566</c:v>
                </c:pt>
                <c:pt idx="22316">
                  <c:v>3.8592844009399405</c:v>
                </c:pt>
                <c:pt idx="22317">
                  <c:v>2.333301544189454</c:v>
                </c:pt>
                <c:pt idx="22318">
                  <c:v>2.5396382013956886</c:v>
                </c:pt>
                <c:pt idx="22319">
                  <c:v>4.2651545206705883</c:v>
                </c:pt>
                <c:pt idx="22320">
                  <c:v>2.5746269226074219</c:v>
                </c:pt>
                <c:pt idx="22321">
                  <c:v>2.2894701957702637</c:v>
                </c:pt>
                <c:pt idx="22322">
                  <c:v>2.0260675748189669</c:v>
                </c:pt>
                <c:pt idx="22323">
                  <c:v>3.887528419494628</c:v>
                </c:pt>
                <c:pt idx="22324">
                  <c:v>4.1164881388345975</c:v>
                </c:pt>
                <c:pt idx="22325">
                  <c:v>-1.3700787226359241</c:v>
                </c:pt>
                <c:pt idx="22326">
                  <c:v>6.7901172637939435</c:v>
                </c:pt>
                <c:pt idx="22327">
                  <c:v>3.9409333864848008</c:v>
                </c:pt>
                <c:pt idx="22328">
                  <c:v>3.8175525665283203</c:v>
                </c:pt>
                <c:pt idx="22329">
                  <c:v>3.5281996726989755</c:v>
                </c:pt>
                <c:pt idx="22330">
                  <c:v>3.6992999712626338</c:v>
                </c:pt>
                <c:pt idx="22331">
                  <c:v>3.346510410308837</c:v>
                </c:pt>
                <c:pt idx="22332">
                  <c:v>0.55330594380694698</c:v>
                </c:pt>
                <c:pt idx="22333">
                  <c:v>4.4196737607319978</c:v>
                </c:pt>
                <c:pt idx="22334">
                  <c:v>1.8349717458088999</c:v>
                </c:pt>
                <c:pt idx="22335">
                  <c:v>2.2536773681640634</c:v>
                </c:pt>
                <c:pt idx="22336">
                  <c:v>3.04832665125531</c:v>
                </c:pt>
                <c:pt idx="22337">
                  <c:v>3.6745527585347313</c:v>
                </c:pt>
                <c:pt idx="22338">
                  <c:v>4.6260558764139956</c:v>
                </c:pt>
                <c:pt idx="22339">
                  <c:v>4.495901346206665</c:v>
                </c:pt>
                <c:pt idx="22340">
                  <c:v>2.0229129791259766</c:v>
                </c:pt>
                <c:pt idx="22341">
                  <c:v>0.27177476882934587</c:v>
                </c:pt>
                <c:pt idx="22342">
                  <c:v>0.13768394788107235</c:v>
                </c:pt>
                <c:pt idx="22343">
                  <c:v>-0.2507607936859132</c:v>
                </c:pt>
                <c:pt idx="22344">
                  <c:v>0.36156368255615234</c:v>
                </c:pt>
                <c:pt idx="22345">
                  <c:v>5.4406007130950264E-2</c:v>
                </c:pt>
                <c:pt idx="22346">
                  <c:v>-1.2275854746491181E-2</c:v>
                </c:pt>
                <c:pt idx="22347">
                  <c:v>-7.947206497192388E-3</c:v>
                </c:pt>
                <c:pt idx="22348">
                  <c:v>-5.9583187103271502E-3</c:v>
                </c:pt>
                <c:pt idx="22349">
                  <c:v>-8.8021755218505877E-3</c:v>
                </c:pt>
                <c:pt idx="22350">
                  <c:v>-1.1090914408356413E-2</c:v>
                </c:pt>
                <c:pt idx="22351">
                  <c:v>-9.0550581614081728E-3</c:v>
                </c:pt>
                <c:pt idx="22352">
                  <c:v>-9.5496972402031623E-3</c:v>
                </c:pt>
                <c:pt idx="22353">
                  <c:v>5.1196416220022933E-4</c:v>
                </c:pt>
                <c:pt idx="22354">
                  <c:v>-4.9796899159844131E-3</c:v>
                </c:pt>
                <c:pt idx="22355">
                  <c:v>-4.4909318288262057E-3</c:v>
                </c:pt>
                <c:pt idx="22356">
                  <c:v>-4.2928854624335617E-3</c:v>
                </c:pt>
                <c:pt idx="22357">
                  <c:v>-4.2625268300469071E-3</c:v>
                </c:pt>
                <c:pt idx="22358">
                  <c:v>-5.2057902018134445E-3</c:v>
                </c:pt>
                <c:pt idx="22359">
                  <c:v>-5.69756825763079E-3</c:v>
                </c:pt>
                <c:pt idx="22360">
                  <c:v>-3.2122135162353529E-3</c:v>
                </c:pt>
                <c:pt idx="22361">
                  <c:v>-2.4449030558173507E-3</c:v>
                </c:pt>
                <c:pt idx="22362">
                  <c:v>-2.5167465209960942E-3</c:v>
                </c:pt>
                <c:pt idx="22363">
                  <c:v>-8.1717967987060582E-3</c:v>
                </c:pt>
                <c:pt idx="22364">
                  <c:v>-1.6607205073029263E-2</c:v>
                </c:pt>
                <c:pt idx="22365">
                  <c:v>-2.5381406148284213E-2</c:v>
                </c:pt>
                <c:pt idx="22366">
                  <c:v>-4.6381076176970723E-2</c:v>
                </c:pt>
                <c:pt idx="22367">
                  <c:v>-3.5476287205995063E-2</c:v>
                </c:pt>
                <c:pt idx="22368">
                  <c:v>-3.4761349360167074E-2</c:v>
                </c:pt>
                <c:pt idx="22369">
                  <c:v>3.788789113363579E-2</c:v>
                </c:pt>
                <c:pt idx="22370">
                  <c:v>-1.8890778223692461E-2</c:v>
                </c:pt>
                <c:pt idx="22371">
                  <c:v>-7.4040095011582725E-3</c:v>
                </c:pt>
                <c:pt idx="22372">
                  <c:v>-2.7170976002821607E-3</c:v>
                </c:pt>
                <c:pt idx="22373">
                  <c:v>6.0746669769287109E-3</c:v>
                </c:pt>
                <c:pt idx="22374">
                  <c:v>3.0839602152525476E-2</c:v>
                </c:pt>
                <c:pt idx="22375">
                  <c:v>6.0625871022637074E-3</c:v>
                </c:pt>
                <c:pt idx="22376">
                  <c:v>-2.0369370778382752E-2</c:v>
                </c:pt>
                <c:pt idx="22377">
                  <c:v>1.4961163202940501E-2</c:v>
                </c:pt>
                <c:pt idx="22378">
                  <c:v>2.5649944941193343E-2</c:v>
                </c:pt>
                <c:pt idx="22379">
                  <c:v>7.2497367858886774E-2</c:v>
                </c:pt>
                <c:pt idx="22380">
                  <c:v>4.4006268183380833E-2</c:v>
                </c:pt>
                <c:pt idx="22381">
                  <c:v>9.7174644470214844E-3</c:v>
                </c:pt>
                <c:pt idx="22382">
                  <c:v>4.9257119496672885E-2</c:v>
                </c:pt>
                <c:pt idx="22383">
                  <c:v>0.10126900672912599</c:v>
                </c:pt>
                <c:pt idx="22384">
                  <c:v>9.6760908762632963E-2</c:v>
                </c:pt>
                <c:pt idx="22385">
                  <c:v>0.11015176773071289</c:v>
                </c:pt>
                <c:pt idx="22386">
                  <c:v>5.2510579427092814E-2</c:v>
                </c:pt>
                <c:pt idx="22387">
                  <c:v>9.3641122182191422E-2</c:v>
                </c:pt>
                <c:pt idx="22388">
                  <c:v>0.13081192970275873</c:v>
                </c:pt>
                <c:pt idx="22389">
                  <c:v>0.18239823977154407</c:v>
                </c:pt>
                <c:pt idx="22390">
                  <c:v>0.22347021102905268</c:v>
                </c:pt>
                <c:pt idx="22391">
                  <c:v>2.5888125101715797E-2</c:v>
                </c:pt>
                <c:pt idx="22392">
                  <c:v>-9.4902356465667054E-2</c:v>
                </c:pt>
                <c:pt idx="22393">
                  <c:v>0.18631084760028221</c:v>
                </c:pt>
                <c:pt idx="22394">
                  <c:v>0.1794313589731758</c:v>
                </c:pt>
                <c:pt idx="22395">
                  <c:v>0.47539242108663882</c:v>
                </c:pt>
                <c:pt idx="22396">
                  <c:v>-0.21378231048583993</c:v>
                </c:pt>
                <c:pt idx="22397">
                  <c:v>-1.7881750265757157</c:v>
                </c:pt>
                <c:pt idx="22398">
                  <c:v>6.5155299504597775</c:v>
                </c:pt>
                <c:pt idx="22399">
                  <c:v>10.148570696512845</c:v>
                </c:pt>
                <c:pt idx="22400">
                  <c:v>9.6111742655436103</c:v>
                </c:pt>
                <c:pt idx="22401">
                  <c:v>-212.13286439577735</c:v>
                </c:pt>
                <c:pt idx="22402">
                  <c:v>-140.51660386721295</c:v>
                </c:pt>
                <c:pt idx="22403">
                  <c:v>1.6352434158325195</c:v>
                </c:pt>
                <c:pt idx="22404">
                  <c:v>3.2478431065877658</c:v>
                </c:pt>
                <c:pt idx="22405">
                  <c:v>3.9528452555339286</c:v>
                </c:pt>
                <c:pt idx="22406">
                  <c:v>4.2389777501424515</c:v>
                </c:pt>
                <c:pt idx="22407">
                  <c:v>4.1341969172159407</c:v>
                </c:pt>
                <c:pt idx="22408">
                  <c:v>4.2272609074910861</c:v>
                </c:pt>
                <c:pt idx="22409">
                  <c:v>4.4343220392862577</c:v>
                </c:pt>
                <c:pt idx="22410">
                  <c:v>4.9207871754964554</c:v>
                </c:pt>
                <c:pt idx="22411">
                  <c:v>5.3383636474609384</c:v>
                </c:pt>
                <c:pt idx="22412">
                  <c:v>6.2833865483602267</c:v>
                </c:pt>
                <c:pt idx="22413">
                  <c:v>8.60181935628259</c:v>
                </c:pt>
                <c:pt idx="22414">
                  <c:v>2.434657096862793</c:v>
                </c:pt>
                <c:pt idx="22415">
                  <c:v>0.36243629455566417</c:v>
                </c:pt>
                <c:pt idx="22416">
                  <c:v>0.30004564921057408</c:v>
                </c:pt>
                <c:pt idx="22417">
                  <c:v>0.35052839914953915</c:v>
                </c:pt>
                <c:pt idx="22418">
                  <c:v>0.34877332051598831</c:v>
                </c:pt>
                <c:pt idx="22419">
                  <c:v>0.28555425008130431</c:v>
                </c:pt>
                <c:pt idx="22420">
                  <c:v>0.31908734639478115</c:v>
                </c:pt>
                <c:pt idx="22421">
                  <c:v>0.35346603393554704</c:v>
                </c:pt>
                <c:pt idx="22422">
                  <c:v>0.29850228627515224</c:v>
                </c:pt>
                <c:pt idx="22423">
                  <c:v>0.29374090830481248</c:v>
                </c:pt>
                <c:pt idx="22424">
                  <c:v>0.18036238352453898</c:v>
                </c:pt>
                <c:pt idx="22425">
                  <c:v>0.11333847045898442</c:v>
                </c:pt>
                <c:pt idx="22426">
                  <c:v>7.0957501729367323E-2</c:v>
                </c:pt>
                <c:pt idx="22427">
                  <c:v>4.0845870971679688E-3</c:v>
                </c:pt>
                <c:pt idx="22428">
                  <c:v>-0.1119728088378906</c:v>
                </c:pt>
                <c:pt idx="22429">
                  <c:v>-0.19574197133385945</c:v>
                </c:pt>
                <c:pt idx="22430">
                  <c:v>-0.2113440831502659</c:v>
                </c:pt>
                <c:pt idx="22431">
                  <c:v>-6.0606161753355536E-2</c:v>
                </c:pt>
                <c:pt idx="22432">
                  <c:v>-0.1286398569743028</c:v>
                </c:pt>
                <c:pt idx="22433">
                  <c:v>-0.10499111811316197</c:v>
                </c:pt>
                <c:pt idx="22434">
                  <c:v>-8.9313666025816502E-2</c:v>
                </c:pt>
                <c:pt idx="22435">
                  <c:v>-6.6958109537722507E-2</c:v>
                </c:pt>
                <c:pt idx="22436">
                  <c:v>-8.0879688262939467E-2</c:v>
                </c:pt>
                <c:pt idx="22437">
                  <c:v>-0.1313172976176134</c:v>
                </c:pt>
                <c:pt idx="22438">
                  <c:v>-0.20372136433923066</c:v>
                </c:pt>
                <c:pt idx="22439">
                  <c:v>-0.30874204635620117</c:v>
                </c:pt>
                <c:pt idx="22440">
                  <c:v>-0.37413613001507434</c:v>
                </c:pt>
                <c:pt idx="22441">
                  <c:v>-1.0017635027567167</c:v>
                </c:pt>
                <c:pt idx="22442">
                  <c:v>-1.3902918497721544</c:v>
                </c:pt>
                <c:pt idx="22443">
                  <c:v>-1.5615768432617192</c:v>
                </c:pt>
                <c:pt idx="22444">
                  <c:v>-1.3662457466125493</c:v>
                </c:pt>
                <c:pt idx="22445">
                  <c:v>-1.1798715591430664</c:v>
                </c:pt>
                <c:pt idx="22446">
                  <c:v>-0.76421769460040445</c:v>
                </c:pt>
                <c:pt idx="22447">
                  <c:v>-0.48840506871545142</c:v>
                </c:pt>
                <c:pt idx="22448">
                  <c:v>-0.4164606730142853</c:v>
                </c:pt>
                <c:pt idx="22449">
                  <c:v>-0.48462661107379301</c:v>
                </c:pt>
                <c:pt idx="22450">
                  <c:v>-0.58088270823157018</c:v>
                </c:pt>
                <c:pt idx="22451">
                  <c:v>-0.50726715723669691</c:v>
                </c:pt>
                <c:pt idx="22452">
                  <c:v>-0.34619585673016207</c:v>
                </c:pt>
                <c:pt idx="22453">
                  <c:v>-0.25067949295043945</c:v>
                </c:pt>
                <c:pt idx="22454">
                  <c:v>-0.93039766947424596</c:v>
                </c:pt>
                <c:pt idx="22455">
                  <c:v>-1.0077233314514158</c:v>
                </c:pt>
                <c:pt idx="22456">
                  <c:v>-1.8943937619526996</c:v>
                </c:pt>
                <c:pt idx="22457">
                  <c:v>-1.8286293347676974</c:v>
                </c:pt>
                <c:pt idx="22458">
                  <c:v>-1.8926361401875624</c:v>
                </c:pt>
                <c:pt idx="22459">
                  <c:v>-1.7500971158345919</c:v>
                </c:pt>
                <c:pt idx="22460">
                  <c:v>-1.2878103256225586</c:v>
                </c:pt>
                <c:pt idx="22461">
                  <c:v>-0.47898133595788317</c:v>
                </c:pt>
                <c:pt idx="22462">
                  <c:v>-0.12460470199584966</c:v>
                </c:pt>
                <c:pt idx="22463">
                  <c:v>-9.6894078254699743</c:v>
                </c:pt>
                <c:pt idx="22464">
                  <c:v>-0.73044220606487942</c:v>
                </c:pt>
                <c:pt idx="22465">
                  <c:v>0.21900049845379507</c:v>
                </c:pt>
                <c:pt idx="22466">
                  <c:v>-0.78948179880779867</c:v>
                </c:pt>
                <c:pt idx="22467">
                  <c:v>-0.26365248362225213</c:v>
                </c:pt>
                <c:pt idx="22468">
                  <c:v>-1.1291344960530405</c:v>
                </c:pt>
                <c:pt idx="22469">
                  <c:v>-3.951056639353395</c:v>
                </c:pt>
                <c:pt idx="22470">
                  <c:v>1.0093522071838379</c:v>
                </c:pt>
                <c:pt idx="22471">
                  <c:v>3.0062529246012542</c:v>
                </c:pt>
                <c:pt idx="22472">
                  <c:v>1.0276556015014648</c:v>
                </c:pt>
                <c:pt idx="22473">
                  <c:v>-1.4291652043660292</c:v>
                </c:pt>
                <c:pt idx="22474">
                  <c:v>-1.3158504168192735</c:v>
                </c:pt>
                <c:pt idx="22475">
                  <c:v>-1.0887400309244979</c:v>
                </c:pt>
                <c:pt idx="22476">
                  <c:v>-0.70326757431030251</c:v>
                </c:pt>
                <c:pt idx="22477">
                  <c:v>-0.71510537465411561</c:v>
                </c:pt>
                <c:pt idx="22478">
                  <c:v>-1.0827218691508165</c:v>
                </c:pt>
                <c:pt idx="22479">
                  <c:v>-0.87573273976641963</c:v>
                </c:pt>
                <c:pt idx="22480">
                  <c:v>-0.93347946802776949</c:v>
                </c:pt>
                <c:pt idx="22481">
                  <c:v>-0.26371796925860747</c:v>
                </c:pt>
                <c:pt idx="22482">
                  <c:v>-0.53482341766357488</c:v>
                </c:pt>
                <c:pt idx="22483">
                  <c:v>-2.9544130961100441</c:v>
                </c:pt>
                <c:pt idx="22484">
                  <c:v>2.1107419331868287</c:v>
                </c:pt>
                <c:pt idx="22485">
                  <c:v>1.573036670684814</c:v>
                </c:pt>
                <c:pt idx="22486">
                  <c:v>-0.4656969706217069</c:v>
                </c:pt>
                <c:pt idx="22487">
                  <c:v>-1.1706105868021841</c:v>
                </c:pt>
                <c:pt idx="22488">
                  <c:v>-1.2480290730794075</c:v>
                </c:pt>
                <c:pt idx="22489">
                  <c:v>-0.81664816538494733</c:v>
                </c:pt>
                <c:pt idx="22490">
                  <c:v>-0.74816226959228516</c:v>
                </c:pt>
                <c:pt idx="22491">
                  <c:v>-0.35055335362756068</c:v>
                </c:pt>
                <c:pt idx="22492">
                  <c:v>-0.63094202677410782</c:v>
                </c:pt>
                <c:pt idx="22493">
                  <c:v>-1.5170923868815298</c:v>
                </c:pt>
                <c:pt idx="22494">
                  <c:v>-2.9779863357543945</c:v>
                </c:pt>
                <c:pt idx="22495">
                  <c:v>-2.0415630340576172</c:v>
                </c:pt>
                <c:pt idx="22496">
                  <c:v>-0.51308107376098633</c:v>
                </c:pt>
                <c:pt idx="22497">
                  <c:v>-2.1125793457031247E-2</c:v>
                </c:pt>
                <c:pt idx="22498">
                  <c:v>-0.14317210515338272</c:v>
                </c:pt>
                <c:pt idx="22499">
                  <c:v>-0.4842125574747343</c:v>
                </c:pt>
                <c:pt idx="22500">
                  <c:v>-0.31766955057781848</c:v>
                </c:pt>
                <c:pt idx="22501">
                  <c:v>1.3759613037109375E-2</c:v>
                </c:pt>
                <c:pt idx="22502">
                  <c:v>2.0676453908265564E-2</c:v>
                </c:pt>
                <c:pt idx="22503">
                  <c:v>-5.6872526804625088E-2</c:v>
                </c:pt>
                <c:pt idx="22504">
                  <c:v>-2.9929002126095842E-2</c:v>
                </c:pt>
                <c:pt idx="22505">
                  <c:v>1.7539660135525992E-3</c:v>
                </c:pt>
                <c:pt idx="22506">
                  <c:v>6.1613400777218892E-2</c:v>
                </c:pt>
                <c:pt idx="22507">
                  <c:v>-3.6046346028626899E-2</c:v>
                </c:pt>
                <c:pt idx="22508">
                  <c:v>-1.1081059773772503E-2</c:v>
                </c:pt>
                <c:pt idx="22509">
                  <c:v>-9.0702374777151872E-4</c:v>
                </c:pt>
                <c:pt idx="22510">
                  <c:v>-4.0704806645720751E-2</c:v>
                </c:pt>
                <c:pt idx="22511">
                  <c:v>-7.8091303507505927E-2</c:v>
                </c:pt>
                <c:pt idx="22512">
                  <c:v>-5.6714216868101665E-2</c:v>
                </c:pt>
                <c:pt idx="22513">
                  <c:v>-6.4178705215454088E-2</c:v>
                </c:pt>
                <c:pt idx="22514">
                  <c:v>-4.0170113245636706E-2</c:v>
                </c:pt>
                <c:pt idx="22515">
                  <c:v>-1.4679829279572237E-2</c:v>
                </c:pt>
                <c:pt idx="22516">
                  <c:v>-1.7876625061035163E-2</c:v>
                </c:pt>
                <c:pt idx="22517">
                  <c:v>-3.3293406168638739E-2</c:v>
                </c:pt>
                <c:pt idx="22518">
                  <c:v>-3.6832729975401442E-2</c:v>
                </c:pt>
                <c:pt idx="22519">
                  <c:v>-2.7521530787140598E-2</c:v>
                </c:pt>
                <c:pt idx="22520">
                  <c:v>-2.6630481084197299E-2</c:v>
                </c:pt>
                <c:pt idx="22521">
                  <c:v>1.4938513437812166E-3</c:v>
                </c:pt>
                <c:pt idx="22522">
                  <c:v>-4.0466388066619167E-2</c:v>
                </c:pt>
                <c:pt idx="22523">
                  <c:v>1.9276345570881968</c:v>
                </c:pt>
                <c:pt idx="22524">
                  <c:v>6.3808520634978563E-2</c:v>
                </c:pt>
                <c:pt idx="22525">
                  <c:v>8.6747169494628934E-2</c:v>
                </c:pt>
                <c:pt idx="22526">
                  <c:v>-9.1119289398193373E-2</c:v>
                </c:pt>
                <c:pt idx="22527">
                  <c:v>-0.19159396489462216</c:v>
                </c:pt>
                <c:pt idx="22528">
                  <c:v>-0.30032936731973359</c:v>
                </c:pt>
                <c:pt idx="22529">
                  <c:v>-0.22567129135131836</c:v>
                </c:pt>
                <c:pt idx="22530">
                  <c:v>-0.10646796226501466</c:v>
                </c:pt>
                <c:pt idx="22531">
                  <c:v>-0.10045886039733881</c:v>
                </c:pt>
                <c:pt idx="22532">
                  <c:v>-0.16570448875427252</c:v>
                </c:pt>
                <c:pt idx="22533">
                  <c:v>-0.1360600789388115</c:v>
                </c:pt>
                <c:pt idx="22534">
                  <c:v>-0.18197766939798043</c:v>
                </c:pt>
                <c:pt idx="22535">
                  <c:v>0.31431786219278052</c:v>
                </c:pt>
                <c:pt idx="22536">
                  <c:v>2.132519642511995</c:v>
                </c:pt>
                <c:pt idx="22537">
                  <c:v>7.7995762825012225</c:v>
                </c:pt>
                <c:pt idx="22538">
                  <c:v>9.5938208897908588</c:v>
                </c:pt>
                <c:pt idx="22539">
                  <c:v>12.117549101511655</c:v>
                </c:pt>
                <c:pt idx="22540">
                  <c:v>16.388019959131853</c:v>
                </c:pt>
                <c:pt idx="22541">
                  <c:v>56.066640059153244</c:v>
                </c:pt>
                <c:pt idx="22542">
                  <c:v>79.302738348642919</c:v>
                </c:pt>
                <c:pt idx="22543">
                  <c:v>77.098134994506808</c:v>
                </c:pt>
                <c:pt idx="22544">
                  <c:v>72.321374575297028</c:v>
                </c:pt>
                <c:pt idx="22545">
                  <c:v>67.917566140492767</c:v>
                </c:pt>
                <c:pt idx="22546">
                  <c:v>63.913826147715227</c:v>
                </c:pt>
                <c:pt idx="22547">
                  <c:v>59.464413563410439</c:v>
                </c:pt>
                <c:pt idx="22548">
                  <c:v>56.437826633453348</c:v>
                </c:pt>
                <c:pt idx="22549">
                  <c:v>52.724426905314104</c:v>
                </c:pt>
                <c:pt idx="22550">
                  <c:v>48.413409709930399</c:v>
                </c:pt>
                <c:pt idx="22551">
                  <c:v>39.954037427902193</c:v>
                </c:pt>
                <c:pt idx="22552">
                  <c:v>-0.18878428141275103</c:v>
                </c:pt>
                <c:pt idx="22553">
                  <c:v>-0.15326070785522472</c:v>
                </c:pt>
                <c:pt idx="22554">
                  <c:v>-0.14158829053241123</c:v>
                </c:pt>
                <c:pt idx="22555">
                  <c:v>-2.7583440144866252E-2</c:v>
                </c:pt>
                <c:pt idx="22556">
                  <c:v>-1.4931360880439115E-3</c:v>
                </c:pt>
                <c:pt idx="22557">
                  <c:v>2.1504640579223654E-2</c:v>
                </c:pt>
                <c:pt idx="22558">
                  <c:v>9.9276304244995145E-2</c:v>
                </c:pt>
                <c:pt idx="22559">
                  <c:v>0.58940370877581905</c:v>
                </c:pt>
                <c:pt idx="22560">
                  <c:v>0.17795308430990536</c:v>
                </c:pt>
                <c:pt idx="22561">
                  <c:v>-0.1775214672088623</c:v>
                </c:pt>
                <c:pt idx="22562">
                  <c:v>-0.39748430252075218</c:v>
                </c:pt>
                <c:pt idx="22563">
                  <c:v>2.6970586776733398</c:v>
                </c:pt>
                <c:pt idx="22564">
                  <c:v>36.867004632949829</c:v>
                </c:pt>
                <c:pt idx="22565">
                  <c:v>29.081319252649923</c:v>
                </c:pt>
                <c:pt idx="22566">
                  <c:v>-3.9795263608296532</c:v>
                </c:pt>
                <c:pt idx="22567">
                  <c:v>-4.8573454221089776</c:v>
                </c:pt>
                <c:pt idx="22568">
                  <c:v>-3.3357248306274414</c:v>
                </c:pt>
                <c:pt idx="22569">
                  <c:v>-2.3216515382131027</c:v>
                </c:pt>
                <c:pt idx="22570">
                  <c:v>-1.6393071015675962</c:v>
                </c:pt>
                <c:pt idx="22571">
                  <c:v>-0.69551992416381858</c:v>
                </c:pt>
                <c:pt idx="22572">
                  <c:v>-1.1316134929656978</c:v>
                </c:pt>
                <c:pt idx="22573">
                  <c:v>-0.62708298365274118</c:v>
                </c:pt>
                <c:pt idx="22574">
                  <c:v>-0.42200938860574422</c:v>
                </c:pt>
                <c:pt idx="22575">
                  <c:v>-0.47780211766561836</c:v>
                </c:pt>
                <c:pt idx="22576">
                  <c:v>1.6544175942738955</c:v>
                </c:pt>
                <c:pt idx="22577">
                  <c:v>0.32831573486328142</c:v>
                </c:pt>
                <c:pt idx="22578">
                  <c:v>-0.40337030092877074</c:v>
                </c:pt>
                <c:pt idx="22579">
                  <c:v>-0.33238951365152064</c:v>
                </c:pt>
                <c:pt idx="22580">
                  <c:v>-0.20707893371582037</c:v>
                </c:pt>
                <c:pt idx="22581">
                  <c:v>-8.5566759109497112E-2</c:v>
                </c:pt>
                <c:pt idx="22582">
                  <c:v>0.18355083465576177</c:v>
                </c:pt>
                <c:pt idx="22583">
                  <c:v>1.4291783173879076</c:v>
                </c:pt>
                <c:pt idx="22584">
                  <c:v>0.2082277933756132</c:v>
                </c:pt>
                <c:pt idx="22585">
                  <c:v>0.53442335128784157</c:v>
                </c:pt>
                <c:pt idx="22586">
                  <c:v>0.15834728876745899</c:v>
                </c:pt>
                <c:pt idx="22587">
                  <c:v>-0.2783583005269179</c:v>
                </c:pt>
                <c:pt idx="22588">
                  <c:v>0.1481248537699571</c:v>
                </c:pt>
                <c:pt idx="22589">
                  <c:v>5.7248274485289109E-2</c:v>
                </c:pt>
                <c:pt idx="22590">
                  <c:v>3.7440458933531318E-2</c:v>
                </c:pt>
                <c:pt idx="22591">
                  <c:v>9.9137306213378934E-2</c:v>
                </c:pt>
                <c:pt idx="22592">
                  <c:v>8.2923730214474703E-2</c:v>
                </c:pt>
                <c:pt idx="22593">
                  <c:v>2.6519139607728451E-2</c:v>
                </c:pt>
                <c:pt idx="22594">
                  <c:v>6.5421263376833863E-2</c:v>
                </c:pt>
                <c:pt idx="22595">
                  <c:v>1.9155979156494141E-2</c:v>
                </c:pt>
                <c:pt idx="22596">
                  <c:v>-7.2812239328982328E-2</c:v>
                </c:pt>
                <c:pt idx="22597">
                  <c:v>2.2488276163699094E-2</c:v>
                </c:pt>
                <c:pt idx="22598">
                  <c:v>-7.7284336090087891E-2</c:v>
                </c:pt>
                <c:pt idx="22599">
                  <c:v>-8.6943308474474233E-5</c:v>
                </c:pt>
                <c:pt idx="22600">
                  <c:v>-0.40904029210412318</c:v>
                </c:pt>
                <c:pt idx="22601">
                  <c:v>0.19709126154577922</c:v>
                </c:pt>
                <c:pt idx="22602">
                  <c:v>6.6467761993408231E-2</c:v>
                </c:pt>
                <c:pt idx="22603">
                  <c:v>0.32236544291180291</c:v>
                </c:pt>
                <c:pt idx="22604">
                  <c:v>0.11747964223229702</c:v>
                </c:pt>
                <c:pt idx="22605">
                  <c:v>-0.28198862075805686</c:v>
                </c:pt>
                <c:pt idx="22606">
                  <c:v>-6.380224227905272E-2</c:v>
                </c:pt>
                <c:pt idx="22607">
                  <c:v>-5.6147257486998094E-2</c:v>
                </c:pt>
                <c:pt idx="22608">
                  <c:v>-4.3656667073548781E-2</c:v>
                </c:pt>
                <c:pt idx="22609">
                  <c:v>-1.8618742624937571E-2</c:v>
                </c:pt>
                <c:pt idx="22610">
                  <c:v>-1.0226885477720774E-2</c:v>
                </c:pt>
                <c:pt idx="22611">
                  <c:v>-1.001294453936907E-2</c:v>
                </c:pt>
                <c:pt idx="22612">
                  <c:v>-2.2913614908475219E-3</c:v>
                </c:pt>
                <c:pt idx="22613">
                  <c:v>-0.51246341069543178</c:v>
                </c:pt>
                <c:pt idx="22614">
                  <c:v>-4.1539177894592285</c:v>
                </c:pt>
                <c:pt idx="22615">
                  <c:v>-1.0081245104472032</c:v>
                </c:pt>
                <c:pt idx="22616">
                  <c:v>-3.2717533111572266</c:v>
                </c:pt>
                <c:pt idx="22617">
                  <c:v>-3.5611925125122079</c:v>
                </c:pt>
                <c:pt idx="22618">
                  <c:v>-2.4948951403300157</c:v>
                </c:pt>
                <c:pt idx="22619">
                  <c:v>-4.3517656326293954</c:v>
                </c:pt>
                <c:pt idx="22620">
                  <c:v>-5.5796303749084473</c:v>
                </c:pt>
                <c:pt idx="22621">
                  <c:v>-5.4002245267232638</c:v>
                </c:pt>
                <c:pt idx="22622">
                  <c:v>-5.2021266619364592</c:v>
                </c:pt>
                <c:pt idx="22623">
                  <c:v>-5.0590054194132108</c:v>
                </c:pt>
                <c:pt idx="22624">
                  <c:v>-4.4934012095133671</c:v>
                </c:pt>
                <c:pt idx="22625">
                  <c:v>-4.0296362241109005</c:v>
                </c:pt>
                <c:pt idx="22626">
                  <c:v>-4.0425712267557934</c:v>
                </c:pt>
                <c:pt idx="22627">
                  <c:v>-3.0278792381286621</c:v>
                </c:pt>
                <c:pt idx="22628">
                  <c:v>-3.7903536160786757</c:v>
                </c:pt>
                <c:pt idx="22629">
                  <c:v>-1.1327037811279297</c:v>
                </c:pt>
                <c:pt idx="22630">
                  <c:v>1.7342116038004178</c:v>
                </c:pt>
                <c:pt idx="22631">
                  <c:v>0.76591491699218783</c:v>
                </c:pt>
                <c:pt idx="22632">
                  <c:v>3.5486249923706055</c:v>
                </c:pt>
                <c:pt idx="22633">
                  <c:v>-2.4661122957865018</c:v>
                </c:pt>
                <c:pt idx="22634">
                  <c:v>-7.7263374328613299</c:v>
                </c:pt>
                <c:pt idx="22635">
                  <c:v>-2.1887979507446298</c:v>
                </c:pt>
                <c:pt idx="22636">
                  <c:v>-3.7378238042196017</c:v>
                </c:pt>
                <c:pt idx="22637">
                  <c:v>-3.7677885691325073</c:v>
                </c:pt>
                <c:pt idx="22638">
                  <c:v>-3.4934714635213031</c:v>
                </c:pt>
                <c:pt idx="22639">
                  <c:v>-2.2147140502929701</c:v>
                </c:pt>
                <c:pt idx="22640">
                  <c:v>-2.1503459612528104</c:v>
                </c:pt>
                <c:pt idx="22641">
                  <c:v>-1.8189611434936519</c:v>
                </c:pt>
                <c:pt idx="22642">
                  <c:v>-2.2935687700907588</c:v>
                </c:pt>
                <c:pt idx="22643">
                  <c:v>-1.5579442977905265</c:v>
                </c:pt>
                <c:pt idx="22644">
                  <c:v>0.13527377446490618</c:v>
                </c:pt>
                <c:pt idx="22645">
                  <c:v>-0.98321342468261697</c:v>
                </c:pt>
                <c:pt idx="22646">
                  <c:v>-0.41860453287762323</c:v>
                </c:pt>
                <c:pt idx="22647">
                  <c:v>0.56403795878088669</c:v>
                </c:pt>
                <c:pt idx="22648">
                  <c:v>0.57815647125244141</c:v>
                </c:pt>
                <c:pt idx="22649">
                  <c:v>1.364244302113832</c:v>
                </c:pt>
                <c:pt idx="22650">
                  <c:v>7.7781229019165039</c:v>
                </c:pt>
                <c:pt idx="22651">
                  <c:v>7.771794795989992</c:v>
                </c:pt>
                <c:pt idx="22652">
                  <c:v>3.6894119580587139</c:v>
                </c:pt>
                <c:pt idx="22653">
                  <c:v>2.0026335716247559</c:v>
                </c:pt>
                <c:pt idx="22654">
                  <c:v>2.7616682052612305</c:v>
                </c:pt>
                <c:pt idx="22655">
                  <c:v>2.0408682823181148</c:v>
                </c:pt>
                <c:pt idx="22656">
                  <c:v>4.9105559984842557</c:v>
                </c:pt>
                <c:pt idx="22657">
                  <c:v>0.97988812128704672</c:v>
                </c:pt>
                <c:pt idx="22658">
                  <c:v>-0.15522845586139072</c:v>
                </c:pt>
                <c:pt idx="22659">
                  <c:v>3.2563924789428711</c:v>
                </c:pt>
                <c:pt idx="22660">
                  <c:v>0.88741874694824197</c:v>
                </c:pt>
                <c:pt idx="22661">
                  <c:v>0.67862447102868417</c:v>
                </c:pt>
                <c:pt idx="22662">
                  <c:v>3.8712728818257447</c:v>
                </c:pt>
                <c:pt idx="22663">
                  <c:v>3.596065362294496</c:v>
                </c:pt>
                <c:pt idx="22664">
                  <c:v>0.80947764714557058</c:v>
                </c:pt>
                <c:pt idx="22665">
                  <c:v>-1.7000039418519471E-2</c:v>
                </c:pt>
                <c:pt idx="22666">
                  <c:v>1.5662317276000977</c:v>
                </c:pt>
                <c:pt idx="22667">
                  <c:v>2.3675430615742807</c:v>
                </c:pt>
                <c:pt idx="22668">
                  <c:v>1.5094162623087755</c:v>
                </c:pt>
                <c:pt idx="22669">
                  <c:v>2.9552019437154513</c:v>
                </c:pt>
                <c:pt idx="22670">
                  <c:v>5.5752504666646132</c:v>
                </c:pt>
                <c:pt idx="22671">
                  <c:v>2.3699967066447138</c:v>
                </c:pt>
                <c:pt idx="22672">
                  <c:v>-0.42567586898803722</c:v>
                </c:pt>
                <c:pt idx="22673">
                  <c:v>-2.1143853664398193</c:v>
                </c:pt>
                <c:pt idx="22674">
                  <c:v>-3.9762758413950787</c:v>
                </c:pt>
                <c:pt idx="22675">
                  <c:v>-0.93869105974835065</c:v>
                </c:pt>
                <c:pt idx="22676">
                  <c:v>-1.244994481404603</c:v>
                </c:pt>
                <c:pt idx="22677">
                  <c:v>-1.0909887154897149</c:v>
                </c:pt>
                <c:pt idx="22678">
                  <c:v>-0.52251092592874171</c:v>
                </c:pt>
                <c:pt idx="22679">
                  <c:v>-4.8910379409790039E-2</c:v>
                </c:pt>
                <c:pt idx="22680">
                  <c:v>-0.42828130722045915</c:v>
                </c:pt>
                <c:pt idx="22681">
                  <c:v>-0.62633053461709665</c:v>
                </c:pt>
                <c:pt idx="22682">
                  <c:v>-0.49870610237121582</c:v>
                </c:pt>
                <c:pt idx="22683">
                  <c:v>-0.55277125040692021</c:v>
                </c:pt>
                <c:pt idx="22684">
                  <c:v>-1.6295783519744869</c:v>
                </c:pt>
                <c:pt idx="22685">
                  <c:v>-3.4256807168324892</c:v>
                </c:pt>
                <c:pt idx="22686">
                  <c:v>-2.3469291528066094</c:v>
                </c:pt>
                <c:pt idx="22687">
                  <c:v>-1.7990895907084052</c:v>
                </c:pt>
                <c:pt idx="22688">
                  <c:v>-0.94444894790649414</c:v>
                </c:pt>
                <c:pt idx="22689">
                  <c:v>-0.51365256309509277</c:v>
                </c:pt>
                <c:pt idx="22690">
                  <c:v>0.13328830401104599</c:v>
                </c:pt>
                <c:pt idx="22691">
                  <c:v>0.96530389785766579</c:v>
                </c:pt>
                <c:pt idx="22692">
                  <c:v>2.139575719833374</c:v>
                </c:pt>
                <c:pt idx="22693">
                  <c:v>-0.25234007835388195</c:v>
                </c:pt>
                <c:pt idx="22694">
                  <c:v>0.59712640444436693</c:v>
                </c:pt>
                <c:pt idx="22695">
                  <c:v>3.4018440246582013</c:v>
                </c:pt>
                <c:pt idx="22696">
                  <c:v>2.0004690488179633</c:v>
                </c:pt>
                <c:pt idx="22697">
                  <c:v>0.6595767339070735</c:v>
                </c:pt>
                <c:pt idx="22698">
                  <c:v>0.44360534350079195</c:v>
                </c:pt>
                <c:pt idx="22699">
                  <c:v>2.6785894234975274</c:v>
                </c:pt>
                <c:pt idx="22700">
                  <c:v>0.4607869784037178</c:v>
                </c:pt>
                <c:pt idx="22701">
                  <c:v>-1.8058527310689385</c:v>
                </c:pt>
                <c:pt idx="22702">
                  <c:v>-1.5810596942901607</c:v>
                </c:pt>
                <c:pt idx="22703">
                  <c:v>-3.7255849838256836</c:v>
                </c:pt>
                <c:pt idx="22704">
                  <c:v>-2.9323379198710029</c:v>
                </c:pt>
                <c:pt idx="22705">
                  <c:v>2.9469881057739249</c:v>
                </c:pt>
                <c:pt idx="22706">
                  <c:v>2.129676500956208</c:v>
                </c:pt>
                <c:pt idx="22707">
                  <c:v>1.3941168785095219</c:v>
                </c:pt>
                <c:pt idx="22708">
                  <c:v>1.7286981741587231</c:v>
                </c:pt>
                <c:pt idx="22709">
                  <c:v>1.7366973559061876</c:v>
                </c:pt>
                <c:pt idx="22710">
                  <c:v>1.7870265642801826</c:v>
                </c:pt>
                <c:pt idx="22711">
                  <c:v>1.965033610661834</c:v>
                </c:pt>
                <c:pt idx="22712">
                  <c:v>2.4308816591898497</c:v>
                </c:pt>
                <c:pt idx="22713">
                  <c:v>2.3296434084574287</c:v>
                </c:pt>
                <c:pt idx="22714">
                  <c:v>2.4221969445546572</c:v>
                </c:pt>
                <c:pt idx="22715">
                  <c:v>2.3618666330973204</c:v>
                </c:pt>
                <c:pt idx="22716">
                  <c:v>3.7664116223653252</c:v>
                </c:pt>
                <c:pt idx="22717">
                  <c:v>3.047232151031495</c:v>
                </c:pt>
                <c:pt idx="22718">
                  <c:v>5.6639807224273664</c:v>
                </c:pt>
                <c:pt idx="22719">
                  <c:v>4.7750753561655568</c:v>
                </c:pt>
                <c:pt idx="22720">
                  <c:v>4.889391819636046</c:v>
                </c:pt>
                <c:pt idx="22721">
                  <c:v>3.8585736751556388</c:v>
                </c:pt>
                <c:pt idx="22722">
                  <c:v>4.2194738388061515</c:v>
                </c:pt>
                <c:pt idx="22723">
                  <c:v>3.3013273080190126</c:v>
                </c:pt>
                <c:pt idx="22724">
                  <c:v>2.6272994677225956</c:v>
                </c:pt>
                <c:pt idx="22725">
                  <c:v>0.68000547091165231</c:v>
                </c:pt>
                <c:pt idx="22726">
                  <c:v>0.73164979616802894</c:v>
                </c:pt>
                <c:pt idx="22727">
                  <c:v>0.42833820978802362</c:v>
                </c:pt>
                <c:pt idx="22728">
                  <c:v>0.2399682998657228</c:v>
                </c:pt>
                <c:pt idx="22729">
                  <c:v>0.15278164545694045</c:v>
                </c:pt>
                <c:pt idx="22730">
                  <c:v>0.16548490524291992</c:v>
                </c:pt>
                <c:pt idx="22731">
                  <c:v>0.13325969378155378</c:v>
                </c:pt>
                <c:pt idx="22732">
                  <c:v>9.433690706890728E-2</c:v>
                </c:pt>
                <c:pt idx="22733">
                  <c:v>2.2706111272185588E-2</c:v>
                </c:pt>
                <c:pt idx="22734">
                  <c:v>-0.18587787946066214</c:v>
                </c:pt>
                <c:pt idx="22735">
                  <c:v>-1.5053669611603485E-2</c:v>
                </c:pt>
                <c:pt idx="22736">
                  <c:v>-1.2330770492553714E-2</c:v>
                </c:pt>
                <c:pt idx="22737">
                  <c:v>-1.0598500569670936E-2</c:v>
                </c:pt>
                <c:pt idx="22738">
                  <c:v>-1.350291570028617E-2</c:v>
                </c:pt>
                <c:pt idx="22739">
                  <c:v>-1.4798402786254878E-2</c:v>
                </c:pt>
                <c:pt idx="22740">
                  <c:v>-2.3116906483949158E-2</c:v>
                </c:pt>
                <c:pt idx="22741">
                  <c:v>-3.208597501119928E-2</c:v>
                </c:pt>
                <c:pt idx="22742">
                  <c:v>-4.0124018987000895E-2</c:v>
                </c:pt>
                <c:pt idx="22743">
                  <c:v>-5.1156600316375034E-2</c:v>
                </c:pt>
                <c:pt idx="22744">
                  <c:v>-4.2520284652709975E-2</c:v>
                </c:pt>
                <c:pt idx="22745">
                  <c:v>-2.8535286585480442E-2</c:v>
                </c:pt>
                <c:pt idx="22746">
                  <c:v>-2.4497429529816379E-2</c:v>
                </c:pt>
                <c:pt idx="22747">
                  <c:v>-1.1283318201691376E-2</c:v>
                </c:pt>
                <c:pt idx="22748">
                  <c:v>-2.0729939142853478E-2</c:v>
                </c:pt>
                <c:pt idx="22749">
                  <c:v>-2.9373725255339881E-2</c:v>
                </c:pt>
                <c:pt idx="22750">
                  <c:v>-3.5167376200348599E-2</c:v>
                </c:pt>
                <c:pt idx="22751">
                  <c:v>-3.5282452901213915E-2</c:v>
                </c:pt>
                <c:pt idx="22752">
                  <c:v>-8.7915261586601935E-3</c:v>
                </c:pt>
                <c:pt idx="22753">
                  <c:v>4.2924086252753586E-3</c:v>
                </c:pt>
                <c:pt idx="22754">
                  <c:v>1.3924201329558633E-2</c:v>
                </c:pt>
                <c:pt idx="22755">
                  <c:v>3.3449014027894478E-2</c:v>
                </c:pt>
                <c:pt idx="22756">
                  <c:v>3.7369012832641602E-2</c:v>
                </c:pt>
                <c:pt idx="22757">
                  <c:v>4.3717861175537123E-2</c:v>
                </c:pt>
                <c:pt idx="22758">
                  <c:v>4.9139817555726516E-2</c:v>
                </c:pt>
                <c:pt idx="22759">
                  <c:v>4.4724623362213854E-2</c:v>
                </c:pt>
                <c:pt idx="22760">
                  <c:v>3.4349838892609355E-2</c:v>
                </c:pt>
                <c:pt idx="22761">
                  <c:v>2.8683821360289137E-2</c:v>
                </c:pt>
                <c:pt idx="22762">
                  <c:v>1.7825206120818393E-2</c:v>
                </c:pt>
                <c:pt idx="22763">
                  <c:v>1.1506160100282164E-2</c:v>
                </c:pt>
                <c:pt idx="22764">
                  <c:v>-3.4394423166901333E-2</c:v>
                </c:pt>
                <c:pt idx="22765">
                  <c:v>-8.2144101460784186E-2</c:v>
                </c:pt>
                <c:pt idx="22766">
                  <c:v>-5.3707599639892592E-2</c:v>
                </c:pt>
                <c:pt idx="22767">
                  <c:v>-7.4766556421906272E-2</c:v>
                </c:pt>
                <c:pt idx="22768">
                  <c:v>-8.1490437189728496E-2</c:v>
                </c:pt>
                <c:pt idx="22769">
                  <c:v>-0.10052871704101565</c:v>
                </c:pt>
                <c:pt idx="22770">
                  <c:v>-7.7905893325805692E-2</c:v>
                </c:pt>
                <c:pt idx="22771">
                  <c:v>9.7842375437409174E-2</c:v>
                </c:pt>
                <c:pt idx="22772">
                  <c:v>-9.7139358520507826E-2</c:v>
                </c:pt>
                <c:pt idx="22773">
                  <c:v>-7.3325792948395502E-2</c:v>
                </c:pt>
                <c:pt idx="22774">
                  <c:v>-5.8221896489442315E-2</c:v>
                </c:pt>
                <c:pt idx="22775">
                  <c:v>-4.7803640365600593E-2</c:v>
                </c:pt>
                <c:pt idx="22776">
                  <c:v>-3.3256292343139648E-2</c:v>
                </c:pt>
                <c:pt idx="22777">
                  <c:v>-2.7477025985717794E-2</c:v>
                </c:pt>
                <c:pt idx="22778">
                  <c:v>-2.6098489761352539E-2</c:v>
                </c:pt>
                <c:pt idx="22779">
                  <c:v>-3.3143758773803725E-2</c:v>
                </c:pt>
                <c:pt idx="22780">
                  <c:v>-2.8449376424163154E-2</c:v>
                </c:pt>
                <c:pt idx="22781">
                  <c:v>-1.3914267222077118E-2</c:v>
                </c:pt>
                <c:pt idx="22782">
                  <c:v>-4.9488623936980537E-2</c:v>
                </c:pt>
                <c:pt idx="22783">
                  <c:v>-4.8259814580291036E-2</c:v>
                </c:pt>
                <c:pt idx="22784">
                  <c:v>-2.8882344563811575E-2</c:v>
                </c:pt>
                <c:pt idx="22785">
                  <c:v>-1.6193787256895582E-2</c:v>
                </c:pt>
                <c:pt idx="22786">
                  <c:v>3.0782302220643501E-2</c:v>
                </c:pt>
                <c:pt idx="22787">
                  <c:v>0.27515880266824422</c:v>
                </c:pt>
                <c:pt idx="22788">
                  <c:v>-4.0916681289672879E-2</c:v>
                </c:pt>
                <c:pt idx="22789">
                  <c:v>-2.313772837322859E-2</c:v>
                </c:pt>
                <c:pt idx="22790">
                  <c:v>-1.2768665949522532E-2</c:v>
                </c:pt>
                <c:pt idx="22791">
                  <c:v>-4.6934286753241884E-3</c:v>
                </c:pt>
                <c:pt idx="22792">
                  <c:v>-1.5407085418701179E-2</c:v>
                </c:pt>
                <c:pt idx="22793">
                  <c:v>-1.8669446309417033E-2</c:v>
                </c:pt>
                <c:pt idx="22794">
                  <c:v>1.9444147745758766E-2</c:v>
                </c:pt>
                <c:pt idx="22795">
                  <c:v>-9.569565455120714E-2</c:v>
                </c:pt>
                <c:pt idx="22796">
                  <c:v>1.6324520111083991E-2</c:v>
                </c:pt>
                <c:pt idx="22797">
                  <c:v>1.6954104105650465E-2</c:v>
                </c:pt>
                <c:pt idx="22798">
                  <c:v>-3.8387298583984389E-2</c:v>
                </c:pt>
                <c:pt idx="22799">
                  <c:v>-2.8032461802126818E-2</c:v>
                </c:pt>
                <c:pt idx="22800">
                  <c:v>-1.1714458465576177E-2</c:v>
                </c:pt>
                <c:pt idx="22801">
                  <c:v>-0.16140365600585938</c:v>
                </c:pt>
                <c:pt idx="22802">
                  <c:v>-0.10552803675329869</c:v>
                </c:pt>
                <c:pt idx="22803">
                  <c:v>5.9220949808775472E-2</c:v>
                </c:pt>
                <c:pt idx="22804">
                  <c:v>4.8666477203369155E-2</c:v>
                </c:pt>
                <c:pt idx="22805">
                  <c:v>5.9242566426576104E-2</c:v>
                </c:pt>
                <c:pt idx="22806">
                  <c:v>5.1891326904296896E-2</c:v>
                </c:pt>
                <c:pt idx="22807">
                  <c:v>4.3181101481138726E-2</c:v>
                </c:pt>
                <c:pt idx="22808">
                  <c:v>3.6251227060972752E-2</c:v>
                </c:pt>
                <c:pt idx="22809">
                  <c:v>2.5235811869322354E-2</c:v>
                </c:pt>
                <c:pt idx="22810">
                  <c:v>2.61429150899062E-2</c:v>
                </c:pt>
                <c:pt idx="22811">
                  <c:v>6.1076958974183526E-2</c:v>
                </c:pt>
                <c:pt idx="22812">
                  <c:v>0.15230051676428502</c:v>
                </c:pt>
                <c:pt idx="22813">
                  <c:v>0.15487384796142584</c:v>
                </c:pt>
                <c:pt idx="22814">
                  <c:v>0.28600549697875982</c:v>
                </c:pt>
                <c:pt idx="22815">
                  <c:v>0.38143491744995139</c:v>
                </c:pt>
                <c:pt idx="22816">
                  <c:v>0.49143950144451776</c:v>
                </c:pt>
                <c:pt idx="22817">
                  <c:v>0.15290387471515038</c:v>
                </c:pt>
                <c:pt idx="22818">
                  <c:v>-0.5054403940836778</c:v>
                </c:pt>
                <c:pt idx="22819">
                  <c:v>-2.5895277659060429E-2</c:v>
                </c:pt>
                <c:pt idx="22820">
                  <c:v>-6.5187613169371189E-2</c:v>
                </c:pt>
                <c:pt idx="22821">
                  <c:v>-0.10896952946984587</c:v>
                </c:pt>
                <c:pt idx="22822">
                  <c:v>-0.1614230473836642</c:v>
                </c:pt>
                <c:pt idx="22823">
                  <c:v>-0.17768255869549421</c:v>
                </c:pt>
                <c:pt idx="22824">
                  <c:v>-0.20187632242840436</c:v>
                </c:pt>
                <c:pt idx="22825">
                  <c:v>-9.556913375854495E-2</c:v>
                </c:pt>
                <c:pt idx="22826">
                  <c:v>-0.21229696273803716</c:v>
                </c:pt>
                <c:pt idx="22827">
                  <c:v>0.12325509389242484</c:v>
                </c:pt>
                <c:pt idx="22828">
                  <c:v>-0.24226800600686724</c:v>
                </c:pt>
                <c:pt idx="22829">
                  <c:v>-0.19752359390258784</c:v>
                </c:pt>
                <c:pt idx="22830">
                  <c:v>-0.28096715609231626</c:v>
                </c:pt>
                <c:pt idx="22831">
                  <c:v>-0.20269846916198736</c:v>
                </c:pt>
                <c:pt idx="22832">
                  <c:v>-8.980957667031933E-2</c:v>
                </c:pt>
                <c:pt idx="22833">
                  <c:v>-2.4180412292480462E-2</c:v>
                </c:pt>
                <c:pt idx="22834">
                  <c:v>-8.5209449132293072E-2</c:v>
                </c:pt>
                <c:pt idx="22835">
                  <c:v>-0.10116696357727056</c:v>
                </c:pt>
                <c:pt idx="22836">
                  <c:v>-5.5089076360047784E-2</c:v>
                </c:pt>
                <c:pt idx="22837">
                  <c:v>-2.094427744566476E-3</c:v>
                </c:pt>
                <c:pt idx="22838">
                  <c:v>-0.12188259760537787</c:v>
                </c:pt>
                <c:pt idx="22839">
                  <c:v>-0.23795890808105474</c:v>
                </c:pt>
                <c:pt idx="22840">
                  <c:v>-0.23157938321429589</c:v>
                </c:pt>
                <c:pt idx="22841">
                  <c:v>-0.22431333859762514</c:v>
                </c:pt>
                <c:pt idx="22842">
                  <c:v>-0.1951291561126709</c:v>
                </c:pt>
                <c:pt idx="22843">
                  <c:v>-0.17826716105142296</c:v>
                </c:pt>
                <c:pt idx="22844">
                  <c:v>-0.18470414479574523</c:v>
                </c:pt>
                <c:pt idx="22845">
                  <c:v>-0.13537557919818249</c:v>
                </c:pt>
                <c:pt idx="22846">
                  <c:v>-0.12297598520916608</c:v>
                </c:pt>
                <c:pt idx="22847">
                  <c:v>-0.13978838920593273</c:v>
                </c:pt>
                <c:pt idx="22848">
                  <c:v>-0.15328423182171497</c:v>
                </c:pt>
                <c:pt idx="22849">
                  <c:v>-0.23298239707946788</c:v>
                </c:pt>
                <c:pt idx="22850">
                  <c:v>-0.29310909907022176</c:v>
                </c:pt>
                <c:pt idx="22851">
                  <c:v>-0.29074597358703624</c:v>
                </c:pt>
                <c:pt idx="22852">
                  <c:v>-0.29293274879455578</c:v>
                </c:pt>
                <c:pt idx="22853">
                  <c:v>-0.27539340655010836</c:v>
                </c:pt>
                <c:pt idx="22854">
                  <c:v>-0.27928940455117857</c:v>
                </c:pt>
                <c:pt idx="22855">
                  <c:v>-0.24513634045919741</c:v>
                </c:pt>
                <c:pt idx="22856">
                  <c:v>-0.23714025815328915</c:v>
                </c:pt>
                <c:pt idx="22857">
                  <c:v>-8.548641204833983E-2</c:v>
                </c:pt>
                <c:pt idx="22858">
                  <c:v>-4.1434025764465297</c:v>
                </c:pt>
                <c:pt idx="22859">
                  <c:v>-0.13738377888995496</c:v>
                </c:pt>
                <c:pt idx="22860">
                  <c:v>-8.2980076471955003E-2</c:v>
                </c:pt>
                <c:pt idx="22861">
                  <c:v>-9.2734336853027372E-2</c:v>
                </c:pt>
                <c:pt idx="22862">
                  <c:v>-5.9493939081818374E-2</c:v>
                </c:pt>
                <c:pt idx="22863">
                  <c:v>-3.6141157150268569E-2</c:v>
                </c:pt>
                <c:pt idx="22864">
                  <c:v>-9.6090634663909186E-2</c:v>
                </c:pt>
                <c:pt idx="22865">
                  <c:v>-0.1521183649698799</c:v>
                </c:pt>
                <c:pt idx="22866">
                  <c:v>-0.23008179664611816</c:v>
                </c:pt>
                <c:pt idx="22867">
                  <c:v>-0.16694641113281261</c:v>
                </c:pt>
                <c:pt idx="22868">
                  <c:v>-0.13147743542990048</c:v>
                </c:pt>
                <c:pt idx="22869">
                  <c:v>-0.13426931699117978</c:v>
                </c:pt>
                <c:pt idx="22870">
                  <c:v>-0.10883816083270401</c:v>
                </c:pt>
                <c:pt idx="22871">
                  <c:v>-4.2220910390227566E-2</c:v>
                </c:pt>
                <c:pt idx="22872">
                  <c:v>-6.5642992655341494E-3</c:v>
                </c:pt>
                <c:pt idx="22873">
                  <c:v>4.1708628336579082E-2</c:v>
                </c:pt>
                <c:pt idx="22874">
                  <c:v>5.5086294809967781E-2</c:v>
                </c:pt>
                <c:pt idx="22875">
                  <c:v>5.648104349771188E-2</c:v>
                </c:pt>
                <c:pt idx="22876">
                  <c:v>2.7572552363096751E-2</c:v>
                </c:pt>
                <c:pt idx="22877">
                  <c:v>7.0791165033995199E-2</c:v>
                </c:pt>
                <c:pt idx="22878">
                  <c:v>3.9294719696044936E-2</c:v>
                </c:pt>
                <c:pt idx="22879">
                  <c:v>2.3089090983091871E-2</c:v>
                </c:pt>
                <c:pt idx="22880">
                  <c:v>-0.14002490043640145</c:v>
                </c:pt>
                <c:pt idx="22881">
                  <c:v>-0.12229442596435552</c:v>
                </c:pt>
                <c:pt idx="22882">
                  <c:v>-8.2385540008544894E-2</c:v>
                </c:pt>
                <c:pt idx="22883">
                  <c:v>-2.8331915537506809E-2</c:v>
                </c:pt>
                <c:pt idx="22884">
                  <c:v>6.3997983932495145E-2</c:v>
                </c:pt>
                <c:pt idx="22885">
                  <c:v>0.18349297841390921</c:v>
                </c:pt>
                <c:pt idx="22886">
                  <c:v>0.17043264706927636</c:v>
                </c:pt>
                <c:pt idx="22887">
                  <c:v>-0.75062211354571695</c:v>
                </c:pt>
                <c:pt idx="22888">
                  <c:v>-2.2635619640350066</c:v>
                </c:pt>
                <c:pt idx="22889">
                  <c:v>29.369416077931689</c:v>
                </c:pt>
                <c:pt idx="22890">
                  <c:v>-1.3899485270201241E-2</c:v>
                </c:pt>
                <c:pt idx="22891">
                  <c:v>-2.1750372250874652</c:v>
                </c:pt>
                <c:pt idx="22892">
                  <c:v>-2.0852220853170147</c:v>
                </c:pt>
                <c:pt idx="22893">
                  <c:v>-2.3367562294006339</c:v>
                </c:pt>
                <c:pt idx="22894">
                  <c:v>-2.0929525693257447</c:v>
                </c:pt>
                <c:pt idx="22895">
                  <c:v>-2.1152971585592013</c:v>
                </c:pt>
                <c:pt idx="22896">
                  <c:v>-2.1685016949971341</c:v>
                </c:pt>
                <c:pt idx="22897">
                  <c:v>-2.0522724787394386</c:v>
                </c:pt>
                <c:pt idx="22898">
                  <c:v>-2.0863631566365379</c:v>
                </c:pt>
                <c:pt idx="22899">
                  <c:v>-2.0658998489379896</c:v>
                </c:pt>
                <c:pt idx="22900">
                  <c:v>-1.8054728507995601</c:v>
                </c:pt>
                <c:pt idx="22901">
                  <c:v>-2.0890742937723994</c:v>
                </c:pt>
                <c:pt idx="22902">
                  <c:v>6.7556441624959103</c:v>
                </c:pt>
                <c:pt idx="22903">
                  <c:v>18.601199785868346</c:v>
                </c:pt>
                <c:pt idx="22904">
                  <c:v>22.221874872843387</c:v>
                </c:pt>
                <c:pt idx="22905">
                  <c:v>25.447255452473996</c:v>
                </c:pt>
                <c:pt idx="22906">
                  <c:v>30.80391263961792</c:v>
                </c:pt>
                <c:pt idx="22907">
                  <c:v>31.227513631184923</c:v>
                </c:pt>
                <c:pt idx="22908">
                  <c:v>28.217692375183091</c:v>
                </c:pt>
                <c:pt idx="22909">
                  <c:v>21.228415489196777</c:v>
                </c:pt>
                <c:pt idx="22910">
                  <c:v>15.350454012552865</c:v>
                </c:pt>
                <c:pt idx="22911">
                  <c:v>8.434695402781184</c:v>
                </c:pt>
                <c:pt idx="22912">
                  <c:v>-0.90333779652917223</c:v>
                </c:pt>
                <c:pt idx="22913">
                  <c:v>-10.625444889068611</c:v>
                </c:pt>
                <c:pt idx="22914">
                  <c:v>-20.774475892384828</c:v>
                </c:pt>
                <c:pt idx="22915">
                  <c:v>-26.721752325693785</c:v>
                </c:pt>
                <c:pt idx="22916">
                  <c:v>-23.788658618926991</c:v>
                </c:pt>
                <c:pt idx="22917">
                  <c:v>9.373200257619267</c:v>
                </c:pt>
                <c:pt idx="22918">
                  <c:v>1.0106580257415778</c:v>
                </c:pt>
                <c:pt idx="22919">
                  <c:v>-1.326394081115723E-2</c:v>
                </c:pt>
                <c:pt idx="22920">
                  <c:v>-0.37502336502075218</c:v>
                </c:pt>
                <c:pt idx="22921">
                  <c:v>-0.22812072436013858</c:v>
                </c:pt>
                <c:pt idx="22922">
                  <c:v>0.75941109657287642</c:v>
                </c:pt>
                <c:pt idx="22923">
                  <c:v>0.22811738650005972</c:v>
                </c:pt>
                <c:pt idx="22924">
                  <c:v>6.0828129450470683E-2</c:v>
                </c:pt>
                <c:pt idx="22925">
                  <c:v>5.3332805633544922E-2</c:v>
                </c:pt>
                <c:pt idx="22926">
                  <c:v>-0.10431011517843558</c:v>
                </c:pt>
                <c:pt idx="22927">
                  <c:v>6.7135969797760708E-2</c:v>
                </c:pt>
                <c:pt idx="22928">
                  <c:v>0.23063667615255667</c:v>
                </c:pt>
                <c:pt idx="22929">
                  <c:v>0.11870837211608889</c:v>
                </c:pt>
                <c:pt idx="22930">
                  <c:v>-0.14888532956442196</c:v>
                </c:pt>
                <c:pt idx="22931">
                  <c:v>-6.2522172927856473E-2</c:v>
                </c:pt>
                <c:pt idx="22932">
                  <c:v>6.5306027730315491E-2</c:v>
                </c:pt>
                <c:pt idx="22933">
                  <c:v>-0.16666460037231445</c:v>
                </c:pt>
                <c:pt idx="22934">
                  <c:v>-8.2727114359556694E-2</c:v>
                </c:pt>
                <c:pt idx="22935">
                  <c:v>-6.0443878173828125E-3</c:v>
                </c:pt>
                <c:pt idx="22936">
                  <c:v>0.55877693494161917</c:v>
                </c:pt>
                <c:pt idx="22937">
                  <c:v>-0.47125911712646484</c:v>
                </c:pt>
                <c:pt idx="22938">
                  <c:v>-0.67651327451071119</c:v>
                </c:pt>
                <c:pt idx="22939">
                  <c:v>0.43773500124615339</c:v>
                </c:pt>
                <c:pt idx="22940">
                  <c:v>0.27819538116455089</c:v>
                </c:pt>
                <c:pt idx="22941">
                  <c:v>0.46265769004821777</c:v>
                </c:pt>
                <c:pt idx="22942">
                  <c:v>0.39265076319375702</c:v>
                </c:pt>
                <c:pt idx="22943">
                  <c:v>4.9862543741880934E-2</c:v>
                </c:pt>
                <c:pt idx="22944">
                  <c:v>4.2421023050962972E-2</c:v>
                </c:pt>
                <c:pt idx="22945">
                  <c:v>-6.4534346262519185E-3</c:v>
                </c:pt>
                <c:pt idx="22946">
                  <c:v>6.5193494160979554E-2</c:v>
                </c:pt>
                <c:pt idx="22947">
                  <c:v>-8.2556406656891609E-2</c:v>
                </c:pt>
                <c:pt idx="22948">
                  <c:v>-0.64145207405090332</c:v>
                </c:pt>
                <c:pt idx="22949">
                  <c:v>-0.21624708175659196</c:v>
                </c:pt>
                <c:pt idx="22950">
                  <c:v>7.9398314158112326E-2</c:v>
                </c:pt>
                <c:pt idx="22951">
                  <c:v>6.6287676493317363E-2</c:v>
                </c:pt>
                <c:pt idx="22952">
                  <c:v>-1.2909015019744178E-2</c:v>
                </c:pt>
                <c:pt idx="22953">
                  <c:v>0.42026257514953635</c:v>
                </c:pt>
                <c:pt idx="22954">
                  <c:v>0.46540594100952148</c:v>
                </c:pt>
                <c:pt idx="22955">
                  <c:v>0.56439677874246252</c:v>
                </c:pt>
                <c:pt idx="22956">
                  <c:v>3.7105083465576193E-2</c:v>
                </c:pt>
                <c:pt idx="22957">
                  <c:v>-0.16416414578753807</c:v>
                </c:pt>
                <c:pt idx="22958">
                  <c:v>-1.766788164774568</c:v>
                </c:pt>
                <c:pt idx="22959">
                  <c:v>-0.8020663261413572</c:v>
                </c:pt>
                <c:pt idx="22960">
                  <c:v>-0.35989419619241425</c:v>
                </c:pt>
                <c:pt idx="22961">
                  <c:v>-0.14507087071737601</c:v>
                </c:pt>
                <c:pt idx="22962">
                  <c:v>-0.38864509264627145</c:v>
                </c:pt>
                <c:pt idx="22963">
                  <c:v>-1.0391966501871641</c:v>
                </c:pt>
                <c:pt idx="22964">
                  <c:v>-1.54202659924826</c:v>
                </c:pt>
                <c:pt idx="22965">
                  <c:v>0.57335305213928245</c:v>
                </c:pt>
                <c:pt idx="22966">
                  <c:v>0.8043056329091488</c:v>
                </c:pt>
                <c:pt idx="22967">
                  <c:v>0.80607906977334653</c:v>
                </c:pt>
                <c:pt idx="22968">
                  <c:v>0.24630467096963568</c:v>
                </c:pt>
                <c:pt idx="22969">
                  <c:v>0.23538303375244146</c:v>
                </c:pt>
                <c:pt idx="22970">
                  <c:v>0.44292775789895711</c:v>
                </c:pt>
                <c:pt idx="22971">
                  <c:v>1.7899186611175537</c:v>
                </c:pt>
                <c:pt idx="22972">
                  <c:v>0.7640747229258128</c:v>
                </c:pt>
                <c:pt idx="22973">
                  <c:v>-0.27791015307107625</c:v>
                </c:pt>
                <c:pt idx="22974">
                  <c:v>-0.29882915814715727</c:v>
                </c:pt>
                <c:pt idx="22975">
                  <c:v>-0.33310357729592988</c:v>
                </c:pt>
                <c:pt idx="22976">
                  <c:v>-0.35440484682717976</c:v>
                </c:pt>
                <c:pt idx="22977">
                  <c:v>-0.1357722282409668</c:v>
                </c:pt>
                <c:pt idx="22978">
                  <c:v>4.7723372777312513E-2</c:v>
                </c:pt>
                <c:pt idx="22979">
                  <c:v>0.47180493672689761</c:v>
                </c:pt>
                <c:pt idx="22980">
                  <c:v>6.5594832102419801E-2</c:v>
                </c:pt>
                <c:pt idx="22981">
                  <c:v>-7.22460746765137E-2</c:v>
                </c:pt>
                <c:pt idx="22982">
                  <c:v>0.85638046264648471</c:v>
                </c:pt>
                <c:pt idx="22983">
                  <c:v>0.68619378407794307</c:v>
                </c:pt>
                <c:pt idx="22984">
                  <c:v>0.54215256373089449</c:v>
                </c:pt>
                <c:pt idx="22985">
                  <c:v>6.8626880645751953E-2</c:v>
                </c:pt>
                <c:pt idx="22986">
                  <c:v>0.4165172576904298</c:v>
                </c:pt>
                <c:pt idx="22987">
                  <c:v>3.1039938926696791</c:v>
                </c:pt>
                <c:pt idx="22988">
                  <c:v>3.8144345283508301</c:v>
                </c:pt>
                <c:pt idx="22989">
                  <c:v>3.4155406951904284</c:v>
                </c:pt>
                <c:pt idx="22990">
                  <c:v>2.9148184458414335</c:v>
                </c:pt>
                <c:pt idx="22991">
                  <c:v>1.286208788553836</c:v>
                </c:pt>
                <c:pt idx="22992">
                  <c:v>-3.2149777412414573</c:v>
                </c:pt>
                <c:pt idx="22993">
                  <c:v>-5.4502496719360369</c:v>
                </c:pt>
                <c:pt idx="22994">
                  <c:v>-4.1380278269450042</c:v>
                </c:pt>
                <c:pt idx="22995">
                  <c:v>-2.2119642893473506</c:v>
                </c:pt>
                <c:pt idx="22996">
                  <c:v>-1.1604569753011451</c:v>
                </c:pt>
                <c:pt idx="22997">
                  <c:v>2.1218776702880852E-2</c:v>
                </c:pt>
                <c:pt idx="22998">
                  <c:v>-0.94578266143798828</c:v>
                </c:pt>
                <c:pt idx="22999">
                  <c:v>-1.3760986328125</c:v>
                </c:pt>
                <c:pt idx="23000">
                  <c:v>-0.73604059219360385</c:v>
                </c:pt>
                <c:pt idx="23001">
                  <c:v>2.2472968101501474</c:v>
                </c:pt>
                <c:pt idx="23002">
                  <c:v>1.7190087636311659</c:v>
                </c:pt>
                <c:pt idx="23003">
                  <c:v>1.2806199391682758</c:v>
                </c:pt>
                <c:pt idx="23004">
                  <c:v>1.3185563087463381</c:v>
                </c:pt>
                <c:pt idx="23005">
                  <c:v>1.5299054781596051</c:v>
                </c:pt>
                <c:pt idx="23006">
                  <c:v>2.1567185719788988E-2</c:v>
                </c:pt>
                <c:pt idx="23007">
                  <c:v>-4.3819216092427382</c:v>
                </c:pt>
                <c:pt idx="23008">
                  <c:v>-2.0526577631632663</c:v>
                </c:pt>
                <c:pt idx="23009">
                  <c:v>-0.78724050521850608</c:v>
                </c:pt>
                <c:pt idx="23010">
                  <c:v>2.8523053328196388</c:v>
                </c:pt>
                <c:pt idx="23011">
                  <c:v>3.6061339378356942</c:v>
                </c:pt>
                <c:pt idx="23012">
                  <c:v>1.1300785541534428</c:v>
                </c:pt>
                <c:pt idx="23013">
                  <c:v>-2.0604175726572871</c:v>
                </c:pt>
                <c:pt idx="23014">
                  <c:v>0.14249793688455276</c:v>
                </c:pt>
                <c:pt idx="23015">
                  <c:v>1.0146286487579339</c:v>
                </c:pt>
                <c:pt idx="23016">
                  <c:v>0.32822322845458984</c:v>
                </c:pt>
                <c:pt idx="23017">
                  <c:v>0.54835200309753418</c:v>
                </c:pt>
                <c:pt idx="23018">
                  <c:v>-0.94491434097290017</c:v>
                </c:pt>
                <c:pt idx="23019">
                  <c:v>0.79654328028362897</c:v>
                </c:pt>
                <c:pt idx="23020">
                  <c:v>1.1340371767679762</c:v>
                </c:pt>
                <c:pt idx="23021">
                  <c:v>-0.13037880261740042</c:v>
                </c:pt>
                <c:pt idx="23022">
                  <c:v>-2.9528141021728516E-2</c:v>
                </c:pt>
                <c:pt idx="23023">
                  <c:v>-0.16920733451843276</c:v>
                </c:pt>
                <c:pt idx="23024">
                  <c:v>-3.5659618377685551</c:v>
                </c:pt>
                <c:pt idx="23025">
                  <c:v>-4.9423716862996514</c:v>
                </c:pt>
                <c:pt idx="23026">
                  <c:v>-4.3881582419077443</c:v>
                </c:pt>
                <c:pt idx="23027">
                  <c:v>-4.261303027470916</c:v>
                </c:pt>
                <c:pt idx="23028">
                  <c:v>-5.0285193125406806</c:v>
                </c:pt>
                <c:pt idx="23029">
                  <c:v>16.798328161239624</c:v>
                </c:pt>
                <c:pt idx="23030">
                  <c:v>21.953287363052368</c:v>
                </c:pt>
                <c:pt idx="23031">
                  <c:v>-3.2957123915354316</c:v>
                </c:pt>
                <c:pt idx="23032">
                  <c:v>-2.3554540475209649</c:v>
                </c:pt>
                <c:pt idx="23033">
                  <c:v>-2.7991015116373901</c:v>
                </c:pt>
                <c:pt idx="23034">
                  <c:v>-3.3511938254038669</c:v>
                </c:pt>
                <c:pt idx="23035">
                  <c:v>-4.6362586021423375</c:v>
                </c:pt>
                <c:pt idx="23036">
                  <c:v>-2.5745487213134766</c:v>
                </c:pt>
                <c:pt idx="23037">
                  <c:v>-2.5528720219930099</c:v>
                </c:pt>
                <c:pt idx="23038">
                  <c:v>-2.6961285273233955</c:v>
                </c:pt>
                <c:pt idx="23039">
                  <c:v>-4.0540921688079807</c:v>
                </c:pt>
                <c:pt idx="23040">
                  <c:v>-3.8969181378682816</c:v>
                </c:pt>
                <c:pt idx="23041">
                  <c:v>1.0147967338562016</c:v>
                </c:pt>
                <c:pt idx="23042">
                  <c:v>-0.23881864547729503</c:v>
                </c:pt>
                <c:pt idx="23043">
                  <c:v>5.0936760902404794</c:v>
                </c:pt>
                <c:pt idx="23044">
                  <c:v>9.8617345492044741</c:v>
                </c:pt>
                <c:pt idx="23045">
                  <c:v>7.6556188265482747</c:v>
                </c:pt>
                <c:pt idx="23046">
                  <c:v>8.1758764584859644</c:v>
                </c:pt>
                <c:pt idx="23047">
                  <c:v>6.9091904958089589</c:v>
                </c:pt>
                <c:pt idx="23048">
                  <c:v>7.1121587753295881</c:v>
                </c:pt>
                <c:pt idx="23049">
                  <c:v>6.6965007781982386</c:v>
                </c:pt>
                <c:pt idx="23050">
                  <c:v>6.1175680160522443</c:v>
                </c:pt>
                <c:pt idx="23051">
                  <c:v>5.3973197937011737</c:v>
                </c:pt>
                <c:pt idx="23052">
                  <c:v>6.4015903472900391</c:v>
                </c:pt>
                <c:pt idx="23053">
                  <c:v>6.9488304456075412</c:v>
                </c:pt>
                <c:pt idx="23054">
                  <c:v>6.8324882189432952</c:v>
                </c:pt>
                <c:pt idx="23055">
                  <c:v>6.3333843549092972</c:v>
                </c:pt>
                <c:pt idx="23056">
                  <c:v>10.072812557220464</c:v>
                </c:pt>
                <c:pt idx="23057">
                  <c:v>8.4289938608805475</c:v>
                </c:pt>
                <c:pt idx="23058">
                  <c:v>7.3010314305623183</c:v>
                </c:pt>
                <c:pt idx="23059">
                  <c:v>7.9656174977620822</c:v>
                </c:pt>
                <c:pt idx="23060">
                  <c:v>7.5671712557474926</c:v>
                </c:pt>
                <c:pt idx="23061">
                  <c:v>7.7684001922607422</c:v>
                </c:pt>
                <c:pt idx="23062">
                  <c:v>7.9730712572733768</c:v>
                </c:pt>
                <c:pt idx="23063">
                  <c:v>8.4286015828450331</c:v>
                </c:pt>
                <c:pt idx="23064">
                  <c:v>10.029538631439214</c:v>
                </c:pt>
                <c:pt idx="23065">
                  <c:v>9.357341448466002</c:v>
                </c:pt>
                <c:pt idx="23066">
                  <c:v>10.410562674204527</c:v>
                </c:pt>
                <c:pt idx="23067">
                  <c:v>10.720071951548274</c:v>
                </c:pt>
                <c:pt idx="23068">
                  <c:v>10.958959261576354</c:v>
                </c:pt>
                <c:pt idx="23069">
                  <c:v>11.972330093383794</c:v>
                </c:pt>
                <c:pt idx="23070">
                  <c:v>10.748154163360589</c:v>
                </c:pt>
                <c:pt idx="23071">
                  <c:v>-0.37990808486938493</c:v>
                </c:pt>
                <c:pt idx="23072">
                  <c:v>-3.1736017862955932</c:v>
                </c:pt>
                <c:pt idx="23073">
                  <c:v>8.4092995325724509</c:v>
                </c:pt>
                <c:pt idx="23074">
                  <c:v>8.532527605692561</c:v>
                </c:pt>
                <c:pt idx="23075">
                  <c:v>8.2197397549946949</c:v>
                </c:pt>
                <c:pt idx="23076">
                  <c:v>8.3278055191040092</c:v>
                </c:pt>
                <c:pt idx="23077">
                  <c:v>8.5773181915283185</c:v>
                </c:pt>
                <c:pt idx="23078">
                  <c:v>8.8873697916666856</c:v>
                </c:pt>
                <c:pt idx="23079">
                  <c:v>8.8023888270059878</c:v>
                </c:pt>
                <c:pt idx="23080">
                  <c:v>8.9940495491027868</c:v>
                </c:pt>
                <c:pt idx="23081">
                  <c:v>9.293618361155211</c:v>
                </c:pt>
                <c:pt idx="23082">
                  <c:v>9.5393042564392125</c:v>
                </c:pt>
                <c:pt idx="23083">
                  <c:v>9.217270056406619</c:v>
                </c:pt>
                <c:pt idx="23084">
                  <c:v>9.0366177558898926</c:v>
                </c:pt>
                <c:pt idx="23085">
                  <c:v>8.7805455525715956</c:v>
                </c:pt>
                <c:pt idx="23086">
                  <c:v>9.4018999735514512</c:v>
                </c:pt>
                <c:pt idx="23087">
                  <c:v>8.7913991610209319</c:v>
                </c:pt>
                <c:pt idx="23088">
                  <c:v>7.8555752436320159</c:v>
                </c:pt>
                <c:pt idx="23089">
                  <c:v>8.2246745427449355</c:v>
                </c:pt>
                <c:pt idx="23090">
                  <c:v>9.0851629575093451</c:v>
                </c:pt>
                <c:pt idx="23091">
                  <c:v>9.2035698890686071</c:v>
                </c:pt>
                <c:pt idx="23092">
                  <c:v>8.7508843739827888</c:v>
                </c:pt>
                <c:pt idx="23093">
                  <c:v>8.0563262303670093</c:v>
                </c:pt>
                <c:pt idx="23094">
                  <c:v>9.383392175038697</c:v>
                </c:pt>
                <c:pt idx="23095">
                  <c:v>9.6760466893513808</c:v>
                </c:pt>
                <c:pt idx="23096">
                  <c:v>8.8440167109171739</c:v>
                </c:pt>
                <c:pt idx="23097">
                  <c:v>9.3531214396159044</c:v>
                </c:pt>
                <c:pt idx="23098">
                  <c:v>9.8961648941040092</c:v>
                </c:pt>
                <c:pt idx="23099">
                  <c:v>9.5571684837341255</c:v>
                </c:pt>
                <c:pt idx="23100">
                  <c:v>9.5069425900777027</c:v>
                </c:pt>
                <c:pt idx="23101">
                  <c:v>-0.40710385640460345</c:v>
                </c:pt>
                <c:pt idx="23102">
                  <c:v>-9.7900015513101799</c:v>
                </c:pt>
                <c:pt idx="23103">
                  <c:v>1.3864159584045415</c:v>
                </c:pt>
                <c:pt idx="23104">
                  <c:v>7.2874878247578749</c:v>
                </c:pt>
                <c:pt idx="23105">
                  <c:v>9.2987739245096996</c:v>
                </c:pt>
                <c:pt idx="23106">
                  <c:v>10.27585872014367</c:v>
                </c:pt>
                <c:pt idx="23107">
                  <c:v>11.173481941223146</c:v>
                </c:pt>
                <c:pt idx="23108">
                  <c:v>11.896188259124761</c:v>
                </c:pt>
                <c:pt idx="23109">
                  <c:v>11.59841775894165</c:v>
                </c:pt>
                <c:pt idx="23110">
                  <c:v>12.122161070505797</c:v>
                </c:pt>
                <c:pt idx="23111">
                  <c:v>12.033607323964475</c:v>
                </c:pt>
                <c:pt idx="23112">
                  <c:v>11.043576399485294</c:v>
                </c:pt>
                <c:pt idx="23113">
                  <c:v>10.701146443684873</c:v>
                </c:pt>
                <c:pt idx="23114">
                  <c:v>10.826035340627019</c:v>
                </c:pt>
                <c:pt idx="23115">
                  <c:v>14.021731376647953</c:v>
                </c:pt>
                <c:pt idx="23116">
                  <c:v>13.839137077331547</c:v>
                </c:pt>
                <c:pt idx="23117">
                  <c:v>13.3966657320658</c:v>
                </c:pt>
                <c:pt idx="23118">
                  <c:v>12.910628159840883</c:v>
                </c:pt>
                <c:pt idx="23119">
                  <c:v>12.169777075449652</c:v>
                </c:pt>
                <c:pt idx="23120">
                  <c:v>11.575410525004038</c:v>
                </c:pt>
                <c:pt idx="23121">
                  <c:v>11.89421304066974</c:v>
                </c:pt>
                <c:pt idx="23122">
                  <c:v>11.405008474985777</c:v>
                </c:pt>
                <c:pt idx="23123">
                  <c:v>12.603468577067023</c:v>
                </c:pt>
                <c:pt idx="23124">
                  <c:v>12.778023878733332</c:v>
                </c:pt>
                <c:pt idx="23125">
                  <c:v>12.627767562866214</c:v>
                </c:pt>
                <c:pt idx="23126">
                  <c:v>13.364648660023992</c:v>
                </c:pt>
                <c:pt idx="23127">
                  <c:v>14.520139694213867</c:v>
                </c:pt>
                <c:pt idx="23128">
                  <c:v>14.340006033579527</c:v>
                </c:pt>
                <c:pt idx="23129">
                  <c:v>14.770804087320982</c:v>
                </c:pt>
                <c:pt idx="23130">
                  <c:v>15.25532690683997</c:v>
                </c:pt>
                <c:pt idx="23131">
                  <c:v>28.19968907038372</c:v>
                </c:pt>
                <c:pt idx="23132">
                  <c:v>39.363638401031494</c:v>
                </c:pt>
                <c:pt idx="23133">
                  <c:v>38.429807662963853</c:v>
                </c:pt>
                <c:pt idx="23134">
                  <c:v>-49.617275238037109</c:v>
                </c:pt>
                <c:pt idx="23135">
                  <c:v>-47.016801993052169</c:v>
                </c:pt>
                <c:pt idx="23136">
                  <c:v>-35.959434350331591</c:v>
                </c:pt>
                <c:pt idx="23137">
                  <c:v>-32.95170625050865</c:v>
                </c:pt>
                <c:pt idx="23138">
                  <c:v>-18.334177652994761</c:v>
                </c:pt>
                <c:pt idx="23139">
                  <c:v>-6.9084919293721345</c:v>
                </c:pt>
                <c:pt idx="23140">
                  <c:v>5.9955280621846345</c:v>
                </c:pt>
                <c:pt idx="23141">
                  <c:v>22.969138304392516</c:v>
                </c:pt>
                <c:pt idx="23142">
                  <c:v>38.718106746673541</c:v>
                </c:pt>
                <c:pt idx="23143">
                  <c:v>50.041988849639949</c:v>
                </c:pt>
                <c:pt idx="23144">
                  <c:v>59.709106445312486</c:v>
                </c:pt>
                <c:pt idx="23145">
                  <c:v>25.688148498535149</c:v>
                </c:pt>
                <c:pt idx="23146">
                  <c:v>3.5018437703450331</c:v>
                </c:pt>
                <c:pt idx="23147">
                  <c:v>0.31405369440716424</c:v>
                </c:pt>
                <c:pt idx="23148">
                  <c:v>0.35388930638634991</c:v>
                </c:pt>
                <c:pt idx="23149">
                  <c:v>0.19910430908203131</c:v>
                </c:pt>
                <c:pt idx="23150">
                  <c:v>-0.82023588816326753</c:v>
                </c:pt>
                <c:pt idx="23151">
                  <c:v>1.4249032338460661</c:v>
                </c:pt>
                <c:pt idx="23152">
                  <c:v>1.3279431660969863</c:v>
                </c:pt>
                <c:pt idx="23153">
                  <c:v>0.58820851643878336</c:v>
                </c:pt>
                <c:pt idx="23154">
                  <c:v>1.4596908887227182</c:v>
                </c:pt>
                <c:pt idx="23155">
                  <c:v>1.5943512916564939</c:v>
                </c:pt>
                <c:pt idx="23156">
                  <c:v>0.90315961837768577</c:v>
                </c:pt>
                <c:pt idx="23157">
                  <c:v>0.82804314295452763</c:v>
                </c:pt>
                <c:pt idx="23158">
                  <c:v>0.88181797663366979</c:v>
                </c:pt>
                <c:pt idx="23159">
                  <c:v>0.28297185897827148</c:v>
                </c:pt>
                <c:pt idx="23160">
                  <c:v>1.6781083742777703</c:v>
                </c:pt>
                <c:pt idx="23161">
                  <c:v>2.0580519040425429</c:v>
                </c:pt>
                <c:pt idx="23162">
                  <c:v>2.84867238998413</c:v>
                </c:pt>
                <c:pt idx="23163">
                  <c:v>2.7648075421651024</c:v>
                </c:pt>
                <c:pt idx="23164">
                  <c:v>-18.733674049377434</c:v>
                </c:pt>
                <c:pt idx="23165">
                  <c:v>-45.443689505259243</c:v>
                </c:pt>
                <c:pt idx="23166">
                  <c:v>-22.576394716898577</c:v>
                </c:pt>
                <c:pt idx="23167">
                  <c:v>-4.1406319936115796</c:v>
                </c:pt>
                <c:pt idx="23168">
                  <c:v>2.3879693349202844</c:v>
                </c:pt>
                <c:pt idx="23169">
                  <c:v>3.4910869598388659</c:v>
                </c:pt>
                <c:pt idx="23170">
                  <c:v>3.0415560404459256</c:v>
                </c:pt>
                <c:pt idx="23171">
                  <c:v>1.9490172068278757</c:v>
                </c:pt>
                <c:pt idx="23172">
                  <c:v>1.6764860153198242</c:v>
                </c:pt>
                <c:pt idx="23173">
                  <c:v>1.4017928441365939</c:v>
                </c:pt>
                <c:pt idx="23174">
                  <c:v>1.5485064188638944</c:v>
                </c:pt>
                <c:pt idx="23175">
                  <c:v>1.5425615310668945</c:v>
                </c:pt>
                <c:pt idx="23176">
                  <c:v>1.7073968251545462</c:v>
                </c:pt>
                <c:pt idx="23177">
                  <c:v>2.0979722340902067</c:v>
                </c:pt>
                <c:pt idx="23178">
                  <c:v>1.7891391118366755</c:v>
                </c:pt>
                <c:pt idx="23179">
                  <c:v>1.9311472574869413</c:v>
                </c:pt>
                <c:pt idx="23180">
                  <c:v>2.8856465021768827</c:v>
                </c:pt>
                <c:pt idx="23181">
                  <c:v>3.6911045710245398</c:v>
                </c:pt>
                <c:pt idx="23182">
                  <c:v>2.5752003987630587</c:v>
                </c:pt>
                <c:pt idx="23183">
                  <c:v>3.2809918721516191</c:v>
                </c:pt>
                <c:pt idx="23184">
                  <c:v>3.1472727457683058</c:v>
                </c:pt>
                <c:pt idx="23185">
                  <c:v>2.5532550811767578</c:v>
                </c:pt>
                <c:pt idx="23186">
                  <c:v>2.0123325983684026</c:v>
                </c:pt>
                <c:pt idx="23187">
                  <c:v>2.1108236312866202</c:v>
                </c:pt>
                <c:pt idx="23188">
                  <c:v>1.6244490941365941</c:v>
                </c:pt>
                <c:pt idx="23189">
                  <c:v>2.0766471227010461</c:v>
                </c:pt>
                <c:pt idx="23190">
                  <c:v>2.2788279851278048</c:v>
                </c:pt>
                <c:pt idx="23191">
                  <c:v>1.9816166559855899</c:v>
                </c:pt>
                <c:pt idx="23192">
                  <c:v>1.4641742706298824</c:v>
                </c:pt>
                <c:pt idx="23193">
                  <c:v>2.6792796452840548</c:v>
                </c:pt>
                <c:pt idx="23194">
                  <c:v>3.984166145324707</c:v>
                </c:pt>
                <c:pt idx="23195">
                  <c:v>4.1923411687215548</c:v>
                </c:pt>
                <c:pt idx="23196">
                  <c:v>5.7150592803955078</c:v>
                </c:pt>
                <c:pt idx="23197">
                  <c:v>14.712568283081055</c:v>
                </c:pt>
                <c:pt idx="23198">
                  <c:v>3.6296664873759141</c:v>
                </c:pt>
                <c:pt idx="23199">
                  <c:v>1.1094616254170542</c:v>
                </c:pt>
                <c:pt idx="23200">
                  <c:v>1.4219218889872416</c:v>
                </c:pt>
                <c:pt idx="23201">
                  <c:v>1.2982444763183598</c:v>
                </c:pt>
                <c:pt idx="23202">
                  <c:v>1.1601691246032724</c:v>
                </c:pt>
                <c:pt idx="23203">
                  <c:v>1.4024751981099253</c:v>
                </c:pt>
                <c:pt idx="23204">
                  <c:v>1.5970567067464003</c:v>
                </c:pt>
                <c:pt idx="23205">
                  <c:v>1.6220094362894879</c:v>
                </c:pt>
                <c:pt idx="23206">
                  <c:v>1.8314158121744974</c:v>
                </c:pt>
                <c:pt idx="23207">
                  <c:v>5.4888348579406721</c:v>
                </c:pt>
                <c:pt idx="23208">
                  <c:v>5.7435561815897813</c:v>
                </c:pt>
                <c:pt idx="23209">
                  <c:v>2.8827629089355469</c:v>
                </c:pt>
                <c:pt idx="23210">
                  <c:v>0.82151905695599248</c:v>
                </c:pt>
                <c:pt idx="23211">
                  <c:v>-0.24916664759319934</c:v>
                </c:pt>
                <c:pt idx="23212">
                  <c:v>-0.26021099090576183</c:v>
                </c:pt>
                <c:pt idx="23213">
                  <c:v>-0.42332394917809796</c:v>
                </c:pt>
                <c:pt idx="23214">
                  <c:v>-0.34271860122680686</c:v>
                </c:pt>
                <c:pt idx="23215">
                  <c:v>-0.31801335016882615</c:v>
                </c:pt>
                <c:pt idx="23216">
                  <c:v>-0.13117424647009562</c:v>
                </c:pt>
                <c:pt idx="23217">
                  <c:v>0.15420055389404302</c:v>
                </c:pt>
                <c:pt idx="23218">
                  <c:v>1.1930465698242198E-2</c:v>
                </c:pt>
                <c:pt idx="23219">
                  <c:v>2.8846740722656257E-2</c:v>
                </c:pt>
                <c:pt idx="23220">
                  <c:v>6.9853782653808622E-2</c:v>
                </c:pt>
                <c:pt idx="23221">
                  <c:v>1.4272127151489258</c:v>
                </c:pt>
                <c:pt idx="23222">
                  <c:v>-0.38031546274822875</c:v>
                </c:pt>
                <c:pt idx="23223">
                  <c:v>0.79776763916015625</c:v>
                </c:pt>
                <c:pt idx="23224">
                  <c:v>0.64016691843670515</c:v>
                </c:pt>
                <c:pt idx="23225">
                  <c:v>0.39068460464477561</c:v>
                </c:pt>
                <c:pt idx="23226">
                  <c:v>13.486176013946537</c:v>
                </c:pt>
                <c:pt idx="23227">
                  <c:v>2.4294281005859375</c:v>
                </c:pt>
                <c:pt idx="23228">
                  <c:v>1.0577195485433322</c:v>
                </c:pt>
                <c:pt idx="23229">
                  <c:v>0.82959063847857872</c:v>
                </c:pt>
                <c:pt idx="23230">
                  <c:v>0.92387978235882473</c:v>
                </c:pt>
                <c:pt idx="23231">
                  <c:v>0.92114273707073835</c:v>
                </c:pt>
                <c:pt idx="23232">
                  <c:v>1.2284218470255717</c:v>
                </c:pt>
                <c:pt idx="23233">
                  <c:v>0.95789893468219189</c:v>
                </c:pt>
                <c:pt idx="23234">
                  <c:v>1.053282737731934</c:v>
                </c:pt>
                <c:pt idx="23235">
                  <c:v>0.10644038518267962</c:v>
                </c:pt>
                <c:pt idx="23236">
                  <c:v>0.38093614578247087</c:v>
                </c:pt>
                <c:pt idx="23237">
                  <c:v>-0.13472175598144531</c:v>
                </c:pt>
                <c:pt idx="23238">
                  <c:v>-2.3494358062744141</c:v>
                </c:pt>
                <c:pt idx="23239">
                  <c:v>-2.8127624193827478</c:v>
                </c:pt>
                <c:pt idx="23240">
                  <c:v>-3.5206570625305185</c:v>
                </c:pt>
                <c:pt idx="23241">
                  <c:v>-3.3409322102864403</c:v>
                </c:pt>
                <c:pt idx="23242">
                  <c:v>-3.3008089065551749</c:v>
                </c:pt>
                <c:pt idx="23243">
                  <c:v>-3.1405967076619863</c:v>
                </c:pt>
                <c:pt idx="23244">
                  <c:v>-3.0852297147114882</c:v>
                </c:pt>
                <c:pt idx="23245">
                  <c:v>-2.9381376902262559</c:v>
                </c:pt>
                <c:pt idx="23246">
                  <c:v>-3.0708281199137542</c:v>
                </c:pt>
                <c:pt idx="23247">
                  <c:v>-3.3081032435098905</c:v>
                </c:pt>
                <c:pt idx="23248">
                  <c:v>-2.4828319549560551</c:v>
                </c:pt>
                <c:pt idx="23249">
                  <c:v>-3.3390677769978647</c:v>
                </c:pt>
                <c:pt idx="23250">
                  <c:v>-3.0838602383931857</c:v>
                </c:pt>
                <c:pt idx="23251">
                  <c:v>-2.9614601135253897</c:v>
                </c:pt>
                <c:pt idx="23252">
                  <c:v>-2.9229877789815655</c:v>
                </c:pt>
                <c:pt idx="23253">
                  <c:v>-1.6717340151468534</c:v>
                </c:pt>
                <c:pt idx="23254">
                  <c:v>-3.160053571065248</c:v>
                </c:pt>
                <c:pt idx="23255">
                  <c:v>-15.495875199635805</c:v>
                </c:pt>
                <c:pt idx="23256">
                  <c:v>-6.3540743192037308</c:v>
                </c:pt>
                <c:pt idx="23257">
                  <c:v>-1.9057324727376113</c:v>
                </c:pt>
                <c:pt idx="23258">
                  <c:v>-1.8201360702514648</c:v>
                </c:pt>
                <c:pt idx="23259">
                  <c:v>-1.888007005055784</c:v>
                </c:pt>
                <c:pt idx="23260">
                  <c:v>-1.8485706647237525</c:v>
                </c:pt>
                <c:pt idx="23261">
                  <c:v>-1.5698355038960585</c:v>
                </c:pt>
                <c:pt idx="23262">
                  <c:v>-1.6208170255025611</c:v>
                </c:pt>
                <c:pt idx="23263">
                  <c:v>-1.5308787027994974</c:v>
                </c:pt>
                <c:pt idx="23264">
                  <c:v>-1.8425191243489403</c:v>
                </c:pt>
                <c:pt idx="23265">
                  <c:v>-2.0732731819152828</c:v>
                </c:pt>
                <c:pt idx="23266">
                  <c:v>-0.70008039474487305</c:v>
                </c:pt>
                <c:pt idx="23267">
                  <c:v>-1.5227591196695585</c:v>
                </c:pt>
                <c:pt idx="23268">
                  <c:v>3.5497209231058378</c:v>
                </c:pt>
                <c:pt idx="23269">
                  <c:v>8.917906125386537</c:v>
                </c:pt>
                <c:pt idx="23270">
                  <c:v>10.113980134328187</c:v>
                </c:pt>
                <c:pt idx="23271">
                  <c:v>15.074117660522461</c:v>
                </c:pt>
                <c:pt idx="23272">
                  <c:v>15.664881865183473</c:v>
                </c:pt>
                <c:pt idx="23273">
                  <c:v>16.462311108907091</c:v>
                </c:pt>
                <c:pt idx="23274">
                  <c:v>14.280799070994078</c:v>
                </c:pt>
                <c:pt idx="23275">
                  <c:v>12.00415468215942</c:v>
                </c:pt>
                <c:pt idx="23276">
                  <c:v>9.3392949104309118</c:v>
                </c:pt>
                <c:pt idx="23277">
                  <c:v>7.4340702692667806</c:v>
                </c:pt>
                <c:pt idx="23278">
                  <c:v>4.0001665751138944</c:v>
                </c:pt>
                <c:pt idx="23279">
                  <c:v>0.27407932281494152</c:v>
                </c:pt>
                <c:pt idx="23280">
                  <c:v>-3.5932769775390625</c:v>
                </c:pt>
                <c:pt idx="23281">
                  <c:v>-7.2217947642008671</c:v>
                </c:pt>
                <c:pt idx="23282">
                  <c:v>-10.80789597829181</c:v>
                </c:pt>
                <c:pt idx="23283">
                  <c:v>-6.1440717379251719</c:v>
                </c:pt>
                <c:pt idx="23284">
                  <c:v>7.979819615681949</c:v>
                </c:pt>
                <c:pt idx="23285">
                  <c:v>42.962590217590332</c:v>
                </c:pt>
                <c:pt idx="23286">
                  <c:v>7.8654071489970061</c:v>
                </c:pt>
                <c:pt idx="23287">
                  <c:v>-15.961281458536803</c:v>
                </c:pt>
                <c:pt idx="23288">
                  <c:v>-5.3081277211506972</c:v>
                </c:pt>
                <c:pt idx="23289">
                  <c:v>1.8927076657613502</c:v>
                </c:pt>
                <c:pt idx="23290">
                  <c:v>3.7729159990946624</c:v>
                </c:pt>
                <c:pt idx="23291">
                  <c:v>4.5011588732401719</c:v>
                </c:pt>
                <c:pt idx="23292">
                  <c:v>4.1281811396281087</c:v>
                </c:pt>
                <c:pt idx="23293">
                  <c:v>5.3948725064595333</c:v>
                </c:pt>
                <c:pt idx="23294">
                  <c:v>5.3025620778402054</c:v>
                </c:pt>
                <c:pt idx="23295">
                  <c:v>4.4630352656046171</c:v>
                </c:pt>
                <c:pt idx="23296">
                  <c:v>3.7159786224365234</c:v>
                </c:pt>
                <c:pt idx="23297">
                  <c:v>0.53672870000201567</c:v>
                </c:pt>
                <c:pt idx="23298">
                  <c:v>-7.7655091285705566</c:v>
                </c:pt>
                <c:pt idx="23299">
                  <c:v>-8.44754664103192</c:v>
                </c:pt>
                <c:pt idx="23300">
                  <c:v>-11.313439369201667</c:v>
                </c:pt>
                <c:pt idx="23301">
                  <c:v>-11.982935746510805</c:v>
                </c:pt>
                <c:pt idx="23302">
                  <c:v>-13.157616297403997</c:v>
                </c:pt>
                <c:pt idx="23303">
                  <c:v>-10.358657201131226</c:v>
                </c:pt>
                <c:pt idx="23304">
                  <c:v>-7.2700395584106454</c:v>
                </c:pt>
                <c:pt idx="23305">
                  <c:v>-6.4568012555440673</c:v>
                </c:pt>
                <c:pt idx="23306">
                  <c:v>-6.0500690142313847</c:v>
                </c:pt>
                <c:pt idx="23307">
                  <c:v>-6.0039065678914749</c:v>
                </c:pt>
                <c:pt idx="23308">
                  <c:v>-4.3081973393757931</c:v>
                </c:pt>
                <c:pt idx="23309">
                  <c:v>-2.942319393157959</c:v>
                </c:pt>
                <c:pt idx="23310">
                  <c:v>-7.1017700831095585</c:v>
                </c:pt>
                <c:pt idx="23311">
                  <c:v>0.16386604309082037</c:v>
                </c:pt>
                <c:pt idx="23312">
                  <c:v>-5.6962277094523319</c:v>
                </c:pt>
                <c:pt idx="23313">
                  <c:v>7.4705785115560284</c:v>
                </c:pt>
                <c:pt idx="23314">
                  <c:v>1.0316898028056016</c:v>
                </c:pt>
                <c:pt idx="23315">
                  <c:v>0.55559444427490234</c:v>
                </c:pt>
                <c:pt idx="23316">
                  <c:v>-23.59177494049073</c:v>
                </c:pt>
                <c:pt idx="23317">
                  <c:v>-1.3565028508504611</c:v>
                </c:pt>
                <c:pt idx="23318">
                  <c:v>-0.69323762257897692</c:v>
                </c:pt>
                <c:pt idx="23319">
                  <c:v>-0.55904897054028901</c:v>
                </c:pt>
                <c:pt idx="23320">
                  <c:v>-0.73255825042724609</c:v>
                </c:pt>
                <c:pt idx="23321">
                  <c:v>-0.19867547353112519</c:v>
                </c:pt>
                <c:pt idx="23322">
                  <c:v>-0.48513666788733201</c:v>
                </c:pt>
                <c:pt idx="23323">
                  <c:v>-0.15480041503906256</c:v>
                </c:pt>
                <c:pt idx="23324">
                  <c:v>-0.23369789123535156</c:v>
                </c:pt>
                <c:pt idx="23325">
                  <c:v>-1.0721705754598361</c:v>
                </c:pt>
                <c:pt idx="23326">
                  <c:v>-1.4387680689494569</c:v>
                </c:pt>
                <c:pt idx="23327">
                  <c:v>-0.15259202321374232</c:v>
                </c:pt>
                <c:pt idx="23328">
                  <c:v>6.2117576599121108E-2</c:v>
                </c:pt>
                <c:pt idx="23329">
                  <c:v>0.15209007263183594</c:v>
                </c:pt>
                <c:pt idx="23330">
                  <c:v>4.5686403910394816E-2</c:v>
                </c:pt>
                <c:pt idx="23331">
                  <c:v>2.7020772290597972E-4</c:v>
                </c:pt>
                <c:pt idx="23332">
                  <c:v>-0.14153766632080078</c:v>
                </c:pt>
                <c:pt idx="23333">
                  <c:v>-0.21435228983557414</c:v>
                </c:pt>
                <c:pt idx="23334">
                  <c:v>-0.20145320892333984</c:v>
                </c:pt>
                <c:pt idx="23335">
                  <c:v>0.1178744633992892</c:v>
                </c:pt>
                <c:pt idx="23336">
                  <c:v>-5.6656201680539198E-2</c:v>
                </c:pt>
                <c:pt idx="23337">
                  <c:v>-0.1689380009969455</c:v>
                </c:pt>
                <c:pt idx="23338">
                  <c:v>-0.11163838704419501</c:v>
                </c:pt>
                <c:pt idx="23339">
                  <c:v>-0.47956180572509777</c:v>
                </c:pt>
                <c:pt idx="23340">
                  <c:v>-0.32830651601148036</c:v>
                </c:pt>
                <c:pt idx="23341">
                  <c:v>-0.41136455535888694</c:v>
                </c:pt>
                <c:pt idx="23342">
                  <c:v>0.62500222523999582</c:v>
                </c:pt>
                <c:pt idx="23343">
                  <c:v>0.39232158660888694</c:v>
                </c:pt>
                <c:pt idx="23344">
                  <c:v>1.554900169372559</c:v>
                </c:pt>
                <c:pt idx="23345">
                  <c:v>3.2529926300048819</c:v>
                </c:pt>
                <c:pt idx="23346">
                  <c:v>6.5957641601562482</c:v>
                </c:pt>
                <c:pt idx="23347">
                  <c:v>27.492000261942614</c:v>
                </c:pt>
                <c:pt idx="23348">
                  <c:v>59.788685480753642</c:v>
                </c:pt>
                <c:pt idx="23349">
                  <c:v>48.023315111796023</c:v>
                </c:pt>
                <c:pt idx="23350">
                  <c:v>29.931138674418094</c:v>
                </c:pt>
                <c:pt idx="23351">
                  <c:v>19.910213152567501</c:v>
                </c:pt>
                <c:pt idx="23352">
                  <c:v>16.249992688496942</c:v>
                </c:pt>
                <c:pt idx="23353">
                  <c:v>16.625024477640864</c:v>
                </c:pt>
                <c:pt idx="23354">
                  <c:v>19.511179606119754</c:v>
                </c:pt>
                <c:pt idx="23355">
                  <c:v>20.458259582519521</c:v>
                </c:pt>
                <c:pt idx="23356">
                  <c:v>18.866579055786129</c:v>
                </c:pt>
                <c:pt idx="23357">
                  <c:v>20.63153998057043</c:v>
                </c:pt>
                <c:pt idx="23358">
                  <c:v>21.700604438781724</c:v>
                </c:pt>
                <c:pt idx="23359">
                  <c:v>24.124896367390882</c:v>
                </c:pt>
                <c:pt idx="23360">
                  <c:v>24.940045356750488</c:v>
                </c:pt>
                <c:pt idx="23361">
                  <c:v>24.972749392191513</c:v>
                </c:pt>
                <c:pt idx="23362">
                  <c:v>24.890364329020258</c:v>
                </c:pt>
                <c:pt idx="23363">
                  <c:v>22.4656467437744</c:v>
                </c:pt>
                <c:pt idx="23364">
                  <c:v>21.133066177368164</c:v>
                </c:pt>
                <c:pt idx="23365">
                  <c:v>22.146719932556145</c:v>
                </c:pt>
                <c:pt idx="23366">
                  <c:v>24.437406539916989</c:v>
                </c:pt>
                <c:pt idx="23367">
                  <c:v>24.333537737528442</c:v>
                </c:pt>
                <c:pt idx="23368">
                  <c:v>25.425903002421016</c:v>
                </c:pt>
                <c:pt idx="23369">
                  <c:v>24.962427139282219</c:v>
                </c:pt>
                <c:pt idx="23370">
                  <c:v>22.728342692057353</c:v>
                </c:pt>
                <c:pt idx="23371">
                  <c:v>24.231752077738406</c:v>
                </c:pt>
                <c:pt idx="23372">
                  <c:v>26.880749384562119</c:v>
                </c:pt>
                <c:pt idx="23373">
                  <c:v>28.080722173055037</c:v>
                </c:pt>
                <c:pt idx="23374">
                  <c:v>27.682485898335806</c:v>
                </c:pt>
                <c:pt idx="23375">
                  <c:v>28.45401128133129</c:v>
                </c:pt>
                <c:pt idx="23376">
                  <c:v>31.097380002339719</c:v>
                </c:pt>
                <c:pt idx="23377">
                  <c:v>25.188142776489244</c:v>
                </c:pt>
                <c:pt idx="23378">
                  <c:v>0.31849988301598853</c:v>
                </c:pt>
                <c:pt idx="23379">
                  <c:v>-3.0358661015828821</c:v>
                </c:pt>
                <c:pt idx="23380">
                  <c:v>5.9194606145223396</c:v>
                </c:pt>
                <c:pt idx="23381">
                  <c:v>9.5183690388997739</c:v>
                </c:pt>
                <c:pt idx="23382">
                  <c:v>10.433611234029172</c:v>
                </c:pt>
                <c:pt idx="23383">
                  <c:v>8.6115156809488518</c:v>
                </c:pt>
                <c:pt idx="23384">
                  <c:v>5.4547659556071721</c:v>
                </c:pt>
                <c:pt idx="23385">
                  <c:v>9.7682075500488281</c:v>
                </c:pt>
                <c:pt idx="23386">
                  <c:v>10.498446146647218</c:v>
                </c:pt>
                <c:pt idx="23387">
                  <c:v>12.22870000203454</c:v>
                </c:pt>
                <c:pt idx="23388">
                  <c:v>11.463908195495605</c:v>
                </c:pt>
                <c:pt idx="23389">
                  <c:v>11.598159154256223</c:v>
                </c:pt>
                <c:pt idx="23390">
                  <c:v>10.17236264546705</c:v>
                </c:pt>
                <c:pt idx="23391">
                  <c:v>9.996274630228644</c:v>
                </c:pt>
                <c:pt idx="23392">
                  <c:v>8.1509850819904806</c:v>
                </c:pt>
                <c:pt idx="23393">
                  <c:v>8.517702102661131</c:v>
                </c:pt>
                <c:pt idx="23394">
                  <c:v>9.1756420135498082</c:v>
                </c:pt>
                <c:pt idx="23395">
                  <c:v>8.600100199381469</c:v>
                </c:pt>
                <c:pt idx="23396">
                  <c:v>10.020060857137082</c:v>
                </c:pt>
                <c:pt idx="23397">
                  <c:v>10.130477587381964</c:v>
                </c:pt>
                <c:pt idx="23398">
                  <c:v>8.7380132675170827</c:v>
                </c:pt>
                <c:pt idx="23399">
                  <c:v>8.8830569585164767</c:v>
                </c:pt>
                <c:pt idx="23400">
                  <c:v>11.156255404154418</c:v>
                </c:pt>
                <c:pt idx="23401">
                  <c:v>11.405137379964239</c:v>
                </c:pt>
                <c:pt idx="23402">
                  <c:v>10.784255663553948</c:v>
                </c:pt>
                <c:pt idx="23403">
                  <c:v>9.8754399617512316</c:v>
                </c:pt>
                <c:pt idx="23404">
                  <c:v>12.654975255330328</c:v>
                </c:pt>
                <c:pt idx="23405">
                  <c:v>11.651181856791254</c:v>
                </c:pt>
                <c:pt idx="23406">
                  <c:v>45.418179194132556</c:v>
                </c:pt>
                <c:pt idx="23407">
                  <c:v>66.539590517679784</c:v>
                </c:pt>
                <c:pt idx="23408">
                  <c:v>33.645026524861692</c:v>
                </c:pt>
                <c:pt idx="23409">
                  <c:v>13.156574567159058</c:v>
                </c:pt>
                <c:pt idx="23410">
                  <c:v>2.1194140116373332</c:v>
                </c:pt>
                <c:pt idx="23411">
                  <c:v>8.0232032140096443</c:v>
                </c:pt>
                <c:pt idx="23412">
                  <c:v>10.624609629313113</c:v>
                </c:pt>
                <c:pt idx="23413">
                  <c:v>11.270311991373656</c:v>
                </c:pt>
                <c:pt idx="23414">
                  <c:v>9.7024319966634529</c:v>
                </c:pt>
                <c:pt idx="23415">
                  <c:v>10.248617490132565</c:v>
                </c:pt>
                <c:pt idx="23416">
                  <c:v>10.246478080749508</c:v>
                </c:pt>
                <c:pt idx="23417">
                  <c:v>8.2275238037109339</c:v>
                </c:pt>
                <c:pt idx="23418">
                  <c:v>7.1065581639608126</c:v>
                </c:pt>
                <c:pt idx="23419">
                  <c:v>8.7048908869426214</c:v>
                </c:pt>
                <c:pt idx="23420">
                  <c:v>10.603902816772464</c:v>
                </c:pt>
                <c:pt idx="23421">
                  <c:v>8.0938205718994141</c:v>
                </c:pt>
                <c:pt idx="23422">
                  <c:v>8.185131708780883</c:v>
                </c:pt>
                <c:pt idx="23423">
                  <c:v>8.0230852762857729</c:v>
                </c:pt>
                <c:pt idx="23424">
                  <c:v>7.0547393163044472</c:v>
                </c:pt>
                <c:pt idx="23425">
                  <c:v>8.8928194046020508</c:v>
                </c:pt>
                <c:pt idx="23426">
                  <c:v>10.058744748433469</c:v>
                </c:pt>
                <c:pt idx="23427">
                  <c:v>11.379262288411496</c:v>
                </c:pt>
                <c:pt idx="23428">
                  <c:v>10.507502873738652</c:v>
                </c:pt>
                <c:pt idx="23429">
                  <c:v>12.191081682841055</c:v>
                </c:pt>
                <c:pt idx="23430">
                  <c:v>9.2690560022989548</c:v>
                </c:pt>
                <c:pt idx="23431">
                  <c:v>6.9185997645059842</c:v>
                </c:pt>
                <c:pt idx="23432">
                  <c:v>8.9216817220052462</c:v>
                </c:pt>
                <c:pt idx="23433">
                  <c:v>12.31840705871582</c:v>
                </c:pt>
                <c:pt idx="23434">
                  <c:v>14.987740834554074</c:v>
                </c:pt>
                <c:pt idx="23435">
                  <c:v>14.615283012390137</c:v>
                </c:pt>
                <c:pt idx="23436">
                  <c:v>27.693191846211683</c:v>
                </c:pt>
                <c:pt idx="23437">
                  <c:v>277.03593730926497</c:v>
                </c:pt>
                <c:pt idx="23438">
                  <c:v>133.69152339299524</c:v>
                </c:pt>
                <c:pt idx="23439">
                  <c:v>34.881100654602022</c:v>
                </c:pt>
                <c:pt idx="23440">
                  <c:v>19.793382008870424</c:v>
                </c:pt>
                <c:pt idx="23441">
                  <c:v>19.236723105112674</c:v>
                </c:pt>
                <c:pt idx="23442">
                  <c:v>18.219680150349916</c:v>
                </c:pt>
                <c:pt idx="23443">
                  <c:v>16.383053779602051</c:v>
                </c:pt>
                <c:pt idx="23444">
                  <c:v>14.070965607961057</c:v>
                </c:pt>
                <c:pt idx="23445">
                  <c:v>13.381837209065742</c:v>
                </c:pt>
                <c:pt idx="23446">
                  <c:v>14.199114163716615</c:v>
                </c:pt>
                <c:pt idx="23447">
                  <c:v>14.953469594319706</c:v>
                </c:pt>
                <c:pt idx="23448">
                  <c:v>14.336937904357914</c:v>
                </c:pt>
                <c:pt idx="23449">
                  <c:v>13.003984610239687</c:v>
                </c:pt>
                <c:pt idx="23450">
                  <c:v>12.285402615865058</c:v>
                </c:pt>
                <c:pt idx="23451">
                  <c:v>11.730137825012207</c:v>
                </c:pt>
                <c:pt idx="23452">
                  <c:v>12.400997479756715</c:v>
                </c:pt>
                <c:pt idx="23453">
                  <c:v>12.558714707692499</c:v>
                </c:pt>
                <c:pt idx="23454">
                  <c:v>13.019023418426514</c:v>
                </c:pt>
                <c:pt idx="23455">
                  <c:v>10.913837114969855</c:v>
                </c:pt>
                <c:pt idx="23456">
                  <c:v>9.7183477083841527</c:v>
                </c:pt>
                <c:pt idx="23457">
                  <c:v>9.702095667521121</c:v>
                </c:pt>
                <c:pt idx="23458">
                  <c:v>8.8622091611226796</c:v>
                </c:pt>
                <c:pt idx="23459">
                  <c:v>8.1068738301594827</c:v>
                </c:pt>
                <c:pt idx="23460">
                  <c:v>8.7060324350993028</c:v>
                </c:pt>
                <c:pt idx="23461">
                  <c:v>11.317915439605716</c:v>
                </c:pt>
                <c:pt idx="23462">
                  <c:v>10.160566488901797</c:v>
                </c:pt>
                <c:pt idx="23463">
                  <c:v>11.251255194346069</c:v>
                </c:pt>
                <c:pt idx="23464">
                  <c:v>13.16278060277307</c:v>
                </c:pt>
                <c:pt idx="23465">
                  <c:v>15.215904394785582</c:v>
                </c:pt>
                <c:pt idx="23466">
                  <c:v>14.919759114583375</c:v>
                </c:pt>
                <c:pt idx="23467">
                  <c:v>-35.523253122965528</c:v>
                </c:pt>
                <c:pt idx="23468">
                  <c:v>-43.716220855712876</c:v>
                </c:pt>
                <c:pt idx="23469">
                  <c:v>-9.5214037895202637</c:v>
                </c:pt>
                <c:pt idx="23470">
                  <c:v>5.2592322031657091</c:v>
                </c:pt>
                <c:pt idx="23471">
                  <c:v>8.2425715128580936</c:v>
                </c:pt>
                <c:pt idx="23472">
                  <c:v>8.692434151967408</c:v>
                </c:pt>
                <c:pt idx="23473">
                  <c:v>9.7829424540202048</c:v>
                </c:pt>
                <c:pt idx="23474">
                  <c:v>10.313509146372496</c:v>
                </c:pt>
                <c:pt idx="23475">
                  <c:v>12.486698309580504</c:v>
                </c:pt>
                <c:pt idx="23476">
                  <c:v>13.43777879079186</c:v>
                </c:pt>
                <c:pt idx="23477">
                  <c:v>15.259164651234926</c:v>
                </c:pt>
                <c:pt idx="23478">
                  <c:v>16.630966504414864</c:v>
                </c:pt>
                <c:pt idx="23479">
                  <c:v>7.3156738281249982</c:v>
                </c:pt>
                <c:pt idx="23480">
                  <c:v>10.378143946329772</c:v>
                </c:pt>
                <c:pt idx="23481">
                  <c:v>10.275825500488285</c:v>
                </c:pt>
                <c:pt idx="23482">
                  <c:v>10.15189790725708</c:v>
                </c:pt>
                <c:pt idx="23483">
                  <c:v>10.272127787272098</c:v>
                </c:pt>
                <c:pt idx="23484">
                  <c:v>10.017069180806512</c:v>
                </c:pt>
                <c:pt idx="23485">
                  <c:v>9.7378063201904226</c:v>
                </c:pt>
                <c:pt idx="23486">
                  <c:v>9.116391340891532</c:v>
                </c:pt>
                <c:pt idx="23487">
                  <c:v>8.7669212023417309</c:v>
                </c:pt>
                <c:pt idx="23488">
                  <c:v>8.9806448618571189</c:v>
                </c:pt>
                <c:pt idx="23489">
                  <c:v>8.3036214510599962</c:v>
                </c:pt>
                <c:pt idx="23490">
                  <c:v>9.0474993387858262</c:v>
                </c:pt>
                <c:pt idx="23491">
                  <c:v>8.9078974723815918</c:v>
                </c:pt>
                <c:pt idx="23492">
                  <c:v>8.8955491383870342</c:v>
                </c:pt>
                <c:pt idx="23493">
                  <c:v>8.9529458681742575</c:v>
                </c:pt>
                <c:pt idx="23494">
                  <c:v>9.0061450004577637</c:v>
                </c:pt>
                <c:pt idx="23495">
                  <c:v>7.2720893224080783</c:v>
                </c:pt>
                <c:pt idx="23496">
                  <c:v>4.4088252385457718</c:v>
                </c:pt>
                <c:pt idx="23497">
                  <c:v>1.9592633247375493</c:v>
                </c:pt>
                <c:pt idx="23498">
                  <c:v>-4.3860732714334754</c:v>
                </c:pt>
                <c:pt idx="23499">
                  <c:v>-8.5354765256245742</c:v>
                </c:pt>
                <c:pt idx="23500">
                  <c:v>-6.4004189173380706</c:v>
                </c:pt>
                <c:pt idx="23501">
                  <c:v>1.9620453516641878</c:v>
                </c:pt>
                <c:pt idx="23502">
                  <c:v>5.1128832499185783</c:v>
                </c:pt>
                <c:pt idx="23503">
                  <c:v>-13.251041730244992</c:v>
                </c:pt>
                <c:pt idx="23504">
                  <c:v>-32.905718803405776</c:v>
                </c:pt>
                <c:pt idx="23505">
                  <c:v>-40.467177073160755</c:v>
                </c:pt>
                <c:pt idx="23506">
                  <c:v>-44.125982920328767</c:v>
                </c:pt>
                <c:pt idx="23507">
                  <c:v>-44.971667925516705</c:v>
                </c:pt>
                <c:pt idx="23508">
                  <c:v>-46.613608678182004</c:v>
                </c:pt>
                <c:pt idx="23509">
                  <c:v>-50.220091183980351</c:v>
                </c:pt>
                <c:pt idx="23510">
                  <c:v>-27.259249051411977</c:v>
                </c:pt>
                <c:pt idx="23511">
                  <c:v>-1.7960990269978083</c:v>
                </c:pt>
                <c:pt idx="23512">
                  <c:v>5.3926595052083712</c:v>
                </c:pt>
                <c:pt idx="23513">
                  <c:v>6.2385924657185114</c:v>
                </c:pt>
                <c:pt idx="23514">
                  <c:v>4.7048714955648192</c:v>
                </c:pt>
                <c:pt idx="23515">
                  <c:v>2.5928379694621526</c:v>
                </c:pt>
                <c:pt idx="23516">
                  <c:v>1.8252455393472933</c:v>
                </c:pt>
                <c:pt idx="23517">
                  <c:v>1.271955172220828</c:v>
                </c:pt>
                <c:pt idx="23518">
                  <c:v>1.0463768641153597</c:v>
                </c:pt>
                <c:pt idx="23519">
                  <c:v>1.5422732035319768</c:v>
                </c:pt>
                <c:pt idx="23520">
                  <c:v>1.5863548914591092</c:v>
                </c:pt>
                <c:pt idx="23521">
                  <c:v>1.9200226465860628</c:v>
                </c:pt>
                <c:pt idx="23522">
                  <c:v>1.9565216700236758</c:v>
                </c:pt>
                <c:pt idx="23523">
                  <c:v>2.2657295862833289</c:v>
                </c:pt>
                <c:pt idx="23524">
                  <c:v>2.1401478449504356</c:v>
                </c:pt>
                <c:pt idx="23525">
                  <c:v>4.5695419311523438</c:v>
                </c:pt>
                <c:pt idx="23526">
                  <c:v>16.024133364359614</c:v>
                </c:pt>
                <c:pt idx="23527">
                  <c:v>25.79181130727136</c:v>
                </c:pt>
                <c:pt idx="23528">
                  <c:v>29.311510721842424</c:v>
                </c:pt>
                <c:pt idx="23529">
                  <c:v>30.693706194559692</c:v>
                </c:pt>
                <c:pt idx="23530">
                  <c:v>28.699692726135247</c:v>
                </c:pt>
                <c:pt idx="23531">
                  <c:v>-0.11328856150316821</c:v>
                </c:pt>
                <c:pt idx="23532">
                  <c:v>-19.541909535725935</c:v>
                </c:pt>
                <c:pt idx="23533">
                  <c:v>-18.562199910481798</c:v>
                </c:pt>
                <c:pt idx="23534">
                  <c:v>-14.705245018005375</c:v>
                </c:pt>
                <c:pt idx="23535">
                  <c:v>-8.2250655492147189</c:v>
                </c:pt>
                <c:pt idx="23536">
                  <c:v>-3.1706310907999296</c:v>
                </c:pt>
                <c:pt idx="23537">
                  <c:v>0.7434196472167971</c:v>
                </c:pt>
                <c:pt idx="23538">
                  <c:v>4.235995292663576</c:v>
                </c:pt>
                <c:pt idx="23539">
                  <c:v>6.3209762573242152</c:v>
                </c:pt>
                <c:pt idx="23540">
                  <c:v>8.2507257461547816</c:v>
                </c:pt>
                <c:pt idx="23541">
                  <c:v>8.5069026947021502</c:v>
                </c:pt>
                <c:pt idx="23542">
                  <c:v>8.5166126887003202</c:v>
                </c:pt>
                <c:pt idx="23543">
                  <c:v>8.3944063186645543</c:v>
                </c:pt>
                <c:pt idx="23544">
                  <c:v>8.347870190938238</c:v>
                </c:pt>
                <c:pt idx="23545">
                  <c:v>9.1684481302896756</c:v>
                </c:pt>
                <c:pt idx="23546">
                  <c:v>11.921322822570797</c:v>
                </c:pt>
                <c:pt idx="23547">
                  <c:v>14.632227579752563</c:v>
                </c:pt>
                <c:pt idx="23548">
                  <c:v>14.657770792643191</c:v>
                </c:pt>
                <c:pt idx="23549">
                  <c:v>16.453128814697266</c:v>
                </c:pt>
                <c:pt idx="23550">
                  <c:v>16.635103543599485</c:v>
                </c:pt>
                <c:pt idx="23551">
                  <c:v>17.490907351175899</c:v>
                </c:pt>
                <c:pt idx="23552">
                  <c:v>18.615575790405281</c:v>
                </c:pt>
                <c:pt idx="23553">
                  <c:v>18.969662348429424</c:v>
                </c:pt>
                <c:pt idx="23554">
                  <c:v>17.635365486145027</c:v>
                </c:pt>
                <c:pt idx="23555">
                  <c:v>15.757159868876219</c:v>
                </c:pt>
                <c:pt idx="23556">
                  <c:v>15.163149197896363</c:v>
                </c:pt>
                <c:pt idx="23557">
                  <c:v>15.973154385884646</c:v>
                </c:pt>
                <c:pt idx="23558">
                  <c:v>16.383393605550161</c:v>
                </c:pt>
                <c:pt idx="23559">
                  <c:v>16.522039095560661</c:v>
                </c:pt>
                <c:pt idx="23560">
                  <c:v>17.016533215840692</c:v>
                </c:pt>
                <c:pt idx="23561">
                  <c:v>18.43759632110595</c:v>
                </c:pt>
                <c:pt idx="23562">
                  <c:v>26.478261947631829</c:v>
                </c:pt>
                <c:pt idx="23563">
                  <c:v>43.746671994527219</c:v>
                </c:pt>
                <c:pt idx="23564">
                  <c:v>64.599575678507463</c:v>
                </c:pt>
                <c:pt idx="23565">
                  <c:v>83.230219841003461</c:v>
                </c:pt>
                <c:pt idx="23566">
                  <c:v>95.163401603698702</c:v>
                </c:pt>
                <c:pt idx="23567">
                  <c:v>94.26925849914555</c:v>
                </c:pt>
                <c:pt idx="23568">
                  <c:v>83.09108893076575</c:v>
                </c:pt>
                <c:pt idx="23569">
                  <c:v>70.263302167256555</c:v>
                </c:pt>
                <c:pt idx="23570">
                  <c:v>61.991292953491204</c:v>
                </c:pt>
                <c:pt idx="23571">
                  <c:v>55.573978741963757</c:v>
                </c:pt>
                <c:pt idx="23572">
                  <c:v>52.364193280537961</c:v>
                </c:pt>
                <c:pt idx="23573">
                  <c:v>55.71985244750978</c:v>
                </c:pt>
                <c:pt idx="23574">
                  <c:v>59.343676249186146</c:v>
                </c:pt>
                <c:pt idx="23575">
                  <c:v>62.366994222005253</c:v>
                </c:pt>
                <c:pt idx="23576">
                  <c:v>67.296957651774065</c:v>
                </c:pt>
                <c:pt idx="23577">
                  <c:v>69.064133326212527</c:v>
                </c:pt>
                <c:pt idx="23578">
                  <c:v>69.705727259318124</c:v>
                </c:pt>
                <c:pt idx="23579">
                  <c:v>70.134841283162373</c:v>
                </c:pt>
                <c:pt idx="23580">
                  <c:v>71.313699404398704</c:v>
                </c:pt>
                <c:pt idx="23581">
                  <c:v>72.619264284769685</c:v>
                </c:pt>
                <c:pt idx="23582">
                  <c:v>72.506846110025947</c:v>
                </c:pt>
                <c:pt idx="23583">
                  <c:v>71.940292358398466</c:v>
                </c:pt>
                <c:pt idx="23584">
                  <c:v>71.594781239827512</c:v>
                </c:pt>
                <c:pt idx="23585">
                  <c:v>70.066891034444055</c:v>
                </c:pt>
                <c:pt idx="23586">
                  <c:v>68.184389432271331</c:v>
                </c:pt>
                <c:pt idx="23587">
                  <c:v>67.297103563944617</c:v>
                </c:pt>
                <c:pt idx="23588">
                  <c:v>66.5029487609863</c:v>
                </c:pt>
                <c:pt idx="23589">
                  <c:v>65.493951479593875</c:v>
                </c:pt>
                <c:pt idx="23590">
                  <c:v>64.403787612915039</c:v>
                </c:pt>
                <c:pt idx="23591">
                  <c:v>63.356083869934054</c:v>
                </c:pt>
                <c:pt idx="23592">
                  <c:v>60.723341306050663</c:v>
                </c:pt>
                <c:pt idx="23593">
                  <c:v>50.818919817606549</c:v>
                </c:pt>
                <c:pt idx="23594">
                  <c:v>46.744321823120117</c:v>
                </c:pt>
                <c:pt idx="23595">
                  <c:v>37.84053738911939</c:v>
                </c:pt>
                <c:pt idx="23596">
                  <c:v>21.035781860351563</c:v>
                </c:pt>
                <c:pt idx="23597">
                  <c:v>7.956730842590332</c:v>
                </c:pt>
                <c:pt idx="23598">
                  <c:v>4.1669807434081996</c:v>
                </c:pt>
                <c:pt idx="23599">
                  <c:v>3.2518990834554407</c:v>
                </c:pt>
                <c:pt idx="23600">
                  <c:v>3.19449361165357</c:v>
                </c:pt>
                <c:pt idx="23601">
                  <c:v>3.4041121800740939</c:v>
                </c:pt>
                <c:pt idx="23602">
                  <c:v>1.8502893447875981</c:v>
                </c:pt>
                <c:pt idx="23603">
                  <c:v>-3.2670949300129459</c:v>
                </c:pt>
                <c:pt idx="23604">
                  <c:v>-3.8278907140096408</c:v>
                </c:pt>
                <c:pt idx="23605">
                  <c:v>-4.5197687149047887</c:v>
                </c:pt>
                <c:pt idx="23606">
                  <c:v>-4.1717891693115234</c:v>
                </c:pt>
                <c:pt idx="23607">
                  <c:v>-3.7908074061076604</c:v>
                </c:pt>
                <c:pt idx="23608">
                  <c:v>-4.0609458287556182</c:v>
                </c:pt>
                <c:pt idx="23609">
                  <c:v>-3.9174280166625981</c:v>
                </c:pt>
                <c:pt idx="23610">
                  <c:v>-4.335690816243412</c:v>
                </c:pt>
                <c:pt idx="23611">
                  <c:v>-4.3918917973836678</c:v>
                </c:pt>
                <c:pt idx="23612">
                  <c:v>-4.557313601176018</c:v>
                </c:pt>
                <c:pt idx="23613">
                  <c:v>-4.079554875691656</c:v>
                </c:pt>
                <c:pt idx="23614">
                  <c:v>-3.7508662541707736</c:v>
                </c:pt>
                <c:pt idx="23615">
                  <c:v>-3.5085236231486761</c:v>
                </c:pt>
                <c:pt idx="23616">
                  <c:v>-3.8881546656291448</c:v>
                </c:pt>
                <c:pt idx="23617">
                  <c:v>-4.0258522033691406</c:v>
                </c:pt>
                <c:pt idx="23618">
                  <c:v>-3.8434537251789607</c:v>
                </c:pt>
                <c:pt idx="23619">
                  <c:v>-3.9034903844196833</c:v>
                </c:pt>
                <c:pt idx="23620">
                  <c:v>-7.0511684417724627</c:v>
                </c:pt>
                <c:pt idx="23621">
                  <c:v>-25.629090309143066</c:v>
                </c:pt>
                <c:pt idx="23622">
                  <c:v>-12.168388207753477</c:v>
                </c:pt>
                <c:pt idx="23623">
                  <c:v>-4.4911489486694336</c:v>
                </c:pt>
                <c:pt idx="23624">
                  <c:v>-3.344706376393674</c:v>
                </c:pt>
                <c:pt idx="23625">
                  <c:v>-3.5171341896057138</c:v>
                </c:pt>
                <c:pt idx="23626">
                  <c:v>-4.2454868952433475</c:v>
                </c:pt>
                <c:pt idx="23627">
                  <c:v>-4.1855626106262207</c:v>
                </c:pt>
                <c:pt idx="23628">
                  <c:v>-4.4671697616577148</c:v>
                </c:pt>
                <c:pt idx="23629">
                  <c:v>-4.5052048365275255</c:v>
                </c:pt>
                <c:pt idx="23630">
                  <c:v>-4.8768749237060547</c:v>
                </c:pt>
                <c:pt idx="23631">
                  <c:v>-4.7461678187052581</c:v>
                </c:pt>
                <c:pt idx="23632">
                  <c:v>-4.5507645606994611</c:v>
                </c:pt>
                <c:pt idx="23633">
                  <c:v>4.1397741635640291</c:v>
                </c:pt>
                <c:pt idx="23634">
                  <c:v>16.75288009643549</c:v>
                </c:pt>
                <c:pt idx="23635">
                  <c:v>18.970155080159543</c:v>
                </c:pt>
                <c:pt idx="23636">
                  <c:v>22.782511711120655</c:v>
                </c:pt>
                <c:pt idx="23637">
                  <c:v>27.808181921640994</c:v>
                </c:pt>
                <c:pt idx="23638">
                  <c:v>34.123922030131013</c:v>
                </c:pt>
                <c:pt idx="23639">
                  <c:v>44.987259546915645</c:v>
                </c:pt>
                <c:pt idx="23640">
                  <c:v>66.340160846710262</c:v>
                </c:pt>
                <c:pt idx="23641">
                  <c:v>86.109651247660338</c:v>
                </c:pt>
                <c:pt idx="23642">
                  <c:v>102.01232941945391</c:v>
                </c:pt>
                <c:pt idx="23643">
                  <c:v>110.2925262451173</c:v>
                </c:pt>
                <c:pt idx="23644">
                  <c:v>116.27464453379315</c:v>
                </c:pt>
                <c:pt idx="23645">
                  <c:v>117.62347459793082</c:v>
                </c:pt>
                <c:pt idx="23646">
                  <c:v>116.54820346832281</c:v>
                </c:pt>
                <c:pt idx="23647">
                  <c:v>117.36228513717654</c:v>
                </c:pt>
                <c:pt idx="23648">
                  <c:v>120.04412380854295</c:v>
                </c:pt>
                <c:pt idx="23649">
                  <c:v>116.9343128204346</c:v>
                </c:pt>
                <c:pt idx="23650">
                  <c:v>67.417345841725663</c:v>
                </c:pt>
                <c:pt idx="23651">
                  <c:v>31.664527893066406</c:v>
                </c:pt>
                <c:pt idx="23652">
                  <c:v>9.7504011789957872</c:v>
                </c:pt>
                <c:pt idx="23653">
                  <c:v>-25.181319872538197</c:v>
                </c:pt>
                <c:pt idx="23654">
                  <c:v>-18.207618395487543</c:v>
                </c:pt>
                <c:pt idx="23655">
                  <c:v>-4.8840122222900373</c:v>
                </c:pt>
                <c:pt idx="23656">
                  <c:v>0.8101971944172417</c:v>
                </c:pt>
                <c:pt idx="23657">
                  <c:v>3.2707500457763681</c:v>
                </c:pt>
                <c:pt idx="23658">
                  <c:v>3.2342907587686804</c:v>
                </c:pt>
                <c:pt idx="23659">
                  <c:v>2.8886734644571561</c:v>
                </c:pt>
                <c:pt idx="23660">
                  <c:v>2.988542874654172</c:v>
                </c:pt>
                <c:pt idx="23661">
                  <c:v>2.6738452911376953</c:v>
                </c:pt>
                <c:pt idx="23662">
                  <c:v>0.94020589192712123</c:v>
                </c:pt>
                <c:pt idx="23663">
                  <c:v>-1.8973264694213867</c:v>
                </c:pt>
                <c:pt idx="23664">
                  <c:v>-3.2642027537027616</c:v>
                </c:pt>
                <c:pt idx="23665">
                  <c:v>-3.7658249537150832</c:v>
                </c:pt>
                <c:pt idx="23666">
                  <c:v>-2.9017744064331046</c:v>
                </c:pt>
                <c:pt idx="23667">
                  <c:v>-1.9210557937622075</c:v>
                </c:pt>
                <c:pt idx="23668">
                  <c:v>-2.2820873260498047</c:v>
                </c:pt>
                <c:pt idx="23669">
                  <c:v>-2.8498649597167969</c:v>
                </c:pt>
                <c:pt idx="23670">
                  <c:v>-2.856597582499262</c:v>
                </c:pt>
                <c:pt idx="23671">
                  <c:v>-4.5779364903768283</c:v>
                </c:pt>
                <c:pt idx="23672">
                  <c:v>-5.4321250915527362</c:v>
                </c:pt>
                <c:pt idx="23673">
                  <c:v>-4.614089647928834</c:v>
                </c:pt>
                <c:pt idx="23674">
                  <c:v>-3.962453524271722</c:v>
                </c:pt>
                <c:pt idx="23675">
                  <c:v>-4.1311890284219981</c:v>
                </c:pt>
                <c:pt idx="23676">
                  <c:v>-3.5418914159139376</c:v>
                </c:pt>
                <c:pt idx="23677">
                  <c:v>-2.6972506841023005</c:v>
                </c:pt>
                <c:pt idx="23678">
                  <c:v>-1.6874500910441839</c:v>
                </c:pt>
                <c:pt idx="23679">
                  <c:v>0.9051030476888402</c:v>
                </c:pt>
                <c:pt idx="23680">
                  <c:v>-0.35225232442223831</c:v>
                </c:pt>
                <c:pt idx="23681">
                  <c:v>-1.1666940053304411</c:v>
                </c:pt>
                <c:pt idx="23682">
                  <c:v>-2.1497577031453838</c:v>
                </c:pt>
                <c:pt idx="23683">
                  <c:v>-2.4641923904418945</c:v>
                </c:pt>
                <c:pt idx="23684">
                  <c:v>-2.5480613708496094</c:v>
                </c:pt>
                <c:pt idx="23685">
                  <c:v>-1.2984046936035156</c:v>
                </c:pt>
                <c:pt idx="23686">
                  <c:v>-0.87027772267663295</c:v>
                </c:pt>
                <c:pt idx="23687">
                  <c:v>-0.46698633829748837</c:v>
                </c:pt>
                <c:pt idx="23688">
                  <c:v>-0.32876364390062934</c:v>
                </c:pt>
                <c:pt idx="23689">
                  <c:v>-0.59276835123694105</c:v>
                </c:pt>
                <c:pt idx="23690">
                  <c:v>-0.66929721832275413</c:v>
                </c:pt>
                <c:pt idx="23691">
                  <c:v>-0.45769882202148426</c:v>
                </c:pt>
                <c:pt idx="23692">
                  <c:v>-0.41112963358557408</c:v>
                </c:pt>
                <c:pt idx="23693">
                  <c:v>-0.56347942352294922</c:v>
                </c:pt>
                <c:pt idx="23694">
                  <c:v>-0.9227908452352267</c:v>
                </c:pt>
                <c:pt idx="23695">
                  <c:v>-1.1538763046264648</c:v>
                </c:pt>
                <c:pt idx="23696">
                  <c:v>-1.2510588963826876</c:v>
                </c:pt>
                <c:pt idx="23697">
                  <c:v>-0.67814826965332076</c:v>
                </c:pt>
                <c:pt idx="23698">
                  <c:v>-0.2163626352945584</c:v>
                </c:pt>
                <c:pt idx="23699">
                  <c:v>2.575461069739049E-2</c:v>
                </c:pt>
                <c:pt idx="23700">
                  <c:v>0.14405473073315989</c:v>
                </c:pt>
                <c:pt idx="23701">
                  <c:v>0.17951774597167974</c:v>
                </c:pt>
                <c:pt idx="23702">
                  <c:v>0.27725156148267172</c:v>
                </c:pt>
                <c:pt idx="23703">
                  <c:v>0.40008989969885556</c:v>
                </c:pt>
                <c:pt idx="23704">
                  <c:v>0.58952204386400786</c:v>
                </c:pt>
                <c:pt idx="23705">
                  <c:v>0.60734875996911364</c:v>
                </c:pt>
                <c:pt idx="23706">
                  <c:v>0.84831682840990652</c:v>
                </c:pt>
                <c:pt idx="23707">
                  <c:v>0.86787160237634042</c:v>
                </c:pt>
                <c:pt idx="23708">
                  <c:v>1.29772726694739</c:v>
                </c:pt>
                <c:pt idx="23709">
                  <c:v>0.23362191518140213</c:v>
                </c:pt>
                <c:pt idx="23710">
                  <c:v>4.35955810546875</c:v>
                </c:pt>
                <c:pt idx="23711">
                  <c:v>9.2878824869791252</c:v>
                </c:pt>
                <c:pt idx="23712">
                  <c:v>11.526143074035646</c:v>
                </c:pt>
                <c:pt idx="23713">
                  <c:v>11.803647994995121</c:v>
                </c:pt>
                <c:pt idx="23714">
                  <c:v>10.317027727762934</c:v>
                </c:pt>
                <c:pt idx="23715">
                  <c:v>11.598974863688113</c:v>
                </c:pt>
                <c:pt idx="23716">
                  <c:v>13.593439420064332</c:v>
                </c:pt>
                <c:pt idx="23717">
                  <c:v>16.029219309488887</c:v>
                </c:pt>
                <c:pt idx="23718">
                  <c:v>15.905872027079344</c:v>
                </c:pt>
                <c:pt idx="23719">
                  <c:v>18.099414825439453</c:v>
                </c:pt>
                <c:pt idx="23720">
                  <c:v>19.896478970845578</c:v>
                </c:pt>
                <c:pt idx="23721">
                  <c:v>19.759874343872077</c:v>
                </c:pt>
                <c:pt idx="23722">
                  <c:v>20.562592824300154</c:v>
                </c:pt>
                <c:pt idx="23723">
                  <c:v>21.720088958740227</c:v>
                </c:pt>
                <c:pt idx="23724">
                  <c:v>20.653518358866336</c:v>
                </c:pt>
                <c:pt idx="23725">
                  <c:v>17.379850705464733</c:v>
                </c:pt>
                <c:pt idx="23726">
                  <c:v>15.807846705118777</c:v>
                </c:pt>
                <c:pt idx="23727">
                  <c:v>22.872701009114508</c:v>
                </c:pt>
                <c:pt idx="23728">
                  <c:v>25.651669502258301</c:v>
                </c:pt>
                <c:pt idx="23729">
                  <c:v>17.398013114929192</c:v>
                </c:pt>
                <c:pt idx="23730">
                  <c:v>17.05387369791675</c:v>
                </c:pt>
                <c:pt idx="23731">
                  <c:v>18.690622965494754</c:v>
                </c:pt>
                <c:pt idx="23732">
                  <c:v>19.439019838968978</c:v>
                </c:pt>
                <c:pt idx="23733">
                  <c:v>15.539603869120246</c:v>
                </c:pt>
                <c:pt idx="23734">
                  <c:v>19.667660395304324</c:v>
                </c:pt>
                <c:pt idx="23735">
                  <c:v>20.064941724141484</c:v>
                </c:pt>
                <c:pt idx="23736">
                  <c:v>21.638632456461544</c:v>
                </c:pt>
                <c:pt idx="23737">
                  <c:v>25.079505284627309</c:v>
                </c:pt>
                <c:pt idx="23738">
                  <c:v>26.955924352010133</c:v>
                </c:pt>
                <c:pt idx="23739">
                  <c:v>23.848265329996714</c:v>
                </c:pt>
                <c:pt idx="23740">
                  <c:v>21.513367970784433</c:v>
                </c:pt>
                <c:pt idx="23741">
                  <c:v>23.866656939188594</c:v>
                </c:pt>
                <c:pt idx="23742">
                  <c:v>268.86327616373711</c:v>
                </c:pt>
                <c:pt idx="23743">
                  <c:v>216.53900829950962</c:v>
                </c:pt>
                <c:pt idx="23744">
                  <c:v>142.43023761113494</c:v>
                </c:pt>
                <c:pt idx="23745">
                  <c:v>106.37809228897098</c:v>
                </c:pt>
                <c:pt idx="23746">
                  <c:v>-7.1459067662556759</c:v>
                </c:pt>
                <c:pt idx="23747">
                  <c:v>114.59329509735107</c:v>
                </c:pt>
                <c:pt idx="23748">
                  <c:v>69.957407633463475</c:v>
                </c:pt>
                <c:pt idx="23749">
                  <c:v>48.145191192626953</c:v>
                </c:pt>
                <c:pt idx="23750">
                  <c:v>72.169227759043366</c:v>
                </c:pt>
                <c:pt idx="23751">
                  <c:v>106.93498452504477</c:v>
                </c:pt>
                <c:pt idx="23752">
                  <c:v>30.930198351542174</c:v>
                </c:pt>
                <c:pt idx="23753">
                  <c:v>54.872906049092578</c:v>
                </c:pt>
                <c:pt idx="23754">
                  <c:v>-1.3909180959046807E-2</c:v>
                </c:pt>
                <c:pt idx="23755">
                  <c:v>2.5930692354838234</c:v>
                </c:pt>
                <c:pt idx="23756">
                  <c:v>1.0531724294027081</c:v>
                </c:pt>
                <c:pt idx="23757">
                  <c:v>-3.263095219929995</c:v>
                </c:pt>
                <c:pt idx="23758">
                  <c:v>0.19462410608929304</c:v>
                </c:pt>
                <c:pt idx="23759">
                  <c:v>-0.18648306528729119</c:v>
                </c:pt>
                <c:pt idx="23760">
                  <c:v>-0.19880358378088658</c:v>
                </c:pt>
                <c:pt idx="23761">
                  <c:v>-0.42964680989581461</c:v>
                </c:pt>
                <c:pt idx="23762">
                  <c:v>-0.56915171941119558</c:v>
                </c:pt>
                <c:pt idx="23763">
                  <c:v>-0.19625298182171491</c:v>
                </c:pt>
                <c:pt idx="23764">
                  <c:v>-0.66718530654907282</c:v>
                </c:pt>
                <c:pt idx="23765">
                  <c:v>-0.27894878387451194</c:v>
                </c:pt>
                <c:pt idx="23766">
                  <c:v>-0.20679267247521693</c:v>
                </c:pt>
                <c:pt idx="23767">
                  <c:v>-0.14551003774005275</c:v>
                </c:pt>
                <c:pt idx="23768">
                  <c:v>3.9975325266539151E-2</c:v>
                </c:pt>
                <c:pt idx="23769">
                  <c:v>-0.52846233050024649</c:v>
                </c:pt>
                <c:pt idx="23770">
                  <c:v>9.0544780095427754E-2</c:v>
                </c:pt>
                <c:pt idx="23771">
                  <c:v>-4.6729246775271335E-2</c:v>
                </c:pt>
                <c:pt idx="23772">
                  <c:v>6.5797805786132813E-2</c:v>
                </c:pt>
                <c:pt idx="23773">
                  <c:v>7.4928455352783203</c:v>
                </c:pt>
                <c:pt idx="23774">
                  <c:v>8.9705003897349247</c:v>
                </c:pt>
                <c:pt idx="23775">
                  <c:v>1.0291237831115718</c:v>
                </c:pt>
                <c:pt idx="23776">
                  <c:v>-7.0269730885823396</c:v>
                </c:pt>
                <c:pt idx="23777">
                  <c:v>-0.55068969726562522</c:v>
                </c:pt>
                <c:pt idx="23778">
                  <c:v>2.3767615954081394</c:v>
                </c:pt>
                <c:pt idx="23779">
                  <c:v>1.2743206818898614</c:v>
                </c:pt>
                <c:pt idx="23780">
                  <c:v>2.337145805358886E-2</c:v>
                </c:pt>
                <c:pt idx="23781">
                  <c:v>-1.9216140111296909E-2</c:v>
                </c:pt>
                <c:pt idx="23782">
                  <c:v>-2.1350781122862369E-2</c:v>
                </c:pt>
                <c:pt idx="23783">
                  <c:v>-5.3764184316094105E-3</c:v>
                </c:pt>
                <c:pt idx="23784">
                  <c:v>-8.3643595377509497E-3</c:v>
                </c:pt>
                <c:pt idx="23785">
                  <c:v>-8.1204573313300478E-3</c:v>
                </c:pt>
                <c:pt idx="23786">
                  <c:v>-6.7080656687608115E-3</c:v>
                </c:pt>
                <c:pt idx="23787">
                  <c:v>-5.7626565297255175E-3</c:v>
                </c:pt>
                <c:pt idx="23788">
                  <c:v>-8.4448655446465216E-3</c:v>
                </c:pt>
                <c:pt idx="23789">
                  <c:v>-1.1435508728027349E-2</c:v>
                </c:pt>
                <c:pt idx="23790">
                  <c:v>-9.1540813446044974E-3</c:v>
                </c:pt>
                <c:pt idx="23791">
                  <c:v>-2.9797554016113281E-3</c:v>
                </c:pt>
                <c:pt idx="23792">
                  <c:v>4.2666912078857415E-2</c:v>
                </c:pt>
                <c:pt idx="23793">
                  <c:v>8.5918505986512655E-2</c:v>
                </c:pt>
                <c:pt idx="23794">
                  <c:v>0.18809827168780668</c:v>
                </c:pt>
                <c:pt idx="23795">
                  <c:v>0.46819782257080078</c:v>
                </c:pt>
                <c:pt idx="23796">
                  <c:v>0.7580307324727189</c:v>
                </c:pt>
                <c:pt idx="23797">
                  <c:v>-0.40110294024148635</c:v>
                </c:pt>
                <c:pt idx="23798">
                  <c:v>-0.77825268109640433</c:v>
                </c:pt>
                <c:pt idx="23799">
                  <c:v>-1.3655920028686519</c:v>
                </c:pt>
                <c:pt idx="23800">
                  <c:v>-2.4735081195831281</c:v>
                </c:pt>
                <c:pt idx="23801">
                  <c:v>-5.1409489313761565</c:v>
                </c:pt>
                <c:pt idx="23802">
                  <c:v>-5.3931818008422834</c:v>
                </c:pt>
                <c:pt idx="23803">
                  <c:v>-4.8602234522501835</c:v>
                </c:pt>
                <c:pt idx="23804">
                  <c:v>-4.1578478813171387</c:v>
                </c:pt>
                <c:pt idx="23805">
                  <c:v>-3.2407352924346942</c:v>
                </c:pt>
                <c:pt idx="23806">
                  <c:v>-1.3880081971486504</c:v>
                </c:pt>
                <c:pt idx="23807">
                  <c:v>-1.0673819382985532</c:v>
                </c:pt>
                <c:pt idx="23808">
                  <c:v>-1.6039717992146896</c:v>
                </c:pt>
                <c:pt idx="23809">
                  <c:v>-0.66473929087320061</c:v>
                </c:pt>
                <c:pt idx="23810">
                  <c:v>1.2488284905751634</c:v>
                </c:pt>
                <c:pt idx="23811">
                  <c:v>-0.2466315428416124</c:v>
                </c:pt>
                <c:pt idx="23812">
                  <c:v>-0.67578196525573753</c:v>
                </c:pt>
                <c:pt idx="23813">
                  <c:v>-0.63590844472247465</c:v>
                </c:pt>
                <c:pt idx="23814">
                  <c:v>-0.57295385996502568</c:v>
                </c:pt>
                <c:pt idx="23815">
                  <c:v>-0.23261610666909865</c:v>
                </c:pt>
                <c:pt idx="23816">
                  <c:v>0.24515636761981338</c:v>
                </c:pt>
                <c:pt idx="23817">
                  <c:v>-9.5299243927001967E-2</c:v>
                </c:pt>
                <c:pt idx="23818">
                  <c:v>5.0583362579345703E-2</c:v>
                </c:pt>
                <c:pt idx="23819">
                  <c:v>-0.15823403994244256</c:v>
                </c:pt>
                <c:pt idx="23820">
                  <c:v>0.55762219429016113</c:v>
                </c:pt>
                <c:pt idx="23821">
                  <c:v>-0.49361840883892688</c:v>
                </c:pt>
                <c:pt idx="23822">
                  <c:v>-0.7909542719523015</c:v>
                </c:pt>
                <c:pt idx="23823">
                  <c:v>15.451852718989052</c:v>
                </c:pt>
                <c:pt idx="23824">
                  <c:v>9.5480055809020961</c:v>
                </c:pt>
                <c:pt idx="23825">
                  <c:v>7.5705045064290157</c:v>
                </c:pt>
                <c:pt idx="23826">
                  <c:v>6.4330349763234533</c:v>
                </c:pt>
                <c:pt idx="23827">
                  <c:v>7.0306827227274482</c:v>
                </c:pt>
                <c:pt idx="23828">
                  <c:v>7.7314173380533777</c:v>
                </c:pt>
                <c:pt idx="23829">
                  <c:v>2.4744023482004711</c:v>
                </c:pt>
                <c:pt idx="23830">
                  <c:v>-9.1449975967407213E-2</c:v>
                </c:pt>
                <c:pt idx="23831">
                  <c:v>-3.7477493286132819E-2</c:v>
                </c:pt>
                <c:pt idx="23832">
                  <c:v>-2.7473211288452169E-2</c:v>
                </c:pt>
                <c:pt idx="23833">
                  <c:v>-1.7028331756591797E-2</c:v>
                </c:pt>
                <c:pt idx="23834">
                  <c:v>6.1654249826972318E-3</c:v>
                </c:pt>
                <c:pt idx="23835">
                  <c:v>-6.2153339385986345E-3</c:v>
                </c:pt>
                <c:pt idx="23836">
                  <c:v>-1.8290678659980139E-3</c:v>
                </c:pt>
                <c:pt idx="23837">
                  <c:v>7.5130462646484384E-3</c:v>
                </c:pt>
                <c:pt idx="23838">
                  <c:v>1.1895100275694405E-2</c:v>
                </c:pt>
                <c:pt idx="23839">
                  <c:v>2.596735954284668E-2</c:v>
                </c:pt>
                <c:pt idx="23840">
                  <c:v>3.8942019144712958E-2</c:v>
                </c:pt>
                <c:pt idx="23841">
                  <c:v>7.9690535863250034E-2</c:v>
                </c:pt>
                <c:pt idx="23842">
                  <c:v>7.1915149688720689E-2</c:v>
                </c:pt>
                <c:pt idx="23843">
                  <c:v>4.5653343200683573E-2</c:v>
                </c:pt>
                <c:pt idx="23844">
                  <c:v>0.10163100560507132</c:v>
                </c:pt>
                <c:pt idx="23845">
                  <c:v>6.0163577397645468E-2</c:v>
                </c:pt>
                <c:pt idx="23846">
                  <c:v>8.9764197667449322E-2</c:v>
                </c:pt>
                <c:pt idx="23847">
                  <c:v>0.10302289326986622</c:v>
                </c:pt>
                <c:pt idx="23848">
                  <c:v>8.2405726114899422E-2</c:v>
                </c:pt>
                <c:pt idx="23849">
                  <c:v>2.7870774269104013</c:v>
                </c:pt>
                <c:pt idx="23850">
                  <c:v>3.2666378815968935</c:v>
                </c:pt>
                <c:pt idx="23851">
                  <c:v>3.3364760080973497</c:v>
                </c:pt>
                <c:pt idx="23852">
                  <c:v>3.6899790763854696</c:v>
                </c:pt>
                <c:pt idx="23853">
                  <c:v>3.5827547709147041</c:v>
                </c:pt>
                <c:pt idx="23854">
                  <c:v>3.5527777671814258</c:v>
                </c:pt>
                <c:pt idx="23855">
                  <c:v>3.2702110608418882</c:v>
                </c:pt>
                <c:pt idx="23856">
                  <c:v>3.4868881702422798</c:v>
                </c:pt>
                <c:pt idx="23857">
                  <c:v>4.162618160247801</c:v>
                </c:pt>
                <c:pt idx="23858">
                  <c:v>5.2894989649454676</c:v>
                </c:pt>
                <c:pt idx="23859">
                  <c:v>5.7541672388712755</c:v>
                </c:pt>
                <c:pt idx="23860">
                  <c:v>8.0702595710754395</c:v>
                </c:pt>
                <c:pt idx="23861">
                  <c:v>9.5180910428365415</c:v>
                </c:pt>
                <c:pt idx="23862">
                  <c:v>-139.70980056126905</c:v>
                </c:pt>
                <c:pt idx="23863">
                  <c:v>-79.622961839040073</c:v>
                </c:pt>
                <c:pt idx="23864">
                  <c:v>5.6179488499959067</c:v>
                </c:pt>
                <c:pt idx="23865">
                  <c:v>5.7410890261331824</c:v>
                </c:pt>
                <c:pt idx="23866">
                  <c:v>5.9822578430175781</c:v>
                </c:pt>
                <c:pt idx="23867">
                  <c:v>5.8833847045898438</c:v>
                </c:pt>
                <c:pt idx="23868">
                  <c:v>5.7893392244974962</c:v>
                </c:pt>
                <c:pt idx="23869">
                  <c:v>5.7289298375447384</c:v>
                </c:pt>
                <c:pt idx="23870">
                  <c:v>5.8370067278543729</c:v>
                </c:pt>
                <c:pt idx="23871">
                  <c:v>5.9292335510253906</c:v>
                </c:pt>
                <c:pt idx="23872">
                  <c:v>6.2410653432210115</c:v>
                </c:pt>
                <c:pt idx="23873">
                  <c:v>6.3459382057189915</c:v>
                </c:pt>
                <c:pt idx="23874">
                  <c:v>6.8102467854818123</c:v>
                </c:pt>
                <c:pt idx="23875">
                  <c:v>1.6522447268168325</c:v>
                </c:pt>
                <c:pt idx="23876">
                  <c:v>-0.1247746149699083</c:v>
                </c:pt>
                <c:pt idx="23877">
                  <c:v>-0.11070632934570313</c:v>
                </c:pt>
                <c:pt idx="23878">
                  <c:v>-0.13071155548095703</c:v>
                </c:pt>
                <c:pt idx="23879">
                  <c:v>-0.1243556340535861</c:v>
                </c:pt>
                <c:pt idx="23880">
                  <c:v>-5.1732858022035103E-2</c:v>
                </c:pt>
                <c:pt idx="23881">
                  <c:v>0.18139028549194344</c:v>
                </c:pt>
                <c:pt idx="23882">
                  <c:v>0.3357737859090551</c:v>
                </c:pt>
                <c:pt idx="23883">
                  <c:v>0.35938564936321893</c:v>
                </c:pt>
                <c:pt idx="23884">
                  <c:v>0.35714197158813477</c:v>
                </c:pt>
                <c:pt idx="23885">
                  <c:v>0.24748897552490243</c:v>
                </c:pt>
                <c:pt idx="23886">
                  <c:v>0.43170007069903715</c:v>
                </c:pt>
                <c:pt idx="23887">
                  <c:v>0.14380550384521484</c:v>
                </c:pt>
                <c:pt idx="23888">
                  <c:v>-0.67391395568847712</c:v>
                </c:pt>
                <c:pt idx="23889">
                  <c:v>-1.1463966369628906</c:v>
                </c:pt>
                <c:pt idx="23890">
                  <c:v>1.1093198458353868</c:v>
                </c:pt>
                <c:pt idx="23891">
                  <c:v>-0.24451017379760748</c:v>
                </c:pt>
                <c:pt idx="23892">
                  <c:v>-1.3916139602661137</c:v>
                </c:pt>
                <c:pt idx="23893">
                  <c:v>5.5319433212280291</c:v>
                </c:pt>
                <c:pt idx="23894">
                  <c:v>0.314483642578125</c:v>
                </c:pt>
                <c:pt idx="23895">
                  <c:v>0.26941331227612864</c:v>
                </c:pt>
                <c:pt idx="23896">
                  <c:v>1.8231074015375281E-2</c:v>
                </c:pt>
                <c:pt idx="23897">
                  <c:v>-1.9935925801632955E-2</c:v>
                </c:pt>
                <c:pt idx="23898">
                  <c:v>5.1489830017089844E-2</c:v>
                </c:pt>
                <c:pt idx="23899">
                  <c:v>0.15904045104980477</c:v>
                </c:pt>
                <c:pt idx="23900">
                  <c:v>1.0314779281616215</c:v>
                </c:pt>
                <c:pt idx="23901">
                  <c:v>1.2523622512817383</c:v>
                </c:pt>
                <c:pt idx="23902">
                  <c:v>1.369040807088254</c:v>
                </c:pt>
                <c:pt idx="23903">
                  <c:v>1.508276303609136</c:v>
                </c:pt>
                <c:pt idx="23904">
                  <c:v>2.6332654953002921</c:v>
                </c:pt>
                <c:pt idx="23905">
                  <c:v>2.5453869501749296</c:v>
                </c:pt>
                <c:pt idx="23906">
                  <c:v>2.6338338851928711</c:v>
                </c:pt>
                <c:pt idx="23907">
                  <c:v>2.7683286666870135</c:v>
                </c:pt>
                <c:pt idx="23908">
                  <c:v>3.0412826538085938</c:v>
                </c:pt>
                <c:pt idx="23909">
                  <c:v>3.1997512181600323</c:v>
                </c:pt>
                <c:pt idx="23910">
                  <c:v>3.8663911819458008</c:v>
                </c:pt>
                <c:pt idx="23911">
                  <c:v>2.0846490859985347</c:v>
                </c:pt>
                <c:pt idx="23912">
                  <c:v>1.7435464859008785</c:v>
                </c:pt>
                <c:pt idx="23913">
                  <c:v>2.0948327382405982</c:v>
                </c:pt>
                <c:pt idx="23914">
                  <c:v>2.8352416356404984</c:v>
                </c:pt>
                <c:pt idx="23915">
                  <c:v>3.9563544591268274</c:v>
                </c:pt>
                <c:pt idx="23916">
                  <c:v>2.9671573638916016</c:v>
                </c:pt>
                <c:pt idx="23917">
                  <c:v>3.5610049565633526</c:v>
                </c:pt>
                <c:pt idx="23918">
                  <c:v>3.0512568155925237</c:v>
                </c:pt>
                <c:pt idx="23919">
                  <c:v>2.2376941045125713</c:v>
                </c:pt>
                <c:pt idx="23920">
                  <c:v>1.6684592564899958</c:v>
                </c:pt>
                <c:pt idx="23921">
                  <c:v>1.3835229873657227</c:v>
                </c:pt>
                <c:pt idx="23922">
                  <c:v>0.79452419281005859</c:v>
                </c:pt>
                <c:pt idx="23923">
                  <c:v>0.92883968353271484</c:v>
                </c:pt>
                <c:pt idx="23924">
                  <c:v>1.9540046056112037</c:v>
                </c:pt>
                <c:pt idx="23925">
                  <c:v>32.315394401550279</c:v>
                </c:pt>
                <c:pt idx="23926">
                  <c:v>14.101841926574703</c:v>
                </c:pt>
                <c:pt idx="23927">
                  <c:v>2.5789845784505601</c:v>
                </c:pt>
                <c:pt idx="23928">
                  <c:v>2.0930612881978177</c:v>
                </c:pt>
                <c:pt idx="23929">
                  <c:v>1.8277325630187993</c:v>
                </c:pt>
                <c:pt idx="23930">
                  <c:v>1.5998147328694468</c:v>
                </c:pt>
                <c:pt idx="23931">
                  <c:v>2.6291313171386732</c:v>
                </c:pt>
                <c:pt idx="23932">
                  <c:v>3.2242930730183739</c:v>
                </c:pt>
                <c:pt idx="23933">
                  <c:v>3.993024984995543</c:v>
                </c:pt>
                <c:pt idx="23934">
                  <c:v>2.1246916453043818</c:v>
                </c:pt>
                <c:pt idx="23935">
                  <c:v>1.4160555203755512</c:v>
                </c:pt>
                <c:pt idx="23936">
                  <c:v>0.91883516311645508</c:v>
                </c:pt>
                <c:pt idx="23937">
                  <c:v>0.64608176549279528</c:v>
                </c:pt>
                <c:pt idx="23938">
                  <c:v>1.1380483309427525</c:v>
                </c:pt>
                <c:pt idx="23939">
                  <c:v>1.3723139762878425</c:v>
                </c:pt>
                <c:pt idx="23940">
                  <c:v>0.75278043746948298</c:v>
                </c:pt>
                <c:pt idx="23941">
                  <c:v>1.1097510655720839</c:v>
                </c:pt>
                <c:pt idx="23942">
                  <c:v>0.89465538660687161</c:v>
                </c:pt>
                <c:pt idx="23943">
                  <c:v>0.3790163993835452</c:v>
                </c:pt>
                <c:pt idx="23944">
                  <c:v>3.1909969647725243</c:v>
                </c:pt>
                <c:pt idx="23945">
                  <c:v>2.2089319229125999</c:v>
                </c:pt>
                <c:pt idx="23946">
                  <c:v>2.9121327400207528</c:v>
                </c:pt>
                <c:pt idx="23947">
                  <c:v>1.7783079147338872</c:v>
                </c:pt>
                <c:pt idx="23948">
                  <c:v>1.6897192001342769</c:v>
                </c:pt>
                <c:pt idx="23949">
                  <c:v>1.8537591298421039</c:v>
                </c:pt>
                <c:pt idx="23950">
                  <c:v>1.5800859133402703</c:v>
                </c:pt>
                <c:pt idx="23951">
                  <c:v>1.4432098070780619</c:v>
                </c:pt>
                <c:pt idx="23952">
                  <c:v>-0.78922208150225936</c:v>
                </c:pt>
                <c:pt idx="23953">
                  <c:v>-0.40459569295245512</c:v>
                </c:pt>
                <c:pt idx="23954">
                  <c:v>-0.26946544647216786</c:v>
                </c:pt>
                <c:pt idx="23955">
                  <c:v>-0.33205413818359381</c:v>
                </c:pt>
                <c:pt idx="23956">
                  <c:v>-1.8470341364542833</c:v>
                </c:pt>
                <c:pt idx="23957">
                  <c:v>-1.7739709218342909</c:v>
                </c:pt>
                <c:pt idx="23958">
                  <c:v>-1.179276784261106</c:v>
                </c:pt>
                <c:pt idx="23959">
                  <c:v>-0.6321210861206058</c:v>
                </c:pt>
                <c:pt idx="23960">
                  <c:v>-1.1973428726196289</c:v>
                </c:pt>
                <c:pt idx="23961">
                  <c:v>-1.3322745958964219</c:v>
                </c:pt>
                <c:pt idx="23962">
                  <c:v>-1.155692418416379</c:v>
                </c:pt>
                <c:pt idx="23963">
                  <c:v>-0.71082703272503545</c:v>
                </c:pt>
                <c:pt idx="23964">
                  <c:v>-0.56211757659912132</c:v>
                </c:pt>
                <c:pt idx="23965">
                  <c:v>-0.44691419601440441</c:v>
                </c:pt>
                <c:pt idx="23966">
                  <c:v>-0.36427179972332635</c:v>
                </c:pt>
                <c:pt idx="23967">
                  <c:v>-1.8582099278767723</c:v>
                </c:pt>
                <c:pt idx="23968">
                  <c:v>-2.7375445365905771</c:v>
                </c:pt>
                <c:pt idx="23969">
                  <c:v>-4.455975373586055</c:v>
                </c:pt>
                <c:pt idx="23970">
                  <c:v>-4.1132376988728669</c:v>
                </c:pt>
                <c:pt idx="23971">
                  <c:v>-3.2586056391398284</c:v>
                </c:pt>
                <c:pt idx="23972">
                  <c:v>-3.4705766042073387</c:v>
                </c:pt>
                <c:pt idx="23973">
                  <c:v>-3.1761306126912814</c:v>
                </c:pt>
                <c:pt idx="23974">
                  <c:v>-3.7394576072692867</c:v>
                </c:pt>
                <c:pt idx="23975">
                  <c:v>-3.6309232711791992</c:v>
                </c:pt>
                <c:pt idx="23976">
                  <c:v>-3.2221736907958984</c:v>
                </c:pt>
                <c:pt idx="23977">
                  <c:v>-2.9034552574157715</c:v>
                </c:pt>
                <c:pt idx="23978">
                  <c:v>-3.5018736521403193</c:v>
                </c:pt>
                <c:pt idx="23979">
                  <c:v>-3.2643272082011117</c:v>
                </c:pt>
                <c:pt idx="23980">
                  <c:v>-3.2775397300720224</c:v>
                </c:pt>
                <c:pt idx="23981">
                  <c:v>-3.471462567647337</c:v>
                </c:pt>
                <c:pt idx="23982">
                  <c:v>-3.4342627525329599</c:v>
                </c:pt>
                <c:pt idx="23983">
                  <c:v>-2.9415098826090116</c:v>
                </c:pt>
                <c:pt idx="23984">
                  <c:v>-3.5675795873006004</c:v>
                </c:pt>
                <c:pt idx="23985">
                  <c:v>-11.358585834503177</c:v>
                </c:pt>
                <c:pt idx="23986">
                  <c:v>-7.2716730435689119</c:v>
                </c:pt>
                <c:pt idx="23987">
                  <c:v>-3.7450515429178504</c:v>
                </c:pt>
                <c:pt idx="23988">
                  <c:v>-3.652869701385498</c:v>
                </c:pt>
                <c:pt idx="23989">
                  <c:v>-4.1423036257426133</c:v>
                </c:pt>
                <c:pt idx="23990">
                  <c:v>-3.6261150042215604</c:v>
                </c:pt>
                <c:pt idx="23991">
                  <c:v>-3.5281316439310912</c:v>
                </c:pt>
                <c:pt idx="23992">
                  <c:v>-3.4088746706644883</c:v>
                </c:pt>
                <c:pt idx="23993">
                  <c:v>-3.2890553474426278</c:v>
                </c:pt>
                <c:pt idx="23994">
                  <c:v>-3.4690410296122423</c:v>
                </c:pt>
                <c:pt idx="23995">
                  <c:v>-3.7240591049194336</c:v>
                </c:pt>
                <c:pt idx="23996">
                  <c:v>-4.4594364166259766</c:v>
                </c:pt>
                <c:pt idx="23997">
                  <c:v>-3.5265488624572754</c:v>
                </c:pt>
                <c:pt idx="23998">
                  <c:v>21.222010453542104</c:v>
                </c:pt>
                <c:pt idx="23999">
                  <c:v>28.401745001474971</c:v>
                </c:pt>
                <c:pt idx="24000">
                  <c:v>37.487164338429764</c:v>
                </c:pt>
                <c:pt idx="24001">
                  <c:v>45.809912999471088</c:v>
                </c:pt>
                <c:pt idx="24002">
                  <c:v>51.180636882781982</c:v>
                </c:pt>
                <c:pt idx="24003">
                  <c:v>48.747530937194846</c:v>
                </c:pt>
                <c:pt idx="24004">
                  <c:v>44.351024627685511</c:v>
                </c:pt>
                <c:pt idx="24005">
                  <c:v>40.995464801788316</c:v>
                </c:pt>
                <c:pt idx="24006">
                  <c:v>41.428537686665905</c:v>
                </c:pt>
                <c:pt idx="24007">
                  <c:v>43.687010288238525</c:v>
                </c:pt>
                <c:pt idx="24008">
                  <c:v>46.676592985788957</c:v>
                </c:pt>
                <c:pt idx="24009">
                  <c:v>46.633014202117934</c:v>
                </c:pt>
                <c:pt idx="24010">
                  <c:v>47.112364133199037</c:v>
                </c:pt>
                <c:pt idx="24011">
                  <c:v>43.947509447733552</c:v>
                </c:pt>
                <c:pt idx="24012">
                  <c:v>39.544432957967146</c:v>
                </c:pt>
                <c:pt idx="24013">
                  <c:v>52.242123444875141</c:v>
                </c:pt>
                <c:pt idx="24014">
                  <c:v>60.899938583374023</c:v>
                </c:pt>
                <c:pt idx="24015">
                  <c:v>59.0726596514384</c:v>
                </c:pt>
                <c:pt idx="24016">
                  <c:v>20.805904388427727</c:v>
                </c:pt>
                <c:pt idx="24017">
                  <c:v>-9.2298213640848932</c:v>
                </c:pt>
                <c:pt idx="24018">
                  <c:v>-5.1686161359151575</c:v>
                </c:pt>
                <c:pt idx="24019">
                  <c:v>1.7309918403625484</c:v>
                </c:pt>
                <c:pt idx="24020">
                  <c:v>2.6335419019063142</c:v>
                </c:pt>
                <c:pt idx="24021">
                  <c:v>2.8082202275593886</c:v>
                </c:pt>
                <c:pt idx="24022">
                  <c:v>2.9054366747538429</c:v>
                </c:pt>
                <c:pt idx="24023">
                  <c:v>3.2361938158671251</c:v>
                </c:pt>
                <c:pt idx="24024">
                  <c:v>3.2457534472147245</c:v>
                </c:pt>
                <c:pt idx="24025">
                  <c:v>3.2621018091837755</c:v>
                </c:pt>
                <c:pt idx="24026">
                  <c:v>2.4698937733967909</c:v>
                </c:pt>
                <c:pt idx="24027">
                  <c:v>0.17657168706261928</c:v>
                </c:pt>
                <c:pt idx="24028">
                  <c:v>-2.347128709157289</c:v>
                </c:pt>
                <c:pt idx="24029">
                  <c:v>-2.6476705869039288</c:v>
                </c:pt>
                <c:pt idx="24030">
                  <c:v>-2.7260616620382048</c:v>
                </c:pt>
                <c:pt idx="24031">
                  <c:v>-2.7386441230773926</c:v>
                </c:pt>
                <c:pt idx="24032">
                  <c:v>-2.5529869397481075</c:v>
                </c:pt>
                <c:pt idx="24033">
                  <c:v>-3.0201061566671124</c:v>
                </c:pt>
                <c:pt idx="24034">
                  <c:v>-3.1378037134806505</c:v>
                </c:pt>
                <c:pt idx="24035">
                  <c:v>-2.8207850456237793</c:v>
                </c:pt>
                <c:pt idx="24036">
                  <c:v>-3.2795050938923973</c:v>
                </c:pt>
                <c:pt idx="24037">
                  <c:v>-4.2377320925394883</c:v>
                </c:pt>
                <c:pt idx="24038">
                  <c:v>-4.2218729654948124</c:v>
                </c:pt>
                <c:pt idx="24039">
                  <c:v>-4.5358214378356925</c:v>
                </c:pt>
                <c:pt idx="24040">
                  <c:v>-5.1126499176025391</c:v>
                </c:pt>
                <c:pt idx="24041">
                  <c:v>-5.7125511169433585</c:v>
                </c:pt>
                <c:pt idx="24042">
                  <c:v>-5.3868107795715314</c:v>
                </c:pt>
                <c:pt idx="24043">
                  <c:v>-2.4928367932637334</c:v>
                </c:pt>
                <c:pt idx="24044">
                  <c:v>0.9867854118347168</c:v>
                </c:pt>
                <c:pt idx="24045">
                  <c:v>0.5771479606628418</c:v>
                </c:pt>
                <c:pt idx="24046">
                  <c:v>-6.8585122426351273</c:v>
                </c:pt>
                <c:pt idx="24047">
                  <c:v>-1.1705835660299049</c:v>
                </c:pt>
                <c:pt idx="24048">
                  <c:v>-1.6333751678466801</c:v>
                </c:pt>
                <c:pt idx="24049">
                  <c:v>-1.0079793930053702</c:v>
                </c:pt>
                <c:pt idx="24050">
                  <c:v>0.10643164316809364</c:v>
                </c:pt>
                <c:pt idx="24051">
                  <c:v>0.76677703857421908</c:v>
                </c:pt>
                <c:pt idx="24052">
                  <c:v>0.24445597330736751</c:v>
                </c:pt>
                <c:pt idx="24053">
                  <c:v>0.47446886698401186</c:v>
                </c:pt>
                <c:pt idx="24054">
                  <c:v>0.25614261627197266</c:v>
                </c:pt>
                <c:pt idx="24055">
                  <c:v>0.24017047882080078</c:v>
                </c:pt>
                <c:pt idx="24056">
                  <c:v>-0.14309724171948807</c:v>
                </c:pt>
                <c:pt idx="24057">
                  <c:v>0.18612702687573801</c:v>
                </c:pt>
                <c:pt idx="24058">
                  <c:v>8.9953422546386788E-2</c:v>
                </c:pt>
                <c:pt idx="24059">
                  <c:v>0.13081677754723844</c:v>
                </c:pt>
                <c:pt idx="24060">
                  <c:v>0.10788599650061316</c:v>
                </c:pt>
                <c:pt idx="24061">
                  <c:v>6.749057769775392E-2</c:v>
                </c:pt>
                <c:pt idx="24062">
                  <c:v>7.677904764818777E-2</c:v>
                </c:pt>
                <c:pt idx="24063">
                  <c:v>0.10464445749926199</c:v>
                </c:pt>
                <c:pt idx="24064">
                  <c:v>0.13263448079430878</c:v>
                </c:pt>
                <c:pt idx="24065">
                  <c:v>0.18863455454516048</c:v>
                </c:pt>
                <c:pt idx="24066">
                  <c:v>2.2500673929812375E-2</c:v>
                </c:pt>
                <c:pt idx="24067">
                  <c:v>-3.0814488728879048E-2</c:v>
                </c:pt>
                <c:pt idx="24068">
                  <c:v>-0.2333285013834257</c:v>
                </c:pt>
                <c:pt idx="24069">
                  <c:v>-0.10116132100426969</c:v>
                </c:pt>
                <c:pt idx="24070">
                  <c:v>-4.4247945149777465E-2</c:v>
                </c:pt>
                <c:pt idx="24071">
                  <c:v>-6.5488497416140518E-2</c:v>
                </c:pt>
                <c:pt idx="24072">
                  <c:v>-1.0035514831542965E-2</c:v>
                </c:pt>
                <c:pt idx="24073">
                  <c:v>-1.3819058736203264E-2</c:v>
                </c:pt>
                <c:pt idx="24074">
                  <c:v>-2.1234006881713881</c:v>
                </c:pt>
                <c:pt idx="24075">
                  <c:v>-1.8670225143432622</c:v>
                </c:pt>
                <c:pt idx="24076">
                  <c:v>1.8525664011636991</c:v>
                </c:pt>
                <c:pt idx="24077">
                  <c:v>10.803376833597785</c:v>
                </c:pt>
                <c:pt idx="24078">
                  <c:v>16.147244453430183</c:v>
                </c:pt>
                <c:pt idx="24079">
                  <c:v>14.097190539042121</c:v>
                </c:pt>
                <c:pt idx="24080">
                  <c:v>13.061015129089355</c:v>
                </c:pt>
                <c:pt idx="24081">
                  <c:v>13.75441773732507</c:v>
                </c:pt>
                <c:pt idx="24082">
                  <c:v>14.83366648356116</c:v>
                </c:pt>
                <c:pt idx="24083">
                  <c:v>18.950022697448727</c:v>
                </c:pt>
                <c:pt idx="24084">
                  <c:v>20.464873949686648</c:v>
                </c:pt>
                <c:pt idx="24085">
                  <c:v>20.502609570821143</c:v>
                </c:pt>
                <c:pt idx="24086">
                  <c:v>18.068670908610102</c:v>
                </c:pt>
                <c:pt idx="24087">
                  <c:v>16.189643541971783</c:v>
                </c:pt>
                <c:pt idx="24088">
                  <c:v>18.034941355387332</c:v>
                </c:pt>
                <c:pt idx="24089">
                  <c:v>22.483784357706661</c:v>
                </c:pt>
                <c:pt idx="24090">
                  <c:v>20.77262878417968</c:v>
                </c:pt>
                <c:pt idx="24091">
                  <c:v>22.62758954366052</c:v>
                </c:pt>
                <c:pt idx="24092">
                  <c:v>22.97449874877929</c:v>
                </c:pt>
                <c:pt idx="24093">
                  <c:v>22.399942080179805</c:v>
                </c:pt>
                <c:pt idx="24094">
                  <c:v>20.574679374694824</c:v>
                </c:pt>
                <c:pt idx="24095">
                  <c:v>19.504645347595208</c:v>
                </c:pt>
                <c:pt idx="24096">
                  <c:v>25.341116587320919</c:v>
                </c:pt>
                <c:pt idx="24097">
                  <c:v>27.355265299479132</c:v>
                </c:pt>
                <c:pt idx="24098">
                  <c:v>24.69887479146314</c:v>
                </c:pt>
                <c:pt idx="24099">
                  <c:v>22.855426470438594</c:v>
                </c:pt>
                <c:pt idx="24100">
                  <c:v>22.595149676004993</c:v>
                </c:pt>
                <c:pt idx="24101">
                  <c:v>27.277588844299316</c:v>
                </c:pt>
                <c:pt idx="24102">
                  <c:v>27.203907330830926</c:v>
                </c:pt>
                <c:pt idx="24103">
                  <c:v>24.073794682820676</c:v>
                </c:pt>
                <c:pt idx="24104">
                  <c:v>24.130200386047363</c:v>
                </c:pt>
                <c:pt idx="24105">
                  <c:v>19.45258553822838</c:v>
                </c:pt>
                <c:pt idx="24106">
                  <c:v>21.746582031249989</c:v>
                </c:pt>
                <c:pt idx="24107">
                  <c:v>24.992103576660142</c:v>
                </c:pt>
                <c:pt idx="24108">
                  <c:v>3.207029342651369</c:v>
                </c:pt>
                <c:pt idx="24109">
                  <c:v>-75.831195513407451</c:v>
                </c:pt>
                <c:pt idx="24110">
                  <c:v>-76.251626968383832</c:v>
                </c:pt>
                <c:pt idx="24111">
                  <c:v>-33.828242301940918</c:v>
                </c:pt>
                <c:pt idx="24112">
                  <c:v>-8.1017592748006564</c:v>
                </c:pt>
                <c:pt idx="24113">
                  <c:v>2.333104133605957</c:v>
                </c:pt>
                <c:pt idx="24114">
                  <c:v>4.331263542175293</c:v>
                </c:pt>
                <c:pt idx="24115">
                  <c:v>3.8148193359374991</c:v>
                </c:pt>
                <c:pt idx="24116">
                  <c:v>3.7791751225789771</c:v>
                </c:pt>
                <c:pt idx="24117">
                  <c:v>3.1552845637004348</c:v>
                </c:pt>
                <c:pt idx="24118">
                  <c:v>6.693880081176756</c:v>
                </c:pt>
                <c:pt idx="24119">
                  <c:v>7.3209447860717765</c:v>
                </c:pt>
                <c:pt idx="24120">
                  <c:v>7.9264631271362314</c:v>
                </c:pt>
                <c:pt idx="24121">
                  <c:v>5.8133583068847674</c:v>
                </c:pt>
                <c:pt idx="24122">
                  <c:v>4.0442752838134783</c:v>
                </c:pt>
                <c:pt idx="24123">
                  <c:v>2.220834732055665</c:v>
                </c:pt>
                <c:pt idx="24124">
                  <c:v>3.1804873148599881</c:v>
                </c:pt>
                <c:pt idx="24125">
                  <c:v>6.5227543512979738</c:v>
                </c:pt>
                <c:pt idx="24126">
                  <c:v>7.7786210378011473</c:v>
                </c:pt>
                <c:pt idx="24127">
                  <c:v>9.0692424774169957</c:v>
                </c:pt>
                <c:pt idx="24128">
                  <c:v>8.9670750300089193</c:v>
                </c:pt>
                <c:pt idx="24129">
                  <c:v>9.3740396499633842</c:v>
                </c:pt>
                <c:pt idx="24130">
                  <c:v>9.381339391072629</c:v>
                </c:pt>
                <c:pt idx="24131">
                  <c:v>9.3207619984945005</c:v>
                </c:pt>
                <c:pt idx="24132">
                  <c:v>11.148567199707031</c:v>
                </c:pt>
                <c:pt idx="24133">
                  <c:v>12.55997276306152</c:v>
                </c:pt>
                <c:pt idx="24134">
                  <c:v>18.936326662699337</c:v>
                </c:pt>
                <c:pt idx="24135">
                  <c:v>17.593298594156977</c:v>
                </c:pt>
                <c:pt idx="24136">
                  <c:v>32.862379709879519</c:v>
                </c:pt>
                <c:pt idx="24137">
                  <c:v>82.544747988382937</c:v>
                </c:pt>
                <c:pt idx="24138">
                  <c:v>76.462519963582395</c:v>
                </c:pt>
                <c:pt idx="24139">
                  <c:v>51.125375429789209</c:v>
                </c:pt>
                <c:pt idx="24140">
                  <c:v>36.557664871215792</c:v>
                </c:pt>
                <c:pt idx="24141">
                  <c:v>29.262014071146602</c:v>
                </c:pt>
                <c:pt idx="24142">
                  <c:v>24.816650072733523</c:v>
                </c:pt>
                <c:pt idx="24143">
                  <c:v>24.610145250956187</c:v>
                </c:pt>
                <c:pt idx="24144">
                  <c:v>23.303360303242933</c:v>
                </c:pt>
                <c:pt idx="24145">
                  <c:v>23.350301424662234</c:v>
                </c:pt>
                <c:pt idx="24146">
                  <c:v>20.196635246276852</c:v>
                </c:pt>
                <c:pt idx="24147">
                  <c:v>21.912637074788442</c:v>
                </c:pt>
                <c:pt idx="24148">
                  <c:v>19.607333819071414</c:v>
                </c:pt>
                <c:pt idx="24149">
                  <c:v>20.078008651733384</c:v>
                </c:pt>
                <c:pt idx="24150">
                  <c:v>21.697890281677246</c:v>
                </c:pt>
                <c:pt idx="24151">
                  <c:v>23.466273307800289</c:v>
                </c:pt>
                <c:pt idx="24152">
                  <c:v>22.667507171630859</c:v>
                </c:pt>
                <c:pt idx="24153">
                  <c:v>23.135260899861578</c:v>
                </c:pt>
                <c:pt idx="24154">
                  <c:v>22.207450548807856</c:v>
                </c:pt>
                <c:pt idx="24155">
                  <c:v>19.915388425191168</c:v>
                </c:pt>
                <c:pt idx="24156">
                  <c:v>20.232809384663923</c:v>
                </c:pt>
                <c:pt idx="24157">
                  <c:v>23.533785820007324</c:v>
                </c:pt>
                <c:pt idx="24158">
                  <c:v>26.254742940266951</c:v>
                </c:pt>
                <c:pt idx="24159">
                  <c:v>25.342716534932364</c:v>
                </c:pt>
                <c:pt idx="24160">
                  <c:v>22.968875567118292</c:v>
                </c:pt>
                <c:pt idx="24161">
                  <c:v>22.607148488362668</c:v>
                </c:pt>
                <c:pt idx="24162">
                  <c:v>21.168904304504387</c:v>
                </c:pt>
                <c:pt idx="24163">
                  <c:v>20.729520797729489</c:v>
                </c:pt>
                <c:pt idx="24164">
                  <c:v>17.795060475667348</c:v>
                </c:pt>
                <c:pt idx="24165">
                  <c:v>14.79505125681567</c:v>
                </c:pt>
                <c:pt idx="24166">
                  <c:v>13.541676203409796</c:v>
                </c:pt>
                <c:pt idx="24167">
                  <c:v>144.40132919947308</c:v>
                </c:pt>
                <c:pt idx="24168">
                  <c:v>314.05562178293872</c:v>
                </c:pt>
                <c:pt idx="24169">
                  <c:v>172.77074654897061</c:v>
                </c:pt>
                <c:pt idx="24170">
                  <c:v>51.792675495147712</c:v>
                </c:pt>
                <c:pt idx="24171">
                  <c:v>27.861600875854492</c:v>
                </c:pt>
                <c:pt idx="24172">
                  <c:v>22.031413714091009</c:v>
                </c:pt>
                <c:pt idx="24173">
                  <c:v>20.478215217590325</c:v>
                </c:pt>
                <c:pt idx="24174">
                  <c:v>18.175151666005441</c:v>
                </c:pt>
                <c:pt idx="24175">
                  <c:v>17.460596084594719</c:v>
                </c:pt>
                <c:pt idx="24176">
                  <c:v>18.075109163920096</c:v>
                </c:pt>
                <c:pt idx="24177">
                  <c:v>18.161816120147705</c:v>
                </c:pt>
                <c:pt idx="24178">
                  <c:v>16.870022455851256</c:v>
                </c:pt>
                <c:pt idx="24179">
                  <c:v>14.688353220621703</c:v>
                </c:pt>
                <c:pt idx="24180">
                  <c:v>12.891872406005858</c:v>
                </c:pt>
                <c:pt idx="24181">
                  <c:v>11.979809443155947</c:v>
                </c:pt>
                <c:pt idx="24182">
                  <c:v>10.195199807484988</c:v>
                </c:pt>
                <c:pt idx="24183">
                  <c:v>11.404450098673522</c:v>
                </c:pt>
                <c:pt idx="24184">
                  <c:v>13.071866512298584</c:v>
                </c:pt>
                <c:pt idx="24185">
                  <c:v>14.780985355377197</c:v>
                </c:pt>
                <c:pt idx="24186">
                  <c:v>17.376673062642396</c:v>
                </c:pt>
                <c:pt idx="24187">
                  <c:v>17.673858483632458</c:v>
                </c:pt>
                <c:pt idx="24188">
                  <c:v>17.708709239959703</c:v>
                </c:pt>
                <c:pt idx="24189">
                  <c:v>16.146374066670781</c:v>
                </c:pt>
                <c:pt idx="24190">
                  <c:v>14.532937844594359</c:v>
                </c:pt>
                <c:pt idx="24191">
                  <c:v>15.157014846801761</c:v>
                </c:pt>
                <c:pt idx="24192">
                  <c:v>15.414748032887816</c:v>
                </c:pt>
                <c:pt idx="24193">
                  <c:v>14.5698726971944</c:v>
                </c:pt>
                <c:pt idx="24194">
                  <c:v>12.869315306345646</c:v>
                </c:pt>
                <c:pt idx="24195">
                  <c:v>13.46414200464881</c:v>
                </c:pt>
                <c:pt idx="24196">
                  <c:v>14.665184656778997</c:v>
                </c:pt>
                <c:pt idx="24197">
                  <c:v>4.7054680188496736</c:v>
                </c:pt>
                <c:pt idx="24198">
                  <c:v>-19.288773377736433</c:v>
                </c:pt>
                <c:pt idx="24199">
                  <c:v>-15.918857892354367</c:v>
                </c:pt>
                <c:pt idx="24200">
                  <c:v>1.5563592910766602</c:v>
                </c:pt>
                <c:pt idx="24201">
                  <c:v>12.749799569447816</c:v>
                </c:pt>
                <c:pt idx="24202">
                  <c:v>15.232813040415461</c:v>
                </c:pt>
                <c:pt idx="24203">
                  <c:v>15.578277428944883</c:v>
                </c:pt>
                <c:pt idx="24204">
                  <c:v>14.383911768595397</c:v>
                </c:pt>
                <c:pt idx="24205">
                  <c:v>13.700417995452881</c:v>
                </c:pt>
                <c:pt idx="24206">
                  <c:v>13.381632645924871</c:v>
                </c:pt>
                <c:pt idx="24207">
                  <c:v>12.797825813293453</c:v>
                </c:pt>
                <c:pt idx="24208">
                  <c:v>11.917296727498353</c:v>
                </c:pt>
                <c:pt idx="24209">
                  <c:v>12.261846701304137</c:v>
                </c:pt>
                <c:pt idx="24210">
                  <c:v>14.046925862630243</c:v>
                </c:pt>
                <c:pt idx="24211">
                  <c:v>11.433437029520638</c:v>
                </c:pt>
                <c:pt idx="24212">
                  <c:v>11.425479729970277</c:v>
                </c:pt>
                <c:pt idx="24213">
                  <c:v>10.841196219126353</c:v>
                </c:pt>
                <c:pt idx="24214">
                  <c:v>11.019450664520267</c:v>
                </c:pt>
                <c:pt idx="24215">
                  <c:v>11.039749463399289</c:v>
                </c:pt>
                <c:pt idx="24216">
                  <c:v>10.697664260864261</c:v>
                </c:pt>
                <c:pt idx="24217">
                  <c:v>10.334294637044314</c:v>
                </c:pt>
                <c:pt idx="24218">
                  <c:v>10.369756857554144</c:v>
                </c:pt>
                <c:pt idx="24219">
                  <c:v>10.538123448689756</c:v>
                </c:pt>
                <c:pt idx="24220">
                  <c:v>10.63123242060345</c:v>
                </c:pt>
                <c:pt idx="24221">
                  <c:v>9.9847846031188965</c:v>
                </c:pt>
                <c:pt idx="24222">
                  <c:v>9.2439398765563965</c:v>
                </c:pt>
                <c:pt idx="24223">
                  <c:v>9.3551290829976228</c:v>
                </c:pt>
                <c:pt idx="24224">
                  <c:v>8.1626618703206208</c:v>
                </c:pt>
                <c:pt idx="24225">
                  <c:v>9.2212867736816406</c:v>
                </c:pt>
                <c:pt idx="24226">
                  <c:v>1.4263976414998178</c:v>
                </c:pt>
                <c:pt idx="24227">
                  <c:v>-2.6377690633137827</c:v>
                </c:pt>
                <c:pt idx="24228">
                  <c:v>-1.8095946311950677</c:v>
                </c:pt>
                <c:pt idx="24229">
                  <c:v>1.8914748827615995</c:v>
                </c:pt>
                <c:pt idx="24230">
                  <c:v>5.2124074300130587</c:v>
                </c:pt>
                <c:pt idx="24231">
                  <c:v>1.2580197652180236</c:v>
                </c:pt>
                <c:pt idx="24232">
                  <c:v>-9.9075218836467229</c:v>
                </c:pt>
                <c:pt idx="24233">
                  <c:v>-25.8853319485982</c:v>
                </c:pt>
                <c:pt idx="24234">
                  <c:v>-14.178510189056395</c:v>
                </c:pt>
                <c:pt idx="24235">
                  <c:v>23.967716852823834</c:v>
                </c:pt>
                <c:pt idx="24236">
                  <c:v>24.286531766255621</c:v>
                </c:pt>
                <c:pt idx="24237">
                  <c:v>-10.89915943145752</c:v>
                </c:pt>
                <c:pt idx="24238">
                  <c:v>-35.973099867502796</c:v>
                </c:pt>
                <c:pt idx="24239">
                  <c:v>-48.384064197540191</c:v>
                </c:pt>
                <c:pt idx="24240">
                  <c:v>-47.358448187510177</c:v>
                </c:pt>
                <c:pt idx="24241">
                  <c:v>-45.110096295674609</c:v>
                </c:pt>
                <c:pt idx="24242">
                  <c:v>-41.480779488881346</c:v>
                </c:pt>
                <c:pt idx="24243">
                  <c:v>-34.910607337951646</c:v>
                </c:pt>
                <c:pt idx="24244">
                  <c:v>-26.73726018269862</c:v>
                </c:pt>
                <c:pt idx="24245">
                  <c:v>-21.798616727193114</c:v>
                </c:pt>
                <c:pt idx="24246">
                  <c:v>-17.96646372477209</c:v>
                </c:pt>
                <c:pt idx="24247">
                  <c:v>-12.71177895863843</c:v>
                </c:pt>
                <c:pt idx="24248">
                  <c:v>-7.3773667017618463</c:v>
                </c:pt>
                <c:pt idx="24249">
                  <c:v>-1.5212144851684566</c:v>
                </c:pt>
                <c:pt idx="24250">
                  <c:v>4.1969391504923115</c:v>
                </c:pt>
                <c:pt idx="24251">
                  <c:v>8.3983211517333931</c:v>
                </c:pt>
                <c:pt idx="24252">
                  <c:v>12.526289304097531</c:v>
                </c:pt>
                <c:pt idx="24253">
                  <c:v>14.676725069681765</c:v>
                </c:pt>
                <c:pt idx="24254">
                  <c:v>17.205319722493527</c:v>
                </c:pt>
                <c:pt idx="24255">
                  <c:v>19.334348042805914</c:v>
                </c:pt>
                <c:pt idx="24256">
                  <c:v>10.059398333231684</c:v>
                </c:pt>
                <c:pt idx="24257">
                  <c:v>-0.39070828755700426</c:v>
                </c:pt>
                <c:pt idx="24258">
                  <c:v>-6.7928107579549506</c:v>
                </c:pt>
                <c:pt idx="24259">
                  <c:v>-6.8632272084554398</c:v>
                </c:pt>
                <c:pt idx="24260">
                  <c:v>-5.7895005544027072</c:v>
                </c:pt>
                <c:pt idx="24261">
                  <c:v>-6.818586349487302</c:v>
                </c:pt>
                <c:pt idx="24262">
                  <c:v>-10.225819905598883</c:v>
                </c:pt>
                <c:pt idx="24263">
                  <c:v>-14.18179861704505</c:v>
                </c:pt>
                <c:pt idx="24264">
                  <c:v>-18.314911524454843</c:v>
                </c:pt>
                <c:pt idx="24265">
                  <c:v>-21.600485483805301</c:v>
                </c:pt>
                <c:pt idx="24266">
                  <c:v>-26.805112520853747</c:v>
                </c:pt>
                <c:pt idx="24267">
                  <c:v>-28.819397926330574</c:v>
                </c:pt>
                <c:pt idx="24268">
                  <c:v>-23.778630256652825</c:v>
                </c:pt>
                <c:pt idx="24269">
                  <c:v>-14.00223986307782</c:v>
                </c:pt>
                <c:pt idx="24270">
                  <c:v>-8.6372380256652832</c:v>
                </c:pt>
                <c:pt idx="24271">
                  <c:v>-6.1688613891601563</c:v>
                </c:pt>
                <c:pt idx="24272">
                  <c:v>-4.2203653653462521</c:v>
                </c:pt>
                <c:pt idx="24273">
                  <c:v>-2.0313987731933594</c:v>
                </c:pt>
                <c:pt idx="24274">
                  <c:v>-2.1300304730733037</c:v>
                </c:pt>
                <c:pt idx="24275">
                  <c:v>-3.522559165954589</c:v>
                </c:pt>
                <c:pt idx="24276">
                  <c:v>-3.2504398028055452</c:v>
                </c:pt>
                <c:pt idx="24277">
                  <c:v>-3.2943518956502089</c:v>
                </c:pt>
                <c:pt idx="24278">
                  <c:v>-1.4103848139444604</c:v>
                </c:pt>
                <c:pt idx="24279">
                  <c:v>-3.1506584485371718</c:v>
                </c:pt>
                <c:pt idx="24280">
                  <c:v>-2.6341851552327284</c:v>
                </c:pt>
                <c:pt idx="24281">
                  <c:v>-0.76154661178588889</c:v>
                </c:pt>
                <c:pt idx="24282">
                  <c:v>1.2542756398518695</c:v>
                </c:pt>
                <c:pt idx="24283">
                  <c:v>1.5406271616618037</c:v>
                </c:pt>
                <c:pt idx="24284">
                  <c:v>-0.59459654490149161</c:v>
                </c:pt>
                <c:pt idx="24285">
                  <c:v>-2.6831413904826045</c:v>
                </c:pt>
                <c:pt idx="24286">
                  <c:v>-1.2982978820800779</c:v>
                </c:pt>
                <c:pt idx="24287">
                  <c:v>6.271347363789916</c:v>
                </c:pt>
                <c:pt idx="24288">
                  <c:v>11.283895810445189</c:v>
                </c:pt>
                <c:pt idx="24289">
                  <c:v>18.707796414693227</c:v>
                </c:pt>
                <c:pt idx="24290">
                  <c:v>35.145573298136362</c:v>
                </c:pt>
                <c:pt idx="24291">
                  <c:v>59.549332300821931</c:v>
                </c:pt>
                <c:pt idx="24292">
                  <c:v>87.863328615824315</c:v>
                </c:pt>
                <c:pt idx="24293">
                  <c:v>100.85344473520911</c:v>
                </c:pt>
                <c:pt idx="24294">
                  <c:v>108.51331424713136</c:v>
                </c:pt>
                <c:pt idx="24295">
                  <c:v>116.97182432810462</c:v>
                </c:pt>
                <c:pt idx="24296">
                  <c:v>125.30827426910396</c:v>
                </c:pt>
                <c:pt idx="24297">
                  <c:v>129.42394908269262</c:v>
                </c:pt>
                <c:pt idx="24298">
                  <c:v>123.58157555262241</c:v>
                </c:pt>
                <c:pt idx="24299">
                  <c:v>111.03361193339039</c:v>
                </c:pt>
                <c:pt idx="24300">
                  <c:v>99.785736083984318</c:v>
                </c:pt>
                <c:pt idx="24301">
                  <c:v>90.874709129333482</c:v>
                </c:pt>
                <c:pt idx="24302">
                  <c:v>87.482642173767061</c:v>
                </c:pt>
                <c:pt idx="24303">
                  <c:v>86.689307848612401</c:v>
                </c:pt>
                <c:pt idx="24304">
                  <c:v>84.412642796834348</c:v>
                </c:pt>
                <c:pt idx="24305">
                  <c:v>79.875699996948242</c:v>
                </c:pt>
                <c:pt idx="24306">
                  <c:v>75.965535799662234</c:v>
                </c:pt>
                <c:pt idx="24307">
                  <c:v>72.823588689168332</c:v>
                </c:pt>
                <c:pt idx="24308">
                  <c:v>71.050550142923925</c:v>
                </c:pt>
                <c:pt idx="24309">
                  <c:v>70.084842363993388</c:v>
                </c:pt>
                <c:pt idx="24310">
                  <c:v>70.118527730305914</c:v>
                </c:pt>
                <c:pt idx="24311">
                  <c:v>72.582486152648855</c:v>
                </c:pt>
                <c:pt idx="24312">
                  <c:v>77.838743209838853</c:v>
                </c:pt>
                <c:pt idx="24313">
                  <c:v>83.711531956990598</c:v>
                </c:pt>
                <c:pt idx="24314">
                  <c:v>85.861074447631808</c:v>
                </c:pt>
                <c:pt idx="24315">
                  <c:v>86.290073394775391</c:v>
                </c:pt>
                <c:pt idx="24316">
                  <c:v>86.561537106831864</c:v>
                </c:pt>
                <c:pt idx="24317">
                  <c:v>85.067867279052734</c:v>
                </c:pt>
                <c:pt idx="24318">
                  <c:v>79.967034975687767</c:v>
                </c:pt>
                <c:pt idx="24319">
                  <c:v>73.747239112853975</c:v>
                </c:pt>
                <c:pt idx="24320">
                  <c:v>65.75191434224439</c:v>
                </c:pt>
                <c:pt idx="24321">
                  <c:v>57.491680463155134</c:v>
                </c:pt>
                <c:pt idx="24322">
                  <c:v>49.829566001892069</c:v>
                </c:pt>
                <c:pt idx="24323">
                  <c:v>45.974466323852518</c:v>
                </c:pt>
                <c:pt idx="24324">
                  <c:v>43.122233072916757</c:v>
                </c:pt>
                <c:pt idx="24325">
                  <c:v>40.368703206380253</c:v>
                </c:pt>
                <c:pt idx="24326">
                  <c:v>36.786011060078991</c:v>
                </c:pt>
                <c:pt idx="24327">
                  <c:v>33.992124557495103</c:v>
                </c:pt>
                <c:pt idx="24328">
                  <c:v>30.682740529378282</c:v>
                </c:pt>
                <c:pt idx="24329">
                  <c:v>27.710921605428098</c:v>
                </c:pt>
                <c:pt idx="24330">
                  <c:v>25.23282368977857</c:v>
                </c:pt>
                <c:pt idx="24331">
                  <c:v>24.107598940531368</c:v>
                </c:pt>
                <c:pt idx="24332">
                  <c:v>24.059919357299805</c:v>
                </c:pt>
                <c:pt idx="24333">
                  <c:v>-3.3717193603515625</c:v>
                </c:pt>
                <c:pt idx="24334">
                  <c:v>-2.8467318216960402</c:v>
                </c:pt>
                <c:pt idx="24335">
                  <c:v>-3.9379208882650132</c:v>
                </c:pt>
                <c:pt idx="24336">
                  <c:v>-4.7473475138347112</c:v>
                </c:pt>
                <c:pt idx="24337">
                  <c:v>-4.7218306859334707</c:v>
                </c:pt>
                <c:pt idx="24338">
                  <c:v>-4.5203253428142025</c:v>
                </c:pt>
                <c:pt idx="24339">
                  <c:v>-4.9826577504475154</c:v>
                </c:pt>
                <c:pt idx="24340">
                  <c:v>-5.286771456400631</c:v>
                </c:pt>
                <c:pt idx="24341">
                  <c:v>-4.3894828160603065</c:v>
                </c:pt>
                <c:pt idx="24342">
                  <c:v>-4.6732044219970703</c:v>
                </c:pt>
                <c:pt idx="24343">
                  <c:v>-5.0099732081096136</c:v>
                </c:pt>
                <c:pt idx="24344">
                  <c:v>-5.2099739710489512</c:v>
                </c:pt>
                <c:pt idx="24345">
                  <c:v>-4.8955656687418241</c:v>
                </c:pt>
                <c:pt idx="24346">
                  <c:v>-5.5513518651325739</c:v>
                </c:pt>
                <c:pt idx="24347">
                  <c:v>-5.3493239084879178</c:v>
                </c:pt>
                <c:pt idx="24348">
                  <c:v>-4.0511941909790039</c:v>
                </c:pt>
                <c:pt idx="24349">
                  <c:v>-4.3699445724487287</c:v>
                </c:pt>
                <c:pt idx="24350">
                  <c:v>-4.9647471110026817</c:v>
                </c:pt>
                <c:pt idx="24351">
                  <c:v>-15.304775555928472</c:v>
                </c:pt>
                <c:pt idx="24352">
                  <c:v>-54.610341707865345</c:v>
                </c:pt>
                <c:pt idx="24353">
                  <c:v>-43.458096504211404</c:v>
                </c:pt>
                <c:pt idx="24354">
                  <c:v>-18.488533337910876</c:v>
                </c:pt>
                <c:pt idx="24355">
                  <c:v>-8.3601789474487305</c:v>
                </c:pt>
                <c:pt idx="24356">
                  <c:v>-6.5289945602416957</c:v>
                </c:pt>
                <c:pt idx="24357">
                  <c:v>-5.8946685791015625</c:v>
                </c:pt>
                <c:pt idx="24358">
                  <c:v>-5.8506418863931913</c:v>
                </c:pt>
                <c:pt idx="24359">
                  <c:v>-5.5453844070434553</c:v>
                </c:pt>
                <c:pt idx="24360">
                  <c:v>-5.2152938842773464</c:v>
                </c:pt>
                <c:pt idx="24361">
                  <c:v>-5.9501641591390353</c:v>
                </c:pt>
                <c:pt idx="24362">
                  <c:v>-4.9383411407470721</c:v>
                </c:pt>
                <c:pt idx="24363">
                  <c:v>-4.4771664937336517</c:v>
                </c:pt>
                <c:pt idx="24364">
                  <c:v>2.1018629074096671</c:v>
                </c:pt>
                <c:pt idx="24365">
                  <c:v>13.343195597330695</c:v>
                </c:pt>
                <c:pt idx="24366">
                  <c:v>18.693950335184816</c:v>
                </c:pt>
                <c:pt idx="24367">
                  <c:v>19.822339693705302</c:v>
                </c:pt>
                <c:pt idx="24368">
                  <c:v>23.429876327514648</c:v>
                </c:pt>
                <c:pt idx="24369">
                  <c:v>28.856755892435785</c:v>
                </c:pt>
                <c:pt idx="24370">
                  <c:v>54.485794067382791</c:v>
                </c:pt>
                <c:pt idx="24371">
                  <c:v>119.74225171407069</c:v>
                </c:pt>
                <c:pt idx="24372">
                  <c:v>171.74201615651458</c:v>
                </c:pt>
                <c:pt idx="24373">
                  <c:v>181.79931831359863</c:v>
                </c:pt>
                <c:pt idx="24374">
                  <c:v>170.89029153188073</c:v>
                </c:pt>
                <c:pt idx="24375">
                  <c:v>157.05887762705481</c:v>
                </c:pt>
                <c:pt idx="24376">
                  <c:v>146.5167662302652</c:v>
                </c:pt>
                <c:pt idx="24377">
                  <c:v>140.54541238149005</c:v>
                </c:pt>
                <c:pt idx="24378">
                  <c:v>140.18371295928961</c:v>
                </c:pt>
                <c:pt idx="24379">
                  <c:v>147.64500840504957</c:v>
                </c:pt>
                <c:pt idx="24380">
                  <c:v>154.37851619720465</c:v>
                </c:pt>
                <c:pt idx="24381">
                  <c:v>154.77523231506353</c:v>
                </c:pt>
                <c:pt idx="24382">
                  <c:v>136.75334517161048</c:v>
                </c:pt>
                <c:pt idx="24383">
                  <c:v>107.26620292663574</c:v>
                </c:pt>
                <c:pt idx="24384">
                  <c:v>69.492600440979047</c:v>
                </c:pt>
                <c:pt idx="24385">
                  <c:v>36.577839533488024</c:v>
                </c:pt>
                <c:pt idx="24386">
                  <c:v>-9.0365886688232457</c:v>
                </c:pt>
                <c:pt idx="24387">
                  <c:v>-23.461946169535274</c:v>
                </c:pt>
                <c:pt idx="24388">
                  <c:v>-13.525993029276492</c:v>
                </c:pt>
                <c:pt idx="24389">
                  <c:v>-3.4919188817342492</c:v>
                </c:pt>
                <c:pt idx="24390">
                  <c:v>-0.18280474344885533</c:v>
                </c:pt>
                <c:pt idx="24391">
                  <c:v>1.3361310958862305</c:v>
                </c:pt>
                <c:pt idx="24392">
                  <c:v>1.9104703267415752</c:v>
                </c:pt>
                <c:pt idx="24393">
                  <c:v>2.2940425872802734</c:v>
                </c:pt>
                <c:pt idx="24394">
                  <c:v>2.5216410954793673</c:v>
                </c:pt>
                <c:pt idx="24395">
                  <c:v>2.2290678024291992</c:v>
                </c:pt>
                <c:pt idx="24396">
                  <c:v>0.78574975331616792</c:v>
                </c:pt>
                <c:pt idx="24397">
                  <c:v>-1.0095456441243864</c:v>
                </c:pt>
                <c:pt idx="24398">
                  <c:v>-3.2592763900756827</c:v>
                </c:pt>
                <c:pt idx="24399">
                  <c:v>-4.2427028020223378</c:v>
                </c:pt>
                <c:pt idx="24400">
                  <c:v>-4.3178351720174488</c:v>
                </c:pt>
                <c:pt idx="24401">
                  <c:v>-4.0274349848428965</c:v>
                </c:pt>
                <c:pt idx="24402">
                  <c:v>-3.759219487508175</c:v>
                </c:pt>
                <c:pt idx="24403">
                  <c:v>-3.4944089253742718</c:v>
                </c:pt>
                <c:pt idx="24404">
                  <c:v>-3.3853270212808866</c:v>
                </c:pt>
                <c:pt idx="24405">
                  <c:v>-3.6038475036621094</c:v>
                </c:pt>
                <c:pt idx="24406">
                  <c:v>-3.8495562871297579</c:v>
                </c:pt>
                <c:pt idx="24407">
                  <c:v>-4.0642789204915744</c:v>
                </c:pt>
                <c:pt idx="24408">
                  <c:v>-3.2505661646524686</c:v>
                </c:pt>
                <c:pt idx="24409">
                  <c:v>2.3548444112179826E-2</c:v>
                </c:pt>
                <c:pt idx="24410">
                  <c:v>0.36480490366625445</c:v>
                </c:pt>
                <c:pt idx="24411">
                  <c:v>0.30617904663085938</c:v>
                </c:pt>
                <c:pt idx="24412">
                  <c:v>-0.34635003407800025</c:v>
                </c:pt>
                <c:pt idx="24413">
                  <c:v>-4.3239275614382663E-2</c:v>
                </c:pt>
                <c:pt idx="24414">
                  <c:v>0.26029491424560547</c:v>
                </c:pt>
                <c:pt idx="24415">
                  <c:v>0.20449034372961711</c:v>
                </c:pt>
                <c:pt idx="24416">
                  <c:v>0.23061847686767584</c:v>
                </c:pt>
                <c:pt idx="24417">
                  <c:v>0.2522576649982966</c:v>
                </c:pt>
                <c:pt idx="24418">
                  <c:v>0.29601160685217576</c:v>
                </c:pt>
                <c:pt idx="24419">
                  <c:v>0.63655408223462473</c:v>
                </c:pt>
                <c:pt idx="24420">
                  <c:v>0.68847719828283949</c:v>
                </c:pt>
                <c:pt idx="24421">
                  <c:v>1.2128829956054685</c:v>
                </c:pt>
                <c:pt idx="24422">
                  <c:v>0.62670103708910629</c:v>
                </c:pt>
                <c:pt idx="24423">
                  <c:v>0.23190434773766821</c:v>
                </c:pt>
                <c:pt idx="24424">
                  <c:v>2.5087992350222538E-2</c:v>
                </c:pt>
                <c:pt idx="24425">
                  <c:v>5.7257652282714844E-2</c:v>
                </c:pt>
                <c:pt idx="24426">
                  <c:v>0.1544593175252659</c:v>
                </c:pt>
                <c:pt idx="24427">
                  <c:v>0.11274433135986325</c:v>
                </c:pt>
                <c:pt idx="24428">
                  <c:v>0.11953703562414826</c:v>
                </c:pt>
                <c:pt idx="24429">
                  <c:v>0.10917981465649973</c:v>
                </c:pt>
                <c:pt idx="24430">
                  <c:v>0.10792859395337473</c:v>
                </c:pt>
                <c:pt idx="24431">
                  <c:v>0.17303276062011719</c:v>
                </c:pt>
                <c:pt idx="24432">
                  <c:v>0.2614796956380589</c:v>
                </c:pt>
                <c:pt idx="24433">
                  <c:v>0.33601760864257835</c:v>
                </c:pt>
                <c:pt idx="24434">
                  <c:v>0.25290489196777366</c:v>
                </c:pt>
                <c:pt idx="24435">
                  <c:v>0.24201265970862096</c:v>
                </c:pt>
                <c:pt idx="24436">
                  <c:v>9.3635559082031292E-2</c:v>
                </c:pt>
                <c:pt idx="24437">
                  <c:v>0.12986596425366767</c:v>
                </c:pt>
                <c:pt idx="24438">
                  <c:v>0.13753668467199992</c:v>
                </c:pt>
                <c:pt idx="24439">
                  <c:v>-0.52719275156653111</c:v>
                </c:pt>
                <c:pt idx="24440">
                  <c:v>0.54203255971265152</c:v>
                </c:pt>
                <c:pt idx="24441">
                  <c:v>2.0055996576945754</c:v>
                </c:pt>
                <c:pt idx="24442">
                  <c:v>4.0790049235026817</c:v>
                </c:pt>
                <c:pt idx="24443">
                  <c:v>16.562619209289537</c:v>
                </c:pt>
                <c:pt idx="24444">
                  <c:v>19.017957051594991</c:v>
                </c:pt>
                <c:pt idx="24445">
                  <c:v>14.434756914774539</c:v>
                </c:pt>
                <c:pt idx="24446">
                  <c:v>14.722058296203617</c:v>
                </c:pt>
                <c:pt idx="24447">
                  <c:v>15.798895200093508</c:v>
                </c:pt>
                <c:pt idx="24448">
                  <c:v>15.22598934173584</c:v>
                </c:pt>
                <c:pt idx="24449">
                  <c:v>16.690165837605832</c:v>
                </c:pt>
                <c:pt idx="24450">
                  <c:v>16.862120628356926</c:v>
                </c:pt>
                <c:pt idx="24451">
                  <c:v>16.869285265604624</c:v>
                </c:pt>
                <c:pt idx="24452">
                  <c:v>19.086521148681634</c:v>
                </c:pt>
                <c:pt idx="24453">
                  <c:v>18.376784642537473</c:v>
                </c:pt>
                <c:pt idx="24454">
                  <c:v>19.503607749938958</c:v>
                </c:pt>
                <c:pt idx="24455">
                  <c:v>16.638367970784433</c:v>
                </c:pt>
                <c:pt idx="24456">
                  <c:v>12.12165355682373</c:v>
                </c:pt>
                <c:pt idx="24457">
                  <c:v>12.846573193868039</c:v>
                </c:pt>
                <c:pt idx="24458">
                  <c:v>15.246481577555302</c:v>
                </c:pt>
                <c:pt idx="24459">
                  <c:v>23.44322204589843</c:v>
                </c:pt>
                <c:pt idx="24460">
                  <c:v>25.475927988688227</c:v>
                </c:pt>
                <c:pt idx="24461">
                  <c:v>25.055583953857425</c:v>
                </c:pt>
                <c:pt idx="24462">
                  <c:v>23.204355239868164</c:v>
                </c:pt>
                <c:pt idx="24463">
                  <c:v>20.860440254211426</c:v>
                </c:pt>
                <c:pt idx="24464">
                  <c:v>21.775748570759994</c:v>
                </c:pt>
                <c:pt idx="24465">
                  <c:v>23.957134564717649</c:v>
                </c:pt>
                <c:pt idx="24466">
                  <c:v>22.390195846557617</c:v>
                </c:pt>
                <c:pt idx="24467">
                  <c:v>20.53712399800623</c:v>
                </c:pt>
                <c:pt idx="24468">
                  <c:v>18.19378725687659</c:v>
                </c:pt>
                <c:pt idx="24469">
                  <c:v>18.16857878367113</c:v>
                </c:pt>
                <c:pt idx="24470">
                  <c:v>21.853096008300781</c:v>
                </c:pt>
                <c:pt idx="24471">
                  <c:v>16.456490834554067</c:v>
                </c:pt>
                <c:pt idx="24472">
                  <c:v>4.8260253270467466</c:v>
                </c:pt>
                <c:pt idx="24473">
                  <c:v>4.9730787277221715</c:v>
                </c:pt>
                <c:pt idx="24474">
                  <c:v>-40.822726567586294</c:v>
                </c:pt>
                <c:pt idx="24475">
                  <c:v>-58.744738260904924</c:v>
                </c:pt>
                <c:pt idx="24476">
                  <c:v>-22.55353768666588</c:v>
                </c:pt>
                <c:pt idx="24477">
                  <c:v>-2.5786644617716088</c:v>
                </c:pt>
                <c:pt idx="24478">
                  <c:v>3.7515176137288782</c:v>
                </c:pt>
                <c:pt idx="24479">
                  <c:v>4.5909964243571721</c:v>
                </c:pt>
                <c:pt idx="24480">
                  <c:v>4.0714483261108416</c:v>
                </c:pt>
                <c:pt idx="24481">
                  <c:v>3.4096692403157931</c:v>
                </c:pt>
                <c:pt idx="24482">
                  <c:v>1.6814651489257817</c:v>
                </c:pt>
                <c:pt idx="24483">
                  <c:v>0.95011742909753139</c:v>
                </c:pt>
                <c:pt idx="24484">
                  <c:v>1.6455729802448786</c:v>
                </c:pt>
                <c:pt idx="24485">
                  <c:v>3.5971511205037805</c:v>
                </c:pt>
                <c:pt idx="24486">
                  <c:v>5.2271258036295167</c:v>
                </c:pt>
                <c:pt idx="24487">
                  <c:v>5.8151181538898964</c:v>
                </c:pt>
                <c:pt idx="24488">
                  <c:v>6.8974183400471247</c:v>
                </c:pt>
                <c:pt idx="24489">
                  <c:v>7.3100563685100015</c:v>
                </c:pt>
                <c:pt idx="24490">
                  <c:v>7.6115061442056895</c:v>
                </c:pt>
                <c:pt idx="24491">
                  <c:v>7.0753545761108381</c:v>
                </c:pt>
                <c:pt idx="24492">
                  <c:v>6.6467221577962619</c:v>
                </c:pt>
                <c:pt idx="24493">
                  <c:v>5.4948759078979457</c:v>
                </c:pt>
                <c:pt idx="24494">
                  <c:v>4.0538825988769496</c:v>
                </c:pt>
                <c:pt idx="24495">
                  <c:v>3.9634218215942392</c:v>
                </c:pt>
                <c:pt idx="24496">
                  <c:v>5.3164192835489512</c:v>
                </c:pt>
                <c:pt idx="24497">
                  <c:v>4.8335838317871085</c:v>
                </c:pt>
                <c:pt idx="24498">
                  <c:v>4.3702360788981878</c:v>
                </c:pt>
                <c:pt idx="24499">
                  <c:v>4.4380598068237314</c:v>
                </c:pt>
                <c:pt idx="24500">
                  <c:v>6.7844575246174355</c:v>
                </c:pt>
                <c:pt idx="24501">
                  <c:v>6.7736365000406522</c:v>
                </c:pt>
                <c:pt idx="24502">
                  <c:v>7.2306553522745407</c:v>
                </c:pt>
                <c:pt idx="24503">
                  <c:v>6.248289108276369</c:v>
                </c:pt>
                <c:pt idx="24504">
                  <c:v>4.779400507609127</c:v>
                </c:pt>
                <c:pt idx="24505">
                  <c:v>5.8360195159912109</c:v>
                </c:pt>
                <c:pt idx="24506">
                  <c:v>7.6367527643839139</c:v>
                </c:pt>
                <c:pt idx="24507">
                  <c:v>8.4454870223999059</c:v>
                </c:pt>
                <c:pt idx="24508">
                  <c:v>8.8047231038411802</c:v>
                </c:pt>
                <c:pt idx="24509">
                  <c:v>9.7383759816487938</c:v>
                </c:pt>
                <c:pt idx="24510">
                  <c:v>10.204876581827872</c:v>
                </c:pt>
                <c:pt idx="24511">
                  <c:v>9.6930532455444336</c:v>
                </c:pt>
                <c:pt idx="24512">
                  <c:v>9.166237513224365</c:v>
                </c:pt>
                <c:pt idx="24513">
                  <c:v>9.5282026926676053</c:v>
                </c:pt>
                <c:pt idx="24514">
                  <c:v>9.4263099034626521</c:v>
                </c:pt>
                <c:pt idx="24515">
                  <c:v>8.3637952804565447</c:v>
                </c:pt>
                <c:pt idx="24516">
                  <c:v>8.0360107421874982</c:v>
                </c:pt>
                <c:pt idx="24517">
                  <c:v>8.8110335667928457</c:v>
                </c:pt>
                <c:pt idx="24518">
                  <c:v>10.123521169026731</c:v>
                </c:pt>
                <c:pt idx="24519">
                  <c:v>10.302608489990234</c:v>
                </c:pt>
                <c:pt idx="24520">
                  <c:v>9.572395960489871</c:v>
                </c:pt>
                <c:pt idx="24521">
                  <c:v>8.6183013916015572</c:v>
                </c:pt>
                <c:pt idx="24522">
                  <c:v>8.1479574839274793</c:v>
                </c:pt>
                <c:pt idx="24523">
                  <c:v>8.2000484466552699</c:v>
                </c:pt>
                <c:pt idx="24524">
                  <c:v>8.8985548019409233</c:v>
                </c:pt>
                <c:pt idx="24525">
                  <c:v>9.1414515177409648</c:v>
                </c:pt>
                <c:pt idx="24526">
                  <c:v>9.0814352035522514</c:v>
                </c:pt>
                <c:pt idx="24527">
                  <c:v>9.0875857671102249</c:v>
                </c:pt>
                <c:pt idx="24528">
                  <c:v>10.169122378031375</c:v>
                </c:pt>
                <c:pt idx="24529">
                  <c:v>10.008980433146121</c:v>
                </c:pt>
                <c:pt idx="24530">
                  <c:v>9.7921082178752421</c:v>
                </c:pt>
                <c:pt idx="24531">
                  <c:v>7.772979418436762</c:v>
                </c:pt>
                <c:pt idx="24532">
                  <c:v>6.8077735900878906</c:v>
                </c:pt>
                <c:pt idx="24533">
                  <c:v>6.8308016459146783</c:v>
                </c:pt>
                <c:pt idx="24534">
                  <c:v>71.083970705668179</c:v>
                </c:pt>
                <c:pt idx="24535">
                  <c:v>204.44658946990961</c:v>
                </c:pt>
                <c:pt idx="24536">
                  <c:v>185.71854082743329</c:v>
                </c:pt>
                <c:pt idx="24537">
                  <c:v>101.09499677022302</c:v>
                </c:pt>
                <c:pt idx="24538">
                  <c:v>48.650250116984132</c:v>
                </c:pt>
                <c:pt idx="24539">
                  <c:v>24.323390642801989</c:v>
                </c:pt>
                <c:pt idx="24540">
                  <c:v>16.525220870971665</c:v>
                </c:pt>
                <c:pt idx="24541">
                  <c:v>15.467405637105351</c:v>
                </c:pt>
                <c:pt idx="24542">
                  <c:v>14.329600652058961</c:v>
                </c:pt>
                <c:pt idx="24543">
                  <c:v>13.62414073944092</c:v>
                </c:pt>
                <c:pt idx="24544">
                  <c:v>14.233550707499148</c:v>
                </c:pt>
                <c:pt idx="24545">
                  <c:v>13.542768478393551</c:v>
                </c:pt>
                <c:pt idx="24546">
                  <c:v>12.55732472737634</c:v>
                </c:pt>
                <c:pt idx="24547">
                  <c:v>12.099656740824347</c:v>
                </c:pt>
                <c:pt idx="24548">
                  <c:v>13.403616587321045</c:v>
                </c:pt>
                <c:pt idx="24549">
                  <c:v>14.078969001770018</c:v>
                </c:pt>
                <c:pt idx="24550">
                  <c:v>12.470111529032351</c:v>
                </c:pt>
                <c:pt idx="24551">
                  <c:v>10.920126914978027</c:v>
                </c:pt>
                <c:pt idx="24552">
                  <c:v>10.617797533671023</c:v>
                </c:pt>
                <c:pt idx="24553">
                  <c:v>10.330942153930664</c:v>
                </c:pt>
                <c:pt idx="24554">
                  <c:v>11.232080777486207</c:v>
                </c:pt>
                <c:pt idx="24555">
                  <c:v>13.414829254150392</c:v>
                </c:pt>
                <c:pt idx="24556">
                  <c:v>15.449287414550781</c:v>
                </c:pt>
                <c:pt idx="24557">
                  <c:v>15.064941088358637</c:v>
                </c:pt>
                <c:pt idx="24558">
                  <c:v>13.32108243306482</c:v>
                </c:pt>
                <c:pt idx="24559">
                  <c:v>11.922961552937863</c:v>
                </c:pt>
                <c:pt idx="24560">
                  <c:v>11.328564008076913</c:v>
                </c:pt>
                <c:pt idx="24561">
                  <c:v>12.435641606648691</c:v>
                </c:pt>
                <c:pt idx="24562">
                  <c:v>14.014017105102536</c:v>
                </c:pt>
                <c:pt idx="24563">
                  <c:v>15.173475265502933</c:v>
                </c:pt>
                <c:pt idx="24564">
                  <c:v>12.876226743062265</c:v>
                </c:pt>
                <c:pt idx="24565">
                  <c:v>6.1134064992268105</c:v>
                </c:pt>
                <c:pt idx="24566">
                  <c:v>3.5213470458984384</c:v>
                </c:pt>
                <c:pt idx="24567">
                  <c:v>4.5758047103881836</c:v>
                </c:pt>
                <c:pt idx="24568">
                  <c:v>7.0016253789265175</c:v>
                </c:pt>
                <c:pt idx="24569">
                  <c:v>8.7048927942912506</c:v>
                </c:pt>
                <c:pt idx="24570">
                  <c:v>9.8370285034179688</c:v>
                </c:pt>
                <c:pt idx="24571">
                  <c:v>10.701054255167723</c:v>
                </c:pt>
                <c:pt idx="24572">
                  <c:v>10.625995953877695</c:v>
                </c:pt>
                <c:pt idx="24573">
                  <c:v>10.846517880757689</c:v>
                </c:pt>
                <c:pt idx="24574">
                  <c:v>11.383701006571414</c:v>
                </c:pt>
                <c:pt idx="24575">
                  <c:v>7.6507549285888654</c:v>
                </c:pt>
                <c:pt idx="24576">
                  <c:v>6.8769613901774864</c:v>
                </c:pt>
                <c:pt idx="24577">
                  <c:v>7.0876070658366661</c:v>
                </c:pt>
                <c:pt idx="24578">
                  <c:v>6.6982835133870804</c:v>
                </c:pt>
                <c:pt idx="24579">
                  <c:v>6.6449947357177708</c:v>
                </c:pt>
                <c:pt idx="24580">
                  <c:v>7.0202608108520508</c:v>
                </c:pt>
                <c:pt idx="24581">
                  <c:v>7.0909738540649405</c:v>
                </c:pt>
                <c:pt idx="24582">
                  <c:v>7.0541404088338595</c:v>
                </c:pt>
                <c:pt idx="24583">
                  <c:v>6.586899439493779</c:v>
                </c:pt>
                <c:pt idx="24584">
                  <c:v>6.6525910695394241</c:v>
                </c:pt>
                <c:pt idx="24585">
                  <c:v>7.1608476638793945</c:v>
                </c:pt>
                <c:pt idx="24586">
                  <c:v>7.1957934697468318</c:v>
                </c:pt>
                <c:pt idx="24587">
                  <c:v>6.9648396174112559</c:v>
                </c:pt>
                <c:pt idx="24588">
                  <c:v>7.0535113016765063</c:v>
                </c:pt>
                <c:pt idx="24589">
                  <c:v>7.0533955891927462</c:v>
                </c:pt>
                <c:pt idx="24590">
                  <c:v>6.6892093022663648</c:v>
                </c:pt>
                <c:pt idx="24591">
                  <c:v>6.9500853220621384</c:v>
                </c:pt>
                <c:pt idx="24592">
                  <c:v>6.2040554682413358</c:v>
                </c:pt>
                <c:pt idx="24593">
                  <c:v>24.228867848714117</c:v>
                </c:pt>
                <c:pt idx="24594">
                  <c:v>59.33001931508386</c:v>
                </c:pt>
                <c:pt idx="24595">
                  <c:v>74.585673014322978</c:v>
                </c:pt>
                <c:pt idx="24596">
                  <c:v>45.846003214518305</c:v>
                </c:pt>
                <c:pt idx="24597">
                  <c:v>-19.862541834513287</c:v>
                </c:pt>
                <c:pt idx="24598">
                  <c:v>-61.103910446167006</c:v>
                </c:pt>
                <c:pt idx="24599">
                  <c:v>-85.855756441752078</c:v>
                </c:pt>
                <c:pt idx="24600">
                  <c:v>-102.1318515141805</c:v>
                </c:pt>
                <c:pt idx="24601">
                  <c:v>-86.208920796712277</c:v>
                </c:pt>
                <c:pt idx="24602">
                  <c:v>-64.265008290608648</c:v>
                </c:pt>
                <c:pt idx="24603">
                  <c:v>-41.244434356689446</c:v>
                </c:pt>
                <c:pt idx="24604">
                  <c:v>-17.585919062296515</c:v>
                </c:pt>
                <c:pt idx="24605">
                  <c:v>-1.3085730870564019</c:v>
                </c:pt>
                <c:pt idx="24606">
                  <c:v>10.184781710306765</c:v>
                </c:pt>
                <c:pt idx="24607">
                  <c:v>15.699041366577148</c:v>
                </c:pt>
                <c:pt idx="24608">
                  <c:v>16.370991706848152</c:v>
                </c:pt>
                <c:pt idx="24609">
                  <c:v>19.302871068318733</c:v>
                </c:pt>
                <c:pt idx="24610">
                  <c:v>22.137434005737298</c:v>
                </c:pt>
                <c:pt idx="24611">
                  <c:v>22.906457583109493</c:v>
                </c:pt>
                <c:pt idx="24612">
                  <c:v>23.985067367553704</c:v>
                </c:pt>
                <c:pt idx="24613">
                  <c:v>24.596632003784173</c:v>
                </c:pt>
                <c:pt idx="24614">
                  <c:v>25.789695739746087</c:v>
                </c:pt>
                <c:pt idx="24615">
                  <c:v>26.660789171854617</c:v>
                </c:pt>
                <c:pt idx="24616">
                  <c:v>22.451615969339969</c:v>
                </c:pt>
                <c:pt idx="24617">
                  <c:v>15.893376032511355</c:v>
                </c:pt>
                <c:pt idx="24618">
                  <c:v>13.316505750020387</c:v>
                </c:pt>
                <c:pt idx="24619">
                  <c:v>16.183830579121924</c:v>
                </c:pt>
                <c:pt idx="24620">
                  <c:v>21.629286130269406</c:v>
                </c:pt>
                <c:pt idx="24621">
                  <c:v>26.241062164306641</c:v>
                </c:pt>
                <c:pt idx="24622">
                  <c:v>25.416731834411614</c:v>
                </c:pt>
                <c:pt idx="24623">
                  <c:v>25.734505653381341</c:v>
                </c:pt>
                <c:pt idx="24624">
                  <c:v>25.231039047241204</c:v>
                </c:pt>
                <c:pt idx="24625">
                  <c:v>19.421976725260386</c:v>
                </c:pt>
                <c:pt idx="24626">
                  <c:v>14.65716616312659</c:v>
                </c:pt>
                <c:pt idx="24627">
                  <c:v>10.406648635864265</c:v>
                </c:pt>
                <c:pt idx="24628">
                  <c:v>13.176413536071777</c:v>
                </c:pt>
                <c:pt idx="24629">
                  <c:v>13.651503245035769</c:v>
                </c:pt>
                <c:pt idx="24630">
                  <c:v>4.5266033808391093</c:v>
                </c:pt>
                <c:pt idx="24631">
                  <c:v>-9.0177106857299805</c:v>
                </c:pt>
                <c:pt idx="24632">
                  <c:v>-20.749922275543199</c:v>
                </c:pt>
                <c:pt idx="24633">
                  <c:v>-23.10297536849977</c:v>
                </c:pt>
                <c:pt idx="24634">
                  <c:v>-15.81052271525067</c:v>
                </c:pt>
                <c:pt idx="24635">
                  <c:v>-8.0970625877380371</c:v>
                </c:pt>
                <c:pt idx="24636">
                  <c:v>-3.448702335357666</c:v>
                </c:pt>
                <c:pt idx="24637">
                  <c:v>-2.1891584396362296</c:v>
                </c:pt>
                <c:pt idx="24638">
                  <c:v>-3.9139652252197257</c:v>
                </c:pt>
                <c:pt idx="24639">
                  <c:v>-6.6449348131815746</c:v>
                </c:pt>
                <c:pt idx="24640">
                  <c:v>-9.7330282529195493</c:v>
                </c:pt>
                <c:pt idx="24641">
                  <c:v>-17.618253707885749</c:v>
                </c:pt>
                <c:pt idx="24642">
                  <c:v>-27.945965290069523</c:v>
                </c:pt>
                <c:pt idx="24643">
                  <c:v>-30.417906125386601</c:v>
                </c:pt>
                <c:pt idx="24644">
                  <c:v>-25.328040599822927</c:v>
                </c:pt>
                <c:pt idx="24645">
                  <c:v>-20.415296077728257</c:v>
                </c:pt>
                <c:pt idx="24646">
                  <c:v>-24.949385484059633</c:v>
                </c:pt>
                <c:pt idx="24647">
                  <c:v>-26.655650297800726</c:v>
                </c:pt>
                <c:pt idx="24648">
                  <c:v>-23.882697582244866</c:v>
                </c:pt>
                <c:pt idx="24649">
                  <c:v>-18.858146349589038</c:v>
                </c:pt>
                <c:pt idx="24650">
                  <c:v>-13.065869013468451</c:v>
                </c:pt>
                <c:pt idx="24651">
                  <c:v>-15.835872014363652</c:v>
                </c:pt>
                <c:pt idx="24652">
                  <c:v>-16.72571945190434</c:v>
                </c:pt>
                <c:pt idx="24653">
                  <c:v>-19.831442832946824</c:v>
                </c:pt>
                <c:pt idx="24654">
                  <c:v>-10.374433199564582</c:v>
                </c:pt>
                <c:pt idx="24655">
                  <c:v>-4.0337905883789063</c:v>
                </c:pt>
                <c:pt idx="24656">
                  <c:v>0.25449387232464482</c:v>
                </c:pt>
                <c:pt idx="24657">
                  <c:v>0.49931176503497487</c:v>
                </c:pt>
                <c:pt idx="24658">
                  <c:v>1.7859816551208492</c:v>
                </c:pt>
                <c:pt idx="24659">
                  <c:v>-0.29511515299475388</c:v>
                </c:pt>
                <c:pt idx="24660">
                  <c:v>-5.371279716491701</c:v>
                </c:pt>
                <c:pt idx="24661">
                  <c:v>-10.802986145019535</c:v>
                </c:pt>
                <c:pt idx="24662">
                  <c:v>-16.4806111653645</c:v>
                </c:pt>
                <c:pt idx="24663">
                  <c:v>-20.635420481363884</c:v>
                </c:pt>
                <c:pt idx="24664">
                  <c:v>-23.843877156575566</c:v>
                </c:pt>
                <c:pt idx="24665">
                  <c:v>-25.245738029479973</c:v>
                </c:pt>
                <c:pt idx="24666">
                  <c:v>-23.796136538187611</c:v>
                </c:pt>
                <c:pt idx="24667">
                  <c:v>-23.868858655293828</c:v>
                </c:pt>
                <c:pt idx="24668">
                  <c:v>-24.581289927164676</c:v>
                </c:pt>
                <c:pt idx="24669">
                  <c:v>-24.318477630615227</c:v>
                </c:pt>
                <c:pt idx="24670">
                  <c:v>-25.699127833048465</c:v>
                </c:pt>
                <c:pt idx="24671">
                  <c:v>-28.042518933614019</c:v>
                </c:pt>
                <c:pt idx="24672">
                  <c:v>-29.245915095011476</c:v>
                </c:pt>
                <c:pt idx="24673">
                  <c:v>-28.171126047770137</c:v>
                </c:pt>
                <c:pt idx="24674">
                  <c:v>-22.93378829956054</c:v>
                </c:pt>
                <c:pt idx="24675">
                  <c:v>-17.131942113240605</c:v>
                </c:pt>
                <c:pt idx="24676">
                  <c:v>-10.658561706542969</c:v>
                </c:pt>
                <c:pt idx="24677">
                  <c:v>-3.4804213841756573</c:v>
                </c:pt>
                <c:pt idx="24678">
                  <c:v>2.9578539530435801</c:v>
                </c:pt>
                <c:pt idx="24679">
                  <c:v>4.3152462641397715</c:v>
                </c:pt>
                <c:pt idx="24680">
                  <c:v>3.2648382186889657</c:v>
                </c:pt>
                <c:pt idx="24681">
                  <c:v>1.6382859547932194</c:v>
                </c:pt>
                <c:pt idx="24682">
                  <c:v>1.6987228393554692</c:v>
                </c:pt>
                <c:pt idx="24683">
                  <c:v>-0.58596833546960159</c:v>
                </c:pt>
                <c:pt idx="24684">
                  <c:v>-2.7133588790893555</c:v>
                </c:pt>
                <c:pt idx="24685">
                  <c:v>-2.4677038192749032</c:v>
                </c:pt>
                <c:pt idx="24686">
                  <c:v>-2.0349222819011183</c:v>
                </c:pt>
                <c:pt idx="24687">
                  <c:v>-1.707989374796512</c:v>
                </c:pt>
                <c:pt idx="24688">
                  <c:v>-1.6266212463378902</c:v>
                </c:pt>
                <c:pt idx="24689">
                  <c:v>-2.2351353963216534</c:v>
                </c:pt>
                <c:pt idx="24690">
                  <c:v>-2.9499273300170898</c:v>
                </c:pt>
                <c:pt idx="24691">
                  <c:v>-2.703065554300907</c:v>
                </c:pt>
                <c:pt idx="24692">
                  <c:v>-1.7602812449138132</c:v>
                </c:pt>
                <c:pt idx="24693">
                  <c:v>-0.56834729512524951</c:v>
                </c:pt>
                <c:pt idx="24694">
                  <c:v>1.7891674041748047</c:v>
                </c:pt>
                <c:pt idx="24695">
                  <c:v>5.8298629124958552</c:v>
                </c:pt>
                <c:pt idx="24696">
                  <c:v>11.068455060323117</c:v>
                </c:pt>
                <c:pt idx="24697">
                  <c:v>17.173174540201899</c:v>
                </c:pt>
                <c:pt idx="24698">
                  <c:v>14.657795906066896</c:v>
                </c:pt>
                <c:pt idx="24699">
                  <c:v>1.1094449361164607</c:v>
                </c:pt>
                <c:pt idx="24700">
                  <c:v>-4.0523096720377225</c:v>
                </c:pt>
                <c:pt idx="24701">
                  <c:v>-2.2541577021281682</c:v>
                </c:pt>
                <c:pt idx="24702">
                  <c:v>-2.4211524327596399</c:v>
                </c:pt>
                <c:pt idx="24703">
                  <c:v>-3.3189468383789058</c:v>
                </c:pt>
                <c:pt idx="24704">
                  <c:v>-4.5236304601032771</c:v>
                </c:pt>
                <c:pt idx="24705">
                  <c:v>-5.2227055231729755</c:v>
                </c:pt>
                <c:pt idx="24706">
                  <c:v>-6.2324701944986636</c:v>
                </c:pt>
                <c:pt idx="24707">
                  <c:v>-6.5878124237060547</c:v>
                </c:pt>
                <c:pt idx="24708">
                  <c:v>-6.4854863484700882</c:v>
                </c:pt>
                <c:pt idx="24709">
                  <c:v>-6.0208988189697266</c:v>
                </c:pt>
                <c:pt idx="24710">
                  <c:v>-5.8194910685220975</c:v>
                </c:pt>
                <c:pt idx="24711">
                  <c:v>-5.5874093373616915</c:v>
                </c:pt>
                <c:pt idx="24712">
                  <c:v>-6.0002606709797419</c:v>
                </c:pt>
                <c:pt idx="24713">
                  <c:v>-7.6817328135173284</c:v>
                </c:pt>
                <c:pt idx="24714">
                  <c:v>-9.989676793416379</c:v>
                </c:pt>
                <c:pt idx="24715">
                  <c:v>-8.5800250371296478</c:v>
                </c:pt>
                <c:pt idx="24716">
                  <c:v>-8.0149154663085902</c:v>
                </c:pt>
                <c:pt idx="24717">
                  <c:v>-7.2749462127685547</c:v>
                </c:pt>
                <c:pt idx="24718">
                  <c:v>-8.501880009969117</c:v>
                </c:pt>
                <c:pt idx="24719">
                  <c:v>-13.768519401550293</c:v>
                </c:pt>
                <c:pt idx="24720">
                  <c:v>-20.865457534790032</c:v>
                </c:pt>
                <c:pt idx="24721">
                  <c:v>-25.497449239095079</c:v>
                </c:pt>
                <c:pt idx="24722">
                  <c:v>-25.752570470174071</c:v>
                </c:pt>
                <c:pt idx="24723">
                  <c:v>-25.025328000386587</c:v>
                </c:pt>
                <c:pt idx="24724">
                  <c:v>-24.88654327392576</c:v>
                </c:pt>
                <c:pt idx="24725">
                  <c:v>-24.027463595072504</c:v>
                </c:pt>
                <c:pt idx="24726">
                  <c:v>-23.17620658874511</c:v>
                </c:pt>
                <c:pt idx="24727">
                  <c:v>-22.702610333760603</c:v>
                </c:pt>
                <c:pt idx="24728">
                  <c:v>-22.606173197428468</c:v>
                </c:pt>
                <c:pt idx="24729">
                  <c:v>-15.374531428019285</c:v>
                </c:pt>
                <c:pt idx="24730">
                  <c:v>11.623883247375488</c:v>
                </c:pt>
                <c:pt idx="24731">
                  <c:v>22.829579671223875</c:v>
                </c:pt>
                <c:pt idx="24732">
                  <c:v>35.396125793457031</c:v>
                </c:pt>
                <c:pt idx="24733">
                  <c:v>46.827761332193973</c:v>
                </c:pt>
                <c:pt idx="24734">
                  <c:v>58.653017997741685</c:v>
                </c:pt>
                <c:pt idx="24735">
                  <c:v>95.093160947163824</c:v>
                </c:pt>
                <c:pt idx="24736">
                  <c:v>155.62831465403241</c:v>
                </c:pt>
                <c:pt idx="24737">
                  <c:v>183.28238137563085</c:v>
                </c:pt>
                <c:pt idx="24738">
                  <c:v>181.12433052062994</c:v>
                </c:pt>
                <c:pt idx="24739">
                  <c:v>172.71975358327222</c:v>
                </c:pt>
                <c:pt idx="24740">
                  <c:v>164.03416665395105</c:v>
                </c:pt>
                <c:pt idx="24741">
                  <c:v>156.35625235239667</c:v>
                </c:pt>
                <c:pt idx="24742">
                  <c:v>151.43253358205163</c:v>
                </c:pt>
                <c:pt idx="24743">
                  <c:v>150.07424132029217</c:v>
                </c:pt>
                <c:pt idx="24744">
                  <c:v>151.58626429239916</c:v>
                </c:pt>
                <c:pt idx="24745">
                  <c:v>158.61936855316156</c:v>
                </c:pt>
                <c:pt idx="24746">
                  <c:v>170.45315901438391</c:v>
                </c:pt>
                <c:pt idx="24747">
                  <c:v>175.92586739858001</c:v>
                </c:pt>
                <c:pt idx="24748">
                  <c:v>178.83478864034004</c:v>
                </c:pt>
                <c:pt idx="24749">
                  <c:v>168.08462905883789</c:v>
                </c:pt>
                <c:pt idx="24750">
                  <c:v>132.10036087036133</c:v>
                </c:pt>
                <c:pt idx="24751">
                  <c:v>96.671476999918681</c:v>
                </c:pt>
                <c:pt idx="24752">
                  <c:v>56.717865626017314</c:v>
                </c:pt>
                <c:pt idx="24753">
                  <c:v>24.212835947672605</c:v>
                </c:pt>
                <c:pt idx="24754">
                  <c:v>1.8430900573730464</c:v>
                </c:pt>
                <c:pt idx="24755">
                  <c:v>-11.194820404052729</c:v>
                </c:pt>
                <c:pt idx="24756">
                  <c:v>-13.742681503295898</c:v>
                </c:pt>
                <c:pt idx="24757">
                  <c:v>-11.654155731201168</c:v>
                </c:pt>
                <c:pt idx="24758">
                  <c:v>-3.3618246714273718</c:v>
                </c:pt>
                <c:pt idx="24759">
                  <c:v>1.0043573379516606</c:v>
                </c:pt>
                <c:pt idx="24760">
                  <c:v>0.19534873962402344</c:v>
                </c:pt>
                <c:pt idx="24761">
                  <c:v>-0.41676870981859798</c:v>
                </c:pt>
                <c:pt idx="24762">
                  <c:v>-0.49793497721350394</c:v>
                </c:pt>
                <c:pt idx="24763">
                  <c:v>-0.43451213836669933</c:v>
                </c:pt>
                <c:pt idx="24764">
                  <c:v>-0.84472656250000022</c:v>
                </c:pt>
                <c:pt idx="24765">
                  <c:v>-1.3326304753621798</c:v>
                </c:pt>
                <c:pt idx="24766">
                  <c:v>-2.3695780436198666</c:v>
                </c:pt>
                <c:pt idx="24767">
                  <c:v>-3.56150881449389</c:v>
                </c:pt>
                <c:pt idx="24768">
                  <c:v>-4.4713897705078134</c:v>
                </c:pt>
                <c:pt idx="24769">
                  <c:v>-4.2388324737548846</c:v>
                </c:pt>
                <c:pt idx="24770">
                  <c:v>-3.6106980641683322</c:v>
                </c:pt>
                <c:pt idx="24771">
                  <c:v>-3.3245731989543401</c:v>
                </c:pt>
                <c:pt idx="24772">
                  <c:v>-2.7630538940429692</c:v>
                </c:pt>
                <c:pt idx="24773">
                  <c:v>-2.2144721349080774</c:v>
                </c:pt>
                <c:pt idx="24774">
                  <c:v>-0.97706858317053502</c:v>
                </c:pt>
                <c:pt idx="24775">
                  <c:v>4.0545028050740921</c:v>
                </c:pt>
                <c:pt idx="24776">
                  <c:v>2.3481222788492468</c:v>
                </c:pt>
                <c:pt idx="24777">
                  <c:v>0.66822052001953158</c:v>
                </c:pt>
                <c:pt idx="24778">
                  <c:v>-4.3296629587808884</c:v>
                </c:pt>
                <c:pt idx="24779">
                  <c:v>-1.1407985687255864</c:v>
                </c:pt>
                <c:pt idx="24780">
                  <c:v>-0.51487827301025391</c:v>
                </c:pt>
                <c:pt idx="24781">
                  <c:v>-6.3012758890749893E-2</c:v>
                </c:pt>
                <c:pt idx="24782">
                  <c:v>4.7536849975585924E-2</c:v>
                </c:pt>
                <c:pt idx="24783">
                  <c:v>0.2834908167520781</c:v>
                </c:pt>
                <c:pt idx="24784">
                  <c:v>0.44065093994140631</c:v>
                </c:pt>
                <c:pt idx="24785">
                  <c:v>0.4666735331217069</c:v>
                </c:pt>
                <c:pt idx="24786">
                  <c:v>0.52868016560876163</c:v>
                </c:pt>
                <c:pt idx="24787">
                  <c:v>0.629361152648926</c:v>
                </c:pt>
                <c:pt idx="24788">
                  <c:v>0.72223250071215228</c:v>
                </c:pt>
                <c:pt idx="24789">
                  <c:v>1.2137451171874996</c:v>
                </c:pt>
                <c:pt idx="24790">
                  <c:v>1.0350176493327581</c:v>
                </c:pt>
                <c:pt idx="24791">
                  <c:v>0.93202495574951172</c:v>
                </c:pt>
                <c:pt idx="24792">
                  <c:v>0.57558600107836333</c:v>
                </c:pt>
                <c:pt idx="24793">
                  <c:v>0.45016415913903535</c:v>
                </c:pt>
                <c:pt idx="24794">
                  <c:v>0.40020211537682832</c:v>
                </c:pt>
                <c:pt idx="24795">
                  <c:v>0.42536544799804704</c:v>
                </c:pt>
                <c:pt idx="24796">
                  <c:v>0.50991566975915248</c:v>
                </c:pt>
                <c:pt idx="24797">
                  <c:v>0.45477930704748826</c:v>
                </c:pt>
                <c:pt idx="24798">
                  <c:v>0.5136753718059025</c:v>
                </c:pt>
                <c:pt idx="24799">
                  <c:v>0.45032087961828915</c:v>
                </c:pt>
                <c:pt idx="24800">
                  <c:v>0.58606847127271056</c:v>
                </c:pt>
                <c:pt idx="24801">
                  <c:v>0.92476685841870698</c:v>
                </c:pt>
                <c:pt idx="24802">
                  <c:v>0.96720186869299618</c:v>
                </c:pt>
                <c:pt idx="24803">
                  <c:v>1.5286836624145508</c:v>
                </c:pt>
                <c:pt idx="24804">
                  <c:v>1.0381628672281522</c:v>
                </c:pt>
                <c:pt idx="24805">
                  <c:v>0.74501578013098424</c:v>
                </c:pt>
                <c:pt idx="24806">
                  <c:v>0.13231849670410162</c:v>
                </c:pt>
                <c:pt idx="24807">
                  <c:v>0.16791502634691824</c:v>
                </c:pt>
                <c:pt idx="24808">
                  <c:v>6.3593079249063766</c:v>
                </c:pt>
                <c:pt idx="24809">
                  <c:v>14.137581507364871</c:v>
                </c:pt>
                <c:pt idx="24810">
                  <c:v>12.673750559488898</c:v>
                </c:pt>
                <c:pt idx="24811">
                  <c:v>10.465591112772703</c:v>
                </c:pt>
                <c:pt idx="24812">
                  <c:v>10.24079481760657</c:v>
                </c:pt>
                <c:pt idx="24813">
                  <c:v>10.966924031575559</c:v>
                </c:pt>
                <c:pt idx="24814">
                  <c:v>10.940844535827644</c:v>
                </c:pt>
                <c:pt idx="24815">
                  <c:v>11.791021347045895</c:v>
                </c:pt>
                <c:pt idx="24816">
                  <c:v>11.644401550292969</c:v>
                </c:pt>
                <c:pt idx="24817">
                  <c:v>12.531620343526125</c:v>
                </c:pt>
                <c:pt idx="24818">
                  <c:v>12.30992476145434</c:v>
                </c:pt>
                <c:pt idx="24819">
                  <c:v>10.883249918619757</c:v>
                </c:pt>
                <c:pt idx="24820">
                  <c:v>9.4924840927124059</c:v>
                </c:pt>
                <c:pt idx="24821">
                  <c:v>10.589145024617437</c:v>
                </c:pt>
                <c:pt idx="24822">
                  <c:v>12.787808100382446</c:v>
                </c:pt>
                <c:pt idx="24823">
                  <c:v>13.552435239156132</c:v>
                </c:pt>
                <c:pt idx="24824">
                  <c:v>13.24966557820642</c:v>
                </c:pt>
                <c:pt idx="24825">
                  <c:v>12.401145617167121</c:v>
                </c:pt>
                <c:pt idx="24826">
                  <c:v>11.876716295878062</c:v>
                </c:pt>
                <c:pt idx="24827">
                  <c:v>13.312327702840207</c:v>
                </c:pt>
                <c:pt idx="24828">
                  <c:v>12.376163800557492</c:v>
                </c:pt>
                <c:pt idx="24829">
                  <c:v>11.375806172688847</c:v>
                </c:pt>
                <c:pt idx="24830">
                  <c:v>12.053840955098398</c:v>
                </c:pt>
                <c:pt idx="24831">
                  <c:v>15.211232185363768</c:v>
                </c:pt>
                <c:pt idx="24832">
                  <c:v>12.950893719991086</c:v>
                </c:pt>
                <c:pt idx="24833">
                  <c:v>11.9866065979004</c:v>
                </c:pt>
                <c:pt idx="24834">
                  <c:v>13.736271858215328</c:v>
                </c:pt>
                <c:pt idx="24835">
                  <c:v>13.654921531677246</c:v>
                </c:pt>
                <c:pt idx="24836">
                  <c:v>15.015084584553966</c:v>
                </c:pt>
                <c:pt idx="24837">
                  <c:v>13.704026222229004</c:v>
                </c:pt>
                <c:pt idx="24838">
                  <c:v>11.78789138793945</c:v>
                </c:pt>
                <c:pt idx="24839">
                  <c:v>7.9728342692058032</c:v>
                </c:pt>
                <c:pt idx="24840">
                  <c:v>-60.375128110249882</c:v>
                </c:pt>
                <c:pt idx="24841">
                  <c:v>-74.754177411397336</c:v>
                </c:pt>
                <c:pt idx="24842">
                  <c:v>-33.852993011474595</c:v>
                </c:pt>
                <c:pt idx="24843">
                  <c:v>-13.51516183217359</c:v>
                </c:pt>
                <c:pt idx="24844">
                  <c:v>-4.622306823730467</c:v>
                </c:pt>
                <c:pt idx="24845">
                  <c:v>-0.16053581237792974</c:v>
                </c:pt>
                <c:pt idx="24846">
                  <c:v>0.97954750061035167</c:v>
                </c:pt>
                <c:pt idx="24847">
                  <c:v>1.838353157043457</c:v>
                </c:pt>
                <c:pt idx="24848">
                  <c:v>3.3871714274089308</c:v>
                </c:pt>
                <c:pt idx="24849">
                  <c:v>4.4014813105266075</c:v>
                </c:pt>
                <c:pt idx="24850">
                  <c:v>5.1659742991130297</c:v>
                </c:pt>
                <c:pt idx="24851">
                  <c:v>6.1575469970703107</c:v>
                </c:pt>
                <c:pt idx="24852">
                  <c:v>5.8412491480509079</c:v>
                </c:pt>
                <c:pt idx="24853">
                  <c:v>6.4358170827230223</c:v>
                </c:pt>
                <c:pt idx="24854">
                  <c:v>6.9417810440063494</c:v>
                </c:pt>
                <c:pt idx="24855">
                  <c:v>5.8622945149738825</c:v>
                </c:pt>
                <c:pt idx="24856">
                  <c:v>5.0845162073770744</c:v>
                </c:pt>
                <c:pt idx="24857">
                  <c:v>5.2996943791706599</c:v>
                </c:pt>
                <c:pt idx="24858">
                  <c:v>7.3085482915242892</c:v>
                </c:pt>
                <c:pt idx="24859">
                  <c:v>6.9967931111654034</c:v>
                </c:pt>
                <c:pt idx="24860">
                  <c:v>6.7242638270060962</c:v>
                </c:pt>
                <c:pt idx="24861">
                  <c:v>6.2366132736206081</c:v>
                </c:pt>
                <c:pt idx="24862">
                  <c:v>5.7306086222330386</c:v>
                </c:pt>
                <c:pt idx="24863">
                  <c:v>5.6835368474324879</c:v>
                </c:pt>
                <c:pt idx="24864">
                  <c:v>6.5800870259603261</c:v>
                </c:pt>
                <c:pt idx="24865">
                  <c:v>7.5968173344930392</c:v>
                </c:pt>
                <c:pt idx="24866">
                  <c:v>8.0261821746826207</c:v>
                </c:pt>
                <c:pt idx="24867">
                  <c:v>7.7573340733846408</c:v>
                </c:pt>
                <c:pt idx="24868">
                  <c:v>6.8288462956746816</c:v>
                </c:pt>
                <c:pt idx="24869">
                  <c:v>6.8357267379760742</c:v>
                </c:pt>
                <c:pt idx="24870">
                  <c:v>6.8802003860473633</c:v>
                </c:pt>
                <c:pt idx="24871">
                  <c:v>7.1421178181966489</c:v>
                </c:pt>
                <c:pt idx="24872">
                  <c:v>7.2608429590861761</c:v>
                </c:pt>
                <c:pt idx="24873">
                  <c:v>6.8035736083984375</c:v>
                </c:pt>
                <c:pt idx="24874">
                  <c:v>5.7615461349487314</c:v>
                </c:pt>
                <c:pt idx="24875">
                  <c:v>4.9204959869384766</c:v>
                </c:pt>
                <c:pt idx="24876">
                  <c:v>4.8509620030721425</c:v>
                </c:pt>
                <c:pt idx="24877">
                  <c:v>5.084088961283328</c:v>
                </c:pt>
                <c:pt idx="24878">
                  <c:v>5.190396626790287</c:v>
                </c:pt>
                <c:pt idx="24879">
                  <c:v>5.9159660339355469</c:v>
                </c:pt>
                <c:pt idx="24880">
                  <c:v>5.8696928024291992</c:v>
                </c:pt>
                <c:pt idx="24881">
                  <c:v>5.9315780003865939</c:v>
                </c:pt>
                <c:pt idx="24882">
                  <c:v>6.4050734837850332</c:v>
                </c:pt>
                <c:pt idx="24883">
                  <c:v>6.2954247792561073</c:v>
                </c:pt>
                <c:pt idx="24884">
                  <c:v>6.7503328323364258</c:v>
                </c:pt>
                <c:pt idx="24885">
                  <c:v>6.9106585184732694</c:v>
                </c:pt>
                <c:pt idx="24886">
                  <c:v>7.6508499781291448</c:v>
                </c:pt>
                <c:pt idx="24887">
                  <c:v>8.1829204559326172</c:v>
                </c:pt>
                <c:pt idx="24888">
                  <c:v>7.8756523132324237</c:v>
                </c:pt>
                <c:pt idx="24889">
                  <c:v>6.9206616083780554</c:v>
                </c:pt>
                <c:pt idx="24890">
                  <c:v>6.396141052246092</c:v>
                </c:pt>
                <c:pt idx="24891">
                  <c:v>6.2765855789184535</c:v>
                </c:pt>
                <c:pt idx="24892">
                  <c:v>6.439098993937141</c:v>
                </c:pt>
                <c:pt idx="24893">
                  <c:v>6.6164267857869854</c:v>
                </c:pt>
                <c:pt idx="24894">
                  <c:v>6.7517366409301776</c:v>
                </c:pt>
                <c:pt idx="24895">
                  <c:v>6.6425081888835393</c:v>
                </c:pt>
                <c:pt idx="24896">
                  <c:v>6.6302862167358381</c:v>
                </c:pt>
                <c:pt idx="24897">
                  <c:v>6.2962621053060319</c:v>
                </c:pt>
                <c:pt idx="24898">
                  <c:v>6.2911802927652616</c:v>
                </c:pt>
                <c:pt idx="24899">
                  <c:v>137.99464066823327</c:v>
                </c:pt>
                <c:pt idx="24900">
                  <c:v>257.71792920430505</c:v>
                </c:pt>
                <c:pt idx="24901">
                  <c:v>162.24844614664721</c:v>
                </c:pt>
                <c:pt idx="24902">
                  <c:v>79.471234003702762</c:v>
                </c:pt>
                <c:pt idx="24903">
                  <c:v>37.806503295898423</c:v>
                </c:pt>
                <c:pt idx="24904">
                  <c:v>19.75748538970948</c:v>
                </c:pt>
                <c:pt idx="24905">
                  <c:v>14.687355041503903</c:v>
                </c:pt>
                <c:pt idx="24906">
                  <c:v>14.578078587849856</c:v>
                </c:pt>
                <c:pt idx="24907">
                  <c:v>14.020616849263551</c:v>
                </c:pt>
                <c:pt idx="24908">
                  <c:v>13.090106010437015</c:v>
                </c:pt>
                <c:pt idx="24909">
                  <c:v>13.519078890482547</c:v>
                </c:pt>
                <c:pt idx="24910">
                  <c:v>15.517611185709598</c:v>
                </c:pt>
                <c:pt idx="24911">
                  <c:v>16.546310742696051</c:v>
                </c:pt>
                <c:pt idx="24912">
                  <c:v>14.75316333770752</c:v>
                </c:pt>
                <c:pt idx="24913">
                  <c:v>15.047043800354</c:v>
                </c:pt>
                <c:pt idx="24914">
                  <c:v>15.282231330871578</c:v>
                </c:pt>
                <c:pt idx="24915">
                  <c:v>15.039182662963867</c:v>
                </c:pt>
                <c:pt idx="24916">
                  <c:v>14.406792004903085</c:v>
                </c:pt>
                <c:pt idx="24917">
                  <c:v>14.092868804931642</c:v>
                </c:pt>
                <c:pt idx="24918">
                  <c:v>14.14273738861084</c:v>
                </c:pt>
                <c:pt idx="24919">
                  <c:v>14.233322779337641</c:v>
                </c:pt>
                <c:pt idx="24920">
                  <c:v>12.50462627410889</c:v>
                </c:pt>
                <c:pt idx="24921">
                  <c:v>11.322274525960216</c:v>
                </c:pt>
                <c:pt idx="24922">
                  <c:v>12.380875905354852</c:v>
                </c:pt>
                <c:pt idx="24923">
                  <c:v>13.224930445353147</c:v>
                </c:pt>
                <c:pt idx="24924">
                  <c:v>13.818543752034543</c:v>
                </c:pt>
                <c:pt idx="24925">
                  <c:v>14.158334414164305</c:v>
                </c:pt>
                <c:pt idx="24926">
                  <c:v>13.676339467366573</c:v>
                </c:pt>
                <c:pt idx="24927">
                  <c:v>13.655706405639654</c:v>
                </c:pt>
                <c:pt idx="24928">
                  <c:v>14.763456980387335</c:v>
                </c:pt>
                <c:pt idx="24929">
                  <c:v>14.454080581665044</c:v>
                </c:pt>
                <c:pt idx="24930">
                  <c:v>10.995696385701539</c:v>
                </c:pt>
                <c:pt idx="24931">
                  <c:v>9.0513029098510707</c:v>
                </c:pt>
                <c:pt idx="24932">
                  <c:v>9.026270866394043</c:v>
                </c:pt>
                <c:pt idx="24933">
                  <c:v>9.9146753946940827</c:v>
                </c:pt>
                <c:pt idx="24934">
                  <c:v>9.4960594177246147</c:v>
                </c:pt>
                <c:pt idx="24935">
                  <c:v>9.1331278483072538</c:v>
                </c:pt>
                <c:pt idx="24936">
                  <c:v>9.2214269638061488</c:v>
                </c:pt>
                <c:pt idx="24937">
                  <c:v>10.273952166239495</c:v>
                </c:pt>
                <c:pt idx="24938">
                  <c:v>11.437166531880736</c:v>
                </c:pt>
                <c:pt idx="24939">
                  <c:v>12.778206825256349</c:v>
                </c:pt>
                <c:pt idx="24940">
                  <c:v>7.6575848261514858</c:v>
                </c:pt>
                <c:pt idx="24941">
                  <c:v>6.5082057317098378</c:v>
                </c:pt>
                <c:pt idx="24942">
                  <c:v>6.5746323267619555</c:v>
                </c:pt>
                <c:pt idx="24943">
                  <c:v>6.327751159667967</c:v>
                </c:pt>
                <c:pt idx="24944">
                  <c:v>5.7816743850708043</c:v>
                </c:pt>
                <c:pt idx="24945">
                  <c:v>5.8257792790731155</c:v>
                </c:pt>
                <c:pt idx="24946">
                  <c:v>5.7286408742269259</c:v>
                </c:pt>
                <c:pt idx="24947">
                  <c:v>5.901972770690918</c:v>
                </c:pt>
                <c:pt idx="24948">
                  <c:v>5.5418326059976852</c:v>
                </c:pt>
                <c:pt idx="24949">
                  <c:v>5.0425004959106472</c:v>
                </c:pt>
                <c:pt idx="24950">
                  <c:v>5.4163735707600154</c:v>
                </c:pt>
                <c:pt idx="24951">
                  <c:v>5.0696395238240939</c:v>
                </c:pt>
                <c:pt idx="24952">
                  <c:v>5.2122567494710674</c:v>
                </c:pt>
                <c:pt idx="24953">
                  <c:v>5.1432902018229925</c:v>
                </c:pt>
                <c:pt idx="24954">
                  <c:v>5.1553579966226835</c:v>
                </c:pt>
                <c:pt idx="24955">
                  <c:v>5.6546703974405546</c:v>
                </c:pt>
                <c:pt idx="24956">
                  <c:v>3.6850093205769099</c:v>
                </c:pt>
                <c:pt idx="24957">
                  <c:v>-0.55593999226891833</c:v>
                </c:pt>
                <c:pt idx="24958">
                  <c:v>-3.3738861083984375</c:v>
                </c:pt>
                <c:pt idx="24959">
                  <c:v>16.651492436726926</c:v>
                </c:pt>
                <c:pt idx="24960">
                  <c:v>61.117426872253397</c:v>
                </c:pt>
                <c:pt idx="24961">
                  <c:v>64.024095217386815</c:v>
                </c:pt>
                <c:pt idx="24962">
                  <c:v>-10.769718805948855</c:v>
                </c:pt>
                <c:pt idx="24963">
                  <c:v>-77.706099828084348</c:v>
                </c:pt>
                <c:pt idx="24964">
                  <c:v>-108.82183329264318</c:v>
                </c:pt>
                <c:pt idx="24965">
                  <c:v>-126.61693175633741</c:v>
                </c:pt>
                <c:pt idx="24966">
                  <c:v>-142.62697601318365</c:v>
                </c:pt>
                <c:pt idx="24967">
                  <c:v>-147.53747638066619</c:v>
                </c:pt>
                <c:pt idx="24968">
                  <c:v>-148.59031581878668</c:v>
                </c:pt>
                <c:pt idx="24969">
                  <c:v>-149.00432014465338</c:v>
                </c:pt>
                <c:pt idx="24970">
                  <c:v>-150.48197825749719</c:v>
                </c:pt>
                <c:pt idx="24971">
                  <c:v>-145.69480593999225</c:v>
                </c:pt>
                <c:pt idx="24972">
                  <c:v>-142.43927542368561</c:v>
                </c:pt>
                <c:pt idx="24973">
                  <c:v>-143.53735669453943</c:v>
                </c:pt>
                <c:pt idx="24974">
                  <c:v>-147.80927276611322</c:v>
                </c:pt>
                <c:pt idx="24975">
                  <c:v>-151.39191913604736</c:v>
                </c:pt>
                <c:pt idx="24976">
                  <c:v>-151.21623659133905</c:v>
                </c:pt>
                <c:pt idx="24977">
                  <c:v>-150.40189154942829</c:v>
                </c:pt>
                <c:pt idx="24978">
                  <c:v>-145.05144421259567</c:v>
                </c:pt>
                <c:pt idx="24979">
                  <c:v>-137.00897725423181</c:v>
                </c:pt>
                <c:pt idx="24980">
                  <c:v>-135.40441465377802</c:v>
                </c:pt>
                <c:pt idx="24981">
                  <c:v>-145.19563436508173</c:v>
                </c:pt>
                <c:pt idx="24982">
                  <c:v>-138.35544061660772</c:v>
                </c:pt>
                <c:pt idx="24983">
                  <c:v>-125.60160223642976</c:v>
                </c:pt>
                <c:pt idx="24984">
                  <c:v>-105.05289347966516</c:v>
                </c:pt>
                <c:pt idx="24985">
                  <c:v>-87.124895731608078</c:v>
                </c:pt>
                <c:pt idx="24986">
                  <c:v>-103.60079558690384</c:v>
                </c:pt>
                <c:pt idx="24987">
                  <c:v>-144.57460467020655</c:v>
                </c:pt>
                <c:pt idx="24988">
                  <c:v>-167.16750971476228</c:v>
                </c:pt>
                <c:pt idx="24989">
                  <c:v>-170.70269139607746</c:v>
                </c:pt>
                <c:pt idx="24990">
                  <c:v>-169.76952425638819</c:v>
                </c:pt>
                <c:pt idx="24991">
                  <c:v>-167.0647975603739</c:v>
                </c:pt>
                <c:pt idx="24992">
                  <c:v>-162.43287309010816</c:v>
                </c:pt>
                <c:pt idx="24993">
                  <c:v>-157.97438001632685</c:v>
                </c:pt>
                <c:pt idx="24994">
                  <c:v>-141.20741764704388</c:v>
                </c:pt>
                <c:pt idx="24995">
                  <c:v>-142.38468519846595</c:v>
                </c:pt>
                <c:pt idx="24996">
                  <c:v>-145.16751416524238</c:v>
                </c:pt>
                <c:pt idx="24997">
                  <c:v>-146.7871885299682</c:v>
                </c:pt>
                <c:pt idx="24998">
                  <c:v>-145.2371678352356</c:v>
                </c:pt>
                <c:pt idx="24999">
                  <c:v>-145.18701060613</c:v>
                </c:pt>
                <c:pt idx="25000">
                  <c:v>-145.60699446996051</c:v>
                </c:pt>
                <c:pt idx="25001">
                  <c:v>-143.99146858851122</c:v>
                </c:pt>
                <c:pt idx="25002">
                  <c:v>-147.31394211451203</c:v>
                </c:pt>
                <c:pt idx="25003">
                  <c:v>-151.39041360219326</c:v>
                </c:pt>
                <c:pt idx="25004">
                  <c:v>-157.31129296620691</c:v>
                </c:pt>
                <c:pt idx="25005">
                  <c:v>-165.04294268290204</c:v>
                </c:pt>
                <c:pt idx="25006">
                  <c:v>-173.66788339614851</c:v>
                </c:pt>
                <c:pt idx="25007">
                  <c:v>-174.96517721811938</c:v>
                </c:pt>
                <c:pt idx="25008">
                  <c:v>-172.18057886759448</c:v>
                </c:pt>
                <c:pt idx="25009">
                  <c:v>-162.77008676528936</c:v>
                </c:pt>
                <c:pt idx="25010">
                  <c:v>-167.16035461425773</c:v>
                </c:pt>
                <c:pt idx="25011">
                  <c:v>-167.58853562672931</c:v>
                </c:pt>
                <c:pt idx="25012">
                  <c:v>-165.26606543858836</c:v>
                </c:pt>
                <c:pt idx="25013">
                  <c:v>-159.68507242202762</c:v>
                </c:pt>
                <c:pt idx="25014">
                  <c:v>-154.47270027796424</c:v>
                </c:pt>
                <c:pt idx="25015">
                  <c:v>-149.25232950846367</c:v>
                </c:pt>
                <c:pt idx="25016">
                  <c:v>-144.57261149088538</c:v>
                </c:pt>
                <c:pt idx="25017">
                  <c:v>-142.95235617955535</c:v>
                </c:pt>
                <c:pt idx="25018">
                  <c:v>-141.6187806129455</c:v>
                </c:pt>
                <c:pt idx="25019">
                  <c:v>-137.10627317428595</c:v>
                </c:pt>
                <c:pt idx="25020">
                  <c:v>-132.45751953125</c:v>
                </c:pt>
                <c:pt idx="25021">
                  <c:v>-128.79615497589106</c:v>
                </c:pt>
                <c:pt idx="25022">
                  <c:v>-126.19373321533203</c:v>
                </c:pt>
                <c:pt idx="25023">
                  <c:v>-124.62259833017987</c:v>
                </c:pt>
                <c:pt idx="25024">
                  <c:v>-120.88195323944092</c:v>
                </c:pt>
                <c:pt idx="25025">
                  <c:v>-115.36622428894049</c:v>
                </c:pt>
                <c:pt idx="25026">
                  <c:v>-108.33108170827236</c:v>
                </c:pt>
                <c:pt idx="25027">
                  <c:v>-101.59843889872236</c:v>
                </c:pt>
                <c:pt idx="25028">
                  <c:v>-94.882789293924873</c:v>
                </c:pt>
                <c:pt idx="25029">
                  <c:v>-88.401210467020661</c:v>
                </c:pt>
                <c:pt idx="25030">
                  <c:v>-82.88852214813231</c:v>
                </c:pt>
                <c:pt idx="25031">
                  <c:v>-78.004116376241086</c:v>
                </c:pt>
                <c:pt idx="25032">
                  <c:v>-73.205383936564033</c:v>
                </c:pt>
                <c:pt idx="25033">
                  <c:v>-66.747814178466783</c:v>
                </c:pt>
                <c:pt idx="25034">
                  <c:v>-57.833978652954102</c:v>
                </c:pt>
                <c:pt idx="25035">
                  <c:v>-49.479989369710189</c:v>
                </c:pt>
                <c:pt idx="25036">
                  <c:v>-46.233922640482561</c:v>
                </c:pt>
                <c:pt idx="25037">
                  <c:v>-47.69203503926601</c:v>
                </c:pt>
                <c:pt idx="25038">
                  <c:v>-54.158784548441524</c:v>
                </c:pt>
                <c:pt idx="25039">
                  <c:v>-62.012874285380107</c:v>
                </c:pt>
                <c:pt idx="25040">
                  <c:v>-67.031811714172363</c:v>
                </c:pt>
                <c:pt idx="25041">
                  <c:v>-68.171673138936256</c:v>
                </c:pt>
                <c:pt idx="25042">
                  <c:v>-65.583749771118164</c:v>
                </c:pt>
                <c:pt idx="25043">
                  <c:v>-64.720044136047349</c:v>
                </c:pt>
                <c:pt idx="25044">
                  <c:v>-64.718842824300168</c:v>
                </c:pt>
                <c:pt idx="25045">
                  <c:v>-65.041826248168974</c:v>
                </c:pt>
                <c:pt idx="25046">
                  <c:v>-64.406838099161718</c:v>
                </c:pt>
                <c:pt idx="25047">
                  <c:v>-61.211668650309299</c:v>
                </c:pt>
                <c:pt idx="25048">
                  <c:v>-58.538823763529422</c:v>
                </c:pt>
                <c:pt idx="25049">
                  <c:v>-59.655500411987305</c:v>
                </c:pt>
                <c:pt idx="25050">
                  <c:v>-61.911075274149646</c:v>
                </c:pt>
                <c:pt idx="25051">
                  <c:v>-63.821382204691524</c:v>
                </c:pt>
                <c:pt idx="25052">
                  <c:v>-65.502197901407953</c:v>
                </c:pt>
                <c:pt idx="25053">
                  <c:v>-66.698196093241449</c:v>
                </c:pt>
                <c:pt idx="25054">
                  <c:v>-64.923005421956432</c:v>
                </c:pt>
                <c:pt idx="25055">
                  <c:v>-60.38947804768884</c:v>
                </c:pt>
                <c:pt idx="25056">
                  <c:v>-52.671339352925663</c:v>
                </c:pt>
                <c:pt idx="25057">
                  <c:v>-41.314105669657437</c:v>
                </c:pt>
                <c:pt idx="25058">
                  <c:v>-27.030193328857436</c:v>
                </c:pt>
                <c:pt idx="25059">
                  <c:v>-16.224147796630859</c:v>
                </c:pt>
                <c:pt idx="25060">
                  <c:v>-10.26060040791822</c:v>
                </c:pt>
                <c:pt idx="25061">
                  <c:v>-4.5190598169962168</c:v>
                </c:pt>
                <c:pt idx="25062">
                  <c:v>1.9357318878173824</c:v>
                </c:pt>
                <c:pt idx="25063">
                  <c:v>6.4613930384317682</c:v>
                </c:pt>
                <c:pt idx="25064">
                  <c:v>-0.59861405690514868</c:v>
                </c:pt>
                <c:pt idx="25065">
                  <c:v>-1.9280942281087621</c:v>
                </c:pt>
                <c:pt idx="25066">
                  <c:v>-2.0950641632080069</c:v>
                </c:pt>
                <c:pt idx="25067">
                  <c:v>-1.7267669041950739</c:v>
                </c:pt>
                <c:pt idx="25068">
                  <c:v>-1.865399678548215</c:v>
                </c:pt>
                <c:pt idx="25069">
                  <c:v>-1.960173288981196</c:v>
                </c:pt>
                <c:pt idx="25070">
                  <c:v>-2.0019715627034893</c:v>
                </c:pt>
                <c:pt idx="25071">
                  <c:v>-1.7933546702066678</c:v>
                </c:pt>
                <c:pt idx="25072">
                  <c:v>-1.7537803649902348</c:v>
                </c:pt>
                <c:pt idx="25073">
                  <c:v>-1.4107265472412105</c:v>
                </c:pt>
                <c:pt idx="25074">
                  <c:v>-1.304929097493527</c:v>
                </c:pt>
                <c:pt idx="25075">
                  <c:v>-1.2532704671224333</c:v>
                </c:pt>
                <c:pt idx="25076">
                  <c:v>-0.78533426920569127</c:v>
                </c:pt>
                <c:pt idx="25077">
                  <c:v>-1.1518274943033475</c:v>
                </c:pt>
                <c:pt idx="25078">
                  <c:v>-1.327973047892328</c:v>
                </c:pt>
                <c:pt idx="25079">
                  <c:v>-1.6963389714559305</c:v>
                </c:pt>
                <c:pt idx="25080">
                  <c:v>-1.9648895263671879</c:v>
                </c:pt>
                <c:pt idx="25081">
                  <c:v>-2.2933257420857007</c:v>
                </c:pt>
                <c:pt idx="25082">
                  <c:v>-1.5929002761840818</c:v>
                </c:pt>
                <c:pt idx="25083">
                  <c:v>16.498607953389516</c:v>
                </c:pt>
                <c:pt idx="25084">
                  <c:v>18.265340805053697</c:v>
                </c:pt>
                <c:pt idx="25085">
                  <c:v>5.6064414978027362</c:v>
                </c:pt>
                <c:pt idx="25086">
                  <c:v>-2.3670981725056208</c:v>
                </c:pt>
                <c:pt idx="25087">
                  <c:v>-3.3380155563354488</c:v>
                </c:pt>
                <c:pt idx="25088">
                  <c:v>-3.6558418273925781</c:v>
                </c:pt>
                <c:pt idx="25089">
                  <c:v>-3.3405704498291007</c:v>
                </c:pt>
                <c:pt idx="25090">
                  <c:v>-3.040711720784544</c:v>
                </c:pt>
                <c:pt idx="25091">
                  <c:v>-3.7378517786661414</c:v>
                </c:pt>
                <c:pt idx="25092">
                  <c:v>-3.6793066660562772</c:v>
                </c:pt>
                <c:pt idx="25093">
                  <c:v>-3.4768091837564716</c:v>
                </c:pt>
                <c:pt idx="25094">
                  <c:v>0.60005060831701962</c:v>
                </c:pt>
                <c:pt idx="25095">
                  <c:v>4.8976790110269786</c:v>
                </c:pt>
                <c:pt idx="25096">
                  <c:v>6.214545567830438</c:v>
                </c:pt>
                <c:pt idx="25097">
                  <c:v>7.994023323059082</c:v>
                </c:pt>
                <c:pt idx="25098">
                  <c:v>9.607678095499633</c:v>
                </c:pt>
                <c:pt idx="25099">
                  <c:v>18.3912150065105</c:v>
                </c:pt>
                <c:pt idx="25100">
                  <c:v>53.419915835062625</c:v>
                </c:pt>
                <c:pt idx="25101">
                  <c:v>98.033474922180147</c:v>
                </c:pt>
                <c:pt idx="25102">
                  <c:v>122.24450810750328</c:v>
                </c:pt>
                <c:pt idx="25103">
                  <c:v>131.92573610941571</c:v>
                </c:pt>
                <c:pt idx="25104">
                  <c:v>136.12890561421716</c:v>
                </c:pt>
                <c:pt idx="25105">
                  <c:v>138.37806638081861</c:v>
                </c:pt>
                <c:pt idx="25106">
                  <c:v>139.89647388458258</c:v>
                </c:pt>
                <c:pt idx="25107">
                  <c:v>140.39678637186682</c:v>
                </c:pt>
                <c:pt idx="25108">
                  <c:v>140.23493576049799</c:v>
                </c:pt>
                <c:pt idx="25109">
                  <c:v>141.19402790069586</c:v>
                </c:pt>
                <c:pt idx="25110">
                  <c:v>142.31683158874517</c:v>
                </c:pt>
                <c:pt idx="25111">
                  <c:v>143.60025469462067</c:v>
                </c:pt>
                <c:pt idx="25112">
                  <c:v>143.26900355021161</c:v>
                </c:pt>
                <c:pt idx="25113">
                  <c:v>134.39105637868258</c:v>
                </c:pt>
                <c:pt idx="25114">
                  <c:v>104.94958178202307</c:v>
                </c:pt>
                <c:pt idx="25115">
                  <c:v>70.35411389668775</c:v>
                </c:pt>
                <c:pt idx="25116">
                  <c:v>36.673188527425062</c:v>
                </c:pt>
                <c:pt idx="25117">
                  <c:v>12.809926350911384</c:v>
                </c:pt>
                <c:pt idx="25118">
                  <c:v>12.107753753662108</c:v>
                </c:pt>
                <c:pt idx="25119">
                  <c:v>7.9261226654052725</c:v>
                </c:pt>
                <c:pt idx="25120">
                  <c:v>2.9782342910766602</c:v>
                </c:pt>
                <c:pt idx="25121">
                  <c:v>1.4932788213094454</c:v>
                </c:pt>
                <c:pt idx="25122">
                  <c:v>-0.95975748697912899</c:v>
                </c:pt>
                <c:pt idx="25123">
                  <c:v>2.9389940897623332</c:v>
                </c:pt>
                <c:pt idx="25124">
                  <c:v>1.1885023117065439</c:v>
                </c:pt>
                <c:pt idx="25125">
                  <c:v>-1.7842747370402776</c:v>
                </c:pt>
                <c:pt idx="25126">
                  <c:v>-3.3813047409057626</c:v>
                </c:pt>
                <c:pt idx="25127">
                  <c:v>-3.7517188390095262</c:v>
                </c:pt>
                <c:pt idx="25128">
                  <c:v>-3.6932595570881404</c:v>
                </c:pt>
                <c:pt idx="25129">
                  <c:v>-3.5036795934040583</c:v>
                </c:pt>
                <c:pt idx="25130">
                  <c:v>-3.2510217030843482</c:v>
                </c:pt>
                <c:pt idx="25131">
                  <c:v>-3.2233320871988562</c:v>
                </c:pt>
                <c:pt idx="25132">
                  <c:v>-3.0733944574992629</c:v>
                </c:pt>
                <c:pt idx="25133">
                  <c:v>-3.0102955500284447</c:v>
                </c:pt>
                <c:pt idx="25134">
                  <c:v>-3.8950478235880137</c:v>
                </c:pt>
                <c:pt idx="25135">
                  <c:v>-4.5851761500041466</c:v>
                </c:pt>
                <c:pt idx="25136">
                  <c:v>-4.8610655466716253</c:v>
                </c:pt>
                <c:pt idx="25137">
                  <c:v>-5.0289484659831505</c:v>
                </c:pt>
                <c:pt idx="25138">
                  <c:v>-5.1094258626301325</c:v>
                </c:pt>
                <c:pt idx="25139">
                  <c:v>-3.1660865147908908</c:v>
                </c:pt>
                <c:pt idx="25140">
                  <c:v>-0.52574984232580901</c:v>
                </c:pt>
                <c:pt idx="25141">
                  <c:v>-2.6445407867431641</c:v>
                </c:pt>
                <c:pt idx="25142">
                  <c:v>-1.7742668787637967</c:v>
                </c:pt>
                <c:pt idx="25143">
                  <c:v>-2.5651537577311969</c:v>
                </c:pt>
                <c:pt idx="25144">
                  <c:v>-2.1954107284545898</c:v>
                </c:pt>
                <c:pt idx="25145">
                  <c:v>-1.2674821217855203</c:v>
                </c:pt>
                <c:pt idx="25146">
                  <c:v>-1.0844004948933161</c:v>
                </c:pt>
                <c:pt idx="25147">
                  <c:v>-1.1549603144328557</c:v>
                </c:pt>
                <c:pt idx="25148">
                  <c:v>-2.7776260375976576</c:v>
                </c:pt>
                <c:pt idx="25149">
                  <c:v>-5.0594968795776367</c:v>
                </c:pt>
                <c:pt idx="25150">
                  <c:v>-7.9474703470865489</c:v>
                </c:pt>
                <c:pt idx="25151">
                  <c:v>-9.9933573404948639</c:v>
                </c:pt>
                <c:pt idx="25152">
                  <c:v>-7.4367742538452148</c:v>
                </c:pt>
                <c:pt idx="25153">
                  <c:v>-5.7206258773803693</c:v>
                </c:pt>
                <c:pt idx="25154">
                  <c:v>-4.3789494832357168</c:v>
                </c:pt>
                <c:pt idx="25155">
                  <c:v>-3.5604108174641178</c:v>
                </c:pt>
                <c:pt idx="25156">
                  <c:v>-2.4359833399455502</c:v>
                </c:pt>
                <c:pt idx="25157">
                  <c:v>-2.2542883555094022</c:v>
                </c:pt>
                <c:pt idx="25158">
                  <c:v>-2.0284411112468197</c:v>
                </c:pt>
                <c:pt idx="25159">
                  <c:v>-1.4478953679403044</c:v>
                </c:pt>
                <c:pt idx="25160">
                  <c:v>-0.81675148010253928</c:v>
                </c:pt>
                <c:pt idx="25161">
                  <c:v>-0.74288400014245348</c:v>
                </c:pt>
                <c:pt idx="25162">
                  <c:v>-1.4103692372640344</c:v>
                </c:pt>
                <c:pt idx="25163">
                  <c:v>-1.517703692118288</c:v>
                </c:pt>
                <c:pt idx="25164">
                  <c:v>-2.3881661097208271</c:v>
                </c:pt>
                <c:pt idx="25165">
                  <c:v>-1.9445848464965825</c:v>
                </c:pt>
                <c:pt idx="25166">
                  <c:v>-1.9275687535604218</c:v>
                </c:pt>
                <c:pt idx="25167">
                  <c:v>-1.3745520909627664</c:v>
                </c:pt>
                <c:pt idx="25168">
                  <c:v>-1.4065214792886986</c:v>
                </c:pt>
                <c:pt idx="25169">
                  <c:v>-1.1992514928182345</c:v>
                </c:pt>
                <c:pt idx="25170">
                  <c:v>-1.5134309132894255</c:v>
                </c:pt>
                <c:pt idx="25171">
                  <c:v>-0.4563442866007108</c:v>
                </c:pt>
                <c:pt idx="25172">
                  <c:v>0.54579512278235143</c:v>
                </c:pt>
                <c:pt idx="25173">
                  <c:v>3.7851772308349618</c:v>
                </c:pt>
                <c:pt idx="25174">
                  <c:v>9.2332153320312482</c:v>
                </c:pt>
                <c:pt idx="25175">
                  <c:v>10.818815867106082</c:v>
                </c:pt>
                <c:pt idx="25176">
                  <c:v>10.326257387797</c:v>
                </c:pt>
                <c:pt idx="25177">
                  <c:v>9.7555971145629954</c:v>
                </c:pt>
                <c:pt idx="25178">
                  <c:v>8.9870478312174136</c:v>
                </c:pt>
                <c:pt idx="25179">
                  <c:v>8.5849313735961914</c:v>
                </c:pt>
                <c:pt idx="25180">
                  <c:v>8.6546262105306404</c:v>
                </c:pt>
                <c:pt idx="25181">
                  <c:v>9.0817677179971952</c:v>
                </c:pt>
                <c:pt idx="25182">
                  <c:v>9.3138780593872106</c:v>
                </c:pt>
                <c:pt idx="25183">
                  <c:v>8.8296909332275426</c:v>
                </c:pt>
                <c:pt idx="25184">
                  <c:v>9.0635029474895017</c:v>
                </c:pt>
                <c:pt idx="25185">
                  <c:v>9.0854094823201876</c:v>
                </c:pt>
                <c:pt idx="25186">
                  <c:v>10.640039126078364</c:v>
                </c:pt>
                <c:pt idx="25187">
                  <c:v>10.187346140543578</c:v>
                </c:pt>
                <c:pt idx="25188">
                  <c:v>10.346277236938477</c:v>
                </c:pt>
                <c:pt idx="25189">
                  <c:v>10.911663691202762</c:v>
                </c:pt>
                <c:pt idx="25190">
                  <c:v>10.523467381795285</c:v>
                </c:pt>
                <c:pt idx="25191">
                  <c:v>11.489089647928841</c:v>
                </c:pt>
                <c:pt idx="25192">
                  <c:v>13.589682261149056</c:v>
                </c:pt>
                <c:pt idx="25193">
                  <c:v>12.173668543497797</c:v>
                </c:pt>
                <c:pt idx="25194">
                  <c:v>13.878702481587766</c:v>
                </c:pt>
                <c:pt idx="25195">
                  <c:v>14.633559226989751</c:v>
                </c:pt>
                <c:pt idx="25196">
                  <c:v>13.38688596089685</c:v>
                </c:pt>
                <c:pt idx="25197">
                  <c:v>12.048930168151848</c:v>
                </c:pt>
                <c:pt idx="25198">
                  <c:v>14.137300491333002</c:v>
                </c:pt>
                <c:pt idx="25199">
                  <c:v>15.477433204650879</c:v>
                </c:pt>
                <c:pt idx="25200">
                  <c:v>14.204219500223868</c:v>
                </c:pt>
                <c:pt idx="25201">
                  <c:v>11.544408480326407</c:v>
                </c:pt>
                <c:pt idx="25202">
                  <c:v>11.18392086029052</c:v>
                </c:pt>
                <c:pt idx="25203">
                  <c:v>11.646542867024777</c:v>
                </c:pt>
                <c:pt idx="25204">
                  <c:v>-1.9531981150310003</c:v>
                </c:pt>
                <c:pt idx="25205">
                  <c:v>-73.775797843933049</c:v>
                </c:pt>
                <c:pt idx="25206">
                  <c:v>-63.884925524393779</c:v>
                </c:pt>
                <c:pt idx="25207">
                  <c:v>-16.358227411906</c:v>
                </c:pt>
                <c:pt idx="25208">
                  <c:v>-2.361880620320675</c:v>
                </c:pt>
                <c:pt idx="25209">
                  <c:v>3.1606518427531682</c:v>
                </c:pt>
                <c:pt idx="25210">
                  <c:v>4.8608156840006114</c:v>
                </c:pt>
                <c:pt idx="25211">
                  <c:v>5.1618808110555356</c:v>
                </c:pt>
                <c:pt idx="25212">
                  <c:v>6.0950775146484375</c:v>
                </c:pt>
                <c:pt idx="25213">
                  <c:v>5.7366580963134792</c:v>
                </c:pt>
                <c:pt idx="25214">
                  <c:v>5.3138017654418954</c:v>
                </c:pt>
                <c:pt idx="25215">
                  <c:v>5.2360849380493155</c:v>
                </c:pt>
                <c:pt idx="25216">
                  <c:v>6.5998112360636005</c:v>
                </c:pt>
                <c:pt idx="25217">
                  <c:v>7.9416481653848949</c:v>
                </c:pt>
                <c:pt idx="25218">
                  <c:v>6.9347654978433892</c:v>
                </c:pt>
                <c:pt idx="25219">
                  <c:v>6.7187465031942111</c:v>
                </c:pt>
                <c:pt idx="25220">
                  <c:v>6.9896440505981472</c:v>
                </c:pt>
                <c:pt idx="25221">
                  <c:v>7.9177414576212186</c:v>
                </c:pt>
                <c:pt idx="25222">
                  <c:v>8.376745223999027</c:v>
                </c:pt>
                <c:pt idx="25223">
                  <c:v>7.4091049830119573</c:v>
                </c:pt>
                <c:pt idx="25224">
                  <c:v>6.8366877237955368</c:v>
                </c:pt>
                <c:pt idx="25225">
                  <c:v>6.513679504394533</c:v>
                </c:pt>
                <c:pt idx="25226">
                  <c:v>6.2491327921549118</c:v>
                </c:pt>
                <c:pt idx="25227">
                  <c:v>5.7951987584431226</c:v>
                </c:pt>
                <c:pt idx="25228">
                  <c:v>5.7391204833984402</c:v>
                </c:pt>
                <c:pt idx="25229">
                  <c:v>6.8276866277059263</c:v>
                </c:pt>
                <c:pt idx="25230">
                  <c:v>8.4037640889486092</c:v>
                </c:pt>
                <c:pt idx="25231">
                  <c:v>9.4915059407552462</c:v>
                </c:pt>
                <c:pt idx="25232">
                  <c:v>9.215241432189945</c:v>
                </c:pt>
                <c:pt idx="25233">
                  <c:v>7.5625295639038086</c:v>
                </c:pt>
                <c:pt idx="25234">
                  <c:v>6.5053806304931658</c:v>
                </c:pt>
                <c:pt idx="25235">
                  <c:v>7.0741122563680356</c:v>
                </c:pt>
                <c:pt idx="25236">
                  <c:v>8.2946764628092069</c:v>
                </c:pt>
                <c:pt idx="25237">
                  <c:v>8.6217902501423396</c:v>
                </c:pt>
                <c:pt idx="25238">
                  <c:v>9.2990325291951876</c:v>
                </c:pt>
                <c:pt idx="25239">
                  <c:v>9.9073266983032227</c:v>
                </c:pt>
                <c:pt idx="25240">
                  <c:v>9.4746863047281558</c:v>
                </c:pt>
                <c:pt idx="25241">
                  <c:v>9.1765823364257866</c:v>
                </c:pt>
                <c:pt idx="25242">
                  <c:v>9.3719307581583298</c:v>
                </c:pt>
                <c:pt idx="25243">
                  <c:v>10.289590517679816</c:v>
                </c:pt>
                <c:pt idx="25244">
                  <c:v>11.370221138000488</c:v>
                </c:pt>
                <c:pt idx="25245">
                  <c:v>11.798327763875356</c:v>
                </c:pt>
                <c:pt idx="25246">
                  <c:v>11.577055613199832</c:v>
                </c:pt>
                <c:pt idx="25247">
                  <c:v>11.258657137552973</c:v>
                </c:pt>
                <c:pt idx="25248">
                  <c:v>10.501323699951167</c:v>
                </c:pt>
                <c:pt idx="25249">
                  <c:v>10.376056035359746</c:v>
                </c:pt>
                <c:pt idx="25250">
                  <c:v>10.813052177429205</c:v>
                </c:pt>
                <c:pt idx="25251">
                  <c:v>10.910662333170535</c:v>
                </c:pt>
                <c:pt idx="25252">
                  <c:v>10.338610013325937</c:v>
                </c:pt>
                <c:pt idx="25253">
                  <c:v>10.213471412658691</c:v>
                </c:pt>
                <c:pt idx="25254">
                  <c:v>10.342146873474125</c:v>
                </c:pt>
                <c:pt idx="25255">
                  <c:v>10.38191000620532</c:v>
                </c:pt>
                <c:pt idx="25256">
                  <c:v>10.995952288309702</c:v>
                </c:pt>
                <c:pt idx="25257">
                  <c:v>11.573209126790401</c:v>
                </c:pt>
                <c:pt idx="25258">
                  <c:v>11.508486429850224</c:v>
                </c:pt>
                <c:pt idx="25259">
                  <c:v>10.927744229634527</c:v>
                </c:pt>
                <c:pt idx="25260">
                  <c:v>10.108053207397461</c:v>
                </c:pt>
                <c:pt idx="25261">
                  <c:v>8.4825452168783038</c:v>
                </c:pt>
                <c:pt idx="25262">
                  <c:v>7.1614993413289767</c:v>
                </c:pt>
                <c:pt idx="25263">
                  <c:v>7.0394684473673124</c:v>
                </c:pt>
                <c:pt idx="25264">
                  <c:v>12.39108848571777</c:v>
                </c:pt>
                <c:pt idx="25265">
                  <c:v>107.04345226287842</c:v>
                </c:pt>
                <c:pt idx="25266">
                  <c:v>253.14383951822919</c:v>
                </c:pt>
                <c:pt idx="25267">
                  <c:v>220.64496676127115</c:v>
                </c:pt>
                <c:pt idx="25268">
                  <c:v>122.00751813252766</c:v>
                </c:pt>
                <c:pt idx="25269">
                  <c:v>65.306543350219712</c:v>
                </c:pt>
                <c:pt idx="25270">
                  <c:v>38.236224492390974</c:v>
                </c:pt>
                <c:pt idx="25271">
                  <c:v>28.188898404439328</c:v>
                </c:pt>
                <c:pt idx="25272">
                  <c:v>23.861884435017831</c:v>
                </c:pt>
                <c:pt idx="25273">
                  <c:v>21.023404757181762</c:v>
                </c:pt>
                <c:pt idx="25274">
                  <c:v>19.614000320434585</c:v>
                </c:pt>
                <c:pt idx="25275">
                  <c:v>19.300971666971918</c:v>
                </c:pt>
                <c:pt idx="25276">
                  <c:v>17.666634877522696</c:v>
                </c:pt>
                <c:pt idx="25277">
                  <c:v>16.024409929911251</c:v>
                </c:pt>
                <c:pt idx="25278">
                  <c:v>14.932375907897949</c:v>
                </c:pt>
                <c:pt idx="25279">
                  <c:v>15.130856196085691</c:v>
                </c:pt>
                <c:pt idx="25280">
                  <c:v>15.921318054199219</c:v>
                </c:pt>
                <c:pt idx="25281">
                  <c:v>16.794357299804691</c:v>
                </c:pt>
                <c:pt idx="25282">
                  <c:v>17.55566565195727</c:v>
                </c:pt>
                <c:pt idx="25283">
                  <c:v>17.755501111348508</c:v>
                </c:pt>
                <c:pt idx="25284">
                  <c:v>16.625875790913938</c:v>
                </c:pt>
                <c:pt idx="25285">
                  <c:v>15.816017150878906</c:v>
                </c:pt>
                <c:pt idx="25286">
                  <c:v>16.47800159454345</c:v>
                </c:pt>
                <c:pt idx="25287">
                  <c:v>16.817703564961676</c:v>
                </c:pt>
                <c:pt idx="25288">
                  <c:v>16.159309387207028</c:v>
                </c:pt>
                <c:pt idx="25289">
                  <c:v>15.013260205586789</c:v>
                </c:pt>
                <c:pt idx="25290">
                  <c:v>14.564785957336426</c:v>
                </c:pt>
                <c:pt idx="25291">
                  <c:v>12.940446535746339</c:v>
                </c:pt>
                <c:pt idx="25292">
                  <c:v>12.05176893870032</c:v>
                </c:pt>
                <c:pt idx="25293">
                  <c:v>14.931538899739509</c:v>
                </c:pt>
                <c:pt idx="25294">
                  <c:v>6.7725470860799515</c:v>
                </c:pt>
                <c:pt idx="25295">
                  <c:v>-14.5812555948894</c:v>
                </c:pt>
                <c:pt idx="25296">
                  <c:v>-12.880730946858653</c:v>
                </c:pt>
                <c:pt idx="25297">
                  <c:v>-4.0553582509357948</c:v>
                </c:pt>
                <c:pt idx="25298">
                  <c:v>1.1290391286214576</c:v>
                </c:pt>
                <c:pt idx="25299">
                  <c:v>3.1507507960002386</c:v>
                </c:pt>
                <c:pt idx="25300">
                  <c:v>3.561531066894533</c:v>
                </c:pt>
                <c:pt idx="25301">
                  <c:v>3.5013195673625446</c:v>
                </c:pt>
                <c:pt idx="25302">
                  <c:v>3.4615427652994413</c:v>
                </c:pt>
                <c:pt idx="25303">
                  <c:v>3.6370646158853792</c:v>
                </c:pt>
                <c:pt idx="25304">
                  <c:v>3.514727274576785</c:v>
                </c:pt>
                <c:pt idx="25305">
                  <c:v>4.0158383051553965</c:v>
                </c:pt>
                <c:pt idx="25306">
                  <c:v>4.2285566329956055</c:v>
                </c:pt>
                <c:pt idx="25307">
                  <c:v>3.9076093037923556</c:v>
                </c:pt>
                <c:pt idx="25308">
                  <c:v>3.2575187683105487</c:v>
                </c:pt>
                <c:pt idx="25309">
                  <c:v>3.2322734196981164</c:v>
                </c:pt>
                <c:pt idx="25310">
                  <c:v>3.6364199320476009</c:v>
                </c:pt>
                <c:pt idx="25311">
                  <c:v>3.9000527064005155</c:v>
                </c:pt>
                <c:pt idx="25312">
                  <c:v>3.9260390599567931</c:v>
                </c:pt>
                <c:pt idx="25313">
                  <c:v>4.1483732859294395</c:v>
                </c:pt>
                <c:pt idx="25314">
                  <c:v>4.2366924285888707</c:v>
                </c:pt>
                <c:pt idx="25315">
                  <c:v>4.1863444646198804</c:v>
                </c:pt>
                <c:pt idx="25316">
                  <c:v>4.1093934377034884</c:v>
                </c:pt>
                <c:pt idx="25317">
                  <c:v>4.0098641713460674</c:v>
                </c:pt>
                <c:pt idx="25318">
                  <c:v>4.2592573165893564</c:v>
                </c:pt>
                <c:pt idx="25319">
                  <c:v>4.4992030461628492</c:v>
                </c:pt>
                <c:pt idx="25320">
                  <c:v>4.2137581507364512</c:v>
                </c:pt>
                <c:pt idx="25321">
                  <c:v>3.9565483729044209</c:v>
                </c:pt>
                <c:pt idx="25322">
                  <c:v>0.68106842041015625</c:v>
                </c:pt>
                <c:pt idx="25323">
                  <c:v>-1.5582103729248047</c:v>
                </c:pt>
                <c:pt idx="25324">
                  <c:v>3.6500234603881827</c:v>
                </c:pt>
                <c:pt idx="25325">
                  <c:v>37.213837941487554</c:v>
                </c:pt>
                <c:pt idx="25326">
                  <c:v>61.181220372517828</c:v>
                </c:pt>
                <c:pt idx="25327">
                  <c:v>-3.7258224487304692</c:v>
                </c:pt>
                <c:pt idx="25328">
                  <c:v>-75.225796063741058</c:v>
                </c:pt>
                <c:pt idx="25329">
                  <c:v>-81.053784370422306</c:v>
                </c:pt>
                <c:pt idx="25330">
                  <c:v>-49.310148874918575</c:v>
                </c:pt>
                <c:pt idx="25331">
                  <c:v>-14.068833033243777</c:v>
                </c:pt>
                <c:pt idx="25332">
                  <c:v>2.1190694173177453</c:v>
                </c:pt>
                <c:pt idx="25333">
                  <c:v>9.189905484517336</c:v>
                </c:pt>
                <c:pt idx="25334">
                  <c:v>14.734395980834956</c:v>
                </c:pt>
                <c:pt idx="25335">
                  <c:v>18.406687418619867</c:v>
                </c:pt>
                <c:pt idx="25336">
                  <c:v>18.526740074157701</c:v>
                </c:pt>
                <c:pt idx="25337">
                  <c:v>17.617356618245374</c:v>
                </c:pt>
                <c:pt idx="25338">
                  <c:v>19.533947308858281</c:v>
                </c:pt>
                <c:pt idx="25339">
                  <c:v>20.532292366027825</c:v>
                </c:pt>
                <c:pt idx="25340">
                  <c:v>21.098457972208621</c:v>
                </c:pt>
                <c:pt idx="25341">
                  <c:v>20.037659327189203</c:v>
                </c:pt>
                <c:pt idx="25342">
                  <c:v>22.407909393310547</c:v>
                </c:pt>
                <c:pt idx="25343">
                  <c:v>25.251012166341184</c:v>
                </c:pt>
                <c:pt idx="25344">
                  <c:v>23.822281837463368</c:v>
                </c:pt>
                <c:pt idx="25345">
                  <c:v>22.928676605224602</c:v>
                </c:pt>
                <c:pt idx="25346">
                  <c:v>24.080276489257813</c:v>
                </c:pt>
                <c:pt idx="25347">
                  <c:v>26.530073165893562</c:v>
                </c:pt>
                <c:pt idx="25348">
                  <c:v>27.908830006917348</c:v>
                </c:pt>
                <c:pt idx="25349">
                  <c:v>28.070937156677246</c:v>
                </c:pt>
                <c:pt idx="25350">
                  <c:v>28.35984071095789</c:v>
                </c:pt>
                <c:pt idx="25351">
                  <c:v>30.535708745320676</c:v>
                </c:pt>
                <c:pt idx="25352">
                  <c:v>23.637002309163449</c:v>
                </c:pt>
                <c:pt idx="25353">
                  <c:v>11.881299018859867</c:v>
                </c:pt>
                <c:pt idx="25354">
                  <c:v>1.8208519617716101</c:v>
                </c:pt>
                <c:pt idx="25355">
                  <c:v>-8.8042869567871147</c:v>
                </c:pt>
                <c:pt idx="25356">
                  <c:v>-19.778423627217649</c:v>
                </c:pt>
                <c:pt idx="25357">
                  <c:v>-32.561659177144392</c:v>
                </c:pt>
                <c:pt idx="25358">
                  <c:v>-43.449507713317857</c:v>
                </c:pt>
                <c:pt idx="25359">
                  <c:v>-52.693556785583503</c:v>
                </c:pt>
                <c:pt idx="25360">
                  <c:v>-62.837094624837263</c:v>
                </c:pt>
                <c:pt idx="25361">
                  <c:v>-68.278989791870117</c:v>
                </c:pt>
                <c:pt idx="25362">
                  <c:v>-74.186165491739871</c:v>
                </c:pt>
                <c:pt idx="25363">
                  <c:v>-89.085455576578823</c:v>
                </c:pt>
                <c:pt idx="25364">
                  <c:v>-100.90934276580812</c:v>
                </c:pt>
                <c:pt idx="25365">
                  <c:v>-104.56281185150142</c:v>
                </c:pt>
                <c:pt idx="25366">
                  <c:v>-100.92347113291413</c:v>
                </c:pt>
                <c:pt idx="25367">
                  <c:v>-93.596079508463589</c:v>
                </c:pt>
                <c:pt idx="25368">
                  <c:v>-87.444843292236357</c:v>
                </c:pt>
                <c:pt idx="25369">
                  <c:v>-87.037831306457463</c:v>
                </c:pt>
                <c:pt idx="25370">
                  <c:v>-84.299459139505984</c:v>
                </c:pt>
                <c:pt idx="25371">
                  <c:v>-75.492387771606417</c:v>
                </c:pt>
                <c:pt idx="25372">
                  <c:v>-56.415411313374882</c:v>
                </c:pt>
                <c:pt idx="25373">
                  <c:v>-36.677092870076535</c:v>
                </c:pt>
                <c:pt idx="25374">
                  <c:v>-22.24915599822998</c:v>
                </c:pt>
                <c:pt idx="25375">
                  <c:v>-15.688975334167477</c:v>
                </c:pt>
                <c:pt idx="25376">
                  <c:v>-14.497035662333133</c:v>
                </c:pt>
                <c:pt idx="25377">
                  <c:v>-18.76299794514977</c:v>
                </c:pt>
                <c:pt idx="25378">
                  <c:v>-20.007043520609614</c:v>
                </c:pt>
                <c:pt idx="25379">
                  <c:v>-23.080191294352176</c:v>
                </c:pt>
                <c:pt idx="25380">
                  <c:v>-26.737721761067746</c:v>
                </c:pt>
                <c:pt idx="25381">
                  <c:v>-29.046121279398676</c:v>
                </c:pt>
                <c:pt idx="25382">
                  <c:v>-25.951775550842285</c:v>
                </c:pt>
                <c:pt idx="25383">
                  <c:v>-14.597040176391602</c:v>
                </c:pt>
                <c:pt idx="25384">
                  <c:v>-9.5676053365072047</c:v>
                </c:pt>
                <c:pt idx="25385">
                  <c:v>-22.766208012898691</c:v>
                </c:pt>
                <c:pt idx="25386">
                  <c:v>-59.164104143778559</c:v>
                </c:pt>
                <c:pt idx="25387">
                  <c:v>-93.618438720703068</c:v>
                </c:pt>
                <c:pt idx="25388">
                  <c:v>-108.23005421956373</c:v>
                </c:pt>
                <c:pt idx="25389">
                  <c:v>-110.88914521535241</c:v>
                </c:pt>
                <c:pt idx="25390">
                  <c:v>-107.60898335774731</c:v>
                </c:pt>
                <c:pt idx="25391">
                  <c:v>-101.24432245890299</c:v>
                </c:pt>
                <c:pt idx="25392">
                  <c:v>-92.576591491699219</c:v>
                </c:pt>
                <c:pt idx="25393">
                  <c:v>-88.373848279317272</c:v>
                </c:pt>
                <c:pt idx="25394">
                  <c:v>-87.525630950927706</c:v>
                </c:pt>
                <c:pt idx="25395">
                  <c:v>-88.667990366617801</c:v>
                </c:pt>
                <c:pt idx="25396">
                  <c:v>-89.487462043762207</c:v>
                </c:pt>
                <c:pt idx="25397">
                  <c:v>-89.666364987691168</c:v>
                </c:pt>
                <c:pt idx="25398">
                  <c:v>-89.359998385111453</c:v>
                </c:pt>
                <c:pt idx="25399">
                  <c:v>-87.948163668314649</c:v>
                </c:pt>
                <c:pt idx="25400">
                  <c:v>-85.992414792378796</c:v>
                </c:pt>
                <c:pt idx="25401">
                  <c:v>-85.051543235778823</c:v>
                </c:pt>
                <c:pt idx="25402">
                  <c:v>-82.725331306457434</c:v>
                </c:pt>
                <c:pt idx="25403">
                  <c:v>-79.131722132364814</c:v>
                </c:pt>
                <c:pt idx="25404">
                  <c:v>-75.0845174789429</c:v>
                </c:pt>
                <c:pt idx="25405">
                  <c:v>-70.641818682352664</c:v>
                </c:pt>
                <c:pt idx="25406">
                  <c:v>-66.875238736470379</c:v>
                </c:pt>
                <c:pt idx="25407">
                  <c:v>-62.953754425048814</c:v>
                </c:pt>
                <c:pt idx="25408">
                  <c:v>-58.873628298441524</c:v>
                </c:pt>
                <c:pt idx="25409">
                  <c:v>-56.200185139974018</c:v>
                </c:pt>
                <c:pt idx="25410">
                  <c:v>-53.363390286763547</c:v>
                </c:pt>
                <c:pt idx="25411">
                  <c:v>-50.9474732081095</c:v>
                </c:pt>
                <c:pt idx="25412">
                  <c:v>-48.50960350036619</c:v>
                </c:pt>
                <c:pt idx="25413">
                  <c:v>-44.7633721033733</c:v>
                </c:pt>
                <c:pt idx="25414">
                  <c:v>-39.885773658752427</c:v>
                </c:pt>
                <c:pt idx="25415">
                  <c:v>-35.236940701802595</c:v>
                </c:pt>
                <c:pt idx="25416">
                  <c:v>-31.287224133809442</c:v>
                </c:pt>
                <c:pt idx="25417">
                  <c:v>-28.45581309000659</c:v>
                </c:pt>
                <c:pt idx="25418">
                  <c:v>-26.251550992329832</c:v>
                </c:pt>
                <c:pt idx="25419">
                  <c:v>-23.960065205891958</c:v>
                </c:pt>
                <c:pt idx="25420">
                  <c:v>-21.510317166646367</c:v>
                </c:pt>
                <c:pt idx="25421">
                  <c:v>-18.607600212097168</c:v>
                </c:pt>
                <c:pt idx="25422">
                  <c:v>-16.208092689514153</c:v>
                </c:pt>
                <c:pt idx="25423">
                  <c:v>-14.193881034851071</c:v>
                </c:pt>
                <c:pt idx="25424">
                  <c:v>-12.56017017364502</c:v>
                </c:pt>
                <c:pt idx="25425">
                  <c:v>-11.722185134887699</c:v>
                </c:pt>
                <c:pt idx="25426">
                  <c:v>-10.902971903483035</c:v>
                </c:pt>
                <c:pt idx="25427">
                  <c:v>-9.6013558705647029</c:v>
                </c:pt>
                <c:pt idx="25428">
                  <c:v>-7.3942524592081327</c:v>
                </c:pt>
                <c:pt idx="25429">
                  <c:v>-11.403861363728765</c:v>
                </c:pt>
                <c:pt idx="25430">
                  <c:v>-45.577451070149777</c:v>
                </c:pt>
                <c:pt idx="25431">
                  <c:v>-75.698779741922948</c:v>
                </c:pt>
                <c:pt idx="25432">
                  <c:v>-77.213891983032227</c:v>
                </c:pt>
                <c:pt idx="25433">
                  <c:v>-67.43386395772302</c:v>
                </c:pt>
                <c:pt idx="25434">
                  <c:v>-54.874233563741058</c:v>
                </c:pt>
                <c:pt idx="25435">
                  <c:v>-42.525331179300913</c:v>
                </c:pt>
                <c:pt idx="25436">
                  <c:v>-29.206702232360822</c:v>
                </c:pt>
                <c:pt idx="25437">
                  <c:v>-19.947632789611809</c:v>
                </c:pt>
                <c:pt idx="25438">
                  <c:v>-15.038073539733883</c:v>
                </c:pt>
                <c:pt idx="25439">
                  <c:v>-11.068171183268186</c:v>
                </c:pt>
                <c:pt idx="25440">
                  <c:v>-9.1602993011474627</c:v>
                </c:pt>
                <c:pt idx="25441">
                  <c:v>-9.1111068725585938</c:v>
                </c:pt>
                <c:pt idx="25442">
                  <c:v>-8.5336163838704771</c:v>
                </c:pt>
                <c:pt idx="25443">
                  <c:v>-8.7672745386759061</c:v>
                </c:pt>
                <c:pt idx="25444">
                  <c:v>-9.3179553349812068</c:v>
                </c:pt>
                <c:pt idx="25445">
                  <c:v>-9.7653875350952184</c:v>
                </c:pt>
                <c:pt idx="25446">
                  <c:v>-10.399638175964359</c:v>
                </c:pt>
                <c:pt idx="25447">
                  <c:v>-12.481720924377441</c:v>
                </c:pt>
                <c:pt idx="25448">
                  <c:v>-36.017754872639998</c:v>
                </c:pt>
                <c:pt idx="25449">
                  <c:v>-58.838368415832498</c:v>
                </c:pt>
                <c:pt idx="25450">
                  <c:v>-61.005905787150155</c:v>
                </c:pt>
                <c:pt idx="25451">
                  <c:v>-53.387747764587374</c:v>
                </c:pt>
                <c:pt idx="25452">
                  <c:v>-36.577704747517942</c:v>
                </c:pt>
                <c:pt idx="25453">
                  <c:v>-18.742169380187974</c:v>
                </c:pt>
                <c:pt idx="25454">
                  <c:v>-13.156556129455566</c:v>
                </c:pt>
                <c:pt idx="25455">
                  <c:v>-11.175053914387952</c:v>
                </c:pt>
                <c:pt idx="25456">
                  <c:v>-10.888241767883301</c:v>
                </c:pt>
                <c:pt idx="25457">
                  <c:v>-10.893855730692508</c:v>
                </c:pt>
                <c:pt idx="25458">
                  <c:v>-11.601926485697387</c:v>
                </c:pt>
                <c:pt idx="25459">
                  <c:v>-7.799382209777832</c:v>
                </c:pt>
                <c:pt idx="25460">
                  <c:v>18.68578910827636</c:v>
                </c:pt>
                <c:pt idx="25461">
                  <c:v>22.860345840454102</c:v>
                </c:pt>
                <c:pt idx="25462">
                  <c:v>27.043896993001333</c:v>
                </c:pt>
                <c:pt idx="25463">
                  <c:v>35.637760162353501</c:v>
                </c:pt>
                <c:pt idx="25464">
                  <c:v>48.168102900187165</c:v>
                </c:pt>
                <c:pt idx="25465">
                  <c:v>94.716478983561132</c:v>
                </c:pt>
                <c:pt idx="25466">
                  <c:v>189.89110660552987</c:v>
                </c:pt>
                <c:pt idx="25467">
                  <c:v>270.00857988993334</c:v>
                </c:pt>
                <c:pt idx="25468">
                  <c:v>308.19504992167163</c:v>
                </c:pt>
                <c:pt idx="25469">
                  <c:v>328.03794956207258</c:v>
                </c:pt>
                <c:pt idx="25470">
                  <c:v>339.53551133473707</c:v>
                </c:pt>
                <c:pt idx="25471">
                  <c:v>347.34229310353624</c:v>
                </c:pt>
                <c:pt idx="25472">
                  <c:v>352.66979153951036</c:v>
                </c:pt>
                <c:pt idx="25473">
                  <c:v>356.4484259287517</c:v>
                </c:pt>
                <c:pt idx="25474">
                  <c:v>355.67235565185547</c:v>
                </c:pt>
                <c:pt idx="25475">
                  <c:v>351.64650662740075</c:v>
                </c:pt>
                <c:pt idx="25476">
                  <c:v>347.65628719329845</c:v>
                </c:pt>
                <c:pt idx="25477">
                  <c:v>336.64355341593421</c:v>
                </c:pt>
                <c:pt idx="25478">
                  <c:v>308.05302874247218</c:v>
                </c:pt>
                <c:pt idx="25479">
                  <c:v>243.31274064381921</c:v>
                </c:pt>
                <c:pt idx="25480">
                  <c:v>155.07358328501385</c:v>
                </c:pt>
                <c:pt idx="25481">
                  <c:v>106.54175154368087</c:v>
                </c:pt>
                <c:pt idx="25482">
                  <c:v>55.001215616861955</c:v>
                </c:pt>
                <c:pt idx="25483">
                  <c:v>26.339687665303479</c:v>
                </c:pt>
                <c:pt idx="25484">
                  <c:v>19.929378827412961</c:v>
                </c:pt>
                <c:pt idx="25485">
                  <c:v>13.61185042063391</c:v>
                </c:pt>
                <c:pt idx="25486">
                  <c:v>12.035388310750363</c:v>
                </c:pt>
                <c:pt idx="25487">
                  <c:v>11.432377497355102</c:v>
                </c:pt>
                <c:pt idx="25488">
                  <c:v>10.237202644348145</c:v>
                </c:pt>
                <c:pt idx="25489">
                  <c:v>4.3616749445596952</c:v>
                </c:pt>
                <c:pt idx="25490">
                  <c:v>-1.6818014780679955</c:v>
                </c:pt>
                <c:pt idx="25491">
                  <c:v>-4.6307967503865921</c:v>
                </c:pt>
                <c:pt idx="25492">
                  <c:v>-6.7894627253214166</c:v>
                </c:pt>
                <c:pt idx="25493">
                  <c:v>-7.3578901290893555</c:v>
                </c:pt>
                <c:pt idx="25494">
                  <c:v>-6.8142372767130137</c:v>
                </c:pt>
                <c:pt idx="25495">
                  <c:v>-6.6833051045736083</c:v>
                </c:pt>
                <c:pt idx="25496">
                  <c:v>-6.1793584823608434</c:v>
                </c:pt>
                <c:pt idx="25497">
                  <c:v>-5.7311474482218072</c:v>
                </c:pt>
                <c:pt idx="25498">
                  <c:v>-5.2490876515706777</c:v>
                </c:pt>
                <c:pt idx="25499">
                  <c:v>-5.3747882843017578</c:v>
                </c:pt>
                <c:pt idx="25500">
                  <c:v>-6.1335255304971934</c:v>
                </c:pt>
                <c:pt idx="25501">
                  <c:v>-5.7823152542114258</c:v>
                </c:pt>
                <c:pt idx="25502">
                  <c:v>-4.7750113805135488</c:v>
                </c:pt>
                <c:pt idx="25503">
                  <c:v>-4.9133488337199669</c:v>
                </c:pt>
                <c:pt idx="25504">
                  <c:v>-5.3697834014892578</c:v>
                </c:pt>
                <c:pt idx="25505">
                  <c:v>-0.9681940078735356</c:v>
                </c:pt>
                <c:pt idx="25506">
                  <c:v>2.267997741699221</c:v>
                </c:pt>
                <c:pt idx="25507">
                  <c:v>1.046232859293696</c:v>
                </c:pt>
                <c:pt idx="25508">
                  <c:v>41.330766042073606</c:v>
                </c:pt>
                <c:pt idx="25509">
                  <c:v>29.478431065877196</c:v>
                </c:pt>
                <c:pt idx="25510">
                  <c:v>12.282354036967039</c:v>
                </c:pt>
                <c:pt idx="25511">
                  <c:v>5.8776845932006836</c:v>
                </c:pt>
                <c:pt idx="25512">
                  <c:v>4.487366040547613</c:v>
                </c:pt>
                <c:pt idx="25513">
                  <c:v>2.33458201090491</c:v>
                </c:pt>
                <c:pt idx="25514">
                  <c:v>1.8090184529622775</c:v>
                </c:pt>
                <c:pt idx="25515">
                  <c:v>1.0446449915568796</c:v>
                </c:pt>
                <c:pt idx="25516">
                  <c:v>1.1463251113891602</c:v>
                </c:pt>
                <c:pt idx="25517">
                  <c:v>1.0504913330078121</c:v>
                </c:pt>
                <c:pt idx="25518">
                  <c:v>0.12524731953931229</c:v>
                </c:pt>
                <c:pt idx="25519">
                  <c:v>0.80679416656494163</c:v>
                </c:pt>
                <c:pt idx="25520">
                  <c:v>1.0518255233764648</c:v>
                </c:pt>
                <c:pt idx="25521">
                  <c:v>1.6402263641357426</c:v>
                </c:pt>
                <c:pt idx="25522">
                  <c:v>1.1631644566853079</c:v>
                </c:pt>
                <c:pt idx="25523">
                  <c:v>1.3421773910522461</c:v>
                </c:pt>
                <c:pt idx="25524">
                  <c:v>1.4457941055297845</c:v>
                </c:pt>
                <c:pt idx="25525">
                  <c:v>2.2896531422932185</c:v>
                </c:pt>
                <c:pt idx="25526">
                  <c:v>2.1318556467692797</c:v>
                </c:pt>
                <c:pt idx="25527">
                  <c:v>2.0986897150676214</c:v>
                </c:pt>
                <c:pt idx="25528">
                  <c:v>1.609905878702762</c:v>
                </c:pt>
                <c:pt idx="25529">
                  <c:v>1.2652238210042697</c:v>
                </c:pt>
                <c:pt idx="25530">
                  <c:v>0.63055992126464844</c:v>
                </c:pt>
                <c:pt idx="25531">
                  <c:v>0.21247450510668386</c:v>
                </c:pt>
                <c:pt idx="25532">
                  <c:v>-0.16096369425451937</c:v>
                </c:pt>
                <c:pt idx="25533">
                  <c:v>1.1729558308957179E-2</c:v>
                </c:pt>
                <c:pt idx="25534">
                  <c:v>0.25965404510498047</c:v>
                </c:pt>
                <c:pt idx="25535">
                  <c:v>-0.60691356658935569</c:v>
                </c:pt>
                <c:pt idx="25536">
                  <c:v>1.0720020929971952</c:v>
                </c:pt>
                <c:pt idx="25537">
                  <c:v>0.11819140116369914</c:v>
                </c:pt>
                <c:pt idx="25538">
                  <c:v>1.4434518814086914</c:v>
                </c:pt>
                <c:pt idx="25539">
                  <c:v>4.6125679016113281</c:v>
                </c:pt>
                <c:pt idx="25540">
                  <c:v>7.4132849375407659</c:v>
                </c:pt>
                <c:pt idx="25541">
                  <c:v>8.298331260681147</c:v>
                </c:pt>
                <c:pt idx="25542">
                  <c:v>8.4101355870565158</c:v>
                </c:pt>
                <c:pt idx="25543">
                  <c:v>9.0683635075887423</c:v>
                </c:pt>
                <c:pt idx="25544">
                  <c:v>9.6394408543905001</c:v>
                </c:pt>
                <c:pt idx="25545">
                  <c:v>8.116917292277094</c:v>
                </c:pt>
                <c:pt idx="25546">
                  <c:v>7.4184023539226036</c:v>
                </c:pt>
                <c:pt idx="25547">
                  <c:v>7.2970075607299787</c:v>
                </c:pt>
                <c:pt idx="25548">
                  <c:v>7.2757835388183585</c:v>
                </c:pt>
                <c:pt idx="25549">
                  <c:v>7.091263453165654</c:v>
                </c:pt>
                <c:pt idx="25550">
                  <c:v>7.8106231689453125</c:v>
                </c:pt>
                <c:pt idx="25551">
                  <c:v>8.1265068054199272</c:v>
                </c:pt>
                <c:pt idx="25552">
                  <c:v>8.7932087580363678</c:v>
                </c:pt>
                <c:pt idx="25553">
                  <c:v>9.5435721079509186</c:v>
                </c:pt>
                <c:pt idx="25554">
                  <c:v>10.147637049357169</c:v>
                </c:pt>
                <c:pt idx="25555">
                  <c:v>10.254668871561762</c:v>
                </c:pt>
                <c:pt idx="25556">
                  <c:v>10.597820281982418</c:v>
                </c:pt>
                <c:pt idx="25557">
                  <c:v>10.71547540028882</c:v>
                </c:pt>
                <c:pt idx="25558">
                  <c:v>11.557063420613526</c:v>
                </c:pt>
                <c:pt idx="25559">
                  <c:v>11.564554214477544</c:v>
                </c:pt>
                <c:pt idx="25560">
                  <c:v>11.482601801554324</c:v>
                </c:pt>
                <c:pt idx="25561">
                  <c:v>11.804237683614019</c:v>
                </c:pt>
                <c:pt idx="25562">
                  <c:v>9.8545529047648905</c:v>
                </c:pt>
                <c:pt idx="25563">
                  <c:v>9.3476540247600042</c:v>
                </c:pt>
                <c:pt idx="25564">
                  <c:v>9.6487970352172852</c:v>
                </c:pt>
                <c:pt idx="25565">
                  <c:v>10.079735120137569</c:v>
                </c:pt>
                <c:pt idx="25566">
                  <c:v>11.539975166320797</c:v>
                </c:pt>
                <c:pt idx="25567">
                  <c:v>12.663636207580572</c:v>
                </c:pt>
                <c:pt idx="25568">
                  <c:v>14.447795550028449</c:v>
                </c:pt>
                <c:pt idx="25569">
                  <c:v>12.347373644510975</c:v>
                </c:pt>
                <c:pt idx="25570">
                  <c:v>-7.8829329808552284</c:v>
                </c:pt>
                <c:pt idx="25571">
                  <c:v>-45.173160552978516</c:v>
                </c:pt>
                <c:pt idx="25572">
                  <c:v>-49.956907908121721</c:v>
                </c:pt>
                <c:pt idx="25573">
                  <c:v>-28.91438166300464</c:v>
                </c:pt>
                <c:pt idx="25574">
                  <c:v>-10.153764088948495</c:v>
                </c:pt>
                <c:pt idx="25575">
                  <c:v>-1.4687477747600046</c:v>
                </c:pt>
                <c:pt idx="25576">
                  <c:v>1.909446080525754</c:v>
                </c:pt>
                <c:pt idx="25577">
                  <c:v>3.1259759267171603</c:v>
                </c:pt>
                <c:pt idx="25578">
                  <c:v>3.5633834203084689</c:v>
                </c:pt>
                <c:pt idx="25579">
                  <c:v>3.651959737141965</c:v>
                </c:pt>
                <c:pt idx="25580">
                  <c:v>4.7114903132120407</c:v>
                </c:pt>
                <c:pt idx="25581">
                  <c:v>5.537348747253418</c:v>
                </c:pt>
                <c:pt idx="25582">
                  <c:v>5.3475144704183286</c:v>
                </c:pt>
                <c:pt idx="25583">
                  <c:v>5.0314709345499304</c:v>
                </c:pt>
                <c:pt idx="25584">
                  <c:v>5.1246016820271052</c:v>
                </c:pt>
                <c:pt idx="25585">
                  <c:v>5.8241809209188169</c:v>
                </c:pt>
                <c:pt idx="25586">
                  <c:v>6.8969831466674787</c:v>
                </c:pt>
                <c:pt idx="25587">
                  <c:v>7.6594200134277344</c:v>
                </c:pt>
                <c:pt idx="25588">
                  <c:v>6.9050283432006863</c:v>
                </c:pt>
                <c:pt idx="25589">
                  <c:v>5.8061768213908636</c:v>
                </c:pt>
                <c:pt idx="25590">
                  <c:v>5.6430377960205078</c:v>
                </c:pt>
                <c:pt idx="25591">
                  <c:v>5.660466512044195</c:v>
                </c:pt>
                <c:pt idx="25592">
                  <c:v>5.9107074737548846</c:v>
                </c:pt>
                <c:pt idx="25593">
                  <c:v>6.5085388819377386</c:v>
                </c:pt>
                <c:pt idx="25594">
                  <c:v>6.8946994145711678</c:v>
                </c:pt>
                <c:pt idx="25595">
                  <c:v>6.498289108276369</c:v>
                </c:pt>
                <c:pt idx="25596">
                  <c:v>6.4646641413370389</c:v>
                </c:pt>
                <c:pt idx="25597">
                  <c:v>7.1990817387899115</c:v>
                </c:pt>
                <c:pt idx="25598">
                  <c:v>24.683614095052121</c:v>
                </c:pt>
                <c:pt idx="25599">
                  <c:v>62.310312906901025</c:v>
                </c:pt>
                <c:pt idx="25600">
                  <c:v>51.49912325541186</c:v>
                </c:pt>
                <c:pt idx="25601">
                  <c:v>33.559143384297727</c:v>
                </c:pt>
                <c:pt idx="25602">
                  <c:v>20.892306645711287</c:v>
                </c:pt>
                <c:pt idx="25603">
                  <c:v>13.877203623453738</c:v>
                </c:pt>
                <c:pt idx="25604">
                  <c:v>10.023726463317868</c:v>
                </c:pt>
                <c:pt idx="25605">
                  <c:v>8.4572445551555155</c:v>
                </c:pt>
                <c:pt idx="25606">
                  <c:v>7.6900339126586905</c:v>
                </c:pt>
                <c:pt idx="25607">
                  <c:v>8.6030817031860352</c:v>
                </c:pt>
                <c:pt idx="25608">
                  <c:v>9.2261066436767543</c:v>
                </c:pt>
                <c:pt idx="25609">
                  <c:v>9.6668345133464371</c:v>
                </c:pt>
                <c:pt idx="25610">
                  <c:v>10.807273546854617</c:v>
                </c:pt>
                <c:pt idx="25611">
                  <c:v>11.815437634786019</c:v>
                </c:pt>
                <c:pt idx="25612">
                  <c:v>10.486826578776007</c:v>
                </c:pt>
                <c:pt idx="25613">
                  <c:v>9.8192116419473905</c:v>
                </c:pt>
                <c:pt idx="25614">
                  <c:v>9.3513975143432688</c:v>
                </c:pt>
                <c:pt idx="25615">
                  <c:v>9.314720471699955</c:v>
                </c:pt>
                <c:pt idx="25616">
                  <c:v>11.014408111572266</c:v>
                </c:pt>
                <c:pt idx="25617">
                  <c:v>10.875980695088636</c:v>
                </c:pt>
                <c:pt idx="25618">
                  <c:v>9.3385651906331706</c:v>
                </c:pt>
                <c:pt idx="25619">
                  <c:v>8.0928134918212891</c:v>
                </c:pt>
                <c:pt idx="25620">
                  <c:v>7.0867942174276095</c:v>
                </c:pt>
                <c:pt idx="25621">
                  <c:v>7.1078160603841507</c:v>
                </c:pt>
                <c:pt idx="25622">
                  <c:v>7.5871651967366915</c:v>
                </c:pt>
                <c:pt idx="25623">
                  <c:v>8.4013684590657931</c:v>
                </c:pt>
                <c:pt idx="25624">
                  <c:v>7.8156061172485352</c:v>
                </c:pt>
                <c:pt idx="25625">
                  <c:v>8.1941207249958481</c:v>
                </c:pt>
                <c:pt idx="25626">
                  <c:v>6.8519105911254856</c:v>
                </c:pt>
                <c:pt idx="25627">
                  <c:v>4.8524599075317365</c:v>
                </c:pt>
                <c:pt idx="25628">
                  <c:v>58.316977500915513</c:v>
                </c:pt>
                <c:pt idx="25629">
                  <c:v>183.8798224131267</c:v>
                </c:pt>
                <c:pt idx="25630">
                  <c:v>188.79080486297605</c:v>
                </c:pt>
                <c:pt idx="25631">
                  <c:v>113.77632967631021</c:v>
                </c:pt>
                <c:pt idx="25632">
                  <c:v>47.67335319519043</c:v>
                </c:pt>
                <c:pt idx="25633">
                  <c:v>23.988783200581885</c:v>
                </c:pt>
                <c:pt idx="25634">
                  <c:v>18.82321707407629</c:v>
                </c:pt>
                <c:pt idx="25635">
                  <c:v>17.095077196757074</c:v>
                </c:pt>
                <c:pt idx="25636">
                  <c:v>16.654273351033574</c:v>
                </c:pt>
                <c:pt idx="25637">
                  <c:v>17.006290435791016</c:v>
                </c:pt>
                <c:pt idx="25638">
                  <c:v>16.708218574523912</c:v>
                </c:pt>
                <c:pt idx="25639">
                  <c:v>15.798189481099367</c:v>
                </c:pt>
                <c:pt idx="25640">
                  <c:v>15.103917121887207</c:v>
                </c:pt>
                <c:pt idx="25641">
                  <c:v>13.74647967020667</c:v>
                </c:pt>
                <c:pt idx="25642">
                  <c:v>12.57730229695642</c:v>
                </c:pt>
                <c:pt idx="25643">
                  <c:v>12.19665559132898</c:v>
                </c:pt>
                <c:pt idx="25644">
                  <c:v>12.426413218180306</c:v>
                </c:pt>
                <c:pt idx="25645">
                  <c:v>11.385248819987062</c:v>
                </c:pt>
                <c:pt idx="25646">
                  <c:v>10.665288607279535</c:v>
                </c:pt>
                <c:pt idx="25647">
                  <c:v>11.402832984924322</c:v>
                </c:pt>
                <c:pt idx="25648">
                  <c:v>12.353821118672727</c:v>
                </c:pt>
                <c:pt idx="25649">
                  <c:v>12.72009213765466</c:v>
                </c:pt>
                <c:pt idx="25650">
                  <c:v>12.995577494303353</c:v>
                </c:pt>
                <c:pt idx="25651">
                  <c:v>12.706332524617551</c:v>
                </c:pt>
                <c:pt idx="25652">
                  <c:v>12.953251202901129</c:v>
                </c:pt>
                <c:pt idx="25653">
                  <c:v>13.791246414184569</c:v>
                </c:pt>
                <c:pt idx="25654">
                  <c:v>14.573994954427125</c:v>
                </c:pt>
                <c:pt idx="25655">
                  <c:v>13.539808591206794</c:v>
                </c:pt>
                <c:pt idx="25656">
                  <c:v>12.262086550394661</c:v>
                </c:pt>
                <c:pt idx="25657">
                  <c:v>10.921545028686523</c:v>
                </c:pt>
                <c:pt idx="25658">
                  <c:v>10.342414855957038</c:v>
                </c:pt>
                <c:pt idx="25659">
                  <c:v>6.9169034957885778</c:v>
                </c:pt>
                <c:pt idx="25660">
                  <c:v>-2.3648223876953134</c:v>
                </c:pt>
                <c:pt idx="25661">
                  <c:v>-6.4564911524454374</c:v>
                </c:pt>
                <c:pt idx="25662">
                  <c:v>-0.61199188232421908</c:v>
                </c:pt>
                <c:pt idx="25663">
                  <c:v>5.7234840393066388</c:v>
                </c:pt>
                <c:pt idx="25664">
                  <c:v>8.6687568028767146</c:v>
                </c:pt>
                <c:pt idx="25665">
                  <c:v>10.198381106058715</c:v>
                </c:pt>
                <c:pt idx="25666">
                  <c:v>10.482440948486335</c:v>
                </c:pt>
                <c:pt idx="25667">
                  <c:v>10.578957875569586</c:v>
                </c:pt>
                <c:pt idx="25668">
                  <c:v>10.397430737813355</c:v>
                </c:pt>
                <c:pt idx="25669">
                  <c:v>10.104233423868774</c:v>
                </c:pt>
                <c:pt idx="25670">
                  <c:v>8.536363919576047</c:v>
                </c:pt>
                <c:pt idx="25671">
                  <c:v>7.0984786351522189</c:v>
                </c:pt>
                <c:pt idx="25672">
                  <c:v>6.1197824478149405</c:v>
                </c:pt>
                <c:pt idx="25673">
                  <c:v>5.4021269480386973</c:v>
                </c:pt>
                <c:pt idx="25674">
                  <c:v>5.2075579961140175</c:v>
                </c:pt>
                <c:pt idx="25675">
                  <c:v>5.2838792800903338</c:v>
                </c:pt>
                <c:pt idx="25676">
                  <c:v>5.4911712010700739</c:v>
                </c:pt>
                <c:pt idx="25677">
                  <c:v>5.9750556945800799</c:v>
                </c:pt>
                <c:pt idx="25678">
                  <c:v>6.2743082046508807</c:v>
                </c:pt>
                <c:pt idx="25679">
                  <c:v>5.9665015538533908</c:v>
                </c:pt>
                <c:pt idx="25680">
                  <c:v>6.1652148564655764</c:v>
                </c:pt>
                <c:pt idx="25681">
                  <c:v>5.9911282857259494</c:v>
                </c:pt>
                <c:pt idx="25682">
                  <c:v>5.8671849568684067</c:v>
                </c:pt>
                <c:pt idx="25683">
                  <c:v>5.887494405110715</c:v>
                </c:pt>
                <c:pt idx="25684">
                  <c:v>5.5649948120117152</c:v>
                </c:pt>
                <c:pt idx="25685">
                  <c:v>5.6335309346516169</c:v>
                </c:pt>
                <c:pt idx="25686">
                  <c:v>6.0321426391601563</c:v>
                </c:pt>
                <c:pt idx="25687">
                  <c:v>3.3322003682454797</c:v>
                </c:pt>
                <c:pt idx="25688">
                  <c:v>3.3752915064493436</c:v>
                </c:pt>
                <c:pt idx="25689">
                  <c:v>23.441253344217891</c:v>
                </c:pt>
                <c:pt idx="25690">
                  <c:v>61.461755116780523</c:v>
                </c:pt>
                <c:pt idx="25691">
                  <c:v>97.735312779744362</c:v>
                </c:pt>
                <c:pt idx="25692">
                  <c:v>80.727793057759598</c:v>
                </c:pt>
                <c:pt idx="25693">
                  <c:v>2.5873718261718759</c:v>
                </c:pt>
                <c:pt idx="25694">
                  <c:v>-74.053226153055789</c:v>
                </c:pt>
                <c:pt idx="25695">
                  <c:v>-111.68717606862387</c:v>
                </c:pt>
                <c:pt idx="25696">
                  <c:v>-106.91273911794028</c:v>
                </c:pt>
                <c:pt idx="25697">
                  <c:v>-67.20178000132239</c:v>
                </c:pt>
                <c:pt idx="25698">
                  <c:v>-25.541942278544177</c:v>
                </c:pt>
                <c:pt idx="25699">
                  <c:v>-1.0465453465778864</c:v>
                </c:pt>
                <c:pt idx="25700">
                  <c:v>8.9336903889973769</c:v>
                </c:pt>
                <c:pt idx="25701">
                  <c:v>13.397860209147103</c:v>
                </c:pt>
                <c:pt idx="25702">
                  <c:v>13.651085694630922</c:v>
                </c:pt>
                <c:pt idx="25703">
                  <c:v>15.019040425618524</c:v>
                </c:pt>
                <c:pt idx="25704">
                  <c:v>22.484841505686404</c:v>
                </c:pt>
                <c:pt idx="25705">
                  <c:v>23.97345956166588</c:v>
                </c:pt>
                <c:pt idx="25706">
                  <c:v>22.861802736918094</c:v>
                </c:pt>
                <c:pt idx="25707">
                  <c:v>19.468315442403185</c:v>
                </c:pt>
                <c:pt idx="25708">
                  <c:v>13.37956619262696</c:v>
                </c:pt>
                <c:pt idx="25709">
                  <c:v>9.3922462463378942</c:v>
                </c:pt>
                <c:pt idx="25710">
                  <c:v>8.7649021148681641</c:v>
                </c:pt>
                <c:pt idx="25711">
                  <c:v>8.904340426127078</c:v>
                </c:pt>
                <c:pt idx="25712">
                  <c:v>9.6811192830403989</c:v>
                </c:pt>
                <c:pt idx="25713">
                  <c:v>12.758042653401674</c:v>
                </c:pt>
                <c:pt idx="25714">
                  <c:v>14.676144599914554</c:v>
                </c:pt>
                <c:pt idx="25715">
                  <c:v>14.451263586680113</c:v>
                </c:pt>
                <c:pt idx="25716">
                  <c:v>12.983680407206242</c:v>
                </c:pt>
                <c:pt idx="25717">
                  <c:v>8.1282432874042989</c:v>
                </c:pt>
                <c:pt idx="25718">
                  <c:v>1.2236766815185542</c:v>
                </c:pt>
                <c:pt idx="25719">
                  <c:v>-7.9823621114094312</c:v>
                </c:pt>
                <c:pt idx="25720">
                  <c:v>-13.172822634379035</c:v>
                </c:pt>
                <c:pt idx="25721">
                  <c:v>-6.5687020619710674</c:v>
                </c:pt>
                <c:pt idx="25722">
                  <c:v>7.6190058390299065</c:v>
                </c:pt>
                <c:pt idx="25723">
                  <c:v>12.517030715942386</c:v>
                </c:pt>
                <c:pt idx="25724">
                  <c:v>4.1684471766154694</c:v>
                </c:pt>
                <c:pt idx="25725">
                  <c:v>-8.0632610321044922</c:v>
                </c:pt>
                <c:pt idx="25726">
                  <c:v>-15.12342039744067</c:v>
                </c:pt>
                <c:pt idx="25727">
                  <c:v>-15.144756635030149</c:v>
                </c:pt>
                <c:pt idx="25728">
                  <c:v>-12.082432746887216</c:v>
                </c:pt>
                <c:pt idx="25729">
                  <c:v>-12.408290863037108</c:v>
                </c:pt>
                <c:pt idx="25730">
                  <c:v>-14.345891634623172</c:v>
                </c:pt>
                <c:pt idx="25731">
                  <c:v>-16.251620292663567</c:v>
                </c:pt>
                <c:pt idx="25732">
                  <c:v>-17.939801216125488</c:v>
                </c:pt>
                <c:pt idx="25733">
                  <c:v>-18.462964057922356</c:v>
                </c:pt>
                <c:pt idx="25734">
                  <c:v>-18.486747105916368</c:v>
                </c:pt>
                <c:pt idx="25735">
                  <c:v>-18.434114456176758</c:v>
                </c:pt>
                <c:pt idx="25736">
                  <c:v>-20.157314618428487</c:v>
                </c:pt>
                <c:pt idx="25737">
                  <c:v>-25.09049797058104</c:v>
                </c:pt>
                <c:pt idx="25738">
                  <c:v>-31.228327115376707</c:v>
                </c:pt>
                <c:pt idx="25739">
                  <c:v>-35.999534606933601</c:v>
                </c:pt>
                <c:pt idx="25740">
                  <c:v>-39.109757741292341</c:v>
                </c:pt>
                <c:pt idx="25741">
                  <c:v>-41.202208201090457</c:v>
                </c:pt>
                <c:pt idx="25742">
                  <c:v>-41.839481035868374</c:v>
                </c:pt>
                <c:pt idx="25743">
                  <c:v>-43.20023536682131</c:v>
                </c:pt>
                <c:pt idx="25744">
                  <c:v>-45.485088666280134</c:v>
                </c:pt>
                <c:pt idx="25745">
                  <c:v>-47.268466949462905</c:v>
                </c:pt>
                <c:pt idx="25746">
                  <c:v>-47.938566843668696</c:v>
                </c:pt>
                <c:pt idx="25747">
                  <c:v>-48.248709042867063</c:v>
                </c:pt>
                <c:pt idx="25748">
                  <c:v>-47.727030754089363</c:v>
                </c:pt>
                <c:pt idx="25749">
                  <c:v>-54.034358342488545</c:v>
                </c:pt>
                <c:pt idx="25750">
                  <c:v>-59.074803670247405</c:v>
                </c:pt>
                <c:pt idx="25751">
                  <c:v>-63.325544993082644</c:v>
                </c:pt>
                <c:pt idx="25752">
                  <c:v>-67.651461919148801</c:v>
                </c:pt>
                <c:pt idx="25753">
                  <c:v>-71.133423487345397</c:v>
                </c:pt>
                <c:pt idx="25754">
                  <c:v>-74.612165451049805</c:v>
                </c:pt>
                <c:pt idx="25755">
                  <c:v>-75.928949991861941</c:v>
                </c:pt>
                <c:pt idx="25756">
                  <c:v>-74.016427040100126</c:v>
                </c:pt>
                <c:pt idx="25757">
                  <c:v>-70.927407900492312</c:v>
                </c:pt>
                <c:pt idx="25758">
                  <c:v>-68.798024177551241</c:v>
                </c:pt>
                <c:pt idx="25759">
                  <c:v>-67.118128458658788</c:v>
                </c:pt>
                <c:pt idx="25760">
                  <c:v>-64.416230201721191</c:v>
                </c:pt>
                <c:pt idx="25761">
                  <c:v>-62.375188191731809</c:v>
                </c:pt>
                <c:pt idx="25762">
                  <c:v>-60.945579210917117</c:v>
                </c:pt>
                <c:pt idx="25763">
                  <c:v>-59.463036855061773</c:v>
                </c:pt>
                <c:pt idx="25764">
                  <c:v>-57.844876925150501</c:v>
                </c:pt>
                <c:pt idx="25765">
                  <c:v>-58.134848276774051</c:v>
                </c:pt>
                <c:pt idx="25766">
                  <c:v>-59.814757982889773</c:v>
                </c:pt>
                <c:pt idx="25767">
                  <c:v>-60.08469740549716</c:v>
                </c:pt>
                <c:pt idx="25768">
                  <c:v>-58.718035697937012</c:v>
                </c:pt>
                <c:pt idx="25769">
                  <c:v>-58.746047655741307</c:v>
                </c:pt>
                <c:pt idx="25770">
                  <c:v>-58.428260803222642</c:v>
                </c:pt>
                <c:pt idx="25771">
                  <c:v>-57.157720247904422</c:v>
                </c:pt>
                <c:pt idx="25772">
                  <c:v>-54.964011828104745</c:v>
                </c:pt>
                <c:pt idx="25773">
                  <c:v>-51.687830607096288</c:v>
                </c:pt>
                <c:pt idx="25774">
                  <c:v>-47.395372390747085</c:v>
                </c:pt>
                <c:pt idx="25775">
                  <c:v>-42.54993947347009</c:v>
                </c:pt>
                <c:pt idx="25776">
                  <c:v>-37.94678688049315</c:v>
                </c:pt>
                <c:pt idx="25777">
                  <c:v>-33.93023745218909</c:v>
                </c:pt>
                <c:pt idx="25778">
                  <c:v>-29.248487154642817</c:v>
                </c:pt>
                <c:pt idx="25779">
                  <c:v>-24.625222524007086</c:v>
                </c:pt>
                <c:pt idx="25780">
                  <c:v>-21.431246757507317</c:v>
                </c:pt>
                <c:pt idx="25781">
                  <c:v>-18.509526570637924</c:v>
                </c:pt>
                <c:pt idx="25782">
                  <c:v>-16.081977208455445</c:v>
                </c:pt>
                <c:pt idx="25783">
                  <c:v>-13.702994664510015</c:v>
                </c:pt>
                <c:pt idx="25784">
                  <c:v>-10.94200547536218</c:v>
                </c:pt>
                <c:pt idx="25785">
                  <c:v>-7.9355640411376953</c:v>
                </c:pt>
                <c:pt idx="25786">
                  <c:v>-6.098406473795535</c:v>
                </c:pt>
                <c:pt idx="25787">
                  <c:v>-3.9522797266643002</c:v>
                </c:pt>
                <c:pt idx="25788">
                  <c:v>-1.0359077453613279</c:v>
                </c:pt>
                <c:pt idx="25789">
                  <c:v>2.4038604100545617</c:v>
                </c:pt>
                <c:pt idx="25790">
                  <c:v>5.4557123184204084</c:v>
                </c:pt>
                <c:pt idx="25791">
                  <c:v>8.1167062123616986</c:v>
                </c:pt>
                <c:pt idx="25792">
                  <c:v>10.144454956054689</c:v>
                </c:pt>
                <c:pt idx="25793">
                  <c:v>10.794915199279782</c:v>
                </c:pt>
                <c:pt idx="25794">
                  <c:v>12.845704714457156</c:v>
                </c:pt>
                <c:pt idx="25795">
                  <c:v>15.252872784932375</c:v>
                </c:pt>
                <c:pt idx="25796">
                  <c:v>17.064289093017578</c:v>
                </c:pt>
                <c:pt idx="25797">
                  <c:v>19.86352475484216</c:v>
                </c:pt>
                <c:pt idx="25798">
                  <c:v>23.377726236979118</c:v>
                </c:pt>
                <c:pt idx="25799">
                  <c:v>26.08325004577636</c:v>
                </c:pt>
                <c:pt idx="25800">
                  <c:v>27.395726839701279</c:v>
                </c:pt>
                <c:pt idx="25801">
                  <c:v>29.603830655415784</c:v>
                </c:pt>
                <c:pt idx="25802">
                  <c:v>32.023235638936299</c:v>
                </c:pt>
                <c:pt idx="25803">
                  <c:v>32.863121350606299</c:v>
                </c:pt>
                <c:pt idx="25804">
                  <c:v>32.333681106567354</c:v>
                </c:pt>
                <c:pt idx="25805">
                  <c:v>31.522679011027083</c:v>
                </c:pt>
                <c:pt idx="25806">
                  <c:v>29.221269925435429</c:v>
                </c:pt>
                <c:pt idx="25807">
                  <c:v>23.94435818990064</c:v>
                </c:pt>
                <c:pt idx="25808">
                  <c:v>19.869119962056409</c:v>
                </c:pt>
                <c:pt idx="25809">
                  <c:v>12.616137822469117</c:v>
                </c:pt>
                <c:pt idx="25810">
                  <c:v>6.6466102600097656</c:v>
                </c:pt>
                <c:pt idx="25811">
                  <c:v>4.4439970652261991</c:v>
                </c:pt>
                <c:pt idx="25812">
                  <c:v>0.12264951070153529</c:v>
                </c:pt>
                <c:pt idx="25813">
                  <c:v>-29.030157725016249</c:v>
                </c:pt>
                <c:pt idx="25814">
                  <c:v>-78.800213813781696</c:v>
                </c:pt>
                <c:pt idx="25815">
                  <c:v>-103.46082433064772</c:v>
                </c:pt>
                <c:pt idx="25816">
                  <c:v>-110.27212047576904</c:v>
                </c:pt>
                <c:pt idx="25817">
                  <c:v>-111.21509520212805</c:v>
                </c:pt>
                <c:pt idx="25818">
                  <c:v>-104.89868450164796</c:v>
                </c:pt>
                <c:pt idx="25819">
                  <c:v>-86.446389198303223</c:v>
                </c:pt>
                <c:pt idx="25820">
                  <c:v>-60.013036092122434</c:v>
                </c:pt>
                <c:pt idx="25821">
                  <c:v>-35.901595433553098</c:v>
                </c:pt>
                <c:pt idx="25822">
                  <c:v>-22.596029281616204</c:v>
                </c:pt>
                <c:pt idx="25823">
                  <c:v>-14.242965062459231</c:v>
                </c:pt>
                <c:pt idx="25824">
                  <c:v>-9.8994563420614039</c:v>
                </c:pt>
                <c:pt idx="25825">
                  <c:v>-3.7183624903360624</c:v>
                </c:pt>
                <c:pt idx="25826">
                  <c:v>-0.77260080973303524</c:v>
                </c:pt>
                <c:pt idx="25827">
                  <c:v>0.53478336334228516</c:v>
                </c:pt>
                <c:pt idx="25828">
                  <c:v>5.7806882858276403</c:v>
                </c:pt>
                <c:pt idx="25829">
                  <c:v>23.845697402954102</c:v>
                </c:pt>
                <c:pt idx="25830">
                  <c:v>81.972071965535378</c:v>
                </c:pt>
                <c:pt idx="25831">
                  <c:v>178.58501275380456</c:v>
                </c:pt>
                <c:pt idx="25832">
                  <c:v>244.21187273661297</c:v>
                </c:pt>
                <c:pt idx="25833">
                  <c:v>259.9311946233114</c:v>
                </c:pt>
                <c:pt idx="25834">
                  <c:v>257.4409306844077</c:v>
                </c:pt>
                <c:pt idx="25835">
                  <c:v>251.23195648193365</c:v>
                </c:pt>
                <c:pt idx="25836">
                  <c:v>244.2339944839477</c:v>
                </c:pt>
                <c:pt idx="25837">
                  <c:v>239.11019484202063</c:v>
                </c:pt>
                <c:pt idx="25838">
                  <c:v>236.29496383666992</c:v>
                </c:pt>
                <c:pt idx="25839">
                  <c:v>235.92774581909185</c:v>
                </c:pt>
                <c:pt idx="25840">
                  <c:v>237.67352898915593</c:v>
                </c:pt>
                <c:pt idx="25841">
                  <c:v>238.64818509419752</c:v>
                </c:pt>
                <c:pt idx="25842">
                  <c:v>239.84174728393563</c:v>
                </c:pt>
                <c:pt idx="25843">
                  <c:v>240.0676908493042</c:v>
                </c:pt>
                <c:pt idx="25844">
                  <c:v>235.81932608286542</c:v>
                </c:pt>
                <c:pt idx="25845">
                  <c:v>226.76111316680903</c:v>
                </c:pt>
                <c:pt idx="25846">
                  <c:v>210.73302046457928</c:v>
                </c:pt>
                <c:pt idx="25847">
                  <c:v>186.00079282124821</c:v>
                </c:pt>
                <c:pt idx="25848">
                  <c:v>152.23933060963958</c:v>
                </c:pt>
                <c:pt idx="25849">
                  <c:v>112.16158294677734</c:v>
                </c:pt>
                <c:pt idx="25850">
                  <c:v>77.631739298502552</c:v>
                </c:pt>
                <c:pt idx="25851">
                  <c:v>50.059679031372049</c:v>
                </c:pt>
                <c:pt idx="25852">
                  <c:v>35.577816327412954</c:v>
                </c:pt>
                <c:pt idx="25853">
                  <c:v>26.880289713541735</c:v>
                </c:pt>
                <c:pt idx="25854">
                  <c:v>16.251514116922976</c:v>
                </c:pt>
                <c:pt idx="25855">
                  <c:v>8.8145685195922887</c:v>
                </c:pt>
                <c:pt idx="25856">
                  <c:v>4.9157555898030978</c:v>
                </c:pt>
                <c:pt idx="25857">
                  <c:v>2.0152339935302725</c:v>
                </c:pt>
                <c:pt idx="25858">
                  <c:v>-0.22017415364587117</c:v>
                </c:pt>
                <c:pt idx="25859">
                  <c:v>-1.2908687591552734</c:v>
                </c:pt>
                <c:pt idx="25860">
                  <c:v>-2.663257916768317</c:v>
                </c:pt>
                <c:pt idx="25861">
                  <c:v>-4.7205801010131836</c:v>
                </c:pt>
                <c:pt idx="25862">
                  <c:v>-5.9644091924030835</c:v>
                </c:pt>
                <c:pt idx="25863">
                  <c:v>-7.6728118260701859</c:v>
                </c:pt>
                <c:pt idx="25864">
                  <c:v>-8.7442585627237506</c:v>
                </c:pt>
                <c:pt idx="25865">
                  <c:v>-9.1081501642863678</c:v>
                </c:pt>
                <c:pt idx="25866">
                  <c:v>-9.0260683695476018</c:v>
                </c:pt>
                <c:pt idx="25867">
                  <c:v>-9.0096178054809606</c:v>
                </c:pt>
                <c:pt idx="25868">
                  <c:v>-8.9835958480835014</c:v>
                </c:pt>
                <c:pt idx="25869">
                  <c:v>-6.3828531901041323</c:v>
                </c:pt>
                <c:pt idx="25870">
                  <c:v>-0.72445360819506277</c:v>
                </c:pt>
                <c:pt idx="25871">
                  <c:v>4.7956784566281406E-2</c:v>
                </c:pt>
                <c:pt idx="25872">
                  <c:v>0.72644392649340284</c:v>
                </c:pt>
                <c:pt idx="25873">
                  <c:v>26.672479947408078</c:v>
                </c:pt>
                <c:pt idx="25874">
                  <c:v>34.767545700073256</c:v>
                </c:pt>
                <c:pt idx="25875">
                  <c:v>8.4258184432983381</c:v>
                </c:pt>
                <c:pt idx="25876">
                  <c:v>4.5507345199584925</c:v>
                </c:pt>
                <c:pt idx="25877">
                  <c:v>2.7535613377889385</c:v>
                </c:pt>
                <c:pt idx="25878">
                  <c:v>1.7251497904460389</c:v>
                </c:pt>
                <c:pt idx="25879">
                  <c:v>2.1331828435261286</c:v>
                </c:pt>
                <c:pt idx="25880">
                  <c:v>1.5499763488769527</c:v>
                </c:pt>
                <c:pt idx="25881">
                  <c:v>1.3363164265950904</c:v>
                </c:pt>
                <c:pt idx="25882">
                  <c:v>1.5896517435709256</c:v>
                </c:pt>
                <c:pt idx="25883">
                  <c:v>1.793950080871582</c:v>
                </c:pt>
                <c:pt idx="25884">
                  <c:v>1.1917565663655985</c:v>
                </c:pt>
                <c:pt idx="25885">
                  <c:v>0.61525313059485165</c:v>
                </c:pt>
                <c:pt idx="25886">
                  <c:v>4.5239766438726306E-2</c:v>
                </c:pt>
                <c:pt idx="25887">
                  <c:v>-0.22946993509924601</c:v>
                </c:pt>
                <c:pt idx="25888">
                  <c:v>3.4624735515080838E-3</c:v>
                </c:pt>
                <c:pt idx="25889">
                  <c:v>6.4206759134890504E-2</c:v>
                </c:pt>
                <c:pt idx="25890">
                  <c:v>0.48010540008544933</c:v>
                </c:pt>
                <c:pt idx="25891">
                  <c:v>0.31056276957190238</c:v>
                </c:pt>
                <c:pt idx="25892">
                  <c:v>-8.0415725708007826E-2</c:v>
                </c:pt>
                <c:pt idx="25893">
                  <c:v>8.1008911132812528E-2</c:v>
                </c:pt>
                <c:pt idx="25894">
                  <c:v>0.16100088755285924</c:v>
                </c:pt>
                <c:pt idx="25895">
                  <c:v>0.26621405283606225</c:v>
                </c:pt>
                <c:pt idx="25896">
                  <c:v>0.13686148325598424</c:v>
                </c:pt>
                <c:pt idx="25897">
                  <c:v>3.4760793050168104E-2</c:v>
                </c:pt>
                <c:pt idx="25898">
                  <c:v>-8.5655212402343764E-2</c:v>
                </c:pt>
                <c:pt idx="25899">
                  <c:v>-0.10062694549560552</c:v>
                </c:pt>
                <c:pt idx="25900">
                  <c:v>-0.5064404805501681</c:v>
                </c:pt>
                <c:pt idx="25901">
                  <c:v>-1.1330687204997503</c:v>
                </c:pt>
                <c:pt idx="25902">
                  <c:v>-1.7237173716227971</c:v>
                </c:pt>
                <c:pt idx="25903">
                  <c:v>1.7151311238606013</c:v>
                </c:pt>
                <c:pt idx="25904">
                  <c:v>6.0399576822917433</c:v>
                </c:pt>
                <c:pt idx="25905">
                  <c:v>13.514006614685062</c:v>
                </c:pt>
                <c:pt idx="25906">
                  <c:v>11.467618942260742</c:v>
                </c:pt>
                <c:pt idx="25907">
                  <c:v>8.3070920308431404</c:v>
                </c:pt>
                <c:pt idx="25908">
                  <c:v>8.4365145365396792</c:v>
                </c:pt>
                <c:pt idx="25909">
                  <c:v>10.610076904296871</c:v>
                </c:pt>
                <c:pt idx="25910">
                  <c:v>11.691113789876336</c:v>
                </c:pt>
                <c:pt idx="25911">
                  <c:v>11.022343953450555</c:v>
                </c:pt>
                <c:pt idx="25912">
                  <c:v>10.372817357381228</c:v>
                </c:pt>
                <c:pt idx="25913">
                  <c:v>9.7461722691853083</c:v>
                </c:pt>
                <c:pt idx="25914">
                  <c:v>9.4989280700683558</c:v>
                </c:pt>
                <c:pt idx="25915">
                  <c:v>10.754787762959833</c:v>
                </c:pt>
                <c:pt idx="25916">
                  <c:v>10.92473030090332</c:v>
                </c:pt>
                <c:pt idx="25917">
                  <c:v>12.196602503458625</c:v>
                </c:pt>
                <c:pt idx="25918">
                  <c:v>11.265529314677002</c:v>
                </c:pt>
                <c:pt idx="25919">
                  <c:v>9.706700960795045</c:v>
                </c:pt>
                <c:pt idx="25920">
                  <c:v>10.5844841003418</c:v>
                </c:pt>
                <c:pt idx="25921">
                  <c:v>12.263308207193973</c:v>
                </c:pt>
                <c:pt idx="25922">
                  <c:v>12.195749918619757</c:v>
                </c:pt>
                <c:pt idx="25923">
                  <c:v>13.052509625752698</c:v>
                </c:pt>
                <c:pt idx="25924">
                  <c:v>12.740492184956905</c:v>
                </c:pt>
                <c:pt idx="25925">
                  <c:v>11.831115086873297</c:v>
                </c:pt>
                <c:pt idx="25926">
                  <c:v>10.998318990071532</c:v>
                </c:pt>
                <c:pt idx="25927">
                  <c:v>9.6817105611165672</c:v>
                </c:pt>
                <c:pt idx="25928">
                  <c:v>9.4025510152181404</c:v>
                </c:pt>
                <c:pt idx="25929">
                  <c:v>11.913077672322629</c:v>
                </c:pt>
                <c:pt idx="25930">
                  <c:v>13.542113939921023</c:v>
                </c:pt>
                <c:pt idx="25931">
                  <c:v>13.665686607360847</c:v>
                </c:pt>
                <c:pt idx="25932">
                  <c:v>12.077689488728879</c:v>
                </c:pt>
                <c:pt idx="25933">
                  <c:v>10.1474221547445</c:v>
                </c:pt>
                <c:pt idx="25934">
                  <c:v>12.476443608601816</c:v>
                </c:pt>
                <c:pt idx="25935">
                  <c:v>12.178233146667477</c:v>
                </c:pt>
                <c:pt idx="25936">
                  <c:v>10.524721145629879</c:v>
                </c:pt>
                <c:pt idx="25937">
                  <c:v>9.3116264343261737</c:v>
                </c:pt>
                <c:pt idx="25938">
                  <c:v>9.217852274576785</c:v>
                </c:pt>
                <c:pt idx="25939">
                  <c:v>7.9763151804605776</c:v>
                </c:pt>
                <c:pt idx="25940">
                  <c:v>7.9426476160684842</c:v>
                </c:pt>
                <c:pt idx="25941">
                  <c:v>10.08301989237464</c:v>
                </c:pt>
                <c:pt idx="25942">
                  <c:v>5.6505991617838163</c:v>
                </c:pt>
                <c:pt idx="25943">
                  <c:v>0.7456309000651804</c:v>
                </c:pt>
                <c:pt idx="25944">
                  <c:v>22.153535842895508</c:v>
                </c:pt>
                <c:pt idx="25945">
                  <c:v>39.389593760172474</c:v>
                </c:pt>
                <c:pt idx="25946">
                  <c:v>31.78853289286301</c:v>
                </c:pt>
                <c:pt idx="25947">
                  <c:v>28.436783790588379</c:v>
                </c:pt>
                <c:pt idx="25948">
                  <c:v>27.710688908894895</c:v>
                </c:pt>
                <c:pt idx="25949">
                  <c:v>16.606482823689817</c:v>
                </c:pt>
                <c:pt idx="25950">
                  <c:v>18.291213035583489</c:v>
                </c:pt>
                <c:pt idx="25951">
                  <c:v>20.642502148946043</c:v>
                </c:pt>
                <c:pt idx="25952">
                  <c:v>21.464797655741325</c:v>
                </c:pt>
                <c:pt idx="25953">
                  <c:v>20.963737805684431</c:v>
                </c:pt>
                <c:pt idx="25954">
                  <c:v>32.116995493570933</c:v>
                </c:pt>
                <c:pt idx="25955">
                  <c:v>41.883201281229724</c:v>
                </c:pt>
                <c:pt idx="25956">
                  <c:v>43.262068112691281</c:v>
                </c:pt>
                <c:pt idx="25957">
                  <c:v>43.605984052022208</c:v>
                </c:pt>
                <c:pt idx="25958">
                  <c:v>47.525932629903217</c:v>
                </c:pt>
                <c:pt idx="25959">
                  <c:v>50.248292922973654</c:v>
                </c:pt>
                <c:pt idx="25960">
                  <c:v>50.307141304016092</c:v>
                </c:pt>
                <c:pt idx="25961">
                  <c:v>49.165407816568987</c:v>
                </c:pt>
                <c:pt idx="25962">
                  <c:v>25.711323102315298</c:v>
                </c:pt>
                <c:pt idx="25963">
                  <c:v>13.882700602213621</c:v>
                </c:pt>
                <c:pt idx="25964">
                  <c:v>-56.306317965189578</c:v>
                </c:pt>
                <c:pt idx="25965">
                  <c:v>-38.828595479329465</c:v>
                </c:pt>
                <c:pt idx="25966">
                  <c:v>-10.212094942728644</c:v>
                </c:pt>
                <c:pt idx="25967">
                  <c:v>-1.4175866444904834</c:v>
                </c:pt>
                <c:pt idx="25968">
                  <c:v>2.0222647984821842</c:v>
                </c:pt>
                <c:pt idx="25969">
                  <c:v>3.1282482147216797</c:v>
                </c:pt>
                <c:pt idx="25970">
                  <c:v>3.6381743748983135</c:v>
                </c:pt>
                <c:pt idx="25971">
                  <c:v>4.4886442820230776</c:v>
                </c:pt>
                <c:pt idx="25972">
                  <c:v>4.9472233454387169</c:v>
                </c:pt>
                <c:pt idx="25973">
                  <c:v>4.7433608373006564</c:v>
                </c:pt>
                <c:pt idx="25974">
                  <c:v>4.5584751764932872</c:v>
                </c:pt>
                <c:pt idx="25975">
                  <c:v>4.2210181554157771</c:v>
                </c:pt>
                <c:pt idx="25976">
                  <c:v>3.9555759429931632</c:v>
                </c:pt>
                <c:pt idx="25977">
                  <c:v>4.1560424168905001</c:v>
                </c:pt>
                <c:pt idx="25978">
                  <c:v>5.0258668263753608</c:v>
                </c:pt>
                <c:pt idx="25979">
                  <c:v>5.1939888000488263</c:v>
                </c:pt>
                <c:pt idx="25980">
                  <c:v>4.9401197433471697</c:v>
                </c:pt>
                <c:pt idx="25981">
                  <c:v>4.2726758321125544</c:v>
                </c:pt>
                <c:pt idx="25982">
                  <c:v>4.050663948059082</c:v>
                </c:pt>
                <c:pt idx="25983">
                  <c:v>4.0343713760375959</c:v>
                </c:pt>
                <c:pt idx="25984">
                  <c:v>4.0975198745727504</c:v>
                </c:pt>
                <c:pt idx="25985">
                  <c:v>4.3571481704711905</c:v>
                </c:pt>
                <c:pt idx="25986">
                  <c:v>4.3815507888793954</c:v>
                </c:pt>
                <c:pt idx="25987">
                  <c:v>4.576525052388547</c:v>
                </c:pt>
                <c:pt idx="25988">
                  <c:v>4.4118124643961227</c:v>
                </c:pt>
                <c:pt idx="25989">
                  <c:v>4.5730988184611778</c:v>
                </c:pt>
                <c:pt idx="25990">
                  <c:v>4.4973945617675763</c:v>
                </c:pt>
                <c:pt idx="25991">
                  <c:v>4.3026657104492188</c:v>
                </c:pt>
                <c:pt idx="25992">
                  <c:v>5.0375169118244685</c:v>
                </c:pt>
                <c:pt idx="25993">
                  <c:v>5.1086552937824763</c:v>
                </c:pt>
                <c:pt idx="25994">
                  <c:v>4.5987294514974337</c:v>
                </c:pt>
                <c:pt idx="25995">
                  <c:v>42.14822832743323</c:v>
                </c:pt>
                <c:pt idx="25996">
                  <c:v>192.24689197540278</c:v>
                </c:pt>
                <c:pt idx="25997">
                  <c:v>234.58034070332849</c:v>
                </c:pt>
                <c:pt idx="25998">
                  <c:v>177.90315469106031</c:v>
                </c:pt>
                <c:pt idx="25999">
                  <c:v>104.89405886332187</c:v>
                </c:pt>
                <c:pt idx="26000">
                  <c:v>54.375876426696763</c:v>
                </c:pt>
                <c:pt idx="26001">
                  <c:v>32.164749781290752</c:v>
                </c:pt>
                <c:pt idx="26002">
                  <c:v>23.093337059020989</c:v>
                </c:pt>
                <c:pt idx="26003">
                  <c:v>18.471328417460093</c:v>
                </c:pt>
                <c:pt idx="26004">
                  <c:v>14.341138839721683</c:v>
                </c:pt>
                <c:pt idx="26005">
                  <c:v>12.760588010152105</c:v>
                </c:pt>
                <c:pt idx="26006">
                  <c:v>13.113977432250973</c:v>
                </c:pt>
                <c:pt idx="26007">
                  <c:v>13.186618169148801</c:v>
                </c:pt>
                <c:pt idx="26008">
                  <c:v>12.529985745747922</c:v>
                </c:pt>
                <c:pt idx="26009">
                  <c:v>12.456807772318601</c:v>
                </c:pt>
                <c:pt idx="26010">
                  <c:v>12.866413434346448</c:v>
                </c:pt>
                <c:pt idx="26011">
                  <c:v>12.554137865702391</c:v>
                </c:pt>
                <c:pt idx="26012">
                  <c:v>11.047773996988893</c:v>
                </c:pt>
                <c:pt idx="26013">
                  <c:v>9.9621709187824763</c:v>
                </c:pt>
                <c:pt idx="26014">
                  <c:v>11.017618497212762</c:v>
                </c:pt>
                <c:pt idx="26015">
                  <c:v>12.927647272745734</c:v>
                </c:pt>
                <c:pt idx="26016">
                  <c:v>13.356529871622804</c:v>
                </c:pt>
                <c:pt idx="26017">
                  <c:v>13.317913373311399</c:v>
                </c:pt>
                <c:pt idx="26018">
                  <c:v>13.02255948384607</c:v>
                </c:pt>
                <c:pt idx="26019">
                  <c:v>13.527682940165164</c:v>
                </c:pt>
                <c:pt idx="26020">
                  <c:v>14.078911781311028</c:v>
                </c:pt>
                <c:pt idx="26021">
                  <c:v>13.601742108662965</c:v>
                </c:pt>
                <c:pt idx="26022">
                  <c:v>13.650074005126957</c:v>
                </c:pt>
                <c:pt idx="26023">
                  <c:v>14.679753939310672</c:v>
                </c:pt>
                <c:pt idx="26024">
                  <c:v>15.700997988382937</c:v>
                </c:pt>
                <c:pt idx="26025">
                  <c:v>10.551626841227176</c:v>
                </c:pt>
                <c:pt idx="26026">
                  <c:v>-9.7545531590780001</c:v>
                </c:pt>
                <c:pt idx="26027">
                  <c:v>-43.814644495646064</c:v>
                </c:pt>
                <c:pt idx="26028">
                  <c:v>-63.928701400756836</c:v>
                </c:pt>
                <c:pt idx="26029">
                  <c:v>-61.423364957173703</c:v>
                </c:pt>
                <c:pt idx="26030">
                  <c:v>-44.792301495870007</c:v>
                </c:pt>
                <c:pt idx="26031">
                  <c:v>-28.137657801310191</c:v>
                </c:pt>
                <c:pt idx="26032">
                  <c:v>-14.595283508300785</c:v>
                </c:pt>
                <c:pt idx="26033">
                  <c:v>-5.9423411687215566</c:v>
                </c:pt>
                <c:pt idx="26034">
                  <c:v>-0.58529376983642545</c:v>
                </c:pt>
                <c:pt idx="26035">
                  <c:v>2.6382786432902767</c:v>
                </c:pt>
                <c:pt idx="26036">
                  <c:v>3.1505177815755601</c:v>
                </c:pt>
                <c:pt idx="26037">
                  <c:v>2.37282371520996</c:v>
                </c:pt>
                <c:pt idx="26038">
                  <c:v>2.7143980662027616</c:v>
                </c:pt>
                <c:pt idx="26039">
                  <c:v>2.5548480351765184</c:v>
                </c:pt>
                <c:pt idx="26040">
                  <c:v>2.4683459599812068</c:v>
                </c:pt>
                <c:pt idx="26041">
                  <c:v>2.2058556874592337</c:v>
                </c:pt>
                <c:pt idx="26042">
                  <c:v>2.7136859893798819</c:v>
                </c:pt>
                <c:pt idx="26043">
                  <c:v>2.702989896138547</c:v>
                </c:pt>
                <c:pt idx="26044">
                  <c:v>2.9140011469522742</c:v>
                </c:pt>
                <c:pt idx="26045">
                  <c:v>3.02490234375</c:v>
                </c:pt>
                <c:pt idx="26046">
                  <c:v>3.2481431961059579</c:v>
                </c:pt>
                <c:pt idx="26047">
                  <c:v>3.3118648529052734</c:v>
                </c:pt>
                <c:pt idx="26048">
                  <c:v>3.2484219868978252</c:v>
                </c:pt>
                <c:pt idx="26049">
                  <c:v>3.287031173706056</c:v>
                </c:pt>
                <c:pt idx="26050">
                  <c:v>3.2165924708049261</c:v>
                </c:pt>
                <c:pt idx="26051">
                  <c:v>3.1313422520954646</c:v>
                </c:pt>
                <c:pt idx="26052">
                  <c:v>3.0310157140096399</c:v>
                </c:pt>
                <c:pt idx="26053">
                  <c:v>7.1159118016561234</c:v>
                </c:pt>
                <c:pt idx="26054">
                  <c:v>17.626190503438352</c:v>
                </c:pt>
                <c:pt idx="26055">
                  <c:v>-57.327662785847998</c:v>
                </c:pt>
                <c:pt idx="26056">
                  <c:v>-119.24704901377369</c:v>
                </c:pt>
                <c:pt idx="26057">
                  <c:v>-62.295260747273815</c:v>
                </c:pt>
                <c:pt idx="26058">
                  <c:v>-12.143528302510614</c:v>
                </c:pt>
                <c:pt idx="26059">
                  <c:v>8.7978658676147425</c:v>
                </c:pt>
                <c:pt idx="26060">
                  <c:v>14.872300465901732</c:v>
                </c:pt>
                <c:pt idx="26061">
                  <c:v>19.38032023111974</c:v>
                </c:pt>
                <c:pt idx="26062">
                  <c:v>21.263188203175886</c:v>
                </c:pt>
                <c:pt idx="26063">
                  <c:v>26.798567771911614</c:v>
                </c:pt>
                <c:pt idx="26064">
                  <c:v>27.81667423248291</c:v>
                </c:pt>
                <c:pt idx="26065">
                  <c:v>27.692223389943479</c:v>
                </c:pt>
                <c:pt idx="26066">
                  <c:v>29.101365089416461</c:v>
                </c:pt>
                <c:pt idx="26067">
                  <c:v>29.368100325266539</c:v>
                </c:pt>
                <c:pt idx="26068">
                  <c:v>31.425525983174616</c:v>
                </c:pt>
                <c:pt idx="26069">
                  <c:v>31.698283513387022</c:v>
                </c:pt>
                <c:pt idx="26070">
                  <c:v>30.018361091613777</c:v>
                </c:pt>
                <c:pt idx="26071">
                  <c:v>31.002195358276431</c:v>
                </c:pt>
                <c:pt idx="26072">
                  <c:v>31.536396662394225</c:v>
                </c:pt>
                <c:pt idx="26073">
                  <c:v>31.77660973866783</c:v>
                </c:pt>
                <c:pt idx="26074">
                  <c:v>31.586646715799919</c:v>
                </c:pt>
                <c:pt idx="26075">
                  <c:v>30.889592647552426</c:v>
                </c:pt>
                <c:pt idx="26076">
                  <c:v>30.063681602477963</c:v>
                </c:pt>
                <c:pt idx="26077">
                  <c:v>27.621933301289857</c:v>
                </c:pt>
                <c:pt idx="26078">
                  <c:v>25.217505931854191</c:v>
                </c:pt>
                <c:pt idx="26079">
                  <c:v>23.61145989100141</c:v>
                </c:pt>
                <c:pt idx="26080">
                  <c:v>25.323408444722475</c:v>
                </c:pt>
                <c:pt idx="26081">
                  <c:v>27.68270079294836</c:v>
                </c:pt>
                <c:pt idx="26082">
                  <c:v>26.28120501836144</c:v>
                </c:pt>
                <c:pt idx="26083">
                  <c:v>27.147738615671813</c:v>
                </c:pt>
                <c:pt idx="26084">
                  <c:v>29.247523148854555</c:v>
                </c:pt>
                <c:pt idx="26085">
                  <c:v>25.201674779256173</c:v>
                </c:pt>
                <c:pt idx="26086">
                  <c:v>23.419710000356076</c:v>
                </c:pt>
                <c:pt idx="26087">
                  <c:v>23.63254578908283</c:v>
                </c:pt>
                <c:pt idx="26088">
                  <c:v>22.939798037211062</c:v>
                </c:pt>
                <c:pt idx="26089">
                  <c:v>24.427556196848577</c:v>
                </c:pt>
                <c:pt idx="26090">
                  <c:v>27.205482641855824</c:v>
                </c:pt>
                <c:pt idx="26091">
                  <c:v>27.43548234303789</c:v>
                </c:pt>
                <c:pt idx="26092">
                  <c:v>25.915616353352839</c:v>
                </c:pt>
                <c:pt idx="26093">
                  <c:v>28.394168694814038</c:v>
                </c:pt>
                <c:pt idx="26094">
                  <c:v>31.051893552144413</c:v>
                </c:pt>
                <c:pt idx="26095">
                  <c:v>28.837779362996464</c:v>
                </c:pt>
                <c:pt idx="26096">
                  <c:v>25.776233355204226</c:v>
                </c:pt>
                <c:pt idx="26097">
                  <c:v>24.021092255910219</c:v>
                </c:pt>
                <c:pt idx="26098">
                  <c:v>20.596939404805489</c:v>
                </c:pt>
                <c:pt idx="26099">
                  <c:v>19.213792959849059</c:v>
                </c:pt>
                <c:pt idx="26100">
                  <c:v>18.435968399047855</c:v>
                </c:pt>
                <c:pt idx="26101">
                  <c:v>19.284812450408936</c:v>
                </c:pt>
                <c:pt idx="26102">
                  <c:v>18.242130915323894</c:v>
                </c:pt>
                <c:pt idx="26103">
                  <c:v>19.093062082926444</c:v>
                </c:pt>
                <c:pt idx="26104">
                  <c:v>14.422666231791201</c:v>
                </c:pt>
                <c:pt idx="26105">
                  <c:v>7.7199689547221082</c:v>
                </c:pt>
                <c:pt idx="26106">
                  <c:v>3.9275924364725947</c:v>
                </c:pt>
                <c:pt idx="26107">
                  <c:v>-1.2181313832600718</c:v>
                </c:pt>
                <c:pt idx="26108">
                  <c:v>-4.6521868705749467</c:v>
                </c:pt>
                <c:pt idx="26109">
                  <c:v>-6.3878784179687482</c:v>
                </c:pt>
                <c:pt idx="26110">
                  <c:v>-11.592343171437561</c:v>
                </c:pt>
                <c:pt idx="26111">
                  <c:v>-16.222697257995591</c:v>
                </c:pt>
                <c:pt idx="26112">
                  <c:v>-16.086139520009382</c:v>
                </c:pt>
                <c:pt idx="26113">
                  <c:v>-14.724930763244625</c:v>
                </c:pt>
                <c:pt idx="26114">
                  <c:v>-13.811694939931275</c:v>
                </c:pt>
                <c:pt idx="26115">
                  <c:v>-9.9871198336283591</c:v>
                </c:pt>
                <c:pt idx="26116">
                  <c:v>-10.126500606536865</c:v>
                </c:pt>
                <c:pt idx="26117">
                  <c:v>-10.935594876607251</c:v>
                </c:pt>
                <c:pt idx="26118">
                  <c:v>-14.774328549702998</c:v>
                </c:pt>
                <c:pt idx="26119">
                  <c:v>-20.037673314412487</c:v>
                </c:pt>
                <c:pt idx="26120">
                  <c:v>-26.176917235056589</c:v>
                </c:pt>
                <c:pt idx="26121">
                  <c:v>-31.515052477518736</c:v>
                </c:pt>
                <c:pt idx="26122">
                  <c:v>-35.872123241424561</c:v>
                </c:pt>
                <c:pt idx="26123">
                  <c:v>-38.568273226420125</c:v>
                </c:pt>
                <c:pt idx="26124">
                  <c:v>-40.385428110758426</c:v>
                </c:pt>
                <c:pt idx="26125">
                  <c:v>-40.300184249877873</c:v>
                </c:pt>
                <c:pt idx="26126">
                  <c:v>-39.595983346303356</c:v>
                </c:pt>
                <c:pt idx="26127">
                  <c:v>-38.362624963124624</c:v>
                </c:pt>
                <c:pt idx="26128">
                  <c:v>-36.38116105397544</c:v>
                </c:pt>
                <c:pt idx="26129">
                  <c:v>-36.101297696431395</c:v>
                </c:pt>
                <c:pt idx="26130">
                  <c:v>-35.052830378214466</c:v>
                </c:pt>
                <c:pt idx="26131">
                  <c:v>-34.781438191731809</c:v>
                </c:pt>
                <c:pt idx="26132">
                  <c:v>-34.28021462758386</c:v>
                </c:pt>
                <c:pt idx="26133">
                  <c:v>-33.446562131245955</c:v>
                </c:pt>
                <c:pt idx="26134">
                  <c:v>-32.688191095988032</c:v>
                </c:pt>
                <c:pt idx="26135">
                  <c:v>-31.988104820251458</c:v>
                </c:pt>
                <c:pt idx="26136">
                  <c:v>-32.500533739725725</c:v>
                </c:pt>
                <c:pt idx="26137">
                  <c:v>-32.662206649780273</c:v>
                </c:pt>
                <c:pt idx="26138">
                  <c:v>-32.412905057271246</c:v>
                </c:pt>
                <c:pt idx="26139">
                  <c:v>-30.935217221577879</c:v>
                </c:pt>
                <c:pt idx="26140">
                  <c:v>-28.458098729451436</c:v>
                </c:pt>
                <c:pt idx="26141">
                  <c:v>-25.571019490559927</c:v>
                </c:pt>
                <c:pt idx="26142">
                  <c:v>-23.039099375406863</c:v>
                </c:pt>
                <c:pt idx="26143">
                  <c:v>-20.734419186909911</c:v>
                </c:pt>
                <c:pt idx="26144">
                  <c:v>-18.979021390279172</c:v>
                </c:pt>
                <c:pt idx="26145">
                  <c:v>-16.967950503031368</c:v>
                </c:pt>
                <c:pt idx="26146">
                  <c:v>-15.577227592468265</c:v>
                </c:pt>
                <c:pt idx="26147">
                  <c:v>-14.699707349141477</c:v>
                </c:pt>
                <c:pt idx="26148">
                  <c:v>-12.759012222290039</c:v>
                </c:pt>
                <c:pt idx="26149">
                  <c:v>-11.532150268554689</c:v>
                </c:pt>
                <c:pt idx="26150">
                  <c:v>-10.452360153198246</c:v>
                </c:pt>
                <c:pt idx="26151">
                  <c:v>-9.6478617986043638</c:v>
                </c:pt>
                <c:pt idx="26152">
                  <c:v>-9.1967287063598597</c:v>
                </c:pt>
                <c:pt idx="26153">
                  <c:v>-9.2840518951416016</c:v>
                </c:pt>
                <c:pt idx="26154">
                  <c:v>-10.03053728739417</c:v>
                </c:pt>
                <c:pt idx="26155">
                  <c:v>-10.044511477152465</c:v>
                </c:pt>
                <c:pt idx="26156">
                  <c:v>-8.3623978296916484</c:v>
                </c:pt>
                <c:pt idx="26157">
                  <c:v>-6.2326300938923422</c:v>
                </c:pt>
                <c:pt idx="26158">
                  <c:v>-3.8595946629841373</c:v>
                </c:pt>
                <c:pt idx="26159">
                  <c:v>-3.494143803914425</c:v>
                </c:pt>
                <c:pt idx="26160">
                  <c:v>-4.8091818491617442</c:v>
                </c:pt>
                <c:pt idx="26161">
                  <c:v>-6.4143288930256404</c:v>
                </c:pt>
                <c:pt idx="26162">
                  <c:v>0.47756608327222261</c:v>
                </c:pt>
                <c:pt idx="26163">
                  <c:v>20.592700640360469</c:v>
                </c:pt>
                <c:pt idx="26164">
                  <c:v>33.19079081217447</c:v>
                </c:pt>
                <c:pt idx="26165">
                  <c:v>34.544165611267069</c:v>
                </c:pt>
                <c:pt idx="26166">
                  <c:v>29.914396286010742</c:v>
                </c:pt>
                <c:pt idx="26167">
                  <c:v>23.737334887186641</c:v>
                </c:pt>
                <c:pt idx="26168">
                  <c:v>16.056180953979492</c:v>
                </c:pt>
                <c:pt idx="26169">
                  <c:v>12.321523666381832</c:v>
                </c:pt>
                <c:pt idx="26170">
                  <c:v>9.5110702514648438</c:v>
                </c:pt>
                <c:pt idx="26171">
                  <c:v>6.6563320159912109</c:v>
                </c:pt>
                <c:pt idx="26172">
                  <c:v>4.4868532816568658</c:v>
                </c:pt>
                <c:pt idx="26173">
                  <c:v>2.4850962956745661</c:v>
                </c:pt>
                <c:pt idx="26174">
                  <c:v>1.7200578053792701</c:v>
                </c:pt>
                <c:pt idx="26175">
                  <c:v>1.1507190068563209</c:v>
                </c:pt>
                <c:pt idx="26176">
                  <c:v>0.36113739013671875</c:v>
                </c:pt>
                <c:pt idx="26177">
                  <c:v>-0.88602860768628511</c:v>
                </c:pt>
                <c:pt idx="26178">
                  <c:v>-1.312954902648926</c:v>
                </c:pt>
                <c:pt idx="26179">
                  <c:v>-2.1885286966959256</c:v>
                </c:pt>
                <c:pt idx="26180">
                  <c:v>-19.848943074544298</c:v>
                </c:pt>
                <c:pt idx="26181">
                  <c:v>-79.058371861775726</c:v>
                </c:pt>
                <c:pt idx="26182">
                  <c:v>-120.31178538004556</c:v>
                </c:pt>
                <c:pt idx="26183">
                  <c:v>-137.28105703989658</c:v>
                </c:pt>
                <c:pt idx="26184">
                  <c:v>-141.56650988260924</c:v>
                </c:pt>
                <c:pt idx="26185">
                  <c:v>-142.91825612386066</c:v>
                </c:pt>
                <c:pt idx="26186">
                  <c:v>-142.94181442260742</c:v>
                </c:pt>
                <c:pt idx="26187">
                  <c:v>-141.80841509501141</c:v>
                </c:pt>
                <c:pt idx="26188">
                  <c:v>-138.19566027323398</c:v>
                </c:pt>
                <c:pt idx="26189">
                  <c:v>-131.15007623036695</c:v>
                </c:pt>
                <c:pt idx="26190">
                  <c:v>-116.20705699920657</c:v>
                </c:pt>
                <c:pt idx="26191">
                  <c:v>-86.855203628540067</c:v>
                </c:pt>
                <c:pt idx="26192">
                  <c:v>-29.33354663848877</c:v>
                </c:pt>
                <c:pt idx="26193">
                  <c:v>37.759042104085331</c:v>
                </c:pt>
                <c:pt idx="26194">
                  <c:v>70.410582542419419</c:v>
                </c:pt>
                <c:pt idx="26195">
                  <c:v>89.559044202168792</c:v>
                </c:pt>
                <c:pt idx="26196">
                  <c:v>116.07649103800446</c:v>
                </c:pt>
                <c:pt idx="26197">
                  <c:v>145.51097265879309</c:v>
                </c:pt>
                <c:pt idx="26198">
                  <c:v>161.20725568135575</c:v>
                </c:pt>
                <c:pt idx="26199">
                  <c:v>167.61259555816645</c:v>
                </c:pt>
                <c:pt idx="26200">
                  <c:v>176.5766293207804</c:v>
                </c:pt>
                <c:pt idx="26201">
                  <c:v>187.31488641103118</c:v>
                </c:pt>
                <c:pt idx="26202">
                  <c:v>192.733166694641</c:v>
                </c:pt>
                <c:pt idx="26203">
                  <c:v>208.0447991689046</c:v>
                </c:pt>
                <c:pt idx="26204">
                  <c:v>220.41238594055176</c:v>
                </c:pt>
                <c:pt idx="26205">
                  <c:v>222.11228561401362</c:v>
                </c:pt>
                <c:pt idx="26206">
                  <c:v>221.56510734558111</c:v>
                </c:pt>
                <c:pt idx="26207">
                  <c:v>221.64576117197657</c:v>
                </c:pt>
                <c:pt idx="26208">
                  <c:v>222.11442502339668</c:v>
                </c:pt>
                <c:pt idx="26209">
                  <c:v>222.70365524291984</c:v>
                </c:pt>
                <c:pt idx="26210">
                  <c:v>222.70223553975421</c:v>
                </c:pt>
                <c:pt idx="26211">
                  <c:v>222.52553113301585</c:v>
                </c:pt>
                <c:pt idx="26212">
                  <c:v>221.70663038889563</c:v>
                </c:pt>
                <c:pt idx="26213">
                  <c:v>220.30826187133789</c:v>
                </c:pt>
                <c:pt idx="26214">
                  <c:v>218.31104914347335</c:v>
                </c:pt>
                <c:pt idx="26215">
                  <c:v>215.43151728312171</c:v>
                </c:pt>
                <c:pt idx="26216">
                  <c:v>211.41003608703625</c:v>
                </c:pt>
                <c:pt idx="26217">
                  <c:v>205.86206436157221</c:v>
                </c:pt>
                <c:pt idx="26218">
                  <c:v>199.11455758412671</c:v>
                </c:pt>
                <c:pt idx="26219">
                  <c:v>175.85407670338958</c:v>
                </c:pt>
                <c:pt idx="26220">
                  <c:v>127.85802205403635</c:v>
                </c:pt>
                <c:pt idx="26221">
                  <c:v>125.70851294199622</c:v>
                </c:pt>
                <c:pt idx="26222">
                  <c:v>127.16298961639401</c:v>
                </c:pt>
                <c:pt idx="26223">
                  <c:v>124.48866367340089</c:v>
                </c:pt>
                <c:pt idx="26224">
                  <c:v>122.05616537729895</c:v>
                </c:pt>
                <c:pt idx="26225">
                  <c:v>119.37836869557701</c:v>
                </c:pt>
                <c:pt idx="26226">
                  <c:v>117.47662798563638</c:v>
                </c:pt>
                <c:pt idx="26227">
                  <c:v>114.51866753896081</c:v>
                </c:pt>
                <c:pt idx="26228">
                  <c:v>111.10195064544679</c:v>
                </c:pt>
                <c:pt idx="26229">
                  <c:v>105.27725156148279</c:v>
                </c:pt>
                <c:pt idx="26230">
                  <c:v>98.839231808980202</c:v>
                </c:pt>
                <c:pt idx="26231">
                  <c:v>93.05140113830565</c:v>
                </c:pt>
                <c:pt idx="26232">
                  <c:v>87.082814216613741</c:v>
                </c:pt>
                <c:pt idx="26233">
                  <c:v>79.420605023702024</c:v>
                </c:pt>
                <c:pt idx="26234">
                  <c:v>72.571904500325445</c:v>
                </c:pt>
                <c:pt idx="26235">
                  <c:v>10.031941731770866</c:v>
                </c:pt>
                <c:pt idx="26236">
                  <c:v>9.4009745915731173</c:v>
                </c:pt>
                <c:pt idx="26237">
                  <c:v>3.3826551437377921</c:v>
                </c:pt>
                <c:pt idx="26238">
                  <c:v>1.3438510894775391</c:v>
                </c:pt>
                <c:pt idx="26239">
                  <c:v>1.7587817509969454</c:v>
                </c:pt>
                <c:pt idx="26240">
                  <c:v>1.1855335235595703</c:v>
                </c:pt>
                <c:pt idx="26241">
                  <c:v>0.67810757954907819</c:v>
                </c:pt>
                <c:pt idx="26242">
                  <c:v>0.75287087758386007</c:v>
                </c:pt>
                <c:pt idx="26243">
                  <c:v>1.0727303822834524</c:v>
                </c:pt>
                <c:pt idx="26244">
                  <c:v>0.9765615463256837</c:v>
                </c:pt>
                <c:pt idx="26245">
                  <c:v>0.82776323954271902</c:v>
                </c:pt>
                <c:pt idx="26246">
                  <c:v>0.69137859344482444</c:v>
                </c:pt>
                <c:pt idx="26247">
                  <c:v>1.0565532048543673</c:v>
                </c:pt>
                <c:pt idx="26248">
                  <c:v>1.5661249160766602</c:v>
                </c:pt>
                <c:pt idx="26249">
                  <c:v>1.4148921966552734</c:v>
                </c:pt>
                <c:pt idx="26250">
                  <c:v>1.337102890014648</c:v>
                </c:pt>
                <c:pt idx="26251">
                  <c:v>1.8330237070719018</c:v>
                </c:pt>
                <c:pt idx="26252">
                  <c:v>1.443049748738531</c:v>
                </c:pt>
                <c:pt idx="26253">
                  <c:v>1.5881541570026907</c:v>
                </c:pt>
                <c:pt idx="26254">
                  <c:v>0.97905286153161342</c:v>
                </c:pt>
                <c:pt idx="26255">
                  <c:v>0.68559837341308616</c:v>
                </c:pt>
                <c:pt idx="26256">
                  <c:v>0.55545012156176177</c:v>
                </c:pt>
                <c:pt idx="26257">
                  <c:v>0.55903371175122607</c:v>
                </c:pt>
                <c:pt idx="26258">
                  <c:v>0.60967572530114489</c:v>
                </c:pt>
                <c:pt idx="26259">
                  <c:v>0.50158945719408643</c:v>
                </c:pt>
                <c:pt idx="26260">
                  <c:v>0.32338460286462162</c:v>
                </c:pt>
                <c:pt idx="26261">
                  <c:v>0.53001817067456614</c:v>
                </c:pt>
                <c:pt idx="26262">
                  <c:v>0.48695214589440661</c:v>
                </c:pt>
                <c:pt idx="26263">
                  <c:v>0.36059665679931641</c:v>
                </c:pt>
                <c:pt idx="26264">
                  <c:v>0.23753770192467982</c:v>
                </c:pt>
                <c:pt idx="26265">
                  <c:v>0.59047953287756627</c:v>
                </c:pt>
                <c:pt idx="26266">
                  <c:v>2.8440046310424805</c:v>
                </c:pt>
                <c:pt idx="26267">
                  <c:v>-5.0219599405924082</c:v>
                </c:pt>
                <c:pt idx="26268">
                  <c:v>7.8393192291259766</c:v>
                </c:pt>
                <c:pt idx="26269">
                  <c:v>56.943705240885393</c:v>
                </c:pt>
                <c:pt idx="26270">
                  <c:v>148.36714331309008</c:v>
                </c:pt>
                <c:pt idx="26271">
                  <c:v>191.23377990722645</c:v>
                </c:pt>
                <c:pt idx="26272">
                  <c:v>176.98275216420495</c:v>
                </c:pt>
                <c:pt idx="26273">
                  <c:v>123.60400485992429</c:v>
                </c:pt>
                <c:pt idx="26274">
                  <c:v>86.093200047810925</c:v>
                </c:pt>
                <c:pt idx="26275">
                  <c:v>106.49897098541251</c:v>
                </c:pt>
                <c:pt idx="26276">
                  <c:v>150.35134824117034</c:v>
                </c:pt>
                <c:pt idx="26277">
                  <c:v>169.6779934565227</c:v>
                </c:pt>
                <c:pt idx="26278">
                  <c:v>197.06678485870361</c:v>
                </c:pt>
                <c:pt idx="26279">
                  <c:v>137.83190504709887</c:v>
                </c:pt>
                <c:pt idx="26280">
                  <c:v>140.5260534286499</c:v>
                </c:pt>
                <c:pt idx="26281">
                  <c:v>122.06784057617186</c:v>
                </c:pt>
                <c:pt idx="26282">
                  <c:v>101.94169171651197</c:v>
                </c:pt>
                <c:pt idx="26283">
                  <c:v>79.66321849822998</c:v>
                </c:pt>
                <c:pt idx="26284">
                  <c:v>79.589430809020953</c:v>
                </c:pt>
                <c:pt idx="26285">
                  <c:v>-16.308089256286621</c:v>
                </c:pt>
                <c:pt idx="26286">
                  <c:v>68.24523989359534</c:v>
                </c:pt>
                <c:pt idx="26287">
                  <c:v>70.618178367614703</c:v>
                </c:pt>
                <c:pt idx="26288">
                  <c:v>77.636932690938352</c:v>
                </c:pt>
                <c:pt idx="26289">
                  <c:v>72.612358411153053</c:v>
                </c:pt>
                <c:pt idx="26290">
                  <c:v>78.63583501180014</c:v>
                </c:pt>
                <c:pt idx="26291">
                  <c:v>97.695380528767899</c:v>
                </c:pt>
                <c:pt idx="26292">
                  <c:v>124.74403953552246</c:v>
                </c:pt>
                <c:pt idx="26293">
                  <c:v>121.28895155588781</c:v>
                </c:pt>
                <c:pt idx="26294">
                  <c:v>113.14896361033119</c:v>
                </c:pt>
                <c:pt idx="26295">
                  <c:v>93.074618021647225</c:v>
                </c:pt>
                <c:pt idx="26296">
                  <c:v>60.774971326192151</c:v>
                </c:pt>
                <c:pt idx="26297">
                  <c:v>38.753883361816378</c:v>
                </c:pt>
                <c:pt idx="26298">
                  <c:v>94.912857691446902</c:v>
                </c:pt>
                <c:pt idx="26299">
                  <c:v>117.45616436004653</c:v>
                </c:pt>
                <c:pt idx="26300">
                  <c:v>127.52306779225657</c:v>
                </c:pt>
                <c:pt idx="26301">
                  <c:v>143.06982835133863</c:v>
                </c:pt>
                <c:pt idx="26302">
                  <c:v>128.17184448242182</c:v>
                </c:pt>
                <c:pt idx="26303">
                  <c:v>156.06425762176508</c:v>
                </c:pt>
                <c:pt idx="26304">
                  <c:v>195.95406532287603</c:v>
                </c:pt>
                <c:pt idx="26305">
                  <c:v>198.59902699788421</c:v>
                </c:pt>
                <c:pt idx="26306">
                  <c:v>200.8597497940064</c:v>
                </c:pt>
                <c:pt idx="26307">
                  <c:v>216.47049172719318</c:v>
                </c:pt>
                <c:pt idx="26308">
                  <c:v>151.04738394419348</c:v>
                </c:pt>
                <c:pt idx="26309">
                  <c:v>101.31701501210534</c:v>
                </c:pt>
                <c:pt idx="26310">
                  <c:v>85.154796600341783</c:v>
                </c:pt>
                <c:pt idx="26311">
                  <c:v>88.486763636271235</c:v>
                </c:pt>
                <c:pt idx="26312">
                  <c:v>95.869862556457463</c:v>
                </c:pt>
                <c:pt idx="26313">
                  <c:v>107.41507466634121</c:v>
                </c:pt>
                <c:pt idx="26314">
                  <c:v>152.411464691162</c:v>
                </c:pt>
                <c:pt idx="26315">
                  <c:v>158.73964055379236</c:v>
                </c:pt>
                <c:pt idx="26316">
                  <c:v>160.5125223795572</c:v>
                </c:pt>
                <c:pt idx="26317">
                  <c:v>159.1144603093465</c:v>
                </c:pt>
                <c:pt idx="26318">
                  <c:v>153.21807829538983</c:v>
                </c:pt>
                <c:pt idx="26319">
                  <c:v>159.56192048390704</c:v>
                </c:pt>
                <c:pt idx="26320">
                  <c:v>117.1333821614582</c:v>
                </c:pt>
                <c:pt idx="26321">
                  <c:v>128.06326325734443</c:v>
                </c:pt>
                <c:pt idx="26322">
                  <c:v>139.76486396789545</c:v>
                </c:pt>
                <c:pt idx="26323">
                  <c:v>117.21464888254799</c:v>
                </c:pt>
                <c:pt idx="26324">
                  <c:v>97.659520785013797</c:v>
                </c:pt>
                <c:pt idx="26325">
                  <c:v>90.219531695048005</c:v>
                </c:pt>
                <c:pt idx="26326">
                  <c:v>56.335317293802859</c:v>
                </c:pt>
                <c:pt idx="26327">
                  <c:v>52.692975680033342</c:v>
                </c:pt>
                <c:pt idx="26328">
                  <c:v>40.98670387268065</c:v>
                </c:pt>
                <c:pt idx="26329">
                  <c:v>30.053429921468023</c:v>
                </c:pt>
                <c:pt idx="26330">
                  <c:v>54.177596092224121</c:v>
                </c:pt>
                <c:pt idx="26331">
                  <c:v>66.620055198669377</c:v>
                </c:pt>
                <c:pt idx="26332">
                  <c:v>66.364150047302275</c:v>
                </c:pt>
                <c:pt idx="26333">
                  <c:v>76.835267066955552</c:v>
                </c:pt>
                <c:pt idx="26334">
                  <c:v>75.190880457560255</c:v>
                </c:pt>
                <c:pt idx="26335">
                  <c:v>67.563044865926031</c:v>
                </c:pt>
                <c:pt idx="26336">
                  <c:v>75.729006131490067</c:v>
                </c:pt>
                <c:pt idx="26337">
                  <c:v>79.026714324951158</c:v>
                </c:pt>
                <c:pt idx="26338">
                  <c:v>93.721499443054199</c:v>
                </c:pt>
                <c:pt idx="26339">
                  <c:v>82.360475222269628</c:v>
                </c:pt>
                <c:pt idx="26340">
                  <c:v>77.539814313252776</c:v>
                </c:pt>
                <c:pt idx="26341">
                  <c:v>102.94063981374109</c:v>
                </c:pt>
                <c:pt idx="26342">
                  <c:v>108.10391616821289</c:v>
                </c:pt>
                <c:pt idx="26343">
                  <c:v>78.877576192219934</c:v>
                </c:pt>
                <c:pt idx="26344">
                  <c:v>96.338716824849456</c:v>
                </c:pt>
                <c:pt idx="26345">
                  <c:v>109.12627029418942</c:v>
                </c:pt>
                <c:pt idx="26346">
                  <c:v>112.22619787851963</c:v>
                </c:pt>
                <c:pt idx="26347">
                  <c:v>122.12597052256255</c:v>
                </c:pt>
                <c:pt idx="26348">
                  <c:v>121.72681840260825</c:v>
                </c:pt>
                <c:pt idx="26349">
                  <c:v>96.013217926025391</c:v>
                </c:pt>
                <c:pt idx="26350">
                  <c:v>97.44268004099527</c:v>
                </c:pt>
                <c:pt idx="26351">
                  <c:v>95.630511919657351</c:v>
                </c:pt>
                <c:pt idx="26352">
                  <c:v>93.056118329366086</c:v>
                </c:pt>
                <c:pt idx="26353">
                  <c:v>78.890421549479129</c:v>
                </c:pt>
                <c:pt idx="26354">
                  <c:v>58.834522883097392</c:v>
                </c:pt>
                <c:pt idx="26355">
                  <c:v>63.367507934570313</c:v>
                </c:pt>
                <c:pt idx="26356">
                  <c:v>55.396457990010603</c:v>
                </c:pt>
                <c:pt idx="26357">
                  <c:v>65.769134521484347</c:v>
                </c:pt>
                <c:pt idx="26358">
                  <c:v>43.59897581736243</c:v>
                </c:pt>
                <c:pt idx="26359">
                  <c:v>199.58296823501581</c:v>
                </c:pt>
                <c:pt idx="26360">
                  <c:v>180.41370089848832</c:v>
                </c:pt>
                <c:pt idx="26361">
                  <c:v>84.284118493398097</c:v>
                </c:pt>
                <c:pt idx="26362">
                  <c:v>41.869036197662339</c:v>
                </c:pt>
                <c:pt idx="26363">
                  <c:v>28.977924823760986</c:v>
                </c:pt>
                <c:pt idx="26364">
                  <c:v>24.548703352610229</c:v>
                </c:pt>
                <c:pt idx="26365">
                  <c:v>20.885055700937869</c:v>
                </c:pt>
                <c:pt idx="26366">
                  <c:v>20.021405220031731</c:v>
                </c:pt>
                <c:pt idx="26367">
                  <c:v>19.074776331583671</c:v>
                </c:pt>
                <c:pt idx="26368">
                  <c:v>18.895350774129206</c:v>
                </c:pt>
                <c:pt idx="26369">
                  <c:v>18.13105328877765</c:v>
                </c:pt>
                <c:pt idx="26370">
                  <c:v>16.954528649648068</c:v>
                </c:pt>
                <c:pt idx="26371">
                  <c:v>15.421585718790709</c:v>
                </c:pt>
                <c:pt idx="26372">
                  <c:v>14.018959840138733</c:v>
                </c:pt>
                <c:pt idx="26373">
                  <c:v>14.729816118876158</c:v>
                </c:pt>
                <c:pt idx="26374">
                  <c:v>13.144987265268982</c:v>
                </c:pt>
                <c:pt idx="26375">
                  <c:v>14.269339720408084</c:v>
                </c:pt>
                <c:pt idx="26376">
                  <c:v>15.062155246734623</c:v>
                </c:pt>
                <c:pt idx="26377">
                  <c:v>13.701757272084535</c:v>
                </c:pt>
                <c:pt idx="26378">
                  <c:v>13.28494310379028</c:v>
                </c:pt>
                <c:pt idx="26379">
                  <c:v>13.666336218516056</c:v>
                </c:pt>
                <c:pt idx="26380">
                  <c:v>12.932051976521795</c:v>
                </c:pt>
                <c:pt idx="26381">
                  <c:v>12.360015233357732</c:v>
                </c:pt>
                <c:pt idx="26382">
                  <c:v>12.484557946523015</c:v>
                </c:pt>
                <c:pt idx="26383">
                  <c:v>13.209804217020697</c:v>
                </c:pt>
                <c:pt idx="26384">
                  <c:v>12.525878429412838</c:v>
                </c:pt>
                <c:pt idx="26385">
                  <c:v>12.402571360270201</c:v>
                </c:pt>
                <c:pt idx="26386">
                  <c:v>12.905905723571774</c:v>
                </c:pt>
                <c:pt idx="26387">
                  <c:v>13.088211536407471</c:v>
                </c:pt>
                <c:pt idx="26388">
                  <c:v>10.607193628946902</c:v>
                </c:pt>
                <c:pt idx="26389">
                  <c:v>-2.9068067868550429</c:v>
                </c:pt>
                <c:pt idx="26390">
                  <c:v>-2.7671823501586923</c:v>
                </c:pt>
                <c:pt idx="26391">
                  <c:v>4.2665061950683594</c:v>
                </c:pt>
                <c:pt idx="26392">
                  <c:v>6.8432043393452755</c:v>
                </c:pt>
                <c:pt idx="26393">
                  <c:v>7.4717284838358804</c:v>
                </c:pt>
                <c:pt idx="26394">
                  <c:v>7.5792086919149178</c:v>
                </c:pt>
                <c:pt idx="26395">
                  <c:v>7.3653662999470821</c:v>
                </c:pt>
                <c:pt idx="26396">
                  <c:v>7.0382385253906286</c:v>
                </c:pt>
                <c:pt idx="26397">
                  <c:v>6.6494959195454708</c:v>
                </c:pt>
                <c:pt idx="26398">
                  <c:v>6.5772654215494981</c:v>
                </c:pt>
                <c:pt idx="26399">
                  <c:v>6.583326975504578</c:v>
                </c:pt>
                <c:pt idx="26400">
                  <c:v>6.9255288441975704</c:v>
                </c:pt>
                <c:pt idx="26401">
                  <c:v>5.6265045801798674</c:v>
                </c:pt>
                <c:pt idx="26402">
                  <c:v>8.870243231455504</c:v>
                </c:pt>
                <c:pt idx="26403">
                  <c:v>7.894097169240295</c:v>
                </c:pt>
                <c:pt idx="26404">
                  <c:v>7.8592066764831543</c:v>
                </c:pt>
                <c:pt idx="26405">
                  <c:v>8.0824928283691477</c:v>
                </c:pt>
                <c:pt idx="26406">
                  <c:v>8.5067520141601563</c:v>
                </c:pt>
                <c:pt idx="26407">
                  <c:v>8.2261710166931117</c:v>
                </c:pt>
                <c:pt idx="26408">
                  <c:v>8.0055216153462574</c:v>
                </c:pt>
                <c:pt idx="26409">
                  <c:v>8.3802162806193223</c:v>
                </c:pt>
                <c:pt idx="26410">
                  <c:v>8.3252623875936251</c:v>
                </c:pt>
                <c:pt idx="26411">
                  <c:v>8.2765226364135707</c:v>
                </c:pt>
                <c:pt idx="26412">
                  <c:v>8.3613878885905137</c:v>
                </c:pt>
                <c:pt idx="26413">
                  <c:v>8.3481475512186876</c:v>
                </c:pt>
                <c:pt idx="26414">
                  <c:v>8.5092260042826524</c:v>
                </c:pt>
                <c:pt idx="26415">
                  <c:v>8.7660994529724121</c:v>
                </c:pt>
                <c:pt idx="26416">
                  <c:v>8.2598258654276737</c:v>
                </c:pt>
                <c:pt idx="26417">
                  <c:v>13.306408723195375</c:v>
                </c:pt>
                <c:pt idx="26418">
                  <c:v>17.96365054448443</c:v>
                </c:pt>
                <c:pt idx="26419">
                  <c:v>-31.700942675272586</c:v>
                </c:pt>
                <c:pt idx="26420">
                  <c:v>-198.36908753712976</c:v>
                </c:pt>
                <c:pt idx="26421">
                  <c:v>-90.582369963328134</c:v>
                </c:pt>
                <c:pt idx="26422">
                  <c:v>-5.5432360967000704</c:v>
                </c:pt>
                <c:pt idx="26423">
                  <c:v>1.4643707275390621</c:v>
                </c:pt>
                <c:pt idx="26424">
                  <c:v>3.1381845474243191</c:v>
                </c:pt>
                <c:pt idx="26425">
                  <c:v>3.6081844965616492</c:v>
                </c:pt>
                <c:pt idx="26426">
                  <c:v>5.1848958333333695</c:v>
                </c:pt>
                <c:pt idx="26427">
                  <c:v>5.2739330927530572</c:v>
                </c:pt>
                <c:pt idx="26428">
                  <c:v>5.2804517745971697</c:v>
                </c:pt>
                <c:pt idx="26429">
                  <c:v>5.5409040451049805</c:v>
                </c:pt>
                <c:pt idx="26430">
                  <c:v>6.5595534642537814</c:v>
                </c:pt>
                <c:pt idx="26431">
                  <c:v>6.7952874501545484</c:v>
                </c:pt>
                <c:pt idx="26432">
                  <c:v>1.8164265950521208</c:v>
                </c:pt>
                <c:pt idx="26433">
                  <c:v>0.37202199300133998</c:v>
                </c:pt>
                <c:pt idx="26434">
                  <c:v>0.23222764333081614</c:v>
                </c:pt>
                <c:pt idx="26435">
                  <c:v>0.22270043691003141</c:v>
                </c:pt>
                <c:pt idx="26436">
                  <c:v>0.21922397613525391</c:v>
                </c:pt>
                <c:pt idx="26437">
                  <c:v>0.20928859710693368</c:v>
                </c:pt>
                <c:pt idx="26438">
                  <c:v>0.15968322753906256</c:v>
                </c:pt>
                <c:pt idx="26439">
                  <c:v>0.26998901367187511</c:v>
                </c:pt>
                <c:pt idx="26440">
                  <c:v>0.38656584421789841</c:v>
                </c:pt>
                <c:pt idx="26441">
                  <c:v>0.47951889038085965</c:v>
                </c:pt>
                <c:pt idx="26442">
                  <c:v>0.74567604064941451</c:v>
                </c:pt>
                <c:pt idx="26443">
                  <c:v>0.62777773539221471</c:v>
                </c:pt>
                <c:pt idx="26444">
                  <c:v>0.57935523986816428</c:v>
                </c:pt>
                <c:pt idx="26445">
                  <c:v>0.65895112355553964</c:v>
                </c:pt>
                <c:pt idx="26446">
                  <c:v>0.94972928365075426</c:v>
                </c:pt>
                <c:pt idx="26447">
                  <c:v>0.59412765502929688</c:v>
                </c:pt>
                <c:pt idx="26448">
                  <c:v>-0.25564193725585938</c:v>
                </c:pt>
                <c:pt idx="26449">
                  <c:v>-0.24358654022216802</c:v>
                </c:pt>
                <c:pt idx="26450">
                  <c:v>-0.20933850606286344</c:v>
                </c:pt>
                <c:pt idx="26451">
                  <c:v>2.4161656697515348E-2</c:v>
                </c:pt>
                <c:pt idx="26452">
                  <c:v>-5.735079447504181E-3</c:v>
                </c:pt>
                <c:pt idx="26453">
                  <c:v>1.006317138671876E-2</c:v>
                </c:pt>
                <c:pt idx="26454">
                  <c:v>0.15202204386389445</c:v>
                </c:pt>
                <c:pt idx="26455">
                  <c:v>0.17281595865892996</c:v>
                </c:pt>
                <c:pt idx="26456">
                  <c:v>-0.15135097503662109</c:v>
                </c:pt>
                <c:pt idx="26457">
                  <c:v>4.5519193013547024E-2</c:v>
                </c:pt>
                <c:pt idx="26458">
                  <c:v>0.37650426228844958</c:v>
                </c:pt>
                <c:pt idx="26459">
                  <c:v>6.1624844868902053E-2</c:v>
                </c:pt>
                <c:pt idx="26460">
                  <c:v>0.12721633911132826</c:v>
                </c:pt>
                <c:pt idx="26461">
                  <c:v>-8.7408383687261434E-2</c:v>
                </c:pt>
                <c:pt idx="26462">
                  <c:v>-0.14675426483154302</c:v>
                </c:pt>
                <c:pt idx="26463">
                  <c:v>-0.103999137878418</c:v>
                </c:pt>
                <c:pt idx="26464">
                  <c:v>-9.9370956420898465E-2</c:v>
                </c:pt>
                <c:pt idx="26465">
                  <c:v>-0.39268271128332821</c:v>
                </c:pt>
                <c:pt idx="26466">
                  <c:v>-0.34854793548583984</c:v>
                </c:pt>
                <c:pt idx="26467">
                  <c:v>-0.27048428853345297</c:v>
                </c:pt>
                <c:pt idx="26468">
                  <c:v>-4.9194335937500021E-2</c:v>
                </c:pt>
                <c:pt idx="26469">
                  <c:v>0.51680215199792157</c:v>
                </c:pt>
                <c:pt idx="26470">
                  <c:v>0.74547322591149623</c:v>
                </c:pt>
                <c:pt idx="26471">
                  <c:v>0.39921315511071498</c:v>
                </c:pt>
                <c:pt idx="26472">
                  <c:v>0.78923988342285167</c:v>
                </c:pt>
                <c:pt idx="26473">
                  <c:v>-8.8340123494504014E-2</c:v>
                </c:pt>
                <c:pt idx="26474">
                  <c:v>-0.49564011891686732</c:v>
                </c:pt>
                <c:pt idx="26475">
                  <c:v>-0.32278188069665265</c:v>
                </c:pt>
                <c:pt idx="26476">
                  <c:v>-0.12972386678063685</c:v>
                </c:pt>
                <c:pt idx="26477">
                  <c:v>-9.7650845845578288E-2</c:v>
                </c:pt>
                <c:pt idx="26478">
                  <c:v>-0.73076152801513672</c:v>
                </c:pt>
                <c:pt idx="26479">
                  <c:v>-0.3709437052408478</c:v>
                </c:pt>
                <c:pt idx="26480">
                  <c:v>-0.36603260040283214</c:v>
                </c:pt>
                <c:pt idx="26481">
                  <c:v>-0.54081948598218332</c:v>
                </c:pt>
                <c:pt idx="26482">
                  <c:v>0.11007372538244911</c:v>
                </c:pt>
                <c:pt idx="26483">
                  <c:v>16.464375178019168</c:v>
                </c:pt>
                <c:pt idx="26484">
                  <c:v>25.421171188354499</c:v>
                </c:pt>
                <c:pt idx="26485">
                  <c:v>22.574357032775879</c:v>
                </c:pt>
                <c:pt idx="26486">
                  <c:v>9.9337024688720685</c:v>
                </c:pt>
                <c:pt idx="26487">
                  <c:v>1.1312789916992192</c:v>
                </c:pt>
                <c:pt idx="26488">
                  <c:v>-3.0667336781818912</c:v>
                </c:pt>
                <c:pt idx="26489">
                  <c:v>-4.7971970240274686</c:v>
                </c:pt>
                <c:pt idx="26490">
                  <c:v>-4.2301886876424515</c:v>
                </c:pt>
                <c:pt idx="26491">
                  <c:v>-2.7817796071370831</c:v>
                </c:pt>
                <c:pt idx="26492">
                  <c:v>-2.2570409774780273</c:v>
                </c:pt>
                <c:pt idx="26493">
                  <c:v>-0.86775207519531261</c:v>
                </c:pt>
                <c:pt idx="26494">
                  <c:v>-1.1599747339884059</c:v>
                </c:pt>
                <c:pt idx="26495">
                  <c:v>-0.72840976715087913</c:v>
                </c:pt>
                <c:pt idx="26496">
                  <c:v>-0.38335291544592587</c:v>
                </c:pt>
                <c:pt idx="26497">
                  <c:v>-0.1159346898396052</c:v>
                </c:pt>
                <c:pt idx="26498">
                  <c:v>0.79382101694739082</c:v>
                </c:pt>
                <c:pt idx="26499">
                  <c:v>1.2018499374389644</c:v>
                </c:pt>
                <c:pt idx="26500">
                  <c:v>-0.23367913564038645</c:v>
                </c:pt>
                <c:pt idx="26501">
                  <c:v>-1.5543355941772461</c:v>
                </c:pt>
                <c:pt idx="26502">
                  <c:v>-2.0257212320963185</c:v>
                </c:pt>
                <c:pt idx="26503">
                  <c:v>-1.3195050557454802</c:v>
                </c:pt>
                <c:pt idx="26504">
                  <c:v>-1.0406300226848089</c:v>
                </c:pt>
                <c:pt idx="26505">
                  <c:v>-0.79691187540697683</c:v>
                </c:pt>
                <c:pt idx="26506">
                  <c:v>-0.76591523488355084</c:v>
                </c:pt>
                <c:pt idx="26507">
                  <c:v>-0.48376274108886735</c:v>
                </c:pt>
                <c:pt idx="26508">
                  <c:v>-0.48603343963623036</c:v>
                </c:pt>
                <c:pt idx="26509">
                  <c:v>-0.36348692576098102</c:v>
                </c:pt>
                <c:pt idx="26510">
                  <c:v>-0.42808945973706636</c:v>
                </c:pt>
                <c:pt idx="26511">
                  <c:v>-0.53710714976000395</c:v>
                </c:pt>
                <c:pt idx="26512">
                  <c:v>-0.36295334498083781</c:v>
                </c:pt>
                <c:pt idx="26513">
                  <c:v>-1.7851106325785508</c:v>
                </c:pt>
                <c:pt idx="26514">
                  <c:v>-0.18903334935509983</c:v>
                </c:pt>
                <c:pt idx="26515">
                  <c:v>-0.640491326649965</c:v>
                </c:pt>
                <c:pt idx="26516">
                  <c:v>-0.15029605229693749</c:v>
                </c:pt>
                <c:pt idx="26517">
                  <c:v>-0.12203677495324436</c:v>
                </c:pt>
                <c:pt idx="26518">
                  <c:v>-0.11302407582599019</c:v>
                </c:pt>
                <c:pt idx="26519">
                  <c:v>9.5232963562011747E-2</c:v>
                </c:pt>
                <c:pt idx="26520">
                  <c:v>-0.37159554163611119</c:v>
                </c:pt>
                <c:pt idx="26521">
                  <c:v>-0.29654995600378686</c:v>
                </c:pt>
                <c:pt idx="26522">
                  <c:v>-0.25425132115680071</c:v>
                </c:pt>
                <c:pt idx="26523">
                  <c:v>-0.1157000859578261</c:v>
                </c:pt>
                <c:pt idx="26524">
                  <c:v>-2.1802991231282927</c:v>
                </c:pt>
                <c:pt idx="26525">
                  <c:v>-2.051222006479918</c:v>
                </c:pt>
                <c:pt idx="26526">
                  <c:v>-2.9397807121276855</c:v>
                </c:pt>
                <c:pt idx="26527">
                  <c:v>-2.5127495129902968</c:v>
                </c:pt>
                <c:pt idx="26528">
                  <c:v>-2.6231484413146982</c:v>
                </c:pt>
                <c:pt idx="26529">
                  <c:v>-2.3977667490641466</c:v>
                </c:pt>
                <c:pt idx="26530">
                  <c:v>-2.3285034497578749</c:v>
                </c:pt>
                <c:pt idx="26531">
                  <c:v>-2.3270355860392438</c:v>
                </c:pt>
                <c:pt idx="26532">
                  <c:v>-2.1912725766499648</c:v>
                </c:pt>
                <c:pt idx="26533">
                  <c:v>-2.3984127044677734</c:v>
                </c:pt>
                <c:pt idx="26534">
                  <c:v>-2.0810626347860071</c:v>
                </c:pt>
                <c:pt idx="26535">
                  <c:v>-1.8203889528910513</c:v>
                </c:pt>
                <c:pt idx="26536">
                  <c:v>-1.2481435139973769</c:v>
                </c:pt>
                <c:pt idx="26537">
                  <c:v>-0.84044122695922863</c:v>
                </c:pt>
                <c:pt idx="26538">
                  <c:v>-1.5477245648701796</c:v>
                </c:pt>
                <c:pt idx="26539">
                  <c:v>-1.5893885294596548</c:v>
                </c:pt>
                <c:pt idx="26540">
                  <c:v>-2.2244331041972032</c:v>
                </c:pt>
                <c:pt idx="26541">
                  <c:v>-1.5118891398112173</c:v>
                </c:pt>
                <c:pt idx="26542">
                  <c:v>-2.4542595545451027</c:v>
                </c:pt>
                <c:pt idx="26543">
                  <c:v>-3.8872423171997061</c:v>
                </c:pt>
                <c:pt idx="26544">
                  <c:v>6.0288359324136973</c:v>
                </c:pt>
                <c:pt idx="26545">
                  <c:v>9.7450679143269667</c:v>
                </c:pt>
                <c:pt idx="26546">
                  <c:v>-0.80052979787194523</c:v>
                </c:pt>
                <c:pt idx="26547">
                  <c:v>-3.5897812843322763</c:v>
                </c:pt>
                <c:pt idx="26548">
                  <c:v>-3.2912243207295546</c:v>
                </c:pt>
                <c:pt idx="26549">
                  <c:v>-2.6813068389892587</c:v>
                </c:pt>
                <c:pt idx="26550">
                  <c:v>-2.411545753479003</c:v>
                </c:pt>
                <c:pt idx="26551">
                  <c:v>-2.4049413998921532</c:v>
                </c:pt>
                <c:pt idx="26552">
                  <c:v>-2.8232348759969463</c:v>
                </c:pt>
                <c:pt idx="26553">
                  <c:v>-2.3762954076130982</c:v>
                </c:pt>
                <c:pt idx="26554">
                  <c:v>-0.56464989980065661</c:v>
                </c:pt>
                <c:pt idx="26555">
                  <c:v>7.4327985445658564</c:v>
                </c:pt>
                <c:pt idx="26556">
                  <c:v>11.549852689107244</c:v>
                </c:pt>
                <c:pt idx="26557">
                  <c:v>13.978484948476197</c:v>
                </c:pt>
                <c:pt idx="26558">
                  <c:v>17.032652378082219</c:v>
                </c:pt>
                <c:pt idx="26559">
                  <c:v>18.94974009195964</c:v>
                </c:pt>
                <c:pt idx="26560">
                  <c:v>17.47228066126501</c:v>
                </c:pt>
                <c:pt idx="26561">
                  <c:v>7.9513945579529377</c:v>
                </c:pt>
                <c:pt idx="26562">
                  <c:v>-11.680167039235414</c:v>
                </c:pt>
                <c:pt idx="26563">
                  <c:v>-35.191969553629498</c:v>
                </c:pt>
                <c:pt idx="26564">
                  <c:v>-55.172688802083371</c:v>
                </c:pt>
                <c:pt idx="26565">
                  <c:v>-71.044907251993834</c:v>
                </c:pt>
                <c:pt idx="26566">
                  <c:v>-81.751826445261685</c:v>
                </c:pt>
                <c:pt idx="26567">
                  <c:v>-88.199515978495299</c:v>
                </c:pt>
                <c:pt idx="26568">
                  <c:v>-93.599109649658288</c:v>
                </c:pt>
                <c:pt idx="26569">
                  <c:v>-97.938549995422363</c:v>
                </c:pt>
                <c:pt idx="26570">
                  <c:v>-102.03372240066534</c:v>
                </c:pt>
                <c:pt idx="26571">
                  <c:v>-95.475692431132032</c:v>
                </c:pt>
                <c:pt idx="26572">
                  <c:v>-86.99085251490277</c:v>
                </c:pt>
                <c:pt idx="26573">
                  <c:v>-80.283479372660295</c:v>
                </c:pt>
                <c:pt idx="26574">
                  <c:v>-74.498825550079346</c:v>
                </c:pt>
                <c:pt idx="26575">
                  <c:v>-106.89572779337567</c:v>
                </c:pt>
                <c:pt idx="26576">
                  <c:v>-137.64091110229501</c:v>
                </c:pt>
                <c:pt idx="26577">
                  <c:v>-134.86454852422077</c:v>
                </c:pt>
                <c:pt idx="26578">
                  <c:v>-130.52083158493053</c:v>
                </c:pt>
                <c:pt idx="26579">
                  <c:v>-128.36587333679205</c:v>
                </c:pt>
                <c:pt idx="26580">
                  <c:v>-127.54929955800372</c:v>
                </c:pt>
                <c:pt idx="26581">
                  <c:v>-122.95702377955122</c:v>
                </c:pt>
                <c:pt idx="26582">
                  <c:v>-118.35401471455887</c:v>
                </c:pt>
                <c:pt idx="26583">
                  <c:v>-112.83767620722455</c:v>
                </c:pt>
                <c:pt idx="26584">
                  <c:v>-72.312643051147489</c:v>
                </c:pt>
                <c:pt idx="26585">
                  <c:v>-26.930927912394168</c:v>
                </c:pt>
                <c:pt idx="26586">
                  <c:v>-4.5507221221923846</c:v>
                </c:pt>
                <c:pt idx="26587">
                  <c:v>-1.699111620585086</c:v>
                </c:pt>
                <c:pt idx="26588">
                  <c:v>-1.555572191874262</c:v>
                </c:pt>
                <c:pt idx="26589">
                  <c:v>-1.0466737747192383</c:v>
                </c:pt>
                <c:pt idx="26590">
                  <c:v>-2.1735785802205791</c:v>
                </c:pt>
                <c:pt idx="26591">
                  <c:v>-2.5720796585083008</c:v>
                </c:pt>
                <c:pt idx="26592">
                  <c:v>-2.3615239461262272</c:v>
                </c:pt>
                <c:pt idx="26593">
                  <c:v>-2.1898841857910156</c:v>
                </c:pt>
                <c:pt idx="26594">
                  <c:v>-2.3306617736816397</c:v>
                </c:pt>
                <c:pt idx="26595">
                  <c:v>-2.0798006057739249</c:v>
                </c:pt>
                <c:pt idx="26596">
                  <c:v>-1.2762772242227816</c:v>
                </c:pt>
                <c:pt idx="26597">
                  <c:v>-1.061775843302371</c:v>
                </c:pt>
                <c:pt idx="26598">
                  <c:v>-1.4005826314289607</c:v>
                </c:pt>
                <c:pt idx="26599">
                  <c:v>-1.5958776473999017</c:v>
                </c:pt>
                <c:pt idx="26600">
                  <c:v>-1.1976547241210944</c:v>
                </c:pt>
                <c:pt idx="26601">
                  <c:v>-0.24524021148681646</c:v>
                </c:pt>
                <c:pt idx="26602">
                  <c:v>0.18747870127356236</c:v>
                </c:pt>
                <c:pt idx="26603">
                  <c:v>-25.717857996622694</c:v>
                </c:pt>
                <c:pt idx="26604">
                  <c:v>-6.7895011901855487</c:v>
                </c:pt>
                <c:pt idx="26605">
                  <c:v>-2.1785399119060012</c:v>
                </c:pt>
                <c:pt idx="26606">
                  <c:v>-1.4087514877319336</c:v>
                </c:pt>
                <c:pt idx="26607">
                  <c:v>-1.9892034530639648</c:v>
                </c:pt>
                <c:pt idx="26608">
                  <c:v>-0.95614083607984013</c:v>
                </c:pt>
                <c:pt idx="26609">
                  <c:v>-0.50731309254967982</c:v>
                </c:pt>
                <c:pt idx="26610">
                  <c:v>-0.33879788716626547</c:v>
                </c:pt>
                <c:pt idx="26611">
                  <c:v>-0.18807474772131633</c:v>
                </c:pt>
                <c:pt idx="26612">
                  <c:v>-0.25075658162427328</c:v>
                </c:pt>
                <c:pt idx="26613">
                  <c:v>-0.18018341064453125</c:v>
                </c:pt>
                <c:pt idx="26614">
                  <c:v>-8.8010787963867201E-2</c:v>
                </c:pt>
                <c:pt idx="26615">
                  <c:v>3.5116831461550646E-2</c:v>
                </c:pt>
                <c:pt idx="26616">
                  <c:v>0.19532330830895717</c:v>
                </c:pt>
                <c:pt idx="26617">
                  <c:v>-0.21399561564135189</c:v>
                </c:pt>
                <c:pt idx="26618">
                  <c:v>-0.13094615936279308</c:v>
                </c:pt>
                <c:pt idx="26619">
                  <c:v>-0.47067515055334741</c:v>
                </c:pt>
                <c:pt idx="26620">
                  <c:v>-0.54098828633618745</c:v>
                </c:pt>
                <c:pt idx="26621">
                  <c:v>-0.48596700032544526</c:v>
                </c:pt>
                <c:pt idx="26622">
                  <c:v>-7.6455752054812379E-2</c:v>
                </c:pt>
                <c:pt idx="26623">
                  <c:v>7.3604265848757691E-2</c:v>
                </c:pt>
                <c:pt idx="26624">
                  <c:v>-7.5139363606695042E-2</c:v>
                </c:pt>
                <c:pt idx="26625">
                  <c:v>-7.6090494791628813E-2</c:v>
                </c:pt>
                <c:pt idx="26626">
                  <c:v>-8.3978970845578232E-2</c:v>
                </c:pt>
                <c:pt idx="26627">
                  <c:v>-0.19300937652587891</c:v>
                </c:pt>
                <c:pt idx="26628">
                  <c:v>-0.12776120503747287</c:v>
                </c:pt>
                <c:pt idx="26629">
                  <c:v>-6.9331804911257705E-2</c:v>
                </c:pt>
                <c:pt idx="26630">
                  <c:v>-0.11355304718017578</c:v>
                </c:pt>
                <c:pt idx="26631">
                  <c:v>-0.88169860839843783</c:v>
                </c:pt>
                <c:pt idx="26632">
                  <c:v>-1.4701496760050077</c:v>
                </c:pt>
                <c:pt idx="26633">
                  <c:v>1.1275796890258785</c:v>
                </c:pt>
                <c:pt idx="26634">
                  <c:v>4.3403584162394955</c:v>
                </c:pt>
                <c:pt idx="26635">
                  <c:v>5.394989649454712</c:v>
                </c:pt>
                <c:pt idx="26636">
                  <c:v>6.4529612859090566</c:v>
                </c:pt>
                <c:pt idx="26637">
                  <c:v>8.1603056589761991</c:v>
                </c:pt>
                <c:pt idx="26638">
                  <c:v>9.8100124994914495</c:v>
                </c:pt>
                <c:pt idx="26639">
                  <c:v>11.222330411275266</c:v>
                </c:pt>
                <c:pt idx="26640">
                  <c:v>11.471252759297727</c:v>
                </c:pt>
                <c:pt idx="26641">
                  <c:v>10.37135060628259</c:v>
                </c:pt>
                <c:pt idx="26642">
                  <c:v>9.8329505920410192</c:v>
                </c:pt>
                <c:pt idx="26643">
                  <c:v>10.486882527669316</c:v>
                </c:pt>
                <c:pt idx="26644">
                  <c:v>12.580659548441535</c:v>
                </c:pt>
                <c:pt idx="26645">
                  <c:v>14.765043576558472</c:v>
                </c:pt>
                <c:pt idx="26646">
                  <c:v>13.892795562744146</c:v>
                </c:pt>
                <c:pt idx="26647">
                  <c:v>13.258680343627933</c:v>
                </c:pt>
                <c:pt idx="26648">
                  <c:v>15.24629974365234</c:v>
                </c:pt>
                <c:pt idx="26649">
                  <c:v>15.001742998758917</c:v>
                </c:pt>
                <c:pt idx="26650">
                  <c:v>15.123452822367316</c:v>
                </c:pt>
                <c:pt idx="26651">
                  <c:v>13.038833300272698</c:v>
                </c:pt>
                <c:pt idx="26652">
                  <c:v>12.335836410522466</c:v>
                </c:pt>
                <c:pt idx="26653">
                  <c:v>15.882522900899295</c:v>
                </c:pt>
                <c:pt idx="26654">
                  <c:v>19.728850682576425</c:v>
                </c:pt>
                <c:pt idx="26655">
                  <c:v>16.024200439453125</c:v>
                </c:pt>
                <c:pt idx="26656">
                  <c:v>15.334161122640008</c:v>
                </c:pt>
                <c:pt idx="26657">
                  <c:v>15.709485054016117</c:v>
                </c:pt>
                <c:pt idx="26658">
                  <c:v>17.608039220174184</c:v>
                </c:pt>
                <c:pt idx="26659">
                  <c:v>17.910930315653445</c:v>
                </c:pt>
                <c:pt idx="26660">
                  <c:v>16.98592281341552</c:v>
                </c:pt>
                <c:pt idx="26661">
                  <c:v>18.131598790486706</c:v>
                </c:pt>
                <c:pt idx="26662">
                  <c:v>17.457932472228997</c:v>
                </c:pt>
                <c:pt idx="26663">
                  <c:v>18.797379175822016</c:v>
                </c:pt>
                <c:pt idx="26664">
                  <c:v>17.062979698181145</c:v>
                </c:pt>
                <c:pt idx="26665">
                  <c:v>-9.4926376342773509</c:v>
                </c:pt>
                <c:pt idx="26666">
                  <c:v>-73.898675600687611</c:v>
                </c:pt>
                <c:pt idx="26667">
                  <c:v>-27.49071915944409</c:v>
                </c:pt>
                <c:pt idx="26668">
                  <c:v>1.8543036778768283</c:v>
                </c:pt>
                <c:pt idx="26669">
                  <c:v>5.7896830240886201</c:v>
                </c:pt>
                <c:pt idx="26670">
                  <c:v>5.0343497594196833</c:v>
                </c:pt>
                <c:pt idx="26671">
                  <c:v>7.7754697799682635</c:v>
                </c:pt>
                <c:pt idx="26672">
                  <c:v>8.5381113688150592</c:v>
                </c:pt>
                <c:pt idx="26673">
                  <c:v>7.2433417638143318</c:v>
                </c:pt>
                <c:pt idx="26674">
                  <c:v>7.9647960662841797</c:v>
                </c:pt>
                <c:pt idx="26675">
                  <c:v>7.3491678237915039</c:v>
                </c:pt>
                <c:pt idx="26676">
                  <c:v>6.8058840433757251</c:v>
                </c:pt>
                <c:pt idx="26677">
                  <c:v>7.0833021799722928</c:v>
                </c:pt>
                <c:pt idx="26678">
                  <c:v>7.775517145792719</c:v>
                </c:pt>
                <c:pt idx="26679">
                  <c:v>6.7124748229980451</c:v>
                </c:pt>
                <c:pt idx="26680">
                  <c:v>6.4479821523030978</c:v>
                </c:pt>
                <c:pt idx="26681">
                  <c:v>8.5945860544840187</c:v>
                </c:pt>
                <c:pt idx="26682">
                  <c:v>10.185235977172852</c:v>
                </c:pt>
                <c:pt idx="26683">
                  <c:v>10.619434674580937</c:v>
                </c:pt>
                <c:pt idx="26684">
                  <c:v>11.899751663208011</c:v>
                </c:pt>
                <c:pt idx="26685">
                  <c:v>12.386270840962766</c:v>
                </c:pt>
                <c:pt idx="26686">
                  <c:v>11.097517331441285</c:v>
                </c:pt>
                <c:pt idx="26687">
                  <c:v>9.2938982645670194</c:v>
                </c:pt>
                <c:pt idx="26688">
                  <c:v>7.8107042312622053</c:v>
                </c:pt>
                <c:pt idx="26689">
                  <c:v>8.040232658386234</c:v>
                </c:pt>
                <c:pt idx="26690">
                  <c:v>8.2281875610351491</c:v>
                </c:pt>
                <c:pt idx="26691">
                  <c:v>8.7431364059448207</c:v>
                </c:pt>
                <c:pt idx="26692">
                  <c:v>8.9924748738606066</c:v>
                </c:pt>
                <c:pt idx="26693">
                  <c:v>7.9041614532470703</c:v>
                </c:pt>
                <c:pt idx="26694">
                  <c:v>4.0300941467285156</c:v>
                </c:pt>
                <c:pt idx="26695">
                  <c:v>0.82199509938561754</c:v>
                </c:pt>
                <c:pt idx="26696">
                  <c:v>2.3268750508625544</c:v>
                </c:pt>
                <c:pt idx="26697">
                  <c:v>4.5872265497844165</c:v>
                </c:pt>
                <c:pt idx="26698">
                  <c:v>5.8666486740112314</c:v>
                </c:pt>
                <c:pt idx="26699">
                  <c:v>6.2089754740396774</c:v>
                </c:pt>
                <c:pt idx="26700">
                  <c:v>6.7798611323038411</c:v>
                </c:pt>
                <c:pt idx="26701">
                  <c:v>6.2982616424560565</c:v>
                </c:pt>
                <c:pt idx="26702">
                  <c:v>6.5921859741210902</c:v>
                </c:pt>
                <c:pt idx="26703">
                  <c:v>7.1981083552042264</c:v>
                </c:pt>
                <c:pt idx="26704">
                  <c:v>7.7694822947185003</c:v>
                </c:pt>
                <c:pt idx="26705">
                  <c:v>7.0502189000446833</c:v>
                </c:pt>
                <c:pt idx="26706">
                  <c:v>5.8094946543375272</c:v>
                </c:pt>
                <c:pt idx="26707">
                  <c:v>5.8212394714355469</c:v>
                </c:pt>
                <c:pt idx="26708">
                  <c:v>6.1784238815307635</c:v>
                </c:pt>
                <c:pt idx="26709">
                  <c:v>5.7564789454143028</c:v>
                </c:pt>
                <c:pt idx="26710">
                  <c:v>5.1792701085407788</c:v>
                </c:pt>
                <c:pt idx="26711">
                  <c:v>5.7965641021728533</c:v>
                </c:pt>
                <c:pt idx="26712">
                  <c:v>6.8023627599079663</c:v>
                </c:pt>
                <c:pt idx="26713">
                  <c:v>7.7153997421264666</c:v>
                </c:pt>
                <c:pt idx="26714">
                  <c:v>8.1832491556804143</c:v>
                </c:pt>
                <c:pt idx="26715">
                  <c:v>6.9999863306680918</c:v>
                </c:pt>
                <c:pt idx="26716">
                  <c:v>6.4020147323608398</c:v>
                </c:pt>
                <c:pt idx="26717">
                  <c:v>6.6787910461425781</c:v>
                </c:pt>
                <c:pt idx="26718">
                  <c:v>6.4844004313150663</c:v>
                </c:pt>
                <c:pt idx="26719">
                  <c:v>5.7844340006511175</c:v>
                </c:pt>
                <c:pt idx="26720">
                  <c:v>5.3134425481160843</c:v>
                </c:pt>
                <c:pt idx="26721">
                  <c:v>5.5253477096557617</c:v>
                </c:pt>
                <c:pt idx="26722">
                  <c:v>6.0344336827595288</c:v>
                </c:pt>
                <c:pt idx="26723">
                  <c:v>6.0643040339151622</c:v>
                </c:pt>
                <c:pt idx="26724">
                  <c:v>5.8137795130411414</c:v>
                </c:pt>
                <c:pt idx="26725">
                  <c:v>39.665953636169462</c:v>
                </c:pt>
                <c:pt idx="26726">
                  <c:v>204.99145952860528</c:v>
                </c:pt>
                <c:pt idx="26727">
                  <c:v>245.06051890055346</c:v>
                </c:pt>
                <c:pt idx="26728">
                  <c:v>142.95126628875738</c:v>
                </c:pt>
                <c:pt idx="26729">
                  <c:v>72.155608177185016</c:v>
                </c:pt>
                <c:pt idx="26730">
                  <c:v>31.010228792826418</c:v>
                </c:pt>
                <c:pt idx="26731">
                  <c:v>17.172452608744262</c:v>
                </c:pt>
                <c:pt idx="26732">
                  <c:v>15.124021530151364</c:v>
                </c:pt>
                <c:pt idx="26733">
                  <c:v>15.373262723286986</c:v>
                </c:pt>
                <c:pt idx="26734">
                  <c:v>14.022661526997922</c:v>
                </c:pt>
                <c:pt idx="26735">
                  <c:v>12.981685638427738</c:v>
                </c:pt>
                <c:pt idx="26736">
                  <c:v>12.341466903686523</c:v>
                </c:pt>
                <c:pt idx="26737">
                  <c:v>11.666939099629765</c:v>
                </c:pt>
                <c:pt idx="26738">
                  <c:v>11.453000386555917</c:v>
                </c:pt>
                <c:pt idx="26739">
                  <c:v>11.446696917215952</c:v>
                </c:pt>
                <c:pt idx="26740">
                  <c:v>11.742450714111328</c:v>
                </c:pt>
                <c:pt idx="26741">
                  <c:v>12.041438102722168</c:v>
                </c:pt>
                <c:pt idx="26742">
                  <c:v>12.377366065979004</c:v>
                </c:pt>
                <c:pt idx="26743">
                  <c:v>12.92023976643884</c:v>
                </c:pt>
                <c:pt idx="26744">
                  <c:v>14.01203536987305</c:v>
                </c:pt>
                <c:pt idx="26745">
                  <c:v>13.414565404256223</c:v>
                </c:pt>
                <c:pt idx="26746">
                  <c:v>12.090533256530765</c:v>
                </c:pt>
                <c:pt idx="26747">
                  <c:v>11.4077262878418</c:v>
                </c:pt>
                <c:pt idx="26748">
                  <c:v>10.435468673706056</c:v>
                </c:pt>
                <c:pt idx="26749">
                  <c:v>9.42506154378259</c:v>
                </c:pt>
                <c:pt idx="26750">
                  <c:v>9.0181872049968188</c:v>
                </c:pt>
                <c:pt idx="26751">
                  <c:v>9.3808581034343188</c:v>
                </c:pt>
                <c:pt idx="26752">
                  <c:v>9.3255160649616791</c:v>
                </c:pt>
                <c:pt idx="26753">
                  <c:v>9.8077723185221011</c:v>
                </c:pt>
                <c:pt idx="26754">
                  <c:v>11.504261970520018</c:v>
                </c:pt>
                <c:pt idx="26755">
                  <c:v>-0.69215234120690616</c:v>
                </c:pt>
                <c:pt idx="26756">
                  <c:v>-9.4245074590047597</c:v>
                </c:pt>
                <c:pt idx="26757">
                  <c:v>-3.7435890833536405</c:v>
                </c:pt>
                <c:pt idx="26758">
                  <c:v>1.759515444437739</c:v>
                </c:pt>
                <c:pt idx="26759">
                  <c:v>3.7171805699666738</c:v>
                </c:pt>
                <c:pt idx="26760">
                  <c:v>4.207069396972658</c:v>
                </c:pt>
                <c:pt idx="26761">
                  <c:v>4.3844235738118869</c:v>
                </c:pt>
                <c:pt idx="26762">
                  <c:v>4.4780521392822292</c:v>
                </c:pt>
                <c:pt idx="26763">
                  <c:v>4.417868932088254</c:v>
                </c:pt>
                <c:pt idx="26764">
                  <c:v>4.4935503005981454</c:v>
                </c:pt>
                <c:pt idx="26765">
                  <c:v>4.3031044006347674</c:v>
                </c:pt>
                <c:pt idx="26766">
                  <c:v>5.502512613932252</c:v>
                </c:pt>
                <c:pt idx="26767">
                  <c:v>5.5145845413207963</c:v>
                </c:pt>
                <c:pt idx="26768">
                  <c:v>4.022859573364256</c:v>
                </c:pt>
                <c:pt idx="26769">
                  <c:v>3.3643042246500272</c:v>
                </c:pt>
                <c:pt idx="26770">
                  <c:v>3.1609636942546331</c:v>
                </c:pt>
                <c:pt idx="26771">
                  <c:v>3.276658376057866</c:v>
                </c:pt>
                <c:pt idx="26772">
                  <c:v>3.5636342366535709</c:v>
                </c:pt>
                <c:pt idx="26773">
                  <c:v>3.6308031082153329</c:v>
                </c:pt>
                <c:pt idx="26774">
                  <c:v>3.8516190846761433</c:v>
                </c:pt>
                <c:pt idx="26775">
                  <c:v>4.0735301971435565</c:v>
                </c:pt>
                <c:pt idx="26776">
                  <c:v>4.2158041000366211</c:v>
                </c:pt>
                <c:pt idx="26777">
                  <c:v>4.278620402018193</c:v>
                </c:pt>
                <c:pt idx="26778">
                  <c:v>4.2920955022176486</c:v>
                </c:pt>
                <c:pt idx="26779">
                  <c:v>4.0519097646077853</c:v>
                </c:pt>
                <c:pt idx="26780">
                  <c:v>3.8670978546142587</c:v>
                </c:pt>
                <c:pt idx="26781">
                  <c:v>3.5342636108398429</c:v>
                </c:pt>
                <c:pt idx="26782">
                  <c:v>3.7494773864746094</c:v>
                </c:pt>
                <c:pt idx="26783">
                  <c:v>-2.5684061050415039</c:v>
                </c:pt>
                <c:pt idx="26784">
                  <c:v>-6.5398508707681895</c:v>
                </c:pt>
                <c:pt idx="26785">
                  <c:v>-8.6287005742391329</c:v>
                </c:pt>
                <c:pt idx="26786">
                  <c:v>-5.3132813771566108</c:v>
                </c:pt>
                <c:pt idx="26787">
                  <c:v>22.028785387675036</c:v>
                </c:pt>
                <c:pt idx="26788">
                  <c:v>54.349906603495342</c:v>
                </c:pt>
                <c:pt idx="26789">
                  <c:v>15.37299728393555</c:v>
                </c:pt>
                <c:pt idx="26790">
                  <c:v>-41.524730046590221</c:v>
                </c:pt>
                <c:pt idx="26791">
                  <c:v>-56.241894086202002</c:v>
                </c:pt>
                <c:pt idx="26792">
                  <c:v>-25.90566349029541</c:v>
                </c:pt>
                <c:pt idx="26793">
                  <c:v>0.58681170145666739</c:v>
                </c:pt>
                <c:pt idx="26794">
                  <c:v>14.866637547810802</c:v>
                </c:pt>
                <c:pt idx="26795">
                  <c:v>20.487991650899293</c:v>
                </c:pt>
                <c:pt idx="26796">
                  <c:v>22.786305745442746</c:v>
                </c:pt>
                <c:pt idx="26797">
                  <c:v>26.083415667216066</c:v>
                </c:pt>
                <c:pt idx="26798">
                  <c:v>25.895661989847888</c:v>
                </c:pt>
                <c:pt idx="26799">
                  <c:v>25.757556597391726</c:v>
                </c:pt>
                <c:pt idx="26800">
                  <c:v>23.168348948160876</c:v>
                </c:pt>
                <c:pt idx="26801">
                  <c:v>24.369723637898687</c:v>
                </c:pt>
                <c:pt idx="26802">
                  <c:v>29.95933755238854</c:v>
                </c:pt>
                <c:pt idx="26803">
                  <c:v>33.816751797994002</c:v>
                </c:pt>
                <c:pt idx="26804">
                  <c:v>35.766208012898687</c:v>
                </c:pt>
                <c:pt idx="26805">
                  <c:v>36.201135635376033</c:v>
                </c:pt>
                <c:pt idx="26806">
                  <c:v>35.94934018452966</c:v>
                </c:pt>
                <c:pt idx="26807">
                  <c:v>35.754325866699205</c:v>
                </c:pt>
                <c:pt idx="26808">
                  <c:v>35.557716369628906</c:v>
                </c:pt>
                <c:pt idx="26809">
                  <c:v>35.485345840454116</c:v>
                </c:pt>
                <c:pt idx="26810">
                  <c:v>35.003934224446645</c:v>
                </c:pt>
                <c:pt idx="26811">
                  <c:v>35.569600423177121</c:v>
                </c:pt>
                <c:pt idx="26812">
                  <c:v>33.386249224344844</c:v>
                </c:pt>
                <c:pt idx="26813">
                  <c:v>11.513446807861335</c:v>
                </c:pt>
                <c:pt idx="26814">
                  <c:v>-20.941570599873888</c:v>
                </c:pt>
                <c:pt idx="26815">
                  <c:v>-63.713147481282441</c:v>
                </c:pt>
                <c:pt idx="26816">
                  <c:v>-86.42623392740893</c:v>
                </c:pt>
                <c:pt idx="26817">
                  <c:v>-95.998441696166978</c:v>
                </c:pt>
                <c:pt idx="26818">
                  <c:v>-101.04663976033537</c:v>
                </c:pt>
                <c:pt idx="26819">
                  <c:v>-103.45635414123538</c:v>
                </c:pt>
                <c:pt idx="26820">
                  <c:v>-104.77164681752524</c:v>
                </c:pt>
                <c:pt idx="26821">
                  <c:v>-107.50643889109298</c:v>
                </c:pt>
                <c:pt idx="26822">
                  <c:v>-113.23720169067386</c:v>
                </c:pt>
                <c:pt idx="26823">
                  <c:v>-118.28202533721924</c:v>
                </c:pt>
                <c:pt idx="26824">
                  <c:v>-121.06431611378986</c:v>
                </c:pt>
                <c:pt idx="26825">
                  <c:v>-121.60345872243234</c:v>
                </c:pt>
                <c:pt idx="26826">
                  <c:v>-125.78267002105713</c:v>
                </c:pt>
                <c:pt idx="26827">
                  <c:v>-126.02552286783848</c:v>
                </c:pt>
                <c:pt idx="26828">
                  <c:v>-123.400315284729</c:v>
                </c:pt>
                <c:pt idx="26829">
                  <c:v>-119.91852919260657</c:v>
                </c:pt>
                <c:pt idx="26830">
                  <c:v>-117.63538614908846</c:v>
                </c:pt>
                <c:pt idx="26831">
                  <c:v>-117.46244398752846</c:v>
                </c:pt>
                <c:pt idx="26832">
                  <c:v>-118.05589898427331</c:v>
                </c:pt>
                <c:pt idx="26833">
                  <c:v>-119.76275189717612</c:v>
                </c:pt>
                <c:pt idx="26834">
                  <c:v>-119.33903757731115</c:v>
                </c:pt>
                <c:pt idx="26835">
                  <c:v>-116.2264264424642</c:v>
                </c:pt>
                <c:pt idx="26836">
                  <c:v>-110.88989543914796</c:v>
                </c:pt>
                <c:pt idx="26837">
                  <c:v>-104.26408418019616</c:v>
                </c:pt>
                <c:pt idx="26838">
                  <c:v>-94.227549235026117</c:v>
                </c:pt>
                <c:pt idx="26839">
                  <c:v>-85.54712454477945</c:v>
                </c:pt>
                <c:pt idx="26840">
                  <c:v>-83.823173205057742</c:v>
                </c:pt>
                <c:pt idx="26841">
                  <c:v>-80.769466082255022</c:v>
                </c:pt>
                <c:pt idx="26842">
                  <c:v>-77.667381604512457</c:v>
                </c:pt>
                <c:pt idx="26843">
                  <c:v>-77.093735694885254</c:v>
                </c:pt>
                <c:pt idx="26844">
                  <c:v>-72.879859924316406</c:v>
                </c:pt>
                <c:pt idx="26845">
                  <c:v>-72.579724311828585</c:v>
                </c:pt>
                <c:pt idx="26846">
                  <c:v>-81.678355216979924</c:v>
                </c:pt>
                <c:pt idx="26847">
                  <c:v>-88.720221519470215</c:v>
                </c:pt>
                <c:pt idx="26848">
                  <c:v>-91.270877202351855</c:v>
                </c:pt>
                <c:pt idx="26849">
                  <c:v>-96.322349230448324</c:v>
                </c:pt>
                <c:pt idx="26850">
                  <c:v>-107.99744923909499</c:v>
                </c:pt>
                <c:pt idx="26851">
                  <c:v>-118.96107228597012</c:v>
                </c:pt>
                <c:pt idx="26852">
                  <c:v>-123.19379806518555</c:v>
                </c:pt>
                <c:pt idx="26853">
                  <c:v>-121.94892152150476</c:v>
                </c:pt>
                <c:pt idx="26854">
                  <c:v>-118.86957327524831</c:v>
                </c:pt>
                <c:pt idx="26855">
                  <c:v>-115.53780301411939</c:v>
                </c:pt>
                <c:pt idx="26856">
                  <c:v>-113.2736234664917</c:v>
                </c:pt>
                <c:pt idx="26857">
                  <c:v>-112.98657925923659</c:v>
                </c:pt>
                <c:pt idx="26858">
                  <c:v>-114.22413063049315</c:v>
                </c:pt>
                <c:pt idx="26859">
                  <c:v>-116.67929490407312</c:v>
                </c:pt>
                <c:pt idx="26860">
                  <c:v>-119.26861317952478</c:v>
                </c:pt>
                <c:pt idx="26861">
                  <c:v>-120.45602099100761</c:v>
                </c:pt>
                <c:pt idx="26862">
                  <c:v>-119.3856315612793</c:v>
                </c:pt>
                <c:pt idx="26863">
                  <c:v>-118.57772350311279</c:v>
                </c:pt>
                <c:pt idx="26864">
                  <c:v>-120.07333151499432</c:v>
                </c:pt>
                <c:pt idx="26865">
                  <c:v>-120.70561472574869</c:v>
                </c:pt>
                <c:pt idx="26866">
                  <c:v>-118.64177799224854</c:v>
                </c:pt>
                <c:pt idx="26867">
                  <c:v>-114.33630593617761</c:v>
                </c:pt>
                <c:pt idx="26868">
                  <c:v>-110.75274022420251</c:v>
                </c:pt>
                <c:pt idx="26869">
                  <c:v>-106.54272333780921</c:v>
                </c:pt>
                <c:pt idx="26870">
                  <c:v>-101.83594385782882</c:v>
                </c:pt>
                <c:pt idx="26871">
                  <c:v>-98.191742261250852</c:v>
                </c:pt>
                <c:pt idx="26872">
                  <c:v>-94.343321482340485</c:v>
                </c:pt>
                <c:pt idx="26873">
                  <c:v>-90.630755742390988</c:v>
                </c:pt>
                <c:pt idx="26874">
                  <c:v>-84.665401458740206</c:v>
                </c:pt>
                <c:pt idx="26875">
                  <c:v>-76.219670613606681</c:v>
                </c:pt>
                <c:pt idx="26876">
                  <c:v>-67.338300704956026</c:v>
                </c:pt>
                <c:pt idx="26877">
                  <c:v>-60.101460774739493</c:v>
                </c:pt>
                <c:pt idx="26878">
                  <c:v>-55.760004679361941</c:v>
                </c:pt>
                <c:pt idx="26879">
                  <c:v>-54.559682846069336</c:v>
                </c:pt>
                <c:pt idx="26880">
                  <c:v>-53.630175908406613</c:v>
                </c:pt>
                <c:pt idx="26881">
                  <c:v>-56.404359817504883</c:v>
                </c:pt>
                <c:pt idx="26882">
                  <c:v>-60.999034245808858</c:v>
                </c:pt>
                <c:pt idx="26883">
                  <c:v>-66.235016504923578</c:v>
                </c:pt>
                <c:pt idx="26884">
                  <c:v>-73.13278293609612</c:v>
                </c:pt>
                <c:pt idx="26885">
                  <c:v>-78.695761044820188</c:v>
                </c:pt>
                <c:pt idx="26886">
                  <c:v>-83.155329386393163</c:v>
                </c:pt>
                <c:pt idx="26887">
                  <c:v>-86.575563112894713</c:v>
                </c:pt>
                <c:pt idx="26888">
                  <c:v>-89.605717023213714</c:v>
                </c:pt>
                <c:pt idx="26889">
                  <c:v>-91.170557022094656</c:v>
                </c:pt>
                <c:pt idx="26890">
                  <c:v>-84.381352106730048</c:v>
                </c:pt>
                <c:pt idx="26891">
                  <c:v>-55.399416605631458</c:v>
                </c:pt>
                <c:pt idx="26892">
                  <c:v>-8.4971863428752421</c:v>
                </c:pt>
                <c:pt idx="26893">
                  <c:v>9.1873095830281954</c:v>
                </c:pt>
                <c:pt idx="26894">
                  <c:v>10.703358650207518</c:v>
                </c:pt>
                <c:pt idx="26895">
                  <c:v>6.3418893814086914</c:v>
                </c:pt>
                <c:pt idx="26896">
                  <c:v>4.0142752329508085</c:v>
                </c:pt>
                <c:pt idx="26897">
                  <c:v>2.5214246114095431</c:v>
                </c:pt>
                <c:pt idx="26898">
                  <c:v>1.939882914225223</c:v>
                </c:pt>
                <c:pt idx="26899">
                  <c:v>1.1731834411621098</c:v>
                </c:pt>
                <c:pt idx="26900">
                  <c:v>0.76288159688306245</c:v>
                </c:pt>
                <c:pt idx="26901">
                  <c:v>0.63113276163733167</c:v>
                </c:pt>
                <c:pt idx="26902">
                  <c:v>0.578216552734375</c:v>
                </c:pt>
                <c:pt idx="26903">
                  <c:v>0.63935565948486373</c:v>
                </c:pt>
                <c:pt idx="26904">
                  <c:v>-0.77672767639160212</c:v>
                </c:pt>
                <c:pt idx="26905">
                  <c:v>-3.3616046905517578</c:v>
                </c:pt>
                <c:pt idx="26906">
                  <c:v>-3.7829589843749991</c:v>
                </c:pt>
                <c:pt idx="26907">
                  <c:v>-4.9382893244426249</c:v>
                </c:pt>
                <c:pt idx="26908">
                  <c:v>-7.2115961710612737</c:v>
                </c:pt>
                <c:pt idx="26909">
                  <c:v>-14.62615966796875</c:v>
                </c:pt>
                <c:pt idx="26910">
                  <c:v>-33.940606117248507</c:v>
                </c:pt>
                <c:pt idx="26911">
                  <c:v>-46.641391436259028</c:v>
                </c:pt>
                <c:pt idx="26912">
                  <c:v>-50.219762802124038</c:v>
                </c:pt>
                <c:pt idx="26913">
                  <c:v>-49.329819043477414</c:v>
                </c:pt>
                <c:pt idx="26914">
                  <c:v>-43.736189524332644</c:v>
                </c:pt>
                <c:pt idx="26915">
                  <c:v>-36.959266980489005</c:v>
                </c:pt>
                <c:pt idx="26916">
                  <c:v>-27.0066407521565</c:v>
                </c:pt>
                <c:pt idx="26917">
                  <c:v>-18.756428718566887</c:v>
                </c:pt>
                <c:pt idx="26918">
                  <c:v>-13.123331705729125</c:v>
                </c:pt>
                <c:pt idx="26919">
                  <c:v>-10.684486389160156</c:v>
                </c:pt>
                <c:pt idx="26920">
                  <c:v>-9.3251552581787163</c:v>
                </c:pt>
                <c:pt idx="26921">
                  <c:v>0.42135969797766426</c:v>
                </c:pt>
                <c:pt idx="26922">
                  <c:v>11.126029650370242</c:v>
                </c:pt>
                <c:pt idx="26923">
                  <c:v>13.335634867350228</c:v>
                </c:pt>
                <c:pt idx="26924">
                  <c:v>21.940706888834583</c:v>
                </c:pt>
                <c:pt idx="26925">
                  <c:v>37.18113517761229</c:v>
                </c:pt>
                <c:pt idx="26926">
                  <c:v>55.061313947041889</c:v>
                </c:pt>
                <c:pt idx="26927">
                  <c:v>76.586292266845703</c:v>
                </c:pt>
                <c:pt idx="26928">
                  <c:v>99.977767308552956</c:v>
                </c:pt>
                <c:pt idx="26929">
                  <c:v>114.70956357320156</c:v>
                </c:pt>
                <c:pt idx="26930">
                  <c:v>121.18441899617517</c:v>
                </c:pt>
                <c:pt idx="26931">
                  <c:v>124.34453900655112</c:v>
                </c:pt>
                <c:pt idx="26932">
                  <c:v>126.49849128723146</c:v>
                </c:pt>
                <c:pt idx="26933">
                  <c:v>128.41176096598304</c:v>
                </c:pt>
                <c:pt idx="26934">
                  <c:v>128.69876003265381</c:v>
                </c:pt>
                <c:pt idx="26935">
                  <c:v>128.86170705159506</c:v>
                </c:pt>
                <c:pt idx="26936">
                  <c:v>128.31641832987464</c:v>
                </c:pt>
                <c:pt idx="26937">
                  <c:v>128.34030723571777</c:v>
                </c:pt>
                <c:pt idx="26938">
                  <c:v>130.19972387949622</c:v>
                </c:pt>
                <c:pt idx="26939">
                  <c:v>131.16835753122979</c:v>
                </c:pt>
                <c:pt idx="26940">
                  <c:v>130.37364037831628</c:v>
                </c:pt>
                <c:pt idx="26941">
                  <c:v>126.91662216186528</c:v>
                </c:pt>
                <c:pt idx="26942">
                  <c:v>116.71168740590409</c:v>
                </c:pt>
                <c:pt idx="26943">
                  <c:v>96.859221776326507</c:v>
                </c:pt>
                <c:pt idx="26944">
                  <c:v>57.633720715840695</c:v>
                </c:pt>
                <c:pt idx="26945">
                  <c:v>16.116594314575192</c:v>
                </c:pt>
                <c:pt idx="26946">
                  <c:v>-1.1481062571207299</c:v>
                </c:pt>
                <c:pt idx="26947">
                  <c:v>-7.6009906133015175</c:v>
                </c:pt>
                <c:pt idx="26948">
                  <c:v>-8.1800670623779279</c:v>
                </c:pt>
                <c:pt idx="26949">
                  <c:v>-2.6115481058756127</c:v>
                </c:pt>
                <c:pt idx="26950">
                  <c:v>2.4165178934732676</c:v>
                </c:pt>
                <c:pt idx="26951">
                  <c:v>3.5983219146728516</c:v>
                </c:pt>
                <c:pt idx="26952">
                  <c:v>2.3241256078084689</c:v>
                </c:pt>
                <c:pt idx="26953">
                  <c:v>7.4959437052370986E-2</c:v>
                </c:pt>
                <c:pt idx="26954">
                  <c:v>-2.3046855926513672</c:v>
                </c:pt>
                <c:pt idx="26955">
                  <c:v>-3.6103620529174814</c:v>
                </c:pt>
                <c:pt idx="26956">
                  <c:v>-4.1273120244344446</c:v>
                </c:pt>
                <c:pt idx="26957">
                  <c:v>-3.7790997823079815</c:v>
                </c:pt>
                <c:pt idx="26958">
                  <c:v>-3.812808036804197</c:v>
                </c:pt>
                <c:pt idx="26959">
                  <c:v>-3.6800330479940175</c:v>
                </c:pt>
                <c:pt idx="26960">
                  <c:v>-2.8622274398803702</c:v>
                </c:pt>
                <c:pt idx="26961">
                  <c:v>-3.1006323496501409</c:v>
                </c:pt>
                <c:pt idx="26962">
                  <c:v>-3.0075105031330622</c:v>
                </c:pt>
                <c:pt idx="26963">
                  <c:v>-2.5487349828083561</c:v>
                </c:pt>
                <c:pt idx="26964">
                  <c:v>-2.7033440272012981</c:v>
                </c:pt>
                <c:pt idx="26965">
                  <c:v>-2.6505918502807626</c:v>
                </c:pt>
                <c:pt idx="26966">
                  <c:v>-0.59596061706542969</c:v>
                </c:pt>
                <c:pt idx="26967">
                  <c:v>0.47861576080322277</c:v>
                </c:pt>
                <c:pt idx="26968">
                  <c:v>0.29500579833984403</c:v>
                </c:pt>
                <c:pt idx="26969">
                  <c:v>-3.1028388341268274</c:v>
                </c:pt>
                <c:pt idx="26970">
                  <c:v>-1.8514521916707742</c:v>
                </c:pt>
                <c:pt idx="26971">
                  <c:v>-0.45122528076171875</c:v>
                </c:pt>
                <c:pt idx="26972">
                  <c:v>-0.50965881347656283</c:v>
                </c:pt>
                <c:pt idx="26973">
                  <c:v>-0.14850552876794154</c:v>
                </c:pt>
                <c:pt idx="26974">
                  <c:v>-0.1509952545166017</c:v>
                </c:pt>
                <c:pt idx="26975">
                  <c:v>-0.50358041127515207</c:v>
                </c:pt>
                <c:pt idx="26976">
                  <c:v>-0.19016838073730477</c:v>
                </c:pt>
                <c:pt idx="26977">
                  <c:v>-8.5055033366643433E-3</c:v>
                </c:pt>
                <c:pt idx="26978">
                  <c:v>1.1299133300781253E-2</c:v>
                </c:pt>
                <c:pt idx="26979">
                  <c:v>-5.3798039754269687E-2</c:v>
                </c:pt>
                <c:pt idx="26980">
                  <c:v>-8.6250305175781292E-2</c:v>
                </c:pt>
                <c:pt idx="26981">
                  <c:v>-0.2223755518596135</c:v>
                </c:pt>
                <c:pt idx="26982">
                  <c:v>-0.20039463043212896</c:v>
                </c:pt>
                <c:pt idx="26983">
                  <c:v>-0.14120610555016821</c:v>
                </c:pt>
                <c:pt idx="26984">
                  <c:v>-0.11715730031323801</c:v>
                </c:pt>
                <c:pt idx="26985">
                  <c:v>-0.14413007100415592</c:v>
                </c:pt>
                <c:pt idx="26986">
                  <c:v>-0.11718114217126191</c:v>
                </c:pt>
                <c:pt idx="26987">
                  <c:v>-0.13400268554687506</c:v>
                </c:pt>
                <c:pt idx="26988">
                  <c:v>-0.12047259012854283</c:v>
                </c:pt>
                <c:pt idx="26989">
                  <c:v>-3.8131395975824503E-2</c:v>
                </c:pt>
                <c:pt idx="26990">
                  <c:v>-9.5896085103390788E-2</c:v>
                </c:pt>
                <c:pt idx="26991">
                  <c:v>-0.10946114857995329</c:v>
                </c:pt>
                <c:pt idx="26992">
                  <c:v>-9.2150688171386747E-2</c:v>
                </c:pt>
                <c:pt idx="26993">
                  <c:v>-7.754325866699217E-3</c:v>
                </c:pt>
                <c:pt idx="26994">
                  <c:v>-7.5521469116210938E-3</c:v>
                </c:pt>
                <c:pt idx="26995">
                  <c:v>-9.1600418090820365E-3</c:v>
                </c:pt>
                <c:pt idx="26996">
                  <c:v>-4.1501267751058304</c:v>
                </c:pt>
                <c:pt idx="26997">
                  <c:v>-0.33594830830884376</c:v>
                </c:pt>
                <c:pt idx="26998">
                  <c:v>3.4153426488240939</c:v>
                </c:pt>
                <c:pt idx="26999">
                  <c:v>-6.8531357447305918</c:v>
                </c:pt>
                <c:pt idx="27000">
                  <c:v>36.044736226399792</c:v>
                </c:pt>
                <c:pt idx="27001">
                  <c:v>74.827328681945829</c:v>
                </c:pt>
                <c:pt idx="27002">
                  <c:v>135.09166018168128</c:v>
                </c:pt>
                <c:pt idx="27003">
                  <c:v>104.10848204294834</c:v>
                </c:pt>
                <c:pt idx="27004">
                  <c:v>105.22578748067224</c:v>
                </c:pt>
                <c:pt idx="27005">
                  <c:v>131.98327509562171</c:v>
                </c:pt>
                <c:pt idx="27006">
                  <c:v>95.667665163675906</c:v>
                </c:pt>
                <c:pt idx="27007">
                  <c:v>97.323506673177121</c:v>
                </c:pt>
                <c:pt idx="27008">
                  <c:v>84.505500157674135</c:v>
                </c:pt>
                <c:pt idx="27009">
                  <c:v>50.180075327555315</c:v>
                </c:pt>
                <c:pt idx="27010">
                  <c:v>24.163028081258183</c:v>
                </c:pt>
                <c:pt idx="27011">
                  <c:v>41.297409693400027</c:v>
                </c:pt>
                <c:pt idx="27012">
                  <c:v>78.94796021779382</c:v>
                </c:pt>
                <c:pt idx="27013">
                  <c:v>110.65740394592288</c:v>
                </c:pt>
                <c:pt idx="27014">
                  <c:v>86.433303197224959</c:v>
                </c:pt>
                <c:pt idx="27015">
                  <c:v>85.10474522908531</c:v>
                </c:pt>
                <c:pt idx="27016">
                  <c:v>102.84048684438071</c:v>
                </c:pt>
                <c:pt idx="27017">
                  <c:v>102.20364729563391</c:v>
                </c:pt>
                <c:pt idx="27018">
                  <c:v>128.69825776418037</c:v>
                </c:pt>
                <c:pt idx="27019">
                  <c:v>104.18224811553948</c:v>
                </c:pt>
                <c:pt idx="27020">
                  <c:v>93.480951627095465</c:v>
                </c:pt>
                <c:pt idx="27021">
                  <c:v>115.43473784128831</c:v>
                </c:pt>
                <c:pt idx="27022">
                  <c:v>130.77092329661053</c:v>
                </c:pt>
                <c:pt idx="27023">
                  <c:v>102.64376099904372</c:v>
                </c:pt>
                <c:pt idx="27024">
                  <c:v>85.0430351893107</c:v>
                </c:pt>
                <c:pt idx="27025">
                  <c:v>75.723049799601199</c:v>
                </c:pt>
                <c:pt idx="27026">
                  <c:v>63.708606402079354</c:v>
                </c:pt>
                <c:pt idx="27027">
                  <c:v>64.701987902323353</c:v>
                </c:pt>
                <c:pt idx="27028">
                  <c:v>47.30921681722009</c:v>
                </c:pt>
                <c:pt idx="27029">
                  <c:v>56.676373799641965</c:v>
                </c:pt>
                <c:pt idx="27030">
                  <c:v>49.348436037699344</c:v>
                </c:pt>
                <c:pt idx="27031">
                  <c:v>27.532200177510617</c:v>
                </c:pt>
                <c:pt idx="27032">
                  <c:v>28.329216639200801</c:v>
                </c:pt>
                <c:pt idx="27033">
                  <c:v>25.808232625325548</c:v>
                </c:pt>
                <c:pt idx="27034">
                  <c:v>17.143261591593387</c:v>
                </c:pt>
                <c:pt idx="27035">
                  <c:v>12.60601774851477</c:v>
                </c:pt>
                <c:pt idx="27036">
                  <c:v>17.085656801859493</c:v>
                </c:pt>
                <c:pt idx="27037">
                  <c:v>31.1797364552815</c:v>
                </c:pt>
                <c:pt idx="27038">
                  <c:v>29.901710510253899</c:v>
                </c:pt>
                <c:pt idx="27039">
                  <c:v>27.520011901855476</c:v>
                </c:pt>
                <c:pt idx="27040">
                  <c:v>26.631273905436167</c:v>
                </c:pt>
                <c:pt idx="27041">
                  <c:v>14.432154337565184</c:v>
                </c:pt>
                <c:pt idx="27042">
                  <c:v>30.328777949015262</c:v>
                </c:pt>
                <c:pt idx="27043">
                  <c:v>31.647481918334961</c:v>
                </c:pt>
                <c:pt idx="27044">
                  <c:v>36.452620824178112</c:v>
                </c:pt>
                <c:pt idx="27045">
                  <c:v>31.451564788818366</c:v>
                </c:pt>
                <c:pt idx="27046">
                  <c:v>26.333360989888554</c:v>
                </c:pt>
                <c:pt idx="27047">
                  <c:v>22.309924443562863</c:v>
                </c:pt>
                <c:pt idx="27048">
                  <c:v>17.335892041524289</c:v>
                </c:pt>
                <c:pt idx="27049">
                  <c:v>16.503494262695313</c:v>
                </c:pt>
                <c:pt idx="27050">
                  <c:v>14.156859397888187</c:v>
                </c:pt>
                <c:pt idx="27051">
                  <c:v>19.064912796020508</c:v>
                </c:pt>
                <c:pt idx="27052">
                  <c:v>21.185614267984981</c:v>
                </c:pt>
                <c:pt idx="27053">
                  <c:v>22.243609746297224</c:v>
                </c:pt>
                <c:pt idx="27054">
                  <c:v>19.620658238728879</c:v>
                </c:pt>
                <c:pt idx="27055">
                  <c:v>23.938581784566274</c:v>
                </c:pt>
                <c:pt idx="27056">
                  <c:v>20.630458831787109</c:v>
                </c:pt>
                <c:pt idx="27057">
                  <c:v>109.15504360198975</c:v>
                </c:pt>
                <c:pt idx="27058">
                  <c:v>232.10140800476074</c:v>
                </c:pt>
                <c:pt idx="27059">
                  <c:v>160.74544207255042</c:v>
                </c:pt>
                <c:pt idx="27060">
                  <c:v>102.41155433654792</c:v>
                </c:pt>
                <c:pt idx="27061">
                  <c:v>92.52671353022258</c:v>
                </c:pt>
                <c:pt idx="27062">
                  <c:v>103.44627539316809</c:v>
                </c:pt>
                <c:pt idx="27063">
                  <c:v>130.55911397933966</c:v>
                </c:pt>
                <c:pt idx="27064">
                  <c:v>123.25195185343422</c:v>
                </c:pt>
                <c:pt idx="27065">
                  <c:v>84.51743952433273</c:v>
                </c:pt>
                <c:pt idx="27066">
                  <c:v>13.585568745930971</c:v>
                </c:pt>
                <c:pt idx="27067">
                  <c:v>-0.62340402603149436</c:v>
                </c:pt>
                <c:pt idx="27068">
                  <c:v>-0.29347515106201183</c:v>
                </c:pt>
                <c:pt idx="27069">
                  <c:v>-0.34138949712121325</c:v>
                </c:pt>
                <c:pt idx="27070">
                  <c:v>1.4993907610575548</c:v>
                </c:pt>
                <c:pt idx="27071">
                  <c:v>0.94589980443322508</c:v>
                </c:pt>
                <c:pt idx="27072">
                  <c:v>0.10416730244958219</c:v>
                </c:pt>
                <c:pt idx="27073">
                  <c:v>3.1339327494492876E-3</c:v>
                </c:pt>
                <c:pt idx="27074">
                  <c:v>4.5472304026247926E-2</c:v>
                </c:pt>
                <c:pt idx="27075">
                  <c:v>6.2523365020751953E-2</c:v>
                </c:pt>
                <c:pt idx="27076">
                  <c:v>0.25601100921630859</c:v>
                </c:pt>
                <c:pt idx="27077">
                  <c:v>0.23892990748089471</c:v>
                </c:pt>
                <c:pt idx="27078">
                  <c:v>-0.19089619318646112</c:v>
                </c:pt>
                <c:pt idx="27079">
                  <c:v>-0.74843915303546282</c:v>
                </c:pt>
                <c:pt idx="27080">
                  <c:v>-0.5386144320169709</c:v>
                </c:pt>
                <c:pt idx="27081">
                  <c:v>-0.57846196492511126</c:v>
                </c:pt>
                <c:pt idx="27082">
                  <c:v>-5.1291147867857469E-2</c:v>
                </c:pt>
                <c:pt idx="27083">
                  <c:v>-0.4434380531311034</c:v>
                </c:pt>
                <c:pt idx="27084">
                  <c:v>-3.0298550923703267E-2</c:v>
                </c:pt>
                <c:pt idx="27085">
                  <c:v>-0.40616130828857422</c:v>
                </c:pt>
                <c:pt idx="27086">
                  <c:v>3.2254261970520028</c:v>
                </c:pt>
                <c:pt idx="27087">
                  <c:v>-2.0011644363403329</c:v>
                </c:pt>
                <c:pt idx="27088">
                  <c:v>-2.3428961435953966</c:v>
                </c:pt>
                <c:pt idx="27089">
                  <c:v>-5.5494947433471697</c:v>
                </c:pt>
                <c:pt idx="27090">
                  <c:v>-1.2104469140370782</c:v>
                </c:pt>
                <c:pt idx="27091">
                  <c:v>1.3581006526947019</c:v>
                </c:pt>
                <c:pt idx="27092">
                  <c:v>2.1564852396647023</c:v>
                </c:pt>
                <c:pt idx="27093">
                  <c:v>1.6785864830017099</c:v>
                </c:pt>
                <c:pt idx="27094">
                  <c:v>1.6999692916870113</c:v>
                </c:pt>
                <c:pt idx="27095">
                  <c:v>1.5513498783111572</c:v>
                </c:pt>
                <c:pt idx="27096">
                  <c:v>0.76251411437988303</c:v>
                </c:pt>
                <c:pt idx="27097">
                  <c:v>0.35272971789041224</c:v>
                </c:pt>
                <c:pt idx="27098">
                  <c:v>0.42537260055542003</c:v>
                </c:pt>
                <c:pt idx="27099">
                  <c:v>0.53153419494628873</c:v>
                </c:pt>
                <c:pt idx="27100">
                  <c:v>-1.2111781438191822</c:v>
                </c:pt>
                <c:pt idx="27101">
                  <c:v>0.84728368123373343</c:v>
                </c:pt>
                <c:pt idx="27102">
                  <c:v>1.1018267472585133</c:v>
                </c:pt>
                <c:pt idx="27103">
                  <c:v>0.85618106524148652</c:v>
                </c:pt>
                <c:pt idx="27104">
                  <c:v>1.25963012377423</c:v>
                </c:pt>
                <c:pt idx="27105">
                  <c:v>0.94581333796182321</c:v>
                </c:pt>
                <c:pt idx="27106">
                  <c:v>0.9831651051839001</c:v>
                </c:pt>
                <c:pt idx="27107">
                  <c:v>0.84376660982766749</c:v>
                </c:pt>
                <c:pt idx="27108">
                  <c:v>0.29656990369159081</c:v>
                </c:pt>
                <c:pt idx="27109">
                  <c:v>0.20819600423175189</c:v>
                </c:pt>
                <c:pt idx="27110">
                  <c:v>0.35680961608886735</c:v>
                </c:pt>
                <c:pt idx="27111">
                  <c:v>0.46237071355182041</c:v>
                </c:pt>
                <c:pt idx="27112">
                  <c:v>0.41714477539062522</c:v>
                </c:pt>
                <c:pt idx="27113">
                  <c:v>0.30686489741009393</c:v>
                </c:pt>
                <c:pt idx="27114">
                  <c:v>0.25254233678182914</c:v>
                </c:pt>
                <c:pt idx="27115">
                  <c:v>0.14412585894265817</c:v>
                </c:pt>
                <c:pt idx="27116">
                  <c:v>-0.14022747675579694</c:v>
                </c:pt>
                <c:pt idx="27117">
                  <c:v>1.2129892508188784</c:v>
                </c:pt>
                <c:pt idx="27118">
                  <c:v>0.10510770479837106</c:v>
                </c:pt>
                <c:pt idx="27119">
                  <c:v>7.8963438669859443E-2</c:v>
                </c:pt>
                <c:pt idx="27120">
                  <c:v>8.7986787160332369E-3</c:v>
                </c:pt>
                <c:pt idx="27121">
                  <c:v>1.1589209238678682E-2</c:v>
                </c:pt>
                <c:pt idx="27122">
                  <c:v>1.5290180842072239E-2</c:v>
                </c:pt>
                <c:pt idx="27123">
                  <c:v>1.4663139979063548E-2</c:v>
                </c:pt>
                <c:pt idx="27124">
                  <c:v>1.1149883270263677E-2</c:v>
                </c:pt>
                <c:pt idx="27125">
                  <c:v>9.8663171132500373E-3</c:v>
                </c:pt>
                <c:pt idx="27126">
                  <c:v>1.2236913045228448E-2</c:v>
                </c:pt>
                <c:pt idx="27127">
                  <c:v>8.6012681325371432E-3</c:v>
                </c:pt>
                <c:pt idx="27128">
                  <c:v>1.078240076702742E-2</c:v>
                </c:pt>
                <c:pt idx="27129">
                  <c:v>1.3255357742309574E-2</c:v>
                </c:pt>
                <c:pt idx="27130">
                  <c:v>1.0415792465209956E-2</c:v>
                </c:pt>
                <c:pt idx="27131">
                  <c:v>8.9542071024482171E-3</c:v>
                </c:pt>
                <c:pt idx="27132">
                  <c:v>6.3279469808037465E-3</c:v>
                </c:pt>
                <c:pt idx="27133">
                  <c:v>1.2545267740875943E-2</c:v>
                </c:pt>
                <c:pt idx="27134">
                  <c:v>3.4018357594902682E-3</c:v>
                </c:pt>
                <c:pt idx="27135">
                  <c:v>3.5425027211601909E-3</c:v>
                </c:pt>
                <c:pt idx="27136">
                  <c:v>1.6909440358460877E-2</c:v>
                </c:pt>
                <c:pt idx="27137">
                  <c:v>9.7333590189521146E-3</c:v>
                </c:pt>
                <c:pt idx="27138">
                  <c:v>1.0361830393463842E-2</c:v>
                </c:pt>
                <c:pt idx="27139">
                  <c:v>1.127719879150391E-2</c:v>
                </c:pt>
                <c:pt idx="27140">
                  <c:v>1.0226726531982425E-2</c:v>
                </c:pt>
                <c:pt idx="27141">
                  <c:v>4.1583379109795277E-3</c:v>
                </c:pt>
                <c:pt idx="27142">
                  <c:v>8.8764031728203532E-3</c:v>
                </c:pt>
                <c:pt idx="27143">
                  <c:v>7.7325503031318047E-3</c:v>
                </c:pt>
                <c:pt idx="27144">
                  <c:v>7.3382854461669905E-3</c:v>
                </c:pt>
                <c:pt idx="27145">
                  <c:v>-5.4700374603271502E-3</c:v>
                </c:pt>
                <c:pt idx="27146">
                  <c:v>-5.9305032094130201E-3</c:v>
                </c:pt>
                <c:pt idx="27147">
                  <c:v>-6.0525178909301772E-2</c:v>
                </c:pt>
                <c:pt idx="27148">
                  <c:v>-1.1594268480936587</c:v>
                </c:pt>
                <c:pt idx="27149">
                  <c:v>9.1702302296937474E-2</c:v>
                </c:pt>
                <c:pt idx="27150">
                  <c:v>0.10016441345214847</c:v>
                </c:pt>
                <c:pt idx="27151">
                  <c:v>9.3439896901486533E-2</c:v>
                </c:pt>
                <c:pt idx="27152">
                  <c:v>1.9832134246826186E-2</c:v>
                </c:pt>
                <c:pt idx="27153">
                  <c:v>4.8189798990847507E-2</c:v>
                </c:pt>
                <c:pt idx="27154">
                  <c:v>7.6269785563169962E-2</c:v>
                </c:pt>
                <c:pt idx="27155">
                  <c:v>5.3479035695374891E-2</c:v>
                </c:pt>
                <c:pt idx="27156">
                  <c:v>9.4883759816468655E-2</c:v>
                </c:pt>
                <c:pt idx="27157">
                  <c:v>0.10273059209191616</c:v>
                </c:pt>
                <c:pt idx="27158">
                  <c:v>0.11250543594360354</c:v>
                </c:pt>
                <c:pt idx="27159">
                  <c:v>9.4890594482421917E-2</c:v>
                </c:pt>
                <c:pt idx="27160">
                  <c:v>0.10435756047564837</c:v>
                </c:pt>
                <c:pt idx="27161">
                  <c:v>0.15894810358685177</c:v>
                </c:pt>
                <c:pt idx="27162">
                  <c:v>0.16801754633581822</c:v>
                </c:pt>
                <c:pt idx="27163">
                  <c:v>-3.7236213684082052E-2</c:v>
                </c:pt>
                <c:pt idx="27164">
                  <c:v>0.20029783248901376</c:v>
                </c:pt>
                <c:pt idx="27165">
                  <c:v>-4.5203049977601502E-2</c:v>
                </c:pt>
                <c:pt idx="27166">
                  <c:v>-6.671110788977333E-2</c:v>
                </c:pt>
                <c:pt idx="27167">
                  <c:v>-5.1382223765074293E-2</c:v>
                </c:pt>
                <c:pt idx="27168">
                  <c:v>-5.2671114603697312E-2</c:v>
                </c:pt>
                <c:pt idx="27169">
                  <c:v>-6.5173943837521647E-2</c:v>
                </c:pt>
                <c:pt idx="27170">
                  <c:v>-5.5571556091308573E-2</c:v>
                </c:pt>
                <c:pt idx="27171">
                  <c:v>-5.0537904103634915E-2</c:v>
                </c:pt>
                <c:pt idx="27172">
                  <c:v>-5.7864983876527318E-2</c:v>
                </c:pt>
                <c:pt idx="27173">
                  <c:v>-0.11308479309082031</c:v>
                </c:pt>
                <c:pt idx="27174">
                  <c:v>-0.18060445785522472</c:v>
                </c:pt>
                <c:pt idx="27175">
                  <c:v>-0.25555038452148426</c:v>
                </c:pt>
                <c:pt idx="27176">
                  <c:v>-0.30686616897583036</c:v>
                </c:pt>
                <c:pt idx="27177">
                  <c:v>-0.12707535425823835</c:v>
                </c:pt>
                <c:pt idx="27178">
                  <c:v>-4.8751672108949165E-2</c:v>
                </c:pt>
                <c:pt idx="27179">
                  <c:v>0.10231192906701382</c:v>
                </c:pt>
                <c:pt idx="27180">
                  <c:v>5.8559258778870998E-2</c:v>
                </c:pt>
                <c:pt idx="27181">
                  <c:v>8.9434782664000054E-2</c:v>
                </c:pt>
                <c:pt idx="27182">
                  <c:v>0.11514314015710173</c:v>
                </c:pt>
                <c:pt idx="27183">
                  <c:v>0.12124284108477926</c:v>
                </c:pt>
                <c:pt idx="27184">
                  <c:v>0.13905572891235352</c:v>
                </c:pt>
                <c:pt idx="27185">
                  <c:v>0.15141836802160932</c:v>
                </c:pt>
                <c:pt idx="27186">
                  <c:v>0.16259717941284185</c:v>
                </c:pt>
                <c:pt idx="27187">
                  <c:v>0.17048136393231067</c:v>
                </c:pt>
                <c:pt idx="27188">
                  <c:v>0.15472443898522681</c:v>
                </c:pt>
                <c:pt idx="27189">
                  <c:v>0.18865855534869522</c:v>
                </c:pt>
                <c:pt idx="27190">
                  <c:v>0.18065881729125977</c:v>
                </c:pt>
                <c:pt idx="27191">
                  <c:v>0.17715136210125593</c:v>
                </c:pt>
                <c:pt idx="27192">
                  <c:v>0.17910162607824981</c:v>
                </c:pt>
                <c:pt idx="27193">
                  <c:v>0.18031867345177943</c:v>
                </c:pt>
                <c:pt idx="27194">
                  <c:v>0.16977326075232224</c:v>
                </c:pt>
                <c:pt idx="27195">
                  <c:v>0.16495863596600208</c:v>
                </c:pt>
                <c:pt idx="27196">
                  <c:v>0.16417837142944336</c:v>
                </c:pt>
                <c:pt idx="27197">
                  <c:v>0.18470970789593377</c:v>
                </c:pt>
                <c:pt idx="27198">
                  <c:v>0.11890125274658209</c:v>
                </c:pt>
                <c:pt idx="27199">
                  <c:v>8.9542071024595743E-2</c:v>
                </c:pt>
                <c:pt idx="27200">
                  <c:v>7.5006167093931736E-2</c:v>
                </c:pt>
                <c:pt idx="27201">
                  <c:v>6.94384574890137E-2</c:v>
                </c:pt>
                <c:pt idx="27202">
                  <c:v>5.6586583455441576E-2</c:v>
                </c:pt>
                <c:pt idx="27203">
                  <c:v>4.1653315226426475E-3</c:v>
                </c:pt>
                <c:pt idx="27204">
                  <c:v>-1.6619523366273377E-2</c:v>
                </c:pt>
                <c:pt idx="27205">
                  <c:v>-4.8651536305726502E-2</c:v>
                </c:pt>
                <c:pt idx="27206">
                  <c:v>-8.1010977427183634E-2</c:v>
                </c:pt>
                <c:pt idx="27207">
                  <c:v>-0.10664081573486325</c:v>
                </c:pt>
                <c:pt idx="27208">
                  <c:v>-0.32106669743859595</c:v>
                </c:pt>
                <c:pt idx="27209">
                  <c:v>-0.3537602424621582</c:v>
                </c:pt>
                <c:pt idx="27210">
                  <c:v>2.0052221616109032</c:v>
                </c:pt>
                <c:pt idx="27211">
                  <c:v>-0.20646158854168567</c:v>
                </c:pt>
                <c:pt idx="27212">
                  <c:v>-0.47319221496582031</c:v>
                </c:pt>
                <c:pt idx="27213">
                  <c:v>-0.70157019297283796</c:v>
                </c:pt>
                <c:pt idx="27214">
                  <c:v>-0.6880141894022811</c:v>
                </c:pt>
                <c:pt idx="27215">
                  <c:v>-1.4634199142456055</c:v>
                </c:pt>
                <c:pt idx="27216">
                  <c:v>-1.0668829282124652</c:v>
                </c:pt>
                <c:pt idx="27217">
                  <c:v>-0.70180447896325404</c:v>
                </c:pt>
                <c:pt idx="27218">
                  <c:v>-0.74148670832317998</c:v>
                </c:pt>
                <c:pt idx="27219">
                  <c:v>-1.0601466496785297</c:v>
                </c:pt>
                <c:pt idx="27220">
                  <c:v>-1.4707125027974257</c:v>
                </c:pt>
                <c:pt idx="27221">
                  <c:v>-0.55249818166100773</c:v>
                </c:pt>
                <c:pt idx="27222">
                  <c:v>-1.5022845268249516</c:v>
                </c:pt>
                <c:pt idx="27223">
                  <c:v>-2.2224761644999376</c:v>
                </c:pt>
                <c:pt idx="27224">
                  <c:v>2.5417858759562373</c:v>
                </c:pt>
                <c:pt idx="27225">
                  <c:v>1.934967199961364</c:v>
                </c:pt>
                <c:pt idx="27226">
                  <c:v>-0.18904574712115627</c:v>
                </c:pt>
                <c:pt idx="27227">
                  <c:v>-2.0224733352661133</c:v>
                </c:pt>
                <c:pt idx="27228">
                  <c:v>-1.0424054463704806</c:v>
                </c:pt>
                <c:pt idx="27229">
                  <c:v>-2.1908518473307481</c:v>
                </c:pt>
                <c:pt idx="27230">
                  <c:v>-1.8274092674255367</c:v>
                </c:pt>
                <c:pt idx="27231">
                  <c:v>-1.6434664726257324</c:v>
                </c:pt>
                <c:pt idx="27232">
                  <c:v>-1.4291556676229218</c:v>
                </c:pt>
                <c:pt idx="27233">
                  <c:v>-1.1380031903584609</c:v>
                </c:pt>
                <c:pt idx="27234">
                  <c:v>-1.0755327542623259</c:v>
                </c:pt>
                <c:pt idx="27235">
                  <c:v>-1.0455641746520996</c:v>
                </c:pt>
                <c:pt idx="27236">
                  <c:v>-1.523840109507262</c:v>
                </c:pt>
                <c:pt idx="27237">
                  <c:v>1.2830910682678218</c:v>
                </c:pt>
                <c:pt idx="27238">
                  <c:v>-0.56641244888305631</c:v>
                </c:pt>
                <c:pt idx="27239">
                  <c:v>-2.302549203236878</c:v>
                </c:pt>
                <c:pt idx="27240">
                  <c:v>-1.8555517196655273</c:v>
                </c:pt>
                <c:pt idx="27241">
                  <c:v>-0.40899960199993768</c:v>
                </c:pt>
                <c:pt idx="27242">
                  <c:v>0.67639557520550442</c:v>
                </c:pt>
                <c:pt idx="27243">
                  <c:v>1.6093645095825195</c:v>
                </c:pt>
                <c:pt idx="27244">
                  <c:v>-1.3088954289754042</c:v>
                </c:pt>
                <c:pt idx="27245">
                  <c:v>-19.231523831685351</c:v>
                </c:pt>
                <c:pt idx="27246">
                  <c:v>-45.050648689269998</c:v>
                </c:pt>
                <c:pt idx="27247">
                  <c:v>-50.646424929300956</c:v>
                </c:pt>
                <c:pt idx="27248">
                  <c:v>-35.790033181508363</c:v>
                </c:pt>
                <c:pt idx="27249">
                  <c:v>-20.135076999664307</c:v>
                </c:pt>
                <c:pt idx="27250">
                  <c:v>-6.4776582717896094</c:v>
                </c:pt>
                <c:pt idx="27251">
                  <c:v>-1.886970043182373</c:v>
                </c:pt>
                <c:pt idx="27252">
                  <c:v>0.5134986241657773</c:v>
                </c:pt>
                <c:pt idx="27253">
                  <c:v>2.4302206039428702</c:v>
                </c:pt>
                <c:pt idx="27254">
                  <c:v>0.64824406305950832</c:v>
                </c:pt>
                <c:pt idx="27255">
                  <c:v>-0.96467320124304501</c:v>
                </c:pt>
                <c:pt idx="27256">
                  <c:v>-1.4171989758809782</c:v>
                </c:pt>
                <c:pt idx="27257">
                  <c:v>-2.2533756891886583</c:v>
                </c:pt>
                <c:pt idx="27258">
                  <c:v>-2.4368195533752428</c:v>
                </c:pt>
                <c:pt idx="27259">
                  <c:v>-2.4409772555032991</c:v>
                </c:pt>
                <c:pt idx="27260">
                  <c:v>-2.3688824971516738</c:v>
                </c:pt>
                <c:pt idx="27261">
                  <c:v>-2.428500016530394</c:v>
                </c:pt>
                <c:pt idx="27262">
                  <c:v>-2.5676005681356187</c:v>
                </c:pt>
                <c:pt idx="27263">
                  <c:v>-2.2559301058450956</c:v>
                </c:pt>
                <c:pt idx="27264">
                  <c:v>-2.5108420054117446</c:v>
                </c:pt>
                <c:pt idx="27265">
                  <c:v>-2.3694764773050565</c:v>
                </c:pt>
                <c:pt idx="27266">
                  <c:v>-2.2047127087910798</c:v>
                </c:pt>
                <c:pt idx="27267">
                  <c:v>-2.1057394345601201</c:v>
                </c:pt>
                <c:pt idx="27268">
                  <c:v>-2.0899246533712139</c:v>
                </c:pt>
                <c:pt idx="27269">
                  <c:v>-2.4855931599934706</c:v>
                </c:pt>
                <c:pt idx="27270">
                  <c:v>-2.1007003784179701</c:v>
                </c:pt>
                <c:pt idx="27271">
                  <c:v>-3.1098987261453885</c:v>
                </c:pt>
                <c:pt idx="27272">
                  <c:v>-19.804807027180978</c:v>
                </c:pt>
                <c:pt idx="27273">
                  <c:v>-24.598248481750488</c:v>
                </c:pt>
                <c:pt idx="27274">
                  <c:v>-5.6729052861531386</c:v>
                </c:pt>
                <c:pt idx="27275">
                  <c:v>-3.5798006057739249</c:v>
                </c:pt>
                <c:pt idx="27276">
                  <c:v>-3.1416843732197881</c:v>
                </c:pt>
                <c:pt idx="27277">
                  <c:v>-3.2697003682454251</c:v>
                </c:pt>
                <c:pt idx="27278">
                  <c:v>-3.3200103441874385</c:v>
                </c:pt>
                <c:pt idx="27279">
                  <c:v>-3.6263769467672091</c:v>
                </c:pt>
                <c:pt idx="27280">
                  <c:v>-3.318989912668882</c:v>
                </c:pt>
                <c:pt idx="27281">
                  <c:v>-2.9904673894246221</c:v>
                </c:pt>
                <c:pt idx="27282">
                  <c:v>-3.5755724906921387</c:v>
                </c:pt>
                <c:pt idx="27283">
                  <c:v>-2.9996225039164406</c:v>
                </c:pt>
                <c:pt idx="27284">
                  <c:v>-3.0377896626790184</c:v>
                </c:pt>
                <c:pt idx="27285">
                  <c:v>8.8945876757304063</c:v>
                </c:pt>
                <c:pt idx="27286">
                  <c:v>25.190516312917048</c:v>
                </c:pt>
                <c:pt idx="27287">
                  <c:v>28.304678757985478</c:v>
                </c:pt>
                <c:pt idx="27288">
                  <c:v>34.30910809834802</c:v>
                </c:pt>
                <c:pt idx="27289">
                  <c:v>38.75451135635376</c:v>
                </c:pt>
                <c:pt idx="27290">
                  <c:v>39.960914611816392</c:v>
                </c:pt>
                <c:pt idx="27291">
                  <c:v>31.440526008605943</c:v>
                </c:pt>
                <c:pt idx="27292">
                  <c:v>25.099398295084598</c:v>
                </c:pt>
                <c:pt idx="27293">
                  <c:v>22.803670883178704</c:v>
                </c:pt>
                <c:pt idx="27294">
                  <c:v>21.708656311035149</c:v>
                </c:pt>
                <c:pt idx="27295">
                  <c:v>21.460316658020012</c:v>
                </c:pt>
                <c:pt idx="27296">
                  <c:v>20.70687850316363</c:v>
                </c:pt>
                <c:pt idx="27297">
                  <c:v>21.116601467132579</c:v>
                </c:pt>
                <c:pt idx="27298">
                  <c:v>23.726359049479129</c:v>
                </c:pt>
                <c:pt idx="27299">
                  <c:v>26.814660390218094</c:v>
                </c:pt>
                <c:pt idx="27300">
                  <c:v>27.132723490397147</c:v>
                </c:pt>
                <c:pt idx="27301">
                  <c:v>33.311313152313204</c:v>
                </c:pt>
                <c:pt idx="27302">
                  <c:v>35.561912536621115</c:v>
                </c:pt>
                <c:pt idx="27303">
                  <c:v>38.492573897043833</c:v>
                </c:pt>
                <c:pt idx="27304">
                  <c:v>31.088132063547718</c:v>
                </c:pt>
                <c:pt idx="27305">
                  <c:v>-31.727296670277884</c:v>
                </c:pt>
                <c:pt idx="27306">
                  <c:v>-50.105128924051975</c:v>
                </c:pt>
                <c:pt idx="27307">
                  <c:v>-38.185672760009723</c:v>
                </c:pt>
                <c:pt idx="27308">
                  <c:v>-17.224928538004527</c:v>
                </c:pt>
                <c:pt idx="27309">
                  <c:v>-5.0055707295734901</c:v>
                </c:pt>
                <c:pt idx="27310">
                  <c:v>-0.23499298095703136</c:v>
                </c:pt>
                <c:pt idx="27311">
                  <c:v>1.8146858215332042</c:v>
                </c:pt>
                <c:pt idx="27312">
                  <c:v>2.7109909057617192</c:v>
                </c:pt>
                <c:pt idx="27313">
                  <c:v>3.2651939392089844</c:v>
                </c:pt>
                <c:pt idx="27314">
                  <c:v>2.7758026123046866</c:v>
                </c:pt>
                <c:pt idx="27315">
                  <c:v>1.1629425684610633</c:v>
                </c:pt>
                <c:pt idx="27316">
                  <c:v>-0.21439997355150814</c:v>
                </c:pt>
                <c:pt idx="27317">
                  <c:v>-1.451247851053836</c:v>
                </c:pt>
                <c:pt idx="27318">
                  <c:v>-1.7455714543660859</c:v>
                </c:pt>
                <c:pt idx="27319">
                  <c:v>-1.9078858693441139</c:v>
                </c:pt>
                <c:pt idx="27320">
                  <c:v>-2.1221373875936251</c:v>
                </c:pt>
                <c:pt idx="27321">
                  <c:v>-2.2034498850505315</c:v>
                </c:pt>
                <c:pt idx="27322">
                  <c:v>-1.9740705490112314</c:v>
                </c:pt>
                <c:pt idx="27323">
                  <c:v>-2.0570081075031785</c:v>
                </c:pt>
                <c:pt idx="27324">
                  <c:v>-2.0601768493652353</c:v>
                </c:pt>
                <c:pt idx="27325">
                  <c:v>-1.9831139246622351</c:v>
                </c:pt>
                <c:pt idx="27326">
                  <c:v>-1.7875369389852267</c:v>
                </c:pt>
                <c:pt idx="27327">
                  <c:v>-1.6411666870117185</c:v>
                </c:pt>
                <c:pt idx="27328">
                  <c:v>-1.6776974995931369</c:v>
                </c:pt>
                <c:pt idx="27329">
                  <c:v>-1.4985297520955776</c:v>
                </c:pt>
                <c:pt idx="27330">
                  <c:v>-1.8243157068889109</c:v>
                </c:pt>
                <c:pt idx="27331">
                  <c:v>1.7093083063761014</c:v>
                </c:pt>
                <c:pt idx="27332">
                  <c:v>0.80181026458740234</c:v>
                </c:pt>
                <c:pt idx="27333">
                  <c:v>-9.2076937357546712E-2</c:v>
                </c:pt>
                <c:pt idx="27334">
                  <c:v>-9.3812942504882899E-3</c:v>
                </c:pt>
                <c:pt idx="27335">
                  <c:v>-0.12880992889404297</c:v>
                </c:pt>
                <c:pt idx="27336">
                  <c:v>0.20618979136145299</c:v>
                </c:pt>
                <c:pt idx="27337">
                  <c:v>0.18965148925781256</c:v>
                </c:pt>
                <c:pt idx="27338">
                  <c:v>1.3676643371582031E-2</c:v>
                </c:pt>
                <c:pt idx="27339">
                  <c:v>7.9126675923703316E-2</c:v>
                </c:pt>
                <c:pt idx="27340">
                  <c:v>0.1166826883951444</c:v>
                </c:pt>
                <c:pt idx="27341">
                  <c:v>9.5616022745730375E-2</c:v>
                </c:pt>
                <c:pt idx="27342">
                  <c:v>0.11179701487219518</c:v>
                </c:pt>
                <c:pt idx="27343">
                  <c:v>0.39609400431322694</c:v>
                </c:pt>
                <c:pt idx="27344">
                  <c:v>0.42629337310791027</c:v>
                </c:pt>
                <c:pt idx="27345">
                  <c:v>0.28287569681799607</c:v>
                </c:pt>
                <c:pt idx="27346">
                  <c:v>0.25126266479492188</c:v>
                </c:pt>
                <c:pt idx="27347">
                  <c:v>0.17898813883471126</c:v>
                </c:pt>
                <c:pt idx="27348">
                  <c:v>2.0320256551144663E-2</c:v>
                </c:pt>
                <c:pt idx="27349">
                  <c:v>4.7960599263547024E-2</c:v>
                </c:pt>
                <c:pt idx="27350">
                  <c:v>3.6259969075558743E-2</c:v>
                </c:pt>
                <c:pt idx="27351">
                  <c:v>3.8411776224734254E-2</c:v>
                </c:pt>
                <c:pt idx="27352">
                  <c:v>0.13389237721764857</c:v>
                </c:pt>
                <c:pt idx="27353">
                  <c:v>0.22578716278076177</c:v>
                </c:pt>
                <c:pt idx="27354">
                  <c:v>0.17193984985351568</c:v>
                </c:pt>
                <c:pt idx="27355">
                  <c:v>0.12533982594811724</c:v>
                </c:pt>
                <c:pt idx="27356">
                  <c:v>0.15637874603271484</c:v>
                </c:pt>
                <c:pt idx="27357">
                  <c:v>0.11240927378332799</c:v>
                </c:pt>
                <c:pt idx="27358">
                  <c:v>0.20115566253662109</c:v>
                </c:pt>
                <c:pt idx="27359">
                  <c:v>8.9165369669558528E-2</c:v>
                </c:pt>
                <c:pt idx="27360">
                  <c:v>0.10648314158117962</c:v>
                </c:pt>
                <c:pt idx="27361">
                  <c:v>-3.5381781260172147</c:v>
                </c:pt>
                <c:pt idx="27362">
                  <c:v>6.0457935333251953</c:v>
                </c:pt>
                <c:pt idx="27363">
                  <c:v>6.3369321823120135</c:v>
                </c:pt>
                <c:pt idx="27364">
                  <c:v>43.783740679422976</c:v>
                </c:pt>
                <c:pt idx="27365">
                  <c:v>109.26931826273595</c:v>
                </c:pt>
                <c:pt idx="27366">
                  <c:v>108.68397204081225</c:v>
                </c:pt>
                <c:pt idx="27367">
                  <c:v>118.81117407480872</c:v>
                </c:pt>
                <c:pt idx="27368">
                  <c:v>118.85897763570149</c:v>
                </c:pt>
                <c:pt idx="27369">
                  <c:v>105.51958052317309</c:v>
                </c:pt>
                <c:pt idx="27370">
                  <c:v>93.844350496927873</c:v>
                </c:pt>
                <c:pt idx="27371">
                  <c:v>84.151162147521916</c:v>
                </c:pt>
                <c:pt idx="27372">
                  <c:v>80.00563748677564</c:v>
                </c:pt>
                <c:pt idx="27373">
                  <c:v>81.255806605021206</c:v>
                </c:pt>
                <c:pt idx="27374">
                  <c:v>90.154816945393804</c:v>
                </c:pt>
                <c:pt idx="27375">
                  <c:v>104.46164735158288</c:v>
                </c:pt>
                <c:pt idx="27376">
                  <c:v>137.8653586705525</c:v>
                </c:pt>
                <c:pt idx="27377">
                  <c:v>141.56168365478516</c:v>
                </c:pt>
                <c:pt idx="27378">
                  <c:v>84.213947614034055</c:v>
                </c:pt>
                <c:pt idx="27379">
                  <c:v>128.22486750284816</c:v>
                </c:pt>
                <c:pt idx="27380">
                  <c:v>76.45130507151282</c:v>
                </c:pt>
                <c:pt idx="27381">
                  <c:v>125.88153870900473</c:v>
                </c:pt>
                <c:pt idx="27382">
                  <c:v>99.3981526692708</c:v>
                </c:pt>
                <c:pt idx="27383">
                  <c:v>89.824484825134249</c:v>
                </c:pt>
                <c:pt idx="27384">
                  <c:v>135.01107660929361</c:v>
                </c:pt>
                <c:pt idx="27385">
                  <c:v>143.93313439687091</c:v>
                </c:pt>
                <c:pt idx="27386">
                  <c:v>107.81041495005286</c:v>
                </c:pt>
                <c:pt idx="27387">
                  <c:v>159.66222699483228</c:v>
                </c:pt>
                <c:pt idx="27388">
                  <c:v>135.62173684438079</c:v>
                </c:pt>
                <c:pt idx="27389">
                  <c:v>80.273995399475098</c:v>
                </c:pt>
                <c:pt idx="27390">
                  <c:v>87.332141558329297</c:v>
                </c:pt>
                <c:pt idx="27391">
                  <c:v>82.726781209309905</c:v>
                </c:pt>
                <c:pt idx="27392">
                  <c:v>73.926622390747099</c:v>
                </c:pt>
                <c:pt idx="27393">
                  <c:v>74.743935585021973</c:v>
                </c:pt>
                <c:pt idx="27394">
                  <c:v>225.78754568099981</c:v>
                </c:pt>
                <c:pt idx="27395">
                  <c:v>176.24612442652392</c:v>
                </c:pt>
                <c:pt idx="27396">
                  <c:v>63.973981698354052</c:v>
                </c:pt>
                <c:pt idx="27397">
                  <c:v>79.717916170755984</c:v>
                </c:pt>
                <c:pt idx="27398">
                  <c:v>-6.783140500386537</c:v>
                </c:pt>
                <c:pt idx="27399">
                  <c:v>1.6431943575541357</c:v>
                </c:pt>
                <c:pt idx="27400">
                  <c:v>9.1500248908996618</c:v>
                </c:pt>
                <c:pt idx="27401">
                  <c:v>10.897128740946467</c:v>
                </c:pt>
                <c:pt idx="27402">
                  <c:v>7.7591907183329454</c:v>
                </c:pt>
                <c:pt idx="27403">
                  <c:v>10.757212956746457</c:v>
                </c:pt>
                <c:pt idx="27404">
                  <c:v>5.9668343861897579</c:v>
                </c:pt>
                <c:pt idx="27405">
                  <c:v>7.3856639862060565</c:v>
                </c:pt>
                <c:pt idx="27406">
                  <c:v>10.440396944681821</c:v>
                </c:pt>
                <c:pt idx="27407">
                  <c:v>11.946019331614195</c:v>
                </c:pt>
                <c:pt idx="27408">
                  <c:v>11.395388762156131</c:v>
                </c:pt>
                <c:pt idx="27409">
                  <c:v>6.9972591400146502</c:v>
                </c:pt>
                <c:pt idx="27410">
                  <c:v>8.1097846031188965</c:v>
                </c:pt>
                <c:pt idx="27411">
                  <c:v>9.9220832188924017</c:v>
                </c:pt>
                <c:pt idx="27412">
                  <c:v>7.6181941032409668</c:v>
                </c:pt>
                <c:pt idx="27413">
                  <c:v>10.77700916926068</c:v>
                </c:pt>
                <c:pt idx="27414">
                  <c:v>3.5382337570190439</c:v>
                </c:pt>
                <c:pt idx="27415">
                  <c:v>0.16741720835369739</c:v>
                </c:pt>
                <c:pt idx="27416">
                  <c:v>7.8757286071777372E-2</c:v>
                </c:pt>
                <c:pt idx="27417">
                  <c:v>-1.3158411979675289</c:v>
                </c:pt>
                <c:pt idx="27418">
                  <c:v>-4.0998107592264974</c:v>
                </c:pt>
                <c:pt idx="27419">
                  <c:v>2.1327468554179072</c:v>
                </c:pt>
                <c:pt idx="27420">
                  <c:v>7.166427771250369</c:v>
                </c:pt>
                <c:pt idx="27421">
                  <c:v>9.8831884066264024</c:v>
                </c:pt>
                <c:pt idx="27422">
                  <c:v>-3.5998875300089139</c:v>
                </c:pt>
                <c:pt idx="27423">
                  <c:v>-0.10698779424035365</c:v>
                </c:pt>
                <c:pt idx="27424">
                  <c:v>2.4117247263590684</c:v>
                </c:pt>
                <c:pt idx="27425">
                  <c:v>-0.94018141428631463</c:v>
                </c:pt>
                <c:pt idx="27426">
                  <c:v>-3.6917244593302598</c:v>
                </c:pt>
                <c:pt idx="27427">
                  <c:v>-3.6400547027587891</c:v>
                </c:pt>
                <c:pt idx="27428">
                  <c:v>2.7385698954264512</c:v>
                </c:pt>
                <c:pt idx="27429">
                  <c:v>0.91939735412597667</c:v>
                </c:pt>
                <c:pt idx="27430">
                  <c:v>0.34221076965332031</c:v>
                </c:pt>
                <c:pt idx="27431">
                  <c:v>-0.9651400248209826</c:v>
                </c:pt>
                <c:pt idx="27432">
                  <c:v>-0.12460962931317002</c:v>
                </c:pt>
                <c:pt idx="27433">
                  <c:v>0.5250730514526365</c:v>
                </c:pt>
                <c:pt idx="27434">
                  <c:v>2.1809631983439326</c:v>
                </c:pt>
                <c:pt idx="27435">
                  <c:v>2.1818478902180791</c:v>
                </c:pt>
                <c:pt idx="27436">
                  <c:v>0.9186331431071153</c:v>
                </c:pt>
                <c:pt idx="27437">
                  <c:v>-3.4638195037841797</c:v>
                </c:pt>
                <c:pt idx="27438">
                  <c:v>-4.4739591280619493</c:v>
                </c:pt>
                <c:pt idx="27439">
                  <c:v>-6.8538004557291874</c:v>
                </c:pt>
                <c:pt idx="27440">
                  <c:v>-2.697160243988038</c:v>
                </c:pt>
                <c:pt idx="27441">
                  <c:v>-3.2901002566019897</c:v>
                </c:pt>
                <c:pt idx="27442">
                  <c:v>-3.2111679712931505</c:v>
                </c:pt>
                <c:pt idx="27443">
                  <c:v>-4.1568670272827148</c:v>
                </c:pt>
                <c:pt idx="27444">
                  <c:v>-0.43223905563354481</c:v>
                </c:pt>
                <c:pt idx="27445">
                  <c:v>-8.1623586018880037</c:v>
                </c:pt>
                <c:pt idx="27446">
                  <c:v>106.68881320953368</c:v>
                </c:pt>
                <c:pt idx="27447">
                  <c:v>67.825349807739215</c:v>
                </c:pt>
                <c:pt idx="27448">
                  <c:v>51.86698516209924</c:v>
                </c:pt>
                <c:pt idx="27449">
                  <c:v>49.099745273590088</c:v>
                </c:pt>
                <c:pt idx="27450">
                  <c:v>50.116555690765381</c:v>
                </c:pt>
                <c:pt idx="27451">
                  <c:v>50.624583880106627</c:v>
                </c:pt>
                <c:pt idx="27452">
                  <c:v>54.894885698954276</c:v>
                </c:pt>
                <c:pt idx="27453">
                  <c:v>15.077149709065736</c:v>
                </c:pt>
                <c:pt idx="27454">
                  <c:v>-8.8330907821655238</c:v>
                </c:pt>
                <c:pt idx="27455">
                  <c:v>-6.8595318794250453</c:v>
                </c:pt>
                <c:pt idx="27456">
                  <c:v>8.9142761230468714</c:v>
                </c:pt>
                <c:pt idx="27457">
                  <c:v>8.4337844848632848</c:v>
                </c:pt>
                <c:pt idx="27458">
                  <c:v>6.0589370727539045</c:v>
                </c:pt>
                <c:pt idx="27459">
                  <c:v>5.6689263979594067</c:v>
                </c:pt>
                <c:pt idx="27460">
                  <c:v>4.5086204210917362</c:v>
                </c:pt>
                <c:pt idx="27461">
                  <c:v>4.4919600486755371</c:v>
                </c:pt>
                <c:pt idx="27462">
                  <c:v>5.8771368662516448</c:v>
                </c:pt>
                <c:pt idx="27463">
                  <c:v>7.7476862271626601</c:v>
                </c:pt>
                <c:pt idx="27464">
                  <c:v>8.4078330993652379</c:v>
                </c:pt>
                <c:pt idx="27465">
                  <c:v>8.2281684875488192</c:v>
                </c:pt>
                <c:pt idx="27466">
                  <c:v>7.8189792633056641</c:v>
                </c:pt>
                <c:pt idx="27467">
                  <c:v>7.3113819758096952</c:v>
                </c:pt>
                <c:pt idx="27468">
                  <c:v>6.1698919932047165</c:v>
                </c:pt>
                <c:pt idx="27469">
                  <c:v>6.114593505859375</c:v>
                </c:pt>
                <c:pt idx="27470">
                  <c:v>6.3462877273559553</c:v>
                </c:pt>
                <c:pt idx="27471">
                  <c:v>6.7271471023559553</c:v>
                </c:pt>
                <c:pt idx="27472">
                  <c:v>5.4472950299580702</c:v>
                </c:pt>
                <c:pt idx="27473">
                  <c:v>4.8705910046895164</c:v>
                </c:pt>
                <c:pt idx="27474">
                  <c:v>4.270859400431279</c:v>
                </c:pt>
                <c:pt idx="27475">
                  <c:v>5.0626579920451036</c:v>
                </c:pt>
                <c:pt idx="27476">
                  <c:v>6.2005362510681135</c:v>
                </c:pt>
                <c:pt idx="27477">
                  <c:v>7.0130449930827012</c:v>
                </c:pt>
                <c:pt idx="27478">
                  <c:v>6.581733703613283</c:v>
                </c:pt>
                <c:pt idx="27479">
                  <c:v>5.8653233846029034</c:v>
                </c:pt>
                <c:pt idx="27480">
                  <c:v>5.8814285596211562</c:v>
                </c:pt>
                <c:pt idx="27481">
                  <c:v>6.2019259134928584</c:v>
                </c:pt>
                <c:pt idx="27482">
                  <c:v>6.555284341176387</c:v>
                </c:pt>
                <c:pt idx="27483">
                  <c:v>5.3044532140095821</c:v>
                </c:pt>
                <c:pt idx="27484">
                  <c:v>4.62888209025067</c:v>
                </c:pt>
                <c:pt idx="27485">
                  <c:v>5.0566643079121736</c:v>
                </c:pt>
                <c:pt idx="27486">
                  <c:v>5.3809197743733526</c:v>
                </c:pt>
                <c:pt idx="27487">
                  <c:v>5.0793164571126113</c:v>
                </c:pt>
                <c:pt idx="27488">
                  <c:v>5.2906376520792264</c:v>
                </c:pt>
                <c:pt idx="27489">
                  <c:v>5.1190107663472277</c:v>
                </c:pt>
                <c:pt idx="27490">
                  <c:v>5.3927152951558242</c:v>
                </c:pt>
                <c:pt idx="27491">
                  <c:v>5.9725181261698586</c:v>
                </c:pt>
                <c:pt idx="27492">
                  <c:v>6.4007012049356735</c:v>
                </c:pt>
                <c:pt idx="27493">
                  <c:v>6.7520535786946425</c:v>
                </c:pt>
                <c:pt idx="27494">
                  <c:v>5.9799644152323621</c:v>
                </c:pt>
                <c:pt idx="27495">
                  <c:v>5.8836348851521638</c:v>
                </c:pt>
                <c:pt idx="27496">
                  <c:v>5.9101215998331345</c:v>
                </c:pt>
                <c:pt idx="27497">
                  <c:v>5.0289274851481327</c:v>
                </c:pt>
                <c:pt idx="27498">
                  <c:v>7.1627461115518827</c:v>
                </c:pt>
                <c:pt idx="27499">
                  <c:v>6.1204524040222168</c:v>
                </c:pt>
                <c:pt idx="27500">
                  <c:v>5.5216697057088062</c:v>
                </c:pt>
                <c:pt idx="27501">
                  <c:v>4.2229811350504747</c:v>
                </c:pt>
                <c:pt idx="27502">
                  <c:v>3.2180937131245742</c:v>
                </c:pt>
                <c:pt idx="27503">
                  <c:v>2.7140040397644043</c:v>
                </c:pt>
                <c:pt idx="27504">
                  <c:v>2.8307113647460942</c:v>
                </c:pt>
                <c:pt idx="27505">
                  <c:v>2.5438885688781747</c:v>
                </c:pt>
                <c:pt idx="27506">
                  <c:v>2.6136937141418457</c:v>
                </c:pt>
                <c:pt idx="27507">
                  <c:v>3.3270640373229989</c:v>
                </c:pt>
                <c:pt idx="27508">
                  <c:v>3.8996923764546523</c:v>
                </c:pt>
                <c:pt idx="27509">
                  <c:v>3.2208460172017226</c:v>
                </c:pt>
                <c:pt idx="27510">
                  <c:v>3.423778216044127</c:v>
                </c:pt>
                <c:pt idx="27511">
                  <c:v>4.0885051091512405</c:v>
                </c:pt>
                <c:pt idx="27512">
                  <c:v>4.8734750747680664</c:v>
                </c:pt>
                <c:pt idx="27513">
                  <c:v>7.4997959136962891</c:v>
                </c:pt>
                <c:pt idx="27514">
                  <c:v>6.2560625076293954</c:v>
                </c:pt>
                <c:pt idx="27515">
                  <c:v>-120.19916741053265</c:v>
                </c:pt>
                <c:pt idx="27516">
                  <c:v>-261.42512353261299</c:v>
                </c:pt>
                <c:pt idx="27517">
                  <c:v>-152.33694299062097</c:v>
                </c:pt>
                <c:pt idx="27518">
                  <c:v>-10.296218554178949</c:v>
                </c:pt>
                <c:pt idx="27519">
                  <c:v>3.957829475402832</c:v>
                </c:pt>
                <c:pt idx="27520">
                  <c:v>9.4654664993286239</c:v>
                </c:pt>
                <c:pt idx="27521">
                  <c:v>13.255944887797117</c:v>
                </c:pt>
                <c:pt idx="27522">
                  <c:v>18.154100100199344</c:v>
                </c:pt>
                <c:pt idx="27523">
                  <c:v>19.262244542439802</c:v>
                </c:pt>
                <c:pt idx="27524">
                  <c:v>17.92643547058104</c:v>
                </c:pt>
                <c:pt idx="27525">
                  <c:v>18.472262700398687</c:v>
                </c:pt>
                <c:pt idx="27526">
                  <c:v>20.41038799285889</c:v>
                </c:pt>
                <c:pt idx="27527">
                  <c:v>22.939674059549926</c:v>
                </c:pt>
                <c:pt idx="27528">
                  <c:v>9.8720204035440702</c:v>
                </c:pt>
                <c:pt idx="27529">
                  <c:v>1.8867855072021484</c:v>
                </c:pt>
                <c:pt idx="27530">
                  <c:v>0.54865392049146067</c:v>
                </c:pt>
                <c:pt idx="27531">
                  <c:v>0.73686440785729701</c:v>
                </c:pt>
                <c:pt idx="27532">
                  <c:v>1.5690453847249728</c:v>
                </c:pt>
                <c:pt idx="27533">
                  <c:v>2.5571123758951444</c:v>
                </c:pt>
                <c:pt idx="27534">
                  <c:v>3.5358165105183161</c:v>
                </c:pt>
                <c:pt idx="27535">
                  <c:v>4.0994036992391347</c:v>
                </c:pt>
                <c:pt idx="27536">
                  <c:v>3.732801119486453</c:v>
                </c:pt>
                <c:pt idx="27537">
                  <c:v>3.066364288330079</c:v>
                </c:pt>
                <c:pt idx="27538">
                  <c:v>2.9589433670043945</c:v>
                </c:pt>
                <c:pt idx="27539">
                  <c:v>2.6844501495361337</c:v>
                </c:pt>
                <c:pt idx="27540">
                  <c:v>2.9056720733642569</c:v>
                </c:pt>
                <c:pt idx="27541">
                  <c:v>3.1423358917236337</c:v>
                </c:pt>
                <c:pt idx="27542">
                  <c:v>3.2125164667764929</c:v>
                </c:pt>
                <c:pt idx="27543">
                  <c:v>2.9590508143106709</c:v>
                </c:pt>
                <c:pt idx="27544">
                  <c:v>1.8444210688272733</c:v>
                </c:pt>
                <c:pt idx="27545">
                  <c:v>1.9648526509602111</c:v>
                </c:pt>
                <c:pt idx="27546">
                  <c:v>2.5479056040445585</c:v>
                </c:pt>
                <c:pt idx="27547">
                  <c:v>-3.2297671635946017</c:v>
                </c:pt>
                <c:pt idx="27548">
                  <c:v>-9.0162620544433594</c:v>
                </c:pt>
                <c:pt idx="27549">
                  <c:v>-4.596217155456543</c:v>
                </c:pt>
                <c:pt idx="27550">
                  <c:v>1.5477126439411677</c:v>
                </c:pt>
                <c:pt idx="27551">
                  <c:v>3.0533850987752658</c:v>
                </c:pt>
                <c:pt idx="27552">
                  <c:v>3.0104452768961201</c:v>
                </c:pt>
                <c:pt idx="27553">
                  <c:v>3.1968908309936523</c:v>
                </c:pt>
                <c:pt idx="27554">
                  <c:v>3.230294545491462</c:v>
                </c:pt>
                <c:pt idx="27555">
                  <c:v>2.8301359812419382</c:v>
                </c:pt>
                <c:pt idx="27556">
                  <c:v>2.8958787918090807</c:v>
                </c:pt>
                <c:pt idx="27557">
                  <c:v>2.5765240987141178</c:v>
                </c:pt>
                <c:pt idx="27558">
                  <c:v>2.5997905731201172</c:v>
                </c:pt>
                <c:pt idx="27559">
                  <c:v>2.8672033945720159</c:v>
                </c:pt>
                <c:pt idx="27560">
                  <c:v>3.0308596293131118</c:v>
                </c:pt>
                <c:pt idx="27561">
                  <c:v>3.751392046610591</c:v>
                </c:pt>
                <c:pt idx="27562">
                  <c:v>3.8726962407430388</c:v>
                </c:pt>
                <c:pt idx="27563">
                  <c:v>4.0971632003784162</c:v>
                </c:pt>
                <c:pt idx="27564">
                  <c:v>2.8924862543741474</c:v>
                </c:pt>
                <c:pt idx="27565">
                  <c:v>3.6823911666870135</c:v>
                </c:pt>
                <c:pt idx="27566">
                  <c:v>2.9398616154988972</c:v>
                </c:pt>
                <c:pt idx="27567">
                  <c:v>2.5520852406818904</c:v>
                </c:pt>
                <c:pt idx="27568">
                  <c:v>2.9170996348062768</c:v>
                </c:pt>
                <c:pt idx="27569">
                  <c:v>3.1060298283895236</c:v>
                </c:pt>
                <c:pt idx="27570">
                  <c:v>3.232505162557004</c:v>
                </c:pt>
                <c:pt idx="27571">
                  <c:v>3.3877684275310003</c:v>
                </c:pt>
                <c:pt idx="27572">
                  <c:v>3.444840431213378</c:v>
                </c:pt>
                <c:pt idx="27573">
                  <c:v>3.6150833765665311</c:v>
                </c:pt>
                <c:pt idx="27574">
                  <c:v>3.9671688079833993</c:v>
                </c:pt>
                <c:pt idx="27575">
                  <c:v>4.3188683191934842</c:v>
                </c:pt>
                <c:pt idx="27576">
                  <c:v>4.6498177846273174</c:v>
                </c:pt>
                <c:pt idx="27577">
                  <c:v>5.0790157318115234</c:v>
                </c:pt>
                <c:pt idx="27578">
                  <c:v>6.3755718866983671</c:v>
                </c:pt>
                <c:pt idx="27579">
                  <c:v>11.95229530334473</c:v>
                </c:pt>
                <c:pt idx="27580">
                  <c:v>40.781882286071792</c:v>
                </c:pt>
                <c:pt idx="27581">
                  <c:v>73.806114514668678</c:v>
                </c:pt>
                <c:pt idx="27582">
                  <c:v>82.080682436625068</c:v>
                </c:pt>
                <c:pt idx="27583">
                  <c:v>71.325672467549637</c:v>
                </c:pt>
                <c:pt idx="27584">
                  <c:v>56.284763971964594</c:v>
                </c:pt>
                <c:pt idx="27585">
                  <c:v>42.83545080820727</c:v>
                </c:pt>
                <c:pt idx="27586">
                  <c:v>31.87388960520434</c:v>
                </c:pt>
                <c:pt idx="27587">
                  <c:v>26.158219019572016</c:v>
                </c:pt>
                <c:pt idx="27588">
                  <c:v>23.471616427103747</c:v>
                </c:pt>
                <c:pt idx="27589">
                  <c:v>23.0070298512777</c:v>
                </c:pt>
                <c:pt idx="27590">
                  <c:v>22.042549133300767</c:v>
                </c:pt>
                <c:pt idx="27591">
                  <c:v>21.773884773254395</c:v>
                </c:pt>
                <c:pt idx="27592">
                  <c:v>20.391544659932492</c:v>
                </c:pt>
                <c:pt idx="27593">
                  <c:v>21.087530453999754</c:v>
                </c:pt>
                <c:pt idx="27594">
                  <c:v>22.275823275248172</c:v>
                </c:pt>
                <c:pt idx="27595">
                  <c:v>22.400950431823727</c:v>
                </c:pt>
                <c:pt idx="27596">
                  <c:v>22.24316374460853</c:v>
                </c:pt>
                <c:pt idx="27597">
                  <c:v>21.016046841939314</c:v>
                </c:pt>
                <c:pt idx="27598">
                  <c:v>20.648144404093387</c:v>
                </c:pt>
                <c:pt idx="27599">
                  <c:v>20.961556116739864</c:v>
                </c:pt>
                <c:pt idx="27600">
                  <c:v>21.069357236226431</c:v>
                </c:pt>
                <c:pt idx="27601">
                  <c:v>21.416348457336433</c:v>
                </c:pt>
                <c:pt idx="27602">
                  <c:v>23.334370295206675</c:v>
                </c:pt>
                <c:pt idx="27603">
                  <c:v>26.067244211832751</c:v>
                </c:pt>
                <c:pt idx="27604">
                  <c:v>22.8701171875</c:v>
                </c:pt>
                <c:pt idx="27605">
                  <c:v>19.447295506795282</c:v>
                </c:pt>
                <c:pt idx="27606">
                  <c:v>16.516719500223743</c:v>
                </c:pt>
                <c:pt idx="27607">
                  <c:v>13.177302678426146</c:v>
                </c:pt>
                <c:pt idx="27608">
                  <c:v>9.2649027506511139</c:v>
                </c:pt>
                <c:pt idx="27609">
                  <c:v>5.0769354502359647</c:v>
                </c:pt>
                <c:pt idx="27610">
                  <c:v>6.4836247762044668</c:v>
                </c:pt>
                <c:pt idx="27611">
                  <c:v>12.704844792683957</c:v>
                </c:pt>
                <c:pt idx="27612">
                  <c:v>8.3184347152710547</c:v>
                </c:pt>
                <c:pt idx="27613">
                  <c:v>2.2484087944030762</c:v>
                </c:pt>
                <c:pt idx="27614">
                  <c:v>0.98191738128662065</c:v>
                </c:pt>
                <c:pt idx="27615">
                  <c:v>0.63428862889605853</c:v>
                </c:pt>
                <c:pt idx="27616">
                  <c:v>0.70482397079467773</c:v>
                </c:pt>
                <c:pt idx="27617">
                  <c:v>1.0540111859639865</c:v>
                </c:pt>
                <c:pt idx="27618">
                  <c:v>1.475994110107421</c:v>
                </c:pt>
                <c:pt idx="27619">
                  <c:v>1.9490688641865865</c:v>
                </c:pt>
                <c:pt idx="27620">
                  <c:v>0.11008993784588481</c:v>
                </c:pt>
                <c:pt idx="27621">
                  <c:v>-1.8818224271138888</c:v>
                </c:pt>
                <c:pt idx="27622">
                  <c:v>-1.5395113627116075</c:v>
                </c:pt>
                <c:pt idx="27623">
                  <c:v>-2.1497613588968552</c:v>
                </c:pt>
                <c:pt idx="27624">
                  <c:v>-1.9094878832498807</c:v>
                </c:pt>
                <c:pt idx="27625">
                  <c:v>-1.8770952224731441</c:v>
                </c:pt>
                <c:pt idx="27626">
                  <c:v>-1.8614532152811876</c:v>
                </c:pt>
                <c:pt idx="27627">
                  <c:v>-1.8931756019592285</c:v>
                </c:pt>
                <c:pt idx="27628">
                  <c:v>-1.9606474240621319</c:v>
                </c:pt>
                <c:pt idx="27629">
                  <c:v>-1.7677737871805443</c:v>
                </c:pt>
                <c:pt idx="27630">
                  <c:v>-1.7763614654541016</c:v>
                </c:pt>
                <c:pt idx="27631">
                  <c:v>-1.6040709813435687</c:v>
                </c:pt>
                <c:pt idx="27632">
                  <c:v>-1.5891318321228023</c:v>
                </c:pt>
                <c:pt idx="27633">
                  <c:v>-1.6551604270935061</c:v>
                </c:pt>
                <c:pt idx="27634">
                  <c:v>-1.8257344563801889</c:v>
                </c:pt>
                <c:pt idx="27635">
                  <c:v>-2.1057515144348145</c:v>
                </c:pt>
                <c:pt idx="27636">
                  <c:v>-1.4507875442504883</c:v>
                </c:pt>
                <c:pt idx="27637">
                  <c:v>-1.6870552698771353</c:v>
                </c:pt>
                <c:pt idx="27638">
                  <c:v>-1.9231381416320801</c:v>
                </c:pt>
                <c:pt idx="27639">
                  <c:v>-5.877512296040889</c:v>
                </c:pt>
                <c:pt idx="27640">
                  <c:v>-10.008448600769047</c:v>
                </c:pt>
                <c:pt idx="27641">
                  <c:v>-2.949037869771304</c:v>
                </c:pt>
                <c:pt idx="27642">
                  <c:v>-2.1347680091857901</c:v>
                </c:pt>
                <c:pt idx="27643">
                  <c:v>-2.7246801058450956</c:v>
                </c:pt>
                <c:pt idx="27644">
                  <c:v>-2.0505750974019188</c:v>
                </c:pt>
                <c:pt idx="27645">
                  <c:v>-1.9327718416849393</c:v>
                </c:pt>
                <c:pt idx="27646">
                  <c:v>-2.0150596300761077</c:v>
                </c:pt>
                <c:pt idx="27647">
                  <c:v>-2.6126508712768546</c:v>
                </c:pt>
                <c:pt idx="27648">
                  <c:v>-2.6819515228271493</c:v>
                </c:pt>
                <c:pt idx="27649">
                  <c:v>-1.2884623209635611</c:v>
                </c:pt>
                <c:pt idx="27650">
                  <c:v>0.97496636708575557</c:v>
                </c:pt>
                <c:pt idx="27651">
                  <c:v>6.3204765319824201</c:v>
                </c:pt>
                <c:pt idx="27652">
                  <c:v>9.5843232472737405</c:v>
                </c:pt>
                <c:pt idx="27653">
                  <c:v>11.640698432922363</c:v>
                </c:pt>
                <c:pt idx="27654">
                  <c:v>13.675995349884037</c:v>
                </c:pt>
                <c:pt idx="27655">
                  <c:v>15.658811887105287</c:v>
                </c:pt>
                <c:pt idx="27656">
                  <c:v>15.744008223215753</c:v>
                </c:pt>
                <c:pt idx="27657">
                  <c:v>12.271714687347412</c:v>
                </c:pt>
                <c:pt idx="27658">
                  <c:v>9.672179539998357</c:v>
                </c:pt>
                <c:pt idx="27659">
                  <c:v>8.1874998410543203</c:v>
                </c:pt>
                <c:pt idx="27660">
                  <c:v>7.7932694753010914</c:v>
                </c:pt>
                <c:pt idx="27661">
                  <c:v>7.6860454877217421</c:v>
                </c:pt>
                <c:pt idx="27662">
                  <c:v>7.9642666180928376</c:v>
                </c:pt>
                <c:pt idx="27663">
                  <c:v>8.873802661895752</c:v>
                </c:pt>
                <c:pt idx="27664">
                  <c:v>10.331405162811278</c:v>
                </c:pt>
                <c:pt idx="27665">
                  <c:v>11.545884132385257</c:v>
                </c:pt>
                <c:pt idx="27666">
                  <c:v>13.534630298614502</c:v>
                </c:pt>
                <c:pt idx="27667">
                  <c:v>15.28670819600427</c:v>
                </c:pt>
                <c:pt idx="27668">
                  <c:v>21.818365891774484</c:v>
                </c:pt>
                <c:pt idx="27669">
                  <c:v>29.124988873799687</c:v>
                </c:pt>
                <c:pt idx="27670">
                  <c:v>20.384480794270814</c:v>
                </c:pt>
                <c:pt idx="27671">
                  <c:v>17.372575759887695</c:v>
                </c:pt>
                <c:pt idx="27672">
                  <c:v>11.659898916880255</c:v>
                </c:pt>
                <c:pt idx="27673">
                  <c:v>9.3524802525838098</c:v>
                </c:pt>
                <c:pt idx="27674">
                  <c:v>9.1912148793538186</c:v>
                </c:pt>
                <c:pt idx="27675">
                  <c:v>9.0056707064310899</c:v>
                </c:pt>
                <c:pt idx="27676">
                  <c:v>10.342941125234002</c:v>
                </c:pt>
                <c:pt idx="27677">
                  <c:v>9.7561518351236636</c:v>
                </c:pt>
                <c:pt idx="27678">
                  <c:v>9.2481904029846156</c:v>
                </c:pt>
                <c:pt idx="27679">
                  <c:v>8.9907557169595975</c:v>
                </c:pt>
                <c:pt idx="27680">
                  <c:v>4.8203872044881555</c:v>
                </c:pt>
                <c:pt idx="27681">
                  <c:v>-0.41567913691204705</c:v>
                </c:pt>
                <c:pt idx="27682">
                  <c:v>-2.0093253453572979</c:v>
                </c:pt>
                <c:pt idx="27683">
                  <c:v>-2.1179622014363426</c:v>
                </c:pt>
                <c:pt idx="27684">
                  <c:v>-1.8811976114909044</c:v>
                </c:pt>
                <c:pt idx="27685">
                  <c:v>-2.4008792241414199</c:v>
                </c:pt>
                <c:pt idx="27686">
                  <c:v>-2.3978476524353032</c:v>
                </c:pt>
                <c:pt idx="27687">
                  <c:v>-2.7852921485900888</c:v>
                </c:pt>
                <c:pt idx="27688">
                  <c:v>-2.5517837206522245</c:v>
                </c:pt>
                <c:pt idx="27689">
                  <c:v>-2.1481246948242192</c:v>
                </c:pt>
                <c:pt idx="27690">
                  <c:v>-2.2786890665690294</c:v>
                </c:pt>
                <c:pt idx="27691">
                  <c:v>-2.4462024370829445</c:v>
                </c:pt>
                <c:pt idx="27692">
                  <c:v>-2.3128547668457027</c:v>
                </c:pt>
                <c:pt idx="27693">
                  <c:v>-2.1763771375020733</c:v>
                </c:pt>
                <c:pt idx="27694">
                  <c:v>-2.2512098948160428</c:v>
                </c:pt>
                <c:pt idx="27695">
                  <c:v>-2.1792435646057129</c:v>
                </c:pt>
                <c:pt idx="27696">
                  <c:v>3.4270110130310059</c:v>
                </c:pt>
                <c:pt idx="27697">
                  <c:v>-8.966712792714473</c:v>
                </c:pt>
                <c:pt idx="27698">
                  <c:v>-10.889311790466309</c:v>
                </c:pt>
                <c:pt idx="27699">
                  <c:v>-4.0095839500427264</c:v>
                </c:pt>
                <c:pt idx="27700">
                  <c:v>4.79647191365558</c:v>
                </c:pt>
                <c:pt idx="27701">
                  <c:v>0.85961230595904659</c:v>
                </c:pt>
                <c:pt idx="27702">
                  <c:v>0.73443730672198626</c:v>
                </c:pt>
                <c:pt idx="27703">
                  <c:v>0.10936625798541405</c:v>
                </c:pt>
                <c:pt idx="27704">
                  <c:v>-7.6244354248046889E-2</c:v>
                </c:pt>
                <c:pt idx="27705">
                  <c:v>1.2087663014767717E-2</c:v>
                </c:pt>
                <c:pt idx="27706">
                  <c:v>0.40789031982421892</c:v>
                </c:pt>
                <c:pt idx="27707">
                  <c:v>0.11372168858844139</c:v>
                </c:pt>
                <c:pt idx="27708">
                  <c:v>-9.8581155141175728E-2</c:v>
                </c:pt>
                <c:pt idx="27709">
                  <c:v>0.20909245808917382</c:v>
                </c:pt>
                <c:pt idx="27710">
                  <c:v>0.67549006144201962</c:v>
                </c:pt>
                <c:pt idx="27711">
                  <c:v>0.50154685974121049</c:v>
                </c:pt>
                <c:pt idx="27712">
                  <c:v>0.49660539627075206</c:v>
                </c:pt>
                <c:pt idx="27713">
                  <c:v>0.19177103042602545</c:v>
                </c:pt>
                <c:pt idx="27714">
                  <c:v>-0.23751433690387108</c:v>
                </c:pt>
                <c:pt idx="27715">
                  <c:v>-0.48806206385290829</c:v>
                </c:pt>
                <c:pt idx="27716">
                  <c:v>-0.33945544560748442</c:v>
                </c:pt>
                <c:pt idx="27717">
                  <c:v>-0.13209120432537708</c:v>
                </c:pt>
                <c:pt idx="27718">
                  <c:v>-0.14936574300134003</c:v>
                </c:pt>
                <c:pt idx="27719">
                  <c:v>-8.1949234008789021E-2</c:v>
                </c:pt>
                <c:pt idx="27720">
                  <c:v>-9.3268712361634726E-2</c:v>
                </c:pt>
                <c:pt idx="27721">
                  <c:v>-7.168420155841207E-2</c:v>
                </c:pt>
                <c:pt idx="27722">
                  <c:v>1.9469261169433605E-3</c:v>
                </c:pt>
                <c:pt idx="27723">
                  <c:v>-0.10171286265057233</c:v>
                </c:pt>
                <c:pt idx="27724">
                  <c:v>-4.3472131093324165E-2</c:v>
                </c:pt>
                <c:pt idx="27725">
                  <c:v>-6.3726902008056668E-2</c:v>
                </c:pt>
                <c:pt idx="27726">
                  <c:v>-9.2706680297851549E-2</c:v>
                </c:pt>
                <c:pt idx="27727">
                  <c:v>-0.11726792653399799</c:v>
                </c:pt>
                <c:pt idx="27728">
                  <c:v>5.4293791453062588E-2</c:v>
                </c:pt>
                <c:pt idx="27729">
                  <c:v>-2.1121819814055705E-2</c:v>
                </c:pt>
                <c:pt idx="27730">
                  <c:v>-2.6983737945556648E-2</c:v>
                </c:pt>
                <c:pt idx="27731">
                  <c:v>-8.0386638641357394E-2</c:v>
                </c:pt>
                <c:pt idx="27732">
                  <c:v>-7.6421737670898438E-2</c:v>
                </c:pt>
                <c:pt idx="27733">
                  <c:v>-0.63440171877545048</c:v>
                </c:pt>
                <c:pt idx="27734">
                  <c:v>-0.80230641365051292</c:v>
                </c:pt>
                <c:pt idx="27735">
                  <c:v>-0.19333926836648629</c:v>
                </c:pt>
                <c:pt idx="27736">
                  <c:v>0.12133661905926374</c:v>
                </c:pt>
                <c:pt idx="27737">
                  <c:v>0.25200565656027141</c:v>
                </c:pt>
                <c:pt idx="27738">
                  <c:v>0.21978958447775204</c:v>
                </c:pt>
                <c:pt idx="27739">
                  <c:v>0.1273883183797011</c:v>
                </c:pt>
                <c:pt idx="27740">
                  <c:v>0.10161081949868844</c:v>
                </c:pt>
                <c:pt idx="27741">
                  <c:v>-0.13201149304708798</c:v>
                </c:pt>
                <c:pt idx="27742">
                  <c:v>-0.38916381200155581</c:v>
                </c:pt>
                <c:pt idx="27743">
                  <c:v>-0.30349866549173055</c:v>
                </c:pt>
                <c:pt idx="27744">
                  <c:v>-0.40209348996478422</c:v>
                </c:pt>
                <c:pt idx="27745">
                  <c:v>5.2403291066468717E-2</c:v>
                </c:pt>
                <c:pt idx="27746">
                  <c:v>-0.44759098688760457</c:v>
                </c:pt>
                <c:pt idx="27747">
                  <c:v>-1.3223749796549669</c:v>
                </c:pt>
                <c:pt idx="27748">
                  <c:v>-0.71958152453103708</c:v>
                </c:pt>
                <c:pt idx="27749">
                  <c:v>5.8346509933471701E-2</c:v>
                </c:pt>
                <c:pt idx="27750">
                  <c:v>0.36766544977822946</c:v>
                </c:pt>
                <c:pt idx="27751">
                  <c:v>5.6586424509703213E-2</c:v>
                </c:pt>
                <c:pt idx="27752">
                  <c:v>0.2264797687530517</c:v>
                </c:pt>
                <c:pt idx="27753">
                  <c:v>8.1649621327699207E-2</c:v>
                </c:pt>
                <c:pt idx="27754">
                  <c:v>0.57537817955017112</c:v>
                </c:pt>
                <c:pt idx="27755">
                  <c:v>0.10551738739013666</c:v>
                </c:pt>
                <c:pt idx="27756">
                  <c:v>0.1392050584157119</c:v>
                </c:pt>
                <c:pt idx="27757">
                  <c:v>-0.20911399523416213</c:v>
                </c:pt>
                <c:pt idx="27758">
                  <c:v>-0.29393450419107131</c:v>
                </c:pt>
                <c:pt idx="27759">
                  <c:v>0.25506083170574823</c:v>
                </c:pt>
                <c:pt idx="27760">
                  <c:v>-0.41522153218588187</c:v>
                </c:pt>
                <c:pt idx="27761">
                  <c:v>-1.1224684715271001</c:v>
                </c:pt>
                <c:pt idx="27762">
                  <c:v>-6.4223231474558418</c:v>
                </c:pt>
                <c:pt idx="27763">
                  <c:v>1.5986587206522533</c:v>
                </c:pt>
                <c:pt idx="27764">
                  <c:v>1.1586757500966485</c:v>
                </c:pt>
                <c:pt idx="27765">
                  <c:v>2.1614007155100694</c:v>
                </c:pt>
                <c:pt idx="27766">
                  <c:v>1.0789580345153813</c:v>
                </c:pt>
                <c:pt idx="27767">
                  <c:v>1.7117821375528877</c:v>
                </c:pt>
                <c:pt idx="27768">
                  <c:v>-1.0571580727894907</c:v>
                </c:pt>
                <c:pt idx="27769">
                  <c:v>-0.64280025164288235</c:v>
                </c:pt>
                <c:pt idx="27770">
                  <c:v>-0.50487764676412894</c:v>
                </c:pt>
                <c:pt idx="27771">
                  <c:v>-0.92369516690573061</c:v>
                </c:pt>
                <c:pt idx="27772">
                  <c:v>-0.61454280217489599</c:v>
                </c:pt>
                <c:pt idx="27773">
                  <c:v>-0.43010830879211431</c:v>
                </c:pt>
                <c:pt idx="27774">
                  <c:v>1.0113741556803286</c:v>
                </c:pt>
                <c:pt idx="27775">
                  <c:v>-0.61462585131326386</c:v>
                </c:pt>
                <c:pt idx="27776">
                  <c:v>-1.0416296323140548</c:v>
                </c:pt>
                <c:pt idx="27777">
                  <c:v>3.0579725901276347E-2</c:v>
                </c:pt>
                <c:pt idx="27778">
                  <c:v>0.11799271901449515</c:v>
                </c:pt>
                <c:pt idx="27779">
                  <c:v>-0.46734436353048647</c:v>
                </c:pt>
                <c:pt idx="27780">
                  <c:v>3.4633398056030287E-2</c:v>
                </c:pt>
                <c:pt idx="27781">
                  <c:v>2.0639896392822273E-2</c:v>
                </c:pt>
                <c:pt idx="27782">
                  <c:v>-0.48378753662109375</c:v>
                </c:pt>
                <c:pt idx="27783">
                  <c:v>-0.37453190485635446</c:v>
                </c:pt>
                <c:pt idx="27784">
                  <c:v>-0.24878295262652733</c:v>
                </c:pt>
                <c:pt idx="27785">
                  <c:v>-0.28652199109393461</c:v>
                </c:pt>
                <c:pt idx="27786">
                  <c:v>-0.20369903246560744</c:v>
                </c:pt>
                <c:pt idx="27787">
                  <c:v>-0.15794952710470517</c:v>
                </c:pt>
                <c:pt idx="27788">
                  <c:v>-0.23844933509826677</c:v>
                </c:pt>
                <c:pt idx="27789">
                  <c:v>-0.26490092277526867</c:v>
                </c:pt>
                <c:pt idx="27790">
                  <c:v>-0.28542423248291027</c:v>
                </c:pt>
                <c:pt idx="27791">
                  <c:v>-0.29706708590188685</c:v>
                </c:pt>
                <c:pt idx="27792">
                  <c:v>-0.35799320538839652</c:v>
                </c:pt>
                <c:pt idx="27793">
                  <c:v>-0.35680476824441626</c:v>
                </c:pt>
                <c:pt idx="27794">
                  <c:v>-0.17788084348040917</c:v>
                </c:pt>
                <c:pt idx="27795">
                  <c:v>-0.27763621012368844</c:v>
                </c:pt>
                <c:pt idx="27796">
                  <c:v>-0.98013146718341204</c:v>
                </c:pt>
                <c:pt idx="27797">
                  <c:v>-0.74728266398111032</c:v>
                </c:pt>
                <c:pt idx="27798">
                  <c:v>0.41723155975341786</c:v>
                </c:pt>
                <c:pt idx="27799">
                  <c:v>-0.14066632588705374</c:v>
                </c:pt>
                <c:pt idx="27800">
                  <c:v>-1.2756925423940118</c:v>
                </c:pt>
                <c:pt idx="27801">
                  <c:v>0.24921711285909975</c:v>
                </c:pt>
                <c:pt idx="27802">
                  <c:v>14.286785125732418</c:v>
                </c:pt>
                <c:pt idx="27803">
                  <c:v>20.943315823872886</c:v>
                </c:pt>
                <c:pt idx="27804">
                  <c:v>23.288066546122209</c:v>
                </c:pt>
                <c:pt idx="27805">
                  <c:v>19.924084663391113</c:v>
                </c:pt>
                <c:pt idx="27806">
                  <c:v>8.4873976707458496</c:v>
                </c:pt>
                <c:pt idx="27807">
                  <c:v>7.9766538937886704</c:v>
                </c:pt>
                <c:pt idx="27808">
                  <c:v>8.1674915154775078</c:v>
                </c:pt>
                <c:pt idx="27809">
                  <c:v>9.4999456405639648</c:v>
                </c:pt>
                <c:pt idx="27810">
                  <c:v>11.822929700215667</c:v>
                </c:pt>
                <c:pt idx="27811">
                  <c:v>10.03337629636127</c:v>
                </c:pt>
                <c:pt idx="27812">
                  <c:v>11.506750981012971</c:v>
                </c:pt>
                <c:pt idx="27813">
                  <c:v>11.613282203674316</c:v>
                </c:pt>
                <c:pt idx="27814">
                  <c:v>11.744462013244629</c:v>
                </c:pt>
                <c:pt idx="27815">
                  <c:v>11.912496328353885</c:v>
                </c:pt>
                <c:pt idx="27816">
                  <c:v>11.182058811187748</c:v>
                </c:pt>
                <c:pt idx="27817">
                  <c:v>13.260654926300052</c:v>
                </c:pt>
                <c:pt idx="27818">
                  <c:v>17.386957565943426</c:v>
                </c:pt>
                <c:pt idx="27819">
                  <c:v>-1.468847910563142</c:v>
                </c:pt>
                <c:pt idx="27820">
                  <c:v>-79.091062148412092</c:v>
                </c:pt>
                <c:pt idx="27821">
                  <c:v>-23.820841630299867</c:v>
                </c:pt>
                <c:pt idx="27822">
                  <c:v>7.8624320030212385</c:v>
                </c:pt>
                <c:pt idx="27823">
                  <c:v>12.500493526458744</c:v>
                </c:pt>
                <c:pt idx="27824">
                  <c:v>13.962858041127504</c:v>
                </c:pt>
                <c:pt idx="27825">
                  <c:v>14.703902244567871</c:v>
                </c:pt>
                <c:pt idx="27826">
                  <c:v>15.002539475758855</c:v>
                </c:pt>
                <c:pt idx="27827">
                  <c:v>14.922221342722533</c:v>
                </c:pt>
                <c:pt idx="27828">
                  <c:v>14.722514152526855</c:v>
                </c:pt>
                <c:pt idx="27829">
                  <c:v>14.68711392084759</c:v>
                </c:pt>
                <c:pt idx="27830">
                  <c:v>14.55672597885132</c:v>
                </c:pt>
                <c:pt idx="27831">
                  <c:v>14.528262774149535</c:v>
                </c:pt>
                <c:pt idx="27832">
                  <c:v>15.25590149561566</c:v>
                </c:pt>
                <c:pt idx="27833">
                  <c:v>15.348095893859863</c:v>
                </c:pt>
                <c:pt idx="27834">
                  <c:v>15.83312495549518</c:v>
                </c:pt>
                <c:pt idx="27835">
                  <c:v>15.802322387695314</c:v>
                </c:pt>
                <c:pt idx="27836">
                  <c:v>14.707597732543949</c:v>
                </c:pt>
                <c:pt idx="27837">
                  <c:v>16.126370588938414</c:v>
                </c:pt>
                <c:pt idx="27838">
                  <c:v>16.164935747782419</c:v>
                </c:pt>
                <c:pt idx="27839">
                  <c:v>15.488735198974609</c:v>
                </c:pt>
                <c:pt idx="27840">
                  <c:v>15.392695109049503</c:v>
                </c:pt>
                <c:pt idx="27841">
                  <c:v>15.783468882242854</c:v>
                </c:pt>
                <c:pt idx="27842">
                  <c:v>15.437928994496643</c:v>
                </c:pt>
                <c:pt idx="27843">
                  <c:v>14.370712757110596</c:v>
                </c:pt>
                <c:pt idx="27844">
                  <c:v>14.321262677510617</c:v>
                </c:pt>
                <c:pt idx="27845">
                  <c:v>14.53347730636597</c:v>
                </c:pt>
                <c:pt idx="27846">
                  <c:v>14.432605425516783</c:v>
                </c:pt>
                <c:pt idx="27847">
                  <c:v>14.044699827830016</c:v>
                </c:pt>
                <c:pt idx="27848">
                  <c:v>14.731871128082268</c:v>
                </c:pt>
                <c:pt idx="27849">
                  <c:v>5.3938603401184064</c:v>
                </c:pt>
                <c:pt idx="27850">
                  <c:v>-20.88435443242394</c:v>
                </c:pt>
                <c:pt idx="27851">
                  <c:v>0.30488332112628336</c:v>
                </c:pt>
                <c:pt idx="27852">
                  <c:v>8.2366223335266149</c:v>
                </c:pt>
                <c:pt idx="27853">
                  <c:v>9.0474435488383165</c:v>
                </c:pt>
                <c:pt idx="27854">
                  <c:v>9.101991335550963</c:v>
                </c:pt>
                <c:pt idx="27855">
                  <c:v>8.9158849716186559</c:v>
                </c:pt>
                <c:pt idx="27856">
                  <c:v>8.9022423426310446</c:v>
                </c:pt>
                <c:pt idx="27857">
                  <c:v>9.0892300605773926</c:v>
                </c:pt>
                <c:pt idx="27858">
                  <c:v>9.0636081695556641</c:v>
                </c:pt>
                <c:pt idx="27859">
                  <c:v>9.1033921241760218</c:v>
                </c:pt>
                <c:pt idx="27860">
                  <c:v>9.4203408559163222</c:v>
                </c:pt>
                <c:pt idx="27861">
                  <c:v>9.438828309377012</c:v>
                </c:pt>
                <c:pt idx="27862">
                  <c:v>10.164315700530999</c:v>
                </c:pt>
                <c:pt idx="27863">
                  <c:v>11.735406875610355</c:v>
                </c:pt>
                <c:pt idx="27864">
                  <c:v>11.565481980641724</c:v>
                </c:pt>
                <c:pt idx="27865">
                  <c:v>12.521848996480344</c:v>
                </c:pt>
                <c:pt idx="27866">
                  <c:v>13.042558828989687</c:v>
                </c:pt>
                <c:pt idx="27867">
                  <c:v>13.627884070078494</c:v>
                </c:pt>
                <c:pt idx="27868">
                  <c:v>13.805239359537785</c:v>
                </c:pt>
                <c:pt idx="27869">
                  <c:v>13.423322359720885</c:v>
                </c:pt>
                <c:pt idx="27870">
                  <c:v>13.651546001434326</c:v>
                </c:pt>
                <c:pt idx="27871">
                  <c:v>13.700299421946227</c:v>
                </c:pt>
                <c:pt idx="27872">
                  <c:v>13.549785137176514</c:v>
                </c:pt>
                <c:pt idx="27873">
                  <c:v>13.631539344787599</c:v>
                </c:pt>
                <c:pt idx="27874">
                  <c:v>13.089194933573424</c:v>
                </c:pt>
                <c:pt idx="27875">
                  <c:v>13.367329120635985</c:v>
                </c:pt>
                <c:pt idx="27876">
                  <c:v>12.666748841603638</c:v>
                </c:pt>
                <c:pt idx="27877">
                  <c:v>13.138284683227536</c:v>
                </c:pt>
                <c:pt idx="27878">
                  <c:v>18.765532016754136</c:v>
                </c:pt>
                <c:pt idx="27879">
                  <c:v>25.733015060424805</c:v>
                </c:pt>
                <c:pt idx="27880">
                  <c:v>34.449864228566447</c:v>
                </c:pt>
                <c:pt idx="27881">
                  <c:v>-6.5992727279663104</c:v>
                </c:pt>
                <c:pt idx="27882">
                  <c:v>-74.753280798594119</c:v>
                </c:pt>
                <c:pt idx="27883">
                  <c:v>-70.137773990631089</c:v>
                </c:pt>
                <c:pt idx="27884">
                  <c:v>-59.742219924926786</c:v>
                </c:pt>
                <c:pt idx="27885">
                  <c:v>-47.708936055501283</c:v>
                </c:pt>
                <c:pt idx="27886">
                  <c:v>-37.501985390981019</c:v>
                </c:pt>
                <c:pt idx="27887">
                  <c:v>-33.387310345967592</c:v>
                </c:pt>
                <c:pt idx="27888">
                  <c:v>-30.029934565226199</c:v>
                </c:pt>
                <c:pt idx="27889">
                  <c:v>-24.226443449656127</c:v>
                </c:pt>
                <c:pt idx="27890">
                  <c:v>-15.262818495432551</c:v>
                </c:pt>
                <c:pt idx="27891">
                  <c:v>5.8827269872029415</c:v>
                </c:pt>
                <c:pt idx="27892">
                  <c:v>12.687695980071965</c:v>
                </c:pt>
                <c:pt idx="27893">
                  <c:v>35.881403764088915</c:v>
                </c:pt>
                <c:pt idx="27894">
                  <c:v>9.5292728741963515</c:v>
                </c:pt>
                <c:pt idx="27895">
                  <c:v>4.0124394098917264</c:v>
                </c:pt>
                <c:pt idx="27896">
                  <c:v>1.6714963912963863</c:v>
                </c:pt>
                <c:pt idx="27897">
                  <c:v>1.351843039194762</c:v>
                </c:pt>
                <c:pt idx="27898">
                  <c:v>1.02502123514813</c:v>
                </c:pt>
                <c:pt idx="27899">
                  <c:v>1.2240428924560547</c:v>
                </c:pt>
                <c:pt idx="27900">
                  <c:v>1.247242291768373</c:v>
                </c:pt>
                <c:pt idx="27901">
                  <c:v>0.92378679911297457</c:v>
                </c:pt>
                <c:pt idx="27902">
                  <c:v>1.0288686752319336</c:v>
                </c:pt>
                <c:pt idx="27903">
                  <c:v>1.4953285853067655</c:v>
                </c:pt>
                <c:pt idx="27904">
                  <c:v>2.6882286071777353</c:v>
                </c:pt>
                <c:pt idx="27905">
                  <c:v>2.5562127431234103</c:v>
                </c:pt>
                <c:pt idx="27906">
                  <c:v>2.9721619288126249</c:v>
                </c:pt>
                <c:pt idx="27907">
                  <c:v>4.9067370096842087</c:v>
                </c:pt>
                <c:pt idx="27908">
                  <c:v>5.6328913370767832</c:v>
                </c:pt>
                <c:pt idx="27909">
                  <c:v>9.7378330230712855</c:v>
                </c:pt>
                <c:pt idx="27910">
                  <c:v>10.090908050537108</c:v>
                </c:pt>
                <c:pt idx="27911">
                  <c:v>8.6680717468261665</c:v>
                </c:pt>
                <c:pt idx="27912">
                  <c:v>8.0008344650268555</c:v>
                </c:pt>
                <c:pt idx="27913">
                  <c:v>2.1718540191650382</c:v>
                </c:pt>
                <c:pt idx="27914">
                  <c:v>-26.058787345886227</c:v>
                </c:pt>
                <c:pt idx="27915">
                  <c:v>-41.48668893178295</c:v>
                </c:pt>
                <c:pt idx="27916">
                  <c:v>-24.671806971232179</c:v>
                </c:pt>
                <c:pt idx="27917">
                  <c:v>-8.704037666320799</c:v>
                </c:pt>
                <c:pt idx="27918">
                  <c:v>-2.2326469421386712E-2</c:v>
                </c:pt>
                <c:pt idx="27919">
                  <c:v>2.6728223164876677</c:v>
                </c:pt>
                <c:pt idx="27920">
                  <c:v>5.5515565872192365</c:v>
                </c:pt>
                <c:pt idx="27921">
                  <c:v>7.1150894165039045</c:v>
                </c:pt>
                <c:pt idx="27922">
                  <c:v>7.1905453999837619</c:v>
                </c:pt>
                <c:pt idx="27923">
                  <c:v>7.1594600677490225</c:v>
                </c:pt>
                <c:pt idx="27924">
                  <c:v>6.7291920979818105</c:v>
                </c:pt>
                <c:pt idx="27925">
                  <c:v>5.9877827962239962</c:v>
                </c:pt>
                <c:pt idx="27926">
                  <c:v>5.3609278996785843</c:v>
                </c:pt>
                <c:pt idx="27927">
                  <c:v>4.807090759277342</c:v>
                </c:pt>
                <c:pt idx="27928">
                  <c:v>4.5801032384235896</c:v>
                </c:pt>
                <c:pt idx="27929">
                  <c:v>4.4806594848632848</c:v>
                </c:pt>
                <c:pt idx="27930">
                  <c:v>4.0698550542196017</c:v>
                </c:pt>
                <c:pt idx="27931">
                  <c:v>3.9552783966064444</c:v>
                </c:pt>
                <c:pt idx="27932">
                  <c:v>5.1716000239053983</c:v>
                </c:pt>
                <c:pt idx="27933">
                  <c:v>5.3590494791667425</c:v>
                </c:pt>
                <c:pt idx="27934">
                  <c:v>5.6922601064046621</c:v>
                </c:pt>
                <c:pt idx="27935">
                  <c:v>5.8778206507365667</c:v>
                </c:pt>
                <c:pt idx="27936">
                  <c:v>5.843844413757326</c:v>
                </c:pt>
                <c:pt idx="27937">
                  <c:v>4.206240653991701</c:v>
                </c:pt>
                <c:pt idx="27938">
                  <c:v>4.3019463221232854</c:v>
                </c:pt>
                <c:pt idx="27939">
                  <c:v>6.0075308481851799</c:v>
                </c:pt>
                <c:pt idx="27940">
                  <c:v>6.6991739273071289</c:v>
                </c:pt>
                <c:pt idx="27941">
                  <c:v>6.5611085891723633</c:v>
                </c:pt>
                <c:pt idx="27942">
                  <c:v>6.6823047002156946</c:v>
                </c:pt>
                <c:pt idx="27943">
                  <c:v>7.6382824579874296</c:v>
                </c:pt>
                <c:pt idx="27944">
                  <c:v>18.21429665883386</c:v>
                </c:pt>
                <c:pt idx="27945">
                  <c:v>54.109639167785645</c:v>
                </c:pt>
                <c:pt idx="27946">
                  <c:v>63.01210721333814</c:v>
                </c:pt>
                <c:pt idx="27947">
                  <c:v>41.04915428161619</c:v>
                </c:pt>
                <c:pt idx="27948">
                  <c:v>27.406256039937361</c:v>
                </c:pt>
                <c:pt idx="27949">
                  <c:v>19.87637583414709</c:v>
                </c:pt>
                <c:pt idx="27950">
                  <c:v>15.565324147542356</c:v>
                </c:pt>
                <c:pt idx="27951">
                  <c:v>12.382469177246101</c:v>
                </c:pt>
                <c:pt idx="27952">
                  <c:v>10.008918444315547</c:v>
                </c:pt>
                <c:pt idx="27953">
                  <c:v>7.0287892023721952</c:v>
                </c:pt>
                <c:pt idx="27954">
                  <c:v>4.719093958536746</c:v>
                </c:pt>
                <c:pt idx="27955">
                  <c:v>3.8889958063762151</c:v>
                </c:pt>
                <c:pt idx="27956">
                  <c:v>3.621168772379634</c:v>
                </c:pt>
                <c:pt idx="27957">
                  <c:v>3.7393134435018283</c:v>
                </c:pt>
                <c:pt idx="27958">
                  <c:v>3.8844455083211638</c:v>
                </c:pt>
                <c:pt idx="27959">
                  <c:v>4.0453243255615234</c:v>
                </c:pt>
                <c:pt idx="27960">
                  <c:v>5.0188484191894513</c:v>
                </c:pt>
                <c:pt idx="27961">
                  <c:v>5.519065221150754</c:v>
                </c:pt>
                <c:pt idx="27962">
                  <c:v>6.3983974456787109</c:v>
                </c:pt>
                <c:pt idx="27963">
                  <c:v>8.9044596354166323</c:v>
                </c:pt>
                <c:pt idx="27964">
                  <c:v>11.464621543884277</c:v>
                </c:pt>
                <c:pt idx="27965">
                  <c:v>11.990662256876707</c:v>
                </c:pt>
                <c:pt idx="27966">
                  <c:v>10.410056432088258</c:v>
                </c:pt>
                <c:pt idx="27967">
                  <c:v>8.1949694951374514</c:v>
                </c:pt>
                <c:pt idx="27968">
                  <c:v>6.5398270289102811</c:v>
                </c:pt>
                <c:pt idx="27969">
                  <c:v>5.3011741638183585</c:v>
                </c:pt>
                <c:pt idx="27970">
                  <c:v>4.3650185267130137</c:v>
                </c:pt>
                <c:pt idx="27971">
                  <c:v>2.866710980733159</c:v>
                </c:pt>
                <c:pt idx="27972">
                  <c:v>1.5639098485310114</c:v>
                </c:pt>
                <c:pt idx="27973">
                  <c:v>1.0083621342976135</c:v>
                </c:pt>
                <c:pt idx="27974">
                  <c:v>0.85854403177893368</c:v>
                </c:pt>
                <c:pt idx="27975">
                  <c:v>3.1129617691040039</c:v>
                </c:pt>
                <c:pt idx="27976">
                  <c:v>2.8174403508504602</c:v>
                </c:pt>
                <c:pt idx="27977">
                  <c:v>8.6072285970033163E-2</c:v>
                </c:pt>
                <c:pt idx="27978">
                  <c:v>-0.9915115038554061</c:v>
                </c:pt>
                <c:pt idx="27979">
                  <c:v>-0.72832361857098282</c:v>
                </c:pt>
                <c:pt idx="27980">
                  <c:v>-0.9215966860453475</c:v>
                </c:pt>
                <c:pt idx="27981">
                  <c:v>-0.62525272369384788</c:v>
                </c:pt>
                <c:pt idx="27982">
                  <c:v>-0.34283622105914457</c:v>
                </c:pt>
                <c:pt idx="27983">
                  <c:v>-0.5620037714640489</c:v>
                </c:pt>
                <c:pt idx="27984">
                  <c:v>-0.57729339599609353</c:v>
                </c:pt>
                <c:pt idx="27985">
                  <c:v>-2.6405949592590341</c:v>
                </c:pt>
                <c:pt idx="27986">
                  <c:v>-3.4088360468546748</c:v>
                </c:pt>
                <c:pt idx="27987">
                  <c:v>-2.9091517130534044</c:v>
                </c:pt>
                <c:pt idx="27988">
                  <c:v>-2.9056113560994845</c:v>
                </c:pt>
                <c:pt idx="27989">
                  <c:v>-2.6789960861206055</c:v>
                </c:pt>
                <c:pt idx="27990">
                  <c:v>-2.4570503234863277</c:v>
                </c:pt>
                <c:pt idx="27991">
                  <c:v>-2.5703395207723378</c:v>
                </c:pt>
                <c:pt idx="27992">
                  <c:v>-2.4045348167419447</c:v>
                </c:pt>
                <c:pt idx="27993">
                  <c:v>-2.4020485877990723</c:v>
                </c:pt>
                <c:pt idx="27994">
                  <c:v>-2.2812116940816054</c:v>
                </c:pt>
                <c:pt idx="27995">
                  <c:v>-2.1649289131164551</c:v>
                </c:pt>
                <c:pt idx="27996">
                  <c:v>-2.0954197247823458</c:v>
                </c:pt>
                <c:pt idx="27997">
                  <c:v>-2.4777315457661775</c:v>
                </c:pt>
                <c:pt idx="27998">
                  <c:v>-2.5271986325581679</c:v>
                </c:pt>
                <c:pt idx="27999">
                  <c:v>-2.2326076825459609</c:v>
                </c:pt>
                <c:pt idx="28000">
                  <c:v>-1.9643740653991699</c:v>
                </c:pt>
                <c:pt idx="28001">
                  <c:v>-3.3501693407694688</c:v>
                </c:pt>
                <c:pt idx="28002">
                  <c:v>-2.7703619003295898</c:v>
                </c:pt>
                <c:pt idx="28003">
                  <c:v>-3.8184409141540518</c:v>
                </c:pt>
                <c:pt idx="28004">
                  <c:v>-6.6621955235798938</c:v>
                </c:pt>
                <c:pt idx="28005">
                  <c:v>-7.9414885838826343</c:v>
                </c:pt>
                <c:pt idx="28006">
                  <c:v>-5.1491066614786956</c:v>
                </c:pt>
                <c:pt idx="28007">
                  <c:v>-3.9084965387980342</c:v>
                </c:pt>
                <c:pt idx="28008">
                  <c:v>-3.6517066955566397</c:v>
                </c:pt>
                <c:pt idx="28009">
                  <c:v>-3.9364751180012814</c:v>
                </c:pt>
                <c:pt idx="28010">
                  <c:v>-3.3830285072326669</c:v>
                </c:pt>
                <c:pt idx="28011">
                  <c:v>-2.7952035268148165</c:v>
                </c:pt>
                <c:pt idx="28012">
                  <c:v>-3.2379625638326397</c:v>
                </c:pt>
                <c:pt idx="28013">
                  <c:v>-3.1412064234415871</c:v>
                </c:pt>
                <c:pt idx="28014">
                  <c:v>-3.1190795898437487</c:v>
                </c:pt>
                <c:pt idx="28015">
                  <c:v>0.21884139378869358</c:v>
                </c:pt>
                <c:pt idx="28016">
                  <c:v>12.034534613291445</c:v>
                </c:pt>
                <c:pt idx="28017">
                  <c:v>16.478024800618471</c:v>
                </c:pt>
                <c:pt idx="28018">
                  <c:v>21.631552060445131</c:v>
                </c:pt>
                <c:pt idx="28019">
                  <c:v>25.430494944254583</c:v>
                </c:pt>
                <c:pt idx="28020">
                  <c:v>25.635014057159431</c:v>
                </c:pt>
                <c:pt idx="28021">
                  <c:v>22.063202540079761</c:v>
                </c:pt>
                <c:pt idx="28022">
                  <c:v>19.634262561798103</c:v>
                </c:pt>
                <c:pt idx="28023">
                  <c:v>19.287245432535762</c:v>
                </c:pt>
                <c:pt idx="28024">
                  <c:v>19.23551750183104</c:v>
                </c:pt>
                <c:pt idx="28025">
                  <c:v>19.026913007100404</c:v>
                </c:pt>
                <c:pt idx="28026">
                  <c:v>18.815010388692258</c:v>
                </c:pt>
                <c:pt idx="28027">
                  <c:v>17.63311338424683</c:v>
                </c:pt>
                <c:pt idx="28028">
                  <c:v>17.044881820678718</c:v>
                </c:pt>
                <c:pt idx="28029">
                  <c:v>16.622246424357051</c:v>
                </c:pt>
                <c:pt idx="28030">
                  <c:v>15.376423041025816</c:v>
                </c:pt>
                <c:pt idx="28031">
                  <c:v>10.639111995697018</c:v>
                </c:pt>
                <c:pt idx="28032">
                  <c:v>7.9240326881408691</c:v>
                </c:pt>
                <c:pt idx="28033">
                  <c:v>23.63044548034663</c:v>
                </c:pt>
                <c:pt idx="28034">
                  <c:v>40.340289115905804</c:v>
                </c:pt>
                <c:pt idx="28035">
                  <c:v>44.898325920104966</c:v>
                </c:pt>
                <c:pt idx="28036">
                  <c:v>40.719994068145809</c:v>
                </c:pt>
                <c:pt idx="28037">
                  <c:v>3.6453653971354933</c:v>
                </c:pt>
                <c:pt idx="28038">
                  <c:v>-28.920592943827259</c:v>
                </c:pt>
                <c:pt idx="28039">
                  <c:v>-41.150289217631084</c:v>
                </c:pt>
                <c:pt idx="28040">
                  <c:v>-40.871698061625217</c:v>
                </c:pt>
                <c:pt idx="28041">
                  <c:v>-34.112891832987543</c:v>
                </c:pt>
                <c:pt idx="28042">
                  <c:v>-37.261805216471444</c:v>
                </c:pt>
                <c:pt idx="28043">
                  <c:v>-33.356098175048814</c:v>
                </c:pt>
                <c:pt idx="28044">
                  <c:v>-17.684935569763184</c:v>
                </c:pt>
                <c:pt idx="28045">
                  <c:v>-3.2428426742553702</c:v>
                </c:pt>
                <c:pt idx="28046">
                  <c:v>-2.448987642924068</c:v>
                </c:pt>
                <c:pt idx="28047">
                  <c:v>-4.6071647008260452</c:v>
                </c:pt>
                <c:pt idx="28048">
                  <c:v>-5.1483453114826734</c:v>
                </c:pt>
                <c:pt idx="28049">
                  <c:v>-7.6998246510822792</c:v>
                </c:pt>
                <c:pt idx="28050">
                  <c:v>-10.140973091125485</c:v>
                </c:pt>
                <c:pt idx="28051">
                  <c:v>-8.4339418411254883</c:v>
                </c:pt>
                <c:pt idx="28052">
                  <c:v>-6.0474090576171875</c:v>
                </c:pt>
                <c:pt idx="28053">
                  <c:v>-12.731845219929941</c:v>
                </c:pt>
                <c:pt idx="28054">
                  <c:v>-17.966042518615716</c:v>
                </c:pt>
                <c:pt idx="28055">
                  <c:v>-15.784830411275266</c:v>
                </c:pt>
                <c:pt idx="28056">
                  <c:v>-14.804282506307008</c:v>
                </c:pt>
                <c:pt idx="28057">
                  <c:v>-14.188946088155035</c:v>
                </c:pt>
                <c:pt idx="28058">
                  <c:v>-12.102349917093875</c:v>
                </c:pt>
                <c:pt idx="28059">
                  <c:v>-6.7740430831909197</c:v>
                </c:pt>
                <c:pt idx="28060">
                  <c:v>-4.7067527770996094</c:v>
                </c:pt>
                <c:pt idx="28061">
                  <c:v>-2.6557013193765897</c:v>
                </c:pt>
                <c:pt idx="28062">
                  <c:v>9.0288387934367584</c:v>
                </c:pt>
                <c:pt idx="28063">
                  <c:v>3.1915725072225323</c:v>
                </c:pt>
                <c:pt idx="28064">
                  <c:v>-16.582475662231442</c:v>
                </c:pt>
                <c:pt idx="28065">
                  <c:v>1.7782484690347933</c:v>
                </c:pt>
                <c:pt idx="28066">
                  <c:v>0.87073485056566846</c:v>
                </c:pt>
                <c:pt idx="28067">
                  <c:v>1.1387535730998481</c:v>
                </c:pt>
                <c:pt idx="28068">
                  <c:v>1.6241636276245117</c:v>
                </c:pt>
                <c:pt idx="28069">
                  <c:v>3.6081088383991755</c:v>
                </c:pt>
                <c:pt idx="28070">
                  <c:v>4.6969025929769259</c:v>
                </c:pt>
                <c:pt idx="28071">
                  <c:v>3.2758299509683866</c:v>
                </c:pt>
                <c:pt idx="28072">
                  <c:v>0.89379978179931641</c:v>
                </c:pt>
                <c:pt idx="28073">
                  <c:v>0.18929545084643012</c:v>
                </c:pt>
                <c:pt idx="28074">
                  <c:v>-3.6004384357966046E-3</c:v>
                </c:pt>
                <c:pt idx="28075">
                  <c:v>0.2147528330485784</c:v>
                </c:pt>
                <c:pt idx="28076">
                  <c:v>0.62212340037024205</c:v>
                </c:pt>
                <c:pt idx="28077">
                  <c:v>1.4798800150629177E-2</c:v>
                </c:pt>
                <c:pt idx="28078">
                  <c:v>0.23645146687829321</c:v>
                </c:pt>
                <c:pt idx="28079">
                  <c:v>-0.35370635986328131</c:v>
                </c:pt>
                <c:pt idx="28080">
                  <c:v>0.38473033905029297</c:v>
                </c:pt>
                <c:pt idx="28081">
                  <c:v>1.051295280456543</c:v>
                </c:pt>
                <c:pt idx="28082">
                  <c:v>0.62887763977050803</c:v>
                </c:pt>
                <c:pt idx="28083">
                  <c:v>0.53196144104003906</c:v>
                </c:pt>
                <c:pt idx="28084">
                  <c:v>-0.76945813496899973</c:v>
                </c:pt>
                <c:pt idx="28085">
                  <c:v>-1.6389780044555669</c:v>
                </c:pt>
                <c:pt idx="28086">
                  <c:v>-0.84335199991869569</c:v>
                </c:pt>
                <c:pt idx="28087">
                  <c:v>-1.4574797948200735</c:v>
                </c:pt>
                <c:pt idx="28088">
                  <c:v>-1.8902416229248047</c:v>
                </c:pt>
                <c:pt idx="28089">
                  <c:v>-0.78789234161376953</c:v>
                </c:pt>
                <c:pt idx="28090">
                  <c:v>-0.97974777221679732</c:v>
                </c:pt>
                <c:pt idx="28091">
                  <c:v>-1.3365300496419654</c:v>
                </c:pt>
                <c:pt idx="28092">
                  <c:v>-7.5228080749511719</c:v>
                </c:pt>
                <c:pt idx="28093">
                  <c:v>3.2900492350260038</c:v>
                </c:pt>
                <c:pt idx="28094">
                  <c:v>-4.55267333984375</c:v>
                </c:pt>
                <c:pt idx="28095">
                  <c:v>-10.477165222167972</c:v>
                </c:pt>
                <c:pt idx="28096">
                  <c:v>58.359666506449429</c:v>
                </c:pt>
                <c:pt idx="28097">
                  <c:v>144.91351032257074</c:v>
                </c:pt>
                <c:pt idx="28098">
                  <c:v>168.9980338414511</c:v>
                </c:pt>
                <c:pt idx="28099">
                  <c:v>179.81859493255615</c:v>
                </c:pt>
                <c:pt idx="28100">
                  <c:v>166.38493251800543</c:v>
                </c:pt>
                <c:pt idx="28101">
                  <c:v>180.69281927744561</c:v>
                </c:pt>
                <c:pt idx="28102">
                  <c:v>153.96141179402662</c:v>
                </c:pt>
                <c:pt idx="28103">
                  <c:v>161.14087136586494</c:v>
                </c:pt>
                <c:pt idx="28104">
                  <c:v>186.47783883412683</c:v>
                </c:pt>
                <c:pt idx="28105">
                  <c:v>182.7623275121054</c:v>
                </c:pt>
                <c:pt idx="28106">
                  <c:v>231.80090427398682</c:v>
                </c:pt>
                <c:pt idx="28107">
                  <c:v>153.81153996785486</c:v>
                </c:pt>
                <c:pt idx="28108">
                  <c:v>159.52961762746179</c:v>
                </c:pt>
                <c:pt idx="28109">
                  <c:v>167.93613338470465</c:v>
                </c:pt>
                <c:pt idx="28110">
                  <c:v>82.263748486836789</c:v>
                </c:pt>
                <c:pt idx="28111">
                  <c:v>73.79580179850268</c:v>
                </c:pt>
                <c:pt idx="28112">
                  <c:v>93.397206306457491</c:v>
                </c:pt>
                <c:pt idx="28113">
                  <c:v>96.261223157246974</c:v>
                </c:pt>
                <c:pt idx="28114">
                  <c:v>87.874513943990124</c:v>
                </c:pt>
                <c:pt idx="28115">
                  <c:v>69.824031829833956</c:v>
                </c:pt>
                <c:pt idx="28116">
                  <c:v>48.710887591044155</c:v>
                </c:pt>
                <c:pt idx="28117">
                  <c:v>35.108843485514271</c:v>
                </c:pt>
                <c:pt idx="28118">
                  <c:v>25.427481015523188</c:v>
                </c:pt>
                <c:pt idx="28119">
                  <c:v>49.259887377421123</c:v>
                </c:pt>
                <c:pt idx="28120">
                  <c:v>82.005482673644991</c:v>
                </c:pt>
                <c:pt idx="28121">
                  <c:v>79.758711496988838</c:v>
                </c:pt>
                <c:pt idx="28122">
                  <c:v>111.46981906890873</c:v>
                </c:pt>
                <c:pt idx="28123">
                  <c:v>41.842761357625236</c:v>
                </c:pt>
                <c:pt idx="28124">
                  <c:v>5.1273536682128888</c:v>
                </c:pt>
                <c:pt idx="28125">
                  <c:v>21.341854413350475</c:v>
                </c:pt>
                <c:pt idx="28126">
                  <c:v>5.6036446889241383</c:v>
                </c:pt>
                <c:pt idx="28127">
                  <c:v>2.9683357874552607</c:v>
                </c:pt>
                <c:pt idx="28128">
                  <c:v>1.4296724001566758</c:v>
                </c:pt>
                <c:pt idx="28129">
                  <c:v>0.52105712890624956</c:v>
                </c:pt>
                <c:pt idx="28130">
                  <c:v>-0.34247414271032994</c:v>
                </c:pt>
                <c:pt idx="28131">
                  <c:v>-0.95198901494347898</c:v>
                </c:pt>
                <c:pt idx="28132">
                  <c:v>-0.55888223648071311</c:v>
                </c:pt>
                <c:pt idx="28133">
                  <c:v>-0.35390186309814475</c:v>
                </c:pt>
                <c:pt idx="28134">
                  <c:v>-0.37197446823120139</c:v>
                </c:pt>
                <c:pt idx="28135">
                  <c:v>-0.56022866566974039</c:v>
                </c:pt>
                <c:pt idx="28136">
                  <c:v>-0.98060719172161692</c:v>
                </c:pt>
                <c:pt idx="28137">
                  <c:v>0.31922960281372081</c:v>
                </c:pt>
                <c:pt idx="28138">
                  <c:v>-0.12204599380493164</c:v>
                </c:pt>
                <c:pt idx="28139">
                  <c:v>-1.0349955558776851</c:v>
                </c:pt>
                <c:pt idx="28140">
                  <c:v>-0.74021021525066999</c:v>
                </c:pt>
                <c:pt idx="28141">
                  <c:v>-1.1383396784464708</c:v>
                </c:pt>
                <c:pt idx="28142">
                  <c:v>0.5117109616597304</c:v>
                </c:pt>
                <c:pt idx="28143">
                  <c:v>-3.2195003827413315</c:v>
                </c:pt>
                <c:pt idx="28144">
                  <c:v>-3.5652592976887827</c:v>
                </c:pt>
                <c:pt idx="28145">
                  <c:v>2.1137816111246943</c:v>
                </c:pt>
                <c:pt idx="28146">
                  <c:v>6.7517600059509313</c:v>
                </c:pt>
                <c:pt idx="28147">
                  <c:v>5.9351464907328513</c:v>
                </c:pt>
                <c:pt idx="28148">
                  <c:v>0.4041584332783828</c:v>
                </c:pt>
                <c:pt idx="28149">
                  <c:v>0.16261180241900772</c:v>
                </c:pt>
                <c:pt idx="28150">
                  <c:v>-7.8824044863383165</c:v>
                </c:pt>
                <c:pt idx="28151">
                  <c:v>-3.2397020657857638</c:v>
                </c:pt>
                <c:pt idx="28152">
                  <c:v>-1.6726013024647839</c:v>
                </c:pt>
                <c:pt idx="28153">
                  <c:v>-4.6092278957366695</c:v>
                </c:pt>
                <c:pt idx="28154">
                  <c:v>0.23362874984741216</c:v>
                </c:pt>
                <c:pt idx="28155">
                  <c:v>0.62841431299844452</c:v>
                </c:pt>
                <c:pt idx="28156">
                  <c:v>1.2714411417643134</c:v>
                </c:pt>
                <c:pt idx="28157">
                  <c:v>1.629906177520752</c:v>
                </c:pt>
                <c:pt idx="28158">
                  <c:v>-0.86409759521484375</c:v>
                </c:pt>
                <c:pt idx="28159">
                  <c:v>2.7418277263641366</c:v>
                </c:pt>
                <c:pt idx="28160">
                  <c:v>-2.8243144353240272E-2</c:v>
                </c:pt>
                <c:pt idx="28161">
                  <c:v>-1.0553461710611884</c:v>
                </c:pt>
                <c:pt idx="28162">
                  <c:v>-1.0022855599721372</c:v>
                </c:pt>
                <c:pt idx="28163">
                  <c:v>0.27824052174887026</c:v>
                </c:pt>
                <c:pt idx="28164">
                  <c:v>1.2363913059234615</c:v>
                </c:pt>
                <c:pt idx="28165">
                  <c:v>0.10265310605367976</c:v>
                </c:pt>
                <c:pt idx="28166">
                  <c:v>1.0719043413797915</c:v>
                </c:pt>
                <c:pt idx="28167">
                  <c:v>0.72763490676879905</c:v>
                </c:pt>
                <c:pt idx="28168">
                  <c:v>0.3713065783182688</c:v>
                </c:pt>
                <c:pt idx="28169">
                  <c:v>1.0462903181711738</c:v>
                </c:pt>
                <c:pt idx="28170">
                  <c:v>1.5000268618265697</c:v>
                </c:pt>
                <c:pt idx="28171">
                  <c:v>1.8148843447367262</c:v>
                </c:pt>
                <c:pt idx="28172">
                  <c:v>1.5519010225931988</c:v>
                </c:pt>
                <c:pt idx="28173">
                  <c:v>1.5651489893595283</c:v>
                </c:pt>
                <c:pt idx="28174">
                  <c:v>0.62716937065124512</c:v>
                </c:pt>
                <c:pt idx="28175">
                  <c:v>-0.50934886932373069</c:v>
                </c:pt>
                <c:pt idx="28176">
                  <c:v>0.70664978027343783</c:v>
                </c:pt>
                <c:pt idx="28177">
                  <c:v>-0.44442550341287312</c:v>
                </c:pt>
                <c:pt idx="28178">
                  <c:v>-0.79814434051513672</c:v>
                </c:pt>
                <c:pt idx="28179">
                  <c:v>-1.8013603687286377</c:v>
                </c:pt>
                <c:pt idx="28180">
                  <c:v>-1.3115620613098145</c:v>
                </c:pt>
                <c:pt idx="28181">
                  <c:v>-1.5479287306467597</c:v>
                </c:pt>
                <c:pt idx="28182">
                  <c:v>-0.68839605649313318</c:v>
                </c:pt>
                <c:pt idx="28183">
                  <c:v>-0.58207853635153151</c:v>
                </c:pt>
                <c:pt idx="28184">
                  <c:v>-1.6992520491282344</c:v>
                </c:pt>
                <c:pt idx="28185">
                  <c:v>2.7124566237131638</c:v>
                </c:pt>
                <c:pt idx="28186">
                  <c:v>0.48585844039917003</c:v>
                </c:pt>
                <c:pt idx="28187">
                  <c:v>-5.0474802652900053E-3</c:v>
                </c:pt>
                <c:pt idx="28188">
                  <c:v>-1.7182985941587965E-2</c:v>
                </c:pt>
                <c:pt idx="28189">
                  <c:v>0.98673041661578553</c:v>
                </c:pt>
                <c:pt idx="28190">
                  <c:v>1.5421555836995258</c:v>
                </c:pt>
                <c:pt idx="28191">
                  <c:v>2.185991366704287</c:v>
                </c:pt>
                <c:pt idx="28192">
                  <c:v>1.5968046983083179</c:v>
                </c:pt>
                <c:pt idx="28193">
                  <c:v>1.6478471755981445</c:v>
                </c:pt>
                <c:pt idx="28194">
                  <c:v>2.4539786179860532</c:v>
                </c:pt>
                <c:pt idx="28195">
                  <c:v>1.6578892866770332</c:v>
                </c:pt>
                <c:pt idx="28196">
                  <c:v>1.3649445374806533</c:v>
                </c:pt>
                <c:pt idx="28197">
                  <c:v>0.69568459192913679</c:v>
                </c:pt>
                <c:pt idx="28198">
                  <c:v>0.47814226150512695</c:v>
                </c:pt>
                <c:pt idx="28199">
                  <c:v>0.69608386357626251</c:v>
                </c:pt>
                <c:pt idx="28200">
                  <c:v>0.69254072507223419</c:v>
                </c:pt>
                <c:pt idx="28201">
                  <c:v>0.58994094530740426</c:v>
                </c:pt>
                <c:pt idx="28202">
                  <c:v>0.55718477567037894</c:v>
                </c:pt>
                <c:pt idx="28203">
                  <c:v>0.69997413953146292</c:v>
                </c:pt>
                <c:pt idx="28204">
                  <c:v>0.38296119372049037</c:v>
                </c:pt>
                <c:pt idx="28205">
                  <c:v>0.29743178685507132</c:v>
                </c:pt>
                <c:pt idx="28206">
                  <c:v>0.16894769668579113</c:v>
                </c:pt>
                <c:pt idx="28207">
                  <c:v>-0.48587004343667684</c:v>
                </c:pt>
                <c:pt idx="28208">
                  <c:v>-3.1495129267374873</c:v>
                </c:pt>
                <c:pt idx="28209">
                  <c:v>-0.9360882441202989</c:v>
                </c:pt>
                <c:pt idx="28210">
                  <c:v>-0.75512512524920794</c:v>
                </c:pt>
                <c:pt idx="28211">
                  <c:v>-0.61480808258056674</c:v>
                </c:pt>
                <c:pt idx="28212">
                  <c:v>-2.4562520980834948</c:v>
                </c:pt>
                <c:pt idx="28213">
                  <c:v>3.6952416102110419E-2</c:v>
                </c:pt>
                <c:pt idx="28214">
                  <c:v>-0.2871428330739435</c:v>
                </c:pt>
                <c:pt idx="28215">
                  <c:v>-9.5837036768585931E-2</c:v>
                </c:pt>
                <c:pt idx="28216">
                  <c:v>-7.3646465937315511E-2</c:v>
                </c:pt>
                <c:pt idx="28217">
                  <c:v>-0.44233592351278617</c:v>
                </c:pt>
                <c:pt idx="28218">
                  <c:v>-0.12835725148519833</c:v>
                </c:pt>
                <c:pt idx="28219">
                  <c:v>1.1630217234312573E-2</c:v>
                </c:pt>
                <c:pt idx="28220">
                  <c:v>1.3685305913298865E-2</c:v>
                </c:pt>
                <c:pt idx="28221">
                  <c:v>2.2651354471861413E-2</c:v>
                </c:pt>
                <c:pt idx="28222">
                  <c:v>-1.8109639485658142E-2</c:v>
                </c:pt>
                <c:pt idx="28223">
                  <c:v>-2.4680376052856452E-2</c:v>
                </c:pt>
                <c:pt idx="28224">
                  <c:v>-4.1051308313996046E-2</c:v>
                </c:pt>
                <c:pt idx="28225">
                  <c:v>-3.1596819559752035E-2</c:v>
                </c:pt>
                <c:pt idx="28226">
                  <c:v>-2.8965314229338901E-2</c:v>
                </c:pt>
                <c:pt idx="28227">
                  <c:v>-2.9932657877594696E-2</c:v>
                </c:pt>
                <c:pt idx="28228">
                  <c:v>-3.6036252975463888E-2</c:v>
                </c:pt>
                <c:pt idx="28229">
                  <c:v>-3.61175537109375E-2</c:v>
                </c:pt>
                <c:pt idx="28230">
                  <c:v>-2.6898463567107456E-2</c:v>
                </c:pt>
                <c:pt idx="28231">
                  <c:v>-1.5310049057006839E-2</c:v>
                </c:pt>
                <c:pt idx="28232">
                  <c:v>-1.4350970586150424E-2</c:v>
                </c:pt>
                <c:pt idx="28233">
                  <c:v>-1.3152043024689419E-2</c:v>
                </c:pt>
                <c:pt idx="28234">
                  <c:v>-6.9077014923095738E-3</c:v>
                </c:pt>
                <c:pt idx="28235">
                  <c:v>-5.5864651997978888E-3</c:v>
                </c:pt>
                <c:pt idx="28236">
                  <c:v>-1.05777581532891E-2</c:v>
                </c:pt>
                <c:pt idx="28237">
                  <c:v>-1.2226263682066477E-2</c:v>
                </c:pt>
                <c:pt idx="28238">
                  <c:v>-2.2125641504942447E-2</c:v>
                </c:pt>
                <c:pt idx="28239">
                  <c:v>-2.0459572474152324E-2</c:v>
                </c:pt>
                <c:pt idx="28240">
                  <c:v>-3.5356680552183661E-2</c:v>
                </c:pt>
                <c:pt idx="28241">
                  <c:v>-4.2159557342529304E-2</c:v>
                </c:pt>
                <c:pt idx="28242">
                  <c:v>-4.677486419677733E-2</c:v>
                </c:pt>
                <c:pt idx="28243">
                  <c:v>-8.0041170120239286E-2</c:v>
                </c:pt>
                <c:pt idx="28244">
                  <c:v>-0.88537637392678881</c:v>
                </c:pt>
                <c:pt idx="28245">
                  <c:v>-0.20670533180236833</c:v>
                </c:pt>
                <c:pt idx="28246">
                  <c:v>-0.11146895090735143</c:v>
                </c:pt>
                <c:pt idx="28247">
                  <c:v>-0.10887622833251959</c:v>
                </c:pt>
                <c:pt idx="28248">
                  <c:v>-9.6821308135986398E-2</c:v>
                </c:pt>
                <c:pt idx="28249">
                  <c:v>-2.3530960083007816E-2</c:v>
                </c:pt>
                <c:pt idx="28250">
                  <c:v>-6.921291351318362E-3</c:v>
                </c:pt>
                <c:pt idx="28251">
                  <c:v>-8.2955201466916165E-2</c:v>
                </c:pt>
                <c:pt idx="28252">
                  <c:v>4.2620340983035007E-2</c:v>
                </c:pt>
                <c:pt idx="28253">
                  <c:v>6.3616911570250081E-2</c:v>
                </c:pt>
                <c:pt idx="28254">
                  <c:v>5.5287679036496264E-2</c:v>
                </c:pt>
                <c:pt idx="28255">
                  <c:v>2.9437541961669939E-2</c:v>
                </c:pt>
                <c:pt idx="28256">
                  <c:v>2.0112037658691403E-2</c:v>
                </c:pt>
                <c:pt idx="28257">
                  <c:v>-1.3499259948730473E-3</c:v>
                </c:pt>
                <c:pt idx="28258">
                  <c:v>5.929946899414066E-3</c:v>
                </c:pt>
                <c:pt idx="28259">
                  <c:v>5.4314931233761903E-2</c:v>
                </c:pt>
                <c:pt idx="28260">
                  <c:v>-1.5937805175781253E-2</c:v>
                </c:pt>
                <c:pt idx="28261">
                  <c:v>5.4936250050843724E-2</c:v>
                </c:pt>
                <c:pt idx="28262">
                  <c:v>4.13843790689725E-2</c:v>
                </c:pt>
                <c:pt idx="28263">
                  <c:v>1.9576072692871101E-2</c:v>
                </c:pt>
                <c:pt idx="28264">
                  <c:v>1.8126964569091797E-2</c:v>
                </c:pt>
                <c:pt idx="28265">
                  <c:v>9.8115603129258541E-3</c:v>
                </c:pt>
                <c:pt idx="28266">
                  <c:v>-9.9881490069719846E-4</c:v>
                </c:pt>
                <c:pt idx="28267">
                  <c:v>-1.936022440588659E-2</c:v>
                </c:pt>
                <c:pt idx="28268">
                  <c:v>9.8717689514160184E-2</c:v>
                </c:pt>
                <c:pt idx="28269">
                  <c:v>-7.3399543762207017E-2</c:v>
                </c:pt>
                <c:pt idx="28270">
                  <c:v>-4.8789819081605401E-2</c:v>
                </c:pt>
                <c:pt idx="28271">
                  <c:v>-4.7454198201478462E-2</c:v>
                </c:pt>
                <c:pt idx="28272">
                  <c:v>-2.7368227640749872E-2</c:v>
                </c:pt>
                <c:pt idx="28273">
                  <c:v>4.4825871785462802E-2</c:v>
                </c:pt>
                <c:pt idx="28274">
                  <c:v>-0.37052583694458024</c:v>
                </c:pt>
                <c:pt idx="28275">
                  <c:v>-7.0549805959046821E-2</c:v>
                </c:pt>
                <c:pt idx="28276">
                  <c:v>-3.9831479390500142E-2</c:v>
                </c:pt>
                <c:pt idx="28277">
                  <c:v>6.568384170532228E-2</c:v>
                </c:pt>
                <c:pt idx="28278">
                  <c:v>0.16607968012488072</c:v>
                </c:pt>
                <c:pt idx="28279">
                  <c:v>9.3470891316712851E-2</c:v>
                </c:pt>
                <c:pt idx="28280">
                  <c:v>-0.14483563105267194</c:v>
                </c:pt>
                <c:pt idx="28281">
                  <c:v>-3.7030061085999953E-2</c:v>
                </c:pt>
                <c:pt idx="28282">
                  <c:v>0.30456940333044741</c:v>
                </c:pt>
                <c:pt idx="28283">
                  <c:v>4.2636553446470785E-2</c:v>
                </c:pt>
                <c:pt idx="28284">
                  <c:v>0.11516269048053124</c:v>
                </c:pt>
                <c:pt idx="28285">
                  <c:v>-3.2330195109068441E-2</c:v>
                </c:pt>
                <c:pt idx="28286">
                  <c:v>-1.6285896301269538E-2</c:v>
                </c:pt>
                <c:pt idx="28287">
                  <c:v>9.4448725382676527E-3</c:v>
                </c:pt>
                <c:pt idx="28288">
                  <c:v>-1.5387376149476498E-2</c:v>
                </c:pt>
                <c:pt idx="28289">
                  <c:v>0.23864030838012701</c:v>
                </c:pt>
                <c:pt idx="28290">
                  <c:v>-1.0811010996462759E-2</c:v>
                </c:pt>
                <c:pt idx="28291">
                  <c:v>0.33899815877276762</c:v>
                </c:pt>
                <c:pt idx="28292">
                  <c:v>0.11220137278240827</c:v>
                </c:pt>
                <c:pt idx="28293">
                  <c:v>0.19040187199914269</c:v>
                </c:pt>
                <c:pt idx="28294">
                  <c:v>-0.91582806905114467</c:v>
                </c:pt>
                <c:pt idx="28295">
                  <c:v>-0.72700293858844156</c:v>
                </c:pt>
                <c:pt idx="28296">
                  <c:v>-0.70908387502038295</c:v>
                </c:pt>
                <c:pt idx="28297">
                  <c:v>-0.391824563344358</c:v>
                </c:pt>
                <c:pt idx="28298">
                  <c:v>-8.223295211791995E-2</c:v>
                </c:pt>
                <c:pt idx="28299">
                  <c:v>-0.12117449442547469</c:v>
                </c:pt>
                <c:pt idx="28300">
                  <c:v>-0.15691773096722289</c:v>
                </c:pt>
                <c:pt idx="28301">
                  <c:v>-0.22519477208453503</c:v>
                </c:pt>
                <c:pt idx="28302">
                  <c:v>-0.30248753229773245</c:v>
                </c:pt>
                <c:pt idx="28303">
                  <c:v>-0.39049386978149436</c:v>
                </c:pt>
                <c:pt idx="28304">
                  <c:v>-0.40177408854162877</c:v>
                </c:pt>
                <c:pt idx="28305">
                  <c:v>-0.24583689371741013</c:v>
                </c:pt>
                <c:pt idx="28306">
                  <c:v>-0.80334599812823648</c:v>
                </c:pt>
                <c:pt idx="28307">
                  <c:v>-0.33715359369915643</c:v>
                </c:pt>
                <c:pt idx="28308">
                  <c:v>-0.31904411315917985</c:v>
                </c:pt>
                <c:pt idx="28309">
                  <c:v>-0.20012998580932626</c:v>
                </c:pt>
                <c:pt idx="28310">
                  <c:v>-9.7896416982052911E-2</c:v>
                </c:pt>
                <c:pt idx="28311">
                  <c:v>-0.16744089126586922</c:v>
                </c:pt>
                <c:pt idx="28312">
                  <c:v>-0.50537538528442361</c:v>
                </c:pt>
                <c:pt idx="28313">
                  <c:v>-0.47052987416589093</c:v>
                </c:pt>
                <c:pt idx="28314">
                  <c:v>-0.28964742024737689</c:v>
                </c:pt>
                <c:pt idx="28315">
                  <c:v>-0.21374877293902733</c:v>
                </c:pt>
                <c:pt idx="28316">
                  <c:v>-0.5190310478210447</c:v>
                </c:pt>
                <c:pt idx="28317">
                  <c:v>-1.1736529668172588</c:v>
                </c:pt>
                <c:pt idx="28318">
                  <c:v>-0.972821076711057</c:v>
                </c:pt>
                <c:pt idx="28319">
                  <c:v>-0.72433280944824219</c:v>
                </c:pt>
                <c:pt idx="28320">
                  <c:v>-0.82337013880413679</c:v>
                </c:pt>
                <c:pt idx="28321">
                  <c:v>-0.89084990819299059</c:v>
                </c:pt>
                <c:pt idx="28322">
                  <c:v>-0.70672257741290423</c:v>
                </c:pt>
                <c:pt idx="28323">
                  <c:v>-0.81877279281616211</c:v>
                </c:pt>
                <c:pt idx="28324">
                  <c:v>-0.49997520446777355</c:v>
                </c:pt>
                <c:pt idx="28325">
                  <c:v>-0.28882757822674437</c:v>
                </c:pt>
                <c:pt idx="28326">
                  <c:v>-0.13200664520263672</c:v>
                </c:pt>
                <c:pt idx="28327">
                  <c:v>-0.25425608952838274</c:v>
                </c:pt>
                <c:pt idx="28328">
                  <c:v>-0.29516855875647252</c:v>
                </c:pt>
                <c:pt idx="28329">
                  <c:v>-0.29575634002685547</c:v>
                </c:pt>
                <c:pt idx="28330">
                  <c:v>-1.7152633666992185</c:v>
                </c:pt>
                <c:pt idx="28331">
                  <c:v>-2.1972279548645028</c:v>
                </c:pt>
                <c:pt idx="28332">
                  <c:v>-0.30632511774695126</c:v>
                </c:pt>
                <c:pt idx="28333">
                  <c:v>0.77678457895916631</c:v>
                </c:pt>
                <c:pt idx="28334">
                  <c:v>-1.5734612147013536</c:v>
                </c:pt>
                <c:pt idx="28335">
                  <c:v>-0.85284105936688137</c:v>
                </c:pt>
                <c:pt idx="28336">
                  <c:v>-0.32981411616009393</c:v>
                </c:pt>
                <c:pt idx="28337">
                  <c:v>-0.39092508951824839</c:v>
                </c:pt>
                <c:pt idx="28338">
                  <c:v>1.2239777247110628</c:v>
                </c:pt>
                <c:pt idx="28339">
                  <c:v>-9.9223772684752048E-2</c:v>
                </c:pt>
                <c:pt idx="28340">
                  <c:v>-1.7758210500062432E-2</c:v>
                </c:pt>
                <c:pt idx="28341">
                  <c:v>1.7395973205566413E-2</c:v>
                </c:pt>
                <c:pt idx="28342">
                  <c:v>-3.9617220560728597E-2</c:v>
                </c:pt>
                <c:pt idx="28343">
                  <c:v>-6.1000188191542293E-3</c:v>
                </c:pt>
                <c:pt idx="28344">
                  <c:v>9.4148476918519491E-2</c:v>
                </c:pt>
                <c:pt idx="28345">
                  <c:v>-0.70742034912109353</c:v>
                </c:pt>
                <c:pt idx="28346">
                  <c:v>-0.85144440333044735</c:v>
                </c:pt>
                <c:pt idx="28347">
                  <c:v>-0.13694127400719944</c:v>
                </c:pt>
                <c:pt idx="28348">
                  <c:v>4.7418276469102265E-3</c:v>
                </c:pt>
                <c:pt idx="28349">
                  <c:v>-0.15229161580401751</c:v>
                </c:pt>
                <c:pt idx="28350">
                  <c:v>0.11782026290893559</c:v>
                </c:pt>
                <c:pt idx="28351">
                  <c:v>7.7974478403746189E-2</c:v>
                </c:pt>
                <c:pt idx="28352">
                  <c:v>-2.4278454780578604</c:v>
                </c:pt>
                <c:pt idx="28353">
                  <c:v>-2.7393946647644052</c:v>
                </c:pt>
                <c:pt idx="28354">
                  <c:v>-2.4590368270874032</c:v>
                </c:pt>
                <c:pt idx="28355">
                  <c:v>-2.528860092163085</c:v>
                </c:pt>
                <c:pt idx="28356">
                  <c:v>-2.4755853017171034</c:v>
                </c:pt>
                <c:pt idx="28357">
                  <c:v>-2.260183811187745</c:v>
                </c:pt>
                <c:pt idx="28358">
                  <c:v>-2.5306819279988408</c:v>
                </c:pt>
                <c:pt idx="28359">
                  <c:v>-2.5366776784260878</c:v>
                </c:pt>
                <c:pt idx="28360">
                  <c:v>-2.6636050542196017</c:v>
                </c:pt>
                <c:pt idx="28361">
                  <c:v>-2.6355439821878681</c:v>
                </c:pt>
                <c:pt idx="28362">
                  <c:v>-2.7517331441243309</c:v>
                </c:pt>
                <c:pt idx="28363">
                  <c:v>-2.7294502258300781</c:v>
                </c:pt>
                <c:pt idx="28364">
                  <c:v>-2.6368323961893338</c:v>
                </c:pt>
                <c:pt idx="28365">
                  <c:v>-2.4337902069091801</c:v>
                </c:pt>
                <c:pt idx="28366">
                  <c:v>-2.1859219868977684</c:v>
                </c:pt>
                <c:pt idx="28367">
                  <c:v>-1.8035936355590814</c:v>
                </c:pt>
                <c:pt idx="28368">
                  <c:v>11.099177837371823</c:v>
                </c:pt>
                <c:pt idx="28369">
                  <c:v>-1.5414574940999728</c:v>
                </c:pt>
                <c:pt idx="28370">
                  <c:v>-1.8305659294128425</c:v>
                </c:pt>
                <c:pt idx="28371">
                  <c:v>-1.8056060473123798</c:v>
                </c:pt>
                <c:pt idx="28372">
                  <c:v>-1.8661033312479844</c:v>
                </c:pt>
                <c:pt idx="28373">
                  <c:v>-1.9657084147135611</c:v>
                </c:pt>
                <c:pt idx="28374">
                  <c:v>-1.9625886281331195</c:v>
                </c:pt>
                <c:pt idx="28375">
                  <c:v>-1.9201601346333641</c:v>
                </c:pt>
                <c:pt idx="28376">
                  <c:v>-1.7962896029154645</c:v>
                </c:pt>
                <c:pt idx="28377">
                  <c:v>-1.7379263242085581</c:v>
                </c:pt>
                <c:pt idx="28378">
                  <c:v>-1.7620793978372826</c:v>
                </c:pt>
                <c:pt idx="28379">
                  <c:v>-1.1770798365274686</c:v>
                </c:pt>
                <c:pt idx="28380">
                  <c:v>-1.8253170649210808</c:v>
                </c:pt>
                <c:pt idx="28381">
                  <c:v>3.3052690823872686</c:v>
                </c:pt>
                <c:pt idx="28382">
                  <c:v>6.5360821088154903</c:v>
                </c:pt>
                <c:pt idx="28383">
                  <c:v>9.2107979456583831</c:v>
                </c:pt>
                <c:pt idx="28384">
                  <c:v>9.7334686915079942</c:v>
                </c:pt>
                <c:pt idx="28385">
                  <c:v>10.708309650421143</c:v>
                </c:pt>
                <c:pt idx="28386">
                  <c:v>11.094975630442319</c:v>
                </c:pt>
                <c:pt idx="28387">
                  <c:v>8.7706111272175882</c:v>
                </c:pt>
                <c:pt idx="28388">
                  <c:v>7.5472990671793809</c:v>
                </c:pt>
                <c:pt idx="28389">
                  <c:v>7.8283896446228027</c:v>
                </c:pt>
                <c:pt idx="28390">
                  <c:v>8.6689302126566758</c:v>
                </c:pt>
                <c:pt idx="28391">
                  <c:v>10.645146052042666</c:v>
                </c:pt>
                <c:pt idx="28392">
                  <c:v>12.202749570210756</c:v>
                </c:pt>
                <c:pt idx="28393">
                  <c:v>13.341242313385013</c:v>
                </c:pt>
                <c:pt idx="28394">
                  <c:v>15.348757425943973</c:v>
                </c:pt>
                <c:pt idx="28395">
                  <c:v>15.342570781707764</c:v>
                </c:pt>
                <c:pt idx="28396">
                  <c:v>19.595079898834229</c:v>
                </c:pt>
                <c:pt idx="28397">
                  <c:v>24.845703283945671</c:v>
                </c:pt>
                <c:pt idx="28398">
                  <c:v>27.439153671264641</c:v>
                </c:pt>
                <c:pt idx="28399">
                  <c:v>-29.933719952901225</c:v>
                </c:pt>
                <c:pt idx="28400">
                  <c:v>-51.252341906229617</c:v>
                </c:pt>
                <c:pt idx="28401">
                  <c:v>-4.2192757924398192</c:v>
                </c:pt>
                <c:pt idx="28402">
                  <c:v>-0.11755307515466028</c:v>
                </c:pt>
                <c:pt idx="28403">
                  <c:v>0.36205101013183594</c:v>
                </c:pt>
                <c:pt idx="28404">
                  <c:v>1.0397969881693137</c:v>
                </c:pt>
                <c:pt idx="28405">
                  <c:v>0.95419168472290039</c:v>
                </c:pt>
                <c:pt idx="28406">
                  <c:v>1.0382002194722872</c:v>
                </c:pt>
                <c:pt idx="28407">
                  <c:v>0.89774338404333776</c:v>
                </c:pt>
                <c:pt idx="28408">
                  <c:v>1.1673672993977675</c:v>
                </c:pt>
                <c:pt idx="28409">
                  <c:v>1.5336106618245253</c:v>
                </c:pt>
                <c:pt idx="28410">
                  <c:v>0.71758619944250757</c:v>
                </c:pt>
                <c:pt idx="28411">
                  <c:v>-1.5409043629964572</c:v>
                </c:pt>
                <c:pt idx="28412">
                  <c:v>-2.1153895060220984</c:v>
                </c:pt>
                <c:pt idx="28413">
                  <c:v>-2.2398724555969238</c:v>
                </c:pt>
                <c:pt idx="28414">
                  <c:v>-2.1879145304362186</c:v>
                </c:pt>
                <c:pt idx="28415">
                  <c:v>-2.4848804473876962</c:v>
                </c:pt>
                <c:pt idx="28416">
                  <c:v>-2.6751031875610352</c:v>
                </c:pt>
                <c:pt idx="28417">
                  <c:v>-2.6573494275410781</c:v>
                </c:pt>
                <c:pt idx="28418">
                  <c:v>-2.5057142575582252</c:v>
                </c:pt>
                <c:pt idx="28419">
                  <c:v>-2.7045941352844247</c:v>
                </c:pt>
                <c:pt idx="28420">
                  <c:v>-1.8496338526408063</c:v>
                </c:pt>
                <c:pt idx="28421">
                  <c:v>-2.2394119898477807</c:v>
                </c:pt>
                <c:pt idx="28422">
                  <c:v>-1.9364148775736116</c:v>
                </c:pt>
                <c:pt idx="28423">
                  <c:v>-2.1146910985310692</c:v>
                </c:pt>
                <c:pt idx="28424">
                  <c:v>-2.4186585744222375</c:v>
                </c:pt>
                <c:pt idx="28425">
                  <c:v>-2.6346643765767226</c:v>
                </c:pt>
                <c:pt idx="28426">
                  <c:v>-1.8776965141296382</c:v>
                </c:pt>
                <c:pt idx="28427">
                  <c:v>-0.36272652943927153</c:v>
                </c:pt>
                <c:pt idx="28428">
                  <c:v>-0.29643058776855485</c:v>
                </c:pt>
                <c:pt idx="28429">
                  <c:v>-20.524614969889285</c:v>
                </c:pt>
                <c:pt idx="28430">
                  <c:v>-4.3647530873616915</c:v>
                </c:pt>
                <c:pt idx="28431">
                  <c:v>-1.8323704401651639</c:v>
                </c:pt>
                <c:pt idx="28432">
                  <c:v>-1.3642031351726021</c:v>
                </c:pt>
                <c:pt idx="28433">
                  <c:v>-0.23296260833740243</c:v>
                </c:pt>
                <c:pt idx="28434">
                  <c:v>-9.8070462544797093E-2</c:v>
                </c:pt>
                <c:pt idx="28435">
                  <c:v>0.81381479899084752</c:v>
                </c:pt>
                <c:pt idx="28436">
                  <c:v>1.0673411687215553</c:v>
                </c:pt>
                <c:pt idx="28437">
                  <c:v>0.48042519887292212</c:v>
                </c:pt>
                <c:pt idx="28438">
                  <c:v>-9.8868052164675715E-2</c:v>
                </c:pt>
                <c:pt idx="28439">
                  <c:v>-9.2600504557367486E-2</c:v>
                </c:pt>
                <c:pt idx="28440">
                  <c:v>-0.2787679036458714</c:v>
                </c:pt>
                <c:pt idx="28441">
                  <c:v>-0.30183283487951951</c:v>
                </c:pt>
                <c:pt idx="28442">
                  <c:v>-0.13941796620690641</c:v>
                </c:pt>
                <c:pt idx="28443">
                  <c:v>-0.21752134958899216</c:v>
                </c:pt>
                <c:pt idx="28444">
                  <c:v>-7.4327786763547024E-2</c:v>
                </c:pt>
                <c:pt idx="28445">
                  <c:v>0.10397911071777344</c:v>
                </c:pt>
                <c:pt idx="28446">
                  <c:v>0.20958487192797293</c:v>
                </c:pt>
                <c:pt idx="28447">
                  <c:v>0.4196910858154298</c:v>
                </c:pt>
                <c:pt idx="28448">
                  <c:v>0.65425841013598096</c:v>
                </c:pt>
                <c:pt idx="28449">
                  <c:v>1.2133839925130583</c:v>
                </c:pt>
                <c:pt idx="28450">
                  <c:v>2.0485817591350051</c:v>
                </c:pt>
                <c:pt idx="28451">
                  <c:v>1.8558270136514918</c:v>
                </c:pt>
                <c:pt idx="28452">
                  <c:v>1.2938969930012258</c:v>
                </c:pt>
                <c:pt idx="28453">
                  <c:v>0.48439534505200765</c:v>
                </c:pt>
                <c:pt idx="28454">
                  <c:v>0.15239779154455846</c:v>
                </c:pt>
                <c:pt idx="28455">
                  <c:v>6.7126592000249757E-2</c:v>
                </c:pt>
                <c:pt idx="28456">
                  <c:v>3.4064928690668239E-2</c:v>
                </c:pt>
                <c:pt idx="28457">
                  <c:v>-1.8311926523845155</c:v>
                </c:pt>
                <c:pt idx="28458">
                  <c:v>0.13322003682446854</c:v>
                </c:pt>
                <c:pt idx="28459">
                  <c:v>8.4333413441975118</c:v>
                </c:pt>
                <c:pt idx="28460">
                  <c:v>113.70776557922363</c:v>
                </c:pt>
                <c:pt idx="28461">
                  <c:v>106.04604434967042</c:v>
                </c:pt>
                <c:pt idx="28462">
                  <c:v>65.523096720377694</c:v>
                </c:pt>
                <c:pt idx="28463">
                  <c:v>44.764623324076311</c:v>
                </c:pt>
                <c:pt idx="28464">
                  <c:v>37.980867067972753</c:v>
                </c:pt>
                <c:pt idx="28465">
                  <c:v>39.657458941141741</c:v>
                </c:pt>
                <c:pt idx="28466">
                  <c:v>45.137978235880503</c:v>
                </c:pt>
                <c:pt idx="28467">
                  <c:v>48.06097412109375</c:v>
                </c:pt>
                <c:pt idx="28468">
                  <c:v>44.598862965901745</c:v>
                </c:pt>
                <c:pt idx="28469">
                  <c:v>38.918360710144043</c:v>
                </c:pt>
                <c:pt idx="28470">
                  <c:v>42.794500668843625</c:v>
                </c:pt>
                <c:pt idx="28471">
                  <c:v>53.986413002014146</c:v>
                </c:pt>
                <c:pt idx="28472">
                  <c:v>54.589757919311509</c:v>
                </c:pt>
                <c:pt idx="28473">
                  <c:v>48.253663698832248</c:v>
                </c:pt>
                <c:pt idx="28474">
                  <c:v>42.161672910054463</c:v>
                </c:pt>
                <c:pt idx="28475">
                  <c:v>41.543617566426498</c:v>
                </c:pt>
                <c:pt idx="28476">
                  <c:v>49.074805259704569</c:v>
                </c:pt>
                <c:pt idx="28477">
                  <c:v>44.375055313110352</c:v>
                </c:pt>
                <c:pt idx="28478">
                  <c:v>45.595154444376604</c:v>
                </c:pt>
                <c:pt idx="28479">
                  <c:v>67.444327036539789</c:v>
                </c:pt>
                <c:pt idx="28480">
                  <c:v>45.085164705912334</c:v>
                </c:pt>
                <c:pt idx="28481">
                  <c:v>36.392040570577031</c:v>
                </c:pt>
                <c:pt idx="28482">
                  <c:v>21.706629117329939</c:v>
                </c:pt>
                <c:pt idx="28483">
                  <c:v>28.296054522196421</c:v>
                </c:pt>
                <c:pt idx="28484">
                  <c:v>35.856950759887674</c:v>
                </c:pt>
                <c:pt idx="28485">
                  <c:v>30.209229151407833</c:v>
                </c:pt>
                <c:pt idx="28486">
                  <c:v>23.114762624104863</c:v>
                </c:pt>
                <c:pt idx="28487">
                  <c:v>17.29406801859534</c:v>
                </c:pt>
                <c:pt idx="28488">
                  <c:v>19.409395217895508</c:v>
                </c:pt>
                <c:pt idx="28489">
                  <c:v>21.13434092203773</c:v>
                </c:pt>
                <c:pt idx="28490">
                  <c:v>210.02351244290668</c:v>
                </c:pt>
                <c:pt idx="28491">
                  <c:v>118.24334033330283</c:v>
                </c:pt>
                <c:pt idx="28492">
                  <c:v>63.247726519902542</c:v>
                </c:pt>
                <c:pt idx="28493">
                  <c:v>73.091047128041581</c:v>
                </c:pt>
                <c:pt idx="28494">
                  <c:v>66.602200428644778</c:v>
                </c:pt>
                <c:pt idx="28495">
                  <c:v>42.217413663864122</c:v>
                </c:pt>
                <c:pt idx="28496">
                  <c:v>33.88834182421364</c:v>
                </c:pt>
                <c:pt idx="28497">
                  <c:v>27.10686453183493</c:v>
                </c:pt>
                <c:pt idx="28498">
                  <c:v>-3.6748501459757668</c:v>
                </c:pt>
                <c:pt idx="28499">
                  <c:v>-4.7728548049926776</c:v>
                </c:pt>
                <c:pt idx="28500">
                  <c:v>-1.5760629177093506</c:v>
                </c:pt>
                <c:pt idx="28501">
                  <c:v>-0.47521074612933489</c:v>
                </c:pt>
                <c:pt idx="28502">
                  <c:v>-0.65282678604125977</c:v>
                </c:pt>
                <c:pt idx="28503">
                  <c:v>0.70001975695291208</c:v>
                </c:pt>
                <c:pt idx="28504">
                  <c:v>1.4542957146962581</c:v>
                </c:pt>
                <c:pt idx="28505">
                  <c:v>2.2020816802978523E-2</c:v>
                </c:pt>
                <c:pt idx="28506">
                  <c:v>-7.0910533269227499E-2</c:v>
                </c:pt>
                <c:pt idx="28507">
                  <c:v>0.21946175893148742</c:v>
                </c:pt>
                <c:pt idx="28508">
                  <c:v>1.6178031762441094</c:v>
                </c:pt>
                <c:pt idx="28509">
                  <c:v>1.4982325236002803</c:v>
                </c:pt>
                <c:pt idx="28510">
                  <c:v>0.72119061152139385</c:v>
                </c:pt>
                <c:pt idx="28511">
                  <c:v>1.821776707967103</c:v>
                </c:pt>
                <c:pt idx="28512">
                  <c:v>2.8115255037943427</c:v>
                </c:pt>
                <c:pt idx="28513">
                  <c:v>4.3137525717417571</c:v>
                </c:pt>
                <c:pt idx="28514">
                  <c:v>4.1207665602366301</c:v>
                </c:pt>
                <c:pt idx="28515">
                  <c:v>-0.71074040730792398</c:v>
                </c:pt>
                <c:pt idx="28516">
                  <c:v>-0.55942559242248568</c:v>
                </c:pt>
                <c:pt idx="28517">
                  <c:v>-3.1385360558827822</c:v>
                </c:pt>
                <c:pt idx="28518">
                  <c:v>-19.558760484059633</c:v>
                </c:pt>
                <c:pt idx="28519">
                  <c:v>25.002894560496031</c:v>
                </c:pt>
                <c:pt idx="28520">
                  <c:v>22.126409848531111</c:v>
                </c:pt>
                <c:pt idx="28521">
                  <c:v>18.950770537058528</c:v>
                </c:pt>
                <c:pt idx="28522">
                  <c:v>13.348818302154536</c:v>
                </c:pt>
                <c:pt idx="28523">
                  <c:v>12.099204699198371</c:v>
                </c:pt>
                <c:pt idx="28524">
                  <c:v>10.102310021718321</c:v>
                </c:pt>
                <c:pt idx="28525">
                  <c:v>7.0353832244873065</c:v>
                </c:pt>
                <c:pt idx="28526">
                  <c:v>9.5834616025289296</c:v>
                </c:pt>
                <c:pt idx="28527">
                  <c:v>11.349831740061401</c:v>
                </c:pt>
                <c:pt idx="28528">
                  <c:v>12.047190984090145</c:v>
                </c:pt>
                <c:pt idx="28529">
                  <c:v>9.5685350100199624</c:v>
                </c:pt>
                <c:pt idx="28530">
                  <c:v>7.9289291699727187</c:v>
                </c:pt>
                <c:pt idx="28531">
                  <c:v>8.4435647328694508</c:v>
                </c:pt>
                <c:pt idx="28532">
                  <c:v>8.9962100982666051</c:v>
                </c:pt>
                <c:pt idx="28533">
                  <c:v>10.215916315714537</c:v>
                </c:pt>
                <c:pt idx="28534">
                  <c:v>10.58237155278522</c:v>
                </c:pt>
                <c:pt idx="28535">
                  <c:v>8.3066021601358671</c:v>
                </c:pt>
                <c:pt idx="28536">
                  <c:v>9.2064447402954102</c:v>
                </c:pt>
                <c:pt idx="28537">
                  <c:v>9.7114001909891385</c:v>
                </c:pt>
                <c:pt idx="28538">
                  <c:v>8.9574955304464172</c:v>
                </c:pt>
                <c:pt idx="28539">
                  <c:v>8.1546897888183594</c:v>
                </c:pt>
                <c:pt idx="28540">
                  <c:v>10.782498359680176</c:v>
                </c:pt>
                <c:pt idx="28541">
                  <c:v>8.5681250890095839</c:v>
                </c:pt>
                <c:pt idx="28542">
                  <c:v>9.0539927482604998</c:v>
                </c:pt>
                <c:pt idx="28543">
                  <c:v>11.122310320536258</c:v>
                </c:pt>
                <c:pt idx="28544">
                  <c:v>14.511856714884459</c:v>
                </c:pt>
                <c:pt idx="28545">
                  <c:v>13.499187151591002</c:v>
                </c:pt>
                <c:pt idx="28546">
                  <c:v>12.505603472391783</c:v>
                </c:pt>
                <c:pt idx="28547">
                  <c:v>12.262158870697021</c:v>
                </c:pt>
                <c:pt idx="28548">
                  <c:v>14.290551662445068</c:v>
                </c:pt>
                <c:pt idx="28549">
                  <c:v>10.559140046437562</c:v>
                </c:pt>
                <c:pt idx="28550">
                  <c:v>10.256928602854369</c:v>
                </c:pt>
                <c:pt idx="28551">
                  <c:v>9.8127083778381348</c:v>
                </c:pt>
                <c:pt idx="28552">
                  <c:v>9.2597386042277208</c:v>
                </c:pt>
                <c:pt idx="28553">
                  <c:v>7.5027675628662092</c:v>
                </c:pt>
                <c:pt idx="28554">
                  <c:v>7.1431954701741365</c:v>
                </c:pt>
                <c:pt idx="28555">
                  <c:v>6.5949815114339536</c:v>
                </c:pt>
                <c:pt idx="28556">
                  <c:v>5.8518883387247342</c:v>
                </c:pt>
                <c:pt idx="28557">
                  <c:v>9.4857354164123571</c:v>
                </c:pt>
                <c:pt idx="28558">
                  <c:v>6.6816574732462186</c:v>
                </c:pt>
                <c:pt idx="28559">
                  <c:v>7.6469066937764296</c:v>
                </c:pt>
                <c:pt idx="28560">
                  <c:v>8.4758831659953024</c:v>
                </c:pt>
                <c:pt idx="28561">
                  <c:v>8.8252962430318007</c:v>
                </c:pt>
                <c:pt idx="28562">
                  <c:v>8.1124787330627441</c:v>
                </c:pt>
                <c:pt idx="28563">
                  <c:v>7.9731329282124666</c:v>
                </c:pt>
                <c:pt idx="28564">
                  <c:v>8.1761444409688693</c:v>
                </c:pt>
                <c:pt idx="28565">
                  <c:v>7.7914059956868318</c:v>
                </c:pt>
                <c:pt idx="28566">
                  <c:v>7.4588387807210115</c:v>
                </c:pt>
                <c:pt idx="28567">
                  <c:v>7.1376582781473967</c:v>
                </c:pt>
                <c:pt idx="28568">
                  <c:v>6.8992206255595097</c:v>
                </c:pt>
                <c:pt idx="28569">
                  <c:v>7.2256803512573242</c:v>
                </c:pt>
                <c:pt idx="28570">
                  <c:v>8.0887823104858398</c:v>
                </c:pt>
                <c:pt idx="28571">
                  <c:v>7.4971806208292806</c:v>
                </c:pt>
                <c:pt idx="28572">
                  <c:v>7.4186264673869005</c:v>
                </c:pt>
                <c:pt idx="28573">
                  <c:v>8.1440544128417969</c:v>
                </c:pt>
                <c:pt idx="28574">
                  <c:v>8.2133510907491409</c:v>
                </c:pt>
                <c:pt idx="28575">
                  <c:v>8.7352951367695937</c:v>
                </c:pt>
                <c:pt idx="28576">
                  <c:v>8.5275979042053223</c:v>
                </c:pt>
                <c:pt idx="28577">
                  <c:v>8.0768133799235216</c:v>
                </c:pt>
                <c:pt idx="28578">
                  <c:v>7.075013796488463</c:v>
                </c:pt>
                <c:pt idx="28579">
                  <c:v>10.866133371988958</c:v>
                </c:pt>
                <c:pt idx="28580">
                  <c:v>15.482784748077398</c:v>
                </c:pt>
                <c:pt idx="28581">
                  <c:v>10.501122792561826</c:v>
                </c:pt>
                <c:pt idx="28582">
                  <c:v>9.177299976348877</c:v>
                </c:pt>
                <c:pt idx="28583">
                  <c:v>8.5353808403015137</c:v>
                </c:pt>
                <c:pt idx="28584">
                  <c:v>8.1082127888997721</c:v>
                </c:pt>
                <c:pt idx="28585">
                  <c:v>8.5648318926493552</c:v>
                </c:pt>
                <c:pt idx="28586">
                  <c:v>9.3928952217102086</c:v>
                </c:pt>
                <c:pt idx="28587">
                  <c:v>9.3341526985168457</c:v>
                </c:pt>
                <c:pt idx="28588">
                  <c:v>9.3126517931619954</c:v>
                </c:pt>
                <c:pt idx="28589">
                  <c:v>8.9892810185750172</c:v>
                </c:pt>
                <c:pt idx="28590">
                  <c:v>8.9700964291890308</c:v>
                </c:pt>
                <c:pt idx="28591">
                  <c:v>8.9719133377075195</c:v>
                </c:pt>
                <c:pt idx="28592">
                  <c:v>8.0629701614379883</c:v>
                </c:pt>
                <c:pt idx="28593">
                  <c:v>10.616337299346927</c:v>
                </c:pt>
                <c:pt idx="28594">
                  <c:v>10.679140249888125</c:v>
                </c:pt>
                <c:pt idx="28595">
                  <c:v>10.866035143534365</c:v>
                </c:pt>
                <c:pt idx="28596">
                  <c:v>11.190597534179695</c:v>
                </c:pt>
                <c:pt idx="28597">
                  <c:v>10.764609813690186</c:v>
                </c:pt>
                <c:pt idx="28598">
                  <c:v>10.000958442687988</c:v>
                </c:pt>
                <c:pt idx="28599">
                  <c:v>10.055266221364324</c:v>
                </c:pt>
                <c:pt idx="28600">
                  <c:v>10.907258669535281</c:v>
                </c:pt>
                <c:pt idx="28601">
                  <c:v>11.022347768147769</c:v>
                </c:pt>
                <c:pt idx="28602">
                  <c:v>10.631239096323615</c:v>
                </c:pt>
                <c:pt idx="28603">
                  <c:v>11.312057177225773</c:v>
                </c:pt>
                <c:pt idx="28604">
                  <c:v>10.679109732310001</c:v>
                </c:pt>
                <c:pt idx="28605">
                  <c:v>11.129702568054199</c:v>
                </c:pt>
                <c:pt idx="28606">
                  <c:v>11.042573451995848</c:v>
                </c:pt>
                <c:pt idx="28607">
                  <c:v>11.274817466735836</c:v>
                </c:pt>
                <c:pt idx="28608">
                  <c:v>10.835803190867125</c:v>
                </c:pt>
                <c:pt idx="28609">
                  <c:v>26.338843186696351</c:v>
                </c:pt>
                <c:pt idx="28610">
                  <c:v>35.319588025410944</c:v>
                </c:pt>
                <c:pt idx="28611">
                  <c:v>31.033956527709961</c:v>
                </c:pt>
                <c:pt idx="28612">
                  <c:v>-32.857902526855455</c:v>
                </c:pt>
                <c:pt idx="28613">
                  <c:v>-35.015960057576464</c:v>
                </c:pt>
                <c:pt idx="28614">
                  <c:v>0.81188885370892194</c:v>
                </c:pt>
                <c:pt idx="28615">
                  <c:v>15.074028174082454</c:v>
                </c:pt>
                <c:pt idx="28616">
                  <c:v>19.001297473907471</c:v>
                </c:pt>
                <c:pt idx="28617">
                  <c:v>20.865753650665276</c:v>
                </c:pt>
                <c:pt idx="28618">
                  <c:v>26.483737468719482</c:v>
                </c:pt>
                <c:pt idx="28619">
                  <c:v>35.584463119506822</c:v>
                </c:pt>
                <c:pt idx="28620">
                  <c:v>44.128023306528711</c:v>
                </c:pt>
                <c:pt idx="28621">
                  <c:v>52.835820992787646</c:v>
                </c:pt>
                <c:pt idx="28622">
                  <c:v>59.949974695841405</c:v>
                </c:pt>
                <c:pt idx="28623">
                  <c:v>23.270463943481442</c:v>
                </c:pt>
                <c:pt idx="28624">
                  <c:v>3.8199947675068993</c:v>
                </c:pt>
                <c:pt idx="28625">
                  <c:v>1.0019644101460576</c:v>
                </c:pt>
                <c:pt idx="28626">
                  <c:v>1.9299165407816761</c:v>
                </c:pt>
                <c:pt idx="28627">
                  <c:v>1.3487459818522329</c:v>
                </c:pt>
                <c:pt idx="28628">
                  <c:v>1.602161725362123</c:v>
                </c:pt>
                <c:pt idx="28629">
                  <c:v>0.70805962880450601</c:v>
                </c:pt>
                <c:pt idx="28630">
                  <c:v>1.0082283020019527</c:v>
                </c:pt>
                <c:pt idx="28631">
                  <c:v>1.5090227127075191</c:v>
                </c:pt>
                <c:pt idx="28632">
                  <c:v>0.81375122070312522</c:v>
                </c:pt>
                <c:pt idx="28633">
                  <c:v>2.0074001948038918</c:v>
                </c:pt>
                <c:pt idx="28634">
                  <c:v>2.7273252805073889</c:v>
                </c:pt>
                <c:pt idx="28635">
                  <c:v>2.4799440701802942</c:v>
                </c:pt>
                <c:pt idx="28636">
                  <c:v>3.1601339975992468</c:v>
                </c:pt>
                <c:pt idx="28637">
                  <c:v>3.3932800292968741</c:v>
                </c:pt>
                <c:pt idx="28638">
                  <c:v>3.2455391883850107</c:v>
                </c:pt>
                <c:pt idx="28639">
                  <c:v>2.6876594225565213</c:v>
                </c:pt>
                <c:pt idx="28640">
                  <c:v>3.3149668375650663</c:v>
                </c:pt>
                <c:pt idx="28641">
                  <c:v>5.4976582527160653</c:v>
                </c:pt>
                <c:pt idx="28642">
                  <c:v>4.4455558458964202</c:v>
                </c:pt>
                <c:pt idx="28643">
                  <c:v>-106.98455985387164</c:v>
                </c:pt>
                <c:pt idx="28644">
                  <c:v>-126.59709151585895</c:v>
                </c:pt>
                <c:pt idx="28645">
                  <c:v>-81.812650998433355</c:v>
                </c:pt>
                <c:pt idx="28646">
                  <c:v>-41.690915743509926</c:v>
                </c:pt>
                <c:pt idx="28647">
                  <c:v>-21.802400271097774</c:v>
                </c:pt>
                <c:pt idx="28648">
                  <c:v>-9.3221511840820313</c:v>
                </c:pt>
                <c:pt idx="28649">
                  <c:v>-0.33053779602050781</c:v>
                </c:pt>
                <c:pt idx="28650">
                  <c:v>4.0070975621540565</c:v>
                </c:pt>
                <c:pt idx="28651">
                  <c:v>4.9294131596883517</c:v>
                </c:pt>
                <c:pt idx="28652">
                  <c:v>4.4904883702596408</c:v>
                </c:pt>
                <c:pt idx="28653">
                  <c:v>4.3427241643270236</c:v>
                </c:pt>
                <c:pt idx="28654">
                  <c:v>4.6694825490316108</c:v>
                </c:pt>
                <c:pt idx="28655">
                  <c:v>5.9671910603840388</c:v>
                </c:pt>
                <c:pt idx="28656">
                  <c:v>6.9473530451456345</c:v>
                </c:pt>
                <c:pt idx="28657">
                  <c:v>6.69910939534509</c:v>
                </c:pt>
                <c:pt idx="28658">
                  <c:v>6.6499433517456064</c:v>
                </c:pt>
                <c:pt idx="28659">
                  <c:v>6.3171854019165004</c:v>
                </c:pt>
                <c:pt idx="28660">
                  <c:v>6.090110460917229</c:v>
                </c:pt>
                <c:pt idx="28661">
                  <c:v>6.1942186355590803</c:v>
                </c:pt>
                <c:pt idx="28662">
                  <c:v>6.7236442565917951</c:v>
                </c:pt>
                <c:pt idx="28663">
                  <c:v>6.6926002502441406</c:v>
                </c:pt>
                <c:pt idx="28664">
                  <c:v>6.6210193634033203</c:v>
                </c:pt>
                <c:pt idx="28665">
                  <c:v>6.7684227625528592</c:v>
                </c:pt>
                <c:pt idx="28666">
                  <c:v>6.6834208170572502</c:v>
                </c:pt>
                <c:pt idx="28667">
                  <c:v>7.0063025156657677</c:v>
                </c:pt>
                <c:pt idx="28668">
                  <c:v>7.804453531901002</c:v>
                </c:pt>
                <c:pt idx="28669">
                  <c:v>9.2010256449381096</c:v>
                </c:pt>
                <c:pt idx="28670">
                  <c:v>10.488382339477539</c:v>
                </c:pt>
                <c:pt idx="28671">
                  <c:v>11.841909090677856</c:v>
                </c:pt>
                <c:pt idx="28672">
                  <c:v>13.094691912333133</c:v>
                </c:pt>
                <c:pt idx="28673">
                  <c:v>13.018440246582035</c:v>
                </c:pt>
                <c:pt idx="28674">
                  <c:v>16.797331492106085</c:v>
                </c:pt>
                <c:pt idx="28675">
                  <c:v>50.338783264160156</c:v>
                </c:pt>
                <c:pt idx="28676">
                  <c:v>80.501977284749387</c:v>
                </c:pt>
                <c:pt idx="28677">
                  <c:v>85.837089538574219</c:v>
                </c:pt>
                <c:pt idx="28678">
                  <c:v>63.283174196879166</c:v>
                </c:pt>
                <c:pt idx="28679">
                  <c:v>39.377042134602895</c:v>
                </c:pt>
                <c:pt idx="28680">
                  <c:v>27.830987930297855</c:v>
                </c:pt>
                <c:pt idx="28681">
                  <c:v>22.316302617390988</c:v>
                </c:pt>
                <c:pt idx="28682">
                  <c:v>19.851228713989258</c:v>
                </c:pt>
                <c:pt idx="28683">
                  <c:v>19.476721445719356</c:v>
                </c:pt>
                <c:pt idx="28684">
                  <c:v>19.983081181844113</c:v>
                </c:pt>
                <c:pt idx="28685">
                  <c:v>21.638371785481695</c:v>
                </c:pt>
                <c:pt idx="28686">
                  <c:v>20.020803451538093</c:v>
                </c:pt>
                <c:pt idx="28687">
                  <c:v>18.793877283732051</c:v>
                </c:pt>
                <c:pt idx="28688">
                  <c:v>15.078374544779418</c:v>
                </c:pt>
                <c:pt idx="28689">
                  <c:v>11.927751541137695</c:v>
                </c:pt>
                <c:pt idx="28690">
                  <c:v>10.621923764546745</c:v>
                </c:pt>
                <c:pt idx="28691">
                  <c:v>8.7195342381795662</c:v>
                </c:pt>
                <c:pt idx="28692">
                  <c:v>7.3475147883096934</c:v>
                </c:pt>
                <c:pt idx="28693">
                  <c:v>6.9590209325155001</c:v>
                </c:pt>
                <c:pt idx="28694">
                  <c:v>8.0184087753295881</c:v>
                </c:pt>
                <c:pt idx="28695">
                  <c:v>7.70134957631433</c:v>
                </c:pt>
                <c:pt idx="28696">
                  <c:v>8.0665222803751249</c:v>
                </c:pt>
                <c:pt idx="28697">
                  <c:v>9.4349126815795827</c:v>
                </c:pt>
                <c:pt idx="28698">
                  <c:v>12.164821306864383</c:v>
                </c:pt>
                <c:pt idx="28699">
                  <c:v>14.005234718322757</c:v>
                </c:pt>
                <c:pt idx="28700">
                  <c:v>16.509994824727414</c:v>
                </c:pt>
                <c:pt idx="28701">
                  <c:v>16.432921091715457</c:v>
                </c:pt>
                <c:pt idx="28702">
                  <c:v>13.763682047526007</c:v>
                </c:pt>
                <c:pt idx="28703">
                  <c:v>9.9959297180175781</c:v>
                </c:pt>
                <c:pt idx="28704">
                  <c:v>4.5680205027261973</c:v>
                </c:pt>
                <c:pt idx="28705">
                  <c:v>1.9118248621623475</c:v>
                </c:pt>
                <c:pt idx="28706">
                  <c:v>0.90461953481030832</c:v>
                </c:pt>
                <c:pt idx="28707">
                  <c:v>0.45407549540209402</c:v>
                </c:pt>
                <c:pt idx="28708">
                  <c:v>0.79677645365393379</c:v>
                </c:pt>
                <c:pt idx="28709">
                  <c:v>0.97851943969726551</c:v>
                </c:pt>
                <c:pt idx="28710">
                  <c:v>1.4029223124185815</c:v>
                </c:pt>
                <c:pt idx="28711">
                  <c:v>2.2464981079101571</c:v>
                </c:pt>
                <c:pt idx="28712">
                  <c:v>3.6374870936076604</c:v>
                </c:pt>
                <c:pt idx="28713">
                  <c:v>3.6539074579874309</c:v>
                </c:pt>
                <c:pt idx="28714">
                  <c:v>2.6284373601278057</c:v>
                </c:pt>
                <c:pt idx="28715">
                  <c:v>0.34031677246093761</c:v>
                </c:pt>
                <c:pt idx="28716">
                  <c:v>-1.8371817270915471</c:v>
                </c:pt>
                <c:pt idx="28717">
                  <c:v>-2.5917453765869141</c:v>
                </c:pt>
                <c:pt idx="28718">
                  <c:v>-2.7598549524942646</c:v>
                </c:pt>
                <c:pt idx="28719">
                  <c:v>-2.5232604344685106</c:v>
                </c:pt>
                <c:pt idx="28720">
                  <c:v>-2.1110973358154297</c:v>
                </c:pt>
                <c:pt idx="28721">
                  <c:v>-2.1934572855632268</c:v>
                </c:pt>
                <c:pt idx="28722">
                  <c:v>-2.1016394297282641</c:v>
                </c:pt>
                <c:pt idx="28723">
                  <c:v>-1.8816722234090548</c:v>
                </c:pt>
                <c:pt idx="28724">
                  <c:v>-1.7625541687011721</c:v>
                </c:pt>
                <c:pt idx="28725">
                  <c:v>-1.5618505477905273</c:v>
                </c:pt>
                <c:pt idx="28726">
                  <c:v>-1.6954561869303011</c:v>
                </c:pt>
                <c:pt idx="28727">
                  <c:v>-2.4778839747110624</c:v>
                </c:pt>
                <c:pt idx="28728">
                  <c:v>-2.1914850870767841</c:v>
                </c:pt>
                <c:pt idx="28729">
                  <c:v>-2.398847262064578</c:v>
                </c:pt>
                <c:pt idx="28730">
                  <c:v>-2.2347717285156259</c:v>
                </c:pt>
                <c:pt idx="28731">
                  <c:v>-2.546046257019043</c:v>
                </c:pt>
                <c:pt idx="28732">
                  <c:v>-2.4099728266397733</c:v>
                </c:pt>
                <c:pt idx="28733">
                  <c:v>-2.8649263381958008</c:v>
                </c:pt>
                <c:pt idx="28734">
                  <c:v>-9.4743769963582736</c:v>
                </c:pt>
                <c:pt idx="28735">
                  <c:v>-11.019230842590332</c:v>
                </c:pt>
                <c:pt idx="28736">
                  <c:v>-3.6207071940104356</c:v>
                </c:pt>
                <c:pt idx="28737">
                  <c:v>-2.7084884643554688</c:v>
                </c:pt>
                <c:pt idx="28738">
                  <c:v>-2.8414767583211082</c:v>
                </c:pt>
                <c:pt idx="28739">
                  <c:v>-3.0633056958516249</c:v>
                </c:pt>
                <c:pt idx="28740">
                  <c:v>-3.0924588839213234</c:v>
                </c:pt>
                <c:pt idx="28741">
                  <c:v>-2.876317024230957</c:v>
                </c:pt>
                <c:pt idx="28742">
                  <c:v>-2.821347713470459</c:v>
                </c:pt>
                <c:pt idx="28743">
                  <c:v>-2.6878716150919226</c:v>
                </c:pt>
                <c:pt idx="28744">
                  <c:v>-2.8376386960347295</c:v>
                </c:pt>
                <c:pt idx="28745">
                  <c:v>-2.1390008926391597</c:v>
                </c:pt>
                <c:pt idx="28746">
                  <c:v>9.5720712343851346</c:v>
                </c:pt>
                <c:pt idx="28747">
                  <c:v>21.740751425425227</c:v>
                </c:pt>
                <c:pt idx="28748">
                  <c:v>25.11867618560791</c:v>
                </c:pt>
                <c:pt idx="28749">
                  <c:v>31.854596614837646</c:v>
                </c:pt>
                <c:pt idx="28750">
                  <c:v>38.147407531738253</c:v>
                </c:pt>
                <c:pt idx="28751">
                  <c:v>41.293473243713379</c:v>
                </c:pt>
                <c:pt idx="28752">
                  <c:v>34.327746232350712</c:v>
                </c:pt>
                <c:pt idx="28753">
                  <c:v>26.53736654917401</c:v>
                </c:pt>
                <c:pt idx="28754">
                  <c:v>23.893139521280936</c:v>
                </c:pt>
                <c:pt idx="28755">
                  <c:v>22.52759186426794</c:v>
                </c:pt>
                <c:pt idx="28756">
                  <c:v>21.637662092844671</c:v>
                </c:pt>
                <c:pt idx="28757">
                  <c:v>21.675870100657171</c:v>
                </c:pt>
                <c:pt idx="28758">
                  <c:v>22.777889569600411</c:v>
                </c:pt>
                <c:pt idx="28759">
                  <c:v>24.242090225219783</c:v>
                </c:pt>
                <c:pt idx="28760">
                  <c:v>26.160097440083803</c:v>
                </c:pt>
                <c:pt idx="28761">
                  <c:v>26.273259003957087</c:v>
                </c:pt>
                <c:pt idx="28762">
                  <c:v>31.504035472869926</c:v>
                </c:pt>
                <c:pt idx="28763">
                  <c:v>35.480744202931703</c:v>
                </c:pt>
                <c:pt idx="28764">
                  <c:v>38.493019262949652</c:v>
                </c:pt>
                <c:pt idx="28765">
                  <c:v>38.104056676228822</c:v>
                </c:pt>
                <c:pt idx="28766">
                  <c:v>-4.4587740898132324</c:v>
                </c:pt>
                <c:pt idx="28767">
                  <c:v>-47.515327771504758</c:v>
                </c:pt>
                <c:pt idx="28768">
                  <c:v>-54.916921615600558</c:v>
                </c:pt>
                <c:pt idx="28769">
                  <c:v>-58.661249478658064</c:v>
                </c:pt>
                <c:pt idx="28770">
                  <c:v>-58.601758003234856</c:v>
                </c:pt>
                <c:pt idx="28771">
                  <c:v>-52.029166539510015</c:v>
                </c:pt>
                <c:pt idx="28772">
                  <c:v>-43.031117757161496</c:v>
                </c:pt>
                <c:pt idx="28773">
                  <c:v>-32.139654159545898</c:v>
                </c:pt>
                <c:pt idx="28774">
                  <c:v>-21.830026944478387</c:v>
                </c:pt>
                <c:pt idx="28775">
                  <c:v>-5.2327289581298828</c:v>
                </c:pt>
                <c:pt idx="28776">
                  <c:v>-1.2057374318439997</c:v>
                </c:pt>
                <c:pt idx="28777">
                  <c:v>-7.0817311604741945E-2</c:v>
                </c:pt>
                <c:pt idx="28778">
                  <c:v>-0.39772637685143786</c:v>
                </c:pt>
                <c:pt idx="28779">
                  <c:v>-0.89299901326501219</c:v>
                </c:pt>
                <c:pt idx="28780">
                  <c:v>-1.3832101821899414</c:v>
                </c:pt>
                <c:pt idx="28781">
                  <c:v>-1.1578067143758517</c:v>
                </c:pt>
                <c:pt idx="28782">
                  <c:v>-1.0127611160278318</c:v>
                </c:pt>
                <c:pt idx="28783">
                  <c:v>-0.92308775583899183</c:v>
                </c:pt>
                <c:pt idx="28784">
                  <c:v>-0.67954508463537922</c:v>
                </c:pt>
                <c:pt idx="28785">
                  <c:v>-0.67252222696936315</c:v>
                </c:pt>
                <c:pt idx="28786">
                  <c:v>0.21636644999193788</c:v>
                </c:pt>
                <c:pt idx="28787">
                  <c:v>-0.47950204213452707</c:v>
                </c:pt>
                <c:pt idx="28788">
                  <c:v>-1.1005738576252497</c:v>
                </c:pt>
                <c:pt idx="28789">
                  <c:v>-0.56397946675622279</c:v>
                </c:pt>
                <c:pt idx="28790">
                  <c:v>-0.30122661590576194</c:v>
                </c:pt>
                <c:pt idx="28791">
                  <c:v>0.19182554880774205</c:v>
                </c:pt>
                <c:pt idx="28792">
                  <c:v>3.4535411198933161</c:v>
                </c:pt>
                <c:pt idx="28793">
                  <c:v>1.7488311131795622</c:v>
                </c:pt>
                <c:pt idx="28794">
                  <c:v>-8.0667184193929451</c:v>
                </c:pt>
                <c:pt idx="28795">
                  <c:v>-20.186732292175275</c:v>
                </c:pt>
                <c:pt idx="28796">
                  <c:v>-3.9803301493326453</c:v>
                </c:pt>
                <c:pt idx="28797">
                  <c:v>-1.855193773905512</c:v>
                </c:pt>
                <c:pt idx="28798">
                  <c:v>-1.0631488164266329</c:v>
                </c:pt>
                <c:pt idx="28799">
                  <c:v>-0.91969203948974632</c:v>
                </c:pt>
                <c:pt idx="28800">
                  <c:v>-0.46707216898607851</c:v>
                </c:pt>
                <c:pt idx="28801">
                  <c:v>-0.37213134765625</c:v>
                </c:pt>
                <c:pt idx="28802">
                  <c:v>-0.51826063791918409</c:v>
                </c:pt>
                <c:pt idx="28803">
                  <c:v>-0.10996977488196086</c:v>
                </c:pt>
                <c:pt idx="28804">
                  <c:v>0.17456817626953125</c:v>
                </c:pt>
                <c:pt idx="28805">
                  <c:v>0.47065258026123047</c:v>
                </c:pt>
                <c:pt idx="28806">
                  <c:v>-6.779638926184367E-2</c:v>
                </c:pt>
                <c:pt idx="28807">
                  <c:v>-7.1598370869992323E-2</c:v>
                </c:pt>
                <c:pt idx="28808">
                  <c:v>6.9400787353515681E-2</c:v>
                </c:pt>
                <c:pt idx="28809">
                  <c:v>4.2371431986453004E-2</c:v>
                </c:pt>
                <c:pt idx="28810">
                  <c:v>8.9594205220578288E-2</c:v>
                </c:pt>
                <c:pt idx="28811">
                  <c:v>9.789562225341801E-2</c:v>
                </c:pt>
                <c:pt idx="28812">
                  <c:v>7.5920104980468764E-2</c:v>
                </c:pt>
                <c:pt idx="28813">
                  <c:v>0.109710693359375</c:v>
                </c:pt>
                <c:pt idx="28814">
                  <c:v>1.5963236490847521E-2</c:v>
                </c:pt>
                <c:pt idx="28815">
                  <c:v>2.5876998901367198E-2</c:v>
                </c:pt>
                <c:pt idx="28816">
                  <c:v>0.15877564748132056</c:v>
                </c:pt>
                <c:pt idx="28817">
                  <c:v>0.22681649525964076</c:v>
                </c:pt>
                <c:pt idx="28818">
                  <c:v>0.18752829233801549</c:v>
                </c:pt>
                <c:pt idx="28819">
                  <c:v>0.21531740824377721</c:v>
                </c:pt>
                <c:pt idx="28820">
                  <c:v>0.20159117380774211</c:v>
                </c:pt>
                <c:pt idx="28821">
                  <c:v>0.30202420552564058</c:v>
                </c:pt>
                <c:pt idx="28822">
                  <c:v>-0.66829490661621116</c:v>
                </c:pt>
                <c:pt idx="28823">
                  <c:v>9.4627698262570517E-2</c:v>
                </c:pt>
                <c:pt idx="28824">
                  <c:v>1.3282903035482154</c:v>
                </c:pt>
                <c:pt idx="28825">
                  <c:v>4.5361677805582321</c:v>
                </c:pt>
                <c:pt idx="28826">
                  <c:v>49.462360064188601</c:v>
                </c:pt>
                <c:pt idx="28827">
                  <c:v>60.172901153564446</c:v>
                </c:pt>
                <c:pt idx="28828">
                  <c:v>43.78250567118323</c:v>
                </c:pt>
                <c:pt idx="28829">
                  <c:v>32.61559995015466</c:v>
                </c:pt>
                <c:pt idx="28830">
                  <c:v>26.245502789815291</c:v>
                </c:pt>
                <c:pt idx="28831">
                  <c:v>25.041976610819468</c:v>
                </c:pt>
                <c:pt idx="28832">
                  <c:v>24.148945808410645</c:v>
                </c:pt>
                <c:pt idx="28833">
                  <c:v>25.603007952372309</c:v>
                </c:pt>
                <c:pt idx="28834">
                  <c:v>21.759611129760742</c:v>
                </c:pt>
                <c:pt idx="28835">
                  <c:v>22.950634956359856</c:v>
                </c:pt>
                <c:pt idx="28836">
                  <c:v>21.044269561767571</c:v>
                </c:pt>
                <c:pt idx="28837">
                  <c:v>22.164963086446171</c:v>
                </c:pt>
                <c:pt idx="28838">
                  <c:v>21.091884295145633</c:v>
                </c:pt>
                <c:pt idx="28839">
                  <c:v>17.875531832377064</c:v>
                </c:pt>
                <c:pt idx="28840">
                  <c:v>21.480867067972888</c:v>
                </c:pt>
                <c:pt idx="28841">
                  <c:v>22.670096397399902</c:v>
                </c:pt>
                <c:pt idx="28842">
                  <c:v>21.83251762390136</c:v>
                </c:pt>
                <c:pt idx="28843">
                  <c:v>22.733384132385247</c:v>
                </c:pt>
                <c:pt idx="28844">
                  <c:v>25.395837148030637</c:v>
                </c:pt>
                <c:pt idx="28845">
                  <c:v>30.113845189412494</c:v>
                </c:pt>
                <c:pt idx="28846">
                  <c:v>25.760856310526606</c:v>
                </c:pt>
                <c:pt idx="28847">
                  <c:v>28.190467834472656</c:v>
                </c:pt>
                <c:pt idx="28848">
                  <c:v>34.942599614461301</c:v>
                </c:pt>
                <c:pt idx="28849">
                  <c:v>38.77525520324707</c:v>
                </c:pt>
                <c:pt idx="28850">
                  <c:v>39.836354573567604</c:v>
                </c:pt>
                <c:pt idx="28851">
                  <c:v>42.494099934895772</c:v>
                </c:pt>
                <c:pt idx="28852">
                  <c:v>35.587587038675998</c:v>
                </c:pt>
                <c:pt idx="28853">
                  <c:v>11.959393183390372</c:v>
                </c:pt>
                <c:pt idx="28854">
                  <c:v>-5.8154513041178006</c:v>
                </c:pt>
                <c:pt idx="28855">
                  <c:v>117.95387776692701</c:v>
                </c:pt>
                <c:pt idx="28856">
                  <c:v>365.48493274052913</c:v>
                </c:pt>
                <c:pt idx="28857">
                  <c:v>272.24930238723755</c:v>
                </c:pt>
                <c:pt idx="28858">
                  <c:v>189.20387872060135</c:v>
                </c:pt>
                <c:pt idx="28859">
                  <c:v>202.59659004211426</c:v>
                </c:pt>
                <c:pt idx="28860">
                  <c:v>218.25310325622559</c:v>
                </c:pt>
                <c:pt idx="28861">
                  <c:v>237.58336098988838</c:v>
                </c:pt>
                <c:pt idx="28862">
                  <c:v>269.90953890482569</c:v>
                </c:pt>
                <c:pt idx="28863">
                  <c:v>223.80262374877935</c:v>
                </c:pt>
                <c:pt idx="28864">
                  <c:v>222.30666923522949</c:v>
                </c:pt>
                <c:pt idx="28865">
                  <c:v>185.32709932327276</c:v>
                </c:pt>
                <c:pt idx="28866">
                  <c:v>221.69441397984815</c:v>
                </c:pt>
                <c:pt idx="28867">
                  <c:v>140.49298508961999</c:v>
                </c:pt>
                <c:pt idx="28868">
                  <c:v>-10.840922991434748</c:v>
                </c:pt>
                <c:pt idx="28869">
                  <c:v>-0.90913438796997059</c:v>
                </c:pt>
                <c:pt idx="28870">
                  <c:v>-0.86780166625976585</c:v>
                </c:pt>
                <c:pt idx="28871">
                  <c:v>-0.39186859130859403</c:v>
                </c:pt>
                <c:pt idx="28872">
                  <c:v>1.2862151463826312</c:v>
                </c:pt>
                <c:pt idx="28873">
                  <c:v>-6.1270395914675653E-2</c:v>
                </c:pt>
                <c:pt idx="28874">
                  <c:v>0.62686761220294351</c:v>
                </c:pt>
                <c:pt idx="28875">
                  <c:v>1.1792187690734863</c:v>
                </c:pt>
                <c:pt idx="28876">
                  <c:v>1.3590553601583228</c:v>
                </c:pt>
                <c:pt idx="28877">
                  <c:v>-0.72186263402306861</c:v>
                </c:pt>
                <c:pt idx="28878">
                  <c:v>-0.22192207972204869</c:v>
                </c:pt>
                <c:pt idx="28879">
                  <c:v>0.66469923655194008</c:v>
                </c:pt>
                <c:pt idx="28880">
                  <c:v>-4.7766367594420003E-2</c:v>
                </c:pt>
                <c:pt idx="28881">
                  <c:v>-0.10477526982623439</c:v>
                </c:pt>
                <c:pt idx="28882">
                  <c:v>-1.5049177805582303</c:v>
                </c:pt>
                <c:pt idx="28883">
                  <c:v>6.6663138071696135</c:v>
                </c:pt>
                <c:pt idx="28884">
                  <c:v>6.3403065204620361</c:v>
                </c:pt>
                <c:pt idx="28885">
                  <c:v>0.53058060010272357</c:v>
                </c:pt>
                <c:pt idx="28886">
                  <c:v>-1.9680267175038466</c:v>
                </c:pt>
                <c:pt idx="28887">
                  <c:v>-1.3730563322702949</c:v>
                </c:pt>
                <c:pt idx="28888">
                  <c:v>-1.4673580328623359</c:v>
                </c:pt>
                <c:pt idx="28889">
                  <c:v>-0.41358717282611235</c:v>
                </c:pt>
                <c:pt idx="28890">
                  <c:v>-6.871120134988476E-2</c:v>
                </c:pt>
                <c:pt idx="28891">
                  <c:v>-0.9289917151133128</c:v>
                </c:pt>
                <c:pt idx="28892">
                  <c:v>-0.33154471715292311</c:v>
                </c:pt>
                <c:pt idx="28893">
                  <c:v>0.81300751368203805</c:v>
                </c:pt>
                <c:pt idx="28894">
                  <c:v>1.0875395139058242</c:v>
                </c:pt>
                <c:pt idx="28895">
                  <c:v>1.2470886707305908</c:v>
                </c:pt>
                <c:pt idx="28896">
                  <c:v>0.40909576416015631</c:v>
                </c:pt>
                <c:pt idx="28897">
                  <c:v>-0.26090709368389758</c:v>
                </c:pt>
                <c:pt idx="28898">
                  <c:v>-0.11026446024578719</c:v>
                </c:pt>
                <c:pt idx="28899">
                  <c:v>-1.3260170618692948</c:v>
                </c:pt>
                <c:pt idx="28900">
                  <c:v>34.107552766799913</c:v>
                </c:pt>
                <c:pt idx="28901">
                  <c:v>21.484606742858851</c:v>
                </c:pt>
                <c:pt idx="28902">
                  <c:v>18.555999994277947</c:v>
                </c:pt>
                <c:pt idx="28903">
                  <c:v>21.178886731465667</c:v>
                </c:pt>
                <c:pt idx="28904">
                  <c:v>17.123864173889135</c:v>
                </c:pt>
                <c:pt idx="28905">
                  <c:v>20.566756327946987</c:v>
                </c:pt>
                <c:pt idx="28906">
                  <c:v>12.241973956425962</c:v>
                </c:pt>
                <c:pt idx="28907">
                  <c:v>9.9568054676055908</c:v>
                </c:pt>
                <c:pt idx="28908">
                  <c:v>7.115727424621582</c:v>
                </c:pt>
                <c:pt idx="28909">
                  <c:v>7.0432129700978408</c:v>
                </c:pt>
                <c:pt idx="28910">
                  <c:v>7.0971325238545546</c:v>
                </c:pt>
                <c:pt idx="28911">
                  <c:v>9.9015400409698504</c:v>
                </c:pt>
                <c:pt idx="28912">
                  <c:v>11.94739254315698</c:v>
                </c:pt>
                <c:pt idx="28913">
                  <c:v>16.148536682128892</c:v>
                </c:pt>
                <c:pt idx="28914">
                  <c:v>18.766875425974533</c:v>
                </c:pt>
                <c:pt idx="28915">
                  <c:v>-27.866222699483266</c:v>
                </c:pt>
                <c:pt idx="28916">
                  <c:v>-69.576899687449156</c:v>
                </c:pt>
                <c:pt idx="28917">
                  <c:v>-5.710080146789549</c:v>
                </c:pt>
                <c:pt idx="28918">
                  <c:v>6.639339764912906</c:v>
                </c:pt>
                <c:pt idx="28919">
                  <c:v>7.83166551589966</c:v>
                </c:pt>
                <c:pt idx="28920">
                  <c:v>7.6363299687703829</c:v>
                </c:pt>
                <c:pt idx="28921">
                  <c:v>7.4351797103881863</c:v>
                </c:pt>
                <c:pt idx="28922">
                  <c:v>7.3813160260518202</c:v>
                </c:pt>
                <c:pt idx="28923">
                  <c:v>6.8930087089538574</c:v>
                </c:pt>
                <c:pt idx="28924">
                  <c:v>7.1479671796163284</c:v>
                </c:pt>
                <c:pt idx="28925">
                  <c:v>7.7129788398742676</c:v>
                </c:pt>
                <c:pt idx="28926">
                  <c:v>7.6000566482543945</c:v>
                </c:pt>
                <c:pt idx="28927">
                  <c:v>7.5164192517598849</c:v>
                </c:pt>
                <c:pt idx="28928">
                  <c:v>8.3365988731384277</c:v>
                </c:pt>
                <c:pt idx="28929">
                  <c:v>8.18767086664832</c:v>
                </c:pt>
                <c:pt idx="28930">
                  <c:v>7.0295095443725586</c:v>
                </c:pt>
                <c:pt idx="28931">
                  <c:v>7.8168856302897307</c:v>
                </c:pt>
                <c:pt idx="28932">
                  <c:v>8.4801611900329554</c:v>
                </c:pt>
                <c:pt idx="28933">
                  <c:v>8.7299070358276367</c:v>
                </c:pt>
                <c:pt idx="28934">
                  <c:v>7.7806118329366427</c:v>
                </c:pt>
                <c:pt idx="28935">
                  <c:v>7.1971397399902326</c:v>
                </c:pt>
                <c:pt idx="28936">
                  <c:v>7.3231760660807446</c:v>
                </c:pt>
                <c:pt idx="28937">
                  <c:v>7.6195406913757315</c:v>
                </c:pt>
                <c:pt idx="28938">
                  <c:v>7.6025729179382298</c:v>
                </c:pt>
                <c:pt idx="28939">
                  <c:v>7.7114386558532724</c:v>
                </c:pt>
                <c:pt idx="28940">
                  <c:v>7.1025196711222485</c:v>
                </c:pt>
                <c:pt idx="28941">
                  <c:v>7.1600189208984357</c:v>
                </c:pt>
                <c:pt idx="28942">
                  <c:v>8.1344423294067418</c:v>
                </c:pt>
                <c:pt idx="28943">
                  <c:v>8.9407199223836642</c:v>
                </c:pt>
                <c:pt idx="28944">
                  <c:v>8.4883263905842927</c:v>
                </c:pt>
                <c:pt idx="28945">
                  <c:v>4.3874789873759115</c:v>
                </c:pt>
                <c:pt idx="28946">
                  <c:v>1.1737421353657855</c:v>
                </c:pt>
                <c:pt idx="28947">
                  <c:v>5.1805912653604755</c:v>
                </c:pt>
                <c:pt idx="28948">
                  <c:v>6.8418385187785002</c:v>
                </c:pt>
                <c:pt idx="28949">
                  <c:v>6.8372561136881718</c:v>
                </c:pt>
                <c:pt idx="28950">
                  <c:v>6.8452409108479628</c:v>
                </c:pt>
                <c:pt idx="28951">
                  <c:v>6.8409231503804335</c:v>
                </c:pt>
                <c:pt idx="28952">
                  <c:v>6.8838952382405392</c:v>
                </c:pt>
                <c:pt idx="28953">
                  <c:v>6.890474319458006</c:v>
                </c:pt>
                <c:pt idx="28954">
                  <c:v>6.9493481318155572</c:v>
                </c:pt>
                <c:pt idx="28955">
                  <c:v>8.0982842445373535</c:v>
                </c:pt>
                <c:pt idx="28956">
                  <c:v>8.306738694508855</c:v>
                </c:pt>
                <c:pt idx="28957">
                  <c:v>7.7595992088317871</c:v>
                </c:pt>
                <c:pt idx="28958">
                  <c:v>4.6441308657328459</c:v>
                </c:pt>
                <c:pt idx="28959">
                  <c:v>10.293971379597963</c:v>
                </c:pt>
                <c:pt idx="28960">
                  <c:v>10.155785878499394</c:v>
                </c:pt>
                <c:pt idx="28961">
                  <c:v>10.301285266876222</c:v>
                </c:pt>
                <c:pt idx="28962">
                  <c:v>9.5824171702067247</c:v>
                </c:pt>
                <c:pt idx="28963">
                  <c:v>9.8890366554260343</c:v>
                </c:pt>
                <c:pt idx="28964">
                  <c:v>9.0956373214721697</c:v>
                </c:pt>
                <c:pt idx="28965">
                  <c:v>9.4990634918212891</c:v>
                </c:pt>
                <c:pt idx="28966">
                  <c:v>8.9430797894796115</c:v>
                </c:pt>
                <c:pt idx="28967">
                  <c:v>8.7185393969218126</c:v>
                </c:pt>
                <c:pt idx="28968">
                  <c:v>8.5962034861246934</c:v>
                </c:pt>
                <c:pt idx="28969">
                  <c:v>8.6247741381327483</c:v>
                </c:pt>
                <c:pt idx="28970">
                  <c:v>9.4151015281677246</c:v>
                </c:pt>
                <c:pt idx="28971">
                  <c:v>9.2151823043823242</c:v>
                </c:pt>
                <c:pt idx="28972">
                  <c:v>9.4165900548299017</c:v>
                </c:pt>
                <c:pt idx="28973">
                  <c:v>9.3561444282531738</c:v>
                </c:pt>
                <c:pt idx="28974">
                  <c:v>15.366707166035955</c:v>
                </c:pt>
                <c:pt idx="28975">
                  <c:v>25.87427473068238</c:v>
                </c:pt>
                <c:pt idx="28976">
                  <c:v>31.434760729471805</c:v>
                </c:pt>
                <c:pt idx="28977">
                  <c:v>-22.850055058797196</c:v>
                </c:pt>
                <c:pt idx="28978">
                  <c:v>-137.2091177304585</c:v>
                </c:pt>
                <c:pt idx="28979">
                  <c:v>-132.36644093195605</c:v>
                </c:pt>
                <c:pt idx="28980">
                  <c:v>-117.97785933812455</c:v>
                </c:pt>
                <c:pt idx="28981">
                  <c:v>-91.598635832468645</c:v>
                </c:pt>
                <c:pt idx="28982">
                  <c:v>-53.369948863983154</c:v>
                </c:pt>
                <c:pt idx="28983">
                  <c:v>-9.3697942097981066</c:v>
                </c:pt>
                <c:pt idx="28984">
                  <c:v>9.5149602890014631</c:v>
                </c:pt>
                <c:pt idx="28985">
                  <c:v>13.341830253601074</c:v>
                </c:pt>
                <c:pt idx="28986">
                  <c:v>14.343844095865968</c:v>
                </c:pt>
                <c:pt idx="28987">
                  <c:v>17.221378962198855</c:v>
                </c:pt>
                <c:pt idx="28988">
                  <c:v>21.026963551839117</c:v>
                </c:pt>
                <c:pt idx="28989">
                  <c:v>8.6983137130737234</c:v>
                </c:pt>
                <c:pt idx="28990">
                  <c:v>8.2590738932367486E-2</c:v>
                </c:pt>
                <c:pt idx="28991">
                  <c:v>-1.0209242502849054</c:v>
                </c:pt>
                <c:pt idx="28992">
                  <c:v>-0.36420536041259766</c:v>
                </c:pt>
                <c:pt idx="28993">
                  <c:v>-0.60337066650390658</c:v>
                </c:pt>
                <c:pt idx="28994">
                  <c:v>-0.30673599243164068</c:v>
                </c:pt>
                <c:pt idx="28995">
                  <c:v>0.27636559804273031</c:v>
                </c:pt>
                <c:pt idx="28996">
                  <c:v>1.3128801981608831</c:v>
                </c:pt>
                <c:pt idx="28997">
                  <c:v>2.7999258041381827</c:v>
                </c:pt>
                <c:pt idx="28998">
                  <c:v>2.6755749384561796</c:v>
                </c:pt>
                <c:pt idx="28999">
                  <c:v>2.7638769149780273</c:v>
                </c:pt>
                <c:pt idx="29000">
                  <c:v>2.9757601420084248</c:v>
                </c:pt>
                <c:pt idx="29001">
                  <c:v>3.6734348932901639</c:v>
                </c:pt>
                <c:pt idx="29002">
                  <c:v>5.3505239486694318</c:v>
                </c:pt>
                <c:pt idx="29003">
                  <c:v>7.1635758082072662</c:v>
                </c:pt>
                <c:pt idx="29004">
                  <c:v>7.2734715143840303</c:v>
                </c:pt>
                <c:pt idx="29005">
                  <c:v>7.5958061218261719</c:v>
                </c:pt>
                <c:pt idx="29006">
                  <c:v>8.7735048929849953</c:v>
                </c:pt>
                <c:pt idx="29007">
                  <c:v>8.6453911463419182</c:v>
                </c:pt>
                <c:pt idx="29008">
                  <c:v>8.1860427856445313</c:v>
                </c:pt>
                <c:pt idx="29009">
                  <c:v>7.010988871256469</c:v>
                </c:pt>
                <c:pt idx="29010">
                  <c:v>2.848038673400878</c:v>
                </c:pt>
                <c:pt idx="29011">
                  <c:v>-10.095555305480961</c:v>
                </c:pt>
                <c:pt idx="29012">
                  <c:v>-22.918629010518426</c:v>
                </c:pt>
                <c:pt idx="29013">
                  <c:v>-34.19598229726148</c:v>
                </c:pt>
                <c:pt idx="29014">
                  <c:v>-40.072715759277351</c:v>
                </c:pt>
                <c:pt idx="29015">
                  <c:v>-42.869921366373646</c:v>
                </c:pt>
                <c:pt idx="29016">
                  <c:v>-44.518056869506836</c:v>
                </c:pt>
                <c:pt idx="29017">
                  <c:v>-44.807339668273926</c:v>
                </c:pt>
                <c:pt idx="29018">
                  <c:v>-42.587031364440904</c:v>
                </c:pt>
                <c:pt idx="29019">
                  <c:v>-40.869645754496304</c:v>
                </c:pt>
                <c:pt idx="29020">
                  <c:v>-38.613375345865869</c:v>
                </c:pt>
                <c:pt idx="29021">
                  <c:v>-42.067378679911258</c:v>
                </c:pt>
                <c:pt idx="29022">
                  <c:v>-48.047808647155762</c:v>
                </c:pt>
                <c:pt idx="29023">
                  <c:v>-51.981289545694921</c:v>
                </c:pt>
                <c:pt idx="29024">
                  <c:v>-54.332666397094727</c:v>
                </c:pt>
                <c:pt idx="29025">
                  <c:v>-57.901629765828467</c:v>
                </c:pt>
                <c:pt idx="29026">
                  <c:v>-56.23656113942468</c:v>
                </c:pt>
                <c:pt idx="29027">
                  <c:v>-52.51982593536377</c:v>
                </c:pt>
                <c:pt idx="29028">
                  <c:v>-54.097785313924206</c:v>
                </c:pt>
                <c:pt idx="29029">
                  <c:v>-59.891230265299541</c:v>
                </c:pt>
                <c:pt idx="29030">
                  <c:v>-65.415333112080873</c:v>
                </c:pt>
                <c:pt idx="29031">
                  <c:v>-69.734836578369141</c:v>
                </c:pt>
                <c:pt idx="29032">
                  <c:v>-72.828231811523381</c:v>
                </c:pt>
                <c:pt idx="29033">
                  <c:v>-70.702426592508886</c:v>
                </c:pt>
                <c:pt idx="29034">
                  <c:v>-66.435893694559681</c:v>
                </c:pt>
                <c:pt idx="29035">
                  <c:v>-48.274890581766705</c:v>
                </c:pt>
                <c:pt idx="29036">
                  <c:v>-18.497974395751953</c:v>
                </c:pt>
                <c:pt idx="29037">
                  <c:v>-9.590318997701047</c:v>
                </c:pt>
                <c:pt idx="29038">
                  <c:v>-5.4443324406940974</c:v>
                </c:pt>
                <c:pt idx="29039">
                  <c:v>-3.4339790344238263</c:v>
                </c:pt>
                <c:pt idx="29040">
                  <c:v>12.129995663960699</c:v>
                </c:pt>
                <c:pt idx="29041">
                  <c:v>48.357883453369091</c:v>
                </c:pt>
                <c:pt idx="29042">
                  <c:v>70.052060445149664</c:v>
                </c:pt>
                <c:pt idx="29043">
                  <c:v>76.789092381795285</c:v>
                </c:pt>
                <c:pt idx="29044">
                  <c:v>78.562914848327637</c:v>
                </c:pt>
                <c:pt idx="29045">
                  <c:v>75.581716537475558</c:v>
                </c:pt>
                <c:pt idx="29046">
                  <c:v>69.559290885925293</c:v>
                </c:pt>
                <c:pt idx="29047">
                  <c:v>60.752758026123068</c:v>
                </c:pt>
                <c:pt idx="29048">
                  <c:v>52.991655349731452</c:v>
                </c:pt>
                <c:pt idx="29049">
                  <c:v>47.941267331441253</c:v>
                </c:pt>
                <c:pt idx="29050">
                  <c:v>46.824129104614244</c:v>
                </c:pt>
                <c:pt idx="29051">
                  <c:v>47.820409774780259</c:v>
                </c:pt>
                <c:pt idx="29052">
                  <c:v>49.621060371398926</c:v>
                </c:pt>
                <c:pt idx="29053">
                  <c:v>51.714223861694308</c:v>
                </c:pt>
                <c:pt idx="29054">
                  <c:v>54.347591400146456</c:v>
                </c:pt>
                <c:pt idx="29055">
                  <c:v>55.713968276977539</c:v>
                </c:pt>
                <c:pt idx="29056">
                  <c:v>55.996807098388658</c:v>
                </c:pt>
                <c:pt idx="29057">
                  <c:v>55.220243453979492</c:v>
                </c:pt>
                <c:pt idx="29058">
                  <c:v>54.114706675211636</c:v>
                </c:pt>
                <c:pt idx="29059">
                  <c:v>52.204007148742654</c:v>
                </c:pt>
                <c:pt idx="29060">
                  <c:v>49.107059160868275</c:v>
                </c:pt>
                <c:pt idx="29061">
                  <c:v>44.985869725545271</c:v>
                </c:pt>
                <c:pt idx="29062">
                  <c:v>40.774309158325202</c:v>
                </c:pt>
                <c:pt idx="29063">
                  <c:v>36.166131973266594</c:v>
                </c:pt>
                <c:pt idx="29064">
                  <c:v>32.92977460225427</c:v>
                </c:pt>
                <c:pt idx="29065">
                  <c:v>30.663481394449946</c:v>
                </c:pt>
                <c:pt idx="29066">
                  <c:v>29.710626920064321</c:v>
                </c:pt>
                <c:pt idx="29067">
                  <c:v>27.992514292399036</c:v>
                </c:pt>
                <c:pt idx="29068">
                  <c:v>24.095403989156122</c:v>
                </c:pt>
                <c:pt idx="29069">
                  <c:v>19.429131189982172</c:v>
                </c:pt>
                <c:pt idx="29070">
                  <c:v>15.462017695109019</c:v>
                </c:pt>
                <c:pt idx="29071">
                  <c:v>10.184042930603027</c:v>
                </c:pt>
                <c:pt idx="29072">
                  <c:v>8.597070693969723</c:v>
                </c:pt>
                <c:pt idx="29073">
                  <c:v>8.4036490122478025</c:v>
                </c:pt>
                <c:pt idx="29074">
                  <c:v>4.0017536481221914</c:v>
                </c:pt>
                <c:pt idx="29075">
                  <c:v>2.1603654225667697</c:v>
                </c:pt>
                <c:pt idx="29076">
                  <c:v>1.6165668169657581</c:v>
                </c:pt>
                <c:pt idx="29077">
                  <c:v>1.0891056060791016</c:v>
                </c:pt>
                <c:pt idx="29078">
                  <c:v>0.86379369099933023</c:v>
                </c:pt>
                <c:pt idx="29079">
                  <c:v>0.48248402277630481</c:v>
                </c:pt>
                <c:pt idx="29080">
                  <c:v>0.44128052393591588</c:v>
                </c:pt>
                <c:pt idx="29081">
                  <c:v>-1.9784927368164073E-2</c:v>
                </c:pt>
                <c:pt idx="29082">
                  <c:v>-2.453997770945251</c:v>
                </c:pt>
                <c:pt idx="29083">
                  <c:v>-1.6294681231181021</c:v>
                </c:pt>
                <c:pt idx="29084">
                  <c:v>-2.3526198069254178</c:v>
                </c:pt>
                <c:pt idx="29085">
                  <c:v>-2.4241805076599139</c:v>
                </c:pt>
                <c:pt idx="29086">
                  <c:v>-2.4738442103067646</c:v>
                </c:pt>
                <c:pt idx="29087">
                  <c:v>-2.3684740066528329</c:v>
                </c:pt>
                <c:pt idx="29088">
                  <c:v>-2.1719508171081543</c:v>
                </c:pt>
                <c:pt idx="29089">
                  <c:v>-2.196297804514586</c:v>
                </c:pt>
                <c:pt idx="29090">
                  <c:v>-2.4273834228515634</c:v>
                </c:pt>
                <c:pt idx="29091">
                  <c:v>-2.4018294016520372</c:v>
                </c:pt>
                <c:pt idx="29092">
                  <c:v>-2.133575280507388</c:v>
                </c:pt>
                <c:pt idx="29093">
                  <c:v>-2.1682812372843623</c:v>
                </c:pt>
                <c:pt idx="29094">
                  <c:v>-1.5639181137084959</c:v>
                </c:pt>
                <c:pt idx="29095">
                  <c:v>-1.8868549664815086</c:v>
                </c:pt>
                <c:pt idx="29096">
                  <c:v>-2.444801648457827</c:v>
                </c:pt>
                <c:pt idx="29097">
                  <c:v>-3.535635789235414</c:v>
                </c:pt>
                <c:pt idx="29098">
                  <c:v>-3.4633224805196505</c:v>
                </c:pt>
                <c:pt idx="29099">
                  <c:v>-3.935154914855957</c:v>
                </c:pt>
                <c:pt idx="29100">
                  <c:v>-8.4560605684916368</c:v>
                </c:pt>
                <c:pt idx="29101">
                  <c:v>-12.619527975718199</c:v>
                </c:pt>
                <c:pt idx="29102">
                  <c:v>-6.6156630516052264</c:v>
                </c:pt>
                <c:pt idx="29103">
                  <c:v>-4.4483677546182907</c:v>
                </c:pt>
                <c:pt idx="29104">
                  <c:v>-3.5545226732889992</c:v>
                </c:pt>
                <c:pt idx="29105">
                  <c:v>-3.7052040100097647</c:v>
                </c:pt>
                <c:pt idx="29106">
                  <c:v>-3.5469630559285288</c:v>
                </c:pt>
                <c:pt idx="29107">
                  <c:v>-2.6590418815612793</c:v>
                </c:pt>
                <c:pt idx="29108">
                  <c:v>-2.6662556330363136</c:v>
                </c:pt>
                <c:pt idx="29109">
                  <c:v>-2.6789433161417264</c:v>
                </c:pt>
                <c:pt idx="29110">
                  <c:v>-2.8238019943237296</c:v>
                </c:pt>
                <c:pt idx="29111">
                  <c:v>-1.895470142364502</c:v>
                </c:pt>
                <c:pt idx="29112">
                  <c:v>5.6127764383951986</c:v>
                </c:pt>
                <c:pt idx="29113">
                  <c:v>14.005866686503115</c:v>
                </c:pt>
                <c:pt idx="29114">
                  <c:v>15.206542015075687</c:v>
                </c:pt>
                <c:pt idx="29115">
                  <c:v>18.933986186981194</c:v>
                </c:pt>
                <c:pt idx="29116">
                  <c:v>23.625446796417229</c:v>
                </c:pt>
                <c:pt idx="29117">
                  <c:v>26.006576538085923</c:v>
                </c:pt>
                <c:pt idx="29118">
                  <c:v>15.412274042765265</c:v>
                </c:pt>
                <c:pt idx="29119">
                  <c:v>-25.584398587544733</c:v>
                </c:pt>
                <c:pt idx="29120">
                  <c:v>-75.783288002014132</c:v>
                </c:pt>
                <c:pt idx="29121">
                  <c:v>-102.0939461390177</c:v>
                </c:pt>
                <c:pt idx="29122">
                  <c:v>-112.41059796015419</c:v>
                </c:pt>
                <c:pt idx="29123">
                  <c:v>-115.83746306101486</c:v>
                </c:pt>
                <c:pt idx="29124">
                  <c:v>-116.59937683741249</c:v>
                </c:pt>
                <c:pt idx="29125">
                  <c:v>-117.34287389119467</c:v>
                </c:pt>
                <c:pt idx="29126">
                  <c:v>-118.82110929489136</c:v>
                </c:pt>
                <c:pt idx="29127">
                  <c:v>-113.68368593851727</c:v>
                </c:pt>
                <c:pt idx="29128">
                  <c:v>-107.66022682189941</c:v>
                </c:pt>
                <c:pt idx="29129">
                  <c:v>-56.836168607076047</c:v>
                </c:pt>
                <c:pt idx="29130">
                  <c:v>10.838161468505852</c:v>
                </c:pt>
                <c:pt idx="29131">
                  <c:v>-5.6754299799601426</c:v>
                </c:pt>
                <c:pt idx="29132">
                  <c:v>-53.358743349711105</c:v>
                </c:pt>
                <c:pt idx="29133">
                  <c:v>-52.92825222015378</c:v>
                </c:pt>
                <c:pt idx="29134">
                  <c:v>-38.06080404917401</c:v>
                </c:pt>
                <c:pt idx="29135">
                  <c:v>-27.93461831410729</c:v>
                </c:pt>
                <c:pt idx="29136">
                  <c:v>-18.119973182678233</c:v>
                </c:pt>
                <c:pt idx="29137">
                  <c:v>-12.732339223225953</c:v>
                </c:pt>
                <c:pt idx="29138">
                  <c:v>-8.0194044113159233</c:v>
                </c:pt>
                <c:pt idx="29139">
                  <c:v>-3.5078490575155001</c:v>
                </c:pt>
                <c:pt idx="29140">
                  <c:v>-0.96891784667968783</c:v>
                </c:pt>
                <c:pt idx="29141">
                  <c:v>2.9564072291055927</c:v>
                </c:pt>
                <c:pt idx="29142">
                  <c:v>1.3720747629801053</c:v>
                </c:pt>
                <c:pt idx="29143">
                  <c:v>-0.32128047943115245</c:v>
                </c:pt>
                <c:pt idx="29144">
                  <c:v>-1.1801989873250704</c:v>
                </c:pt>
                <c:pt idx="29145">
                  <c:v>-1.1848452885946017</c:v>
                </c:pt>
                <c:pt idx="29146">
                  <c:v>-1.2083279291788365</c:v>
                </c:pt>
                <c:pt idx="29147">
                  <c:v>-1.278709411621094</c:v>
                </c:pt>
                <c:pt idx="29148">
                  <c:v>-1.2660671869914499</c:v>
                </c:pt>
                <c:pt idx="29149">
                  <c:v>-1.8621597290039067</c:v>
                </c:pt>
                <c:pt idx="29150">
                  <c:v>-2.0987621943156669</c:v>
                </c:pt>
                <c:pt idx="29151">
                  <c:v>-1.8922157287597663</c:v>
                </c:pt>
                <c:pt idx="29152">
                  <c:v>-1.6981560389200474</c:v>
                </c:pt>
                <c:pt idx="29153">
                  <c:v>-1.8129975001016878</c:v>
                </c:pt>
                <c:pt idx="29154">
                  <c:v>-1.7695681254068631</c:v>
                </c:pt>
                <c:pt idx="29155">
                  <c:v>-1.7440172831217073</c:v>
                </c:pt>
                <c:pt idx="29156">
                  <c:v>-1.7825002670288086</c:v>
                </c:pt>
                <c:pt idx="29157">
                  <c:v>1.5805244445800781E-2</c:v>
                </c:pt>
                <c:pt idx="29158">
                  <c:v>3.9545520146688187</c:v>
                </c:pt>
                <c:pt idx="29159">
                  <c:v>4.471748352050783</c:v>
                </c:pt>
                <c:pt idx="29160">
                  <c:v>8.5980065663655978</c:v>
                </c:pt>
                <c:pt idx="29161">
                  <c:v>-0.95523866017663273</c:v>
                </c:pt>
                <c:pt idx="29162">
                  <c:v>7.2717666625976604E-2</c:v>
                </c:pt>
                <c:pt idx="29163">
                  <c:v>-0.64770698547363281</c:v>
                </c:pt>
                <c:pt idx="29164">
                  <c:v>0.10854530334472655</c:v>
                </c:pt>
                <c:pt idx="29165">
                  <c:v>-3.3626556396484366E-3</c:v>
                </c:pt>
                <c:pt idx="29166">
                  <c:v>9.6165657043457045E-2</c:v>
                </c:pt>
                <c:pt idx="29167">
                  <c:v>9.0819676717046632E-2</c:v>
                </c:pt>
                <c:pt idx="29168">
                  <c:v>0.20698865254723853</c:v>
                </c:pt>
                <c:pt idx="29169">
                  <c:v>0.23195616404211711</c:v>
                </c:pt>
                <c:pt idx="29170">
                  <c:v>0.32518672943115245</c:v>
                </c:pt>
                <c:pt idx="29171">
                  <c:v>0.44300905863440221</c:v>
                </c:pt>
                <c:pt idx="29172">
                  <c:v>0.61657079060876185</c:v>
                </c:pt>
                <c:pt idx="29173">
                  <c:v>0.807464599609375</c:v>
                </c:pt>
                <c:pt idx="29174">
                  <c:v>1.090570449829102</c:v>
                </c:pt>
                <c:pt idx="29175">
                  <c:v>1.1580349604289499</c:v>
                </c:pt>
                <c:pt idx="29176">
                  <c:v>0.80617173512769114</c:v>
                </c:pt>
                <c:pt idx="29177">
                  <c:v>0.43573792775464443</c:v>
                </c:pt>
                <c:pt idx="29178">
                  <c:v>0.29246552785241436</c:v>
                </c:pt>
                <c:pt idx="29179">
                  <c:v>0.28208319346106236</c:v>
                </c:pt>
                <c:pt idx="29180">
                  <c:v>0.32703622182202724</c:v>
                </c:pt>
                <c:pt idx="29181">
                  <c:v>0.23530228932702368</c:v>
                </c:pt>
                <c:pt idx="29182">
                  <c:v>0.21705309549963664</c:v>
                </c:pt>
                <c:pt idx="29183">
                  <c:v>0.19243144989013683</c:v>
                </c:pt>
                <c:pt idx="29184">
                  <c:v>0.25221761067712123</c:v>
                </c:pt>
                <c:pt idx="29185">
                  <c:v>0.28523635864257813</c:v>
                </c:pt>
                <c:pt idx="29186">
                  <c:v>0.44869073232018764</c:v>
                </c:pt>
                <c:pt idx="29187">
                  <c:v>0.43214734395348842</c:v>
                </c:pt>
                <c:pt idx="29188">
                  <c:v>1.5252208709716797</c:v>
                </c:pt>
                <c:pt idx="29189">
                  <c:v>2.0938603083292264</c:v>
                </c:pt>
                <c:pt idx="29190">
                  <c:v>4.1267194747924805</c:v>
                </c:pt>
                <c:pt idx="29191">
                  <c:v>9.1881116231282931</c:v>
                </c:pt>
                <c:pt idx="29192">
                  <c:v>29.000166893005364</c:v>
                </c:pt>
                <c:pt idx="29193">
                  <c:v>24.591489156087164</c:v>
                </c:pt>
                <c:pt idx="29194">
                  <c:v>17.269986152648933</c:v>
                </c:pt>
                <c:pt idx="29195">
                  <c:v>15.133474032084109</c:v>
                </c:pt>
                <c:pt idx="29196">
                  <c:v>13.086066563924195</c:v>
                </c:pt>
                <c:pt idx="29197">
                  <c:v>15.538900693257688</c:v>
                </c:pt>
                <c:pt idx="29198">
                  <c:v>19.462964057922356</c:v>
                </c:pt>
                <c:pt idx="29199">
                  <c:v>17.130726178487066</c:v>
                </c:pt>
                <c:pt idx="29200">
                  <c:v>16.425552050272586</c:v>
                </c:pt>
                <c:pt idx="29201">
                  <c:v>24.326751073201425</c:v>
                </c:pt>
                <c:pt idx="29202">
                  <c:v>27.359546979268426</c:v>
                </c:pt>
                <c:pt idx="29203">
                  <c:v>25.165553092956543</c:v>
                </c:pt>
                <c:pt idx="29204">
                  <c:v>22.553309758504156</c:v>
                </c:pt>
                <c:pt idx="29205">
                  <c:v>23.12645276387525</c:v>
                </c:pt>
                <c:pt idx="29206">
                  <c:v>31.520283063252691</c:v>
                </c:pt>
                <c:pt idx="29207">
                  <c:v>29.769809405009028</c:v>
                </c:pt>
                <c:pt idx="29208">
                  <c:v>30.134386380513547</c:v>
                </c:pt>
                <c:pt idx="29209">
                  <c:v>27.49599806467689</c:v>
                </c:pt>
                <c:pt idx="29210">
                  <c:v>29.684598922729492</c:v>
                </c:pt>
                <c:pt idx="29211">
                  <c:v>32.723554929097531</c:v>
                </c:pt>
                <c:pt idx="29212">
                  <c:v>18.497169494628906</c:v>
                </c:pt>
                <c:pt idx="29213">
                  <c:v>33.282479604085211</c:v>
                </c:pt>
                <c:pt idx="29214">
                  <c:v>29.924194653828977</c:v>
                </c:pt>
                <c:pt idx="29215">
                  <c:v>18.996320406595821</c:v>
                </c:pt>
                <c:pt idx="29216">
                  <c:v>10.558121045430418</c:v>
                </c:pt>
                <c:pt idx="29217">
                  <c:v>8.209721247355219</c:v>
                </c:pt>
                <c:pt idx="29218">
                  <c:v>27.428627967834473</c:v>
                </c:pt>
                <c:pt idx="29219">
                  <c:v>29.553665796915773</c:v>
                </c:pt>
                <c:pt idx="29220">
                  <c:v>28.631345113118538</c:v>
                </c:pt>
                <c:pt idx="29221">
                  <c:v>28.073292414347289</c:v>
                </c:pt>
                <c:pt idx="29222">
                  <c:v>23.305421511332263</c:v>
                </c:pt>
                <c:pt idx="29223">
                  <c:v>-48.882905960083008</c:v>
                </c:pt>
                <c:pt idx="29224">
                  <c:v>-24.239610036214227</c:v>
                </c:pt>
                <c:pt idx="29225">
                  <c:v>1.4699707031249996</c:v>
                </c:pt>
                <c:pt idx="29226">
                  <c:v>9.0774901707967501</c:v>
                </c:pt>
                <c:pt idx="29227">
                  <c:v>14.277578989664672</c:v>
                </c:pt>
                <c:pt idx="29228">
                  <c:v>14.71639569600427</c:v>
                </c:pt>
                <c:pt idx="29229">
                  <c:v>12.369449933370005</c:v>
                </c:pt>
                <c:pt idx="29230">
                  <c:v>12.410926183064817</c:v>
                </c:pt>
                <c:pt idx="29231">
                  <c:v>10.019909540812137</c:v>
                </c:pt>
                <c:pt idx="29232">
                  <c:v>11.578436215718632</c:v>
                </c:pt>
                <c:pt idx="29233">
                  <c:v>14.243201891581176</c:v>
                </c:pt>
                <c:pt idx="29234">
                  <c:v>20.69888019561769</c:v>
                </c:pt>
                <c:pt idx="29235">
                  <c:v>26.081974983215332</c:v>
                </c:pt>
                <c:pt idx="29236">
                  <c:v>24.31213315327966</c:v>
                </c:pt>
                <c:pt idx="29237">
                  <c:v>19.581033388773555</c:v>
                </c:pt>
                <c:pt idx="29238">
                  <c:v>22.5815769831339</c:v>
                </c:pt>
                <c:pt idx="29239">
                  <c:v>14.482407569885261</c:v>
                </c:pt>
                <c:pt idx="29240">
                  <c:v>17.611762046813965</c:v>
                </c:pt>
                <c:pt idx="29241">
                  <c:v>20.711447715759277</c:v>
                </c:pt>
                <c:pt idx="29242">
                  <c:v>18.510458946228031</c:v>
                </c:pt>
                <c:pt idx="29243">
                  <c:v>24.054793993631954</c:v>
                </c:pt>
                <c:pt idx="29244">
                  <c:v>16.692871093750007</c:v>
                </c:pt>
                <c:pt idx="29245">
                  <c:v>22.556528727213625</c:v>
                </c:pt>
                <c:pt idx="29246">
                  <c:v>20.721760431925524</c:v>
                </c:pt>
                <c:pt idx="29247">
                  <c:v>16.454209327697754</c:v>
                </c:pt>
                <c:pt idx="29248">
                  <c:v>14.912956237792974</c:v>
                </c:pt>
                <c:pt idx="29249">
                  <c:v>27.575490633646723</c:v>
                </c:pt>
                <c:pt idx="29250">
                  <c:v>59.864679972330677</c:v>
                </c:pt>
                <c:pt idx="29251">
                  <c:v>47.632141431172741</c:v>
                </c:pt>
                <c:pt idx="29252">
                  <c:v>7.810587247212764</c:v>
                </c:pt>
                <c:pt idx="29253">
                  <c:v>15.561344782511465</c:v>
                </c:pt>
                <c:pt idx="29254">
                  <c:v>17.158238410949707</c:v>
                </c:pt>
                <c:pt idx="29255">
                  <c:v>14.570342699686654</c:v>
                </c:pt>
                <c:pt idx="29256">
                  <c:v>17.231174786885624</c:v>
                </c:pt>
                <c:pt idx="29257">
                  <c:v>14.420548756917356</c:v>
                </c:pt>
                <c:pt idx="29258">
                  <c:v>13.126376469929937</c:v>
                </c:pt>
                <c:pt idx="29259">
                  <c:v>9.6972112655639631</c:v>
                </c:pt>
                <c:pt idx="29260">
                  <c:v>11.699628512064695</c:v>
                </c:pt>
                <c:pt idx="29261">
                  <c:v>12.856545766194586</c:v>
                </c:pt>
                <c:pt idx="29262">
                  <c:v>14.407515843709238</c:v>
                </c:pt>
                <c:pt idx="29263">
                  <c:v>17.553921063740979</c:v>
                </c:pt>
                <c:pt idx="29264">
                  <c:v>16.919513066609625</c:v>
                </c:pt>
                <c:pt idx="29265">
                  <c:v>15.60164960225427</c:v>
                </c:pt>
                <c:pt idx="29266">
                  <c:v>15.029841740926145</c:v>
                </c:pt>
                <c:pt idx="29267">
                  <c:v>11.05352306365967</c:v>
                </c:pt>
                <c:pt idx="29268">
                  <c:v>8.7289177576701533</c:v>
                </c:pt>
                <c:pt idx="29269">
                  <c:v>7.5897814432779569</c:v>
                </c:pt>
                <c:pt idx="29270">
                  <c:v>7.1005713144937772</c:v>
                </c:pt>
                <c:pt idx="29271">
                  <c:v>7.4472532272338885</c:v>
                </c:pt>
                <c:pt idx="29272">
                  <c:v>5.923741340637207</c:v>
                </c:pt>
                <c:pt idx="29273">
                  <c:v>5.7150096893310565</c:v>
                </c:pt>
                <c:pt idx="29274">
                  <c:v>7.8236939112344999</c:v>
                </c:pt>
                <c:pt idx="29275">
                  <c:v>8.0559145609537417</c:v>
                </c:pt>
                <c:pt idx="29276">
                  <c:v>7.7594731648763418</c:v>
                </c:pt>
                <c:pt idx="29277">
                  <c:v>7.2121769587198488</c:v>
                </c:pt>
                <c:pt idx="29278">
                  <c:v>7.2556575139363986</c:v>
                </c:pt>
                <c:pt idx="29279">
                  <c:v>7.7649491628011464</c:v>
                </c:pt>
                <c:pt idx="29280">
                  <c:v>7.7409420013427734</c:v>
                </c:pt>
                <c:pt idx="29281">
                  <c:v>27.957290013631109</c:v>
                </c:pt>
                <c:pt idx="29282">
                  <c:v>201.80965868632001</c:v>
                </c:pt>
                <c:pt idx="29283">
                  <c:v>137.07775052388496</c:v>
                </c:pt>
                <c:pt idx="29284">
                  <c:v>47.860432942708272</c:v>
                </c:pt>
                <c:pt idx="29285">
                  <c:v>18.813205401102671</c:v>
                </c:pt>
                <c:pt idx="29286">
                  <c:v>13.434476216634152</c:v>
                </c:pt>
                <c:pt idx="29287">
                  <c:v>13.477418899536136</c:v>
                </c:pt>
                <c:pt idx="29288">
                  <c:v>10.919016838073734</c:v>
                </c:pt>
                <c:pt idx="29289">
                  <c:v>10.464643478393555</c:v>
                </c:pt>
                <c:pt idx="29290">
                  <c:v>10.435472170511844</c:v>
                </c:pt>
                <c:pt idx="29291">
                  <c:v>10.425520579020148</c:v>
                </c:pt>
                <c:pt idx="29292">
                  <c:v>10.47565746307373</c:v>
                </c:pt>
                <c:pt idx="29293">
                  <c:v>10.661831855773926</c:v>
                </c:pt>
                <c:pt idx="29294">
                  <c:v>11.434350967407227</c:v>
                </c:pt>
                <c:pt idx="29295">
                  <c:v>11.098955154418945</c:v>
                </c:pt>
                <c:pt idx="29296">
                  <c:v>12.13528951009107</c:v>
                </c:pt>
                <c:pt idx="29297">
                  <c:v>12.293923695882082</c:v>
                </c:pt>
                <c:pt idx="29298">
                  <c:v>11.624032020568849</c:v>
                </c:pt>
                <c:pt idx="29299">
                  <c:v>9.5302168528239708</c:v>
                </c:pt>
                <c:pt idx="29300">
                  <c:v>9.0550371805826479</c:v>
                </c:pt>
                <c:pt idx="29301">
                  <c:v>10.746777534484863</c:v>
                </c:pt>
                <c:pt idx="29302">
                  <c:v>11.554754257202154</c:v>
                </c:pt>
                <c:pt idx="29303">
                  <c:v>10.356681505838999</c:v>
                </c:pt>
                <c:pt idx="29304">
                  <c:v>8.9844125111898219</c:v>
                </c:pt>
                <c:pt idx="29305">
                  <c:v>8.338623364766363</c:v>
                </c:pt>
                <c:pt idx="29306">
                  <c:v>8.308556238810187</c:v>
                </c:pt>
                <c:pt idx="29307">
                  <c:v>8.1889746983846408</c:v>
                </c:pt>
                <c:pt idx="29308">
                  <c:v>8.9812377293904984</c:v>
                </c:pt>
                <c:pt idx="29309">
                  <c:v>11.057872136433843</c:v>
                </c:pt>
                <c:pt idx="29310">
                  <c:v>12.846817970275875</c:v>
                </c:pt>
                <c:pt idx="29311">
                  <c:v>13.934305826822992</c:v>
                </c:pt>
                <c:pt idx="29312">
                  <c:v>22.086587270100935</c:v>
                </c:pt>
                <c:pt idx="29313">
                  <c:v>19.741746902465806</c:v>
                </c:pt>
                <c:pt idx="29314">
                  <c:v>14.307258288065555</c:v>
                </c:pt>
                <c:pt idx="29315">
                  <c:v>12.052063306172617</c:v>
                </c:pt>
                <c:pt idx="29316">
                  <c:v>11.557288805643683</c:v>
                </c:pt>
                <c:pt idx="29317">
                  <c:v>10.848013559977172</c:v>
                </c:pt>
                <c:pt idx="29318">
                  <c:v>10.265887896219972</c:v>
                </c:pt>
                <c:pt idx="29319">
                  <c:v>9.9318043390910606</c:v>
                </c:pt>
                <c:pt idx="29320">
                  <c:v>9.2825886408488714</c:v>
                </c:pt>
                <c:pt idx="29321">
                  <c:v>8.9559192657470739</c:v>
                </c:pt>
                <c:pt idx="29322">
                  <c:v>9.6269763310750687</c:v>
                </c:pt>
                <c:pt idx="29323">
                  <c:v>6.557430903116936</c:v>
                </c:pt>
                <c:pt idx="29324">
                  <c:v>5.9871193567912515</c:v>
                </c:pt>
                <c:pt idx="29325">
                  <c:v>6.1551440556843318</c:v>
                </c:pt>
                <c:pt idx="29326">
                  <c:v>6.914395650227787</c:v>
                </c:pt>
                <c:pt idx="29327">
                  <c:v>7.2283350626627225</c:v>
                </c:pt>
                <c:pt idx="29328">
                  <c:v>7.3732296625772733</c:v>
                </c:pt>
                <c:pt idx="29329">
                  <c:v>7.7592595418293513</c:v>
                </c:pt>
                <c:pt idx="29330">
                  <c:v>8.457369168599369</c:v>
                </c:pt>
                <c:pt idx="29331">
                  <c:v>8.2010752360025627</c:v>
                </c:pt>
                <c:pt idx="29332">
                  <c:v>7.7385956446329374</c:v>
                </c:pt>
                <c:pt idx="29333">
                  <c:v>7.4383773803710964</c:v>
                </c:pt>
                <c:pt idx="29334">
                  <c:v>7.6158615748088305</c:v>
                </c:pt>
                <c:pt idx="29335">
                  <c:v>7.9743976593017578</c:v>
                </c:pt>
                <c:pt idx="29336">
                  <c:v>7.7414528528848914</c:v>
                </c:pt>
                <c:pt idx="29337">
                  <c:v>7.2076883316040039</c:v>
                </c:pt>
                <c:pt idx="29338">
                  <c:v>6.640541712442996</c:v>
                </c:pt>
                <c:pt idx="29339">
                  <c:v>8.1993109385172147</c:v>
                </c:pt>
                <c:pt idx="29340">
                  <c:v>0.45562680562329672</c:v>
                </c:pt>
                <c:pt idx="29341">
                  <c:v>-8.0230973561605197</c:v>
                </c:pt>
                <c:pt idx="29342">
                  <c:v>-12.761967023213741</c:v>
                </c:pt>
                <c:pt idx="29343">
                  <c:v>5.8596556981403864</c:v>
                </c:pt>
                <c:pt idx="29344">
                  <c:v>49.429003079732283</c:v>
                </c:pt>
                <c:pt idx="29345">
                  <c:v>59.663562774658203</c:v>
                </c:pt>
                <c:pt idx="29346">
                  <c:v>16.721379280090325</c:v>
                </c:pt>
                <c:pt idx="29347">
                  <c:v>-41.308520317077637</c:v>
                </c:pt>
                <c:pt idx="29348">
                  <c:v>-80.270156224568709</c:v>
                </c:pt>
                <c:pt idx="29349">
                  <c:v>-104.84935855865473</c:v>
                </c:pt>
                <c:pt idx="29350">
                  <c:v>-115.22763506571449</c:v>
                </c:pt>
                <c:pt idx="29351">
                  <c:v>-117.39257494608566</c:v>
                </c:pt>
                <c:pt idx="29352">
                  <c:v>-93.65138753255205</c:v>
                </c:pt>
                <c:pt idx="29353">
                  <c:v>-68.460027376810785</c:v>
                </c:pt>
                <c:pt idx="29354">
                  <c:v>-36.336679140726801</c:v>
                </c:pt>
                <c:pt idx="29355">
                  <c:v>-26.982631683349595</c:v>
                </c:pt>
                <c:pt idx="29356">
                  <c:v>-25.919224739074707</c:v>
                </c:pt>
                <c:pt idx="29357">
                  <c:v>-28.514962514241581</c:v>
                </c:pt>
                <c:pt idx="29358">
                  <c:v>-34.992145538330092</c:v>
                </c:pt>
                <c:pt idx="29359">
                  <c:v>-44.565187136332156</c:v>
                </c:pt>
                <c:pt idx="29360">
                  <c:v>-54.83023738861084</c:v>
                </c:pt>
                <c:pt idx="29361">
                  <c:v>-64.977745691935212</c:v>
                </c:pt>
                <c:pt idx="29362">
                  <c:v>-78.476984977722168</c:v>
                </c:pt>
                <c:pt idx="29363">
                  <c:v>-94.400600433349624</c:v>
                </c:pt>
                <c:pt idx="29364">
                  <c:v>-108.83789348602296</c:v>
                </c:pt>
                <c:pt idx="29365">
                  <c:v>-121.4804493586222</c:v>
                </c:pt>
                <c:pt idx="29366">
                  <c:v>-133.63620185852056</c:v>
                </c:pt>
                <c:pt idx="29367">
                  <c:v>-142.4877723058064</c:v>
                </c:pt>
                <c:pt idx="29368">
                  <c:v>-150.51102860768646</c:v>
                </c:pt>
                <c:pt idx="29369">
                  <c:v>-155.57760365804035</c:v>
                </c:pt>
                <c:pt idx="29370">
                  <c:v>-154.58784898122164</c:v>
                </c:pt>
                <c:pt idx="29371">
                  <c:v>-149.4704217910766</c:v>
                </c:pt>
                <c:pt idx="29372">
                  <c:v>-143.34219487508136</c:v>
                </c:pt>
                <c:pt idx="29373">
                  <c:v>-135.00637340545654</c:v>
                </c:pt>
                <c:pt idx="29374">
                  <c:v>-124.96077346801763</c:v>
                </c:pt>
                <c:pt idx="29375">
                  <c:v>-107.15882619221998</c:v>
                </c:pt>
                <c:pt idx="29376">
                  <c:v>-82.228478749593037</c:v>
                </c:pt>
                <c:pt idx="29377">
                  <c:v>-59.754405021667509</c:v>
                </c:pt>
                <c:pt idx="29378">
                  <c:v>-39.798781394958517</c:v>
                </c:pt>
                <c:pt idx="29379">
                  <c:v>-27.692527135213247</c:v>
                </c:pt>
                <c:pt idx="29380">
                  <c:v>-20.963766733805286</c:v>
                </c:pt>
                <c:pt idx="29381">
                  <c:v>-18.253339131673087</c:v>
                </c:pt>
                <c:pt idx="29382">
                  <c:v>-20.074023246765123</c:v>
                </c:pt>
                <c:pt idx="29383">
                  <c:v>-20.15920193990064</c:v>
                </c:pt>
                <c:pt idx="29384">
                  <c:v>-17.219772974650027</c:v>
                </c:pt>
                <c:pt idx="29385">
                  <c:v>-4.7350044250488299</c:v>
                </c:pt>
                <c:pt idx="29386">
                  <c:v>4.4306367238363027</c:v>
                </c:pt>
                <c:pt idx="29387">
                  <c:v>8.2716118494670354</c:v>
                </c:pt>
                <c:pt idx="29388">
                  <c:v>7.4846522013345984</c:v>
                </c:pt>
                <c:pt idx="29389">
                  <c:v>3.3172883987426758</c:v>
                </c:pt>
                <c:pt idx="29390">
                  <c:v>-2.6026805241902471</c:v>
                </c:pt>
                <c:pt idx="29391">
                  <c:v>-4.6094563802083144</c:v>
                </c:pt>
                <c:pt idx="29392">
                  <c:v>-1.541976769765256</c:v>
                </c:pt>
                <c:pt idx="29393">
                  <c:v>0.6911274592081329</c:v>
                </c:pt>
                <c:pt idx="29394">
                  <c:v>6.4210861523945937</c:v>
                </c:pt>
                <c:pt idx="29395">
                  <c:v>11.285818576812744</c:v>
                </c:pt>
                <c:pt idx="29396">
                  <c:v>15.897078037261966</c:v>
                </c:pt>
                <c:pt idx="29397">
                  <c:v>18.066356023152707</c:v>
                </c:pt>
                <c:pt idx="29398">
                  <c:v>18.123504638671868</c:v>
                </c:pt>
                <c:pt idx="29399">
                  <c:v>17.291495164235478</c:v>
                </c:pt>
                <c:pt idx="29400">
                  <c:v>23.072870572408021</c:v>
                </c:pt>
                <c:pt idx="29401">
                  <c:v>27.551615715026919</c:v>
                </c:pt>
                <c:pt idx="29402">
                  <c:v>29.939056396484318</c:v>
                </c:pt>
                <c:pt idx="29403">
                  <c:v>32.521669387817354</c:v>
                </c:pt>
                <c:pt idx="29404">
                  <c:v>33.745128154754582</c:v>
                </c:pt>
                <c:pt idx="29405">
                  <c:v>33.763505140940389</c:v>
                </c:pt>
                <c:pt idx="29406">
                  <c:v>34.892914930979465</c:v>
                </c:pt>
                <c:pt idx="29407">
                  <c:v>37.914364814758244</c:v>
                </c:pt>
                <c:pt idx="29408">
                  <c:v>41.109564781189022</c:v>
                </c:pt>
                <c:pt idx="29409">
                  <c:v>41.647406737009703</c:v>
                </c:pt>
                <c:pt idx="29410">
                  <c:v>42.258813540140821</c:v>
                </c:pt>
                <c:pt idx="29411">
                  <c:v>45.929453690846742</c:v>
                </c:pt>
                <c:pt idx="29412">
                  <c:v>46.104770660400391</c:v>
                </c:pt>
                <c:pt idx="29413">
                  <c:v>46.906508763631209</c:v>
                </c:pt>
                <c:pt idx="29414">
                  <c:v>47.951716423034647</c:v>
                </c:pt>
                <c:pt idx="29415">
                  <c:v>45.645523707071916</c:v>
                </c:pt>
                <c:pt idx="29416">
                  <c:v>43.989067077636676</c:v>
                </c:pt>
                <c:pt idx="29417">
                  <c:v>40.178226153055903</c:v>
                </c:pt>
                <c:pt idx="29418">
                  <c:v>35.986590385437005</c:v>
                </c:pt>
                <c:pt idx="29419">
                  <c:v>34.916876475016309</c:v>
                </c:pt>
                <c:pt idx="29420">
                  <c:v>31.309946378072027</c:v>
                </c:pt>
                <c:pt idx="29421">
                  <c:v>26.160782496134516</c:v>
                </c:pt>
                <c:pt idx="29422">
                  <c:v>24.052976608276367</c:v>
                </c:pt>
                <c:pt idx="29423">
                  <c:v>25.616983095804827</c:v>
                </c:pt>
                <c:pt idx="29424">
                  <c:v>28.047974586486824</c:v>
                </c:pt>
                <c:pt idx="29425">
                  <c:v>29.652703285217282</c:v>
                </c:pt>
                <c:pt idx="29426">
                  <c:v>32.480197270711294</c:v>
                </c:pt>
                <c:pt idx="29427">
                  <c:v>38.121446609497049</c:v>
                </c:pt>
                <c:pt idx="29428">
                  <c:v>48.264445622761968</c:v>
                </c:pt>
                <c:pt idx="29429">
                  <c:v>53.590665817260742</c:v>
                </c:pt>
                <c:pt idx="29430">
                  <c:v>55.176729202270508</c:v>
                </c:pt>
                <c:pt idx="29431">
                  <c:v>48.038796424865737</c:v>
                </c:pt>
                <c:pt idx="29432">
                  <c:v>34.25539493560791</c:v>
                </c:pt>
                <c:pt idx="29433">
                  <c:v>25.534043947855594</c:v>
                </c:pt>
                <c:pt idx="29434">
                  <c:v>17.935632069905623</c:v>
                </c:pt>
                <c:pt idx="29435">
                  <c:v>12.980768521626828</c:v>
                </c:pt>
                <c:pt idx="29436">
                  <c:v>9.3651247024536168</c:v>
                </c:pt>
                <c:pt idx="29437">
                  <c:v>4.917258580525754</c:v>
                </c:pt>
                <c:pt idx="29438">
                  <c:v>2.2156883875529738</c:v>
                </c:pt>
                <c:pt idx="29439">
                  <c:v>-0.13476308186852753</c:v>
                </c:pt>
                <c:pt idx="29440">
                  <c:v>-2.4445098241170626</c:v>
                </c:pt>
                <c:pt idx="29441">
                  <c:v>-3.7139387130737305</c:v>
                </c:pt>
                <c:pt idx="29442">
                  <c:v>-6.3365697860717791</c:v>
                </c:pt>
                <c:pt idx="29443">
                  <c:v>-8.2095460891723668</c:v>
                </c:pt>
                <c:pt idx="29444">
                  <c:v>-9.2421964009603208</c:v>
                </c:pt>
                <c:pt idx="29445">
                  <c:v>-10.261854807535769</c:v>
                </c:pt>
                <c:pt idx="29446">
                  <c:v>-2.5863609313964844</c:v>
                </c:pt>
                <c:pt idx="29447">
                  <c:v>-3.6145235697429157</c:v>
                </c:pt>
                <c:pt idx="29448">
                  <c:v>-4.672467549641965</c:v>
                </c:pt>
                <c:pt idx="29449">
                  <c:v>-3.3235295613607159</c:v>
                </c:pt>
                <c:pt idx="29450">
                  <c:v>-4.3830922444661837</c:v>
                </c:pt>
                <c:pt idx="29451">
                  <c:v>-4.2378123601278048</c:v>
                </c:pt>
                <c:pt idx="29452">
                  <c:v>-3.8910710016886005</c:v>
                </c:pt>
                <c:pt idx="29453">
                  <c:v>-4.1587181091308585</c:v>
                </c:pt>
                <c:pt idx="29454">
                  <c:v>-4.3242203394571543</c:v>
                </c:pt>
                <c:pt idx="29455">
                  <c:v>-4.4366881052652642</c:v>
                </c:pt>
                <c:pt idx="29456">
                  <c:v>-4.1892779668171443</c:v>
                </c:pt>
                <c:pt idx="29457">
                  <c:v>-4.5309998194376266</c:v>
                </c:pt>
                <c:pt idx="29458">
                  <c:v>-4.5769837697347384</c:v>
                </c:pt>
                <c:pt idx="29459">
                  <c:v>-4.4137452443441134</c:v>
                </c:pt>
                <c:pt idx="29460">
                  <c:v>-4.3382282257080096</c:v>
                </c:pt>
                <c:pt idx="29461">
                  <c:v>-4.0040931701660156</c:v>
                </c:pt>
                <c:pt idx="29462">
                  <c:v>-3.472411791483637</c:v>
                </c:pt>
                <c:pt idx="29463">
                  <c:v>-3.6280638376872512</c:v>
                </c:pt>
                <c:pt idx="29464">
                  <c:v>-3.7646389007568359</c:v>
                </c:pt>
                <c:pt idx="29465">
                  <c:v>-6.0849482218424082</c:v>
                </c:pt>
                <c:pt idx="29466">
                  <c:v>-13.698932011922242</c:v>
                </c:pt>
                <c:pt idx="29467">
                  <c:v>-16.641273498535156</c:v>
                </c:pt>
                <c:pt idx="29468">
                  <c:v>-12.746597925822016</c:v>
                </c:pt>
                <c:pt idx="29469">
                  <c:v>-7.2731056213378906</c:v>
                </c:pt>
                <c:pt idx="29470">
                  <c:v>-6.0013386408487577</c:v>
                </c:pt>
                <c:pt idx="29471">
                  <c:v>-5.9382994969686305</c:v>
                </c:pt>
                <c:pt idx="29472">
                  <c:v>-5.4337571461995822</c:v>
                </c:pt>
                <c:pt idx="29473">
                  <c:v>-5.7154897054035718</c:v>
                </c:pt>
                <c:pt idx="29474">
                  <c:v>-5.9493414560953415</c:v>
                </c:pt>
                <c:pt idx="29475">
                  <c:v>-5.919327100118041</c:v>
                </c:pt>
                <c:pt idx="29476">
                  <c:v>-5.6857789357503634</c:v>
                </c:pt>
                <c:pt idx="29477">
                  <c:v>6.5350964864095431</c:v>
                </c:pt>
                <c:pt idx="29478">
                  <c:v>17.369471232096316</c:v>
                </c:pt>
                <c:pt idx="29479">
                  <c:v>20.392532666524282</c:v>
                </c:pt>
                <c:pt idx="29480">
                  <c:v>27.043947219848633</c:v>
                </c:pt>
                <c:pt idx="29481">
                  <c:v>35.310129165649386</c:v>
                </c:pt>
                <c:pt idx="29482">
                  <c:v>54.497538884480846</c:v>
                </c:pt>
                <c:pt idx="29483">
                  <c:v>81.330549558003781</c:v>
                </c:pt>
                <c:pt idx="29484">
                  <c:v>99.200730641682981</c:v>
                </c:pt>
                <c:pt idx="29485">
                  <c:v>105.63593101501461</c:v>
                </c:pt>
                <c:pt idx="29486">
                  <c:v>107.54557927449548</c:v>
                </c:pt>
                <c:pt idx="29487">
                  <c:v>108.51005236307776</c:v>
                </c:pt>
                <c:pt idx="29488">
                  <c:v>108.74765714009609</c:v>
                </c:pt>
                <c:pt idx="29489">
                  <c:v>107.76129659016932</c:v>
                </c:pt>
                <c:pt idx="29490">
                  <c:v>108.12931060791016</c:v>
                </c:pt>
                <c:pt idx="29491">
                  <c:v>107.91934935251868</c:v>
                </c:pt>
                <c:pt idx="29492">
                  <c:v>109.84408251444491</c:v>
                </c:pt>
                <c:pt idx="29493">
                  <c:v>112.72909895579015</c:v>
                </c:pt>
                <c:pt idx="29494">
                  <c:v>112.57931041717528</c:v>
                </c:pt>
                <c:pt idx="29495">
                  <c:v>87.069948832193916</c:v>
                </c:pt>
                <c:pt idx="29496">
                  <c:v>48.828517595926883</c:v>
                </c:pt>
                <c:pt idx="29497">
                  <c:v>25.081357638041133</c:v>
                </c:pt>
                <c:pt idx="29498">
                  <c:v>7.0959930419921884</c:v>
                </c:pt>
                <c:pt idx="29499">
                  <c:v>-6.7865317662557345</c:v>
                </c:pt>
                <c:pt idx="29500">
                  <c:v>-1.4937318166096238</c:v>
                </c:pt>
                <c:pt idx="29501">
                  <c:v>2.4986155827840548</c:v>
                </c:pt>
                <c:pt idx="29502">
                  <c:v>2.4674173990886175</c:v>
                </c:pt>
                <c:pt idx="29503">
                  <c:v>2.3834409713745117</c:v>
                </c:pt>
                <c:pt idx="29504">
                  <c:v>2.0642760594686247</c:v>
                </c:pt>
                <c:pt idx="29505">
                  <c:v>1.7629086176555118</c:v>
                </c:pt>
                <c:pt idx="29506">
                  <c:v>-1.0434751510620117</c:v>
                </c:pt>
                <c:pt idx="29507">
                  <c:v>-2.7007662455240515</c:v>
                </c:pt>
                <c:pt idx="29508">
                  <c:v>-4.1882054011026666</c:v>
                </c:pt>
                <c:pt idx="29509">
                  <c:v>-4.9977404276529569</c:v>
                </c:pt>
                <c:pt idx="29510">
                  <c:v>-4.7680012385050059</c:v>
                </c:pt>
                <c:pt idx="29511">
                  <c:v>-4.7409604390461482</c:v>
                </c:pt>
                <c:pt idx="29512">
                  <c:v>-4.9474763870239276</c:v>
                </c:pt>
                <c:pt idx="29513">
                  <c:v>-4.8459863662719691</c:v>
                </c:pt>
                <c:pt idx="29514">
                  <c:v>-4.4255167643229907</c:v>
                </c:pt>
                <c:pt idx="29515">
                  <c:v>-3.2020454406738263</c:v>
                </c:pt>
                <c:pt idx="29516">
                  <c:v>-4.9662682215373497</c:v>
                </c:pt>
                <c:pt idx="29517">
                  <c:v>-4.5370937983194626</c:v>
                </c:pt>
                <c:pt idx="29518">
                  <c:v>-3.8559621175129442</c:v>
                </c:pt>
                <c:pt idx="29519">
                  <c:v>-4.4756018320719022</c:v>
                </c:pt>
                <c:pt idx="29520">
                  <c:v>-6.311048189798953</c:v>
                </c:pt>
                <c:pt idx="29521">
                  <c:v>-6.767832438151002</c:v>
                </c:pt>
                <c:pt idx="29522">
                  <c:v>-2.4387613932291279</c:v>
                </c:pt>
                <c:pt idx="29523">
                  <c:v>0.52597713470458984</c:v>
                </c:pt>
                <c:pt idx="29524">
                  <c:v>1.4049371083577853</c:v>
                </c:pt>
                <c:pt idx="29525">
                  <c:v>7.9288409550983943</c:v>
                </c:pt>
                <c:pt idx="29526">
                  <c:v>2.9078747431437932</c:v>
                </c:pt>
                <c:pt idx="29527">
                  <c:v>2.3019618988037109</c:v>
                </c:pt>
                <c:pt idx="29528">
                  <c:v>1.8275518417358401</c:v>
                </c:pt>
                <c:pt idx="29529">
                  <c:v>2.962171872456794</c:v>
                </c:pt>
                <c:pt idx="29530">
                  <c:v>1.2906192143758517</c:v>
                </c:pt>
                <c:pt idx="29531">
                  <c:v>1.1900526682535437</c:v>
                </c:pt>
                <c:pt idx="29532">
                  <c:v>0.64974912007642183</c:v>
                </c:pt>
                <c:pt idx="29533">
                  <c:v>-3.8475990295410177E-2</c:v>
                </c:pt>
                <c:pt idx="29534">
                  <c:v>0.66269938151037922</c:v>
                </c:pt>
                <c:pt idx="29535">
                  <c:v>0.23804314931237525</c:v>
                </c:pt>
                <c:pt idx="29536">
                  <c:v>4.9561818440793104E-2</c:v>
                </c:pt>
                <c:pt idx="29537">
                  <c:v>-1.0249137878417972E-2</c:v>
                </c:pt>
                <c:pt idx="29538">
                  <c:v>-0.13346958160400391</c:v>
                </c:pt>
                <c:pt idx="29539">
                  <c:v>9.7556432088254111E-2</c:v>
                </c:pt>
                <c:pt idx="29540">
                  <c:v>-0.13698546091711711</c:v>
                </c:pt>
                <c:pt idx="29541">
                  <c:v>-0.36487611134839443</c:v>
                </c:pt>
                <c:pt idx="29542">
                  <c:v>-0.59641679128014835</c:v>
                </c:pt>
                <c:pt idx="29543">
                  <c:v>-4.698875745137455</c:v>
                </c:pt>
                <c:pt idx="29544">
                  <c:v>-1.5848506291707742</c:v>
                </c:pt>
                <c:pt idx="29545">
                  <c:v>0.61747296651196848</c:v>
                </c:pt>
                <c:pt idx="29546">
                  <c:v>4.4136943817138707</c:v>
                </c:pt>
                <c:pt idx="29547">
                  <c:v>2.6055657068887972</c:v>
                </c:pt>
                <c:pt idx="29548">
                  <c:v>3.6179097493489976</c:v>
                </c:pt>
                <c:pt idx="29549">
                  <c:v>3.549477577209474</c:v>
                </c:pt>
                <c:pt idx="29550">
                  <c:v>-0.29835001627600388</c:v>
                </c:pt>
                <c:pt idx="29551">
                  <c:v>-1.4776137669880427</c:v>
                </c:pt>
                <c:pt idx="29552">
                  <c:v>-2.9558575948079797</c:v>
                </c:pt>
                <c:pt idx="29553">
                  <c:v>-14.279200236002566</c:v>
                </c:pt>
                <c:pt idx="29554">
                  <c:v>17.210530916849727</c:v>
                </c:pt>
                <c:pt idx="29555">
                  <c:v>14.224746386210082</c:v>
                </c:pt>
                <c:pt idx="29556">
                  <c:v>38.248203595479367</c:v>
                </c:pt>
                <c:pt idx="29557">
                  <c:v>33.160610198974624</c:v>
                </c:pt>
                <c:pt idx="29558">
                  <c:v>24.089390754699707</c:v>
                </c:pt>
                <c:pt idx="29559">
                  <c:v>19.716910998026499</c:v>
                </c:pt>
                <c:pt idx="29560">
                  <c:v>19.294076601664187</c:v>
                </c:pt>
                <c:pt idx="29561">
                  <c:v>15.456868807474734</c:v>
                </c:pt>
                <c:pt idx="29562">
                  <c:v>14.37107499440515</c:v>
                </c:pt>
                <c:pt idx="29563">
                  <c:v>25.420345624287954</c:v>
                </c:pt>
                <c:pt idx="29564">
                  <c:v>32.006158192952412</c:v>
                </c:pt>
                <c:pt idx="29565">
                  <c:v>35.640891710917103</c:v>
                </c:pt>
                <c:pt idx="29566">
                  <c:v>41.115456581115723</c:v>
                </c:pt>
                <c:pt idx="29567">
                  <c:v>38.047875086466405</c:v>
                </c:pt>
                <c:pt idx="29568">
                  <c:v>41.81449699401854</c:v>
                </c:pt>
                <c:pt idx="29569">
                  <c:v>43.430161476135254</c:v>
                </c:pt>
                <c:pt idx="29570">
                  <c:v>42.995992660522461</c:v>
                </c:pt>
                <c:pt idx="29571">
                  <c:v>44.027873992919936</c:v>
                </c:pt>
                <c:pt idx="29572">
                  <c:v>36.82864125569661</c:v>
                </c:pt>
                <c:pt idx="29573">
                  <c:v>26.805300394693973</c:v>
                </c:pt>
                <c:pt idx="29574">
                  <c:v>28.262689272562604</c:v>
                </c:pt>
                <c:pt idx="29575">
                  <c:v>31.515507062276132</c:v>
                </c:pt>
                <c:pt idx="29576">
                  <c:v>42.524905522664426</c:v>
                </c:pt>
                <c:pt idx="29577">
                  <c:v>52.593261400858623</c:v>
                </c:pt>
                <c:pt idx="29578">
                  <c:v>50.501904805501226</c:v>
                </c:pt>
                <c:pt idx="29579">
                  <c:v>44.795448621114133</c:v>
                </c:pt>
                <c:pt idx="29580">
                  <c:v>35.579546610514285</c:v>
                </c:pt>
                <c:pt idx="29581">
                  <c:v>36.147546768188477</c:v>
                </c:pt>
                <c:pt idx="29582">
                  <c:v>40.011643727620338</c:v>
                </c:pt>
                <c:pt idx="29583">
                  <c:v>45.526419321696025</c:v>
                </c:pt>
                <c:pt idx="29584">
                  <c:v>46.364381154378279</c:v>
                </c:pt>
                <c:pt idx="29585">
                  <c:v>35.074466705322237</c:v>
                </c:pt>
                <c:pt idx="29586">
                  <c:v>34.399668693542452</c:v>
                </c:pt>
                <c:pt idx="29587">
                  <c:v>5.519976298014285</c:v>
                </c:pt>
                <c:pt idx="29588">
                  <c:v>-102.85850175221765</c:v>
                </c:pt>
                <c:pt idx="29589">
                  <c:v>-93.052738825480148</c:v>
                </c:pt>
                <c:pt idx="29590">
                  <c:v>-37.175223350524917</c:v>
                </c:pt>
                <c:pt idx="29591">
                  <c:v>-6.131956100463869</c:v>
                </c:pt>
                <c:pt idx="29592">
                  <c:v>2.5256261825561532</c:v>
                </c:pt>
                <c:pt idx="29593">
                  <c:v>6.0902258555094004</c:v>
                </c:pt>
                <c:pt idx="29594">
                  <c:v>9.1160113016765028</c:v>
                </c:pt>
                <c:pt idx="29595">
                  <c:v>10.211364746093743</c:v>
                </c:pt>
                <c:pt idx="29596">
                  <c:v>10.472981770833259</c:v>
                </c:pt>
                <c:pt idx="29597">
                  <c:v>9.5677121480306369</c:v>
                </c:pt>
                <c:pt idx="29598">
                  <c:v>8.7748931248983109</c:v>
                </c:pt>
                <c:pt idx="29599">
                  <c:v>9.4978176752726995</c:v>
                </c:pt>
                <c:pt idx="29600">
                  <c:v>10.592312494913813</c:v>
                </c:pt>
                <c:pt idx="29601">
                  <c:v>10.492131551106814</c:v>
                </c:pt>
                <c:pt idx="29602">
                  <c:v>8.0371602376302462</c:v>
                </c:pt>
                <c:pt idx="29603">
                  <c:v>8.9116824467977249</c:v>
                </c:pt>
                <c:pt idx="29604">
                  <c:v>9.9228906631469727</c:v>
                </c:pt>
                <c:pt idx="29605">
                  <c:v>11.086485544840572</c:v>
                </c:pt>
                <c:pt idx="29606">
                  <c:v>12.713956514994269</c:v>
                </c:pt>
                <c:pt idx="29607">
                  <c:v>10.381914774576785</c:v>
                </c:pt>
                <c:pt idx="29608">
                  <c:v>9.8242756525676214</c:v>
                </c:pt>
                <c:pt idx="29609">
                  <c:v>10.938613255818609</c:v>
                </c:pt>
                <c:pt idx="29610">
                  <c:v>11.566200892130496</c:v>
                </c:pt>
                <c:pt idx="29611">
                  <c:v>10.352575620015386</c:v>
                </c:pt>
                <c:pt idx="29612">
                  <c:v>9.9413458506265879</c:v>
                </c:pt>
                <c:pt idx="29613">
                  <c:v>10.431170463562008</c:v>
                </c:pt>
                <c:pt idx="29614">
                  <c:v>8.7577107747396212</c:v>
                </c:pt>
                <c:pt idx="29615">
                  <c:v>6.8948402404785138</c:v>
                </c:pt>
                <c:pt idx="29616">
                  <c:v>7.4283199310302725</c:v>
                </c:pt>
                <c:pt idx="29617">
                  <c:v>8.105117162068721</c:v>
                </c:pt>
                <c:pt idx="29618">
                  <c:v>8.1948181788126213</c:v>
                </c:pt>
                <c:pt idx="29619">
                  <c:v>7.0938084920246682</c:v>
                </c:pt>
                <c:pt idx="29620">
                  <c:v>5.658979098002078</c:v>
                </c:pt>
                <c:pt idx="29621">
                  <c:v>5.9050998687744141</c:v>
                </c:pt>
                <c:pt idx="29622">
                  <c:v>7.7496646245321053</c:v>
                </c:pt>
                <c:pt idx="29623">
                  <c:v>7.1798175175985062</c:v>
                </c:pt>
                <c:pt idx="29624">
                  <c:v>6.6202863057454788</c:v>
                </c:pt>
                <c:pt idx="29625">
                  <c:v>5.9873259862264376</c:v>
                </c:pt>
                <c:pt idx="29626">
                  <c:v>5.6937465667724592</c:v>
                </c:pt>
                <c:pt idx="29627">
                  <c:v>6.7294600804647207</c:v>
                </c:pt>
                <c:pt idx="29628">
                  <c:v>7.265500068664549</c:v>
                </c:pt>
                <c:pt idx="29629">
                  <c:v>6.5085414250692111</c:v>
                </c:pt>
                <c:pt idx="29630">
                  <c:v>5.4006973902385225</c:v>
                </c:pt>
                <c:pt idx="29631">
                  <c:v>5.7442436218261737</c:v>
                </c:pt>
                <c:pt idx="29632">
                  <c:v>7.5444933573405706</c:v>
                </c:pt>
                <c:pt idx="29633">
                  <c:v>8.5074459711710233</c:v>
                </c:pt>
                <c:pt idx="29634">
                  <c:v>7.5498561859130895</c:v>
                </c:pt>
                <c:pt idx="29635">
                  <c:v>6.0665467580159858</c:v>
                </c:pt>
                <c:pt idx="29636">
                  <c:v>5.52172311147058</c:v>
                </c:pt>
                <c:pt idx="29637">
                  <c:v>5.9528627395629883</c:v>
                </c:pt>
                <c:pt idx="29638">
                  <c:v>6.2626762390136719</c:v>
                </c:pt>
                <c:pt idx="29639">
                  <c:v>6.0357955296833552</c:v>
                </c:pt>
                <c:pt idx="29640">
                  <c:v>5.9923114776611328</c:v>
                </c:pt>
                <c:pt idx="29641">
                  <c:v>5.5638583501180374</c:v>
                </c:pt>
                <c:pt idx="29642">
                  <c:v>5.2991568247476835</c:v>
                </c:pt>
                <c:pt idx="29643">
                  <c:v>5.6926695505777616</c:v>
                </c:pt>
                <c:pt idx="29644">
                  <c:v>5.9111302693684102</c:v>
                </c:pt>
                <c:pt idx="29645">
                  <c:v>5.7534500757852793</c:v>
                </c:pt>
                <c:pt idx="29646">
                  <c:v>37.114800453186007</c:v>
                </c:pt>
                <c:pt idx="29647">
                  <c:v>170.75343004862469</c:v>
                </c:pt>
                <c:pt idx="29648">
                  <c:v>280.89800039927167</c:v>
                </c:pt>
                <c:pt idx="29649">
                  <c:v>201.5438922246297</c:v>
                </c:pt>
                <c:pt idx="29650">
                  <c:v>90.473246574401827</c:v>
                </c:pt>
                <c:pt idx="29651">
                  <c:v>38.581945419311495</c:v>
                </c:pt>
                <c:pt idx="29652">
                  <c:v>23.050127983093262</c:v>
                </c:pt>
                <c:pt idx="29653">
                  <c:v>18.341132799784297</c:v>
                </c:pt>
                <c:pt idx="29654">
                  <c:v>18.142686843872063</c:v>
                </c:pt>
                <c:pt idx="29655">
                  <c:v>17.53396129608155</c:v>
                </c:pt>
                <c:pt idx="29656">
                  <c:v>17.064223925272593</c:v>
                </c:pt>
                <c:pt idx="29657">
                  <c:v>16.295521100362173</c:v>
                </c:pt>
                <c:pt idx="29658">
                  <c:v>14.60425027211511</c:v>
                </c:pt>
                <c:pt idx="29659">
                  <c:v>14.377622922261594</c:v>
                </c:pt>
                <c:pt idx="29660">
                  <c:v>13.813881556193001</c:v>
                </c:pt>
                <c:pt idx="29661">
                  <c:v>13.73636531829834</c:v>
                </c:pt>
                <c:pt idx="29662">
                  <c:v>14.864702860514289</c:v>
                </c:pt>
                <c:pt idx="29663">
                  <c:v>14.583442052205449</c:v>
                </c:pt>
                <c:pt idx="29664">
                  <c:v>14.915806452433234</c:v>
                </c:pt>
                <c:pt idx="29665">
                  <c:v>15.556007067362547</c:v>
                </c:pt>
                <c:pt idx="29666">
                  <c:v>15.824120203653933</c:v>
                </c:pt>
                <c:pt idx="29667">
                  <c:v>14.835406939188724</c:v>
                </c:pt>
                <c:pt idx="29668">
                  <c:v>15.552001635233641</c:v>
                </c:pt>
                <c:pt idx="29669">
                  <c:v>14.978268623352047</c:v>
                </c:pt>
                <c:pt idx="29670">
                  <c:v>13.245098431905035</c:v>
                </c:pt>
                <c:pt idx="29671">
                  <c:v>12.482762654622324</c:v>
                </c:pt>
                <c:pt idx="29672">
                  <c:v>12.409724553426038</c:v>
                </c:pt>
                <c:pt idx="29673">
                  <c:v>13.065968513488773</c:v>
                </c:pt>
                <c:pt idx="29674">
                  <c:v>11.665417035420777</c:v>
                </c:pt>
                <c:pt idx="29675">
                  <c:v>9.194018681843998</c:v>
                </c:pt>
                <c:pt idx="29676">
                  <c:v>2.2176599502563481</c:v>
                </c:pt>
                <c:pt idx="29677">
                  <c:v>-9.1398061116535683</c:v>
                </c:pt>
                <c:pt idx="29678">
                  <c:v>-1.1503200531005859</c:v>
                </c:pt>
                <c:pt idx="29679">
                  <c:v>13.148826599121094</c:v>
                </c:pt>
                <c:pt idx="29680">
                  <c:v>19.10039234161377</c:v>
                </c:pt>
                <c:pt idx="29681">
                  <c:v>19.508099238077751</c:v>
                </c:pt>
                <c:pt idx="29682">
                  <c:v>17.895283699035637</c:v>
                </c:pt>
                <c:pt idx="29683">
                  <c:v>17.942617734273298</c:v>
                </c:pt>
                <c:pt idx="29684">
                  <c:v>17.378117243448969</c:v>
                </c:pt>
                <c:pt idx="29685">
                  <c:v>15.996953328450445</c:v>
                </c:pt>
                <c:pt idx="29686">
                  <c:v>15.796574592590332</c:v>
                </c:pt>
                <c:pt idx="29687">
                  <c:v>16.573787053426138</c:v>
                </c:pt>
                <c:pt idx="29688">
                  <c:v>19.171134948730476</c:v>
                </c:pt>
                <c:pt idx="29689">
                  <c:v>22.922246932983374</c:v>
                </c:pt>
                <c:pt idx="29690">
                  <c:v>25.97956657409668</c:v>
                </c:pt>
                <c:pt idx="29691">
                  <c:v>22.451386451721181</c:v>
                </c:pt>
                <c:pt idx="29692">
                  <c:v>21.490769386291497</c:v>
                </c:pt>
                <c:pt idx="29693">
                  <c:v>22.531137148539294</c:v>
                </c:pt>
                <c:pt idx="29694">
                  <c:v>22.988320350646966</c:v>
                </c:pt>
                <c:pt idx="29695">
                  <c:v>21.82020346323646</c:v>
                </c:pt>
                <c:pt idx="29696">
                  <c:v>21.590156555175774</c:v>
                </c:pt>
                <c:pt idx="29697">
                  <c:v>22.601519584655762</c:v>
                </c:pt>
                <c:pt idx="29698">
                  <c:v>24.497711181640625</c:v>
                </c:pt>
                <c:pt idx="29699">
                  <c:v>25.738017082214352</c:v>
                </c:pt>
                <c:pt idx="29700">
                  <c:v>26.401069005330442</c:v>
                </c:pt>
                <c:pt idx="29701">
                  <c:v>25.447839736938477</c:v>
                </c:pt>
                <c:pt idx="29702">
                  <c:v>24.619601249694831</c:v>
                </c:pt>
                <c:pt idx="29703">
                  <c:v>23.213349978129013</c:v>
                </c:pt>
                <c:pt idx="29704">
                  <c:v>28.573468844095942</c:v>
                </c:pt>
                <c:pt idx="29705">
                  <c:v>31.892129580179795</c:v>
                </c:pt>
                <c:pt idx="29706">
                  <c:v>26.946128845214837</c:v>
                </c:pt>
                <c:pt idx="29707">
                  <c:v>22.563256899515743</c:v>
                </c:pt>
                <c:pt idx="29708">
                  <c:v>20.669975598653195</c:v>
                </c:pt>
                <c:pt idx="29709">
                  <c:v>19.549521764119504</c:v>
                </c:pt>
                <c:pt idx="29710">
                  <c:v>15.221562067667605</c:v>
                </c:pt>
                <c:pt idx="29711">
                  <c:v>18.978946685791009</c:v>
                </c:pt>
                <c:pt idx="29712">
                  <c:v>53.74278577168775</c:v>
                </c:pt>
                <c:pt idx="29713">
                  <c:v>71.830052693684877</c:v>
                </c:pt>
                <c:pt idx="29714">
                  <c:v>25.495154380798333</c:v>
                </c:pt>
                <c:pt idx="29715">
                  <c:v>-45.730860710144043</c:v>
                </c:pt>
                <c:pt idx="29716">
                  <c:v>-83.549237887064578</c:v>
                </c:pt>
                <c:pt idx="29717">
                  <c:v>-96.252133369445801</c:v>
                </c:pt>
                <c:pt idx="29718">
                  <c:v>-97.59828313191727</c:v>
                </c:pt>
                <c:pt idx="29719">
                  <c:v>-89.700837135314899</c:v>
                </c:pt>
                <c:pt idx="29720">
                  <c:v>-86.88534514109287</c:v>
                </c:pt>
                <c:pt idx="29721">
                  <c:v>-91.918727874755859</c:v>
                </c:pt>
                <c:pt idx="29722">
                  <c:v>-96.61824448903397</c:v>
                </c:pt>
                <c:pt idx="29723">
                  <c:v>-99.208517074584904</c:v>
                </c:pt>
                <c:pt idx="29724">
                  <c:v>-88.967097918192621</c:v>
                </c:pt>
                <c:pt idx="29725">
                  <c:v>-70.589980443318623</c:v>
                </c:pt>
                <c:pt idx="29726">
                  <c:v>-53.278981526692604</c:v>
                </c:pt>
                <c:pt idx="29727">
                  <c:v>-47.297352472941057</c:v>
                </c:pt>
                <c:pt idx="29728">
                  <c:v>-47.602724711100223</c:v>
                </c:pt>
                <c:pt idx="29729">
                  <c:v>-53.429988543192607</c:v>
                </c:pt>
                <c:pt idx="29730">
                  <c:v>-55.537946701049748</c:v>
                </c:pt>
                <c:pt idx="29731">
                  <c:v>-55.403325875600146</c:v>
                </c:pt>
                <c:pt idx="29732">
                  <c:v>-49.730454603830992</c:v>
                </c:pt>
                <c:pt idx="29733">
                  <c:v>-45.565272013346359</c:v>
                </c:pt>
                <c:pt idx="29734">
                  <c:v>-70.686677932739144</c:v>
                </c:pt>
                <c:pt idx="29735">
                  <c:v>-134.11834875742608</c:v>
                </c:pt>
                <c:pt idx="29736">
                  <c:v>-155.79778575897211</c:v>
                </c:pt>
                <c:pt idx="29737">
                  <c:v>-153.54159673055011</c:v>
                </c:pt>
                <c:pt idx="29738">
                  <c:v>-151.84698549906403</c:v>
                </c:pt>
                <c:pt idx="29739">
                  <c:v>-150.86804517110193</c:v>
                </c:pt>
                <c:pt idx="29740">
                  <c:v>-150.13707955678314</c:v>
                </c:pt>
                <c:pt idx="29741">
                  <c:v>-150.25670560201002</c:v>
                </c:pt>
                <c:pt idx="29742">
                  <c:v>-151.86771456400558</c:v>
                </c:pt>
                <c:pt idx="29743">
                  <c:v>-152.61525503794343</c:v>
                </c:pt>
                <c:pt idx="29744">
                  <c:v>-153.72100830078131</c:v>
                </c:pt>
                <c:pt idx="29745">
                  <c:v>-157.03035354614252</c:v>
                </c:pt>
                <c:pt idx="29746">
                  <c:v>-159.65508460998535</c:v>
                </c:pt>
                <c:pt idx="29747">
                  <c:v>-160.50188732147217</c:v>
                </c:pt>
                <c:pt idx="29748">
                  <c:v>-157.28889513015736</c:v>
                </c:pt>
                <c:pt idx="29749">
                  <c:v>-147.48431348800665</c:v>
                </c:pt>
                <c:pt idx="29750">
                  <c:v>-144.97522576649988</c:v>
                </c:pt>
                <c:pt idx="29751">
                  <c:v>-141.9996080398559</c:v>
                </c:pt>
                <c:pt idx="29752">
                  <c:v>-137.15235201517748</c:v>
                </c:pt>
                <c:pt idx="29753">
                  <c:v>-130.82149346669527</c:v>
                </c:pt>
                <c:pt idx="29754">
                  <c:v>-123.7110236485799</c:v>
                </c:pt>
                <c:pt idx="29755">
                  <c:v>-117.4210418065389</c:v>
                </c:pt>
                <c:pt idx="29756">
                  <c:v>-110.99501132965088</c:v>
                </c:pt>
                <c:pt idx="29757">
                  <c:v>-105.00751431783044</c:v>
                </c:pt>
                <c:pt idx="29758">
                  <c:v>-99.863639195760015</c:v>
                </c:pt>
                <c:pt idx="29759">
                  <c:v>-94.58764425913489</c:v>
                </c:pt>
                <c:pt idx="29760">
                  <c:v>-89.697380383809318</c:v>
                </c:pt>
                <c:pt idx="29761">
                  <c:v>-86.477475484212206</c:v>
                </c:pt>
                <c:pt idx="29762">
                  <c:v>-83.843829472859738</c:v>
                </c:pt>
                <c:pt idx="29763">
                  <c:v>-71.927149772644043</c:v>
                </c:pt>
                <c:pt idx="29764">
                  <c:v>-70.445861180623282</c:v>
                </c:pt>
                <c:pt idx="29765">
                  <c:v>-70.119836807250934</c:v>
                </c:pt>
                <c:pt idx="29766">
                  <c:v>-66.366730690002441</c:v>
                </c:pt>
                <c:pt idx="29767">
                  <c:v>-68.39600563049315</c:v>
                </c:pt>
                <c:pt idx="29768">
                  <c:v>-69.523249626159668</c:v>
                </c:pt>
                <c:pt idx="29769">
                  <c:v>-71.268065134684164</c:v>
                </c:pt>
                <c:pt idx="29770">
                  <c:v>-70.445751825968387</c:v>
                </c:pt>
                <c:pt idx="29771">
                  <c:v>-71.667729695637988</c:v>
                </c:pt>
                <c:pt idx="29772">
                  <c:v>-72.51725387573245</c:v>
                </c:pt>
                <c:pt idx="29773">
                  <c:v>-72.691572189331055</c:v>
                </c:pt>
                <c:pt idx="29774">
                  <c:v>-70.120102246602386</c:v>
                </c:pt>
                <c:pt idx="29775">
                  <c:v>-67.093869845072547</c:v>
                </c:pt>
                <c:pt idx="29776">
                  <c:v>-71.422114054362083</c:v>
                </c:pt>
                <c:pt idx="29777">
                  <c:v>-89.538008371988838</c:v>
                </c:pt>
                <c:pt idx="29778">
                  <c:v>-112.5511185328165</c:v>
                </c:pt>
                <c:pt idx="29779">
                  <c:v>-130.59795188903809</c:v>
                </c:pt>
                <c:pt idx="29780">
                  <c:v>-142.16849263509121</c:v>
                </c:pt>
                <c:pt idx="29781">
                  <c:v>-148.59161408742278</c:v>
                </c:pt>
                <c:pt idx="29782">
                  <c:v>-149.93404102325439</c:v>
                </c:pt>
                <c:pt idx="29783">
                  <c:v>-148.14708916346223</c:v>
                </c:pt>
                <c:pt idx="29784">
                  <c:v>-148.47275352478019</c:v>
                </c:pt>
                <c:pt idx="29785">
                  <c:v>-151.32165606816613</c:v>
                </c:pt>
                <c:pt idx="29786">
                  <c:v>-157.65337785085046</c:v>
                </c:pt>
                <c:pt idx="29787">
                  <c:v>-161.22126976648968</c:v>
                </c:pt>
                <c:pt idx="29788">
                  <c:v>-161.01836172739658</c:v>
                </c:pt>
                <c:pt idx="29789">
                  <c:v>-158.19453636805218</c:v>
                </c:pt>
                <c:pt idx="29790">
                  <c:v>-153.49460951487214</c:v>
                </c:pt>
                <c:pt idx="29791">
                  <c:v>-140.88335100809741</c:v>
                </c:pt>
                <c:pt idx="29792">
                  <c:v>-130.7256514231363</c:v>
                </c:pt>
                <c:pt idx="29793">
                  <c:v>-125.34731388092042</c:v>
                </c:pt>
                <c:pt idx="29794">
                  <c:v>-121.08586788177487</c:v>
                </c:pt>
                <c:pt idx="29795">
                  <c:v>-113.26047070821119</c:v>
                </c:pt>
                <c:pt idx="29796">
                  <c:v>-111.12023544311523</c:v>
                </c:pt>
                <c:pt idx="29797">
                  <c:v>-112.98401482899989</c:v>
                </c:pt>
                <c:pt idx="29798">
                  <c:v>-110.24380461374926</c:v>
                </c:pt>
                <c:pt idx="29799">
                  <c:v>-108.26591110229487</c:v>
                </c:pt>
                <c:pt idx="29800">
                  <c:v>-106.84796047210693</c:v>
                </c:pt>
                <c:pt idx="29801">
                  <c:v>-105.50927702585864</c:v>
                </c:pt>
                <c:pt idx="29802">
                  <c:v>-104.66127077738437</c:v>
                </c:pt>
                <c:pt idx="29803">
                  <c:v>-103.49457740783691</c:v>
                </c:pt>
                <c:pt idx="29804">
                  <c:v>-101.27595233917235</c:v>
                </c:pt>
                <c:pt idx="29805">
                  <c:v>-98.485109329223633</c:v>
                </c:pt>
                <c:pt idx="29806">
                  <c:v>-96.64841143290208</c:v>
                </c:pt>
                <c:pt idx="29807">
                  <c:v>-95.111844380696652</c:v>
                </c:pt>
                <c:pt idx="29808">
                  <c:v>-93.29276911417638</c:v>
                </c:pt>
                <c:pt idx="29809">
                  <c:v>-89.370972633361774</c:v>
                </c:pt>
                <c:pt idx="29810">
                  <c:v>-83.335395812988224</c:v>
                </c:pt>
                <c:pt idx="29811">
                  <c:v>-61.477066040039055</c:v>
                </c:pt>
                <c:pt idx="29812">
                  <c:v>-23.471319198608391</c:v>
                </c:pt>
                <c:pt idx="29813">
                  <c:v>-1.1015450159709417</c:v>
                </c:pt>
                <c:pt idx="29814">
                  <c:v>-0.5314353307087456</c:v>
                </c:pt>
                <c:pt idx="29815">
                  <c:v>-1.0143814086914063</c:v>
                </c:pt>
                <c:pt idx="29816">
                  <c:v>-1.0850006739299258</c:v>
                </c:pt>
                <c:pt idx="29817">
                  <c:v>-0.78293450673424991</c:v>
                </c:pt>
                <c:pt idx="29818">
                  <c:v>-0.36765448252356236</c:v>
                </c:pt>
                <c:pt idx="29819">
                  <c:v>-0.32637023925781283</c:v>
                </c:pt>
                <c:pt idx="29820">
                  <c:v>-0.55419890085852352</c:v>
                </c:pt>
                <c:pt idx="29821">
                  <c:v>-0.47554302215576172</c:v>
                </c:pt>
                <c:pt idx="29822">
                  <c:v>-0.60693836212158225</c:v>
                </c:pt>
                <c:pt idx="29823">
                  <c:v>-1.1424757639567824</c:v>
                </c:pt>
                <c:pt idx="29824">
                  <c:v>-1.3985582987467073</c:v>
                </c:pt>
                <c:pt idx="29825">
                  <c:v>-1.5800094604492192</c:v>
                </c:pt>
                <c:pt idx="29826">
                  <c:v>-1.5589084625244138</c:v>
                </c:pt>
                <c:pt idx="29827">
                  <c:v>-2.7998730341594178</c:v>
                </c:pt>
                <c:pt idx="29828">
                  <c:v>-3.5522594451904284</c:v>
                </c:pt>
                <c:pt idx="29829">
                  <c:v>-4.2172759373983109</c:v>
                </c:pt>
                <c:pt idx="29830">
                  <c:v>-4.9514201482136313</c:v>
                </c:pt>
                <c:pt idx="29831">
                  <c:v>-7.2495543162027616</c:v>
                </c:pt>
                <c:pt idx="29832">
                  <c:v>-9.797521273295045</c:v>
                </c:pt>
                <c:pt idx="29833">
                  <c:v>-10.558406194051146</c:v>
                </c:pt>
                <c:pt idx="29834">
                  <c:v>-10.61309337615967</c:v>
                </c:pt>
                <c:pt idx="29835">
                  <c:v>-9.585869153340699</c:v>
                </c:pt>
                <c:pt idx="29836">
                  <c:v>-8.0085372924804705</c:v>
                </c:pt>
                <c:pt idx="29837">
                  <c:v>-7.0103645324707013</c:v>
                </c:pt>
                <c:pt idx="29838">
                  <c:v>-5.9514134724935301</c:v>
                </c:pt>
                <c:pt idx="29839">
                  <c:v>-5.6963885625202675</c:v>
                </c:pt>
                <c:pt idx="29840">
                  <c:v>-5.939072291056279</c:v>
                </c:pt>
                <c:pt idx="29841">
                  <c:v>-6.2058951059976852</c:v>
                </c:pt>
                <c:pt idx="29842">
                  <c:v>-3.7875912984211499</c:v>
                </c:pt>
                <c:pt idx="29843">
                  <c:v>13.620634396870972</c:v>
                </c:pt>
                <c:pt idx="29844">
                  <c:v>17.197484652201418</c:v>
                </c:pt>
                <c:pt idx="29845">
                  <c:v>19.697914123535163</c:v>
                </c:pt>
                <c:pt idx="29846">
                  <c:v>27.925994555155512</c:v>
                </c:pt>
                <c:pt idx="29847">
                  <c:v>35.138021151224848</c:v>
                </c:pt>
                <c:pt idx="29848">
                  <c:v>44.219935099283816</c:v>
                </c:pt>
                <c:pt idx="29849">
                  <c:v>60.007762273152707</c:v>
                </c:pt>
                <c:pt idx="29850">
                  <c:v>74.987090110778809</c:v>
                </c:pt>
                <c:pt idx="29851">
                  <c:v>80.80126444498697</c:v>
                </c:pt>
                <c:pt idx="29852">
                  <c:v>80.738799095153809</c:v>
                </c:pt>
                <c:pt idx="29853">
                  <c:v>79.384110132853124</c:v>
                </c:pt>
                <c:pt idx="29854">
                  <c:v>78.743754069010521</c:v>
                </c:pt>
                <c:pt idx="29855">
                  <c:v>79.290722529093387</c:v>
                </c:pt>
                <c:pt idx="29856">
                  <c:v>77.946926752726313</c:v>
                </c:pt>
                <c:pt idx="29857">
                  <c:v>77.008076349894239</c:v>
                </c:pt>
                <c:pt idx="29858">
                  <c:v>82.735470136006654</c:v>
                </c:pt>
                <c:pt idx="29859">
                  <c:v>85.383571942647208</c:v>
                </c:pt>
                <c:pt idx="29860">
                  <c:v>88.206877072652048</c:v>
                </c:pt>
                <c:pt idx="29861">
                  <c:v>90.075576782226506</c:v>
                </c:pt>
                <c:pt idx="29862">
                  <c:v>90.602777798970408</c:v>
                </c:pt>
                <c:pt idx="29863">
                  <c:v>84.751214027404785</c:v>
                </c:pt>
                <c:pt idx="29864">
                  <c:v>36.980274200439446</c:v>
                </c:pt>
                <c:pt idx="29865">
                  <c:v>-20.387949625651004</c:v>
                </c:pt>
                <c:pt idx="29866">
                  <c:v>-22.96398735046386</c:v>
                </c:pt>
                <c:pt idx="29867">
                  <c:v>-12.795549392700199</c:v>
                </c:pt>
                <c:pt idx="29868">
                  <c:v>-3.8813158671060819</c:v>
                </c:pt>
                <c:pt idx="29869">
                  <c:v>2.4600547154744845</c:v>
                </c:pt>
                <c:pt idx="29870">
                  <c:v>5.260600725809697</c:v>
                </c:pt>
                <c:pt idx="29871">
                  <c:v>3.6408729553222647</c:v>
                </c:pt>
                <c:pt idx="29872">
                  <c:v>1.2560809453328829</c:v>
                </c:pt>
                <c:pt idx="29873">
                  <c:v>0.15851656595862096</c:v>
                </c:pt>
                <c:pt idx="29874">
                  <c:v>-1.2512051264444608</c:v>
                </c:pt>
                <c:pt idx="29875">
                  <c:v>-2.0826403299968193</c:v>
                </c:pt>
                <c:pt idx="29876">
                  <c:v>-2.7785104115804415</c:v>
                </c:pt>
                <c:pt idx="29877">
                  <c:v>-3.0430987675983956</c:v>
                </c:pt>
                <c:pt idx="29878">
                  <c:v>-3.3213675816853092</c:v>
                </c:pt>
                <c:pt idx="29879">
                  <c:v>-3.3966938654581327</c:v>
                </c:pt>
                <c:pt idx="29880">
                  <c:v>-3.1130558649698505</c:v>
                </c:pt>
                <c:pt idx="29881">
                  <c:v>-3.0252005259195585</c:v>
                </c:pt>
                <c:pt idx="29882">
                  <c:v>-3.0618098576863995</c:v>
                </c:pt>
                <c:pt idx="29883">
                  <c:v>-2.7682851155599342</c:v>
                </c:pt>
                <c:pt idx="29884">
                  <c:v>-2.7437276840209979</c:v>
                </c:pt>
                <c:pt idx="29885">
                  <c:v>-2.2750399907430388</c:v>
                </c:pt>
                <c:pt idx="29886">
                  <c:v>-3.2991024653116483</c:v>
                </c:pt>
                <c:pt idx="29887">
                  <c:v>-2.3250036239624023</c:v>
                </c:pt>
                <c:pt idx="29888">
                  <c:v>1.2961584726970161</c:v>
                </c:pt>
                <c:pt idx="29889">
                  <c:v>0.36227289835608201</c:v>
                </c:pt>
                <c:pt idx="29890">
                  <c:v>1.0516188939412818</c:v>
                </c:pt>
                <c:pt idx="29891">
                  <c:v>2.1488189697265632E-2</c:v>
                </c:pt>
                <c:pt idx="29892">
                  <c:v>-0.51097583770751964</c:v>
                </c:pt>
                <c:pt idx="29893">
                  <c:v>-0.70353953043627371</c:v>
                </c:pt>
                <c:pt idx="29894">
                  <c:v>-1.3284759521484375</c:v>
                </c:pt>
                <c:pt idx="29895">
                  <c:v>-1.8747736612955355</c:v>
                </c:pt>
                <c:pt idx="29896">
                  <c:v>-3.5429760615031678</c:v>
                </c:pt>
                <c:pt idx="29897">
                  <c:v>-5.4107205073038376</c:v>
                </c:pt>
                <c:pt idx="29898">
                  <c:v>-8.0804990132650207</c:v>
                </c:pt>
                <c:pt idx="29899">
                  <c:v>-7.2867008845011032</c:v>
                </c:pt>
                <c:pt idx="29900">
                  <c:v>-3.7200352350871535</c:v>
                </c:pt>
                <c:pt idx="29901">
                  <c:v>-1.102327664693235</c:v>
                </c:pt>
                <c:pt idx="29902">
                  <c:v>-1.2964436213175081</c:v>
                </c:pt>
                <c:pt idx="29903">
                  <c:v>-0.31800905863440232</c:v>
                </c:pt>
                <c:pt idx="29904">
                  <c:v>-0.71667130788171129</c:v>
                </c:pt>
                <c:pt idx="29905">
                  <c:v>0.33247407277428948</c:v>
                </c:pt>
                <c:pt idx="29906">
                  <c:v>0.25542163848876953</c:v>
                </c:pt>
                <c:pt idx="29907">
                  <c:v>0.83241685231530482</c:v>
                </c:pt>
                <c:pt idx="29908">
                  <c:v>1.7348839441934842</c:v>
                </c:pt>
                <c:pt idx="29909">
                  <c:v>1.6938308080036677</c:v>
                </c:pt>
                <c:pt idx="29910">
                  <c:v>1.8459857304891325</c:v>
                </c:pt>
                <c:pt idx="29911">
                  <c:v>1.5699068705202993E-2</c:v>
                </c:pt>
                <c:pt idx="29912">
                  <c:v>0.518246650695801</c:v>
                </c:pt>
                <c:pt idx="29913">
                  <c:v>1.9477752049764381</c:v>
                </c:pt>
                <c:pt idx="29914">
                  <c:v>1.9744672775268559</c:v>
                </c:pt>
                <c:pt idx="29915">
                  <c:v>1.0792093276977539</c:v>
                </c:pt>
                <c:pt idx="29916">
                  <c:v>1.0089209874471401</c:v>
                </c:pt>
                <c:pt idx="29917">
                  <c:v>2.3504594167072792</c:v>
                </c:pt>
                <c:pt idx="29918">
                  <c:v>3.6804517110113032E-2</c:v>
                </c:pt>
                <c:pt idx="29919">
                  <c:v>1.3599675496418517</c:v>
                </c:pt>
                <c:pt idx="29920">
                  <c:v>7.8880348205566388</c:v>
                </c:pt>
                <c:pt idx="29921">
                  <c:v>13.964438120524052</c:v>
                </c:pt>
                <c:pt idx="29922">
                  <c:v>15.702994982401606</c:v>
                </c:pt>
                <c:pt idx="29923">
                  <c:v>18.334680875142453</c:v>
                </c:pt>
                <c:pt idx="29924">
                  <c:v>20.23559824625659</c:v>
                </c:pt>
                <c:pt idx="29925">
                  <c:v>22.598676681518548</c:v>
                </c:pt>
                <c:pt idx="29926">
                  <c:v>22.178029696146609</c:v>
                </c:pt>
                <c:pt idx="29927">
                  <c:v>20.933850606282597</c:v>
                </c:pt>
                <c:pt idx="29928">
                  <c:v>21.143595377604132</c:v>
                </c:pt>
                <c:pt idx="29929">
                  <c:v>19.918459574381465</c:v>
                </c:pt>
                <c:pt idx="29930">
                  <c:v>21.880059560140012</c:v>
                </c:pt>
                <c:pt idx="29931">
                  <c:v>22.035292625427239</c:v>
                </c:pt>
                <c:pt idx="29932">
                  <c:v>21.977377255757688</c:v>
                </c:pt>
                <c:pt idx="29933">
                  <c:v>23.897314389546636</c:v>
                </c:pt>
                <c:pt idx="29934">
                  <c:v>25.270667394002317</c:v>
                </c:pt>
                <c:pt idx="29935">
                  <c:v>24.418285051981684</c:v>
                </c:pt>
                <c:pt idx="29936">
                  <c:v>20.616334915161129</c:v>
                </c:pt>
                <c:pt idx="29937">
                  <c:v>20.333055814107297</c:v>
                </c:pt>
                <c:pt idx="29938">
                  <c:v>20.755143801371315</c:v>
                </c:pt>
                <c:pt idx="29939">
                  <c:v>21.581574122111078</c:v>
                </c:pt>
                <c:pt idx="29940">
                  <c:v>20.901216506958001</c:v>
                </c:pt>
                <c:pt idx="29941">
                  <c:v>20.368177731831899</c:v>
                </c:pt>
                <c:pt idx="29942">
                  <c:v>19.293537139892578</c:v>
                </c:pt>
                <c:pt idx="29943">
                  <c:v>22.950329780578606</c:v>
                </c:pt>
                <c:pt idx="29944">
                  <c:v>24.917024612426758</c:v>
                </c:pt>
                <c:pt idx="29945">
                  <c:v>25.067690849304192</c:v>
                </c:pt>
                <c:pt idx="29946">
                  <c:v>22.74098014831543</c:v>
                </c:pt>
                <c:pt idx="29947">
                  <c:v>19.927797953287829</c:v>
                </c:pt>
                <c:pt idx="29948">
                  <c:v>21.335496902465813</c:v>
                </c:pt>
                <c:pt idx="29949">
                  <c:v>24.34786287943529</c:v>
                </c:pt>
                <c:pt idx="29950">
                  <c:v>23.397972742716441</c:v>
                </c:pt>
                <c:pt idx="29951">
                  <c:v>22.246050834655762</c:v>
                </c:pt>
                <c:pt idx="29952">
                  <c:v>29.765110651651973</c:v>
                </c:pt>
                <c:pt idx="29953">
                  <c:v>50.879706382751465</c:v>
                </c:pt>
                <c:pt idx="29954">
                  <c:v>36.601956685384025</c:v>
                </c:pt>
                <c:pt idx="29955">
                  <c:v>22.91674550374352</c:v>
                </c:pt>
                <c:pt idx="29956">
                  <c:v>20.763713200886954</c:v>
                </c:pt>
                <c:pt idx="29957">
                  <c:v>20.715596199035637</c:v>
                </c:pt>
                <c:pt idx="29958">
                  <c:v>20.69455750783289</c:v>
                </c:pt>
                <c:pt idx="29959">
                  <c:v>19.241547902425154</c:v>
                </c:pt>
                <c:pt idx="29960">
                  <c:v>17.976528803507556</c:v>
                </c:pt>
                <c:pt idx="29961">
                  <c:v>15.506672223408948</c:v>
                </c:pt>
                <c:pt idx="29962">
                  <c:v>11.723515510559082</c:v>
                </c:pt>
                <c:pt idx="29963">
                  <c:v>13.248887379964117</c:v>
                </c:pt>
                <c:pt idx="29964">
                  <c:v>17.156253178914437</c:v>
                </c:pt>
                <c:pt idx="29965">
                  <c:v>15.923988660176633</c:v>
                </c:pt>
                <c:pt idx="29966">
                  <c:v>15.922336260477667</c:v>
                </c:pt>
                <c:pt idx="29967">
                  <c:v>17.041724840799919</c:v>
                </c:pt>
                <c:pt idx="29968">
                  <c:v>14.962775548299195</c:v>
                </c:pt>
                <c:pt idx="29969">
                  <c:v>14.780974070231078</c:v>
                </c:pt>
                <c:pt idx="29970">
                  <c:v>17.642164866129626</c:v>
                </c:pt>
                <c:pt idx="29971">
                  <c:v>21.013346036275145</c:v>
                </c:pt>
                <c:pt idx="29972">
                  <c:v>18.597607612609863</c:v>
                </c:pt>
                <c:pt idx="29973">
                  <c:v>13.939406712849864</c:v>
                </c:pt>
                <c:pt idx="29974">
                  <c:v>10.174281120300293</c:v>
                </c:pt>
                <c:pt idx="29975">
                  <c:v>10.595944404602054</c:v>
                </c:pt>
                <c:pt idx="29976">
                  <c:v>12.74728997548425</c:v>
                </c:pt>
                <c:pt idx="29977">
                  <c:v>15.958072344462039</c:v>
                </c:pt>
                <c:pt idx="29978">
                  <c:v>12.16179370880127</c:v>
                </c:pt>
                <c:pt idx="29979">
                  <c:v>12.102608680725099</c:v>
                </c:pt>
                <c:pt idx="29980">
                  <c:v>23.559900283813484</c:v>
                </c:pt>
                <c:pt idx="29981">
                  <c:v>30.258475303649902</c:v>
                </c:pt>
                <c:pt idx="29982">
                  <c:v>25.203812917073606</c:v>
                </c:pt>
                <c:pt idx="29983">
                  <c:v>26.008735656738274</c:v>
                </c:pt>
                <c:pt idx="29984">
                  <c:v>27.79079564412438</c:v>
                </c:pt>
                <c:pt idx="29985">
                  <c:v>26.220336914062493</c:v>
                </c:pt>
                <c:pt idx="29986">
                  <c:v>25.327888170878179</c:v>
                </c:pt>
                <c:pt idx="29987">
                  <c:v>24.903230985005614</c:v>
                </c:pt>
                <c:pt idx="29988">
                  <c:v>23.934726715087887</c:v>
                </c:pt>
                <c:pt idx="29989">
                  <c:v>22.61372184753418</c:v>
                </c:pt>
                <c:pt idx="29990">
                  <c:v>21.790818214416511</c:v>
                </c:pt>
                <c:pt idx="29991">
                  <c:v>19.896840413411503</c:v>
                </c:pt>
                <c:pt idx="29992">
                  <c:v>15.647113800048823</c:v>
                </c:pt>
                <c:pt idx="29993">
                  <c:v>14.377029418945318</c:v>
                </c:pt>
                <c:pt idx="29994">
                  <c:v>13.282678604125977</c:v>
                </c:pt>
                <c:pt idx="29995">
                  <c:v>17.382280667622922</c:v>
                </c:pt>
                <c:pt idx="29996">
                  <c:v>20.495923995971673</c:v>
                </c:pt>
                <c:pt idx="29997">
                  <c:v>16.518175125122077</c:v>
                </c:pt>
                <c:pt idx="29998">
                  <c:v>17.052369435628286</c:v>
                </c:pt>
                <c:pt idx="29999">
                  <c:v>17.706933657328243</c:v>
                </c:pt>
                <c:pt idx="30000">
                  <c:v>16.264578501383532</c:v>
                </c:pt>
                <c:pt idx="30001">
                  <c:v>13.48696867624915</c:v>
                </c:pt>
                <c:pt idx="30002">
                  <c:v>13.677203814188605</c:v>
                </c:pt>
                <c:pt idx="30003">
                  <c:v>17.3279209136963</c:v>
                </c:pt>
                <c:pt idx="30004">
                  <c:v>17.27770964304613</c:v>
                </c:pt>
                <c:pt idx="30005">
                  <c:v>17.00289408365893</c:v>
                </c:pt>
                <c:pt idx="30006">
                  <c:v>15.910515467325922</c:v>
                </c:pt>
                <c:pt idx="30007">
                  <c:v>15.14965979258227</c:v>
                </c:pt>
                <c:pt idx="30008">
                  <c:v>14.830625216166258</c:v>
                </c:pt>
                <c:pt idx="30009">
                  <c:v>14.706789016723638</c:v>
                </c:pt>
                <c:pt idx="30010">
                  <c:v>10.907112757364871</c:v>
                </c:pt>
                <c:pt idx="30011">
                  <c:v>110.71778806050611</c:v>
                </c:pt>
                <c:pt idx="30012">
                  <c:v>296.93381007512397</c:v>
                </c:pt>
                <c:pt idx="30013">
                  <c:v>191.34452867507929</c:v>
                </c:pt>
                <c:pt idx="30014">
                  <c:v>97.442525704701723</c:v>
                </c:pt>
                <c:pt idx="30015">
                  <c:v>59.738773822784445</c:v>
                </c:pt>
                <c:pt idx="30016">
                  <c:v>44.789431889851869</c:v>
                </c:pt>
                <c:pt idx="30017">
                  <c:v>39.710721174875871</c:v>
                </c:pt>
                <c:pt idx="30018">
                  <c:v>33.964694817860895</c:v>
                </c:pt>
                <c:pt idx="30019">
                  <c:v>33.56546290715535</c:v>
                </c:pt>
                <c:pt idx="30020">
                  <c:v>32.469653924306215</c:v>
                </c:pt>
                <c:pt idx="30021">
                  <c:v>19.481859048207589</c:v>
                </c:pt>
                <c:pt idx="30022">
                  <c:v>16.120483557383224</c:v>
                </c:pt>
                <c:pt idx="30023">
                  <c:v>16.876700242360464</c:v>
                </c:pt>
                <c:pt idx="30024">
                  <c:v>18.293257713317871</c:v>
                </c:pt>
                <c:pt idx="30025">
                  <c:v>16.428740660349533</c:v>
                </c:pt>
                <c:pt idx="30026">
                  <c:v>15.818672974904359</c:v>
                </c:pt>
                <c:pt idx="30027">
                  <c:v>18.48369836807251</c:v>
                </c:pt>
                <c:pt idx="30028">
                  <c:v>21.10650078455609</c:v>
                </c:pt>
                <c:pt idx="30029">
                  <c:v>20.553513844807917</c:v>
                </c:pt>
                <c:pt idx="30030">
                  <c:v>19.636347134908021</c:v>
                </c:pt>
                <c:pt idx="30031">
                  <c:v>21.038581848144528</c:v>
                </c:pt>
                <c:pt idx="30032">
                  <c:v>22.352102915445982</c:v>
                </c:pt>
                <c:pt idx="30033">
                  <c:v>20.39814408620196</c:v>
                </c:pt>
                <c:pt idx="30034">
                  <c:v>15.977149327596013</c:v>
                </c:pt>
                <c:pt idx="30035">
                  <c:v>17.149222850799553</c:v>
                </c:pt>
                <c:pt idx="30036">
                  <c:v>14.774869600931762</c:v>
                </c:pt>
                <c:pt idx="30037">
                  <c:v>12.164511203765869</c:v>
                </c:pt>
                <c:pt idx="30038">
                  <c:v>13.422205448150635</c:v>
                </c:pt>
                <c:pt idx="30039">
                  <c:v>17.751444657643617</c:v>
                </c:pt>
                <c:pt idx="30040">
                  <c:v>15.145609855651855</c:v>
                </c:pt>
                <c:pt idx="30041">
                  <c:v>-16.295828183492013</c:v>
                </c:pt>
                <c:pt idx="30042">
                  <c:v>-42.650820573170954</c:v>
                </c:pt>
                <c:pt idx="30043">
                  <c:v>-24.066966533660889</c:v>
                </c:pt>
                <c:pt idx="30044">
                  <c:v>-3.6666193008422847</c:v>
                </c:pt>
                <c:pt idx="30045">
                  <c:v>5.767464796702086</c:v>
                </c:pt>
                <c:pt idx="30046">
                  <c:v>8.6049205462137994</c:v>
                </c:pt>
                <c:pt idx="30047">
                  <c:v>9.8597319920857593</c:v>
                </c:pt>
                <c:pt idx="30048">
                  <c:v>11.588285128275512</c:v>
                </c:pt>
                <c:pt idx="30049">
                  <c:v>12.232520262400271</c:v>
                </c:pt>
                <c:pt idx="30050">
                  <c:v>12.940476576487189</c:v>
                </c:pt>
                <c:pt idx="30051">
                  <c:v>12.079221884409549</c:v>
                </c:pt>
                <c:pt idx="30052">
                  <c:v>11.561483701070131</c:v>
                </c:pt>
                <c:pt idx="30053">
                  <c:v>8.0163445472717285</c:v>
                </c:pt>
                <c:pt idx="30054">
                  <c:v>9.913225809733035</c:v>
                </c:pt>
                <c:pt idx="30055">
                  <c:v>10.288766543070491</c:v>
                </c:pt>
                <c:pt idx="30056">
                  <c:v>9.6099454561869528</c:v>
                </c:pt>
                <c:pt idx="30057">
                  <c:v>9.3667365709940285</c:v>
                </c:pt>
                <c:pt idx="30058">
                  <c:v>9.1669956843058458</c:v>
                </c:pt>
                <c:pt idx="30059">
                  <c:v>8.9723666508992945</c:v>
                </c:pt>
                <c:pt idx="30060">
                  <c:v>8.7973950703938559</c:v>
                </c:pt>
                <c:pt idx="30061">
                  <c:v>9.2981452941894531</c:v>
                </c:pt>
                <c:pt idx="30062">
                  <c:v>9.3714934984843161</c:v>
                </c:pt>
                <c:pt idx="30063">
                  <c:v>10.008231163024901</c:v>
                </c:pt>
                <c:pt idx="30064">
                  <c:v>9.831295967102049</c:v>
                </c:pt>
                <c:pt idx="30065">
                  <c:v>9.6031545003255037</c:v>
                </c:pt>
                <c:pt idx="30066">
                  <c:v>9.5279153188069508</c:v>
                </c:pt>
                <c:pt idx="30067">
                  <c:v>9.8342545827229628</c:v>
                </c:pt>
                <c:pt idx="30068">
                  <c:v>9.7629857063293493</c:v>
                </c:pt>
                <c:pt idx="30069">
                  <c:v>8.548118750254325</c:v>
                </c:pt>
                <c:pt idx="30070">
                  <c:v>22.601266066233286</c:v>
                </c:pt>
                <c:pt idx="30071">
                  <c:v>27.337354660034194</c:v>
                </c:pt>
                <c:pt idx="30072">
                  <c:v>32.834812005360895</c:v>
                </c:pt>
                <c:pt idx="30073">
                  <c:v>54.820587317148856</c:v>
                </c:pt>
                <c:pt idx="30074">
                  <c:v>72.796128590901674</c:v>
                </c:pt>
                <c:pt idx="30075">
                  <c:v>88.274317105611118</c:v>
                </c:pt>
                <c:pt idx="30076">
                  <c:v>102.87974484761551</c:v>
                </c:pt>
                <c:pt idx="30077">
                  <c:v>96.611992041269957</c:v>
                </c:pt>
                <c:pt idx="30078">
                  <c:v>85.176482518513922</c:v>
                </c:pt>
                <c:pt idx="30079">
                  <c:v>81.261783758799183</c:v>
                </c:pt>
                <c:pt idx="30080">
                  <c:v>83.728816509246883</c:v>
                </c:pt>
                <c:pt idx="30081">
                  <c:v>87.603083610534568</c:v>
                </c:pt>
                <c:pt idx="30082">
                  <c:v>91.905329704284711</c:v>
                </c:pt>
                <c:pt idx="30083">
                  <c:v>98.234287261962919</c:v>
                </c:pt>
                <c:pt idx="30084">
                  <c:v>70.35085916519165</c:v>
                </c:pt>
                <c:pt idx="30085">
                  <c:v>12.537493228912354</c:v>
                </c:pt>
                <c:pt idx="30086">
                  <c:v>5.2878967920939335</c:v>
                </c:pt>
                <c:pt idx="30087">
                  <c:v>3.1322504679362169</c:v>
                </c:pt>
                <c:pt idx="30088">
                  <c:v>4.1325861612955883</c:v>
                </c:pt>
                <c:pt idx="30089">
                  <c:v>3.4194690386453876</c:v>
                </c:pt>
                <c:pt idx="30090">
                  <c:v>4.0420333544413438</c:v>
                </c:pt>
                <c:pt idx="30091">
                  <c:v>2.2442048390706191</c:v>
                </c:pt>
                <c:pt idx="30092">
                  <c:v>3.2171983718872079</c:v>
                </c:pt>
                <c:pt idx="30093">
                  <c:v>2.7307996749877939</c:v>
                </c:pt>
                <c:pt idx="30094">
                  <c:v>2.5573692321777353</c:v>
                </c:pt>
                <c:pt idx="30095">
                  <c:v>1.6191199620564589</c:v>
                </c:pt>
                <c:pt idx="30096">
                  <c:v>2.4174631436665663</c:v>
                </c:pt>
                <c:pt idx="30097">
                  <c:v>3.2541141510009783</c:v>
                </c:pt>
                <c:pt idx="30098">
                  <c:v>3.7729948361714492</c:v>
                </c:pt>
                <c:pt idx="30099">
                  <c:v>3.9117824236552092</c:v>
                </c:pt>
                <c:pt idx="30100">
                  <c:v>5.7816287676493534</c:v>
                </c:pt>
                <c:pt idx="30101">
                  <c:v>7.5208079020182463</c:v>
                </c:pt>
                <c:pt idx="30102">
                  <c:v>10.895512262980166</c:v>
                </c:pt>
                <c:pt idx="30103">
                  <c:v>17.363953272501639</c:v>
                </c:pt>
                <c:pt idx="30104">
                  <c:v>23.415096124013246</c:v>
                </c:pt>
                <c:pt idx="30105">
                  <c:v>-21.122339089711531</c:v>
                </c:pt>
                <c:pt idx="30106">
                  <c:v>-95.88408120473224</c:v>
                </c:pt>
                <c:pt idx="30107">
                  <c:v>-130.29527632395428</c:v>
                </c:pt>
                <c:pt idx="30108">
                  <c:v>-139.64675013224269</c:v>
                </c:pt>
                <c:pt idx="30109">
                  <c:v>-143.62906742095942</c:v>
                </c:pt>
                <c:pt idx="30110">
                  <c:v>-145.54947884877527</c:v>
                </c:pt>
                <c:pt idx="30111">
                  <c:v>-148.44281291961676</c:v>
                </c:pt>
                <c:pt idx="30112">
                  <c:v>-149.31170272827143</c:v>
                </c:pt>
                <c:pt idx="30113">
                  <c:v>-146.44179884592694</c:v>
                </c:pt>
                <c:pt idx="30114">
                  <c:v>-143.95954513549805</c:v>
                </c:pt>
                <c:pt idx="30115">
                  <c:v>-137.95157909393316</c:v>
                </c:pt>
                <c:pt idx="30116">
                  <c:v>-129.28357346852607</c:v>
                </c:pt>
                <c:pt idx="30117">
                  <c:v>-108.08480707804358</c:v>
                </c:pt>
                <c:pt idx="30118">
                  <c:v>-102.38377126057942</c:v>
                </c:pt>
                <c:pt idx="30119">
                  <c:v>-86.128768920898395</c:v>
                </c:pt>
                <c:pt idx="30120">
                  <c:v>-70.201892852783146</c:v>
                </c:pt>
                <c:pt idx="30121">
                  <c:v>-61.909533182780031</c:v>
                </c:pt>
                <c:pt idx="30122">
                  <c:v>-51.190121332804459</c:v>
                </c:pt>
                <c:pt idx="30123">
                  <c:v>-41.792728741963771</c:v>
                </c:pt>
                <c:pt idx="30124">
                  <c:v>-33.660627047220828</c:v>
                </c:pt>
                <c:pt idx="30125">
                  <c:v>-28.452559471130357</c:v>
                </c:pt>
                <c:pt idx="30126">
                  <c:v>-25.046861648559577</c:v>
                </c:pt>
                <c:pt idx="30127">
                  <c:v>-26.099847793579102</c:v>
                </c:pt>
                <c:pt idx="30128">
                  <c:v>-27.218545277913442</c:v>
                </c:pt>
                <c:pt idx="30129">
                  <c:v>-29.467487335205071</c:v>
                </c:pt>
                <c:pt idx="30130">
                  <c:v>-39.744948705037459</c:v>
                </c:pt>
                <c:pt idx="30131">
                  <c:v>-46.043381690979011</c:v>
                </c:pt>
                <c:pt idx="30132">
                  <c:v>-44.596413930257214</c:v>
                </c:pt>
                <c:pt idx="30133">
                  <c:v>-52.242338498433362</c:v>
                </c:pt>
                <c:pt idx="30134">
                  <c:v>-55.530674298604353</c:v>
                </c:pt>
                <c:pt idx="30135">
                  <c:v>-54.689583142598508</c:v>
                </c:pt>
                <c:pt idx="30136">
                  <c:v>-49.264420827229756</c:v>
                </c:pt>
                <c:pt idx="30137">
                  <c:v>-35.810825983683323</c:v>
                </c:pt>
                <c:pt idx="30138">
                  <c:v>-15.429815610249875</c:v>
                </c:pt>
                <c:pt idx="30139">
                  <c:v>3.5297921498616915</c:v>
                </c:pt>
                <c:pt idx="30140">
                  <c:v>12.327466328938844</c:v>
                </c:pt>
                <c:pt idx="30141">
                  <c:v>16.667855580647718</c:v>
                </c:pt>
                <c:pt idx="30142">
                  <c:v>19.09492492675782</c:v>
                </c:pt>
                <c:pt idx="30143">
                  <c:v>18.03388722737623</c:v>
                </c:pt>
                <c:pt idx="30144">
                  <c:v>17.352871894836436</c:v>
                </c:pt>
                <c:pt idx="30145">
                  <c:v>19.549774169921868</c:v>
                </c:pt>
                <c:pt idx="30146">
                  <c:v>26.886334101359012</c:v>
                </c:pt>
                <c:pt idx="30147">
                  <c:v>26.716343243916747</c:v>
                </c:pt>
                <c:pt idx="30148">
                  <c:v>25.327107747395758</c:v>
                </c:pt>
                <c:pt idx="30149">
                  <c:v>25.354633967081668</c:v>
                </c:pt>
                <c:pt idx="30150">
                  <c:v>26.336574236551989</c:v>
                </c:pt>
                <c:pt idx="30151">
                  <c:v>26.410022099812863</c:v>
                </c:pt>
                <c:pt idx="30152">
                  <c:v>24.714665730794316</c:v>
                </c:pt>
                <c:pt idx="30153">
                  <c:v>21.901374499003168</c:v>
                </c:pt>
                <c:pt idx="30154">
                  <c:v>19.796406745910637</c:v>
                </c:pt>
                <c:pt idx="30155">
                  <c:v>18.725682894388783</c:v>
                </c:pt>
                <c:pt idx="30156">
                  <c:v>18.713632901509627</c:v>
                </c:pt>
                <c:pt idx="30157">
                  <c:v>18.618121465047238</c:v>
                </c:pt>
                <c:pt idx="30158">
                  <c:v>18.908305803934798</c:v>
                </c:pt>
                <c:pt idx="30159">
                  <c:v>20.834859212239515</c:v>
                </c:pt>
                <c:pt idx="30160">
                  <c:v>25.453802744547488</c:v>
                </c:pt>
                <c:pt idx="30161">
                  <c:v>25.862791697184313</c:v>
                </c:pt>
                <c:pt idx="30162">
                  <c:v>24.048693656921373</c:v>
                </c:pt>
                <c:pt idx="30163">
                  <c:v>22.211441675821895</c:v>
                </c:pt>
                <c:pt idx="30164">
                  <c:v>22.274466196695933</c:v>
                </c:pt>
                <c:pt idx="30165">
                  <c:v>25.384913126627687</c:v>
                </c:pt>
                <c:pt idx="30166">
                  <c:v>27.902449925740584</c:v>
                </c:pt>
                <c:pt idx="30167">
                  <c:v>28.650648434956906</c:v>
                </c:pt>
                <c:pt idx="30168">
                  <c:v>28.825023333231563</c:v>
                </c:pt>
                <c:pt idx="30169">
                  <c:v>29.504464467366581</c:v>
                </c:pt>
                <c:pt idx="30170">
                  <c:v>29.880505561828613</c:v>
                </c:pt>
                <c:pt idx="30171">
                  <c:v>30.188194592793813</c:v>
                </c:pt>
                <c:pt idx="30172">
                  <c:v>30.542439460754384</c:v>
                </c:pt>
                <c:pt idx="30173">
                  <c:v>32.307052294413204</c:v>
                </c:pt>
                <c:pt idx="30174">
                  <c:v>33.53535048166907</c:v>
                </c:pt>
                <c:pt idx="30175">
                  <c:v>33.170526504516594</c:v>
                </c:pt>
                <c:pt idx="30176">
                  <c:v>34.185981432596805</c:v>
                </c:pt>
                <c:pt idx="30177">
                  <c:v>6.1348848342895472</c:v>
                </c:pt>
                <c:pt idx="30178">
                  <c:v>-0.53585561116540281</c:v>
                </c:pt>
                <c:pt idx="30179">
                  <c:v>-1.1786994934082031</c:v>
                </c:pt>
                <c:pt idx="30180">
                  <c:v>-1.3820110956827421</c:v>
                </c:pt>
                <c:pt idx="30181">
                  <c:v>-1.3761577606201181</c:v>
                </c:pt>
                <c:pt idx="30182">
                  <c:v>-1.1321818033854925</c:v>
                </c:pt>
                <c:pt idx="30183">
                  <c:v>-0.85240650177001931</c:v>
                </c:pt>
                <c:pt idx="30184">
                  <c:v>-0.44945367177331275</c:v>
                </c:pt>
                <c:pt idx="30185">
                  <c:v>-5.343310038256277E-2</c:v>
                </c:pt>
                <c:pt idx="30186">
                  <c:v>0.15559577941894531</c:v>
                </c:pt>
                <c:pt idx="30187">
                  <c:v>0.58499209086096438</c:v>
                </c:pt>
                <c:pt idx="30188">
                  <c:v>0.72034168243408248</c:v>
                </c:pt>
                <c:pt idx="30189">
                  <c:v>2.3352940877316548E-2</c:v>
                </c:pt>
                <c:pt idx="30190">
                  <c:v>0.17963027954101568</c:v>
                </c:pt>
              </c:numCache>
            </c:numRef>
          </c:val>
          <c:extLst>
            <c:ext xmlns:c15="http://schemas.microsoft.com/office/drawing/2012/chart" uri="{02D57815-91ED-43cb-92C2-25804820EDAC}">
              <c15:filteredSeriesTitle>
                <c15:tx>
                  <c:v>CWF H3+ - NAA</c:v>
                </c15:tx>
              </c15:filteredSeriesTitle>
            </c:ext>
            <c:ext xmlns:c16="http://schemas.microsoft.com/office/drawing/2014/chart" uri="{C3380CC4-5D6E-409C-BE32-E72D297353CC}">
              <c16:uniqueId val="{00000000-F4F2-42D4-A8ED-940B16817FA0}"/>
            </c:ext>
          </c:extLst>
        </c:ser>
        <c:dLbls>
          <c:showLegendKey val="0"/>
          <c:showVal val="0"/>
          <c:showCatName val="0"/>
          <c:showSerName val="0"/>
          <c:showPercent val="0"/>
          <c:showBubbleSize val="0"/>
        </c:dLbls>
        <c:axId val="80726656"/>
        <c:axId val="80732928"/>
      </c:areaChart>
      <c:dateAx>
        <c:axId val="80726656"/>
        <c:scaling>
          <c:orientation val="minMax"/>
          <c:max val="32051"/>
          <c:min val="3168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rgbClr val="000000"/>
                    </a:solidFill>
                    <a:latin typeface="Arial"/>
                    <a:ea typeface="Arial"/>
                    <a:cs typeface="Arial"/>
                  </a:defRPr>
                </a:pPr>
                <a:r>
                  <a:rPr lang="en-US" dirty="0"/>
                  <a:t>Date</a:t>
                </a:r>
              </a:p>
            </c:rich>
          </c:tx>
          <c:layout>
            <c:manualLayout>
              <c:xMode val="edge"/>
              <c:yMode val="edge"/>
              <c:x val="0.49731026051733235"/>
              <c:y val="0.97070707070707074"/>
            </c:manualLayout>
          </c:layout>
          <c:overlay val="0"/>
          <c:spPr>
            <a:noFill/>
            <a:ln>
              <a:noFill/>
            </a:ln>
            <a:effectLst/>
          </c:spPr>
        </c:title>
        <c:numFmt formatCode="m/d/yy;@"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80732928"/>
        <c:crosses val="autoZero"/>
        <c:auto val="1"/>
        <c:lblOffset val="100"/>
        <c:baseTimeUnit val="days"/>
        <c:majorUnit val="2"/>
        <c:majorTimeUnit val="months"/>
        <c:minorUnit val="15"/>
        <c:minorTimeUnit val="days"/>
      </c:dateAx>
      <c:valAx>
        <c:axId val="80732928"/>
        <c:scaling>
          <c:orientation val="minMax"/>
          <c:max val="3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000000"/>
                    </a:solidFill>
                    <a:latin typeface="Arial"/>
                    <a:ea typeface="Arial"/>
                    <a:cs typeface="Arial"/>
                  </a:defRPr>
                </a:pPr>
                <a:r>
                  <a:rPr lang="en-US" dirty="0"/>
                  <a:t>Salinity (uS/cm)</a:t>
                </a:r>
              </a:p>
            </c:rich>
          </c:tx>
          <c:layout>
            <c:manualLayout>
              <c:xMode val="edge"/>
              <c:yMode val="edge"/>
              <c:x val="5.8631923327911034E-3"/>
              <c:y val="0.43129292929292951"/>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80726656"/>
        <c:crosses val="autoZero"/>
        <c:crossBetween val="midCat"/>
      </c:valAx>
      <c:spPr>
        <a:solidFill>
          <a:srgbClr val="FFFFFF"/>
        </a:solidFill>
        <a:ln w="12700" cap="flat" cmpd="sng" algn="ctr">
          <a:solidFill>
            <a:sysClr val="windowText" lastClr="000000">
              <a:lumMod val="100000"/>
            </a:sysClr>
          </a:solidFill>
          <a:prstDash val="solid"/>
          <a:round/>
          <a:headEnd type="none" w="med" len="med"/>
          <a:tailEnd type="none" w="med" len="med"/>
        </a:ln>
        <a:effectLst/>
      </c:spPr>
    </c:plotArea>
    <c:legend>
      <c:legendPos val="r"/>
      <c:layout>
        <c:manualLayout>
          <c:xMode val="edge"/>
          <c:yMode val="edge"/>
          <c:x val="0.59216491555576811"/>
          <c:y val="0.1857869699905052"/>
          <c:w val="8.5646634596207416E-2"/>
          <c:h val="5.13858651347022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rgbClr val="FFFFFF"/>
    </a:solidFill>
    <a:ln w="6350" cap="flat" cmpd="sng" algn="ctr">
      <a:solidFill>
        <a:sysClr val="windowText" lastClr="000000">
          <a:lumMod val="50000"/>
          <a:lumOff val="50000"/>
        </a:sysClr>
      </a:solidFill>
      <a:prstDash val="solid"/>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rgbClr val="000000"/>
                </a:solidFill>
                <a:latin typeface="Arial"/>
                <a:ea typeface="Arial"/>
                <a:cs typeface="Arial"/>
              </a:defRPr>
            </a:pPr>
            <a:r>
              <a:rPr lang="en-US" sz="1000" dirty="0"/>
              <a:t>Old River At Tracy:  Difference Between The CWF H3+ and NAA</a:t>
            </a:r>
          </a:p>
        </c:rich>
      </c:tx>
      <c:layout>
        <c:manualLayout>
          <c:xMode val="edge"/>
          <c:yMode val="edge"/>
          <c:x val="0.24886845004664018"/>
          <c:y val="1.0101010101010105E-2"/>
        </c:manualLayout>
      </c:layout>
      <c:overlay val="0"/>
      <c:spPr>
        <a:noFill/>
        <a:ln>
          <a:noFill/>
        </a:ln>
        <a:effectLst/>
      </c:spPr>
    </c:title>
    <c:autoTitleDeleted val="0"/>
    <c:plotArea>
      <c:layout>
        <c:manualLayout>
          <c:layoutTarget val="inner"/>
          <c:xMode val="edge"/>
          <c:yMode val="edge"/>
          <c:x val="0.10320563294972747"/>
          <c:y val="8.4005725685020238E-2"/>
          <c:w val="0.8664832761289456"/>
          <c:h val="0.74843119107675471"/>
        </c:manualLayout>
      </c:layout>
      <c:areaChart>
        <c:grouping val="standard"/>
        <c:varyColors val="0"/>
        <c:ser>
          <c:idx val="0"/>
          <c:order val="0"/>
          <c:spPr>
            <a:solidFill>
              <a:srgbClr val="C00000">
                <a:alpha val="75000"/>
              </a:srgbClr>
            </a:solidFill>
            <a:ln w="9525">
              <a:solidFill>
                <a:schemeClr val="tx1"/>
              </a:solidFill>
            </a:ln>
            <a:effectLst/>
          </c:spPr>
          <c:cat>
            <c:numRef>
              <c:f>Salinity!$B$12:$B$30202</c:f>
              <c:numCache>
                <c:formatCode>mm/dd/yy;@</c:formatCode>
                <c:ptCount val="30191"/>
                <c:pt idx="0">
                  <c:v>7704</c:v>
                </c:pt>
                <c:pt idx="1">
                  <c:v>7705</c:v>
                </c:pt>
                <c:pt idx="2">
                  <c:v>7706</c:v>
                </c:pt>
                <c:pt idx="3">
                  <c:v>7707</c:v>
                </c:pt>
                <c:pt idx="4">
                  <c:v>7708</c:v>
                </c:pt>
                <c:pt idx="5">
                  <c:v>7709</c:v>
                </c:pt>
                <c:pt idx="6">
                  <c:v>7710</c:v>
                </c:pt>
                <c:pt idx="7">
                  <c:v>7711</c:v>
                </c:pt>
                <c:pt idx="8">
                  <c:v>7712</c:v>
                </c:pt>
                <c:pt idx="9">
                  <c:v>7713</c:v>
                </c:pt>
                <c:pt idx="10">
                  <c:v>7714</c:v>
                </c:pt>
                <c:pt idx="11">
                  <c:v>7715</c:v>
                </c:pt>
                <c:pt idx="12">
                  <c:v>7716</c:v>
                </c:pt>
                <c:pt idx="13">
                  <c:v>7717</c:v>
                </c:pt>
                <c:pt idx="14">
                  <c:v>7718</c:v>
                </c:pt>
                <c:pt idx="15">
                  <c:v>7719</c:v>
                </c:pt>
                <c:pt idx="16">
                  <c:v>7720</c:v>
                </c:pt>
                <c:pt idx="17">
                  <c:v>7721</c:v>
                </c:pt>
                <c:pt idx="18">
                  <c:v>7722</c:v>
                </c:pt>
                <c:pt idx="19">
                  <c:v>7723</c:v>
                </c:pt>
                <c:pt idx="20">
                  <c:v>7724</c:v>
                </c:pt>
                <c:pt idx="21">
                  <c:v>7725</c:v>
                </c:pt>
                <c:pt idx="22">
                  <c:v>7726</c:v>
                </c:pt>
                <c:pt idx="23">
                  <c:v>7727</c:v>
                </c:pt>
                <c:pt idx="24">
                  <c:v>7728</c:v>
                </c:pt>
                <c:pt idx="25">
                  <c:v>7729</c:v>
                </c:pt>
                <c:pt idx="26">
                  <c:v>7730</c:v>
                </c:pt>
                <c:pt idx="27">
                  <c:v>7731</c:v>
                </c:pt>
                <c:pt idx="28">
                  <c:v>7732</c:v>
                </c:pt>
                <c:pt idx="29">
                  <c:v>7733</c:v>
                </c:pt>
                <c:pt idx="30">
                  <c:v>7734</c:v>
                </c:pt>
                <c:pt idx="31">
                  <c:v>7735</c:v>
                </c:pt>
                <c:pt idx="32">
                  <c:v>7736</c:v>
                </c:pt>
                <c:pt idx="33">
                  <c:v>7737</c:v>
                </c:pt>
                <c:pt idx="34">
                  <c:v>7738</c:v>
                </c:pt>
                <c:pt idx="35">
                  <c:v>7739</c:v>
                </c:pt>
                <c:pt idx="36">
                  <c:v>7740</c:v>
                </c:pt>
                <c:pt idx="37">
                  <c:v>7741</c:v>
                </c:pt>
                <c:pt idx="38">
                  <c:v>7742</c:v>
                </c:pt>
                <c:pt idx="39">
                  <c:v>7743</c:v>
                </c:pt>
                <c:pt idx="40">
                  <c:v>7744</c:v>
                </c:pt>
                <c:pt idx="41">
                  <c:v>7745</c:v>
                </c:pt>
                <c:pt idx="42">
                  <c:v>7746</c:v>
                </c:pt>
                <c:pt idx="43">
                  <c:v>7747</c:v>
                </c:pt>
                <c:pt idx="44">
                  <c:v>7748</c:v>
                </c:pt>
                <c:pt idx="45">
                  <c:v>7749</c:v>
                </c:pt>
                <c:pt idx="46">
                  <c:v>7750</c:v>
                </c:pt>
                <c:pt idx="47">
                  <c:v>7751</c:v>
                </c:pt>
                <c:pt idx="48">
                  <c:v>7752</c:v>
                </c:pt>
                <c:pt idx="49">
                  <c:v>7753</c:v>
                </c:pt>
                <c:pt idx="50">
                  <c:v>7754</c:v>
                </c:pt>
                <c:pt idx="51">
                  <c:v>7755</c:v>
                </c:pt>
                <c:pt idx="52">
                  <c:v>7756</c:v>
                </c:pt>
                <c:pt idx="53">
                  <c:v>7757</c:v>
                </c:pt>
                <c:pt idx="54">
                  <c:v>7758</c:v>
                </c:pt>
                <c:pt idx="55">
                  <c:v>7759</c:v>
                </c:pt>
                <c:pt idx="56">
                  <c:v>7760</c:v>
                </c:pt>
                <c:pt idx="57">
                  <c:v>7761</c:v>
                </c:pt>
                <c:pt idx="58">
                  <c:v>7762</c:v>
                </c:pt>
                <c:pt idx="59">
                  <c:v>7763</c:v>
                </c:pt>
                <c:pt idx="60">
                  <c:v>7764</c:v>
                </c:pt>
                <c:pt idx="61">
                  <c:v>7765</c:v>
                </c:pt>
                <c:pt idx="62">
                  <c:v>7766</c:v>
                </c:pt>
                <c:pt idx="63">
                  <c:v>7767</c:v>
                </c:pt>
                <c:pt idx="64">
                  <c:v>7768</c:v>
                </c:pt>
                <c:pt idx="65">
                  <c:v>7769</c:v>
                </c:pt>
                <c:pt idx="66">
                  <c:v>7770</c:v>
                </c:pt>
                <c:pt idx="67">
                  <c:v>7771</c:v>
                </c:pt>
                <c:pt idx="68">
                  <c:v>7772</c:v>
                </c:pt>
                <c:pt idx="69">
                  <c:v>7773</c:v>
                </c:pt>
                <c:pt idx="70">
                  <c:v>7774</c:v>
                </c:pt>
                <c:pt idx="71">
                  <c:v>7775</c:v>
                </c:pt>
                <c:pt idx="72">
                  <c:v>7776</c:v>
                </c:pt>
                <c:pt idx="73">
                  <c:v>7777</c:v>
                </c:pt>
                <c:pt idx="74">
                  <c:v>7778</c:v>
                </c:pt>
                <c:pt idx="75">
                  <c:v>7779</c:v>
                </c:pt>
                <c:pt idx="76">
                  <c:v>7780</c:v>
                </c:pt>
                <c:pt idx="77">
                  <c:v>7781</c:v>
                </c:pt>
                <c:pt idx="78">
                  <c:v>7782</c:v>
                </c:pt>
                <c:pt idx="79">
                  <c:v>7783</c:v>
                </c:pt>
                <c:pt idx="80">
                  <c:v>7784</c:v>
                </c:pt>
                <c:pt idx="81">
                  <c:v>7785</c:v>
                </c:pt>
                <c:pt idx="82">
                  <c:v>7786</c:v>
                </c:pt>
                <c:pt idx="83">
                  <c:v>7787</c:v>
                </c:pt>
                <c:pt idx="84">
                  <c:v>7788</c:v>
                </c:pt>
                <c:pt idx="85">
                  <c:v>7789</c:v>
                </c:pt>
                <c:pt idx="86">
                  <c:v>7790</c:v>
                </c:pt>
                <c:pt idx="87">
                  <c:v>7791</c:v>
                </c:pt>
                <c:pt idx="88">
                  <c:v>7792</c:v>
                </c:pt>
                <c:pt idx="89">
                  <c:v>7793</c:v>
                </c:pt>
                <c:pt idx="90">
                  <c:v>7794</c:v>
                </c:pt>
                <c:pt idx="91">
                  <c:v>7795</c:v>
                </c:pt>
                <c:pt idx="92">
                  <c:v>7796</c:v>
                </c:pt>
                <c:pt idx="93">
                  <c:v>7797</c:v>
                </c:pt>
                <c:pt idx="94">
                  <c:v>7798</c:v>
                </c:pt>
                <c:pt idx="95">
                  <c:v>7799</c:v>
                </c:pt>
                <c:pt idx="96">
                  <c:v>7800</c:v>
                </c:pt>
                <c:pt idx="97">
                  <c:v>7801</c:v>
                </c:pt>
                <c:pt idx="98">
                  <c:v>7802</c:v>
                </c:pt>
                <c:pt idx="99">
                  <c:v>7803</c:v>
                </c:pt>
                <c:pt idx="100">
                  <c:v>7804</c:v>
                </c:pt>
                <c:pt idx="101">
                  <c:v>7805</c:v>
                </c:pt>
                <c:pt idx="102">
                  <c:v>7806</c:v>
                </c:pt>
                <c:pt idx="103">
                  <c:v>7807</c:v>
                </c:pt>
                <c:pt idx="104">
                  <c:v>7808</c:v>
                </c:pt>
                <c:pt idx="105">
                  <c:v>7809</c:v>
                </c:pt>
                <c:pt idx="106">
                  <c:v>7810</c:v>
                </c:pt>
                <c:pt idx="107">
                  <c:v>7811</c:v>
                </c:pt>
                <c:pt idx="108">
                  <c:v>7812</c:v>
                </c:pt>
                <c:pt idx="109">
                  <c:v>7813</c:v>
                </c:pt>
                <c:pt idx="110">
                  <c:v>7814</c:v>
                </c:pt>
                <c:pt idx="111">
                  <c:v>7815</c:v>
                </c:pt>
                <c:pt idx="112">
                  <c:v>7816</c:v>
                </c:pt>
                <c:pt idx="113">
                  <c:v>7817</c:v>
                </c:pt>
                <c:pt idx="114">
                  <c:v>7818</c:v>
                </c:pt>
                <c:pt idx="115">
                  <c:v>7819</c:v>
                </c:pt>
                <c:pt idx="116">
                  <c:v>7820</c:v>
                </c:pt>
                <c:pt idx="117">
                  <c:v>7821</c:v>
                </c:pt>
                <c:pt idx="118">
                  <c:v>7822</c:v>
                </c:pt>
                <c:pt idx="119">
                  <c:v>7823</c:v>
                </c:pt>
                <c:pt idx="120">
                  <c:v>7824</c:v>
                </c:pt>
                <c:pt idx="121">
                  <c:v>7825</c:v>
                </c:pt>
                <c:pt idx="122">
                  <c:v>7826</c:v>
                </c:pt>
                <c:pt idx="123">
                  <c:v>7827</c:v>
                </c:pt>
                <c:pt idx="124">
                  <c:v>7828</c:v>
                </c:pt>
                <c:pt idx="125">
                  <c:v>7829</c:v>
                </c:pt>
                <c:pt idx="126">
                  <c:v>7830</c:v>
                </c:pt>
                <c:pt idx="127">
                  <c:v>7831</c:v>
                </c:pt>
                <c:pt idx="128">
                  <c:v>7832</c:v>
                </c:pt>
                <c:pt idx="129">
                  <c:v>7833</c:v>
                </c:pt>
                <c:pt idx="130">
                  <c:v>7834</c:v>
                </c:pt>
                <c:pt idx="131">
                  <c:v>7835</c:v>
                </c:pt>
                <c:pt idx="132">
                  <c:v>7836</c:v>
                </c:pt>
                <c:pt idx="133">
                  <c:v>7837</c:v>
                </c:pt>
                <c:pt idx="134">
                  <c:v>7838</c:v>
                </c:pt>
                <c:pt idx="135">
                  <c:v>7839</c:v>
                </c:pt>
                <c:pt idx="136">
                  <c:v>7840</c:v>
                </c:pt>
                <c:pt idx="137">
                  <c:v>7841</c:v>
                </c:pt>
                <c:pt idx="138">
                  <c:v>7842</c:v>
                </c:pt>
                <c:pt idx="139">
                  <c:v>7843</c:v>
                </c:pt>
                <c:pt idx="140">
                  <c:v>7844</c:v>
                </c:pt>
                <c:pt idx="141">
                  <c:v>7845</c:v>
                </c:pt>
                <c:pt idx="142">
                  <c:v>7846</c:v>
                </c:pt>
                <c:pt idx="143">
                  <c:v>7847</c:v>
                </c:pt>
                <c:pt idx="144">
                  <c:v>7848</c:v>
                </c:pt>
                <c:pt idx="145">
                  <c:v>7849</c:v>
                </c:pt>
                <c:pt idx="146">
                  <c:v>7850</c:v>
                </c:pt>
                <c:pt idx="147">
                  <c:v>7851</c:v>
                </c:pt>
                <c:pt idx="148">
                  <c:v>7852</c:v>
                </c:pt>
                <c:pt idx="149">
                  <c:v>7853</c:v>
                </c:pt>
                <c:pt idx="150">
                  <c:v>7854</c:v>
                </c:pt>
                <c:pt idx="151">
                  <c:v>7855</c:v>
                </c:pt>
                <c:pt idx="152">
                  <c:v>7856</c:v>
                </c:pt>
                <c:pt idx="153">
                  <c:v>7857</c:v>
                </c:pt>
                <c:pt idx="154">
                  <c:v>7858</c:v>
                </c:pt>
                <c:pt idx="155">
                  <c:v>7859</c:v>
                </c:pt>
                <c:pt idx="156">
                  <c:v>7860</c:v>
                </c:pt>
                <c:pt idx="157">
                  <c:v>7861</c:v>
                </c:pt>
                <c:pt idx="158">
                  <c:v>7862</c:v>
                </c:pt>
                <c:pt idx="159">
                  <c:v>7863</c:v>
                </c:pt>
                <c:pt idx="160">
                  <c:v>7864</c:v>
                </c:pt>
                <c:pt idx="161">
                  <c:v>7865</c:v>
                </c:pt>
                <c:pt idx="162">
                  <c:v>7866</c:v>
                </c:pt>
                <c:pt idx="163">
                  <c:v>7867</c:v>
                </c:pt>
                <c:pt idx="164">
                  <c:v>7868</c:v>
                </c:pt>
                <c:pt idx="165">
                  <c:v>7869</c:v>
                </c:pt>
                <c:pt idx="166">
                  <c:v>7870</c:v>
                </c:pt>
                <c:pt idx="167">
                  <c:v>7871</c:v>
                </c:pt>
                <c:pt idx="168">
                  <c:v>7872</c:v>
                </c:pt>
                <c:pt idx="169">
                  <c:v>7873</c:v>
                </c:pt>
                <c:pt idx="170">
                  <c:v>7874</c:v>
                </c:pt>
                <c:pt idx="171">
                  <c:v>7875</c:v>
                </c:pt>
                <c:pt idx="172">
                  <c:v>7876</c:v>
                </c:pt>
                <c:pt idx="173">
                  <c:v>7877</c:v>
                </c:pt>
                <c:pt idx="174">
                  <c:v>7878</c:v>
                </c:pt>
                <c:pt idx="175">
                  <c:v>7879</c:v>
                </c:pt>
                <c:pt idx="176">
                  <c:v>7880</c:v>
                </c:pt>
                <c:pt idx="177">
                  <c:v>7881</c:v>
                </c:pt>
                <c:pt idx="178">
                  <c:v>7882</c:v>
                </c:pt>
                <c:pt idx="179">
                  <c:v>7883</c:v>
                </c:pt>
                <c:pt idx="180">
                  <c:v>7884</c:v>
                </c:pt>
                <c:pt idx="181">
                  <c:v>7885</c:v>
                </c:pt>
                <c:pt idx="182">
                  <c:v>7886</c:v>
                </c:pt>
                <c:pt idx="183">
                  <c:v>7887</c:v>
                </c:pt>
                <c:pt idx="184">
                  <c:v>7888</c:v>
                </c:pt>
                <c:pt idx="185">
                  <c:v>7889</c:v>
                </c:pt>
                <c:pt idx="186">
                  <c:v>7890</c:v>
                </c:pt>
                <c:pt idx="187">
                  <c:v>7891</c:v>
                </c:pt>
                <c:pt idx="188">
                  <c:v>7892</c:v>
                </c:pt>
                <c:pt idx="189">
                  <c:v>7893</c:v>
                </c:pt>
                <c:pt idx="190">
                  <c:v>7894</c:v>
                </c:pt>
                <c:pt idx="191">
                  <c:v>7895</c:v>
                </c:pt>
                <c:pt idx="192">
                  <c:v>7896</c:v>
                </c:pt>
                <c:pt idx="193">
                  <c:v>7897</c:v>
                </c:pt>
                <c:pt idx="194">
                  <c:v>7898</c:v>
                </c:pt>
                <c:pt idx="195">
                  <c:v>7899</c:v>
                </c:pt>
                <c:pt idx="196">
                  <c:v>7900</c:v>
                </c:pt>
                <c:pt idx="197">
                  <c:v>7901</c:v>
                </c:pt>
                <c:pt idx="198">
                  <c:v>7902</c:v>
                </c:pt>
                <c:pt idx="199">
                  <c:v>7903</c:v>
                </c:pt>
                <c:pt idx="200">
                  <c:v>7904</c:v>
                </c:pt>
                <c:pt idx="201">
                  <c:v>7905</c:v>
                </c:pt>
                <c:pt idx="202">
                  <c:v>7906</c:v>
                </c:pt>
                <c:pt idx="203">
                  <c:v>7907</c:v>
                </c:pt>
                <c:pt idx="204">
                  <c:v>7908</c:v>
                </c:pt>
                <c:pt idx="205">
                  <c:v>7909</c:v>
                </c:pt>
                <c:pt idx="206">
                  <c:v>7910</c:v>
                </c:pt>
                <c:pt idx="207">
                  <c:v>7911</c:v>
                </c:pt>
                <c:pt idx="208">
                  <c:v>7912</c:v>
                </c:pt>
                <c:pt idx="209">
                  <c:v>7913</c:v>
                </c:pt>
                <c:pt idx="210">
                  <c:v>7914</c:v>
                </c:pt>
                <c:pt idx="211">
                  <c:v>7915</c:v>
                </c:pt>
                <c:pt idx="212">
                  <c:v>7916</c:v>
                </c:pt>
                <c:pt idx="213">
                  <c:v>7917</c:v>
                </c:pt>
                <c:pt idx="214">
                  <c:v>7918</c:v>
                </c:pt>
                <c:pt idx="215">
                  <c:v>7919</c:v>
                </c:pt>
                <c:pt idx="216">
                  <c:v>7920</c:v>
                </c:pt>
                <c:pt idx="217">
                  <c:v>7921</c:v>
                </c:pt>
                <c:pt idx="218">
                  <c:v>7922</c:v>
                </c:pt>
                <c:pt idx="219">
                  <c:v>7923</c:v>
                </c:pt>
                <c:pt idx="220">
                  <c:v>7924</c:v>
                </c:pt>
                <c:pt idx="221">
                  <c:v>7925</c:v>
                </c:pt>
                <c:pt idx="222">
                  <c:v>7926</c:v>
                </c:pt>
                <c:pt idx="223">
                  <c:v>7927</c:v>
                </c:pt>
                <c:pt idx="224">
                  <c:v>7928</c:v>
                </c:pt>
                <c:pt idx="225">
                  <c:v>7929</c:v>
                </c:pt>
                <c:pt idx="226">
                  <c:v>7930</c:v>
                </c:pt>
                <c:pt idx="227">
                  <c:v>7931</c:v>
                </c:pt>
                <c:pt idx="228">
                  <c:v>7932</c:v>
                </c:pt>
                <c:pt idx="229">
                  <c:v>7933</c:v>
                </c:pt>
                <c:pt idx="230">
                  <c:v>7934</c:v>
                </c:pt>
                <c:pt idx="231">
                  <c:v>7935</c:v>
                </c:pt>
                <c:pt idx="232">
                  <c:v>7936</c:v>
                </c:pt>
                <c:pt idx="233">
                  <c:v>7937</c:v>
                </c:pt>
                <c:pt idx="234">
                  <c:v>7938</c:v>
                </c:pt>
                <c:pt idx="235">
                  <c:v>7939</c:v>
                </c:pt>
                <c:pt idx="236">
                  <c:v>7940</c:v>
                </c:pt>
                <c:pt idx="237">
                  <c:v>7941</c:v>
                </c:pt>
                <c:pt idx="238">
                  <c:v>7942</c:v>
                </c:pt>
                <c:pt idx="239">
                  <c:v>7943</c:v>
                </c:pt>
                <c:pt idx="240">
                  <c:v>7944</c:v>
                </c:pt>
                <c:pt idx="241">
                  <c:v>7945</c:v>
                </c:pt>
                <c:pt idx="242">
                  <c:v>7946</c:v>
                </c:pt>
                <c:pt idx="243">
                  <c:v>7947</c:v>
                </c:pt>
                <c:pt idx="244">
                  <c:v>7948</c:v>
                </c:pt>
                <c:pt idx="245">
                  <c:v>7949</c:v>
                </c:pt>
                <c:pt idx="246">
                  <c:v>7950</c:v>
                </c:pt>
                <c:pt idx="247">
                  <c:v>7951</c:v>
                </c:pt>
                <c:pt idx="248">
                  <c:v>7952</c:v>
                </c:pt>
                <c:pt idx="249">
                  <c:v>7953</c:v>
                </c:pt>
                <c:pt idx="250">
                  <c:v>7954</c:v>
                </c:pt>
                <c:pt idx="251">
                  <c:v>7955</c:v>
                </c:pt>
                <c:pt idx="252">
                  <c:v>7956</c:v>
                </c:pt>
                <c:pt idx="253">
                  <c:v>7957</c:v>
                </c:pt>
                <c:pt idx="254">
                  <c:v>7958</c:v>
                </c:pt>
                <c:pt idx="255">
                  <c:v>7959</c:v>
                </c:pt>
                <c:pt idx="256">
                  <c:v>7960</c:v>
                </c:pt>
                <c:pt idx="257">
                  <c:v>7961</c:v>
                </c:pt>
                <c:pt idx="258">
                  <c:v>7962</c:v>
                </c:pt>
                <c:pt idx="259">
                  <c:v>7963</c:v>
                </c:pt>
                <c:pt idx="260">
                  <c:v>7964</c:v>
                </c:pt>
                <c:pt idx="261">
                  <c:v>7965</c:v>
                </c:pt>
                <c:pt idx="262">
                  <c:v>7966</c:v>
                </c:pt>
                <c:pt idx="263">
                  <c:v>7967</c:v>
                </c:pt>
                <c:pt idx="264">
                  <c:v>7968</c:v>
                </c:pt>
                <c:pt idx="265">
                  <c:v>7969</c:v>
                </c:pt>
                <c:pt idx="266">
                  <c:v>7970</c:v>
                </c:pt>
                <c:pt idx="267">
                  <c:v>7971</c:v>
                </c:pt>
                <c:pt idx="268">
                  <c:v>7972</c:v>
                </c:pt>
                <c:pt idx="269">
                  <c:v>7973</c:v>
                </c:pt>
                <c:pt idx="270">
                  <c:v>7974</c:v>
                </c:pt>
                <c:pt idx="271">
                  <c:v>7975</c:v>
                </c:pt>
                <c:pt idx="272">
                  <c:v>7976</c:v>
                </c:pt>
                <c:pt idx="273">
                  <c:v>7977</c:v>
                </c:pt>
                <c:pt idx="274">
                  <c:v>7978</c:v>
                </c:pt>
                <c:pt idx="275">
                  <c:v>7979</c:v>
                </c:pt>
                <c:pt idx="276">
                  <c:v>7980</c:v>
                </c:pt>
                <c:pt idx="277">
                  <c:v>7981</c:v>
                </c:pt>
                <c:pt idx="278">
                  <c:v>7982</c:v>
                </c:pt>
                <c:pt idx="279">
                  <c:v>7983</c:v>
                </c:pt>
                <c:pt idx="280">
                  <c:v>7984</c:v>
                </c:pt>
                <c:pt idx="281">
                  <c:v>7985</c:v>
                </c:pt>
                <c:pt idx="282">
                  <c:v>7986</c:v>
                </c:pt>
                <c:pt idx="283">
                  <c:v>7987</c:v>
                </c:pt>
                <c:pt idx="284">
                  <c:v>7988</c:v>
                </c:pt>
                <c:pt idx="285">
                  <c:v>7989</c:v>
                </c:pt>
                <c:pt idx="286">
                  <c:v>7990</c:v>
                </c:pt>
                <c:pt idx="287">
                  <c:v>7991</c:v>
                </c:pt>
                <c:pt idx="288">
                  <c:v>7992</c:v>
                </c:pt>
                <c:pt idx="289">
                  <c:v>7993</c:v>
                </c:pt>
                <c:pt idx="290">
                  <c:v>7994</c:v>
                </c:pt>
                <c:pt idx="291">
                  <c:v>7995</c:v>
                </c:pt>
                <c:pt idx="292">
                  <c:v>7996</c:v>
                </c:pt>
                <c:pt idx="293">
                  <c:v>7997</c:v>
                </c:pt>
                <c:pt idx="294">
                  <c:v>7998</c:v>
                </c:pt>
                <c:pt idx="295">
                  <c:v>7999</c:v>
                </c:pt>
                <c:pt idx="296">
                  <c:v>8000</c:v>
                </c:pt>
                <c:pt idx="297">
                  <c:v>8001</c:v>
                </c:pt>
                <c:pt idx="298">
                  <c:v>8002</c:v>
                </c:pt>
                <c:pt idx="299">
                  <c:v>8003</c:v>
                </c:pt>
                <c:pt idx="300">
                  <c:v>8004</c:v>
                </c:pt>
                <c:pt idx="301">
                  <c:v>8005</c:v>
                </c:pt>
                <c:pt idx="302">
                  <c:v>8006</c:v>
                </c:pt>
                <c:pt idx="303">
                  <c:v>8007</c:v>
                </c:pt>
                <c:pt idx="304">
                  <c:v>8008</c:v>
                </c:pt>
                <c:pt idx="305">
                  <c:v>8009</c:v>
                </c:pt>
                <c:pt idx="306">
                  <c:v>8010</c:v>
                </c:pt>
                <c:pt idx="307">
                  <c:v>8011</c:v>
                </c:pt>
                <c:pt idx="308">
                  <c:v>8012</c:v>
                </c:pt>
                <c:pt idx="309">
                  <c:v>8013</c:v>
                </c:pt>
                <c:pt idx="310">
                  <c:v>8014</c:v>
                </c:pt>
                <c:pt idx="311">
                  <c:v>8015</c:v>
                </c:pt>
                <c:pt idx="312">
                  <c:v>8016</c:v>
                </c:pt>
                <c:pt idx="313">
                  <c:v>8017</c:v>
                </c:pt>
                <c:pt idx="314">
                  <c:v>8018</c:v>
                </c:pt>
                <c:pt idx="315">
                  <c:v>8019</c:v>
                </c:pt>
                <c:pt idx="316">
                  <c:v>8020</c:v>
                </c:pt>
                <c:pt idx="317">
                  <c:v>8021</c:v>
                </c:pt>
                <c:pt idx="318">
                  <c:v>8022</c:v>
                </c:pt>
                <c:pt idx="319">
                  <c:v>8023</c:v>
                </c:pt>
                <c:pt idx="320">
                  <c:v>8024</c:v>
                </c:pt>
                <c:pt idx="321">
                  <c:v>8025</c:v>
                </c:pt>
                <c:pt idx="322">
                  <c:v>8026</c:v>
                </c:pt>
                <c:pt idx="323">
                  <c:v>8027</c:v>
                </c:pt>
                <c:pt idx="324">
                  <c:v>8028</c:v>
                </c:pt>
                <c:pt idx="325">
                  <c:v>8029</c:v>
                </c:pt>
                <c:pt idx="326">
                  <c:v>8030</c:v>
                </c:pt>
                <c:pt idx="327">
                  <c:v>8031</c:v>
                </c:pt>
                <c:pt idx="328">
                  <c:v>8032</c:v>
                </c:pt>
                <c:pt idx="329">
                  <c:v>8033</c:v>
                </c:pt>
                <c:pt idx="330">
                  <c:v>8034</c:v>
                </c:pt>
                <c:pt idx="331">
                  <c:v>8035</c:v>
                </c:pt>
                <c:pt idx="332">
                  <c:v>8036</c:v>
                </c:pt>
                <c:pt idx="333">
                  <c:v>8037</c:v>
                </c:pt>
                <c:pt idx="334">
                  <c:v>8038</c:v>
                </c:pt>
                <c:pt idx="335">
                  <c:v>8039</c:v>
                </c:pt>
                <c:pt idx="336">
                  <c:v>8040</c:v>
                </c:pt>
                <c:pt idx="337">
                  <c:v>8041</c:v>
                </c:pt>
                <c:pt idx="338">
                  <c:v>8042</c:v>
                </c:pt>
                <c:pt idx="339">
                  <c:v>8043</c:v>
                </c:pt>
                <c:pt idx="340">
                  <c:v>8044</c:v>
                </c:pt>
                <c:pt idx="341">
                  <c:v>8045</c:v>
                </c:pt>
                <c:pt idx="342">
                  <c:v>8046</c:v>
                </c:pt>
                <c:pt idx="343">
                  <c:v>8047</c:v>
                </c:pt>
                <c:pt idx="344">
                  <c:v>8048</c:v>
                </c:pt>
                <c:pt idx="345">
                  <c:v>8049</c:v>
                </c:pt>
                <c:pt idx="346">
                  <c:v>8050</c:v>
                </c:pt>
                <c:pt idx="347">
                  <c:v>8051</c:v>
                </c:pt>
                <c:pt idx="348">
                  <c:v>8052</c:v>
                </c:pt>
                <c:pt idx="349">
                  <c:v>8053</c:v>
                </c:pt>
                <c:pt idx="350">
                  <c:v>8054</c:v>
                </c:pt>
                <c:pt idx="351">
                  <c:v>8055</c:v>
                </c:pt>
                <c:pt idx="352">
                  <c:v>8056</c:v>
                </c:pt>
                <c:pt idx="353">
                  <c:v>8057</c:v>
                </c:pt>
                <c:pt idx="354">
                  <c:v>8058</c:v>
                </c:pt>
                <c:pt idx="355">
                  <c:v>8059</c:v>
                </c:pt>
                <c:pt idx="356">
                  <c:v>8060</c:v>
                </c:pt>
                <c:pt idx="357">
                  <c:v>8061</c:v>
                </c:pt>
                <c:pt idx="358">
                  <c:v>8062</c:v>
                </c:pt>
                <c:pt idx="359">
                  <c:v>8063</c:v>
                </c:pt>
                <c:pt idx="360">
                  <c:v>8064</c:v>
                </c:pt>
                <c:pt idx="361">
                  <c:v>8065</c:v>
                </c:pt>
                <c:pt idx="362">
                  <c:v>8066</c:v>
                </c:pt>
                <c:pt idx="363">
                  <c:v>8067</c:v>
                </c:pt>
                <c:pt idx="364">
                  <c:v>8068</c:v>
                </c:pt>
                <c:pt idx="365">
                  <c:v>8069</c:v>
                </c:pt>
                <c:pt idx="366">
                  <c:v>8070</c:v>
                </c:pt>
                <c:pt idx="367">
                  <c:v>8071</c:v>
                </c:pt>
                <c:pt idx="368">
                  <c:v>8072</c:v>
                </c:pt>
                <c:pt idx="369">
                  <c:v>8073</c:v>
                </c:pt>
                <c:pt idx="370">
                  <c:v>8074</c:v>
                </c:pt>
                <c:pt idx="371">
                  <c:v>8075</c:v>
                </c:pt>
                <c:pt idx="372">
                  <c:v>8076</c:v>
                </c:pt>
                <c:pt idx="373">
                  <c:v>8077</c:v>
                </c:pt>
                <c:pt idx="374">
                  <c:v>8078</c:v>
                </c:pt>
                <c:pt idx="375">
                  <c:v>8079</c:v>
                </c:pt>
                <c:pt idx="376">
                  <c:v>8080</c:v>
                </c:pt>
                <c:pt idx="377">
                  <c:v>8081</c:v>
                </c:pt>
                <c:pt idx="378">
                  <c:v>8082</c:v>
                </c:pt>
                <c:pt idx="379">
                  <c:v>8083</c:v>
                </c:pt>
                <c:pt idx="380">
                  <c:v>8084</c:v>
                </c:pt>
                <c:pt idx="381">
                  <c:v>8085</c:v>
                </c:pt>
                <c:pt idx="382">
                  <c:v>8086</c:v>
                </c:pt>
                <c:pt idx="383">
                  <c:v>8087</c:v>
                </c:pt>
                <c:pt idx="384">
                  <c:v>8088</c:v>
                </c:pt>
                <c:pt idx="385">
                  <c:v>8089</c:v>
                </c:pt>
                <c:pt idx="386">
                  <c:v>8090</c:v>
                </c:pt>
                <c:pt idx="387">
                  <c:v>8091</c:v>
                </c:pt>
                <c:pt idx="388">
                  <c:v>8092</c:v>
                </c:pt>
                <c:pt idx="389">
                  <c:v>8093</c:v>
                </c:pt>
                <c:pt idx="390">
                  <c:v>8094</c:v>
                </c:pt>
                <c:pt idx="391">
                  <c:v>8095</c:v>
                </c:pt>
                <c:pt idx="392">
                  <c:v>8096</c:v>
                </c:pt>
                <c:pt idx="393">
                  <c:v>8097</c:v>
                </c:pt>
                <c:pt idx="394">
                  <c:v>8098</c:v>
                </c:pt>
                <c:pt idx="395">
                  <c:v>8099</c:v>
                </c:pt>
                <c:pt idx="396">
                  <c:v>8100</c:v>
                </c:pt>
                <c:pt idx="397">
                  <c:v>8101</c:v>
                </c:pt>
                <c:pt idx="398">
                  <c:v>8102</c:v>
                </c:pt>
                <c:pt idx="399">
                  <c:v>8103</c:v>
                </c:pt>
                <c:pt idx="400">
                  <c:v>8104</c:v>
                </c:pt>
                <c:pt idx="401">
                  <c:v>8105</c:v>
                </c:pt>
                <c:pt idx="402">
                  <c:v>8106</c:v>
                </c:pt>
                <c:pt idx="403">
                  <c:v>8107</c:v>
                </c:pt>
                <c:pt idx="404">
                  <c:v>8108</c:v>
                </c:pt>
                <c:pt idx="405">
                  <c:v>8109</c:v>
                </c:pt>
                <c:pt idx="406">
                  <c:v>8110</c:v>
                </c:pt>
                <c:pt idx="407">
                  <c:v>8111</c:v>
                </c:pt>
                <c:pt idx="408">
                  <c:v>8112</c:v>
                </c:pt>
                <c:pt idx="409">
                  <c:v>8113</c:v>
                </c:pt>
                <c:pt idx="410">
                  <c:v>8114</c:v>
                </c:pt>
                <c:pt idx="411">
                  <c:v>8115</c:v>
                </c:pt>
                <c:pt idx="412">
                  <c:v>8116</c:v>
                </c:pt>
                <c:pt idx="413">
                  <c:v>8117</c:v>
                </c:pt>
                <c:pt idx="414">
                  <c:v>8118</c:v>
                </c:pt>
                <c:pt idx="415">
                  <c:v>8119</c:v>
                </c:pt>
                <c:pt idx="416">
                  <c:v>8120</c:v>
                </c:pt>
                <c:pt idx="417">
                  <c:v>8121</c:v>
                </c:pt>
                <c:pt idx="418">
                  <c:v>8122</c:v>
                </c:pt>
                <c:pt idx="419">
                  <c:v>8123</c:v>
                </c:pt>
                <c:pt idx="420">
                  <c:v>8124</c:v>
                </c:pt>
                <c:pt idx="421">
                  <c:v>8125</c:v>
                </c:pt>
                <c:pt idx="422">
                  <c:v>8126</c:v>
                </c:pt>
                <c:pt idx="423">
                  <c:v>8127</c:v>
                </c:pt>
                <c:pt idx="424">
                  <c:v>8128</c:v>
                </c:pt>
                <c:pt idx="425">
                  <c:v>8129</c:v>
                </c:pt>
                <c:pt idx="426">
                  <c:v>8130</c:v>
                </c:pt>
                <c:pt idx="427">
                  <c:v>8131</c:v>
                </c:pt>
                <c:pt idx="428">
                  <c:v>8132</c:v>
                </c:pt>
                <c:pt idx="429">
                  <c:v>8133</c:v>
                </c:pt>
                <c:pt idx="430">
                  <c:v>8134</c:v>
                </c:pt>
                <c:pt idx="431">
                  <c:v>8135</c:v>
                </c:pt>
                <c:pt idx="432">
                  <c:v>8136</c:v>
                </c:pt>
                <c:pt idx="433">
                  <c:v>8137</c:v>
                </c:pt>
                <c:pt idx="434">
                  <c:v>8138</c:v>
                </c:pt>
                <c:pt idx="435">
                  <c:v>8139</c:v>
                </c:pt>
                <c:pt idx="436">
                  <c:v>8140</c:v>
                </c:pt>
                <c:pt idx="437">
                  <c:v>8141</c:v>
                </c:pt>
                <c:pt idx="438">
                  <c:v>8142</c:v>
                </c:pt>
                <c:pt idx="439">
                  <c:v>8143</c:v>
                </c:pt>
                <c:pt idx="440">
                  <c:v>8144</c:v>
                </c:pt>
                <c:pt idx="441">
                  <c:v>8145</c:v>
                </c:pt>
                <c:pt idx="442">
                  <c:v>8146</c:v>
                </c:pt>
                <c:pt idx="443">
                  <c:v>8147</c:v>
                </c:pt>
                <c:pt idx="444">
                  <c:v>8148</c:v>
                </c:pt>
                <c:pt idx="445">
                  <c:v>8149</c:v>
                </c:pt>
                <c:pt idx="446">
                  <c:v>8150</c:v>
                </c:pt>
                <c:pt idx="447">
                  <c:v>8151</c:v>
                </c:pt>
                <c:pt idx="448">
                  <c:v>8152</c:v>
                </c:pt>
                <c:pt idx="449">
                  <c:v>8153</c:v>
                </c:pt>
                <c:pt idx="450">
                  <c:v>8154</c:v>
                </c:pt>
                <c:pt idx="451">
                  <c:v>8155</c:v>
                </c:pt>
                <c:pt idx="452">
                  <c:v>8156</c:v>
                </c:pt>
                <c:pt idx="453">
                  <c:v>8157</c:v>
                </c:pt>
                <c:pt idx="454">
                  <c:v>8158</c:v>
                </c:pt>
                <c:pt idx="455">
                  <c:v>8159</c:v>
                </c:pt>
                <c:pt idx="456">
                  <c:v>8160</c:v>
                </c:pt>
                <c:pt idx="457">
                  <c:v>8161</c:v>
                </c:pt>
                <c:pt idx="458">
                  <c:v>8162</c:v>
                </c:pt>
                <c:pt idx="459">
                  <c:v>8163</c:v>
                </c:pt>
                <c:pt idx="460">
                  <c:v>8164</c:v>
                </c:pt>
                <c:pt idx="461">
                  <c:v>8165</c:v>
                </c:pt>
                <c:pt idx="462">
                  <c:v>8166</c:v>
                </c:pt>
                <c:pt idx="463">
                  <c:v>8167</c:v>
                </c:pt>
                <c:pt idx="464">
                  <c:v>8168</c:v>
                </c:pt>
                <c:pt idx="465">
                  <c:v>8169</c:v>
                </c:pt>
                <c:pt idx="466">
                  <c:v>8170</c:v>
                </c:pt>
                <c:pt idx="467">
                  <c:v>8171</c:v>
                </c:pt>
                <c:pt idx="468">
                  <c:v>8172</c:v>
                </c:pt>
                <c:pt idx="469">
                  <c:v>8173</c:v>
                </c:pt>
                <c:pt idx="470">
                  <c:v>8174</c:v>
                </c:pt>
                <c:pt idx="471">
                  <c:v>8175</c:v>
                </c:pt>
                <c:pt idx="472">
                  <c:v>8176</c:v>
                </c:pt>
                <c:pt idx="473">
                  <c:v>8177</c:v>
                </c:pt>
                <c:pt idx="474">
                  <c:v>8178</c:v>
                </c:pt>
                <c:pt idx="475">
                  <c:v>8179</c:v>
                </c:pt>
                <c:pt idx="476">
                  <c:v>8180</c:v>
                </c:pt>
                <c:pt idx="477">
                  <c:v>8181</c:v>
                </c:pt>
                <c:pt idx="478">
                  <c:v>8182</c:v>
                </c:pt>
                <c:pt idx="479">
                  <c:v>8183</c:v>
                </c:pt>
                <c:pt idx="480">
                  <c:v>8184</c:v>
                </c:pt>
                <c:pt idx="481">
                  <c:v>8185</c:v>
                </c:pt>
                <c:pt idx="482">
                  <c:v>8186</c:v>
                </c:pt>
                <c:pt idx="483">
                  <c:v>8187</c:v>
                </c:pt>
                <c:pt idx="484">
                  <c:v>8188</c:v>
                </c:pt>
                <c:pt idx="485">
                  <c:v>8189</c:v>
                </c:pt>
                <c:pt idx="486">
                  <c:v>8190</c:v>
                </c:pt>
                <c:pt idx="487">
                  <c:v>8191</c:v>
                </c:pt>
                <c:pt idx="488">
                  <c:v>8192</c:v>
                </c:pt>
                <c:pt idx="489">
                  <c:v>8193</c:v>
                </c:pt>
                <c:pt idx="490">
                  <c:v>8194</c:v>
                </c:pt>
                <c:pt idx="491">
                  <c:v>8195</c:v>
                </c:pt>
                <c:pt idx="492">
                  <c:v>8196</c:v>
                </c:pt>
                <c:pt idx="493">
                  <c:v>8197</c:v>
                </c:pt>
                <c:pt idx="494">
                  <c:v>8198</c:v>
                </c:pt>
                <c:pt idx="495">
                  <c:v>8199</c:v>
                </c:pt>
                <c:pt idx="496">
                  <c:v>8200</c:v>
                </c:pt>
                <c:pt idx="497">
                  <c:v>8201</c:v>
                </c:pt>
                <c:pt idx="498">
                  <c:v>8202</c:v>
                </c:pt>
                <c:pt idx="499">
                  <c:v>8203</c:v>
                </c:pt>
                <c:pt idx="500">
                  <c:v>8204</c:v>
                </c:pt>
                <c:pt idx="501">
                  <c:v>8205</c:v>
                </c:pt>
                <c:pt idx="502">
                  <c:v>8206</c:v>
                </c:pt>
                <c:pt idx="503">
                  <c:v>8207</c:v>
                </c:pt>
                <c:pt idx="504">
                  <c:v>8208</c:v>
                </c:pt>
                <c:pt idx="505">
                  <c:v>8209</c:v>
                </c:pt>
                <c:pt idx="506">
                  <c:v>8210</c:v>
                </c:pt>
                <c:pt idx="507">
                  <c:v>8211</c:v>
                </c:pt>
                <c:pt idx="508">
                  <c:v>8212</c:v>
                </c:pt>
                <c:pt idx="509">
                  <c:v>8213</c:v>
                </c:pt>
                <c:pt idx="510">
                  <c:v>8214</c:v>
                </c:pt>
                <c:pt idx="511">
                  <c:v>8215</c:v>
                </c:pt>
                <c:pt idx="512">
                  <c:v>8216</c:v>
                </c:pt>
                <c:pt idx="513">
                  <c:v>8217</c:v>
                </c:pt>
                <c:pt idx="514">
                  <c:v>8218</c:v>
                </c:pt>
                <c:pt idx="515">
                  <c:v>8219</c:v>
                </c:pt>
                <c:pt idx="516">
                  <c:v>8220</c:v>
                </c:pt>
                <c:pt idx="517">
                  <c:v>8221</c:v>
                </c:pt>
                <c:pt idx="518">
                  <c:v>8222</c:v>
                </c:pt>
                <c:pt idx="519">
                  <c:v>8223</c:v>
                </c:pt>
                <c:pt idx="520">
                  <c:v>8224</c:v>
                </c:pt>
                <c:pt idx="521">
                  <c:v>8225</c:v>
                </c:pt>
                <c:pt idx="522">
                  <c:v>8226</c:v>
                </c:pt>
                <c:pt idx="523">
                  <c:v>8227</c:v>
                </c:pt>
                <c:pt idx="524">
                  <c:v>8228</c:v>
                </c:pt>
                <c:pt idx="525">
                  <c:v>8229</c:v>
                </c:pt>
                <c:pt idx="526">
                  <c:v>8230</c:v>
                </c:pt>
                <c:pt idx="527">
                  <c:v>8231</c:v>
                </c:pt>
                <c:pt idx="528">
                  <c:v>8232</c:v>
                </c:pt>
                <c:pt idx="529">
                  <c:v>8233</c:v>
                </c:pt>
                <c:pt idx="530">
                  <c:v>8234</c:v>
                </c:pt>
                <c:pt idx="531">
                  <c:v>8235</c:v>
                </c:pt>
                <c:pt idx="532">
                  <c:v>8236</c:v>
                </c:pt>
                <c:pt idx="533">
                  <c:v>8237</c:v>
                </c:pt>
                <c:pt idx="534">
                  <c:v>8238</c:v>
                </c:pt>
                <c:pt idx="535">
                  <c:v>8239</c:v>
                </c:pt>
                <c:pt idx="536">
                  <c:v>8240</c:v>
                </c:pt>
                <c:pt idx="537">
                  <c:v>8241</c:v>
                </c:pt>
                <c:pt idx="538">
                  <c:v>8242</c:v>
                </c:pt>
                <c:pt idx="539">
                  <c:v>8243</c:v>
                </c:pt>
                <c:pt idx="540">
                  <c:v>8244</c:v>
                </c:pt>
                <c:pt idx="541">
                  <c:v>8245</c:v>
                </c:pt>
                <c:pt idx="542">
                  <c:v>8246</c:v>
                </c:pt>
                <c:pt idx="543">
                  <c:v>8247</c:v>
                </c:pt>
                <c:pt idx="544">
                  <c:v>8248</c:v>
                </c:pt>
                <c:pt idx="545">
                  <c:v>8249</c:v>
                </c:pt>
                <c:pt idx="546">
                  <c:v>8250</c:v>
                </c:pt>
                <c:pt idx="547">
                  <c:v>8251</c:v>
                </c:pt>
                <c:pt idx="548">
                  <c:v>8252</c:v>
                </c:pt>
                <c:pt idx="549">
                  <c:v>8253</c:v>
                </c:pt>
                <c:pt idx="550">
                  <c:v>8254</c:v>
                </c:pt>
                <c:pt idx="551">
                  <c:v>8255</c:v>
                </c:pt>
                <c:pt idx="552">
                  <c:v>8256</c:v>
                </c:pt>
                <c:pt idx="553">
                  <c:v>8257</c:v>
                </c:pt>
                <c:pt idx="554">
                  <c:v>8258</c:v>
                </c:pt>
                <c:pt idx="555">
                  <c:v>8259</c:v>
                </c:pt>
                <c:pt idx="556">
                  <c:v>8260</c:v>
                </c:pt>
                <c:pt idx="557">
                  <c:v>8261</c:v>
                </c:pt>
                <c:pt idx="558">
                  <c:v>8262</c:v>
                </c:pt>
                <c:pt idx="559">
                  <c:v>8263</c:v>
                </c:pt>
                <c:pt idx="560">
                  <c:v>8264</c:v>
                </c:pt>
                <c:pt idx="561">
                  <c:v>8265</c:v>
                </c:pt>
                <c:pt idx="562">
                  <c:v>8266</c:v>
                </c:pt>
                <c:pt idx="563">
                  <c:v>8267</c:v>
                </c:pt>
                <c:pt idx="564">
                  <c:v>8268</c:v>
                </c:pt>
                <c:pt idx="565">
                  <c:v>8269</c:v>
                </c:pt>
                <c:pt idx="566">
                  <c:v>8270</c:v>
                </c:pt>
                <c:pt idx="567">
                  <c:v>8271</c:v>
                </c:pt>
                <c:pt idx="568">
                  <c:v>8272</c:v>
                </c:pt>
                <c:pt idx="569">
                  <c:v>8273</c:v>
                </c:pt>
                <c:pt idx="570">
                  <c:v>8274</c:v>
                </c:pt>
                <c:pt idx="571">
                  <c:v>8275</c:v>
                </c:pt>
                <c:pt idx="572">
                  <c:v>8276</c:v>
                </c:pt>
                <c:pt idx="573">
                  <c:v>8277</c:v>
                </c:pt>
                <c:pt idx="574">
                  <c:v>8278</c:v>
                </c:pt>
                <c:pt idx="575">
                  <c:v>8279</c:v>
                </c:pt>
                <c:pt idx="576">
                  <c:v>8280</c:v>
                </c:pt>
                <c:pt idx="577">
                  <c:v>8281</c:v>
                </c:pt>
                <c:pt idx="578">
                  <c:v>8282</c:v>
                </c:pt>
                <c:pt idx="579">
                  <c:v>8283</c:v>
                </c:pt>
                <c:pt idx="580">
                  <c:v>8284</c:v>
                </c:pt>
                <c:pt idx="581">
                  <c:v>8285</c:v>
                </c:pt>
                <c:pt idx="582">
                  <c:v>8286</c:v>
                </c:pt>
                <c:pt idx="583">
                  <c:v>8287</c:v>
                </c:pt>
                <c:pt idx="584">
                  <c:v>8288</c:v>
                </c:pt>
                <c:pt idx="585">
                  <c:v>8289</c:v>
                </c:pt>
                <c:pt idx="586">
                  <c:v>8290</c:v>
                </c:pt>
                <c:pt idx="587">
                  <c:v>8291</c:v>
                </c:pt>
                <c:pt idx="588">
                  <c:v>8292</c:v>
                </c:pt>
                <c:pt idx="589">
                  <c:v>8293</c:v>
                </c:pt>
                <c:pt idx="590">
                  <c:v>8294</c:v>
                </c:pt>
                <c:pt idx="591">
                  <c:v>8295</c:v>
                </c:pt>
                <c:pt idx="592">
                  <c:v>8296</c:v>
                </c:pt>
                <c:pt idx="593">
                  <c:v>8297</c:v>
                </c:pt>
                <c:pt idx="594">
                  <c:v>8298</c:v>
                </c:pt>
                <c:pt idx="595">
                  <c:v>8299</c:v>
                </c:pt>
                <c:pt idx="596">
                  <c:v>8300</c:v>
                </c:pt>
                <c:pt idx="597">
                  <c:v>8301</c:v>
                </c:pt>
                <c:pt idx="598">
                  <c:v>8302</c:v>
                </c:pt>
                <c:pt idx="599">
                  <c:v>8303</c:v>
                </c:pt>
                <c:pt idx="600">
                  <c:v>8304</c:v>
                </c:pt>
                <c:pt idx="601">
                  <c:v>8305</c:v>
                </c:pt>
                <c:pt idx="602">
                  <c:v>8306</c:v>
                </c:pt>
                <c:pt idx="603">
                  <c:v>8307</c:v>
                </c:pt>
                <c:pt idx="604">
                  <c:v>8308</c:v>
                </c:pt>
                <c:pt idx="605">
                  <c:v>8309</c:v>
                </c:pt>
                <c:pt idx="606">
                  <c:v>8310</c:v>
                </c:pt>
                <c:pt idx="607">
                  <c:v>8311</c:v>
                </c:pt>
                <c:pt idx="608">
                  <c:v>8312</c:v>
                </c:pt>
                <c:pt idx="609">
                  <c:v>8313</c:v>
                </c:pt>
                <c:pt idx="610">
                  <c:v>8314</c:v>
                </c:pt>
                <c:pt idx="611">
                  <c:v>8315</c:v>
                </c:pt>
                <c:pt idx="612">
                  <c:v>8316</c:v>
                </c:pt>
                <c:pt idx="613">
                  <c:v>8317</c:v>
                </c:pt>
                <c:pt idx="614">
                  <c:v>8318</c:v>
                </c:pt>
                <c:pt idx="615">
                  <c:v>8319</c:v>
                </c:pt>
                <c:pt idx="616">
                  <c:v>8320</c:v>
                </c:pt>
                <c:pt idx="617">
                  <c:v>8321</c:v>
                </c:pt>
                <c:pt idx="618">
                  <c:v>8322</c:v>
                </c:pt>
                <c:pt idx="619">
                  <c:v>8323</c:v>
                </c:pt>
                <c:pt idx="620">
                  <c:v>8324</c:v>
                </c:pt>
                <c:pt idx="621">
                  <c:v>8325</c:v>
                </c:pt>
                <c:pt idx="622">
                  <c:v>8326</c:v>
                </c:pt>
                <c:pt idx="623">
                  <c:v>8327</c:v>
                </c:pt>
                <c:pt idx="624">
                  <c:v>8328</c:v>
                </c:pt>
                <c:pt idx="625">
                  <c:v>8329</c:v>
                </c:pt>
                <c:pt idx="626">
                  <c:v>8330</c:v>
                </c:pt>
                <c:pt idx="627">
                  <c:v>8331</c:v>
                </c:pt>
                <c:pt idx="628">
                  <c:v>8332</c:v>
                </c:pt>
                <c:pt idx="629">
                  <c:v>8333</c:v>
                </c:pt>
                <c:pt idx="630">
                  <c:v>8334</c:v>
                </c:pt>
                <c:pt idx="631">
                  <c:v>8335</c:v>
                </c:pt>
                <c:pt idx="632">
                  <c:v>8336</c:v>
                </c:pt>
                <c:pt idx="633">
                  <c:v>8337</c:v>
                </c:pt>
                <c:pt idx="634">
                  <c:v>8338</c:v>
                </c:pt>
                <c:pt idx="635">
                  <c:v>8339</c:v>
                </c:pt>
                <c:pt idx="636">
                  <c:v>8340</c:v>
                </c:pt>
                <c:pt idx="637">
                  <c:v>8341</c:v>
                </c:pt>
                <c:pt idx="638">
                  <c:v>8342</c:v>
                </c:pt>
                <c:pt idx="639">
                  <c:v>8343</c:v>
                </c:pt>
                <c:pt idx="640">
                  <c:v>8344</c:v>
                </c:pt>
                <c:pt idx="641">
                  <c:v>8345</c:v>
                </c:pt>
                <c:pt idx="642">
                  <c:v>8346</c:v>
                </c:pt>
                <c:pt idx="643">
                  <c:v>8347</c:v>
                </c:pt>
                <c:pt idx="644">
                  <c:v>8348</c:v>
                </c:pt>
                <c:pt idx="645">
                  <c:v>8349</c:v>
                </c:pt>
                <c:pt idx="646">
                  <c:v>8350</c:v>
                </c:pt>
                <c:pt idx="647">
                  <c:v>8351</c:v>
                </c:pt>
                <c:pt idx="648">
                  <c:v>8352</c:v>
                </c:pt>
                <c:pt idx="649">
                  <c:v>8353</c:v>
                </c:pt>
                <c:pt idx="650">
                  <c:v>8354</c:v>
                </c:pt>
                <c:pt idx="651">
                  <c:v>8355</c:v>
                </c:pt>
                <c:pt idx="652">
                  <c:v>8356</c:v>
                </c:pt>
                <c:pt idx="653">
                  <c:v>8357</c:v>
                </c:pt>
                <c:pt idx="654">
                  <c:v>8358</c:v>
                </c:pt>
                <c:pt idx="655">
                  <c:v>8359</c:v>
                </c:pt>
                <c:pt idx="656">
                  <c:v>8360</c:v>
                </c:pt>
                <c:pt idx="657">
                  <c:v>8361</c:v>
                </c:pt>
                <c:pt idx="658">
                  <c:v>8362</c:v>
                </c:pt>
                <c:pt idx="659">
                  <c:v>8363</c:v>
                </c:pt>
                <c:pt idx="660">
                  <c:v>8364</c:v>
                </c:pt>
                <c:pt idx="661">
                  <c:v>8365</c:v>
                </c:pt>
                <c:pt idx="662">
                  <c:v>8366</c:v>
                </c:pt>
                <c:pt idx="663">
                  <c:v>8367</c:v>
                </c:pt>
                <c:pt idx="664">
                  <c:v>8368</c:v>
                </c:pt>
                <c:pt idx="665">
                  <c:v>8369</c:v>
                </c:pt>
                <c:pt idx="666">
                  <c:v>8370</c:v>
                </c:pt>
                <c:pt idx="667">
                  <c:v>8371</c:v>
                </c:pt>
                <c:pt idx="668">
                  <c:v>8372</c:v>
                </c:pt>
                <c:pt idx="669">
                  <c:v>8373</c:v>
                </c:pt>
                <c:pt idx="670">
                  <c:v>8374</c:v>
                </c:pt>
                <c:pt idx="671">
                  <c:v>8375</c:v>
                </c:pt>
                <c:pt idx="672">
                  <c:v>8376</c:v>
                </c:pt>
                <c:pt idx="673">
                  <c:v>8377</c:v>
                </c:pt>
                <c:pt idx="674">
                  <c:v>8378</c:v>
                </c:pt>
                <c:pt idx="675">
                  <c:v>8379</c:v>
                </c:pt>
                <c:pt idx="676">
                  <c:v>8380</c:v>
                </c:pt>
                <c:pt idx="677">
                  <c:v>8381</c:v>
                </c:pt>
                <c:pt idx="678">
                  <c:v>8382</c:v>
                </c:pt>
                <c:pt idx="679">
                  <c:v>8383</c:v>
                </c:pt>
                <c:pt idx="680">
                  <c:v>8384</c:v>
                </c:pt>
                <c:pt idx="681">
                  <c:v>8385</c:v>
                </c:pt>
                <c:pt idx="682">
                  <c:v>8386</c:v>
                </c:pt>
                <c:pt idx="683">
                  <c:v>8387</c:v>
                </c:pt>
                <c:pt idx="684">
                  <c:v>8388</c:v>
                </c:pt>
                <c:pt idx="685">
                  <c:v>8389</c:v>
                </c:pt>
                <c:pt idx="686">
                  <c:v>8390</c:v>
                </c:pt>
                <c:pt idx="687">
                  <c:v>8391</c:v>
                </c:pt>
                <c:pt idx="688">
                  <c:v>8392</c:v>
                </c:pt>
                <c:pt idx="689">
                  <c:v>8393</c:v>
                </c:pt>
                <c:pt idx="690">
                  <c:v>8394</c:v>
                </c:pt>
                <c:pt idx="691">
                  <c:v>8395</c:v>
                </c:pt>
                <c:pt idx="692">
                  <c:v>8396</c:v>
                </c:pt>
                <c:pt idx="693">
                  <c:v>8397</c:v>
                </c:pt>
                <c:pt idx="694">
                  <c:v>8398</c:v>
                </c:pt>
                <c:pt idx="695">
                  <c:v>8399</c:v>
                </c:pt>
                <c:pt idx="696">
                  <c:v>8400</c:v>
                </c:pt>
                <c:pt idx="697">
                  <c:v>8401</c:v>
                </c:pt>
                <c:pt idx="698">
                  <c:v>8402</c:v>
                </c:pt>
                <c:pt idx="699">
                  <c:v>8403</c:v>
                </c:pt>
                <c:pt idx="700">
                  <c:v>8404</c:v>
                </c:pt>
                <c:pt idx="701">
                  <c:v>8405</c:v>
                </c:pt>
                <c:pt idx="702">
                  <c:v>8406</c:v>
                </c:pt>
                <c:pt idx="703">
                  <c:v>8407</c:v>
                </c:pt>
                <c:pt idx="704">
                  <c:v>8408</c:v>
                </c:pt>
                <c:pt idx="705">
                  <c:v>8409</c:v>
                </c:pt>
                <c:pt idx="706">
                  <c:v>8410</c:v>
                </c:pt>
                <c:pt idx="707">
                  <c:v>8411</c:v>
                </c:pt>
                <c:pt idx="708">
                  <c:v>8412</c:v>
                </c:pt>
                <c:pt idx="709">
                  <c:v>8413</c:v>
                </c:pt>
                <c:pt idx="710">
                  <c:v>8414</c:v>
                </c:pt>
                <c:pt idx="711">
                  <c:v>8415</c:v>
                </c:pt>
                <c:pt idx="712">
                  <c:v>8416</c:v>
                </c:pt>
                <c:pt idx="713">
                  <c:v>8417</c:v>
                </c:pt>
                <c:pt idx="714">
                  <c:v>8418</c:v>
                </c:pt>
                <c:pt idx="715">
                  <c:v>8419</c:v>
                </c:pt>
                <c:pt idx="716">
                  <c:v>8420</c:v>
                </c:pt>
                <c:pt idx="717">
                  <c:v>8421</c:v>
                </c:pt>
                <c:pt idx="718">
                  <c:v>8422</c:v>
                </c:pt>
                <c:pt idx="719">
                  <c:v>8423</c:v>
                </c:pt>
                <c:pt idx="720">
                  <c:v>8424</c:v>
                </c:pt>
                <c:pt idx="721">
                  <c:v>8425</c:v>
                </c:pt>
                <c:pt idx="722">
                  <c:v>8426</c:v>
                </c:pt>
                <c:pt idx="723">
                  <c:v>8427</c:v>
                </c:pt>
                <c:pt idx="724">
                  <c:v>8428</c:v>
                </c:pt>
                <c:pt idx="725">
                  <c:v>8429</c:v>
                </c:pt>
                <c:pt idx="726">
                  <c:v>8430</c:v>
                </c:pt>
                <c:pt idx="727">
                  <c:v>8431</c:v>
                </c:pt>
                <c:pt idx="728">
                  <c:v>8432</c:v>
                </c:pt>
                <c:pt idx="729">
                  <c:v>8433</c:v>
                </c:pt>
                <c:pt idx="730">
                  <c:v>8434</c:v>
                </c:pt>
                <c:pt idx="731">
                  <c:v>8435</c:v>
                </c:pt>
                <c:pt idx="732">
                  <c:v>8436</c:v>
                </c:pt>
                <c:pt idx="733">
                  <c:v>8437</c:v>
                </c:pt>
                <c:pt idx="734">
                  <c:v>8438</c:v>
                </c:pt>
                <c:pt idx="735">
                  <c:v>8439</c:v>
                </c:pt>
                <c:pt idx="736">
                  <c:v>8440</c:v>
                </c:pt>
                <c:pt idx="737">
                  <c:v>8441</c:v>
                </c:pt>
                <c:pt idx="738">
                  <c:v>8442</c:v>
                </c:pt>
                <c:pt idx="739">
                  <c:v>8443</c:v>
                </c:pt>
                <c:pt idx="740">
                  <c:v>8444</c:v>
                </c:pt>
                <c:pt idx="741">
                  <c:v>8445</c:v>
                </c:pt>
                <c:pt idx="742">
                  <c:v>8446</c:v>
                </c:pt>
                <c:pt idx="743">
                  <c:v>8447</c:v>
                </c:pt>
                <c:pt idx="744">
                  <c:v>8448</c:v>
                </c:pt>
                <c:pt idx="745">
                  <c:v>8449</c:v>
                </c:pt>
                <c:pt idx="746">
                  <c:v>8450</c:v>
                </c:pt>
                <c:pt idx="747">
                  <c:v>8451</c:v>
                </c:pt>
                <c:pt idx="748">
                  <c:v>8452</c:v>
                </c:pt>
                <c:pt idx="749">
                  <c:v>8453</c:v>
                </c:pt>
                <c:pt idx="750">
                  <c:v>8454</c:v>
                </c:pt>
                <c:pt idx="751">
                  <c:v>8455</c:v>
                </c:pt>
                <c:pt idx="752">
                  <c:v>8456</c:v>
                </c:pt>
                <c:pt idx="753">
                  <c:v>8457</c:v>
                </c:pt>
                <c:pt idx="754">
                  <c:v>8458</c:v>
                </c:pt>
                <c:pt idx="755">
                  <c:v>8459</c:v>
                </c:pt>
                <c:pt idx="756">
                  <c:v>8460</c:v>
                </c:pt>
                <c:pt idx="757">
                  <c:v>8461</c:v>
                </c:pt>
                <c:pt idx="758">
                  <c:v>8462</c:v>
                </c:pt>
                <c:pt idx="759">
                  <c:v>8463</c:v>
                </c:pt>
                <c:pt idx="760">
                  <c:v>8464</c:v>
                </c:pt>
                <c:pt idx="761">
                  <c:v>8465</c:v>
                </c:pt>
                <c:pt idx="762">
                  <c:v>8466</c:v>
                </c:pt>
                <c:pt idx="763">
                  <c:v>8467</c:v>
                </c:pt>
                <c:pt idx="764">
                  <c:v>8468</c:v>
                </c:pt>
                <c:pt idx="765">
                  <c:v>8469</c:v>
                </c:pt>
                <c:pt idx="766">
                  <c:v>8470</c:v>
                </c:pt>
                <c:pt idx="767">
                  <c:v>8471</c:v>
                </c:pt>
                <c:pt idx="768">
                  <c:v>8472</c:v>
                </c:pt>
                <c:pt idx="769">
                  <c:v>8473</c:v>
                </c:pt>
                <c:pt idx="770">
                  <c:v>8474</c:v>
                </c:pt>
                <c:pt idx="771">
                  <c:v>8475</c:v>
                </c:pt>
                <c:pt idx="772">
                  <c:v>8476</c:v>
                </c:pt>
                <c:pt idx="773">
                  <c:v>8477</c:v>
                </c:pt>
                <c:pt idx="774">
                  <c:v>8478</c:v>
                </c:pt>
                <c:pt idx="775">
                  <c:v>8479</c:v>
                </c:pt>
                <c:pt idx="776">
                  <c:v>8480</c:v>
                </c:pt>
                <c:pt idx="777">
                  <c:v>8481</c:v>
                </c:pt>
                <c:pt idx="778">
                  <c:v>8482</c:v>
                </c:pt>
                <c:pt idx="779">
                  <c:v>8483</c:v>
                </c:pt>
                <c:pt idx="780">
                  <c:v>8484</c:v>
                </c:pt>
                <c:pt idx="781">
                  <c:v>8485</c:v>
                </c:pt>
                <c:pt idx="782">
                  <c:v>8486</c:v>
                </c:pt>
                <c:pt idx="783">
                  <c:v>8487</c:v>
                </c:pt>
                <c:pt idx="784">
                  <c:v>8488</c:v>
                </c:pt>
                <c:pt idx="785">
                  <c:v>8489</c:v>
                </c:pt>
                <c:pt idx="786">
                  <c:v>8490</c:v>
                </c:pt>
                <c:pt idx="787">
                  <c:v>8491</c:v>
                </c:pt>
                <c:pt idx="788">
                  <c:v>8492</c:v>
                </c:pt>
                <c:pt idx="789">
                  <c:v>8493</c:v>
                </c:pt>
                <c:pt idx="790">
                  <c:v>8494</c:v>
                </c:pt>
                <c:pt idx="791">
                  <c:v>8495</c:v>
                </c:pt>
                <c:pt idx="792">
                  <c:v>8496</c:v>
                </c:pt>
                <c:pt idx="793">
                  <c:v>8497</c:v>
                </c:pt>
                <c:pt idx="794">
                  <c:v>8498</c:v>
                </c:pt>
                <c:pt idx="795">
                  <c:v>8499</c:v>
                </c:pt>
                <c:pt idx="796">
                  <c:v>8500</c:v>
                </c:pt>
                <c:pt idx="797">
                  <c:v>8501</c:v>
                </c:pt>
                <c:pt idx="798">
                  <c:v>8502</c:v>
                </c:pt>
                <c:pt idx="799">
                  <c:v>8503</c:v>
                </c:pt>
                <c:pt idx="800">
                  <c:v>8504</c:v>
                </c:pt>
                <c:pt idx="801">
                  <c:v>8505</c:v>
                </c:pt>
                <c:pt idx="802">
                  <c:v>8506</c:v>
                </c:pt>
                <c:pt idx="803">
                  <c:v>8507</c:v>
                </c:pt>
                <c:pt idx="804">
                  <c:v>8508</c:v>
                </c:pt>
                <c:pt idx="805">
                  <c:v>8509</c:v>
                </c:pt>
                <c:pt idx="806">
                  <c:v>8510</c:v>
                </c:pt>
                <c:pt idx="807">
                  <c:v>8511</c:v>
                </c:pt>
                <c:pt idx="808">
                  <c:v>8512</c:v>
                </c:pt>
                <c:pt idx="809">
                  <c:v>8513</c:v>
                </c:pt>
                <c:pt idx="810">
                  <c:v>8514</c:v>
                </c:pt>
                <c:pt idx="811">
                  <c:v>8515</c:v>
                </c:pt>
                <c:pt idx="812">
                  <c:v>8516</c:v>
                </c:pt>
                <c:pt idx="813">
                  <c:v>8517</c:v>
                </c:pt>
                <c:pt idx="814">
                  <c:v>8518</c:v>
                </c:pt>
                <c:pt idx="815">
                  <c:v>8519</c:v>
                </c:pt>
                <c:pt idx="816">
                  <c:v>8520</c:v>
                </c:pt>
                <c:pt idx="817">
                  <c:v>8521</c:v>
                </c:pt>
                <c:pt idx="818">
                  <c:v>8522</c:v>
                </c:pt>
                <c:pt idx="819">
                  <c:v>8523</c:v>
                </c:pt>
                <c:pt idx="820">
                  <c:v>8524</c:v>
                </c:pt>
                <c:pt idx="821">
                  <c:v>8525</c:v>
                </c:pt>
                <c:pt idx="822">
                  <c:v>8526</c:v>
                </c:pt>
                <c:pt idx="823">
                  <c:v>8527</c:v>
                </c:pt>
                <c:pt idx="824">
                  <c:v>8528</c:v>
                </c:pt>
                <c:pt idx="825">
                  <c:v>8529</c:v>
                </c:pt>
                <c:pt idx="826">
                  <c:v>8530</c:v>
                </c:pt>
                <c:pt idx="827">
                  <c:v>8531</c:v>
                </c:pt>
                <c:pt idx="828">
                  <c:v>8532</c:v>
                </c:pt>
                <c:pt idx="829">
                  <c:v>8533</c:v>
                </c:pt>
                <c:pt idx="830">
                  <c:v>8534</c:v>
                </c:pt>
                <c:pt idx="831">
                  <c:v>8535</c:v>
                </c:pt>
                <c:pt idx="832">
                  <c:v>8536</c:v>
                </c:pt>
                <c:pt idx="833">
                  <c:v>8537</c:v>
                </c:pt>
                <c:pt idx="834">
                  <c:v>8538</c:v>
                </c:pt>
                <c:pt idx="835">
                  <c:v>8539</c:v>
                </c:pt>
                <c:pt idx="836">
                  <c:v>8540</c:v>
                </c:pt>
                <c:pt idx="837">
                  <c:v>8541</c:v>
                </c:pt>
                <c:pt idx="838">
                  <c:v>8542</c:v>
                </c:pt>
                <c:pt idx="839">
                  <c:v>8543</c:v>
                </c:pt>
                <c:pt idx="840">
                  <c:v>8544</c:v>
                </c:pt>
                <c:pt idx="841">
                  <c:v>8545</c:v>
                </c:pt>
                <c:pt idx="842">
                  <c:v>8546</c:v>
                </c:pt>
                <c:pt idx="843">
                  <c:v>8547</c:v>
                </c:pt>
                <c:pt idx="844">
                  <c:v>8548</c:v>
                </c:pt>
                <c:pt idx="845">
                  <c:v>8549</c:v>
                </c:pt>
                <c:pt idx="846">
                  <c:v>8550</c:v>
                </c:pt>
                <c:pt idx="847">
                  <c:v>8551</c:v>
                </c:pt>
                <c:pt idx="848">
                  <c:v>8552</c:v>
                </c:pt>
                <c:pt idx="849">
                  <c:v>8553</c:v>
                </c:pt>
                <c:pt idx="850">
                  <c:v>8554</c:v>
                </c:pt>
                <c:pt idx="851">
                  <c:v>8555</c:v>
                </c:pt>
                <c:pt idx="852">
                  <c:v>8556</c:v>
                </c:pt>
                <c:pt idx="853">
                  <c:v>8557</c:v>
                </c:pt>
                <c:pt idx="854">
                  <c:v>8558</c:v>
                </c:pt>
                <c:pt idx="855">
                  <c:v>8559</c:v>
                </c:pt>
                <c:pt idx="856">
                  <c:v>8560</c:v>
                </c:pt>
                <c:pt idx="857">
                  <c:v>8561</c:v>
                </c:pt>
                <c:pt idx="858">
                  <c:v>8562</c:v>
                </c:pt>
                <c:pt idx="859">
                  <c:v>8563</c:v>
                </c:pt>
                <c:pt idx="860">
                  <c:v>8564</c:v>
                </c:pt>
                <c:pt idx="861">
                  <c:v>8565</c:v>
                </c:pt>
                <c:pt idx="862">
                  <c:v>8566</c:v>
                </c:pt>
                <c:pt idx="863">
                  <c:v>8567</c:v>
                </c:pt>
                <c:pt idx="864">
                  <c:v>8568</c:v>
                </c:pt>
                <c:pt idx="865">
                  <c:v>8569</c:v>
                </c:pt>
                <c:pt idx="866">
                  <c:v>8570</c:v>
                </c:pt>
                <c:pt idx="867">
                  <c:v>8571</c:v>
                </c:pt>
                <c:pt idx="868">
                  <c:v>8572</c:v>
                </c:pt>
                <c:pt idx="869">
                  <c:v>8573</c:v>
                </c:pt>
                <c:pt idx="870">
                  <c:v>8574</c:v>
                </c:pt>
                <c:pt idx="871">
                  <c:v>8575</c:v>
                </c:pt>
                <c:pt idx="872">
                  <c:v>8576</c:v>
                </c:pt>
                <c:pt idx="873">
                  <c:v>8577</c:v>
                </c:pt>
                <c:pt idx="874">
                  <c:v>8578</c:v>
                </c:pt>
                <c:pt idx="875">
                  <c:v>8579</c:v>
                </c:pt>
                <c:pt idx="876">
                  <c:v>8580</c:v>
                </c:pt>
                <c:pt idx="877">
                  <c:v>8581</c:v>
                </c:pt>
                <c:pt idx="878">
                  <c:v>8582</c:v>
                </c:pt>
                <c:pt idx="879">
                  <c:v>8583</c:v>
                </c:pt>
                <c:pt idx="880">
                  <c:v>8584</c:v>
                </c:pt>
                <c:pt idx="881">
                  <c:v>8585</c:v>
                </c:pt>
                <c:pt idx="882">
                  <c:v>8586</c:v>
                </c:pt>
                <c:pt idx="883">
                  <c:v>8587</c:v>
                </c:pt>
                <c:pt idx="884">
                  <c:v>8588</c:v>
                </c:pt>
                <c:pt idx="885">
                  <c:v>8589</c:v>
                </c:pt>
                <c:pt idx="886">
                  <c:v>8590</c:v>
                </c:pt>
                <c:pt idx="887">
                  <c:v>8591</c:v>
                </c:pt>
                <c:pt idx="888">
                  <c:v>8592</c:v>
                </c:pt>
                <c:pt idx="889">
                  <c:v>8593</c:v>
                </c:pt>
                <c:pt idx="890">
                  <c:v>8594</c:v>
                </c:pt>
                <c:pt idx="891">
                  <c:v>8595</c:v>
                </c:pt>
                <c:pt idx="892">
                  <c:v>8596</c:v>
                </c:pt>
                <c:pt idx="893">
                  <c:v>8597</c:v>
                </c:pt>
                <c:pt idx="894">
                  <c:v>8598</c:v>
                </c:pt>
                <c:pt idx="895">
                  <c:v>8599</c:v>
                </c:pt>
                <c:pt idx="896">
                  <c:v>8600</c:v>
                </c:pt>
                <c:pt idx="897">
                  <c:v>8601</c:v>
                </c:pt>
                <c:pt idx="898">
                  <c:v>8602</c:v>
                </c:pt>
                <c:pt idx="899">
                  <c:v>8603</c:v>
                </c:pt>
                <c:pt idx="900">
                  <c:v>8604</c:v>
                </c:pt>
                <c:pt idx="901">
                  <c:v>8605</c:v>
                </c:pt>
                <c:pt idx="902">
                  <c:v>8606</c:v>
                </c:pt>
                <c:pt idx="903">
                  <c:v>8607</c:v>
                </c:pt>
                <c:pt idx="904">
                  <c:v>8608</c:v>
                </c:pt>
                <c:pt idx="905">
                  <c:v>8609</c:v>
                </c:pt>
                <c:pt idx="906">
                  <c:v>8610</c:v>
                </c:pt>
                <c:pt idx="907">
                  <c:v>8611</c:v>
                </c:pt>
                <c:pt idx="908">
                  <c:v>8612</c:v>
                </c:pt>
                <c:pt idx="909">
                  <c:v>8613</c:v>
                </c:pt>
                <c:pt idx="910">
                  <c:v>8614</c:v>
                </c:pt>
                <c:pt idx="911">
                  <c:v>8615</c:v>
                </c:pt>
                <c:pt idx="912">
                  <c:v>8616</c:v>
                </c:pt>
                <c:pt idx="913">
                  <c:v>8617</c:v>
                </c:pt>
                <c:pt idx="914">
                  <c:v>8618</c:v>
                </c:pt>
                <c:pt idx="915">
                  <c:v>8619</c:v>
                </c:pt>
                <c:pt idx="916">
                  <c:v>8620</c:v>
                </c:pt>
                <c:pt idx="917">
                  <c:v>8621</c:v>
                </c:pt>
                <c:pt idx="918">
                  <c:v>8622</c:v>
                </c:pt>
                <c:pt idx="919">
                  <c:v>8623</c:v>
                </c:pt>
                <c:pt idx="920">
                  <c:v>8624</c:v>
                </c:pt>
                <c:pt idx="921">
                  <c:v>8625</c:v>
                </c:pt>
                <c:pt idx="922">
                  <c:v>8626</c:v>
                </c:pt>
                <c:pt idx="923">
                  <c:v>8627</c:v>
                </c:pt>
                <c:pt idx="924">
                  <c:v>8628</c:v>
                </c:pt>
                <c:pt idx="925">
                  <c:v>8629</c:v>
                </c:pt>
                <c:pt idx="926">
                  <c:v>8630</c:v>
                </c:pt>
                <c:pt idx="927">
                  <c:v>8631</c:v>
                </c:pt>
                <c:pt idx="928">
                  <c:v>8632</c:v>
                </c:pt>
                <c:pt idx="929">
                  <c:v>8633</c:v>
                </c:pt>
                <c:pt idx="930">
                  <c:v>8634</c:v>
                </c:pt>
                <c:pt idx="931">
                  <c:v>8635</c:v>
                </c:pt>
                <c:pt idx="932">
                  <c:v>8636</c:v>
                </c:pt>
                <c:pt idx="933">
                  <c:v>8637</c:v>
                </c:pt>
                <c:pt idx="934">
                  <c:v>8638</c:v>
                </c:pt>
                <c:pt idx="935">
                  <c:v>8639</c:v>
                </c:pt>
                <c:pt idx="936">
                  <c:v>8640</c:v>
                </c:pt>
                <c:pt idx="937">
                  <c:v>8641</c:v>
                </c:pt>
                <c:pt idx="938">
                  <c:v>8642</c:v>
                </c:pt>
                <c:pt idx="939">
                  <c:v>8643</c:v>
                </c:pt>
                <c:pt idx="940">
                  <c:v>8644</c:v>
                </c:pt>
                <c:pt idx="941">
                  <c:v>8645</c:v>
                </c:pt>
                <c:pt idx="942">
                  <c:v>8646</c:v>
                </c:pt>
                <c:pt idx="943">
                  <c:v>8647</c:v>
                </c:pt>
                <c:pt idx="944">
                  <c:v>8648</c:v>
                </c:pt>
                <c:pt idx="945">
                  <c:v>8649</c:v>
                </c:pt>
                <c:pt idx="946">
                  <c:v>8650</c:v>
                </c:pt>
                <c:pt idx="947">
                  <c:v>8651</c:v>
                </c:pt>
                <c:pt idx="948">
                  <c:v>8652</c:v>
                </c:pt>
                <c:pt idx="949">
                  <c:v>8653</c:v>
                </c:pt>
                <c:pt idx="950">
                  <c:v>8654</c:v>
                </c:pt>
                <c:pt idx="951">
                  <c:v>8655</c:v>
                </c:pt>
                <c:pt idx="952">
                  <c:v>8656</c:v>
                </c:pt>
                <c:pt idx="953">
                  <c:v>8657</c:v>
                </c:pt>
                <c:pt idx="954">
                  <c:v>8658</c:v>
                </c:pt>
                <c:pt idx="955">
                  <c:v>8659</c:v>
                </c:pt>
                <c:pt idx="956">
                  <c:v>8660</c:v>
                </c:pt>
                <c:pt idx="957">
                  <c:v>8661</c:v>
                </c:pt>
                <c:pt idx="958">
                  <c:v>8662</c:v>
                </c:pt>
                <c:pt idx="959">
                  <c:v>8663</c:v>
                </c:pt>
                <c:pt idx="960">
                  <c:v>8664</c:v>
                </c:pt>
                <c:pt idx="961">
                  <c:v>8665</c:v>
                </c:pt>
                <c:pt idx="962">
                  <c:v>8666</c:v>
                </c:pt>
                <c:pt idx="963">
                  <c:v>8667</c:v>
                </c:pt>
                <c:pt idx="964">
                  <c:v>8668</c:v>
                </c:pt>
                <c:pt idx="965">
                  <c:v>8669</c:v>
                </c:pt>
                <c:pt idx="966">
                  <c:v>8670</c:v>
                </c:pt>
                <c:pt idx="967">
                  <c:v>8671</c:v>
                </c:pt>
                <c:pt idx="968">
                  <c:v>8672</c:v>
                </c:pt>
                <c:pt idx="969">
                  <c:v>8673</c:v>
                </c:pt>
                <c:pt idx="970">
                  <c:v>8674</c:v>
                </c:pt>
                <c:pt idx="971">
                  <c:v>8675</c:v>
                </c:pt>
                <c:pt idx="972">
                  <c:v>8676</c:v>
                </c:pt>
                <c:pt idx="973">
                  <c:v>8677</c:v>
                </c:pt>
                <c:pt idx="974">
                  <c:v>8678</c:v>
                </c:pt>
                <c:pt idx="975">
                  <c:v>8679</c:v>
                </c:pt>
                <c:pt idx="976">
                  <c:v>8680</c:v>
                </c:pt>
                <c:pt idx="977">
                  <c:v>8681</c:v>
                </c:pt>
                <c:pt idx="978">
                  <c:v>8682</c:v>
                </c:pt>
                <c:pt idx="979">
                  <c:v>8683</c:v>
                </c:pt>
                <c:pt idx="980">
                  <c:v>8684</c:v>
                </c:pt>
                <c:pt idx="981">
                  <c:v>8685</c:v>
                </c:pt>
                <c:pt idx="982">
                  <c:v>8686</c:v>
                </c:pt>
                <c:pt idx="983">
                  <c:v>8687</c:v>
                </c:pt>
                <c:pt idx="984">
                  <c:v>8688</c:v>
                </c:pt>
                <c:pt idx="985">
                  <c:v>8689</c:v>
                </c:pt>
                <c:pt idx="986">
                  <c:v>8690</c:v>
                </c:pt>
                <c:pt idx="987">
                  <c:v>8691</c:v>
                </c:pt>
                <c:pt idx="988">
                  <c:v>8692</c:v>
                </c:pt>
                <c:pt idx="989">
                  <c:v>8693</c:v>
                </c:pt>
                <c:pt idx="990">
                  <c:v>8694</c:v>
                </c:pt>
                <c:pt idx="991">
                  <c:v>8695</c:v>
                </c:pt>
                <c:pt idx="992">
                  <c:v>8696</c:v>
                </c:pt>
                <c:pt idx="993">
                  <c:v>8697</c:v>
                </c:pt>
                <c:pt idx="994">
                  <c:v>8698</c:v>
                </c:pt>
                <c:pt idx="995">
                  <c:v>8699</c:v>
                </c:pt>
                <c:pt idx="996">
                  <c:v>8700</c:v>
                </c:pt>
                <c:pt idx="997">
                  <c:v>8701</c:v>
                </c:pt>
                <c:pt idx="998">
                  <c:v>8702</c:v>
                </c:pt>
                <c:pt idx="999">
                  <c:v>8703</c:v>
                </c:pt>
                <c:pt idx="1000">
                  <c:v>8704</c:v>
                </c:pt>
                <c:pt idx="1001">
                  <c:v>8705</c:v>
                </c:pt>
                <c:pt idx="1002">
                  <c:v>8706</c:v>
                </c:pt>
                <c:pt idx="1003">
                  <c:v>8707</c:v>
                </c:pt>
                <c:pt idx="1004">
                  <c:v>8708</c:v>
                </c:pt>
                <c:pt idx="1005">
                  <c:v>8709</c:v>
                </c:pt>
                <c:pt idx="1006">
                  <c:v>8710</c:v>
                </c:pt>
                <c:pt idx="1007">
                  <c:v>8711</c:v>
                </c:pt>
                <c:pt idx="1008">
                  <c:v>8712</c:v>
                </c:pt>
                <c:pt idx="1009">
                  <c:v>8713</c:v>
                </c:pt>
                <c:pt idx="1010">
                  <c:v>8714</c:v>
                </c:pt>
                <c:pt idx="1011">
                  <c:v>8715</c:v>
                </c:pt>
                <c:pt idx="1012">
                  <c:v>8716</c:v>
                </c:pt>
                <c:pt idx="1013">
                  <c:v>8717</c:v>
                </c:pt>
                <c:pt idx="1014">
                  <c:v>8718</c:v>
                </c:pt>
                <c:pt idx="1015">
                  <c:v>8719</c:v>
                </c:pt>
                <c:pt idx="1016">
                  <c:v>8720</c:v>
                </c:pt>
                <c:pt idx="1017">
                  <c:v>8721</c:v>
                </c:pt>
                <c:pt idx="1018">
                  <c:v>8722</c:v>
                </c:pt>
                <c:pt idx="1019">
                  <c:v>8723</c:v>
                </c:pt>
                <c:pt idx="1020">
                  <c:v>8724</c:v>
                </c:pt>
                <c:pt idx="1021">
                  <c:v>8725</c:v>
                </c:pt>
                <c:pt idx="1022">
                  <c:v>8726</c:v>
                </c:pt>
                <c:pt idx="1023">
                  <c:v>8727</c:v>
                </c:pt>
                <c:pt idx="1024">
                  <c:v>8728</c:v>
                </c:pt>
                <c:pt idx="1025">
                  <c:v>8729</c:v>
                </c:pt>
                <c:pt idx="1026">
                  <c:v>8730</c:v>
                </c:pt>
                <c:pt idx="1027">
                  <c:v>8731</c:v>
                </c:pt>
                <c:pt idx="1028">
                  <c:v>8732</c:v>
                </c:pt>
                <c:pt idx="1029">
                  <c:v>8733</c:v>
                </c:pt>
                <c:pt idx="1030">
                  <c:v>8734</c:v>
                </c:pt>
                <c:pt idx="1031">
                  <c:v>8735</c:v>
                </c:pt>
                <c:pt idx="1032">
                  <c:v>8736</c:v>
                </c:pt>
                <c:pt idx="1033">
                  <c:v>8737</c:v>
                </c:pt>
                <c:pt idx="1034">
                  <c:v>8738</c:v>
                </c:pt>
                <c:pt idx="1035">
                  <c:v>8739</c:v>
                </c:pt>
                <c:pt idx="1036">
                  <c:v>8740</c:v>
                </c:pt>
                <c:pt idx="1037">
                  <c:v>8741</c:v>
                </c:pt>
                <c:pt idx="1038">
                  <c:v>8742</c:v>
                </c:pt>
                <c:pt idx="1039">
                  <c:v>8743</c:v>
                </c:pt>
                <c:pt idx="1040">
                  <c:v>8744</c:v>
                </c:pt>
                <c:pt idx="1041">
                  <c:v>8745</c:v>
                </c:pt>
                <c:pt idx="1042">
                  <c:v>8746</c:v>
                </c:pt>
                <c:pt idx="1043">
                  <c:v>8747</c:v>
                </c:pt>
                <c:pt idx="1044">
                  <c:v>8748</c:v>
                </c:pt>
                <c:pt idx="1045">
                  <c:v>8749</c:v>
                </c:pt>
                <c:pt idx="1046">
                  <c:v>8750</c:v>
                </c:pt>
                <c:pt idx="1047">
                  <c:v>8751</c:v>
                </c:pt>
                <c:pt idx="1048">
                  <c:v>8752</c:v>
                </c:pt>
                <c:pt idx="1049">
                  <c:v>8753</c:v>
                </c:pt>
                <c:pt idx="1050">
                  <c:v>8754</c:v>
                </c:pt>
                <c:pt idx="1051">
                  <c:v>8755</c:v>
                </c:pt>
                <c:pt idx="1052">
                  <c:v>8756</c:v>
                </c:pt>
                <c:pt idx="1053">
                  <c:v>8757</c:v>
                </c:pt>
                <c:pt idx="1054">
                  <c:v>8758</c:v>
                </c:pt>
                <c:pt idx="1055">
                  <c:v>8759</c:v>
                </c:pt>
                <c:pt idx="1056">
                  <c:v>8760</c:v>
                </c:pt>
                <c:pt idx="1057">
                  <c:v>8761</c:v>
                </c:pt>
                <c:pt idx="1058">
                  <c:v>8762</c:v>
                </c:pt>
                <c:pt idx="1059">
                  <c:v>8763</c:v>
                </c:pt>
                <c:pt idx="1060">
                  <c:v>8764</c:v>
                </c:pt>
                <c:pt idx="1061">
                  <c:v>8765</c:v>
                </c:pt>
                <c:pt idx="1062">
                  <c:v>8766</c:v>
                </c:pt>
                <c:pt idx="1063">
                  <c:v>8767</c:v>
                </c:pt>
                <c:pt idx="1064">
                  <c:v>8768</c:v>
                </c:pt>
                <c:pt idx="1065">
                  <c:v>8769</c:v>
                </c:pt>
                <c:pt idx="1066">
                  <c:v>8770</c:v>
                </c:pt>
                <c:pt idx="1067">
                  <c:v>8771</c:v>
                </c:pt>
                <c:pt idx="1068">
                  <c:v>8772</c:v>
                </c:pt>
                <c:pt idx="1069">
                  <c:v>8773</c:v>
                </c:pt>
                <c:pt idx="1070">
                  <c:v>8774</c:v>
                </c:pt>
                <c:pt idx="1071">
                  <c:v>8775</c:v>
                </c:pt>
                <c:pt idx="1072">
                  <c:v>8776</c:v>
                </c:pt>
                <c:pt idx="1073">
                  <c:v>8777</c:v>
                </c:pt>
                <c:pt idx="1074">
                  <c:v>8778</c:v>
                </c:pt>
                <c:pt idx="1075">
                  <c:v>8779</c:v>
                </c:pt>
                <c:pt idx="1076">
                  <c:v>8780</c:v>
                </c:pt>
                <c:pt idx="1077">
                  <c:v>8781</c:v>
                </c:pt>
                <c:pt idx="1078">
                  <c:v>8782</c:v>
                </c:pt>
                <c:pt idx="1079">
                  <c:v>8783</c:v>
                </c:pt>
                <c:pt idx="1080">
                  <c:v>8784</c:v>
                </c:pt>
                <c:pt idx="1081">
                  <c:v>8785</c:v>
                </c:pt>
                <c:pt idx="1082">
                  <c:v>8786</c:v>
                </c:pt>
                <c:pt idx="1083">
                  <c:v>8787</c:v>
                </c:pt>
                <c:pt idx="1084">
                  <c:v>8788</c:v>
                </c:pt>
                <c:pt idx="1085">
                  <c:v>8789</c:v>
                </c:pt>
                <c:pt idx="1086">
                  <c:v>8790</c:v>
                </c:pt>
                <c:pt idx="1087">
                  <c:v>8791</c:v>
                </c:pt>
                <c:pt idx="1088">
                  <c:v>8792</c:v>
                </c:pt>
                <c:pt idx="1089">
                  <c:v>8793</c:v>
                </c:pt>
                <c:pt idx="1090">
                  <c:v>8794</c:v>
                </c:pt>
                <c:pt idx="1091">
                  <c:v>8795</c:v>
                </c:pt>
                <c:pt idx="1092">
                  <c:v>8796</c:v>
                </c:pt>
                <c:pt idx="1093">
                  <c:v>8797</c:v>
                </c:pt>
                <c:pt idx="1094">
                  <c:v>8798</c:v>
                </c:pt>
                <c:pt idx="1095">
                  <c:v>8799</c:v>
                </c:pt>
                <c:pt idx="1096">
                  <c:v>8800</c:v>
                </c:pt>
                <c:pt idx="1097">
                  <c:v>8801</c:v>
                </c:pt>
                <c:pt idx="1098">
                  <c:v>8802</c:v>
                </c:pt>
                <c:pt idx="1099">
                  <c:v>8803</c:v>
                </c:pt>
                <c:pt idx="1100">
                  <c:v>8804</c:v>
                </c:pt>
                <c:pt idx="1101">
                  <c:v>8805</c:v>
                </c:pt>
                <c:pt idx="1102">
                  <c:v>8806</c:v>
                </c:pt>
                <c:pt idx="1103">
                  <c:v>8807</c:v>
                </c:pt>
                <c:pt idx="1104">
                  <c:v>8808</c:v>
                </c:pt>
                <c:pt idx="1105">
                  <c:v>8809</c:v>
                </c:pt>
                <c:pt idx="1106">
                  <c:v>8810</c:v>
                </c:pt>
                <c:pt idx="1107">
                  <c:v>8811</c:v>
                </c:pt>
                <c:pt idx="1108">
                  <c:v>8812</c:v>
                </c:pt>
                <c:pt idx="1109">
                  <c:v>8813</c:v>
                </c:pt>
                <c:pt idx="1110">
                  <c:v>8814</c:v>
                </c:pt>
                <c:pt idx="1111">
                  <c:v>8815</c:v>
                </c:pt>
                <c:pt idx="1112">
                  <c:v>8816</c:v>
                </c:pt>
                <c:pt idx="1113">
                  <c:v>8817</c:v>
                </c:pt>
                <c:pt idx="1114">
                  <c:v>8818</c:v>
                </c:pt>
                <c:pt idx="1115">
                  <c:v>8819</c:v>
                </c:pt>
                <c:pt idx="1116">
                  <c:v>8820</c:v>
                </c:pt>
                <c:pt idx="1117">
                  <c:v>8821</c:v>
                </c:pt>
                <c:pt idx="1118">
                  <c:v>8822</c:v>
                </c:pt>
                <c:pt idx="1119">
                  <c:v>8823</c:v>
                </c:pt>
                <c:pt idx="1120">
                  <c:v>8824</c:v>
                </c:pt>
                <c:pt idx="1121">
                  <c:v>8825</c:v>
                </c:pt>
                <c:pt idx="1122">
                  <c:v>8826</c:v>
                </c:pt>
                <c:pt idx="1123">
                  <c:v>8827</c:v>
                </c:pt>
                <c:pt idx="1124">
                  <c:v>8828</c:v>
                </c:pt>
                <c:pt idx="1125">
                  <c:v>8829</c:v>
                </c:pt>
                <c:pt idx="1126">
                  <c:v>8830</c:v>
                </c:pt>
                <c:pt idx="1127">
                  <c:v>8831</c:v>
                </c:pt>
                <c:pt idx="1128">
                  <c:v>8832</c:v>
                </c:pt>
                <c:pt idx="1129">
                  <c:v>8833</c:v>
                </c:pt>
                <c:pt idx="1130">
                  <c:v>8834</c:v>
                </c:pt>
                <c:pt idx="1131">
                  <c:v>8835</c:v>
                </c:pt>
                <c:pt idx="1132">
                  <c:v>8836</c:v>
                </c:pt>
                <c:pt idx="1133">
                  <c:v>8837</c:v>
                </c:pt>
                <c:pt idx="1134">
                  <c:v>8838</c:v>
                </c:pt>
                <c:pt idx="1135">
                  <c:v>8839</c:v>
                </c:pt>
                <c:pt idx="1136">
                  <c:v>8840</c:v>
                </c:pt>
                <c:pt idx="1137">
                  <c:v>8841</c:v>
                </c:pt>
                <c:pt idx="1138">
                  <c:v>8842</c:v>
                </c:pt>
                <c:pt idx="1139">
                  <c:v>8843</c:v>
                </c:pt>
                <c:pt idx="1140">
                  <c:v>8844</c:v>
                </c:pt>
                <c:pt idx="1141">
                  <c:v>8845</c:v>
                </c:pt>
                <c:pt idx="1142">
                  <c:v>8846</c:v>
                </c:pt>
                <c:pt idx="1143">
                  <c:v>8847</c:v>
                </c:pt>
                <c:pt idx="1144">
                  <c:v>8848</c:v>
                </c:pt>
                <c:pt idx="1145">
                  <c:v>8849</c:v>
                </c:pt>
                <c:pt idx="1146">
                  <c:v>8850</c:v>
                </c:pt>
                <c:pt idx="1147">
                  <c:v>8851</c:v>
                </c:pt>
                <c:pt idx="1148">
                  <c:v>8852</c:v>
                </c:pt>
                <c:pt idx="1149">
                  <c:v>8853</c:v>
                </c:pt>
                <c:pt idx="1150">
                  <c:v>8854</c:v>
                </c:pt>
                <c:pt idx="1151">
                  <c:v>8855</c:v>
                </c:pt>
                <c:pt idx="1152">
                  <c:v>8856</c:v>
                </c:pt>
                <c:pt idx="1153">
                  <c:v>8857</c:v>
                </c:pt>
                <c:pt idx="1154">
                  <c:v>8858</c:v>
                </c:pt>
                <c:pt idx="1155">
                  <c:v>8859</c:v>
                </c:pt>
                <c:pt idx="1156">
                  <c:v>8860</c:v>
                </c:pt>
                <c:pt idx="1157">
                  <c:v>8861</c:v>
                </c:pt>
                <c:pt idx="1158">
                  <c:v>8862</c:v>
                </c:pt>
                <c:pt idx="1159">
                  <c:v>8863</c:v>
                </c:pt>
                <c:pt idx="1160">
                  <c:v>8864</c:v>
                </c:pt>
                <c:pt idx="1161">
                  <c:v>8865</c:v>
                </c:pt>
                <c:pt idx="1162">
                  <c:v>8866</c:v>
                </c:pt>
                <c:pt idx="1163">
                  <c:v>8867</c:v>
                </c:pt>
                <c:pt idx="1164">
                  <c:v>8868</c:v>
                </c:pt>
                <c:pt idx="1165">
                  <c:v>8869</c:v>
                </c:pt>
                <c:pt idx="1166">
                  <c:v>8870</c:v>
                </c:pt>
                <c:pt idx="1167">
                  <c:v>8871</c:v>
                </c:pt>
                <c:pt idx="1168">
                  <c:v>8872</c:v>
                </c:pt>
                <c:pt idx="1169">
                  <c:v>8873</c:v>
                </c:pt>
                <c:pt idx="1170">
                  <c:v>8874</c:v>
                </c:pt>
                <c:pt idx="1171">
                  <c:v>8875</c:v>
                </c:pt>
                <c:pt idx="1172">
                  <c:v>8876</c:v>
                </c:pt>
                <c:pt idx="1173">
                  <c:v>8877</c:v>
                </c:pt>
                <c:pt idx="1174">
                  <c:v>8878</c:v>
                </c:pt>
                <c:pt idx="1175">
                  <c:v>8879</c:v>
                </c:pt>
                <c:pt idx="1176">
                  <c:v>8880</c:v>
                </c:pt>
                <c:pt idx="1177">
                  <c:v>8881</c:v>
                </c:pt>
                <c:pt idx="1178">
                  <c:v>8882</c:v>
                </c:pt>
                <c:pt idx="1179">
                  <c:v>8883</c:v>
                </c:pt>
                <c:pt idx="1180">
                  <c:v>8884</c:v>
                </c:pt>
                <c:pt idx="1181">
                  <c:v>8885</c:v>
                </c:pt>
                <c:pt idx="1182">
                  <c:v>8886</c:v>
                </c:pt>
                <c:pt idx="1183">
                  <c:v>8887</c:v>
                </c:pt>
                <c:pt idx="1184">
                  <c:v>8888</c:v>
                </c:pt>
                <c:pt idx="1185">
                  <c:v>8889</c:v>
                </c:pt>
                <c:pt idx="1186">
                  <c:v>8890</c:v>
                </c:pt>
                <c:pt idx="1187">
                  <c:v>8891</c:v>
                </c:pt>
                <c:pt idx="1188">
                  <c:v>8892</c:v>
                </c:pt>
                <c:pt idx="1189">
                  <c:v>8893</c:v>
                </c:pt>
                <c:pt idx="1190">
                  <c:v>8894</c:v>
                </c:pt>
                <c:pt idx="1191">
                  <c:v>8895</c:v>
                </c:pt>
                <c:pt idx="1192">
                  <c:v>8896</c:v>
                </c:pt>
                <c:pt idx="1193">
                  <c:v>8897</c:v>
                </c:pt>
                <c:pt idx="1194">
                  <c:v>8898</c:v>
                </c:pt>
                <c:pt idx="1195">
                  <c:v>8899</c:v>
                </c:pt>
                <c:pt idx="1196">
                  <c:v>8900</c:v>
                </c:pt>
                <c:pt idx="1197">
                  <c:v>8901</c:v>
                </c:pt>
                <c:pt idx="1198">
                  <c:v>8902</c:v>
                </c:pt>
                <c:pt idx="1199">
                  <c:v>8903</c:v>
                </c:pt>
                <c:pt idx="1200">
                  <c:v>8904</c:v>
                </c:pt>
                <c:pt idx="1201">
                  <c:v>8905</c:v>
                </c:pt>
                <c:pt idx="1202">
                  <c:v>8906</c:v>
                </c:pt>
                <c:pt idx="1203">
                  <c:v>8907</c:v>
                </c:pt>
                <c:pt idx="1204">
                  <c:v>8908</c:v>
                </c:pt>
                <c:pt idx="1205">
                  <c:v>8909</c:v>
                </c:pt>
                <c:pt idx="1206">
                  <c:v>8910</c:v>
                </c:pt>
                <c:pt idx="1207">
                  <c:v>8911</c:v>
                </c:pt>
                <c:pt idx="1208">
                  <c:v>8912</c:v>
                </c:pt>
                <c:pt idx="1209">
                  <c:v>8913</c:v>
                </c:pt>
                <c:pt idx="1210">
                  <c:v>8914</c:v>
                </c:pt>
                <c:pt idx="1211">
                  <c:v>8915</c:v>
                </c:pt>
                <c:pt idx="1212">
                  <c:v>8916</c:v>
                </c:pt>
                <c:pt idx="1213">
                  <c:v>8917</c:v>
                </c:pt>
                <c:pt idx="1214">
                  <c:v>8918</c:v>
                </c:pt>
                <c:pt idx="1215">
                  <c:v>8919</c:v>
                </c:pt>
                <c:pt idx="1216">
                  <c:v>8920</c:v>
                </c:pt>
                <c:pt idx="1217">
                  <c:v>8921</c:v>
                </c:pt>
                <c:pt idx="1218">
                  <c:v>8922</c:v>
                </c:pt>
                <c:pt idx="1219">
                  <c:v>8923</c:v>
                </c:pt>
                <c:pt idx="1220">
                  <c:v>8924</c:v>
                </c:pt>
                <c:pt idx="1221">
                  <c:v>8925</c:v>
                </c:pt>
                <c:pt idx="1222">
                  <c:v>8926</c:v>
                </c:pt>
                <c:pt idx="1223">
                  <c:v>8927</c:v>
                </c:pt>
                <c:pt idx="1224">
                  <c:v>8928</c:v>
                </c:pt>
                <c:pt idx="1225">
                  <c:v>8929</c:v>
                </c:pt>
                <c:pt idx="1226">
                  <c:v>8930</c:v>
                </c:pt>
                <c:pt idx="1227">
                  <c:v>8931</c:v>
                </c:pt>
                <c:pt idx="1228">
                  <c:v>8932</c:v>
                </c:pt>
                <c:pt idx="1229">
                  <c:v>8933</c:v>
                </c:pt>
                <c:pt idx="1230">
                  <c:v>8934</c:v>
                </c:pt>
                <c:pt idx="1231">
                  <c:v>8935</c:v>
                </c:pt>
                <c:pt idx="1232">
                  <c:v>8936</c:v>
                </c:pt>
                <c:pt idx="1233">
                  <c:v>8937</c:v>
                </c:pt>
                <c:pt idx="1234">
                  <c:v>8938</c:v>
                </c:pt>
                <c:pt idx="1235">
                  <c:v>8939</c:v>
                </c:pt>
                <c:pt idx="1236">
                  <c:v>8940</c:v>
                </c:pt>
                <c:pt idx="1237">
                  <c:v>8941</c:v>
                </c:pt>
                <c:pt idx="1238">
                  <c:v>8942</c:v>
                </c:pt>
                <c:pt idx="1239">
                  <c:v>8943</c:v>
                </c:pt>
                <c:pt idx="1240">
                  <c:v>8944</c:v>
                </c:pt>
                <c:pt idx="1241">
                  <c:v>8945</c:v>
                </c:pt>
                <c:pt idx="1242">
                  <c:v>8946</c:v>
                </c:pt>
                <c:pt idx="1243">
                  <c:v>8947</c:v>
                </c:pt>
                <c:pt idx="1244">
                  <c:v>8948</c:v>
                </c:pt>
                <c:pt idx="1245">
                  <c:v>8949</c:v>
                </c:pt>
                <c:pt idx="1246">
                  <c:v>8950</c:v>
                </c:pt>
                <c:pt idx="1247">
                  <c:v>8951</c:v>
                </c:pt>
                <c:pt idx="1248">
                  <c:v>8952</c:v>
                </c:pt>
                <c:pt idx="1249">
                  <c:v>8953</c:v>
                </c:pt>
                <c:pt idx="1250">
                  <c:v>8954</c:v>
                </c:pt>
                <c:pt idx="1251">
                  <c:v>8955</c:v>
                </c:pt>
                <c:pt idx="1252">
                  <c:v>8956</c:v>
                </c:pt>
                <c:pt idx="1253">
                  <c:v>8957</c:v>
                </c:pt>
                <c:pt idx="1254">
                  <c:v>8958</c:v>
                </c:pt>
                <c:pt idx="1255">
                  <c:v>8959</c:v>
                </c:pt>
                <c:pt idx="1256">
                  <c:v>8960</c:v>
                </c:pt>
                <c:pt idx="1257">
                  <c:v>8961</c:v>
                </c:pt>
                <c:pt idx="1258">
                  <c:v>8962</c:v>
                </c:pt>
                <c:pt idx="1259">
                  <c:v>8963</c:v>
                </c:pt>
                <c:pt idx="1260">
                  <c:v>8964</c:v>
                </c:pt>
                <c:pt idx="1261">
                  <c:v>8965</c:v>
                </c:pt>
                <c:pt idx="1262">
                  <c:v>8966</c:v>
                </c:pt>
                <c:pt idx="1263">
                  <c:v>8967</c:v>
                </c:pt>
                <c:pt idx="1264">
                  <c:v>8968</c:v>
                </c:pt>
                <c:pt idx="1265">
                  <c:v>8969</c:v>
                </c:pt>
                <c:pt idx="1266">
                  <c:v>8970</c:v>
                </c:pt>
                <c:pt idx="1267">
                  <c:v>8971</c:v>
                </c:pt>
                <c:pt idx="1268">
                  <c:v>8972</c:v>
                </c:pt>
                <c:pt idx="1269">
                  <c:v>8973</c:v>
                </c:pt>
                <c:pt idx="1270">
                  <c:v>8974</c:v>
                </c:pt>
                <c:pt idx="1271">
                  <c:v>8975</c:v>
                </c:pt>
                <c:pt idx="1272">
                  <c:v>8976</c:v>
                </c:pt>
                <c:pt idx="1273">
                  <c:v>8977</c:v>
                </c:pt>
                <c:pt idx="1274">
                  <c:v>8978</c:v>
                </c:pt>
                <c:pt idx="1275">
                  <c:v>8979</c:v>
                </c:pt>
                <c:pt idx="1276">
                  <c:v>8980</c:v>
                </c:pt>
                <c:pt idx="1277">
                  <c:v>8981</c:v>
                </c:pt>
                <c:pt idx="1278">
                  <c:v>8982</c:v>
                </c:pt>
                <c:pt idx="1279">
                  <c:v>8983</c:v>
                </c:pt>
                <c:pt idx="1280">
                  <c:v>8984</c:v>
                </c:pt>
                <c:pt idx="1281">
                  <c:v>8985</c:v>
                </c:pt>
                <c:pt idx="1282">
                  <c:v>8986</c:v>
                </c:pt>
                <c:pt idx="1283">
                  <c:v>8987</c:v>
                </c:pt>
                <c:pt idx="1284">
                  <c:v>8988</c:v>
                </c:pt>
                <c:pt idx="1285">
                  <c:v>8989</c:v>
                </c:pt>
                <c:pt idx="1286">
                  <c:v>8990</c:v>
                </c:pt>
                <c:pt idx="1287">
                  <c:v>8991</c:v>
                </c:pt>
                <c:pt idx="1288">
                  <c:v>8992</c:v>
                </c:pt>
                <c:pt idx="1289">
                  <c:v>8993</c:v>
                </c:pt>
                <c:pt idx="1290">
                  <c:v>8994</c:v>
                </c:pt>
                <c:pt idx="1291">
                  <c:v>8995</c:v>
                </c:pt>
                <c:pt idx="1292">
                  <c:v>8996</c:v>
                </c:pt>
                <c:pt idx="1293">
                  <c:v>8997</c:v>
                </c:pt>
                <c:pt idx="1294">
                  <c:v>8998</c:v>
                </c:pt>
                <c:pt idx="1295">
                  <c:v>8999</c:v>
                </c:pt>
                <c:pt idx="1296">
                  <c:v>9000</c:v>
                </c:pt>
                <c:pt idx="1297">
                  <c:v>9001</c:v>
                </c:pt>
                <c:pt idx="1298">
                  <c:v>9002</c:v>
                </c:pt>
                <c:pt idx="1299">
                  <c:v>9003</c:v>
                </c:pt>
                <c:pt idx="1300">
                  <c:v>9004</c:v>
                </c:pt>
                <c:pt idx="1301">
                  <c:v>9005</c:v>
                </c:pt>
                <c:pt idx="1302">
                  <c:v>9006</c:v>
                </c:pt>
                <c:pt idx="1303">
                  <c:v>9007</c:v>
                </c:pt>
                <c:pt idx="1304">
                  <c:v>9008</c:v>
                </c:pt>
                <c:pt idx="1305">
                  <c:v>9009</c:v>
                </c:pt>
                <c:pt idx="1306">
                  <c:v>9010</c:v>
                </c:pt>
                <c:pt idx="1307">
                  <c:v>9011</c:v>
                </c:pt>
                <c:pt idx="1308">
                  <c:v>9012</c:v>
                </c:pt>
                <c:pt idx="1309">
                  <c:v>9013</c:v>
                </c:pt>
                <c:pt idx="1310">
                  <c:v>9014</c:v>
                </c:pt>
                <c:pt idx="1311">
                  <c:v>9015</c:v>
                </c:pt>
                <c:pt idx="1312">
                  <c:v>9016</c:v>
                </c:pt>
                <c:pt idx="1313">
                  <c:v>9017</c:v>
                </c:pt>
                <c:pt idx="1314">
                  <c:v>9018</c:v>
                </c:pt>
                <c:pt idx="1315">
                  <c:v>9019</c:v>
                </c:pt>
                <c:pt idx="1316">
                  <c:v>9020</c:v>
                </c:pt>
                <c:pt idx="1317">
                  <c:v>9021</c:v>
                </c:pt>
                <c:pt idx="1318">
                  <c:v>9022</c:v>
                </c:pt>
                <c:pt idx="1319">
                  <c:v>9023</c:v>
                </c:pt>
                <c:pt idx="1320">
                  <c:v>9024</c:v>
                </c:pt>
                <c:pt idx="1321">
                  <c:v>9025</c:v>
                </c:pt>
                <c:pt idx="1322">
                  <c:v>9026</c:v>
                </c:pt>
                <c:pt idx="1323">
                  <c:v>9027</c:v>
                </c:pt>
                <c:pt idx="1324">
                  <c:v>9028</c:v>
                </c:pt>
                <c:pt idx="1325">
                  <c:v>9029</c:v>
                </c:pt>
                <c:pt idx="1326">
                  <c:v>9030</c:v>
                </c:pt>
                <c:pt idx="1327">
                  <c:v>9031</c:v>
                </c:pt>
                <c:pt idx="1328">
                  <c:v>9032</c:v>
                </c:pt>
                <c:pt idx="1329">
                  <c:v>9033</c:v>
                </c:pt>
                <c:pt idx="1330">
                  <c:v>9034</c:v>
                </c:pt>
                <c:pt idx="1331">
                  <c:v>9035</c:v>
                </c:pt>
                <c:pt idx="1332">
                  <c:v>9036</c:v>
                </c:pt>
                <c:pt idx="1333">
                  <c:v>9037</c:v>
                </c:pt>
                <c:pt idx="1334">
                  <c:v>9038</c:v>
                </c:pt>
                <c:pt idx="1335">
                  <c:v>9039</c:v>
                </c:pt>
                <c:pt idx="1336">
                  <c:v>9040</c:v>
                </c:pt>
                <c:pt idx="1337">
                  <c:v>9041</c:v>
                </c:pt>
                <c:pt idx="1338">
                  <c:v>9042</c:v>
                </c:pt>
                <c:pt idx="1339">
                  <c:v>9043</c:v>
                </c:pt>
                <c:pt idx="1340">
                  <c:v>9044</c:v>
                </c:pt>
                <c:pt idx="1341">
                  <c:v>9045</c:v>
                </c:pt>
                <c:pt idx="1342">
                  <c:v>9046</c:v>
                </c:pt>
                <c:pt idx="1343">
                  <c:v>9047</c:v>
                </c:pt>
                <c:pt idx="1344">
                  <c:v>9048</c:v>
                </c:pt>
                <c:pt idx="1345">
                  <c:v>9049</c:v>
                </c:pt>
                <c:pt idx="1346">
                  <c:v>9050</c:v>
                </c:pt>
                <c:pt idx="1347">
                  <c:v>9051</c:v>
                </c:pt>
                <c:pt idx="1348">
                  <c:v>9052</c:v>
                </c:pt>
                <c:pt idx="1349">
                  <c:v>9053</c:v>
                </c:pt>
                <c:pt idx="1350">
                  <c:v>9054</c:v>
                </c:pt>
                <c:pt idx="1351">
                  <c:v>9055</c:v>
                </c:pt>
                <c:pt idx="1352">
                  <c:v>9056</c:v>
                </c:pt>
                <c:pt idx="1353">
                  <c:v>9057</c:v>
                </c:pt>
                <c:pt idx="1354">
                  <c:v>9058</c:v>
                </c:pt>
                <c:pt idx="1355">
                  <c:v>9059</c:v>
                </c:pt>
                <c:pt idx="1356">
                  <c:v>9060</c:v>
                </c:pt>
                <c:pt idx="1357">
                  <c:v>9061</c:v>
                </c:pt>
                <c:pt idx="1358">
                  <c:v>9062</c:v>
                </c:pt>
                <c:pt idx="1359">
                  <c:v>9063</c:v>
                </c:pt>
                <c:pt idx="1360">
                  <c:v>9064</c:v>
                </c:pt>
                <c:pt idx="1361">
                  <c:v>9065</c:v>
                </c:pt>
                <c:pt idx="1362">
                  <c:v>9066</c:v>
                </c:pt>
                <c:pt idx="1363">
                  <c:v>9067</c:v>
                </c:pt>
                <c:pt idx="1364">
                  <c:v>9068</c:v>
                </c:pt>
                <c:pt idx="1365">
                  <c:v>9069</c:v>
                </c:pt>
                <c:pt idx="1366">
                  <c:v>9070</c:v>
                </c:pt>
                <c:pt idx="1367">
                  <c:v>9071</c:v>
                </c:pt>
                <c:pt idx="1368">
                  <c:v>9072</c:v>
                </c:pt>
                <c:pt idx="1369">
                  <c:v>9073</c:v>
                </c:pt>
                <c:pt idx="1370">
                  <c:v>9074</c:v>
                </c:pt>
                <c:pt idx="1371">
                  <c:v>9075</c:v>
                </c:pt>
                <c:pt idx="1372">
                  <c:v>9076</c:v>
                </c:pt>
                <c:pt idx="1373">
                  <c:v>9077</c:v>
                </c:pt>
                <c:pt idx="1374">
                  <c:v>9078</c:v>
                </c:pt>
                <c:pt idx="1375">
                  <c:v>9079</c:v>
                </c:pt>
                <c:pt idx="1376">
                  <c:v>9080</c:v>
                </c:pt>
                <c:pt idx="1377">
                  <c:v>9081</c:v>
                </c:pt>
                <c:pt idx="1378">
                  <c:v>9082</c:v>
                </c:pt>
                <c:pt idx="1379">
                  <c:v>9083</c:v>
                </c:pt>
                <c:pt idx="1380">
                  <c:v>9084</c:v>
                </c:pt>
                <c:pt idx="1381">
                  <c:v>9085</c:v>
                </c:pt>
                <c:pt idx="1382">
                  <c:v>9086</c:v>
                </c:pt>
                <c:pt idx="1383">
                  <c:v>9087</c:v>
                </c:pt>
                <c:pt idx="1384">
                  <c:v>9088</c:v>
                </c:pt>
                <c:pt idx="1385">
                  <c:v>9089</c:v>
                </c:pt>
                <c:pt idx="1386">
                  <c:v>9090</c:v>
                </c:pt>
                <c:pt idx="1387">
                  <c:v>9091</c:v>
                </c:pt>
                <c:pt idx="1388">
                  <c:v>9092</c:v>
                </c:pt>
                <c:pt idx="1389">
                  <c:v>9093</c:v>
                </c:pt>
                <c:pt idx="1390">
                  <c:v>9094</c:v>
                </c:pt>
                <c:pt idx="1391">
                  <c:v>9095</c:v>
                </c:pt>
                <c:pt idx="1392">
                  <c:v>9096</c:v>
                </c:pt>
                <c:pt idx="1393">
                  <c:v>9097</c:v>
                </c:pt>
                <c:pt idx="1394">
                  <c:v>9098</c:v>
                </c:pt>
                <c:pt idx="1395">
                  <c:v>9099</c:v>
                </c:pt>
                <c:pt idx="1396">
                  <c:v>9100</c:v>
                </c:pt>
                <c:pt idx="1397">
                  <c:v>9101</c:v>
                </c:pt>
                <c:pt idx="1398">
                  <c:v>9102</c:v>
                </c:pt>
                <c:pt idx="1399">
                  <c:v>9103</c:v>
                </c:pt>
                <c:pt idx="1400">
                  <c:v>9104</c:v>
                </c:pt>
                <c:pt idx="1401">
                  <c:v>9105</c:v>
                </c:pt>
                <c:pt idx="1402">
                  <c:v>9106</c:v>
                </c:pt>
                <c:pt idx="1403">
                  <c:v>9107</c:v>
                </c:pt>
                <c:pt idx="1404">
                  <c:v>9108</c:v>
                </c:pt>
                <c:pt idx="1405">
                  <c:v>9109</c:v>
                </c:pt>
                <c:pt idx="1406">
                  <c:v>9110</c:v>
                </c:pt>
                <c:pt idx="1407">
                  <c:v>9111</c:v>
                </c:pt>
                <c:pt idx="1408">
                  <c:v>9112</c:v>
                </c:pt>
                <c:pt idx="1409">
                  <c:v>9113</c:v>
                </c:pt>
                <c:pt idx="1410">
                  <c:v>9114</c:v>
                </c:pt>
                <c:pt idx="1411">
                  <c:v>9115</c:v>
                </c:pt>
                <c:pt idx="1412">
                  <c:v>9116</c:v>
                </c:pt>
                <c:pt idx="1413">
                  <c:v>9117</c:v>
                </c:pt>
                <c:pt idx="1414">
                  <c:v>9118</c:v>
                </c:pt>
                <c:pt idx="1415">
                  <c:v>9119</c:v>
                </c:pt>
                <c:pt idx="1416">
                  <c:v>9120</c:v>
                </c:pt>
                <c:pt idx="1417">
                  <c:v>9121</c:v>
                </c:pt>
                <c:pt idx="1418">
                  <c:v>9122</c:v>
                </c:pt>
                <c:pt idx="1419">
                  <c:v>9123</c:v>
                </c:pt>
                <c:pt idx="1420">
                  <c:v>9124</c:v>
                </c:pt>
                <c:pt idx="1421">
                  <c:v>9125</c:v>
                </c:pt>
                <c:pt idx="1422">
                  <c:v>9126</c:v>
                </c:pt>
                <c:pt idx="1423">
                  <c:v>9127</c:v>
                </c:pt>
                <c:pt idx="1424">
                  <c:v>9128</c:v>
                </c:pt>
                <c:pt idx="1425">
                  <c:v>9129</c:v>
                </c:pt>
                <c:pt idx="1426">
                  <c:v>9130</c:v>
                </c:pt>
                <c:pt idx="1427">
                  <c:v>9131</c:v>
                </c:pt>
                <c:pt idx="1428">
                  <c:v>9132</c:v>
                </c:pt>
                <c:pt idx="1429">
                  <c:v>9133</c:v>
                </c:pt>
                <c:pt idx="1430">
                  <c:v>9134</c:v>
                </c:pt>
                <c:pt idx="1431">
                  <c:v>9135</c:v>
                </c:pt>
                <c:pt idx="1432">
                  <c:v>9136</c:v>
                </c:pt>
                <c:pt idx="1433">
                  <c:v>9137</c:v>
                </c:pt>
                <c:pt idx="1434">
                  <c:v>9138</c:v>
                </c:pt>
                <c:pt idx="1435">
                  <c:v>9139</c:v>
                </c:pt>
                <c:pt idx="1436">
                  <c:v>9140</c:v>
                </c:pt>
                <c:pt idx="1437">
                  <c:v>9141</c:v>
                </c:pt>
                <c:pt idx="1438">
                  <c:v>9142</c:v>
                </c:pt>
                <c:pt idx="1439">
                  <c:v>9143</c:v>
                </c:pt>
                <c:pt idx="1440">
                  <c:v>9144</c:v>
                </c:pt>
                <c:pt idx="1441">
                  <c:v>9145</c:v>
                </c:pt>
                <c:pt idx="1442">
                  <c:v>9146</c:v>
                </c:pt>
                <c:pt idx="1443">
                  <c:v>9147</c:v>
                </c:pt>
                <c:pt idx="1444">
                  <c:v>9148</c:v>
                </c:pt>
                <c:pt idx="1445">
                  <c:v>9149</c:v>
                </c:pt>
                <c:pt idx="1446">
                  <c:v>9150</c:v>
                </c:pt>
                <c:pt idx="1447">
                  <c:v>9151</c:v>
                </c:pt>
                <c:pt idx="1448">
                  <c:v>9152</c:v>
                </c:pt>
                <c:pt idx="1449">
                  <c:v>9153</c:v>
                </c:pt>
                <c:pt idx="1450">
                  <c:v>9154</c:v>
                </c:pt>
                <c:pt idx="1451">
                  <c:v>9155</c:v>
                </c:pt>
                <c:pt idx="1452">
                  <c:v>9156</c:v>
                </c:pt>
                <c:pt idx="1453">
                  <c:v>9157</c:v>
                </c:pt>
                <c:pt idx="1454">
                  <c:v>9158</c:v>
                </c:pt>
                <c:pt idx="1455">
                  <c:v>9159</c:v>
                </c:pt>
                <c:pt idx="1456">
                  <c:v>9160</c:v>
                </c:pt>
                <c:pt idx="1457">
                  <c:v>9161</c:v>
                </c:pt>
                <c:pt idx="1458">
                  <c:v>9162</c:v>
                </c:pt>
                <c:pt idx="1459">
                  <c:v>9163</c:v>
                </c:pt>
                <c:pt idx="1460">
                  <c:v>9164</c:v>
                </c:pt>
                <c:pt idx="1461">
                  <c:v>9165</c:v>
                </c:pt>
                <c:pt idx="1462">
                  <c:v>9166</c:v>
                </c:pt>
                <c:pt idx="1463">
                  <c:v>9167</c:v>
                </c:pt>
                <c:pt idx="1464">
                  <c:v>9168</c:v>
                </c:pt>
                <c:pt idx="1465">
                  <c:v>9169</c:v>
                </c:pt>
                <c:pt idx="1466">
                  <c:v>9170</c:v>
                </c:pt>
                <c:pt idx="1467">
                  <c:v>9171</c:v>
                </c:pt>
                <c:pt idx="1468">
                  <c:v>9172</c:v>
                </c:pt>
                <c:pt idx="1469">
                  <c:v>9173</c:v>
                </c:pt>
                <c:pt idx="1470">
                  <c:v>9174</c:v>
                </c:pt>
                <c:pt idx="1471">
                  <c:v>9175</c:v>
                </c:pt>
                <c:pt idx="1472">
                  <c:v>9176</c:v>
                </c:pt>
                <c:pt idx="1473">
                  <c:v>9177</c:v>
                </c:pt>
                <c:pt idx="1474">
                  <c:v>9178</c:v>
                </c:pt>
                <c:pt idx="1475">
                  <c:v>9179</c:v>
                </c:pt>
                <c:pt idx="1476">
                  <c:v>9180</c:v>
                </c:pt>
                <c:pt idx="1477">
                  <c:v>9181</c:v>
                </c:pt>
                <c:pt idx="1478">
                  <c:v>9182</c:v>
                </c:pt>
                <c:pt idx="1479">
                  <c:v>9183</c:v>
                </c:pt>
                <c:pt idx="1480">
                  <c:v>9184</c:v>
                </c:pt>
                <c:pt idx="1481">
                  <c:v>9185</c:v>
                </c:pt>
                <c:pt idx="1482">
                  <c:v>9186</c:v>
                </c:pt>
                <c:pt idx="1483">
                  <c:v>9187</c:v>
                </c:pt>
                <c:pt idx="1484">
                  <c:v>9188</c:v>
                </c:pt>
                <c:pt idx="1485">
                  <c:v>9189</c:v>
                </c:pt>
                <c:pt idx="1486">
                  <c:v>9190</c:v>
                </c:pt>
                <c:pt idx="1487">
                  <c:v>9191</c:v>
                </c:pt>
                <c:pt idx="1488">
                  <c:v>9192</c:v>
                </c:pt>
                <c:pt idx="1489">
                  <c:v>9193</c:v>
                </c:pt>
                <c:pt idx="1490">
                  <c:v>9194</c:v>
                </c:pt>
                <c:pt idx="1491">
                  <c:v>9195</c:v>
                </c:pt>
                <c:pt idx="1492">
                  <c:v>9196</c:v>
                </c:pt>
                <c:pt idx="1493">
                  <c:v>9197</c:v>
                </c:pt>
                <c:pt idx="1494">
                  <c:v>9198</c:v>
                </c:pt>
                <c:pt idx="1495">
                  <c:v>9199</c:v>
                </c:pt>
                <c:pt idx="1496">
                  <c:v>9200</c:v>
                </c:pt>
                <c:pt idx="1497">
                  <c:v>9201</c:v>
                </c:pt>
                <c:pt idx="1498">
                  <c:v>9202</c:v>
                </c:pt>
                <c:pt idx="1499">
                  <c:v>9203</c:v>
                </c:pt>
                <c:pt idx="1500">
                  <c:v>9204</c:v>
                </c:pt>
                <c:pt idx="1501">
                  <c:v>9205</c:v>
                </c:pt>
                <c:pt idx="1502">
                  <c:v>9206</c:v>
                </c:pt>
                <c:pt idx="1503">
                  <c:v>9207</c:v>
                </c:pt>
                <c:pt idx="1504">
                  <c:v>9208</c:v>
                </c:pt>
                <c:pt idx="1505">
                  <c:v>9209</c:v>
                </c:pt>
                <c:pt idx="1506">
                  <c:v>9210</c:v>
                </c:pt>
                <c:pt idx="1507">
                  <c:v>9211</c:v>
                </c:pt>
                <c:pt idx="1508">
                  <c:v>9212</c:v>
                </c:pt>
                <c:pt idx="1509">
                  <c:v>9213</c:v>
                </c:pt>
                <c:pt idx="1510">
                  <c:v>9214</c:v>
                </c:pt>
                <c:pt idx="1511">
                  <c:v>9215</c:v>
                </c:pt>
                <c:pt idx="1512">
                  <c:v>9216</c:v>
                </c:pt>
                <c:pt idx="1513">
                  <c:v>9217</c:v>
                </c:pt>
                <c:pt idx="1514">
                  <c:v>9218</c:v>
                </c:pt>
                <c:pt idx="1515">
                  <c:v>9219</c:v>
                </c:pt>
                <c:pt idx="1516">
                  <c:v>9220</c:v>
                </c:pt>
                <c:pt idx="1517">
                  <c:v>9221</c:v>
                </c:pt>
                <c:pt idx="1518">
                  <c:v>9222</c:v>
                </c:pt>
                <c:pt idx="1519">
                  <c:v>9223</c:v>
                </c:pt>
                <c:pt idx="1520">
                  <c:v>9224</c:v>
                </c:pt>
                <c:pt idx="1521">
                  <c:v>9225</c:v>
                </c:pt>
                <c:pt idx="1522">
                  <c:v>9226</c:v>
                </c:pt>
                <c:pt idx="1523">
                  <c:v>9227</c:v>
                </c:pt>
                <c:pt idx="1524">
                  <c:v>9228</c:v>
                </c:pt>
                <c:pt idx="1525">
                  <c:v>9229</c:v>
                </c:pt>
                <c:pt idx="1526">
                  <c:v>9230</c:v>
                </c:pt>
                <c:pt idx="1527">
                  <c:v>9231</c:v>
                </c:pt>
                <c:pt idx="1528">
                  <c:v>9232</c:v>
                </c:pt>
                <c:pt idx="1529">
                  <c:v>9233</c:v>
                </c:pt>
                <c:pt idx="1530">
                  <c:v>9234</c:v>
                </c:pt>
                <c:pt idx="1531">
                  <c:v>9235</c:v>
                </c:pt>
                <c:pt idx="1532">
                  <c:v>9236</c:v>
                </c:pt>
                <c:pt idx="1533">
                  <c:v>9237</c:v>
                </c:pt>
                <c:pt idx="1534">
                  <c:v>9238</c:v>
                </c:pt>
                <c:pt idx="1535">
                  <c:v>9239</c:v>
                </c:pt>
                <c:pt idx="1536">
                  <c:v>9240</c:v>
                </c:pt>
                <c:pt idx="1537">
                  <c:v>9241</c:v>
                </c:pt>
                <c:pt idx="1538">
                  <c:v>9242</c:v>
                </c:pt>
                <c:pt idx="1539">
                  <c:v>9243</c:v>
                </c:pt>
                <c:pt idx="1540">
                  <c:v>9244</c:v>
                </c:pt>
                <c:pt idx="1541">
                  <c:v>9245</c:v>
                </c:pt>
                <c:pt idx="1542">
                  <c:v>9246</c:v>
                </c:pt>
                <c:pt idx="1543">
                  <c:v>9247</c:v>
                </c:pt>
                <c:pt idx="1544">
                  <c:v>9248</c:v>
                </c:pt>
                <c:pt idx="1545">
                  <c:v>9249</c:v>
                </c:pt>
                <c:pt idx="1546">
                  <c:v>9250</c:v>
                </c:pt>
                <c:pt idx="1547">
                  <c:v>9251</c:v>
                </c:pt>
                <c:pt idx="1548">
                  <c:v>9252</c:v>
                </c:pt>
                <c:pt idx="1549">
                  <c:v>9253</c:v>
                </c:pt>
                <c:pt idx="1550">
                  <c:v>9254</c:v>
                </c:pt>
                <c:pt idx="1551">
                  <c:v>9255</c:v>
                </c:pt>
                <c:pt idx="1552">
                  <c:v>9256</c:v>
                </c:pt>
                <c:pt idx="1553">
                  <c:v>9257</c:v>
                </c:pt>
                <c:pt idx="1554">
                  <c:v>9258</c:v>
                </c:pt>
                <c:pt idx="1555">
                  <c:v>9259</c:v>
                </c:pt>
                <c:pt idx="1556">
                  <c:v>9260</c:v>
                </c:pt>
                <c:pt idx="1557">
                  <c:v>9261</c:v>
                </c:pt>
                <c:pt idx="1558">
                  <c:v>9262</c:v>
                </c:pt>
                <c:pt idx="1559">
                  <c:v>9263</c:v>
                </c:pt>
                <c:pt idx="1560">
                  <c:v>9264</c:v>
                </c:pt>
                <c:pt idx="1561">
                  <c:v>9265</c:v>
                </c:pt>
                <c:pt idx="1562">
                  <c:v>9266</c:v>
                </c:pt>
                <c:pt idx="1563">
                  <c:v>9267</c:v>
                </c:pt>
                <c:pt idx="1564">
                  <c:v>9268</c:v>
                </c:pt>
                <c:pt idx="1565">
                  <c:v>9269</c:v>
                </c:pt>
                <c:pt idx="1566">
                  <c:v>9270</c:v>
                </c:pt>
                <c:pt idx="1567">
                  <c:v>9271</c:v>
                </c:pt>
                <c:pt idx="1568">
                  <c:v>9272</c:v>
                </c:pt>
                <c:pt idx="1569">
                  <c:v>9273</c:v>
                </c:pt>
                <c:pt idx="1570">
                  <c:v>9274</c:v>
                </c:pt>
                <c:pt idx="1571">
                  <c:v>9275</c:v>
                </c:pt>
                <c:pt idx="1572">
                  <c:v>9276</c:v>
                </c:pt>
                <c:pt idx="1573">
                  <c:v>9277</c:v>
                </c:pt>
                <c:pt idx="1574">
                  <c:v>9278</c:v>
                </c:pt>
                <c:pt idx="1575">
                  <c:v>9279</c:v>
                </c:pt>
                <c:pt idx="1576">
                  <c:v>9280</c:v>
                </c:pt>
                <c:pt idx="1577">
                  <c:v>9281</c:v>
                </c:pt>
                <c:pt idx="1578">
                  <c:v>9282</c:v>
                </c:pt>
                <c:pt idx="1579">
                  <c:v>9283</c:v>
                </c:pt>
                <c:pt idx="1580">
                  <c:v>9284</c:v>
                </c:pt>
                <c:pt idx="1581">
                  <c:v>9285</c:v>
                </c:pt>
                <c:pt idx="1582">
                  <c:v>9286</c:v>
                </c:pt>
                <c:pt idx="1583">
                  <c:v>9287</c:v>
                </c:pt>
                <c:pt idx="1584">
                  <c:v>9288</c:v>
                </c:pt>
                <c:pt idx="1585">
                  <c:v>9289</c:v>
                </c:pt>
                <c:pt idx="1586">
                  <c:v>9290</c:v>
                </c:pt>
                <c:pt idx="1587">
                  <c:v>9291</c:v>
                </c:pt>
                <c:pt idx="1588">
                  <c:v>9292</c:v>
                </c:pt>
                <c:pt idx="1589">
                  <c:v>9293</c:v>
                </c:pt>
                <c:pt idx="1590">
                  <c:v>9294</c:v>
                </c:pt>
                <c:pt idx="1591">
                  <c:v>9295</c:v>
                </c:pt>
                <c:pt idx="1592">
                  <c:v>9296</c:v>
                </c:pt>
                <c:pt idx="1593">
                  <c:v>9297</c:v>
                </c:pt>
                <c:pt idx="1594">
                  <c:v>9298</c:v>
                </c:pt>
                <c:pt idx="1595">
                  <c:v>9299</c:v>
                </c:pt>
                <c:pt idx="1596">
                  <c:v>9300</c:v>
                </c:pt>
                <c:pt idx="1597">
                  <c:v>9301</c:v>
                </c:pt>
                <c:pt idx="1598">
                  <c:v>9302</c:v>
                </c:pt>
                <c:pt idx="1599">
                  <c:v>9303</c:v>
                </c:pt>
                <c:pt idx="1600">
                  <c:v>9304</c:v>
                </c:pt>
                <c:pt idx="1601">
                  <c:v>9305</c:v>
                </c:pt>
                <c:pt idx="1602">
                  <c:v>9306</c:v>
                </c:pt>
                <c:pt idx="1603">
                  <c:v>9307</c:v>
                </c:pt>
                <c:pt idx="1604">
                  <c:v>9308</c:v>
                </c:pt>
                <c:pt idx="1605">
                  <c:v>9309</c:v>
                </c:pt>
                <c:pt idx="1606">
                  <c:v>9310</c:v>
                </c:pt>
                <c:pt idx="1607">
                  <c:v>9311</c:v>
                </c:pt>
                <c:pt idx="1608">
                  <c:v>9312</c:v>
                </c:pt>
                <c:pt idx="1609">
                  <c:v>9313</c:v>
                </c:pt>
                <c:pt idx="1610">
                  <c:v>9314</c:v>
                </c:pt>
                <c:pt idx="1611">
                  <c:v>9315</c:v>
                </c:pt>
                <c:pt idx="1612">
                  <c:v>9316</c:v>
                </c:pt>
                <c:pt idx="1613">
                  <c:v>9317</c:v>
                </c:pt>
                <c:pt idx="1614">
                  <c:v>9318</c:v>
                </c:pt>
                <c:pt idx="1615">
                  <c:v>9319</c:v>
                </c:pt>
                <c:pt idx="1616">
                  <c:v>9320</c:v>
                </c:pt>
                <c:pt idx="1617">
                  <c:v>9321</c:v>
                </c:pt>
                <c:pt idx="1618">
                  <c:v>9322</c:v>
                </c:pt>
                <c:pt idx="1619">
                  <c:v>9323</c:v>
                </c:pt>
                <c:pt idx="1620">
                  <c:v>9324</c:v>
                </c:pt>
                <c:pt idx="1621">
                  <c:v>9325</c:v>
                </c:pt>
                <c:pt idx="1622">
                  <c:v>9326</c:v>
                </c:pt>
                <c:pt idx="1623">
                  <c:v>9327</c:v>
                </c:pt>
                <c:pt idx="1624">
                  <c:v>9328</c:v>
                </c:pt>
                <c:pt idx="1625">
                  <c:v>9329</c:v>
                </c:pt>
                <c:pt idx="1626">
                  <c:v>9330</c:v>
                </c:pt>
                <c:pt idx="1627">
                  <c:v>9331</c:v>
                </c:pt>
                <c:pt idx="1628">
                  <c:v>9332</c:v>
                </c:pt>
                <c:pt idx="1629">
                  <c:v>9333</c:v>
                </c:pt>
                <c:pt idx="1630">
                  <c:v>9334</c:v>
                </c:pt>
                <c:pt idx="1631">
                  <c:v>9335</c:v>
                </c:pt>
                <c:pt idx="1632">
                  <c:v>9336</c:v>
                </c:pt>
                <c:pt idx="1633">
                  <c:v>9337</c:v>
                </c:pt>
                <c:pt idx="1634">
                  <c:v>9338</c:v>
                </c:pt>
                <c:pt idx="1635">
                  <c:v>9339</c:v>
                </c:pt>
                <c:pt idx="1636">
                  <c:v>9340</c:v>
                </c:pt>
                <c:pt idx="1637">
                  <c:v>9341</c:v>
                </c:pt>
                <c:pt idx="1638">
                  <c:v>9342</c:v>
                </c:pt>
                <c:pt idx="1639">
                  <c:v>9343</c:v>
                </c:pt>
                <c:pt idx="1640">
                  <c:v>9344</c:v>
                </c:pt>
                <c:pt idx="1641">
                  <c:v>9345</c:v>
                </c:pt>
                <c:pt idx="1642">
                  <c:v>9346</c:v>
                </c:pt>
                <c:pt idx="1643">
                  <c:v>9347</c:v>
                </c:pt>
                <c:pt idx="1644">
                  <c:v>9348</c:v>
                </c:pt>
                <c:pt idx="1645">
                  <c:v>9349</c:v>
                </c:pt>
                <c:pt idx="1646">
                  <c:v>9350</c:v>
                </c:pt>
                <c:pt idx="1647">
                  <c:v>9351</c:v>
                </c:pt>
                <c:pt idx="1648">
                  <c:v>9352</c:v>
                </c:pt>
                <c:pt idx="1649">
                  <c:v>9353</c:v>
                </c:pt>
                <c:pt idx="1650">
                  <c:v>9354</c:v>
                </c:pt>
                <c:pt idx="1651">
                  <c:v>9355</c:v>
                </c:pt>
                <c:pt idx="1652">
                  <c:v>9356</c:v>
                </c:pt>
                <c:pt idx="1653">
                  <c:v>9357</c:v>
                </c:pt>
                <c:pt idx="1654">
                  <c:v>9358</c:v>
                </c:pt>
                <c:pt idx="1655">
                  <c:v>9359</c:v>
                </c:pt>
                <c:pt idx="1656">
                  <c:v>9360</c:v>
                </c:pt>
                <c:pt idx="1657">
                  <c:v>9361</c:v>
                </c:pt>
                <c:pt idx="1658">
                  <c:v>9362</c:v>
                </c:pt>
                <c:pt idx="1659">
                  <c:v>9363</c:v>
                </c:pt>
                <c:pt idx="1660">
                  <c:v>9364</c:v>
                </c:pt>
                <c:pt idx="1661">
                  <c:v>9365</c:v>
                </c:pt>
                <c:pt idx="1662">
                  <c:v>9366</c:v>
                </c:pt>
                <c:pt idx="1663">
                  <c:v>9367</c:v>
                </c:pt>
                <c:pt idx="1664">
                  <c:v>9368</c:v>
                </c:pt>
                <c:pt idx="1665">
                  <c:v>9369</c:v>
                </c:pt>
                <c:pt idx="1666">
                  <c:v>9370</c:v>
                </c:pt>
                <c:pt idx="1667">
                  <c:v>9371</c:v>
                </c:pt>
                <c:pt idx="1668">
                  <c:v>9372</c:v>
                </c:pt>
                <c:pt idx="1669">
                  <c:v>9373</c:v>
                </c:pt>
                <c:pt idx="1670">
                  <c:v>9374</c:v>
                </c:pt>
                <c:pt idx="1671">
                  <c:v>9375</c:v>
                </c:pt>
                <c:pt idx="1672">
                  <c:v>9376</c:v>
                </c:pt>
                <c:pt idx="1673">
                  <c:v>9377</c:v>
                </c:pt>
                <c:pt idx="1674">
                  <c:v>9378</c:v>
                </c:pt>
                <c:pt idx="1675">
                  <c:v>9379</c:v>
                </c:pt>
                <c:pt idx="1676">
                  <c:v>9380</c:v>
                </c:pt>
                <c:pt idx="1677">
                  <c:v>9381</c:v>
                </c:pt>
                <c:pt idx="1678">
                  <c:v>9382</c:v>
                </c:pt>
                <c:pt idx="1679">
                  <c:v>9383</c:v>
                </c:pt>
                <c:pt idx="1680">
                  <c:v>9384</c:v>
                </c:pt>
                <c:pt idx="1681">
                  <c:v>9385</c:v>
                </c:pt>
                <c:pt idx="1682">
                  <c:v>9386</c:v>
                </c:pt>
                <c:pt idx="1683">
                  <c:v>9387</c:v>
                </c:pt>
                <c:pt idx="1684">
                  <c:v>9388</c:v>
                </c:pt>
                <c:pt idx="1685">
                  <c:v>9389</c:v>
                </c:pt>
                <c:pt idx="1686">
                  <c:v>9390</c:v>
                </c:pt>
                <c:pt idx="1687">
                  <c:v>9391</c:v>
                </c:pt>
                <c:pt idx="1688">
                  <c:v>9392</c:v>
                </c:pt>
                <c:pt idx="1689">
                  <c:v>9393</c:v>
                </c:pt>
                <c:pt idx="1690">
                  <c:v>9394</c:v>
                </c:pt>
                <c:pt idx="1691">
                  <c:v>9395</c:v>
                </c:pt>
                <c:pt idx="1692">
                  <c:v>9396</c:v>
                </c:pt>
                <c:pt idx="1693">
                  <c:v>9397</c:v>
                </c:pt>
                <c:pt idx="1694">
                  <c:v>9398</c:v>
                </c:pt>
                <c:pt idx="1695">
                  <c:v>9399</c:v>
                </c:pt>
                <c:pt idx="1696">
                  <c:v>9400</c:v>
                </c:pt>
                <c:pt idx="1697">
                  <c:v>9401</c:v>
                </c:pt>
                <c:pt idx="1698">
                  <c:v>9402</c:v>
                </c:pt>
                <c:pt idx="1699">
                  <c:v>9403</c:v>
                </c:pt>
                <c:pt idx="1700">
                  <c:v>9404</c:v>
                </c:pt>
                <c:pt idx="1701">
                  <c:v>9405</c:v>
                </c:pt>
                <c:pt idx="1702">
                  <c:v>9406</c:v>
                </c:pt>
                <c:pt idx="1703">
                  <c:v>9407</c:v>
                </c:pt>
                <c:pt idx="1704">
                  <c:v>9408</c:v>
                </c:pt>
                <c:pt idx="1705">
                  <c:v>9409</c:v>
                </c:pt>
                <c:pt idx="1706">
                  <c:v>9410</c:v>
                </c:pt>
                <c:pt idx="1707">
                  <c:v>9411</c:v>
                </c:pt>
                <c:pt idx="1708">
                  <c:v>9412</c:v>
                </c:pt>
                <c:pt idx="1709">
                  <c:v>9413</c:v>
                </c:pt>
                <c:pt idx="1710">
                  <c:v>9414</c:v>
                </c:pt>
                <c:pt idx="1711">
                  <c:v>9415</c:v>
                </c:pt>
                <c:pt idx="1712">
                  <c:v>9416</c:v>
                </c:pt>
                <c:pt idx="1713">
                  <c:v>9417</c:v>
                </c:pt>
                <c:pt idx="1714">
                  <c:v>9418</c:v>
                </c:pt>
                <c:pt idx="1715">
                  <c:v>9419</c:v>
                </c:pt>
                <c:pt idx="1716">
                  <c:v>9420</c:v>
                </c:pt>
                <c:pt idx="1717">
                  <c:v>9421</c:v>
                </c:pt>
                <c:pt idx="1718">
                  <c:v>9422</c:v>
                </c:pt>
                <c:pt idx="1719">
                  <c:v>9423</c:v>
                </c:pt>
                <c:pt idx="1720">
                  <c:v>9424</c:v>
                </c:pt>
                <c:pt idx="1721">
                  <c:v>9425</c:v>
                </c:pt>
                <c:pt idx="1722">
                  <c:v>9426</c:v>
                </c:pt>
                <c:pt idx="1723">
                  <c:v>9427</c:v>
                </c:pt>
                <c:pt idx="1724">
                  <c:v>9428</c:v>
                </c:pt>
                <c:pt idx="1725">
                  <c:v>9429</c:v>
                </c:pt>
                <c:pt idx="1726">
                  <c:v>9430</c:v>
                </c:pt>
                <c:pt idx="1727">
                  <c:v>9431</c:v>
                </c:pt>
                <c:pt idx="1728">
                  <c:v>9432</c:v>
                </c:pt>
                <c:pt idx="1729">
                  <c:v>9433</c:v>
                </c:pt>
                <c:pt idx="1730">
                  <c:v>9434</c:v>
                </c:pt>
                <c:pt idx="1731">
                  <c:v>9435</c:v>
                </c:pt>
                <c:pt idx="1732">
                  <c:v>9436</c:v>
                </c:pt>
                <c:pt idx="1733">
                  <c:v>9437</c:v>
                </c:pt>
                <c:pt idx="1734">
                  <c:v>9438</c:v>
                </c:pt>
                <c:pt idx="1735">
                  <c:v>9439</c:v>
                </c:pt>
                <c:pt idx="1736">
                  <c:v>9440</c:v>
                </c:pt>
                <c:pt idx="1737">
                  <c:v>9441</c:v>
                </c:pt>
                <c:pt idx="1738">
                  <c:v>9442</c:v>
                </c:pt>
                <c:pt idx="1739">
                  <c:v>9443</c:v>
                </c:pt>
                <c:pt idx="1740">
                  <c:v>9444</c:v>
                </c:pt>
                <c:pt idx="1741">
                  <c:v>9445</c:v>
                </c:pt>
                <c:pt idx="1742">
                  <c:v>9446</c:v>
                </c:pt>
                <c:pt idx="1743">
                  <c:v>9447</c:v>
                </c:pt>
                <c:pt idx="1744">
                  <c:v>9448</c:v>
                </c:pt>
                <c:pt idx="1745">
                  <c:v>9449</c:v>
                </c:pt>
                <c:pt idx="1746">
                  <c:v>9450</c:v>
                </c:pt>
                <c:pt idx="1747">
                  <c:v>9451</c:v>
                </c:pt>
                <c:pt idx="1748">
                  <c:v>9452</c:v>
                </c:pt>
                <c:pt idx="1749">
                  <c:v>9453</c:v>
                </c:pt>
                <c:pt idx="1750">
                  <c:v>9454</c:v>
                </c:pt>
                <c:pt idx="1751">
                  <c:v>9455</c:v>
                </c:pt>
                <c:pt idx="1752">
                  <c:v>9456</c:v>
                </c:pt>
                <c:pt idx="1753">
                  <c:v>9457</c:v>
                </c:pt>
                <c:pt idx="1754">
                  <c:v>9458</c:v>
                </c:pt>
                <c:pt idx="1755">
                  <c:v>9459</c:v>
                </c:pt>
                <c:pt idx="1756">
                  <c:v>9460</c:v>
                </c:pt>
                <c:pt idx="1757">
                  <c:v>9461</c:v>
                </c:pt>
                <c:pt idx="1758">
                  <c:v>9462</c:v>
                </c:pt>
                <c:pt idx="1759">
                  <c:v>9463</c:v>
                </c:pt>
                <c:pt idx="1760">
                  <c:v>9464</c:v>
                </c:pt>
                <c:pt idx="1761">
                  <c:v>9465</c:v>
                </c:pt>
                <c:pt idx="1762">
                  <c:v>9466</c:v>
                </c:pt>
                <c:pt idx="1763">
                  <c:v>9467</c:v>
                </c:pt>
                <c:pt idx="1764">
                  <c:v>9468</c:v>
                </c:pt>
                <c:pt idx="1765">
                  <c:v>9469</c:v>
                </c:pt>
                <c:pt idx="1766">
                  <c:v>9470</c:v>
                </c:pt>
                <c:pt idx="1767">
                  <c:v>9471</c:v>
                </c:pt>
                <c:pt idx="1768">
                  <c:v>9472</c:v>
                </c:pt>
                <c:pt idx="1769">
                  <c:v>9473</c:v>
                </c:pt>
                <c:pt idx="1770">
                  <c:v>9474</c:v>
                </c:pt>
                <c:pt idx="1771">
                  <c:v>9475</c:v>
                </c:pt>
                <c:pt idx="1772">
                  <c:v>9476</c:v>
                </c:pt>
                <c:pt idx="1773">
                  <c:v>9477</c:v>
                </c:pt>
                <c:pt idx="1774">
                  <c:v>9478</c:v>
                </c:pt>
                <c:pt idx="1775">
                  <c:v>9479</c:v>
                </c:pt>
                <c:pt idx="1776">
                  <c:v>9480</c:v>
                </c:pt>
                <c:pt idx="1777">
                  <c:v>9481</c:v>
                </c:pt>
                <c:pt idx="1778">
                  <c:v>9482</c:v>
                </c:pt>
                <c:pt idx="1779">
                  <c:v>9483</c:v>
                </c:pt>
                <c:pt idx="1780">
                  <c:v>9484</c:v>
                </c:pt>
                <c:pt idx="1781">
                  <c:v>9485</c:v>
                </c:pt>
                <c:pt idx="1782">
                  <c:v>9486</c:v>
                </c:pt>
                <c:pt idx="1783">
                  <c:v>9487</c:v>
                </c:pt>
                <c:pt idx="1784">
                  <c:v>9488</c:v>
                </c:pt>
                <c:pt idx="1785">
                  <c:v>9489</c:v>
                </c:pt>
                <c:pt idx="1786">
                  <c:v>9490</c:v>
                </c:pt>
                <c:pt idx="1787">
                  <c:v>9491</c:v>
                </c:pt>
                <c:pt idx="1788">
                  <c:v>9492</c:v>
                </c:pt>
                <c:pt idx="1789">
                  <c:v>9493</c:v>
                </c:pt>
                <c:pt idx="1790">
                  <c:v>9494</c:v>
                </c:pt>
                <c:pt idx="1791">
                  <c:v>9495</c:v>
                </c:pt>
                <c:pt idx="1792">
                  <c:v>9496</c:v>
                </c:pt>
                <c:pt idx="1793">
                  <c:v>9497</c:v>
                </c:pt>
                <c:pt idx="1794">
                  <c:v>9498</c:v>
                </c:pt>
                <c:pt idx="1795">
                  <c:v>9499</c:v>
                </c:pt>
                <c:pt idx="1796">
                  <c:v>9500</c:v>
                </c:pt>
                <c:pt idx="1797">
                  <c:v>9501</c:v>
                </c:pt>
                <c:pt idx="1798">
                  <c:v>9502</c:v>
                </c:pt>
                <c:pt idx="1799">
                  <c:v>9503</c:v>
                </c:pt>
                <c:pt idx="1800">
                  <c:v>9504</c:v>
                </c:pt>
                <c:pt idx="1801">
                  <c:v>9505</c:v>
                </c:pt>
                <c:pt idx="1802">
                  <c:v>9506</c:v>
                </c:pt>
                <c:pt idx="1803">
                  <c:v>9507</c:v>
                </c:pt>
                <c:pt idx="1804">
                  <c:v>9508</c:v>
                </c:pt>
                <c:pt idx="1805">
                  <c:v>9509</c:v>
                </c:pt>
                <c:pt idx="1806">
                  <c:v>9510</c:v>
                </c:pt>
                <c:pt idx="1807">
                  <c:v>9511</c:v>
                </c:pt>
                <c:pt idx="1808">
                  <c:v>9512</c:v>
                </c:pt>
                <c:pt idx="1809">
                  <c:v>9513</c:v>
                </c:pt>
                <c:pt idx="1810">
                  <c:v>9514</c:v>
                </c:pt>
                <c:pt idx="1811">
                  <c:v>9515</c:v>
                </c:pt>
                <c:pt idx="1812">
                  <c:v>9516</c:v>
                </c:pt>
                <c:pt idx="1813">
                  <c:v>9517</c:v>
                </c:pt>
                <c:pt idx="1814">
                  <c:v>9518</c:v>
                </c:pt>
                <c:pt idx="1815">
                  <c:v>9519</c:v>
                </c:pt>
                <c:pt idx="1816">
                  <c:v>9520</c:v>
                </c:pt>
                <c:pt idx="1817">
                  <c:v>9521</c:v>
                </c:pt>
                <c:pt idx="1818">
                  <c:v>9522</c:v>
                </c:pt>
                <c:pt idx="1819">
                  <c:v>9523</c:v>
                </c:pt>
                <c:pt idx="1820">
                  <c:v>9524</c:v>
                </c:pt>
                <c:pt idx="1821">
                  <c:v>9525</c:v>
                </c:pt>
                <c:pt idx="1822">
                  <c:v>9526</c:v>
                </c:pt>
                <c:pt idx="1823">
                  <c:v>9527</c:v>
                </c:pt>
                <c:pt idx="1824">
                  <c:v>9528</c:v>
                </c:pt>
                <c:pt idx="1825">
                  <c:v>9529</c:v>
                </c:pt>
                <c:pt idx="1826">
                  <c:v>9530</c:v>
                </c:pt>
                <c:pt idx="1827">
                  <c:v>9531</c:v>
                </c:pt>
                <c:pt idx="1828">
                  <c:v>9532</c:v>
                </c:pt>
                <c:pt idx="1829">
                  <c:v>9533</c:v>
                </c:pt>
                <c:pt idx="1830">
                  <c:v>9534</c:v>
                </c:pt>
                <c:pt idx="1831">
                  <c:v>9535</c:v>
                </c:pt>
                <c:pt idx="1832">
                  <c:v>9536</c:v>
                </c:pt>
                <c:pt idx="1833">
                  <c:v>9537</c:v>
                </c:pt>
                <c:pt idx="1834">
                  <c:v>9538</c:v>
                </c:pt>
                <c:pt idx="1835">
                  <c:v>9539</c:v>
                </c:pt>
                <c:pt idx="1836">
                  <c:v>9540</c:v>
                </c:pt>
                <c:pt idx="1837">
                  <c:v>9541</c:v>
                </c:pt>
                <c:pt idx="1838">
                  <c:v>9542</c:v>
                </c:pt>
                <c:pt idx="1839">
                  <c:v>9543</c:v>
                </c:pt>
                <c:pt idx="1840">
                  <c:v>9544</c:v>
                </c:pt>
                <c:pt idx="1841">
                  <c:v>9545</c:v>
                </c:pt>
                <c:pt idx="1842">
                  <c:v>9546</c:v>
                </c:pt>
                <c:pt idx="1843">
                  <c:v>9547</c:v>
                </c:pt>
                <c:pt idx="1844">
                  <c:v>9548</c:v>
                </c:pt>
                <c:pt idx="1845">
                  <c:v>9549</c:v>
                </c:pt>
                <c:pt idx="1846">
                  <c:v>9550</c:v>
                </c:pt>
                <c:pt idx="1847">
                  <c:v>9551</c:v>
                </c:pt>
                <c:pt idx="1848">
                  <c:v>9552</c:v>
                </c:pt>
                <c:pt idx="1849">
                  <c:v>9553</c:v>
                </c:pt>
                <c:pt idx="1850">
                  <c:v>9554</c:v>
                </c:pt>
                <c:pt idx="1851">
                  <c:v>9555</c:v>
                </c:pt>
                <c:pt idx="1852">
                  <c:v>9556</c:v>
                </c:pt>
                <c:pt idx="1853">
                  <c:v>9557</c:v>
                </c:pt>
                <c:pt idx="1854">
                  <c:v>9558</c:v>
                </c:pt>
                <c:pt idx="1855">
                  <c:v>9559</c:v>
                </c:pt>
                <c:pt idx="1856">
                  <c:v>9560</c:v>
                </c:pt>
                <c:pt idx="1857">
                  <c:v>9561</c:v>
                </c:pt>
                <c:pt idx="1858">
                  <c:v>9562</c:v>
                </c:pt>
                <c:pt idx="1859">
                  <c:v>9563</c:v>
                </c:pt>
                <c:pt idx="1860">
                  <c:v>9564</c:v>
                </c:pt>
                <c:pt idx="1861">
                  <c:v>9565</c:v>
                </c:pt>
                <c:pt idx="1862">
                  <c:v>9566</c:v>
                </c:pt>
                <c:pt idx="1863">
                  <c:v>9567</c:v>
                </c:pt>
                <c:pt idx="1864">
                  <c:v>9568</c:v>
                </c:pt>
                <c:pt idx="1865">
                  <c:v>9569</c:v>
                </c:pt>
                <c:pt idx="1866">
                  <c:v>9570</c:v>
                </c:pt>
                <c:pt idx="1867">
                  <c:v>9571</c:v>
                </c:pt>
                <c:pt idx="1868">
                  <c:v>9572</c:v>
                </c:pt>
                <c:pt idx="1869">
                  <c:v>9573</c:v>
                </c:pt>
                <c:pt idx="1870">
                  <c:v>9574</c:v>
                </c:pt>
                <c:pt idx="1871">
                  <c:v>9575</c:v>
                </c:pt>
                <c:pt idx="1872">
                  <c:v>9576</c:v>
                </c:pt>
                <c:pt idx="1873">
                  <c:v>9577</c:v>
                </c:pt>
                <c:pt idx="1874">
                  <c:v>9578</c:v>
                </c:pt>
                <c:pt idx="1875">
                  <c:v>9579</c:v>
                </c:pt>
                <c:pt idx="1876">
                  <c:v>9580</c:v>
                </c:pt>
                <c:pt idx="1877">
                  <c:v>9581</c:v>
                </c:pt>
                <c:pt idx="1878">
                  <c:v>9582</c:v>
                </c:pt>
                <c:pt idx="1879">
                  <c:v>9583</c:v>
                </c:pt>
                <c:pt idx="1880">
                  <c:v>9584</c:v>
                </c:pt>
                <c:pt idx="1881">
                  <c:v>9585</c:v>
                </c:pt>
                <c:pt idx="1882">
                  <c:v>9586</c:v>
                </c:pt>
                <c:pt idx="1883">
                  <c:v>9587</c:v>
                </c:pt>
                <c:pt idx="1884">
                  <c:v>9588</c:v>
                </c:pt>
                <c:pt idx="1885">
                  <c:v>9589</c:v>
                </c:pt>
                <c:pt idx="1886">
                  <c:v>9590</c:v>
                </c:pt>
                <c:pt idx="1887">
                  <c:v>9591</c:v>
                </c:pt>
                <c:pt idx="1888">
                  <c:v>9592</c:v>
                </c:pt>
                <c:pt idx="1889">
                  <c:v>9593</c:v>
                </c:pt>
                <c:pt idx="1890">
                  <c:v>9594</c:v>
                </c:pt>
                <c:pt idx="1891">
                  <c:v>9595</c:v>
                </c:pt>
                <c:pt idx="1892">
                  <c:v>9596</c:v>
                </c:pt>
                <c:pt idx="1893">
                  <c:v>9597</c:v>
                </c:pt>
                <c:pt idx="1894">
                  <c:v>9598</c:v>
                </c:pt>
                <c:pt idx="1895">
                  <c:v>9599</c:v>
                </c:pt>
                <c:pt idx="1896">
                  <c:v>9600</c:v>
                </c:pt>
                <c:pt idx="1897">
                  <c:v>9601</c:v>
                </c:pt>
                <c:pt idx="1898">
                  <c:v>9602</c:v>
                </c:pt>
                <c:pt idx="1899">
                  <c:v>9603</c:v>
                </c:pt>
                <c:pt idx="1900">
                  <c:v>9604</c:v>
                </c:pt>
                <c:pt idx="1901">
                  <c:v>9605</c:v>
                </c:pt>
                <c:pt idx="1902">
                  <c:v>9606</c:v>
                </c:pt>
                <c:pt idx="1903">
                  <c:v>9607</c:v>
                </c:pt>
                <c:pt idx="1904">
                  <c:v>9608</c:v>
                </c:pt>
                <c:pt idx="1905">
                  <c:v>9609</c:v>
                </c:pt>
                <c:pt idx="1906">
                  <c:v>9610</c:v>
                </c:pt>
                <c:pt idx="1907">
                  <c:v>9611</c:v>
                </c:pt>
                <c:pt idx="1908">
                  <c:v>9612</c:v>
                </c:pt>
                <c:pt idx="1909">
                  <c:v>9613</c:v>
                </c:pt>
                <c:pt idx="1910">
                  <c:v>9614</c:v>
                </c:pt>
                <c:pt idx="1911">
                  <c:v>9615</c:v>
                </c:pt>
                <c:pt idx="1912">
                  <c:v>9616</c:v>
                </c:pt>
                <c:pt idx="1913">
                  <c:v>9617</c:v>
                </c:pt>
                <c:pt idx="1914">
                  <c:v>9618</c:v>
                </c:pt>
                <c:pt idx="1915">
                  <c:v>9619</c:v>
                </c:pt>
                <c:pt idx="1916">
                  <c:v>9620</c:v>
                </c:pt>
                <c:pt idx="1917">
                  <c:v>9621</c:v>
                </c:pt>
                <c:pt idx="1918">
                  <c:v>9622</c:v>
                </c:pt>
                <c:pt idx="1919">
                  <c:v>9623</c:v>
                </c:pt>
                <c:pt idx="1920">
                  <c:v>9624</c:v>
                </c:pt>
                <c:pt idx="1921">
                  <c:v>9625</c:v>
                </c:pt>
                <c:pt idx="1922">
                  <c:v>9626</c:v>
                </c:pt>
                <c:pt idx="1923">
                  <c:v>9627</c:v>
                </c:pt>
                <c:pt idx="1924">
                  <c:v>9628</c:v>
                </c:pt>
                <c:pt idx="1925">
                  <c:v>9629</c:v>
                </c:pt>
                <c:pt idx="1926">
                  <c:v>9630</c:v>
                </c:pt>
                <c:pt idx="1927">
                  <c:v>9631</c:v>
                </c:pt>
                <c:pt idx="1928">
                  <c:v>9632</c:v>
                </c:pt>
                <c:pt idx="1929">
                  <c:v>9633</c:v>
                </c:pt>
                <c:pt idx="1930">
                  <c:v>9634</c:v>
                </c:pt>
                <c:pt idx="1931">
                  <c:v>9635</c:v>
                </c:pt>
                <c:pt idx="1932">
                  <c:v>9636</c:v>
                </c:pt>
                <c:pt idx="1933">
                  <c:v>9637</c:v>
                </c:pt>
                <c:pt idx="1934">
                  <c:v>9638</c:v>
                </c:pt>
                <c:pt idx="1935">
                  <c:v>9639</c:v>
                </c:pt>
                <c:pt idx="1936">
                  <c:v>9640</c:v>
                </c:pt>
                <c:pt idx="1937">
                  <c:v>9641</c:v>
                </c:pt>
                <c:pt idx="1938">
                  <c:v>9642</c:v>
                </c:pt>
                <c:pt idx="1939">
                  <c:v>9643</c:v>
                </c:pt>
                <c:pt idx="1940">
                  <c:v>9644</c:v>
                </c:pt>
                <c:pt idx="1941">
                  <c:v>9645</c:v>
                </c:pt>
                <c:pt idx="1942">
                  <c:v>9646</c:v>
                </c:pt>
                <c:pt idx="1943">
                  <c:v>9647</c:v>
                </c:pt>
                <c:pt idx="1944">
                  <c:v>9648</c:v>
                </c:pt>
                <c:pt idx="1945">
                  <c:v>9649</c:v>
                </c:pt>
                <c:pt idx="1946">
                  <c:v>9650</c:v>
                </c:pt>
                <c:pt idx="1947">
                  <c:v>9651</c:v>
                </c:pt>
                <c:pt idx="1948">
                  <c:v>9652</c:v>
                </c:pt>
                <c:pt idx="1949">
                  <c:v>9653</c:v>
                </c:pt>
                <c:pt idx="1950">
                  <c:v>9654</c:v>
                </c:pt>
                <c:pt idx="1951">
                  <c:v>9655</c:v>
                </c:pt>
                <c:pt idx="1952">
                  <c:v>9656</c:v>
                </c:pt>
                <c:pt idx="1953">
                  <c:v>9657</c:v>
                </c:pt>
                <c:pt idx="1954">
                  <c:v>9658</c:v>
                </c:pt>
                <c:pt idx="1955">
                  <c:v>9659</c:v>
                </c:pt>
                <c:pt idx="1956">
                  <c:v>9660</c:v>
                </c:pt>
                <c:pt idx="1957">
                  <c:v>9661</c:v>
                </c:pt>
                <c:pt idx="1958">
                  <c:v>9662</c:v>
                </c:pt>
                <c:pt idx="1959">
                  <c:v>9663</c:v>
                </c:pt>
                <c:pt idx="1960">
                  <c:v>9664</c:v>
                </c:pt>
                <c:pt idx="1961">
                  <c:v>9665</c:v>
                </c:pt>
                <c:pt idx="1962">
                  <c:v>9666</c:v>
                </c:pt>
                <c:pt idx="1963">
                  <c:v>9667</c:v>
                </c:pt>
                <c:pt idx="1964">
                  <c:v>9668</c:v>
                </c:pt>
                <c:pt idx="1965">
                  <c:v>9669</c:v>
                </c:pt>
                <c:pt idx="1966">
                  <c:v>9670</c:v>
                </c:pt>
                <c:pt idx="1967">
                  <c:v>9671</c:v>
                </c:pt>
                <c:pt idx="1968">
                  <c:v>9672</c:v>
                </c:pt>
                <c:pt idx="1969">
                  <c:v>9673</c:v>
                </c:pt>
                <c:pt idx="1970">
                  <c:v>9674</c:v>
                </c:pt>
                <c:pt idx="1971">
                  <c:v>9675</c:v>
                </c:pt>
                <c:pt idx="1972">
                  <c:v>9676</c:v>
                </c:pt>
                <c:pt idx="1973">
                  <c:v>9677</c:v>
                </c:pt>
                <c:pt idx="1974">
                  <c:v>9678</c:v>
                </c:pt>
                <c:pt idx="1975">
                  <c:v>9679</c:v>
                </c:pt>
                <c:pt idx="1976">
                  <c:v>9680</c:v>
                </c:pt>
                <c:pt idx="1977">
                  <c:v>9681</c:v>
                </c:pt>
                <c:pt idx="1978">
                  <c:v>9682</c:v>
                </c:pt>
                <c:pt idx="1979">
                  <c:v>9683</c:v>
                </c:pt>
                <c:pt idx="1980">
                  <c:v>9684</c:v>
                </c:pt>
                <c:pt idx="1981">
                  <c:v>9685</c:v>
                </c:pt>
                <c:pt idx="1982">
                  <c:v>9686</c:v>
                </c:pt>
                <c:pt idx="1983">
                  <c:v>9687</c:v>
                </c:pt>
                <c:pt idx="1984">
                  <c:v>9688</c:v>
                </c:pt>
                <c:pt idx="1985">
                  <c:v>9689</c:v>
                </c:pt>
                <c:pt idx="1986">
                  <c:v>9690</c:v>
                </c:pt>
                <c:pt idx="1987">
                  <c:v>9691</c:v>
                </c:pt>
                <c:pt idx="1988">
                  <c:v>9692</c:v>
                </c:pt>
                <c:pt idx="1989">
                  <c:v>9693</c:v>
                </c:pt>
                <c:pt idx="1990">
                  <c:v>9694</c:v>
                </c:pt>
                <c:pt idx="1991">
                  <c:v>9695</c:v>
                </c:pt>
                <c:pt idx="1992">
                  <c:v>9696</c:v>
                </c:pt>
                <c:pt idx="1993">
                  <c:v>9697</c:v>
                </c:pt>
                <c:pt idx="1994">
                  <c:v>9698</c:v>
                </c:pt>
                <c:pt idx="1995">
                  <c:v>9699</c:v>
                </c:pt>
                <c:pt idx="1996">
                  <c:v>9700</c:v>
                </c:pt>
                <c:pt idx="1997">
                  <c:v>9701</c:v>
                </c:pt>
                <c:pt idx="1998">
                  <c:v>9702</c:v>
                </c:pt>
                <c:pt idx="1999">
                  <c:v>9703</c:v>
                </c:pt>
                <c:pt idx="2000">
                  <c:v>9704</c:v>
                </c:pt>
                <c:pt idx="2001">
                  <c:v>9705</c:v>
                </c:pt>
                <c:pt idx="2002">
                  <c:v>9706</c:v>
                </c:pt>
                <c:pt idx="2003">
                  <c:v>9707</c:v>
                </c:pt>
                <c:pt idx="2004">
                  <c:v>9708</c:v>
                </c:pt>
                <c:pt idx="2005">
                  <c:v>9709</c:v>
                </c:pt>
                <c:pt idx="2006">
                  <c:v>9710</c:v>
                </c:pt>
                <c:pt idx="2007">
                  <c:v>9711</c:v>
                </c:pt>
                <c:pt idx="2008">
                  <c:v>9712</c:v>
                </c:pt>
                <c:pt idx="2009">
                  <c:v>9713</c:v>
                </c:pt>
                <c:pt idx="2010">
                  <c:v>9714</c:v>
                </c:pt>
                <c:pt idx="2011">
                  <c:v>9715</c:v>
                </c:pt>
                <c:pt idx="2012">
                  <c:v>9716</c:v>
                </c:pt>
                <c:pt idx="2013">
                  <c:v>9717</c:v>
                </c:pt>
                <c:pt idx="2014">
                  <c:v>9718</c:v>
                </c:pt>
                <c:pt idx="2015">
                  <c:v>9719</c:v>
                </c:pt>
                <c:pt idx="2016">
                  <c:v>9720</c:v>
                </c:pt>
                <c:pt idx="2017">
                  <c:v>9721</c:v>
                </c:pt>
                <c:pt idx="2018">
                  <c:v>9722</c:v>
                </c:pt>
                <c:pt idx="2019">
                  <c:v>9723</c:v>
                </c:pt>
                <c:pt idx="2020">
                  <c:v>9724</c:v>
                </c:pt>
                <c:pt idx="2021">
                  <c:v>9725</c:v>
                </c:pt>
                <c:pt idx="2022">
                  <c:v>9726</c:v>
                </c:pt>
                <c:pt idx="2023">
                  <c:v>9727</c:v>
                </c:pt>
                <c:pt idx="2024">
                  <c:v>9728</c:v>
                </c:pt>
                <c:pt idx="2025">
                  <c:v>9729</c:v>
                </c:pt>
                <c:pt idx="2026">
                  <c:v>9730</c:v>
                </c:pt>
                <c:pt idx="2027">
                  <c:v>9731</c:v>
                </c:pt>
                <c:pt idx="2028">
                  <c:v>9732</c:v>
                </c:pt>
                <c:pt idx="2029">
                  <c:v>9733</c:v>
                </c:pt>
                <c:pt idx="2030">
                  <c:v>9734</c:v>
                </c:pt>
                <c:pt idx="2031">
                  <c:v>9735</c:v>
                </c:pt>
                <c:pt idx="2032">
                  <c:v>9736</c:v>
                </c:pt>
                <c:pt idx="2033">
                  <c:v>9737</c:v>
                </c:pt>
                <c:pt idx="2034">
                  <c:v>9738</c:v>
                </c:pt>
                <c:pt idx="2035">
                  <c:v>9739</c:v>
                </c:pt>
                <c:pt idx="2036">
                  <c:v>9740</c:v>
                </c:pt>
                <c:pt idx="2037">
                  <c:v>9741</c:v>
                </c:pt>
                <c:pt idx="2038">
                  <c:v>9742</c:v>
                </c:pt>
                <c:pt idx="2039">
                  <c:v>9743</c:v>
                </c:pt>
                <c:pt idx="2040">
                  <c:v>9744</c:v>
                </c:pt>
                <c:pt idx="2041">
                  <c:v>9745</c:v>
                </c:pt>
                <c:pt idx="2042">
                  <c:v>9746</c:v>
                </c:pt>
                <c:pt idx="2043">
                  <c:v>9747</c:v>
                </c:pt>
                <c:pt idx="2044">
                  <c:v>9748</c:v>
                </c:pt>
                <c:pt idx="2045">
                  <c:v>9749</c:v>
                </c:pt>
                <c:pt idx="2046">
                  <c:v>9750</c:v>
                </c:pt>
                <c:pt idx="2047">
                  <c:v>9751</c:v>
                </c:pt>
                <c:pt idx="2048">
                  <c:v>9752</c:v>
                </c:pt>
                <c:pt idx="2049">
                  <c:v>9753</c:v>
                </c:pt>
                <c:pt idx="2050">
                  <c:v>9754</c:v>
                </c:pt>
                <c:pt idx="2051">
                  <c:v>9755</c:v>
                </c:pt>
                <c:pt idx="2052">
                  <c:v>9756</c:v>
                </c:pt>
                <c:pt idx="2053">
                  <c:v>9757</c:v>
                </c:pt>
                <c:pt idx="2054">
                  <c:v>9758</c:v>
                </c:pt>
                <c:pt idx="2055">
                  <c:v>9759</c:v>
                </c:pt>
                <c:pt idx="2056">
                  <c:v>9760</c:v>
                </c:pt>
                <c:pt idx="2057">
                  <c:v>9761</c:v>
                </c:pt>
                <c:pt idx="2058">
                  <c:v>9762</c:v>
                </c:pt>
                <c:pt idx="2059">
                  <c:v>9763</c:v>
                </c:pt>
                <c:pt idx="2060">
                  <c:v>9764</c:v>
                </c:pt>
                <c:pt idx="2061">
                  <c:v>9765</c:v>
                </c:pt>
                <c:pt idx="2062">
                  <c:v>9766</c:v>
                </c:pt>
                <c:pt idx="2063">
                  <c:v>9767</c:v>
                </c:pt>
                <c:pt idx="2064">
                  <c:v>9768</c:v>
                </c:pt>
                <c:pt idx="2065">
                  <c:v>9769</c:v>
                </c:pt>
                <c:pt idx="2066">
                  <c:v>9770</c:v>
                </c:pt>
                <c:pt idx="2067">
                  <c:v>9771</c:v>
                </c:pt>
                <c:pt idx="2068">
                  <c:v>9772</c:v>
                </c:pt>
                <c:pt idx="2069">
                  <c:v>9773</c:v>
                </c:pt>
                <c:pt idx="2070">
                  <c:v>9774</c:v>
                </c:pt>
                <c:pt idx="2071">
                  <c:v>9775</c:v>
                </c:pt>
                <c:pt idx="2072">
                  <c:v>9776</c:v>
                </c:pt>
                <c:pt idx="2073">
                  <c:v>9777</c:v>
                </c:pt>
                <c:pt idx="2074">
                  <c:v>9778</c:v>
                </c:pt>
                <c:pt idx="2075">
                  <c:v>9779</c:v>
                </c:pt>
                <c:pt idx="2076">
                  <c:v>9780</c:v>
                </c:pt>
                <c:pt idx="2077">
                  <c:v>9781</c:v>
                </c:pt>
                <c:pt idx="2078">
                  <c:v>9782</c:v>
                </c:pt>
                <c:pt idx="2079">
                  <c:v>9783</c:v>
                </c:pt>
                <c:pt idx="2080">
                  <c:v>9784</c:v>
                </c:pt>
                <c:pt idx="2081">
                  <c:v>9785</c:v>
                </c:pt>
                <c:pt idx="2082">
                  <c:v>9786</c:v>
                </c:pt>
                <c:pt idx="2083">
                  <c:v>9787</c:v>
                </c:pt>
                <c:pt idx="2084">
                  <c:v>9788</c:v>
                </c:pt>
                <c:pt idx="2085">
                  <c:v>9789</c:v>
                </c:pt>
                <c:pt idx="2086">
                  <c:v>9790</c:v>
                </c:pt>
                <c:pt idx="2087">
                  <c:v>9791</c:v>
                </c:pt>
                <c:pt idx="2088">
                  <c:v>9792</c:v>
                </c:pt>
                <c:pt idx="2089">
                  <c:v>9793</c:v>
                </c:pt>
                <c:pt idx="2090">
                  <c:v>9794</c:v>
                </c:pt>
                <c:pt idx="2091">
                  <c:v>9795</c:v>
                </c:pt>
                <c:pt idx="2092">
                  <c:v>9796</c:v>
                </c:pt>
                <c:pt idx="2093">
                  <c:v>9797</c:v>
                </c:pt>
                <c:pt idx="2094">
                  <c:v>9798</c:v>
                </c:pt>
                <c:pt idx="2095">
                  <c:v>9799</c:v>
                </c:pt>
                <c:pt idx="2096">
                  <c:v>9800</c:v>
                </c:pt>
                <c:pt idx="2097">
                  <c:v>9801</c:v>
                </c:pt>
                <c:pt idx="2098">
                  <c:v>9802</c:v>
                </c:pt>
                <c:pt idx="2099">
                  <c:v>9803</c:v>
                </c:pt>
                <c:pt idx="2100">
                  <c:v>9804</c:v>
                </c:pt>
                <c:pt idx="2101">
                  <c:v>9805</c:v>
                </c:pt>
                <c:pt idx="2102">
                  <c:v>9806</c:v>
                </c:pt>
                <c:pt idx="2103">
                  <c:v>9807</c:v>
                </c:pt>
                <c:pt idx="2104">
                  <c:v>9808</c:v>
                </c:pt>
                <c:pt idx="2105">
                  <c:v>9809</c:v>
                </c:pt>
                <c:pt idx="2106">
                  <c:v>9810</c:v>
                </c:pt>
                <c:pt idx="2107">
                  <c:v>9811</c:v>
                </c:pt>
                <c:pt idx="2108">
                  <c:v>9812</c:v>
                </c:pt>
                <c:pt idx="2109">
                  <c:v>9813</c:v>
                </c:pt>
                <c:pt idx="2110">
                  <c:v>9814</c:v>
                </c:pt>
                <c:pt idx="2111">
                  <c:v>9815</c:v>
                </c:pt>
                <c:pt idx="2112">
                  <c:v>9816</c:v>
                </c:pt>
                <c:pt idx="2113">
                  <c:v>9817</c:v>
                </c:pt>
                <c:pt idx="2114">
                  <c:v>9818</c:v>
                </c:pt>
                <c:pt idx="2115">
                  <c:v>9819</c:v>
                </c:pt>
                <c:pt idx="2116">
                  <c:v>9820</c:v>
                </c:pt>
                <c:pt idx="2117">
                  <c:v>9821</c:v>
                </c:pt>
                <c:pt idx="2118">
                  <c:v>9822</c:v>
                </c:pt>
                <c:pt idx="2119">
                  <c:v>9823</c:v>
                </c:pt>
                <c:pt idx="2120">
                  <c:v>9824</c:v>
                </c:pt>
                <c:pt idx="2121">
                  <c:v>9825</c:v>
                </c:pt>
                <c:pt idx="2122">
                  <c:v>9826</c:v>
                </c:pt>
                <c:pt idx="2123">
                  <c:v>9827</c:v>
                </c:pt>
                <c:pt idx="2124">
                  <c:v>9828</c:v>
                </c:pt>
                <c:pt idx="2125">
                  <c:v>9829</c:v>
                </c:pt>
                <c:pt idx="2126">
                  <c:v>9830</c:v>
                </c:pt>
                <c:pt idx="2127">
                  <c:v>9831</c:v>
                </c:pt>
                <c:pt idx="2128">
                  <c:v>9832</c:v>
                </c:pt>
                <c:pt idx="2129">
                  <c:v>9833</c:v>
                </c:pt>
                <c:pt idx="2130">
                  <c:v>9834</c:v>
                </c:pt>
                <c:pt idx="2131">
                  <c:v>9835</c:v>
                </c:pt>
                <c:pt idx="2132">
                  <c:v>9836</c:v>
                </c:pt>
                <c:pt idx="2133">
                  <c:v>9837</c:v>
                </c:pt>
                <c:pt idx="2134">
                  <c:v>9838</c:v>
                </c:pt>
                <c:pt idx="2135">
                  <c:v>9839</c:v>
                </c:pt>
                <c:pt idx="2136">
                  <c:v>9840</c:v>
                </c:pt>
                <c:pt idx="2137">
                  <c:v>9841</c:v>
                </c:pt>
                <c:pt idx="2138">
                  <c:v>9842</c:v>
                </c:pt>
                <c:pt idx="2139">
                  <c:v>9843</c:v>
                </c:pt>
                <c:pt idx="2140">
                  <c:v>9844</c:v>
                </c:pt>
                <c:pt idx="2141">
                  <c:v>9845</c:v>
                </c:pt>
                <c:pt idx="2142">
                  <c:v>9846</c:v>
                </c:pt>
                <c:pt idx="2143">
                  <c:v>9847</c:v>
                </c:pt>
                <c:pt idx="2144">
                  <c:v>9848</c:v>
                </c:pt>
                <c:pt idx="2145">
                  <c:v>9849</c:v>
                </c:pt>
                <c:pt idx="2146">
                  <c:v>9850</c:v>
                </c:pt>
                <c:pt idx="2147">
                  <c:v>9851</c:v>
                </c:pt>
                <c:pt idx="2148">
                  <c:v>9852</c:v>
                </c:pt>
                <c:pt idx="2149">
                  <c:v>9853</c:v>
                </c:pt>
                <c:pt idx="2150">
                  <c:v>9854</c:v>
                </c:pt>
                <c:pt idx="2151">
                  <c:v>9855</c:v>
                </c:pt>
                <c:pt idx="2152">
                  <c:v>9856</c:v>
                </c:pt>
                <c:pt idx="2153">
                  <c:v>9857</c:v>
                </c:pt>
                <c:pt idx="2154">
                  <c:v>9858</c:v>
                </c:pt>
                <c:pt idx="2155">
                  <c:v>9859</c:v>
                </c:pt>
                <c:pt idx="2156">
                  <c:v>9860</c:v>
                </c:pt>
                <c:pt idx="2157">
                  <c:v>9861</c:v>
                </c:pt>
                <c:pt idx="2158">
                  <c:v>9862</c:v>
                </c:pt>
                <c:pt idx="2159">
                  <c:v>9863</c:v>
                </c:pt>
                <c:pt idx="2160">
                  <c:v>9864</c:v>
                </c:pt>
                <c:pt idx="2161">
                  <c:v>9865</c:v>
                </c:pt>
                <c:pt idx="2162">
                  <c:v>9866</c:v>
                </c:pt>
                <c:pt idx="2163">
                  <c:v>9867</c:v>
                </c:pt>
                <c:pt idx="2164">
                  <c:v>9868</c:v>
                </c:pt>
                <c:pt idx="2165">
                  <c:v>9869</c:v>
                </c:pt>
                <c:pt idx="2166">
                  <c:v>9870</c:v>
                </c:pt>
                <c:pt idx="2167">
                  <c:v>9871</c:v>
                </c:pt>
                <c:pt idx="2168">
                  <c:v>9872</c:v>
                </c:pt>
                <c:pt idx="2169">
                  <c:v>9873</c:v>
                </c:pt>
                <c:pt idx="2170">
                  <c:v>9874</c:v>
                </c:pt>
                <c:pt idx="2171">
                  <c:v>9875</c:v>
                </c:pt>
                <c:pt idx="2172">
                  <c:v>9876</c:v>
                </c:pt>
                <c:pt idx="2173">
                  <c:v>9877</c:v>
                </c:pt>
                <c:pt idx="2174">
                  <c:v>9878</c:v>
                </c:pt>
                <c:pt idx="2175">
                  <c:v>9879</c:v>
                </c:pt>
                <c:pt idx="2176">
                  <c:v>9880</c:v>
                </c:pt>
                <c:pt idx="2177">
                  <c:v>9881</c:v>
                </c:pt>
                <c:pt idx="2178">
                  <c:v>9882</c:v>
                </c:pt>
                <c:pt idx="2179">
                  <c:v>9883</c:v>
                </c:pt>
                <c:pt idx="2180">
                  <c:v>9884</c:v>
                </c:pt>
                <c:pt idx="2181">
                  <c:v>9885</c:v>
                </c:pt>
                <c:pt idx="2182">
                  <c:v>9886</c:v>
                </c:pt>
                <c:pt idx="2183">
                  <c:v>9887</c:v>
                </c:pt>
                <c:pt idx="2184">
                  <c:v>9888</c:v>
                </c:pt>
                <c:pt idx="2185">
                  <c:v>9889</c:v>
                </c:pt>
                <c:pt idx="2186">
                  <c:v>9890</c:v>
                </c:pt>
                <c:pt idx="2187">
                  <c:v>9891</c:v>
                </c:pt>
                <c:pt idx="2188">
                  <c:v>9892</c:v>
                </c:pt>
                <c:pt idx="2189">
                  <c:v>9893</c:v>
                </c:pt>
                <c:pt idx="2190">
                  <c:v>9894</c:v>
                </c:pt>
                <c:pt idx="2191">
                  <c:v>9895</c:v>
                </c:pt>
                <c:pt idx="2192">
                  <c:v>9896</c:v>
                </c:pt>
                <c:pt idx="2193">
                  <c:v>9897</c:v>
                </c:pt>
                <c:pt idx="2194">
                  <c:v>9898</c:v>
                </c:pt>
                <c:pt idx="2195">
                  <c:v>9899</c:v>
                </c:pt>
                <c:pt idx="2196">
                  <c:v>9900</c:v>
                </c:pt>
                <c:pt idx="2197">
                  <c:v>9901</c:v>
                </c:pt>
                <c:pt idx="2198">
                  <c:v>9902</c:v>
                </c:pt>
                <c:pt idx="2199">
                  <c:v>9903</c:v>
                </c:pt>
                <c:pt idx="2200">
                  <c:v>9904</c:v>
                </c:pt>
                <c:pt idx="2201">
                  <c:v>9905</c:v>
                </c:pt>
                <c:pt idx="2202">
                  <c:v>9906</c:v>
                </c:pt>
                <c:pt idx="2203">
                  <c:v>9907</c:v>
                </c:pt>
                <c:pt idx="2204">
                  <c:v>9908</c:v>
                </c:pt>
                <c:pt idx="2205">
                  <c:v>9909</c:v>
                </c:pt>
                <c:pt idx="2206">
                  <c:v>9910</c:v>
                </c:pt>
                <c:pt idx="2207">
                  <c:v>9911</c:v>
                </c:pt>
                <c:pt idx="2208">
                  <c:v>9912</c:v>
                </c:pt>
                <c:pt idx="2209">
                  <c:v>9913</c:v>
                </c:pt>
                <c:pt idx="2210">
                  <c:v>9914</c:v>
                </c:pt>
                <c:pt idx="2211">
                  <c:v>9915</c:v>
                </c:pt>
                <c:pt idx="2212">
                  <c:v>9916</c:v>
                </c:pt>
                <c:pt idx="2213">
                  <c:v>9917</c:v>
                </c:pt>
                <c:pt idx="2214">
                  <c:v>9918</c:v>
                </c:pt>
                <c:pt idx="2215">
                  <c:v>9919</c:v>
                </c:pt>
                <c:pt idx="2216">
                  <c:v>9920</c:v>
                </c:pt>
                <c:pt idx="2217">
                  <c:v>9921</c:v>
                </c:pt>
                <c:pt idx="2218">
                  <c:v>9922</c:v>
                </c:pt>
                <c:pt idx="2219">
                  <c:v>9923</c:v>
                </c:pt>
                <c:pt idx="2220">
                  <c:v>9924</c:v>
                </c:pt>
                <c:pt idx="2221">
                  <c:v>9925</c:v>
                </c:pt>
                <c:pt idx="2222">
                  <c:v>9926</c:v>
                </c:pt>
                <c:pt idx="2223">
                  <c:v>9927</c:v>
                </c:pt>
                <c:pt idx="2224">
                  <c:v>9928</c:v>
                </c:pt>
                <c:pt idx="2225">
                  <c:v>9929</c:v>
                </c:pt>
                <c:pt idx="2226">
                  <c:v>9930</c:v>
                </c:pt>
                <c:pt idx="2227">
                  <c:v>9931</c:v>
                </c:pt>
                <c:pt idx="2228">
                  <c:v>9932</c:v>
                </c:pt>
                <c:pt idx="2229">
                  <c:v>9933</c:v>
                </c:pt>
                <c:pt idx="2230">
                  <c:v>9934</c:v>
                </c:pt>
                <c:pt idx="2231">
                  <c:v>9935</c:v>
                </c:pt>
                <c:pt idx="2232">
                  <c:v>9936</c:v>
                </c:pt>
                <c:pt idx="2233">
                  <c:v>9937</c:v>
                </c:pt>
                <c:pt idx="2234">
                  <c:v>9938</c:v>
                </c:pt>
                <c:pt idx="2235">
                  <c:v>9939</c:v>
                </c:pt>
                <c:pt idx="2236">
                  <c:v>9940</c:v>
                </c:pt>
                <c:pt idx="2237">
                  <c:v>9941</c:v>
                </c:pt>
                <c:pt idx="2238">
                  <c:v>9942</c:v>
                </c:pt>
                <c:pt idx="2239">
                  <c:v>9943</c:v>
                </c:pt>
                <c:pt idx="2240">
                  <c:v>9944</c:v>
                </c:pt>
                <c:pt idx="2241">
                  <c:v>9945</c:v>
                </c:pt>
                <c:pt idx="2242">
                  <c:v>9946</c:v>
                </c:pt>
                <c:pt idx="2243">
                  <c:v>9947</c:v>
                </c:pt>
                <c:pt idx="2244">
                  <c:v>9948</c:v>
                </c:pt>
                <c:pt idx="2245">
                  <c:v>9949</c:v>
                </c:pt>
                <c:pt idx="2246">
                  <c:v>9950</c:v>
                </c:pt>
                <c:pt idx="2247">
                  <c:v>9951</c:v>
                </c:pt>
                <c:pt idx="2248">
                  <c:v>9952</c:v>
                </c:pt>
                <c:pt idx="2249">
                  <c:v>9953</c:v>
                </c:pt>
                <c:pt idx="2250">
                  <c:v>9954</c:v>
                </c:pt>
                <c:pt idx="2251">
                  <c:v>9955</c:v>
                </c:pt>
                <c:pt idx="2252">
                  <c:v>9956</c:v>
                </c:pt>
                <c:pt idx="2253">
                  <c:v>9957</c:v>
                </c:pt>
                <c:pt idx="2254">
                  <c:v>9958</c:v>
                </c:pt>
                <c:pt idx="2255">
                  <c:v>9959</c:v>
                </c:pt>
                <c:pt idx="2256">
                  <c:v>9960</c:v>
                </c:pt>
                <c:pt idx="2257">
                  <c:v>9961</c:v>
                </c:pt>
                <c:pt idx="2258">
                  <c:v>9962</c:v>
                </c:pt>
                <c:pt idx="2259">
                  <c:v>9963</c:v>
                </c:pt>
                <c:pt idx="2260">
                  <c:v>9964</c:v>
                </c:pt>
                <c:pt idx="2261">
                  <c:v>9965</c:v>
                </c:pt>
                <c:pt idx="2262">
                  <c:v>9966</c:v>
                </c:pt>
                <c:pt idx="2263">
                  <c:v>9967</c:v>
                </c:pt>
                <c:pt idx="2264">
                  <c:v>9968</c:v>
                </c:pt>
                <c:pt idx="2265">
                  <c:v>9969</c:v>
                </c:pt>
                <c:pt idx="2266">
                  <c:v>9970</c:v>
                </c:pt>
                <c:pt idx="2267">
                  <c:v>9971</c:v>
                </c:pt>
                <c:pt idx="2268">
                  <c:v>9972</c:v>
                </c:pt>
                <c:pt idx="2269">
                  <c:v>9973</c:v>
                </c:pt>
                <c:pt idx="2270">
                  <c:v>9974</c:v>
                </c:pt>
                <c:pt idx="2271">
                  <c:v>9975</c:v>
                </c:pt>
                <c:pt idx="2272">
                  <c:v>9976</c:v>
                </c:pt>
                <c:pt idx="2273">
                  <c:v>9977</c:v>
                </c:pt>
                <c:pt idx="2274">
                  <c:v>9978</c:v>
                </c:pt>
                <c:pt idx="2275">
                  <c:v>9979</c:v>
                </c:pt>
                <c:pt idx="2276">
                  <c:v>9980</c:v>
                </c:pt>
                <c:pt idx="2277">
                  <c:v>9981</c:v>
                </c:pt>
                <c:pt idx="2278">
                  <c:v>9982</c:v>
                </c:pt>
                <c:pt idx="2279">
                  <c:v>9983</c:v>
                </c:pt>
                <c:pt idx="2280">
                  <c:v>9984</c:v>
                </c:pt>
                <c:pt idx="2281">
                  <c:v>9985</c:v>
                </c:pt>
                <c:pt idx="2282">
                  <c:v>9986</c:v>
                </c:pt>
                <c:pt idx="2283">
                  <c:v>9987</c:v>
                </c:pt>
                <c:pt idx="2284">
                  <c:v>9988</c:v>
                </c:pt>
                <c:pt idx="2285">
                  <c:v>9989</c:v>
                </c:pt>
                <c:pt idx="2286">
                  <c:v>9990</c:v>
                </c:pt>
                <c:pt idx="2287">
                  <c:v>9991</c:v>
                </c:pt>
                <c:pt idx="2288">
                  <c:v>9992</c:v>
                </c:pt>
                <c:pt idx="2289">
                  <c:v>9993</c:v>
                </c:pt>
                <c:pt idx="2290">
                  <c:v>9994</c:v>
                </c:pt>
                <c:pt idx="2291">
                  <c:v>9995</c:v>
                </c:pt>
                <c:pt idx="2292">
                  <c:v>9996</c:v>
                </c:pt>
                <c:pt idx="2293">
                  <c:v>9997</c:v>
                </c:pt>
                <c:pt idx="2294">
                  <c:v>9998</c:v>
                </c:pt>
                <c:pt idx="2295">
                  <c:v>9999</c:v>
                </c:pt>
                <c:pt idx="2296">
                  <c:v>10000</c:v>
                </c:pt>
                <c:pt idx="2297">
                  <c:v>10001</c:v>
                </c:pt>
                <c:pt idx="2298">
                  <c:v>10002</c:v>
                </c:pt>
                <c:pt idx="2299">
                  <c:v>10003</c:v>
                </c:pt>
                <c:pt idx="2300">
                  <c:v>10004</c:v>
                </c:pt>
                <c:pt idx="2301">
                  <c:v>10005</c:v>
                </c:pt>
                <c:pt idx="2302">
                  <c:v>10006</c:v>
                </c:pt>
                <c:pt idx="2303">
                  <c:v>10007</c:v>
                </c:pt>
                <c:pt idx="2304">
                  <c:v>10008</c:v>
                </c:pt>
                <c:pt idx="2305">
                  <c:v>10009</c:v>
                </c:pt>
                <c:pt idx="2306">
                  <c:v>10010</c:v>
                </c:pt>
                <c:pt idx="2307">
                  <c:v>10011</c:v>
                </c:pt>
                <c:pt idx="2308">
                  <c:v>10012</c:v>
                </c:pt>
                <c:pt idx="2309">
                  <c:v>10013</c:v>
                </c:pt>
                <c:pt idx="2310">
                  <c:v>10014</c:v>
                </c:pt>
                <c:pt idx="2311">
                  <c:v>10015</c:v>
                </c:pt>
                <c:pt idx="2312">
                  <c:v>10016</c:v>
                </c:pt>
                <c:pt idx="2313">
                  <c:v>10017</c:v>
                </c:pt>
                <c:pt idx="2314">
                  <c:v>10018</c:v>
                </c:pt>
                <c:pt idx="2315">
                  <c:v>10019</c:v>
                </c:pt>
                <c:pt idx="2316">
                  <c:v>10020</c:v>
                </c:pt>
                <c:pt idx="2317">
                  <c:v>10021</c:v>
                </c:pt>
                <c:pt idx="2318">
                  <c:v>10022</c:v>
                </c:pt>
                <c:pt idx="2319">
                  <c:v>10023</c:v>
                </c:pt>
                <c:pt idx="2320">
                  <c:v>10024</c:v>
                </c:pt>
                <c:pt idx="2321">
                  <c:v>10025</c:v>
                </c:pt>
                <c:pt idx="2322">
                  <c:v>10026</c:v>
                </c:pt>
                <c:pt idx="2323">
                  <c:v>10027</c:v>
                </c:pt>
                <c:pt idx="2324">
                  <c:v>10028</c:v>
                </c:pt>
                <c:pt idx="2325">
                  <c:v>10029</c:v>
                </c:pt>
                <c:pt idx="2326">
                  <c:v>10030</c:v>
                </c:pt>
                <c:pt idx="2327">
                  <c:v>10031</c:v>
                </c:pt>
                <c:pt idx="2328">
                  <c:v>10032</c:v>
                </c:pt>
                <c:pt idx="2329">
                  <c:v>10033</c:v>
                </c:pt>
                <c:pt idx="2330">
                  <c:v>10034</c:v>
                </c:pt>
                <c:pt idx="2331">
                  <c:v>10035</c:v>
                </c:pt>
                <c:pt idx="2332">
                  <c:v>10036</c:v>
                </c:pt>
                <c:pt idx="2333">
                  <c:v>10037</c:v>
                </c:pt>
                <c:pt idx="2334">
                  <c:v>10038</c:v>
                </c:pt>
                <c:pt idx="2335">
                  <c:v>10039</c:v>
                </c:pt>
                <c:pt idx="2336">
                  <c:v>10040</c:v>
                </c:pt>
                <c:pt idx="2337">
                  <c:v>10041</c:v>
                </c:pt>
                <c:pt idx="2338">
                  <c:v>10042</c:v>
                </c:pt>
                <c:pt idx="2339">
                  <c:v>10043</c:v>
                </c:pt>
                <c:pt idx="2340">
                  <c:v>10044</c:v>
                </c:pt>
                <c:pt idx="2341">
                  <c:v>10045</c:v>
                </c:pt>
                <c:pt idx="2342">
                  <c:v>10046</c:v>
                </c:pt>
                <c:pt idx="2343">
                  <c:v>10047</c:v>
                </c:pt>
                <c:pt idx="2344">
                  <c:v>10048</c:v>
                </c:pt>
                <c:pt idx="2345">
                  <c:v>10049</c:v>
                </c:pt>
                <c:pt idx="2346">
                  <c:v>10050</c:v>
                </c:pt>
                <c:pt idx="2347">
                  <c:v>10051</c:v>
                </c:pt>
                <c:pt idx="2348">
                  <c:v>10052</c:v>
                </c:pt>
                <c:pt idx="2349">
                  <c:v>10053</c:v>
                </c:pt>
                <c:pt idx="2350">
                  <c:v>10054</c:v>
                </c:pt>
                <c:pt idx="2351">
                  <c:v>10055</c:v>
                </c:pt>
                <c:pt idx="2352">
                  <c:v>10056</c:v>
                </c:pt>
                <c:pt idx="2353">
                  <c:v>10057</c:v>
                </c:pt>
                <c:pt idx="2354">
                  <c:v>10058</c:v>
                </c:pt>
                <c:pt idx="2355">
                  <c:v>10059</c:v>
                </c:pt>
                <c:pt idx="2356">
                  <c:v>10060</c:v>
                </c:pt>
                <c:pt idx="2357">
                  <c:v>10061</c:v>
                </c:pt>
                <c:pt idx="2358">
                  <c:v>10062</c:v>
                </c:pt>
                <c:pt idx="2359">
                  <c:v>10063</c:v>
                </c:pt>
                <c:pt idx="2360">
                  <c:v>10064</c:v>
                </c:pt>
                <c:pt idx="2361">
                  <c:v>10065</c:v>
                </c:pt>
                <c:pt idx="2362">
                  <c:v>10066</c:v>
                </c:pt>
                <c:pt idx="2363">
                  <c:v>10067</c:v>
                </c:pt>
                <c:pt idx="2364">
                  <c:v>10068</c:v>
                </c:pt>
                <c:pt idx="2365">
                  <c:v>10069</c:v>
                </c:pt>
                <c:pt idx="2366">
                  <c:v>10070</c:v>
                </c:pt>
                <c:pt idx="2367">
                  <c:v>10071</c:v>
                </c:pt>
                <c:pt idx="2368">
                  <c:v>10072</c:v>
                </c:pt>
                <c:pt idx="2369">
                  <c:v>10073</c:v>
                </c:pt>
                <c:pt idx="2370">
                  <c:v>10074</c:v>
                </c:pt>
                <c:pt idx="2371">
                  <c:v>10075</c:v>
                </c:pt>
                <c:pt idx="2372">
                  <c:v>10076</c:v>
                </c:pt>
                <c:pt idx="2373">
                  <c:v>10077</c:v>
                </c:pt>
                <c:pt idx="2374">
                  <c:v>10078</c:v>
                </c:pt>
                <c:pt idx="2375">
                  <c:v>10079</c:v>
                </c:pt>
                <c:pt idx="2376">
                  <c:v>10080</c:v>
                </c:pt>
                <c:pt idx="2377">
                  <c:v>10081</c:v>
                </c:pt>
                <c:pt idx="2378">
                  <c:v>10082</c:v>
                </c:pt>
                <c:pt idx="2379">
                  <c:v>10083</c:v>
                </c:pt>
                <c:pt idx="2380">
                  <c:v>10084</c:v>
                </c:pt>
                <c:pt idx="2381">
                  <c:v>10085</c:v>
                </c:pt>
                <c:pt idx="2382">
                  <c:v>10086</c:v>
                </c:pt>
                <c:pt idx="2383">
                  <c:v>10087</c:v>
                </c:pt>
                <c:pt idx="2384">
                  <c:v>10088</c:v>
                </c:pt>
                <c:pt idx="2385">
                  <c:v>10089</c:v>
                </c:pt>
                <c:pt idx="2386">
                  <c:v>10090</c:v>
                </c:pt>
                <c:pt idx="2387">
                  <c:v>10091</c:v>
                </c:pt>
                <c:pt idx="2388">
                  <c:v>10092</c:v>
                </c:pt>
                <c:pt idx="2389">
                  <c:v>10093</c:v>
                </c:pt>
                <c:pt idx="2390">
                  <c:v>10094</c:v>
                </c:pt>
                <c:pt idx="2391">
                  <c:v>10095</c:v>
                </c:pt>
                <c:pt idx="2392">
                  <c:v>10096</c:v>
                </c:pt>
                <c:pt idx="2393">
                  <c:v>10097</c:v>
                </c:pt>
                <c:pt idx="2394">
                  <c:v>10098</c:v>
                </c:pt>
                <c:pt idx="2395">
                  <c:v>10099</c:v>
                </c:pt>
                <c:pt idx="2396">
                  <c:v>10100</c:v>
                </c:pt>
                <c:pt idx="2397">
                  <c:v>10101</c:v>
                </c:pt>
                <c:pt idx="2398">
                  <c:v>10102</c:v>
                </c:pt>
                <c:pt idx="2399">
                  <c:v>10103</c:v>
                </c:pt>
                <c:pt idx="2400">
                  <c:v>10104</c:v>
                </c:pt>
                <c:pt idx="2401">
                  <c:v>10105</c:v>
                </c:pt>
                <c:pt idx="2402">
                  <c:v>10106</c:v>
                </c:pt>
                <c:pt idx="2403">
                  <c:v>10107</c:v>
                </c:pt>
                <c:pt idx="2404">
                  <c:v>10108</c:v>
                </c:pt>
                <c:pt idx="2405">
                  <c:v>10109</c:v>
                </c:pt>
                <c:pt idx="2406">
                  <c:v>10110</c:v>
                </c:pt>
                <c:pt idx="2407">
                  <c:v>10111</c:v>
                </c:pt>
                <c:pt idx="2408">
                  <c:v>10112</c:v>
                </c:pt>
                <c:pt idx="2409">
                  <c:v>10113</c:v>
                </c:pt>
                <c:pt idx="2410">
                  <c:v>10114</c:v>
                </c:pt>
                <c:pt idx="2411">
                  <c:v>10115</c:v>
                </c:pt>
                <c:pt idx="2412">
                  <c:v>10116</c:v>
                </c:pt>
                <c:pt idx="2413">
                  <c:v>10117</c:v>
                </c:pt>
                <c:pt idx="2414">
                  <c:v>10118</c:v>
                </c:pt>
                <c:pt idx="2415">
                  <c:v>10119</c:v>
                </c:pt>
                <c:pt idx="2416">
                  <c:v>10120</c:v>
                </c:pt>
                <c:pt idx="2417">
                  <c:v>10121</c:v>
                </c:pt>
                <c:pt idx="2418">
                  <c:v>10122</c:v>
                </c:pt>
                <c:pt idx="2419">
                  <c:v>10123</c:v>
                </c:pt>
                <c:pt idx="2420">
                  <c:v>10124</c:v>
                </c:pt>
                <c:pt idx="2421">
                  <c:v>10125</c:v>
                </c:pt>
                <c:pt idx="2422">
                  <c:v>10126</c:v>
                </c:pt>
                <c:pt idx="2423">
                  <c:v>10127</c:v>
                </c:pt>
                <c:pt idx="2424">
                  <c:v>10128</c:v>
                </c:pt>
                <c:pt idx="2425">
                  <c:v>10129</c:v>
                </c:pt>
                <c:pt idx="2426">
                  <c:v>10130</c:v>
                </c:pt>
                <c:pt idx="2427">
                  <c:v>10131</c:v>
                </c:pt>
                <c:pt idx="2428">
                  <c:v>10132</c:v>
                </c:pt>
                <c:pt idx="2429">
                  <c:v>10133</c:v>
                </c:pt>
                <c:pt idx="2430">
                  <c:v>10134</c:v>
                </c:pt>
                <c:pt idx="2431">
                  <c:v>10135</c:v>
                </c:pt>
                <c:pt idx="2432">
                  <c:v>10136</c:v>
                </c:pt>
                <c:pt idx="2433">
                  <c:v>10137</c:v>
                </c:pt>
                <c:pt idx="2434">
                  <c:v>10138</c:v>
                </c:pt>
                <c:pt idx="2435">
                  <c:v>10139</c:v>
                </c:pt>
                <c:pt idx="2436">
                  <c:v>10140</c:v>
                </c:pt>
                <c:pt idx="2437">
                  <c:v>10141</c:v>
                </c:pt>
                <c:pt idx="2438">
                  <c:v>10142</c:v>
                </c:pt>
                <c:pt idx="2439">
                  <c:v>10143</c:v>
                </c:pt>
                <c:pt idx="2440">
                  <c:v>10144</c:v>
                </c:pt>
                <c:pt idx="2441">
                  <c:v>10145</c:v>
                </c:pt>
                <c:pt idx="2442">
                  <c:v>10146</c:v>
                </c:pt>
                <c:pt idx="2443">
                  <c:v>10147</c:v>
                </c:pt>
                <c:pt idx="2444">
                  <c:v>10148</c:v>
                </c:pt>
                <c:pt idx="2445">
                  <c:v>10149</c:v>
                </c:pt>
                <c:pt idx="2446">
                  <c:v>10150</c:v>
                </c:pt>
                <c:pt idx="2447">
                  <c:v>10151</c:v>
                </c:pt>
                <c:pt idx="2448">
                  <c:v>10152</c:v>
                </c:pt>
                <c:pt idx="2449">
                  <c:v>10153</c:v>
                </c:pt>
                <c:pt idx="2450">
                  <c:v>10154</c:v>
                </c:pt>
                <c:pt idx="2451">
                  <c:v>10155</c:v>
                </c:pt>
                <c:pt idx="2452">
                  <c:v>10156</c:v>
                </c:pt>
                <c:pt idx="2453">
                  <c:v>10157</c:v>
                </c:pt>
                <c:pt idx="2454">
                  <c:v>10158</c:v>
                </c:pt>
                <c:pt idx="2455">
                  <c:v>10159</c:v>
                </c:pt>
                <c:pt idx="2456">
                  <c:v>10160</c:v>
                </c:pt>
                <c:pt idx="2457">
                  <c:v>10161</c:v>
                </c:pt>
                <c:pt idx="2458">
                  <c:v>10162</c:v>
                </c:pt>
                <c:pt idx="2459">
                  <c:v>10163</c:v>
                </c:pt>
                <c:pt idx="2460">
                  <c:v>10164</c:v>
                </c:pt>
                <c:pt idx="2461">
                  <c:v>10165</c:v>
                </c:pt>
                <c:pt idx="2462">
                  <c:v>10166</c:v>
                </c:pt>
                <c:pt idx="2463">
                  <c:v>10167</c:v>
                </c:pt>
                <c:pt idx="2464">
                  <c:v>10168</c:v>
                </c:pt>
                <c:pt idx="2465">
                  <c:v>10169</c:v>
                </c:pt>
                <c:pt idx="2466">
                  <c:v>10170</c:v>
                </c:pt>
                <c:pt idx="2467">
                  <c:v>10171</c:v>
                </c:pt>
                <c:pt idx="2468">
                  <c:v>10172</c:v>
                </c:pt>
                <c:pt idx="2469">
                  <c:v>10173</c:v>
                </c:pt>
                <c:pt idx="2470">
                  <c:v>10174</c:v>
                </c:pt>
                <c:pt idx="2471">
                  <c:v>10175</c:v>
                </c:pt>
                <c:pt idx="2472">
                  <c:v>10176</c:v>
                </c:pt>
                <c:pt idx="2473">
                  <c:v>10177</c:v>
                </c:pt>
                <c:pt idx="2474">
                  <c:v>10178</c:v>
                </c:pt>
                <c:pt idx="2475">
                  <c:v>10179</c:v>
                </c:pt>
                <c:pt idx="2476">
                  <c:v>10180</c:v>
                </c:pt>
                <c:pt idx="2477">
                  <c:v>10181</c:v>
                </c:pt>
                <c:pt idx="2478">
                  <c:v>10182</c:v>
                </c:pt>
                <c:pt idx="2479">
                  <c:v>10183</c:v>
                </c:pt>
                <c:pt idx="2480">
                  <c:v>10184</c:v>
                </c:pt>
                <c:pt idx="2481">
                  <c:v>10185</c:v>
                </c:pt>
                <c:pt idx="2482">
                  <c:v>10186</c:v>
                </c:pt>
                <c:pt idx="2483">
                  <c:v>10187</c:v>
                </c:pt>
                <c:pt idx="2484">
                  <c:v>10188</c:v>
                </c:pt>
                <c:pt idx="2485">
                  <c:v>10189</c:v>
                </c:pt>
                <c:pt idx="2486">
                  <c:v>10190</c:v>
                </c:pt>
                <c:pt idx="2487">
                  <c:v>10191</c:v>
                </c:pt>
                <c:pt idx="2488">
                  <c:v>10192</c:v>
                </c:pt>
                <c:pt idx="2489">
                  <c:v>10193</c:v>
                </c:pt>
                <c:pt idx="2490">
                  <c:v>10194</c:v>
                </c:pt>
                <c:pt idx="2491">
                  <c:v>10195</c:v>
                </c:pt>
                <c:pt idx="2492">
                  <c:v>10196</c:v>
                </c:pt>
                <c:pt idx="2493">
                  <c:v>10197</c:v>
                </c:pt>
                <c:pt idx="2494">
                  <c:v>10198</c:v>
                </c:pt>
                <c:pt idx="2495">
                  <c:v>10199</c:v>
                </c:pt>
                <c:pt idx="2496">
                  <c:v>10200</c:v>
                </c:pt>
                <c:pt idx="2497">
                  <c:v>10201</c:v>
                </c:pt>
                <c:pt idx="2498">
                  <c:v>10202</c:v>
                </c:pt>
                <c:pt idx="2499">
                  <c:v>10203</c:v>
                </c:pt>
                <c:pt idx="2500">
                  <c:v>10204</c:v>
                </c:pt>
                <c:pt idx="2501">
                  <c:v>10205</c:v>
                </c:pt>
                <c:pt idx="2502">
                  <c:v>10206</c:v>
                </c:pt>
                <c:pt idx="2503">
                  <c:v>10207</c:v>
                </c:pt>
                <c:pt idx="2504">
                  <c:v>10208</c:v>
                </c:pt>
                <c:pt idx="2505">
                  <c:v>10209</c:v>
                </c:pt>
                <c:pt idx="2506">
                  <c:v>10210</c:v>
                </c:pt>
                <c:pt idx="2507">
                  <c:v>10211</c:v>
                </c:pt>
                <c:pt idx="2508">
                  <c:v>10212</c:v>
                </c:pt>
                <c:pt idx="2509">
                  <c:v>10213</c:v>
                </c:pt>
                <c:pt idx="2510">
                  <c:v>10214</c:v>
                </c:pt>
                <c:pt idx="2511">
                  <c:v>10215</c:v>
                </c:pt>
                <c:pt idx="2512">
                  <c:v>10216</c:v>
                </c:pt>
                <c:pt idx="2513">
                  <c:v>10217</c:v>
                </c:pt>
                <c:pt idx="2514">
                  <c:v>10218</c:v>
                </c:pt>
                <c:pt idx="2515">
                  <c:v>10219</c:v>
                </c:pt>
                <c:pt idx="2516">
                  <c:v>10220</c:v>
                </c:pt>
                <c:pt idx="2517">
                  <c:v>10221</c:v>
                </c:pt>
                <c:pt idx="2518">
                  <c:v>10222</c:v>
                </c:pt>
                <c:pt idx="2519">
                  <c:v>10223</c:v>
                </c:pt>
                <c:pt idx="2520">
                  <c:v>10224</c:v>
                </c:pt>
                <c:pt idx="2521">
                  <c:v>10225</c:v>
                </c:pt>
                <c:pt idx="2522">
                  <c:v>10226</c:v>
                </c:pt>
                <c:pt idx="2523">
                  <c:v>10227</c:v>
                </c:pt>
                <c:pt idx="2524">
                  <c:v>10228</c:v>
                </c:pt>
                <c:pt idx="2525">
                  <c:v>10229</c:v>
                </c:pt>
                <c:pt idx="2526">
                  <c:v>10230</c:v>
                </c:pt>
                <c:pt idx="2527">
                  <c:v>10231</c:v>
                </c:pt>
                <c:pt idx="2528">
                  <c:v>10232</c:v>
                </c:pt>
                <c:pt idx="2529">
                  <c:v>10233</c:v>
                </c:pt>
                <c:pt idx="2530">
                  <c:v>10234</c:v>
                </c:pt>
                <c:pt idx="2531">
                  <c:v>10235</c:v>
                </c:pt>
                <c:pt idx="2532">
                  <c:v>10236</c:v>
                </c:pt>
                <c:pt idx="2533">
                  <c:v>10237</c:v>
                </c:pt>
                <c:pt idx="2534">
                  <c:v>10238</c:v>
                </c:pt>
                <c:pt idx="2535">
                  <c:v>10239</c:v>
                </c:pt>
                <c:pt idx="2536">
                  <c:v>10240</c:v>
                </c:pt>
                <c:pt idx="2537">
                  <c:v>10241</c:v>
                </c:pt>
                <c:pt idx="2538">
                  <c:v>10242</c:v>
                </c:pt>
                <c:pt idx="2539">
                  <c:v>10243</c:v>
                </c:pt>
                <c:pt idx="2540">
                  <c:v>10244</c:v>
                </c:pt>
                <c:pt idx="2541">
                  <c:v>10245</c:v>
                </c:pt>
                <c:pt idx="2542">
                  <c:v>10246</c:v>
                </c:pt>
                <c:pt idx="2543">
                  <c:v>10247</c:v>
                </c:pt>
                <c:pt idx="2544">
                  <c:v>10248</c:v>
                </c:pt>
                <c:pt idx="2545">
                  <c:v>10249</c:v>
                </c:pt>
                <c:pt idx="2546">
                  <c:v>10250</c:v>
                </c:pt>
                <c:pt idx="2547">
                  <c:v>10251</c:v>
                </c:pt>
                <c:pt idx="2548">
                  <c:v>10252</c:v>
                </c:pt>
                <c:pt idx="2549">
                  <c:v>10253</c:v>
                </c:pt>
                <c:pt idx="2550">
                  <c:v>10254</c:v>
                </c:pt>
                <c:pt idx="2551">
                  <c:v>10255</c:v>
                </c:pt>
                <c:pt idx="2552">
                  <c:v>10256</c:v>
                </c:pt>
                <c:pt idx="2553">
                  <c:v>10257</c:v>
                </c:pt>
                <c:pt idx="2554">
                  <c:v>10258</c:v>
                </c:pt>
                <c:pt idx="2555">
                  <c:v>10259</c:v>
                </c:pt>
                <c:pt idx="2556">
                  <c:v>10260</c:v>
                </c:pt>
                <c:pt idx="2557">
                  <c:v>10261</c:v>
                </c:pt>
                <c:pt idx="2558">
                  <c:v>10262</c:v>
                </c:pt>
                <c:pt idx="2559">
                  <c:v>10263</c:v>
                </c:pt>
                <c:pt idx="2560">
                  <c:v>10264</c:v>
                </c:pt>
                <c:pt idx="2561">
                  <c:v>10265</c:v>
                </c:pt>
                <c:pt idx="2562">
                  <c:v>10266</c:v>
                </c:pt>
                <c:pt idx="2563">
                  <c:v>10267</c:v>
                </c:pt>
                <c:pt idx="2564">
                  <c:v>10268</c:v>
                </c:pt>
                <c:pt idx="2565">
                  <c:v>10269</c:v>
                </c:pt>
                <c:pt idx="2566">
                  <c:v>10270</c:v>
                </c:pt>
                <c:pt idx="2567">
                  <c:v>10271</c:v>
                </c:pt>
                <c:pt idx="2568">
                  <c:v>10272</c:v>
                </c:pt>
                <c:pt idx="2569">
                  <c:v>10273</c:v>
                </c:pt>
                <c:pt idx="2570">
                  <c:v>10274</c:v>
                </c:pt>
                <c:pt idx="2571">
                  <c:v>10275</c:v>
                </c:pt>
                <c:pt idx="2572">
                  <c:v>10276</c:v>
                </c:pt>
                <c:pt idx="2573">
                  <c:v>10277</c:v>
                </c:pt>
                <c:pt idx="2574">
                  <c:v>10278</c:v>
                </c:pt>
                <c:pt idx="2575">
                  <c:v>10279</c:v>
                </c:pt>
                <c:pt idx="2576">
                  <c:v>10280</c:v>
                </c:pt>
                <c:pt idx="2577">
                  <c:v>10281</c:v>
                </c:pt>
                <c:pt idx="2578">
                  <c:v>10282</c:v>
                </c:pt>
                <c:pt idx="2579">
                  <c:v>10283</c:v>
                </c:pt>
                <c:pt idx="2580">
                  <c:v>10284</c:v>
                </c:pt>
                <c:pt idx="2581">
                  <c:v>10285</c:v>
                </c:pt>
                <c:pt idx="2582">
                  <c:v>10286</c:v>
                </c:pt>
                <c:pt idx="2583">
                  <c:v>10287</c:v>
                </c:pt>
                <c:pt idx="2584">
                  <c:v>10288</c:v>
                </c:pt>
                <c:pt idx="2585">
                  <c:v>10289</c:v>
                </c:pt>
                <c:pt idx="2586">
                  <c:v>10290</c:v>
                </c:pt>
                <c:pt idx="2587">
                  <c:v>10291</c:v>
                </c:pt>
                <c:pt idx="2588">
                  <c:v>10292</c:v>
                </c:pt>
                <c:pt idx="2589">
                  <c:v>10293</c:v>
                </c:pt>
                <c:pt idx="2590">
                  <c:v>10294</c:v>
                </c:pt>
                <c:pt idx="2591">
                  <c:v>10295</c:v>
                </c:pt>
                <c:pt idx="2592">
                  <c:v>10296</c:v>
                </c:pt>
                <c:pt idx="2593">
                  <c:v>10297</c:v>
                </c:pt>
                <c:pt idx="2594">
                  <c:v>10298</c:v>
                </c:pt>
                <c:pt idx="2595">
                  <c:v>10299</c:v>
                </c:pt>
                <c:pt idx="2596">
                  <c:v>10300</c:v>
                </c:pt>
                <c:pt idx="2597">
                  <c:v>10301</c:v>
                </c:pt>
                <c:pt idx="2598">
                  <c:v>10302</c:v>
                </c:pt>
                <c:pt idx="2599">
                  <c:v>10303</c:v>
                </c:pt>
                <c:pt idx="2600">
                  <c:v>10304</c:v>
                </c:pt>
                <c:pt idx="2601">
                  <c:v>10305</c:v>
                </c:pt>
                <c:pt idx="2602">
                  <c:v>10306</c:v>
                </c:pt>
                <c:pt idx="2603">
                  <c:v>10307</c:v>
                </c:pt>
                <c:pt idx="2604">
                  <c:v>10308</c:v>
                </c:pt>
                <c:pt idx="2605">
                  <c:v>10309</c:v>
                </c:pt>
                <c:pt idx="2606">
                  <c:v>10310</c:v>
                </c:pt>
                <c:pt idx="2607">
                  <c:v>10311</c:v>
                </c:pt>
                <c:pt idx="2608">
                  <c:v>10312</c:v>
                </c:pt>
                <c:pt idx="2609">
                  <c:v>10313</c:v>
                </c:pt>
                <c:pt idx="2610">
                  <c:v>10314</c:v>
                </c:pt>
                <c:pt idx="2611">
                  <c:v>10315</c:v>
                </c:pt>
                <c:pt idx="2612">
                  <c:v>10316</c:v>
                </c:pt>
                <c:pt idx="2613">
                  <c:v>10317</c:v>
                </c:pt>
                <c:pt idx="2614">
                  <c:v>10318</c:v>
                </c:pt>
                <c:pt idx="2615">
                  <c:v>10319</c:v>
                </c:pt>
                <c:pt idx="2616">
                  <c:v>10320</c:v>
                </c:pt>
                <c:pt idx="2617">
                  <c:v>10321</c:v>
                </c:pt>
                <c:pt idx="2618">
                  <c:v>10322</c:v>
                </c:pt>
                <c:pt idx="2619">
                  <c:v>10323</c:v>
                </c:pt>
                <c:pt idx="2620">
                  <c:v>10324</c:v>
                </c:pt>
                <c:pt idx="2621">
                  <c:v>10325</c:v>
                </c:pt>
                <c:pt idx="2622">
                  <c:v>10326</c:v>
                </c:pt>
                <c:pt idx="2623">
                  <c:v>10327</c:v>
                </c:pt>
                <c:pt idx="2624">
                  <c:v>10328</c:v>
                </c:pt>
                <c:pt idx="2625">
                  <c:v>10329</c:v>
                </c:pt>
                <c:pt idx="2626">
                  <c:v>10330</c:v>
                </c:pt>
                <c:pt idx="2627">
                  <c:v>10331</c:v>
                </c:pt>
                <c:pt idx="2628">
                  <c:v>10332</c:v>
                </c:pt>
                <c:pt idx="2629">
                  <c:v>10333</c:v>
                </c:pt>
                <c:pt idx="2630">
                  <c:v>10334</c:v>
                </c:pt>
                <c:pt idx="2631">
                  <c:v>10335</c:v>
                </c:pt>
                <c:pt idx="2632">
                  <c:v>10336</c:v>
                </c:pt>
                <c:pt idx="2633">
                  <c:v>10337</c:v>
                </c:pt>
                <c:pt idx="2634">
                  <c:v>10338</c:v>
                </c:pt>
                <c:pt idx="2635">
                  <c:v>10339</c:v>
                </c:pt>
                <c:pt idx="2636">
                  <c:v>10340</c:v>
                </c:pt>
                <c:pt idx="2637">
                  <c:v>10341</c:v>
                </c:pt>
                <c:pt idx="2638">
                  <c:v>10342</c:v>
                </c:pt>
                <c:pt idx="2639">
                  <c:v>10343</c:v>
                </c:pt>
                <c:pt idx="2640">
                  <c:v>10344</c:v>
                </c:pt>
                <c:pt idx="2641">
                  <c:v>10345</c:v>
                </c:pt>
                <c:pt idx="2642">
                  <c:v>10346</c:v>
                </c:pt>
                <c:pt idx="2643">
                  <c:v>10347</c:v>
                </c:pt>
                <c:pt idx="2644">
                  <c:v>10348</c:v>
                </c:pt>
                <c:pt idx="2645">
                  <c:v>10349</c:v>
                </c:pt>
                <c:pt idx="2646">
                  <c:v>10350</c:v>
                </c:pt>
                <c:pt idx="2647">
                  <c:v>10351</c:v>
                </c:pt>
                <c:pt idx="2648">
                  <c:v>10352</c:v>
                </c:pt>
                <c:pt idx="2649">
                  <c:v>10353</c:v>
                </c:pt>
                <c:pt idx="2650">
                  <c:v>10354</c:v>
                </c:pt>
                <c:pt idx="2651">
                  <c:v>10355</c:v>
                </c:pt>
                <c:pt idx="2652">
                  <c:v>10356</c:v>
                </c:pt>
                <c:pt idx="2653">
                  <c:v>10357</c:v>
                </c:pt>
                <c:pt idx="2654">
                  <c:v>10358</c:v>
                </c:pt>
                <c:pt idx="2655">
                  <c:v>10359</c:v>
                </c:pt>
                <c:pt idx="2656">
                  <c:v>10360</c:v>
                </c:pt>
                <c:pt idx="2657">
                  <c:v>10361</c:v>
                </c:pt>
                <c:pt idx="2658">
                  <c:v>10362</c:v>
                </c:pt>
                <c:pt idx="2659">
                  <c:v>10363</c:v>
                </c:pt>
                <c:pt idx="2660">
                  <c:v>10364</c:v>
                </c:pt>
                <c:pt idx="2661">
                  <c:v>10365</c:v>
                </c:pt>
                <c:pt idx="2662">
                  <c:v>10366</c:v>
                </c:pt>
                <c:pt idx="2663">
                  <c:v>10367</c:v>
                </c:pt>
                <c:pt idx="2664">
                  <c:v>10368</c:v>
                </c:pt>
                <c:pt idx="2665">
                  <c:v>10369</c:v>
                </c:pt>
                <c:pt idx="2666">
                  <c:v>10370</c:v>
                </c:pt>
                <c:pt idx="2667">
                  <c:v>10371</c:v>
                </c:pt>
                <c:pt idx="2668">
                  <c:v>10372</c:v>
                </c:pt>
                <c:pt idx="2669">
                  <c:v>10373</c:v>
                </c:pt>
                <c:pt idx="2670">
                  <c:v>10374</c:v>
                </c:pt>
                <c:pt idx="2671">
                  <c:v>10375</c:v>
                </c:pt>
                <c:pt idx="2672">
                  <c:v>10376</c:v>
                </c:pt>
                <c:pt idx="2673">
                  <c:v>10377</c:v>
                </c:pt>
                <c:pt idx="2674">
                  <c:v>10378</c:v>
                </c:pt>
                <c:pt idx="2675">
                  <c:v>10379</c:v>
                </c:pt>
                <c:pt idx="2676">
                  <c:v>10380</c:v>
                </c:pt>
                <c:pt idx="2677">
                  <c:v>10381</c:v>
                </c:pt>
                <c:pt idx="2678">
                  <c:v>10382</c:v>
                </c:pt>
                <c:pt idx="2679">
                  <c:v>10383</c:v>
                </c:pt>
                <c:pt idx="2680">
                  <c:v>10384</c:v>
                </c:pt>
                <c:pt idx="2681">
                  <c:v>10385</c:v>
                </c:pt>
                <c:pt idx="2682">
                  <c:v>10386</c:v>
                </c:pt>
                <c:pt idx="2683">
                  <c:v>10387</c:v>
                </c:pt>
                <c:pt idx="2684">
                  <c:v>10388</c:v>
                </c:pt>
                <c:pt idx="2685">
                  <c:v>10389</c:v>
                </c:pt>
                <c:pt idx="2686">
                  <c:v>10390</c:v>
                </c:pt>
                <c:pt idx="2687">
                  <c:v>10391</c:v>
                </c:pt>
                <c:pt idx="2688">
                  <c:v>10392</c:v>
                </c:pt>
                <c:pt idx="2689">
                  <c:v>10393</c:v>
                </c:pt>
                <c:pt idx="2690">
                  <c:v>10394</c:v>
                </c:pt>
                <c:pt idx="2691">
                  <c:v>10395</c:v>
                </c:pt>
                <c:pt idx="2692">
                  <c:v>10396</c:v>
                </c:pt>
                <c:pt idx="2693">
                  <c:v>10397</c:v>
                </c:pt>
                <c:pt idx="2694">
                  <c:v>10398</c:v>
                </c:pt>
                <c:pt idx="2695">
                  <c:v>10399</c:v>
                </c:pt>
                <c:pt idx="2696">
                  <c:v>10400</c:v>
                </c:pt>
                <c:pt idx="2697">
                  <c:v>10401</c:v>
                </c:pt>
                <c:pt idx="2698">
                  <c:v>10402</c:v>
                </c:pt>
                <c:pt idx="2699">
                  <c:v>10403</c:v>
                </c:pt>
                <c:pt idx="2700">
                  <c:v>10404</c:v>
                </c:pt>
                <c:pt idx="2701">
                  <c:v>10405</c:v>
                </c:pt>
                <c:pt idx="2702">
                  <c:v>10406</c:v>
                </c:pt>
                <c:pt idx="2703">
                  <c:v>10407</c:v>
                </c:pt>
                <c:pt idx="2704">
                  <c:v>10408</c:v>
                </c:pt>
                <c:pt idx="2705">
                  <c:v>10409</c:v>
                </c:pt>
                <c:pt idx="2706">
                  <c:v>10410</c:v>
                </c:pt>
                <c:pt idx="2707">
                  <c:v>10411</c:v>
                </c:pt>
                <c:pt idx="2708">
                  <c:v>10412</c:v>
                </c:pt>
                <c:pt idx="2709">
                  <c:v>10413</c:v>
                </c:pt>
                <c:pt idx="2710">
                  <c:v>10414</c:v>
                </c:pt>
                <c:pt idx="2711">
                  <c:v>10415</c:v>
                </c:pt>
                <c:pt idx="2712">
                  <c:v>10416</c:v>
                </c:pt>
                <c:pt idx="2713">
                  <c:v>10417</c:v>
                </c:pt>
                <c:pt idx="2714">
                  <c:v>10418</c:v>
                </c:pt>
                <c:pt idx="2715">
                  <c:v>10419</c:v>
                </c:pt>
                <c:pt idx="2716">
                  <c:v>10420</c:v>
                </c:pt>
                <c:pt idx="2717">
                  <c:v>10421</c:v>
                </c:pt>
                <c:pt idx="2718">
                  <c:v>10422</c:v>
                </c:pt>
                <c:pt idx="2719">
                  <c:v>10423</c:v>
                </c:pt>
                <c:pt idx="2720">
                  <c:v>10424</c:v>
                </c:pt>
                <c:pt idx="2721">
                  <c:v>10425</c:v>
                </c:pt>
                <c:pt idx="2722">
                  <c:v>10426</c:v>
                </c:pt>
                <c:pt idx="2723">
                  <c:v>10427</c:v>
                </c:pt>
                <c:pt idx="2724">
                  <c:v>10428</c:v>
                </c:pt>
                <c:pt idx="2725">
                  <c:v>10429</c:v>
                </c:pt>
                <c:pt idx="2726">
                  <c:v>10430</c:v>
                </c:pt>
                <c:pt idx="2727">
                  <c:v>10431</c:v>
                </c:pt>
                <c:pt idx="2728">
                  <c:v>10432</c:v>
                </c:pt>
                <c:pt idx="2729">
                  <c:v>10433</c:v>
                </c:pt>
                <c:pt idx="2730">
                  <c:v>10434</c:v>
                </c:pt>
                <c:pt idx="2731">
                  <c:v>10435</c:v>
                </c:pt>
                <c:pt idx="2732">
                  <c:v>10436</c:v>
                </c:pt>
                <c:pt idx="2733">
                  <c:v>10437</c:v>
                </c:pt>
                <c:pt idx="2734">
                  <c:v>10438</c:v>
                </c:pt>
                <c:pt idx="2735">
                  <c:v>10439</c:v>
                </c:pt>
                <c:pt idx="2736">
                  <c:v>10440</c:v>
                </c:pt>
                <c:pt idx="2737">
                  <c:v>10441</c:v>
                </c:pt>
                <c:pt idx="2738">
                  <c:v>10442</c:v>
                </c:pt>
                <c:pt idx="2739">
                  <c:v>10443</c:v>
                </c:pt>
                <c:pt idx="2740">
                  <c:v>10444</c:v>
                </c:pt>
                <c:pt idx="2741">
                  <c:v>10445</c:v>
                </c:pt>
                <c:pt idx="2742">
                  <c:v>10446</c:v>
                </c:pt>
                <c:pt idx="2743">
                  <c:v>10447</c:v>
                </c:pt>
                <c:pt idx="2744">
                  <c:v>10448</c:v>
                </c:pt>
                <c:pt idx="2745">
                  <c:v>10449</c:v>
                </c:pt>
                <c:pt idx="2746">
                  <c:v>10450</c:v>
                </c:pt>
                <c:pt idx="2747">
                  <c:v>10451</c:v>
                </c:pt>
                <c:pt idx="2748">
                  <c:v>10452</c:v>
                </c:pt>
                <c:pt idx="2749">
                  <c:v>10453</c:v>
                </c:pt>
                <c:pt idx="2750">
                  <c:v>10454</c:v>
                </c:pt>
                <c:pt idx="2751">
                  <c:v>10455</c:v>
                </c:pt>
                <c:pt idx="2752">
                  <c:v>10456</c:v>
                </c:pt>
                <c:pt idx="2753">
                  <c:v>10457</c:v>
                </c:pt>
                <c:pt idx="2754">
                  <c:v>10458</c:v>
                </c:pt>
                <c:pt idx="2755">
                  <c:v>10459</c:v>
                </c:pt>
                <c:pt idx="2756">
                  <c:v>10460</c:v>
                </c:pt>
                <c:pt idx="2757">
                  <c:v>10461</c:v>
                </c:pt>
                <c:pt idx="2758">
                  <c:v>10462</c:v>
                </c:pt>
                <c:pt idx="2759">
                  <c:v>10463</c:v>
                </c:pt>
                <c:pt idx="2760">
                  <c:v>10464</c:v>
                </c:pt>
                <c:pt idx="2761">
                  <c:v>10465</c:v>
                </c:pt>
                <c:pt idx="2762">
                  <c:v>10466</c:v>
                </c:pt>
                <c:pt idx="2763">
                  <c:v>10467</c:v>
                </c:pt>
                <c:pt idx="2764">
                  <c:v>10468</c:v>
                </c:pt>
                <c:pt idx="2765">
                  <c:v>10469</c:v>
                </c:pt>
                <c:pt idx="2766">
                  <c:v>10470</c:v>
                </c:pt>
                <c:pt idx="2767">
                  <c:v>10471</c:v>
                </c:pt>
                <c:pt idx="2768">
                  <c:v>10472</c:v>
                </c:pt>
                <c:pt idx="2769">
                  <c:v>10473</c:v>
                </c:pt>
                <c:pt idx="2770">
                  <c:v>10474</c:v>
                </c:pt>
                <c:pt idx="2771">
                  <c:v>10475</c:v>
                </c:pt>
                <c:pt idx="2772">
                  <c:v>10476</c:v>
                </c:pt>
                <c:pt idx="2773">
                  <c:v>10477</c:v>
                </c:pt>
                <c:pt idx="2774">
                  <c:v>10478</c:v>
                </c:pt>
                <c:pt idx="2775">
                  <c:v>10479</c:v>
                </c:pt>
                <c:pt idx="2776">
                  <c:v>10480</c:v>
                </c:pt>
                <c:pt idx="2777">
                  <c:v>10481</c:v>
                </c:pt>
                <c:pt idx="2778">
                  <c:v>10482</c:v>
                </c:pt>
                <c:pt idx="2779">
                  <c:v>10483</c:v>
                </c:pt>
                <c:pt idx="2780">
                  <c:v>10484</c:v>
                </c:pt>
                <c:pt idx="2781">
                  <c:v>10485</c:v>
                </c:pt>
                <c:pt idx="2782">
                  <c:v>10486</c:v>
                </c:pt>
                <c:pt idx="2783">
                  <c:v>10487</c:v>
                </c:pt>
                <c:pt idx="2784">
                  <c:v>10488</c:v>
                </c:pt>
                <c:pt idx="2785">
                  <c:v>10489</c:v>
                </c:pt>
                <c:pt idx="2786">
                  <c:v>10490</c:v>
                </c:pt>
                <c:pt idx="2787">
                  <c:v>10491</c:v>
                </c:pt>
                <c:pt idx="2788">
                  <c:v>10492</c:v>
                </c:pt>
                <c:pt idx="2789">
                  <c:v>10493</c:v>
                </c:pt>
                <c:pt idx="2790">
                  <c:v>10494</c:v>
                </c:pt>
                <c:pt idx="2791">
                  <c:v>10495</c:v>
                </c:pt>
                <c:pt idx="2792">
                  <c:v>10496</c:v>
                </c:pt>
                <c:pt idx="2793">
                  <c:v>10497</c:v>
                </c:pt>
                <c:pt idx="2794">
                  <c:v>10498</c:v>
                </c:pt>
                <c:pt idx="2795">
                  <c:v>10499</c:v>
                </c:pt>
                <c:pt idx="2796">
                  <c:v>10500</c:v>
                </c:pt>
                <c:pt idx="2797">
                  <c:v>10501</c:v>
                </c:pt>
                <c:pt idx="2798">
                  <c:v>10502</c:v>
                </c:pt>
                <c:pt idx="2799">
                  <c:v>10503</c:v>
                </c:pt>
                <c:pt idx="2800">
                  <c:v>10504</c:v>
                </c:pt>
                <c:pt idx="2801">
                  <c:v>10505</c:v>
                </c:pt>
                <c:pt idx="2802">
                  <c:v>10506</c:v>
                </c:pt>
                <c:pt idx="2803">
                  <c:v>10507</c:v>
                </c:pt>
                <c:pt idx="2804">
                  <c:v>10508</c:v>
                </c:pt>
                <c:pt idx="2805">
                  <c:v>10509</c:v>
                </c:pt>
                <c:pt idx="2806">
                  <c:v>10510</c:v>
                </c:pt>
                <c:pt idx="2807">
                  <c:v>10511</c:v>
                </c:pt>
                <c:pt idx="2808">
                  <c:v>10512</c:v>
                </c:pt>
                <c:pt idx="2809">
                  <c:v>10513</c:v>
                </c:pt>
                <c:pt idx="2810">
                  <c:v>10514</c:v>
                </c:pt>
                <c:pt idx="2811">
                  <c:v>10515</c:v>
                </c:pt>
                <c:pt idx="2812">
                  <c:v>10516</c:v>
                </c:pt>
                <c:pt idx="2813">
                  <c:v>10517</c:v>
                </c:pt>
                <c:pt idx="2814">
                  <c:v>10518</c:v>
                </c:pt>
                <c:pt idx="2815">
                  <c:v>10519</c:v>
                </c:pt>
                <c:pt idx="2816">
                  <c:v>10520</c:v>
                </c:pt>
                <c:pt idx="2817">
                  <c:v>10521</c:v>
                </c:pt>
                <c:pt idx="2818">
                  <c:v>10522</c:v>
                </c:pt>
                <c:pt idx="2819">
                  <c:v>10523</c:v>
                </c:pt>
                <c:pt idx="2820">
                  <c:v>10524</c:v>
                </c:pt>
                <c:pt idx="2821">
                  <c:v>10525</c:v>
                </c:pt>
                <c:pt idx="2822">
                  <c:v>10526</c:v>
                </c:pt>
                <c:pt idx="2823">
                  <c:v>10527</c:v>
                </c:pt>
                <c:pt idx="2824">
                  <c:v>10528</c:v>
                </c:pt>
                <c:pt idx="2825">
                  <c:v>10529</c:v>
                </c:pt>
                <c:pt idx="2826">
                  <c:v>10530</c:v>
                </c:pt>
                <c:pt idx="2827">
                  <c:v>10531</c:v>
                </c:pt>
                <c:pt idx="2828">
                  <c:v>10532</c:v>
                </c:pt>
                <c:pt idx="2829">
                  <c:v>10533</c:v>
                </c:pt>
                <c:pt idx="2830">
                  <c:v>10534</c:v>
                </c:pt>
                <c:pt idx="2831">
                  <c:v>10535</c:v>
                </c:pt>
                <c:pt idx="2832">
                  <c:v>10536</c:v>
                </c:pt>
                <c:pt idx="2833">
                  <c:v>10537</c:v>
                </c:pt>
                <c:pt idx="2834">
                  <c:v>10538</c:v>
                </c:pt>
                <c:pt idx="2835">
                  <c:v>10539</c:v>
                </c:pt>
                <c:pt idx="2836">
                  <c:v>10540</c:v>
                </c:pt>
                <c:pt idx="2837">
                  <c:v>10541</c:v>
                </c:pt>
                <c:pt idx="2838">
                  <c:v>10542</c:v>
                </c:pt>
                <c:pt idx="2839">
                  <c:v>10543</c:v>
                </c:pt>
                <c:pt idx="2840">
                  <c:v>10544</c:v>
                </c:pt>
                <c:pt idx="2841">
                  <c:v>10545</c:v>
                </c:pt>
                <c:pt idx="2842">
                  <c:v>10546</c:v>
                </c:pt>
                <c:pt idx="2843">
                  <c:v>10547</c:v>
                </c:pt>
                <c:pt idx="2844">
                  <c:v>10548</c:v>
                </c:pt>
                <c:pt idx="2845">
                  <c:v>10549</c:v>
                </c:pt>
                <c:pt idx="2846">
                  <c:v>10550</c:v>
                </c:pt>
                <c:pt idx="2847">
                  <c:v>10551</c:v>
                </c:pt>
                <c:pt idx="2848">
                  <c:v>10552</c:v>
                </c:pt>
                <c:pt idx="2849">
                  <c:v>10553</c:v>
                </c:pt>
                <c:pt idx="2850">
                  <c:v>10554</c:v>
                </c:pt>
                <c:pt idx="2851">
                  <c:v>10555</c:v>
                </c:pt>
                <c:pt idx="2852">
                  <c:v>10556</c:v>
                </c:pt>
                <c:pt idx="2853">
                  <c:v>10557</c:v>
                </c:pt>
                <c:pt idx="2854">
                  <c:v>10558</c:v>
                </c:pt>
                <c:pt idx="2855">
                  <c:v>10559</c:v>
                </c:pt>
                <c:pt idx="2856">
                  <c:v>10560</c:v>
                </c:pt>
                <c:pt idx="2857">
                  <c:v>10561</c:v>
                </c:pt>
                <c:pt idx="2858">
                  <c:v>10562</c:v>
                </c:pt>
                <c:pt idx="2859">
                  <c:v>10563</c:v>
                </c:pt>
                <c:pt idx="2860">
                  <c:v>10564</c:v>
                </c:pt>
                <c:pt idx="2861">
                  <c:v>10565</c:v>
                </c:pt>
                <c:pt idx="2862">
                  <c:v>10566</c:v>
                </c:pt>
                <c:pt idx="2863">
                  <c:v>10567</c:v>
                </c:pt>
                <c:pt idx="2864">
                  <c:v>10568</c:v>
                </c:pt>
                <c:pt idx="2865">
                  <c:v>10569</c:v>
                </c:pt>
                <c:pt idx="2866">
                  <c:v>10570</c:v>
                </c:pt>
                <c:pt idx="2867">
                  <c:v>10571</c:v>
                </c:pt>
                <c:pt idx="2868">
                  <c:v>10572</c:v>
                </c:pt>
                <c:pt idx="2869">
                  <c:v>10573</c:v>
                </c:pt>
                <c:pt idx="2870">
                  <c:v>10574</c:v>
                </c:pt>
                <c:pt idx="2871">
                  <c:v>10575</c:v>
                </c:pt>
                <c:pt idx="2872">
                  <c:v>10576</c:v>
                </c:pt>
                <c:pt idx="2873">
                  <c:v>10577</c:v>
                </c:pt>
                <c:pt idx="2874">
                  <c:v>10578</c:v>
                </c:pt>
                <c:pt idx="2875">
                  <c:v>10579</c:v>
                </c:pt>
                <c:pt idx="2876">
                  <c:v>10580</c:v>
                </c:pt>
                <c:pt idx="2877">
                  <c:v>10581</c:v>
                </c:pt>
                <c:pt idx="2878">
                  <c:v>10582</c:v>
                </c:pt>
                <c:pt idx="2879">
                  <c:v>10583</c:v>
                </c:pt>
                <c:pt idx="2880">
                  <c:v>10584</c:v>
                </c:pt>
                <c:pt idx="2881">
                  <c:v>10585</c:v>
                </c:pt>
                <c:pt idx="2882">
                  <c:v>10586</c:v>
                </c:pt>
                <c:pt idx="2883">
                  <c:v>10587</c:v>
                </c:pt>
                <c:pt idx="2884">
                  <c:v>10588</c:v>
                </c:pt>
                <c:pt idx="2885">
                  <c:v>10589</c:v>
                </c:pt>
                <c:pt idx="2886">
                  <c:v>10590</c:v>
                </c:pt>
                <c:pt idx="2887">
                  <c:v>10591</c:v>
                </c:pt>
                <c:pt idx="2888">
                  <c:v>10592</c:v>
                </c:pt>
                <c:pt idx="2889">
                  <c:v>10593</c:v>
                </c:pt>
                <c:pt idx="2890">
                  <c:v>10594</c:v>
                </c:pt>
                <c:pt idx="2891">
                  <c:v>10595</c:v>
                </c:pt>
                <c:pt idx="2892">
                  <c:v>10596</c:v>
                </c:pt>
                <c:pt idx="2893">
                  <c:v>10597</c:v>
                </c:pt>
                <c:pt idx="2894">
                  <c:v>10598</c:v>
                </c:pt>
                <c:pt idx="2895">
                  <c:v>10599</c:v>
                </c:pt>
                <c:pt idx="2896">
                  <c:v>10600</c:v>
                </c:pt>
                <c:pt idx="2897">
                  <c:v>10601</c:v>
                </c:pt>
                <c:pt idx="2898">
                  <c:v>10602</c:v>
                </c:pt>
                <c:pt idx="2899">
                  <c:v>10603</c:v>
                </c:pt>
                <c:pt idx="2900">
                  <c:v>10604</c:v>
                </c:pt>
                <c:pt idx="2901">
                  <c:v>10605</c:v>
                </c:pt>
                <c:pt idx="2902">
                  <c:v>10606</c:v>
                </c:pt>
                <c:pt idx="2903">
                  <c:v>10607</c:v>
                </c:pt>
                <c:pt idx="2904">
                  <c:v>10608</c:v>
                </c:pt>
                <c:pt idx="2905">
                  <c:v>10609</c:v>
                </c:pt>
                <c:pt idx="2906">
                  <c:v>10610</c:v>
                </c:pt>
                <c:pt idx="2907">
                  <c:v>10611</c:v>
                </c:pt>
                <c:pt idx="2908">
                  <c:v>10612</c:v>
                </c:pt>
                <c:pt idx="2909">
                  <c:v>10613</c:v>
                </c:pt>
                <c:pt idx="2910">
                  <c:v>10614</c:v>
                </c:pt>
                <c:pt idx="2911">
                  <c:v>10615</c:v>
                </c:pt>
                <c:pt idx="2912">
                  <c:v>10616</c:v>
                </c:pt>
                <c:pt idx="2913">
                  <c:v>10617</c:v>
                </c:pt>
                <c:pt idx="2914">
                  <c:v>10618</c:v>
                </c:pt>
                <c:pt idx="2915">
                  <c:v>10619</c:v>
                </c:pt>
                <c:pt idx="2916">
                  <c:v>10620</c:v>
                </c:pt>
                <c:pt idx="2917">
                  <c:v>10621</c:v>
                </c:pt>
                <c:pt idx="2918">
                  <c:v>10622</c:v>
                </c:pt>
                <c:pt idx="2919">
                  <c:v>10623</c:v>
                </c:pt>
                <c:pt idx="2920">
                  <c:v>10624</c:v>
                </c:pt>
                <c:pt idx="2921">
                  <c:v>10625</c:v>
                </c:pt>
                <c:pt idx="2922">
                  <c:v>10626</c:v>
                </c:pt>
                <c:pt idx="2923">
                  <c:v>10627</c:v>
                </c:pt>
                <c:pt idx="2924">
                  <c:v>10628</c:v>
                </c:pt>
                <c:pt idx="2925">
                  <c:v>10629</c:v>
                </c:pt>
                <c:pt idx="2926">
                  <c:v>10630</c:v>
                </c:pt>
                <c:pt idx="2927">
                  <c:v>10631</c:v>
                </c:pt>
                <c:pt idx="2928">
                  <c:v>10632</c:v>
                </c:pt>
                <c:pt idx="2929">
                  <c:v>10633</c:v>
                </c:pt>
                <c:pt idx="2930">
                  <c:v>10634</c:v>
                </c:pt>
                <c:pt idx="2931">
                  <c:v>10635</c:v>
                </c:pt>
                <c:pt idx="2932">
                  <c:v>10636</c:v>
                </c:pt>
                <c:pt idx="2933">
                  <c:v>10637</c:v>
                </c:pt>
                <c:pt idx="2934">
                  <c:v>10638</c:v>
                </c:pt>
                <c:pt idx="2935">
                  <c:v>10639</c:v>
                </c:pt>
                <c:pt idx="2936">
                  <c:v>10640</c:v>
                </c:pt>
                <c:pt idx="2937">
                  <c:v>10641</c:v>
                </c:pt>
                <c:pt idx="2938">
                  <c:v>10642</c:v>
                </c:pt>
                <c:pt idx="2939">
                  <c:v>10643</c:v>
                </c:pt>
                <c:pt idx="2940">
                  <c:v>10644</c:v>
                </c:pt>
                <c:pt idx="2941">
                  <c:v>10645</c:v>
                </c:pt>
                <c:pt idx="2942">
                  <c:v>10646</c:v>
                </c:pt>
                <c:pt idx="2943">
                  <c:v>10647</c:v>
                </c:pt>
                <c:pt idx="2944">
                  <c:v>10648</c:v>
                </c:pt>
                <c:pt idx="2945">
                  <c:v>10649</c:v>
                </c:pt>
                <c:pt idx="2946">
                  <c:v>10650</c:v>
                </c:pt>
                <c:pt idx="2947">
                  <c:v>10651</c:v>
                </c:pt>
                <c:pt idx="2948">
                  <c:v>10652</c:v>
                </c:pt>
                <c:pt idx="2949">
                  <c:v>10653</c:v>
                </c:pt>
                <c:pt idx="2950">
                  <c:v>10654</c:v>
                </c:pt>
                <c:pt idx="2951">
                  <c:v>10655</c:v>
                </c:pt>
                <c:pt idx="2952">
                  <c:v>10656</c:v>
                </c:pt>
                <c:pt idx="2953">
                  <c:v>10657</c:v>
                </c:pt>
                <c:pt idx="2954">
                  <c:v>10658</c:v>
                </c:pt>
                <c:pt idx="2955">
                  <c:v>10659</c:v>
                </c:pt>
                <c:pt idx="2956">
                  <c:v>10660</c:v>
                </c:pt>
                <c:pt idx="2957">
                  <c:v>10661</c:v>
                </c:pt>
                <c:pt idx="2958">
                  <c:v>10662</c:v>
                </c:pt>
                <c:pt idx="2959">
                  <c:v>10663</c:v>
                </c:pt>
                <c:pt idx="2960">
                  <c:v>10664</c:v>
                </c:pt>
                <c:pt idx="2961">
                  <c:v>10665</c:v>
                </c:pt>
                <c:pt idx="2962">
                  <c:v>10666</c:v>
                </c:pt>
                <c:pt idx="2963">
                  <c:v>10667</c:v>
                </c:pt>
                <c:pt idx="2964">
                  <c:v>10668</c:v>
                </c:pt>
                <c:pt idx="2965">
                  <c:v>10669</c:v>
                </c:pt>
                <c:pt idx="2966">
                  <c:v>10670</c:v>
                </c:pt>
                <c:pt idx="2967">
                  <c:v>10671</c:v>
                </c:pt>
                <c:pt idx="2968">
                  <c:v>10672</c:v>
                </c:pt>
                <c:pt idx="2969">
                  <c:v>10673</c:v>
                </c:pt>
                <c:pt idx="2970">
                  <c:v>10674</c:v>
                </c:pt>
                <c:pt idx="2971">
                  <c:v>10675</c:v>
                </c:pt>
                <c:pt idx="2972">
                  <c:v>10676</c:v>
                </c:pt>
                <c:pt idx="2973">
                  <c:v>10677</c:v>
                </c:pt>
                <c:pt idx="2974">
                  <c:v>10678</c:v>
                </c:pt>
                <c:pt idx="2975">
                  <c:v>10679</c:v>
                </c:pt>
                <c:pt idx="2976">
                  <c:v>10680</c:v>
                </c:pt>
                <c:pt idx="2977">
                  <c:v>10681</c:v>
                </c:pt>
                <c:pt idx="2978">
                  <c:v>10682</c:v>
                </c:pt>
                <c:pt idx="2979">
                  <c:v>10683</c:v>
                </c:pt>
                <c:pt idx="2980">
                  <c:v>10684</c:v>
                </c:pt>
                <c:pt idx="2981">
                  <c:v>10685</c:v>
                </c:pt>
                <c:pt idx="2982">
                  <c:v>10686</c:v>
                </c:pt>
                <c:pt idx="2983">
                  <c:v>10687</c:v>
                </c:pt>
                <c:pt idx="2984">
                  <c:v>10688</c:v>
                </c:pt>
                <c:pt idx="2985">
                  <c:v>10689</c:v>
                </c:pt>
                <c:pt idx="2986">
                  <c:v>10690</c:v>
                </c:pt>
                <c:pt idx="2987">
                  <c:v>10691</c:v>
                </c:pt>
                <c:pt idx="2988">
                  <c:v>10692</c:v>
                </c:pt>
                <c:pt idx="2989">
                  <c:v>10693</c:v>
                </c:pt>
                <c:pt idx="2990">
                  <c:v>10694</c:v>
                </c:pt>
                <c:pt idx="2991">
                  <c:v>10695</c:v>
                </c:pt>
                <c:pt idx="2992">
                  <c:v>10696</c:v>
                </c:pt>
                <c:pt idx="2993">
                  <c:v>10697</c:v>
                </c:pt>
                <c:pt idx="2994">
                  <c:v>10698</c:v>
                </c:pt>
                <c:pt idx="2995">
                  <c:v>10699</c:v>
                </c:pt>
                <c:pt idx="2996">
                  <c:v>10700</c:v>
                </c:pt>
                <c:pt idx="2997">
                  <c:v>10701</c:v>
                </c:pt>
                <c:pt idx="2998">
                  <c:v>10702</c:v>
                </c:pt>
                <c:pt idx="2999">
                  <c:v>10703</c:v>
                </c:pt>
                <c:pt idx="3000">
                  <c:v>10704</c:v>
                </c:pt>
                <c:pt idx="3001">
                  <c:v>10705</c:v>
                </c:pt>
                <c:pt idx="3002">
                  <c:v>10706</c:v>
                </c:pt>
                <c:pt idx="3003">
                  <c:v>10707</c:v>
                </c:pt>
                <c:pt idx="3004">
                  <c:v>10708</c:v>
                </c:pt>
                <c:pt idx="3005">
                  <c:v>10709</c:v>
                </c:pt>
                <c:pt idx="3006">
                  <c:v>10710</c:v>
                </c:pt>
                <c:pt idx="3007">
                  <c:v>10711</c:v>
                </c:pt>
                <c:pt idx="3008">
                  <c:v>10712</c:v>
                </c:pt>
                <c:pt idx="3009">
                  <c:v>10713</c:v>
                </c:pt>
                <c:pt idx="3010">
                  <c:v>10714</c:v>
                </c:pt>
                <c:pt idx="3011">
                  <c:v>10715</c:v>
                </c:pt>
                <c:pt idx="3012">
                  <c:v>10716</c:v>
                </c:pt>
                <c:pt idx="3013">
                  <c:v>10717</c:v>
                </c:pt>
                <c:pt idx="3014">
                  <c:v>10718</c:v>
                </c:pt>
                <c:pt idx="3015">
                  <c:v>10719</c:v>
                </c:pt>
                <c:pt idx="3016">
                  <c:v>10720</c:v>
                </c:pt>
                <c:pt idx="3017">
                  <c:v>10721</c:v>
                </c:pt>
                <c:pt idx="3018">
                  <c:v>10722</c:v>
                </c:pt>
                <c:pt idx="3019">
                  <c:v>10723</c:v>
                </c:pt>
                <c:pt idx="3020">
                  <c:v>10724</c:v>
                </c:pt>
                <c:pt idx="3021">
                  <c:v>10725</c:v>
                </c:pt>
                <c:pt idx="3022">
                  <c:v>10726</c:v>
                </c:pt>
                <c:pt idx="3023">
                  <c:v>10727</c:v>
                </c:pt>
                <c:pt idx="3024">
                  <c:v>10728</c:v>
                </c:pt>
                <c:pt idx="3025">
                  <c:v>10729</c:v>
                </c:pt>
                <c:pt idx="3026">
                  <c:v>10730</c:v>
                </c:pt>
                <c:pt idx="3027">
                  <c:v>10731</c:v>
                </c:pt>
                <c:pt idx="3028">
                  <c:v>10732</c:v>
                </c:pt>
                <c:pt idx="3029">
                  <c:v>10733</c:v>
                </c:pt>
                <c:pt idx="3030">
                  <c:v>10734</c:v>
                </c:pt>
                <c:pt idx="3031">
                  <c:v>10735</c:v>
                </c:pt>
                <c:pt idx="3032">
                  <c:v>10736</c:v>
                </c:pt>
                <c:pt idx="3033">
                  <c:v>10737</c:v>
                </c:pt>
                <c:pt idx="3034">
                  <c:v>10738</c:v>
                </c:pt>
                <c:pt idx="3035">
                  <c:v>10739</c:v>
                </c:pt>
                <c:pt idx="3036">
                  <c:v>10740</c:v>
                </c:pt>
                <c:pt idx="3037">
                  <c:v>10741</c:v>
                </c:pt>
                <c:pt idx="3038">
                  <c:v>10742</c:v>
                </c:pt>
                <c:pt idx="3039">
                  <c:v>10743</c:v>
                </c:pt>
                <c:pt idx="3040">
                  <c:v>10744</c:v>
                </c:pt>
                <c:pt idx="3041">
                  <c:v>10745</c:v>
                </c:pt>
                <c:pt idx="3042">
                  <c:v>10746</c:v>
                </c:pt>
                <c:pt idx="3043">
                  <c:v>10747</c:v>
                </c:pt>
                <c:pt idx="3044">
                  <c:v>10748</c:v>
                </c:pt>
                <c:pt idx="3045">
                  <c:v>10749</c:v>
                </c:pt>
                <c:pt idx="3046">
                  <c:v>10750</c:v>
                </c:pt>
                <c:pt idx="3047">
                  <c:v>10751</c:v>
                </c:pt>
                <c:pt idx="3048">
                  <c:v>10752</c:v>
                </c:pt>
                <c:pt idx="3049">
                  <c:v>10753</c:v>
                </c:pt>
                <c:pt idx="3050">
                  <c:v>10754</c:v>
                </c:pt>
                <c:pt idx="3051">
                  <c:v>10755</c:v>
                </c:pt>
                <c:pt idx="3052">
                  <c:v>10756</c:v>
                </c:pt>
                <c:pt idx="3053">
                  <c:v>10757</c:v>
                </c:pt>
                <c:pt idx="3054">
                  <c:v>10758</c:v>
                </c:pt>
                <c:pt idx="3055">
                  <c:v>10759</c:v>
                </c:pt>
                <c:pt idx="3056">
                  <c:v>10760</c:v>
                </c:pt>
                <c:pt idx="3057">
                  <c:v>10761</c:v>
                </c:pt>
                <c:pt idx="3058">
                  <c:v>10762</c:v>
                </c:pt>
                <c:pt idx="3059">
                  <c:v>10763</c:v>
                </c:pt>
                <c:pt idx="3060">
                  <c:v>10764</c:v>
                </c:pt>
                <c:pt idx="3061">
                  <c:v>10765</c:v>
                </c:pt>
                <c:pt idx="3062">
                  <c:v>10766</c:v>
                </c:pt>
                <c:pt idx="3063">
                  <c:v>10767</c:v>
                </c:pt>
                <c:pt idx="3064">
                  <c:v>10768</c:v>
                </c:pt>
                <c:pt idx="3065">
                  <c:v>10769</c:v>
                </c:pt>
                <c:pt idx="3066">
                  <c:v>10770</c:v>
                </c:pt>
                <c:pt idx="3067">
                  <c:v>10771</c:v>
                </c:pt>
                <c:pt idx="3068">
                  <c:v>10772</c:v>
                </c:pt>
                <c:pt idx="3069">
                  <c:v>10773</c:v>
                </c:pt>
                <c:pt idx="3070">
                  <c:v>10774</c:v>
                </c:pt>
                <c:pt idx="3071">
                  <c:v>10775</c:v>
                </c:pt>
                <c:pt idx="3072">
                  <c:v>10776</c:v>
                </c:pt>
                <c:pt idx="3073">
                  <c:v>10777</c:v>
                </c:pt>
                <c:pt idx="3074">
                  <c:v>10778</c:v>
                </c:pt>
                <c:pt idx="3075">
                  <c:v>10779</c:v>
                </c:pt>
                <c:pt idx="3076">
                  <c:v>10780</c:v>
                </c:pt>
                <c:pt idx="3077">
                  <c:v>10781</c:v>
                </c:pt>
                <c:pt idx="3078">
                  <c:v>10782</c:v>
                </c:pt>
                <c:pt idx="3079">
                  <c:v>10783</c:v>
                </c:pt>
                <c:pt idx="3080">
                  <c:v>10784</c:v>
                </c:pt>
                <c:pt idx="3081">
                  <c:v>10785</c:v>
                </c:pt>
                <c:pt idx="3082">
                  <c:v>10786</c:v>
                </c:pt>
                <c:pt idx="3083">
                  <c:v>10787</c:v>
                </c:pt>
                <c:pt idx="3084">
                  <c:v>10788</c:v>
                </c:pt>
                <c:pt idx="3085">
                  <c:v>10789</c:v>
                </c:pt>
                <c:pt idx="3086">
                  <c:v>10790</c:v>
                </c:pt>
                <c:pt idx="3087">
                  <c:v>10791</c:v>
                </c:pt>
                <c:pt idx="3088">
                  <c:v>10792</c:v>
                </c:pt>
                <c:pt idx="3089">
                  <c:v>10793</c:v>
                </c:pt>
                <c:pt idx="3090">
                  <c:v>10794</c:v>
                </c:pt>
                <c:pt idx="3091">
                  <c:v>10795</c:v>
                </c:pt>
                <c:pt idx="3092">
                  <c:v>10796</c:v>
                </c:pt>
                <c:pt idx="3093">
                  <c:v>10797</c:v>
                </c:pt>
                <c:pt idx="3094">
                  <c:v>10798</c:v>
                </c:pt>
                <c:pt idx="3095">
                  <c:v>10799</c:v>
                </c:pt>
                <c:pt idx="3096">
                  <c:v>10800</c:v>
                </c:pt>
                <c:pt idx="3097">
                  <c:v>10801</c:v>
                </c:pt>
                <c:pt idx="3098">
                  <c:v>10802</c:v>
                </c:pt>
                <c:pt idx="3099">
                  <c:v>10803</c:v>
                </c:pt>
                <c:pt idx="3100">
                  <c:v>10804</c:v>
                </c:pt>
                <c:pt idx="3101">
                  <c:v>10805</c:v>
                </c:pt>
                <c:pt idx="3102">
                  <c:v>10806</c:v>
                </c:pt>
                <c:pt idx="3103">
                  <c:v>10807</c:v>
                </c:pt>
                <c:pt idx="3104">
                  <c:v>10808</c:v>
                </c:pt>
                <c:pt idx="3105">
                  <c:v>10809</c:v>
                </c:pt>
                <c:pt idx="3106">
                  <c:v>10810</c:v>
                </c:pt>
                <c:pt idx="3107">
                  <c:v>10811</c:v>
                </c:pt>
                <c:pt idx="3108">
                  <c:v>10812</c:v>
                </c:pt>
                <c:pt idx="3109">
                  <c:v>10813</c:v>
                </c:pt>
                <c:pt idx="3110">
                  <c:v>10814</c:v>
                </c:pt>
                <c:pt idx="3111">
                  <c:v>10815</c:v>
                </c:pt>
                <c:pt idx="3112">
                  <c:v>10816</c:v>
                </c:pt>
                <c:pt idx="3113">
                  <c:v>10817</c:v>
                </c:pt>
                <c:pt idx="3114">
                  <c:v>10818</c:v>
                </c:pt>
                <c:pt idx="3115">
                  <c:v>10819</c:v>
                </c:pt>
                <c:pt idx="3116">
                  <c:v>10820</c:v>
                </c:pt>
                <c:pt idx="3117">
                  <c:v>10821</c:v>
                </c:pt>
                <c:pt idx="3118">
                  <c:v>10822</c:v>
                </c:pt>
                <c:pt idx="3119">
                  <c:v>10823</c:v>
                </c:pt>
                <c:pt idx="3120">
                  <c:v>10824</c:v>
                </c:pt>
                <c:pt idx="3121">
                  <c:v>10825</c:v>
                </c:pt>
                <c:pt idx="3122">
                  <c:v>10826</c:v>
                </c:pt>
                <c:pt idx="3123">
                  <c:v>10827</c:v>
                </c:pt>
                <c:pt idx="3124">
                  <c:v>10828</c:v>
                </c:pt>
                <c:pt idx="3125">
                  <c:v>10829</c:v>
                </c:pt>
                <c:pt idx="3126">
                  <c:v>10830</c:v>
                </c:pt>
                <c:pt idx="3127">
                  <c:v>10831</c:v>
                </c:pt>
                <c:pt idx="3128">
                  <c:v>10832</c:v>
                </c:pt>
                <c:pt idx="3129">
                  <c:v>10833</c:v>
                </c:pt>
                <c:pt idx="3130">
                  <c:v>10834</c:v>
                </c:pt>
                <c:pt idx="3131">
                  <c:v>10835</c:v>
                </c:pt>
                <c:pt idx="3132">
                  <c:v>10836</c:v>
                </c:pt>
                <c:pt idx="3133">
                  <c:v>10837</c:v>
                </c:pt>
                <c:pt idx="3134">
                  <c:v>10838</c:v>
                </c:pt>
                <c:pt idx="3135">
                  <c:v>10839</c:v>
                </c:pt>
                <c:pt idx="3136">
                  <c:v>10840</c:v>
                </c:pt>
                <c:pt idx="3137">
                  <c:v>10841</c:v>
                </c:pt>
                <c:pt idx="3138">
                  <c:v>10842</c:v>
                </c:pt>
                <c:pt idx="3139">
                  <c:v>10843</c:v>
                </c:pt>
                <c:pt idx="3140">
                  <c:v>10844</c:v>
                </c:pt>
                <c:pt idx="3141">
                  <c:v>10845</c:v>
                </c:pt>
                <c:pt idx="3142">
                  <c:v>10846</c:v>
                </c:pt>
                <c:pt idx="3143">
                  <c:v>10847</c:v>
                </c:pt>
                <c:pt idx="3144">
                  <c:v>10848</c:v>
                </c:pt>
                <c:pt idx="3145">
                  <c:v>10849</c:v>
                </c:pt>
                <c:pt idx="3146">
                  <c:v>10850</c:v>
                </c:pt>
                <c:pt idx="3147">
                  <c:v>10851</c:v>
                </c:pt>
                <c:pt idx="3148">
                  <c:v>10852</c:v>
                </c:pt>
                <c:pt idx="3149">
                  <c:v>10853</c:v>
                </c:pt>
                <c:pt idx="3150">
                  <c:v>10854</c:v>
                </c:pt>
                <c:pt idx="3151">
                  <c:v>10855</c:v>
                </c:pt>
                <c:pt idx="3152">
                  <c:v>10856</c:v>
                </c:pt>
                <c:pt idx="3153">
                  <c:v>10857</c:v>
                </c:pt>
                <c:pt idx="3154">
                  <c:v>10858</c:v>
                </c:pt>
                <c:pt idx="3155">
                  <c:v>10859</c:v>
                </c:pt>
                <c:pt idx="3156">
                  <c:v>10860</c:v>
                </c:pt>
                <c:pt idx="3157">
                  <c:v>10861</c:v>
                </c:pt>
                <c:pt idx="3158">
                  <c:v>10862</c:v>
                </c:pt>
                <c:pt idx="3159">
                  <c:v>10863</c:v>
                </c:pt>
                <c:pt idx="3160">
                  <c:v>10864</c:v>
                </c:pt>
                <c:pt idx="3161">
                  <c:v>10865</c:v>
                </c:pt>
                <c:pt idx="3162">
                  <c:v>10866</c:v>
                </c:pt>
                <c:pt idx="3163">
                  <c:v>10867</c:v>
                </c:pt>
                <c:pt idx="3164">
                  <c:v>10868</c:v>
                </c:pt>
                <c:pt idx="3165">
                  <c:v>10869</c:v>
                </c:pt>
                <c:pt idx="3166">
                  <c:v>10870</c:v>
                </c:pt>
                <c:pt idx="3167">
                  <c:v>10871</c:v>
                </c:pt>
                <c:pt idx="3168">
                  <c:v>10872</c:v>
                </c:pt>
                <c:pt idx="3169">
                  <c:v>10873</c:v>
                </c:pt>
                <c:pt idx="3170">
                  <c:v>10874</c:v>
                </c:pt>
                <c:pt idx="3171">
                  <c:v>10875</c:v>
                </c:pt>
                <c:pt idx="3172">
                  <c:v>10876</c:v>
                </c:pt>
                <c:pt idx="3173">
                  <c:v>10877</c:v>
                </c:pt>
                <c:pt idx="3174">
                  <c:v>10878</c:v>
                </c:pt>
                <c:pt idx="3175">
                  <c:v>10879</c:v>
                </c:pt>
                <c:pt idx="3176">
                  <c:v>10880</c:v>
                </c:pt>
                <c:pt idx="3177">
                  <c:v>10881</c:v>
                </c:pt>
                <c:pt idx="3178">
                  <c:v>10882</c:v>
                </c:pt>
                <c:pt idx="3179">
                  <c:v>10883</c:v>
                </c:pt>
                <c:pt idx="3180">
                  <c:v>10884</c:v>
                </c:pt>
                <c:pt idx="3181">
                  <c:v>10885</c:v>
                </c:pt>
                <c:pt idx="3182">
                  <c:v>10886</c:v>
                </c:pt>
                <c:pt idx="3183">
                  <c:v>10887</c:v>
                </c:pt>
                <c:pt idx="3184">
                  <c:v>10888</c:v>
                </c:pt>
                <c:pt idx="3185">
                  <c:v>10889</c:v>
                </c:pt>
                <c:pt idx="3186">
                  <c:v>10890</c:v>
                </c:pt>
                <c:pt idx="3187">
                  <c:v>10891</c:v>
                </c:pt>
                <c:pt idx="3188">
                  <c:v>10892</c:v>
                </c:pt>
                <c:pt idx="3189">
                  <c:v>10893</c:v>
                </c:pt>
                <c:pt idx="3190">
                  <c:v>10894</c:v>
                </c:pt>
                <c:pt idx="3191">
                  <c:v>10895</c:v>
                </c:pt>
                <c:pt idx="3192">
                  <c:v>10896</c:v>
                </c:pt>
                <c:pt idx="3193">
                  <c:v>10897</c:v>
                </c:pt>
                <c:pt idx="3194">
                  <c:v>10898</c:v>
                </c:pt>
                <c:pt idx="3195">
                  <c:v>10899</c:v>
                </c:pt>
                <c:pt idx="3196">
                  <c:v>10900</c:v>
                </c:pt>
                <c:pt idx="3197">
                  <c:v>10901</c:v>
                </c:pt>
                <c:pt idx="3198">
                  <c:v>10902</c:v>
                </c:pt>
                <c:pt idx="3199">
                  <c:v>10903</c:v>
                </c:pt>
                <c:pt idx="3200">
                  <c:v>10904</c:v>
                </c:pt>
                <c:pt idx="3201">
                  <c:v>10905</c:v>
                </c:pt>
                <c:pt idx="3202">
                  <c:v>10906</c:v>
                </c:pt>
                <c:pt idx="3203">
                  <c:v>10907</c:v>
                </c:pt>
                <c:pt idx="3204">
                  <c:v>10908</c:v>
                </c:pt>
                <c:pt idx="3205">
                  <c:v>10909</c:v>
                </c:pt>
                <c:pt idx="3206">
                  <c:v>10910</c:v>
                </c:pt>
                <c:pt idx="3207">
                  <c:v>10911</c:v>
                </c:pt>
                <c:pt idx="3208">
                  <c:v>10912</c:v>
                </c:pt>
                <c:pt idx="3209">
                  <c:v>10913</c:v>
                </c:pt>
                <c:pt idx="3210">
                  <c:v>10914</c:v>
                </c:pt>
                <c:pt idx="3211">
                  <c:v>10915</c:v>
                </c:pt>
                <c:pt idx="3212">
                  <c:v>10916</c:v>
                </c:pt>
                <c:pt idx="3213">
                  <c:v>10917</c:v>
                </c:pt>
                <c:pt idx="3214">
                  <c:v>10918</c:v>
                </c:pt>
                <c:pt idx="3215">
                  <c:v>10919</c:v>
                </c:pt>
                <c:pt idx="3216">
                  <c:v>10920</c:v>
                </c:pt>
                <c:pt idx="3217">
                  <c:v>10921</c:v>
                </c:pt>
                <c:pt idx="3218">
                  <c:v>10922</c:v>
                </c:pt>
                <c:pt idx="3219">
                  <c:v>10923</c:v>
                </c:pt>
                <c:pt idx="3220">
                  <c:v>10924</c:v>
                </c:pt>
                <c:pt idx="3221">
                  <c:v>10925</c:v>
                </c:pt>
                <c:pt idx="3222">
                  <c:v>10926</c:v>
                </c:pt>
                <c:pt idx="3223">
                  <c:v>10927</c:v>
                </c:pt>
                <c:pt idx="3224">
                  <c:v>10928</c:v>
                </c:pt>
                <c:pt idx="3225">
                  <c:v>10929</c:v>
                </c:pt>
                <c:pt idx="3226">
                  <c:v>10930</c:v>
                </c:pt>
                <c:pt idx="3227">
                  <c:v>10931</c:v>
                </c:pt>
                <c:pt idx="3228">
                  <c:v>10932</c:v>
                </c:pt>
                <c:pt idx="3229">
                  <c:v>10933</c:v>
                </c:pt>
                <c:pt idx="3230">
                  <c:v>10934</c:v>
                </c:pt>
                <c:pt idx="3231">
                  <c:v>10935</c:v>
                </c:pt>
                <c:pt idx="3232">
                  <c:v>10936</c:v>
                </c:pt>
                <c:pt idx="3233">
                  <c:v>10937</c:v>
                </c:pt>
                <c:pt idx="3234">
                  <c:v>10938</c:v>
                </c:pt>
                <c:pt idx="3235">
                  <c:v>10939</c:v>
                </c:pt>
                <c:pt idx="3236">
                  <c:v>10940</c:v>
                </c:pt>
                <c:pt idx="3237">
                  <c:v>10941</c:v>
                </c:pt>
                <c:pt idx="3238">
                  <c:v>10942</c:v>
                </c:pt>
                <c:pt idx="3239">
                  <c:v>10943</c:v>
                </c:pt>
                <c:pt idx="3240">
                  <c:v>10944</c:v>
                </c:pt>
                <c:pt idx="3241">
                  <c:v>10945</c:v>
                </c:pt>
                <c:pt idx="3242">
                  <c:v>10946</c:v>
                </c:pt>
                <c:pt idx="3243">
                  <c:v>10947</c:v>
                </c:pt>
                <c:pt idx="3244">
                  <c:v>10948</c:v>
                </c:pt>
                <c:pt idx="3245">
                  <c:v>10949</c:v>
                </c:pt>
                <c:pt idx="3246">
                  <c:v>10950</c:v>
                </c:pt>
                <c:pt idx="3247">
                  <c:v>10951</c:v>
                </c:pt>
                <c:pt idx="3248">
                  <c:v>10952</c:v>
                </c:pt>
                <c:pt idx="3249">
                  <c:v>10953</c:v>
                </c:pt>
                <c:pt idx="3250">
                  <c:v>10954</c:v>
                </c:pt>
                <c:pt idx="3251">
                  <c:v>10955</c:v>
                </c:pt>
                <c:pt idx="3252">
                  <c:v>10956</c:v>
                </c:pt>
                <c:pt idx="3253">
                  <c:v>10957</c:v>
                </c:pt>
                <c:pt idx="3254">
                  <c:v>10958</c:v>
                </c:pt>
                <c:pt idx="3255">
                  <c:v>10959</c:v>
                </c:pt>
                <c:pt idx="3256">
                  <c:v>10960</c:v>
                </c:pt>
                <c:pt idx="3257">
                  <c:v>10961</c:v>
                </c:pt>
                <c:pt idx="3258">
                  <c:v>10962</c:v>
                </c:pt>
                <c:pt idx="3259">
                  <c:v>10963</c:v>
                </c:pt>
                <c:pt idx="3260">
                  <c:v>10964</c:v>
                </c:pt>
                <c:pt idx="3261">
                  <c:v>10965</c:v>
                </c:pt>
                <c:pt idx="3262">
                  <c:v>10966</c:v>
                </c:pt>
                <c:pt idx="3263">
                  <c:v>10967</c:v>
                </c:pt>
                <c:pt idx="3264">
                  <c:v>10968</c:v>
                </c:pt>
                <c:pt idx="3265">
                  <c:v>10969</c:v>
                </c:pt>
                <c:pt idx="3266">
                  <c:v>10970</c:v>
                </c:pt>
                <c:pt idx="3267">
                  <c:v>10971</c:v>
                </c:pt>
                <c:pt idx="3268">
                  <c:v>10972</c:v>
                </c:pt>
                <c:pt idx="3269">
                  <c:v>10973</c:v>
                </c:pt>
                <c:pt idx="3270">
                  <c:v>10974</c:v>
                </c:pt>
                <c:pt idx="3271">
                  <c:v>10975</c:v>
                </c:pt>
                <c:pt idx="3272">
                  <c:v>10976</c:v>
                </c:pt>
                <c:pt idx="3273">
                  <c:v>10977</c:v>
                </c:pt>
                <c:pt idx="3274">
                  <c:v>10978</c:v>
                </c:pt>
                <c:pt idx="3275">
                  <c:v>10979</c:v>
                </c:pt>
                <c:pt idx="3276">
                  <c:v>10980</c:v>
                </c:pt>
                <c:pt idx="3277">
                  <c:v>10981</c:v>
                </c:pt>
                <c:pt idx="3278">
                  <c:v>10982</c:v>
                </c:pt>
                <c:pt idx="3279">
                  <c:v>10983</c:v>
                </c:pt>
                <c:pt idx="3280">
                  <c:v>10984</c:v>
                </c:pt>
                <c:pt idx="3281">
                  <c:v>10985</c:v>
                </c:pt>
                <c:pt idx="3282">
                  <c:v>10986</c:v>
                </c:pt>
                <c:pt idx="3283">
                  <c:v>10987</c:v>
                </c:pt>
                <c:pt idx="3284">
                  <c:v>10988</c:v>
                </c:pt>
                <c:pt idx="3285">
                  <c:v>10989</c:v>
                </c:pt>
                <c:pt idx="3286">
                  <c:v>10990</c:v>
                </c:pt>
                <c:pt idx="3287">
                  <c:v>10991</c:v>
                </c:pt>
                <c:pt idx="3288">
                  <c:v>10992</c:v>
                </c:pt>
                <c:pt idx="3289">
                  <c:v>10993</c:v>
                </c:pt>
                <c:pt idx="3290">
                  <c:v>10994</c:v>
                </c:pt>
                <c:pt idx="3291">
                  <c:v>10995</c:v>
                </c:pt>
                <c:pt idx="3292">
                  <c:v>10996</c:v>
                </c:pt>
                <c:pt idx="3293">
                  <c:v>10997</c:v>
                </c:pt>
                <c:pt idx="3294">
                  <c:v>10998</c:v>
                </c:pt>
                <c:pt idx="3295">
                  <c:v>10999</c:v>
                </c:pt>
                <c:pt idx="3296">
                  <c:v>11000</c:v>
                </c:pt>
                <c:pt idx="3297">
                  <c:v>11001</c:v>
                </c:pt>
                <c:pt idx="3298">
                  <c:v>11002</c:v>
                </c:pt>
                <c:pt idx="3299">
                  <c:v>11003</c:v>
                </c:pt>
                <c:pt idx="3300">
                  <c:v>11004</c:v>
                </c:pt>
                <c:pt idx="3301">
                  <c:v>11005</c:v>
                </c:pt>
                <c:pt idx="3302">
                  <c:v>11006</c:v>
                </c:pt>
                <c:pt idx="3303">
                  <c:v>11007</c:v>
                </c:pt>
                <c:pt idx="3304">
                  <c:v>11008</c:v>
                </c:pt>
                <c:pt idx="3305">
                  <c:v>11009</c:v>
                </c:pt>
                <c:pt idx="3306">
                  <c:v>11010</c:v>
                </c:pt>
                <c:pt idx="3307">
                  <c:v>11011</c:v>
                </c:pt>
                <c:pt idx="3308">
                  <c:v>11012</c:v>
                </c:pt>
                <c:pt idx="3309">
                  <c:v>11013</c:v>
                </c:pt>
                <c:pt idx="3310">
                  <c:v>11014</c:v>
                </c:pt>
                <c:pt idx="3311">
                  <c:v>11015</c:v>
                </c:pt>
                <c:pt idx="3312">
                  <c:v>11016</c:v>
                </c:pt>
                <c:pt idx="3313">
                  <c:v>11017</c:v>
                </c:pt>
                <c:pt idx="3314">
                  <c:v>11018</c:v>
                </c:pt>
                <c:pt idx="3315">
                  <c:v>11019</c:v>
                </c:pt>
                <c:pt idx="3316">
                  <c:v>11020</c:v>
                </c:pt>
                <c:pt idx="3317">
                  <c:v>11021</c:v>
                </c:pt>
                <c:pt idx="3318">
                  <c:v>11022</c:v>
                </c:pt>
                <c:pt idx="3319">
                  <c:v>11023</c:v>
                </c:pt>
                <c:pt idx="3320">
                  <c:v>11024</c:v>
                </c:pt>
                <c:pt idx="3321">
                  <c:v>11025</c:v>
                </c:pt>
                <c:pt idx="3322">
                  <c:v>11026</c:v>
                </c:pt>
                <c:pt idx="3323">
                  <c:v>11027</c:v>
                </c:pt>
                <c:pt idx="3324">
                  <c:v>11028</c:v>
                </c:pt>
                <c:pt idx="3325">
                  <c:v>11029</c:v>
                </c:pt>
                <c:pt idx="3326">
                  <c:v>11030</c:v>
                </c:pt>
                <c:pt idx="3327">
                  <c:v>11031</c:v>
                </c:pt>
                <c:pt idx="3328">
                  <c:v>11032</c:v>
                </c:pt>
                <c:pt idx="3329">
                  <c:v>11033</c:v>
                </c:pt>
                <c:pt idx="3330">
                  <c:v>11034</c:v>
                </c:pt>
                <c:pt idx="3331">
                  <c:v>11035</c:v>
                </c:pt>
                <c:pt idx="3332">
                  <c:v>11036</c:v>
                </c:pt>
                <c:pt idx="3333">
                  <c:v>11037</c:v>
                </c:pt>
                <c:pt idx="3334">
                  <c:v>11038</c:v>
                </c:pt>
                <c:pt idx="3335">
                  <c:v>11039</c:v>
                </c:pt>
                <c:pt idx="3336">
                  <c:v>11040</c:v>
                </c:pt>
                <c:pt idx="3337">
                  <c:v>11041</c:v>
                </c:pt>
                <c:pt idx="3338">
                  <c:v>11042</c:v>
                </c:pt>
                <c:pt idx="3339">
                  <c:v>11043</c:v>
                </c:pt>
                <c:pt idx="3340">
                  <c:v>11044</c:v>
                </c:pt>
                <c:pt idx="3341">
                  <c:v>11045</c:v>
                </c:pt>
                <c:pt idx="3342">
                  <c:v>11046</c:v>
                </c:pt>
                <c:pt idx="3343">
                  <c:v>11047</c:v>
                </c:pt>
                <c:pt idx="3344">
                  <c:v>11048</c:v>
                </c:pt>
                <c:pt idx="3345">
                  <c:v>11049</c:v>
                </c:pt>
                <c:pt idx="3346">
                  <c:v>11050</c:v>
                </c:pt>
                <c:pt idx="3347">
                  <c:v>11051</c:v>
                </c:pt>
                <c:pt idx="3348">
                  <c:v>11052</c:v>
                </c:pt>
                <c:pt idx="3349">
                  <c:v>11053</c:v>
                </c:pt>
                <c:pt idx="3350">
                  <c:v>11054</c:v>
                </c:pt>
                <c:pt idx="3351">
                  <c:v>11055</c:v>
                </c:pt>
                <c:pt idx="3352">
                  <c:v>11056</c:v>
                </c:pt>
                <c:pt idx="3353">
                  <c:v>11057</c:v>
                </c:pt>
                <c:pt idx="3354">
                  <c:v>11058</c:v>
                </c:pt>
                <c:pt idx="3355">
                  <c:v>11059</c:v>
                </c:pt>
                <c:pt idx="3356">
                  <c:v>11060</c:v>
                </c:pt>
                <c:pt idx="3357">
                  <c:v>11061</c:v>
                </c:pt>
                <c:pt idx="3358">
                  <c:v>11062</c:v>
                </c:pt>
                <c:pt idx="3359">
                  <c:v>11063</c:v>
                </c:pt>
                <c:pt idx="3360">
                  <c:v>11064</c:v>
                </c:pt>
                <c:pt idx="3361">
                  <c:v>11065</c:v>
                </c:pt>
                <c:pt idx="3362">
                  <c:v>11066</c:v>
                </c:pt>
                <c:pt idx="3363">
                  <c:v>11067</c:v>
                </c:pt>
                <c:pt idx="3364">
                  <c:v>11068</c:v>
                </c:pt>
                <c:pt idx="3365">
                  <c:v>11069</c:v>
                </c:pt>
                <c:pt idx="3366">
                  <c:v>11070</c:v>
                </c:pt>
                <c:pt idx="3367">
                  <c:v>11071</c:v>
                </c:pt>
                <c:pt idx="3368">
                  <c:v>11072</c:v>
                </c:pt>
                <c:pt idx="3369">
                  <c:v>11073</c:v>
                </c:pt>
                <c:pt idx="3370">
                  <c:v>11074</c:v>
                </c:pt>
                <c:pt idx="3371">
                  <c:v>11075</c:v>
                </c:pt>
                <c:pt idx="3372">
                  <c:v>11076</c:v>
                </c:pt>
                <c:pt idx="3373">
                  <c:v>11077</c:v>
                </c:pt>
                <c:pt idx="3374">
                  <c:v>11078</c:v>
                </c:pt>
                <c:pt idx="3375">
                  <c:v>11079</c:v>
                </c:pt>
                <c:pt idx="3376">
                  <c:v>11080</c:v>
                </c:pt>
                <c:pt idx="3377">
                  <c:v>11081</c:v>
                </c:pt>
                <c:pt idx="3378">
                  <c:v>11082</c:v>
                </c:pt>
                <c:pt idx="3379">
                  <c:v>11083</c:v>
                </c:pt>
                <c:pt idx="3380">
                  <c:v>11084</c:v>
                </c:pt>
                <c:pt idx="3381">
                  <c:v>11085</c:v>
                </c:pt>
                <c:pt idx="3382">
                  <c:v>11086</c:v>
                </c:pt>
                <c:pt idx="3383">
                  <c:v>11087</c:v>
                </c:pt>
                <c:pt idx="3384">
                  <c:v>11088</c:v>
                </c:pt>
                <c:pt idx="3385">
                  <c:v>11089</c:v>
                </c:pt>
                <c:pt idx="3386">
                  <c:v>11090</c:v>
                </c:pt>
                <c:pt idx="3387">
                  <c:v>11091</c:v>
                </c:pt>
                <c:pt idx="3388">
                  <c:v>11092</c:v>
                </c:pt>
                <c:pt idx="3389">
                  <c:v>11093</c:v>
                </c:pt>
                <c:pt idx="3390">
                  <c:v>11094</c:v>
                </c:pt>
                <c:pt idx="3391">
                  <c:v>11095</c:v>
                </c:pt>
                <c:pt idx="3392">
                  <c:v>11096</c:v>
                </c:pt>
                <c:pt idx="3393">
                  <c:v>11097</c:v>
                </c:pt>
                <c:pt idx="3394">
                  <c:v>11098</c:v>
                </c:pt>
                <c:pt idx="3395">
                  <c:v>11099</c:v>
                </c:pt>
                <c:pt idx="3396">
                  <c:v>11100</c:v>
                </c:pt>
                <c:pt idx="3397">
                  <c:v>11101</c:v>
                </c:pt>
                <c:pt idx="3398">
                  <c:v>11102</c:v>
                </c:pt>
                <c:pt idx="3399">
                  <c:v>11103</c:v>
                </c:pt>
                <c:pt idx="3400">
                  <c:v>11104</c:v>
                </c:pt>
                <c:pt idx="3401">
                  <c:v>11105</c:v>
                </c:pt>
                <c:pt idx="3402">
                  <c:v>11106</c:v>
                </c:pt>
                <c:pt idx="3403">
                  <c:v>11107</c:v>
                </c:pt>
                <c:pt idx="3404">
                  <c:v>11108</c:v>
                </c:pt>
                <c:pt idx="3405">
                  <c:v>11109</c:v>
                </c:pt>
                <c:pt idx="3406">
                  <c:v>11110</c:v>
                </c:pt>
                <c:pt idx="3407">
                  <c:v>11111</c:v>
                </c:pt>
                <c:pt idx="3408">
                  <c:v>11112</c:v>
                </c:pt>
                <c:pt idx="3409">
                  <c:v>11113</c:v>
                </c:pt>
                <c:pt idx="3410">
                  <c:v>11114</c:v>
                </c:pt>
                <c:pt idx="3411">
                  <c:v>11115</c:v>
                </c:pt>
                <c:pt idx="3412">
                  <c:v>11116</c:v>
                </c:pt>
                <c:pt idx="3413">
                  <c:v>11117</c:v>
                </c:pt>
                <c:pt idx="3414">
                  <c:v>11118</c:v>
                </c:pt>
                <c:pt idx="3415">
                  <c:v>11119</c:v>
                </c:pt>
                <c:pt idx="3416">
                  <c:v>11120</c:v>
                </c:pt>
                <c:pt idx="3417">
                  <c:v>11121</c:v>
                </c:pt>
                <c:pt idx="3418">
                  <c:v>11122</c:v>
                </c:pt>
                <c:pt idx="3419">
                  <c:v>11123</c:v>
                </c:pt>
                <c:pt idx="3420">
                  <c:v>11124</c:v>
                </c:pt>
                <c:pt idx="3421">
                  <c:v>11125</c:v>
                </c:pt>
                <c:pt idx="3422">
                  <c:v>11126</c:v>
                </c:pt>
                <c:pt idx="3423">
                  <c:v>11127</c:v>
                </c:pt>
                <c:pt idx="3424">
                  <c:v>11128</c:v>
                </c:pt>
                <c:pt idx="3425">
                  <c:v>11129</c:v>
                </c:pt>
                <c:pt idx="3426">
                  <c:v>11130</c:v>
                </c:pt>
                <c:pt idx="3427">
                  <c:v>11131</c:v>
                </c:pt>
                <c:pt idx="3428">
                  <c:v>11132</c:v>
                </c:pt>
                <c:pt idx="3429">
                  <c:v>11133</c:v>
                </c:pt>
                <c:pt idx="3430">
                  <c:v>11134</c:v>
                </c:pt>
                <c:pt idx="3431">
                  <c:v>11135</c:v>
                </c:pt>
                <c:pt idx="3432">
                  <c:v>11136</c:v>
                </c:pt>
                <c:pt idx="3433">
                  <c:v>11137</c:v>
                </c:pt>
                <c:pt idx="3434">
                  <c:v>11138</c:v>
                </c:pt>
                <c:pt idx="3435">
                  <c:v>11139</c:v>
                </c:pt>
                <c:pt idx="3436">
                  <c:v>11140</c:v>
                </c:pt>
                <c:pt idx="3437">
                  <c:v>11141</c:v>
                </c:pt>
                <c:pt idx="3438">
                  <c:v>11142</c:v>
                </c:pt>
                <c:pt idx="3439">
                  <c:v>11143</c:v>
                </c:pt>
                <c:pt idx="3440">
                  <c:v>11144</c:v>
                </c:pt>
                <c:pt idx="3441">
                  <c:v>11145</c:v>
                </c:pt>
                <c:pt idx="3442">
                  <c:v>11146</c:v>
                </c:pt>
                <c:pt idx="3443">
                  <c:v>11147</c:v>
                </c:pt>
                <c:pt idx="3444">
                  <c:v>11148</c:v>
                </c:pt>
                <c:pt idx="3445">
                  <c:v>11149</c:v>
                </c:pt>
                <c:pt idx="3446">
                  <c:v>11150</c:v>
                </c:pt>
                <c:pt idx="3447">
                  <c:v>11151</c:v>
                </c:pt>
                <c:pt idx="3448">
                  <c:v>11152</c:v>
                </c:pt>
                <c:pt idx="3449">
                  <c:v>11153</c:v>
                </c:pt>
                <c:pt idx="3450">
                  <c:v>11154</c:v>
                </c:pt>
                <c:pt idx="3451">
                  <c:v>11155</c:v>
                </c:pt>
                <c:pt idx="3452">
                  <c:v>11156</c:v>
                </c:pt>
                <c:pt idx="3453">
                  <c:v>11157</c:v>
                </c:pt>
                <c:pt idx="3454">
                  <c:v>11158</c:v>
                </c:pt>
                <c:pt idx="3455">
                  <c:v>11159</c:v>
                </c:pt>
                <c:pt idx="3456">
                  <c:v>11160</c:v>
                </c:pt>
                <c:pt idx="3457">
                  <c:v>11161</c:v>
                </c:pt>
                <c:pt idx="3458">
                  <c:v>11162</c:v>
                </c:pt>
                <c:pt idx="3459">
                  <c:v>11163</c:v>
                </c:pt>
                <c:pt idx="3460">
                  <c:v>11164</c:v>
                </c:pt>
                <c:pt idx="3461">
                  <c:v>11165</c:v>
                </c:pt>
                <c:pt idx="3462">
                  <c:v>11166</c:v>
                </c:pt>
                <c:pt idx="3463">
                  <c:v>11167</c:v>
                </c:pt>
                <c:pt idx="3464">
                  <c:v>11168</c:v>
                </c:pt>
                <c:pt idx="3465">
                  <c:v>11169</c:v>
                </c:pt>
                <c:pt idx="3466">
                  <c:v>11170</c:v>
                </c:pt>
                <c:pt idx="3467">
                  <c:v>11171</c:v>
                </c:pt>
                <c:pt idx="3468">
                  <c:v>11172</c:v>
                </c:pt>
                <c:pt idx="3469">
                  <c:v>11173</c:v>
                </c:pt>
                <c:pt idx="3470">
                  <c:v>11174</c:v>
                </c:pt>
                <c:pt idx="3471">
                  <c:v>11175</c:v>
                </c:pt>
                <c:pt idx="3472">
                  <c:v>11176</c:v>
                </c:pt>
                <c:pt idx="3473">
                  <c:v>11177</c:v>
                </c:pt>
                <c:pt idx="3474">
                  <c:v>11178</c:v>
                </c:pt>
                <c:pt idx="3475">
                  <c:v>11179</c:v>
                </c:pt>
                <c:pt idx="3476">
                  <c:v>11180</c:v>
                </c:pt>
                <c:pt idx="3477">
                  <c:v>11181</c:v>
                </c:pt>
                <c:pt idx="3478">
                  <c:v>11182</c:v>
                </c:pt>
                <c:pt idx="3479">
                  <c:v>11183</c:v>
                </c:pt>
                <c:pt idx="3480">
                  <c:v>11184</c:v>
                </c:pt>
                <c:pt idx="3481">
                  <c:v>11185</c:v>
                </c:pt>
                <c:pt idx="3482">
                  <c:v>11186</c:v>
                </c:pt>
                <c:pt idx="3483">
                  <c:v>11187</c:v>
                </c:pt>
                <c:pt idx="3484">
                  <c:v>11188</c:v>
                </c:pt>
                <c:pt idx="3485">
                  <c:v>11189</c:v>
                </c:pt>
                <c:pt idx="3486">
                  <c:v>11190</c:v>
                </c:pt>
                <c:pt idx="3487">
                  <c:v>11191</c:v>
                </c:pt>
                <c:pt idx="3488">
                  <c:v>11192</c:v>
                </c:pt>
                <c:pt idx="3489">
                  <c:v>11193</c:v>
                </c:pt>
                <c:pt idx="3490">
                  <c:v>11194</c:v>
                </c:pt>
                <c:pt idx="3491">
                  <c:v>11195</c:v>
                </c:pt>
                <c:pt idx="3492">
                  <c:v>11196</c:v>
                </c:pt>
                <c:pt idx="3493">
                  <c:v>11197</c:v>
                </c:pt>
                <c:pt idx="3494">
                  <c:v>11198</c:v>
                </c:pt>
                <c:pt idx="3495">
                  <c:v>11199</c:v>
                </c:pt>
                <c:pt idx="3496">
                  <c:v>11200</c:v>
                </c:pt>
                <c:pt idx="3497">
                  <c:v>11201</c:v>
                </c:pt>
                <c:pt idx="3498">
                  <c:v>11202</c:v>
                </c:pt>
                <c:pt idx="3499">
                  <c:v>11203</c:v>
                </c:pt>
                <c:pt idx="3500">
                  <c:v>11204</c:v>
                </c:pt>
                <c:pt idx="3501">
                  <c:v>11205</c:v>
                </c:pt>
                <c:pt idx="3502">
                  <c:v>11206</c:v>
                </c:pt>
                <c:pt idx="3503">
                  <c:v>11207</c:v>
                </c:pt>
                <c:pt idx="3504">
                  <c:v>11208</c:v>
                </c:pt>
                <c:pt idx="3505">
                  <c:v>11209</c:v>
                </c:pt>
                <c:pt idx="3506">
                  <c:v>11210</c:v>
                </c:pt>
                <c:pt idx="3507">
                  <c:v>11211</c:v>
                </c:pt>
                <c:pt idx="3508">
                  <c:v>11212</c:v>
                </c:pt>
                <c:pt idx="3509">
                  <c:v>11213</c:v>
                </c:pt>
                <c:pt idx="3510">
                  <c:v>11214</c:v>
                </c:pt>
                <c:pt idx="3511">
                  <c:v>11215</c:v>
                </c:pt>
                <c:pt idx="3512">
                  <c:v>11216</c:v>
                </c:pt>
                <c:pt idx="3513">
                  <c:v>11217</c:v>
                </c:pt>
                <c:pt idx="3514">
                  <c:v>11218</c:v>
                </c:pt>
                <c:pt idx="3515">
                  <c:v>11219</c:v>
                </c:pt>
                <c:pt idx="3516">
                  <c:v>11220</c:v>
                </c:pt>
                <c:pt idx="3517">
                  <c:v>11221</c:v>
                </c:pt>
                <c:pt idx="3518">
                  <c:v>11222</c:v>
                </c:pt>
                <c:pt idx="3519">
                  <c:v>11223</c:v>
                </c:pt>
                <c:pt idx="3520">
                  <c:v>11224</c:v>
                </c:pt>
                <c:pt idx="3521">
                  <c:v>11225</c:v>
                </c:pt>
                <c:pt idx="3522">
                  <c:v>11226</c:v>
                </c:pt>
                <c:pt idx="3523">
                  <c:v>11227</c:v>
                </c:pt>
                <c:pt idx="3524">
                  <c:v>11228</c:v>
                </c:pt>
                <c:pt idx="3525">
                  <c:v>11229</c:v>
                </c:pt>
                <c:pt idx="3526">
                  <c:v>11230</c:v>
                </c:pt>
                <c:pt idx="3527">
                  <c:v>11231</c:v>
                </c:pt>
                <c:pt idx="3528">
                  <c:v>11232</c:v>
                </c:pt>
                <c:pt idx="3529">
                  <c:v>11233</c:v>
                </c:pt>
                <c:pt idx="3530">
                  <c:v>11234</c:v>
                </c:pt>
                <c:pt idx="3531">
                  <c:v>11235</c:v>
                </c:pt>
                <c:pt idx="3532">
                  <c:v>11236</c:v>
                </c:pt>
                <c:pt idx="3533">
                  <c:v>11237</c:v>
                </c:pt>
                <c:pt idx="3534">
                  <c:v>11238</c:v>
                </c:pt>
                <c:pt idx="3535">
                  <c:v>11239</c:v>
                </c:pt>
                <c:pt idx="3536">
                  <c:v>11240</c:v>
                </c:pt>
                <c:pt idx="3537">
                  <c:v>11241</c:v>
                </c:pt>
                <c:pt idx="3538">
                  <c:v>11242</c:v>
                </c:pt>
                <c:pt idx="3539">
                  <c:v>11243</c:v>
                </c:pt>
                <c:pt idx="3540">
                  <c:v>11244</c:v>
                </c:pt>
                <c:pt idx="3541">
                  <c:v>11245</c:v>
                </c:pt>
                <c:pt idx="3542">
                  <c:v>11246</c:v>
                </c:pt>
                <c:pt idx="3543">
                  <c:v>11247</c:v>
                </c:pt>
                <c:pt idx="3544">
                  <c:v>11248</c:v>
                </c:pt>
                <c:pt idx="3545">
                  <c:v>11249</c:v>
                </c:pt>
                <c:pt idx="3546">
                  <c:v>11250</c:v>
                </c:pt>
                <c:pt idx="3547">
                  <c:v>11251</c:v>
                </c:pt>
                <c:pt idx="3548">
                  <c:v>11252</c:v>
                </c:pt>
                <c:pt idx="3549">
                  <c:v>11253</c:v>
                </c:pt>
                <c:pt idx="3550">
                  <c:v>11254</c:v>
                </c:pt>
                <c:pt idx="3551">
                  <c:v>11255</c:v>
                </c:pt>
                <c:pt idx="3552">
                  <c:v>11256</c:v>
                </c:pt>
                <c:pt idx="3553">
                  <c:v>11257</c:v>
                </c:pt>
                <c:pt idx="3554">
                  <c:v>11258</c:v>
                </c:pt>
                <c:pt idx="3555">
                  <c:v>11259</c:v>
                </c:pt>
                <c:pt idx="3556">
                  <c:v>11260</c:v>
                </c:pt>
                <c:pt idx="3557">
                  <c:v>11261</c:v>
                </c:pt>
                <c:pt idx="3558">
                  <c:v>11262</c:v>
                </c:pt>
                <c:pt idx="3559">
                  <c:v>11263</c:v>
                </c:pt>
                <c:pt idx="3560">
                  <c:v>11264</c:v>
                </c:pt>
                <c:pt idx="3561">
                  <c:v>11265</c:v>
                </c:pt>
                <c:pt idx="3562">
                  <c:v>11266</c:v>
                </c:pt>
                <c:pt idx="3563">
                  <c:v>11267</c:v>
                </c:pt>
                <c:pt idx="3564">
                  <c:v>11268</c:v>
                </c:pt>
                <c:pt idx="3565">
                  <c:v>11269</c:v>
                </c:pt>
                <c:pt idx="3566">
                  <c:v>11270</c:v>
                </c:pt>
                <c:pt idx="3567">
                  <c:v>11271</c:v>
                </c:pt>
                <c:pt idx="3568">
                  <c:v>11272</c:v>
                </c:pt>
                <c:pt idx="3569">
                  <c:v>11273</c:v>
                </c:pt>
                <c:pt idx="3570">
                  <c:v>11274</c:v>
                </c:pt>
                <c:pt idx="3571">
                  <c:v>11275</c:v>
                </c:pt>
                <c:pt idx="3572">
                  <c:v>11276</c:v>
                </c:pt>
                <c:pt idx="3573">
                  <c:v>11277</c:v>
                </c:pt>
                <c:pt idx="3574">
                  <c:v>11278</c:v>
                </c:pt>
                <c:pt idx="3575">
                  <c:v>11279</c:v>
                </c:pt>
                <c:pt idx="3576">
                  <c:v>11280</c:v>
                </c:pt>
                <c:pt idx="3577">
                  <c:v>11281</c:v>
                </c:pt>
                <c:pt idx="3578">
                  <c:v>11282</c:v>
                </c:pt>
                <c:pt idx="3579">
                  <c:v>11283</c:v>
                </c:pt>
                <c:pt idx="3580">
                  <c:v>11284</c:v>
                </c:pt>
                <c:pt idx="3581">
                  <c:v>11285</c:v>
                </c:pt>
                <c:pt idx="3582">
                  <c:v>11286</c:v>
                </c:pt>
                <c:pt idx="3583">
                  <c:v>11287</c:v>
                </c:pt>
                <c:pt idx="3584">
                  <c:v>11288</c:v>
                </c:pt>
                <c:pt idx="3585">
                  <c:v>11289</c:v>
                </c:pt>
                <c:pt idx="3586">
                  <c:v>11290</c:v>
                </c:pt>
                <c:pt idx="3587">
                  <c:v>11291</c:v>
                </c:pt>
                <c:pt idx="3588">
                  <c:v>11292</c:v>
                </c:pt>
                <c:pt idx="3589">
                  <c:v>11293</c:v>
                </c:pt>
                <c:pt idx="3590">
                  <c:v>11294</c:v>
                </c:pt>
                <c:pt idx="3591">
                  <c:v>11295</c:v>
                </c:pt>
                <c:pt idx="3592">
                  <c:v>11296</c:v>
                </c:pt>
                <c:pt idx="3593">
                  <c:v>11297</c:v>
                </c:pt>
                <c:pt idx="3594">
                  <c:v>11298</c:v>
                </c:pt>
                <c:pt idx="3595">
                  <c:v>11299</c:v>
                </c:pt>
                <c:pt idx="3596">
                  <c:v>11300</c:v>
                </c:pt>
                <c:pt idx="3597">
                  <c:v>11301</c:v>
                </c:pt>
                <c:pt idx="3598">
                  <c:v>11302</c:v>
                </c:pt>
                <c:pt idx="3599">
                  <c:v>11303</c:v>
                </c:pt>
                <c:pt idx="3600">
                  <c:v>11304</c:v>
                </c:pt>
                <c:pt idx="3601">
                  <c:v>11305</c:v>
                </c:pt>
                <c:pt idx="3602">
                  <c:v>11306</c:v>
                </c:pt>
                <c:pt idx="3603">
                  <c:v>11307</c:v>
                </c:pt>
                <c:pt idx="3604">
                  <c:v>11308</c:v>
                </c:pt>
                <c:pt idx="3605">
                  <c:v>11309</c:v>
                </c:pt>
                <c:pt idx="3606">
                  <c:v>11310</c:v>
                </c:pt>
                <c:pt idx="3607">
                  <c:v>11311</c:v>
                </c:pt>
                <c:pt idx="3608">
                  <c:v>11312</c:v>
                </c:pt>
                <c:pt idx="3609">
                  <c:v>11313</c:v>
                </c:pt>
                <c:pt idx="3610">
                  <c:v>11314</c:v>
                </c:pt>
                <c:pt idx="3611">
                  <c:v>11315</c:v>
                </c:pt>
                <c:pt idx="3612">
                  <c:v>11316</c:v>
                </c:pt>
                <c:pt idx="3613">
                  <c:v>11317</c:v>
                </c:pt>
                <c:pt idx="3614">
                  <c:v>11318</c:v>
                </c:pt>
                <c:pt idx="3615">
                  <c:v>11319</c:v>
                </c:pt>
                <c:pt idx="3616">
                  <c:v>11320</c:v>
                </c:pt>
                <c:pt idx="3617">
                  <c:v>11321</c:v>
                </c:pt>
                <c:pt idx="3618">
                  <c:v>11322</c:v>
                </c:pt>
                <c:pt idx="3619">
                  <c:v>11323</c:v>
                </c:pt>
                <c:pt idx="3620">
                  <c:v>11324</c:v>
                </c:pt>
                <c:pt idx="3621">
                  <c:v>11325</c:v>
                </c:pt>
                <c:pt idx="3622">
                  <c:v>11326</c:v>
                </c:pt>
                <c:pt idx="3623">
                  <c:v>11327</c:v>
                </c:pt>
                <c:pt idx="3624">
                  <c:v>11328</c:v>
                </c:pt>
                <c:pt idx="3625">
                  <c:v>11329</c:v>
                </c:pt>
                <c:pt idx="3626">
                  <c:v>11330</c:v>
                </c:pt>
                <c:pt idx="3627">
                  <c:v>11331</c:v>
                </c:pt>
                <c:pt idx="3628">
                  <c:v>11332</c:v>
                </c:pt>
                <c:pt idx="3629">
                  <c:v>11333</c:v>
                </c:pt>
                <c:pt idx="3630">
                  <c:v>11334</c:v>
                </c:pt>
                <c:pt idx="3631">
                  <c:v>11335</c:v>
                </c:pt>
                <c:pt idx="3632">
                  <c:v>11336</c:v>
                </c:pt>
                <c:pt idx="3633">
                  <c:v>11337</c:v>
                </c:pt>
                <c:pt idx="3634">
                  <c:v>11338</c:v>
                </c:pt>
                <c:pt idx="3635">
                  <c:v>11339</c:v>
                </c:pt>
                <c:pt idx="3636">
                  <c:v>11340</c:v>
                </c:pt>
                <c:pt idx="3637">
                  <c:v>11341</c:v>
                </c:pt>
                <c:pt idx="3638">
                  <c:v>11342</c:v>
                </c:pt>
                <c:pt idx="3639">
                  <c:v>11343</c:v>
                </c:pt>
                <c:pt idx="3640">
                  <c:v>11344</c:v>
                </c:pt>
                <c:pt idx="3641">
                  <c:v>11345</c:v>
                </c:pt>
                <c:pt idx="3642">
                  <c:v>11346</c:v>
                </c:pt>
                <c:pt idx="3643">
                  <c:v>11347</c:v>
                </c:pt>
                <c:pt idx="3644">
                  <c:v>11348</c:v>
                </c:pt>
                <c:pt idx="3645">
                  <c:v>11349</c:v>
                </c:pt>
                <c:pt idx="3646">
                  <c:v>11350</c:v>
                </c:pt>
                <c:pt idx="3647">
                  <c:v>11351</c:v>
                </c:pt>
                <c:pt idx="3648">
                  <c:v>11352</c:v>
                </c:pt>
                <c:pt idx="3649">
                  <c:v>11353</c:v>
                </c:pt>
                <c:pt idx="3650">
                  <c:v>11354</c:v>
                </c:pt>
                <c:pt idx="3651">
                  <c:v>11355</c:v>
                </c:pt>
                <c:pt idx="3652">
                  <c:v>11356</c:v>
                </c:pt>
                <c:pt idx="3653">
                  <c:v>11357</c:v>
                </c:pt>
                <c:pt idx="3654">
                  <c:v>11358</c:v>
                </c:pt>
                <c:pt idx="3655">
                  <c:v>11359</c:v>
                </c:pt>
                <c:pt idx="3656">
                  <c:v>11360</c:v>
                </c:pt>
                <c:pt idx="3657">
                  <c:v>11361</c:v>
                </c:pt>
                <c:pt idx="3658">
                  <c:v>11362</c:v>
                </c:pt>
                <c:pt idx="3659">
                  <c:v>11363</c:v>
                </c:pt>
                <c:pt idx="3660">
                  <c:v>11364</c:v>
                </c:pt>
                <c:pt idx="3661">
                  <c:v>11365</c:v>
                </c:pt>
                <c:pt idx="3662">
                  <c:v>11366</c:v>
                </c:pt>
                <c:pt idx="3663">
                  <c:v>11367</c:v>
                </c:pt>
                <c:pt idx="3664">
                  <c:v>11368</c:v>
                </c:pt>
                <c:pt idx="3665">
                  <c:v>11369</c:v>
                </c:pt>
                <c:pt idx="3666">
                  <c:v>11370</c:v>
                </c:pt>
                <c:pt idx="3667">
                  <c:v>11371</c:v>
                </c:pt>
                <c:pt idx="3668">
                  <c:v>11372</c:v>
                </c:pt>
                <c:pt idx="3669">
                  <c:v>11373</c:v>
                </c:pt>
                <c:pt idx="3670">
                  <c:v>11374</c:v>
                </c:pt>
                <c:pt idx="3671">
                  <c:v>11375</c:v>
                </c:pt>
                <c:pt idx="3672">
                  <c:v>11376</c:v>
                </c:pt>
                <c:pt idx="3673">
                  <c:v>11377</c:v>
                </c:pt>
                <c:pt idx="3674">
                  <c:v>11378</c:v>
                </c:pt>
                <c:pt idx="3675">
                  <c:v>11379</c:v>
                </c:pt>
                <c:pt idx="3676">
                  <c:v>11380</c:v>
                </c:pt>
                <c:pt idx="3677">
                  <c:v>11381</c:v>
                </c:pt>
                <c:pt idx="3678">
                  <c:v>11382</c:v>
                </c:pt>
                <c:pt idx="3679">
                  <c:v>11383</c:v>
                </c:pt>
                <c:pt idx="3680">
                  <c:v>11384</c:v>
                </c:pt>
                <c:pt idx="3681">
                  <c:v>11385</c:v>
                </c:pt>
                <c:pt idx="3682">
                  <c:v>11386</c:v>
                </c:pt>
                <c:pt idx="3683">
                  <c:v>11387</c:v>
                </c:pt>
                <c:pt idx="3684">
                  <c:v>11388</c:v>
                </c:pt>
                <c:pt idx="3685">
                  <c:v>11389</c:v>
                </c:pt>
                <c:pt idx="3686">
                  <c:v>11390</c:v>
                </c:pt>
                <c:pt idx="3687">
                  <c:v>11391</c:v>
                </c:pt>
                <c:pt idx="3688">
                  <c:v>11392</c:v>
                </c:pt>
                <c:pt idx="3689">
                  <c:v>11393</c:v>
                </c:pt>
                <c:pt idx="3690">
                  <c:v>11394</c:v>
                </c:pt>
                <c:pt idx="3691">
                  <c:v>11395</c:v>
                </c:pt>
                <c:pt idx="3692">
                  <c:v>11396</c:v>
                </c:pt>
                <c:pt idx="3693">
                  <c:v>11397</c:v>
                </c:pt>
                <c:pt idx="3694">
                  <c:v>11398</c:v>
                </c:pt>
                <c:pt idx="3695">
                  <c:v>11399</c:v>
                </c:pt>
                <c:pt idx="3696">
                  <c:v>11400</c:v>
                </c:pt>
                <c:pt idx="3697">
                  <c:v>11401</c:v>
                </c:pt>
                <c:pt idx="3698">
                  <c:v>11402</c:v>
                </c:pt>
                <c:pt idx="3699">
                  <c:v>11403</c:v>
                </c:pt>
                <c:pt idx="3700">
                  <c:v>11404</c:v>
                </c:pt>
                <c:pt idx="3701">
                  <c:v>11405</c:v>
                </c:pt>
                <c:pt idx="3702">
                  <c:v>11406</c:v>
                </c:pt>
                <c:pt idx="3703">
                  <c:v>11407</c:v>
                </c:pt>
                <c:pt idx="3704">
                  <c:v>11408</c:v>
                </c:pt>
                <c:pt idx="3705">
                  <c:v>11409</c:v>
                </c:pt>
                <c:pt idx="3706">
                  <c:v>11410</c:v>
                </c:pt>
                <c:pt idx="3707">
                  <c:v>11411</c:v>
                </c:pt>
                <c:pt idx="3708">
                  <c:v>11412</c:v>
                </c:pt>
                <c:pt idx="3709">
                  <c:v>11413</c:v>
                </c:pt>
                <c:pt idx="3710">
                  <c:v>11414</c:v>
                </c:pt>
                <c:pt idx="3711">
                  <c:v>11415</c:v>
                </c:pt>
                <c:pt idx="3712">
                  <c:v>11416</c:v>
                </c:pt>
                <c:pt idx="3713">
                  <c:v>11417</c:v>
                </c:pt>
                <c:pt idx="3714">
                  <c:v>11418</c:v>
                </c:pt>
                <c:pt idx="3715">
                  <c:v>11419</c:v>
                </c:pt>
                <c:pt idx="3716">
                  <c:v>11420</c:v>
                </c:pt>
                <c:pt idx="3717">
                  <c:v>11421</c:v>
                </c:pt>
                <c:pt idx="3718">
                  <c:v>11422</c:v>
                </c:pt>
                <c:pt idx="3719">
                  <c:v>11423</c:v>
                </c:pt>
                <c:pt idx="3720">
                  <c:v>11424</c:v>
                </c:pt>
                <c:pt idx="3721">
                  <c:v>11425</c:v>
                </c:pt>
                <c:pt idx="3722">
                  <c:v>11426</c:v>
                </c:pt>
                <c:pt idx="3723">
                  <c:v>11427</c:v>
                </c:pt>
                <c:pt idx="3724">
                  <c:v>11428</c:v>
                </c:pt>
                <c:pt idx="3725">
                  <c:v>11429</c:v>
                </c:pt>
                <c:pt idx="3726">
                  <c:v>11430</c:v>
                </c:pt>
                <c:pt idx="3727">
                  <c:v>11431</c:v>
                </c:pt>
                <c:pt idx="3728">
                  <c:v>11432</c:v>
                </c:pt>
                <c:pt idx="3729">
                  <c:v>11433</c:v>
                </c:pt>
                <c:pt idx="3730">
                  <c:v>11434</c:v>
                </c:pt>
                <c:pt idx="3731">
                  <c:v>11435</c:v>
                </c:pt>
                <c:pt idx="3732">
                  <c:v>11436</c:v>
                </c:pt>
                <c:pt idx="3733">
                  <c:v>11437</c:v>
                </c:pt>
                <c:pt idx="3734">
                  <c:v>11438</c:v>
                </c:pt>
                <c:pt idx="3735">
                  <c:v>11439</c:v>
                </c:pt>
                <c:pt idx="3736">
                  <c:v>11440</c:v>
                </c:pt>
                <c:pt idx="3737">
                  <c:v>11441</c:v>
                </c:pt>
                <c:pt idx="3738">
                  <c:v>11442</c:v>
                </c:pt>
                <c:pt idx="3739">
                  <c:v>11443</c:v>
                </c:pt>
                <c:pt idx="3740">
                  <c:v>11444</c:v>
                </c:pt>
                <c:pt idx="3741">
                  <c:v>11445</c:v>
                </c:pt>
                <c:pt idx="3742">
                  <c:v>11446</c:v>
                </c:pt>
                <c:pt idx="3743">
                  <c:v>11447</c:v>
                </c:pt>
                <c:pt idx="3744">
                  <c:v>11448</c:v>
                </c:pt>
                <c:pt idx="3745">
                  <c:v>11449</c:v>
                </c:pt>
                <c:pt idx="3746">
                  <c:v>11450</c:v>
                </c:pt>
                <c:pt idx="3747">
                  <c:v>11451</c:v>
                </c:pt>
                <c:pt idx="3748">
                  <c:v>11452</c:v>
                </c:pt>
                <c:pt idx="3749">
                  <c:v>11453</c:v>
                </c:pt>
                <c:pt idx="3750">
                  <c:v>11454</c:v>
                </c:pt>
                <c:pt idx="3751">
                  <c:v>11455</c:v>
                </c:pt>
                <c:pt idx="3752">
                  <c:v>11456</c:v>
                </c:pt>
                <c:pt idx="3753">
                  <c:v>11457</c:v>
                </c:pt>
                <c:pt idx="3754">
                  <c:v>11458</c:v>
                </c:pt>
                <c:pt idx="3755">
                  <c:v>11459</c:v>
                </c:pt>
                <c:pt idx="3756">
                  <c:v>11460</c:v>
                </c:pt>
                <c:pt idx="3757">
                  <c:v>11461</c:v>
                </c:pt>
                <c:pt idx="3758">
                  <c:v>11462</c:v>
                </c:pt>
                <c:pt idx="3759">
                  <c:v>11463</c:v>
                </c:pt>
                <c:pt idx="3760">
                  <c:v>11464</c:v>
                </c:pt>
                <c:pt idx="3761">
                  <c:v>11465</c:v>
                </c:pt>
                <c:pt idx="3762">
                  <c:v>11466</c:v>
                </c:pt>
                <c:pt idx="3763">
                  <c:v>11467</c:v>
                </c:pt>
                <c:pt idx="3764">
                  <c:v>11468</c:v>
                </c:pt>
                <c:pt idx="3765">
                  <c:v>11469</c:v>
                </c:pt>
                <c:pt idx="3766">
                  <c:v>11470</c:v>
                </c:pt>
                <c:pt idx="3767">
                  <c:v>11471</c:v>
                </c:pt>
                <c:pt idx="3768">
                  <c:v>11472</c:v>
                </c:pt>
                <c:pt idx="3769">
                  <c:v>11473</c:v>
                </c:pt>
                <c:pt idx="3770">
                  <c:v>11474</c:v>
                </c:pt>
                <c:pt idx="3771">
                  <c:v>11475</c:v>
                </c:pt>
                <c:pt idx="3772">
                  <c:v>11476</c:v>
                </c:pt>
                <c:pt idx="3773">
                  <c:v>11477</c:v>
                </c:pt>
                <c:pt idx="3774">
                  <c:v>11478</c:v>
                </c:pt>
                <c:pt idx="3775">
                  <c:v>11479</c:v>
                </c:pt>
                <c:pt idx="3776">
                  <c:v>11480</c:v>
                </c:pt>
                <c:pt idx="3777">
                  <c:v>11481</c:v>
                </c:pt>
                <c:pt idx="3778">
                  <c:v>11482</c:v>
                </c:pt>
                <c:pt idx="3779">
                  <c:v>11483</c:v>
                </c:pt>
                <c:pt idx="3780">
                  <c:v>11484</c:v>
                </c:pt>
                <c:pt idx="3781">
                  <c:v>11485</c:v>
                </c:pt>
                <c:pt idx="3782">
                  <c:v>11486</c:v>
                </c:pt>
                <c:pt idx="3783">
                  <c:v>11487</c:v>
                </c:pt>
                <c:pt idx="3784">
                  <c:v>11488</c:v>
                </c:pt>
                <c:pt idx="3785">
                  <c:v>11489</c:v>
                </c:pt>
                <c:pt idx="3786">
                  <c:v>11490</c:v>
                </c:pt>
                <c:pt idx="3787">
                  <c:v>11491</c:v>
                </c:pt>
                <c:pt idx="3788">
                  <c:v>11492</c:v>
                </c:pt>
                <c:pt idx="3789">
                  <c:v>11493</c:v>
                </c:pt>
                <c:pt idx="3790">
                  <c:v>11494</c:v>
                </c:pt>
                <c:pt idx="3791">
                  <c:v>11495</c:v>
                </c:pt>
                <c:pt idx="3792">
                  <c:v>11496</c:v>
                </c:pt>
                <c:pt idx="3793">
                  <c:v>11497</c:v>
                </c:pt>
                <c:pt idx="3794">
                  <c:v>11498</c:v>
                </c:pt>
                <c:pt idx="3795">
                  <c:v>11499</c:v>
                </c:pt>
                <c:pt idx="3796">
                  <c:v>11500</c:v>
                </c:pt>
                <c:pt idx="3797">
                  <c:v>11501</c:v>
                </c:pt>
                <c:pt idx="3798">
                  <c:v>11502</c:v>
                </c:pt>
                <c:pt idx="3799">
                  <c:v>11503</c:v>
                </c:pt>
                <c:pt idx="3800">
                  <c:v>11504</c:v>
                </c:pt>
                <c:pt idx="3801">
                  <c:v>11505</c:v>
                </c:pt>
                <c:pt idx="3802">
                  <c:v>11506</c:v>
                </c:pt>
                <c:pt idx="3803">
                  <c:v>11507</c:v>
                </c:pt>
                <c:pt idx="3804">
                  <c:v>11508</c:v>
                </c:pt>
                <c:pt idx="3805">
                  <c:v>11509</c:v>
                </c:pt>
                <c:pt idx="3806">
                  <c:v>11510</c:v>
                </c:pt>
                <c:pt idx="3807">
                  <c:v>11511</c:v>
                </c:pt>
                <c:pt idx="3808">
                  <c:v>11512</c:v>
                </c:pt>
                <c:pt idx="3809">
                  <c:v>11513</c:v>
                </c:pt>
                <c:pt idx="3810">
                  <c:v>11514</c:v>
                </c:pt>
                <c:pt idx="3811">
                  <c:v>11515</c:v>
                </c:pt>
                <c:pt idx="3812">
                  <c:v>11516</c:v>
                </c:pt>
                <c:pt idx="3813">
                  <c:v>11517</c:v>
                </c:pt>
                <c:pt idx="3814">
                  <c:v>11518</c:v>
                </c:pt>
                <c:pt idx="3815">
                  <c:v>11519</c:v>
                </c:pt>
                <c:pt idx="3816">
                  <c:v>11520</c:v>
                </c:pt>
                <c:pt idx="3817">
                  <c:v>11521</c:v>
                </c:pt>
                <c:pt idx="3818">
                  <c:v>11522</c:v>
                </c:pt>
                <c:pt idx="3819">
                  <c:v>11523</c:v>
                </c:pt>
                <c:pt idx="3820">
                  <c:v>11524</c:v>
                </c:pt>
                <c:pt idx="3821">
                  <c:v>11525</c:v>
                </c:pt>
                <c:pt idx="3822">
                  <c:v>11526</c:v>
                </c:pt>
                <c:pt idx="3823">
                  <c:v>11527</c:v>
                </c:pt>
                <c:pt idx="3824">
                  <c:v>11528</c:v>
                </c:pt>
                <c:pt idx="3825">
                  <c:v>11529</c:v>
                </c:pt>
                <c:pt idx="3826">
                  <c:v>11530</c:v>
                </c:pt>
                <c:pt idx="3827">
                  <c:v>11531</c:v>
                </c:pt>
                <c:pt idx="3828">
                  <c:v>11532</c:v>
                </c:pt>
                <c:pt idx="3829">
                  <c:v>11533</c:v>
                </c:pt>
                <c:pt idx="3830">
                  <c:v>11534</c:v>
                </c:pt>
                <c:pt idx="3831">
                  <c:v>11535</c:v>
                </c:pt>
                <c:pt idx="3832">
                  <c:v>11536</c:v>
                </c:pt>
                <c:pt idx="3833">
                  <c:v>11537</c:v>
                </c:pt>
                <c:pt idx="3834">
                  <c:v>11538</c:v>
                </c:pt>
                <c:pt idx="3835">
                  <c:v>11539</c:v>
                </c:pt>
                <c:pt idx="3836">
                  <c:v>11540</c:v>
                </c:pt>
                <c:pt idx="3837">
                  <c:v>11541</c:v>
                </c:pt>
                <c:pt idx="3838">
                  <c:v>11542</c:v>
                </c:pt>
                <c:pt idx="3839">
                  <c:v>11543</c:v>
                </c:pt>
                <c:pt idx="3840">
                  <c:v>11544</c:v>
                </c:pt>
                <c:pt idx="3841">
                  <c:v>11545</c:v>
                </c:pt>
                <c:pt idx="3842">
                  <c:v>11546</c:v>
                </c:pt>
                <c:pt idx="3843">
                  <c:v>11547</c:v>
                </c:pt>
                <c:pt idx="3844">
                  <c:v>11548</c:v>
                </c:pt>
                <c:pt idx="3845">
                  <c:v>11549</c:v>
                </c:pt>
                <c:pt idx="3846">
                  <c:v>11550</c:v>
                </c:pt>
                <c:pt idx="3847">
                  <c:v>11551</c:v>
                </c:pt>
                <c:pt idx="3848">
                  <c:v>11552</c:v>
                </c:pt>
                <c:pt idx="3849">
                  <c:v>11553</c:v>
                </c:pt>
                <c:pt idx="3850">
                  <c:v>11554</c:v>
                </c:pt>
                <c:pt idx="3851">
                  <c:v>11555</c:v>
                </c:pt>
                <c:pt idx="3852">
                  <c:v>11556</c:v>
                </c:pt>
                <c:pt idx="3853">
                  <c:v>11557</c:v>
                </c:pt>
                <c:pt idx="3854">
                  <c:v>11558</c:v>
                </c:pt>
                <c:pt idx="3855">
                  <c:v>11559</c:v>
                </c:pt>
                <c:pt idx="3856">
                  <c:v>11560</c:v>
                </c:pt>
                <c:pt idx="3857">
                  <c:v>11561</c:v>
                </c:pt>
                <c:pt idx="3858">
                  <c:v>11562</c:v>
                </c:pt>
                <c:pt idx="3859">
                  <c:v>11563</c:v>
                </c:pt>
                <c:pt idx="3860">
                  <c:v>11564</c:v>
                </c:pt>
                <c:pt idx="3861">
                  <c:v>11565</c:v>
                </c:pt>
                <c:pt idx="3862">
                  <c:v>11566</c:v>
                </c:pt>
                <c:pt idx="3863">
                  <c:v>11567</c:v>
                </c:pt>
                <c:pt idx="3864">
                  <c:v>11568</c:v>
                </c:pt>
                <c:pt idx="3865">
                  <c:v>11569</c:v>
                </c:pt>
                <c:pt idx="3866">
                  <c:v>11570</c:v>
                </c:pt>
                <c:pt idx="3867">
                  <c:v>11571</c:v>
                </c:pt>
                <c:pt idx="3868">
                  <c:v>11572</c:v>
                </c:pt>
                <c:pt idx="3869">
                  <c:v>11573</c:v>
                </c:pt>
                <c:pt idx="3870">
                  <c:v>11574</c:v>
                </c:pt>
                <c:pt idx="3871">
                  <c:v>11575</c:v>
                </c:pt>
                <c:pt idx="3872">
                  <c:v>11576</c:v>
                </c:pt>
                <c:pt idx="3873">
                  <c:v>11577</c:v>
                </c:pt>
                <c:pt idx="3874">
                  <c:v>11578</c:v>
                </c:pt>
                <c:pt idx="3875">
                  <c:v>11579</c:v>
                </c:pt>
                <c:pt idx="3876">
                  <c:v>11580</c:v>
                </c:pt>
                <c:pt idx="3877">
                  <c:v>11581</c:v>
                </c:pt>
                <c:pt idx="3878">
                  <c:v>11582</c:v>
                </c:pt>
                <c:pt idx="3879">
                  <c:v>11583</c:v>
                </c:pt>
                <c:pt idx="3880">
                  <c:v>11584</c:v>
                </c:pt>
                <c:pt idx="3881">
                  <c:v>11585</c:v>
                </c:pt>
                <c:pt idx="3882">
                  <c:v>11586</c:v>
                </c:pt>
                <c:pt idx="3883">
                  <c:v>11587</c:v>
                </c:pt>
                <c:pt idx="3884">
                  <c:v>11588</c:v>
                </c:pt>
                <c:pt idx="3885">
                  <c:v>11589</c:v>
                </c:pt>
                <c:pt idx="3886">
                  <c:v>11590</c:v>
                </c:pt>
                <c:pt idx="3887">
                  <c:v>11591</c:v>
                </c:pt>
                <c:pt idx="3888">
                  <c:v>11592</c:v>
                </c:pt>
                <c:pt idx="3889">
                  <c:v>11593</c:v>
                </c:pt>
                <c:pt idx="3890">
                  <c:v>11594</c:v>
                </c:pt>
                <c:pt idx="3891">
                  <c:v>11595</c:v>
                </c:pt>
                <c:pt idx="3892">
                  <c:v>11596</c:v>
                </c:pt>
                <c:pt idx="3893">
                  <c:v>11597</c:v>
                </c:pt>
                <c:pt idx="3894">
                  <c:v>11598</c:v>
                </c:pt>
                <c:pt idx="3895">
                  <c:v>11599</c:v>
                </c:pt>
                <c:pt idx="3896">
                  <c:v>11600</c:v>
                </c:pt>
                <c:pt idx="3897">
                  <c:v>11601</c:v>
                </c:pt>
                <c:pt idx="3898">
                  <c:v>11602</c:v>
                </c:pt>
                <c:pt idx="3899">
                  <c:v>11603</c:v>
                </c:pt>
                <c:pt idx="3900">
                  <c:v>11604</c:v>
                </c:pt>
                <c:pt idx="3901">
                  <c:v>11605</c:v>
                </c:pt>
                <c:pt idx="3902">
                  <c:v>11606</c:v>
                </c:pt>
                <c:pt idx="3903">
                  <c:v>11607</c:v>
                </c:pt>
                <c:pt idx="3904">
                  <c:v>11608</c:v>
                </c:pt>
                <c:pt idx="3905">
                  <c:v>11609</c:v>
                </c:pt>
                <c:pt idx="3906">
                  <c:v>11610</c:v>
                </c:pt>
                <c:pt idx="3907">
                  <c:v>11611</c:v>
                </c:pt>
                <c:pt idx="3908">
                  <c:v>11612</c:v>
                </c:pt>
                <c:pt idx="3909">
                  <c:v>11613</c:v>
                </c:pt>
                <c:pt idx="3910">
                  <c:v>11614</c:v>
                </c:pt>
                <c:pt idx="3911">
                  <c:v>11615</c:v>
                </c:pt>
                <c:pt idx="3912">
                  <c:v>11616</c:v>
                </c:pt>
                <c:pt idx="3913">
                  <c:v>11617</c:v>
                </c:pt>
                <c:pt idx="3914">
                  <c:v>11618</c:v>
                </c:pt>
                <c:pt idx="3915">
                  <c:v>11619</c:v>
                </c:pt>
                <c:pt idx="3916">
                  <c:v>11620</c:v>
                </c:pt>
                <c:pt idx="3917">
                  <c:v>11621</c:v>
                </c:pt>
                <c:pt idx="3918">
                  <c:v>11622</c:v>
                </c:pt>
                <c:pt idx="3919">
                  <c:v>11623</c:v>
                </c:pt>
                <c:pt idx="3920">
                  <c:v>11624</c:v>
                </c:pt>
                <c:pt idx="3921">
                  <c:v>11625</c:v>
                </c:pt>
                <c:pt idx="3922">
                  <c:v>11626</c:v>
                </c:pt>
                <c:pt idx="3923">
                  <c:v>11627</c:v>
                </c:pt>
                <c:pt idx="3924">
                  <c:v>11628</c:v>
                </c:pt>
                <c:pt idx="3925">
                  <c:v>11629</c:v>
                </c:pt>
                <c:pt idx="3926">
                  <c:v>11630</c:v>
                </c:pt>
                <c:pt idx="3927">
                  <c:v>11631</c:v>
                </c:pt>
                <c:pt idx="3928">
                  <c:v>11632</c:v>
                </c:pt>
                <c:pt idx="3929">
                  <c:v>11633</c:v>
                </c:pt>
                <c:pt idx="3930">
                  <c:v>11634</c:v>
                </c:pt>
                <c:pt idx="3931">
                  <c:v>11635</c:v>
                </c:pt>
                <c:pt idx="3932">
                  <c:v>11636</c:v>
                </c:pt>
                <c:pt idx="3933">
                  <c:v>11637</c:v>
                </c:pt>
                <c:pt idx="3934">
                  <c:v>11638</c:v>
                </c:pt>
                <c:pt idx="3935">
                  <c:v>11639</c:v>
                </c:pt>
                <c:pt idx="3936">
                  <c:v>11640</c:v>
                </c:pt>
                <c:pt idx="3937">
                  <c:v>11641</c:v>
                </c:pt>
                <c:pt idx="3938">
                  <c:v>11642</c:v>
                </c:pt>
                <c:pt idx="3939">
                  <c:v>11643</c:v>
                </c:pt>
                <c:pt idx="3940">
                  <c:v>11644</c:v>
                </c:pt>
                <c:pt idx="3941">
                  <c:v>11645</c:v>
                </c:pt>
                <c:pt idx="3942">
                  <c:v>11646</c:v>
                </c:pt>
                <c:pt idx="3943">
                  <c:v>11647</c:v>
                </c:pt>
                <c:pt idx="3944">
                  <c:v>11648</c:v>
                </c:pt>
                <c:pt idx="3945">
                  <c:v>11649</c:v>
                </c:pt>
                <c:pt idx="3946">
                  <c:v>11650</c:v>
                </c:pt>
                <c:pt idx="3947">
                  <c:v>11651</c:v>
                </c:pt>
                <c:pt idx="3948">
                  <c:v>11652</c:v>
                </c:pt>
                <c:pt idx="3949">
                  <c:v>11653</c:v>
                </c:pt>
                <c:pt idx="3950">
                  <c:v>11654</c:v>
                </c:pt>
                <c:pt idx="3951">
                  <c:v>11655</c:v>
                </c:pt>
                <c:pt idx="3952">
                  <c:v>11656</c:v>
                </c:pt>
                <c:pt idx="3953">
                  <c:v>11657</c:v>
                </c:pt>
                <c:pt idx="3954">
                  <c:v>11658</c:v>
                </c:pt>
                <c:pt idx="3955">
                  <c:v>11659</c:v>
                </c:pt>
                <c:pt idx="3956">
                  <c:v>11660</c:v>
                </c:pt>
                <c:pt idx="3957">
                  <c:v>11661</c:v>
                </c:pt>
                <c:pt idx="3958">
                  <c:v>11662</c:v>
                </c:pt>
                <c:pt idx="3959">
                  <c:v>11663</c:v>
                </c:pt>
                <c:pt idx="3960">
                  <c:v>11664</c:v>
                </c:pt>
                <c:pt idx="3961">
                  <c:v>11665</c:v>
                </c:pt>
                <c:pt idx="3962">
                  <c:v>11666</c:v>
                </c:pt>
                <c:pt idx="3963">
                  <c:v>11667</c:v>
                </c:pt>
                <c:pt idx="3964">
                  <c:v>11668</c:v>
                </c:pt>
                <c:pt idx="3965">
                  <c:v>11669</c:v>
                </c:pt>
                <c:pt idx="3966">
                  <c:v>11670</c:v>
                </c:pt>
                <c:pt idx="3967">
                  <c:v>11671</c:v>
                </c:pt>
                <c:pt idx="3968">
                  <c:v>11672</c:v>
                </c:pt>
                <c:pt idx="3969">
                  <c:v>11673</c:v>
                </c:pt>
                <c:pt idx="3970">
                  <c:v>11674</c:v>
                </c:pt>
                <c:pt idx="3971">
                  <c:v>11675</c:v>
                </c:pt>
                <c:pt idx="3972">
                  <c:v>11676</c:v>
                </c:pt>
                <c:pt idx="3973">
                  <c:v>11677</c:v>
                </c:pt>
                <c:pt idx="3974">
                  <c:v>11678</c:v>
                </c:pt>
                <c:pt idx="3975">
                  <c:v>11679</c:v>
                </c:pt>
                <c:pt idx="3976">
                  <c:v>11680</c:v>
                </c:pt>
                <c:pt idx="3977">
                  <c:v>11681</c:v>
                </c:pt>
                <c:pt idx="3978">
                  <c:v>11682</c:v>
                </c:pt>
                <c:pt idx="3979">
                  <c:v>11683</c:v>
                </c:pt>
                <c:pt idx="3980">
                  <c:v>11684</c:v>
                </c:pt>
                <c:pt idx="3981">
                  <c:v>11685</c:v>
                </c:pt>
                <c:pt idx="3982">
                  <c:v>11686</c:v>
                </c:pt>
                <c:pt idx="3983">
                  <c:v>11687</c:v>
                </c:pt>
                <c:pt idx="3984">
                  <c:v>11688</c:v>
                </c:pt>
                <c:pt idx="3985">
                  <c:v>11689</c:v>
                </c:pt>
                <c:pt idx="3986">
                  <c:v>11690</c:v>
                </c:pt>
                <c:pt idx="3987">
                  <c:v>11691</c:v>
                </c:pt>
                <c:pt idx="3988">
                  <c:v>11692</c:v>
                </c:pt>
                <c:pt idx="3989">
                  <c:v>11693</c:v>
                </c:pt>
                <c:pt idx="3990">
                  <c:v>11694</c:v>
                </c:pt>
                <c:pt idx="3991">
                  <c:v>11695</c:v>
                </c:pt>
                <c:pt idx="3992">
                  <c:v>11696</c:v>
                </c:pt>
                <c:pt idx="3993">
                  <c:v>11697</c:v>
                </c:pt>
                <c:pt idx="3994">
                  <c:v>11698</c:v>
                </c:pt>
                <c:pt idx="3995">
                  <c:v>11699</c:v>
                </c:pt>
                <c:pt idx="3996">
                  <c:v>11700</c:v>
                </c:pt>
                <c:pt idx="3997">
                  <c:v>11701</c:v>
                </c:pt>
                <c:pt idx="3998">
                  <c:v>11702</c:v>
                </c:pt>
                <c:pt idx="3999">
                  <c:v>11703</c:v>
                </c:pt>
                <c:pt idx="4000">
                  <c:v>11704</c:v>
                </c:pt>
                <c:pt idx="4001">
                  <c:v>11705</c:v>
                </c:pt>
                <c:pt idx="4002">
                  <c:v>11706</c:v>
                </c:pt>
                <c:pt idx="4003">
                  <c:v>11707</c:v>
                </c:pt>
                <c:pt idx="4004">
                  <c:v>11708</c:v>
                </c:pt>
                <c:pt idx="4005">
                  <c:v>11709</c:v>
                </c:pt>
                <c:pt idx="4006">
                  <c:v>11710</c:v>
                </c:pt>
                <c:pt idx="4007">
                  <c:v>11711</c:v>
                </c:pt>
                <c:pt idx="4008">
                  <c:v>11712</c:v>
                </c:pt>
                <c:pt idx="4009">
                  <c:v>11713</c:v>
                </c:pt>
                <c:pt idx="4010">
                  <c:v>11714</c:v>
                </c:pt>
                <c:pt idx="4011">
                  <c:v>11715</c:v>
                </c:pt>
                <c:pt idx="4012">
                  <c:v>11716</c:v>
                </c:pt>
                <c:pt idx="4013">
                  <c:v>11717</c:v>
                </c:pt>
                <c:pt idx="4014">
                  <c:v>11718</c:v>
                </c:pt>
                <c:pt idx="4015">
                  <c:v>11719</c:v>
                </c:pt>
                <c:pt idx="4016">
                  <c:v>11720</c:v>
                </c:pt>
                <c:pt idx="4017">
                  <c:v>11721</c:v>
                </c:pt>
                <c:pt idx="4018">
                  <c:v>11722</c:v>
                </c:pt>
                <c:pt idx="4019">
                  <c:v>11723</c:v>
                </c:pt>
                <c:pt idx="4020">
                  <c:v>11724</c:v>
                </c:pt>
                <c:pt idx="4021">
                  <c:v>11725</c:v>
                </c:pt>
                <c:pt idx="4022">
                  <c:v>11726</c:v>
                </c:pt>
                <c:pt idx="4023">
                  <c:v>11727</c:v>
                </c:pt>
                <c:pt idx="4024">
                  <c:v>11728</c:v>
                </c:pt>
                <c:pt idx="4025">
                  <c:v>11729</c:v>
                </c:pt>
                <c:pt idx="4026">
                  <c:v>11730</c:v>
                </c:pt>
                <c:pt idx="4027">
                  <c:v>11731</c:v>
                </c:pt>
                <c:pt idx="4028">
                  <c:v>11732</c:v>
                </c:pt>
                <c:pt idx="4029">
                  <c:v>11733</c:v>
                </c:pt>
                <c:pt idx="4030">
                  <c:v>11734</c:v>
                </c:pt>
                <c:pt idx="4031">
                  <c:v>11735</c:v>
                </c:pt>
                <c:pt idx="4032">
                  <c:v>11736</c:v>
                </c:pt>
                <c:pt idx="4033">
                  <c:v>11737</c:v>
                </c:pt>
                <c:pt idx="4034">
                  <c:v>11738</c:v>
                </c:pt>
                <c:pt idx="4035">
                  <c:v>11739</c:v>
                </c:pt>
                <c:pt idx="4036">
                  <c:v>11740</c:v>
                </c:pt>
                <c:pt idx="4037">
                  <c:v>11741</c:v>
                </c:pt>
                <c:pt idx="4038">
                  <c:v>11742</c:v>
                </c:pt>
                <c:pt idx="4039">
                  <c:v>11743</c:v>
                </c:pt>
                <c:pt idx="4040">
                  <c:v>11744</c:v>
                </c:pt>
                <c:pt idx="4041">
                  <c:v>11745</c:v>
                </c:pt>
                <c:pt idx="4042">
                  <c:v>11746</c:v>
                </c:pt>
                <c:pt idx="4043">
                  <c:v>11747</c:v>
                </c:pt>
                <c:pt idx="4044">
                  <c:v>11748</c:v>
                </c:pt>
                <c:pt idx="4045">
                  <c:v>11749</c:v>
                </c:pt>
                <c:pt idx="4046">
                  <c:v>11750</c:v>
                </c:pt>
                <c:pt idx="4047">
                  <c:v>11751</c:v>
                </c:pt>
                <c:pt idx="4048">
                  <c:v>11752</c:v>
                </c:pt>
                <c:pt idx="4049">
                  <c:v>11753</c:v>
                </c:pt>
                <c:pt idx="4050">
                  <c:v>11754</c:v>
                </c:pt>
                <c:pt idx="4051">
                  <c:v>11755</c:v>
                </c:pt>
                <c:pt idx="4052">
                  <c:v>11756</c:v>
                </c:pt>
                <c:pt idx="4053">
                  <c:v>11757</c:v>
                </c:pt>
                <c:pt idx="4054">
                  <c:v>11758</c:v>
                </c:pt>
                <c:pt idx="4055">
                  <c:v>11759</c:v>
                </c:pt>
                <c:pt idx="4056">
                  <c:v>11760</c:v>
                </c:pt>
                <c:pt idx="4057">
                  <c:v>11761</c:v>
                </c:pt>
                <c:pt idx="4058">
                  <c:v>11762</c:v>
                </c:pt>
                <c:pt idx="4059">
                  <c:v>11763</c:v>
                </c:pt>
                <c:pt idx="4060">
                  <c:v>11764</c:v>
                </c:pt>
                <c:pt idx="4061">
                  <c:v>11765</c:v>
                </c:pt>
                <c:pt idx="4062">
                  <c:v>11766</c:v>
                </c:pt>
                <c:pt idx="4063">
                  <c:v>11767</c:v>
                </c:pt>
                <c:pt idx="4064">
                  <c:v>11768</c:v>
                </c:pt>
                <c:pt idx="4065">
                  <c:v>11769</c:v>
                </c:pt>
                <c:pt idx="4066">
                  <c:v>11770</c:v>
                </c:pt>
                <c:pt idx="4067">
                  <c:v>11771</c:v>
                </c:pt>
                <c:pt idx="4068">
                  <c:v>11772</c:v>
                </c:pt>
                <c:pt idx="4069">
                  <c:v>11773</c:v>
                </c:pt>
                <c:pt idx="4070">
                  <c:v>11774</c:v>
                </c:pt>
                <c:pt idx="4071">
                  <c:v>11775</c:v>
                </c:pt>
                <c:pt idx="4072">
                  <c:v>11776</c:v>
                </c:pt>
                <c:pt idx="4073">
                  <c:v>11777</c:v>
                </c:pt>
                <c:pt idx="4074">
                  <c:v>11778</c:v>
                </c:pt>
                <c:pt idx="4075">
                  <c:v>11779</c:v>
                </c:pt>
                <c:pt idx="4076">
                  <c:v>11780</c:v>
                </c:pt>
                <c:pt idx="4077">
                  <c:v>11781</c:v>
                </c:pt>
                <c:pt idx="4078">
                  <c:v>11782</c:v>
                </c:pt>
                <c:pt idx="4079">
                  <c:v>11783</c:v>
                </c:pt>
                <c:pt idx="4080">
                  <c:v>11784</c:v>
                </c:pt>
                <c:pt idx="4081">
                  <c:v>11785</c:v>
                </c:pt>
                <c:pt idx="4082">
                  <c:v>11786</c:v>
                </c:pt>
                <c:pt idx="4083">
                  <c:v>11787</c:v>
                </c:pt>
                <c:pt idx="4084">
                  <c:v>11788</c:v>
                </c:pt>
                <c:pt idx="4085">
                  <c:v>11789</c:v>
                </c:pt>
                <c:pt idx="4086">
                  <c:v>11790</c:v>
                </c:pt>
                <c:pt idx="4087">
                  <c:v>11791</c:v>
                </c:pt>
                <c:pt idx="4088">
                  <c:v>11792</c:v>
                </c:pt>
                <c:pt idx="4089">
                  <c:v>11793</c:v>
                </c:pt>
                <c:pt idx="4090">
                  <c:v>11794</c:v>
                </c:pt>
                <c:pt idx="4091">
                  <c:v>11795</c:v>
                </c:pt>
                <c:pt idx="4092">
                  <c:v>11796</c:v>
                </c:pt>
                <c:pt idx="4093">
                  <c:v>11797</c:v>
                </c:pt>
                <c:pt idx="4094">
                  <c:v>11798</c:v>
                </c:pt>
                <c:pt idx="4095">
                  <c:v>11799</c:v>
                </c:pt>
                <c:pt idx="4096">
                  <c:v>11800</c:v>
                </c:pt>
                <c:pt idx="4097">
                  <c:v>11801</c:v>
                </c:pt>
                <c:pt idx="4098">
                  <c:v>11802</c:v>
                </c:pt>
                <c:pt idx="4099">
                  <c:v>11803</c:v>
                </c:pt>
                <c:pt idx="4100">
                  <c:v>11804</c:v>
                </c:pt>
                <c:pt idx="4101">
                  <c:v>11805</c:v>
                </c:pt>
                <c:pt idx="4102">
                  <c:v>11806</c:v>
                </c:pt>
                <c:pt idx="4103">
                  <c:v>11807</c:v>
                </c:pt>
                <c:pt idx="4104">
                  <c:v>11808</c:v>
                </c:pt>
                <c:pt idx="4105">
                  <c:v>11809</c:v>
                </c:pt>
                <c:pt idx="4106">
                  <c:v>11810</c:v>
                </c:pt>
                <c:pt idx="4107">
                  <c:v>11811</c:v>
                </c:pt>
                <c:pt idx="4108">
                  <c:v>11812</c:v>
                </c:pt>
                <c:pt idx="4109">
                  <c:v>11813</c:v>
                </c:pt>
                <c:pt idx="4110">
                  <c:v>11814</c:v>
                </c:pt>
                <c:pt idx="4111">
                  <c:v>11815</c:v>
                </c:pt>
                <c:pt idx="4112">
                  <c:v>11816</c:v>
                </c:pt>
                <c:pt idx="4113">
                  <c:v>11817</c:v>
                </c:pt>
                <c:pt idx="4114">
                  <c:v>11818</c:v>
                </c:pt>
                <c:pt idx="4115">
                  <c:v>11819</c:v>
                </c:pt>
                <c:pt idx="4116">
                  <c:v>11820</c:v>
                </c:pt>
                <c:pt idx="4117">
                  <c:v>11821</c:v>
                </c:pt>
                <c:pt idx="4118">
                  <c:v>11822</c:v>
                </c:pt>
                <c:pt idx="4119">
                  <c:v>11823</c:v>
                </c:pt>
                <c:pt idx="4120">
                  <c:v>11824</c:v>
                </c:pt>
                <c:pt idx="4121">
                  <c:v>11825</c:v>
                </c:pt>
                <c:pt idx="4122">
                  <c:v>11826</c:v>
                </c:pt>
                <c:pt idx="4123">
                  <c:v>11827</c:v>
                </c:pt>
                <c:pt idx="4124">
                  <c:v>11828</c:v>
                </c:pt>
                <c:pt idx="4125">
                  <c:v>11829</c:v>
                </c:pt>
                <c:pt idx="4126">
                  <c:v>11830</c:v>
                </c:pt>
                <c:pt idx="4127">
                  <c:v>11831</c:v>
                </c:pt>
                <c:pt idx="4128">
                  <c:v>11832</c:v>
                </c:pt>
                <c:pt idx="4129">
                  <c:v>11833</c:v>
                </c:pt>
                <c:pt idx="4130">
                  <c:v>11834</c:v>
                </c:pt>
                <c:pt idx="4131">
                  <c:v>11835</c:v>
                </c:pt>
                <c:pt idx="4132">
                  <c:v>11836</c:v>
                </c:pt>
                <c:pt idx="4133">
                  <c:v>11837</c:v>
                </c:pt>
                <c:pt idx="4134">
                  <c:v>11838</c:v>
                </c:pt>
                <c:pt idx="4135">
                  <c:v>11839</c:v>
                </c:pt>
                <c:pt idx="4136">
                  <c:v>11840</c:v>
                </c:pt>
                <c:pt idx="4137">
                  <c:v>11841</c:v>
                </c:pt>
                <c:pt idx="4138">
                  <c:v>11842</c:v>
                </c:pt>
                <c:pt idx="4139">
                  <c:v>11843</c:v>
                </c:pt>
                <c:pt idx="4140">
                  <c:v>11844</c:v>
                </c:pt>
                <c:pt idx="4141">
                  <c:v>11845</c:v>
                </c:pt>
                <c:pt idx="4142">
                  <c:v>11846</c:v>
                </c:pt>
                <c:pt idx="4143">
                  <c:v>11847</c:v>
                </c:pt>
                <c:pt idx="4144">
                  <c:v>11848</c:v>
                </c:pt>
                <c:pt idx="4145">
                  <c:v>11849</c:v>
                </c:pt>
                <c:pt idx="4146">
                  <c:v>11850</c:v>
                </c:pt>
                <c:pt idx="4147">
                  <c:v>11851</c:v>
                </c:pt>
                <c:pt idx="4148">
                  <c:v>11852</c:v>
                </c:pt>
                <c:pt idx="4149">
                  <c:v>11853</c:v>
                </c:pt>
                <c:pt idx="4150">
                  <c:v>11854</c:v>
                </c:pt>
                <c:pt idx="4151">
                  <c:v>11855</c:v>
                </c:pt>
                <c:pt idx="4152">
                  <c:v>11856</c:v>
                </c:pt>
                <c:pt idx="4153">
                  <c:v>11857</c:v>
                </c:pt>
                <c:pt idx="4154">
                  <c:v>11858</c:v>
                </c:pt>
                <c:pt idx="4155">
                  <c:v>11859</c:v>
                </c:pt>
                <c:pt idx="4156">
                  <c:v>11860</c:v>
                </c:pt>
                <c:pt idx="4157">
                  <c:v>11861</c:v>
                </c:pt>
                <c:pt idx="4158">
                  <c:v>11862</c:v>
                </c:pt>
                <c:pt idx="4159">
                  <c:v>11863</c:v>
                </c:pt>
                <c:pt idx="4160">
                  <c:v>11864</c:v>
                </c:pt>
                <c:pt idx="4161">
                  <c:v>11865</c:v>
                </c:pt>
                <c:pt idx="4162">
                  <c:v>11866</c:v>
                </c:pt>
                <c:pt idx="4163">
                  <c:v>11867</c:v>
                </c:pt>
                <c:pt idx="4164">
                  <c:v>11868</c:v>
                </c:pt>
                <c:pt idx="4165">
                  <c:v>11869</c:v>
                </c:pt>
                <c:pt idx="4166">
                  <c:v>11870</c:v>
                </c:pt>
                <c:pt idx="4167">
                  <c:v>11871</c:v>
                </c:pt>
                <c:pt idx="4168">
                  <c:v>11872</c:v>
                </c:pt>
                <c:pt idx="4169">
                  <c:v>11873</c:v>
                </c:pt>
                <c:pt idx="4170">
                  <c:v>11874</c:v>
                </c:pt>
                <c:pt idx="4171">
                  <c:v>11875</c:v>
                </c:pt>
                <c:pt idx="4172">
                  <c:v>11876</c:v>
                </c:pt>
                <c:pt idx="4173">
                  <c:v>11877</c:v>
                </c:pt>
                <c:pt idx="4174">
                  <c:v>11878</c:v>
                </c:pt>
                <c:pt idx="4175">
                  <c:v>11879</c:v>
                </c:pt>
                <c:pt idx="4176">
                  <c:v>11880</c:v>
                </c:pt>
                <c:pt idx="4177">
                  <c:v>11881</c:v>
                </c:pt>
                <c:pt idx="4178">
                  <c:v>11882</c:v>
                </c:pt>
                <c:pt idx="4179">
                  <c:v>11883</c:v>
                </c:pt>
                <c:pt idx="4180">
                  <c:v>11884</c:v>
                </c:pt>
                <c:pt idx="4181">
                  <c:v>11885</c:v>
                </c:pt>
                <c:pt idx="4182">
                  <c:v>11886</c:v>
                </c:pt>
                <c:pt idx="4183">
                  <c:v>11887</c:v>
                </c:pt>
                <c:pt idx="4184">
                  <c:v>11888</c:v>
                </c:pt>
                <c:pt idx="4185">
                  <c:v>11889</c:v>
                </c:pt>
                <c:pt idx="4186">
                  <c:v>11890</c:v>
                </c:pt>
                <c:pt idx="4187">
                  <c:v>11891</c:v>
                </c:pt>
                <c:pt idx="4188">
                  <c:v>11892</c:v>
                </c:pt>
                <c:pt idx="4189">
                  <c:v>11893</c:v>
                </c:pt>
                <c:pt idx="4190">
                  <c:v>11894</c:v>
                </c:pt>
                <c:pt idx="4191">
                  <c:v>11895</c:v>
                </c:pt>
                <c:pt idx="4192">
                  <c:v>11896</c:v>
                </c:pt>
                <c:pt idx="4193">
                  <c:v>11897</c:v>
                </c:pt>
                <c:pt idx="4194">
                  <c:v>11898</c:v>
                </c:pt>
                <c:pt idx="4195">
                  <c:v>11899</c:v>
                </c:pt>
                <c:pt idx="4196">
                  <c:v>11900</c:v>
                </c:pt>
                <c:pt idx="4197">
                  <c:v>11901</c:v>
                </c:pt>
                <c:pt idx="4198">
                  <c:v>11902</c:v>
                </c:pt>
                <c:pt idx="4199">
                  <c:v>11903</c:v>
                </c:pt>
                <c:pt idx="4200">
                  <c:v>11904</c:v>
                </c:pt>
                <c:pt idx="4201">
                  <c:v>11905</c:v>
                </c:pt>
                <c:pt idx="4202">
                  <c:v>11906</c:v>
                </c:pt>
                <c:pt idx="4203">
                  <c:v>11907</c:v>
                </c:pt>
                <c:pt idx="4204">
                  <c:v>11908</c:v>
                </c:pt>
                <c:pt idx="4205">
                  <c:v>11909</c:v>
                </c:pt>
                <c:pt idx="4206">
                  <c:v>11910</c:v>
                </c:pt>
                <c:pt idx="4207">
                  <c:v>11911</c:v>
                </c:pt>
                <c:pt idx="4208">
                  <c:v>11912</c:v>
                </c:pt>
                <c:pt idx="4209">
                  <c:v>11913</c:v>
                </c:pt>
                <c:pt idx="4210">
                  <c:v>11914</c:v>
                </c:pt>
                <c:pt idx="4211">
                  <c:v>11915</c:v>
                </c:pt>
                <c:pt idx="4212">
                  <c:v>11916</c:v>
                </c:pt>
                <c:pt idx="4213">
                  <c:v>11917</c:v>
                </c:pt>
                <c:pt idx="4214">
                  <c:v>11918</c:v>
                </c:pt>
                <c:pt idx="4215">
                  <c:v>11919</c:v>
                </c:pt>
                <c:pt idx="4216">
                  <c:v>11920</c:v>
                </c:pt>
                <c:pt idx="4217">
                  <c:v>11921</c:v>
                </c:pt>
                <c:pt idx="4218">
                  <c:v>11922</c:v>
                </c:pt>
                <c:pt idx="4219">
                  <c:v>11923</c:v>
                </c:pt>
                <c:pt idx="4220">
                  <c:v>11924</c:v>
                </c:pt>
                <c:pt idx="4221">
                  <c:v>11925</c:v>
                </c:pt>
                <c:pt idx="4222">
                  <c:v>11926</c:v>
                </c:pt>
                <c:pt idx="4223">
                  <c:v>11927</c:v>
                </c:pt>
                <c:pt idx="4224">
                  <c:v>11928</c:v>
                </c:pt>
                <c:pt idx="4225">
                  <c:v>11929</c:v>
                </c:pt>
                <c:pt idx="4226">
                  <c:v>11930</c:v>
                </c:pt>
                <c:pt idx="4227">
                  <c:v>11931</c:v>
                </c:pt>
                <c:pt idx="4228">
                  <c:v>11932</c:v>
                </c:pt>
                <c:pt idx="4229">
                  <c:v>11933</c:v>
                </c:pt>
                <c:pt idx="4230">
                  <c:v>11934</c:v>
                </c:pt>
                <c:pt idx="4231">
                  <c:v>11935</c:v>
                </c:pt>
                <c:pt idx="4232">
                  <c:v>11936</c:v>
                </c:pt>
                <c:pt idx="4233">
                  <c:v>11937</c:v>
                </c:pt>
                <c:pt idx="4234">
                  <c:v>11938</c:v>
                </c:pt>
                <c:pt idx="4235">
                  <c:v>11939</c:v>
                </c:pt>
                <c:pt idx="4236">
                  <c:v>11940</c:v>
                </c:pt>
                <c:pt idx="4237">
                  <c:v>11941</c:v>
                </c:pt>
                <c:pt idx="4238">
                  <c:v>11942</c:v>
                </c:pt>
                <c:pt idx="4239">
                  <c:v>11943</c:v>
                </c:pt>
                <c:pt idx="4240">
                  <c:v>11944</c:v>
                </c:pt>
                <c:pt idx="4241">
                  <c:v>11945</c:v>
                </c:pt>
                <c:pt idx="4242">
                  <c:v>11946</c:v>
                </c:pt>
                <c:pt idx="4243">
                  <c:v>11947</c:v>
                </c:pt>
                <c:pt idx="4244">
                  <c:v>11948</c:v>
                </c:pt>
                <c:pt idx="4245">
                  <c:v>11949</c:v>
                </c:pt>
                <c:pt idx="4246">
                  <c:v>11950</c:v>
                </c:pt>
                <c:pt idx="4247">
                  <c:v>11951</c:v>
                </c:pt>
                <c:pt idx="4248">
                  <c:v>11952</c:v>
                </c:pt>
                <c:pt idx="4249">
                  <c:v>11953</c:v>
                </c:pt>
                <c:pt idx="4250">
                  <c:v>11954</c:v>
                </c:pt>
                <c:pt idx="4251">
                  <c:v>11955</c:v>
                </c:pt>
                <c:pt idx="4252">
                  <c:v>11956</c:v>
                </c:pt>
                <c:pt idx="4253">
                  <c:v>11957</c:v>
                </c:pt>
                <c:pt idx="4254">
                  <c:v>11958</c:v>
                </c:pt>
                <c:pt idx="4255">
                  <c:v>11959</c:v>
                </c:pt>
                <c:pt idx="4256">
                  <c:v>11960</c:v>
                </c:pt>
                <c:pt idx="4257">
                  <c:v>11961</c:v>
                </c:pt>
                <c:pt idx="4258">
                  <c:v>11962</c:v>
                </c:pt>
                <c:pt idx="4259">
                  <c:v>11963</c:v>
                </c:pt>
                <c:pt idx="4260">
                  <c:v>11964</c:v>
                </c:pt>
                <c:pt idx="4261">
                  <c:v>11965</c:v>
                </c:pt>
                <c:pt idx="4262">
                  <c:v>11966</c:v>
                </c:pt>
                <c:pt idx="4263">
                  <c:v>11967</c:v>
                </c:pt>
                <c:pt idx="4264">
                  <c:v>11968</c:v>
                </c:pt>
                <c:pt idx="4265">
                  <c:v>11969</c:v>
                </c:pt>
                <c:pt idx="4266">
                  <c:v>11970</c:v>
                </c:pt>
                <c:pt idx="4267">
                  <c:v>11971</c:v>
                </c:pt>
                <c:pt idx="4268">
                  <c:v>11972</c:v>
                </c:pt>
                <c:pt idx="4269">
                  <c:v>11973</c:v>
                </c:pt>
                <c:pt idx="4270">
                  <c:v>11974</c:v>
                </c:pt>
                <c:pt idx="4271">
                  <c:v>11975</c:v>
                </c:pt>
                <c:pt idx="4272">
                  <c:v>11976</c:v>
                </c:pt>
                <c:pt idx="4273">
                  <c:v>11977</c:v>
                </c:pt>
                <c:pt idx="4274">
                  <c:v>11978</c:v>
                </c:pt>
                <c:pt idx="4275">
                  <c:v>11979</c:v>
                </c:pt>
                <c:pt idx="4276">
                  <c:v>11980</c:v>
                </c:pt>
                <c:pt idx="4277">
                  <c:v>11981</c:v>
                </c:pt>
                <c:pt idx="4278">
                  <c:v>11982</c:v>
                </c:pt>
                <c:pt idx="4279">
                  <c:v>11983</c:v>
                </c:pt>
                <c:pt idx="4280">
                  <c:v>11984</c:v>
                </c:pt>
                <c:pt idx="4281">
                  <c:v>11985</c:v>
                </c:pt>
                <c:pt idx="4282">
                  <c:v>11986</c:v>
                </c:pt>
                <c:pt idx="4283">
                  <c:v>11987</c:v>
                </c:pt>
                <c:pt idx="4284">
                  <c:v>11988</c:v>
                </c:pt>
                <c:pt idx="4285">
                  <c:v>11989</c:v>
                </c:pt>
                <c:pt idx="4286">
                  <c:v>11990</c:v>
                </c:pt>
                <c:pt idx="4287">
                  <c:v>11991</c:v>
                </c:pt>
                <c:pt idx="4288">
                  <c:v>11992</c:v>
                </c:pt>
                <c:pt idx="4289">
                  <c:v>11993</c:v>
                </c:pt>
                <c:pt idx="4290">
                  <c:v>11994</c:v>
                </c:pt>
                <c:pt idx="4291">
                  <c:v>11995</c:v>
                </c:pt>
                <c:pt idx="4292">
                  <c:v>11996</c:v>
                </c:pt>
                <c:pt idx="4293">
                  <c:v>11997</c:v>
                </c:pt>
                <c:pt idx="4294">
                  <c:v>11998</c:v>
                </c:pt>
                <c:pt idx="4295">
                  <c:v>11999</c:v>
                </c:pt>
                <c:pt idx="4296">
                  <c:v>12000</c:v>
                </c:pt>
                <c:pt idx="4297">
                  <c:v>12001</c:v>
                </c:pt>
                <c:pt idx="4298">
                  <c:v>12002</c:v>
                </c:pt>
                <c:pt idx="4299">
                  <c:v>12003</c:v>
                </c:pt>
                <c:pt idx="4300">
                  <c:v>12004</c:v>
                </c:pt>
                <c:pt idx="4301">
                  <c:v>12005</c:v>
                </c:pt>
                <c:pt idx="4302">
                  <c:v>12006</c:v>
                </c:pt>
                <c:pt idx="4303">
                  <c:v>12007</c:v>
                </c:pt>
                <c:pt idx="4304">
                  <c:v>12008</c:v>
                </c:pt>
                <c:pt idx="4305">
                  <c:v>12009</c:v>
                </c:pt>
                <c:pt idx="4306">
                  <c:v>12010</c:v>
                </c:pt>
                <c:pt idx="4307">
                  <c:v>12011</c:v>
                </c:pt>
                <c:pt idx="4308">
                  <c:v>12012</c:v>
                </c:pt>
                <c:pt idx="4309">
                  <c:v>12013</c:v>
                </c:pt>
                <c:pt idx="4310">
                  <c:v>12014</c:v>
                </c:pt>
                <c:pt idx="4311">
                  <c:v>12015</c:v>
                </c:pt>
                <c:pt idx="4312">
                  <c:v>12016</c:v>
                </c:pt>
                <c:pt idx="4313">
                  <c:v>12017</c:v>
                </c:pt>
                <c:pt idx="4314">
                  <c:v>12018</c:v>
                </c:pt>
                <c:pt idx="4315">
                  <c:v>12019</c:v>
                </c:pt>
                <c:pt idx="4316">
                  <c:v>12020</c:v>
                </c:pt>
                <c:pt idx="4317">
                  <c:v>12021</c:v>
                </c:pt>
                <c:pt idx="4318">
                  <c:v>12022</c:v>
                </c:pt>
                <c:pt idx="4319">
                  <c:v>12023</c:v>
                </c:pt>
                <c:pt idx="4320">
                  <c:v>12024</c:v>
                </c:pt>
                <c:pt idx="4321">
                  <c:v>12025</c:v>
                </c:pt>
                <c:pt idx="4322">
                  <c:v>12026</c:v>
                </c:pt>
                <c:pt idx="4323">
                  <c:v>12027</c:v>
                </c:pt>
                <c:pt idx="4324">
                  <c:v>12028</c:v>
                </c:pt>
                <c:pt idx="4325">
                  <c:v>12029</c:v>
                </c:pt>
                <c:pt idx="4326">
                  <c:v>12030</c:v>
                </c:pt>
                <c:pt idx="4327">
                  <c:v>12031</c:v>
                </c:pt>
                <c:pt idx="4328">
                  <c:v>12032</c:v>
                </c:pt>
                <c:pt idx="4329">
                  <c:v>12033</c:v>
                </c:pt>
                <c:pt idx="4330">
                  <c:v>12034</c:v>
                </c:pt>
                <c:pt idx="4331">
                  <c:v>12035</c:v>
                </c:pt>
                <c:pt idx="4332">
                  <c:v>12036</c:v>
                </c:pt>
                <c:pt idx="4333">
                  <c:v>12037</c:v>
                </c:pt>
                <c:pt idx="4334">
                  <c:v>12038</c:v>
                </c:pt>
                <c:pt idx="4335">
                  <c:v>12039</c:v>
                </c:pt>
                <c:pt idx="4336">
                  <c:v>12040</c:v>
                </c:pt>
                <c:pt idx="4337">
                  <c:v>12041</c:v>
                </c:pt>
                <c:pt idx="4338">
                  <c:v>12042</c:v>
                </c:pt>
                <c:pt idx="4339">
                  <c:v>12043</c:v>
                </c:pt>
                <c:pt idx="4340">
                  <c:v>12044</c:v>
                </c:pt>
                <c:pt idx="4341">
                  <c:v>12045</c:v>
                </c:pt>
                <c:pt idx="4342">
                  <c:v>12046</c:v>
                </c:pt>
                <c:pt idx="4343">
                  <c:v>12047</c:v>
                </c:pt>
                <c:pt idx="4344">
                  <c:v>12048</c:v>
                </c:pt>
                <c:pt idx="4345">
                  <c:v>12049</c:v>
                </c:pt>
                <c:pt idx="4346">
                  <c:v>12050</c:v>
                </c:pt>
                <c:pt idx="4347">
                  <c:v>12051</c:v>
                </c:pt>
                <c:pt idx="4348">
                  <c:v>12052</c:v>
                </c:pt>
                <c:pt idx="4349">
                  <c:v>12053</c:v>
                </c:pt>
                <c:pt idx="4350">
                  <c:v>12054</c:v>
                </c:pt>
                <c:pt idx="4351">
                  <c:v>12055</c:v>
                </c:pt>
                <c:pt idx="4352">
                  <c:v>12056</c:v>
                </c:pt>
                <c:pt idx="4353">
                  <c:v>12057</c:v>
                </c:pt>
                <c:pt idx="4354">
                  <c:v>12058</c:v>
                </c:pt>
                <c:pt idx="4355">
                  <c:v>12059</c:v>
                </c:pt>
                <c:pt idx="4356">
                  <c:v>12060</c:v>
                </c:pt>
                <c:pt idx="4357">
                  <c:v>12061</c:v>
                </c:pt>
                <c:pt idx="4358">
                  <c:v>12062</c:v>
                </c:pt>
                <c:pt idx="4359">
                  <c:v>12063</c:v>
                </c:pt>
                <c:pt idx="4360">
                  <c:v>12064</c:v>
                </c:pt>
                <c:pt idx="4361">
                  <c:v>12065</c:v>
                </c:pt>
                <c:pt idx="4362">
                  <c:v>12066</c:v>
                </c:pt>
                <c:pt idx="4363">
                  <c:v>12067</c:v>
                </c:pt>
                <c:pt idx="4364">
                  <c:v>12068</c:v>
                </c:pt>
                <c:pt idx="4365">
                  <c:v>12069</c:v>
                </c:pt>
                <c:pt idx="4366">
                  <c:v>12070</c:v>
                </c:pt>
                <c:pt idx="4367">
                  <c:v>12071</c:v>
                </c:pt>
                <c:pt idx="4368">
                  <c:v>12072</c:v>
                </c:pt>
                <c:pt idx="4369">
                  <c:v>12073</c:v>
                </c:pt>
                <c:pt idx="4370">
                  <c:v>12074</c:v>
                </c:pt>
                <c:pt idx="4371">
                  <c:v>12075</c:v>
                </c:pt>
                <c:pt idx="4372">
                  <c:v>12076</c:v>
                </c:pt>
                <c:pt idx="4373">
                  <c:v>12077</c:v>
                </c:pt>
                <c:pt idx="4374">
                  <c:v>12078</c:v>
                </c:pt>
                <c:pt idx="4375">
                  <c:v>12079</c:v>
                </c:pt>
                <c:pt idx="4376">
                  <c:v>12080</c:v>
                </c:pt>
                <c:pt idx="4377">
                  <c:v>12081</c:v>
                </c:pt>
                <c:pt idx="4378">
                  <c:v>12082</c:v>
                </c:pt>
                <c:pt idx="4379">
                  <c:v>12083</c:v>
                </c:pt>
                <c:pt idx="4380">
                  <c:v>12084</c:v>
                </c:pt>
                <c:pt idx="4381">
                  <c:v>12085</c:v>
                </c:pt>
                <c:pt idx="4382">
                  <c:v>12086</c:v>
                </c:pt>
                <c:pt idx="4383">
                  <c:v>12087</c:v>
                </c:pt>
                <c:pt idx="4384">
                  <c:v>12088</c:v>
                </c:pt>
                <c:pt idx="4385">
                  <c:v>12089</c:v>
                </c:pt>
                <c:pt idx="4386">
                  <c:v>12090</c:v>
                </c:pt>
                <c:pt idx="4387">
                  <c:v>12091</c:v>
                </c:pt>
                <c:pt idx="4388">
                  <c:v>12092</c:v>
                </c:pt>
                <c:pt idx="4389">
                  <c:v>12093</c:v>
                </c:pt>
                <c:pt idx="4390">
                  <c:v>12094</c:v>
                </c:pt>
                <c:pt idx="4391">
                  <c:v>12095</c:v>
                </c:pt>
                <c:pt idx="4392">
                  <c:v>12096</c:v>
                </c:pt>
                <c:pt idx="4393">
                  <c:v>12097</c:v>
                </c:pt>
                <c:pt idx="4394">
                  <c:v>12098</c:v>
                </c:pt>
                <c:pt idx="4395">
                  <c:v>12099</c:v>
                </c:pt>
                <c:pt idx="4396">
                  <c:v>12100</c:v>
                </c:pt>
                <c:pt idx="4397">
                  <c:v>12101</c:v>
                </c:pt>
                <c:pt idx="4398">
                  <c:v>12102</c:v>
                </c:pt>
                <c:pt idx="4399">
                  <c:v>12103</c:v>
                </c:pt>
                <c:pt idx="4400">
                  <c:v>12104</c:v>
                </c:pt>
                <c:pt idx="4401">
                  <c:v>12105</c:v>
                </c:pt>
                <c:pt idx="4402">
                  <c:v>12106</c:v>
                </c:pt>
                <c:pt idx="4403">
                  <c:v>12107</c:v>
                </c:pt>
                <c:pt idx="4404">
                  <c:v>12108</c:v>
                </c:pt>
                <c:pt idx="4405">
                  <c:v>12109</c:v>
                </c:pt>
                <c:pt idx="4406">
                  <c:v>12110</c:v>
                </c:pt>
                <c:pt idx="4407">
                  <c:v>12111</c:v>
                </c:pt>
                <c:pt idx="4408">
                  <c:v>12112</c:v>
                </c:pt>
                <c:pt idx="4409">
                  <c:v>12113</c:v>
                </c:pt>
                <c:pt idx="4410">
                  <c:v>12114</c:v>
                </c:pt>
                <c:pt idx="4411">
                  <c:v>12115</c:v>
                </c:pt>
                <c:pt idx="4412">
                  <c:v>12116</c:v>
                </c:pt>
                <c:pt idx="4413">
                  <c:v>12117</c:v>
                </c:pt>
                <c:pt idx="4414">
                  <c:v>12118</c:v>
                </c:pt>
                <c:pt idx="4415">
                  <c:v>12119</c:v>
                </c:pt>
                <c:pt idx="4416">
                  <c:v>12120</c:v>
                </c:pt>
                <c:pt idx="4417">
                  <c:v>12121</c:v>
                </c:pt>
                <c:pt idx="4418">
                  <c:v>12122</c:v>
                </c:pt>
                <c:pt idx="4419">
                  <c:v>12123</c:v>
                </c:pt>
                <c:pt idx="4420">
                  <c:v>12124</c:v>
                </c:pt>
                <c:pt idx="4421">
                  <c:v>12125</c:v>
                </c:pt>
                <c:pt idx="4422">
                  <c:v>12126</c:v>
                </c:pt>
                <c:pt idx="4423">
                  <c:v>12127</c:v>
                </c:pt>
                <c:pt idx="4424">
                  <c:v>12128</c:v>
                </c:pt>
                <c:pt idx="4425">
                  <c:v>12129</c:v>
                </c:pt>
                <c:pt idx="4426">
                  <c:v>12130</c:v>
                </c:pt>
                <c:pt idx="4427">
                  <c:v>12131</c:v>
                </c:pt>
                <c:pt idx="4428">
                  <c:v>12132</c:v>
                </c:pt>
                <c:pt idx="4429">
                  <c:v>12133</c:v>
                </c:pt>
                <c:pt idx="4430">
                  <c:v>12134</c:v>
                </c:pt>
                <c:pt idx="4431">
                  <c:v>12135</c:v>
                </c:pt>
                <c:pt idx="4432">
                  <c:v>12136</c:v>
                </c:pt>
                <c:pt idx="4433">
                  <c:v>12137</c:v>
                </c:pt>
                <c:pt idx="4434">
                  <c:v>12138</c:v>
                </c:pt>
                <c:pt idx="4435">
                  <c:v>12139</c:v>
                </c:pt>
                <c:pt idx="4436">
                  <c:v>12140</c:v>
                </c:pt>
                <c:pt idx="4437">
                  <c:v>12141</c:v>
                </c:pt>
                <c:pt idx="4438">
                  <c:v>12142</c:v>
                </c:pt>
                <c:pt idx="4439">
                  <c:v>12143</c:v>
                </c:pt>
                <c:pt idx="4440">
                  <c:v>12144</c:v>
                </c:pt>
                <c:pt idx="4441">
                  <c:v>12145</c:v>
                </c:pt>
                <c:pt idx="4442">
                  <c:v>12146</c:v>
                </c:pt>
                <c:pt idx="4443">
                  <c:v>12147</c:v>
                </c:pt>
                <c:pt idx="4444">
                  <c:v>12148</c:v>
                </c:pt>
                <c:pt idx="4445">
                  <c:v>12149</c:v>
                </c:pt>
                <c:pt idx="4446">
                  <c:v>12150</c:v>
                </c:pt>
                <c:pt idx="4447">
                  <c:v>12151</c:v>
                </c:pt>
                <c:pt idx="4448">
                  <c:v>12152</c:v>
                </c:pt>
                <c:pt idx="4449">
                  <c:v>12153</c:v>
                </c:pt>
                <c:pt idx="4450">
                  <c:v>12154</c:v>
                </c:pt>
                <c:pt idx="4451">
                  <c:v>12155</c:v>
                </c:pt>
                <c:pt idx="4452">
                  <c:v>12156</c:v>
                </c:pt>
                <c:pt idx="4453">
                  <c:v>12157</c:v>
                </c:pt>
                <c:pt idx="4454">
                  <c:v>12158</c:v>
                </c:pt>
                <c:pt idx="4455">
                  <c:v>12159</c:v>
                </c:pt>
                <c:pt idx="4456">
                  <c:v>12160</c:v>
                </c:pt>
                <c:pt idx="4457">
                  <c:v>12161</c:v>
                </c:pt>
                <c:pt idx="4458">
                  <c:v>12162</c:v>
                </c:pt>
                <c:pt idx="4459">
                  <c:v>12163</c:v>
                </c:pt>
                <c:pt idx="4460">
                  <c:v>12164</c:v>
                </c:pt>
                <c:pt idx="4461">
                  <c:v>12165</c:v>
                </c:pt>
                <c:pt idx="4462">
                  <c:v>12166</c:v>
                </c:pt>
                <c:pt idx="4463">
                  <c:v>12167</c:v>
                </c:pt>
                <c:pt idx="4464">
                  <c:v>12168</c:v>
                </c:pt>
                <c:pt idx="4465">
                  <c:v>12169</c:v>
                </c:pt>
                <c:pt idx="4466">
                  <c:v>12170</c:v>
                </c:pt>
                <c:pt idx="4467">
                  <c:v>12171</c:v>
                </c:pt>
                <c:pt idx="4468">
                  <c:v>12172</c:v>
                </c:pt>
                <c:pt idx="4469">
                  <c:v>12173</c:v>
                </c:pt>
                <c:pt idx="4470">
                  <c:v>12174</c:v>
                </c:pt>
                <c:pt idx="4471">
                  <c:v>12175</c:v>
                </c:pt>
                <c:pt idx="4472">
                  <c:v>12176</c:v>
                </c:pt>
                <c:pt idx="4473">
                  <c:v>12177</c:v>
                </c:pt>
                <c:pt idx="4474">
                  <c:v>12178</c:v>
                </c:pt>
                <c:pt idx="4475">
                  <c:v>12179</c:v>
                </c:pt>
                <c:pt idx="4476">
                  <c:v>12180</c:v>
                </c:pt>
                <c:pt idx="4477">
                  <c:v>12181</c:v>
                </c:pt>
                <c:pt idx="4478">
                  <c:v>12182</c:v>
                </c:pt>
                <c:pt idx="4479">
                  <c:v>12183</c:v>
                </c:pt>
                <c:pt idx="4480">
                  <c:v>12184</c:v>
                </c:pt>
                <c:pt idx="4481">
                  <c:v>12185</c:v>
                </c:pt>
                <c:pt idx="4482">
                  <c:v>12186</c:v>
                </c:pt>
                <c:pt idx="4483">
                  <c:v>12187</c:v>
                </c:pt>
                <c:pt idx="4484">
                  <c:v>12188</c:v>
                </c:pt>
                <c:pt idx="4485">
                  <c:v>12189</c:v>
                </c:pt>
                <c:pt idx="4486">
                  <c:v>12190</c:v>
                </c:pt>
                <c:pt idx="4487">
                  <c:v>12191</c:v>
                </c:pt>
                <c:pt idx="4488">
                  <c:v>12192</c:v>
                </c:pt>
                <c:pt idx="4489">
                  <c:v>12193</c:v>
                </c:pt>
                <c:pt idx="4490">
                  <c:v>12194</c:v>
                </c:pt>
                <c:pt idx="4491">
                  <c:v>12195</c:v>
                </c:pt>
                <c:pt idx="4492">
                  <c:v>12196</c:v>
                </c:pt>
                <c:pt idx="4493">
                  <c:v>12197</c:v>
                </c:pt>
                <c:pt idx="4494">
                  <c:v>12198</c:v>
                </c:pt>
                <c:pt idx="4495">
                  <c:v>12199</c:v>
                </c:pt>
                <c:pt idx="4496">
                  <c:v>12200</c:v>
                </c:pt>
                <c:pt idx="4497">
                  <c:v>12201</c:v>
                </c:pt>
                <c:pt idx="4498">
                  <c:v>12202</c:v>
                </c:pt>
                <c:pt idx="4499">
                  <c:v>12203</c:v>
                </c:pt>
                <c:pt idx="4500">
                  <c:v>12204</c:v>
                </c:pt>
                <c:pt idx="4501">
                  <c:v>12205</c:v>
                </c:pt>
                <c:pt idx="4502">
                  <c:v>12206</c:v>
                </c:pt>
                <c:pt idx="4503">
                  <c:v>12207</c:v>
                </c:pt>
                <c:pt idx="4504">
                  <c:v>12208</c:v>
                </c:pt>
                <c:pt idx="4505">
                  <c:v>12209</c:v>
                </c:pt>
                <c:pt idx="4506">
                  <c:v>12210</c:v>
                </c:pt>
                <c:pt idx="4507">
                  <c:v>12211</c:v>
                </c:pt>
                <c:pt idx="4508">
                  <c:v>12212</c:v>
                </c:pt>
                <c:pt idx="4509">
                  <c:v>12213</c:v>
                </c:pt>
                <c:pt idx="4510">
                  <c:v>12214</c:v>
                </c:pt>
                <c:pt idx="4511">
                  <c:v>12215</c:v>
                </c:pt>
                <c:pt idx="4512">
                  <c:v>12216</c:v>
                </c:pt>
                <c:pt idx="4513">
                  <c:v>12217</c:v>
                </c:pt>
                <c:pt idx="4514">
                  <c:v>12218</c:v>
                </c:pt>
                <c:pt idx="4515">
                  <c:v>12219</c:v>
                </c:pt>
                <c:pt idx="4516">
                  <c:v>12220</c:v>
                </c:pt>
                <c:pt idx="4517">
                  <c:v>12221</c:v>
                </c:pt>
                <c:pt idx="4518">
                  <c:v>12222</c:v>
                </c:pt>
                <c:pt idx="4519">
                  <c:v>12223</c:v>
                </c:pt>
                <c:pt idx="4520">
                  <c:v>12224</c:v>
                </c:pt>
                <c:pt idx="4521">
                  <c:v>12225</c:v>
                </c:pt>
                <c:pt idx="4522">
                  <c:v>12226</c:v>
                </c:pt>
                <c:pt idx="4523">
                  <c:v>12227</c:v>
                </c:pt>
                <c:pt idx="4524">
                  <c:v>12228</c:v>
                </c:pt>
                <c:pt idx="4525">
                  <c:v>12229</c:v>
                </c:pt>
                <c:pt idx="4526">
                  <c:v>12230</c:v>
                </c:pt>
                <c:pt idx="4527">
                  <c:v>12231</c:v>
                </c:pt>
                <c:pt idx="4528">
                  <c:v>12232</c:v>
                </c:pt>
                <c:pt idx="4529">
                  <c:v>12233</c:v>
                </c:pt>
                <c:pt idx="4530">
                  <c:v>12234</c:v>
                </c:pt>
                <c:pt idx="4531">
                  <c:v>12235</c:v>
                </c:pt>
                <c:pt idx="4532">
                  <c:v>12236</c:v>
                </c:pt>
                <c:pt idx="4533">
                  <c:v>12237</c:v>
                </c:pt>
                <c:pt idx="4534">
                  <c:v>12238</c:v>
                </c:pt>
                <c:pt idx="4535">
                  <c:v>12239</c:v>
                </c:pt>
                <c:pt idx="4536">
                  <c:v>12240</c:v>
                </c:pt>
                <c:pt idx="4537">
                  <c:v>12241</c:v>
                </c:pt>
                <c:pt idx="4538">
                  <c:v>12242</c:v>
                </c:pt>
                <c:pt idx="4539">
                  <c:v>12243</c:v>
                </c:pt>
                <c:pt idx="4540">
                  <c:v>12244</c:v>
                </c:pt>
                <c:pt idx="4541">
                  <c:v>12245</c:v>
                </c:pt>
                <c:pt idx="4542">
                  <c:v>12246</c:v>
                </c:pt>
                <c:pt idx="4543">
                  <c:v>12247</c:v>
                </c:pt>
                <c:pt idx="4544">
                  <c:v>12248</c:v>
                </c:pt>
                <c:pt idx="4545">
                  <c:v>12249</c:v>
                </c:pt>
                <c:pt idx="4546">
                  <c:v>12250</c:v>
                </c:pt>
                <c:pt idx="4547">
                  <c:v>12251</c:v>
                </c:pt>
                <c:pt idx="4548">
                  <c:v>12252</c:v>
                </c:pt>
                <c:pt idx="4549">
                  <c:v>12253</c:v>
                </c:pt>
                <c:pt idx="4550">
                  <c:v>12254</c:v>
                </c:pt>
                <c:pt idx="4551">
                  <c:v>12255</c:v>
                </c:pt>
                <c:pt idx="4552">
                  <c:v>12256</c:v>
                </c:pt>
                <c:pt idx="4553">
                  <c:v>12257</c:v>
                </c:pt>
                <c:pt idx="4554">
                  <c:v>12258</c:v>
                </c:pt>
                <c:pt idx="4555">
                  <c:v>12259</c:v>
                </c:pt>
                <c:pt idx="4556">
                  <c:v>12260</c:v>
                </c:pt>
                <c:pt idx="4557">
                  <c:v>12261</c:v>
                </c:pt>
                <c:pt idx="4558">
                  <c:v>12262</c:v>
                </c:pt>
                <c:pt idx="4559">
                  <c:v>12263</c:v>
                </c:pt>
                <c:pt idx="4560">
                  <c:v>12264</c:v>
                </c:pt>
                <c:pt idx="4561">
                  <c:v>12265</c:v>
                </c:pt>
                <c:pt idx="4562">
                  <c:v>12266</c:v>
                </c:pt>
                <c:pt idx="4563">
                  <c:v>12267</c:v>
                </c:pt>
                <c:pt idx="4564">
                  <c:v>12268</c:v>
                </c:pt>
                <c:pt idx="4565">
                  <c:v>12269</c:v>
                </c:pt>
                <c:pt idx="4566">
                  <c:v>12270</c:v>
                </c:pt>
                <c:pt idx="4567">
                  <c:v>12271</c:v>
                </c:pt>
                <c:pt idx="4568">
                  <c:v>12272</c:v>
                </c:pt>
                <c:pt idx="4569">
                  <c:v>12273</c:v>
                </c:pt>
                <c:pt idx="4570">
                  <c:v>12274</c:v>
                </c:pt>
                <c:pt idx="4571">
                  <c:v>12275</c:v>
                </c:pt>
                <c:pt idx="4572">
                  <c:v>12276</c:v>
                </c:pt>
                <c:pt idx="4573">
                  <c:v>12277</c:v>
                </c:pt>
                <c:pt idx="4574">
                  <c:v>12278</c:v>
                </c:pt>
                <c:pt idx="4575">
                  <c:v>12279</c:v>
                </c:pt>
                <c:pt idx="4576">
                  <c:v>12280</c:v>
                </c:pt>
                <c:pt idx="4577">
                  <c:v>12281</c:v>
                </c:pt>
                <c:pt idx="4578">
                  <c:v>12282</c:v>
                </c:pt>
                <c:pt idx="4579">
                  <c:v>12283</c:v>
                </c:pt>
                <c:pt idx="4580">
                  <c:v>12284</c:v>
                </c:pt>
                <c:pt idx="4581">
                  <c:v>12285</c:v>
                </c:pt>
                <c:pt idx="4582">
                  <c:v>12286</c:v>
                </c:pt>
                <c:pt idx="4583">
                  <c:v>12287</c:v>
                </c:pt>
                <c:pt idx="4584">
                  <c:v>12288</c:v>
                </c:pt>
                <c:pt idx="4585">
                  <c:v>12289</c:v>
                </c:pt>
                <c:pt idx="4586">
                  <c:v>12290</c:v>
                </c:pt>
                <c:pt idx="4587">
                  <c:v>12291</c:v>
                </c:pt>
                <c:pt idx="4588">
                  <c:v>12292</c:v>
                </c:pt>
                <c:pt idx="4589">
                  <c:v>12293</c:v>
                </c:pt>
                <c:pt idx="4590">
                  <c:v>12294</c:v>
                </c:pt>
                <c:pt idx="4591">
                  <c:v>12295</c:v>
                </c:pt>
                <c:pt idx="4592">
                  <c:v>12296</c:v>
                </c:pt>
                <c:pt idx="4593">
                  <c:v>12297</c:v>
                </c:pt>
                <c:pt idx="4594">
                  <c:v>12298</c:v>
                </c:pt>
                <c:pt idx="4595">
                  <c:v>12299</c:v>
                </c:pt>
                <c:pt idx="4596">
                  <c:v>12300</c:v>
                </c:pt>
                <c:pt idx="4597">
                  <c:v>12301</c:v>
                </c:pt>
                <c:pt idx="4598">
                  <c:v>12302</c:v>
                </c:pt>
                <c:pt idx="4599">
                  <c:v>12303</c:v>
                </c:pt>
                <c:pt idx="4600">
                  <c:v>12304</c:v>
                </c:pt>
                <c:pt idx="4601">
                  <c:v>12305</c:v>
                </c:pt>
                <c:pt idx="4602">
                  <c:v>12306</c:v>
                </c:pt>
                <c:pt idx="4603">
                  <c:v>12307</c:v>
                </c:pt>
                <c:pt idx="4604">
                  <c:v>12308</c:v>
                </c:pt>
                <c:pt idx="4605">
                  <c:v>12309</c:v>
                </c:pt>
                <c:pt idx="4606">
                  <c:v>12310</c:v>
                </c:pt>
                <c:pt idx="4607">
                  <c:v>12311</c:v>
                </c:pt>
                <c:pt idx="4608">
                  <c:v>12312</c:v>
                </c:pt>
                <c:pt idx="4609">
                  <c:v>12313</c:v>
                </c:pt>
                <c:pt idx="4610">
                  <c:v>12314</c:v>
                </c:pt>
                <c:pt idx="4611">
                  <c:v>12315</c:v>
                </c:pt>
                <c:pt idx="4612">
                  <c:v>12316</c:v>
                </c:pt>
                <c:pt idx="4613">
                  <c:v>12317</c:v>
                </c:pt>
                <c:pt idx="4614">
                  <c:v>12318</c:v>
                </c:pt>
                <c:pt idx="4615">
                  <c:v>12319</c:v>
                </c:pt>
                <c:pt idx="4616">
                  <c:v>12320</c:v>
                </c:pt>
                <c:pt idx="4617">
                  <c:v>12321</c:v>
                </c:pt>
                <c:pt idx="4618">
                  <c:v>12322</c:v>
                </c:pt>
                <c:pt idx="4619">
                  <c:v>12323</c:v>
                </c:pt>
                <c:pt idx="4620">
                  <c:v>12324</c:v>
                </c:pt>
                <c:pt idx="4621">
                  <c:v>12325</c:v>
                </c:pt>
                <c:pt idx="4622">
                  <c:v>12326</c:v>
                </c:pt>
                <c:pt idx="4623">
                  <c:v>12327</c:v>
                </c:pt>
                <c:pt idx="4624">
                  <c:v>12328</c:v>
                </c:pt>
                <c:pt idx="4625">
                  <c:v>12329</c:v>
                </c:pt>
                <c:pt idx="4626">
                  <c:v>12330</c:v>
                </c:pt>
                <c:pt idx="4627">
                  <c:v>12331</c:v>
                </c:pt>
                <c:pt idx="4628">
                  <c:v>12332</c:v>
                </c:pt>
                <c:pt idx="4629">
                  <c:v>12333</c:v>
                </c:pt>
                <c:pt idx="4630">
                  <c:v>12334</c:v>
                </c:pt>
                <c:pt idx="4631">
                  <c:v>12335</c:v>
                </c:pt>
                <c:pt idx="4632">
                  <c:v>12336</c:v>
                </c:pt>
                <c:pt idx="4633">
                  <c:v>12337</c:v>
                </c:pt>
                <c:pt idx="4634">
                  <c:v>12338</c:v>
                </c:pt>
                <c:pt idx="4635">
                  <c:v>12339</c:v>
                </c:pt>
                <c:pt idx="4636">
                  <c:v>12340</c:v>
                </c:pt>
                <c:pt idx="4637">
                  <c:v>12341</c:v>
                </c:pt>
                <c:pt idx="4638">
                  <c:v>12342</c:v>
                </c:pt>
                <c:pt idx="4639">
                  <c:v>12343</c:v>
                </c:pt>
                <c:pt idx="4640">
                  <c:v>12344</c:v>
                </c:pt>
                <c:pt idx="4641">
                  <c:v>12345</c:v>
                </c:pt>
                <c:pt idx="4642">
                  <c:v>12346</c:v>
                </c:pt>
                <c:pt idx="4643">
                  <c:v>12347</c:v>
                </c:pt>
                <c:pt idx="4644">
                  <c:v>12348</c:v>
                </c:pt>
                <c:pt idx="4645">
                  <c:v>12349</c:v>
                </c:pt>
                <c:pt idx="4646">
                  <c:v>12350</c:v>
                </c:pt>
                <c:pt idx="4647">
                  <c:v>12351</c:v>
                </c:pt>
                <c:pt idx="4648">
                  <c:v>12352</c:v>
                </c:pt>
                <c:pt idx="4649">
                  <c:v>12353</c:v>
                </c:pt>
                <c:pt idx="4650">
                  <c:v>12354</c:v>
                </c:pt>
                <c:pt idx="4651">
                  <c:v>12355</c:v>
                </c:pt>
                <c:pt idx="4652">
                  <c:v>12356</c:v>
                </c:pt>
                <c:pt idx="4653">
                  <c:v>12357</c:v>
                </c:pt>
                <c:pt idx="4654">
                  <c:v>12358</c:v>
                </c:pt>
                <c:pt idx="4655">
                  <c:v>12359</c:v>
                </c:pt>
                <c:pt idx="4656">
                  <c:v>12360</c:v>
                </c:pt>
                <c:pt idx="4657">
                  <c:v>12361</c:v>
                </c:pt>
                <c:pt idx="4658">
                  <c:v>12362</c:v>
                </c:pt>
                <c:pt idx="4659">
                  <c:v>12363</c:v>
                </c:pt>
                <c:pt idx="4660">
                  <c:v>12364</c:v>
                </c:pt>
                <c:pt idx="4661">
                  <c:v>12365</c:v>
                </c:pt>
                <c:pt idx="4662">
                  <c:v>12366</c:v>
                </c:pt>
                <c:pt idx="4663">
                  <c:v>12367</c:v>
                </c:pt>
                <c:pt idx="4664">
                  <c:v>12368</c:v>
                </c:pt>
                <c:pt idx="4665">
                  <c:v>12369</c:v>
                </c:pt>
                <c:pt idx="4666">
                  <c:v>12370</c:v>
                </c:pt>
                <c:pt idx="4667">
                  <c:v>12371</c:v>
                </c:pt>
                <c:pt idx="4668">
                  <c:v>12372</c:v>
                </c:pt>
                <c:pt idx="4669">
                  <c:v>12373</c:v>
                </c:pt>
                <c:pt idx="4670">
                  <c:v>12374</c:v>
                </c:pt>
                <c:pt idx="4671">
                  <c:v>12375</c:v>
                </c:pt>
                <c:pt idx="4672">
                  <c:v>12376</c:v>
                </c:pt>
                <c:pt idx="4673">
                  <c:v>12377</c:v>
                </c:pt>
                <c:pt idx="4674">
                  <c:v>12378</c:v>
                </c:pt>
                <c:pt idx="4675">
                  <c:v>12379</c:v>
                </c:pt>
                <c:pt idx="4676">
                  <c:v>12380</c:v>
                </c:pt>
                <c:pt idx="4677">
                  <c:v>12381</c:v>
                </c:pt>
                <c:pt idx="4678">
                  <c:v>12382</c:v>
                </c:pt>
                <c:pt idx="4679">
                  <c:v>12383</c:v>
                </c:pt>
                <c:pt idx="4680">
                  <c:v>12384</c:v>
                </c:pt>
                <c:pt idx="4681">
                  <c:v>12385</c:v>
                </c:pt>
                <c:pt idx="4682">
                  <c:v>12386</c:v>
                </c:pt>
                <c:pt idx="4683">
                  <c:v>12387</c:v>
                </c:pt>
                <c:pt idx="4684">
                  <c:v>12388</c:v>
                </c:pt>
                <c:pt idx="4685">
                  <c:v>12389</c:v>
                </c:pt>
                <c:pt idx="4686">
                  <c:v>12390</c:v>
                </c:pt>
                <c:pt idx="4687">
                  <c:v>12391</c:v>
                </c:pt>
                <c:pt idx="4688">
                  <c:v>12392</c:v>
                </c:pt>
                <c:pt idx="4689">
                  <c:v>12393</c:v>
                </c:pt>
                <c:pt idx="4690">
                  <c:v>12394</c:v>
                </c:pt>
                <c:pt idx="4691">
                  <c:v>12395</c:v>
                </c:pt>
                <c:pt idx="4692">
                  <c:v>12396</c:v>
                </c:pt>
                <c:pt idx="4693">
                  <c:v>12397</c:v>
                </c:pt>
                <c:pt idx="4694">
                  <c:v>12398</c:v>
                </c:pt>
                <c:pt idx="4695">
                  <c:v>12399</c:v>
                </c:pt>
                <c:pt idx="4696">
                  <c:v>12400</c:v>
                </c:pt>
                <c:pt idx="4697">
                  <c:v>12401</c:v>
                </c:pt>
                <c:pt idx="4698">
                  <c:v>12402</c:v>
                </c:pt>
                <c:pt idx="4699">
                  <c:v>12403</c:v>
                </c:pt>
                <c:pt idx="4700">
                  <c:v>12404</c:v>
                </c:pt>
                <c:pt idx="4701">
                  <c:v>12405</c:v>
                </c:pt>
                <c:pt idx="4702">
                  <c:v>12406</c:v>
                </c:pt>
                <c:pt idx="4703">
                  <c:v>12407</c:v>
                </c:pt>
                <c:pt idx="4704">
                  <c:v>12408</c:v>
                </c:pt>
                <c:pt idx="4705">
                  <c:v>12409</c:v>
                </c:pt>
                <c:pt idx="4706">
                  <c:v>12410</c:v>
                </c:pt>
                <c:pt idx="4707">
                  <c:v>12411</c:v>
                </c:pt>
                <c:pt idx="4708">
                  <c:v>12412</c:v>
                </c:pt>
                <c:pt idx="4709">
                  <c:v>12413</c:v>
                </c:pt>
                <c:pt idx="4710">
                  <c:v>12414</c:v>
                </c:pt>
                <c:pt idx="4711">
                  <c:v>12415</c:v>
                </c:pt>
                <c:pt idx="4712">
                  <c:v>12416</c:v>
                </c:pt>
                <c:pt idx="4713">
                  <c:v>12417</c:v>
                </c:pt>
                <c:pt idx="4714">
                  <c:v>12418</c:v>
                </c:pt>
                <c:pt idx="4715">
                  <c:v>12419</c:v>
                </c:pt>
                <c:pt idx="4716">
                  <c:v>12420</c:v>
                </c:pt>
                <c:pt idx="4717">
                  <c:v>12421</c:v>
                </c:pt>
                <c:pt idx="4718">
                  <c:v>12422</c:v>
                </c:pt>
                <c:pt idx="4719">
                  <c:v>12423</c:v>
                </c:pt>
                <c:pt idx="4720">
                  <c:v>12424</c:v>
                </c:pt>
                <c:pt idx="4721">
                  <c:v>12425</c:v>
                </c:pt>
                <c:pt idx="4722">
                  <c:v>12426</c:v>
                </c:pt>
                <c:pt idx="4723">
                  <c:v>12427</c:v>
                </c:pt>
                <c:pt idx="4724">
                  <c:v>12428</c:v>
                </c:pt>
                <c:pt idx="4725">
                  <c:v>12429</c:v>
                </c:pt>
                <c:pt idx="4726">
                  <c:v>12430</c:v>
                </c:pt>
                <c:pt idx="4727">
                  <c:v>12431</c:v>
                </c:pt>
                <c:pt idx="4728">
                  <c:v>12432</c:v>
                </c:pt>
                <c:pt idx="4729">
                  <c:v>12433</c:v>
                </c:pt>
                <c:pt idx="4730">
                  <c:v>12434</c:v>
                </c:pt>
                <c:pt idx="4731">
                  <c:v>12435</c:v>
                </c:pt>
                <c:pt idx="4732">
                  <c:v>12436</c:v>
                </c:pt>
                <c:pt idx="4733">
                  <c:v>12437</c:v>
                </c:pt>
                <c:pt idx="4734">
                  <c:v>12438</c:v>
                </c:pt>
                <c:pt idx="4735">
                  <c:v>12439</c:v>
                </c:pt>
                <c:pt idx="4736">
                  <c:v>12440</c:v>
                </c:pt>
                <c:pt idx="4737">
                  <c:v>12441</c:v>
                </c:pt>
                <c:pt idx="4738">
                  <c:v>12442</c:v>
                </c:pt>
                <c:pt idx="4739">
                  <c:v>12443</c:v>
                </c:pt>
                <c:pt idx="4740">
                  <c:v>12444</c:v>
                </c:pt>
                <c:pt idx="4741">
                  <c:v>12445</c:v>
                </c:pt>
                <c:pt idx="4742">
                  <c:v>12446</c:v>
                </c:pt>
                <c:pt idx="4743">
                  <c:v>12447</c:v>
                </c:pt>
                <c:pt idx="4744">
                  <c:v>12448</c:v>
                </c:pt>
                <c:pt idx="4745">
                  <c:v>12449</c:v>
                </c:pt>
                <c:pt idx="4746">
                  <c:v>12450</c:v>
                </c:pt>
                <c:pt idx="4747">
                  <c:v>12451</c:v>
                </c:pt>
                <c:pt idx="4748">
                  <c:v>12452</c:v>
                </c:pt>
                <c:pt idx="4749">
                  <c:v>12453</c:v>
                </c:pt>
                <c:pt idx="4750">
                  <c:v>12454</c:v>
                </c:pt>
                <c:pt idx="4751">
                  <c:v>12455</c:v>
                </c:pt>
                <c:pt idx="4752">
                  <c:v>12456</c:v>
                </c:pt>
                <c:pt idx="4753">
                  <c:v>12457</c:v>
                </c:pt>
                <c:pt idx="4754">
                  <c:v>12458</c:v>
                </c:pt>
                <c:pt idx="4755">
                  <c:v>12459</c:v>
                </c:pt>
                <c:pt idx="4756">
                  <c:v>12460</c:v>
                </c:pt>
                <c:pt idx="4757">
                  <c:v>12461</c:v>
                </c:pt>
                <c:pt idx="4758">
                  <c:v>12462</c:v>
                </c:pt>
                <c:pt idx="4759">
                  <c:v>12463</c:v>
                </c:pt>
                <c:pt idx="4760">
                  <c:v>12464</c:v>
                </c:pt>
                <c:pt idx="4761">
                  <c:v>12465</c:v>
                </c:pt>
                <c:pt idx="4762">
                  <c:v>12466</c:v>
                </c:pt>
                <c:pt idx="4763">
                  <c:v>12467</c:v>
                </c:pt>
                <c:pt idx="4764">
                  <c:v>12468</c:v>
                </c:pt>
                <c:pt idx="4765">
                  <c:v>12469</c:v>
                </c:pt>
                <c:pt idx="4766">
                  <c:v>12470</c:v>
                </c:pt>
                <c:pt idx="4767">
                  <c:v>12471</c:v>
                </c:pt>
                <c:pt idx="4768">
                  <c:v>12472</c:v>
                </c:pt>
                <c:pt idx="4769">
                  <c:v>12473</c:v>
                </c:pt>
                <c:pt idx="4770">
                  <c:v>12474</c:v>
                </c:pt>
                <c:pt idx="4771">
                  <c:v>12475</c:v>
                </c:pt>
                <c:pt idx="4772">
                  <c:v>12476</c:v>
                </c:pt>
                <c:pt idx="4773">
                  <c:v>12477</c:v>
                </c:pt>
                <c:pt idx="4774">
                  <c:v>12478</c:v>
                </c:pt>
                <c:pt idx="4775">
                  <c:v>12479</c:v>
                </c:pt>
                <c:pt idx="4776">
                  <c:v>12480</c:v>
                </c:pt>
                <c:pt idx="4777">
                  <c:v>12481</c:v>
                </c:pt>
                <c:pt idx="4778">
                  <c:v>12482</c:v>
                </c:pt>
                <c:pt idx="4779">
                  <c:v>12483</c:v>
                </c:pt>
                <c:pt idx="4780">
                  <c:v>12484</c:v>
                </c:pt>
                <c:pt idx="4781">
                  <c:v>12485</c:v>
                </c:pt>
                <c:pt idx="4782">
                  <c:v>12486</c:v>
                </c:pt>
                <c:pt idx="4783">
                  <c:v>12487</c:v>
                </c:pt>
                <c:pt idx="4784">
                  <c:v>12488</c:v>
                </c:pt>
                <c:pt idx="4785">
                  <c:v>12489</c:v>
                </c:pt>
                <c:pt idx="4786">
                  <c:v>12490</c:v>
                </c:pt>
                <c:pt idx="4787">
                  <c:v>12491</c:v>
                </c:pt>
                <c:pt idx="4788">
                  <c:v>12492</c:v>
                </c:pt>
                <c:pt idx="4789">
                  <c:v>12493</c:v>
                </c:pt>
                <c:pt idx="4790">
                  <c:v>12494</c:v>
                </c:pt>
                <c:pt idx="4791">
                  <c:v>12495</c:v>
                </c:pt>
                <c:pt idx="4792">
                  <c:v>12496</c:v>
                </c:pt>
                <c:pt idx="4793">
                  <c:v>12497</c:v>
                </c:pt>
                <c:pt idx="4794">
                  <c:v>12498</c:v>
                </c:pt>
                <c:pt idx="4795">
                  <c:v>12499</c:v>
                </c:pt>
                <c:pt idx="4796">
                  <c:v>12500</c:v>
                </c:pt>
                <c:pt idx="4797">
                  <c:v>12501</c:v>
                </c:pt>
                <c:pt idx="4798">
                  <c:v>12502</c:v>
                </c:pt>
                <c:pt idx="4799">
                  <c:v>12503</c:v>
                </c:pt>
                <c:pt idx="4800">
                  <c:v>12504</c:v>
                </c:pt>
                <c:pt idx="4801">
                  <c:v>12505</c:v>
                </c:pt>
                <c:pt idx="4802">
                  <c:v>12506</c:v>
                </c:pt>
                <c:pt idx="4803">
                  <c:v>12507</c:v>
                </c:pt>
                <c:pt idx="4804">
                  <c:v>12508</c:v>
                </c:pt>
                <c:pt idx="4805">
                  <c:v>12509</c:v>
                </c:pt>
                <c:pt idx="4806">
                  <c:v>12510</c:v>
                </c:pt>
                <c:pt idx="4807">
                  <c:v>12511</c:v>
                </c:pt>
                <c:pt idx="4808">
                  <c:v>12512</c:v>
                </c:pt>
                <c:pt idx="4809">
                  <c:v>12513</c:v>
                </c:pt>
                <c:pt idx="4810">
                  <c:v>12514</c:v>
                </c:pt>
                <c:pt idx="4811">
                  <c:v>12515</c:v>
                </c:pt>
                <c:pt idx="4812">
                  <c:v>12516</c:v>
                </c:pt>
                <c:pt idx="4813">
                  <c:v>12517</c:v>
                </c:pt>
                <c:pt idx="4814">
                  <c:v>12518</c:v>
                </c:pt>
                <c:pt idx="4815">
                  <c:v>12519</c:v>
                </c:pt>
                <c:pt idx="4816">
                  <c:v>12520</c:v>
                </c:pt>
                <c:pt idx="4817">
                  <c:v>12521</c:v>
                </c:pt>
                <c:pt idx="4818">
                  <c:v>12522</c:v>
                </c:pt>
                <c:pt idx="4819">
                  <c:v>12523</c:v>
                </c:pt>
                <c:pt idx="4820">
                  <c:v>12524</c:v>
                </c:pt>
                <c:pt idx="4821">
                  <c:v>12525</c:v>
                </c:pt>
                <c:pt idx="4822">
                  <c:v>12526</c:v>
                </c:pt>
                <c:pt idx="4823">
                  <c:v>12527</c:v>
                </c:pt>
                <c:pt idx="4824">
                  <c:v>12528</c:v>
                </c:pt>
                <c:pt idx="4825">
                  <c:v>12529</c:v>
                </c:pt>
                <c:pt idx="4826">
                  <c:v>12530</c:v>
                </c:pt>
                <c:pt idx="4827">
                  <c:v>12531</c:v>
                </c:pt>
                <c:pt idx="4828">
                  <c:v>12532</c:v>
                </c:pt>
                <c:pt idx="4829">
                  <c:v>12533</c:v>
                </c:pt>
                <c:pt idx="4830">
                  <c:v>12534</c:v>
                </c:pt>
                <c:pt idx="4831">
                  <c:v>12535</c:v>
                </c:pt>
                <c:pt idx="4832">
                  <c:v>12536</c:v>
                </c:pt>
                <c:pt idx="4833">
                  <c:v>12537</c:v>
                </c:pt>
                <c:pt idx="4834">
                  <c:v>12538</c:v>
                </c:pt>
                <c:pt idx="4835">
                  <c:v>12539</c:v>
                </c:pt>
                <c:pt idx="4836">
                  <c:v>12540</c:v>
                </c:pt>
                <c:pt idx="4837">
                  <c:v>12541</c:v>
                </c:pt>
                <c:pt idx="4838">
                  <c:v>12542</c:v>
                </c:pt>
                <c:pt idx="4839">
                  <c:v>12543</c:v>
                </c:pt>
                <c:pt idx="4840">
                  <c:v>12544</c:v>
                </c:pt>
                <c:pt idx="4841">
                  <c:v>12545</c:v>
                </c:pt>
                <c:pt idx="4842">
                  <c:v>12546</c:v>
                </c:pt>
                <c:pt idx="4843">
                  <c:v>12547</c:v>
                </c:pt>
                <c:pt idx="4844">
                  <c:v>12548</c:v>
                </c:pt>
                <c:pt idx="4845">
                  <c:v>12549</c:v>
                </c:pt>
                <c:pt idx="4846">
                  <c:v>12550</c:v>
                </c:pt>
                <c:pt idx="4847">
                  <c:v>12551</c:v>
                </c:pt>
                <c:pt idx="4848">
                  <c:v>12552</c:v>
                </c:pt>
                <c:pt idx="4849">
                  <c:v>12553</c:v>
                </c:pt>
                <c:pt idx="4850">
                  <c:v>12554</c:v>
                </c:pt>
                <c:pt idx="4851">
                  <c:v>12555</c:v>
                </c:pt>
                <c:pt idx="4852">
                  <c:v>12556</c:v>
                </c:pt>
                <c:pt idx="4853">
                  <c:v>12557</c:v>
                </c:pt>
                <c:pt idx="4854">
                  <c:v>12558</c:v>
                </c:pt>
                <c:pt idx="4855">
                  <c:v>12559</c:v>
                </c:pt>
                <c:pt idx="4856">
                  <c:v>12560</c:v>
                </c:pt>
                <c:pt idx="4857">
                  <c:v>12561</c:v>
                </c:pt>
                <c:pt idx="4858">
                  <c:v>12562</c:v>
                </c:pt>
                <c:pt idx="4859">
                  <c:v>12563</c:v>
                </c:pt>
                <c:pt idx="4860">
                  <c:v>12564</c:v>
                </c:pt>
                <c:pt idx="4861">
                  <c:v>12565</c:v>
                </c:pt>
                <c:pt idx="4862">
                  <c:v>12566</c:v>
                </c:pt>
                <c:pt idx="4863">
                  <c:v>12567</c:v>
                </c:pt>
                <c:pt idx="4864">
                  <c:v>12568</c:v>
                </c:pt>
                <c:pt idx="4865">
                  <c:v>12569</c:v>
                </c:pt>
                <c:pt idx="4866">
                  <c:v>12570</c:v>
                </c:pt>
                <c:pt idx="4867">
                  <c:v>12571</c:v>
                </c:pt>
                <c:pt idx="4868">
                  <c:v>12572</c:v>
                </c:pt>
                <c:pt idx="4869">
                  <c:v>12573</c:v>
                </c:pt>
                <c:pt idx="4870">
                  <c:v>12574</c:v>
                </c:pt>
                <c:pt idx="4871">
                  <c:v>12575</c:v>
                </c:pt>
                <c:pt idx="4872">
                  <c:v>12576</c:v>
                </c:pt>
                <c:pt idx="4873">
                  <c:v>12577</c:v>
                </c:pt>
                <c:pt idx="4874">
                  <c:v>12578</c:v>
                </c:pt>
                <c:pt idx="4875">
                  <c:v>12579</c:v>
                </c:pt>
                <c:pt idx="4876">
                  <c:v>12580</c:v>
                </c:pt>
                <c:pt idx="4877">
                  <c:v>12581</c:v>
                </c:pt>
                <c:pt idx="4878">
                  <c:v>12582</c:v>
                </c:pt>
                <c:pt idx="4879">
                  <c:v>12583</c:v>
                </c:pt>
                <c:pt idx="4880">
                  <c:v>12584</c:v>
                </c:pt>
                <c:pt idx="4881">
                  <c:v>12585</c:v>
                </c:pt>
                <c:pt idx="4882">
                  <c:v>12586</c:v>
                </c:pt>
                <c:pt idx="4883">
                  <c:v>12587</c:v>
                </c:pt>
                <c:pt idx="4884">
                  <c:v>12588</c:v>
                </c:pt>
                <c:pt idx="4885">
                  <c:v>12589</c:v>
                </c:pt>
                <c:pt idx="4886">
                  <c:v>12590</c:v>
                </c:pt>
                <c:pt idx="4887">
                  <c:v>12591</c:v>
                </c:pt>
                <c:pt idx="4888">
                  <c:v>12592</c:v>
                </c:pt>
                <c:pt idx="4889">
                  <c:v>12593</c:v>
                </c:pt>
                <c:pt idx="4890">
                  <c:v>12594</c:v>
                </c:pt>
                <c:pt idx="4891">
                  <c:v>12595</c:v>
                </c:pt>
                <c:pt idx="4892">
                  <c:v>12596</c:v>
                </c:pt>
                <c:pt idx="4893">
                  <c:v>12597</c:v>
                </c:pt>
                <c:pt idx="4894">
                  <c:v>12598</c:v>
                </c:pt>
                <c:pt idx="4895">
                  <c:v>12599</c:v>
                </c:pt>
                <c:pt idx="4896">
                  <c:v>12600</c:v>
                </c:pt>
                <c:pt idx="4897">
                  <c:v>12601</c:v>
                </c:pt>
                <c:pt idx="4898">
                  <c:v>12602</c:v>
                </c:pt>
                <c:pt idx="4899">
                  <c:v>12603</c:v>
                </c:pt>
                <c:pt idx="4900">
                  <c:v>12604</c:v>
                </c:pt>
                <c:pt idx="4901">
                  <c:v>12605</c:v>
                </c:pt>
                <c:pt idx="4902">
                  <c:v>12606</c:v>
                </c:pt>
                <c:pt idx="4903">
                  <c:v>12607</c:v>
                </c:pt>
                <c:pt idx="4904">
                  <c:v>12608</c:v>
                </c:pt>
                <c:pt idx="4905">
                  <c:v>12609</c:v>
                </c:pt>
                <c:pt idx="4906">
                  <c:v>12610</c:v>
                </c:pt>
                <c:pt idx="4907">
                  <c:v>12611</c:v>
                </c:pt>
                <c:pt idx="4908">
                  <c:v>12612</c:v>
                </c:pt>
                <c:pt idx="4909">
                  <c:v>12613</c:v>
                </c:pt>
                <c:pt idx="4910">
                  <c:v>12614</c:v>
                </c:pt>
                <c:pt idx="4911">
                  <c:v>12615</c:v>
                </c:pt>
                <c:pt idx="4912">
                  <c:v>12616</c:v>
                </c:pt>
                <c:pt idx="4913">
                  <c:v>12617</c:v>
                </c:pt>
                <c:pt idx="4914">
                  <c:v>12618</c:v>
                </c:pt>
                <c:pt idx="4915">
                  <c:v>12619</c:v>
                </c:pt>
                <c:pt idx="4916">
                  <c:v>12620</c:v>
                </c:pt>
                <c:pt idx="4917">
                  <c:v>12621</c:v>
                </c:pt>
                <c:pt idx="4918">
                  <c:v>12622</c:v>
                </c:pt>
                <c:pt idx="4919">
                  <c:v>12623</c:v>
                </c:pt>
                <c:pt idx="4920">
                  <c:v>12624</c:v>
                </c:pt>
                <c:pt idx="4921">
                  <c:v>12625</c:v>
                </c:pt>
                <c:pt idx="4922">
                  <c:v>12626</c:v>
                </c:pt>
                <c:pt idx="4923">
                  <c:v>12627</c:v>
                </c:pt>
                <c:pt idx="4924">
                  <c:v>12628</c:v>
                </c:pt>
                <c:pt idx="4925">
                  <c:v>12629</c:v>
                </c:pt>
                <c:pt idx="4926">
                  <c:v>12630</c:v>
                </c:pt>
                <c:pt idx="4927">
                  <c:v>12631</c:v>
                </c:pt>
                <c:pt idx="4928">
                  <c:v>12632</c:v>
                </c:pt>
                <c:pt idx="4929">
                  <c:v>12633</c:v>
                </c:pt>
                <c:pt idx="4930">
                  <c:v>12634</c:v>
                </c:pt>
                <c:pt idx="4931">
                  <c:v>12635</c:v>
                </c:pt>
                <c:pt idx="4932">
                  <c:v>12636</c:v>
                </c:pt>
                <c:pt idx="4933">
                  <c:v>12637</c:v>
                </c:pt>
                <c:pt idx="4934">
                  <c:v>12638</c:v>
                </c:pt>
                <c:pt idx="4935">
                  <c:v>12639</c:v>
                </c:pt>
                <c:pt idx="4936">
                  <c:v>12640</c:v>
                </c:pt>
                <c:pt idx="4937">
                  <c:v>12641</c:v>
                </c:pt>
                <c:pt idx="4938">
                  <c:v>12642</c:v>
                </c:pt>
                <c:pt idx="4939">
                  <c:v>12643</c:v>
                </c:pt>
                <c:pt idx="4940">
                  <c:v>12644</c:v>
                </c:pt>
                <c:pt idx="4941">
                  <c:v>12645</c:v>
                </c:pt>
                <c:pt idx="4942">
                  <c:v>12646</c:v>
                </c:pt>
                <c:pt idx="4943">
                  <c:v>12647</c:v>
                </c:pt>
                <c:pt idx="4944">
                  <c:v>12648</c:v>
                </c:pt>
                <c:pt idx="4945">
                  <c:v>12649</c:v>
                </c:pt>
                <c:pt idx="4946">
                  <c:v>12650</c:v>
                </c:pt>
                <c:pt idx="4947">
                  <c:v>12651</c:v>
                </c:pt>
                <c:pt idx="4948">
                  <c:v>12652</c:v>
                </c:pt>
                <c:pt idx="4949">
                  <c:v>12653</c:v>
                </c:pt>
                <c:pt idx="4950">
                  <c:v>12654</c:v>
                </c:pt>
                <c:pt idx="4951">
                  <c:v>12655</c:v>
                </c:pt>
                <c:pt idx="4952">
                  <c:v>12656</c:v>
                </c:pt>
                <c:pt idx="4953">
                  <c:v>12657</c:v>
                </c:pt>
                <c:pt idx="4954">
                  <c:v>12658</c:v>
                </c:pt>
                <c:pt idx="4955">
                  <c:v>12659</c:v>
                </c:pt>
                <c:pt idx="4956">
                  <c:v>12660</c:v>
                </c:pt>
                <c:pt idx="4957">
                  <c:v>12661</c:v>
                </c:pt>
                <c:pt idx="4958">
                  <c:v>12662</c:v>
                </c:pt>
                <c:pt idx="4959">
                  <c:v>12663</c:v>
                </c:pt>
                <c:pt idx="4960">
                  <c:v>12664</c:v>
                </c:pt>
                <c:pt idx="4961">
                  <c:v>12665</c:v>
                </c:pt>
                <c:pt idx="4962">
                  <c:v>12666</c:v>
                </c:pt>
                <c:pt idx="4963">
                  <c:v>12667</c:v>
                </c:pt>
                <c:pt idx="4964">
                  <c:v>12668</c:v>
                </c:pt>
                <c:pt idx="4965">
                  <c:v>12669</c:v>
                </c:pt>
                <c:pt idx="4966">
                  <c:v>12670</c:v>
                </c:pt>
                <c:pt idx="4967">
                  <c:v>12671</c:v>
                </c:pt>
                <c:pt idx="4968">
                  <c:v>12672</c:v>
                </c:pt>
                <c:pt idx="4969">
                  <c:v>12673</c:v>
                </c:pt>
                <c:pt idx="4970">
                  <c:v>12674</c:v>
                </c:pt>
                <c:pt idx="4971">
                  <c:v>12675</c:v>
                </c:pt>
                <c:pt idx="4972">
                  <c:v>12676</c:v>
                </c:pt>
                <c:pt idx="4973">
                  <c:v>12677</c:v>
                </c:pt>
                <c:pt idx="4974">
                  <c:v>12678</c:v>
                </c:pt>
                <c:pt idx="4975">
                  <c:v>12679</c:v>
                </c:pt>
                <c:pt idx="4976">
                  <c:v>12680</c:v>
                </c:pt>
                <c:pt idx="4977">
                  <c:v>12681</c:v>
                </c:pt>
                <c:pt idx="4978">
                  <c:v>12682</c:v>
                </c:pt>
                <c:pt idx="4979">
                  <c:v>12683</c:v>
                </c:pt>
                <c:pt idx="4980">
                  <c:v>12684</c:v>
                </c:pt>
                <c:pt idx="4981">
                  <c:v>12685</c:v>
                </c:pt>
                <c:pt idx="4982">
                  <c:v>12686</c:v>
                </c:pt>
                <c:pt idx="4983">
                  <c:v>12687</c:v>
                </c:pt>
                <c:pt idx="4984">
                  <c:v>12688</c:v>
                </c:pt>
                <c:pt idx="4985">
                  <c:v>12689</c:v>
                </c:pt>
                <c:pt idx="4986">
                  <c:v>12690</c:v>
                </c:pt>
                <c:pt idx="4987">
                  <c:v>12691</c:v>
                </c:pt>
                <c:pt idx="4988">
                  <c:v>12692</c:v>
                </c:pt>
                <c:pt idx="4989">
                  <c:v>12693</c:v>
                </c:pt>
                <c:pt idx="4990">
                  <c:v>12694</c:v>
                </c:pt>
                <c:pt idx="4991">
                  <c:v>12695</c:v>
                </c:pt>
                <c:pt idx="4992">
                  <c:v>12696</c:v>
                </c:pt>
                <c:pt idx="4993">
                  <c:v>12697</c:v>
                </c:pt>
                <c:pt idx="4994">
                  <c:v>12698</c:v>
                </c:pt>
                <c:pt idx="4995">
                  <c:v>12699</c:v>
                </c:pt>
                <c:pt idx="4996">
                  <c:v>12700</c:v>
                </c:pt>
                <c:pt idx="4997">
                  <c:v>12701</c:v>
                </c:pt>
                <c:pt idx="4998">
                  <c:v>12702</c:v>
                </c:pt>
                <c:pt idx="4999">
                  <c:v>12703</c:v>
                </c:pt>
                <c:pt idx="5000">
                  <c:v>12704</c:v>
                </c:pt>
                <c:pt idx="5001">
                  <c:v>12705</c:v>
                </c:pt>
                <c:pt idx="5002">
                  <c:v>12706</c:v>
                </c:pt>
                <c:pt idx="5003">
                  <c:v>12707</c:v>
                </c:pt>
                <c:pt idx="5004">
                  <c:v>12708</c:v>
                </c:pt>
                <c:pt idx="5005">
                  <c:v>12709</c:v>
                </c:pt>
                <c:pt idx="5006">
                  <c:v>12710</c:v>
                </c:pt>
                <c:pt idx="5007">
                  <c:v>12711</c:v>
                </c:pt>
                <c:pt idx="5008">
                  <c:v>12712</c:v>
                </c:pt>
                <c:pt idx="5009">
                  <c:v>12713</c:v>
                </c:pt>
                <c:pt idx="5010">
                  <c:v>12714</c:v>
                </c:pt>
                <c:pt idx="5011">
                  <c:v>12715</c:v>
                </c:pt>
                <c:pt idx="5012">
                  <c:v>12716</c:v>
                </c:pt>
                <c:pt idx="5013">
                  <c:v>12717</c:v>
                </c:pt>
                <c:pt idx="5014">
                  <c:v>12718</c:v>
                </c:pt>
                <c:pt idx="5015">
                  <c:v>12719</c:v>
                </c:pt>
                <c:pt idx="5016">
                  <c:v>12720</c:v>
                </c:pt>
                <c:pt idx="5017">
                  <c:v>12721</c:v>
                </c:pt>
                <c:pt idx="5018">
                  <c:v>12722</c:v>
                </c:pt>
                <c:pt idx="5019">
                  <c:v>12723</c:v>
                </c:pt>
                <c:pt idx="5020">
                  <c:v>12724</c:v>
                </c:pt>
                <c:pt idx="5021">
                  <c:v>12725</c:v>
                </c:pt>
                <c:pt idx="5022">
                  <c:v>12726</c:v>
                </c:pt>
                <c:pt idx="5023">
                  <c:v>12727</c:v>
                </c:pt>
                <c:pt idx="5024">
                  <c:v>12728</c:v>
                </c:pt>
                <c:pt idx="5025">
                  <c:v>12729</c:v>
                </c:pt>
                <c:pt idx="5026">
                  <c:v>12730</c:v>
                </c:pt>
                <c:pt idx="5027">
                  <c:v>12731</c:v>
                </c:pt>
                <c:pt idx="5028">
                  <c:v>12732</c:v>
                </c:pt>
                <c:pt idx="5029">
                  <c:v>12733</c:v>
                </c:pt>
                <c:pt idx="5030">
                  <c:v>12734</c:v>
                </c:pt>
                <c:pt idx="5031">
                  <c:v>12735</c:v>
                </c:pt>
                <c:pt idx="5032">
                  <c:v>12736</c:v>
                </c:pt>
                <c:pt idx="5033">
                  <c:v>12737</c:v>
                </c:pt>
                <c:pt idx="5034">
                  <c:v>12738</c:v>
                </c:pt>
                <c:pt idx="5035">
                  <c:v>12739</c:v>
                </c:pt>
                <c:pt idx="5036">
                  <c:v>12740</c:v>
                </c:pt>
                <c:pt idx="5037">
                  <c:v>12741</c:v>
                </c:pt>
                <c:pt idx="5038">
                  <c:v>12742</c:v>
                </c:pt>
                <c:pt idx="5039">
                  <c:v>12743</c:v>
                </c:pt>
                <c:pt idx="5040">
                  <c:v>12744</c:v>
                </c:pt>
                <c:pt idx="5041">
                  <c:v>12745</c:v>
                </c:pt>
                <c:pt idx="5042">
                  <c:v>12746</c:v>
                </c:pt>
                <c:pt idx="5043">
                  <c:v>12747</c:v>
                </c:pt>
                <c:pt idx="5044">
                  <c:v>12748</c:v>
                </c:pt>
                <c:pt idx="5045">
                  <c:v>12749</c:v>
                </c:pt>
                <c:pt idx="5046">
                  <c:v>12750</c:v>
                </c:pt>
                <c:pt idx="5047">
                  <c:v>12751</c:v>
                </c:pt>
                <c:pt idx="5048">
                  <c:v>12752</c:v>
                </c:pt>
                <c:pt idx="5049">
                  <c:v>12753</c:v>
                </c:pt>
                <c:pt idx="5050">
                  <c:v>12754</c:v>
                </c:pt>
                <c:pt idx="5051">
                  <c:v>12755</c:v>
                </c:pt>
                <c:pt idx="5052">
                  <c:v>12756</c:v>
                </c:pt>
                <c:pt idx="5053">
                  <c:v>12757</c:v>
                </c:pt>
                <c:pt idx="5054">
                  <c:v>12758</c:v>
                </c:pt>
                <c:pt idx="5055">
                  <c:v>12759</c:v>
                </c:pt>
                <c:pt idx="5056">
                  <c:v>12760</c:v>
                </c:pt>
                <c:pt idx="5057">
                  <c:v>12761</c:v>
                </c:pt>
                <c:pt idx="5058">
                  <c:v>12762</c:v>
                </c:pt>
                <c:pt idx="5059">
                  <c:v>12763</c:v>
                </c:pt>
                <c:pt idx="5060">
                  <c:v>12764</c:v>
                </c:pt>
                <c:pt idx="5061">
                  <c:v>12765</c:v>
                </c:pt>
                <c:pt idx="5062">
                  <c:v>12766</c:v>
                </c:pt>
                <c:pt idx="5063">
                  <c:v>12767</c:v>
                </c:pt>
                <c:pt idx="5064">
                  <c:v>12768</c:v>
                </c:pt>
                <c:pt idx="5065">
                  <c:v>12769</c:v>
                </c:pt>
                <c:pt idx="5066">
                  <c:v>12770</c:v>
                </c:pt>
                <c:pt idx="5067">
                  <c:v>12771</c:v>
                </c:pt>
                <c:pt idx="5068">
                  <c:v>12772</c:v>
                </c:pt>
                <c:pt idx="5069">
                  <c:v>12773</c:v>
                </c:pt>
                <c:pt idx="5070">
                  <c:v>12774</c:v>
                </c:pt>
                <c:pt idx="5071">
                  <c:v>12775</c:v>
                </c:pt>
                <c:pt idx="5072">
                  <c:v>12776</c:v>
                </c:pt>
                <c:pt idx="5073">
                  <c:v>12777</c:v>
                </c:pt>
                <c:pt idx="5074">
                  <c:v>12778</c:v>
                </c:pt>
                <c:pt idx="5075">
                  <c:v>12779</c:v>
                </c:pt>
                <c:pt idx="5076">
                  <c:v>12780</c:v>
                </c:pt>
                <c:pt idx="5077">
                  <c:v>12781</c:v>
                </c:pt>
                <c:pt idx="5078">
                  <c:v>12782</c:v>
                </c:pt>
                <c:pt idx="5079">
                  <c:v>12783</c:v>
                </c:pt>
                <c:pt idx="5080">
                  <c:v>12784</c:v>
                </c:pt>
                <c:pt idx="5081">
                  <c:v>12785</c:v>
                </c:pt>
                <c:pt idx="5082">
                  <c:v>12786</c:v>
                </c:pt>
                <c:pt idx="5083">
                  <c:v>12787</c:v>
                </c:pt>
                <c:pt idx="5084">
                  <c:v>12788</c:v>
                </c:pt>
                <c:pt idx="5085">
                  <c:v>12789</c:v>
                </c:pt>
                <c:pt idx="5086">
                  <c:v>12790</c:v>
                </c:pt>
                <c:pt idx="5087">
                  <c:v>12791</c:v>
                </c:pt>
                <c:pt idx="5088">
                  <c:v>12792</c:v>
                </c:pt>
                <c:pt idx="5089">
                  <c:v>12793</c:v>
                </c:pt>
                <c:pt idx="5090">
                  <c:v>12794</c:v>
                </c:pt>
                <c:pt idx="5091">
                  <c:v>12795</c:v>
                </c:pt>
                <c:pt idx="5092">
                  <c:v>12796</c:v>
                </c:pt>
                <c:pt idx="5093">
                  <c:v>12797</c:v>
                </c:pt>
                <c:pt idx="5094">
                  <c:v>12798</c:v>
                </c:pt>
                <c:pt idx="5095">
                  <c:v>12799</c:v>
                </c:pt>
                <c:pt idx="5096">
                  <c:v>12800</c:v>
                </c:pt>
                <c:pt idx="5097">
                  <c:v>12801</c:v>
                </c:pt>
                <c:pt idx="5098">
                  <c:v>12802</c:v>
                </c:pt>
                <c:pt idx="5099">
                  <c:v>12803</c:v>
                </c:pt>
                <c:pt idx="5100">
                  <c:v>12804</c:v>
                </c:pt>
                <c:pt idx="5101">
                  <c:v>12805</c:v>
                </c:pt>
                <c:pt idx="5102">
                  <c:v>12806</c:v>
                </c:pt>
                <c:pt idx="5103">
                  <c:v>12807</c:v>
                </c:pt>
                <c:pt idx="5104">
                  <c:v>12808</c:v>
                </c:pt>
                <c:pt idx="5105">
                  <c:v>12809</c:v>
                </c:pt>
                <c:pt idx="5106">
                  <c:v>12810</c:v>
                </c:pt>
                <c:pt idx="5107">
                  <c:v>12811</c:v>
                </c:pt>
                <c:pt idx="5108">
                  <c:v>12812</c:v>
                </c:pt>
                <c:pt idx="5109">
                  <c:v>12813</c:v>
                </c:pt>
                <c:pt idx="5110">
                  <c:v>12814</c:v>
                </c:pt>
                <c:pt idx="5111">
                  <c:v>12815</c:v>
                </c:pt>
                <c:pt idx="5112">
                  <c:v>12816</c:v>
                </c:pt>
                <c:pt idx="5113">
                  <c:v>12817</c:v>
                </c:pt>
                <c:pt idx="5114">
                  <c:v>12818</c:v>
                </c:pt>
                <c:pt idx="5115">
                  <c:v>12819</c:v>
                </c:pt>
                <c:pt idx="5116">
                  <c:v>12820</c:v>
                </c:pt>
                <c:pt idx="5117">
                  <c:v>12821</c:v>
                </c:pt>
                <c:pt idx="5118">
                  <c:v>12822</c:v>
                </c:pt>
                <c:pt idx="5119">
                  <c:v>12823</c:v>
                </c:pt>
                <c:pt idx="5120">
                  <c:v>12824</c:v>
                </c:pt>
                <c:pt idx="5121">
                  <c:v>12825</c:v>
                </c:pt>
                <c:pt idx="5122">
                  <c:v>12826</c:v>
                </c:pt>
                <c:pt idx="5123">
                  <c:v>12827</c:v>
                </c:pt>
                <c:pt idx="5124">
                  <c:v>12828</c:v>
                </c:pt>
                <c:pt idx="5125">
                  <c:v>12829</c:v>
                </c:pt>
                <c:pt idx="5126">
                  <c:v>12830</c:v>
                </c:pt>
                <c:pt idx="5127">
                  <c:v>12831</c:v>
                </c:pt>
                <c:pt idx="5128">
                  <c:v>12832</c:v>
                </c:pt>
                <c:pt idx="5129">
                  <c:v>12833</c:v>
                </c:pt>
                <c:pt idx="5130">
                  <c:v>12834</c:v>
                </c:pt>
                <c:pt idx="5131">
                  <c:v>12835</c:v>
                </c:pt>
                <c:pt idx="5132">
                  <c:v>12836</c:v>
                </c:pt>
                <c:pt idx="5133">
                  <c:v>12837</c:v>
                </c:pt>
                <c:pt idx="5134">
                  <c:v>12838</c:v>
                </c:pt>
                <c:pt idx="5135">
                  <c:v>12839</c:v>
                </c:pt>
                <c:pt idx="5136">
                  <c:v>12840</c:v>
                </c:pt>
                <c:pt idx="5137">
                  <c:v>12841</c:v>
                </c:pt>
                <c:pt idx="5138">
                  <c:v>12842</c:v>
                </c:pt>
                <c:pt idx="5139">
                  <c:v>12843</c:v>
                </c:pt>
                <c:pt idx="5140">
                  <c:v>12844</c:v>
                </c:pt>
                <c:pt idx="5141">
                  <c:v>12845</c:v>
                </c:pt>
                <c:pt idx="5142">
                  <c:v>12846</c:v>
                </c:pt>
                <c:pt idx="5143">
                  <c:v>12847</c:v>
                </c:pt>
                <c:pt idx="5144">
                  <c:v>12848</c:v>
                </c:pt>
                <c:pt idx="5145">
                  <c:v>12849</c:v>
                </c:pt>
                <c:pt idx="5146">
                  <c:v>12850</c:v>
                </c:pt>
                <c:pt idx="5147">
                  <c:v>12851</c:v>
                </c:pt>
                <c:pt idx="5148">
                  <c:v>12852</c:v>
                </c:pt>
                <c:pt idx="5149">
                  <c:v>12853</c:v>
                </c:pt>
                <c:pt idx="5150">
                  <c:v>12854</c:v>
                </c:pt>
                <c:pt idx="5151">
                  <c:v>12855</c:v>
                </c:pt>
                <c:pt idx="5152">
                  <c:v>12856</c:v>
                </c:pt>
                <c:pt idx="5153">
                  <c:v>12857</c:v>
                </c:pt>
                <c:pt idx="5154">
                  <c:v>12858</c:v>
                </c:pt>
                <c:pt idx="5155">
                  <c:v>12859</c:v>
                </c:pt>
                <c:pt idx="5156">
                  <c:v>12860</c:v>
                </c:pt>
                <c:pt idx="5157">
                  <c:v>12861</c:v>
                </c:pt>
                <c:pt idx="5158">
                  <c:v>12862</c:v>
                </c:pt>
                <c:pt idx="5159">
                  <c:v>12863</c:v>
                </c:pt>
                <c:pt idx="5160">
                  <c:v>12864</c:v>
                </c:pt>
                <c:pt idx="5161">
                  <c:v>12865</c:v>
                </c:pt>
                <c:pt idx="5162">
                  <c:v>12866</c:v>
                </c:pt>
                <c:pt idx="5163">
                  <c:v>12867</c:v>
                </c:pt>
                <c:pt idx="5164">
                  <c:v>12868</c:v>
                </c:pt>
                <c:pt idx="5165">
                  <c:v>12869</c:v>
                </c:pt>
                <c:pt idx="5166">
                  <c:v>12870</c:v>
                </c:pt>
                <c:pt idx="5167">
                  <c:v>12871</c:v>
                </c:pt>
                <c:pt idx="5168">
                  <c:v>12872</c:v>
                </c:pt>
                <c:pt idx="5169">
                  <c:v>12873</c:v>
                </c:pt>
                <c:pt idx="5170">
                  <c:v>12874</c:v>
                </c:pt>
                <c:pt idx="5171">
                  <c:v>12875</c:v>
                </c:pt>
                <c:pt idx="5172">
                  <c:v>12876</c:v>
                </c:pt>
                <c:pt idx="5173">
                  <c:v>12877</c:v>
                </c:pt>
                <c:pt idx="5174">
                  <c:v>12878</c:v>
                </c:pt>
                <c:pt idx="5175">
                  <c:v>12879</c:v>
                </c:pt>
                <c:pt idx="5176">
                  <c:v>12880</c:v>
                </c:pt>
                <c:pt idx="5177">
                  <c:v>12881</c:v>
                </c:pt>
                <c:pt idx="5178">
                  <c:v>12882</c:v>
                </c:pt>
                <c:pt idx="5179">
                  <c:v>12883</c:v>
                </c:pt>
                <c:pt idx="5180">
                  <c:v>12884</c:v>
                </c:pt>
                <c:pt idx="5181">
                  <c:v>12885</c:v>
                </c:pt>
                <c:pt idx="5182">
                  <c:v>12886</c:v>
                </c:pt>
                <c:pt idx="5183">
                  <c:v>12887</c:v>
                </c:pt>
                <c:pt idx="5184">
                  <c:v>12888</c:v>
                </c:pt>
                <c:pt idx="5185">
                  <c:v>12889</c:v>
                </c:pt>
                <c:pt idx="5186">
                  <c:v>12890</c:v>
                </c:pt>
                <c:pt idx="5187">
                  <c:v>12891</c:v>
                </c:pt>
                <c:pt idx="5188">
                  <c:v>12892</c:v>
                </c:pt>
                <c:pt idx="5189">
                  <c:v>12893</c:v>
                </c:pt>
                <c:pt idx="5190">
                  <c:v>12894</c:v>
                </c:pt>
                <c:pt idx="5191">
                  <c:v>12895</c:v>
                </c:pt>
                <c:pt idx="5192">
                  <c:v>12896</c:v>
                </c:pt>
                <c:pt idx="5193">
                  <c:v>12897</c:v>
                </c:pt>
                <c:pt idx="5194">
                  <c:v>12898</c:v>
                </c:pt>
                <c:pt idx="5195">
                  <c:v>12899</c:v>
                </c:pt>
                <c:pt idx="5196">
                  <c:v>12900</c:v>
                </c:pt>
                <c:pt idx="5197">
                  <c:v>12901</c:v>
                </c:pt>
                <c:pt idx="5198">
                  <c:v>12902</c:v>
                </c:pt>
                <c:pt idx="5199">
                  <c:v>12903</c:v>
                </c:pt>
                <c:pt idx="5200">
                  <c:v>12904</c:v>
                </c:pt>
                <c:pt idx="5201">
                  <c:v>12905</c:v>
                </c:pt>
                <c:pt idx="5202">
                  <c:v>12906</c:v>
                </c:pt>
                <c:pt idx="5203">
                  <c:v>12907</c:v>
                </c:pt>
                <c:pt idx="5204">
                  <c:v>12908</c:v>
                </c:pt>
                <c:pt idx="5205">
                  <c:v>12909</c:v>
                </c:pt>
                <c:pt idx="5206">
                  <c:v>12910</c:v>
                </c:pt>
                <c:pt idx="5207">
                  <c:v>12911</c:v>
                </c:pt>
                <c:pt idx="5208">
                  <c:v>12912</c:v>
                </c:pt>
                <c:pt idx="5209">
                  <c:v>12913</c:v>
                </c:pt>
                <c:pt idx="5210">
                  <c:v>12914</c:v>
                </c:pt>
                <c:pt idx="5211">
                  <c:v>12915</c:v>
                </c:pt>
                <c:pt idx="5212">
                  <c:v>12916</c:v>
                </c:pt>
                <c:pt idx="5213">
                  <c:v>12917</c:v>
                </c:pt>
                <c:pt idx="5214">
                  <c:v>12918</c:v>
                </c:pt>
                <c:pt idx="5215">
                  <c:v>12919</c:v>
                </c:pt>
                <c:pt idx="5216">
                  <c:v>12920</c:v>
                </c:pt>
                <c:pt idx="5217">
                  <c:v>12921</c:v>
                </c:pt>
                <c:pt idx="5218">
                  <c:v>12922</c:v>
                </c:pt>
                <c:pt idx="5219">
                  <c:v>12923</c:v>
                </c:pt>
                <c:pt idx="5220">
                  <c:v>12924</c:v>
                </c:pt>
                <c:pt idx="5221">
                  <c:v>12925</c:v>
                </c:pt>
                <c:pt idx="5222">
                  <c:v>12926</c:v>
                </c:pt>
                <c:pt idx="5223">
                  <c:v>12927</c:v>
                </c:pt>
                <c:pt idx="5224">
                  <c:v>12928</c:v>
                </c:pt>
                <c:pt idx="5225">
                  <c:v>12929</c:v>
                </c:pt>
                <c:pt idx="5226">
                  <c:v>12930</c:v>
                </c:pt>
                <c:pt idx="5227">
                  <c:v>12931</c:v>
                </c:pt>
                <c:pt idx="5228">
                  <c:v>12932</c:v>
                </c:pt>
                <c:pt idx="5229">
                  <c:v>12933</c:v>
                </c:pt>
                <c:pt idx="5230">
                  <c:v>12934</c:v>
                </c:pt>
                <c:pt idx="5231">
                  <c:v>12935</c:v>
                </c:pt>
                <c:pt idx="5232">
                  <c:v>12936</c:v>
                </c:pt>
                <c:pt idx="5233">
                  <c:v>12937</c:v>
                </c:pt>
                <c:pt idx="5234">
                  <c:v>12938</c:v>
                </c:pt>
                <c:pt idx="5235">
                  <c:v>12939</c:v>
                </c:pt>
                <c:pt idx="5236">
                  <c:v>12940</c:v>
                </c:pt>
                <c:pt idx="5237">
                  <c:v>12941</c:v>
                </c:pt>
                <c:pt idx="5238">
                  <c:v>12942</c:v>
                </c:pt>
                <c:pt idx="5239">
                  <c:v>12943</c:v>
                </c:pt>
                <c:pt idx="5240">
                  <c:v>12944</c:v>
                </c:pt>
                <c:pt idx="5241">
                  <c:v>12945</c:v>
                </c:pt>
                <c:pt idx="5242">
                  <c:v>12946</c:v>
                </c:pt>
                <c:pt idx="5243">
                  <c:v>12947</c:v>
                </c:pt>
                <c:pt idx="5244">
                  <c:v>12948</c:v>
                </c:pt>
                <c:pt idx="5245">
                  <c:v>12949</c:v>
                </c:pt>
                <c:pt idx="5246">
                  <c:v>12950</c:v>
                </c:pt>
                <c:pt idx="5247">
                  <c:v>12951</c:v>
                </c:pt>
                <c:pt idx="5248">
                  <c:v>12952</c:v>
                </c:pt>
                <c:pt idx="5249">
                  <c:v>12953</c:v>
                </c:pt>
                <c:pt idx="5250">
                  <c:v>12954</c:v>
                </c:pt>
                <c:pt idx="5251">
                  <c:v>12955</c:v>
                </c:pt>
                <c:pt idx="5252">
                  <c:v>12956</c:v>
                </c:pt>
                <c:pt idx="5253">
                  <c:v>12957</c:v>
                </c:pt>
                <c:pt idx="5254">
                  <c:v>12958</c:v>
                </c:pt>
                <c:pt idx="5255">
                  <c:v>12959</c:v>
                </c:pt>
                <c:pt idx="5256">
                  <c:v>12960</c:v>
                </c:pt>
                <c:pt idx="5257">
                  <c:v>12961</c:v>
                </c:pt>
                <c:pt idx="5258">
                  <c:v>12962</c:v>
                </c:pt>
                <c:pt idx="5259">
                  <c:v>12963</c:v>
                </c:pt>
                <c:pt idx="5260">
                  <c:v>12964</c:v>
                </c:pt>
                <c:pt idx="5261">
                  <c:v>12965</c:v>
                </c:pt>
                <c:pt idx="5262">
                  <c:v>12966</c:v>
                </c:pt>
                <c:pt idx="5263">
                  <c:v>12967</c:v>
                </c:pt>
                <c:pt idx="5264">
                  <c:v>12968</c:v>
                </c:pt>
                <c:pt idx="5265">
                  <c:v>12969</c:v>
                </c:pt>
                <c:pt idx="5266">
                  <c:v>12970</c:v>
                </c:pt>
                <c:pt idx="5267">
                  <c:v>12971</c:v>
                </c:pt>
                <c:pt idx="5268">
                  <c:v>12972</c:v>
                </c:pt>
                <c:pt idx="5269">
                  <c:v>12973</c:v>
                </c:pt>
                <c:pt idx="5270">
                  <c:v>12974</c:v>
                </c:pt>
                <c:pt idx="5271">
                  <c:v>12975</c:v>
                </c:pt>
                <c:pt idx="5272">
                  <c:v>12976</c:v>
                </c:pt>
                <c:pt idx="5273">
                  <c:v>12977</c:v>
                </c:pt>
                <c:pt idx="5274">
                  <c:v>12978</c:v>
                </c:pt>
                <c:pt idx="5275">
                  <c:v>12979</c:v>
                </c:pt>
                <c:pt idx="5276">
                  <c:v>12980</c:v>
                </c:pt>
                <c:pt idx="5277">
                  <c:v>12981</c:v>
                </c:pt>
                <c:pt idx="5278">
                  <c:v>12982</c:v>
                </c:pt>
                <c:pt idx="5279">
                  <c:v>12983</c:v>
                </c:pt>
                <c:pt idx="5280">
                  <c:v>12984</c:v>
                </c:pt>
                <c:pt idx="5281">
                  <c:v>12985</c:v>
                </c:pt>
                <c:pt idx="5282">
                  <c:v>12986</c:v>
                </c:pt>
                <c:pt idx="5283">
                  <c:v>12987</c:v>
                </c:pt>
                <c:pt idx="5284">
                  <c:v>12988</c:v>
                </c:pt>
                <c:pt idx="5285">
                  <c:v>12989</c:v>
                </c:pt>
                <c:pt idx="5286">
                  <c:v>12990</c:v>
                </c:pt>
                <c:pt idx="5287">
                  <c:v>12991</c:v>
                </c:pt>
                <c:pt idx="5288">
                  <c:v>12992</c:v>
                </c:pt>
                <c:pt idx="5289">
                  <c:v>12993</c:v>
                </c:pt>
                <c:pt idx="5290">
                  <c:v>12994</c:v>
                </c:pt>
                <c:pt idx="5291">
                  <c:v>12995</c:v>
                </c:pt>
                <c:pt idx="5292">
                  <c:v>12996</c:v>
                </c:pt>
                <c:pt idx="5293">
                  <c:v>12997</c:v>
                </c:pt>
                <c:pt idx="5294">
                  <c:v>12998</c:v>
                </c:pt>
                <c:pt idx="5295">
                  <c:v>12999</c:v>
                </c:pt>
                <c:pt idx="5296">
                  <c:v>13000</c:v>
                </c:pt>
                <c:pt idx="5297">
                  <c:v>13001</c:v>
                </c:pt>
                <c:pt idx="5298">
                  <c:v>13002</c:v>
                </c:pt>
                <c:pt idx="5299">
                  <c:v>13003</c:v>
                </c:pt>
                <c:pt idx="5300">
                  <c:v>13004</c:v>
                </c:pt>
                <c:pt idx="5301">
                  <c:v>13005</c:v>
                </c:pt>
                <c:pt idx="5302">
                  <c:v>13006</c:v>
                </c:pt>
                <c:pt idx="5303">
                  <c:v>13007</c:v>
                </c:pt>
                <c:pt idx="5304">
                  <c:v>13008</c:v>
                </c:pt>
                <c:pt idx="5305">
                  <c:v>13009</c:v>
                </c:pt>
                <c:pt idx="5306">
                  <c:v>13010</c:v>
                </c:pt>
                <c:pt idx="5307">
                  <c:v>13011</c:v>
                </c:pt>
                <c:pt idx="5308">
                  <c:v>13012</c:v>
                </c:pt>
                <c:pt idx="5309">
                  <c:v>13013</c:v>
                </c:pt>
                <c:pt idx="5310">
                  <c:v>13014</c:v>
                </c:pt>
                <c:pt idx="5311">
                  <c:v>13015</c:v>
                </c:pt>
                <c:pt idx="5312">
                  <c:v>13016</c:v>
                </c:pt>
                <c:pt idx="5313">
                  <c:v>13017</c:v>
                </c:pt>
                <c:pt idx="5314">
                  <c:v>13018</c:v>
                </c:pt>
                <c:pt idx="5315">
                  <c:v>13019</c:v>
                </c:pt>
                <c:pt idx="5316">
                  <c:v>13020</c:v>
                </c:pt>
                <c:pt idx="5317">
                  <c:v>13021</c:v>
                </c:pt>
                <c:pt idx="5318">
                  <c:v>13022</c:v>
                </c:pt>
                <c:pt idx="5319">
                  <c:v>13023</c:v>
                </c:pt>
                <c:pt idx="5320">
                  <c:v>13024</c:v>
                </c:pt>
                <c:pt idx="5321">
                  <c:v>13025</c:v>
                </c:pt>
                <c:pt idx="5322">
                  <c:v>13026</c:v>
                </c:pt>
                <c:pt idx="5323">
                  <c:v>13027</c:v>
                </c:pt>
                <c:pt idx="5324">
                  <c:v>13028</c:v>
                </c:pt>
                <c:pt idx="5325">
                  <c:v>13029</c:v>
                </c:pt>
                <c:pt idx="5326">
                  <c:v>13030</c:v>
                </c:pt>
                <c:pt idx="5327">
                  <c:v>13031</c:v>
                </c:pt>
                <c:pt idx="5328">
                  <c:v>13032</c:v>
                </c:pt>
                <c:pt idx="5329">
                  <c:v>13033</c:v>
                </c:pt>
                <c:pt idx="5330">
                  <c:v>13034</c:v>
                </c:pt>
                <c:pt idx="5331">
                  <c:v>13035</c:v>
                </c:pt>
                <c:pt idx="5332">
                  <c:v>13036</c:v>
                </c:pt>
                <c:pt idx="5333">
                  <c:v>13037</c:v>
                </c:pt>
                <c:pt idx="5334">
                  <c:v>13038</c:v>
                </c:pt>
                <c:pt idx="5335">
                  <c:v>13039</c:v>
                </c:pt>
                <c:pt idx="5336">
                  <c:v>13040</c:v>
                </c:pt>
                <c:pt idx="5337">
                  <c:v>13041</c:v>
                </c:pt>
                <c:pt idx="5338">
                  <c:v>13042</c:v>
                </c:pt>
                <c:pt idx="5339">
                  <c:v>13043</c:v>
                </c:pt>
                <c:pt idx="5340">
                  <c:v>13044</c:v>
                </c:pt>
                <c:pt idx="5341">
                  <c:v>13045</c:v>
                </c:pt>
                <c:pt idx="5342">
                  <c:v>13046</c:v>
                </c:pt>
                <c:pt idx="5343">
                  <c:v>13047</c:v>
                </c:pt>
                <c:pt idx="5344">
                  <c:v>13048</c:v>
                </c:pt>
                <c:pt idx="5345">
                  <c:v>13049</c:v>
                </c:pt>
                <c:pt idx="5346">
                  <c:v>13050</c:v>
                </c:pt>
                <c:pt idx="5347">
                  <c:v>13051</c:v>
                </c:pt>
                <c:pt idx="5348">
                  <c:v>13052</c:v>
                </c:pt>
                <c:pt idx="5349">
                  <c:v>13053</c:v>
                </c:pt>
                <c:pt idx="5350">
                  <c:v>13054</c:v>
                </c:pt>
                <c:pt idx="5351">
                  <c:v>13055</c:v>
                </c:pt>
                <c:pt idx="5352">
                  <c:v>13056</c:v>
                </c:pt>
                <c:pt idx="5353">
                  <c:v>13057</c:v>
                </c:pt>
                <c:pt idx="5354">
                  <c:v>13058</c:v>
                </c:pt>
                <c:pt idx="5355">
                  <c:v>13059</c:v>
                </c:pt>
                <c:pt idx="5356">
                  <c:v>13060</c:v>
                </c:pt>
                <c:pt idx="5357">
                  <c:v>13061</c:v>
                </c:pt>
                <c:pt idx="5358">
                  <c:v>13062</c:v>
                </c:pt>
                <c:pt idx="5359">
                  <c:v>13063</c:v>
                </c:pt>
                <c:pt idx="5360">
                  <c:v>13064</c:v>
                </c:pt>
                <c:pt idx="5361">
                  <c:v>13065</c:v>
                </c:pt>
                <c:pt idx="5362">
                  <c:v>13066</c:v>
                </c:pt>
                <c:pt idx="5363">
                  <c:v>13067</c:v>
                </c:pt>
                <c:pt idx="5364">
                  <c:v>13068</c:v>
                </c:pt>
                <c:pt idx="5365">
                  <c:v>13069</c:v>
                </c:pt>
                <c:pt idx="5366">
                  <c:v>13070</c:v>
                </c:pt>
                <c:pt idx="5367">
                  <c:v>13071</c:v>
                </c:pt>
                <c:pt idx="5368">
                  <c:v>13072</c:v>
                </c:pt>
                <c:pt idx="5369">
                  <c:v>13073</c:v>
                </c:pt>
                <c:pt idx="5370">
                  <c:v>13074</c:v>
                </c:pt>
                <c:pt idx="5371">
                  <c:v>13075</c:v>
                </c:pt>
                <c:pt idx="5372">
                  <c:v>13076</c:v>
                </c:pt>
                <c:pt idx="5373">
                  <c:v>13077</c:v>
                </c:pt>
                <c:pt idx="5374">
                  <c:v>13078</c:v>
                </c:pt>
                <c:pt idx="5375">
                  <c:v>13079</c:v>
                </c:pt>
                <c:pt idx="5376">
                  <c:v>13080</c:v>
                </c:pt>
                <c:pt idx="5377">
                  <c:v>13081</c:v>
                </c:pt>
                <c:pt idx="5378">
                  <c:v>13082</c:v>
                </c:pt>
                <c:pt idx="5379">
                  <c:v>13083</c:v>
                </c:pt>
                <c:pt idx="5380">
                  <c:v>13084</c:v>
                </c:pt>
                <c:pt idx="5381">
                  <c:v>13085</c:v>
                </c:pt>
                <c:pt idx="5382">
                  <c:v>13086</c:v>
                </c:pt>
                <c:pt idx="5383">
                  <c:v>13087</c:v>
                </c:pt>
                <c:pt idx="5384">
                  <c:v>13088</c:v>
                </c:pt>
                <c:pt idx="5385">
                  <c:v>13089</c:v>
                </c:pt>
                <c:pt idx="5386">
                  <c:v>13090</c:v>
                </c:pt>
                <c:pt idx="5387">
                  <c:v>13091</c:v>
                </c:pt>
                <c:pt idx="5388">
                  <c:v>13092</c:v>
                </c:pt>
                <c:pt idx="5389">
                  <c:v>13093</c:v>
                </c:pt>
                <c:pt idx="5390">
                  <c:v>13094</c:v>
                </c:pt>
                <c:pt idx="5391">
                  <c:v>13095</c:v>
                </c:pt>
                <c:pt idx="5392">
                  <c:v>13096</c:v>
                </c:pt>
                <c:pt idx="5393">
                  <c:v>13097</c:v>
                </c:pt>
                <c:pt idx="5394">
                  <c:v>13098</c:v>
                </c:pt>
                <c:pt idx="5395">
                  <c:v>13099</c:v>
                </c:pt>
                <c:pt idx="5396">
                  <c:v>13100</c:v>
                </c:pt>
                <c:pt idx="5397">
                  <c:v>13101</c:v>
                </c:pt>
                <c:pt idx="5398">
                  <c:v>13102</c:v>
                </c:pt>
                <c:pt idx="5399">
                  <c:v>13103</c:v>
                </c:pt>
                <c:pt idx="5400">
                  <c:v>13104</c:v>
                </c:pt>
                <c:pt idx="5401">
                  <c:v>13105</c:v>
                </c:pt>
                <c:pt idx="5402">
                  <c:v>13106</c:v>
                </c:pt>
                <c:pt idx="5403">
                  <c:v>13107</c:v>
                </c:pt>
                <c:pt idx="5404">
                  <c:v>13108</c:v>
                </c:pt>
                <c:pt idx="5405">
                  <c:v>13109</c:v>
                </c:pt>
                <c:pt idx="5406">
                  <c:v>13110</c:v>
                </c:pt>
                <c:pt idx="5407">
                  <c:v>13111</c:v>
                </c:pt>
                <c:pt idx="5408">
                  <c:v>13112</c:v>
                </c:pt>
                <c:pt idx="5409">
                  <c:v>13113</c:v>
                </c:pt>
                <c:pt idx="5410">
                  <c:v>13114</c:v>
                </c:pt>
                <c:pt idx="5411">
                  <c:v>13115</c:v>
                </c:pt>
                <c:pt idx="5412">
                  <c:v>13116</c:v>
                </c:pt>
                <c:pt idx="5413">
                  <c:v>13117</c:v>
                </c:pt>
                <c:pt idx="5414">
                  <c:v>13118</c:v>
                </c:pt>
                <c:pt idx="5415">
                  <c:v>13119</c:v>
                </c:pt>
                <c:pt idx="5416">
                  <c:v>13120</c:v>
                </c:pt>
                <c:pt idx="5417">
                  <c:v>13121</c:v>
                </c:pt>
                <c:pt idx="5418">
                  <c:v>13122</c:v>
                </c:pt>
                <c:pt idx="5419">
                  <c:v>13123</c:v>
                </c:pt>
                <c:pt idx="5420">
                  <c:v>13124</c:v>
                </c:pt>
                <c:pt idx="5421">
                  <c:v>13125</c:v>
                </c:pt>
                <c:pt idx="5422">
                  <c:v>13126</c:v>
                </c:pt>
                <c:pt idx="5423">
                  <c:v>13127</c:v>
                </c:pt>
                <c:pt idx="5424">
                  <c:v>13128</c:v>
                </c:pt>
                <c:pt idx="5425">
                  <c:v>13129</c:v>
                </c:pt>
                <c:pt idx="5426">
                  <c:v>13130</c:v>
                </c:pt>
                <c:pt idx="5427">
                  <c:v>13131</c:v>
                </c:pt>
                <c:pt idx="5428">
                  <c:v>13132</c:v>
                </c:pt>
                <c:pt idx="5429">
                  <c:v>13133</c:v>
                </c:pt>
                <c:pt idx="5430">
                  <c:v>13134</c:v>
                </c:pt>
                <c:pt idx="5431">
                  <c:v>13135</c:v>
                </c:pt>
                <c:pt idx="5432">
                  <c:v>13136</c:v>
                </c:pt>
                <c:pt idx="5433">
                  <c:v>13137</c:v>
                </c:pt>
                <c:pt idx="5434">
                  <c:v>13138</c:v>
                </c:pt>
                <c:pt idx="5435">
                  <c:v>13139</c:v>
                </c:pt>
                <c:pt idx="5436">
                  <c:v>13140</c:v>
                </c:pt>
                <c:pt idx="5437">
                  <c:v>13141</c:v>
                </c:pt>
                <c:pt idx="5438">
                  <c:v>13142</c:v>
                </c:pt>
                <c:pt idx="5439">
                  <c:v>13143</c:v>
                </c:pt>
                <c:pt idx="5440">
                  <c:v>13144</c:v>
                </c:pt>
                <c:pt idx="5441">
                  <c:v>13145</c:v>
                </c:pt>
                <c:pt idx="5442">
                  <c:v>13146</c:v>
                </c:pt>
                <c:pt idx="5443">
                  <c:v>13147</c:v>
                </c:pt>
                <c:pt idx="5444">
                  <c:v>13148</c:v>
                </c:pt>
                <c:pt idx="5445">
                  <c:v>13149</c:v>
                </c:pt>
                <c:pt idx="5446">
                  <c:v>13150</c:v>
                </c:pt>
                <c:pt idx="5447">
                  <c:v>13151</c:v>
                </c:pt>
                <c:pt idx="5448">
                  <c:v>13152</c:v>
                </c:pt>
                <c:pt idx="5449">
                  <c:v>13153</c:v>
                </c:pt>
                <c:pt idx="5450">
                  <c:v>13154</c:v>
                </c:pt>
                <c:pt idx="5451">
                  <c:v>13155</c:v>
                </c:pt>
                <c:pt idx="5452">
                  <c:v>13156</c:v>
                </c:pt>
                <c:pt idx="5453">
                  <c:v>13157</c:v>
                </c:pt>
                <c:pt idx="5454">
                  <c:v>13158</c:v>
                </c:pt>
                <c:pt idx="5455">
                  <c:v>13159</c:v>
                </c:pt>
                <c:pt idx="5456">
                  <c:v>13160</c:v>
                </c:pt>
                <c:pt idx="5457">
                  <c:v>13161</c:v>
                </c:pt>
                <c:pt idx="5458">
                  <c:v>13162</c:v>
                </c:pt>
                <c:pt idx="5459">
                  <c:v>13163</c:v>
                </c:pt>
                <c:pt idx="5460">
                  <c:v>13164</c:v>
                </c:pt>
                <c:pt idx="5461">
                  <c:v>13165</c:v>
                </c:pt>
                <c:pt idx="5462">
                  <c:v>13166</c:v>
                </c:pt>
                <c:pt idx="5463">
                  <c:v>13167</c:v>
                </c:pt>
                <c:pt idx="5464">
                  <c:v>13168</c:v>
                </c:pt>
                <c:pt idx="5465">
                  <c:v>13169</c:v>
                </c:pt>
                <c:pt idx="5466">
                  <c:v>13170</c:v>
                </c:pt>
                <c:pt idx="5467">
                  <c:v>13171</c:v>
                </c:pt>
                <c:pt idx="5468">
                  <c:v>13172</c:v>
                </c:pt>
                <c:pt idx="5469">
                  <c:v>13173</c:v>
                </c:pt>
                <c:pt idx="5470">
                  <c:v>13174</c:v>
                </c:pt>
                <c:pt idx="5471">
                  <c:v>13175</c:v>
                </c:pt>
                <c:pt idx="5472">
                  <c:v>13176</c:v>
                </c:pt>
                <c:pt idx="5473">
                  <c:v>13177</c:v>
                </c:pt>
                <c:pt idx="5474">
                  <c:v>13178</c:v>
                </c:pt>
                <c:pt idx="5475">
                  <c:v>13179</c:v>
                </c:pt>
                <c:pt idx="5476">
                  <c:v>13180</c:v>
                </c:pt>
                <c:pt idx="5477">
                  <c:v>13181</c:v>
                </c:pt>
                <c:pt idx="5478">
                  <c:v>13182</c:v>
                </c:pt>
                <c:pt idx="5479">
                  <c:v>13183</c:v>
                </c:pt>
                <c:pt idx="5480">
                  <c:v>13184</c:v>
                </c:pt>
                <c:pt idx="5481">
                  <c:v>13185</c:v>
                </c:pt>
                <c:pt idx="5482">
                  <c:v>13186</c:v>
                </c:pt>
                <c:pt idx="5483">
                  <c:v>13187</c:v>
                </c:pt>
                <c:pt idx="5484">
                  <c:v>13188</c:v>
                </c:pt>
                <c:pt idx="5485">
                  <c:v>13189</c:v>
                </c:pt>
                <c:pt idx="5486">
                  <c:v>13190</c:v>
                </c:pt>
                <c:pt idx="5487">
                  <c:v>13191</c:v>
                </c:pt>
                <c:pt idx="5488">
                  <c:v>13192</c:v>
                </c:pt>
                <c:pt idx="5489">
                  <c:v>13193</c:v>
                </c:pt>
                <c:pt idx="5490">
                  <c:v>13194</c:v>
                </c:pt>
                <c:pt idx="5491">
                  <c:v>13195</c:v>
                </c:pt>
                <c:pt idx="5492">
                  <c:v>13196</c:v>
                </c:pt>
                <c:pt idx="5493">
                  <c:v>13197</c:v>
                </c:pt>
                <c:pt idx="5494">
                  <c:v>13198</c:v>
                </c:pt>
                <c:pt idx="5495">
                  <c:v>13199</c:v>
                </c:pt>
                <c:pt idx="5496">
                  <c:v>13200</c:v>
                </c:pt>
                <c:pt idx="5497">
                  <c:v>13201</c:v>
                </c:pt>
                <c:pt idx="5498">
                  <c:v>13202</c:v>
                </c:pt>
                <c:pt idx="5499">
                  <c:v>13203</c:v>
                </c:pt>
                <c:pt idx="5500">
                  <c:v>13204</c:v>
                </c:pt>
                <c:pt idx="5501">
                  <c:v>13205</c:v>
                </c:pt>
                <c:pt idx="5502">
                  <c:v>13206</c:v>
                </c:pt>
                <c:pt idx="5503">
                  <c:v>13207</c:v>
                </c:pt>
                <c:pt idx="5504">
                  <c:v>13208</c:v>
                </c:pt>
                <c:pt idx="5505">
                  <c:v>13209</c:v>
                </c:pt>
                <c:pt idx="5506">
                  <c:v>13210</c:v>
                </c:pt>
                <c:pt idx="5507">
                  <c:v>13211</c:v>
                </c:pt>
                <c:pt idx="5508">
                  <c:v>13212</c:v>
                </c:pt>
                <c:pt idx="5509">
                  <c:v>13213</c:v>
                </c:pt>
                <c:pt idx="5510">
                  <c:v>13214</c:v>
                </c:pt>
                <c:pt idx="5511">
                  <c:v>13215</c:v>
                </c:pt>
                <c:pt idx="5512">
                  <c:v>13216</c:v>
                </c:pt>
                <c:pt idx="5513">
                  <c:v>13217</c:v>
                </c:pt>
                <c:pt idx="5514">
                  <c:v>13218</c:v>
                </c:pt>
                <c:pt idx="5515">
                  <c:v>13219</c:v>
                </c:pt>
                <c:pt idx="5516">
                  <c:v>13220</c:v>
                </c:pt>
                <c:pt idx="5517">
                  <c:v>13221</c:v>
                </c:pt>
                <c:pt idx="5518">
                  <c:v>13222</c:v>
                </c:pt>
                <c:pt idx="5519">
                  <c:v>13223</c:v>
                </c:pt>
                <c:pt idx="5520">
                  <c:v>13224</c:v>
                </c:pt>
                <c:pt idx="5521">
                  <c:v>13225</c:v>
                </c:pt>
                <c:pt idx="5522">
                  <c:v>13226</c:v>
                </c:pt>
                <c:pt idx="5523">
                  <c:v>13227</c:v>
                </c:pt>
                <c:pt idx="5524">
                  <c:v>13228</c:v>
                </c:pt>
                <c:pt idx="5525">
                  <c:v>13229</c:v>
                </c:pt>
                <c:pt idx="5526">
                  <c:v>13230</c:v>
                </c:pt>
                <c:pt idx="5527">
                  <c:v>13231</c:v>
                </c:pt>
                <c:pt idx="5528">
                  <c:v>13232</c:v>
                </c:pt>
                <c:pt idx="5529">
                  <c:v>13233</c:v>
                </c:pt>
                <c:pt idx="5530">
                  <c:v>13234</c:v>
                </c:pt>
                <c:pt idx="5531">
                  <c:v>13235</c:v>
                </c:pt>
                <c:pt idx="5532">
                  <c:v>13236</c:v>
                </c:pt>
                <c:pt idx="5533">
                  <c:v>13237</c:v>
                </c:pt>
                <c:pt idx="5534">
                  <c:v>13238</c:v>
                </c:pt>
                <c:pt idx="5535">
                  <c:v>13239</c:v>
                </c:pt>
                <c:pt idx="5536">
                  <c:v>13240</c:v>
                </c:pt>
                <c:pt idx="5537">
                  <c:v>13241</c:v>
                </c:pt>
                <c:pt idx="5538">
                  <c:v>13242</c:v>
                </c:pt>
                <c:pt idx="5539">
                  <c:v>13243</c:v>
                </c:pt>
                <c:pt idx="5540">
                  <c:v>13244</c:v>
                </c:pt>
                <c:pt idx="5541">
                  <c:v>13245</c:v>
                </c:pt>
                <c:pt idx="5542">
                  <c:v>13246</c:v>
                </c:pt>
                <c:pt idx="5543">
                  <c:v>13247</c:v>
                </c:pt>
                <c:pt idx="5544">
                  <c:v>13248</c:v>
                </c:pt>
                <c:pt idx="5545">
                  <c:v>13249</c:v>
                </c:pt>
                <c:pt idx="5546">
                  <c:v>13250</c:v>
                </c:pt>
                <c:pt idx="5547">
                  <c:v>13251</c:v>
                </c:pt>
                <c:pt idx="5548">
                  <c:v>13252</c:v>
                </c:pt>
                <c:pt idx="5549">
                  <c:v>13253</c:v>
                </c:pt>
                <c:pt idx="5550">
                  <c:v>13254</c:v>
                </c:pt>
                <c:pt idx="5551">
                  <c:v>13255</c:v>
                </c:pt>
                <c:pt idx="5552">
                  <c:v>13256</c:v>
                </c:pt>
                <c:pt idx="5553">
                  <c:v>13257</c:v>
                </c:pt>
                <c:pt idx="5554">
                  <c:v>13258</c:v>
                </c:pt>
                <c:pt idx="5555">
                  <c:v>13259</c:v>
                </c:pt>
                <c:pt idx="5556">
                  <c:v>13260</c:v>
                </c:pt>
                <c:pt idx="5557">
                  <c:v>13261</c:v>
                </c:pt>
                <c:pt idx="5558">
                  <c:v>13262</c:v>
                </c:pt>
                <c:pt idx="5559">
                  <c:v>13263</c:v>
                </c:pt>
                <c:pt idx="5560">
                  <c:v>13264</c:v>
                </c:pt>
                <c:pt idx="5561">
                  <c:v>13265</c:v>
                </c:pt>
                <c:pt idx="5562">
                  <c:v>13266</c:v>
                </c:pt>
                <c:pt idx="5563">
                  <c:v>13267</c:v>
                </c:pt>
                <c:pt idx="5564">
                  <c:v>13268</c:v>
                </c:pt>
                <c:pt idx="5565">
                  <c:v>13269</c:v>
                </c:pt>
                <c:pt idx="5566">
                  <c:v>13270</c:v>
                </c:pt>
                <c:pt idx="5567">
                  <c:v>13271</c:v>
                </c:pt>
                <c:pt idx="5568">
                  <c:v>13272</c:v>
                </c:pt>
                <c:pt idx="5569">
                  <c:v>13273</c:v>
                </c:pt>
                <c:pt idx="5570">
                  <c:v>13274</c:v>
                </c:pt>
                <c:pt idx="5571">
                  <c:v>13275</c:v>
                </c:pt>
                <c:pt idx="5572">
                  <c:v>13276</c:v>
                </c:pt>
                <c:pt idx="5573">
                  <c:v>13277</c:v>
                </c:pt>
                <c:pt idx="5574">
                  <c:v>13278</c:v>
                </c:pt>
                <c:pt idx="5575">
                  <c:v>13279</c:v>
                </c:pt>
                <c:pt idx="5576">
                  <c:v>13280</c:v>
                </c:pt>
                <c:pt idx="5577">
                  <c:v>13281</c:v>
                </c:pt>
                <c:pt idx="5578">
                  <c:v>13282</c:v>
                </c:pt>
                <c:pt idx="5579">
                  <c:v>13283</c:v>
                </c:pt>
                <c:pt idx="5580">
                  <c:v>13284</c:v>
                </c:pt>
                <c:pt idx="5581">
                  <c:v>13285</c:v>
                </c:pt>
                <c:pt idx="5582">
                  <c:v>13286</c:v>
                </c:pt>
                <c:pt idx="5583">
                  <c:v>13287</c:v>
                </c:pt>
                <c:pt idx="5584">
                  <c:v>13288</c:v>
                </c:pt>
                <c:pt idx="5585">
                  <c:v>13289</c:v>
                </c:pt>
                <c:pt idx="5586">
                  <c:v>13290</c:v>
                </c:pt>
                <c:pt idx="5587">
                  <c:v>13291</c:v>
                </c:pt>
                <c:pt idx="5588">
                  <c:v>13292</c:v>
                </c:pt>
                <c:pt idx="5589">
                  <c:v>13293</c:v>
                </c:pt>
                <c:pt idx="5590">
                  <c:v>13294</c:v>
                </c:pt>
                <c:pt idx="5591">
                  <c:v>13295</c:v>
                </c:pt>
                <c:pt idx="5592">
                  <c:v>13296</c:v>
                </c:pt>
                <c:pt idx="5593">
                  <c:v>13297</c:v>
                </c:pt>
                <c:pt idx="5594">
                  <c:v>13298</c:v>
                </c:pt>
                <c:pt idx="5595">
                  <c:v>13299</c:v>
                </c:pt>
                <c:pt idx="5596">
                  <c:v>13300</c:v>
                </c:pt>
                <c:pt idx="5597">
                  <c:v>13301</c:v>
                </c:pt>
                <c:pt idx="5598">
                  <c:v>13302</c:v>
                </c:pt>
                <c:pt idx="5599">
                  <c:v>13303</c:v>
                </c:pt>
                <c:pt idx="5600">
                  <c:v>13304</c:v>
                </c:pt>
                <c:pt idx="5601">
                  <c:v>13305</c:v>
                </c:pt>
                <c:pt idx="5602">
                  <c:v>13306</c:v>
                </c:pt>
                <c:pt idx="5603">
                  <c:v>13307</c:v>
                </c:pt>
                <c:pt idx="5604">
                  <c:v>13308</c:v>
                </c:pt>
                <c:pt idx="5605">
                  <c:v>13309</c:v>
                </c:pt>
                <c:pt idx="5606">
                  <c:v>13310</c:v>
                </c:pt>
                <c:pt idx="5607">
                  <c:v>13311</c:v>
                </c:pt>
                <c:pt idx="5608">
                  <c:v>13312</c:v>
                </c:pt>
                <c:pt idx="5609">
                  <c:v>13313</c:v>
                </c:pt>
                <c:pt idx="5610">
                  <c:v>13314</c:v>
                </c:pt>
                <c:pt idx="5611">
                  <c:v>13315</c:v>
                </c:pt>
                <c:pt idx="5612">
                  <c:v>13316</c:v>
                </c:pt>
                <c:pt idx="5613">
                  <c:v>13317</c:v>
                </c:pt>
                <c:pt idx="5614">
                  <c:v>13318</c:v>
                </c:pt>
                <c:pt idx="5615">
                  <c:v>13319</c:v>
                </c:pt>
                <c:pt idx="5616">
                  <c:v>13320</c:v>
                </c:pt>
                <c:pt idx="5617">
                  <c:v>13321</c:v>
                </c:pt>
                <c:pt idx="5618">
                  <c:v>13322</c:v>
                </c:pt>
                <c:pt idx="5619">
                  <c:v>13323</c:v>
                </c:pt>
                <c:pt idx="5620">
                  <c:v>13324</c:v>
                </c:pt>
                <c:pt idx="5621">
                  <c:v>13325</c:v>
                </c:pt>
                <c:pt idx="5622">
                  <c:v>13326</c:v>
                </c:pt>
                <c:pt idx="5623">
                  <c:v>13327</c:v>
                </c:pt>
                <c:pt idx="5624">
                  <c:v>13328</c:v>
                </c:pt>
                <c:pt idx="5625">
                  <c:v>13329</c:v>
                </c:pt>
                <c:pt idx="5626">
                  <c:v>13330</c:v>
                </c:pt>
                <c:pt idx="5627">
                  <c:v>13331</c:v>
                </c:pt>
                <c:pt idx="5628">
                  <c:v>13332</c:v>
                </c:pt>
                <c:pt idx="5629">
                  <c:v>13333</c:v>
                </c:pt>
                <c:pt idx="5630">
                  <c:v>13334</c:v>
                </c:pt>
                <c:pt idx="5631">
                  <c:v>13335</c:v>
                </c:pt>
                <c:pt idx="5632">
                  <c:v>13336</c:v>
                </c:pt>
                <c:pt idx="5633">
                  <c:v>13337</c:v>
                </c:pt>
                <c:pt idx="5634">
                  <c:v>13338</c:v>
                </c:pt>
                <c:pt idx="5635">
                  <c:v>13339</c:v>
                </c:pt>
                <c:pt idx="5636">
                  <c:v>13340</c:v>
                </c:pt>
                <c:pt idx="5637">
                  <c:v>13341</c:v>
                </c:pt>
                <c:pt idx="5638">
                  <c:v>13342</c:v>
                </c:pt>
                <c:pt idx="5639">
                  <c:v>13343</c:v>
                </c:pt>
                <c:pt idx="5640">
                  <c:v>13344</c:v>
                </c:pt>
                <c:pt idx="5641">
                  <c:v>13345</c:v>
                </c:pt>
                <c:pt idx="5642">
                  <c:v>13346</c:v>
                </c:pt>
                <c:pt idx="5643">
                  <c:v>13347</c:v>
                </c:pt>
                <c:pt idx="5644">
                  <c:v>13348</c:v>
                </c:pt>
                <c:pt idx="5645">
                  <c:v>13349</c:v>
                </c:pt>
                <c:pt idx="5646">
                  <c:v>13350</c:v>
                </c:pt>
                <c:pt idx="5647">
                  <c:v>13351</c:v>
                </c:pt>
                <c:pt idx="5648">
                  <c:v>13352</c:v>
                </c:pt>
                <c:pt idx="5649">
                  <c:v>13353</c:v>
                </c:pt>
                <c:pt idx="5650">
                  <c:v>13354</c:v>
                </c:pt>
                <c:pt idx="5651">
                  <c:v>13355</c:v>
                </c:pt>
                <c:pt idx="5652">
                  <c:v>13356</c:v>
                </c:pt>
                <c:pt idx="5653">
                  <c:v>13357</c:v>
                </c:pt>
                <c:pt idx="5654">
                  <c:v>13358</c:v>
                </c:pt>
                <c:pt idx="5655">
                  <c:v>13359</c:v>
                </c:pt>
                <c:pt idx="5656">
                  <c:v>13360</c:v>
                </c:pt>
                <c:pt idx="5657">
                  <c:v>13361</c:v>
                </c:pt>
                <c:pt idx="5658">
                  <c:v>13362</c:v>
                </c:pt>
                <c:pt idx="5659">
                  <c:v>13363</c:v>
                </c:pt>
                <c:pt idx="5660">
                  <c:v>13364</c:v>
                </c:pt>
                <c:pt idx="5661">
                  <c:v>13365</c:v>
                </c:pt>
                <c:pt idx="5662">
                  <c:v>13366</c:v>
                </c:pt>
                <c:pt idx="5663">
                  <c:v>13367</c:v>
                </c:pt>
                <c:pt idx="5664">
                  <c:v>13368</c:v>
                </c:pt>
                <c:pt idx="5665">
                  <c:v>13369</c:v>
                </c:pt>
                <c:pt idx="5666">
                  <c:v>13370</c:v>
                </c:pt>
                <c:pt idx="5667">
                  <c:v>13371</c:v>
                </c:pt>
                <c:pt idx="5668">
                  <c:v>13372</c:v>
                </c:pt>
                <c:pt idx="5669">
                  <c:v>13373</c:v>
                </c:pt>
                <c:pt idx="5670">
                  <c:v>13374</c:v>
                </c:pt>
                <c:pt idx="5671">
                  <c:v>13375</c:v>
                </c:pt>
                <c:pt idx="5672">
                  <c:v>13376</c:v>
                </c:pt>
                <c:pt idx="5673">
                  <c:v>13377</c:v>
                </c:pt>
                <c:pt idx="5674">
                  <c:v>13378</c:v>
                </c:pt>
                <c:pt idx="5675">
                  <c:v>13379</c:v>
                </c:pt>
                <c:pt idx="5676">
                  <c:v>13380</c:v>
                </c:pt>
                <c:pt idx="5677">
                  <c:v>13381</c:v>
                </c:pt>
                <c:pt idx="5678">
                  <c:v>13382</c:v>
                </c:pt>
                <c:pt idx="5679">
                  <c:v>13383</c:v>
                </c:pt>
                <c:pt idx="5680">
                  <c:v>13384</c:v>
                </c:pt>
                <c:pt idx="5681">
                  <c:v>13385</c:v>
                </c:pt>
                <c:pt idx="5682">
                  <c:v>13386</c:v>
                </c:pt>
                <c:pt idx="5683">
                  <c:v>13387</c:v>
                </c:pt>
                <c:pt idx="5684">
                  <c:v>13388</c:v>
                </c:pt>
                <c:pt idx="5685">
                  <c:v>13389</c:v>
                </c:pt>
                <c:pt idx="5686">
                  <c:v>13390</c:v>
                </c:pt>
                <c:pt idx="5687">
                  <c:v>13391</c:v>
                </c:pt>
                <c:pt idx="5688">
                  <c:v>13392</c:v>
                </c:pt>
                <c:pt idx="5689">
                  <c:v>13393</c:v>
                </c:pt>
                <c:pt idx="5690">
                  <c:v>13394</c:v>
                </c:pt>
                <c:pt idx="5691">
                  <c:v>13395</c:v>
                </c:pt>
                <c:pt idx="5692">
                  <c:v>13396</c:v>
                </c:pt>
                <c:pt idx="5693">
                  <c:v>13397</c:v>
                </c:pt>
                <c:pt idx="5694">
                  <c:v>13398</c:v>
                </c:pt>
                <c:pt idx="5695">
                  <c:v>13399</c:v>
                </c:pt>
                <c:pt idx="5696">
                  <c:v>13400</c:v>
                </c:pt>
                <c:pt idx="5697">
                  <c:v>13401</c:v>
                </c:pt>
                <c:pt idx="5698">
                  <c:v>13402</c:v>
                </c:pt>
                <c:pt idx="5699">
                  <c:v>13403</c:v>
                </c:pt>
                <c:pt idx="5700">
                  <c:v>13404</c:v>
                </c:pt>
                <c:pt idx="5701">
                  <c:v>13405</c:v>
                </c:pt>
                <c:pt idx="5702">
                  <c:v>13406</c:v>
                </c:pt>
                <c:pt idx="5703">
                  <c:v>13407</c:v>
                </c:pt>
                <c:pt idx="5704">
                  <c:v>13408</c:v>
                </c:pt>
                <c:pt idx="5705">
                  <c:v>13409</c:v>
                </c:pt>
                <c:pt idx="5706">
                  <c:v>13410</c:v>
                </c:pt>
                <c:pt idx="5707">
                  <c:v>13411</c:v>
                </c:pt>
                <c:pt idx="5708">
                  <c:v>13412</c:v>
                </c:pt>
                <c:pt idx="5709">
                  <c:v>13413</c:v>
                </c:pt>
                <c:pt idx="5710">
                  <c:v>13414</c:v>
                </c:pt>
                <c:pt idx="5711">
                  <c:v>13415</c:v>
                </c:pt>
                <c:pt idx="5712">
                  <c:v>13416</c:v>
                </c:pt>
                <c:pt idx="5713">
                  <c:v>13417</c:v>
                </c:pt>
                <c:pt idx="5714">
                  <c:v>13418</c:v>
                </c:pt>
                <c:pt idx="5715">
                  <c:v>13419</c:v>
                </c:pt>
                <c:pt idx="5716">
                  <c:v>13420</c:v>
                </c:pt>
                <c:pt idx="5717">
                  <c:v>13421</c:v>
                </c:pt>
                <c:pt idx="5718">
                  <c:v>13422</c:v>
                </c:pt>
                <c:pt idx="5719">
                  <c:v>13423</c:v>
                </c:pt>
                <c:pt idx="5720">
                  <c:v>13424</c:v>
                </c:pt>
                <c:pt idx="5721">
                  <c:v>13425</c:v>
                </c:pt>
                <c:pt idx="5722">
                  <c:v>13426</c:v>
                </c:pt>
                <c:pt idx="5723">
                  <c:v>13427</c:v>
                </c:pt>
                <c:pt idx="5724">
                  <c:v>13428</c:v>
                </c:pt>
                <c:pt idx="5725">
                  <c:v>13429</c:v>
                </c:pt>
                <c:pt idx="5726">
                  <c:v>13430</c:v>
                </c:pt>
                <c:pt idx="5727">
                  <c:v>13431</c:v>
                </c:pt>
                <c:pt idx="5728">
                  <c:v>13432</c:v>
                </c:pt>
                <c:pt idx="5729">
                  <c:v>13433</c:v>
                </c:pt>
                <c:pt idx="5730">
                  <c:v>13434</c:v>
                </c:pt>
                <c:pt idx="5731">
                  <c:v>13435</c:v>
                </c:pt>
                <c:pt idx="5732">
                  <c:v>13436</c:v>
                </c:pt>
                <c:pt idx="5733">
                  <c:v>13437</c:v>
                </c:pt>
                <c:pt idx="5734">
                  <c:v>13438</c:v>
                </c:pt>
                <c:pt idx="5735">
                  <c:v>13439</c:v>
                </c:pt>
                <c:pt idx="5736">
                  <c:v>13440</c:v>
                </c:pt>
                <c:pt idx="5737">
                  <c:v>13441</c:v>
                </c:pt>
                <c:pt idx="5738">
                  <c:v>13442</c:v>
                </c:pt>
                <c:pt idx="5739">
                  <c:v>13443</c:v>
                </c:pt>
                <c:pt idx="5740">
                  <c:v>13444</c:v>
                </c:pt>
                <c:pt idx="5741">
                  <c:v>13445</c:v>
                </c:pt>
                <c:pt idx="5742">
                  <c:v>13446</c:v>
                </c:pt>
                <c:pt idx="5743">
                  <c:v>13447</c:v>
                </c:pt>
                <c:pt idx="5744">
                  <c:v>13448</c:v>
                </c:pt>
                <c:pt idx="5745">
                  <c:v>13449</c:v>
                </c:pt>
                <c:pt idx="5746">
                  <c:v>13450</c:v>
                </c:pt>
                <c:pt idx="5747">
                  <c:v>13451</c:v>
                </c:pt>
                <c:pt idx="5748">
                  <c:v>13452</c:v>
                </c:pt>
                <c:pt idx="5749">
                  <c:v>13453</c:v>
                </c:pt>
                <c:pt idx="5750">
                  <c:v>13454</c:v>
                </c:pt>
                <c:pt idx="5751">
                  <c:v>13455</c:v>
                </c:pt>
                <c:pt idx="5752">
                  <c:v>13456</c:v>
                </c:pt>
                <c:pt idx="5753">
                  <c:v>13457</c:v>
                </c:pt>
                <c:pt idx="5754">
                  <c:v>13458</c:v>
                </c:pt>
                <c:pt idx="5755">
                  <c:v>13459</c:v>
                </c:pt>
                <c:pt idx="5756">
                  <c:v>13460</c:v>
                </c:pt>
                <c:pt idx="5757">
                  <c:v>13461</c:v>
                </c:pt>
                <c:pt idx="5758">
                  <c:v>13462</c:v>
                </c:pt>
                <c:pt idx="5759">
                  <c:v>13463</c:v>
                </c:pt>
                <c:pt idx="5760">
                  <c:v>13464</c:v>
                </c:pt>
                <c:pt idx="5761">
                  <c:v>13465</c:v>
                </c:pt>
                <c:pt idx="5762">
                  <c:v>13466</c:v>
                </c:pt>
                <c:pt idx="5763">
                  <c:v>13467</c:v>
                </c:pt>
                <c:pt idx="5764">
                  <c:v>13468</c:v>
                </c:pt>
                <c:pt idx="5765">
                  <c:v>13469</c:v>
                </c:pt>
                <c:pt idx="5766">
                  <c:v>13470</c:v>
                </c:pt>
                <c:pt idx="5767">
                  <c:v>13471</c:v>
                </c:pt>
                <c:pt idx="5768">
                  <c:v>13472</c:v>
                </c:pt>
                <c:pt idx="5769">
                  <c:v>13473</c:v>
                </c:pt>
                <c:pt idx="5770">
                  <c:v>13474</c:v>
                </c:pt>
                <c:pt idx="5771">
                  <c:v>13475</c:v>
                </c:pt>
                <c:pt idx="5772">
                  <c:v>13476</c:v>
                </c:pt>
                <c:pt idx="5773">
                  <c:v>13477</c:v>
                </c:pt>
                <c:pt idx="5774">
                  <c:v>13478</c:v>
                </c:pt>
                <c:pt idx="5775">
                  <c:v>13479</c:v>
                </c:pt>
                <c:pt idx="5776">
                  <c:v>13480</c:v>
                </c:pt>
                <c:pt idx="5777">
                  <c:v>13481</c:v>
                </c:pt>
                <c:pt idx="5778">
                  <c:v>13482</c:v>
                </c:pt>
                <c:pt idx="5779">
                  <c:v>13483</c:v>
                </c:pt>
                <c:pt idx="5780">
                  <c:v>13484</c:v>
                </c:pt>
                <c:pt idx="5781">
                  <c:v>13485</c:v>
                </c:pt>
                <c:pt idx="5782">
                  <c:v>13486</c:v>
                </c:pt>
                <c:pt idx="5783">
                  <c:v>13487</c:v>
                </c:pt>
                <c:pt idx="5784">
                  <c:v>13488</c:v>
                </c:pt>
                <c:pt idx="5785">
                  <c:v>13489</c:v>
                </c:pt>
                <c:pt idx="5786">
                  <c:v>13490</c:v>
                </c:pt>
                <c:pt idx="5787">
                  <c:v>13491</c:v>
                </c:pt>
                <c:pt idx="5788">
                  <c:v>13492</c:v>
                </c:pt>
                <c:pt idx="5789">
                  <c:v>13493</c:v>
                </c:pt>
                <c:pt idx="5790">
                  <c:v>13494</c:v>
                </c:pt>
                <c:pt idx="5791">
                  <c:v>13495</c:v>
                </c:pt>
                <c:pt idx="5792">
                  <c:v>13496</c:v>
                </c:pt>
                <c:pt idx="5793">
                  <c:v>13497</c:v>
                </c:pt>
                <c:pt idx="5794">
                  <c:v>13498</c:v>
                </c:pt>
                <c:pt idx="5795">
                  <c:v>13499</c:v>
                </c:pt>
                <c:pt idx="5796">
                  <c:v>13500</c:v>
                </c:pt>
                <c:pt idx="5797">
                  <c:v>13501</c:v>
                </c:pt>
                <c:pt idx="5798">
                  <c:v>13502</c:v>
                </c:pt>
                <c:pt idx="5799">
                  <c:v>13503</c:v>
                </c:pt>
                <c:pt idx="5800">
                  <c:v>13504</c:v>
                </c:pt>
                <c:pt idx="5801">
                  <c:v>13505</c:v>
                </c:pt>
                <c:pt idx="5802">
                  <c:v>13506</c:v>
                </c:pt>
                <c:pt idx="5803">
                  <c:v>13507</c:v>
                </c:pt>
                <c:pt idx="5804">
                  <c:v>13508</c:v>
                </c:pt>
                <c:pt idx="5805">
                  <c:v>13509</c:v>
                </c:pt>
                <c:pt idx="5806">
                  <c:v>13510</c:v>
                </c:pt>
                <c:pt idx="5807">
                  <c:v>13511</c:v>
                </c:pt>
                <c:pt idx="5808">
                  <c:v>13512</c:v>
                </c:pt>
                <c:pt idx="5809">
                  <c:v>13513</c:v>
                </c:pt>
                <c:pt idx="5810">
                  <c:v>13514</c:v>
                </c:pt>
                <c:pt idx="5811">
                  <c:v>13515</c:v>
                </c:pt>
                <c:pt idx="5812">
                  <c:v>13516</c:v>
                </c:pt>
                <c:pt idx="5813">
                  <c:v>13517</c:v>
                </c:pt>
                <c:pt idx="5814">
                  <c:v>13518</c:v>
                </c:pt>
                <c:pt idx="5815">
                  <c:v>13519</c:v>
                </c:pt>
                <c:pt idx="5816">
                  <c:v>13520</c:v>
                </c:pt>
                <c:pt idx="5817">
                  <c:v>13521</c:v>
                </c:pt>
                <c:pt idx="5818">
                  <c:v>13522</c:v>
                </c:pt>
                <c:pt idx="5819">
                  <c:v>13523</c:v>
                </c:pt>
                <c:pt idx="5820">
                  <c:v>13524</c:v>
                </c:pt>
                <c:pt idx="5821">
                  <c:v>13525</c:v>
                </c:pt>
                <c:pt idx="5822">
                  <c:v>13526</c:v>
                </c:pt>
                <c:pt idx="5823">
                  <c:v>13527</c:v>
                </c:pt>
                <c:pt idx="5824">
                  <c:v>13528</c:v>
                </c:pt>
                <c:pt idx="5825">
                  <c:v>13529</c:v>
                </c:pt>
                <c:pt idx="5826">
                  <c:v>13530</c:v>
                </c:pt>
                <c:pt idx="5827">
                  <c:v>13531</c:v>
                </c:pt>
                <c:pt idx="5828">
                  <c:v>13532</c:v>
                </c:pt>
                <c:pt idx="5829">
                  <c:v>13533</c:v>
                </c:pt>
                <c:pt idx="5830">
                  <c:v>13534</c:v>
                </c:pt>
                <c:pt idx="5831">
                  <c:v>13535</c:v>
                </c:pt>
                <c:pt idx="5832">
                  <c:v>13536</c:v>
                </c:pt>
                <c:pt idx="5833">
                  <c:v>13537</c:v>
                </c:pt>
                <c:pt idx="5834">
                  <c:v>13538</c:v>
                </c:pt>
                <c:pt idx="5835">
                  <c:v>13539</c:v>
                </c:pt>
                <c:pt idx="5836">
                  <c:v>13540</c:v>
                </c:pt>
                <c:pt idx="5837">
                  <c:v>13541</c:v>
                </c:pt>
                <c:pt idx="5838">
                  <c:v>13542</c:v>
                </c:pt>
                <c:pt idx="5839">
                  <c:v>13543</c:v>
                </c:pt>
                <c:pt idx="5840">
                  <c:v>13544</c:v>
                </c:pt>
                <c:pt idx="5841">
                  <c:v>13545</c:v>
                </c:pt>
                <c:pt idx="5842">
                  <c:v>13546</c:v>
                </c:pt>
                <c:pt idx="5843">
                  <c:v>13547</c:v>
                </c:pt>
                <c:pt idx="5844">
                  <c:v>13548</c:v>
                </c:pt>
                <c:pt idx="5845">
                  <c:v>13549</c:v>
                </c:pt>
                <c:pt idx="5846">
                  <c:v>13550</c:v>
                </c:pt>
                <c:pt idx="5847">
                  <c:v>13551</c:v>
                </c:pt>
                <c:pt idx="5848">
                  <c:v>13552</c:v>
                </c:pt>
                <c:pt idx="5849">
                  <c:v>13553</c:v>
                </c:pt>
                <c:pt idx="5850">
                  <c:v>13554</c:v>
                </c:pt>
                <c:pt idx="5851">
                  <c:v>13555</c:v>
                </c:pt>
                <c:pt idx="5852">
                  <c:v>13556</c:v>
                </c:pt>
                <c:pt idx="5853">
                  <c:v>13557</c:v>
                </c:pt>
                <c:pt idx="5854">
                  <c:v>13558</c:v>
                </c:pt>
                <c:pt idx="5855">
                  <c:v>13559</c:v>
                </c:pt>
                <c:pt idx="5856">
                  <c:v>13560</c:v>
                </c:pt>
                <c:pt idx="5857">
                  <c:v>13561</c:v>
                </c:pt>
                <c:pt idx="5858">
                  <c:v>13562</c:v>
                </c:pt>
                <c:pt idx="5859">
                  <c:v>13563</c:v>
                </c:pt>
                <c:pt idx="5860">
                  <c:v>13564</c:v>
                </c:pt>
                <c:pt idx="5861">
                  <c:v>13565</c:v>
                </c:pt>
                <c:pt idx="5862">
                  <c:v>13566</c:v>
                </c:pt>
                <c:pt idx="5863">
                  <c:v>13567</c:v>
                </c:pt>
                <c:pt idx="5864">
                  <c:v>13568</c:v>
                </c:pt>
                <c:pt idx="5865">
                  <c:v>13569</c:v>
                </c:pt>
                <c:pt idx="5866">
                  <c:v>13570</c:v>
                </c:pt>
                <c:pt idx="5867">
                  <c:v>13571</c:v>
                </c:pt>
                <c:pt idx="5868">
                  <c:v>13572</c:v>
                </c:pt>
                <c:pt idx="5869">
                  <c:v>13573</c:v>
                </c:pt>
                <c:pt idx="5870">
                  <c:v>13574</c:v>
                </c:pt>
                <c:pt idx="5871">
                  <c:v>13575</c:v>
                </c:pt>
                <c:pt idx="5872">
                  <c:v>13576</c:v>
                </c:pt>
                <c:pt idx="5873">
                  <c:v>13577</c:v>
                </c:pt>
                <c:pt idx="5874">
                  <c:v>13578</c:v>
                </c:pt>
                <c:pt idx="5875">
                  <c:v>13579</c:v>
                </c:pt>
                <c:pt idx="5876">
                  <c:v>13580</c:v>
                </c:pt>
                <c:pt idx="5877">
                  <c:v>13581</c:v>
                </c:pt>
                <c:pt idx="5878">
                  <c:v>13582</c:v>
                </c:pt>
                <c:pt idx="5879">
                  <c:v>13583</c:v>
                </c:pt>
                <c:pt idx="5880">
                  <c:v>13584</c:v>
                </c:pt>
                <c:pt idx="5881">
                  <c:v>13585</c:v>
                </c:pt>
                <c:pt idx="5882">
                  <c:v>13586</c:v>
                </c:pt>
                <c:pt idx="5883">
                  <c:v>13587</c:v>
                </c:pt>
                <c:pt idx="5884">
                  <c:v>13588</c:v>
                </c:pt>
                <c:pt idx="5885">
                  <c:v>13589</c:v>
                </c:pt>
                <c:pt idx="5886">
                  <c:v>13590</c:v>
                </c:pt>
                <c:pt idx="5887">
                  <c:v>13591</c:v>
                </c:pt>
                <c:pt idx="5888">
                  <c:v>13592</c:v>
                </c:pt>
                <c:pt idx="5889">
                  <c:v>13593</c:v>
                </c:pt>
                <c:pt idx="5890">
                  <c:v>13594</c:v>
                </c:pt>
                <c:pt idx="5891">
                  <c:v>13595</c:v>
                </c:pt>
                <c:pt idx="5892">
                  <c:v>13596</c:v>
                </c:pt>
                <c:pt idx="5893">
                  <c:v>13597</c:v>
                </c:pt>
                <c:pt idx="5894">
                  <c:v>13598</c:v>
                </c:pt>
                <c:pt idx="5895">
                  <c:v>13599</c:v>
                </c:pt>
                <c:pt idx="5896">
                  <c:v>13600</c:v>
                </c:pt>
                <c:pt idx="5897">
                  <c:v>13601</c:v>
                </c:pt>
                <c:pt idx="5898">
                  <c:v>13602</c:v>
                </c:pt>
                <c:pt idx="5899">
                  <c:v>13603</c:v>
                </c:pt>
                <c:pt idx="5900">
                  <c:v>13604</c:v>
                </c:pt>
                <c:pt idx="5901">
                  <c:v>13605</c:v>
                </c:pt>
                <c:pt idx="5902">
                  <c:v>13606</c:v>
                </c:pt>
                <c:pt idx="5903">
                  <c:v>13607</c:v>
                </c:pt>
                <c:pt idx="5904">
                  <c:v>13608</c:v>
                </c:pt>
                <c:pt idx="5905">
                  <c:v>13609</c:v>
                </c:pt>
                <c:pt idx="5906">
                  <c:v>13610</c:v>
                </c:pt>
                <c:pt idx="5907">
                  <c:v>13611</c:v>
                </c:pt>
                <c:pt idx="5908">
                  <c:v>13612</c:v>
                </c:pt>
                <c:pt idx="5909">
                  <c:v>13613</c:v>
                </c:pt>
                <c:pt idx="5910">
                  <c:v>13614</c:v>
                </c:pt>
                <c:pt idx="5911">
                  <c:v>13615</c:v>
                </c:pt>
                <c:pt idx="5912">
                  <c:v>13616</c:v>
                </c:pt>
                <c:pt idx="5913">
                  <c:v>13617</c:v>
                </c:pt>
                <c:pt idx="5914">
                  <c:v>13618</c:v>
                </c:pt>
                <c:pt idx="5915">
                  <c:v>13619</c:v>
                </c:pt>
                <c:pt idx="5916">
                  <c:v>13620</c:v>
                </c:pt>
                <c:pt idx="5917">
                  <c:v>13621</c:v>
                </c:pt>
                <c:pt idx="5918">
                  <c:v>13622</c:v>
                </c:pt>
                <c:pt idx="5919">
                  <c:v>13623</c:v>
                </c:pt>
                <c:pt idx="5920">
                  <c:v>13624</c:v>
                </c:pt>
                <c:pt idx="5921">
                  <c:v>13625</c:v>
                </c:pt>
                <c:pt idx="5922">
                  <c:v>13626</c:v>
                </c:pt>
                <c:pt idx="5923">
                  <c:v>13627</c:v>
                </c:pt>
                <c:pt idx="5924">
                  <c:v>13628</c:v>
                </c:pt>
                <c:pt idx="5925">
                  <c:v>13629</c:v>
                </c:pt>
                <c:pt idx="5926">
                  <c:v>13630</c:v>
                </c:pt>
                <c:pt idx="5927">
                  <c:v>13631</c:v>
                </c:pt>
                <c:pt idx="5928">
                  <c:v>13632</c:v>
                </c:pt>
                <c:pt idx="5929">
                  <c:v>13633</c:v>
                </c:pt>
                <c:pt idx="5930">
                  <c:v>13634</c:v>
                </c:pt>
                <c:pt idx="5931">
                  <c:v>13635</c:v>
                </c:pt>
                <c:pt idx="5932">
                  <c:v>13636</c:v>
                </c:pt>
                <c:pt idx="5933">
                  <c:v>13637</c:v>
                </c:pt>
                <c:pt idx="5934">
                  <c:v>13638</c:v>
                </c:pt>
                <c:pt idx="5935">
                  <c:v>13639</c:v>
                </c:pt>
                <c:pt idx="5936">
                  <c:v>13640</c:v>
                </c:pt>
                <c:pt idx="5937">
                  <c:v>13641</c:v>
                </c:pt>
                <c:pt idx="5938">
                  <c:v>13642</c:v>
                </c:pt>
                <c:pt idx="5939">
                  <c:v>13643</c:v>
                </c:pt>
                <c:pt idx="5940">
                  <c:v>13644</c:v>
                </c:pt>
                <c:pt idx="5941">
                  <c:v>13645</c:v>
                </c:pt>
                <c:pt idx="5942">
                  <c:v>13646</c:v>
                </c:pt>
                <c:pt idx="5943">
                  <c:v>13647</c:v>
                </c:pt>
                <c:pt idx="5944">
                  <c:v>13648</c:v>
                </c:pt>
                <c:pt idx="5945">
                  <c:v>13649</c:v>
                </c:pt>
                <c:pt idx="5946">
                  <c:v>13650</c:v>
                </c:pt>
                <c:pt idx="5947">
                  <c:v>13651</c:v>
                </c:pt>
                <c:pt idx="5948">
                  <c:v>13652</c:v>
                </c:pt>
                <c:pt idx="5949">
                  <c:v>13653</c:v>
                </c:pt>
                <c:pt idx="5950">
                  <c:v>13654</c:v>
                </c:pt>
                <c:pt idx="5951">
                  <c:v>13655</c:v>
                </c:pt>
                <c:pt idx="5952">
                  <c:v>13656</c:v>
                </c:pt>
                <c:pt idx="5953">
                  <c:v>13657</c:v>
                </c:pt>
                <c:pt idx="5954">
                  <c:v>13658</c:v>
                </c:pt>
                <c:pt idx="5955">
                  <c:v>13659</c:v>
                </c:pt>
                <c:pt idx="5956">
                  <c:v>13660</c:v>
                </c:pt>
                <c:pt idx="5957">
                  <c:v>13661</c:v>
                </c:pt>
                <c:pt idx="5958">
                  <c:v>13662</c:v>
                </c:pt>
                <c:pt idx="5959">
                  <c:v>13663</c:v>
                </c:pt>
                <c:pt idx="5960">
                  <c:v>13664</c:v>
                </c:pt>
                <c:pt idx="5961">
                  <c:v>13665</c:v>
                </c:pt>
                <c:pt idx="5962">
                  <c:v>13666</c:v>
                </c:pt>
                <c:pt idx="5963">
                  <c:v>13667</c:v>
                </c:pt>
                <c:pt idx="5964">
                  <c:v>13668</c:v>
                </c:pt>
                <c:pt idx="5965">
                  <c:v>13669</c:v>
                </c:pt>
                <c:pt idx="5966">
                  <c:v>13670</c:v>
                </c:pt>
                <c:pt idx="5967">
                  <c:v>13671</c:v>
                </c:pt>
                <c:pt idx="5968">
                  <c:v>13672</c:v>
                </c:pt>
                <c:pt idx="5969">
                  <c:v>13673</c:v>
                </c:pt>
                <c:pt idx="5970">
                  <c:v>13674</c:v>
                </c:pt>
                <c:pt idx="5971">
                  <c:v>13675</c:v>
                </c:pt>
                <c:pt idx="5972">
                  <c:v>13676</c:v>
                </c:pt>
                <c:pt idx="5973">
                  <c:v>13677</c:v>
                </c:pt>
                <c:pt idx="5974">
                  <c:v>13678</c:v>
                </c:pt>
                <c:pt idx="5975">
                  <c:v>13679</c:v>
                </c:pt>
                <c:pt idx="5976">
                  <c:v>13680</c:v>
                </c:pt>
                <c:pt idx="5977">
                  <c:v>13681</c:v>
                </c:pt>
                <c:pt idx="5978">
                  <c:v>13682</c:v>
                </c:pt>
                <c:pt idx="5979">
                  <c:v>13683</c:v>
                </c:pt>
                <c:pt idx="5980">
                  <c:v>13684</c:v>
                </c:pt>
                <c:pt idx="5981">
                  <c:v>13685</c:v>
                </c:pt>
                <c:pt idx="5982">
                  <c:v>13686</c:v>
                </c:pt>
                <c:pt idx="5983">
                  <c:v>13687</c:v>
                </c:pt>
                <c:pt idx="5984">
                  <c:v>13688</c:v>
                </c:pt>
                <c:pt idx="5985">
                  <c:v>13689</c:v>
                </c:pt>
                <c:pt idx="5986">
                  <c:v>13690</c:v>
                </c:pt>
                <c:pt idx="5987">
                  <c:v>13691</c:v>
                </c:pt>
                <c:pt idx="5988">
                  <c:v>13692</c:v>
                </c:pt>
                <c:pt idx="5989">
                  <c:v>13693</c:v>
                </c:pt>
                <c:pt idx="5990">
                  <c:v>13694</c:v>
                </c:pt>
                <c:pt idx="5991">
                  <c:v>13695</c:v>
                </c:pt>
                <c:pt idx="5992">
                  <c:v>13696</c:v>
                </c:pt>
                <c:pt idx="5993">
                  <c:v>13697</c:v>
                </c:pt>
                <c:pt idx="5994">
                  <c:v>13698</c:v>
                </c:pt>
                <c:pt idx="5995">
                  <c:v>13699</c:v>
                </c:pt>
                <c:pt idx="5996">
                  <c:v>13700</c:v>
                </c:pt>
                <c:pt idx="5997">
                  <c:v>13701</c:v>
                </c:pt>
                <c:pt idx="5998">
                  <c:v>13702</c:v>
                </c:pt>
                <c:pt idx="5999">
                  <c:v>13703</c:v>
                </c:pt>
                <c:pt idx="6000">
                  <c:v>13704</c:v>
                </c:pt>
                <c:pt idx="6001">
                  <c:v>13705</c:v>
                </c:pt>
                <c:pt idx="6002">
                  <c:v>13706</c:v>
                </c:pt>
                <c:pt idx="6003">
                  <c:v>13707</c:v>
                </c:pt>
                <c:pt idx="6004">
                  <c:v>13708</c:v>
                </c:pt>
                <c:pt idx="6005">
                  <c:v>13709</c:v>
                </c:pt>
                <c:pt idx="6006">
                  <c:v>13710</c:v>
                </c:pt>
                <c:pt idx="6007">
                  <c:v>13711</c:v>
                </c:pt>
                <c:pt idx="6008">
                  <c:v>13712</c:v>
                </c:pt>
                <c:pt idx="6009">
                  <c:v>13713</c:v>
                </c:pt>
                <c:pt idx="6010">
                  <c:v>13714</c:v>
                </c:pt>
                <c:pt idx="6011">
                  <c:v>13715</c:v>
                </c:pt>
                <c:pt idx="6012">
                  <c:v>13716</c:v>
                </c:pt>
                <c:pt idx="6013">
                  <c:v>13717</c:v>
                </c:pt>
                <c:pt idx="6014">
                  <c:v>13718</c:v>
                </c:pt>
                <c:pt idx="6015">
                  <c:v>13719</c:v>
                </c:pt>
                <c:pt idx="6016">
                  <c:v>13720</c:v>
                </c:pt>
                <c:pt idx="6017">
                  <c:v>13721</c:v>
                </c:pt>
                <c:pt idx="6018">
                  <c:v>13722</c:v>
                </c:pt>
                <c:pt idx="6019">
                  <c:v>13723</c:v>
                </c:pt>
                <c:pt idx="6020">
                  <c:v>13724</c:v>
                </c:pt>
                <c:pt idx="6021">
                  <c:v>13725</c:v>
                </c:pt>
                <c:pt idx="6022">
                  <c:v>13726</c:v>
                </c:pt>
                <c:pt idx="6023">
                  <c:v>13727</c:v>
                </c:pt>
                <c:pt idx="6024">
                  <c:v>13728</c:v>
                </c:pt>
                <c:pt idx="6025">
                  <c:v>13729</c:v>
                </c:pt>
                <c:pt idx="6026">
                  <c:v>13730</c:v>
                </c:pt>
                <c:pt idx="6027">
                  <c:v>13731</c:v>
                </c:pt>
                <c:pt idx="6028">
                  <c:v>13732</c:v>
                </c:pt>
                <c:pt idx="6029">
                  <c:v>13733</c:v>
                </c:pt>
                <c:pt idx="6030">
                  <c:v>13734</c:v>
                </c:pt>
                <c:pt idx="6031">
                  <c:v>13735</c:v>
                </c:pt>
                <c:pt idx="6032">
                  <c:v>13736</c:v>
                </c:pt>
                <c:pt idx="6033">
                  <c:v>13737</c:v>
                </c:pt>
                <c:pt idx="6034">
                  <c:v>13738</c:v>
                </c:pt>
                <c:pt idx="6035">
                  <c:v>13739</c:v>
                </c:pt>
                <c:pt idx="6036">
                  <c:v>13740</c:v>
                </c:pt>
                <c:pt idx="6037">
                  <c:v>13741</c:v>
                </c:pt>
                <c:pt idx="6038">
                  <c:v>13742</c:v>
                </c:pt>
                <c:pt idx="6039">
                  <c:v>13743</c:v>
                </c:pt>
                <c:pt idx="6040">
                  <c:v>13744</c:v>
                </c:pt>
                <c:pt idx="6041">
                  <c:v>13745</c:v>
                </c:pt>
                <c:pt idx="6042">
                  <c:v>13746</c:v>
                </c:pt>
                <c:pt idx="6043">
                  <c:v>13747</c:v>
                </c:pt>
                <c:pt idx="6044">
                  <c:v>13748</c:v>
                </c:pt>
                <c:pt idx="6045">
                  <c:v>13749</c:v>
                </c:pt>
                <c:pt idx="6046">
                  <c:v>13750</c:v>
                </c:pt>
                <c:pt idx="6047">
                  <c:v>13751</c:v>
                </c:pt>
                <c:pt idx="6048">
                  <c:v>13752</c:v>
                </c:pt>
                <c:pt idx="6049">
                  <c:v>13753</c:v>
                </c:pt>
                <c:pt idx="6050">
                  <c:v>13754</c:v>
                </c:pt>
                <c:pt idx="6051">
                  <c:v>13755</c:v>
                </c:pt>
                <c:pt idx="6052">
                  <c:v>13756</c:v>
                </c:pt>
                <c:pt idx="6053">
                  <c:v>13757</c:v>
                </c:pt>
                <c:pt idx="6054">
                  <c:v>13758</c:v>
                </c:pt>
                <c:pt idx="6055">
                  <c:v>13759</c:v>
                </c:pt>
                <c:pt idx="6056">
                  <c:v>13760</c:v>
                </c:pt>
                <c:pt idx="6057">
                  <c:v>13761</c:v>
                </c:pt>
                <c:pt idx="6058">
                  <c:v>13762</c:v>
                </c:pt>
                <c:pt idx="6059">
                  <c:v>13763</c:v>
                </c:pt>
                <c:pt idx="6060">
                  <c:v>13764</c:v>
                </c:pt>
                <c:pt idx="6061">
                  <c:v>13765</c:v>
                </c:pt>
                <c:pt idx="6062">
                  <c:v>13766</c:v>
                </c:pt>
                <c:pt idx="6063">
                  <c:v>13767</c:v>
                </c:pt>
                <c:pt idx="6064">
                  <c:v>13768</c:v>
                </c:pt>
                <c:pt idx="6065">
                  <c:v>13769</c:v>
                </c:pt>
                <c:pt idx="6066">
                  <c:v>13770</c:v>
                </c:pt>
                <c:pt idx="6067">
                  <c:v>13771</c:v>
                </c:pt>
                <c:pt idx="6068">
                  <c:v>13772</c:v>
                </c:pt>
                <c:pt idx="6069">
                  <c:v>13773</c:v>
                </c:pt>
                <c:pt idx="6070">
                  <c:v>13774</c:v>
                </c:pt>
                <c:pt idx="6071">
                  <c:v>13775</c:v>
                </c:pt>
                <c:pt idx="6072">
                  <c:v>13776</c:v>
                </c:pt>
                <c:pt idx="6073">
                  <c:v>13777</c:v>
                </c:pt>
                <c:pt idx="6074">
                  <c:v>13778</c:v>
                </c:pt>
                <c:pt idx="6075">
                  <c:v>13779</c:v>
                </c:pt>
                <c:pt idx="6076">
                  <c:v>13780</c:v>
                </c:pt>
                <c:pt idx="6077">
                  <c:v>13781</c:v>
                </c:pt>
                <c:pt idx="6078">
                  <c:v>13782</c:v>
                </c:pt>
                <c:pt idx="6079">
                  <c:v>13783</c:v>
                </c:pt>
                <c:pt idx="6080">
                  <c:v>13784</c:v>
                </c:pt>
                <c:pt idx="6081">
                  <c:v>13785</c:v>
                </c:pt>
                <c:pt idx="6082">
                  <c:v>13786</c:v>
                </c:pt>
                <c:pt idx="6083">
                  <c:v>13787</c:v>
                </c:pt>
                <c:pt idx="6084">
                  <c:v>13788</c:v>
                </c:pt>
                <c:pt idx="6085">
                  <c:v>13789</c:v>
                </c:pt>
                <c:pt idx="6086">
                  <c:v>13790</c:v>
                </c:pt>
                <c:pt idx="6087">
                  <c:v>13791</c:v>
                </c:pt>
                <c:pt idx="6088">
                  <c:v>13792</c:v>
                </c:pt>
                <c:pt idx="6089">
                  <c:v>13793</c:v>
                </c:pt>
                <c:pt idx="6090">
                  <c:v>13794</c:v>
                </c:pt>
                <c:pt idx="6091">
                  <c:v>13795</c:v>
                </c:pt>
                <c:pt idx="6092">
                  <c:v>13796</c:v>
                </c:pt>
                <c:pt idx="6093">
                  <c:v>13797</c:v>
                </c:pt>
                <c:pt idx="6094">
                  <c:v>13798</c:v>
                </c:pt>
                <c:pt idx="6095">
                  <c:v>13799</c:v>
                </c:pt>
                <c:pt idx="6096">
                  <c:v>13800</c:v>
                </c:pt>
                <c:pt idx="6097">
                  <c:v>13801</c:v>
                </c:pt>
                <c:pt idx="6098">
                  <c:v>13802</c:v>
                </c:pt>
                <c:pt idx="6099">
                  <c:v>13803</c:v>
                </c:pt>
                <c:pt idx="6100">
                  <c:v>13804</c:v>
                </c:pt>
                <c:pt idx="6101">
                  <c:v>13805</c:v>
                </c:pt>
                <c:pt idx="6102">
                  <c:v>13806</c:v>
                </c:pt>
                <c:pt idx="6103">
                  <c:v>13807</c:v>
                </c:pt>
                <c:pt idx="6104">
                  <c:v>13808</c:v>
                </c:pt>
                <c:pt idx="6105">
                  <c:v>13809</c:v>
                </c:pt>
                <c:pt idx="6106">
                  <c:v>13810</c:v>
                </c:pt>
                <c:pt idx="6107">
                  <c:v>13811</c:v>
                </c:pt>
                <c:pt idx="6108">
                  <c:v>13812</c:v>
                </c:pt>
                <c:pt idx="6109">
                  <c:v>13813</c:v>
                </c:pt>
                <c:pt idx="6110">
                  <c:v>13814</c:v>
                </c:pt>
                <c:pt idx="6111">
                  <c:v>13815</c:v>
                </c:pt>
                <c:pt idx="6112">
                  <c:v>13816</c:v>
                </c:pt>
                <c:pt idx="6113">
                  <c:v>13817</c:v>
                </c:pt>
                <c:pt idx="6114">
                  <c:v>13818</c:v>
                </c:pt>
                <c:pt idx="6115">
                  <c:v>13819</c:v>
                </c:pt>
                <c:pt idx="6116">
                  <c:v>13820</c:v>
                </c:pt>
                <c:pt idx="6117">
                  <c:v>13821</c:v>
                </c:pt>
                <c:pt idx="6118">
                  <c:v>13822</c:v>
                </c:pt>
                <c:pt idx="6119">
                  <c:v>13823</c:v>
                </c:pt>
                <c:pt idx="6120">
                  <c:v>13824</c:v>
                </c:pt>
                <c:pt idx="6121">
                  <c:v>13825</c:v>
                </c:pt>
                <c:pt idx="6122">
                  <c:v>13826</c:v>
                </c:pt>
                <c:pt idx="6123">
                  <c:v>13827</c:v>
                </c:pt>
                <c:pt idx="6124">
                  <c:v>13828</c:v>
                </c:pt>
                <c:pt idx="6125">
                  <c:v>13829</c:v>
                </c:pt>
                <c:pt idx="6126">
                  <c:v>13830</c:v>
                </c:pt>
                <c:pt idx="6127">
                  <c:v>13831</c:v>
                </c:pt>
                <c:pt idx="6128">
                  <c:v>13832</c:v>
                </c:pt>
                <c:pt idx="6129">
                  <c:v>13833</c:v>
                </c:pt>
                <c:pt idx="6130">
                  <c:v>13834</c:v>
                </c:pt>
                <c:pt idx="6131">
                  <c:v>13835</c:v>
                </c:pt>
                <c:pt idx="6132">
                  <c:v>13836</c:v>
                </c:pt>
                <c:pt idx="6133">
                  <c:v>13837</c:v>
                </c:pt>
                <c:pt idx="6134">
                  <c:v>13838</c:v>
                </c:pt>
                <c:pt idx="6135">
                  <c:v>13839</c:v>
                </c:pt>
                <c:pt idx="6136">
                  <c:v>13840</c:v>
                </c:pt>
                <c:pt idx="6137">
                  <c:v>13841</c:v>
                </c:pt>
                <c:pt idx="6138">
                  <c:v>13842</c:v>
                </c:pt>
                <c:pt idx="6139">
                  <c:v>13843</c:v>
                </c:pt>
                <c:pt idx="6140">
                  <c:v>13844</c:v>
                </c:pt>
                <c:pt idx="6141">
                  <c:v>13845</c:v>
                </c:pt>
                <c:pt idx="6142">
                  <c:v>13846</c:v>
                </c:pt>
                <c:pt idx="6143">
                  <c:v>13847</c:v>
                </c:pt>
                <c:pt idx="6144">
                  <c:v>13848</c:v>
                </c:pt>
                <c:pt idx="6145">
                  <c:v>13849</c:v>
                </c:pt>
                <c:pt idx="6146">
                  <c:v>13850</c:v>
                </c:pt>
                <c:pt idx="6147">
                  <c:v>13851</c:v>
                </c:pt>
                <c:pt idx="6148">
                  <c:v>13852</c:v>
                </c:pt>
                <c:pt idx="6149">
                  <c:v>13853</c:v>
                </c:pt>
                <c:pt idx="6150">
                  <c:v>13854</c:v>
                </c:pt>
                <c:pt idx="6151">
                  <c:v>13855</c:v>
                </c:pt>
                <c:pt idx="6152">
                  <c:v>13856</c:v>
                </c:pt>
                <c:pt idx="6153">
                  <c:v>13857</c:v>
                </c:pt>
                <c:pt idx="6154">
                  <c:v>13858</c:v>
                </c:pt>
                <c:pt idx="6155">
                  <c:v>13859</c:v>
                </c:pt>
                <c:pt idx="6156">
                  <c:v>13860</c:v>
                </c:pt>
                <c:pt idx="6157">
                  <c:v>13861</c:v>
                </c:pt>
                <c:pt idx="6158">
                  <c:v>13862</c:v>
                </c:pt>
                <c:pt idx="6159">
                  <c:v>13863</c:v>
                </c:pt>
                <c:pt idx="6160">
                  <c:v>13864</c:v>
                </c:pt>
                <c:pt idx="6161">
                  <c:v>13865</c:v>
                </c:pt>
                <c:pt idx="6162">
                  <c:v>13866</c:v>
                </c:pt>
                <c:pt idx="6163">
                  <c:v>13867</c:v>
                </c:pt>
                <c:pt idx="6164">
                  <c:v>13868</c:v>
                </c:pt>
                <c:pt idx="6165">
                  <c:v>13869</c:v>
                </c:pt>
                <c:pt idx="6166">
                  <c:v>13870</c:v>
                </c:pt>
                <c:pt idx="6167">
                  <c:v>13871</c:v>
                </c:pt>
                <c:pt idx="6168">
                  <c:v>13872</c:v>
                </c:pt>
                <c:pt idx="6169">
                  <c:v>13873</c:v>
                </c:pt>
                <c:pt idx="6170">
                  <c:v>13874</c:v>
                </c:pt>
                <c:pt idx="6171">
                  <c:v>13875</c:v>
                </c:pt>
                <c:pt idx="6172">
                  <c:v>13876</c:v>
                </c:pt>
                <c:pt idx="6173">
                  <c:v>13877</c:v>
                </c:pt>
                <c:pt idx="6174">
                  <c:v>13878</c:v>
                </c:pt>
                <c:pt idx="6175">
                  <c:v>13879</c:v>
                </c:pt>
                <c:pt idx="6176">
                  <c:v>13880</c:v>
                </c:pt>
                <c:pt idx="6177">
                  <c:v>13881</c:v>
                </c:pt>
                <c:pt idx="6178">
                  <c:v>13882</c:v>
                </c:pt>
                <c:pt idx="6179">
                  <c:v>13883</c:v>
                </c:pt>
                <c:pt idx="6180">
                  <c:v>13884</c:v>
                </c:pt>
                <c:pt idx="6181">
                  <c:v>13885</c:v>
                </c:pt>
                <c:pt idx="6182">
                  <c:v>13886</c:v>
                </c:pt>
                <c:pt idx="6183">
                  <c:v>13887</c:v>
                </c:pt>
                <c:pt idx="6184">
                  <c:v>13888</c:v>
                </c:pt>
                <c:pt idx="6185">
                  <c:v>13889</c:v>
                </c:pt>
                <c:pt idx="6186">
                  <c:v>13890</c:v>
                </c:pt>
                <c:pt idx="6187">
                  <c:v>13891</c:v>
                </c:pt>
                <c:pt idx="6188">
                  <c:v>13892</c:v>
                </c:pt>
                <c:pt idx="6189">
                  <c:v>13893</c:v>
                </c:pt>
                <c:pt idx="6190">
                  <c:v>13894</c:v>
                </c:pt>
                <c:pt idx="6191">
                  <c:v>13895</c:v>
                </c:pt>
                <c:pt idx="6192">
                  <c:v>13896</c:v>
                </c:pt>
                <c:pt idx="6193">
                  <c:v>13897</c:v>
                </c:pt>
                <c:pt idx="6194">
                  <c:v>13898</c:v>
                </c:pt>
                <c:pt idx="6195">
                  <c:v>13899</c:v>
                </c:pt>
                <c:pt idx="6196">
                  <c:v>13900</c:v>
                </c:pt>
                <c:pt idx="6197">
                  <c:v>13901</c:v>
                </c:pt>
                <c:pt idx="6198">
                  <c:v>13902</c:v>
                </c:pt>
                <c:pt idx="6199">
                  <c:v>13903</c:v>
                </c:pt>
                <c:pt idx="6200">
                  <c:v>13904</c:v>
                </c:pt>
                <c:pt idx="6201">
                  <c:v>13905</c:v>
                </c:pt>
                <c:pt idx="6202">
                  <c:v>13906</c:v>
                </c:pt>
                <c:pt idx="6203">
                  <c:v>13907</c:v>
                </c:pt>
                <c:pt idx="6204">
                  <c:v>13908</c:v>
                </c:pt>
                <c:pt idx="6205">
                  <c:v>13909</c:v>
                </c:pt>
                <c:pt idx="6206">
                  <c:v>13910</c:v>
                </c:pt>
                <c:pt idx="6207">
                  <c:v>13911</c:v>
                </c:pt>
                <c:pt idx="6208">
                  <c:v>13912</c:v>
                </c:pt>
                <c:pt idx="6209">
                  <c:v>13913</c:v>
                </c:pt>
                <c:pt idx="6210">
                  <c:v>13914</c:v>
                </c:pt>
                <c:pt idx="6211">
                  <c:v>13915</c:v>
                </c:pt>
                <c:pt idx="6212">
                  <c:v>13916</c:v>
                </c:pt>
                <c:pt idx="6213">
                  <c:v>13917</c:v>
                </c:pt>
                <c:pt idx="6214">
                  <c:v>13918</c:v>
                </c:pt>
                <c:pt idx="6215">
                  <c:v>13919</c:v>
                </c:pt>
                <c:pt idx="6216">
                  <c:v>13920</c:v>
                </c:pt>
                <c:pt idx="6217">
                  <c:v>13921</c:v>
                </c:pt>
                <c:pt idx="6218">
                  <c:v>13922</c:v>
                </c:pt>
                <c:pt idx="6219">
                  <c:v>13923</c:v>
                </c:pt>
                <c:pt idx="6220">
                  <c:v>13924</c:v>
                </c:pt>
                <c:pt idx="6221">
                  <c:v>13925</c:v>
                </c:pt>
                <c:pt idx="6222">
                  <c:v>13926</c:v>
                </c:pt>
                <c:pt idx="6223">
                  <c:v>13927</c:v>
                </c:pt>
                <c:pt idx="6224">
                  <c:v>13928</c:v>
                </c:pt>
                <c:pt idx="6225">
                  <c:v>13929</c:v>
                </c:pt>
                <c:pt idx="6226">
                  <c:v>13930</c:v>
                </c:pt>
                <c:pt idx="6227">
                  <c:v>13931</c:v>
                </c:pt>
                <c:pt idx="6228">
                  <c:v>13932</c:v>
                </c:pt>
                <c:pt idx="6229">
                  <c:v>13933</c:v>
                </c:pt>
                <c:pt idx="6230">
                  <c:v>13934</c:v>
                </c:pt>
                <c:pt idx="6231">
                  <c:v>13935</c:v>
                </c:pt>
                <c:pt idx="6232">
                  <c:v>13936</c:v>
                </c:pt>
                <c:pt idx="6233">
                  <c:v>13937</c:v>
                </c:pt>
                <c:pt idx="6234">
                  <c:v>13938</c:v>
                </c:pt>
                <c:pt idx="6235">
                  <c:v>13939</c:v>
                </c:pt>
                <c:pt idx="6236">
                  <c:v>13940</c:v>
                </c:pt>
                <c:pt idx="6237">
                  <c:v>13941</c:v>
                </c:pt>
                <c:pt idx="6238">
                  <c:v>13942</c:v>
                </c:pt>
                <c:pt idx="6239">
                  <c:v>13943</c:v>
                </c:pt>
                <c:pt idx="6240">
                  <c:v>13944</c:v>
                </c:pt>
                <c:pt idx="6241">
                  <c:v>13945</c:v>
                </c:pt>
                <c:pt idx="6242">
                  <c:v>13946</c:v>
                </c:pt>
                <c:pt idx="6243">
                  <c:v>13947</c:v>
                </c:pt>
                <c:pt idx="6244">
                  <c:v>13948</c:v>
                </c:pt>
                <c:pt idx="6245">
                  <c:v>13949</c:v>
                </c:pt>
                <c:pt idx="6246">
                  <c:v>13950</c:v>
                </c:pt>
                <c:pt idx="6247">
                  <c:v>13951</c:v>
                </c:pt>
                <c:pt idx="6248">
                  <c:v>13952</c:v>
                </c:pt>
                <c:pt idx="6249">
                  <c:v>13953</c:v>
                </c:pt>
                <c:pt idx="6250">
                  <c:v>13954</c:v>
                </c:pt>
                <c:pt idx="6251">
                  <c:v>13955</c:v>
                </c:pt>
                <c:pt idx="6252">
                  <c:v>13956</c:v>
                </c:pt>
                <c:pt idx="6253">
                  <c:v>13957</c:v>
                </c:pt>
                <c:pt idx="6254">
                  <c:v>13958</c:v>
                </c:pt>
                <c:pt idx="6255">
                  <c:v>13959</c:v>
                </c:pt>
                <c:pt idx="6256">
                  <c:v>13960</c:v>
                </c:pt>
                <c:pt idx="6257">
                  <c:v>13961</c:v>
                </c:pt>
                <c:pt idx="6258">
                  <c:v>13962</c:v>
                </c:pt>
                <c:pt idx="6259">
                  <c:v>13963</c:v>
                </c:pt>
                <c:pt idx="6260">
                  <c:v>13964</c:v>
                </c:pt>
                <c:pt idx="6261">
                  <c:v>13965</c:v>
                </c:pt>
                <c:pt idx="6262">
                  <c:v>13966</c:v>
                </c:pt>
                <c:pt idx="6263">
                  <c:v>13967</c:v>
                </c:pt>
                <c:pt idx="6264">
                  <c:v>13968</c:v>
                </c:pt>
                <c:pt idx="6265">
                  <c:v>13969</c:v>
                </c:pt>
                <c:pt idx="6266">
                  <c:v>13970</c:v>
                </c:pt>
                <c:pt idx="6267">
                  <c:v>13971</c:v>
                </c:pt>
                <c:pt idx="6268">
                  <c:v>13972</c:v>
                </c:pt>
                <c:pt idx="6269">
                  <c:v>13973</c:v>
                </c:pt>
                <c:pt idx="6270">
                  <c:v>13974</c:v>
                </c:pt>
                <c:pt idx="6271">
                  <c:v>13975</c:v>
                </c:pt>
                <c:pt idx="6272">
                  <c:v>13976</c:v>
                </c:pt>
                <c:pt idx="6273">
                  <c:v>13977</c:v>
                </c:pt>
                <c:pt idx="6274">
                  <c:v>13978</c:v>
                </c:pt>
                <c:pt idx="6275">
                  <c:v>13979</c:v>
                </c:pt>
                <c:pt idx="6276">
                  <c:v>13980</c:v>
                </c:pt>
                <c:pt idx="6277">
                  <c:v>13981</c:v>
                </c:pt>
                <c:pt idx="6278">
                  <c:v>13982</c:v>
                </c:pt>
                <c:pt idx="6279">
                  <c:v>13983</c:v>
                </c:pt>
                <c:pt idx="6280">
                  <c:v>13984</c:v>
                </c:pt>
                <c:pt idx="6281">
                  <c:v>13985</c:v>
                </c:pt>
                <c:pt idx="6282">
                  <c:v>13986</c:v>
                </c:pt>
                <c:pt idx="6283">
                  <c:v>13987</c:v>
                </c:pt>
                <c:pt idx="6284">
                  <c:v>13988</c:v>
                </c:pt>
                <c:pt idx="6285">
                  <c:v>13989</c:v>
                </c:pt>
                <c:pt idx="6286">
                  <c:v>13990</c:v>
                </c:pt>
                <c:pt idx="6287">
                  <c:v>13991</c:v>
                </c:pt>
                <c:pt idx="6288">
                  <c:v>13992</c:v>
                </c:pt>
                <c:pt idx="6289">
                  <c:v>13993</c:v>
                </c:pt>
                <c:pt idx="6290">
                  <c:v>13994</c:v>
                </c:pt>
                <c:pt idx="6291">
                  <c:v>13995</c:v>
                </c:pt>
                <c:pt idx="6292">
                  <c:v>13996</c:v>
                </c:pt>
                <c:pt idx="6293">
                  <c:v>13997</c:v>
                </c:pt>
                <c:pt idx="6294">
                  <c:v>13998</c:v>
                </c:pt>
                <c:pt idx="6295">
                  <c:v>13999</c:v>
                </c:pt>
                <c:pt idx="6296">
                  <c:v>14000</c:v>
                </c:pt>
                <c:pt idx="6297">
                  <c:v>14001</c:v>
                </c:pt>
                <c:pt idx="6298">
                  <c:v>14002</c:v>
                </c:pt>
                <c:pt idx="6299">
                  <c:v>14003</c:v>
                </c:pt>
                <c:pt idx="6300">
                  <c:v>14004</c:v>
                </c:pt>
                <c:pt idx="6301">
                  <c:v>14005</c:v>
                </c:pt>
                <c:pt idx="6302">
                  <c:v>14006</c:v>
                </c:pt>
                <c:pt idx="6303">
                  <c:v>14007</c:v>
                </c:pt>
                <c:pt idx="6304">
                  <c:v>14008</c:v>
                </c:pt>
                <c:pt idx="6305">
                  <c:v>14009</c:v>
                </c:pt>
                <c:pt idx="6306">
                  <c:v>14010</c:v>
                </c:pt>
                <c:pt idx="6307">
                  <c:v>14011</c:v>
                </c:pt>
                <c:pt idx="6308">
                  <c:v>14012</c:v>
                </c:pt>
                <c:pt idx="6309">
                  <c:v>14013</c:v>
                </c:pt>
                <c:pt idx="6310">
                  <c:v>14014</c:v>
                </c:pt>
                <c:pt idx="6311">
                  <c:v>14015</c:v>
                </c:pt>
                <c:pt idx="6312">
                  <c:v>14016</c:v>
                </c:pt>
                <c:pt idx="6313">
                  <c:v>14017</c:v>
                </c:pt>
                <c:pt idx="6314">
                  <c:v>14018</c:v>
                </c:pt>
                <c:pt idx="6315">
                  <c:v>14019</c:v>
                </c:pt>
                <c:pt idx="6316">
                  <c:v>14020</c:v>
                </c:pt>
                <c:pt idx="6317">
                  <c:v>14021</c:v>
                </c:pt>
                <c:pt idx="6318">
                  <c:v>14022</c:v>
                </c:pt>
                <c:pt idx="6319">
                  <c:v>14023</c:v>
                </c:pt>
                <c:pt idx="6320">
                  <c:v>14024</c:v>
                </c:pt>
                <c:pt idx="6321">
                  <c:v>14025</c:v>
                </c:pt>
                <c:pt idx="6322">
                  <c:v>14026</c:v>
                </c:pt>
                <c:pt idx="6323">
                  <c:v>14027</c:v>
                </c:pt>
                <c:pt idx="6324">
                  <c:v>14028</c:v>
                </c:pt>
                <c:pt idx="6325">
                  <c:v>14029</c:v>
                </c:pt>
                <c:pt idx="6326">
                  <c:v>14030</c:v>
                </c:pt>
                <c:pt idx="6327">
                  <c:v>14031</c:v>
                </c:pt>
                <c:pt idx="6328">
                  <c:v>14032</c:v>
                </c:pt>
                <c:pt idx="6329">
                  <c:v>14033</c:v>
                </c:pt>
                <c:pt idx="6330">
                  <c:v>14034</c:v>
                </c:pt>
                <c:pt idx="6331">
                  <c:v>14035</c:v>
                </c:pt>
                <c:pt idx="6332">
                  <c:v>14036</c:v>
                </c:pt>
                <c:pt idx="6333">
                  <c:v>14037</c:v>
                </c:pt>
                <c:pt idx="6334">
                  <c:v>14038</c:v>
                </c:pt>
                <c:pt idx="6335">
                  <c:v>14039</c:v>
                </c:pt>
                <c:pt idx="6336">
                  <c:v>14040</c:v>
                </c:pt>
                <c:pt idx="6337">
                  <c:v>14041</c:v>
                </c:pt>
                <c:pt idx="6338">
                  <c:v>14042</c:v>
                </c:pt>
                <c:pt idx="6339">
                  <c:v>14043</c:v>
                </c:pt>
                <c:pt idx="6340">
                  <c:v>14044</c:v>
                </c:pt>
                <c:pt idx="6341">
                  <c:v>14045</c:v>
                </c:pt>
                <c:pt idx="6342">
                  <c:v>14046</c:v>
                </c:pt>
                <c:pt idx="6343">
                  <c:v>14047</c:v>
                </c:pt>
                <c:pt idx="6344">
                  <c:v>14048</c:v>
                </c:pt>
                <c:pt idx="6345">
                  <c:v>14049</c:v>
                </c:pt>
                <c:pt idx="6346">
                  <c:v>14050</c:v>
                </c:pt>
                <c:pt idx="6347">
                  <c:v>14051</c:v>
                </c:pt>
                <c:pt idx="6348">
                  <c:v>14052</c:v>
                </c:pt>
                <c:pt idx="6349">
                  <c:v>14053</c:v>
                </c:pt>
                <c:pt idx="6350">
                  <c:v>14054</c:v>
                </c:pt>
                <c:pt idx="6351">
                  <c:v>14055</c:v>
                </c:pt>
                <c:pt idx="6352">
                  <c:v>14056</c:v>
                </c:pt>
                <c:pt idx="6353">
                  <c:v>14057</c:v>
                </c:pt>
                <c:pt idx="6354">
                  <c:v>14058</c:v>
                </c:pt>
                <c:pt idx="6355">
                  <c:v>14059</c:v>
                </c:pt>
                <c:pt idx="6356">
                  <c:v>14060</c:v>
                </c:pt>
                <c:pt idx="6357">
                  <c:v>14061</c:v>
                </c:pt>
                <c:pt idx="6358">
                  <c:v>14062</c:v>
                </c:pt>
                <c:pt idx="6359">
                  <c:v>14063</c:v>
                </c:pt>
                <c:pt idx="6360">
                  <c:v>14064</c:v>
                </c:pt>
                <c:pt idx="6361">
                  <c:v>14065</c:v>
                </c:pt>
                <c:pt idx="6362">
                  <c:v>14066</c:v>
                </c:pt>
                <c:pt idx="6363">
                  <c:v>14067</c:v>
                </c:pt>
                <c:pt idx="6364">
                  <c:v>14068</c:v>
                </c:pt>
                <c:pt idx="6365">
                  <c:v>14069</c:v>
                </c:pt>
                <c:pt idx="6366">
                  <c:v>14070</c:v>
                </c:pt>
                <c:pt idx="6367">
                  <c:v>14071</c:v>
                </c:pt>
                <c:pt idx="6368">
                  <c:v>14072</c:v>
                </c:pt>
                <c:pt idx="6369">
                  <c:v>14073</c:v>
                </c:pt>
                <c:pt idx="6370">
                  <c:v>14074</c:v>
                </c:pt>
                <c:pt idx="6371">
                  <c:v>14075</c:v>
                </c:pt>
                <c:pt idx="6372">
                  <c:v>14076</c:v>
                </c:pt>
                <c:pt idx="6373">
                  <c:v>14077</c:v>
                </c:pt>
                <c:pt idx="6374">
                  <c:v>14078</c:v>
                </c:pt>
                <c:pt idx="6375">
                  <c:v>14079</c:v>
                </c:pt>
                <c:pt idx="6376">
                  <c:v>14080</c:v>
                </c:pt>
                <c:pt idx="6377">
                  <c:v>14081</c:v>
                </c:pt>
                <c:pt idx="6378">
                  <c:v>14082</c:v>
                </c:pt>
                <c:pt idx="6379">
                  <c:v>14083</c:v>
                </c:pt>
                <c:pt idx="6380">
                  <c:v>14084</c:v>
                </c:pt>
                <c:pt idx="6381">
                  <c:v>14085</c:v>
                </c:pt>
                <c:pt idx="6382">
                  <c:v>14086</c:v>
                </c:pt>
                <c:pt idx="6383">
                  <c:v>14087</c:v>
                </c:pt>
                <c:pt idx="6384">
                  <c:v>14088</c:v>
                </c:pt>
                <c:pt idx="6385">
                  <c:v>14089</c:v>
                </c:pt>
                <c:pt idx="6386">
                  <c:v>14090</c:v>
                </c:pt>
                <c:pt idx="6387">
                  <c:v>14091</c:v>
                </c:pt>
                <c:pt idx="6388">
                  <c:v>14092</c:v>
                </c:pt>
                <c:pt idx="6389">
                  <c:v>14093</c:v>
                </c:pt>
                <c:pt idx="6390">
                  <c:v>14094</c:v>
                </c:pt>
                <c:pt idx="6391">
                  <c:v>14095</c:v>
                </c:pt>
                <c:pt idx="6392">
                  <c:v>14096</c:v>
                </c:pt>
                <c:pt idx="6393">
                  <c:v>14097</c:v>
                </c:pt>
                <c:pt idx="6394">
                  <c:v>14098</c:v>
                </c:pt>
                <c:pt idx="6395">
                  <c:v>14099</c:v>
                </c:pt>
                <c:pt idx="6396">
                  <c:v>14100</c:v>
                </c:pt>
                <c:pt idx="6397">
                  <c:v>14101</c:v>
                </c:pt>
                <c:pt idx="6398">
                  <c:v>14102</c:v>
                </c:pt>
                <c:pt idx="6399">
                  <c:v>14103</c:v>
                </c:pt>
                <c:pt idx="6400">
                  <c:v>14104</c:v>
                </c:pt>
                <c:pt idx="6401">
                  <c:v>14105</c:v>
                </c:pt>
                <c:pt idx="6402">
                  <c:v>14106</c:v>
                </c:pt>
                <c:pt idx="6403">
                  <c:v>14107</c:v>
                </c:pt>
                <c:pt idx="6404">
                  <c:v>14108</c:v>
                </c:pt>
                <c:pt idx="6405">
                  <c:v>14109</c:v>
                </c:pt>
                <c:pt idx="6406">
                  <c:v>14110</c:v>
                </c:pt>
                <c:pt idx="6407">
                  <c:v>14111</c:v>
                </c:pt>
                <c:pt idx="6408">
                  <c:v>14112</c:v>
                </c:pt>
                <c:pt idx="6409">
                  <c:v>14113</c:v>
                </c:pt>
                <c:pt idx="6410">
                  <c:v>14114</c:v>
                </c:pt>
                <c:pt idx="6411">
                  <c:v>14115</c:v>
                </c:pt>
                <c:pt idx="6412">
                  <c:v>14116</c:v>
                </c:pt>
                <c:pt idx="6413">
                  <c:v>14117</c:v>
                </c:pt>
                <c:pt idx="6414">
                  <c:v>14118</c:v>
                </c:pt>
                <c:pt idx="6415">
                  <c:v>14119</c:v>
                </c:pt>
                <c:pt idx="6416">
                  <c:v>14120</c:v>
                </c:pt>
                <c:pt idx="6417">
                  <c:v>14121</c:v>
                </c:pt>
                <c:pt idx="6418">
                  <c:v>14122</c:v>
                </c:pt>
                <c:pt idx="6419">
                  <c:v>14123</c:v>
                </c:pt>
                <c:pt idx="6420">
                  <c:v>14124</c:v>
                </c:pt>
                <c:pt idx="6421">
                  <c:v>14125</c:v>
                </c:pt>
                <c:pt idx="6422">
                  <c:v>14126</c:v>
                </c:pt>
                <c:pt idx="6423">
                  <c:v>14127</c:v>
                </c:pt>
                <c:pt idx="6424">
                  <c:v>14128</c:v>
                </c:pt>
                <c:pt idx="6425">
                  <c:v>14129</c:v>
                </c:pt>
                <c:pt idx="6426">
                  <c:v>14130</c:v>
                </c:pt>
                <c:pt idx="6427">
                  <c:v>14131</c:v>
                </c:pt>
                <c:pt idx="6428">
                  <c:v>14132</c:v>
                </c:pt>
                <c:pt idx="6429">
                  <c:v>14133</c:v>
                </c:pt>
                <c:pt idx="6430">
                  <c:v>14134</c:v>
                </c:pt>
                <c:pt idx="6431">
                  <c:v>14135</c:v>
                </c:pt>
                <c:pt idx="6432">
                  <c:v>14136</c:v>
                </c:pt>
                <c:pt idx="6433">
                  <c:v>14137</c:v>
                </c:pt>
                <c:pt idx="6434">
                  <c:v>14138</c:v>
                </c:pt>
                <c:pt idx="6435">
                  <c:v>14139</c:v>
                </c:pt>
                <c:pt idx="6436">
                  <c:v>14140</c:v>
                </c:pt>
                <c:pt idx="6437">
                  <c:v>14141</c:v>
                </c:pt>
                <c:pt idx="6438">
                  <c:v>14142</c:v>
                </c:pt>
                <c:pt idx="6439">
                  <c:v>14143</c:v>
                </c:pt>
                <c:pt idx="6440">
                  <c:v>14144</c:v>
                </c:pt>
                <c:pt idx="6441">
                  <c:v>14145</c:v>
                </c:pt>
                <c:pt idx="6442">
                  <c:v>14146</c:v>
                </c:pt>
                <c:pt idx="6443">
                  <c:v>14147</c:v>
                </c:pt>
                <c:pt idx="6444">
                  <c:v>14148</c:v>
                </c:pt>
                <c:pt idx="6445">
                  <c:v>14149</c:v>
                </c:pt>
                <c:pt idx="6446">
                  <c:v>14150</c:v>
                </c:pt>
                <c:pt idx="6447">
                  <c:v>14151</c:v>
                </c:pt>
                <c:pt idx="6448">
                  <c:v>14152</c:v>
                </c:pt>
                <c:pt idx="6449">
                  <c:v>14153</c:v>
                </c:pt>
                <c:pt idx="6450">
                  <c:v>14154</c:v>
                </c:pt>
                <c:pt idx="6451">
                  <c:v>14155</c:v>
                </c:pt>
                <c:pt idx="6452">
                  <c:v>14156</c:v>
                </c:pt>
                <c:pt idx="6453">
                  <c:v>14157</c:v>
                </c:pt>
                <c:pt idx="6454">
                  <c:v>14158</c:v>
                </c:pt>
                <c:pt idx="6455">
                  <c:v>14159</c:v>
                </c:pt>
                <c:pt idx="6456">
                  <c:v>14160</c:v>
                </c:pt>
                <c:pt idx="6457">
                  <c:v>14161</c:v>
                </c:pt>
                <c:pt idx="6458">
                  <c:v>14162</c:v>
                </c:pt>
                <c:pt idx="6459">
                  <c:v>14163</c:v>
                </c:pt>
                <c:pt idx="6460">
                  <c:v>14164</c:v>
                </c:pt>
                <c:pt idx="6461">
                  <c:v>14165</c:v>
                </c:pt>
                <c:pt idx="6462">
                  <c:v>14166</c:v>
                </c:pt>
                <c:pt idx="6463">
                  <c:v>14167</c:v>
                </c:pt>
                <c:pt idx="6464">
                  <c:v>14168</c:v>
                </c:pt>
                <c:pt idx="6465">
                  <c:v>14169</c:v>
                </c:pt>
                <c:pt idx="6466">
                  <c:v>14170</c:v>
                </c:pt>
                <c:pt idx="6467">
                  <c:v>14171</c:v>
                </c:pt>
                <c:pt idx="6468">
                  <c:v>14172</c:v>
                </c:pt>
                <c:pt idx="6469">
                  <c:v>14173</c:v>
                </c:pt>
                <c:pt idx="6470">
                  <c:v>14174</c:v>
                </c:pt>
                <c:pt idx="6471">
                  <c:v>14175</c:v>
                </c:pt>
                <c:pt idx="6472">
                  <c:v>14176</c:v>
                </c:pt>
                <c:pt idx="6473">
                  <c:v>14177</c:v>
                </c:pt>
                <c:pt idx="6474">
                  <c:v>14178</c:v>
                </c:pt>
                <c:pt idx="6475">
                  <c:v>14179</c:v>
                </c:pt>
                <c:pt idx="6476">
                  <c:v>14180</c:v>
                </c:pt>
                <c:pt idx="6477">
                  <c:v>14181</c:v>
                </c:pt>
                <c:pt idx="6478">
                  <c:v>14182</c:v>
                </c:pt>
                <c:pt idx="6479">
                  <c:v>14183</c:v>
                </c:pt>
                <c:pt idx="6480">
                  <c:v>14184</c:v>
                </c:pt>
                <c:pt idx="6481">
                  <c:v>14185</c:v>
                </c:pt>
                <c:pt idx="6482">
                  <c:v>14186</c:v>
                </c:pt>
                <c:pt idx="6483">
                  <c:v>14187</c:v>
                </c:pt>
                <c:pt idx="6484">
                  <c:v>14188</c:v>
                </c:pt>
                <c:pt idx="6485">
                  <c:v>14189</c:v>
                </c:pt>
                <c:pt idx="6486">
                  <c:v>14190</c:v>
                </c:pt>
                <c:pt idx="6487">
                  <c:v>14191</c:v>
                </c:pt>
                <c:pt idx="6488">
                  <c:v>14192</c:v>
                </c:pt>
                <c:pt idx="6489">
                  <c:v>14193</c:v>
                </c:pt>
                <c:pt idx="6490">
                  <c:v>14194</c:v>
                </c:pt>
                <c:pt idx="6491">
                  <c:v>14195</c:v>
                </c:pt>
                <c:pt idx="6492">
                  <c:v>14196</c:v>
                </c:pt>
                <c:pt idx="6493">
                  <c:v>14197</c:v>
                </c:pt>
                <c:pt idx="6494">
                  <c:v>14198</c:v>
                </c:pt>
                <c:pt idx="6495">
                  <c:v>14199</c:v>
                </c:pt>
                <c:pt idx="6496">
                  <c:v>14200</c:v>
                </c:pt>
                <c:pt idx="6497">
                  <c:v>14201</c:v>
                </c:pt>
                <c:pt idx="6498">
                  <c:v>14202</c:v>
                </c:pt>
                <c:pt idx="6499">
                  <c:v>14203</c:v>
                </c:pt>
                <c:pt idx="6500">
                  <c:v>14204</c:v>
                </c:pt>
                <c:pt idx="6501">
                  <c:v>14205</c:v>
                </c:pt>
                <c:pt idx="6502">
                  <c:v>14206</c:v>
                </c:pt>
                <c:pt idx="6503">
                  <c:v>14207</c:v>
                </c:pt>
                <c:pt idx="6504">
                  <c:v>14208</c:v>
                </c:pt>
                <c:pt idx="6505">
                  <c:v>14209</c:v>
                </c:pt>
                <c:pt idx="6506">
                  <c:v>14210</c:v>
                </c:pt>
                <c:pt idx="6507">
                  <c:v>14211</c:v>
                </c:pt>
                <c:pt idx="6508">
                  <c:v>14212</c:v>
                </c:pt>
                <c:pt idx="6509">
                  <c:v>14213</c:v>
                </c:pt>
                <c:pt idx="6510">
                  <c:v>14214</c:v>
                </c:pt>
                <c:pt idx="6511">
                  <c:v>14215</c:v>
                </c:pt>
                <c:pt idx="6512">
                  <c:v>14216</c:v>
                </c:pt>
                <c:pt idx="6513">
                  <c:v>14217</c:v>
                </c:pt>
                <c:pt idx="6514">
                  <c:v>14218</c:v>
                </c:pt>
                <c:pt idx="6515">
                  <c:v>14219</c:v>
                </c:pt>
                <c:pt idx="6516">
                  <c:v>14220</c:v>
                </c:pt>
                <c:pt idx="6517">
                  <c:v>14221</c:v>
                </c:pt>
                <c:pt idx="6518">
                  <c:v>14222</c:v>
                </c:pt>
                <c:pt idx="6519">
                  <c:v>14223</c:v>
                </c:pt>
                <c:pt idx="6520">
                  <c:v>14224</c:v>
                </c:pt>
                <c:pt idx="6521">
                  <c:v>14225</c:v>
                </c:pt>
                <c:pt idx="6522">
                  <c:v>14226</c:v>
                </c:pt>
                <c:pt idx="6523">
                  <c:v>14227</c:v>
                </c:pt>
                <c:pt idx="6524">
                  <c:v>14228</c:v>
                </c:pt>
                <c:pt idx="6525">
                  <c:v>14229</c:v>
                </c:pt>
                <c:pt idx="6526">
                  <c:v>14230</c:v>
                </c:pt>
                <c:pt idx="6527">
                  <c:v>14231</c:v>
                </c:pt>
                <c:pt idx="6528">
                  <c:v>14232</c:v>
                </c:pt>
                <c:pt idx="6529">
                  <c:v>14233</c:v>
                </c:pt>
                <c:pt idx="6530">
                  <c:v>14234</c:v>
                </c:pt>
                <c:pt idx="6531">
                  <c:v>14235</c:v>
                </c:pt>
                <c:pt idx="6532">
                  <c:v>14236</c:v>
                </c:pt>
                <c:pt idx="6533">
                  <c:v>14237</c:v>
                </c:pt>
                <c:pt idx="6534">
                  <c:v>14238</c:v>
                </c:pt>
                <c:pt idx="6535">
                  <c:v>14239</c:v>
                </c:pt>
                <c:pt idx="6536">
                  <c:v>14240</c:v>
                </c:pt>
                <c:pt idx="6537">
                  <c:v>14241</c:v>
                </c:pt>
                <c:pt idx="6538">
                  <c:v>14242</c:v>
                </c:pt>
                <c:pt idx="6539">
                  <c:v>14243</c:v>
                </c:pt>
                <c:pt idx="6540">
                  <c:v>14244</c:v>
                </c:pt>
                <c:pt idx="6541">
                  <c:v>14245</c:v>
                </c:pt>
                <c:pt idx="6542">
                  <c:v>14246</c:v>
                </c:pt>
                <c:pt idx="6543">
                  <c:v>14247</c:v>
                </c:pt>
                <c:pt idx="6544">
                  <c:v>14248</c:v>
                </c:pt>
                <c:pt idx="6545">
                  <c:v>14249</c:v>
                </c:pt>
                <c:pt idx="6546">
                  <c:v>14250</c:v>
                </c:pt>
                <c:pt idx="6547">
                  <c:v>14251</c:v>
                </c:pt>
                <c:pt idx="6548">
                  <c:v>14252</c:v>
                </c:pt>
                <c:pt idx="6549">
                  <c:v>14253</c:v>
                </c:pt>
                <c:pt idx="6550">
                  <c:v>14254</c:v>
                </c:pt>
                <c:pt idx="6551">
                  <c:v>14255</c:v>
                </c:pt>
                <c:pt idx="6552">
                  <c:v>14256</c:v>
                </c:pt>
                <c:pt idx="6553">
                  <c:v>14257</c:v>
                </c:pt>
                <c:pt idx="6554">
                  <c:v>14258</c:v>
                </c:pt>
                <c:pt idx="6555">
                  <c:v>14259</c:v>
                </c:pt>
                <c:pt idx="6556">
                  <c:v>14260</c:v>
                </c:pt>
                <c:pt idx="6557">
                  <c:v>14261</c:v>
                </c:pt>
                <c:pt idx="6558">
                  <c:v>14262</c:v>
                </c:pt>
                <c:pt idx="6559">
                  <c:v>14263</c:v>
                </c:pt>
                <c:pt idx="6560">
                  <c:v>14264</c:v>
                </c:pt>
                <c:pt idx="6561">
                  <c:v>14265</c:v>
                </c:pt>
                <c:pt idx="6562">
                  <c:v>14266</c:v>
                </c:pt>
                <c:pt idx="6563">
                  <c:v>14267</c:v>
                </c:pt>
                <c:pt idx="6564">
                  <c:v>14268</c:v>
                </c:pt>
                <c:pt idx="6565">
                  <c:v>14269</c:v>
                </c:pt>
                <c:pt idx="6566">
                  <c:v>14270</c:v>
                </c:pt>
                <c:pt idx="6567">
                  <c:v>14271</c:v>
                </c:pt>
                <c:pt idx="6568">
                  <c:v>14272</c:v>
                </c:pt>
                <c:pt idx="6569">
                  <c:v>14273</c:v>
                </c:pt>
                <c:pt idx="6570">
                  <c:v>14274</c:v>
                </c:pt>
                <c:pt idx="6571">
                  <c:v>14275</c:v>
                </c:pt>
                <c:pt idx="6572">
                  <c:v>14276</c:v>
                </c:pt>
                <c:pt idx="6573">
                  <c:v>14277</c:v>
                </c:pt>
                <c:pt idx="6574">
                  <c:v>14278</c:v>
                </c:pt>
                <c:pt idx="6575">
                  <c:v>14279</c:v>
                </c:pt>
                <c:pt idx="6576">
                  <c:v>14280</c:v>
                </c:pt>
                <c:pt idx="6577">
                  <c:v>14281</c:v>
                </c:pt>
                <c:pt idx="6578">
                  <c:v>14282</c:v>
                </c:pt>
                <c:pt idx="6579">
                  <c:v>14283</c:v>
                </c:pt>
                <c:pt idx="6580">
                  <c:v>14284</c:v>
                </c:pt>
                <c:pt idx="6581">
                  <c:v>14285</c:v>
                </c:pt>
                <c:pt idx="6582">
                  <c:v>14286</c:v>
                </c:pt>
                <c:pt idx="6583">
                  <c:v>14287</c:v>
                </c:pt>
                <c:pt idx="6584">
                  <c:v>14288</c:v>
                </c:pt>
                <c:pt idx="6585">
                  <c:v>14289</c:v>
                </c:pt>
                <c:pt idx="6586">
                  <c:v>14290</c:v>
                </c:pt>
                <c:pt idx="6587">
                  <c:v>14291</c:v>
                </c:pt>
                <c:pt idx="6588">
                  <c:v>14292</c:v>
                </c:pt>
                <c:pt idx="6589">
                  <c:v>14293</c:v>
                </c:pt>
                <c:pt idx="6590">
                  <c:v>14294</c:v>
                </c:pt>
                <c:pt idx="6591">
                  <c:v>14295</c:v>
                </c:pt>
                <c:pt idx="6592">
                  <c:v>14296</c:v>
                </c:pt>
                <c:pt idx="6593">
                  <c:v>14297</c:v>
                </c:pt>
                <c:pt idx="6594">
                  <c:v>14298</c:v>
                </c:pt>
                <c:pt idx="6595">
                  <c:v>14299</c:v>
                </c:pt>
                <c:pt idx="6596">
                  <c:v>14300</c:v>
                </c:pt>
                <c:pt idx="6597">
                  <c:v>14301</c:v>
                </c:pt>
                <c:pt idx="6598">
                  <c:v>14302</c:v>
                </c:pt>
                <c:pt idx="6599">
                  <c:v>14303</c:v>
                </c:pt>
                <c:pt idx="6600">
                  <c:v>14304</c:v>
                </c:pt>
                <c:pt idx="6601">
                  <c:v>14305</c:v>
                </c:pt>
                <c:pt idx="6602">
                  <c:v>14306</c:v>
                </c:pt>
                <c:pt idx="6603">
                  <c:v>14307</c:v>
                </c:pt>
                <c:pt idx="6604">
                  <c:v>14308</c:v>
                </c:pt>
                <c:pt idx="6605">
                  <c:v>14309</c:v>
                </c:pt>
                <c:pt idx="6606">
                  <c:v>14310</c:v>
                </c:pt>
                <c:pt idx="6607">
                  <c:v>14311</c:v>
                </c:pt>
                <c:pt idx="6608">
                  <c:v>14312</c:v>
                </c:pt>
                <c:pt idx="6609">
                  <c:v>14313</c:v>
                </c:pt>
                <c:pt idx="6610">
                  <c:v>14314</c:v>
                </c:pt>
                <c:pt idx="6611">
                  <c:v>14315</c:v>
                </c:pt>
                <c:pt idx="6612">
                  <c:v>14316</c:v>
                </c:pt>
                <c:pt idx="6613">
                  <c:v>14317</c:v>
                </c:pt>
                <c:pt idx="6614">
                  <c:v>14318</c:v>
                </c:pt>
                <c:pt idx="6615">
                  <c:v>14319</c:v>
                </c:pt>
                <c:pt idx="6616">
                  <c:v>14320</c:v>
                </c:pt>
                <c:pt idx="6617">
                  <c:v>14321</c:v>
                </c:pt>
                <c:pt idx="6618">
                  <c:v>14322</c:v>
                </c:pt>
                <c:pt idx="6619">
                  <c:v>14323</c:v>
                </c:pt>
                <c:pt idx="6620">
                  <c:v>14324</c:v>
                </c:pt>
                <c:pt idx="6621">
                  <c:v>14325</c:v>
                </c:pt>
                <c:pt idx="6622">
                  <c:v>14326</c:v>
                </c:pt>
                <c:pt idx="6623">
                  <c:v>14327</c:v>
                </c:pt>
                <c:pt idx="6624">
                  <c:v>14328</c:v>
                </c:pt>
                <c:pt idx="6625">
                  <c:v>14329</c:v>
                </c:pt>
                <c:pt idx="6626">
                  <c:v>14330</c:v>
                </c:pt>
                <c:pt idx="6627">
                  <c:v>14331</c:v>
                </c:pt>
                <c:pt idx="6628">
                  <c:v>14332</c:v>
                </c:pt>
                <c:pt idx="6629">
                  <c:v>14333</c:v>
                </c:pt>
                <c:pt idx="6630">
                  <c:v>14334</c:v>
                </c:pt>
                <c:pt idx="6631">
                  <c:v>14335</c:v>
                </c:pt>
                <c:pt idx="6632">
                  <c:v>14336</c:v>
                </c:pt>
                <c:pt idx="6633">
                  <c:v>14337</c:v>
                </c:pt>
                <c:pt idx="6634">
                  <c:v>14338</c:v>
                </c:pt>
                <c:pt idx="6635">
                  <c:v>14339</c:v>
                </c:pt>
                <c:pt idx="6636">
                  <c:v>14340</c:v>
                </c:pt>
                <c:pt idx="6637">
                  <c:v>14341</c:v>
                </c:pt>
                <c:pt idx="6638">
                  <c:v>14342</c:v>
                </c:pt>
                <c:pt idx="6639">
                  <c:v>14343</c:v>
                </c:pt>
                <c:pt idx="6640">
                  <c:v>14344</c:v>
                </c:pt>
                <c:pt idx="6641">
                  <c:v>14345</c:v>
                </c:pt>
                <c:pt idx="6642">
                  <c:v>14346</c:v>
                </c:pt>
                <c:pt idx="6643">
                  <c:v>14347</c:v>
                </c:pt>
                <c:pt idx="6644">
                  <c:v>14348</c:v>
                </c:pt>
                <c:pt idx="6645">
                  <c:v>14349</c:v>
                </c:pt>
                <c:pt idx="6646">
                  <c:v>14350</c:v>
                </c:pt>
                <c:pt idx="6647">
                  <c:v>14351</c:v>
                </c:pt>
                <c:pt idx="6648">
                  <c:v>14352</c:v>
                </c:pt>
                <c:pt idx="6649">
                  <c:v>14353</c:v>
                </c:pt>
                <c:pt idx="6650">
                  <c:v>14354</c:v>
                </c:pt>
                <c:pt idx="6651">
                  <c:v>14355</c:v>
                </c:pt>
                <c:pt idx="6652">
                  <c:v>14356</c:v>
                </c:pt>
                <c:pt idx="6653">
                  <c:v>14357</c:v>
                </c:pt>
                <c:pt idx="6654">
                  <c:v>14358</c:v>
                </c:pt>
                <c:pt idx="6655">
                  <c:v>14359</c:v>
                </c:pt>
                <c:pt idx="6656">
                  <c:v>14360</c:v>
                </c:pt>
                <c:pt idx="6657">
                  <c:v>14361</c:v>
                </c:pt>
                <c:pt idx="6658">
                  <c:v>14362</c:v>
                </c:pt>
                <c:pt idx="6659">
                  <c:v>14363</c:v>
                </c:pt>
                <c:pt idx="6660">
                  <c:v>14364</c:v>
                </c:pt>
                <c:pt idx="6661">
                  <c:v>14365</c:v>
                </c:pt>
                <c:pt idx="6662">
                  <c:v>14366</c:v>
                </c:pt>
                <c:pt idx="6663">
                  <c:v>14367</c:v>
                </c:pt>
                <c:pt idx="6664">
                  <c:v>14368</c:v>
                </c:pt>
                <c:pt idx="6665">
                  <c:v>14369</c:v>
                </c:pt>
                <c:pt idx="6666">
                  <c:v>14370</c:v>
                </c:pt>
                <c:pt idx="6667">
                  <c:v>14371</c:v>
                </c:pt>
                <c:pt idx="6668">
                  <c:v>14372</c:v>
                </c:pt>
                <c:pt idx="6669">
                  <c:v>14373</c:v>
                </c:pt>
                <c:pt idx="6670">
                  <c:v>14374</c:v>
                </c:pt>
                <c:pt idx="6671">
                  <c:v>14375</c:v>
                </c:pt>
                <c:pt idx="6672">
                  <c:v>14376</c:v>
                </c:pt>
                <c:pt idx="6673">
                  <c:v>14377</c:v>
                </c:pt>
                <c:pt idx="6674">
                  <c:v>14378</c:v>
                </c:pt>
                <c:pt idx="6675">
                  <c:v>14379</c:v>
                </c:pt>
                <c:pt idx="6676">
                  <c:v>14380</c:v>
                </c:pt>
                <c:pt idx="6677">
                  <c:v>14381</c:v>
                </c:pt>
                <c:pt idx="6678">
                  <c:v>14382</c:v>
                </c:pt>
                <c:pt idx="6679">
                  <c:v>14383</c:v>
                </c:pt>
                <c:pt idx="6680">
                  <c:v>14384</c:v>
                </c:pt>
                <c:pt idx="6681">
                  <c:v>14385</c:v>
                </c:pt>
                <c:pt idx="6682">
                  <c:v>14386</c:v>
                </c:pt>
                <c:pt idx="6683">
                  <c:v>14387</c:v>
                </c:pt>
                <c:pt idx="6684">
                  <c:v>14388</c:v>
                </c:pt>
                <c:pt idx="6685">
                  <c:v>14389</c:v>
                </c:pt>
                <c:pt idx="6686">
                  <c:v>14390</c:v>
                </c:pt>
                <c:pt idx="6687">
                  <c:v>14391</c:v>
                </c:pt>
                <c:pt idx="6688">
                  <c:v>14392</c:v>
                </c:pt>
                <c:pt idx="6689">
                  <c:v>14393</c:v>
                </c:pt>
                <c:pt idx="6690">
                  <c:v>14394</c:v>
                </c:pt>
                <c:pt idx="6691">
                  <c:v>14395</c:v>
                </c:pt>
                <c:pt idx="6692">
                  <c:v>14396</c:v>
                </c:pt>
                <c:pt idx="6693">
                  <c:v>14397</c:v>
                </c:pt>
                <c:pt idx="6694">
                  <c:v>14398</c:v>
                </c:pt>
                <c:pt idx="6695">
                  <c:v>14399</c:v>
                </c:pt>
                <c:pt idx="6696">
                  <c:v>14400</c:v>
                </c:pt>
                <c:pt idx="6697">
                  <c:v>14401</c:v>
                </c:pt>
                <c:pt idx="6698">
                  <c:v>14402</c:v>
                </c:pt>
                <c:pt idx="6699">
                  <c:v>14403</c:v>
                </c:pt>
                <c:pt idx="6700">
                  <c:v>14404</c:v>
                </c:pt>
                <c:pt idx="6701">
                  <c:v>14405</c:v>
                </c:pt>
                <c:pt idx="6702">
                  <c:v>14406</c:v>
                </c:pt>
                <c:pt idx="6703">
                  <c:v>14407</c:v>
                </c:pt>
                <c:pt idx="6704">
                  <c:v>14408</c:v>
                </c:pt>
                <c:pt idx="6705">
                  <c:v>14409</c:v>
                </c:pt>
                <c:pt idx="6706">
                  <c:v>14410</c:v>
                </c:pt>
                <c:pt idx="6707">
                  <c:v>14411</c:v>
                </c:pt>
                <c:pt idx="6708">
                  <c:v>14412</c:v>
                </c:pt>
                <c:pt idx="6709">
                  <c:v>14413</c:v>
                </c:pt>
                <c:pt idx="6710">
                  <c:v>14414</c:v>
                </c:pt>
                <c:pt idx="6711">
                  <c:v>14415</c:v>
                </c:pt>
                <c:pt idx="6712">
                  <c:v>14416</c:v>
                </c:pt>
                <c:pt idx="6713">
                  <c:v>14417</c:v>
                </c:pt>
                <c:pt idx="6714">
                  <c:v>14418</c:v>
                </c:pt>
                <c:pt idx="6715">
                  <c:v>14419</c:v>
                </c:pt>
                <c:pt idx="6716">
                  <c:v>14420</c:v>
                </c:pt>
                <c:pt idx="6717">
                  <c:v>14421</c:v>
                </c:pt>
                <c:pt idx="6718">
                  <c:v>14422</c:v>
                </c:pt>
                <c:pt idx="6719">
                  <c:v>14423</c:v>
                </c:pt>
                <c:pt idx="6720">
                  <c:v>14424</c:v>
                </c:pt>
                <c:pt idx="6721">
                  <c:v>14425</c:v>
                </c:pt>
                <c:pt idx="6722">
                  <c:v>14426</c:v>
                </c:pt>
                <c:pt idx="6723">
                  <c:v>14427</c:v>
                </c:pt>
                <c:pt idx="6724">
                  <c:v>14428</c:v>
                </c:pt>
                <c:pt idx="6725">
                  <c:v>14429</c:v>
                </c:pt>
                <c:pt idx="6726">
                  <c:v>14430</c:v>
                </c:pt>
                <c:pt idx="6727">
                  <c:v>14431</c:v>
                </c:pt>
                <c:pt idx="6728">
                  <c:v>14432</c:v>
                </c:pt>
                <c:pt idx="6729">
                  <c:v>14433</c:v>
                </c:pt>
                <c:pt idx="6730">
                  <c:v>14434</c:v>
                </c:pt>
                <c:pt idx="6731">
                  <c:v>14435</c:v>
                </c:pt>
                <c:pt idx="6732">
                  <c:v>14436</c:v>
                </c:pt>
                <c:pt idx="6733">
                  <c:v>14437</c:v>
                </c:pt>
                <c:pt idx="6734">
                  <c:v>14438</c:v>
                </c:pt>
                <c:pt idx="6735">
                  <c:v>14439</c:v>
                </c:pt>
                <c:pt idx="6736">
                  <c:v>14440</c:v>
                </c:pt>
                <c:pt idx="6737">
                  <c:v>14441</c:v>
                </c:pt>
                <c:pt idx="6738">
                  <c:v>14442</c:v>
                </c:pt>
                <c:pt idx="6739">
                  <c:v>14443</c:v>
                </c:pt>
                <c:pt idx="6740">
                  <c:v>14444</c:v>
                </c:pt>
                <c:pt idx="6741">
                  <c:v>14445</c:v>
                </c:pt>
                <c:pt idx="6742">
                  <c:v>14446</c:v>
                </c:pt>
                <c:pt idx="6743">
                  <c:v>14447</c:v>
                </c:pt>
                <c:pt idx="6744">
                  <c:v>14448</c:v>
                </c:pt>
                <c:pt idx="6745">
                  <c:v>14449</c:v>
                </c:pt>
                <c:pt idx="6746">
                  <c:v>14450</c:v>
                </c:pt>
                <c:pt idx="6747">
                  <c:v>14451</c:v>
                </c:pt>
                <c:pt idx="6748">
                  <c:v>14452</c:v>
                </c:pt>
                <c:pt idx="6749">
                  <c:v>14453</c:v>
                </c:pt>
                <c:pt idx="6750">
                  <c:v>14454</c:v>
                </c:pt>
                <c:pt idx="6751">
                  <c:v>14455</c:v>
                </c:pt>
                <c:pt idx="6752">
                  <c:v>14456</c:v>
                </c:pt>
                <c:pt idx="6753">
                  <c:v>14457</c:v>
                </c:pt>
                <c:pt idx="6754">
                  <c:v>14458</c:v>
                </c:pt>
                <c:pt idx="6755">
                  <c:v>14459</c:v>
                </c:pt>
                <c:pt idx="6756">
                  <c:v>14460</c:v>
                </c:pt>
                <c:pt idx="6757">
                  <c:v>14461</c:v>
                </c:pt>
                <c:pt idx="6758">
                  <c:v>14462</c:v>
                </c:pt>
                <c:pt idx="6759">
                  <c:v>14463</c:v>
                </c:pt>
                <c:pt idx="6760">
                  <c:v>14464</c:v>
                </c:pt>
                <c:pt idx="6761">
                  <c:v>14465</c:v>
                </c:pt>
                <c:pt idx="6762">
                  <c:v>14466</c:v>
                </c:pt>
                <c:pt idx="6763">
                  <c:v>14467</c:v>
                </c:pt>
                <c:pt idx="6764">
                  <c:v>14468</c:v>
                </c:pt>
                <c:pt idx="6765">
                  <c:v>14469</c:v>
                </c:pt>
                <c:pt idx="6766">
                  <c:v>14470</c:v>
                </c:pt>
                <c:pt idx="6767">
                  <c:v>14471</c:v>
                </c:pt>
                <c:pt idx="6768">
                  <c:v>14472</c:v>
                </c:pt>
                <c:pt idx="6769">
                  <c:v>14473</c:v>
                </c:pt>
                <c:pt idx="6770">
                  <c:v>14474</c:v>
                </c:pt>
                <c:pt idx="6771">
                  <c:v>14475</c:v>
                </c:pt>
                <c:pt idx="6772">
                  <c:v>14476</c:v>
                </c:pt>
                <c:pt idx="6773">
                  <c:v>14477</c:v>
                </c:pt>
                <c:pt idx="6774">
                  <c:v>14478</c:v>
                </c:pt>
                <c:pt idx="6775">
                  <c:v>14479</c:v>
                </c:pt>
                <c:pt idx="6776">
                  <c:v>14480</c:v>
                </c:pt>
                <c:pt idx="6777">
                  <c:v>14481</c:v>
                </c:pt>
                <c:pt idx="6778">
                  <c:v>14482</c:v>
                </c:pt>
                <c:pt idx="6779">
                  <c:v>14483</c:v>
                </c:pt>
                <c:pt idx="6780">
                  <c:v>14484</c:v>
                </c:pt>
                <c:pt idx="6781">
                  <c:v>14485</c:v>
                </c:pt>
                <c:pt idx="6782">
                  <c:v>14486</c:v>
                </c:pt>
                <c:pt idx="6783">
                  <c:v>14487</c:v>
                </c:pt>
                <c:pt idx="6784">
                  <c:v>14488</c:v>
                </c:pt>
                <c:pt idx="6785">
                  <c:v>14489</c:v>
                </c:pt>
                <c:pt idx="6786">
                  <c:v>14490</c:v>
                </c:pt>
                <c:pt idx="6787">
                  <c:v>14491</c:v>
                </c:pt>
                <c:pt idx="6788">
                  <c:v>14492</c:v>
                </c:pt>
                <c:pt idx="6789">
                  <c:v>14493</c:v>
                </c:pt>
                <c:pt idx="6790">
                  <c:v>14494</c:v>
                </c:pt>
                <c:pt idx="6791">
                  <c:v>14495</c:v>
                </c:pt>
                <c:pt idx="6792">
                  <c:v>14496</c:v>
                </c:pt>
                <c:pt idx="6793">
                  <c:v>14497</c:v>
                </c:pt>
                <c:pt idx="6794">
                  <c:v>14498</c:v>
                </c:pt>
                <c:pt idx="6795">
                  <c:v>14499</c:v>
                </c:pt>
                <c:pt idx="6796">
                  <c:v>14500</c:v>
                </c:pt>
                <c:pt idx="6797">
                  <c:v>14501</c:v>
                </c:pt>
                <c:pt idx="6798">
                  <c:v>14502</c:v>
                </c:pt>
                <c:pt idx="6799">
                  <c:v>14503</c:v>
                </c:pt>
                <c:pt idx="6800">
                  <c:v>14504</c:v>
                </c:pt>
                <c:pt idx="6801">
                  <c:v>14505</c:v>
                </c:pt>
                <c:pt idx="6802">
                  <c:v>14506</c:v>
                </c:pt>
                <c:pt idx="6803">
                  <c:v>14507</c:v>
                </c:pt>
                <c:pt idx="6804">
                  <c:v>14508</c:v>
                </c:pt>
                <c:pt idx="6805">
                  <c:v>14509</c:v>
                </c:pt>
                <c:pt idx="6806">
                  <c:v>14510</c:v>
                </c:pt>
                <c:pt idx="6807">
                  <c:v>14511</c:v>
                </c:pt>
                <c:pt idx="6808">
                  <c:v>14512</c:v>
                </c:pt>
                <c:pt idx="6809">
                  <c:v>14513</c:v>
                </c:pt>
                <c:pt idx="6810">
                  <c:v>14514</c:v>
                </c:pt>
                <c:pt idx="6811">
                  <c:v>14515</c:v>
                </c:pt>
                <c:pt idx="6812">
                  <c:v>14516</c:v>
                </c:pt>
                <c:pt idx="6813">
                  <c:v>14517</c:v>
                </c:pt>
                <c:pt idx="6814">
                  <c:v>14518</c:v>
                </c:pt>
                <c:pt idx="6815">
                  <c:v>14519</c:v>
                </c:pt>
                <c:pt idx="6816">
                  <c:v>14520</c:v>
                </c:pt>
                <c:pt idx="6817">
                  <c:v>14521</c:v>
                </c:pt>
                <c:pt idx="6818">
                  <c:v>14522</c:v>
                </c:pt>
                <c:pt idx="6819">
                  <c:v>14523</c:v>
                </c:pt>
                <c:pt idx="6820">
                  <c:v>14524</c:v>
                </c:pt>
                <c:pt idx="6821">
                  <c:v>14525</c:v>
                </c:pt>
                <c:pt idx="6822">
                  <c:v>14526</c:v>
                </c:pt>
                <c:pt idx="6823">
                  <c:v>14527</c:v>
                </c:pt>
                <c:pt idx="6824">
                  <c:v>14528</c:v>
                </c:pt>
                <c:pt idx="6825">
                  <c:v>14529</c:v>
                </c:pt>
                <c:pt idx="6826">
                  <c:v>14530</c:v>
                </c:pt>
                <c:pt idx="6827">
                  <c:v>14531</c:v>
                </c:pt>
                <c:pt idx="6828">
                  <c:v>14532</c:v>
                </c:pt>
                <c:pt idx="6829">
                  <c:v>14533</c:v>
                </c:pt>
                <c:pt idx="6830">
                  <c:v>14534</c:v>
                </c:pt>
                <c:pt idx="6831">
                  <c:v>14535</c:v>
                </c:pt>
                <c:pt idx="6832">
                  <c:v>14536</c:v>
                </c:pt>
                <c:pt idx="6833">
                  <c:v>14537</c:v>
                </c:pt>
                <c:pt idx="6834">
                  <c:v>14538</c:v>
                </c:pt>
                <c:pt idx="6835">
                  <c:v>14539</c:v>
                </c:pt>
                <c:pt idx="6836">
                  <c:v>14540</c:v>
                </c:pt>
                <c:pt idx="6837">
                  <c:v>14541</c:v>
                </c:pt>
                <c:pt idx="6838">
                  <c:v>14542</c:v>
                </c:pt>
                <c:pt idx="6839">
                  <c:v>14543</c:v>
                </c:pt>
                <c:pt idx="6840">
                  <c:v>14544</c:v>
                </c:pt>
                <c:pt idx="6841">
                  <c:v>14545</c:v>
                </c:pt>
                <c:pt idx="6842">
                  <c:v>14546</c:v>
                </c:pt>
                <c:pt idx="6843">
                  <c:v>14547</c:v>
                </c:pt>
                <c:pt idx="6844">
                  <c:v>14548</c:v>
                </c:pt>
                <c:pt idx="6845">
                  <c:v>14549</c:v>
                </c:pt>
                <c:pt idx="6846">
                  <c:v>14550</c:v>
                </c:pt>
                <c:pt idx="6847">
                  <c:v>14551</c:v>
                </c:pt>
                <c:pt idx="6848">
                  <c:v>14552</c:v>
                </c:pt>
                <c:pt idx="6849">
                  <c:v>14553</c:v>
                </c:pt>
                <c:pt idx="6850">
                  <c:v>14554</c:v>
                </c:pt>
                <c:pt idx="6851">
                  <c:v>14555</c:v>
                </c:pt>
                <c:pt idx="6852">
                  <c:v>14556</c:v>
                </c:pt>
                <c:pt idx="6853">
                  <c:v>14557</c:v>
                </c:pt>
                <c:pt idx="6854">
                  <c:v>14558</c:v>
                </c:pt>
                <c:pt idx="6855">
                  <c:v>14559</c:v>
                </c:pt>
                <c:pt idx="6856">
                  <c:v>14560</c:v>
                </c:pt>
                <c:pt idx="6857">
                  <c:v>14561</c:v>
                </c:pt>
                <c:pt idx="6858">
                  <c:v>14562</c:v>
                </c:pt>
                <c:pt idx="6859">
                  <c:v>14563</c:v>
                </c:pt>
                <c:pt idx="6860">
                  <c:v>14564</c:v>
                </c:pt>
                <c:pt idx="6861">
                  <c:v>14565</c:v>
                </c:pt>
                <c:pt idx="6862">
                  <c:v>14566</c:v>
                </c:pt>
                <c:pt idx="6863">
                  <c:v>14567</c:v>
                </c:pt>
                <c:pt idx="6864">
                  <c:v>14568</c:v>
                </c:pt>
                <c:pt idx="6865">
                  <c:v>14569</c:v>
                </c:pt>
                <c:pt idx="6866">
                  <c:v>14570</c:v>
                </c:pt>
                <c:pt idx="6867">
                  <c:v>14571</c:v>
                </c:pt>
                <c:pt idx="6868">
                  <c:v>14572</c:v>
                </c:pt>
                <c:pt idx="6869">
                  <c:v>14573</c:v>
                </c:pt>
                <c:pt idx="6870">
                  <c:v>14574</c:v>
                </c:pt>
                <c:pt idx="6871">
                  <c:v>14575</c:v>
                </c:pt>
                <c:pt idx="6872">
                  <c:v>14576</c:v>
                </c:pt>
                <c:pt idx="6873">
                  <c:v>14577</c:v>
                </c:pt>
                <c:pt idx="6874">
                  <c:v>14578</c:v>
                </c:pt>
                <c:pt idx="6875">
                  <c:v>14579</c:v>
                </c:pt>
                <c:pt idx="6876">
                  <c:v>14580</c:v>
                </c:pt>
                <c:pt idx="6877">
                  <c:v>14581</c:v>
                </c:pt>
                <c:pt idx="6878">
                  <c:v>14582</c:v>
                </c:pt>
                <c:pt idx="6879">
                  <c:v>14583</c:v>
                </c:pt>
                <c:pt idx="6880">
                  <c:v>14584</c:v>
                </c:pt>
                <c:pt idx="6881">
                  <c:v>14585</c:v>
                </c:pt>
                <c:pt idx="6882">
                  <c:v>14586</c:v>
                </c:pt>
                <c:pt idx="6883">
                  <c:v>14587</c:v>
                </c:pt>
                <c:pt idx="6884">
                  <c:v>14588</c:v>
                </c:pt>
                <c:pt idx="6885">
                  <c:v>14589</c:v>
                </c:pt>
                <c:pt idx="6886">
                  <c:v>14590</c:v>
                </c:pt>
                <c:pt idx="6887">
                  <c:v>14591</c:v>
                </c:pt>
                <c:pt idx="6888">
                  <c:v>14592</c:v>
                </c:pt>
                <c:pt idx="6889">
                  <c:v>14593</c:v>
                </c:pt>
                <c:pt idx="6890">
                  <c:v>14594</c:v>
                </c:pt>
                <c:pt idx="6891">
                  <c:v>14595</c:v>
                </c:pt>
                <c:pt idx="6892">
                  <c:v>14596</c:v>
                </c:pt>
                <c:pt idx="6893">
                  <c:v>14597</c:v>
                </c:pt>
                <c:pt idx="6894">
                  <c:v>14598</c:v>
                </c:pt>
                <c:pt idx="6895">
                  <c:v>14599</c:v>
                </c:pt>
                <c:pt idx="6896">
                  <c:v>14600</c:v>
                </c:pt>
                <c:pt idx="6897">
                  <c:v>14601</c:v>
                </c:pt>
                <c:pt idx="6898">
                  <c:v>14602</c:v>
                </c:pt>
                <c:pt idx="6899">
                  <c:v>14603</c:v>
                </c:pt>
                <c:pt idx="6900">
                  <c:v>14604</c:v>
                </c:pt>
                <c:pt idx="6901">
                  <c:v>14605</c:v>
                </c:pt>
                <c:pt idx="6902">
                  <c:v>14606</c:v>
                </c:pt>
                <c:pt idx="6903">
                  <c:v>14607</c:v>
                </c:pt>
                <c:pt idx="6904">
                  <c:v>14608</c:v>
                </c:pt>
                <c:pt idx="6905">
                  <c:v>14609</c:v>
                </c:pt>
                <c:pt idx="6906">
                  <c:v>14610</c:v>
                </c:pt>
                <c:pt idx="6907">
                  <c:v>14611</c:v>
                </c:pt>
                <c:pt idx="6908">
                  <c:v>14612</c:v>
                </c:pt>
                <c:pt idx="6909">
                  <c:v>14613</c:v>
                </c:pt>
                <c:pt idx="6910">
                  <c:v>14614</c:v>
                </c:pt>
                <c:pt idx="6911">
                  <c:v>14615</c:v>
                </c:pt>
                <c:pt idx="6912">
                  <c:v>14616</c:v>
                </c:pt>
                <c:pt idx="6913">
                  <c:v>14617</c:v>
                </c:pt>
                <c:pt idx="6914">
                  <c:v>14618</c:v>
                </c:pt>
                <c:pt idx="6915">
                  <c:v>14619</c:v>
                </c:pt>
                <c:pt idx="6916">
                  <c:v>14620</c:v>
                </c:pt>
                <c:pt idx="6917">
                  <c:v>14621</c:v>
                </c:pt>
                <c:pt idx="6918">
                  <c:v>14622</c:v>
                </c:pt>
                <c:pt idx="6919">
                  <c:v>14623</c:v>
                </c:pt>
                <c:pt idx="6920">
                  <c:v>14624</c:v>
                </c:pt>
                <c:pt idx="6921">
                  <c:v>14625</c:v>
                </c:pt>
                <c:pt idx="6922">
                  <c:v>14626</c:v>
                </c:pt>
                <c:pt idx="6923">
                  <c:v>14627</c:v>
                </c:pt>
                <c:pt idx="6924">
                  <c:v>14628</c:v>
                </c:pt>
                <c:pt idx="6925">
                  <c:v>14629</c:v>
                </c:pt>
                <c:pt idx="6926">
                  <c:v>14630</c:v>
                </c:pt>
                <c:pt idx="6927">
                  <c:v>14631</c:v>
                </c:pt>
                <c:pt idx="6928">
                  <c:v>14632</c:v>
                </c:pt>
                <c:pt idx="6929">
                  <c:v>14633</c:v>
                </c:pt>
                <c:pt idx="6930">
                  <c:v>14634</c:v>
                </c:pt>
                <c:pt idx="6931">
                  <c:v>14635</c:v>
                </c:pt>
                <c:pt idx="6932">
                  <c:v>14636</c:v>
                </c:pt>
                <c:pt idx="6933">
                  <c:v>14637</c:v>
                </c:pt>
                <c:pt idx="6934">
                  <c:v>14638</c:v>
                </c:pt>
                <c:pt idx="6935">
                  <c:v>14639</c:v>
                </c:pt>
                <c:pt idx="6936">
                  <c:v>14640</c:v>
                </c:pt>
                <c:pt idx="6937">
                  <c:v>14641</c:v>
                </c:pt>
                <c:pt idx="6938">
                  <c:v>14642</c:v>
                </c:pt>
                <c:pt idx="6939">
                  <c:v>14643</c:v>
                </c:pt>
                <c:pt idx="6940">
                  <c:v>14644</c:v>
                </c:pt>
                <c:pt idx="6941">
                  <c:v>14645</c:v>
                </c:pt>
                <c:pt idx="6942">
                  <c:v>14646</c:v>
                </c:pt>
                <c:pt idx="6943">
                  <c:v>14647</c:v>
                </c:pt>
                <c:pt idx="6944">
                  <c:v>14648</c:v>
                </c:pt>
                <c:pt idx="6945">
                  <c:v>14649</c:v>
                </c:pt>
                <c:pt idx="6946">
                  <c:v>14650</c:v>
                </c:pt>
                <c:pt idx="6947">
                  <c:v>14651</c:v>
                </c:pt>
                <c:pt idx="6948">
                  <c:v>14652</c:v>
                </c:pt>
                <c:pt idx="6949">
                  <c:v>14653</c:v>
                </c:pt>
                <c:pt idx="6950">
                  <c:v>14654</c:v>
                </c:pt>
                <c:pt idx="6951">
                  <c:v>14655</c:v>
                </c:pt>
                <c:pt idx="6952">
                  <c:v>14656</c:v>
                </c:pt>
                <c:pt idx="6953">
                  <c:v>14657</c:v>
                </c:pt>
                <c:pt idx="6954">
                  <c:v>14658</c:v>
                </c:pt>
                <c:pt idx="6955">
                  <c:v>14659</c:v>
                </c:pt>
                <c:pt idx="6956">
                  <c:v>14660</c:v>
                </c:pt>
                <c:pt idx="6957">
                  <c:v>14661</c:v>
                </c:pt>
                <c:pt idx="6958">
                  <c:v>14662</c:v>
                </c:pt>
                <c:pt idx="6959">
                  <c:v>14663</c:v>
                </c:pt>
                <c:pt idx="6960">
                  <c:v>14664</c:v>
                </c:pt>
                <c:pt idx="6961">
                  <c:v>14665</c:v>
                </c:pt>
                <c:pt idx="6962">
                  <c:v>14666</c:v>
                </c:pt>
                <c:pt idx="6963">
                  <c:v>14667</c:v>
                </c:pt>
                <c:pt idx="6964">
                  <c:v>14668</c:v>
                </c:pt>
                <c:pt idx="6965">
                  <c:v>14669</c:v>
                </c:pt>
                <c:pt idx="6966">
                  <c:v>14670</c:v>
                </c:pt>
                <c:pt idx="6967">
                  <c:v>14671</c:v>
                </c:pt>
                <c:pt idx="6968">
                  <c:v>14672</c:v>
                </c:pt>
                <c:pt idx="6969">
                  <c:v>14673</c:v>
                </c:pt>
                <c:pt idx="6970">
                  <c:v>14674</c:v>
                </c:pt>
                <c:pt idx="6971">
                  <c:v>14675</c:v>
                </c:pt>
                <c:pt idx="6972">
                  <c:v>14676</c:v>
                </c:pt>
                <c:pt idx="6973">
                  <c:v>14677</c:v>
                </c:pt>
                <c:pt idx="6974">
                  <c:v>14678</c:v>
                </c:pt>
                <c:pt idx="6975">
                  <c:v>14679</c:v>
                </c:pt>
                <c:pt idx="6976">
                  <c:v>14680</c:v>
                </c:pt>
                <c:pt idx="6977">
                  <c:v>14681</c:v>
                </c:pt>
                <c:pt idx="6978">
                  <c:v>14682</c:v>
                </c:pt>
                <c:pt idx="6979">
                  <c:v>14683</c:v>
                </c:pt>
                <c:pt idx="6980">
                  <c:v>14684</c:v>
                </c:pt>
                <c:pt idx="6981">
                  <c:v>14685</c:v>
                </c:pt>
                <c:pt idx="6982">
                  <c:v>14686</c:v>
                </c:pt>
                <c:pt idx="6983">
                  <c:v>14687</c:v>
                </c:pt>
                <c:pt idx="6984">
                  <c:v>14688</c:v>
                </c:pt>
                <c:pt idx="6985">
                  <c:v>14689</c:v>
                </c:pt>
                <c:pt idx="6986">
                  <c:v>14690</c:v>
                </c:pt>
                <c:pt idx="6987">
                  <c:v>14691</c:v>
                </c:pt>
                <c:pt idx="6988">
                  <c:v>14692</c:v>
                </c:pt>
                <c:pt idx="6989">
                  <c:v>14693</c:v>
                </c:pt>
                <c:pt idx="6990">
                  <c:v>14694</c:v>
                </c:pt>
                <c:pt idx="6991">
                  <c:v>14695</c:v>
                </c:pt>
                <c:pt idx="6992">
                  <c:v>14696</c:v>
                </c:pt>
                <c:pt idx="6993">
                  <c:v>14697</c:v>
                </c:pt>
                <c:pt idx="6994">
                  <c:v>14698</c:v>
                </c:pt>
                <c:pt idx="6995">
                  <c:v>14699</c:v>
                </c:pt>
                <c:pt idx="6996">
                  <c:v>14700</c:v>
                </c:pt>
                <c:pt idx="6997">
                  <c:v>14701</c:v>
                </c:pt>
                <c:pt idx="6998">
                  <c:v>14702</c:v>
                </c:pt>
                <c:pt idx="6999">
                  <c:v>14703</c:v>
                </c:pt>
                <c:pt idx="7000">
                  <c:v>14704</c:v>
                </c:pt>
                <c:pt idx="7001">
                  <c:v>14705</c:v>
                </c:pt>
                <c:pt idx="7002">
                  <c:v>14706</c:v>
                </c:pt>
                <c:pt idx="7003">
                  <c:v>14707</c:v>
                </c:pt>
                <c:pt idx="7004">
                  <c:v>14708</c:v>
                </c:pt>
                <c:pt idx="7005">
                  <c:v>14709</c:v>
                </c:pt>
                <c:pt idx="7006">
                  <c:v>14710</c:v>
                </c:pt>
                <c:pt idx="7007">
                  <c:v>14711</c:v>
                </c:pt>
                <c:pt idx="7008">
                  <c:v>14712</c:v>
                </c:pt>
                <c:pt idx="7009">
                  <c:v>14713</c:v>
                </c:pt>
                <c:pt idx="7010">
                  <c:v>14714</c:v>
                </c:pt>
                <c:pt idx="7011">
                  <c:v>14715</c:v>
                </c:pt>
                <c:pt idx="7012">
                  <c:v>14716</c:v>
                </c:pt>
                <c:pt idx="7013">
                  <c:v>14717</c:v>
                </c:pt>
                <c:pt idx="7014">
                  <c:v>14718</c:v>
                </c:pt>
                <c:pt idx="7015">
                  <c:v>14719</c:v>
                </c:pt>
                <c:pt idx="7016">
                  <c:v>14720</c:v>
                </c:pt>
                <c:pt idx="7017">
                  <c:v>14721</c:v>
                </c:pt>
                <c:pt idx="7018">
                  <c:v>14722</c:v>
                </c:pt>
                <c:pt idx="7019">
                  <c:v>14723</c:v>
                </c:pt>
                <c:pt idx="7020">
                  <c:v>14724</c:v>
                </c:pt>
                <c:pt idx="7021">
                  <c:v>14725</c:v>
                </c:pt>
                <c:pt idx="7022">
                  <c:v>14726</c:v>
                </c:pt>
                <c:pt idx="7023">
                  <c:v>14727</c:v>
                </c:pt>
                <c:pt idx="7024">
                  <c:v>14728</c:v>
                </c:pt>
                <c:pt idx="7025">
                  <c:v>14729</c:v>
                </c:pt>
                <c:pt idx="7026">
                  <c:v>14730</c:v>
                </c:pt>
                <c:pt idx="7027">
                  <c:v>14731</c:v>
                </c:pt>
                <c:pt idx="7028">
                  <c:v>14732</c:v>
                </c:pt>
                <c:pt idx="7029">
                  <c:v>14733</c:v>
                </c:pt>
                <c:pt idx="7030">
                  <c:v>14734</c:v>
                </c:pt>
                <c:pt idx="7031">
                  <c:v>14735</c:v>
                </c:pt>
                <c:pt idx="7032">
                  <c:v>14736</c:v>
                </c:pt>
                <c:pt idx="7033">
                  <c:v>14737</c:v>
                </c:pt>
                <c:pt idx="7034">
                  <c:v>14738</c:v>
                </c:pt>
                <c:pt idx="7035">
                  <c:v>14739</c:v>
                </c:pt>
                <c:pt idx="7036">
                  <c:v>14740</c:v>
                </c:pt>
                <c:pt idx="7037">
                  <c:v>14741</c:v>
                </c:pt>
                <c:pt idx="7038">
                  <c:v>14742</c:v>
                </c:pt>
                <c:pt idx="7039">
                  <c:v>14743</c:v>
                </c:pt>
                <c:pt idx="7040">
                  <c:v>14744</c:v>
                </c:pt>
                <c:pt idx="7041">
                  <c:v>14745</c:v>
                </c:pt>
                <c:pt idx="7042">
                  <c:v>14746</c:v>
                </c:pt>
                <c:pt idx="7043">
                  <c:v>14747</c:v>
                </c:pt>
                <c:pt idx="7044">
                  <c:v>14748</c:v>
                </c:pt>
                <c:pt idx="7045">
                  <c:v>14749</c:v>
                </c:pt>
                <c:pt idx="7046">
                  <c:v>14750</c:v>
                </c:pt>
                <c:pt idx="7047">
                  <c:v>14751</c:v>
                </c:pt>
                <c:pt idx="7048">
                  <c:v>14752</c:v>
                </c:pt>
                <c:pt idx="7049">
                  <c:v>14753</c:v>
                </c:pt>
                <c:pt idx="7050">
                  <c:v>14754</c:v>
                </c:pt>
                <c:pt idx="7051">
                  <c:v>14755</c:v>
                </c:pt>
                <c:pt idx="7052">
                  <c:v>14756</c:v>
                </c:pt>
                <c:pt idx="7053">
                  <c:v>14757</c:v>
                </c:pt>
                <c:pt idx="7054">
                  <c:v>14758</c:v>
                </c:pt>
                <c:pt idx="7055">
                  <c:v>14759</c:v>
                </c:pt>
                <c:pt idx="7056">
                  <c:v>14760</c:v>
                </c:pt>
                <c:pt idx="7057">
                  <c:v>14761</c:v>
                </c:pt>
                <c:pt idx="7058">
                  <c:v>14762</c:v>
                </c:pt>
                <c:pt idx="7059">
                  <c:v>14763</c:v>
                </c:pt>
                <c:pt idx="7060">
                  <c:v>14764</c:v>
                </c:pt>
                <c:pt idx="7061">
                  <c:v>14765</c:v>
                </c:pt>
                <c:pt idx="7062">
                  <c:v>14766</c:v>
                </c:pt>
                <c:pt idx="7063">
                  <c:v>14767</c:v>
                </c:pt>
                <c:pt idx="7064">
                  <c:v>14768</c:v>
                </c:pt>
                <c:pt idx="7065">
                  <c:v>14769</c:v>
                </c:pt>
                <c:pt idx="7066">
                  <c:v>14770</c:v>
                </c:pt>
                <c:pt idx="7067">
                  <c:v>14771</c:v>
                </c:pt>
                <c:pt idx="7068">
                  <c:v>14772</c:v>
                </c:pt>
                <c:pt idx="7069">
                  <c:v>14773</c:v>
                </c:pt>
                <c:pt idx="7070">
                  <c:v>14774</c:v>
                </c:pt>
                <c:pt idx="7071">
                  <c:v>14775</c:v>
                </c:pt>
                <c:pt idx="7072">
                  <c:v>14776</c:v>
                </c:pt>
                <c:pt idx="7073">
                  <c:v>14777</c:v>
                </c:pt>
                <c:pt idx="7074">
                  <c:v>14778</c:v>
                </c:pt>
                <c:pt idx="7075">
                  <c:v>14779</c:v>
                </c:pt>
                <c:pt idx="7076">
                  <c:v>14780</c:v>
                </c:pt>
                <c:pt idx="7077">
                  <c:v>14781</c:v>
                </c:pt>
                <c:pt idx="7078">
                  <c:v>14782</c:v>
                </c:pt>
                <c:pt idx="7079">
                  <c:v>14783</c:v>
                </c:pt>
                <c:pt idx="7080">
                  <c:v>14784</c:v>
                </c:pt>
                <c:pt idx="7081">
                  <c:v>14785</c:v>
                </c:pt>
                <c:pt idx="7082">
                  <c:v>14786</c:v>
                </c:pt>
                <c:pt idx="7083">
                  <c:v>14787</c:v>
                </c:pt>
                <c:pt idx="7084">
                  <c:v>14788</c:v>
                </c:pt>
                <c:pt idx="7085">
                  <c:v>14789</c:v>
                </c:pt>
                <c:pt idx="7086">
                  <c:v>14790</c:v>
                </c:pt>
                <c:pt idx="7087">
                  <c:v>14791</c:v>
                </c:pt>
                <c:pt idx="7088">
                  <c:v>14792</c:v>
                </c:pt>
                <c:pt idx="7089">
                  <c:v>14793</c:v>
                </c:pt>
                <c:pt idx="7090">
                  <c:v>14794</c:v>
                </c:pt>
                <c:pt idx="7091">
                  <c:v>14795</c:v>
                </c:pt>
                <c:pt idx="7092">
                  <c:v>14796</c:v>
                </c:pt>
                <c:pt idx="7093">
                  <c:v>14797</c:v>
                </c:pt>
                <c:pt idx="7094">
                  <c:v>14798</c:v>
                </c:pt>
                <c:pt idx="7095">
                  <c:v>14799</c:v>
                </c:pt>
                <c:pt idx="7096">
                  <c:v>14800</c:v>
                </c:pt>
                <c:pt idx="7097">
                  <c:v>14801</c:v>
                </c:pt>
                <c:pt idx="7098">
                  <c:v>14802</c:v>
                </c:pt>
                <c:pt idx="7099">
                  <c:v>14803</c:v>
                </c:pt>
                <c:pt idx="7100">
                  <c:v>14804</c:v>
                </c:pt>
                <c:pt idx="7101">
                  <c:v>14805</c:v>
                </c:pt>
                <c:pt idx="7102">
                  <c:v>14806</c:v>
                </c:pt>
                <c:pt idx="7103">
                  <c:v>14807</c:v>
                </c:pt>
                <c:pt idx="7104">
                  <c:v>14808</c:v>
                </c:pt>
                <c:pt idx="7105">
                  <c:v>14809</c:v>
                </c:pt>
                <c:pt idx="7106">
                  <c:v>14810</c:v>
                </c:pt>
                <c:pt idx="7107">
                  <c:v>14811</c:v>
                </c:pt>
                <c:pt idx="7108">
                  <c:v>14812</c:v>
                </c:pt>
                <c:pt idx="7109">
                  <c:v>14813</c:v>
                </c:pt>
                <c:pt idx="7110">
                  <c:v>14814</c:v>
                </c:pt>
                <c:pt idx="7111">
                  <c:v>14815</c:v>
                </c:pt>
                <c:pt idx="7112">
                  <c:v>14816</c:v>
                </c:pt>
                <c:pt idx="7113">
                  <c:v>14817</c:v>
                </c:pt>
                <c:pt idx="7114">
                  <c:v>14818</c:v>
                </c:pt>
                <c:pt idx="7115">
                  <c:v>14819</c:v>
                </c:pt>
                <c:pt idx="7116">
                  <c:v>14820</c:v>
                </c:pt>
                <c:pt idx="7117">
                  <c:v>14821</c:v>
                </c:pt>
                <c:pt idx="7118">
                  <c:v>14822</c:v>
                </c:pt>
                <c:pt idx="7119">
                  <c:v>14823</c:v>
                </c:pt>
                <c:pt idx="7120">
                  <c:v>14824</c:v>
                </c:pt>
                <c:pt idx="7121">
                  <c:v>14825</c:v>
                </c:pt>
                <c:pt idx="7122">
                  <c:v>14826</c:v>
                </c:pt>
                <c:pt idx="7123">
                  <c:v>14827</c:v>
                </c:pt>
                <c:pt idx="7124">
                  <c:v>14828</c:v>
                </c:pt>
                <c:pt idx="7125">
                  <c:v>14829</c:v>
                </c:pt>
                <c:pt idx="7126">
                  <c:v>14830</c:v>
                </c:pt>
                <c:pt idx="7127">
                  <c:v>14831</c:v>
                </c:pt>
                <c:pt idx="7128">
                  <c:v>14832</c:v>
                </c:pt>
                <c:pt idx="7129">
                  <c:v>14833</c:v>
                </c:pt>
                <c:pt idx="7130">
                  <c:v>14834</c:v>
                </c:pt>
                <c:pt idx="7131">
                  <c:v>14835</c:v>
                </c:pt>
                <c:pt idx="7132">
                  <c:v>14836</c:v>
                </c:pt>
                <c:pt idx="7133">
                  <c:v>14837</c:v>
                </c:pt>
                <c:pt idx="7134">
                  <c:v>14838</c:v>
                </c:pt>
                <c:pt idx="7135">
                  <c:v>14839</c:v>
                </c:pt>
                <c:pt idx="7136">
                  <c:v>14840</c:v>
                </c:pt>
                <c:pt idx="7137">
                  <c:v>14841</c:v>
                </c:pt>
                <c:pt idx="7138">
                  <c:v>14842</c:v>
                </c:pt>
                <c:pt idx="7139">
                  <c:v>14843</c:v>
                </c:pt>
                <c:pt idx="7140">
                  <c:v>14844</c:v>
                </c:pt>
                <c:pt idx="7141">
                  <c:v>14845</c:v>
                </c:pt>
                <c:pt idx="7142">
                  <c:v>14846</c:v>
                </c:pt>
                <c:pt idx="7143">
                  <c:v>14847</c:v>
                </c:pt>
                <c:pt idx="7144">
                  <c:v>14848</c:v>
                </c:pt>
                <c:pt idx="7145">
                  <c:v>14849</c:v>
                </c:pt>
                <c:pt idx="7146">
                  <c:v>14850</c:v>
                </c:pt>
                <c:pt idx="7147">
                  <c:v>14851</c:v>
                </c:pt>
                <c:pt idx="7148">
                  <c:v>14852</c:v>
                </c:pt>
                <c:pt idx="7149">
                  <c:v>14853</c:v>
                </c:pt>
                <c:pt idx="7150">
                  <c:v>14854</c:v>
                </c:pt>
                <c:pt idx="7151">
                  <c:v>14855</c:v>
                </c:pt>
                <c:pt idx="7152">
                  <c:v>14856</c:v>
                </c:pt>
                <c:pt idx="7153">
                  <c:v>14857</c:v>
                </c:pt>
                <c:pt idx="7154">
                  <c:v>14858</c:v>
                </c:pt>
                <c:pt idx="7155">
                  <c:v>14859</c:v>
                </c:pt>
                <c:pt idx="7156">
                  <c:v>14860</c:v>
                </c:pt>
                <c:pt idx="7157">
                  <c:v>14861</c:v>
                </c:pt>
                <c:pt idx="7158">
                  <c:v>14862</c:v>
                </c:pt>
                <c:pt idx="7159">
                  <c:v>14863</c:v>
                </c:pt>
                <c:pt idx="7160">
                  <c:v>14864</c:v>
                </c:pt>
                <c:pt idx="7161">
                  <c:v>14865</c:v>
                </c:pt>
                <c:pt idx="7162">
                  <c:v>14866</c:v>
                </c:pt>
                <c:pt idx="7163">
                  <c:v>14867</c:v>
                </c:pt>
                <c:pt idx="7164">
                  <c:v>14868</c:v>
                </c:pt>
                <c:pt idx="7165">
                  <c:v>14869</c:v>
                </c:pt>
                <c:pt idx="7166">
                  <c:v>14870</c:v>
                </c:pt>
                <c:pt idx="7167">
                  <c:v>14871</c:v>
                </c:pt>
                <c:pt idx="7168">
                  <c:v>14872</c:v>
                </c:pt>
                <c:pt idx="7169">
                  <c:v>14873</c:v>
                </c:pt>
                <c:pt idx="7170">
                  <c:v>14874</c:v>
                </c:pt>
                <c:pt idx="7171">
                  <c:v>14875</c:v>
                </c:pt>
                <c:pt idx="7172">
                  <c:v>14876</c:v>
                </c:pt>
                <c:pt idx="7173">
                  <c:v>14877</c:v>
                </c:pt>
                <c:pt idx="7174">
                  <c:v>14878</c:v>
                </c:pt>
                <c:pt idx="7175">
                  <c:v>14879</c:v>
                </c:pt>
                <c:pt idx="7176">
                  <c:v>14880</c:v>
                </c:pt>
                <c:pt idx="7177">
                  <c:v>14881</c:v>
                </c:pt>
                <c:pt idx="7178">
                  <c:v>14882</c:v>
                </c:pt>
                <c:pt idx="7179">
                  <c:v>14883</c:v>
                </c:pt>
                <c:pt idx="7180">
                  <c:v>14884</c:v>
                </c:pt>
                <c:pt idx="7181">
                  <c:v>14885</c:v>
                </c:pt>
                <c:pt idx="7182">
                  <c:v>14886</c:v>
                </c:pt>
                <c:pt idx="7183">
                  <c:v>14887</c:v>
                </c:pt>
                <c:pt idx="7184">
                  <c:v>14888</c:v>
                </c:pt>
                <c:pt idx="7185">
                  <c:v>14889</c:v>
                </c:pt>
                <c:pt idx="7186">
                  <c:v>14890</c:v>
                </c:pt>
                <c:pt idx="7187">
                  <c:v>14891</c:v>
                </c:pt>
                <c:pt idx="7188">
                  <c:v>14892</c:v>
                </c:pt>
                <c:pt idx="7189">
                  <c:v>14893</c:v>
                </c:pt>
                <c:pt idx="7190">
                  <c:v>14894</c:v>
                </c:pt>
                <c:pt idx="7191">
                  <c:v>14895</c:v>
                </c:pt>
                <c:pt idx="7192">
                  <c:v>14896</c:v>
                </c:pt>
                <c:pt idx="7193">
                  <c:v>14897</c:v>
                </c:pt>
                <c:pt idx="7194">
                  <c:v>14898</c:v>
                </c:pt>
                <c:pt idx="7195">
                  <c:v>14899</c:v>
                </c:pt>
                <c:pt idx="7196">
                  <c:v>14900</c:v>
                </c:pt>
                <c:pt idx="7197">
                  <c:v>14901</c:v>
                </c:pt>
                <c:pt idx="7198">
                  <c:v>14902</c:v>
                </c:pt>
                <c:pt idx="7199">
                  <c:v>14903</c:v>
                </c:pt>
                <c:pt idx="7200">
                  <c:v>14904</c:v>
                </c:pt>
                <c:pt idx="7201">
                  <c:v>14905</c:v>
                </c:pt>
                <c:pt idx="7202">
                  <c:v>14906</c:v>
                </c:pt>
                <c:pt idx="7203">
                  <c:v>14907</c:v>
                </c:pt>
                <c:pt idx="7204">
                  <c:v>14908</c:v>
                </c:pt>
                <c:pt idx="7205">
                  <c:v>14909</c:v>
                </c:pt>
                <c:pt idx="7206">
                  <c:v>14910</c:v>
                </c:pt>
                <c:pt idx="7207">
                  <c:v>14911</c:v>
                </c:pt>
                <c:pt idx="7208">
                  <c:v>14912</c:v>
                </c:pt>
                <c:pt idx="7209">
                  <c:v>14913</c:v>
                </c:pt>
                <c:pt idx="7210">
                  <c:v>14914</c:v>
                </c:pt>
                <c:pt idx="7211">
                  <c:v>14915</c:v>
                </c:pt>
                <c:pt idx="7212">
                  <c:v>14916</c:v>
                </c:pt>
                <c:pt idx="7213">
                  <c:v>14917</c:v>
                </c:pt>
                <c:pt idx="7214">
                  <c:v>14918</c:v>
                </c:pt>
                <c:pt idx="7215">
                  <c:v>14919</c:v>
                </c:pt>
                <c:pt idx="7216">
                  <c:v>14920</c:v>
                </c:pt>
                <c:pt idx="7217">
                  <c:v>14921</c:v>
                </c:pt>
                <c:pt idx="7218">
                  <c:v>14922</c:v>
                </c:pt>
                <c:pt idx="7219">
                  <c:v>14923</c:v>
                </c:pt>
                <c:pt idx="7220">
                  <c:v>14924</c:v>
                </c:pt>
                <c:pt idx="7221">
                  <c:v>14925</c:v>
                </c:pt>
                <c:pt idx="7222">
                  <c:v>14926</c:v>
                </c:pt>
                <c:pt idx="7223">
                  <c:v>14927</c:v>
                </c:pt>
                <c:pt idx="7224">
                  <c:v>14928</c:v>
                </c:pt>
                <c:pt idx="7225">
                  <c:v>14929</c:v>
                </c:pt>
                <c:pt idx="7226">
                  <c:v>14930</c:v>
                </c:pt>
                <c:pt idx="7227">
                  <c:v>14931</c:v>
                </c:pt>
                <c:pt idx="7228">
                  <c:v>14932</c:v>
                </c:pt>
                <c:pt idx="7229">
                  <c:v>14933</c:v>
                </c:pt>
                <c:pt idx="7230">
                  <c:v>14934</c:v>
                </c:pt>
                <c:pt idx="7231">
                  <c:v>14935</c:v>
                </c:pt>
                <c:pt idx="7232">
                  <c:v>14936</c:v>
                </c:pt>
                <c:pt idx="7233">
                  <c:v>14937</c:v>
                </c:pt>
                <c:pt idx="7234">
                  <c:v>14938</c:v>
                </c:pt>
                <c:pt idx="7235">
                  <c:v>14939</c:v>
                </c:pt>
                <c:pt idx="7236">
                  <c:v>14940</c:v>
                </c:pt>
                <c:pt idx="7237">
                  <c:v>14941</c:v>
                </c:pt>
                <c:pt idx="7238">
                  <c:v>14942</c:v>
                </c:pt>
                <c:pt idx="7239">
                  <c:v>14943</c:v>
                </c:pt>
                <c:pt idx="7240">
                  <c:v>14944</c:v>
                </c:pt>
                <c:pt idx="7241">
                  <c:v>14945</c:v>
                </c:pt>
                <c:pt idx="7242">
                  <c:v>14946</c:v>
                </c:pt>
                <c:pt idx="7243">
                  <c:v>14947</c:v>
                </c:pt>
                <c:pt idx="7244">
                  <c:v>14948</c:v>
                </c:pt>
                <c:pt idx="7245">
                  <c:v>14949</c:v>
                </c:pt>
                <c:pt idx="7246">
                  <c:v>14950</c:v>
                </c:pt>
                <c:pt idx="7247">
                  <c:v>14951</c:v>
                </c:pt>
                <c:pt idx="7248">
                  <c:v>14952</c:v>
                </c:pt>
                <c:pt idx="7249">
                  <c:v>14953</c:v>
                </c:pt>
                <c:pt idx="7250">
                  <c:v>14954</c:v>
                </c:pt>
                <c:pt idx="7251">
                  <c:v>14955</c:v>
                </c:pt>
                <c:pt idx="7252">
                  <c:v>14956</c:v>
                </c:pt>
                <c:pt idx="7253">
                  <c:v>14957</c:v>
                </c:pt>
                <c:pt idx="7254">
                  <c:v>14958</c:v>
                </c:pt>
                <c:pt idx="7255">
                  <c:v>14959</c:v>
                </c:pt>
                <c:pt idx="7256">
                  <c:v>14960</c:v>
                </c:pt>
                <c:pt idx="7257">
                  <c:v>14961</c:v>
                </c:pt>
                <c:pt idx="7258">
                  <c:v>14962</c:v>
                </c:pt>
                <c:pt idx="7259">
                  <c:v>14963</c:v>
                </c:pt>
                <c:pt idx="7260">
                  <c:v>14964</c:v>
                </c:pt>
                <c:pt idx="7261">
                  <c:v>14965</c:v>
                </c:pt>
                <c:pt idx="7262">
                  <c:v>14966</c:v>
                </c:pt>
                <c:pt idx="7263">
                  <c:v>14967</c:v>
                </c:pt>
                <c:pt idx="7264">
                  <c:v>14968</c:v>
                </c:pt>
                <c:pt idx="7265">
                  <c:v>14969</c:v>
                </c:pt>
                <c:pt idx="7266">
                  <c:v>14970</c:v>
                </c:pt>
                <c:pt idx="7267">
                  <c:v>14971</c:v>
                </c:pt>
                <c:pt idx="7268">
                  <c:v>14972</c:v>
                </c:pt>
                <c:pt idx="7269">
                  <c:v>14973</c:v>
                </c:pt>
                <c:pt idx="7270">
                  <c:v>14974</c:v>
                </c:pt>
                <c:pt idx="7271">
                  <c:v>14975</c:v>
                </c:pt>
                <c:pt idx="7272">
                  <c:v>14976</c:v>
                </c:pt>
                <c:pt idx="7273">
                  <c:v>14977</c:v>
                </c:pt>
                <c:pt idx="7274">
                  <c:v>14978</c:v>
                </c:pt>
                <c:pt idx="7275">
                  <c:v>14979</c:v>
                </c:pt>
                <c:pt idx="7276">
                  <c:v>14980</c:v>
                </c:pt>
                <c:pt idx="7277">
                  <c:v>14981</c:v>
                </c:pt>
                <c:pt idx="7278">
                  <c:v>14982</c:v>
                </c:pt>
                <c:pt idx="7279">
                  <c:v>14983</c:v>
                </c:pt>
                <c:pt idx="7280">
                  <c:v>14984</c:v>
                </c:pt>
                <c:pt idx="7281">
                  <c:v>14985</c:v>
                </c:pt>
                <c:pt idx="7282">
                  <c:v>14986</c:v>
                </c:pt>
                <c:pt idx="7283">
                  <c:v>14987</c:v>
                </c:pt>
                <c:pt idx="7284">
                  <c:v>14988</c:v>
                </c:pt>
                <c:pt idx="7285">
                  <c:v>14989</c:v>
                </c:pt>
                <c:pt idx="7286">
                  <c:v>14990</c:v>
                </c:pt>
                <c:pt idx="7287">
                  <c:v>14991</c:v>
                </c:pt>
                <c:pt idx="7288">
                  <c:v>14992</c:v>
                </c:pt>
                <c:pt idx="7289">
                  <c:v>14993</c:v>
                </c:pt>
                <c:pt idx="7290">
                  <c:v>14994</c:v>
                </c:pt>
                <c:pt idx="7291">
                  <c:v>14995</c:v>
                </c:pt>
                <c:pt idx="7292">
                  <c:v>14996</c:v>
                </c:pt>
                <c:pt idx="7293">
                  <c:v>14997</c:v>
                </c:pt>
                <c:pt idx="7294">
                  <c:v>14998</c:v>
                </c:pt>
                <c:pt idx="7295">
                  <c:v>14999</c:v>
                </c:pt>
                <c:pt idx="7296">
                  <c:v>15000</c:v>
                </c:pt>
                <c:pt idx="7297">
                  <c:v>15001</c:v>
                </c:pt>
                <c:pt idx="7298">
                  <c:v>15002</c:v>
                </c:pt>
                <c:pt idx="7299">
                  <c:v>15003</c:v>
                </c:pt>
                <c:pt idx="7300">
                  <c:v>15004</c:v>
                </c:pt>
                <c:pt idx="7301">
                  <c:v>15005</c:v>
                </c:pt>
                <c:pt idx="7302">
                  <c:v>15006</c:v>
                </c:pt>
                <c:pt idx="7303">
                  <c:v>15007</c:v>
                </c:pt>
                <c:pt idx="7304">
                  <c:v>15008</c:v>
                </c:pt>
                <c:pt idx="7305">
                  <c:v>15009</c:v>
                </c:pt>
                <c:pt idx="7306">
                  <c:v>15010</c:v>
                </c:pt>
                <c:pt idx="7307">
                  <c:v>15011</c:v>
                </c:pt>
                <c:pt idx="7308">
                  <c:v>15012</c:v>
                </c:pt>
                <c:pt idx="7309">
                  <c:v>15013</c:v>
                </c:pt>
                <c:pt idx="7310">
                  <c:v>15014</c:v>
                </c:pt>
                <c:pt idx="7311">
                  <c:v>15015</c:v>
                </c:pt>
                <c:pt idx="7312">
                  <c:v>15016</c:v>
                </c:pt>
                <c:pt idx="7313">
                  <c:v>15017</c:v>
                </c:pt>
                <c:pt idx="7314">
                  <c:v>15018</c:v>
                </c:pt>
                <c:pt idx="7315">
                  <c:v>15019</c:v>
                </c:pt>
                <c:pt idx="7316">
                  <c:v>15020</c:v>
                </c:pt>
                <c:pt idx="7317">
                  <c:v>15021</c:v>
                </c:pt>
                <c:pt idx="7318">
                  <c:v>15022</c:v>
                </c:pt>
                <c:pt idx="7319">
                  <c:v>15023</c:v>
                </c:pt>
                <c:pt idx="7320">
                  <c:v>15024</c:v>
                </c:pt>
                <c:pt idx="7321">
                  <c:v>15025</c:v>
                </c:pt>
                <c:pt idx="7322">
                  <c:v>15026</c:v>
                </c:pt>
                <c:pt idx="7323">
                  <c:v>15027</c:v>
                </c:pt>
                <c:pt idx="7324">
                  <c:v>15028</c:v>
                </c:pt>
                <c:pt idx="7325">
                  <c:v>15029</c:v>
                </c:pt>
                <c:pt idx="7326">
                  <c:v>15030</c:v>
                </c:pt>
                <c:pt idx="7327">
                  <c:v>15031</c:v>
                </c:pt>
                <c:pt idx="7328">
                  <c:v>15032</c:v>
                </c:pt>
                <c:pt idx="7329">
                  <c:v>15033</c:v>
                </c:pt>
                <c:pt idx="7330">
                  <c:v>15034</c:v>
                </c:pt>
                <c:pt idx="7331">
                  <c:v>15035</c:v>
                </c:pt>
                <c:pt idx="7332">
                  <c:v>15036</c:v>
                </c:pt>
                <c:pt idx="7333">
                  <c:v>15037</c:v>
                </c:pt>
                <c:pt idx="7334">
                  <c:v>15038</c:v>
                </c:pt>
                <c:pt idx="7335">
                  <c:v>15039</c:v>
                </c:pt>
                <c:pt idx="7336">
                  <c:v>15040</c:v>
                </c:pt>
                <c:pt idx="7337">
                  <c:v>15041</c:v>
                </c:pt>
                <c:pt idx="7338">
                  <c:v>15042</c:v>
                </c:pt>
                <c:pt idx="7339">
                  <c:v>15043</c:v>
                </c:pt>
                <c:pt idx="7340">
                  <c:v>15044</c:v>
                </c:pt>
                <c:pt idx="7341">
                  <c:v>15045</c:v>
                </c:pt>
                <c:pt idx="7342">
                  <c:v>15046</c:v>
                </c:pt>
                <c:pt idx="7343">
                  <c:v>15047</c:v>
                </c:pt>
                <c:pt idx="7344">
                  <c:v>15048</c:v>
                </c:pt>
                <c:pt idx="7345">
                  <c:v>15049</c:v>
                </c:pt>
                <c:pt idx="7346">
                  <c:v>15050</c:v>
                </c:pt>
                <c:pt idx="7347">
                  <c:v>15051</c:v>
                </c:pt>
                <c:pt idx="7348">
                  <c:v>15052</c:v>
                </c:pt>
                <c:pt idx="7349">
                  <c:v>15053</c:v>
                </c:pt>
                <c:pt idx="7350">
                  <c:v>15054</c:v>
                </c:pt>
                <c:pt idx="7351">
                  <c:v>15055</c:v>
                </c:pt>
                <c:pt idx="7352">
                  <c:v>15056</c:v>
                </c:pt>
                <c:pt idx="7353">
                  <c:v>15057</c:v>
                </c:pt>
                <c:pt idx="7354">
                  <c:v>15058</c:v>
                </c:pt>
                <c:pt idx="7355">
                  <c:v>15059</c:v>
                </c:pt>
                <c:pt idx="7356">
                  <c:v>15060</c:v>
                </c:pt>
                <c:pt idx="7357">
                  <c:v>15061</c:v>
                </c:pt>
                <c:pt idx="7358">
                  <c:v>15062</c:v>
                </c:pt>
                <c:pt idx="7359">
                  <c:v>15063</c:v>
                </c:pt>
                <c:pt idx="7360">
                  <c:v>15064</c:v>
                </c:pt>
                <c:pt idx="7361">
                  <c:v>15065</c:v>
                </c:pt>
                <c:pt idx="7362">
                  <c:v>15066</c:v>
                </c:pt>
                <c:pt idx="7363">
                  <c:v>15067</c:v>
                </c:pt>
                <c:pt idx="7364">
                  <c:v>15068</c:v>
                </c:pt>
                <c:pt idx="7365">
                  <c:v>15069</c:v>
                </c:pt>
                <c:pt idx="7366">
                  <c:v>15070</c:v>
                </c:pt>
                <c:pt idx="7367">
                  <c:v>15071</c:v>
                </c:pt>
                <c:pt idx="7368">
                  <c:v>15072</c:v>
                </c:pt>
                <c:pt idx="7369">
                  <c:v>15073</c:v>
                </c:pt>
                <c:pt idx="7370">
                  <c:v>15074</c:v>
                </c:pt>
                <c:pt idx="7371">
                  <c:v>15075</c:v>
                </c:pt>
                <c:pt idx="7372">
                  <c:v>15076</c:v>
                </c:pt>
                <c:pt idx="7373">
                  <c:v>15077</c:v>
                </c:pt>
                <c:pt idx="7374">
                  <c:v>15078</c:v>
                </c:pt>
                <c:pt idx="7375">
                  <c:v>15079</c:v>
                </c:pt>
                <c:pt idx="7376">
                  <c:v>15080</c:v>
                </c:pt>
                <c:pt idx="7377">
                  <c:v>15081</c:v>
                </c:pt>
                <c:pt idx="7378">
                  <c:v>15082</c:v>
                </c:pt>
                <c:pt idx="7379">
                  <c:v>15083</c:v>
                </c:pt>
                <c:pt idx="7380">
                  <c:v>15084</c:v>
                </c:pt>
                <c:pt idx="7381">
                  <c:v>15085</c:v>
                </c:pt>
                <c:pt idx="7382">
                  <c:v>15086</c:v>
                </c:pt>
                <c:pt idx="7383">
                  <c:v>15087</c:v>
                </c:pt>
                <c:pt idx="7384">
                  <c:v>15088</c:v>
                </c:pt>
                <c:pt idx="7385">
                  <c:v>15089</c:v>
                </c:pt>
                <c:pt idx="7386">
                  <c:v>15090</c:v>
                </c:pt>
                <c:pt idx="7387">
                  <c:v>15091</c:v>
                </c:pt>
                <c:pt idx="7388">
                  <c:v>15092</c:v>
                </c:pt>
                <c:pt idx="7389">
                  <c:v>15093</c:v>
                </c:pt>
                <c:pt idx="7390">
                  <c:v>15094</c:v>
                </c:pt>
                <c:pt idx="7391">
                  <c:v>15095</c:v>
                </c:pt>
                <c:pt idx="7392">
                  <c:v>15096</c:v>
                </c:pt>
                <c:pt idx="7393">
                  <c:v>15097</c:v>
                </c:pt>
                <c:pt idx="7394">
                  <c:v>15098</c:v>
                </c:pt>
                <c:pt idx="7395">
                  <c:v>15099</c:v>
                </c:pt>
                <c:pt idx="7396">
                  <c:v>15100</c:v>
                </c:pt>
                <c:pt idx="7397">
                  <c:v>15101</c:v>
                </c:pt>
                <c:pt idx="7398">
                  <c:v>15102</c:v>
                </c:pt>
                <c:pt idx="7399">
                  <c:v>15103</c:v>
                </c:pt>
                <c:pt idx="7400">
                  <c:v>15104</c:v>
                </c:pt>
                <c:pt idx="7401">
                  <c:v>15105</c:v>
                </c:pt>
                <c:pt idx="7402">
                  <c:v>15106</c:v>
                </c:pt>
                <c:pt idx="7403">
                  <c:v>15107</c:v>
                </c:pt>
                <c:pt idx="7404">
                  <c:v>15108</c:v>
                </c:pt>
                <c:pt idx="7405">
                  <c:v>15109</c:v>
                </c:pt>
                <c:pt idx="7406">
                  <c:v>15110</c:v>
                </c:pt>
                <c:pt idx="7407">
                  <c:v>15111</c:v>
                </c:pt>
                <c:pt idx="7408">
                  <c:v>15112</c:v>
                </c:pt>
                <c:pt idx="7409">
                  <c:v>15113</c:v>
                </c:pt>
                <c:pt idx="7410">
                  <c:v>15114</c:v>
                </c:pt>
                <c:pt idx="7411">
                  <c:v>15115</c:v>
                </c:pt>
                <c:pt idx="7412">
                  <c:v>15116</c:v>
                </c:pt>
                <c:pt idx="7413">
                  <c:v>15117</c:v>
                </c:pt>
                <c:pt idx="7414">
                  <c:v>15118</c:v>
                </c:pt>
                <c:pt idx="7415">
                  <c:v>15119</c:v>
                </c:pt>
                <c:pt idx="7416">
                  <c:v>15120</c:v>
                </c:pt>
                <c:pt idx="7417">
                  <c:v>15121</c:v>
                </c:pt>
                <c:pt idx="7418">
                  <c:v>15122</c:v>
                </c:pt>
                <c:pt idx="7419">
                  <c:v>15123</c:v>
                </c:pt>
                <c:pt idx="7420">
                  <c:v>15124</c:v>
                </c:pt>
                <c:pt idx="7421">
                  <c:v>15125</c:v>
                </c:pt>
                <c:pt idx="7422">
                  <c:v>15126</c:v>
                </c:pt>
                <c:pt idx="7423">
                  <c:v>15127</c:v>
                </c:pt>
                <c:pt idx="7424">
                  <c:v>15128</c:v>
                </c:pt>
                <c:pt idx="7425">
                  <c:v>15129</c:v>
                </c:pt>
                <c:pt idx="7426">
                  <c:v>15130</c:v>
                </c:pt>
                <c:pt idx="7427">
                  <c:v>15131</c:v>
                </c:pt>
                <c:pt idx="7428">
                  <c:v>15132</c:v>
                </c:pt>
                <c:pt idx="7429">
                  <c:v>15133</c:v>
                </c:pt>
                <c:pt idx="7430">
                  <c:v>15134</c:v>
                </c:pt>
                <c:pt idx="7431">
                  <c:v>15135</c:v>
                </c:pt>
                <c:pt idx="7432">
                  <c:v>15136</c:v>
                </c:pt>
                <c:pt idx="7433">
                  <c:v>15137</c:v>
                </c:pt>
                <c:pt idx="7434">
                  <c:v>15138</c:v>
                </c:pt>
                <c:pt idx="7435">
                  <c:v>15139</c:v>
                </c:pt>
                <c:pt idx="7436">
                  <c:v>15140</c:v>
                </c:pt>
                <c:pt idx="7437">
                  <c:v>15141</c:v>
                </c:pt>
                <c:pt idx="7438">
                  <c:v>15142</c:v>
                </c:pt>
                <c:pt idx="7439">
                  <c:v>15143</c:v>
                </c:pt>
                <c:pt idx="7440">
                  <c:v>15144</c:v>
                </c:pt>
                <c:pt idx="7441">
                  <c:v>15145</c:v>
                </c:pt>
                <c:pt idx="7442">
                  <c:v>15146</c:v>
                </c:pt>
                <c:pt idx="7443">
                  <c:v>15147</c:v>
                </c:pt>
                <c:pt idx="7444">
                  <c:v>15148</c:v>
                </c:pt>
                <c:pt idx="7445">
                  <c:v>15149</c:v>
                </c:pt>
                <c:pt idx="7446">
                  <c:v>15150</c:v>
                </c:pt>
                <c:pt idx="7447">
                  <c:v>15151</c:v>
                </c:pt>
                <c:pt idx="7448">
                  <c:v>15152</c:v>
                </c:pt>
                <c:pt idx="7449">
                  <c:v>15153</c:v>
                </c:pt>
                <c:pt idx="7450">
                  <c:v>15154</c:v>
                </c:pt>
                <c:pt idx="7451">
                  <c:v>15155</c:v>
                </c:pt>
                <c:pt idx="7452">
                  <c:v>15156</c:v>
                </c:pt>
                <c:pt idx="7453">
                  <c:v>15157</c:v>
                </c:pt>
                <c:pt idx="7454">
                  <c:v>15158</c:v>
                </c:pt>
                <c:pt idx="7455">
                  <c:v>15159</c:v>
                </c:pt>
                <c:pt idx="7456">
                  <c:v>15160</c:v>
                </c:pt>
                <c:pt idx="7457">
                  <c:v>15161</c:v>
                </c:pt>
                <c:pt idx="7458">
                  <c:v>15162</c:v>
                </c:pt>
                <c:pt idx="7459">
                  <c:v>15163</c:v>
                </c:pt>
                <c:pt idx="7460">
                  <c:v>15164</c:v>
                </c:pt>
                <c:pt idx="7461">
                  <c:v>15165</c:v>
                </c:pt>
                <c:pt idx="7462">
                  <c:v>15166</c:v>
                </c:pt>
                <c:pt idx="7463">
                  <c:v>15167</c:v>
                </c:pt>
                <c:pt idx="7464">
                  <c:v>15168</c:v>
                </c:pt>
                <c:pt idx="7465">
                  <c:v>15169</c:v>
                </c:pt>
                <c:pt idx="7466">
                  <c:v>15170</c:v>
                </c:pt>
                <c:pt idx="7467">
                  <c:v>15171</c:v>
                </c:pt>
                <c:pt idx="7468">
                  <c:v>15172</c:v>
                </c:pt>
                <c:pt idx="7469">
                  <c:v>15173</c:v>
                </c:pt>
                <c:pt idx="7470">
                  <c:v>15174</c:v>
                </c:pt>
                <c:pt idx="7471">
                  <c:v>15175</c:v>
                </c:pt>
                <c:pt idx="7472">
                  <c:v>15176</c:v>
                </c:pt>
                <c:pt idx="7473">
                  <c:v>15177</c:v>
                </c:pt>
                <c:pt idx="7474">
                  <c:v>15178</c:v>
                </c:pt>
                <c:pt idx="7475">
                  <c:v>15179</c:v>
                </c:pt>
                <c:pt idx="7476">
                  <c:v>15180</c:v>
                </c:pt>
                <c:pt idx="7477">
                  <c:v>15181</c:v>
                </c:pt>
                <c:pt idx="7478">
                  <c:v>15182</c:v>
                </c:pt>
                <c:pt idx="7479">
                  <c:v>15183</c:v>
                </c:pt>
                <c:pt idx="7480">
                  <c:v>15184</c:v>
                </c:pt>
                <c:pt idx="7481">
                  <c:v>15185</c:v>
                </c:pt>
                <c:pt idx="7482">
                  <c:v>15186</c:v>
                </c:pt>
                <c:pt idx="7483">
                  <c:v>15187</c:v>
                </c:pt>
                <c:pt idx="7484">
                  <c:v>15188</c:v>
                </c:pt>
                <c:pt idx="7485">
                  <c:v>15189</c:v>
                </c:pt>
                <c:pt idx="7486">
                  <c:v>15190</c:v>
                </c:pt>
                <c:pt idx="7487">
                  <c:v>15191</c:v>
                </c:pt>
                <c:pt idx="7488">
                  <c:v>15192</c:v>
                </c:pt>
                <c:pt idx="7489">
                  <c:v>15193</c:v>
                </c:pt>
                <c:pt idx="7490">
                  <c:v>15194</c:v>
                </c:pt>
                <c:pt idx="7491">
                  <c:v>15195</c:v>
                </c:pt>
                <c:pt idx="7492">
                  <c:v>15196</c:v>
                </c:pt>
                <c:pt idx="7493">
                  <c:v>15197</c:v>
                </c:pt>
                <c:pt idx="7494">
                  <c:v>15198</c:v>
                </c:pt>
                <c:pt idx="7495">
                  <c:v>15199</c:v>
                </c:pt>
                <c:pt idx="7496">
                  <c:v>15200</c:v>
                </c:pt>
                <c:pt idx="7497">
                  <c:v>15201</c:v>
                </c:pt>
                <c:pt idx="7498">
                  <c:v>15202</c:v>
                </c:pt>
                <c:pt idx="7499">
                  <c:v>15203</c:v>
                </c:pt>
                <c:pt idx="7500">
                  <c:v>15204</c:v>
                </c:pt>
                <c:pt idx="7501">
                  <c:v>15205</c:v>
                </c:pt>
                <c:pt idx="7502">
                  <c:v>15206</c:v>
                </c:pt>
                <c:pt idx="7503">
                  <c:v>15207</c:v>
                </c:pt>
                <c:pt idx="7504">
                  <c:v>15208</c:v>
                </c:pt>
                <c:pt idx="7505">
                  <c:v>15209</c:v>
                </c:pt>
                <c:pt idx="7506">
                  <c:v>15210</c:v>
                </c:pt>
                <c:pt idx="7507">
                  <c:v>15211</c:v>
                </c:pt>
                <c:pt idx="7508">
                  <c:v>15212</c:v>
                </c:pt>
                <c:pt idx="7509">
                  <c:v>15213</c:v>
                </c:pt>
                <c:pt idx="7510">
                  <c:v>15214</c:v>
                </c:pt>
                <c:pt idx="7511">
                  <c:v>15215</c:v>
                </c:pt>
                <c:pt idx="7512">
                  <c:v>15216</c:v>
                </c:pt>
                <c:pt idx="7513">
                  <c:v>15217</c:v>
                </c:pt>
                <c:pt idx="7514">
                  <c:v>15218</c:v>
                </c:pt>
                <c:pt idx="7515">
                  <c:v>15219</c:v>
                </c:pt>
                <c:pt idx="7516">
                  <c:v>15220</c:v>
                </c:pt>
                <c:pt idx="7517">
                  <c:v>15221</c:v>
                </c:pt>
                <c:pt idx="7518">
                  <c:v>15222</c:v>
                </c:pt>
                <c:pt idx="7519">
                  <c:v>15223</c:v>
                </c:pt>
                <c:pt idx="7520">
                  <c:v>15224</c:v>
                </c:pt>
                <c:pt idx="7521">
                  <c:v>15225</c:v>
                </c:pt>
                <c:pt idx="7522">
                  <c:v>15226</c:v>
                </c:pt>
                <c:pt idx="7523">
                  <c:v>15227</c:v>
                </c:pt>
                <c:pt idx="7524">
                  <c:v>15228</c:v>
                </c:pt>
                <c:pt idx="7525">
                  <c:v>15229</c:v>
                </c:pt>
                <c:pt idx="7526">
                  <c:v>15230</c:v>
                </c:pt>
                <c:pt idx="7527">
                  <c:v>15231</c:v>
                </c:pt>
                <c:pt idx="7528">
                  <c:v>15232</c:v>
                </c:pt>
                <c:pt idx="7529">
                  <c:v>15233</c:v>
                </c:pt>
                <c:pt idx="7530">
                  <c:v>15234</c:v>
                </c:pt>
                <c:pt idx="7531">
                  <c:v>15235</c:v>
                </c:pt>
                <c:pt idx="7532">
                  <c:v>15236</c:v>
                </c:pt>
                <c:pt idx="7533">
                  <c:v>15237</c:v>
                </c:pt>
                <c:pt idx="7534">
                  <c:v>15238</c:v>
                </c:pt>
                <c:pt idx="7535">
                  <c:v>15239</c:v>
                </c:pt>
                <c:pt idx="7536">
                  <c:v>15240</c:v>
                </c:pt>
                <c:pt idx="7537">
                  <c:v>15241</c:v>
                </c:pt>
                <c:pt idx="7538">
                  <c:v>15242</c:v>
                </c:pt>
                <c:pt idx="7539">
                  <c:v>15243</c:v>
                </c:pt>
                <c:pt idx="7540">
                  <c:v>15244</c:v>
                </c:pt>
                <c:pt idx="7541">
                  <c:v>15245</c:v>
                </c:pt>
                <c:pt idx="7542">
                  <c:v>15246</c:v>
                </c:pt>
                <c:pt idx="7543">
                  <c:v>15247</c:v>
                </c:pt>
                <c:pt idx="7544">
                  <c:v>15248</c:v>
                </c:pt>
                <c:pt idx="7545">
                  <c:v>15249</c:v>
                </c:pt>
                <c:pt idx="7546">
                  <c:v>15250</c:v>
                </c:pt>
                <c:pt idx="7547">
                  <c:v>15251</c:v>
                </c:pt>
                <c:pt idx="7548">
                  <c:v>15252</c:v>
                </c:pt>
                <c:pt idx="7549">
                  <c:v>15253</c:v>
                </c:pt>
                <c:pt idx="7550">
                  <c:v>15254</c:v>
                </c:pt>
                <c:pt idx="7551">
                  <c:v>15255</c:v>
                </c:pt>
                <c:pt idx="7552">
                  <c:v>15256</c:v>
                </c:pt>
                <c:pt idx="7553">
                  <c:v>15257</c:v>
                </c:pt>
                <c:pt idx="7554">
                  <c:v>15258</c:v>
                </c:pt>
                <c:pt idx="7555">
                  <c:v>15259</c:v>
                </c:pt>
                <c:pt idx="7556">
                  <c:v>15260</c:v>
                </c:pt>
                <c:pt idx="7557">
                  <c:v>15261</c:v>
                </c:pt>
                <c:pt idx="7558">
                  <c:v>15262</c:v>
                </c:pt>
                <c:pt idx="7559">
                  <c:v>15263</c:v>
                </c:pt>
                <c:pt idx="7560">
                  <c:v>15264</c:v>
                </c:pt>
                <c:pt idx="7561">
                  <c:v>15265</c:v>
                </c:pt>
                <c:pt idx="7562">
                  <c:v>15266</c:v>
                </c:pt>
                <c:pt idx="7563">
                  <c:v>15267</c:v>
                </c:pt>
                <c:pt idx="7564">
                  <c:v>15268</c:v>
                </c:pt>
                <c:pt idx="7565">
                  <c:v>15269</c:v>
                </c:pt>
                <c:pt idx="7566">
                  <c:v>15270</c:v>
                </c:pt>
                <c:pt idx="7567">
                  <c:v>15271</c:v>
                </c:pt>
                <c:pt idx="7568">
                  <c:v>15272</c:v>
                </c:pt>
                <c:pt idx="7569">
                  <c:v>15273</c:v>
                </c:pt>
                <c:pt idx="7570">
                  <c:v>15274</c:v>
                </c:pt>
                <c:pt idx="7571">
                  <c:v>15275</c:v>
                </c:pt>
                <c:pt idx="7572">
                  <c:v>15276</c:v>
                </c:pt>
                <c:pt idx="7573">
                  <c:v>15277</c:v>
                </c:pt>
                <c:pt idx="7574">
                  <c:v>15278</c:v>
                </c:pt>
                <c:pt idx="7575">
                  <c:v>15279</c:v>
                </c:pt>
                <c:pt idx="7576">
                  <c:v>15280</c:v>
                </c:pt>
                <c:pt idx="7577">
                  <c:v>15281</c:v>
                </c:pt>
                <c:pt idx="7578">
                  <c:v>15282</c:v>
                </c:pt>
                <c:pt idx="7579">
                  <c:v>15283</c:v>
                </c:pt>
                <c:pt idx="7580">
                  <c:v>15284</c:v>
                </c:pt>
                <c:pt idx="7581">
                  <c:v>15285</c:v>
                </c:pt>
                <c:pt idx="7582">
                  <c:v>15286</c:v>
                </c:pt>
                <c:pt idx="7583">
                  <c:v>15287</c:v>
                </c:pt>
                <c:pt idx="7584">
                  <c:v>15288</c:v>
                </c:pt>
                <c:pt idx="7585">
                  <c:v>15289</c:v>
                </c:pt>
                <c:pt idx="7586">
                  <c:v>15290</c:v>
                </c:pt>
                <c:pt idx="7587">
                  <c:v>15291</c:v>
                </c:pt>
                <c:pt idx="7588">
                  <c:v>15292</c:v>
                </c:pt>
                <c:pt idx="7589">
                  <c:v>15293</c:v>
                </c:pt>
                <c:pt idx="7590">
                  <c:v>15294</c:v>
                </c:pt>
                <c:pt idx="7591">
                  <c:v>15295</c:v>
                </c:pt>
                <c:pt idx="7592">
                  <c:v>15296</c:v>
                </c:pt>
                <c:pt idx="7593">
                  <c:v>15297</c:v>
                </c:pt>
                <c:pt idx="7594">
                  <c:v>15298</c:v>
                </c:pt>
                <c:pt idx="7595">
                  <c:v>15299</c:v>
                </c:pt>
                <c:pt idx="7596">
                  <c:v>15300</c:v>
                </c:pt>
                <c:pt idx="7597">
                  <c:v>15301</c:v>
                </c:pt>
                <c:pt idx="7598">
                  <c:v>15302</c:v>
                </c:pt>
                <c:pt idx="7599">
                  <c:v>15303</c:v>
                </c:pt>
                <c:pt idx="7600">
                  <c:v>15304</c:v>
                </c:pt>
                <c:pt idx="7601">
                  <c:v>15305</c:v>
                </c:pt>
                <c:pt idx="7602">
                  <c:v>15306</c:v>
                </c:pt>
                <c:pt idx="7603">
                  <c:v>15307</c:v>
                </c:pt>
                <c:pt idx="7604">
                  <c:v>15308</c:v>
                </c:pt>
                <c:pt idx="7605">
                  <c:v>15309</c:v>
                </c:pt>
                <c:pt idx="7606">
                  <c:v>15310</c:v>
                </c:pt>
                <c:pt idx="7607">
                  <c:v>15311</c:v>
                </c:pt>
                <c:pt idx="7608">
                  <c:v>15312</c:v>
                </c:pt>
                <c:pt idx="7609">
                  <c:v>15313</c:v>
                </c:pt>
                <c:pt idx="7610">
                  <c:v>15314</c:v>
                </c:pt>
                <c:pt idx="7611">
                  <c:v>15315</c:v>
                </c:pt>
                <c:pt idx="7612">
                  <c:v>15316</c:v>
                </c:pt>
                <c:pt idx="7613">
                  <c:v>15317</c:v>
                </c:pt>
                <c:pt idx="7614">
                  <c:v>15318</c:v>
                </c:pt>
                <c:pt idx="7615">
                  <c:v>15319</c:v>
                </c:pt>
                <c:pt idx="7616">
                  <c:v>15320</c:v>
                </c:pt>
                <c:pt idx="7617">
                  <c:v>15321</c:v>
                </c:pt>
                <c:pt idx="7618">
                  <c:v>15322</c:v>
                </c:pt>
                <c:pt idx="7619">
                  <c:v>15323</c:v>
                </c:pt>
                <c:pt idx="7620">
                  <c:v>15324</c:v>
                </c:pt>
                <c:pt idx="7621">
                  <c:v>15325</c:v>
                </c:pt>
                <c:pt idx="7622">
                  <c:v>15326</c:v>
                </c:pt>
                <c:pt idx="7623">
                  <c:v>15327</c:v>
                </c:pt>
                <c:pt idx="7624">
                  <c:v>15328</c:v>
                </c:pt>
                <c:pt idx="7625">
                  <c:v>15329</c:v>
                </c:pt>
                <c:pt idx="7626">
                  <c:v>15330</c:v>
                </c:pt>
                <c:pt idx="7627">
                  <c:v>15331</c:v>
                </c:pt>
                <c:pt idx="7628">
                  <c:v>15332</c:v>
                </c:pt>
                <c:pt idx="7629">
                  <c:v>15333</c:v>
                </c:pt>
                <c:pt idx="7630">
                  <c:v>15334</c:v>
                </c:pt>
                <c:pt idx="7631">
                  <c:v>15335</c:v>
                </c:pt>
                <c:pt idx="7632">
                  <c:v>15336</c:v>
                </c:pt>
                <c:pt idx="7633">
                  <c:v>15337</c:v>
                </c:pt>
                <c:pt idx="7634">
                  <c:v>15338</c:v>
                </c:pt>
                <c:pt idx="7635">
                  <c:v>15339</c:v>
                </c:pt>
                <c:pt idx="7636">
                  <c:v>15340</c:v>
                </c:pt>
                <c:pt idx="7637">
                  <c:v>15341</c:v>
                </c:pt>
                <c:pt idx="7638">
                  <c:v>15342</c:v>
                </c:pt>
                <c:pt idx="7639">
                  <c:v>15343</c:v>
                </c:pt>
                <c:pt idx="7640">
                  <c:v>15344</c:v>
                </c:pt>
                <c:pt idx="7641">
                  <c:v>15345</c:v>
                </c:pt>
                <c:pt idx="7642">
                  <c:v>15346</c:v>
                </c:pt>
                <c:pt idx="7643">
                  <c:v>15347</c:v>
                </c:pt>
                <c:pt idx="7644">
                  <c:v>15348</c:v>
                </c:pt>
                <c:pt idx="7645">
                  <c:v>15349</c:v>
                </c:pt>
                <c:pt idx="7646">
                  <c:v>15350</c:v>
                </c:pt>
                <c:pt idx="7647">
                  <c:v>15351</c:v>
                </c:pt>
                <c:pt idx="7648">
                  <c:v>15352</c:v>
                </c:pt>
                <c:pt idx="7649">
                  <c:v>15353</c:v>
                </c:pt>
                <c:pt idx="7650">
                  <c:v>15354</c:v>
                </c:pt>
                <c:pt idx="7651">
                  <c:v>15355</c:v>
                </c:pt>
                <c:pt idx="7652">
                  <c:v>15356</c:v>
                </c:pt>
                <c:pt idx="7653">
                  <c:v>15357</c:v>
                </c:pt>
                <c:pt idx="7654">
                  <c:v>15358</c:v>
                </c:pt>
                <c:pt idx="7655">
                  <c:v>15359</c:v>
                </c:pt>
                <c:pt idx="7656">
                  <c:v>15360</c:v>
                </c:pt>
                <c:pt idx="7657">
                  <c:v>15361</c:v>
                </c:pt>
                <c:pt idx="7658">
                  <c:v>15362</c:v>
                </c:pt>
                <c:pt idx="7659">
                  <c:v>15363</c:v>
                </c:pt>
                <c:pt idx="7660">
                  <c:v>15364</c:v>
                </c:pt>
                <c:pt idx="7661">
                  <c:v>15365</c:v>
                </c:pt>
                <c:pt idx="7662">
                  <c:v>15366</c:v>
                </c:pt>
                <c:pt idx="7663">
                  <c:v>15367</c:v>
                </c:pt>
                <c:pt idx="7664">
                  <c:v>15368</c:v>
                </c:pt>
                <c:pt idx="7665">
                  <c:v>15369</c:v>
                </c:pt>
                <c:pt idx="7666">
                  <c:v>15370</c:v>
                </c:pt>
                <c:pt idx="7667">
                  <c:v>15371</c:v>
                </c:pt>
                <c:pt idx="7668">
                  <c:v>15372</c:v>
                </c:pt>
                <c:pt idx="7669">
                  <c:v>15373</c:v>
                </c:pt>
                <c:pt idx="7670">
                  <c:v>15374</c:v>
                </c:pt>
                <c:pt idx="7671">
                  <c:v>15375</c:v>
                </c:pt>
                <c:pt idx="7672">
                  <c:v>15376</c:v>
                </c:pt>
                <c:pt idx="7673">
                  <c:v>15377</c:v>
                </c:pt>
                <c:pt idx="7674">
                  <c:v>15378</c:v>
                </c:pt>
                <c:pt idx="7675">
                  <c:v>15379</c:v>
                </c:pt>
                <c:pt idx="7676">
                  <c:v>15380</c:v>
                </c:pt>
                <c:pt idx="7677">
                  <c:v>15381</c:v>
                </c:pt>
                <c:pt idx="7678">
                  <c:v>15382</c:v>
                </c:pt>
                <c:pt idx="7679">
                  <c:v>15383</c:v>
                </c:pt>
                <c:pt idx="7680">
                  <c:v>15384</c:v>
                </c:pt>
                <c:pt idx="7681">
                  <c:v>15385</c:v>
                </c:pt>
                <c:pt idx="7682">
                  <c:v>15386</c:v>
                </c:pt>
                <c:pt idx="7683">
                  <c:v>15387</c:v>
                </c:pt>
                <c:pt idx="7684">
                  <c:v>15388</c:v>
                </c:pt>
                <c:pt idx="7685">
                  <c:v>15389</c:v>
                </c:pt>
                <c:pt idx="7686">
                  <c:v>15390</c:v>
                </c:pt>
                <c:pt idx="7687">
                  <c:v>15391</c:v>
                </c:pt>
                <c:pt idx="7688">
                  <c:v>15392</c:v>
                </c:pt>
                <c:pt idx="7689">
                  <c:v>15393</c:v>
                </c:pt>
                <c:pt idx="7690">
                  <c:v>15394</c:v>
                </c:pt>
                <c:pt idx="7691">
                  <c:v>15395</c:v>
                </c:pt>
                <c:pt idx="7692">
                  <c:v>15396</c:v>
                </c:pt>
                <c:pt idx="7693">
                  <c:v>15397</c:v>
                </c:pt>
                <c:pt idx="7694">
                  <c:v>15398</c:v>
                </c:pt>
                <c:pt idx="7695">
                  <c:v>15399</c:v>
                </c:pt>
                <c:pt idx="7696">
                  <c:v>15400</c:v>
                </c:pt>
                <c:pt idx="7697">
                  <c:v>15401</c:v>
                </c:pt>
                <c:pt idx="7698">
                  <c:v>15402</c:v>
                </c:pt>
                <c:pt idx="7699">
                  <c:v>15403</c:v>
                </c:pt>
                <c:pt idx="7700">
                  <c:v>15404</c:v>
                </c:pt>
                <c:pt idx="7701">
                  <c:v>15405</c:v>
                </c:pt>
                <c:pt idx="7702">
                  <c:v>15406</c:v>
                </c:pt>
                <c:pt idx="7703">
                  <c:v>15407</c:v>
                </c:pt>
                <c:pt idx="7704">
                  <c:v>15408</c:v>
                </c:pt>
                <c:pt idx="7705">
                  <c:v>15409</c:v>
                </c:pt>
                <c:pt idx="7706">
                  <c:v>15410</c:v>
                </c:pt>
                <c:pt idx="7707">
                  <c:v>15411</c:v>
                </c:pt>
                <c:pt idx="7708">
                  <c:v>15412</c:v>
                </c:pt>
                <c:pt idx="7709">
                  <c:v>15413</c:v>
                </c:pt>
                <c:pt idx="7710">
                  <c:v>15414</c:v>
                </c:pt>
                <c:pt idx="7711">
                  <c:v>15415</c:v>
                </c:pt>
                <c:pt idx="7712">
                  <c:v>15416</c:v>
                </c:pt>
                <c:pt idx="7713">
                  <c:v>15417</c:v>
                </c:pt>
                <c:pt idx="7714">
                  <c:v>15418</c:v>
                </c:pt>
                <c:pt idx="7715">
                  <c:v>15419</c:v>
                </c:pt>
                <c:pt idx="7716">
                  <c:v>15420</c:v>
                </c:pt>
                <c:pt idx="7717">
                  <c:v>15421</c:v>
                </c:pt>
                <c:pt idx="7718">
                  <c:v>15422</c:v>
                </c:pt>
                <c:pt idx="7719">
                  <c:v>15423</c:v>
                </c:pt>
                <c:pt idx="7720">
                  <c:v>15424</c:v>
                </c:pt>
                <c:pt idx="7721">
                  <c:v>15425</c:v>
                </c:pt>
                <c:pt idx="7722">
                  <c:v>15426</c:v>
                </c:pt>
                <c:pt idx="7723">
                  <c:v>15427</c:v>
                </c:pt>
                <c:pt idx="7724">
                  <c:v>15428</c:v>
                </c:pt>
                <c:pt idx="7725">
                  <c:v>15429</c:v>
                </c:pt>
                <c:pt idx="7726">
                  <c:v>15430</c:v>
                </c:pt>
                <c:pt idx="7727">
                  <c:v>15431</c:v>
                </c:pt>
                <c:pt idx="7728">
                  <c:v>15432</c:v>
                </c:pt>
                <c:pt idx="7729">
                  <c:v>15433</c:v>
                </c:pt>
                <c:pt idx="7730">
                  <c:v>15434</c:v>
                </c:pt>
                <c:pt idx="7731">
                  <c:v>15435</c:v>
                </c:pt>
                <c:pt idx="7732">
                  <c:v>15436</c:v>
                </c:pt>
                <c:pt idx="7733">
                  <c:v>15437</c:v>
                </c:pt>
                <c:pt idx="7734">
                  <c:v>15438</c:v>
                </c:pt>
                <c:pt idx="7735">
                  <c:v>15439</c:v>
                </c:pt>
                <c:pt idx="7736">
                  <c:v>15440</c:v>
                </c:pt>
                <c:pt idx="7737">
                  <c:v>15441</c:v>
                </c:pt>
                <c:pt idx="7738">
                  <c:v>15442</c:v>
                </c:pt>
                <c:pt idx="7739">
                  <c:v>15443</c:v>
                </c:pt>
                <c:pt idx="7740">
                  <c:v>15444</c:v>
                </c:pt>
                <c:pt idx="7741">
                  <c:v>15445</c:v>
                </c:pt>
                <c:pt idx="7742">
                  <c:v>15446</c:v>
                </c:pt>
                <c:pt idx="7743">
                  <c:v>15447</c:v>
                </c:pt>
                <c:pt idx="7744">
                  <c:v>15448</c:v>
                </c:pt>
                <c:pt idx="7745">
                  <c:v>15449</c:v>
                </c:pt>
                <c:pt idx="7746">
                  <c:v>15450</c:v>
                </c:pt>
                <c:pt idx="7747">
                  <c:v>15451</c:v>
                </c:pt>
                <c:pt idx="7748">
                  <c:v>15452</c:v>
                </c:pt>
                <c:pt idx="7749">
                  <c:v>15453</c:v>
                </c:pt>
                <c:pt idx="7750">
                  <c:v>15454</c:v>
                </c:pt>
                <c:pt idx="7751">
                  <c:v>15455</c:v>
                </c:pt>
                <c:pt idx="7752">
                  <c:v>15456</c:v>
                </c:pt>
                <c:pt idx="7753">
                  <c:v>15457</c:v>
                </c:pt>
                <c:pt idx="7754">
                  <c:v>15458</c:v>
                </c:pt>
                <c:pt idx="7755">
                  <c:v>15459</c:v>
                </c:pt>
                <c:pt idx="7756">
                  <c:v>15460</c:v>
                </c:pt>
                <c:pt idx="7757">
                  <c:v>15461</c:v>
                </c:pt>
                <c:pt idx="7758">
                  <c:v>15462</c:v>
                </c:pt>
                <c:pt idx="7759">
                  <c:v>15463</c:v>
                </c:pt>
                <c:pt idx="7760">
                  <c:v>15464</c:v>
                </c:pt>
                <c:pt idx="7761">
                  <c:v>15465</c:v>
                </c:pt>
                <c:pt idx="7762">
                  <c:v>15466</c:v>
                </c:pt>
                <c:pt idx="7763">
                  <c:v>15467</c:v>
                </c:pt>
                <c:pt idx="7764">
                  <c:v>15468</c:v>
                </c:pt>
                <c:pt idx="7765">
                  <c:v>15469</c:v>
                </c:pt>
                <c:pt idx="7766">
                  <c:v>15470</c:v>
                </c:pt>
                <c:pt idx="7767">
                  <c:v>15471</c:v>
                </c:pt>
                <c:pt idx="7768">
                  <c:v>15472</c:v>
                </c:pt>
                <c:pt idx="7769">
                  <c:v>15473</c:v>
                </c:pt>
                <c:pt idx="7770">
                  <c:v>15474</c:v>
                </c:pt>
                <c:pt idx="7771">
                  <c:v>15475</c:v>
                </c:pt>
                <c:pt idx="7772">
                  <c:v>15476</c:v>
                </c:pt>
                <c:pt idx="7773">
                  <c:v>15477</c:v>
                </c:pt>
                <c:pt idx="7774">
                  <c:v>15478</c:v>
                </c:pt>
                <c:pt idx="7775">
                  <c:v>15479</c:v>
                </c:pt>
                <c:pt idx="7776">
                  <c:v>15480</c:v>
                </c:pt>
                <c:pt idx="7777">
                  <c:v>15481</c:v>
                </c:pt>
                <c:pt idx="7778">
                  <c:v>15482</c:v>
                </c:pt>
                <c:pt idx="7779">
                  <c:v>15483</c:v>
                </c:pt>
                <c:pt idx="7780">
                  <c:v>15484</c:v>
                </c:pt>
                <c:pt idx="7781">
                  <c:v>15485</c:v>
                </c:pt>
                <c:pt idx="7782">
                  <c:v>15486</c:v>
                </c:pt>
                <c:pt idx="7783">
                  <c:v>15487</c:v>
                </c:pt>
                <c:pt idx="7784">
                  <c:v>15488</c:v>
                </c:pt>
                <c:pt idx="7785">
                  <c:v>15489</c:v>
                </c:pt>
                <c:pt idx="7786">
                  <c:v>15490</c:v>
                </c:pt>
                <c:pt idx="7787">
                  <c:v>15491</c:v>
                </c:pt>
                <c:pt idx="7788">
                  <c:v>15492</c:v>
                </c:pt>
                <c:pt idx="7789">
                  <c:v>15493</c:v>
                </c:pt>
                <c:pt idx="7790">
                  <c:v>15494</c:v>
                </c:pt>
                <c:pt idx="7791">
                  <c:v>15495</c:v>
                </c:pt>
                <c:pt idx="7792">
                  <c:v>15496</c:v>
                </c:pt>
                <c:pt idx="7793">
                  <c:v>15497</c:v>
                </c:pt>
                <c:pt idx="7794">
                  <c:v>15498</c:v>
                </c:pt>
                <c:pt idx="7795">
                  <c:v>15499</c:v>
                </c:pt>
                <c:pt idx="7796">
                  <c:v>15500</c:v>
                </c:pt>
                <c:pt idx="7797">
                  <c:v>15501</c:v>
                </c:pt>
                <c:pt idx="7798">
                  <c:v>15502</c:v>
                </c:pt>
                <c:pt idx="7799">
                  <c:v>15503</c:v>
                </c:pt>
                <c:pt idx="7800">
                  <c:v>15504</c:v>
                </c:pt>
                <c:pt idx="7801">
                  <c:v>15505</c:v>
                </c:pt>
                <c:pt idx="7802">
                  <c:v>15506</c:v>
                </c:pt>
                <c:pt idx="7803">
                  <c:v>15507</c:v>
                </c:pt>
                <c:pt idx="7804">
                  <c:v>15508</c:v>
                </c:pt>
                <c:pt idx="7805">
                  <c:v>15509</c:v>
                </c:pt>
                <c:pt idx="7806">
                  <c:v>15510</c:v>
                </c:pt>
                <c:pt idx="7807">
                  <c:v>15511</c:v>
                </c:pt>
                <c:pt idx="7808">
                  <c:v>15512</c:v>
                </c:pt>
                <c:pt idx="7809">
                  <c:v>15513</c:v>
                </c:pt>
                <c:pt idx="7810">
                  <c:v>15514</c:v>
                </c:pt>
                <c:pt idx="7811">
                  <c:v>15515</c:v>
                </c:pt>
                <c:pt idx="7812">
                  <c:v>15516</c:v>
                </c:pt>
                <c:pt idx="7813">
                  <c:v>15517</c:v>
                </c:pt>
                <c:pt idx="7814">
                  <c:v>15518</c:v>
                </c:pt>
                <c:pt idx="7815">
                  <c:v>15519</c:v>
                </c:pt>
                <c:pt idx="7816">
                  <c:v>15520</c:v>
                </c:pt>
                <c:pt idx="7817">
                  <c:v>15521</c:v>
                </c:pt>
                <c:pt idx="7818">
                  <c:v>15522</c:v>
                </c:pt>
                <c:pt idx="7819">
                  <c:v>15523</c:v>
                </c:pt>
                <c:pt idx="7820">
                  <c:v>15524</c:v>
                </c:pt>
                <c:pt idx="7821">
                  <c:v>15525</c:v>
                </c:pt>
                <c:pt idx="7822">
                  <c:v>15526</c:v>
                </c:pt>
                <c:pt idx="7823">
                  <c:v>15527</c:v>
                </c:pt>
                <c:pt idx="7824">
                  <c:v>15528</c:v>
                </c:pt>
                <c:pt idx="7825">
                  <c:v>15529</c:v>
                </c:pt>
                <c:pt idx="7826">
                  <c:v>15530</c:v>
                </c:pt>
                <c:pt idx="7827">
                  <c:v>15531</c:v>
                </c:pt>
                <c:pt idx="7828">
                  <c:v>15532</c:v>
                </c:pt>
                <c:pt idx="7829">
                  <c:v>15533</c:v>
                </c:pt>
                <c:pt idx="7830">
                  <c:v>15534</c:v>
                </c:pt>
                <c:pt idx="7831">
                  <c:v>15535</c:v>
                </c:pt>
                <c:pt idx="7832">
                  <c:v>15536</c:v>
                </c:pt>
                <c:pt idx="7833">
                  <c:v>15537</c:v>
                </c:pt>
                <c:pt idx="7834">
                  <c:v>15538</c:v>
                </c:pt>
                <c:pt idx="7835">
                  <c:v>15539</c:v>
                </c:pt>
                <c:pt idx="7836">
                  <c:v>15540</c:v>
                </c:pt>
                <c:pt idx="7837">
                  <c:v>15541</c:v>
                </c:pt>
                <c:pt idx="7838">
                  <c:v>15542</c:v>
                </c:pt>
                <c:pt idx="7839">
                  <c:v>15543</c:v>
                </c:pt>
                <c:pt idx="7840">
                  <c:v>15544</c:v>
                </c:pt>
                <c:pt idx="7841">
                  <c:v>15545</c:v>
                </c:pt>
                <c:pt idx="7842">
                  <c:v>15546</c:v>
                </c:pt>
                <c:pt idx="7843">
                  <c:v>15547</c:v>
                </c:pt>
                <c:pt idx="7844">
                  <c:v>15548</c:v>
                </c:pt>
                <c:pt idx="7845">
                  <c:v>15549</c:v>
                </c:pt>
                <c:pt idx="7846">
                  <c:v>15550</c:v>
                </c:pt>
                <c:pt idx="7847">
                  <c:v>15551</c:v>
                </c:pt>
                <c:pt idx="7848">
                  <c:v>15552</c:v>
                </c:pt>
                <c:pt idx="7849">
                  <c:v>15553</c:v>
                </c:pt>
                <c:pt idx="7850">
                  <c:v>15554</c:v>
                </c:pt>
                <c:pt idx="7851">
                  <c:v>15555</c:v>
                </c:pt>
                <c:pt idx="7852">
                  <c:v>15556</c:v>
                </c:pt>
                <c:pt idx="7853">
                  <c:v>15557</c:v>
                </c:pt>
                <c:pt idx="7854">
                  <c:v>15558</c:v>
                </c:pt>
                <c:pt idx="7855">
                  <c:v>15559</c:v>
                </c:pt>
                <c:pt idx="7856">
                  <c:v>15560</c:v>
                </c:pt>
                <c:pt idx="7857">
                  <c:v>15561</c:v>
                </c:pt>
                <c:pt idx="7858">
                  <c:v>15562</c:v>
                </c:pt>
                <c:pt idx="7859">
                  <c:v>15563</c:v>
                </c:pt>
                <c:pt idx="7860">
                  <c:v>15564</c:v>
                </c:pt>
                <c:pt idx="7861">
                  <c:v>15565</c:v>
                </c:pt>
                <c:pt idx="7862">
                  <c:v>15566</c:v>
                </c:pt>
                <c:pt idx="7863">
                  <c:v>15567</c:v>
                </c:pt>
                <c:pt idx="7864">
                  <c:v>15568</c:v>
                </c:pt>
                <c:pt idx="7865">
                  <c:v>15569</c:v>
                </c:pt>
                <c:pt idx="7866">
                  <c:v>15570</c:v>
                </c:pt>
                <c:pt idx="7867">
                  <c:v>15571</c:v>
                </c:pt>
                <c:pt idx="7868">
                  <c:v>15572</c:v>
                </c:pt>
                <c:pt idx="7869">
                  <c:v>15573</c:v>
                </c:pt>
                <c:pt idx="7870">
                  <c:v>15574</c:v>
                </c:pt>
                <c:pt idx="7871">
                  <c:v>15575</c:v>
                </c:pt>
                <c:pt idx="7872">
                  <c:v>15576</c:v>
                </c:pt>
                <c:pt idx="7873">
                  <c:v>15577</c:v>
                </c:pt>
                <c:pt idx="7874">
                  <c:v>15578</c:v>
                </c:pt>
                <c:pt idx="7875">
                  <c:v>15579</c:v>
                </c:pt>
                <c:pt idx="7876">
                  <c:v>15580</c:v>
                </c:pt>
                <c:pt idx="7877">
                  <c:v>15581</c:v>
                </c:pt>
                <c:pt idx="7878">
                  <c:v>15582</c:v>
                </c:pt>
                <c:pt idx="7879">
                  <c:v>15583</c:v>
                </c:pt>
                <c:pt idx="7880">
                  <c:v>15584</c:v>
                </c:pt>
                <c:pt idx="7881">
                  <c:v>15585</c:v>
                </c:pt>
                <c:pt idx="7882">
                  <c:v>15586</c:v>
                </c:pt>
                <c:pt idx="7883">
                  <c:v>15587</c:v>
                </c:pt>
                <c:pt idx="7884">
                  <c:v>15588</c:v>
                </c:pt>
                <c:pt idx="7885">
                  <c:v>15589</c:v>
                </c:pt>
                <c:pt idx="7886">
                  <c:v>15590</c:v>
                </c:pt>
                <c:pt idx="7887">
                  <c:v>15591</c:v>
                </c:pt>
                <c:pt idx="7888">
                  <c:v>15592</c:v>
                </c:pt>
                <c:pt idx="7889">
                  <c:v>15593</c:v>
                </c:pt>
                <c:pt idx="7890">
                  <c:v>15594</c:v>
                </c:pt>
                <c:pt idx="7891">
                  <c:v>15595</c:v>
                </c:pt>
                <c:pt idx="7892">
                  <c:v>15596</c:v>
                </c:pt>
                <c:pt idx="7893">
                  <c:v>15597</c:v>
                </c:pt>
                <c:pt idx="7894">
                  <c:v>15598</c:v>
                </c:pt>
                <c:pt idx="7895">
                  <c:v>15599</c:v>
                </c:pt>
                <c:pt idx="7896">
                  <c:v>15600</c:v>
                </c:pt>
                <c:pt idx="7897">
                  <c:v>15601</c:v>
                </c:pt>
                <c:pt idx="7898">
                  <c:v>15602</c:v>
                </c:pt>
                <c:pt idx="7899">
                  <c:v>15603</c:v>
                </c:pt>
                <c:pt idx="7900">
                  <c:v>15604</c:v>
                </c:pt>
                <c:pt idx="7901">
                  <c:v>15605</c:v>
                </c:pt>
                <c:pt idx="7902">
                  <c:v>15606</c:v>
                </c:pt>
                <c:pt idx="7903">
                  <c:v>15607</c:v>
                </c:pt>
                <c:pt idx="7904">
                  <c:v>15608</c:v>
                </c:pt>
                <c:pt idx="7905">
                  <c:v>15609</c:v>
                </c:pt>
                <c:pt idx="7906">
                  <c:v>15610</c:v>
                </c:pt>
                <c:pt idx="7907">
                  <c:v>15611</c:v>
                </c:pt>
                <c:pt idx="7908">
                  <c:v>15612</c:v>
                </c:pt>
                <c:pt idx="7909">
                  <c:v>15613</c:v>
                </c:pt>
                <c:pt idx="7910">
                  <c:v>15614</c:v>
                </c:pt>
                <c:pt idx="7911">
                  <c:v>15615</c:v>
                </c:pt>
                <c:pt idx="7912">
                  <c:v>15616</c:v>
                </c:pt>
                <c:pt idx="7913">
                  <c:v>15617</c:v>
                </c:pt>
                <c:pt idx="7914">
                  <c:v>15618</c:v>
                </c:pt>
                <c:pt idx="7915">
                  <c:v>15619</c:v>
                </c:pt>
                <c:pt idx="7916">
                  <c:v>15620</c:v>
                </c:pt>
                <c:pt idx="7917">
                  <c:v>15621</c:v>
                </c:pt>
                <c:pt idx="7918">
                  <c:v>15622</c:v>
                </c:pt>
                <c:pt idx="7919">
                  <c:v>15623</c:v>
                </c:pt>
                <c:pt idx="7920">
                  <c:v>15624</c:v>
                </c:pt>
                <c:pt idx="7921">
                  <c:v>15625</c:v>
                </c:pt>
                <c:pt idx="7922">
                  <c:v>15626</c:v>
                </c:pt>
                <c:pt idx="7923">
                  <c:v>15627</c:v>
                </c:pt>
                <c:pt idx="7924">
                  <c:v>15628</c:v>
                </c:pt>
                <c:pt idx="7925">
                  <c:v>15629</c:v>
                </c:pt>
                <c:pt idx="7926">
                  <c:v>15630</c:v>
                </c:pt>
                <c:pt idx="7927">
                  <c:v>15631</c:v>
                </c:pt>
                <c:pt idx="7928">
                  <c:v>15632</c:v>
                </c:pt>
                <c:pt idx="7929">
                  <c:v>15633</c:v>
                </c:pt>
                <c:pt idx="7930">
                  <c:v>15634</c:v>
                </c:pt>
                <c:pt idx="7931">
                  <c:v>15635</c:v>
                </c:pt>
                <c:pt idx="7932">
                  <c:v>15636</c:v>
                </c:pt>
                <c:pt idx="7933">
                  <c:v>15637</c:v>
                </c:pt>
                <c:pt idx="7934">
                  <c:v>15638</c:v>
                </c:pt>
                <c:pt idx="7935">
                  <c:v>15639</c:v>
                </c:pt>
                <c:pt idx="7936">
                  <c:v>15640</c:v>
                </c:pt>
                <c:pt idx="7937">
                  <c:v>15641</c:v>
                </c:pt>
                <c:pt idx="7938">
                  <c:v>15642</c:v>
                </c:pt>
                <c:pt idx="7939">
                  <c:v>15643</c:v>
                </c:pt>
                <c:pt idx="7940">
                  <c:v>15644</c:v>
                </c:pt>
                <c:pt idx="7941">
                  <c:v>15645</c:v>
                </c:pt>
                <c:pt idx="7942">
                  <c:v>15646</c:v>
                </c:pt>
                <c:pt idx="7943">
                  <c:v>15647</c:v>
                </c:pt>
                <c:pt idx="7944">
                  <c:v>15648</c:v>
                </c:pt>
                <c:pt idx="7945">
                  <c:v>15649</c:v>
                </c:pt>
                <c:pt idx="7946">
                  <c:v>15650</c:v>
                </c:pt>
                <c:pt idx="7947">
                  <c:v>15651</c:v>
                </c:pt>
                <c:pt idx="7948">
                  <c:v>15652</c:v>
                </c:pt>
                <c:pt idx="7949">
                  <c:v>15653</c:v>
                </c:pt>
                <c:pt idx="7950">
                  <c:v>15654</c:v>
                </c:pt>
                <c:pt idx="7951">
                  <c:v>15655</c:v>
                </c:pt>
                <c:pt idx="7952">
                  <c:v>15656</c:v>
                </c:pt>
                <c:pt idx="7953">
                  <c:v>15657</c:v>
                </c:pt>
                <c:pt idx="7954">
                  <c:v>15658</c:v>
                </c:pt>
                <c:pt idx="7955">
                  <c:v>15659</c:v>
                </c:pt>
                <c:pt idx="7956">
                  <c:v>15660</c:v>
                </c:pt>
                <c:pt idx="7957">
                  <c:v>15661</c:v>
                </c:pt>
                <c:pt idx="7958">
                  <c:v>15662</c:v>
                </c:pt>
                <c:pt idx="7959">
                  <c:v>15663</c:v>
                </c:pt>
                <c:pt idx="7960">
                  <c:v>15664</c:v>
                </c:pt>
                <c:pt idx="7961">
                  <c:v>15665</c:v>
                </c:pt>
                <c:pt idx="7962">
                  <c:v>15666</c:v>
                </c:pt>
                <c:pt idx="7963">
                  <c:v>15667</c:v>
                </c:pt>
                <c:pt idx="7964">
                  <c:v>15668</c:v>
                </c:pt>
                <c:pt idx="7965">
                  <c:v>15669</c:v>
                </c:pt>
                <c:pt idx="7966">
                  <c:v>15670</c:v>
                </c:pt>
                <c:pt idx="7967">
                  <c:v>15671</c:v>
                </c:pt>
                <c:pt idx="7968">
                  <c:v>15672</c:v>
                </c:pt>
                <c:pt idx="7969">
                  <c:v>15673</c:v>
                </c:pt>
                <c:pt idx="7970">
                  <c:v>15674</c:v>
                </c:pt>
                <c:pt idx="7971">
                  <c:v>15675</c:v>
                </c:pt>
                <c:pt idx="7972">
                  <c:v>15676</c:v>
                </c:pt>
                <c:pt idx="7973">
                  <c:v>15677</c:v>
                </c:pt>
                <c:pt idx="7974">
                  <c:v>15678</c:v>
                </c:pt>
                <c:pt idx="7975">
                  <c:v>15679</c:v>
                </c:pt>
                <c:pt idx="7976">
                  <c:v>15680</c:v>
                </c:pt>
                <c:pt idx="7977">
                  <c:v>15681</c:v>
                </c:pt>
                <c:pt idx="7978">
                  <c:v>15682</c:v>
                </c:pt>
                <c:pt idx="7979">
                  <c:v>15683</c:v>
                </c:pt>
                <c:pt idx="7980">
                  <c:v>15684</c:v>
                </c:pt>
                <c:pt idx="7981">
                  <c:v>15685</c:v>
                </c:pt>
                <c:pt idx="7982">
                  <c:v>15686</c:v>
                </c:pt>
                <c:pt idx="7983">
                  <c:v>15687</c:v>
                </c:pt>
                <c:pt idx="7984">
                  <c:v>15688</c:v>
                </c:pt>
                <c:pt idx="7985">
                  <c:v>15689</c:v>
                </c:pt>
                <c:pt idx="7986">
                  <c:v>15690</c:v>
                </c:pt>
                <c:pt idx="7987">
                  <c:v>15691</c:v>
                </c:pt>
                <c:pt idx="7988">
                  <c:v>15692</c:v>
                </c:pt>
                <c:pt idx="7989">
                  <c:v>15693</c:v>
                </c:pt>
                <c:pt idx="7990">
                  <c:v>15694</c:v>
                </c:pt>
                <c:pt idx="7991">
                  <c:v>15695</c:v>
                </c:pt>
                <c:pt idx="7992">
                  <c:v>15696</c:v>
                </c:pt>
                <c:pt idx="7993">
                  <c:v>15697</c:v>
                </c:pt>
                <c:pt idx="7994">
                  <c:v>15698</c:v>
                </c:pt>
                <c:pt idx="7995">
                  <c:v>15699</c:v>
                </c:pt>
                <c:pt idx="7996">
                  <c:v>15700</c:v>
                </c:pt>
                <c:pt idx="7997">
                  <c:v>15701</c:v>
                </c:pt>
                <c:pt idx="7998">
                  <c:v>15702</c:v>
                </c:pt>
                <c:pt idx="7999">
                  <c:v>15703</c:v>
                </c:pt>
                <c:pt idx="8000">
                  <c:v>15704</c:v>
                </c:pt>
                <c:pt idx="8001">
                  <c:v>15705</c:v>
                </c:pt>
                <c:pt idx="8002">
                  <c:v>15706</c:v>
                </c:pt>
                <c:pt idx="8003">
                  <c:v>15707</c:v>
                </c:pt>
                <c:pt idx="8004">
                  <c:v>15708</c:v>
                </c:pt>
                <c:pt idx="8005">
                  <c:v>15709</c:v>
                </c:pt>
                <c:pt idx="8006">
                  <c:v>15710</c:v>
                </c:pt>
                <c:pt idx="8007">
                  <c:v>15711</c:v>
                </c:pt>
                <c:pt idx="8008">
                  <c:v>15712</c:v>
                </c:pt>
                <c:pt idx="8009">
                  <c:v>15713</c:v>
                </c:pt>
                <c:pt idx="8010">
                  <c:v>15714</c:v>
                </c:pt>
                <c:pt idx="8011">
                  <c:v>15715</c:v>
                </c:pt>
                <c:pt idx="8012">
                  <c:v>15716</c:v>
                </c:pt>
                <c:pt idx="8013">
                  <c:v>15717</c:v>
                </c:pt>
                <c:pt idx="8014">
                  <c:v>15718</c:v>
                </c:pt>
                <c:pt idx="8015">
                  <c:v>15719</c:v>
                </c:pt>
                <c:pt idx="8016">
                  <c:v>15720</c:v>
                </c:pt>
                <c:pt idx="8017">
                  <c:v>15721</c:v>
                </c:pt>
                <c:pt idx="8018">
                  <c:v>15722</c:v>
                </c:pt>
                <c:pt idx="8019">
                  <c:v>15723</c:v>
                </c:pt>
                <c:pt idx="8020">
                  <c:v>15724</c:v>
                </c:pt>
                <c:pt idx="8021">
                  <c:v>15725</c:v>
                </c:pt>
                <c:pt idx="8022">
                  <c:v>15726</c:v>
                </c:pt>
                <c:pt idx="8023">
                  <c:v>15727</c:v>
                </c:pt>
                <c:pt idx="8024">
                  <c:v>15728</c:v>
                </c:pt>
                <c:pt idx="8025">
                  <c:v>15729</c:v>
                </c:pt>
                <c:pt idx="8026">
                  <c:v>15730</c:v>
                </c:pt>
                <c:pt idx="8027">
                  <c:v>15731</c:v>
                </c:pt>
                <c:pt idx="8028">
                  <c:v>15732</c:v>
                </c:pt>
                <c:pt idx="8029">
                  <c:v>15733</c:v>
                </c:pt>
                <c:pt idx="8030">
                  <c:v>15734</c:v>
                </c:pt>
                <c:pt idx="8031">
                  <c:v>15735</c:v>
                </c:pt>
                <c:pt idx="8032">
                  <c:v>15736</c:v>
                </c:pt>
                <c:pt idx="8033">
                  <c:v>15737</c:v>
                </c:pt>
                <c:pt idx="8034">
                  <c:v>15738</c:v>
                </c:pt>
                <c:pt idx="8035">
                  <c:v>15739</c:v>
                </c:pt>
                <c:pt idx="8036">
                  <c:v>15740</c:v>
                </c:pt>
                <c:pt idx="8037">
                  <c:v>15741</c:v>
                </c:pt>
                <c:pt idx="8038">
                  <c:v>15742</c:v>
                </c:pt>
                <c:pt idx="8039">
                  <c:v>15743</c:v>
                </c:pt>
                <c:pt idx="8040">
                  <c:v>15744</c:v>
                </c:pt>
                <c:pt idx="8041">
                  <c:v>15745</c:v>
                </c:pt>
                <c:pt idx="8042">
                  <c:v>15746</c:v>
                </c:pt>
                <c:pt idx="8043">
                  <c:v>15747</c:v>
                </c:pt>
                <c:pt idx="8044">
                  <c:v>15748</c:v>
                </c:pt>
                <c:pt idx="8045">
                  <c:v>15749</c:v>
                </c:pt>
                <c:pt idx="8046">
                  <c:v>15750</c:v>
                </c:pt>
                <c:pt idx="8047">
                  <c:v>15751</c:v>
                </c:pt>
                <c:pt idx="8048">
                  <c:v>15752</c:v>
                </c:pt>
                <c:pt idx="8049">
                  <c:v>15753</c:v>
                </c:pt>
                <c:pt idx="8050">
                  <c:v>15754</c:v>
                </c:pt>
                <c:pt idx="8051">
                  <c:v>15755</c:v>
                </c:pt>
                <c:pt idx="8052">
                  <c:v>15756</c:v>
                </c:pt>
                <c:pt idx="8053">
                  <c:v>15757</c:v>
                </c:pt>
                <c:pt idx="8054">
                  <c:v>15758</c:v>
                </c:pt>
                <c:pt idx="8055">
                  <c:v>15759</c:v>
                </c:pt>
                <c:pt idx="8056">
                  <c:v>15760</c:v>
                </c:pt>
                <c:pt idx="8057">
                  <c:v>15761</c:v>
                </c:pt>
                <c:pt idx="8058">
                  <c:v>15762</c:v>
                </c:pt>
                <c:pt idx="8059">
                  <c:v>15763</c:v>
                </c:pt>
                <c:pt idx="8060">
                  <c:v>15764</c:v>
                </c:pt>
                <c:pt idx="8061">
                  <c:v>15765</c:v>
                </c:pt>
                <c:pt idx="8062">
                  <c:v>15766</c:v>
                </c:pt>
                <c:pt idx="8063">
                  <c:v>15767</c:v>
                </c:pt>
                <c:pt idx="8064">
                  <c:v>15768</c:v>
                </c:pt>
                <c:pt idx="8065">
                  <c:v>15769</c:v>
                </c:pt>
                <c:pt idx="8066">
                  <c:v>15770</c:v>
                </c:pt>
                <c:pt idx="8067">
                  <c:v>15771</c:v>
                </c:pt>
                <c:pt idx="8068">
                  <c:v>15772</c:v>
                </c:pt>
                <c:pt idx="8069">
                  <c:v>15773</c:v>
                </c:pt>
                <c:pt idx="8070">
                  <c:v>15774</c:v>
                </c:pt>
                <c:pt idx="8071">
                  <c:v>15775</c:v>
                </c:pt>
                <c:pt idx="8072">
                  <c:v>15776</c:v>
                </c:pt>
                <c:pt idx="8073">
                  <c:v>15777</c:v>
                </c:pt>
                <c:pt idx="8074">
                  <c:v>15778</c:v>
                </c:pt>
                <c:pt idx="8075">
                  <c:v>15779</c:v>
                </c:pt>
                <c:pt idx="8076">
                  <c:v>15780</c:v>
                </c:pt>
                <c:pt idx="8077">
                  <c:v>15781</c:v>
                </c:pt>
                <c:pt idx="8078">
                  <c:v>15782</c:v>
                </c:pt>
                <c:pt idx="8079">
                  <c:v>15783</c:v>
                </c:pt>
                <c:pt idx="8080">
                  <c:v>15784</c:v>
                </c:pt>
                <c:pt idx="8081">
                  <c:v>15785</c:v>
                </c:pt>
                <c:pt idx="8082">
                  <c:v>15786</c:v>
                </c:pt>
                <c:pt idx="8083">
                  <c:v>15787</c:v>
                </c:pt>
                <c:pt idx="8084">
                  <c:v>15788</c:v>
                </c:pt>
                <c:pt idx="8085">
                  <c:v>15789</c:v>
                </c:pt>
                <c:pt idx="8086">
                  <c:v>15790</c:v>
                </c:pt>
                <c:pt idx="8087">
                  <c:v>15791</c:v>
                </c:pt>
                <c:pt idx="8088">
                  <c:v>15792</c:v>
                </c:pt>
                <c:pt idx="8089">
                  <c:v>15793</c:v>
                </c:pt>
                <c:pt idx="8090">
                  <c:v>15794</c:v>
                </c:pt>
                <c:pt idx="8091">
                  <c:v>15795</c:v>
                </c:pt>
                <c:pt idx="8092">
                  <c:v>15796</c:v>
                </c:pt>
                <c:pt idx="8093">
                  <c:v>15797</c:v>
                </c:pt>
                <c:pt idx="8094">
                  <c:v>15798</c:v>
                </c:pt>
                <c:pt idx="8095">
                  <c:v>15799</c:v>
                </c:pt>
                <c:pt idx="8096">
                  <c:v>15800</c:v>
                </c:pt>
                <c:pt idx="8097">
                  <c:v>15801</c:v>
                </c:pt>
                <c:pt idx="8098">
                  <c:v>15802</c:v>
                </c:pt>
                <c:pt idx="8099">
                  <c:v>15803</c:v>
                </c:pt>
                <c:pt idx="8100">
                  <c:v>15804</c:v>
                </c:pt>
                <c:pt idx="8101">
                  <c:v>15805</c:v>
                </c:pt>
                <c:pt idx="8102">
                  <c:v>15806</c:v>
                </c:pt>
                <c:pt idx="8103">
                  <c:v>15807</c:v>
                </c:pt>
                <c:pt idx="8104">
                  <c:v>15808</c:v>
                </c:pt>
                <c:pt idx="8105">
                  <c:v>15809</c:v>
                </c:pt>
                <c:pt idx="8106">
                  <c:v>15810</c:v>
                </c:pt>
                <c:pt idx="8107">
                  <c:v>15811</c:v>
                </c:pt>
                <c:pt idx="8108">
                  <c:v>15812</c:v>
                </c:pt>
                <c:pt idx="8109">
                  <c:v>15813</c:v>
                </c:pt>
                <c:pt idx="8110">
                  <c:v>15814</c:v>
                </c:pt>
                <c:pt idx="8111">
                  <c:v>15815</c:v>
                </c:pt>
                <c:pt idx="8112">
                  <c:v>15816</c:v>
                </c:pt>
                <c:pt idx="8113">
                  <c:v>15817</c:v>
                </c:pt>
                <c:pt idx="8114">
                  <c:v>15818</c:v>
                </c:pt>
                <c:pt idx="8115">
                  <c:v>15819</c:v>
                </c:pt>
                <c:pt idx="8116">
                  <c:v>15820</c:v>
                </c:pt>
                <c:pt idx="8117">
                  <c:v>15821</c:v>
                </c:pt>
                <c:pt idx="8118">
                  <c:v>15822</c:v>
                </c:pt>
                <c:pt idx="8119">
                  <c:v>15823</c:v>
                </c:pt>
                <c:pt idx="8120">
                  <c:v>15824</c:v>
                </c:pt>
                <c:pt idx="8121">
                  <c:v>15825</c:v>
                </c:pt>
                <c:pt idx="8122">
                  <c:v>15826</c:v>
                </c:pt>
                <c:pt idx="8123">
                  <c:v>15827</c:v>
                </c:pt>
                <c:pt idx="8124">
                  <c:v>15828</c:v>
                </c:pt>
                <c:pt idx="8125">
                  <c:v>15829</c:v>
                </c:pt>
                <c:pt idx="8126">
                  <c:v>15830</c:v>
                </c:pt>
                <c:pt idx="8127">
                  <c:v>15831</c:v>
                </c:pt>
                <c:pt idx="8128">
                  <c:v>15832</c:v>
                </c:pt>
                <c:pt idx="8129">
                  <c:v>15833</c:v>
                </c:pt>
                <c:pt idx="8130">
                  <c:v>15834</c:v>
                </c:pt>
                <c:pt idx="8131">
                  <c:v>15835</c:v>
                </c:pt>
                <c:pt idx="8132">
                  <c:v>15836</c:v>
                </c:pt>
                <c:pt idx="8133">
                  <c:v>15837</c:v>
                </c:pt>
                <c:pt idx="8134">
                  <c:v>15838</c:v>
                </c:pt>
                <c:pt idx="8135">
                  <c:v>15839</c:v>
                </c:pt>
                <c:pt idx="8136">
                  <c:v>15840</c:v>
                </c:pt>
                <c:pt idx="8137">
                  <c:v>15841</c:v>
                </c:pt>
                <c:pt idx="8138">
                  <c:v>15842</c:v>
                </c:pt>
                <c:pt idx="8139">
                  <c:v>15843</c:v>
                </c:pt>
                <c:pt idx="8140">
                  <c:v>15844</c:v>
                </c:pt>
                <c:pt idx="8141">
                  <c:v>15845</c:v>
                </c:pt>
                <c:pt idx="8142">
                  <c:v>15846</c:v>
                </c:pt>
                <c:pt idx="8143">
                  <c:v>15847</c:v>
                </c:pt>
                <c:pt idx="8144">
                  <c:v>15848</c:v>
                </c:pt>
                <c:pt idx="8145">
                  <c:v>15849</c:v>
                </c:pt>
                <c:pt idx="8146">
                  <c:v>15850</c:v>
                </c:pt>
                <c:pt idx="8147">
                  <c:v>15851</c:v>
                </c:pt>
                <c:pt idx="8148">
                  <c:v>15852</c:v>
                </c:pt>
                <c:pt idx="8149">
                  <c:v>15853</c:v>
                </c:pt>
                <c:pt idx="8150">
                  <c:v>15854</c:v>
                </c:pt>
                <c:pt idx="8151">
                  <c:v>15855</c:v>
                </c:pt>
                <c:pt idx="8152">
                  <c:v>15856</c:v>
                </c:pt>
                <c:pt idx="8153">
                  <c:v>15857</c:v>
                </c:pt>
                <c:pt idx="8154">
                  <c:v>15858</c:v>
                </c:pt>
                <c:pt idx="8155">
                  <c:v>15859</c:v>
                </c:pt>
                <c:pt idx="8156">
                  <c:v>15860</c:v>
                </c:pt>
                <c:pt idx="8157">
                  <c:v>15861</c:v>
                </c:pt>
                <c:pt idx="8158">
                  <c:v>15862</c:v>
                </c:pt>
                <c:pt idx="8159">
                  <c:v>15863</c:v>
                </c:pt>
                <c:pt idx="8160">
                  <c:v>15864</c:v>
                </c:pt>
                <c:pt idx="8161">
                  <c:v>15865</c:v>
                </c:pt>
                <c:pt idx="8162">
                  <c:v>15866</c:v>
                </c:pt>
                <c:pt idx="8163">
                  <c:v>15867</c:v>
                </c:pt>
                <c:pt idx="8164">
                  <c:v>15868</c:v>
                </c:pt>
                <c:pt idx="8165">
                  <c:v>15869</c:v>
                </c:pt>
                <c:pt idx="8166">
                  <c:v>15870</c:v>
                </c:pt>
                <c:pt idx="8167">
                  <c:v>15871</c:v>
                </c:pt>
                <c:pt idx="8168">
                  <c:v>15872</c:v>
                </c:pt>
                <c:pt idx="8169">
                  <c:v>15873</c:v>
                </c:pt>
                <c:pt idx="8170">
                  <c:v>15874</c:v>
                </c:pt>
                <c:pt idx="8171">
                  <c:v>15875</c:v>
                </c:pt>
                <c:pt idx="8172">
                  <c:v>15876</c:v>
                </c:pt>
                <c:pt idx="8173">
                  <c:v>15877</c:v>
                </c:pt>
                <c:pt idx="8174">
                  <c:v>15878</c:v>
                </c:pt>
                <c:pt idx="8175">
                  <c:v>15879</c:v>
                </c:pt>
                <c:pt idx="8176">
                  <c:v>15880</c:v>
                </c:pt>
                <c:pt idx="8177">
                  <c:v>15881</c:v>
                </c:pt>
                <c:pt idx="8178">
                  <c:v>15882</c:v>
                </c:pt>
                <c:pt idx="8179">
                  <c:v>15883</c:v>
                </c:pt>
                <c:pt idx="8180">
                  <c:v>15884</c:v>
                </c:pt>
                <c:pt idx="8181">
                  <c:v>15885</c:v>
                </c:pt>
                <c:pt idx="8182">
                  <c:v>15886</c:v>
                </c:pt>
                <c:pt idx="8183">
                  <c:v>15887</c:v>
                </c:pt>
                <c:pt idx="8184">
                  <c:v>15888</c:v>
                </c:pt>
                <c:pt idx="8185">
                  <c:v>15889</c:v>
                </c:pt>
                <c:pt idx="8186">
                  <c:v>15890</c:v>
                </c:pt>
                <c:pt idx="8187">
                  <c:v>15891</c:v>
                </c:pt>
                <c:pt idx="8188">
                  <c:v>15892</c:v>
                </c:pt>
                <c:pt idx="8189">
                  <c:v>15893</c:v>
                </c:pt>
                <c:pt idx="8190">
                  <c:v>15894</c:v>
                </c:pt>
                <c:pt idx="8191">
                  <c:v>15895</c:v>
                </c:pt>
                <c:pt idx="8192">
                  <c:v>15896</c:v>
                </c:pt>
                <c:pt idx="8193">
                  <c:v>15897</c:v>
                </c:pt>
                <c:pt idx="8194">
                  <c:v>15898</c:v>
                </c:pt>
                <c:pt idx="8195">
                  <c:v>15899</c:v>
                </c:pt>
                <c:pt idx="8196">
                  <c:v>15900</c:v>
                </c:pt>
                <c:pt idx="8197">
                  <c:v>15901</c:v>
                </c:pt>
                <c:pt idx="8198">
                  <c:v>15902</c:v>
                </c:pt>
                <c:pt idx="8199">
                  <c:v>15903</c:v>
                </c:pt>
                <c:pt idx="8200">
                  <c:v>15904</c:v>
                </c:pt>
                <c:pt idx="8201">
                  <c:v>15905</c:v>
                </c:pt>
                <c:pt idx="8202">
                  <c:v>15906</c:v>
                </c:pt>
                <c:pt idx="8203">
                  <c:v>15907</c:v>
                </c:pt>
                <c:pt idx="8204">
                  <c:v>15908</c:v>
                </c:pt>
                <c:pt idx="8205">
                  <c:v>15909</c:v>
                </c:pt>
                <c:pt idx="8206">
                  <c:v>15910</c:v>
                </c:pt>
                <c:pt idx="8207">
                  <c:v>15911</c:v>
                </c:pt>
                <c:pt idx="8208">
                  <c:v>15912</c:v>
                </c:pt>
                <c:pt idx="8209">
                  <c:v>15913</c:v>
                </c:pt>
                <c:pt idx="8210">
                  <c:v>15914</c:v>
                </c:pt>
                <c:pt idx="8211">
                  <c:v>15915</c:v>
                </c:pt>
                <c:pt idx="8212">
                  <c:v>15916</c:v>
                </c:pt>
                <c:pt idx="8213">
                  <c:v>15917</c:v>
                </c:pt>
                <c:pt idx="8214">
                  <c:v>15918</c:v>
                </c:pt>
                <c:pt idx="8215">
                  <c:v>15919</c:v>
                </c:pt>
                <c:pt idx="8216">
                  <c:v>15920</c:v>
                </c:pt>
                <c:pt idx="8217">
                  <c:v>15921</c:v>
                </c:pt>
                <c:pt idx="8218">
                  <c:v>15922</c:v>
                </c:pt>
                <c:pt idx="8219">
                  <c:v>15923</c:v>
                </c:pt>
                <c:pt idx="8220">
                  <c:v>15924</c:v>
                </c:pt>
                <c:pt idx="8221">
                  <c:v>15925</c:v>
                </c:pt>
                <c:pt idx="8222">
                  <c:v>15926</c:v>
                </c:pt>
                <c:pt idx="8223">
                  <c:v>15927</c:v>
                </c:pt>
                <c:pt idx="8224">
                  <c:v>15928</c:v>
                </c:pt>
                <c:pt idx="8225">
                  <c:v>15929</c:v>
                </c:pt>
                <c:pt idx="8226">
                  <c:v>15930</c:v>
                </c:pt>
                <c:pt idx="8227">
                  <c:v>15931</c:v>
                </c:pt>
                <c:pt idx="8228">
                  <c:v>15932</c:v>
                </c:pt>
                <c:pt idx="8229">
                  <c:v>15933</c:v>
                </c:pt>
                <c:pt idx="8230">
                  <c:v>15934</c:v>
                </c:pt>
                <c:pt idx="8231">
                  <c:v>15935</c:v>
                </c:pt>
                <c:pt idx="8232">
                  <c:v>15936</c:v>
                </c:pt>
                <c:pt idx="8233">
                  <c:v>15937</c:v>
                </c:pt>
                <c:pt idx="8234">
                  <c:v>15938</c:v>
                </c:pt>
                <c:pt idx="8235">
                  <c:v>15939</c:v>
                </c:pt>
                <c:pt idx="8236">
                  <c:v>15940</c:v>
                </c:pt>
                <c:pt idx="8237">
                  <c:v>15941</c:v>
                </c:pt>
                <c:pt idx="8238">
                  <c:v>15942</c:v>
                </c:pt>
                <c:pt idx="8239">
                  <c:v>15943</c:v>
                </c:pt>
                <c:pt idx="8240">
                  <c:v>15944</c:v>
                </c:pt>
                <c:pt idx="8241">
                  <c:v>15945</c:v>
                </c:pt>
                <c:pt idx="8242">
                  <c:v>15946</c:v>
                </c:pt>
                <c:pt idx="8243">
                  <c:v>15947</c:v>
                </c:pt>
                <c:pt idx="8244">
                  <c:v>15948</c:v>
                </c:pt>
                <c:pt idx="8245">
                  <c:v>15949</c:v>
                </c:pt>
                <c:pt idx="8246">
                  <c:v>15950</c:v>
                </c:pt>
                <c:pt idx="8247">
                  <c:v>15951</c:v>
                </c:pt>
                <c:pt idx="8248">
                  <c:v>15952</c:v>
                </c:pt>
                <c:pt idx="8249">
                  <c:v>15953</c:v>
                </c:pt>
                <c:pt idx="8250">
                  <c:v>15954</c:v>
                </c:pt>
                <c:pt idx="8251">
                  <c:v>15955</c:v>
                </c:pt>
                <c:pt idx="8252">
                  <c:v>15956</c:v>
                </c:pt>
                <c:pt idx="8253">
                  <c:v>15957</c:v>
                </c:pt>
                <c:pt idx="8254">
                  <c:v>15958</c:v>
                </c:pt>
                <c:pt idx="8255">
                  <c:v>15959</c:v>
                </c:pt>
                <c:pt idx="8256">
                  <c:v>15960</c:v>
                </c:pt>
                <c:pt idx="8257">
                  <c:v>15961</c:v>
                </c:pt>
                <c:pt idx="8258">
                  <c:v>15962</c:v>
                </c:pt>
                <c:pt idx="8259">
                  <c:v>15963</c:v>
                </c:pt>
                <c:pt idx="8260">
                  <c:v>15964</c:v>
                </c:pt>
                <c:pt idx="8261">
                  <c:v>15965</c:v>
                </c:pt>
                <c:pt idx="8262">
                  <c:v>15966</c:v>
                </c:pt>
                <c:pt idx="8263">
                  <c:v>15967</c:v>
                </c:pt>
                <c:pt idx="8264">
                  <c:v>15968</c:v>
                </c:pt>
                <c:pt idx="8265">
                  <c:v>15969</c:v>
                </c:pt>
                <c:pt idx="8266">
                  <c:v>15970</c:v>
                </c:pt>
                <c:pt idx="8267">
                  <c:v>15971</c:v>
                </c:pt>
                <c:pt idx="8268">
                  <c:v>15972</c:v>
                </c:pt>
                <c:pt idx="8269">
                  <c:v>15973</c:v>
                </c:pt>
                <c:pt idx="8270">
                  <c:v>15974</c:v>
                </c:pt>
                <c:pt idx="8271">
                  <c:v>15975</c:v>
                </c:pt>
                <c:pt idx="8272">
                  <c:v>15976</c:v>
                </c:pt>
                <c:pt idx="8273">
                  <c:v>15977</c:v>
                </c:pt>
                <c:pt idx="8274">
                  <c:v>15978</c:v>
                </c:pt>
                <c:pt idx="8275">
                  <c:v>15979</c:v>
                </c:pt>
                <c:pt idx="8276">
                  <c:v>15980</c:v>
                </c:pt>
                <c:pt idx="8277">
                  <c:v>15981</c:v>
                </c:pt>
                <c:pt idx="8278">
                  <c:v>15982</c:v>
                </c:pt>
                <c:pt idx="8279">
                  <c:v>15983</c:v>
                </c:pt>
                <c:pt idx="8280">
                  <c:v>15984</c:v>
                </c:pt>
                <c:pt idx="8281">
                  <c:v>15985</c:v>
                </c:pt>
                <c:pt idx="8282">
                  <c:v>15986</c:v>
                </c:pt>
                <c:pt idx="8283">
                  <c:v>15987</c:v>
                </c:pt>
                <c:pt idx="8284">
                  <c:v>15988</c:v>
                </c:pt>
                <c:pt idx="8285">
                  <c:v>15989</c:v>
                </c:pt>
                <c:pt idx="8286">
                  <c:v>15990</c:v>
                </c:pt>
                <c:pt idx="8287">
                  <c:v>15991</c:v>
                </c:pt>
                <c:pt idx="8288">
                  <c:v>15992</c:v>
                </c:pt>
                <c:pt idx="8289">
                  <c:v>15993</c:v>
                </c:pt>
                <c:pt idx="8290">
                  <c:v>15994</c:v>
                </c:pt>
                <c:pt idx="8291">
                  <c:v>15995</c:v>
                </c:pt>
                <c:pt idx="8292">
                  <c:v>15996</c:v>
                </c:pt>
                <c:pt idx="8293">
                  <c:v>15997</c:v>
                </c:pt>
                <c:pt idx="8294">
                  <c:v>15998</c:v>
                </c:pt>
                <c:pt idx="8295">
                  <c:v>15999</c:v>
                </c:pt>
                <c:pt idx="8296">
                  <c:v>16000</c:v>
                </c:pt>
                <c:pt idx="8297">
                  <c:v>16001</c:v>
                </c:pt>
                <c:pt idx="8298">
                  <c:v>16002</c:v>
                </c:pt>
                <c:pt idx="8299">
                  <c:v>16003</c:v>
                </c:pt>
                <c:pt idx="8300">
                  <c:v>16004</c:v>
                </c:pt>
                <c:pt idx="8301">
                  <c:v>16005</c:v>
                </c:pt>
                <c:pt idx="8302">
                  <c:v>16006</c:v>
                </c:pt>
                <c:pt idx="8303">
                  <c:v>16007</c:v>
                </c:pt>
                <c:pt idx="8304">
                  <c:v>16008</c:v>
                </c:pt>
                <c:pt idx="8305">
                  <c:v>16009</c:v>
                </c:pt>
                <c:pt idx="8306">
                  <c:v>16010</c:v>
                </c:pt>
                <c:pt idx="8307">
                  <c:v>16011</c:v>
                </c:pt>
                <c:pt idx="8308">
                  <c:v>16012</c:v>
                </c:pt>
                <c:pt idx="8309">
                  <c:v>16013</c:v>
                </c:pt>
                <c:pt idx="8310">
                  <c:v>16014</c:v>
                </c:pt>
                <c:pt idx="8311">
                  <c:v>16015</c:v>
                </c:pt>
                <c:pt idx="8312">
                  <c:v>16016</c:v>
                </c:pt>
                <c:pt idx="8313">
                  <c:v>16017</c:v>
                </c:pt>
                <c:pt idx="8314">
                  <c:v>16018</c:v>
                </c:pt>
                <c:pt idx="8315">
                  <c:v>16019</c:v>
                </c:pt>
                <c:pt idx="8316">
                  <c:v>16020</c:v>
                </c:pt>
                <c:pt idx="8317">
                  <c:v>16021</c:v>
                </c:pt>
                <c:pt idx="8318">
                  <c:v>16022</c:v>
                </c:pt>
                <c:pt idx="8319">
                  <c:v>16023</c:v>
                </c:pt>
                <c:pt idx="8320">
                  <c:v>16024</c:v>
                </c:pt>
                <c:pt idx="8321">
                  <c:v>16025</c:v>
                </c:pt>
                <c:pt idx="8322">
                  <c:v>16026</c:v>
                </c:pt>
                <c:pt idx="8323">
                  <c:v>16027</c:v>
                </c:pt>
                <c:pt idx="8324">
                  <c:v>16028</c:v>
                </c:pt>
                <c:pt idx="8325">
                  <c:v>16029</c:v>
                </c:pt>
                <c:pt idx="8326">
                  <c:v>16030</c:v>
                </c:pt>
                <c:pt idx="8327">
                  <c:v>16031</c:v>
                </c:pt>
                <c:pt idx="8328">
                  <c:v>16032</c:v>
                </c:pt>
                <c:pt idx="8329">
                  <c:v>16033</c:v>
                </c:pt>
                <c:pt idx="8330">
                  <c:v>16034</c:v>
                </c:pt>
                <c:pt idx="8331">
                  <c:v>16035</c:v>
                </c:pt>
                <c:pt idx="8332">
                  <c:v>16036</c:v>
                </c:pt>
                <c:pt idx="8333">
                  <c:v>16037</c:v>
                </c:pt>
                <c:pt idx="8334">
                  <c:v>16038</c:v>
                </c:pt>
                <c:pt idx="8335">
                  <c:v>16039</c:v>
                </c:pt>
                <c:pt idx="8336">
                  <c:v>16040</c:v>
                </c:pt>
                <c:pt idx="8337">
                  <c:v>16041</c:v>
                </c:pt>
                <c:pt idx="8338">
                  <c:v>16042</c:v>
                </c:pt>
                <c:pt idx="8339">
                  <c:v>16043</c:v>
                </c:pt>
                <c:pt idx="8340">
                  <c:v>16044</c:v>
                </c:pt>
                <c:pt idx="8341">
                  <c:v>16045</c:v>
                </c:pt>
                <c:pt idx="8342">
                  <c:v>16046</c:v>
                </c:pt>
                <c:pt idx="8343">
                  <c:v>16047</c:v>
                </c:pt>
                <c:pt idx="8344">
                  <c:v>16048</c:v>
                </c:pt>
                <c:pt idx="8345">
                  <c:v>16049</c:v>
                </c:pt>
                <c:pt idx="8346">
                  <c:v>16050</c:v>
                </c:pt>
                <c:pt idx="8347">
                  <c:v>16051</c:v>
                </c:pt>
                <c:pt idx="8348">
                  <c:v>16052</c:v>
                </c:pt>
                <c:pt idx="8349">
                  <c:v>16053</c:v>
                </c:pt>
                <c:pt idx="8350">
                  <c:v>16054</c:v>
                </c:pt>
                <c:pt idx="8351">
                  <c:v>16055</c:v>
                </c:pt>
                <c:pt idx="8352">
                  <c:v>16056</c:v>
                </c:pt>
                <c:pt idx="8353">
                  <c:v>16057</c:v>
                </c:pt>
                <c:pt idx="8354">
                  <c:v>16058</c:v>
                </c:pt>
                <c:pt idx="8355">
                  <c:v>16059</c:v>
                </c:pt>
                <c:pt idx="8356">
                  <c:v>16060</c:v>
                </c:pt>
                <c:pt idx="8357">
                  <c:v>16061</c:v>
                </c:pt>
                <c:pt idx="8358">
                  <c:v>16062</c:v>
                </c:pt>
                <c:pt idx="8359">
                  <c:v>16063</c:v>
                </c:pt>
                <c:pt idx="8360">
                  <c:v>16064</c:v>
                </c:pt>
                <c:pt idx="8361">
                  <c:v>16065</c:v>
                </c:pt>
                <c:pt idx="8362">
                  <c:v>16066</c:v>
                </c:pt>
                <c:pt idx="8363">
                  <c:v>16067</c:v>
                </c:pt>
                <c:pt idx="8364">
                  <c:v>16068</c:v>
                </c:pt>
                <c:pt idx="8365">
                  <c:v>16069</c:v>
                </c:pt>
                <c:pt idx="8366">
                  <c:v>16070</c:v>
                </c:pt>
                <c:pt idx="8367">
                  <c:v>16071</c:v>
                </c:pt>
                <c:pt idx="8368">
                  <c:v>16072</c:v>
                </c:pt>
                <c:pt idx="8369">
                  <c:v>16073</c:v>
                </c:pt>
                <c:pt idx="8370">
                  <c:v>16074</c:v>
                </c:pt>
                <c:pt idx="8371">
                  <c:v>16075</c:v>
                </c:pt>
                <c:pt idx="8372">
                  <c:v>16076</c:v>
                </c:pt>
                <c:pt idx="8373">
                  <c:v>16077</c:v>
                </c:pt>
                <c:pt idx="8374">
                  <c:v>16078</c:v>
                </c:pt>
                <c:pt idx="8375">
                  <c:v>16079</c:v>
                </c:pt>
                <c:pt idx="8376">
                  <c:v>16080</c:v>
                </c:pt>
                <c:pt idx="8377">
                  <c:v>16081</c:v>
                </c:pt>
                <c:pt idx="8378">
                  <c:v>16082</c:v>
                </c:pt>
                <c:pt idx="8379">
                  <c:v>16083</c:v>
                </c:pt>
                <c:pt idx="8380">
                  <c:v>16084</c:v>
                </c:pt>
                <c:pt idx="8381">
                  <c:v>16085</c:v>
                </c:pt>
                <c:pt idx="8382">
                  <c:v>16086</c:v>
                </c:pt>
                <c:pt idx="8383">
                  <c:v>16087</c:v>
                </c:pt>
                <c:pt idx="8384">
                  <c:v>16088</c:v>
                </c:pt>
                <c:pt idx="8385">
                  <c:v>16089</c:v>
                </c:pt>
                <c:pt idx="8386">
                  <c:v>16090</c:v>
                </c:pt>
                <c:pt idx="8387">
                  <c:v>16091</c:v>
                </c:pt>
                <c:pt idx="8388">
                  <c:v>16092</c:v>
                </c:pt>
                <c:pt idx="8389">
                  <c:v>16093</c:v>
                </c:pt>
                <c:pt idx="8390">
                  <c:v>16094</c:v>
                </c:pt>
                <c:pt idx="8391">
                  <c:v>16095</c:v>
                </c:pt>
                <c:pt idx="8392">
                  <c:v>16096</c:v>
                </c:pt>
                <c:pt idx="8393">
                  <c:v>16097</c:v>
                </c:pt>
                <c:pt idx="8394">
                  <c:v>16098</c:v>
                </c:pt>
                <c:pt idx="8395">
                  <c:v>16099</c:v>
                </c:pt>
                <c:pt idx="8396">
                  <c:v>16100</c:v>
                </c:pt>
                <c:pt idx="8397">
                  <c:v>16101</c:v>
                </c:pt>
                <c:pt idx="8398">
                  <c:v>16102</c:v>
                </c:pt>
                <c:pt idx="8399">
                  <c:v>16103</c:v>
                </c:pt>
                <c:pt idx="8400">
                  <c:v>16104</c:v>
                </c:pt>
                <c:pt idx="8401">
                  <c:v>16105</c:v>
                </c:pt>
                <c:pt idx="8402">
                  <c:v>16106</c:v>
                </c:pt>
                <c:pt idx="8403">
                  <c:v>16107</c:v>
                </c:pt>
                <c:pt idx="8404">
                  <c:v>16108</c:v>
                </c:pt>
                <c:pt idx="8405">
                  <c:v>16109</c:v>
                </c:pt>
                <c:pt idx="8406">
                  <c:v>16110</c:v>
                </c:pt>
                <c:pt idx="8407">
                  <c:v>16111</c:v>
                </c:pt>
                <c:pt idx="8408">
                  <c:v>16112</c:v>
                </c:pt>
                <c:pt idx="8409">
                  <c:v>16113</c:v>
                </c:pt>
                <c:pt idx="8410">
                  <c:v>16114</c:v>
                </c:pt>
                <c:pt idx="8411">
                  <c:v>16115</c:v>
                </c:pt>
                <c:pt idx="8412">
                  <c:v>16116</c:v>
                </c:pt>
                <c:pt idx="8413">
                  <c:v>16117</c:v>
                </c:pt>
                <c:pt idx="8414">
                  <c:v>16118</c:v>
                </c:pt>
                <c:pt idx="8415">
                  <c:v>16119</c:v>
                </c:pt>
                <c:pt idx="8416">
                  <c:v>16120</c:v>
                </c:pt>
                <c:pt idx="8417">
                  <c:v>16121</c:v>
                </c:pt>
                <c:pt idx="8418">
                  <c:v>16122</c:v>
                </c:pt>
                <c:pt idx="8419">
                  <c:v>16123</c:v>
                </c:pt>
                <c:pt idx="8420">
                  <c:v>16124</c:v>
                </c:pt>
                <c:pt idx="8421">
                  <c:v>16125</c:v>
                </c:pt>
                <c:pt idx="8422">
                  <c:v>16126</c:v>
                </c:pt>
                <c:pt idx="8423">
                  <c:v>16127</c:v>
                </c:pt>
                <c:pt idx="8424">
                  <c:v>16128</c:v>
                </c:pt>
                <c:pt idx="8425">
                  <c:v>16129</c:v>
                </c:pt>
                <c:pt idx="8426">
                  <c:v>16130</c:v>
                </c:pt>
                <c:pt idx="8427">
                  <c:v>16131</c:v>
                </c:pt>
                <c:pt idx="8428">
                  <c:v>16132</c:v>
                </c:pt>
                <c:pt idx="8429">
                  <c:v>16133</c:v>
                </c:pt>
                <c:pt idx="8430">
                  <c:v>16134</c:v>
                </c:pt>
                <c:pt idx="8431">
                  <c:v>16135</c:v>
                </c:pt>
                <c:pt idx="8432">
                  <c:v>16136</c:v>
                </c:pt>
                <c:pt idx="8433">
                  <c:v>16137</c:v>
                </c:pt>
                <c:pt idx="8434">
                  <c:v>16138</c:v>
                </c:pt>
                <c:pt idx="8435">
                  <c:v>16139</c:v>
                </c:pt>
                <c:pt idx="8436">
                  <c:v>16140</c:v>
                </c:pt>
                <c:pt idx="8437">
                  <c:v>16141</c:v>
                </c:pt>
                <c:pt idx="8438">
                  <c:v>16142</c:v>
                </c:pt>
                <c:pt idx="8439">
                  <c:v>16143</c:v>
                </c:pt>
                <c:pt idx="8440">
                  <c:v>16144</c:v>
                </c:pt>
                <c:pt idx="8441">
                  <c:v>16145</c:v>
                </c:pt>
                <c:pt idx="8442">
                  <c:v>16146</c:v>
                </c:pt>
                <c:pt idx="8443">
                  <c:v>16147</c:v>
                </c:pt>
                <c:pt idx="8444">
                  <c:v>16148</c:v>
                </c:pt>
                <c:pt idx="8445">
                  <c:v>16149</c:v>
                </c:pt>
                <c:pt idx="8446">
                  <c:v>16150</c:v>
                </c:pt>
                <c:pt idx="8447">
                  <c:v>16151</c:v>
                </c:pt>
                <c:pt idx="8448">
                  <c:v>16152</c:v>
                </c:pt>
                <c:pt idx="8449">
                  <c:v>16153</c:v>
                </c:pt>
                <c:pt idx="8450">
                  <c:v>16154</c:v>
                </c:pt>
                <c:pt idx="8451">
                  <c:v>16155</c:v>
                </c:pt>
                <c:pt idx="8452">
                  <c:v>16156</c:v>
                </c:pt>
                <c:pt idx="8453">
                  <c:v>16157</c:v>
                </c:pt>
                <c:pt idx="8454">
                  <c:v>16158</c:v>
                </c:pt>
                <c:pt idx="8455">
                  <c:v>16159</c:v>
                </c:pt>
                <c:pt idx="8456">
                  <c:v>16160</c:v>
                </c:pt>
                <c:pt idx="8457">
                  <c:v>16161</c:v>
                </c:pt>
                <c:pt idx="8458">
                  <c:v>16162</c:v>
                </c:pt>
                <c:pt idx="8459">
                  <c:v>16163</c:v>
                </c:pt>
                <c:pt idx="8460">
                  <c:v>16164</c:v>
                </c:pt>
                <c:pt idx="8461">
                  <c:v>16165</c:v>
                </c:pt>
                <c:pt idx="8462">
                  <c:v>16166</c:v>
                </c:pt>
                <c:pt idx="8463">
                  <c:v>16167</c:v>
                </c:pt>
                <c:pt idx="8464">
                  <c:v>16168</c:v>
                </c:pt>
                <c:pt idx="8465">
                  <c:v>16169</c:v>
                </c:pt>
                <c:pt idx="8466">
                  <c:v>16170</c:v>
                </c:pt>
                <c:pt idx="8467">
                  <c:v>16171</c:v>
                </c:pt>
                <c:pt idx="8468">
                  <c:v>16172</c:v>
                </c:pt>
                <c:pt idx="8469">
                  <c:v>16173</c:v>
                </c:pt>
                <c:pt idx="8470">
                  <c:v>16174</c:v>
                </c:pt>
                <c:pt idx="8471">
                  <c:v>16175</c:v>
                </c:pt>
                <c:pt idx="8472">
                  <c:v>16176</c:v>
                </c:pt>
                <c:pt idx="8473">
                  <c:v>16177</c:v>
                </c:pt>
                <c:pt idx="8474">
                  <c:v>16178</c:v>
                </c:pt>
                <c:pt idx="8475">
                  <c:v>16179</c:v>
                </c:pt>
                <c:pt idx="8476">
                  <c:v>16180</c:v>
                </c:pt>
                <c:pt idx="8477">
                  <c:v>16181</c:v>
                </c:pt>
                <c:pt idx="8478">
                  <c:v>16182</c:v>
                </c:pt>
                <c:pt idx="8479">
                  <c:v>16183</c:v>
                </c:pt>
                <c:pt idx="8480">
                  <c:v>16184</c:v>
                </c:pt>
                <c:pt idx="8481">
                  <c:v>16185</c:v>
                </c:pt>
                <c:pt idx="8482">
                  <c:v>16186</c:v>
                </c:pt>
                <c:pt idx="8483">
                  <c:v>16187</c:v>
                </c:pt>
                <c:pt idx="8484">
                  <c:v>16188</c:v>
                </c:pt>
                <c:pt idx="8485">
                  <c:v>16189</c:v>
                </c:pt>
                <c:pt idx="8486">
                  <c:v>16190</c:v>
                </c:pt>
                <c:pt idx="8487">
                  <c:v>16191</c:v>
                </c:pt>
                <c:pt idx="8488">
                  <c:v>16192</c:v>
                </c:pt>
                <c:pt idx="8489">
                  <c:v>16193</c:v>
                </c:pt>
                <c:pt idx="8490">
                  <c:v>16194</c:v>
                </c:pt>
                <c:pt idx="8491">
                  <c:v>16195</c:v>
                </c:pt>
                <c:pt idx="8492">
                  <c:v>16196</c:v>
                </c:pt>
                <c:pt idx="8493">
                  <c:v>16197</c:v>
                </c:pt>
                <c:pt idx="8494">
                  <c:v>16198</c:v>
                </c:pt>
                <c:pt idx="8495">
                  <c:v>16199</c:v>
                </c:pt>
                <c:pt idx="8496">
                  <c:v>16200</c:v>
                </c:pt>
                <c:pt idx="8497">
                  <c:v>16201</c:v>
                </c:pt>
                <c:pt idx="8498">
                  <c:v>16202</c:v>
                </c:pt>
                <c:pt idx="8499">
                  <c:v>16203</c:v>
                </c:pt>
                <c:pt idx="8500">
                  <c:v>16204</c:v>
                </c:pt>
                <c:pt idx="8501">
                  <c:v>16205</c:v>
                </c:pt>
                <c:pt idx="8502">
                  <c:v>16206</c:v>
                </c:pt>
                <c:pt idx="8503">
                  <c:v>16207</c:v>
                </c:pt>
                <c:pt idx="8504">
                  <c:v>16208</c:v>
                </c:pt>
                <c:pt idx="8505">
                  <c:v>16209</c:v>
                </c:pt>
                <c:pt idx="8506">
                  <c:v>16210</c:v>
                </c:pt>
                <c:pt idx="8507">
                  <c:v>16211</c:v>
                </c:pt>
                <c:pt idx="8508">
                  <c:v>16212</c:v>
                </c:pt>
                <c:pt idx="8509">
                  <c:v>16213</c:v>
                </c:pt>
                <c:pt idx="8510">
                  <c:v>16214</c:v>
                </c:pt>
                <c:pt idx="8511">
                  <c:v>16215</c:v>
                </c:pt>
                <c:pt idx="8512">
                  <c:v>16216</c:v>
                </c:pt>
                <c:pt idx="8513">
                  <c:v>16217</c:v>
                </c:pt>
                <c:pt idx="8514">
                  <c:v>16218</c:v>
                </c:pt>
                <c:pt idx="8515">
                  <c:v>16219</c:v>
                </c:pt>
                <c:pt idx="8516">
                  <c:v>16220</c:v>
                </c:pt>
                <c:pt idx="8517">
                  <c:v>16221</c:v>
                </c:pt>
                <c:pt idx="8518">
                  <c:v>16222</c:v>
                </c:pt>
                <c:pt idx="8519">
                  <c:v>16223</c:v>
                </c:pt>
                <c:pt idx="8520">
                  <c:v>16224</c:v>
                </c:pt>
                <c:pt idx="8521">
                  <c:v>16225</c:v>
                </c:pt>
                <c:pt idx="8522">
                  <c:v>16226</c:v>
                </c:pt>
                <c:pt idx="8523">
                  <c:v>16227</c:v>
                </c:pt>
                <c:pt idx="8524">
                  <c:v>16228</c:v>
                </c:pt>
                <c:pt idx="8525">
                  <c:v>16229</c:v>
                </c:pt>
                <c:pt idx="8526">
                  <c:v>16230</c:v>
                </c:pt>
                <c:pt idx="8527">
                  <c:v>16231</c:v>
                </c:pt>
                <c:pt idx="8528">
                  <c:v>16232</c:v>
                </c:pt>
                <c:pt idx="8529">
                  <c:v>16233</c:v>
                </c:pt>
                <c:pt idx="8530">
                  <c:v>16234</c:v>
                </c:pt>
                <c:pt idx="8531">
                  <c:v>16235</c:v>
                </c:pt>
                <c:pt idx="8532">
                  <c:v>16236</c:v>
                </c:pt>
                <c:pt idx="8533">
                  <c:v>16237</c:v>
                </c:pt>
                <c:pt idx="8534">
                  <c:v>16238</c:v>
                </c:pt>
                <c:pt idx="8535">
                  <c:v>16239</c:v>
                </c:pt>
                <c:pt idx="8536">
                  <c:v>16240</c:v>
                </c:pt>
                <c:pt idx="8537">
                  <c:v>16241</c:v>
                </c:pt>
                <c:pt idx="8538">
                  <c:v>16242</c:v>
                </c:pt>
                <c:pt idx="8539">
                  <c:v>16243</c:v>
                </c:pt>
                <c:pt idx="8540">
                  <c:v>16244</c:v>
                </c:pt>
                <c:pt idx="8541">
                  <c:v>16245</c:v>
                </c:pt>
                <c:pt idx="8542">
                  <c:v>16246</c:v>
                </c:pt>
                <c:pt idx="8543">
                  <c:v>16247</c:v>
                </c:pt>
                <c:pt idx="8544">
                  <c:v>16248</c:v>
                </c:pt>
                <c:pt idx="8545">
                  <c:v>16249</c:v>
                </c:pt>
                <c:pt idx="8546">
                  <c:v>16250</c:v>
                </c:pt>
                <c:pt idx="8547">
                  <c:v>16251</c:v>
                </c:pt>
                <c:pt idx="8548">
                  <c:v>16252</c:v>
                </c:pt>
                <c:pt idx="8549">
                  <c:v>16253</c:v>
                </c:pt>
                <c:pt idx="8550">
                  <c:v>16254</c:v>
                </c:pt>
                <c:pt idx="8551">
                  <c:v>16255</c:v>
                </c:pt>
                <c:pt idx="8552">
                  <c:v>16256</c:v>
                </c:pt>
                <c:pt idx="8553">
                  <c:v>16257</c:v>
                </c:pt>
                <c:pt idx="8554">
                  <c:v>16258</c:v>
                </c:pt>
                <c:pt idx="8555">
                  <c:v>16259</c:v>
                </c:pt>
                <c:pt idx="8556">
                  <c:v>16260</c:v>
                </c:pt>
                <c:pt idx="8557">
                  <c:v>16261</c:v>
                </c:pt>
                <c:pt idx="8558">
                  <c:v>16262</c:v>
                </c:pt>
                <c:pt idx="8559">
                  <c:v>16263</c:v>
                </c:pt>
                <c:pt idx="8560">
                  <c:v>16264</c:v>
                </c:pt>
                <c:pt idx="8561">
                  <c:v>16265</c:v>
                </c:pt>
                <c:pt idx="8562">
                  <c:v>16266</c:v>
                </c:pt>
                <c:pt idx="8563">
                  <c:v>16267</c:v>
                </c:pt>
                <c:pt idx="8564">
                  <c:v>16268</c:v>
                </c:pt>
                <c:pt idx="8565">
                  <c:v>16269</c:v>
                </c:pt>
                <c:pt idx="8566">
                  <c:v>16270</c:v>
                </c:pt>
                <c:pt idx="8567">
                  <c:v>16271</c:v>
                </c:pt>
                <c:pt idx="8568">
                  <c:v>16272</c:v>
                </c:pt>
                <c:pt idx="8569">
                  <c:v>16273</c:v>
                </c:pt>
                <c:pt idx="8570">
                  <c:v>16274</c:v>
                </c:pt>
                <c:pt idx="8571">
                  <c:v>16275</c:v>
                </c:pt>
                <c:pt idx="8572">
                  <c:v>16276</c:v>
                </c:pt>
                <c:pt idx="8573">
                  <c:v>16277</c:v>
                </c:pt>
                <c:pt idx="8574">
                  <c:v>16278</c:v>
                </c:pt>
                <c:pt idx="8575">
                  <c:v>16279</c:v>
                </c:pt>
                <c:pt idx="8576">
                  <c:v>16280</c:v>
                </c:pt>
                <c:pt idx="8577">
                  <c:v>16281</c:v>
                </c:pt>
                <c:pt idx="8578">
                  <c:v>16282</c:v>
                </c:pt>
                <c:pt idx="8579">
                  <c:v>16283</c:v>
                </c:pt>
                <c:pt idx="8580">
                  <c:v>16284</c:v>
                </c:pt>
                <c:pt idx="8581">
                  <c:v>16285</c:v>
                </c:pt>
                <c:pt idx="8582">
                  <c:v>16286</c:v>
                </c:pt>
                <c:pt idx="8583">
                  <c:v>16287</c:v>
                </c:pt>
                <c:pt idx="8584">
                  <c:v>16288</c:v>
                </c:pt>
                <c:pt idx="8585">
                  <c:v>16289</c:v>
                </c:pt>
                <c:pt idx="8586">
                  <c:v>16290</c:v>
                </c:pt>
                <c:pt idx="8587">
                  <c:v>16291</c:v>
                </c:pt>
                <c:pt idx="8588">
                  <c:v>16292</c:v>
                </c:pt>
                <c:pt idx="8589">
                  <c:v>16293</c:v>
                </c:pt>
                <c:pt idx="8590">
                  <c:v>16294</c:v>
                </c:pt>
                <c:pt idx="8591">
                  <c:v>16295</c:v>
                </c:pt>
                <c:pt idx="8592">
                  <c:v>16296</c:v>
                </c:pt>
                <c:pt idx="8593">
                  <c:v>16297</c:v>
                </c:pt>
                <c:pt idx="8594">
                  <c:v>16298</c:v>
                </c:pt>
                <c:pt idx="8595">
                  <c:v>16299</c:v>
                </c:pt>
                <c:pt idx="8596">
                  <c:v>16300</c:v>
                </c:pt>
                <c:pt idx="8597">
                  <c:v>16301</c:v>
                </c:pt>
                <c:pt idx="8598">
                  <c:v>16302</c:v>
                </c:pt>
                <c:pt idx="8599">
                  <c:v>16303</c:v>
                </c:pt>
                <c:pt idx="8600">
                  <c:v>16304</c:v>
                </c:pt>
                <c:pt idx="8601">
                  <c:v>16305</c:v>
                </c:pt>
                <c:pt idx="8602">
                  <c:v>16306</c:v>
                </c:pt>
                <c:pt idx="8603">
                  <c:v>16307</c:v>
                </c:pt>
                <c:pt idx="8604">
                  <c:v>16308</c:v>
                </c:pt>
                <c:pt idx="8605">
                  <c:v>16309</c:v>
                </c:pt>
                <c:pt idx="8606">
                  <c:v>16310</c:v>
                </c:pt>
                <c:pt idx="8607">
                  <c:v>16311</c:v>
                </c:pt>
                <c:pt idx="8608">
                  <c:v>16312</c:v>
                </c:pt>
                <c:pt idx="8609">
                  <c:v>16313</c:v>
                </c:pt>
                <c:pt idx="8610">
                  <c:v>16314</c:v>
                </c:pt>
                <c:pt idx="8611">
                  <c:v>16315</c:v>
                </c:pt>
                <c:pt idx="8612">
                  <c:v>16316</c:v>
                </c:pt>
                <c:pt idx="8613">
                  <c:v>16317</c:v>
                </c:pt>
                <c:pt idx="8614">
                  <c:v>16318</c:v>
                </c:pt>
                <c:pt idx="8615">
                  <c:v>16319</c:v>
                </c:pt>
                <c:pt idx="8616">
                  <c:v>16320</c:v>
                </c:pt>
                <c:pt idx="8617">
                  <c:v>16321</c:v>
                </c:pt>
                <c:pt idx="8618">
                  <c:v>16322</c:v>
                </c:pt>
                <c:pt idx="8619">
                  <c:v>16323</c:v>
                </c:pt>
                <c:pt idx="8620">
                  <c:v>16324</c:v>
                </c:pt>
                <c:pt idx="8621">
                  <c:v>16325</c:v>
                </c:pt>
                <c:pt idx="8622">
                  <c:v>16326</c:v>
                </c:pt>
                <c:pt idx="8623">
                  <c:v>16327</c:v>
                </c:pt>
                <c:pt idx="8624">
                  <c:v>16328</c:v>
                </c:pt>
                <c:pt idx="8625">
                  <c:v>16329</c:v>
                </c:pt>
                <c:pt idx="8626">
                  <c:v>16330</c:v>
                </c:pt>
                <c:pt idx="8627">
                  <c:v>16331</c:v>
                </c:pt>
                <c:pt idx="8628">
                  <c:v>16332</c:v>
                </c:pt>
                <c:pt idx="8629">
                  <c:v>16333</c:v>
                </c:pt>
                <c:pt idx="8630">
                  <c:v>16334</c:v>
                </c:pt>
                <c:pt idx="8631">
                  <c:v>16335</c:v>
                </c:pt>
                <c:pt idx="8632">
                  <c:v>16336</c:v>
                </c:pt>
                <c:pt idx="8633">
                  <c:v>16337</c:v>
                </c:pt>
                <c:pt idx="8634">
                  <c:v>16338</c:v>
                </c:pt>
                <c:pt idx="8635">
                  <c:v>16339</c:v>
                </c:pt>
                <c:pt idx="8636">
                  <c:v>16340</c:v>
                </c:pt>
                <c:pt idx="8637">
                  <c:v>16341</c:v>
                </c:pt>
                <c:pt idx="8638">
                  <c:v>16342</c:v>
                </c:pt>
                <c:pt idx="8639">
                  <c:v>16343</c:v>
                </c:pt>
                <c:pt idx="8640">
                  <c:v>16344</c:v>
                </c:pt>
                <c:pt idx="8641">
                  <c:v>16345</c:v>
                </c:pt>
                <c:pt idx="8642">
                  <c:v>16346</c:v>
                </c:pt>
                <c:pt idx="8643">
                  <c:v>16347</c:v>
                </c:pt>
                <c:pt idx="8644">
                  <c:v>16348</c:v>
                </c:pt>
                <c:pt idx="8645">
                  <c:v>16349</c:v>
                </c:pt>
                <c:pt idx="8646">
                  <c:v>16350</c:v>
                </c:pt>
                <c:pt idx="8647">
                  <c:v>16351</c:v>
                </c:pt>
                <c:pt idx="8648">
                  <c:v>16352</c:v>
                </c:pt>
                <c:pt idx="8649">
                  <c:v>16353</c:v>
                </c:pt>
                <c:pt idx="8650">
                  <c:v>16354</c:v>
                </c:pt>
                <c:pt idx="8651">
                  <c:v>16355</c:v>
                </c:pt>
                <c:pt idx="8652">
                  <c:v>16356</c:v>
                </c:pt>
                <c:pt idx="8653">
                  <c:v>16357</c:v>
                </c:pt>
                <c:pt idx="8654">
                  <c:v>16358</c:v>
                </c:pt>
                <c:pt idx="8655">
                  <c:v>16359</c:v>
                </c:pt>
                <c:pt idx="8656">
                  <c:v>16360</c:v>
                </c:pt>
                <c:pt idx="8657">
                  <c:v>16361</c:v>
                </c:pt>
                <c:pt idx="8658">
                  <c:v>16362</c:v>
                </c:pt>
                <c:pt idx="8659">
                  <c:v>16363</c:v>
                </c:pt>
                <c:pt idx="8660">
                  <c:v>16364</c:v>
                </c:pt>
                <c:pt idx="8661">
                  <c:v>16365</c:v>
                </c:pt>
                <c:pt idx="8662">
                  <c:v>16366</c:v>
                </c:pt>
                <c:pt idx="8663">
                  <c:v>16367</c:v>
                </c:pt>
                <c:pt idx="8664">
                  <c:v>16368</c:v>
                </c:pt>
                <c:pt idx="8665">
                  <c:v>16369</c:v>
                </c:pt>
                <c:pt idx="8666">
                  <c:v>16370</c:v>
                </c:pt>
                <c:pt idx="8667">
                  <c:v>16371</c:v>
                </c:pt>
                <c:pt idx="8668">
                  <c:v>16372</c:v>
                </c:pt>
                <c:pt idx="8669">
                  <c:v>16373</c:v>
                </c:pt>
                <c:pt idx="8670">
                  <c:v>16374</c:v>
                </c:pt>
                <c:pt idx="8671">
                  <c:v>16375</c:v>
                </c:pt>
                <c:pt idx="8672">
                  <c:v>16376</c:v>
                </c:pt>
                <c:pt idx="8673">
                  <c:v>16377</c:v>
                </c:pt>
                <c:pt idx="8674">
                  <c:v>16378</c:v>
                </c:pt>
                <c:pt idx="8675">
                  <c:v>16379</c:v>
                </c:pt>
                <c:pt idx="8676">
                  <c:v>16380</c:v>
                </c:pt>
                <c:pt idx="8677">
                  <c:v>16381</c:v>
                </c:pt>
                <c:pt idx="8678">
                  <c:v>16382</c:v>
                </c:pt>
                <c:pt idx="8679">
                  <c:v>16383</c:v>
                </c:pt>
                <c:pt idx="8680">
                  <c:v>16384</c:v>
                </c:pt>
                <c:pt idx="8681">
                  <c:v>16385</c:v>
                </c:pt>
                <c:pt idx="8682">
                  <c:v>16386</c:v>
                </c:pt>
                <c:pt idx="8683">
                  <c:v>16387</c:v>
                </c:pt>
                <c:pt idx="8684">
                  <c:v>16388</c:v>
                </c:pt>
                <c:pt idx="8685">
                  <c:v>16389</c:v>
                </c:pt>
                <c:pt idx="8686">
                  <c:v>16390</c:v>
                </c:pt>
                <c:pt idx="8687">
                  <c:v>16391</c:v>
                </c:pt>
                <c:pt idx="8688">
                  <c:v>16392</c:v>
                </c:pt>
                <c:pt idx="8689">
                  <c:v>16393</c:v>
                </c:pt>
                <c:pt idx="8690">
                  <c:v>16394</c:v>
                </c:pt>
                <c:pt idx="8691">
                  <c:v>16395</c:v>
                </c:pt>
                <c:pt idx="8692">
                  <c:v>16396</c:v>
                </c:pt>
                <c:pt idx="8693">
                  <c:v>16397</c:v>
                </c:pt>
                <c:pt idx="8694">
                  <c:v>16398</c:v>
                </c:pt>
                <c:pt idx="8695">
                  <c:v>16399</c:v>
                </c:pt>
                <c:pt idx="8696">
                  <c:v>16400</c:v>
                </c:pt>
                <c:pt idx="8697">
                  <c:v>16401</c:v>
                </c:pt>
                <c:pt idx="8698">
                  <c:v>16402</c:v>
                </c:pt>
                <c:pt idx="8699">
                  <c:v>16403</c:v>
                </c:pt>
                <c:pt idx="8700">
                  <c:v>16404</c:v>
                </c:pt>
                <c:pt idx="8701">
                  <c:v>16405</c:v>
                </c:pt>
                <c:pt idx="8702">
                  <c:v>16406</c:v>
                </c:pt>
                <c:pt idx="8703">
                  <c:v>16407</c:v>
                </c:pt>
                <c:pt idx="8704">
                  <c:v>16408</c:v>
                </c:pt>
                <c:pt idx="8705">
                  <c:v>16409</c:v>
                </c:pt>
                <c:pt idx="8706">
                  <c:v>16410</c:v>
                </c:pt>
                <c:pt idx="8707">
                  <c:v>16411</c:v>
                </c:pt>
                <c:pt idx="8708">
                  <c:v>16412</c:v>
                </c:pt>
                <c:pt idx="8709">
                  <c:v>16413</c:v>
                </c:pt>
                <c:pt idx="8710">
                  <c:v>16414</c:v>
                </c:pt>
                <c:pt idx="8711">
                  <c:v>16415</c:v>
                </c:pt>
                <c:pt idx="8712">
                  <c:v>16416</c:v>
                </c:pt>
                <c:pt idx="8713">
                  <c:v>16417</c:v>
                </c:pt>
                <c:pt idx="8714">
                  <c:v>16418</c:v>
                </c:pt>
                <c:pt idx="8715">
                  <c:v>16419</c:v>
                </c:pt>
                <c:pt idx="8716">
                  <c:v>16420</c:v>
                </c:pt>
                <c:pt idx="8717">
                  <c:v>16421</c:v>
                </c:pt>
                <c:pt idx="8718">
                  <c:v>16422</c:v>
                </c:pt>
                <c:pt idx="8719">
                  <c:v>16423</c:v>
                </c:pt>
                <c:pt idx="8720">
                  <c:v>16424</c:v>
                </c:pt>
                <c:pt idx="8721">
                  <c:v>16425</c:v>
                </c:pt>
                <c:pt idx="8722">
                  <c:v>16426</c:v>
                </c:pt>
                <c:pt idx="8723">
                  <c:v>16427</c:v>
                </c:pt>
                <c:pt idx="8724">
                  <c:v>16428</c:v>
                </c:pt>
                <c:pt idx="8725">
                  <c:v>16429</c:v>
                </c:pt>
                <c:pt idx="8726">
                  <c:v>16430</c:v>
                </c:pt>
                <c:pt idx="8727">
                  <c:v>16431</c:v>
                </c:pt>
                <c:pt idx="8728">
                  <c:v>16432</c:v>
                </c:pt>
                <c:pt idx="8729">
                  <c:v>16433</c:v>
                </c:pt>
                <c:pt idx="8730">
                  <c:v>16434</c:v>
                </c:pt>
                <c:pt idx="8731">
                  <c:v>16435</c:v>
                </c:pt>
                <c:pt idx="8732">
                  <c:v>16436</c:v>
                </c:pt>
                <c:pt idx="8733">
                  <c:v>16437</c:v>
                </c:pt>
                <c:pt idx="8734">
                  <c:v>16438</c:v>
                </c:pt>
                <c:pt idx="8735">
                  <c:v>16439</c:v>
                </c:pt>
                <c:pt idx="8736">
                  <c:v>16440</c:v>
                </c:pt>
                <c:pt idx="8737">
                  <c:v>16441</c:v>
                </c:pt>
                <c:pt idx="8738">
                  <c:v>16442</c:v>
                </c:pt>
                <c:pt idx="8739">
                  <c:v>16443</c:v>
                </c:pt>
                <c:pt idx="8740">
                  <c:v>16444</c:v>
                </c:pt>
                <c:pt idx="8741">
                  <c:v>16445</c:v>
                </c:pt>
                <c:pt idx="8742">
                  <c:v>16446</c:v>
                </c:pt>
                <c:pt idx="8743">
                  <c:v>16447</c:v>
                </c:pt>
                <c:pt idx="8744">
                  <c:v>16448</c:v>
                </c:pt>
                <c:pt idx="8745">
                  <c:v>16449</c:v>
                </c:pt>
                <c:pt idx="8746">
                  <c:v>16450</c:v>
                </c:pt>
                <c:pt idx="8747">
                  <c:v>16451</c:v>
                </c:pt>
                <c:pt idx="8748">
                  <c:v>16452</c:v>
                </c:pt>
                <c:pt idx="8749">
                  <c:v>16453</c:v>
                </c:pt>
                <c:pt idx="8750">
                  <c:v>16454</c:v>
                </c:pt>
                <c:pt idx="8751">
                  <c:v>16455</c:v>
                </c:pt>
                <c:pt idx="8752">
                  <c:v>16456</c:v>
                </c:pt>
                <c:pt idx="8753">
                  <c:v>16457</c:v>
                </c:pt>
                <c:pt idx="8754">
                  <c:v>16458</c:v>
                </c:pt>
                <c:pt idx="8755">
                  <c:v>16459</c:v>
                </c:pt>
                <c:pt idx="8756">
                  <c:v>16460</c:v>
                </c:pt>
                <c:pt idx="8757">
                  <c:v>16461</c:v>
                </c:pt>
                <c:pt idx="8758">
                  <c:v>16462</c:v>
                </c:pt>
                <c:pt idx="8759">
                  <c:v>16463</c:v>
                </c:pt>
                <c:pt idx="8760">
                  <c:v>16464</c:v>
                </c:pt>
                <c:pt idx="8761">
                  <c:v>16465</c:v>
                </c:pt>
                <c:pt idx="8762">
                  <c:v>16466</c:v>
                </c:pt>
                <c:pt idx="8763">
                  <c:v>16467</c:v>
                </c:pt>
                <c:pt idx="8764">
                  <c:v>16468</c:v>
                </c:pt>
                <c:pt idx="8765">
                  <c:v>16469</c:v>
                </c:pt>
                <c:pt idx="8766">
                  <c:v>16470</c:v>
                </c:pt>
                <c:pt idx="8767">
                  <c:v>16471</c:v>
                </c:pt>
                <c:pt idx="8768">
                  <c:v>16472</c:v>
                </c:pt>
                <c:pt idx="8769">
                  <c:v>16473</c:v>
                </c:pt>
                <c:pt idx="8770">
                  <c:v>16474</c:v>
                </c:pt>
                <c:pt idx="8771">
                  <c:v>16475</c:v>
                </c:pt>
                <c:pt idx="8772">
                  <c:v>16476</c:v>
                </c:pt>
                <c:pt idx="8773">
                  <c:v>16477</c:v>
                </c:pt>
                <c:pt idx="8774">
                  <c:v>16478</c:v>
                </c:pt>
                <c:pt idx="8775">
                  <c:v>16479</c:v>
                </c:pt>
                <c:pt idx="8776">
                  <c:v>16480</c:v>
                </c:pt>
                <c:pt idx="8777">
                  <c:v>16481</c:v>
                </c:pt>
                <c:pt idx="8778">
                  <c:v>16482</c:v>
                </c:pt>
                <c:pt idx="8779">
                  <c:v>16483</c:v>
                </c:pt>
                <c:pt idx="8780">
                  <c:v>16484</c:v>
                </c:pt>
                <c:pt idx="8781">
                  <c:v>16485</c:v>
                </c:pt>
                <c:pt idx="8782">
                  <c:v>16486</c:v>
                </c:pt>
                <c:pt idx="8783">
                  <c:v>16487</c:v>
                </c:pt>
                <c:pt idx="8784">
                  <c:v>16488</c:v>
                </c:pt>
                <c:pt idx="8785">
                  <c:v>16489</c:v>
                </c:pt>
                <c:pt idx="8786">
                  <c:v>16490</c:v>
                </c:pt>
                <c:pt idx="8787">
                  <c:v>16491</c:v>
                </c:pt>
                <c:pt idx="8788">
                  <c:v>16492</c:v>
                </c:pt>
                <c:pt idx="8789">
                  <c:v>16493</c:v>
                </c:pt>
                <c:pt idx="8790">
                  <c:v>16494</c:v>
                </c:pt>
                <c:pt idx="8791">
                  <c:v>16495</c:v>
                </c:pt>
                <c:pt idx="8792">
                  <c:v>16496</c:v>
                </c:pt>
                <c:pt idx="8793">
                  <c:v>16497</c:v>
                </c:pt>
                <c:pt idx="8794">
                  <c:v>16498</c:v>
                </c:pt>
                <c:pt idx="8795">
                  <c:v>16499</c:v>
                </c:pt>
                <c:pt idx="8796">
                  <c:v>16500</c:v>
                </c:pt>
                <c:pt idx="8797">
                  <c:v>16501</c:v>
                </c:pt>
                <c:pt idx="8798">
                  <c:v>16502</c:v>
                </c:pt>
                <c:pt idx="8799">
                  <c:v>16503</c:v>
                </c:pt>
                <c:pt idx="8800">
                  <c:v>16504</c:v>
                </c:pt>
                <c:pt idx="8801">
                  <c:v>16505</c:v>
                </c:pt>
                <c:pt idx="8802">
                  <c:v>16506</c:v>
                </c:pt>
                <c:pt idx="8803">
                  <c:v>16507</c:v>
                </c:pt>
                <c:pt idx="8804">
                  <c:v>16508</c:v>
                </c:pt>
                <c:pt idx="8805">
                  <c:v>16509</c:v>
                </c:pt>
                <c:pt idx="8806">
                  <c:v>16510</c:v>
                </c:pt>
                <c:pt idx="8807">
                  <c:v>16511</c:v>
                </c:pt>
                <c:pt idx="8808">
                  <c:v>16512</c:v>
                </c:pt>
                <c:pt idx="8809">
                  <c:v>16513</c:v>
                </c:pt>
                <c:pt idx="8810">
                  <c:v>16514</c:v>
                </c:pt>
                <c:pt idx="8811">
                  <c:v>16515</c:v>
                </c:pt>
                <c:pt idx="8812">
                  <c:v>16516</c:v>
                </c:pt>
                <c:pt idx="8813">
                  <c:v>16517</c:v>
                </c:pt>
                <c:pt idx="8814">
                  <c:v>16518</c:v>
                </c:pt>
                <c:pt idx="8815">
                  <c:v>16519</c:v>
                </c:pt>
                <c:pt idx="8816">
                  <c:v>16520</c:v>
                </c:pt>
                <c:pt idx="8817">
                  <c:v>16521</c:v>
                </c:pt>
                <c:pt idx="8818">
                  <c:v>16522</c:v>
                </c:pt>
                <c:pt idx="8819">
                  <c:v>16523</c:v>
                </c:pt>
                <c:pt idx="8820">
                  <c:v>16524</c:v>
                </c:pt>
                <c:pt idx="8821">
                  <c:v>16525</c:v>
                </c:pt>
                <c:pt idx="8822">
                  <c:v>16526</c:v>
                </c:pt>
                <c:pt idx="8823">
                  <c:v>16527</c:v>
                </c:pt>
                <c:pt idx="8824">
                  <c:v>16528</c:v>
                </c:pt>
                <c:pt idx="8825">
                  <c:v>16529</c:v>
                </c:pt>
                <c:pt idx="8826">
                  <c:v>16530</c:v>
                </c:pt>
                <c:pt idx="8827">
                  <c:v>16531</c:v>
                </c:pt>
                <c:pt idx="8828">
                  <c:v>16532</c:v>
                </c:pt>
                <c:pt idx="8829">
                  <c:v>16533</c:v>
                </c:pt>
                <c:pt idx="8830">
                  <c:v>16534</c:v>
                </c:pt>
                <c:pt idx="8831">
                  <c:v>16535</c:v>
                </c:pt>
                <c:pt idx="8832">
                  <c:v>16536</c:v>
                </c:pt>
                <c:pt idx="8833">
                  <c:v>16537</c:v>
                </c:pt>
                <c:pt idx="8834">
                  <c:v>16538</c:v>
                </c:pt>
                <c:pt idx="8835">
                  <c:v>16539</c:v>
                </c:pt>
                <c:pt idx="8836">
                  <c:v>16540</c:v>
                </c:pt>
                <c:pt idx="8837">
                  <c:v>16541</c:v>
                </c:pt>
                <c:pt idx="8838">
                  <c:v>16542</c:v>
                </c:pt>
                <c:pt idx="8839">
                  <c:v>16543</c:v>
                </c:pt>
                <c:pt idx="8840">
                  <c:v>16544</c:v>
                </c:pt>
                <c:pt idx="8841">
                  <c:v>16545</c:v>
                </c:pt>
                <c:pt idx="8842">
                  <c:v>16546</c:v>
                </c:pt>
                <c:pt idx="8843">
                  <c:v>16547</c:v>
                </c:pt>
                <c:pt idx="8844">
                  <c:v>16548</c:v>
                </c:pt>
                <c:pt idx="8845">
                  <c:v>16549</c:v>
                </c:pt>
                <c:pt idx="8846">
                  <c:v>16550</c:v>
                </c:pt>
                <c:pt idx="8847">
                  <c:v>16551</c:v>
                </c:pt>
                <c:pt idx="8848">
                  <c:v>16552</c:v>
                </c:pt>
                <c:pt idx="8849">
                  <c:v>16553</c:v>
                </c:pt>
                <c:pt idx="8850">
                  <c:v>16554</c:v>
                </c:pt>
                <c:pt idx="8851">
                  <c:v>16555</c:v>
                </c:pt>
                <c:pt idx="8852">
                  <c:v>16556</c:v>
                </c:pt>
                <c:pt idx="8853">
                  <c:v>16557</c:v>
                </c:pt>
                <c:pt idx="8854">
                  <c:v>16558</c:v>
                </c:pt>
                <c:pt idx="8855">
                  <c:v>16559</c:v>
                </c:pt>
                <c:pt idx="8856">
                  <c:v>16560</c:v>
                </c:pt>
                <c:pt idx="8857">
                  <c:v>16561</c:v>
                </c:pt>
                <c:pt idx="8858">
                  <c:v>16562</c:v>
                </c:pt>
                <c:pt idx="8859">
                  <c:v>16563</c:v>
                </c:pt>
                <c:pt idx="8860">
                  <c:v>16564</c:v>
                </c:pt>
                <c:pt idx="8861">
                  <c:v>16565</c:v>
                </c:pt>
                <c:pt idx="8862">
                  <c:v>16566</c:v>
                </c:pt>
                <c:pt idx="8863">
                  <c:v>16567</c:v>
                </c:pt>
                <c:pt idx="8864">
                  <c:v>16568</c:v>
                </c:pt>
                <c:pt idx="8865">
                  <c:v>16569</c:v>
                </c:pt>
                <c:pt idx="8866">
                  <c:v>16570</c:v>
                </c:pt>
                <c:pt idx="8867">
                  <c:v>16571</c:v>
                </c:pt>
                <c:pt idx="8868">
                  <c:v>16572</c:v>
                </c:pt>
                <c:pt idx="8869">
                  <c:v>16573</c:v>
                </c:pt>
                <c:pt idx="8870">
                  <c:v>16574</c:v>
                </c:pt>
                <c:pt idx="8871">
                  <c:v>16575</c:v>
                </c:pt>
                <c:pt idx="8872">
                  <c:v>16576</c:v>
                </c:pt>
                <c:pt idx="8873">
                  <c:v>16577</c:v>
                </c:pt>
                <c:pt idx="8874">
                  <c:v>16578</c:v>
                </c:pt>
                <c:pt idx="8875">
                  <c:v>16579</c:v>
                </c:pt>
                <c:pt idx="8876">
                  <c:v>16580</c:v>
                </c:pt>
                <c:pt idx="8877">
                  <c:v>16581</c:v>
                </c:pt>
                <c:pt idx="8878">
                  <c:v>16582</c:v>
                </c:pt>
                <c:pt idx="8879">
                  <c:v>16583</c:v>
                </c:pt>
                <c:pt idx="8880">
                  <c:v>16584</c:v>
                </c:pt>
                <c:pt idx="8881">
                  <c:v>16585</c:v>
                </c:pt>
                <c:pt idx="8882">
                  <c:v>16586</c:v>
                </c:pt>
                <c:pt idx="8883">
                  <c:v>16587</c:v>
                </c:pt>
                <c:pt idx="8884">
                  <c:v>16588</c:v>
                </c:pt>
                <c:pt idx="8885">
                  <c:v>16589</c:v>
                </c:pt>
                <c:pt idx="8886">
                  <c:v>16590</c:v>
                </c:pt>
                <c:pt idx="8887">
                  <c:v>16591</c:v>
                </c:pt>
                <c:pt idx="8888">
                  <c:v>16592</c:v>
                </c:pt>
                <c:pt idx="8889">
                  <c:v>16593</c:v>
                </c:pt>
                <c:pt idx="8890">
                  <c:v>16594</c:v>
                </c:pt>
                <c:pt idx="8891">
                  <c:v>16595</c:v>
                </c:pt>
                <c:pt idx="8892">
                  <c:v>16596</c:v>
                </c:pt>
                <c:pt idx="8893">
                  <c:v>16597</c:v>
                </c:pt>
                <c:pt idx="8894">
                  <c:v>16598</c:v>
                </c:pt>
                <c:pt idx="8895">
                  <c:v>16599</c:v>
                </c:pt>
                <c:pt idx="8896">
                  <c:v>16600</c:v>
                </c:pt>
                <c:pt idx="8897">
                  <c:v>16601</c:v>
                </c:pt>
                <c:pt idx="8898">
                  <c:v>16602</c:v>
                </c:pt>
                <c:pt idx="8899">
                  <c:v>16603</c:v>
                </c:pt>
                <c:pt idx="8900">
                  <c:v>16604</c:v>
                </c:pt>
                <c:pt idx="8901">
                  <c:v>16605</c:v>
                </c:pt>
                <c:pt idx="8902">
                  <c:v>16606</c:v>
                </c:pt>
                <c:pt idx="8903">
                  <c:v>16607</c:v>
                </c:pt>
                <c:pt idx="8904">
                  <c:v>16608</c:v>
                </c:pt>
                <c:pt idx="8905">
                  <c:v>16609</c:v>
                </c:pt>
                <c:pt idx="8906">
                  <c:v>16610</c:v>
                </c:pt>
                <c:pt idx="8907">
                  <c:v>16611</c:v>
                </c:pt>
                <c:pt idx="8908">
                  <c:v>16612</c:v>
                </c:pt>
                <c:pt idx="8909">
                  <c:v>16613</c:v>
                </c:pt>
                <c:pt idx="8910">
                  <c:v>16614</c:v>
                </c:pt>
                <c:pt idx="8911">
                  <c:v>16615</c:v>
                </c:pt>
                <c:pt idx="8912">
                  <c:v>16616</c:v>
                </c:pt>
                <c:pt idx="8913">
                  <c:v>16617</c:v>
                </c:pt>
                <c:pt idx="8914">
                  <c:v>16618</c:v>
                </c:pt>
                <c:pt idx="8915">
                  <c:v>16619</c:v>
                </c:pt>
                <c:pt idx="8916">
                  <c:v>16620</c:v>
                </c:pt>
                <c:pt idx="8917">
                  <c:v>16621</c:v>
                </c:pt>
                <c:pt idx="8918">
                  <c:v>16622</c:v>
                </c:pt>
                <c:pt idx="8919">
                  <c:v>16623</c:v>
                </c:pt>
                <c:pt idx="8920">
                  <c:v>16624</c:v>
                </c:pt>
                <c:pt idx="8921">
                  <c:v>16625</c:v>
                </c:pt>
                <c:pt idx="8922">
                  <c:v>16626</c:v>
                </c:pt>
                <c:pt idx="8923">
                  <c:v>16627</c:v>
                </c:pt>
                <c:pt idx="8924">
                  <c:v>16628</c:v>
                </c:pt>
                <c:pt idx="8925">
                  <c:v>16629</c:v>
                </c:pt>
                <c:pt idx="8926">
                  <c:v>16630</c:v>
                </c:pt>
                <c:pt idx="8927">
                  <c:v>16631</c:v>
                </c:pt>
                <c:pt idx="8928">
                  <c:v>16632</c:v>
                </c:pt>
                <c:pt idx="8929">
                  <c:v>16633</c:v>
                </c:pt>
                <c:pt idx="8930">
                  <c:v>16634</c:v>
                </c:pt>
                <c:pt idx="8931">
                  <c:v>16635</c:v>
                </c:pt>
                <c:pt idx="8932">
                  <c:v>16636</c:v>
                </c:pt>
                <c:pt idx="8933">
                  <c:v>16637</c:v>
                </c:pt>
                <c:pt idx="8934">
                  <c:v>16638</c:v>
                </c:pt>
                <c:pt idx="8935">
                  <c:v>16639</c:v>
                </c:pt>
                <c:pt idx="8936">
                  <c:v>16640</c:v>
                </c:pt>
                <c:pt idx="8937">
                  <c:v>16641</c:v>
                </c:pt>
                <c:pt idx="8938">
                  <c:v>16642</c:v>
                </c:pt>
                <c:pt idx="8939">
                  <c:v>16643</c:v>
                </c:pt>
                <c:pt idx="8940">
                  <c:v>16644</c:v>
                </c:pt>
                <c:pt idx="8941">
                  <c:v>16645</c:v>
                </c:pt>
                <c:pt idx="8942">
                  <c:v>16646</c:v>
                </c:pt>
                <c:pt idx="8943">
                  <c:v>16647</c:v>
                </c:pt>
                <c:pt idx="8944">
                  <c:v>16648</c:v>
                </c:pt>
                <c:pt idx="8945">
                  <c:v>16649</c:v>
                </c:pt>
                <c:pt idx="8946">
                  <c:v>16650</c:v>
                </c:pt>
                <c:pt idx="8947">
                  <c:v>16651</c:v>
                </c:pt>
                <c:pt idx="8948">
                  <c:v>16652</c:v>
                </c:pt>
                <c:pt idx="8949">
                  <c:v>16653</c:v>
                </c:pt>
                <c:pt idx="8950">
                  <c:v>16654</c:v>
                </c:pt>
                <c:pt idx="8951">
                  <c:v>16655</c:v>
                </c:pt>
                <c:pt idx="8952">
                  <c:v>16656</c:v>
                </c:pt>
                <c:pt idx="8953">
                  <c:v>16657</c:v>
                </c:pt>
                <c:pt idx="8954">
                  <c:v>16658</c:v>
                </c:pt>
                <c:pt idx="8955">
                  <c:v>16659</c:v>
                </c:pt>
                <c:pt idx="8956">
                  <c:v>16660</c:v>
                </c:pt>
                <c:pt idx="8957">
                  <c:v>16661</c:v>
                </c:pt>
                <c:pt idx="8958">
                  <c:v>16662</c:v>
                </c:pt>
                <c:pt idx="8959">
                  <c:v>16663</c:v>
                </c:pt>
                <c:pt idx="8960">
                  <c:v>16664</c:v>
                </c:pt>
                <c:pt idx="8961">
                  <c:v>16665</c:v>
                </c:pt>
                <c:pt idx="8962">
                  <c:v>16666</c:v>
                </c:pt>
                <c:pt idx="8963">
                  <c:v>16667</c:v>
                </c:pt>
                <c:pt idx="8964">
                  <c:v>16668</c:v>
                </c:pt>
                <c:pt idx="8965">
                  <c:v>16669</c:v>
                </c:pt>
                <c:pt idx="8966">
                  <c:v>16670</c:v>
                </c:pt>
                <c:pt idx="8967">
                  <c:v>16671</c:v>
                </c:pt>
                <c:pt idx="8968">
                  <c:v>16672</c:v>
                </c:pt>
                <c:pt idx="8969">
                  <c:v>16673</c:v>
                </c:pt>
                <c:pt idx="8970">
                  <c:v>16674</c:v>
                </c:pt>
                <c:pt idx="8971">
                  <c:v>16675</c:v>
                </c:pt>
                <c:pt idx="8972">
                  <c:v>16676</c:v>
                </c:pt>
                <c:pt idx="8973">
                  <c:v>16677</c:v>
                </c:pt>
                <c:pt idx="8974">
                  <c:v>16678</c:v>
                </c:pt>
                <c:pt idx="8975">
                  <c:v>16679</c:v>
                </c:pt>
                <c:pt idx="8976">
                  <c:v>16680</c:v>
                </c:pt>
                <c:pt idx="8977">
                  <c:v>16681</c:v>
                </c:pt>
                <c:pt idx="8978">
                  <c:v>16682</c:v>
                </c:pt>
                <c:pt idx="8979">
                  <c:v>16683</c:v>
                </c:pt>
                <c:pt idx="8980">
                  <c:v>16684</c:v>
                </c:pt>
                <c:pt idx="8981">
                  <c:v>16685</c:v>
                </c:pt>
                <c:pt idx="8982">
                  <c:v>16686</c:v>
                </c:pt>
                <c:pt idx="8983">
                  <c:v>16687</c:v>
                </c:pt>
                <c:pt idx="8984">
                  <c:v>16688</c:v>
                </c:pt>
                <c:pt idx="8985">
                  <c:v>16689</c:v>
                </c:pt>
                <c:pt idx="8986">
                  <c:v>16690</c:v>
                </c:pt>
                <c:pt idx="8987">
                  <c:v>16691</c:v>
                </c:pt>
                <c:pt idx="8988">
                  <c:v>16692</c:v>
                </c:pt>
                <c:pt idx="8989">
                  <c:v>16693</c:v>
                </c:pt>
                <c:pt idx="8990">
                  <c:v>16694</c:v>
                </c:pt>
                <c:pt idx="8991">
                  <c:v>16695</c:v>
                </c:pt>
                <c:pt idx="8992">
                  <c:v>16696</c:v>
                </c:pt>
                <c:pt idx="8993">
                  <c:v>16697</c:v>
                </c:pt>
                <c:pt idx="8994">
                  <c:v>16698</c:v>
                </c:pt>
                <c:pt idx="8995">
                  <c:v>16699</c:v>
                </c:pt>
                <c:pt idx="8996">
                  <c:v>16700</c:v>
                </c:pt>
                <c:pt idx="8997">
                  <c:v>16701</c:v>
                </c:pt>
                <c:pt idx="8998">
                  <c:v>16702</c:v>
                </c:pt>
                <c:pt idx="8999">
                  <c:v>16703</c:v>
                </c:pt>
                <c:pt idx="9000">
                  <c:v>16704</c:v>
                </c:pt>
                <c:pt idx="9001">
                  <c:v>16705</c:v>
                </c:pt>
                <c:pt idx="9002">
                  <c:v>16706</c:v>
                </c:pt>
                <c:pt idx="9003">
                  <c:v>16707</c:v>
                </c:pt>
                <c:pt idx="9004">
                  <c:v>16708</c:v>
                </c:pt>
                <c:pt idx="9005">
                  <c:v>16709</c:v>
                </c:pt>
                <c:pt idx="9006">
                  <c:v>16710</c:v>
                </c:pt>
                <c:pt idx="9007">
                  <c:v>16711</c:v>
                </c:pt>
                <c:pt idx="9008">
                  <c:v>16712</c:v>
                </c:pt>
                <c:pt idx="9009">
                  <c:v>16713</c:v>
                </c:pt>
                <c:pt idx="9010">
                  <c:v>16714</c:v>
                </c:pt>
                <c:pt idx="9011">
                  <c:v>16715</c:v>
                </c:pt>
                <c:pt idx="9012">
                  <c:v>16716</c:v>
                </c:pt>
                <c:pt idx="9013">
                  <c:v>16717</c:v>
                </c:pt>
                <c:pt idx="9014">
                  <c:v>16718</c:v>
                </c:pt>
                <c:pt idx="9015">
                  <c:v>16719</c:v>
                </c:pt>
                <c:pt idx="9016">
                  <c:v>16720</c:v>
                </c:pt>
                <c:pt idx="9017">
                  <c:v>16721</c:v>
                </c:pt>
                <c:pt idx="9018">
                  <c:v>16722</c:v>
                </c:pt>
                <c:pt idx="9019">
                  <c:v>16723</c:v>
                </c:pt>
                <c:pt idx="9020">
                  <c:v>16724</c:v>
                </c:pt>
                <c:pt idx="9021">
                  <c:v>16725</c:v>
                </c:pt>
                <c:pt idx="9022">
                  <c:v>16726</c:v>
                </c:pt>
                <c:pt idx="9023">
                  <c:v>16727</c:v>
                </c:pt>
                <c:pt idx="9024">
                  <c:v>16728</c:v>
                </c:pt>
                <c:pt idx="9025">
                  <c:v>16729</c:v>
                </c:pt>
                <c:pt idx="9026">
                  <c:v>16730</c:v>
                </c:pt>
                <c:pt idx="9027">
                  <c:v>16731</c:v>
                </c:pt>
                <c:pt idx="9028">
                  <c:v>16732</c:v>
                </c:pt>
                <c:pt idx="9029">
                  <c:v>16733</c:v>
                </c:pt>
                <c:pt idx="9030">
                  <c:v>16734</c:v>
                </c:pt>
                <c:pt idx="9031">
                  <c:v>16735</c:v>
                </c:pt>
                <c:pt idx="9032">
                  <c:v>16736</c:v>
                </c:pt>
                <c:pt idx="9033">
                  <c:v>16737</c:v>
                </c:pt>
                <c:pt idx="9034">
                  <c:v>16738</c:v>
                </c:pt>
                <c:pt idx="9035">
                  <c:v>16739</c:v>
                </c:pt>
                <c:pt idx="9036">
                  <c:v>16740</c:v>
                </c:pt>
                <c:pt idx="9037">
                  <c:v>16741</c:v>
                </c:pt>
                <c:pt idx="9038">
                  <c:v>16742</c:v>
                </c:pt>
                <c:pt idx="9039">
                  <c:v>16743</c:v>
                </c:pt>
                <c:pt idx="9040">
                  <c:v>16744</c:v>
                </c:pt>
                <c:pt idx="9041">
                  <c:v>16745</c:v>
                </c:pt>
                <c:pt idx="9042">
                  <c:v>16746</c:v>
                </c:pt>
                <c:pt idx="9043">
                  <c:v>16747</c:v>
                </c:pt>
                <c:pt idx="9044">
                  <c:v>16748</c:v>
                </c:pt>
                <c:pt idx="9045">
                  <c:v>16749</c:v>
                </c:pt>
                <c:pt idx="9046">
                  <c:v>16750</c:v>
                </c:pt>
                <c:pt idx="9047">
                  <c:v>16751</c:v>
                </c:pt>
                <c:pt idx="9048">
                  <c:v>16752</c:v>
                </c:pt>
                <c:pt idx="9049">
                  <c:v>16753</c:v>
                </c:pt>
                <c:pt idx="9050">
                  <c:v>16754</c:v>
                </c:pt>
                <c:pt idx="9051">
                  <c:v>16755</c:v>
                </c:pt>
                <c:pt idx="9052">
                  <c:v>16756</c:v>
                </c:pt>
                <c:pt idx="9053">
                  <c:v>16757</c:v>
                </c:pt>
                <c:pt idx="9054">
                  <c:v>16758</c:v>
                </c:pt>
                <c:pt idx="9055">
                  <c:v>16759</c:v>
                </c:pt>
                <c:pt idx="9056">
                  <c:v>16760</c:v>
                </c:pt>
                <c:pt idx="9057">
                  <c:v>16761</c:v>
                </c:pt>
                <c:pt idx="9058">
                  <c:v>16762</c:v>
                </c:pt>
                <c:pt idx="9059">
                  <c:v>16763</c:v>
                </c:pt>
                <c:pt idx="9060">
                  <c:v>16764</c:v>
                </c:pt>
                <c:pt idx="9061">
                  <c:v>16765</c:v>
                </c:pt>
                <c:pt idx="9062">
                  <c:v>16766</c:v>
                </c:pt>
                <c:pt idx="9063">
                  <c:v>16767</c:v>
                </c:pt>
                <c:pt idx="9064">
                  <c:v>16768</c:v>
                </c:pt>
                <c:pt idx="9065">
                  <c:v>16769</c:v>
                </c:pt>
                <c:pt idx="9066">
                  <c:v>16770</c:v>
                </c:pt>
                <c:pt idx="9067">
                  <c:v>16771</c:v>
                </c:pt>
                <c:pt idx="9068">
                  <c:v>16772</c:v>
                </c:pt>
                <c:pt idx="9069">
                  <c:v>16773</c:v>
                </c:pt>
                <c:pt idx="9070">
                  <c:v>16774</c:v>
                </c:pt>
                <c:pt idx="9071">
                  <c:v>16775</c:v>
                </c:pt>
                <c:pt idx="9072">
                  <c:v>16776</c:v>
                </c:pt>
                <c:pt idx="9073">
                  <c:v>16777</c:v>
                </c:pt>
                <c:pt idx="9074">
                  <c:v>16778</c:v>
                </c:pt>
                <c:pt idx="9075">
                  <c:v>16779</c:v>
                </c:pt>
                <c:pt idx="9076">
                  <c:v>16780</c:v>
                </c:pt>
                <c:pt idx="9077">
                  <c:v>16781</c:v>
                </c:pt>
                <c:pt idx="9078">
                  <c:v>16782</c:v>
                </c:pt>
                <c:pt idx="9079">
                  <c:v>16783</c:v>
                </c:pt>
                <c:pt idx="9080">
                  <c:v>16784</c:v>
                </c:pt>
                <c:pt idx="9081">
                  <c:v>16785</c:v>
                </c:pt>
                <c:pt idx="9082">
                  <c:v>16786</c:v>
                </c:pt>
                <c:pt idx="9083">
                  <c:v>16787</c:v>
                </c:pt>
                <c:pt idx="9084">
                  <c:v>16788</c:v>
                </c:pt>
                <c:pt idx="9085">
                  <c:v>16789</c:v>
                </c:pt>
                <c:pt idx="9086">
                  <c:v>16790</c:v>
                </c:pt>
                <c:pt idx="9087">
                  <c:v>16791</c:v>
                </c:pt>
                <c:pt idx="9088">
                  <c:v>16792</c:v>
                </c:pt>
                <c:pt idx="9089">
                  <c:v>16793</c:v>
                </c:pt>
                <c:pt idx="9090">
                  <c:v>16794</c:v>
                </c:pt>
                <c:pt idx="9091">
                  <c:v>16795</c:v>
                </c:pt>
                <c:pt idx="9092">
                  <c:v>16796</c:v>
                </c:pt>
                <c:pt idx="9093">
                  <c:v>16797</c:v>
                </c:pt>
                <c:pt idx="9094">
                  <c:v>16798</c:v>
                </c:pt>
                <c:pt idx="9095">
                  <c:v>16799</c:v>
                </c:pt>
                <c:pt idx="9096">
                  <c:v>16800</c:v>
                </c:pt>
                <c:pt idx="9097">
                  <c:v>16801</c:v>
                </c:pt>
                <c:pt idx="9098">
                  <c:v>16802</c:v>
                </c:pt>
                <c:pt idx="9099">
                  <c:v>16803</c:v>
                </c:pt>
                <c:pt idx="9100">
                  <c:v>16804</c:v>
                </c:pt>
                <c:pt idx="9101">
                  <c:v>16805</c:v>
                </c:pt>
                <c:pt idx="9102">
                  <c:v>16806</c:v>
                </c:pt>
                <c:pt idx="9103">
                  <c:v>16807</c:v>
                </c:pt>
                <c:pt idx="9104">
                  <c:v>16808</c:v>
                </c:pt>
                <c:pt idx="9105">
                  <c:v>16809</c:v>
                </c:pt>
                <c:pt idx="9106">
                  <c:v>16810</c:v>
                </c:pt>
                <c:pt idx="9107">
                  <c:v>16811</c:v>
                </c:pt>
                <c:pt idx="9108">
                  <c:v>16812</c:v>
                </c:pt>
                <c:pt idx="9109">
                  <c:v>16813</c:v>
                </c:pt>
                <c:pt idx="9110">
                  <c:v>16814</c:v>
                </c:pt>
                <c:pt idx="9111">
                  <c:v>16815</c:v>
                </c:pt>
                <c:pt idx="9112">
                  <c:v>16816</c:v>
                </c:pt>
                <c:pt idx="9113">
                  <c:v>16817</c:v>
                </c:pt>
                <c:pt idx="9114">
                  <c:v>16818</c:v>
                </c:pt>
                <c:pt idx="9115">
                  <c:v>16819</c:v>
                </c:pt>
                <c:pt idx="9116">
                  <c:v>16820</c:v>
                </c:pt>
                <c:pt idx="9117">
                  <c:v>16821</c:v>
                </c:pt>
                <c:pt idx="9118">
                  <c:v>16822</c:v>
                </c:pt>
                <c:pt idx="9119">
                  <c:v>16823</c:v>
                </c:pt>
                <c:pt idx="9120">
                  <c:v>16824</c:v>
                </c:pt>
                <c:pt idx="9121">
                  <c:v>16825</c:v>
                </c:pt>
                <c:pt idx="9122">
                  <c:v>16826</c:v>
                </c:pt>
                <c:pt idx="9123">
                  <c:v>16827</c:v>
                </c:pt>
                <c:pt idx="9124">
                  <c:v>16828</c:v>
                </c:pt>
                <c:pt idx="9125">
                  <c:v>16829</c:v>
                </c:pt>
                <c:pt idx="9126">
                  <c:v>16830</c:v>
                </c:pt>
                <c:pt idx="9127">
                  <c:v>16831</c:v>
                </c:pt>
                <c:pt idx="9128">
                  <c:v>16832</c:v>
                </c:pt>
                <c:pt idx="9129">
                  <c:v>16833</c:v>
                </c:pt>
                <c:pt idx="9130">
                  <c:v>16834</c:v>
                </c:pt>
                <c:pt idx="9131">
                  <c:v>16835</c:v>
                </c:pt>
                <c:pt idx="9132">
                  <c:v>16836</c:v>
                </c:pt>
                <c:pt idx="9133">
                  <c:v>16837</c:v>
                </c:pt>
                <c:pt idx="9134">
                  <c:v>16838</c:v>
                </c:pt>
                <c:pt idx="9135">
                  <c:v>16839</c:v>
                </c:pt>
                <c:pt idx="9136">
                  <c:v>16840</c:v>
                </c:pt>
                <c:pt idx="9137">
                  <c:v>16841</c:v>
                </c:pt>
                <c:pt idx="9138">
                  <c:v>16842</c:v>
                </c:pt>
                <c:pt idx="9139">
                  <c:v>16843</c:v>
                </c:pt>
                <c:pt idx="9140">
                  <c:v>16844</c:v>
                </c:pt>
                <c:pt idx="9141">
                  <c:v>16845</c:v>
                </c:pt>
                <c:pt idx="9142">
                  <c:v>16846</c:v>
                </c:pt>
                <c:pt idx="9143">
                  <c:v>16847</c:v>
                </c:pt>
                <c:pt idx="9144">
                  <c:v>16848</c:v>
                </c:pt>
                <c:pt idx="9145">
                  <c:v>16849</c:v>
                </c:pt>
                <c:pt idx="9146">
                  <c:v>16850</c:v>
                </c:pt>
                <c:pt idx="9147">
                  <c:v>16851</c:v>
                </c:pt>
                <c:pt idx="9148">
                  <c:v>16852</c:v>
                </c:pt>
                <c:pt idx="9149">
                  <c:v>16853</c:v>
                </c:pt>
                <c:pt idx="9150">
                  <c:v>16854</c:v>
                </c:pt>
                <c:pt idx="9151">
                  <c:v>16855</c:v>
                </c:pt>
                <c:pt idx="9152">
                  <c:v>16856</c:v>
                </c:pt>
                <c:pt idx="9153">
                  <c:v>16857</c:v>
                </c:pt>
                <c:pt idx="9154">
                  <c:v>16858</c:v>
                </c:pt>
                <c:pt idx="9155">
                  <c:v>16859</c:v>
                </c:pt>
                <c:pt idx="9156">
                  <c:v>16860</c:v>
                </c:pt>
                <c:pt idx="9157">
                  <c:v>16861</c:v>
                </c:pt>
                <c:pt idx="9158">
                  <c:v>16862</c:v>
                </c:pt>
                <c:pt idx="9159">
                  <c:v>16863</c:v>
                </c:pt>
                <c:pt idx="9160">
                  <c:v>16864</c:v>
                </c:pt>
                <c:pt idx="9161">
                  <c:v>16865</c:v>
                </c:pt>
                <c:pt idx="9162">
                  <c:v>16866</c:v>
                </c:pt>
                <c:pt idx="9163">
                  <c:v>16867</c:v>
                </c:pt>
                <c:pt idx="9164">
                  <c:v>16868</c:v>
                </c:pt>
                <c:pt idx="9165">
                  <c:v>16869</c:v>
                </c:pt>
                <c:pt idx="9166">
                  <c:v>16870</c:v>
                </c:pt>
                <c:pt idx="9167">
                  <c:v>16871</c:v>
                </c:pt>
                <c:pt idx="9168">
                  <c:v>16872</c:v>
                </c:pt>
                <c:pt idx="9169">
                  <c:v>16873</c:v>
                </c:pt>
                <c:pt idx="9170">
                  <c:v>16874</c:v>
                </c:pt>
                <c:pt idx="9171">
                  <c:v>16875</c:v>
                </c:pt>
                <c:pt idx="9172">
                  <c:v>16876</c:v>
                </c:pt>
                <c:pt idx="9173">
                  <c:v>16877</c:v>
                </c:pt>
                <c:pt idx="9174">
                  <c:v>16878</c:v>
                </c:pt>
                <c:pt idx="9175">
                  <c:v>16879</c:v>
                </c:pt>
                <c:pt idx="9176">
                  <c:v>16880</c:v>
                </c:pt>
                <c:pt idx="9177">
                  <c:v>16881</c:v>
                </c:pt>
                <c:pt idx="9178">
                  <c:v>16882</c:v>
                </c:pt>
                <c:pt idx="9179">
                  <c:v>16883</c:v>
                </c:pt>
                <c:pt idx="9180">
                  <c:v>16884</c:v>
                </c:pt>
                <c:pt idx="9181">
                  <c:v>16885</c:v>
                </c:pt>
                <c:pt idx="9182">
                  <c:v>16886</c:v>
                </c:pt>
                <c:pt idx="9183">
                  <c:v>16887</c:v>
                </c:pt>
                <c:pt idx="9184">
                  <c:v>16888</c:v>
                </c:pt>
                <c:pt idx="9185">
                  <c:v>16889</c:v>
                </c:pt>
                <c:pt idx="9186">
                  <c:v>16890</c:v>
                </c:pt>
                <c:pt idx="9187">
                  <c:v>16891</c:v>
                </c:pt>
                <c:pt idx="9188">
                  <c:v>16892</c:v>
                </c:pt>
                <c:pt idx="9189">
                  <c:v>16893</c:v>
                </c:pt>
                <c:pt idx="9190">
                  <c:v>16894</c:v>
                </c:pt>
                <c:pt idx="9191">
                  <c:v>16895</c:v>
                </c:pt>
                <c:pt idx="9192">
                  <c:v>16896</c:v>
                </c:pt>
                <c:pt idx="9193">
                  <c:v>16897</c:v>
                </c:pt>
                <c:pt idx="9194">
                  <c:v>16898</c:v>
                </c:pt>
                <c:pt idx="9195">
                  <c:v>16899</c:v>
                </c:pt>
                <c:pt idx="9196">
                  <c:v>16900</c:v>
                </c:pt>
                <c:pt idx="9197">
                  <c:v>16901</c:v>
                </c:pt>
                <c:pt idx="9198">
                  <c:v>16902</c:v>
                </c:pt>
                <c:pt idx="9199">
                  <c:v>16903</c:v>
                </c:pt>
                <c:pt idx="9200">
                  <c:v>16904</c:v>
                </c:pt>
                <c:pt idx="9201">
                  <c:v>16905</c:v>
                </c:pt>
                <c:pt idx="9202">
                  <c:v>16906</c:v>
                </c:pt>
                <c:pt idx="9203">
                  <c:v>16907</c:v>
                </c:pt>
                <c:pt idx="9204">
                  <c:v>16908</c:v>
                </c:pt>
                <c:pt idx="9205">
                  <c:v>16909</c:v>
                </c:pt>
                <c:pt idx="9206">
                  <c:v>16910</c:v>
                </c:pt>
                <c:pt idx="9207">
                  <c:v>16911</c:v>
                </c:pt>
                <c:pt idx="9208">
                  <c:v>16912</c:v>
                </c:pt>
                <c:pt idx="9209">
                  <c:v>16913</c:v>
                </c:pt>
                <c:pt idx="9210">
                  <c:v>16914</c:v>
                </c:pt>
                <c:pt idx="9211">
                  <c:v>16915</c:v>
                </c:pt>
                <c:pt idx="9212">
                  <c:v>16916</c:v>
                </c:pt>
                <c:pt idx="9213">
                  <c:v>16917</c:v>
                </c:pt>
                <c:pt idx="9214">
                  <c:v>16918</c:v>
                </c:pt>
                <c:pt idx="9215">
                  <c:v>16919</c:v>
                </c:pt>
                <c:pt idx="9216">
                  <c:v>16920</c:v>
                </c:pt>
                <c:pt idx="9217">
                  <c:v>16921</c:v>
                </c:pt>
                <c:pt idx="9218">
                  <c:v>16922</c:v>
                </c:pt>
                <c:pt idx="9219">
                  <c:v>16923</c:v>
                </c:pt>
                <c:pt idx="9220">
                  <c:v>16924</c:v>
                </c:pt>
                <c:pt idx="9221">
                  <c:v>16925</c:v>
                </c:pt>
                <c:pt idx="9222">
                  <c:v>16926</c:v>
                </c:pt>
                <c:pt idx="9223">
                  <c:v>16927</c:v>
                </c:pt>
                <c:pt idx="9224">
                  <c:v>16928</c:v>
                </c:pt>
                <c:pt idx="9225">
                  <c:v>16929</c:v>
                </c:pt>
                <c:pt idx="9226">
                  <c:v>16930</c:v>
                </c:pt>
                <c:pt idx="9227">
                  <c:v>16931</c:v>
                </c:pt>
                <c:pt idx="9228">
                  <c:v>16932</c:v>
                </c:pt>
                <c:pt idx="9229">
                  <c:v>16933</c:v>
                </c:pt>
                <c:pt idx="9230">
                  <c:v>16934</c:v>
                </c:pt>
                <c:pt idx="9231">
                  <c:v>16935</c:v>
                </c:pt>
                <c:pt idx="9232">
                  <c:v>16936</c:v>
                </c:pt>
                <c:pt idx="9233">
                  <c:v>16937</c:v>
                </c:pt>
                <c:pt idx="9234">
                  <c:v>16938</c:v>
                </c:pt>
                <c:pt idx="9235">
                  <c:v>16939</c:v>
                </c:pt>
                <c:pt idx="9236">
                  <c:v>16940</c:v>
                </c:pt>
                <c:pt idx="9237">
                  <c:v>16941</c:v>
                </c:pt>
                <c:pt idx="9238">
                  <c:v>16942</c:v>
                </c:pt>
                <c:pt idx="9239">
                  <c:v>16943</c:v>
                </c:pt>
                <c:pt idx="9240">
                  <c:v>16944</c:v>
                </c:pt>
                <c:pt idx="9241">
                  <c:v>16945</c:v>
                </c:pt>
                <c:pt idx="9242">
                  <c:v>16946</c:v>
                </c:pt>
                <c:pt idx="9243">
                  <c:v>16947</c:v>
                </c:pt>
                <c:pt idx="9244">
                  <c:v>16948</c:v>
                </c:pt>
                <c:pt idx="9245">
                  <c:v>16949</c:v>
                </c:pt>
                <c:pt idx="9246">
                  <c:v>16950</c:v>
                </c:pt>
                <c:pt idx="9247">
                  <c:v>16951</c:v>
                </c:pt>
                <c:pt idx="9248">
                  <c:v>16952</c:v>
                </c:pt>
                <c:pt idx="9249">
                  <c:v>16953</c:v>
                </c:pt>
                <c:pt idx="9250">
                  <c:v>16954</c:v>
                </c:pt>
                <c:pt idx="9251">
                  <c:v>16955</c:v>
                </c:pt>
                <c:pt idx="9252">
                  <c:v>16956</c:v>
                </c:pt>
                <c:pt idx="9253">
                  <c:v>16957</c:v>
                </c:pt>
                <c:pt idx="9254">
                  <c:v>16958</c:v>
                </c:pt>
                <c:pt idx="9255">
                  <c:v>16959</c:v>
                </c:pt>
                <c:pt idx="9256">
                  <c:v>16960</c:v>
                </c:pt>
                <c:pt idx="9257">
                  <c:v>16961</c:v>
                </c:pt>
                <c:pt idx="9258">
                  <c:v>16962</c:v>
                </c:pt>
                <c:pt idx="9259">
                  <c:v>16963</c:v>
                </c:pt>
                <c:pt idx="9260">
                  <c:v>16964</c:v>
                </c:pt>
                <c:pt idx="9261">
                  <c:v>16965</c:v>
                </c:pt>
                <c:pt idx="9262">
                  <c:v>16966</c:v>
                </c:pt>
                <c:pt idx="9263">
                  <c:v>16967</c:v>
                </c:pt>
                <c:pt idx="9264">
                  <c:v>16968</c:v>
                </c:pt>
                <c:pt idx="9265">
                  <c:v>16969</c:v>
                </c:pt>
                <c:pt idx="9266">
                  <c:v>16970</c:v>
                </c:pt>
                <c:pt idx="9267">
                  <c:v>16971</c:v>
                </c:pt>
                <c:pt idx="9268">
                  <c:v>16972</c:v>
                </c:pt>
                <c:pt idx="9269">
                  <c:v>16973</c:v>
                </c:pt>
                <c:pt idx="9270">
                  <c:v>16974</c:v>
                </c:pt>
                <c:pt idx="9271">
                  <c:v>16975</c:v>
                </c:pt>
                <c:pt idx="9272">
                  <c:v>16976</c:v>
                </c:pt>
                <c:pt idx="9273">
                  <c:v>16977</c:v>
                </c:pt>
                <c:pt idx="9274">
                  <c:v>16978</c:v>
                </c:pt>
                <c:pt idx="9275">
                  <c:v>16979</c:v>
                </c:pt>
                <c:pt idx="9276">
                  <c:v>16980</c:v>
                </c:pt>
                <c:pt idx="9277">
                  <c:v>16981</c:v>
                </c:pt>
                <c:pt idx="9278">
                  <c:v>16982</c:v>
                </c:pt>
                <c:pt idx="9279">
                  <c:v>16983</c:v>
                </c:pt>
                <c:pt idx="9280">
                  <c:v>16984</c:v>
                </c:pt>
                <c:pt idx="9281">
                  <c:v>16985</c:v>
                </c:pt>
                <c:pt idx="9282">
                  <c:v>16986</c:v>
                </c:pt>
                <c:pt idx="9283">
                  <c:v>16987</c:v>
                </c:pt>
                <c:pt idx="9284">
                  <c:v>16988</c:v>
                </c:pt>
                <c:pt idx="9285">
                  <c:v>16989</c:v>
                </c:pt>
                <c:pt idx="9286">
                  <c:v>16990</c:v>
                </c:pt>
                <c:pt idx="9287">
                  <c:v>16991</c:v>
                </c:pt>
                <c:pt idx="9288">
                  <c:v>16992</c:v>
                </c:pt>
                <c:pt idx="9289">
                  <c:v>16993</c:v>
                </c:pt>
                <c:pt idx="9290">
                  <c:v>16994</c:v>
                </c:pt>
                <c:pt idx="9291">
                  <c:v>16995</c:v>
                </c:pt>
                <c:pt idx="9292">
                  <c:v>16996</c:v>
                </c:pt>
                <c:pt idx="9293">
                  <c:v>16997</c:v>
                </c:pt>
                <c:pt idx="9294">
                  <c:v>16998</c:v>
                </c:pt>
                <c:pt idx="9295">
                  <c:v>16999</c:v>
                </c:pt>
                <c:pt idx="9296">
                  <c:v>17000</c:v>
                </c:pt>
                <c:pt idx="9297">
                  <c:v>17001</c:v>
                </c:pt>
                <c:pt idx="9298">
                  <c:v>17002</c:v>
                </c:pt>
                <c:pt idx="9299">
                  <c:v>17003</c:v>
                </c:pt>
                <c:pt idx="9300">
                  <c:v>17004</c:v>
                </c:pt>
                <c:pt idx="9301">
                  <c:v>17005</c:v>
                </c:pt>
                <c:pt idx="9302">
                  <c:v>17006</c:v>
                </c:pt>
                <c:pt idx="9303">
                  <c:v>17007</c:v>
                </c:pt>
                <c:pt idx="9304">
                  <c:v>17008</c:v>
                </c:pt>
                <c:pt idx="9305">
                  <c:v>17009</c:v>
                </c:pt>
                <c:pt idx="9306">
                  <c:v>17010</c:v>
                </c:pt>
                <c:pt idx="9307">
                  <c:v>17011</c:v>
                </c:pt>
                <c:pt idx="9308">
                  <c:v>17012</c:v>
                </c:pt>
                <c:pt idx="9309">
                  <c:v>17013</c:v>
                </c:pt>
                <c:pt idx="9310">
                  <c:v>17014</c:v>
                </c:pt>
                <c:pt idx="9311">
                  <c:v>17015</c:v>
                </c:pt>
                <c:pt idx="9312">
                  <c:v>17016</c:v>
                </c:pt>
                <c:pt idx="9313">
                  <c:v>17017</c:v>
                </c:pt>
                <c:pt idx="9314">
                  <c:v>17018</c:v>
                </c:pt>
                <c:pt idx="9315">
                  <c:v>17019</c:v>
                </c:pt>
                <c:pt idx="9316">
                  <c:v>17020</c:v>
                </c:pt>
                <c:pt idx="9317">
                  <c:v>17021</c:v>
                </c:pt>
                <c:pt idx="9318">
                  <c:v>17022</c:v>
                </c:pt>
                <c:pt idx="9319">
                  <c:v>17023</c:v>
                </c:pt>
                <c:pt idx="9320">
                  <c:v>17024</c:v>
                </c:pt>
                <c:pt idx="9321">
                  <c:v>17025</c:v>
                </c:pt>
                <c:pt idx="9322">
                  <c:v>17026</c:v>
                </c:pt>
                <c:pt idx="9323">
                  <c:v>17027</c:v>
                </c:pt>
                <c:pt idx="9324">
                  <c:v>17028</c:v>
                </c:pt>
                <c:pt idx="9325">
                  <c:v>17029</c:v>
                </c:pt>
                <c:pt idx="9326">
                  <c:v>17030</c:v>
                </c:pt>
                <c:pt idx="9327">
                  <c:v>17031</c:v>
                </c:pt>
                <c:pt idx="9328">
                  <c:v>17032</c:v>
                </c:pt>
                <c:pt idx="9329">
                  <c:v>17033</c:v>
                </c:pt>
                <c:pt idx="9330">
                  <c:v>17034</c:v>
                </c:pt>
                <c:pt idx="9331">
                  <c:v>17035</c:v>
                </c:pt>
                <c:pt idx="9332">
                  <c:v>17036</c:v>
                </c:pt>
                <c:pt idx="9333">
                  <c:v>17037</c:v>
                </c:pt>
                <c:pt idx="9334">
                  <c:v>17038</c:v>
                </c:pt>
                <c:pt idx="9335">
                  <c:v>17039</c:v>
                </c:pt>
                <c:pt idx="9336">
                  <c:v>17040</c:v>
                </c:pt>
                <c:pt idx="9337">
                  <c:v>17041</c:v>
                </c:pt>
                <c:pt idx="9338">
                  <c:v>17042</c:v>
                </c:pt>
                <c:pt idx="9339">
                  <c:v>17043</c:v>
                </c:pt>
                <c:pt idx="9340">
                  <c:v>17044</c:v>
                </c:pt>
                <c:pt idx="9341">
                  <c:v>17045</c:v>
                </c:pt>
                <c:pt idx="9342">
                  <c:v>17046</c:v>
                </c:pt>
                <c:pt idx="9343">
                  <c:v>17047</c:v>
                </c:pt>
                <c:pt idx="9344">
                  <c:v>17048</c:v>
                </c:pt>
                <c:pt idx="9345">
                  <c:v>17049</c:v>
                </c:pt>
                <c:pt idx="9346">
                  <c:v>17050</c:v>
                </c:pt>
                <c:pt idx="9347">
                  <c:v>17051</c:v>
                </c:pt>
                <c:pt idx="9348">
                  <c:v>17052</c:v>
                </c:pt>
                <c:pt idx="9349">
                  <c:v>17053</c:v>
                </c:pt>
                <c:pt idx="9350">
                  <c:v>17054</c:v>
                </c:pt>
                <c:pt idx="9351">
                  <c:v>17055</c:v>
                </c:pt>
                <c:pt idx="9352">
                  <c:v>17056</c:v>
                </c:pt>
                <c:pt idx="9353">
                  <c:v>17057</c:v>
                </c:pt>
                <c:pt idx="9354">
                  <c:v>17058</c:v>
                </c:pt>
                <c:pt idx="9355">
                  <c:v>17059</c:v>
                </c:pt>
                <c:pt idx="9356">
                  <c:v>17060</c:v>
                </c:pt>
                <c:pt idx="9357">
                  <c:v>17061</c:v>
                </c:pt>
                <c:pt idx="9358">
                  <c:v>17062</c:v>
                </c:pt>
                <c:pt idx="9359">
                  <c:v>17063</c:v>
                </c:pt>
                <c:pt idx="9360">
                  <c:v>17064</c:v>
                </c:pt>
                <c:pt idx="9361">
                  <c:v>17065</c:v>
                </c:pt>
                <c:pt idx="9362">
                  <c:v>17066</c:v>
                </c:pt>
                <c:pt idx="9363">
                  <c:v>17067</c:v>
                </c:pt>
                <c:pt idx="9364">
                  <c:v>17068</c:v>
                </c:pt>
                <c:pt idx="9365">
                  <c:v>17069</c:v>
                </c:pt>
                <c:pt idx="9366">
                  <c:v>17070</c:v>
                </c:pt>
                <c:pt idx="9367">
                  <c:v>17071</c:v>
                </c:pt>
                <c:pt idx="9368">
                  <c:v>17072</c:v>
                </c:pt>
                <c:pt idx="9369">
                  <c:v>17073</c:v>
                </c:pt>
                <c:pt idx="9370">
                  <c:v>17074</c:v>
                </c:pt>
                <c:pt idx="9371">
                  <c:v>17075</c:v>
                </c:pt>
                <c:pt idx="9372">
                  <c:v>17076</c:v>
                </c:pt>
                <c:pt idx="9373">
                  <c:v>17077</c:v>
                </c:pt>
                <c:pt idx="9374">
                  <c:v>17078</c:v>
                </c:pt>
                <c:pt idx="9375">
                  <c:v>17079</c:v>
                </c:pt>
                <c:pt idx="9376">
                  <c:v>17080</c:v>
                </c:pt>
                <c:pt idx="9377">
                  <c:v>17081</c:v>
                </c:pt>
                <c:pt idx="9378">
                  <c:v>17082</c:v>
                </c:pt>
                <c:pt idx="9379">
                  <c:v>17083</c:v>
                </c:pt>
                <c:pt idx="9380">
                  <c:v>17084</c:v>
                </c:pt>
                <c:pt idx="9381">
                  <c:v>17085</c:v>
                </c:pt>
                <c:pt idx="9382">
                  <c:v>17086</c:v>
                </c:pt>
                <c:pt idx="9383">
                  <c:v>17087</c:v>
                </c:pt>
                <c:pt idx="9384">
                  <c:v>17088</c:v>
                </c:pt>
                <c:pt idx="9385">
                  <c:v>17089</c:v>
                </c:pt>
                <c:pt idx="9386">
                  <c:v>17090</c:v>
                </c:pt>
                <c:pt idx="9387">
                  <c:v>17091</c:v>
                </c:pt>
                <c:pt idx="9388">
                  <c:v>17092</c:v>
                </c:pt>
                <c:pt idx="9389">
                  <c:v>17093</c:v>
                </c:pt>
                <c:pt idx="9390">
                  <c:v>17094</c:v>
                </c:pt>
                <c:pt idx="9391">
                  <c:v>17095</c:v>
                </c:pt>
                <c:pt idx="9392">
                  <c:v>17096</c:v>
                </c:pt>
                <c:pt idx="9393">
                  <c:v>17097</c:v>
                </c:pt>
                <c:pt idx="9394">
                  <c:v>17098</c:v>
                </c:pt>
                <c:pt idx="9395">
                  <c:v>17099</c:v>
                </c:pt>
                <c:pt idx="9396">
                  <c:v>17100</c:v>
                </c:pt>
                <c:pt idx="9397">
                  <c:v>17101</c:v>
                </c:pt>
                <c:pt idx="9398">
                  <c:v>17102</c:v>
                </c:pt>
                <c:pt idx="9399">
                  <c:v>17103</c:v>
                </c:pt>
                <c:pt idx="9400">
                  <c:v>17104</c:v>
                </c:pt>
                <c:pt idx="9401">
                  <c:v>17105</c:v>
                </c:pt>
                <c:pt idx="9402">
                  <c:v>17106</c:v>
                </c:pt>
                <c:pt idx="9403">
                  <c:v>17107</c:v>
                </c:pt>
                <c:pt idx="9404">
                  <c:v>17108</c:v>
                </c:pt>
                <c:pt idx="9405">
                  <c:v>17109</c:v>
                </c:pt>
                <c:pt idx="9406">
                  <c:v>17110</c:v>
                </c:pt>
                <c:pt idx="9407">
                  <c:v>17111</c:v>
                </c:pt>
                <c:pt idx="9408">
                  <c:v>17112</c:v>
                </c:pt>
                <c:pt idx="9409">
                  <c:v>17113</c:v>
                </c:pt>
                <c:pt idx="9410">
                  <c:v>17114</c:v>
                </c:pt>
                <c:pt idx="9411">
                  <c:v>17115</c:v>
                </c:pt>
                <c:pt idx="9412">
                  <c:v>17116</c:v>
                </c:pt>
                <c:pt idx="9413">
                  <c:v>17117</c:v>
                </c:pt>
                <c:pt idx="9414">
                  <c:v>17118</c:v>
                </c:pt>
                <c:pt idx="9415">
                  <c:v>17119</c:v>
                </c:pt>
                <c:pt idx="9416">
                  <c:v>17120</c:v>
                </c:pt>
                <c:pt idx="9417">
                  <c:v>17121</c:v>
                </c:pt>
                <c:pt idx="9418">
                  <c:v>17122</c:v>
                </c:pt>
                <c:pt idx="9419">
                  <c:v>17123</c:v>
                </c:pt>
                <c:pt idx="9420">
                  <c:v>17124</c:v>
                </c:pt>
                <c:pt idx="9421">
                  <c:v>17125</c:v>
                </c:pt>
                <c:pt idx="9422">
                  <c:v>17126</c:v>
                </c:pt>
                <c:pt idx="9423">
                  <c:v>17127</c:v>
                </c:pt>
                <c:pt idx="9424">
                  <c:v>17128</c:v>
                </c:pt>
                <c:pt idx="9425">
                  <c:v>17129</c:v>
                </c:pt>
                <c:pt idx="9426">
                  <c:v>17130</c:v>
                </c:pt>
                <c:pt idx="9427">
                  <c:v>17131</c:v>
                </c:pt>
                <c:pt idx="9428">
                  <c:v>17132</c:v>
                </c:pt>
                <c:pt idx="9429">
                  <c:v>17133</c:v>
                </c:pt>
                <c:pt idx="9430">
                  <c:v>17134</c:v>
                </c:pt>
                <c:pt idx="9431">
                  <c:v>17135</c:v>
                </c:pt>
                <c:pt idx="9432">
                  <c:v>17136</c:v>
                </c:pt>
                <c:pt idx="9433">
                  <c:v>17137</c:v>
                </c:pt>
                <c:pt idx="9434">
                  <c:v>17138</c:v>
                </c:pt>
                <c:pt idx="9435">
                  <c:v>17139</c:v>
                </c:pt>
                <c:pt idx="9436">
                  <c:v>17140</c:v>
                </c:pt>
                <c:pt idx="9437">
                  <c:v>17141</c:v>
                </c:pt>
                <c:pt idx="9438">
                  <c:v>17142</c:v>
                </c:pt>
                <c:pt idx="9439">
                  <c:v>17143</c:v>
                </c:pt>
                <c:pt idx="9440">
                  <c:v>17144</c:v>
                </c:pt>
                <c:pt idx="9441">
                  <c:v>17145</c:v>
                </c:pt>
                <c:pt idx="9442">
                  <c:v>17146</c:v>
                </c:pt>
                <c:pt idx="9443">
                  <c:v>17147</c:v>
                </c:pt>
                <c:pt idx="9444">
                  <c:v>17148</c:v>
                </c:pt>
                <c:pt idx="9445">
                  <c:v>17149</c:v>
                </c:pt>
                <c:pt idx="9446">
                  <c:v>17150</c:v>
                </c:pt>
                <c:pt idx="9447">
                  <c:v>17151</c:v>
                </c:pt>
                <c:pt idx="9448">
                  <c:v>17152</c:v>
                </c:pt>
                <c:pt idx="9449">
                  <c:v>17153</c:v>
                </c:pt>
                <c:pt idx="9450">
                  <c:v>17154</c:v>
                </c:pt>
                <c:pt idx="9451">
                  <c:v>17155</c:v>
                </c:pt>
                <c:pt idx="9452">
                  <c:v>17156</c:v>
                </c:pt>
                <c:pt idx="9453">
                  <c:v>17157</c:v>
                </c:pt>
                <c:pt idx="9454">
                  <c:v>17158</c:v>
                </c:pt>
                <c:pt idx="9455">
                  <c:v>17159</c:v>
                </c:pt>
                <c:pt idx="9456">
                  <c:v>17160</c:v>
                </c:pt>
                <c:pt idx="9457">
                  <c:v>17161</c:v>
                </c:pt>
                <c:pt idx="9458">
                  <c:v>17162</c:v>
                </c:pt>
                <c:pt idx="9459">
                  <c:v>17163</c:v>
                </c:pt>
                <c:pt idx="9460">
                  <c:v>17164</c:v>
                </c:pt>
                <c:pt idx="9461">
                  <c:v>17165</c:v>
                </c:pt>
                <c:pt idx="9462">
                  <c:v>17166</c:v>
                </c:pt>
                <c:pt idx="9463">
                  <c:v>17167</c:v>
                </c:pt>
                <c:pt idx="9464">
                  <c:v>17168</c:v>
                </c:pt>
                <c:pt idx="9465">
                  <c:v>17169</c:v>
                </c:pt>
                <c:pt idx="9466">
                  <c:v>17170</c:v>
                </c:pt>
                <c:pt idx="9467">
                  <c:v>17171</c:v>
                </c:pt>
                <c:pt idx="9468">
                  <c:v>17172</c:v>
                </c:pt>
                <c:pt idx="9469">
                  <c:v>17173</c:v>
                </c:pt>
                <c:pt idx="9470">
                  <c:v>17174</c:v>
                </c:pt>
                <c:pt idx="9471">
                  <c:v>17175</c:v>
                </c:pt>
                <c:pt idx="9472">
                  <c:v>17176</c:v>
                </c:pt>
                <c:pt idx="9473">
                  <c:v>17177</c:v>
                </c:pt>
                <c:pt idx="9474">
                  <c:v>17178</c:v>
                </c:pt>
                <c:pt idx="9475">
                  <c:v>17179</c:v>
                </c:pt>
                <c:pt idx="9476">
                  <c:v>17180</c:v>
                </c:pt>
                <c:pt idx="9477">
                  <c:v>17181</c:v>
                </c:pt>
                <c:pt idx="9478">
                  <c:v>17182</c:v>
                </c:pt>
                <c:pt idx="9479">
                  <c:v>17183</c:v>
                </c:pt>
                <c:pt idx="9480">
                  <c:v>17184</c:v>
                </c:pt>
                <c:pt idx="9481">
                  <c:v>17185</c:v>
                </c:pt>
                <c:pt idx="9482">
                  <c:v>17186</c:v>
                </c:pt>
                <c:pt idx="9483">
                  <c:v>17187</c:v>
                </c:pt>
                <c:pt idx="9484">
                  <c:v>17188</c:v>
                </c:pt>
                <c:pt idx="9485">
                  <c:v>17189</c:v>
                </c:pt>
                <c:pt idx="9486">
                  <c:v>17190</c:v>
                </c:pt>
                <c:pt idx="9487">
                  <c:v>17191</c:v>
                </c:pt>
                <c:pt idx="9488">
                  <c:v>17192</c:v>
                </c:pt>
                <c:pt idx="9489">
                  <c:v>17193</c:v>
                </c:pt>
                <c:pt idx="9490">
                  <c:v>17194</c:v>
                </c:pt>
                <c:pt idx="9491">
                  <c:v>17195</c:v>
                </c:pt>
                <c:pt idx="9492">
                  <c:v>17196</c:v>
                </c:pt>
                <c:pt idx="9493">
                  <c:v>17197</c:v>
                </c:pt>
                <c:pt idx="9494">
                  <c:v>17198</c:v>
                </c:pt>
                <c:pt idx="9495">
                  <c:v>17199</c:v>
                </c:pt>
                <c:pt idx="9496">
                  <c:v>17200</c:v>
                </c:pt>
                <c:pt idx="9497">
                  <c:v>17201</c:v>
                </c:pt>
                <c:pt idx="9498">
                  <c:v>17202</c:v>
                </c:pt>
                <c:pt idx="9499">
                  <c:v>17203</c:v>
                </c:pt>
                <c:pt idx="9500">
                  <c:v>17204</c:v>
                </c:pt>
                <c:pt idx="9501">
                  <c:v>17205</c:v>
                </c:pt>
                <c:pt idx="9502">
                  <c:v>17206</c:v>
                </c:pt>
                <c:pt idx="9503">
                  <c:v>17207</c:v>
                </c:pt>
                <c:pt idx="9504">
                  <c:v>17208</c:v>
                </c:pt>
                <c:pt idx="9505">
                  <c:v>17209</c:v>
                </c:pt>
                <c:pt idx="9506">
                  <c:v>17210</c:v>
                </c:pt>
                <c:pt idx="9507">
                  <c:v>17211</c:v>
                </c:pt>
                <c:pt idx="9508">
                  <c:v>17212</c:v>
                </c:pt>
                <c:pt idx="9509">
                  <c:v>17213</c:v>
                </c:pt>
                <c:pt idx="9510">
                  <c:v>17214</c:v>
                </c:pt>
                <c:pt idx="9511">
                  <c:v>17215</c:v>
                </c:pt>
                <c:pt idx="9512">
                  <c:v>17216</c:v>
                </c:pt>
                <c:pt idx="9513">
                  <c:v>17217</c:v>
                </c:pt>
                <c:pt idx="9514">
                  <c:v>17218</c:v>
                </c:pt>
                <c:pt idx="9515">
                  <c:v>17219</c:v>
                </c:pt>
                <c:pt idx="9516">
                  <c:v>17220</c:v>
                </c:pt>
                <c:pt idx="9517">
                  <c:v>17221</c:v>
                </c:pt>
                <c:pt idx="9518">
                  <c:v>17222</c:v>
                </c:pt>
                <c:pt idx="9519">
                  <c:v>17223</c:v>
                </c:pt>
                <c:pt idx="9520">
                  <c:v>17224</c:v>
                </c:pt>
                <c:pt idx="9521">
                  <c:v>17225</c:v>
                </c:pt>
                <c:pt idx="9522">
                  <c:v>17226</c:v>
                </c:pt>
                <c:pt idx="9523">
                  <c:v>17227</c:v>
                </c:pt>
                <c:pt idx="9524">
                  <c:v>17228</c:v>
                </c:pt>
                <c:pt idx="9525">
                  <c:v>17229</c:v>
                </c:pt>
                <c:pt idx="9526">
                  <c:v>17230</c:v>
                </c:pt>
                <c:pt idx="9527">
                  <c:v>17231</c:v>
                </c:pt>
                <c:pt idx="9528">
                  <c:v>17232</c:v>
                </c:pt>
                <c:pt idx="9529">
                  <c:v>17233</c:v>
                </c:pt>
                <c:pt idx="9530">
                  <c:v>17234</c:v>
                </c:pt>
                <c:pt idx="9531">
                  <c:v>17235</c:v>
                </c:pt>
                <c:pt idx="9532">
                  <c:v>17236</c:v>
                </c:pt>
                <c:pt idx="9533">
                  <c:v>17237</c:v>
                </c:pt>
                <c:pt idx="9534">
                  <c:v>17238</c:v>
                </c:pt>
                <c:pt idx="9535">
                  <c:v>17239</c:v>
                </c:pt>
                <c:pt idx="9536">
                  <c:v>17240</c:v>
                </c:pt>
                <c:pt idx="9537">
                  <c:v>17241</c:v>
                </c:pt>
                <c:pt idx="9538">
                  <c:v>17242</c:v>
                </c:pt>
                <c:pt idx="9539">
                  <c:v>17243</c:v>
                </c:pt>
                <c:pt idx="9540">
                  <c:v>17244</c:v>
                </c:pt>
                <c:pt idx="9541">
                  <c:v>17245</c:v>
                </c:pt>
                <c:pt idx="9542">
                  <c:v>17246</c:v>
                </c:pt>
                <c:pt idx="9543">
                  <c:v>17247</c:v>
                </c:pt>
                <c:pt idx="9544">
                  <c:v>17248</c:v>
                </c:pt>
                <c:pt idx="9545">
                  <c:v>17249</c:v>
                </c:pt>
                <c:pt idx="9546">
                  <c:v>17250</c:v>
                </c:pt>
                <c:pt idx="9547">
                  <c:v>17251</c:v>
                </c:pt>
                <c:pt idx="9548">
                  <c:v>17252</c:v>
                </c:pt>
                <c:pt idx="9549">
                  <c:v>17253</c:v>
                </c:pt>
                <c:pt idx="9550">
                  <c:v>17254</c:v>
                </c:pt>
                <c:pt idx="9551">
                  <c:v>17255</c:v>
                </c:pt>
                <c:pt idx="9552">
                  <c:v>17256</c:v>
                </c:pt>
                <c:pt idx="9553">
                  <c:v>17257</c:v>
                </c:pt>
                <c:pt idx="9554">
                  <c:v>17258</c:v>
                </c:pt>
                <c:pt idx="9555">
                  <c:v>17259</c:v>
                </c:pt>
                <c:pt idx="9556">
                  <c:v>17260</c:v>
                </c:pt>
                <c:pt idx="9557">
                  <c:v>17261</c:v>
                </c:pt>
                <c:pt idx="9558">
                  <c:v>17262</c:v>
                </c:pt>
                <c:pt idx="9559">
                  <c:v>17263</c:v>
                </c:pt>
                <c:pt idx="9560">
                  <c:v>17264</c:v>
                </c:pt>
                <c:pt idx="9561">
                  <c:v>17265</c:v>
                </c:pt>
                <c:pt idx="9562">
                  <c:v>17266</c:v>
                </c:pt>
                <c:pt idx="9563">
                  <c:v>17267</c:v>
                </c:pt>
                <c:pt idx="9564">
                  <c:v>17268</c:v>
                </c:pt>
                <c:pt idx="9565">
                  <c:v>17269</c:v>
                </c:pt>
                <c:pt idx="9566">
                  <c:v>17270</c:v>
                </c:pt>
                <c:pt idx="9567">
                  <c:v>17271</c:v>
                </c:pt>
                <c:pt idx="9568">
                  <c:v>17272</c:v>
                </c:pt>
                <c:pt idx="9569">
                  <c:v>17273</c:v>
                </c:pt>
                <c:pt idx="9570">
                  <c:v>17274</c:v>
                </c:pt>
                <c:pt idx="9571">
                  <c:v>17275</c:v>
                </c:pt>
                <c:pt idx="9572">
                  <c:v>17276</c:v>
                </c:pt>
                <c:pt idx="9573">
                  <c:v>17277</c:v>
                </c:pt>
                <c:pt idx="9574">
                  <c:v>17278</c:v>
                </c:pt>
                <c:pt idx="9575">
                  <c:v>17279</c:v>
                </c:pt>
                <c:pt idx="9576">
                  <c:v>17280</c:v>
                </c:pt>
                <c:pt idx="9577">
                  <c:v>17281</c:v>
                </c:pt>
                <c:pt idx="9578">
                  <c:v>17282</c:v>
                </c:pt>
                <c:pt idx="9579">
                  <c:v>17283</c:v>
                </c:pt>
                <c:pt idx="9580">
                  <c:v>17284</c:v>
                </c:pt>
                <c:pt idx="9581">
                  <c:v>17285</c:v>
                </c:pt>
                <c:pt idx="9582">
                  <c:v>17286</c:v>
                </c:pt>
                <c:pt idx="9583">
                  <c:v>17287</c:v>
                </c:pt>
                <c:pt idx="9584">
                  <c:v>17288</c:v>
                </c:pt>
                <c:pt idx="9585">
                  <c:v>17289</c:v>
                </c:pt>
                <c:pt idx="9586">
                  <c:v>17290</c:v>
                </c:pt>
                <c:pt idx="9587">
                  <c:v>17291</c:v>
                </c:pt>
                <c:pt idx="9588">
                  <c:v>17292</c:v>
                </c:pt>
                <c:pt idx="9589">
                  <c:v>17293</c:v>
                </c:pt>
                <c:pt idx="9590">
                  <c:v>17294</c:v>
                </c:pt>
                <c:pt idx="9591">
                  <c:v>17295</c:v>
                </c:pt>
                <c:pt idx="9592">
                  <c:v>17296</c:v>
                </c:pt>
                <c:pt idx="9593">
                  <c:v>17297</c:v>
                </c:pt>
                <c:pt idx="9594">
                  <c:v>17298</c:v>
                </c:pt>
                <c:pt idx="9595">
                  <c:v>17299</c:v>
                </c:pt>
                <c:pt idx="9596">
                  <c:v>17300</c:v>
                </c:pt>
                <c:pt idx="9597">
                  <c:v>17301</c:v>
                </c:pt>
                <c:pt idx="9598">
                  <c:v>17302</c:v>
                </c:pt>
                <c:pt idx="9599">
                  <c:v>17303</c:v>
                </c:pt>
                <c:pt idx="9600">
                  <c:v>17304</c:v>
                </c:pt>
                <c:pt idx="9601">
                  <c:v>17305</c:v>
                </c:pt>
                <c:pt idx="9602">
                  <c:v>17306</c:v>
                </c:pt>
                <c:pt idx="9603">
                  <c:v>17307</c:v>
                </c:pt>
                <c:pt idx="9604">
                  <c:v>17308</c:v>
                </c:pt>
                <c:pt idx="9605">
                  <c:v>17309</c:v>
                </c:pt>
                <c:pt idx="9606">
                  <c:v>17310</c:v>
                </c:pt>
                <c:pt idx="9607">
                  <c:v>17311</c:v>
                </c:pt>
                <c:pt idx="9608">
                  <c:v>17312</c:v>
                </c:pt>
                <c:pt idx="9609">
                  <c:v>17313</c:v>
                </c:pt>
                <c:pt idx="9610">
                  <c:v>17314</c:v>
                </c:pt>
                <c:pt idx="9611">
                  <c:v>17315</c:v>
                </c:pt>
                <c:pt idx="9612">
                  <c:v>17316</c:v>
                </c:pt>
                <c:pt idx="9613">
                  <c:v>17317</c:v>
                </c:pt>
                <c:pt idx="9614">
                  <c:v>17318</c:v>
                </c:pt>
                <c:pt idx="9615">
                  <c:v>17319</c:v>
                </c:pt>
                <c:pt idx="9616">
                  <c:v>17320</c:v>
                </c:pt>
                <c:pt idx="9617">
                  <c:v>17321</c:v>
                </c:pt>
                <c:pt idx="9618">
                  <c:v>17322</c:v>
                </c:pt>
                <c:pt idx="9619">
                  <c:v>17323</c:v>
                </c:pt>
                <c:pt idx="9620">
                  <c:v>17324</c:v>
                </c:pt>
                <c:pt idx="9621">
                  <c:v>17325</c:v>
                </c:pt>
                <c:pt idx="9622">
                  <c:v>17326</c:v>
                </c:pt>
                <c:pt idx="9623">
                  <c:v>17327</c:v>
                </c:pt>
                <c:pt idx="9624">
                  <c:v>17328</c:v>
                </c:pt>
                <c:pt idx="9625">
                  <c:v>17329</c:v>
                </c:pt>
                <c:pt idx="9626">
                  <c:v>17330</c:v>
                </c:pt>
                <c:pt idx="9627">
                  <c:v>17331</c:v>
                </c:pt>
                <c:pt idx="9628">
                  <c:v>17332</c:v>
                </c:pt>
                <c:pt idx="9629">
                  <c:v>17333</c:v>
                </c:pt>
                <c:pt idx="9630">
                  <c:v>17334</c:v>
                </c:pt>
                <c:pt idx="9631">
                  <c:v>17335</c:v>
                </c:pt>
                <c:pt idx="9632">
                  <c:v>17336</c:v>
                </c:pt>
                <c:pt idx="9633">
                  <c:v>17337</c:v>
                </c:pt>
                <c:pt idx="9634">
                  <c:v>17338</c:v>
                </c:pt>
                <c:pt idx="9635">
                  <c:v>17339</c:v>
                </c:pt>
                <c:pt idx="9636">
                  <c:v>17340</c:v>
                </c:pt>
                <c:pt idx="9637">
                  <c:v>17341</c:v>
                </c:pt>
                <c:pt idx="9638">
                  <c:v>17342</c:v>
                </c:pt>
                <c:pt idx="9639">
                  <c:v>17343</c:v>
                </c:pt>
                <c:pt idx="9640">
                  <c:v>17344</c:v>
                </c:pt>
                <c:pt idx="9641">
                  <c:v>17345</c:v>
                </c:pt>
                <c:pt idx="9642">
                  <c:v>17346</c:v>
                </c:pt>
                <c:pt idx="9643">
                  <c:v>17347</c:v>
                </c:pt>
                <c:pt idx="9644">
                  <c:v>17348</c:v>
                </c:pt>
                <c:pt idx="9645">
                  <c:v>17349</c:v>
                </c:pt>
                <c:pt idx="9646">
                  <c:v>17350</c:v>
                </c:pt>
                <c:pt idx="9647">
                  <c:v>17351</c:v>
                </c:pt>
                <c:pt idx="9648">
                  <c:v>17352</c:v>
                </c:pt>
                <c:pt idx="9649">
                  <c:v>17353</c:v>
                </c:pt>
                <c:pt idx="9650">
                  <c:v>17354</c:v>
                </c:pt>
                <c:pt idx="9651">
                  <c:v>17355</c:v>
                </c:pt>
                <c:pt idx="9652">
                  <c:v>17356</c:v>
                </c:pt>
                <c:pt idx="9653">
                  <c:v>17357</c:v>
                </c:pt>
                <c:pt idx="9654">
                  <c:v>17358</c:v>
                </c:pt>
                <c:pt idx="9655">
                  <c:v>17359</c:v>
                </c:pt>
                <c:pt idx="9656">
                  <c:v>17360</c:v>
                </c:pt>
                <c:pt idx="9657">
                  <c:v>17361</c:v>
                </c:pt>
                <c:pt idx="9658">
                  <c:v>17362</c:v>
                </c:pt>
                <c:pt idx="9659">
                  <c:v>17363</c:v>
                </c:pt>
                <c:pt idx="9660">
                  <c:v>17364</c:v>
                </c:pt>
                <c:pt idx="9661">
                  <c:v>17365</c:v>
                </c:pt>
                <c:pt idx="9662">
                  <c:v>17366</c:v>
                </c:pt>
                <c:pt idx="9663">
                  <c:v>17367</c:v>
                </c:pt>
                <c:pt idx="9664">
                  <c:v>17368</c:v>
                </c:pt>
                <c:pt idx="9665">
                  <c:v>17369</c:v>
                </c:pt>
                <c:pt idx="9666">
                  <c:v>17370</c:v>
                </c:pt>
                <c:pt idx="9667">
                  <c:v>17371</c:v>
                </c:pt>
                <c:pt idx="9668">
                  <c:v>17372</c:v>
                </c:pt>
                <c:pt idx="9669">
                  <c:v>17373</c:v>
                </c:pt>
                <c:pt idx="9670">
                  <c:v>17374</c:v>
                </c:pt>
                <c:pt idx="9671">
                  <c:v>17375</c:v>
                </c:pt>
                <c:pt idx="9672">
                  <c:v>17376</c:v>
                </c:pt>
                <c:pt idx="9673">
                  <c:v>17377</c:v>
                </c:pt>
                <c:pt idx="9674">
                  <c:v>17378</c:v>
                </c:pt>
                <c:pt idx="9675">
                  <c:v>17379</c:v>
                </c:pt>
                <c:pt idx="9676">
                  <c:v>17380</c:v>
                </c:pt>
                <c:pt idx="9677">
                  <c:v>17381</c:v>
                </c:pt>
                <c:pt idx="9678">
                  <c:v>17382</c:v>
                </c:pt>
                <c:pt idx="9679">
                  <c:v>17383</c:v>
                </c:pt>
                <c:pt idx="9680">
                  <c:v>17384</c:v>
                </c:pt>
                <c:pt idx="9681">
                  <c:v>17385</c:v>
                </c:pt>
                <c:pt idx="9682">
                  <c:v>17386</c:v>
                </c:pt>
                <c:pt idx="9683">
                  <c:v>17387</c:v>
                </c:pt>
                <c:pt idx="9684">
                  <c:v>17388</c:v>
                </c:pt>
                <c:pt idx="9685">
                  <c:v>17389</c:v>
                </c:pt>
                <c:pt idx="9686">
                  <c:v>17390</c:v>
                </c:pt>
                <c:pt idx="9687">
                  <c:v>17391</c:v>
                </c:pt>
                <c:pt idx="9688">
                  <c:v>17392</c:v>
                </c:pt>
                <c:pt idx="9689">
                  <c:v>17393</c:v>
                </c:pt>
                <c:pt idx="9690">
                  <c:v>17394</c:v>
                </c:pt>
                <c:pt idx="9691">
                  <c:v>17395</c:v>
                </c:pt>
                <c:pt idx="9692">
                  <c:v>17396</c:v>
                </c:pt>
                <c:pt idx="9693">
                  <c:v>17397</c:v>
                </c:pt>
                <c:pt idx="9694">
                  <c:v>17398</c:v>
                </c:pt>
                <c:pt idx="9695">
                  <c:v>17399</c:v>
                </c:pt>
                <c:pt idx="9696">
                  <c:v>17400</c:v>
                </c:pt>
                <c:pt idx="9697">
                  <c:v>17401</c:v>
                </c:pt>
                <c:pt idx="9698">
                  <c:v>17402</c:v>
                </c:pt>
                <c:pt idx="9699">
                  <c:v>17403</c:v>
                </c:pt>
                <c:pt idx="9700">
                  <c:v>17404</c:v>
                </c:pt>
                <c:pt idx="9701">
                  <c:v>17405</c:v>
                </c:pt>
                <c:pt idx="9702">
                  <c:v>17406</c:v>
                </c:pt>
                <c:pt idx="9703">
                  <c:v>17407</c:v>
                </c:pt>
                <c:pt idx="9704">
                  <c:v>17408</c:v>
                </c:pt>
                <c:pt idx="9705">
                  <c:v>17409</c:v>
                </c:pt>
                <c:pt idx="9706">
                  <c:v>17410</c:v>
                </c:pt>
                <c:pt idx="9707">
                  <c:v>17411</c:v>
                </c:pt>
                <c:pt idx="9708">
                  <c:v>17412</c:v>
                </c:pt>
                <c:pt idx="9709">
                  <c:v>17413</c:v>
                </c:pt>
                <c:pt idx="9710">
                  <c:v>17414</c:v>
                </c:pt>
                <c:pt idx="9711">
                  <c:v>17415</c:v>
                </c:pt>
                <c:pt idx="9712">
                  <c:v>17416</c:v>
                </c:pt>
                <c:pt idx="9713">
                  <c:v>17417</c:v>
                </c:pt>
                <c:pt idx="9714">
                  <c:v>17418</c:v>
                </c:pt>
                <c:pt idx="9715">
                  <c:v>17419</c:v>
                </c:pt>
                <c:pt idx="9716">
                  <c:v>17420</c:v>
                </c:pt>
                <c:pt idx="9717">
                  <c:v>17421</c:v>
                </c:pt>
                <c:pt idx="9718">
                  <c:v>17422</c:v>
                </c:pt>
                <c:pt idx="9719">
                  <c:v>17423</c:v>
                </c:pt>
                <c:pt idx="9720">
                  <c:v>17424</c:v>
                </c:pt>
                <c:pt idx="9721">
                  <c:v>17425</c:v>
                </c:pt>
                <c:pt idx="9722">
                  <c:v>17426</c:v>
                </c:pt>
                <c:pt idx="9723">
                  <c:v>17427</c:v>
                </c:pt>
                <c:pt idx="9724">
                  <c:v>17428</c:v>
                </c:pt>
                <c:pt idx="9725">
                  <c:v>17429</c:v>
                </c:pt>
                <c:pt idx="9726">
                  <c:v>17430</c:v>
                </c:pt>
                <c:pt idx="9727">
                  <c:v>17431</c:v>
                </c:pt>
                <c:pt idx="9728">
                  <c:v>17432</c:v>
                </c:pt>
                <c:pt idx="9729">
                  <c:v>17433</c:v>
                </c:pt>
                <c:pt idx="9730">
                  <c:v>17434</c:v>
                </c:pt>
                <c:pt idx="9731">
                  <c:v>17435</c:v>
                </c:pt>
                <c:pt idx="9732">
                  <c:v>17436</c:v>
                </c:pt>
                <c:pt idx="9733">
                  <c:v>17437</c:v>
                </c:pt>
                <c:pt idx="9734">
                  <c:v>17438</c:v>
                </c:pt>
                <c:pt idx="9735">
                  <c:v>17439</c:v>
                </c:pt>
                <c:pt idx="9736">
                  <c:v>17440</c:v>
                </c:pt>
                <c:pt idx="9737">
                  <c:v>17441</c:v>
                </c:pt>
                <c:pt idx="9738">
                  <c:v>17442</c:v>
                </c:pt>
                <c:pt idx="9739">
                  <c:v>17443</c:v>
                </c:pt>
                <c:pt idx="9740">
                  <c:v>17444</c:v>
                </c:pt>
                <c:pt idx="9741">
                  <c:v>17445</c:v>
                </c:pt>
                <c:pt idx="9742">
                  <c:v>17446</c:v>
                </c:pt>
                <c:pt idx="9743">
                  <c:v>17447</c:v>
                </c:pt>
                <c:pt idx="9744">
                  <c:v>17448</c:v>
                </c:pt>
                <c:pt idx="9745">
                  <c:v>17449</c:v>
                </c:pt>
                <c:pt idx="9746">
                  <c:v>17450</c:v>
                </c:pt>
                <c:pt idx="9747">
                  <c:v>17451</c:v>
                </c:pt>
                <c:pt idx="9748">
                  <c:v>17452</c:v>
                </c:pt>
                <c:pt idx="9749">
                  <c:v>17453</c:v>
                </c:pt>
                <c:pt idx="9750">
                  <c:v>17454</c:v>
                </c:pt>
                <c:pt idx="9751">
                  <c:v>17455</c:v>
                </c:pt>
                <c:pt idx="9752">
                  <c:v>17456</c:v>
                </c:pt>
                <c:pt idx="9753">
                  <c:v>17457</c:v>
                </c:pt>
                <c:pt idx="9754">
                  <c:v>17458</c:v>
                </c:pt>
                <c:pt idx="9755">
                  <c:v>17459</c:v>
                </c:pt>
                <c:pt idx="9756">
                  <c:v>17460</c:v>
                </c:pt>
                <c:pt idx="9757">
                  <c:v>17461</c:v>
                </c:pt>
                <c:pt idx="9758">
                  <c:v>17462</c:v>
                </c:pt>
                <c:pt idx="9759">
                  <c:v>17463</c:v>
                </c:pt>
                <c:pt idx="9760">
                  <c:v>17464</c:v>
                </c:pt>
                <c:pt idx="9761">
                  <c:v>17465</c:v>
                </c:pt>
                <c:pt idx="9762">
                  <c:v>17466</c:v>
                </c:pt>
                <c:pt idx="9763">
                  <c:v>17467</c:v>
                </c:pt>
                <c:pt idx="9764">
                  <c:v>17468</c:v>
                </c:pt>
                <c:pt idx="9765">
                  <c:v>17469</c:v>
                </c:pt>
                <c:pt idx="9766">
                  <c:v>17470</c:v>
                </c:pt>
                <c:pt idx="9767">
                  <c:v>17471</c:v>
                </c:pt>
                <c:pt idx="9768">
                  <c:v>17472</c:v>
                </c:pt>
                <c:pt idx="9769">
                  <c:v>17473</c:v>
                </c:pt>
                <c:pt idx="9770">
                  <c:v>17474</c:v>
                </c:pt>
                <c:pt idx="9771">
                  <c:v>17475</c:v>
                </c:pt>
                <c:pt idx="9772">
                  <c:v>17476</c:v>
                </c:pt>
                <c:pt idx="9773">
                  <c:v>17477</c:v>
                </c:pt>
                <c:pt idx="9774">
                  <c:v>17478</c:v>
                </c:pt>
                <c:pt idx="9775">
                  <c:v>17479</c:v>
                </c:pt>
                <c:pt idx="9776">
                  <c:v>17480</c:v>
                </c:pt>
                <c:pt idx="9777">
                  <c:v>17481</c:v>
                </c:pt>
                <c:pt idx="9778">
                  <c:v>17482</c:v>
                </c:pt>
                <c:pt idx="9779">
                  <c:v>17483</c:v>
                </c:pt>
                <c:pt idx="9780">
                  <c:v>17484</c:v>
                </c:pt>
                <c:pt idx="9781">
                  <c:v>17485</c:v>
                </c:pt>
                <c:pt idx="9782">
                  <c:v>17486</c:v>
                </c:pt>
                <c:pt idx="9783">
                  <c:v>17487</c:v>
                </c:pt>
                <c:pt idx="9784">
                  <c:v>17488</c:v>
                </c:pt>
                <c:pt idx="9785">
                  <c:v>17489</c:v>
                </c:pt>
                <c:pt idx="9786">
                  <c:v>17490</c:v>
                </c:pt>
                <c:pt idx="9787">
                  <c:v>17491</c:v>
                </c:pt>
                <c:pt idx="9788">
                  <c:v>17492</c:v>
                </c:pt>
                <c:pt idx="9789">
                  <c:v>17493</c:v>
                </c:pt>
                <c:pt idx="9790">
                  <c:v>17494</c:v>
                </c:pt>
                <c:pt idx="9791">
                  <c:v>17495</c:v>
                </c:pt>
                <c:pt idx="9792">
                  <c:v>17496</c:v>
                </c:pt>
                <c:pt idx="9793">
                  <c:v>17497</c:v>
                </c:pt>
                <c:pt idx="9794">
                  <c:v>17498</c:v>
                </c:pt>
                <c:pt idx="9795">
                  <c:v>17499</c:v>
                </c:pt>
                <c:pt idx="9796">
                  <c:v>17500</c:v>
                </c:pt>
                <c:pt idx="9797">
                  <c:v>17501</c:v>
                </c:pt>
                <c:pt idx="9798">
                  <c:v>17502</c:v>
                </c:pt>
                <c:pt idx="9799">
                  <c:v>17503</c:v>
                </c:pt>
                <c:pt idx="9800">
                  <c:v>17504</c:v>
                </c:pt>
                <c:pt idx="9801">
                  <c:v>17505</c:v>
                </c:pt>
                <c:pt idx="9802">
                  <c:v>17506</c:v>
                </c:pt>
                <c:pt idx="9803">
                  <c:v>17507</c:v>
                </c:pt>
                <c:pt idx="9804">
                  <c:v>17508</c:v>
                </c:pt>
                <c:pt idx="9805">
                  <c:v>17509</c:v>
                </c:pt>
                <c:pt idx="9806">
                  <c:v>17510</c:v>
                </c:pt>
                <c:pt idx="9807">
                  <c:v>17511</c:v>
                </c:pt>
                <c:pt idx="9808">
                  <c:v>17512</c:v>
                </c:pt>
                <c:pt idx="9809">
                  <c:v>17513</c:v>
                </c:pt>
                <c:pt idx="9810">
                  <c:v>17514</c:v>
                </c:pt>
                <c:pt idx="9811">
                  <c:v>17515</c:v>
                </c:pt>
                <c:pt idx="9812">
                  <c:v>17516</c:v>
                </c:pt>
                <c:pt idx="9813">
                  <c:v>17517</c:v>
                </c:pt>
                <c:pt idx="9814">
                  <c:v>17518</c:v>
                </c:pt>
                <c:pt idx="9815">
                  <c:v>17519</c:v>
                </c:pt>
                <c:pt idx="9816">
                  <c:v>17520</c:v>
                </c:pt>
                <c:pt idx="9817">
                  <c:v>17521</c:v>
                </c:pt>
                <c:pt idx="9818">
                  <c:v>17522</c:v>
                </c:pt>
                <c:pt idx="9819">
                  <c:v>17523</c:v>
                </c:pt>
                <c:pt idx="9820">
                  <c:v>17524</c:v>
                </c:pt>
                <c:pt idx="9821">
                  <c:v>17525</c:v>
                </c:pt>
                <c:pt idx="9822">
                  <c:v>17526</c:v>
                </c:pt>
                <c:pt idx="9823">
                  <c:v>17527</c:v>
                </c:pt>
                <c:pt idx="9824">
                  <c:v>17528</c:v>
                </c:pt>
                <c:pt idx="9825">
                  <c:v>17529</c:v>
                </c:pt>
                <c:pt idx="9826">
                  <c:v>17530</c:v>
                </c:pt>
                <c:pt idx="9827">
                  <c:v>17531</c:v>
                </c:pt>
                <c:pt idx="9828">
                  <c:v>17532</c:v>
                </c:pt>
                <c:pt idx="9829">
                  <c:v>17533</c:v>
                </c:pt>
                <c:pt idx="9830">
                  <c:v>17534</c:v>
                </c:pt>
                <c:pt idx="9831">
                  <c:v>17535</c:v>
                </c:pt>
                <c:pt idx="9832">
                  <c:v>17536</c:v>
                </c:pt>
                <c:pt idx="9833">
                  <c:v>17537</c:v>
                </c:pt>
                <c:pt idx="9834">
                  <c:v>17538</c:v>
                </c:pt>
                <c:pt idx="9835">
                  <c:v>17539</c:v>
                </c:pt>
                <c:pt idx="9836">
                  <c:v>17540</c:v>
                </c:pt>
                <c:pt idx="9837">
                  <c:v>17541</c:v>
                </c:pt>
                <c:pt idx="9838">
                  <c:v>17542</c:v>
                </c:pt>
                <c:pt idx="9839">
                  <c:v>17543</c:v>
                </c:pt>
                <c:pt idx="9840">
                  <c:v>17544</c:v>
                </c:pt>
                <c:pt idx="9841">
                  <c:v>17545</c:v>
                </c:pt>
                <c:pt idx="9842">
                  <c:v>17546</c:v>
                </c:pt>
                <c:pt idx="9843">
                  <c:v>17547</c:v>
                </c:pt>
                <c:pt idx="9844">
                  <c:v>17548</c:v>
                </c:pt>
                <c:pt idx="9845">
                  <c:v>17549</c:v>
                </c:pt>
                <c:pt idx="9846">
                  <c:v>17550</c:v>
                </c:pt>
                <c:pt idx="9847">
                  <c:v>17551</c:v>
                </c:pt>
                <c:pt idx="9848">
                  <c:v>17552</c:v>
                </c:pt>
                <c:pt idx="9849">
                  <c:v>17553</c:v>
                </c:pt>
                <c:pt idx="9850">
                  <c:v>17554</c:v>
                </c:pt>
                <c:pt idx="9851">
                  <c:v>17555</c:v>
                </c:pt>
                <c:pt idx="9852">
                  <c:v>17556</c:v>
                </c:pt>
                <c:pt idx="9853">
                  <c:v>17557</c:v>
                </c:pt>
                <c:pt idx="9854">
                  <c:v>17558</c:v>
                </c:pt>
                <c:pt idx="9855">
                  <c:v>17559</c:v>
                </c:pt>
                <c:pt idx="9856">
                  <c:v>17560</c:v>
                </c:pt>
                <c:pt idx="9857">
                  <c:v>17561</c:v>
                </c:pt>
                <c:pt idx="9858">
                  <c:v>17562</c:v>
                </c:pt>
                <c:pt idx="9859">
                  <c:v>17563</c:v>
                </c:pt>
                <c:pt idx="9860">
                  <c:v>17564</c:v>
                </c:pt>
                <c:pt idx="9861">
                  <c:v>17565</c:v>
                </c:pt>
                <c:pt idx="9862">
                  <c:v>17566</c:v>
                </c:pt>
                <c:pt idx="9863">
                  <c:v>17567</c:v>
                </c:pt>
                <c:pt idx="9864">
                  <c:v>17568</c:v>
                </c:pt>
                <c:pt idx="9865">
                  <c:v>17569</c:v>
                </c:pt>
                <c:pt idx="9866">
                  <c:v>17570</c:v>
                </c:pt>
                <c:pt idx="9867">
                  <c:v>17571</c:v>
                </c:pt>
                <c:pt idx="9868">
                  <c:v>17572</c:v>
                </c:pt>
                <c:pt idx="9869">
                  <c:v>17573</c:v>
                </c:pt>
                <c:pt idx="9870">
                  <c:v>17574</c:v>
                </c:pt>
                <c:pt idx="9871">
                  <c:v>17575</c:v>
                </c:pt>
                <c:pt idx="9872">
                  <c:v>17576</c:v>
                </c:pt>
                <c:pt idx="9873">
                  <c:v>17577</c:v>
                </c:pt>
                <c:pt idx="9874">
                  <c:v>17578</c:v>
                </c:pt>
                <c:pt idx="9875">
                  <c:v>17579</c:v>
                </c:pt>
                <c:pt idx="9876">
                  <c:v>17580</c:v>
                </c:pt>
                <c:pt idx="9877">
                  <c:v>17581</c:v>
                </c:pt>
                <c:pt idx="9878">
                  <c:v>17582</c:v>
                </c:pt>
                <c:pt idx="9879">
                  <c:v>17583</c:v>
                </c:pt>
                <c:pt idx="9880">
                  <c:v>17584</c:v>
                </c:pt>
                <c:pt idx="9881">
                  <c:v>17585</c:v>
                </c:pt>
                <c:pt idx="9882">
                  <c:v>17586</c:v>
                </c:pt>
                <c:pt idx="9883">
                  <c:v>17587</c:v>
                </c:pt>
                <c:pt idx="9884">
                  <c:v>17588</c:v>
                </c:pt>
                <c:pt idx="9885">
                  <c:v>17589</c:v>
                </c:pt>
                <c:pt idx="9886">
                  <c:v>17590</c:v>
                </c:pt>
                <c:pt idx="9887">
                  <c:v>17591</c:v>
                </c:pt>
                <c:pt idx="9888">
                  <c:v>17592</c:v>
                </c:pt>
                <c:pt idx="9889">
                  <c:v>17593</c:v>
                </c:pt>
                <c:pt idx="9890">
                  <c:v>17594</c:v>
                </c:pt>
                <c:pt idx="9891">
                  <c:v>17595</c:v>
                </c:pt>
                <c:pt idx="9892">
                  <c:v>17596</c:v>
                </c:pt>
                <c:pt idx="9893">
                  <c:v>17597</c:v>
                </c:pt>
                <c:pt idx="9894">
                  <c:v>17598</c:v>
                </c:pt>
                <c:pt idx="9895">
                  <c:v>17599</c:v>
                </c:pt>
                <c:pt idx="9896">
                  <c:v>17600</c:v>
                </c:pt>
                <c:pt idx="9897">
                  <c:v>17601</c:v>
                </c:pt>
                <c:pt idx="9898">
                  <c:v>17602</c:v>
                </c:pt>
                <c:pt idx="9899">
                  <c:v>17603</c:v>
                </c:pt>
                <c:pt idx="9900">
                  <c:v>17604</c:v>
                </c:pt>
                <c:pt idx="9901">
                  <c:v>17605</c:v>
                </c:pt>
                <c:pt idx="9902">
                  <c:v>17606</c:v>
                </c:pt>
                <c:pt idx="9903">
                  <c:v>17607</c:v>
                </c:pt>
                <c:pt idx="9904">
                  <c:v>17608</c:v>
                </c:pt>
                <c:pt idx="9905">
                  <c:v>17609</c:v>
                </c:pt>
                <c:pt idx="9906">
                  <c:v>17610</c:v>
                </c:pt>
                <c:pt idx="9907">
                  <c:v>17611</c:v>
                </c:pt>
                <c:pt idx="9908">
                  <c:v>17612</c:v>
                </c:pt>
                <c:pt idx="9909">
                  <c:v>17613</c:v>
                </c:pt>
                <c:pt idx="9910">
                  <c:v>17614</c:v>
                </c:pt>
                <c:pt idx="9911">
                  <c:v>17615</c:v>
                </c:pt>
                <c:pt idx="9912">
                  <c:v>17616</c:v>
                </c:pt>
                <c:pt idx="9913">
                  <c:v>17617</c:v>
                </c:pt>
                <c:pt idx="9914">
                  <c:v>17618</c:v>
                </c:pt>
                <c:pt idx="9915">
                  <c:v>17619</c:v>
                </c:pt>
                <c:pt idx="9916">
                  <c:v>17620</c:v>
                </c:pt>
                <c:pt idx="9917">
                  <c:v>17621</c:v>
                </c:pt>
                <c:pt idx="9918">
                  <c:v>17622</c:v>
                </c:pt>
                <c:pt idx="9919">
                  <c:v>17623</c:v>
                </c:pt>
                <c:pt idx="9920">
                  <c:v>17624</c:v>
                </c:pt>
                <c:pt idx="9921">
                  <c:v>17625</c:v>
                </c:pt>
                <c:pt idx="9922">
                  <c:v>17626</c:v>
                </c:pt>
                <c:pt idx="9923">
                  <c:v>17627</c:v>
                </c:pt>
                <c:pt idx="9924">
                  <c:v>17628</c:v>
                </c:pt>
                <c:pt idx="9925">
                  <c:v>17629</c:v>
                </c:pt>
                <c:pt idx="9926">
                  <c:v>17630</c:v>
                </c:pt>
                <c:pt idx="9927">
                  <c:v>17631</c:v>
                </c:pt>
                <c:pt idx="9928">
                  <c:v>17632</c:v>
                </c:pt>
                <c:pt idx="9929">
                  <c:v>17633</c:v>
                </c:pt>
                <c:pt idx="9930">
                  <c:v>17634</c:v>
                </c:pt>
                <c:pt idx="9931">
                  <c:v>17635</c:v>
                </c:pt>
                <c:pt idx="9932">
                  <c:v>17636</c:v>
                </c:pt>
                <c:pt idx="9933">
                  <c:v>17637</c:v>
                </c:pt>
                <c:pt idx="9934">
                  <c:v>17638</c:v>
                </c:pt>
                <c:pt idx="9935">
                  <c:v>17639</c:v>
                </c:pt>
                <c:pt idx="9936">
                  <c:v>17640</c:v>
                </c:pt>
                <c:pt idx="9937">
                  <c:v>17641</c:v>
                </c:pt>
                <c:pt idx="9938">
                  <c:v>17642</c:v>
                </c:pt>
                <c:pt idx="9939">
                  <c:v>17643</c:v>
                </c:pt>
                <c:pt idx="9940">
                  <c:v>17644</c:v>
                </c:pt>
                <c:pt idx="9941">
                  <c:v>17645</c:v>
                </c:pt>
                <c:pt idx="9942">
                  <c:v>17646</c:v>
                </c:pt>
                <c:pt idx="9943">
                  <c:v>17647</c:v>
                </c:pt>
                <c:pt idx="9944">
                  <c:v>17648</c:v>
                </c:pt>
                <c:pt idx="9945">
                  <c:v>17649</c:v>
                </c:pt>
                <c:pt idx="9946">
                  <c:v>17650</c:v>
                </c:pt>
                <c:pt idx="9947">
                  <c:v>17651</c:v>
                </c:pt>
                <c:pt idx="9948">
                  <c:v>17652</c:v>
                </c:pt>
                <c:pt idx="9949">
                  <c:v>17653</c:v>
                </c:pt>
                <c:pt idx="9950">
                  <c:v>17654</c:v>
                </c:pt>
                <c:pt idx="9951">
                  <c:v>17655</c:v>
                </c:pt>
                <c:pt idx="9952">
                  <c:v>17656</c:v>
                </c:pt>
                <c:pt idx="9953">
                  <c:v>17657</c:v>
                </c:pt>
                <c:pt idx="9954">
                  <c:v>17658</c:v>
                </c:pt>
                <c:pt idx="9955">
                  <c:v>17659</c:v>
                </c:pt>
                <c:pt idx="9956">
                  <c:v>17660</c:v>
                </c:pt>
                <c:pt idx="9957">
                  <c:v>17661</c:v>
                </c:pt>
                <c:pt idx="9958">
                  <c:v>17662</c:v>
                </c:pt>
                <c:pt idx="9959">
                  <c:v>17663</c:v>
                </c:pt>
                <c:pt idx="9960">
                  <c:v>17664</c:v>
                </c:pt>
                <c:pt idx="9961">
                  <c:v>17665</c:v>
                </c:pt>
                <c:pt idx="9962">
                  <c:v>17666</c:v>
                </c:pt>
                <c:pt idx="9963">
                  <c:v>17667</c:v>
                </c:pt>
                <c:pt idx="9964">
                  <c:v>17668</c:v>
                </c:pt>
                <c:pt idx="9965">
                  <c:v>17669</c:v>
                </c:pt>
                <c:pt idx="9966">
                  <c:v>17670</c:v>
                </c:pt>
                <c:pt idx="9967">
                  <c:v>17671</c:v>
                </c:pt>
                <c:pt idx="9968">
                  <c:v>17672</c:v>
                </c:pt>
                <c:pt idx="9969">
                  <c:v>17673</c:v>
                </c:pt>
                <c:pt idx="9970">
                  <c:v>17674</c:v>
                </c:pt>
                <c:pt idx="9971">
                  <c:v>17675</c:v>
                </c:pt>
                <c:pt idx="9972">
                  <c:v>17676</c:v>
                </c:pt>
                <c:pt idx="9973">
                  <c:v>17677</c:v>
                </c:pt>
                <c:pt idx="9974">
                  <c:v>17678</c:v>
                </c:pt>
                <c:pt idx="9975">
                  <c:v>17679</c:v>
                </c:pt>
                <c:pt idx="9976">
                  <c:v>17680</c:v>
                </c:pt>
                <c:pt idx="9977">
                  <c:v>17681</c:v>
                </c:pt>
                <c:pt idx="9978">
                  <c:v>17682</c:v>
                </c:pt>
                <c:pt idx="9979">
                  <c:v>17683</c:v>
                </c:pt>
                <c:pt idx="9980">
                  <c:v>17684</c:v>
                </c:pt>
                <c:pt idx="9981">
                  <c:v>17685</c:v>
                </c:pt>
                <c:pt idx="9982">
                  <c:v>17686</c:v>
                </c:pt>
                <c:pt idx="9983">
                  <c:v>17687</c:v>
                </c:pt>
                <c:pt idx="9984">
                  <c:v>17688</c:v>
                </c:pt>
                <c:pt idx="9985">
                  <c:v>17689</c:v>
                </c:pt>
                <c:pt idx="9986">
                  <c:v>17690</c:v>
                </c:pt>
                <c:pt idx="9987">
                  <c:v>17691</c:v>
                </c:pt>
                <c:pt idx="9988">
                  <c:v>17692</c:v>
                </c:pt>
                <c:pt idx="9989">
                  <c:v>17693</c:v>
                </c:pt>
                <c:pt idx="9990">
                  <c:v>17694</c:v>
                </c:pt>
                <c:pt idx="9991">
                  <c:v>17695</c:v>
                </c:pt>
                <c:pt idx="9992">
                  <c:v>17696</c:v>
                </c:pt>
                <c:pt idx="9993">
                  <c:v>17697</c:v>
                </c:pt>
                <c:pt idx="9994">
                  <c:v>17698</c:v>
                </c:pt>
                <c:pt idx="9995">
                  <c:v>17699</c:v>
                </c:pt>
                <c:pt idx="9996">
                  <c:v>17700</c:v>
                </c:pt>
                <c:pt idx="9997">
                  <c:v>17701</c:v>
                </c:pt>
                <c:pt idx="9998">
                  <c:v>17702</c:v>
                </c:pt>
                <c:pt idx="9999">
                  <c:v>17703</c:v>
                </c:pt>
                <c:pt idx="10000">
                  <c:v>17704</c:v>
                </c:pt>
                <c:pt idx="10001">
                  <c:v>17705</c:v>
                </c:pt>
                <c:pt idx="10002">
                  <c:v>17706</c:v>
                </c:pt>
                <c:pt idx="10003">
                  <c:v>17707</c:v>
                </c:pt>
                <c:pt idx="10004">
                  <c:v>17708</c:v>
                </c:pt>
                <c:pt idx="10005">
                  <c:v>17709</c:v>
                </c:pt>
                <c:pt idx="10006">
                  <c:v>17710</c:v>
                </c:pt>
                <c:pt idx="10007">
                  <c:v>17711</c:v>
                </c:pt>
                <c:pt idx="10008">
                  <c:v>17712</c:v>
                </c:pt>
                <c:pt idx="10009">
                  <c:v>17713</c:v>
                </c:pt>
                <c:pt idx="10010">
                  <c:v>17714</c:v>
                </c:pt>
                <c:pt idx="10011">
                  <c:v>17715</c:v>
                </c:pt>
                <c:pt idx="10012">
                  <c:v>17716</c:v>
                </c:pt>
                <c:pt idx="10013">
                  <c:v>17717</c:v>
                </c:pt>
                <c:pt idx="10014">
                  <c:v>17718</c:v>
                </c:pt>
                <c:pt idx="10015">
                  <c:v>17719</c:v>
                </c:pt>
                <c:pt idx="10016">
                  <c:v>17720</c:v>
                </c:pt>
                <c:pt idx="10017">
                  <c:v>17721</c:v>
                </c:pt>
                <c:pt idx="10018">
                  <c:v>17722</c:v>
                </c:pt>
                <c:pt idx="10019">
                  <c:v>17723</c:v>
                </c:pt>
                <c:pt idx="10020">
                  <c:v>17724</c:v>
                </c:pt>
                <c:pt idx="10021">
                  <c:v>17725</c:v>
                </c:pt>
                <c:pt idx="10022">
                  <c:v>17726</c:v>
                </c:pt>
                <c:pt idx="10023">
                  <c:v>17727</c:v>
                </c:pt>
                <c:pt idx="10024">
                  <c:v>17728</c:v>
                </c:pt>
                <c:pt idx="10025">
                  <c:v>17729</c:v>
                </c:pt>
                <c:pt idx="10026">
                  <c:v>17730</c:v>
                </c:pt>
                <c:pt idx="10027">
                  <c:v>17731</c:v>
                </c:pt>
                <c:pt idx="10028">
                  <c:v>17732</c:v>
                </c:pt>
                <c:pt idx="10029">
                  <c:v>17733</c:v>
                </c:pt>
                <c:pt idx="10030">
                  <c:v>17734</c:v>
                </c:pt>
                <c:pt idx="10031">
                  <c:v>17735</c:v>
                </c:pt>
                <c:pt idx="10032">
                  <c:v>17736</c:v>
                </c:pt>
                <c:pt idx="10033">
                  <c:v>17737</c:v>
                </c:pt>
                <c:pt idx="10034">
                  <c:v>17738</c:v>
                </c:pt>
                <c:pt idx="10035">
                  <c:v>17739</c:v>
                </c:pt>
                <c:pt idx="10036">
                  <c:v>17740</c:v>
                </c:pt>
                <c:pt idx="10037">
                  <c:v>17741</c:v>
                </c:pt>
                <c:pt idx="10038">
                  <c:v>17742</c:v>
                </c:pt>
                <c:pt idx="10039">
                  <c:v>17743</c:v>
                </c:pt>
                <c:pt idx="10040">
                  <c:v>17744</c:v>
                </c:pt>
                <c:pt idx="10041">
                  <c:v>17745</c:v>
                </c:pt>
                <c:pt idx="10042">
                  <c:v>17746</c:v>
                </c:pt>
                <c:pt idx="10043">
                  <c:v>17747</c:v>
                </c:pt>
                <c:pt idx="10044">
                  <c:v>17748</c:v>
                </c:pt>
                <c:pt idx="10045">
                  <c:v>17749</c:v>
                </c:pt>
                <c:pt idx="10046">
                  <c:v>17750</c:v>
                </c:pt>
                <c:pt idx="10047">
                  <c:v>17751</c:v>
                </c:pt>
                <c:pt idx="10048">
                  <c:v>17752</c:v>
                </c:pt>
                <c:pt idx="10049">
                  <c:v>17753</c:v>
                </c:pt>
                <c:pt idx="10050">
                  <c:v>17754</c:v>
                </c:pt>
                <c:pt idx="10051">
                  <c:v>17755</c:v>
                </c:pt>
                <c:pt idx="10052">
                  <c:v>17756</c:v>
                </c:pt>
                <c:pt idx="10053">
                  <c:v>17757</c:v>
                </c:pt>
                <c:pt idx="10054">
                  <c:v>17758</c:v>
                </c:pt>
                <c:pt idx="10055">
                  <c:v>17759</c:v>
                </c:pt>
                <c:pt idx="10056">
                  <c:v>17760</c:v>
                </c:pt>
                <c:pt idx="10057">
                  <c:v>17761</c:v>
                </c:pt>
                <c:pt idx="10058">
                  <c:v>17762</c:v>
                </c:pt>
                <c:pt idx="10059">
                  <c:v>17763</c:v>
                </c:pt>
                <c:pt idx="10060">
                  <c:v>17764</c:v>
                </c:pt>
                <c:pt idx="10061">
                  <c:v>17765</c:v>
                </c:pt>
                <c:pt idx="10062">
                  <c:v>17766</c:v>
                </c:pt>
                <c:pt idx="10063">
                  <c:v>17767</c:v>
                </c:pt>
                <c:pt idx="10064">
                  <c:v>17768</c:v>
                </c:pt>
                <c:pt idx="10065">
                  <c:v>17769</c:v>
                </c:pt>
                <c:pt idx="10066">
                  <c:v>17770</c:v>
                </c:pt>
                <c:pt idx="10067">
                  <c:v>17771</c:v>
                </c:pt>
                <c:pt idx="10068">
                  <c:v>17772</c:v>
                </c:pt>
                <c:pt idx="10069">
                  <c:v>17773</c:v>
                </c:pt>
                <c:pt idx="10070">
                  <c:v>17774</c:v>
                </c:pt>
                <c:pt idx="10071">
                  <c:v>17775</c:v>
                </c:pt>
                <c:pt idx="10072">
                  <c:v>17776</c:v>
                </c:pt>
                <c:pt idx="10073">
                  <c:v>17777</c:v>
                </c:pt>
                <c:pt idx="10074">
                  <c:v>17778</c:v>
                </c:pt>
                <c:pt idx="10075">
                  <c:v>17779</c:v>
                </c:pt>
                <c:pt idx="10076">
                  <c:v>17780</c:v>
                </c:pt>
                <c:pt idx="10077">
                  <c:v>17781</c:v>
                </c:pt>
                <c:pt idx="10078">
                  <c:v>17782</c:v>
                </c:pt>
                <c:pt idx="10079">
                  <c:v>17783</c:v>
                </c:pt>
                <c:pt idx="10080">
                  <c:v>17784</c:v>
                </c:pt>
                <c:pt idx="10081">
                  <c:v>17785</c:v>
                </c:pt>
                <c:pt idx="10082">
                  <c:v>17786</c:v>
                </c:pt>
                <c:pt idx="10083">
                  <c:v>17787</c:v>
                </c:pt>
                <c:pt idx="10084">
                  <c:v>17788</c:v>
                </c:pt>
                <c:pt idx="10085">
                  <c:v>17789</c:v>
                </c:pt>
                <c:pt idx="10086">
                  <c:v>17790</c:v>
                </c:pt>
                <c:pt idx="10087">
                  <c:v>17791</c:v>
                </c:pt>
                <c:pt idx="10088">
                  <c:v>17792</c:v>
                </c:pt>
                <c:pt idx="10089">
                  <c:v>17793</c:v>
                </c:pt>
                <c:pt idx="10090">
                  <c:v>17794</c:v>
                </c:pt>
                <c:pt idx="10091">
                  <c:v>17795</c:v>
                </c:pt>
                <c:pt idx="10092">
                  <c:v>17796</c:v>
                </c:pt>
                <c:pt idx="10093">
                  <c:v>17797</c:v>
                </c:pt>
                <c:pt idx="10094">
                  <c:v>17798</c:v>
                </c:pt>
                <c:pt idx="10095">
                  <c:v>17799</c:v>
                </c:pt>
                <c:pt idx="10096">
                  <c:v>17800</c:v>
                </c:pt>
                <c:pt idx="10097">
                  <c:v>17801</c:v>
                </c:pt>
                <c:pt idx="10098">
                  <c:v>17802</c:v>
                </c:pt>
                <c:pt idx="10099">
                  <c:v>17803</c:v>
                </c:pt>
                <c:pt idx="10100">
                  <c:v>17804</c:v>
                </c:pt>
                <c:pt idx="10101">
                  <c:v>17805</c:v>
                </c:pt>
                <c:pt idx="10102">
                  <c:v>17806</c:v>
                </c:pt>
                <c:pt idx="10103">
                  <c:v>17807</c:v>
                </c:pt>
                <c:pt idx="10104">
                  <c:v>17808</c:v>
                </c:pt>
                <c:pt idx="10105">
                  <c:v>17809</c:v>
                </c:pt>
                <c:pt idx="10106">
                  <c:v>17810</c:v>
                </c:pt>
                <c:pt idx="10107">
                  <c:v>17811</c:v>
                </c:pt>
                <c:pt idx="10108">
                  <c:v>17812</c:v>
                </c:pt>
                <c:pt idx="10109">
                  <c:v>17813</c:v>
                </c:pt>
                <c:pt idx="10110">
                  <c:v>17814</c:v>
                </c:pt>
                <c:pt idx="10111">
                  <c:v>17815</c:v>
                </c:pt>
                <c:pt idx="10112">
                  <c:v>17816</c:v>
                </c:pt>
                <c:pt idx="10113">
                  <c:v>17817</c:v>
                </c:pt>
                <c:pt idx="10114">
                  <c:v>17818</c:v>
                </c:pt>
                <c:pt idx="10115">
                  <c:v>17819</c:v>
                </c:pt>
                <c:pt idx="10116">
                  <c:v>17820</c:v>
                </c:pt>
                <c:pt idx="10117">
                  <c:v>17821</c:v>
                </c:pt>
                <c:pt idx="10118">
                  <c:v>17822</c:v>
                </c:pt>
                <c:pt idx="10119">
                  <c:v>17823</c:v>
                </c:pt>
                <c:pt idx="10120">
                  <c:v>17824</c:v>
                </c:pt>
                <c:pt idx="10121">
                  <c:v>17825</c:v>
                </c:pt>
                <c:pt idx="10122">
                  <c:v>17826</c:v>
                </c:pt>
                <c:pt idx="10123">
                  <c:v>17827</c:v>
                </c:pt>
                <c:pt idx="10124">
                  <c:v>17828</c:v>
                </c:pt>
                <c:pt idx="10125">
                  <c:v>17829</c:v>
                </c:pt>
                <c:pt idx="10126">
                  <c:v>17830</c:v>
                </c:pt>
                <c:pt idx="10127">
                  <c:v>17831</c:v>
                </c:pt>
                <c:pt idx="10128">
                  <c:v>17832</c:v>
                </c:pt>
                <c:pt idx="10129">
                  <c:v>17833</c:v>
                </c:pt>
                <c:pt idx="10130">
                  <c:v>17834</c:v>
                </c:pt>
                <c:pt idx="10131">
                  <c:v>17835</c:v>
                </c:pt>
                <c:pt idx="10132">
                  <c:v>17836</c:v>
                </c:pt>
                <c:pt idx="10133">
                  <c:v>17837</c:v>
                </c:pt>
                <c:pt idx="10134">
                  <c:v>17838</c:v>
                </c:pt>
                <c:pt idx="10135">
                  <c:v>17839</c:v>
                </c:pt>
                <c:pt idx="10136">
                  <c:v>17840</c:v>
                </c:pt>
                <c:pt idx="10137">
                  <c:v>17841</c:v>
                </c:pt>
                <c:pt idx="10138">
                  <c:v>17842</c:v>
                </c:pt>
                <c:pt idx="10139">
                  <c:v>17843</c:v>
                </c:pt>
                <c:pt idx="10140">
                  <c:v>17844</c:v>
                </c:pt>
                <c:pt idx="10141">
                  <c:v>17845</c:v>
                </c:pt>
                <c:pt idx="10142">
                  <c:v>17846</c:v>
                </c:pt>
                <c:pt idx="10143">
                  <c:v>17847</c:v>
                </c:pt>
                <c:pt idx="10144">
                  <c:v>17848</c:v>
                </c:pt>
                <c:pt idx="10145">
                  <c:v>17849</c:v>
                </c:pt>
                <c:pt idx="10146">
                  <c:v>17850</c:v>
                </c:pt>
                <c:pt idx="10147">
                  <c:v>17851</c:v>
                </c:pt>
                <c:pt idx="10148">
                  <c:v>17852</c:v>
                </c:pt>
                <c:pt idx="10149">
                  <c:v>17853</c:v>
                </c:pt>
                <c:pt idx="10150">
                  <c:v>17854</c:v>
                </c:pt>
                <c:pt idx="10151">
                  <c:v>17855</c:v>
                </c:pt>
                <c:pt idx="10152">
                  <c:v>17856</c:v>
                </c:pt>
                <c:pt idx="10153">
                  <c:v>17857</c:v>
                </c:pt>
                <c:pt idx="10154">
                  <c:v>17858</c:v>
                </c:pt>
                <c:pt idx="10155">
                  <c:v>17859</c:v>
                </c:pt>
                <c:pt idx="10156">
                  <c:v>17860</c:v>
                </c:pt>
                <c:pt idx="10157">
                  <c:v>17861</c:v>
                </c:pt>
                <c:pt idx="10158">
                  <c:v>17862</c:v>
                </c:pt>
                <c:pt idx="10159">
                  <c:v>17863</c:v>
                </c:pt>
                <c:pt idx="10160">
                  <c:v>17864</c:v>
                </c:pt>
                <c:pt idx="10161">
                  <c:v>17865</c:v>
                </c:pt>
                <c:pt idx="10162">
                  <c:v>17866</c:v>
                </c:pt>
                <c:pt idx="10163">
                  <c:v>17867</c:v>
                </c:pt>
                <c:pt idx="10164">
                  <c:v>17868</c:v>
                </c:pt>
                <c:pt idx="10165">
                  <c:v>17869</c:v>
                </c:pt>
                <c:pt idx="10166">
                  <c:v>17870</c:v>
                </c:pt>
                <c:pt idx="10167">
                  <c:v>17871</c:v>
                </c:pt>
                <c:pt idx="10168">
                  <c:v>17872</c:v>
                </c:pt>
                <c:pt idx="10169">
                  <c:v>17873</c:v>
                </c:pt>
                <c:pt idx="10170">
                  <c:v>17874</c:v>
                </c:pt>
                <c:pt idx="10171">
                  <c:v>17875</c:v>
                </c:pt>
                <c:pt idx="10172">
                  <c:v>17876</c:v>
                </c:pt>
                <c:pt idx="10173">
                  <c:v>17877</c:v>
                </c:pt>
                <c:pt idx="10174">
                  <c:v>17878</c:v>
                </c:pt>
                <c:pt idx="10175">
                  <c:v>17879</c:v>
                </c:pt>
                <c:pt idx="10176">
                  <c:v>17880</c:v>
                </c:pt>
                <c:pt idx="10177">
                  <c:v>17881</c:v>
                </c:pt>
                <c:pt idx="10178">
                  <c:v>17882</c:v>
                </c:pt>
                <c:pt idx="10179">
                  <c:v>17883</c:v>
                </c:pt>
                <c:pt idx="10180">
                  <c:v>17884</c:v>
                </c:pt>
                <c:pt idx="10181">
                  <c:v>17885</c:v>
                </c:pt>
                <c:pt idx="10182">
                  <c:v>17886</c:v>
                </c:pt>
                <c:pt idx="10183">
                  <c:v>17887</c:v>
                </c:pt>
                <c:pt idx="10184">
                  <c:v>17888</c:v>
                </c:pt>
                <c:pt idx="10185">
                  <c:v>17889</c:v>
                </c:pt>
                <c:pt idx="10186">
                  <c:v>17890</c:v>
                </c:pt>
                <c:pt idx="10187">
                  <c:v>17891</c:v>
                </c:pt>
                <c:pt idx="10188">
                  <c:v>17892</c:v>
                </c:pt>
                <c:pt idx="10189">
                  <c:v>17893</c:v>
                </c:pt>
                <c:pt idx="10190">
                  <c:v>17894</c:v>
                </c:pt>
                <c:pt idx="10191">
                  <c:v>17895</c:v>
                </c:pt>
                <c:pt idx="10192">
                  <c:v>17896</c:v>
                </c:pt>
                <c:pt idx="10193">
                  <c:v>17897</c:v>
                </c:pt>
                <c:pt idx="10194">
                  <c:v>17898</c:v>
                </c:pt>
                <c:pt idx="10195">
                  <c:v>17899</c:v>
                </c:pt>
                <c:pt idx="10196">
                  <c:v>17900</c:v>
                </c:pt>
                <c:pt idx="10197">
                  <c:v>17901</c:v>
                </c:pt>
                <c:pt idx="10198">
                  <c:v>17902</c:v>
                </c:pt>
                <c:pt idx="10199">
                  <c:v>17903</c:v>
                </c:pt>
                <c:pt idx="10200">
                  <c:v>17904</c:v>
                </c:pt>
                <c:pt idx="10201">
                  <c:v>17905</c:v>
                </c:pt>
                <c:pt idx="10202">
                  <c:v>17906</c:v>
                </c:pt>
                <c:pt idx="10203">
                  <c:v>17907</c:v>
                </c:pt>
                <c:pt idx="10204">
                  <c:v>17908</c:v>
                </c:pt>
                <c:pt idx="10205">
                  <c:v>17909</c:v>
                </c:pt>
                <c:pt idx="10206">
                  <c:v>17910</c:v>
                </c:pt>
                <c:pt idx="10207">
                  <c:v>17911</c:v>
                </c:pt>
                <c:pt idx="10208">
                  <c:v>17912</c:v>
                </c:pt>
                <c:pt idx="10209">
                  <c:v>17913</c:v>
                </c:pt>
                <c:pt idx="10210">
                  <c:v>17914</c:v>
                </c:pt>
                <c:pt idx="10211">
                  <c:v>17915</c:v>
                </c:pt>
                <c:pt idx="10212">
                  <c:v>17916</c:v>
                </c:pt>
                <c:pt idx="10213">
                  <c:v>17917</c:v>
                </c:pt>
                <c:pt idx="10214">
                  <c:v>17918</c:v>
                </c:pt>
                <c:pt idx="10215">
                  <c:v>17919</c:v>
                </c:pt>
                <c:pt idx="10216">
                  <c:v>17920</c:v>
                </c:pt>
                <c:pt idx="10217">
                  <c:v>17921</c:v>
                </c:pt>
                <c:pt idx="10218">
                  <c:v>17922</c:v>
                </c:pt>
                <c:pt idx="10219">
                  <c:v>17923</c:v>
                </c:pt>
                <c:pt idx="10220">
                  <c:v>17924</c:v>
                </c:pt>
                <c:pt idx="10221">
                  <c:v>17925</c:v>
                </c:pt>
                <c:pt idx="10222">
                  <c:v>17926</c:v>
                </c:pt>
                <c:pt idx="10223">
                  <c:v>17927</c:v>
                </c:pt>
                <c:pt idx="10224">
                  <c:v>17928</c:v>
                </c:pt>
                <c:pt idx="10225">
                  <c:v>17929</c:v>
                </c:pt>
                <c:pt idx="10226">
                  <c:v>17930</c:v>
                </c:pt>
                <c:pt idx="10227">
                  <c:v>17931</c:v>
                </c:pt>
                <c:pt idx="10228">
                  <c:v>17932</c:v>
                </c:pt>
                <c:pt idx="10229">
                  <c:v>17933</c:v>
                </c:pt>
                <c:pt idx="10230">
                  <c:v>17934</c:v>
                </c:pt>
                <c:pt idx="10231">
                  <c:v>17935</c:v>
                </c:pt>
                <c:pt idx="10232">
                  <c:v>17936</c:v>
                </c:pt>
                <c:pt idx="10233">
                  <c:v>17937</c:v>
                </c:pt>
                <c:pt idx="10234">
                  <c:v>17938</c:v>
                </c:pt>
                <c:pt idx="10235">
                  <c:v>17939</c:v>
                </c:pt>
                <c:pt idx="10236">
                  <c:v>17940</c:v>
                </c:pt>
                <c:pt idx="10237">
                  <c:v>17941</c:v>
                </c:pt>
                <c:pt idx="10238">
                  <c:v>17942</c:v>
                </c:pt>
                <c:pt idx="10239">
                  <c:v>17943</c:v>
                </c:pt>
                <c:pt idx="10240">
                  <c:v>17944</c:v>
                </c:pt>
                <c:pt idx="10241">
                  <c:v>17945</c:v>
                </c:pt>
                <c:pt idx="10242">
                  <c:v>17946</c:v>
                </c:pt>
                <c:pt idx="10243">
                  <c:v>17947</c:v>
                </c:pt>
                <c:pt idx="10244">
                  <c:v>17948</c:v>
                </c:pt>
                <c:pt idx="10245">
                  <c:v>17949</c:v>
                </c:pt>
                <c:pt idx="10246">
                  <c:v>17950</c:v>
                </c:pt>
                <c:pt idx="10247">
                  <c:v>17951</c:v>
                </c:pt>
                <c:pt idx="10248">
                  <c:v>17952</c:v>
                </c:pt>
                <c:pt idx="10249">
                  <c:v>17953</c:v>
                </c:pt>
                <c:pt idx="10250">
                  <c:v>17954</c:v>
                </c:pt>
                <c:pt idx="10251">
                  <c:v>17955</c:v>
                </c:pt>
                <c:pt idx="10252">
                  <c:v>17956</c:v>
                </c:pt>
                <c:pt idx="10253">
                  <c:v>17957</c:v>
                </c:pt>
                <c:pt idx="10254">
                  <c:v>17958</c:v>
                </c:pt>
                <c:pt idx="10255">
                  <c:v>17959</c:v>
                </c:pt>
                <c:pt idx="10256">
                  <c:v>17960</c:v>
                </c:pt>
                <c:pt idx="10257">
                  <c:v>17961</c:v>
                </c:pt>
                <c:pt idx="10258">
                  <c:v>17962</c:v>
                </c:pt>
                <c:pt idx="10259">
                  <c:v>17963</c:v>
                </c:pt>
                <c:pt idx="10260">
                  <c:v>17964</c:v>
                </c:pt>
                <c:pt idx="10261">
                  <c:v>17965</c:v>
                </c:pt>
                <c:pt idx="10262">
                  <c:v>17966</c:v>
                </c:pt>
                <c:pt idx="10263">
                  <c:v>17967</c:v>
                </c:pt>
                <c:pt idx="10264">
                  <c:v>17968</c:v>
                </c:pt>
                <c:pt idx="10265">
                  <c:v>17969</c:v>
                </c:pt>
                <c:pt idx="10266">
                  <c:v>17970</c:v>
                </c:pt>
                <c:pt idx="10267">
                  <c:v>17971</c:v>
                </c:pt>
                <c:pt idx="10268">
                  <c:v>17972</c:v>
                </c:pt>
                <c:pt idx="10269">
                  <c:v>17973</c:v>
                </c:pt>
                <c:pt idx="10270">
                  <c:v>17974</c:v>
                </c:pt>
                <c:pt idx="10271">
                  <c:v>17975</c:v>
                </c:pt>
                <c:pt idx="10272">
                  <c:v>17976</c:v>
                </c:pt>
                <c:pt idx="10273">
                  <c:v>17977</c:v>
                </c:pt>
                <c:pt idx="10274">
                  <c:v>17978</c:v>
                </c:pt>
                <c:pt idx="10275">
                  <c:v>17979</c:v>
                </c:pt>
                <c:pt idx="10276">
                  <c:v>17980</c:v>
                </c:pt>
                <c:pt idx="10277">
                  <c:v>17981</c:v>
                </c:pt>
                <c:pt idx="10278">
                  <c:v>17982</c:v>
                </c:pt>
                <c:pt idx="10279">
                  <c:v>17983</c:v>
                </c:pt>
                <c:pt idx="10280">
                  <c:v>17984</c:v>
                </c:pt>
                <c:pt idx="10281">
                  <c:v>17985</c:v>
                </c:pt>
                <c:pt idx="10282">
                  <c:v>17986</c:v>
                </c:pt>
                <c:pt idx="10283">
                  <c:v>17987</c:v>
                </c:pt>
                <c:pt idx="10284">
                  <c:v>17988</c:v>
                </c:pt>
                <c:pt idx="10285">
                  <c:v>17989</c:v>
                </c:pt>
                <c:pt idx="10286">
                  <c:v>17990</c:v>
                </c:pt>
                <c:pt idx="10287">
                  <c:v>17991</c:v>
                </c:pt>
                <c:pt idx="10288">
                  <c:v>17992</c:v>
                </c:pt>
                <c:pt idx="10289">
                  <c:v>17993</c:v>
                </c:pt>
                <c:pt idx="10290">
                  <c:v>17994</c:v>
                </c:pt>
                <c:pt idx="10291">
                  <c:v>17995</c:v>
                </c:pt>
                <c:pt idx="10292">
                  <c:v>17996</c:v>
                </c:pt>
                <c:pt idx="10293">
                  <c:v>17997</c:v>
                </c:pt>
                <c:pt idx="10294">
                  <c:v>17998</c:v>
                </c:pt>
                <c:pt idx="10295">
                  <c:v>17999</c:v>
                </c:pt>
                <c:pt idx="10296">
                  <c:v>18000</c:v>
                </c:pt>
                <c:pt idx="10297">
                  <c:v>18001</c:v>
                </c:pt>
                <c:pt idx="10298">
                  <c:v>18002</c:v>
                </c:pt>
                <c:pt idx="10299">
                  <c:v>18003</c:v>
                </c:pt>
                <c:pt idx="10300">
                  <c:v>18004</c:v>
                </c:pt>
                <c:pt idx="10301">
                  <c:v>18005</c:v>
                </c:pt>
                <c:pt idx="10302">
                  <c:v>18006</c:v>
                </c:pt>
                <c:pt idx="10303">
                  <c:v>18007</c:v>
                </c:pt>
                <c:pt idx="10304">
                  <c:v>18008</c:v>
                </c:pt>
                <c:pt idx="10305">
                  <c:v>18009</c:v>
                </c:pt>
                <c:pt idx="10306">
                  <c:v>18010</c:v>
                </c:pt>
                <c:pt idx="10307">
                  <c:v>18011</c:v>
                </c:pt>
                <c:pt idx="10308">
                  <c:v>18012</c:v>
                </c:pt>
                <c:pt idx="10309">
                  <c:v>18013</c:v>
                </c:pt>
                <c:pt idx="10310">
                  <c:v>18014</c:v>
                </c:pt>
                <c:pt idx="10311">
                  <c:v>18015</c:v>
                </c:pt>
                <c:pt idx="10312">
                  <c:v>18016</c:v>
                </c:pt>
                <c:pt idx="10313">
                  <c:v>18017</c:v>
                </c:pt>
                <c:pt idx="10314">
                  <c:v>18018</c:v>
                </c:pt>
                <c:pt idx="10315">
                  <c:v>18019</c:v>
                </c:pt>
                <c:pt idx="10316">
                  <c:v>18020</c:v>
                </c:pt>
                <c:pt idx="10317">
                  <c:v>18021</c:v>
                </c:pt>
                <c:pt idx="10318">
                  <c:v>18022</c:v>
                </c:pt>
                <c:pt idx="10319">
                  <c:v>18023</c:v>
                </c:pt>
                <c:pt idx="10320">
                  <c:v>18024</c:v>
                </c:pt>
                <c:pt idx="10321">
                  <c:v>18025</c:v>
                </c:pt>
                <c:pt idx="10322">
                  <c:v>18026</c:v>
                </c:pt>
                <c:pt idx="10323">
                  <c:v>18027</c:v>
                </c:pt>
                <c:pt idx="10324">
                  <c:v>18028</c:v>
                </c:pt>
                <c:pt idx="10325">
                  <c:v>18029</c:v>
                </c:pt>
                <c:pt idx="10326">
                  <c:v>18030</c:v>
                </c:pt>
                <c:pt idx="10327">
                  <c:v>18031</c:v>
                </c:pt>
                <c:pt idx="10328">
                  <c:v>18032</c:v>
                </c:pt>
                <c:pt idx="10329">
                  <c:v>18033</c:v>
                </c:pt>
                <c:pt idx="10330">
                  <c:v>18034</c:v>
                </c:pt>
                <c:pt idx="10331">
                  <c:v>18035</c:v>
                </c:pt>
                <c:pt idx="10332">
                  <c:v>18036</c:v>
                </c:pt>
                <c:pt idx="10333">
                  <c:v>18037</c:v>
                </c:pt>
                <c:pt idx="10334">
                  <c:v>18038</c:v>
                </c:pt>
                <c:pt idx="10335">
                  <c:v>18039</c:v>
                </c:pt>
                <c:pt idx="10336">
                  <c:v>18040</c:v>
                </c:pt>
                <c:pt idx="10337">
                  <c:v>18041</c:v>
                </c:pt>
                <c:pt idx="10338">
                  <c:v>18042</c:v>
                </c:pt>
                <c:pt idx="10339">
                  <c:v>18043</c:v>
                </c:pt>
                <c:pt idx="10340">
                  <c:v>18044</c:v>
                </c:pt>
                <c:pt idx="10341">
                  <c:v>18045</c:v>
                </c:pt>
                <c:pt idx="10342">
                  <c:v>18046</c:v>
                </c:pt>
                <c:pt idx="10343">
                  <c:v>18047</c:v>
                </c:pt>
                <c:pt idx="10344">
                  <c:v>18048</c:v>
                </c:pt>
                <c:pt idx="10345">
                  <c:v>18049</c:v>
                </c:pt>
                <c:pt idx="10346">
                  <c:v>18050</c:v>
                </c:pt>
                <c:pt idx="10347">
                  <c:v>18051</c:v>
                </c:pt>
                <c:pt idx="10348">
                  <c:v>18052</c:v>
                </c:pt>
                <c:pt idx="10349">
                  <c:v>18053</c:v>
                </c:pt>
                <c:pt idx="10350">
                  <c:v>18054</c:v>
                </c:pt>
                <c:pt idx="10351">
                  <c:v>18055</c:v>
                </c:pt>
                <c:pt idx="10352">
                  <c:v>18056</c:v>
                </c:pt>
                <c:pt idx="10353">
                  <c:v>18057</c:v>
                </c:pt>
                <c:pt idx="10354">
                  <c:v>18058</c:v>
                </c:pt>
                <c:pt idx="10355">
                  <c:v>18059</c:v>
                </c:pt>
                <c:pt idx="10356">
                  <c:v>18060</c:v>
                </c:pt>
                <c:pt idx="10357">
                  <c:v>18061</c:v>
                </c:pt>
                <c:pt idx="10358">
                  <c:v>18062</c:v>
                </c:pt>
                <c:pt idx="10359">
                  <c:v>18063</c:v>
                </c:pt>
                <c:pt idx="10360">
                  <c:v>18064</c:v>
                </c:pt>
                <c:pt idx="10361">
                  <c:v>18065</c:v>
                </c:pt>
                <c:pt idx="10362">
                  <c:v>18066</c:v>
                </c:pt>
                <c:pt idx="10363">
                  <c:v>18067</c:v>
                </c:pt>
                <c:pt idx="10364">
                  <c:v>18068</c:v>
                </c:pt>
                <c:pt idx="10365">
                  <c:v>18069</c:v>
                </c:pt>
                <c:pt idx="10366">
                  <c:v>18070</c:v>
                </c:pt>
                <c:pt idx="10367">
                  <c:v>18071</c:v>
                </c:pt>
                <c:pt idx="10368">
                  <c:v>18072</c:v>
                </c:pt>
                <c:pt idx="10369">
                  <c:v>18073</c:v>
                </c:pt>
                <c:pt idx="10370">
                  <c:v>18074</c:v>
                </c:pt>
                <c:pt idx="10371">
                  <c:v>18075</c:v>
                </c:pt>
                <c:pt idx="10372">
                  <c:v>18076</c:v>
                </c:pt>
                <c:pt idx="10373">
                  <c:v>18077</c:v>
                </c:pt>
                <c:pt idx="10374">
                  <c:v>18078</c:v>
                </c:pt>
                <c:pt idx="10375">
                  <c:v>18079</c:v>
                </c:pt>
                <c:pt idx="10376">
                  <c:v>18080</c:v>
                </c:pt>
                <c:pt idx="10377">
                  <c:v>18081</c:v>
                </c:pt>
                <c:pt idx="10378">
                  <c:v>18082</c:v>
                </c:pt>
                <c:pt idx="10379">
                  <c:v>18083</c:v>
                </c:pt>
                <c:pt idx="10380">
                  <c:v>18084</c:v>
                </c:pt>
                <c:pt idx="10381">
                  <c:v>18085</c:v>
                </c:pt>
                <c:pt idx="10382">
                  <c:v>18086</c:v>
                </c:pt>
                <c:pt idx="10383">
                  <c:v>18087</c:v>
                </c:pt>
                <c:pt idx="10384">
                  <c:v>18088</c:v>
                </c:pt>
                <c:pt idx="10385">
                  <c:v>18089</c:v>
                </c:pt>
                <c:pt idx="10386">
                  <c:v>18090</c:v>
                </c:pt>
                <c:pt idx="10387">
                  <c:v>18091</c:v>
                </c:pt>
                <c:pt idx="10388">
                  <c:v>18092</c:v>
                </c:pt>
                <c:pt idx="10389">
                  <c:v>18093</c:v>
                </c:pt>
                <c:pt idx="10390">
                  <c:v>18094</c:v>
                </c:pt>
                <c:pt idx="10391">
                  <c:v>18095</c:v>
                </c:pt>
                <c:pt idx="10392">
                  <c:v>18096</c:v>
                </c:pt>
                <c:pt idx="10393">
                  <c:v>18097</c:v>
                </c:pt>
                <c:pt idx="10394">
                  <c:v>18098</c:v>
                </c:pt>
                <c:pt idx="10395">
                  <c:v>18099</c:v>
                </c:pt>
                <c:pt idx="10396">
                  <c:v>18100</c:v>
                </c:pt>
                <c:pt idx="10397">
                  <c:v>18101</c:v>
                </c:pt>
                <c:pt idx="10398">
                  <c:v>18102</c:v>
                </c:pt>
                <c:pt idx="10399">
                  <c:v>18103</c:v>
                </c:pt>
                <c:pt idx="10400">
                  <c:v>18104</c:v>
                </c:pt>
                <c:pt idx="10401">
                  <c:v>18105</c:v>
                </c:pt>
                <c:pt idx="10402">
                  <c:v>18106</c:v>
                </c:pt>
                <c:pt idx="10403">
                  <c:v>18107</c:v>
                </c:pt>
                <c:pt idx="10404">
                  <c:v>18108</c:v>
                </c:pt>
                <c:pt idx="10405">
                  <c:v>18109</c:v>
                </c:pt>
                <c:pt idx="10406">
                  <c:v>18110</c:v>
                </c:pt>
                <c:pt idx="10407">
                  <c:v>18111</c:v>
                </c:pt>
                <c:pt idx="10408">
                  <c:v>18112</c:v>
                </c:pt>
                <c:pt idx="10409">
                  <c:v>18113</c:v>
                </c:pt>
                <c:pt idx="10410">
                  <c:v>18114</c:v>
                </c:pt>
                <c:pt idx="10411">
                  <c:v>18115</c:v>
                </c:pt>
                <c:pt idx="10412">
                  <c:v>18116</c:v>
                </c:pt>
                <c:pt idx="10413">
                  <c:v>18117</c:v>
                </c:pt>
                <c:pt idx="10414">
                  <c:v>18118</c:v>
                </c:pt>
                <c:pt idx="10415">
                  <c:v>18119</c:v>
                </c:pt>
                <c:pt idx="10416">
                  <c:v>18120</c:v>
                </c:pt>
                <c:pt idx="10417">
                  <c:v>18121</c:v>
                </c:pt>
                <c:pt idx="10418">
                  <c:v>18122</c:v>
                </c:pt>
                <c:pt idx="10419">
                  <c:v>18123</c:v>
                </c:pt>
                <c:pt idx="10420">
                  <c:v>18124</c:v>
                </c:pt>
                <c:pt idx="10421">
                  <c:v>18125</c:v>
                </c:pt>
                <c:pt idx="10422">
                  <c:v>18126</c:v>
                </c:pt>
                <c:pt idx="10423">
                  <c:v>18127</c:v>
                </c:pt>
                <c:pt idx="10424">
                  <c:v>18128</c:v>
                </c:pt>
                <c:pt idx="10425">
                  <c:v>18129</c:v>
                </c:pt>
                <c:pt idx="10426">
                  <c:v>18130</c:v>
                </c:pt>
                <c:pt idx="10427">
                  <c:v>18131</c:v>
                </c:pt>
                <c:pt idx="10428">
                  <c:v>18132</c:v>
                </c:pt>
                <c:pt idx="10429">
                  <c:v>18133</c:v>
                </c:pt>
                <c:pt idx="10430">
                  <c:v>18134</c:v>
                </c:pt>
                <c:pt idx="10431">
                  <c:v>18135</c:v>
                </c:pt>
                <c:pt idx="10432">
                  <c:v>18136</c:v>
                </c:pt>
                <c:pt idx="10433">
                  <c:v>18137</c:v>
                </c:pt>
                <c:pt idx="10434">
                  <c:v>18138</c:v>
                </c:pt>
                <c:pt idx="10435">
                  <c:v>18139</c:v>
                </c:pt>
                <c:pt idx="10436">
                  <c:v>18140</c:v>
                </c:pt>
                <c:pt idx="10437">
                  <c:v>18141</c:v>
                </c:pt>
                <c:pt idx="10438">
                  <c:v>18142</c:v>
                </c:pt>
                <c:pt idx="10439">
                  <c:v>18143</c:v>
                </c:pt>
                <c:pt idx="10440">
                  <c:v>18144</c:v>
                </c:pt>
                <c:pt idx="10441">
                  <c:v>18145</c:v>
                </c:pt>
                <c:pt idx="10442">
                  <c:v>18146</c:v>
                </c:pt>
                <c:pt idx="10443">
                  <c:v>18147</c:v>
                </c:pt>
                <c:pt idx="10444">
                  <c:v>18148</c:v>
                </c:pt>
                <c:pt idx="10445">
                  <c:v>18149</c:v>
                </c:pt>
                <c:pt idx="10446">
                  <c:v>18150</c:v>
                </c:pt>
                <c:pt idx="10447">
                  <c:v>18151</c:v>
                </c:pt>
                <c:pt idx="10448">
                  <c:v>18152</c:v>
                </c:pt>
                <c:pt idx="10449">
                  <c:v>18153</c:v>
                </c:pt>
                <c:pt idx="10450">
                  <c:v>18154</c:v>
                </c:pt>
                <c:pt idx="10451">
                  <c:v>18155</c:v>
                </c:pt>
                <c:pt idx="10452">
                  <c:v>18156</c:v>
                </c:pt>
                <c:pt idx="10453">
                  <c:v>18157</c:v>
                </c:pt>
                <c:pt idx="10454">
                  <c:v>18158</c:v>
                </c:pt>
                <c:pt idx="10455">
                  <c:v>18159</c:v>
                </c:pt>
                <c:pt idx="10456">
                  <c:v>18160</c:v>
                </c:pt>
                <c:pt idx="10457">
                  <c:v>18161</c:v>
                </c:pt>
                <c:pt idx="10458">
                  <c:v>18162</c:v>
                </c:pt>
                <c:pt idx="10459">
                  <c:v>18163</c:v>
                </c:pt>
                <c:pt idx="10460">
                  <c:v>18164</c:v>
                </c:pt>
                <c:pt idx="10461">
                  <c:v>18165</c:v>
                </c:pt>
                <c:pt idx="10462">
                  <c:v>18166</c:v>
                </c:pt>
                <c:pt idx="10463">
                  <c:v>18167</c:v>
                </c:pt>
                <c:pt idx="10464">
                  <c:v>18168</c:v>
                </c:pt>
                <c:pt idx="10465">
                  <c:v>18169</c:v>
                </c:pt>
                <c:pt idx="10466">
                  <c:v>18170</c:v>
                </c:pt>
                <c:pt idx="10467">
                  <c:v>18171</c:v>
                </c:pt>
                <c:pt idx="10468">
                  <c:v>18172</c:v>
                </c:pt>
                <c:pt idx="10469">
                  <c:v>18173</c:v>
                </c:pt>
                <c:pt idx="10470">
                  <c:v>18174</c:v>
                </c:pt>
                <c:pt idx="10471">
                  <c:v>18175</c:v>
                </c:pt>
                <c:pt idx="10472">
                  <c:v>18176</c:v>
                </c:pt>
                <c:pt idx="10473">
                  <c:v>18177</c:v>
                </c:pt>
                <c:pt idx="10474">
                  <c:v>18178</c:v>
                </c:pt>
                <c:pt idx="10475">
                  <c:v>18179</c:v>
                </c:pt>
                <c:pt idx="10476">
                  <c:v>18180</c:v>
                </c:pt>
                <c:pt idx="10477">
                  <c:v>18181</c:v>
                </c:pt>
                <c:pt idx="10478">
                  <c:v>18182</c:v>
                </c:pt>
                <c:pt idx="10479">
                  <c:v>18183</c:v>
                </c:pt>
                <c:pt idx="10480">
                  <c:v>18184</c:v>
                </c:pt>
                <c:pt idx="10481">
                  <c:v>18185</c:v>
                </c:pt>
                <c:pt idx="10482">
                  <c:v>18186</c:v>
                </c:pt>
                <c:pt idx="10483">
                  <c:v>18187</c:v>
                </c:pt>
                <c:pt idx="10484">
                  <c:v>18188</c:v>
                </c:pt>
                <c:pt idx="10485">
                  <c:v>18189</c:v>
                </c:pt>
                <c:pt idx="10486">
                  <c:v>18190</c:v>
                </c:pt>
                <c:pt idx="10487">
                  <c:v>18191</c:v>
                </c:pt>
                <c:pt idx="10488">
                  <c:v>18192</c:v>
                </c:pt>
                <c:pt idx="10489">
                  <c:v>18193</c:v>
                </c:pt>
                <c:pt idx="10490">
                  <c:v>18194</c:v>
                </c:pt>
                <c:pt idx="10491">
                  <c:v>18195</c:v>
                </c:pt>
                <c:pt idx="10492">
                  <c:v>18196</c:v>
                </c:pt>
                <c:pt idx="10493">
                  <c:v>18197</c:v>
                </c:pt>
                <c:pt idx="10494">
                  <c:v>18198</c:v>
                </c:pt>
                <c:pt idx="10495">
                  <c:v>18199</c:v>
                </c:pt>
                <c:pt idx="10496">
                  <c:v>18200</c:v>
                </c:pt>
                <c:pt idx="10497">
                  <c:v>18201</c:v>
                </c:pt>
                <c:pt idx="10498">
                  <c:v>18202</c:v>
                </c:pt>
                <c:pt idx="10499">
                  <c:v>18203</c:v>
                </c:pt>
                <c:pt idx="10500">
                  <c:v>18204</c:v>
                </c:pt>
                <c:pt idx="10501">
                  <c:v>18205</c:v>
                </c:pt>
                <c:pt idx="10502">
                  <c:v>18206</c:v>
                </c:pt>
                <c:pt idx="10503">
                  <c:v>18207</c:v>
                </c:pt>
                <c:pt idx="10504">
                  <c:v>18208</c:v>
                </c:pt>
                <c:pt idx="10505">
                  <c:v>18209</c:v>
                </c:pt>
                <c:pt idx="10506">
                  <c:v>18210</c:v>
                </c:pt>
                <c:pt idx="10507">
                  <c:v>18211</c:v>
                </c:pt>
                <c:pt idx="10508">
                  <c:v>18212</c:v>
                </c:pt>
                <c:pt idx="10509">
                  <c:v>18213</c:v>
                </c:pt>
                <c:pt idx="10510">
                  <c:v>18214</c:v>
                </c:pt>
                <c:pt idx="10511">
                  <c:v>18215</c:v>
                </c:pt>
                <c:pt idx="10512">
                  <c:v>18216</c:v>
                </c:pt>
                <c:pt idx="10513">
                  <c:v>18217</c:v>
                </c:pt>
                <c:pt idx="10514">
                  <c:v>18218</c:v>
                </c:pt>
                <c:pt idx="10515">
                  <c:v>18219</c:v>
                </c:pt>
                <c:pt idx="10516">
                  <c:v>18220</c:v>
                </c:pt>
                <c:pt idx="10517">
                  <c:v>18221</c:v>
                </c:pt>
                <c:pt idx="10518">
                  <c:v>18222</c:v>
                </c:pt>
                <c:pt idx="10519">
                  <c:v>18223</c:v>
                </c:pt>
                <c:pt idx="10520">
                  <c:v>18224</c:v>
                </c:pt>
                <c:pt idx="10521">
                  <c:v>18225</c:v>
                </c:pt>
                <c:pt idx="10522">
                  <c:v>18226</c:v>
                </c:pt>
                <c:pt idx="10523">
                  <c:v>18227</c:v>
                </c:pt>
                <c:pt idx="10524">
                  <c:v>18228</c:v>
                </c:pt>
                <c:pt idx="10525">
                  <c:v>18229</c:v>
                </c:pt>
                <c:pt idx="10526">
                  <c:v>18230</c:v>
                </c:pt>
                <c:pt idx="10527">
                  <c:v>18231</c:v>
                </c:pt>
                <c:pt idx="10528">
                  <c:v>18232</c:v>
                </c:pt>
                <c:pt idx="10529">
                  <c:v>18233</c:v>
                </c:pt>
                <c:pt idx="10530">
                  <c:v>18234</c:v>
                </c:pt>
                <c:pt idx="10531">
                  <c:v>18235</c:v>
                </c:pt>
                <c:pt idx="10532">
                  <c:v>18236</c:v>
                </c:pt>
                <c:pt idx="10533">
                  <c:v>18237</c:v>
                </c:pt>
                <c:pt idx="10534">
                  <c:v>18238</c:v>
                </c:pt>
                <c:pt idx="10535">
                  <c:v>18239</c:v>
                </c:pt>
                <c:pt idx="10536">
                  <c:v>18240</c:v>
                </c:pt>
                <c:pt idx="10537">
                  <c:v>18241</c:v>
                </c:pt>
                <c:pt idx="10538">
                  <c:v>18242</c:v>
                </c:pt>
                <c:pt idx="10539">
                  <c:v>18243</c:v>
                </c:pt>
                <c:pt idx="10540">
                  <c:v>18244</c:v>
                </c:pt>
                <c:pt idx="10541">
                  <c:v>18245</c:v>
                </c:pt>
                <c:pt idx="10542">
                  <c:v>18246</c:v>
                </c:pt>
                <c:pt idx="10543">
                  <c:v>18247</c:v>
                </c:pt>
                <c:pt idx="10544">
                  <c:v>18248</c:v>
                </c:pt>
                <c:pt idx="10545">
                  <c:v>18249</c:v>
                </c:pt>
                <c:pt idx="10546">
                  <c:v>18250</c:v>
                </c:pt>
                <c:pt idx="10547">
                  <c:v>18251</c:v>
                </c:pt>
                <c:pt idx="10548">
                  <c:v>18252</c:v>
                </c:pt>
                <c:pt idx="10549">
                  <c:v>18253</c:v>
                </c:pt>
                <c:pt idx="10550">
                  <c:v>18254</c:v>
                </c:pt>
                <c:pt idx="10551">
                  <c:v>18255</c:v>
                </c:pt>
                <c:pt idx="10552">
                  <c:v>18256</c:v>
                </c:pt>
                <c:pt idx="10553">
                  <c:v>18257</c:v>
                </c:pt>
                <c:pt idx="10554">
                  <c:v>18258</c:v>
                </c:pt>
                <c:pt idx="10555">
                  <c:v>18259</c:v>
                </c:pt>
                <c:pt idx="10556">
                  <c:v>18260</c:v>
                </c:pt>
                <c:pt idx="10557">
                  <c:v>18261</c:v>
                </c:pt>
                <c:pt idx="10558">
                  <c:v>18262</c:v>
                </c:pt>
                <c:pt idx="10559">
                  <c:v>18263</c:v>
                </c:pt>
                <c:pt idx="10560">
                  <c:v>18264</c:v>
                </c:pt>
                <c:pt idx="10561">
                  <c:v>18265</c:v>
                </c:pt>
                <c:pt idx="10562">
                  <c:v>18266</c:v>
                </c:pt>
                <c:pt idx="10563">
                  <c:v>18267</c:v>
                </c:pt>
                <c:pt idx="10564">
                  <c:v>18268</c:v>
                </c:pt>
                <c:pt idx="10565">
                  <c:v>18269</c:v>
                </c:pt>
                <c:pt idx="10566">
                  <c:v>18270</c:v>
                </c:pt>
                <c:pt idx="10567">
                  <c:v>18271</c:v>
                </c:pt>
                <c:pt idx="10568">
                  <c:v>18272</c:v>
                </c:pt>
                <c:pt idx="10569">
                  <c:v>18273</c:v>
                </c:pt>
                <c:pt idx="10570">
                  <c:v>18274</c:v>
                </c:pt>
                <c:pt idx="10571">
                  <c:v>18275</c:v>
                </c:pt>
                <c:pt idx="10572">
                  <c:v>18276</c:v>
                </c:pt>
                <c:pt idx="10573">
                  <c:v>18277</c:v>
                </c:pt>
                <c:pt idx="10574">
                  <c:v>18278</c:v>
                </c:pt>
                <c:pt idx="10575">
                  <c:v>18279</c:v>
                </c:pt>
                <c:pt idx="10576">
                  <c:v>18280</c:v>
                </c:pt>
                <c:pt idx="10577">
                  <c:v>18281</c:v>
                </c:pt>
                <c:pt idx="10578">
                  <c:v>18282</c:v>
                </c:pt>
                <c:pt idx="10579">
                  <c:v>18283</c:v>
                </c:pt>
                <c:pt idx="10580">
                  <c:v>18284</c:v>
                </c:pt>
                <c:pt idx="10581">
                  <c:v>18285</c:v>
                </c:pt>
                <c:pt idx="10582">
                  <c:v>18286</c:v>
                </c:pt>
                <c:pt idx="10583">
                  <c:v>18287</c:v>
                </c:pt>
                <c:pt idx="10584">
                  <c:v>18288</c:v>
                </c:pt>
                <c:pt idx="10585">
                  <c:v>18289</c:v>
                </c:pt>
                <c:pt idx="10586">
                  <c:v>18290</c:v>
                </c:pt>
                <c:pt idx="10587">
                  <c:v>18291</c:v>
                </c:pt>
                <c:pt idx="10588">
                  <c:v>18292</c:v>
                </c:pt>
                <c:pt idx="10589">
                  <c:v>18293</c:v>
                </c:pt>
                <c:pt idx="10590">
                  <c:v>18294</c:v>
                </c:pt>
                <c:pt idx="10591">
                  <c:v>18295</c:v>
                </c:pt>
                <c:pt idx="10592">
                  <c:v>18296</c:v>
                </c:pt>
                <c:pt idx="10593">
                  <c:v>18297</c:v>
                </c:pt>
                <c:pt idx="10594">
                  <c:v>18298</c:v>
                </c:pt>
                <c:pt idx="10595">
                  <c:v>18299</c:v>
                </c:pt>
                <c:pt idx="10596">
                  <c:v>18300</c:v>
                </c:pt>
                <c:pt idx="10597">
                  <c:v>18301</c:v>
                </c:pt>
                <c:pt idx="10598">
                  <c:v>18302</c:v>
                </c:pt>
                <c:pt idx="10599">
                  <c:v>18303</c:v>
                </c:pt>
                <c:pt idx="10600">
                  <c:v>18304</c:v>
                </c:pt>
                <c:pt idx="10601">
                  <c:v>18305</c:v>
                </c:pt>
                <c:pt idx="10602">
                  <c:v>18306</c:v>
                </c:pt>
                <c:pt idx="10603">
                  <c:v>18307</c:v>
                </c:pt>
                <c:pt idx="10604">
                  <c:v>18308</c:v>
                </c:pt>
                <c:pt idx="10605">
                  <c:v>18309</c:v>
                </c:pt>
                <c:pt idx="10606">
                  <c:v>18310</c:v>
                </c:pt>
                <c:pt idx="10607">
                  <c:v>18311</c:v>
                </c:pt>
                <c:pt idx="10608">
                  <c:v>18312</c:v>
                </c:pt>
                <c:pt idx="10609">
                  <c:v>18313</c:v>
                </c:pt>
                <c:pt idx="10610">
                  <c:v>18314</c:v>
                </c:pt>
                <c:pt idx="10611">
                  <c:v>18315</c:v>
                </c:pt>
                <c:pt idx="10612">
                  <c:v>18316</c:v>
                </c:pt>
                <c:pt idx="10613">
                  <c:v>18317</c:v>
                </c:pt>
                <c:pt idx="10614">
                  <c:v>18318</c:v>
                </c:pt>
                <c:pt idx="10615">
                  <c:v>18319</c:v>
                </c:pt>
                <c:pt idx="10616">
                  <c:v>18320</c:v>
                </c:pt>
                <c:pt idx="10617">
                  <c:v>18321</c:v>
                </c:pt>
                <c:pt idx="10618">
                  <c:v>18322</c:v>
                </c:pt>
                <c:pt idx="10619">
                  <c:v>18323</c:v>
                </c:pt>
                <c:pt idx="10620">
                  <c:v>18324</c:v>
                </c:pt>
                <c:pt idx="10621">
                  <c:v>18325</c:v>
                </c:pt>
                <c:pt idx="10622">
                  <c:v>18326</c:v>
                </c:pt>
                <c:pt idx="10623">
                  <c:v>18327</c:v>
                </c:pt>
                <c:pt idx="10624">
                  <c:v>18328</c:v>
                </c:pt>
                <c:pt idx="10625">
                  <c:v>18329</c:v>
                </c:pt>
                <c:pt idx="10626">
                  <c:v>18330</c:v>
                </c:pt>
                <c:pt idx="10627">
                  <c:v>18331</c:v>
                </c:pt>
                <c:pt idx="10628">
                  <c:v>18332</c:v>
                </c:pt>
                <c:pt idx="10629">
                  <c:v>18333</c:v>
                </c:pt>
                <c:pt idx="10630">
                  <c:v>18334</c:v>
                </c:pt>
                <c:pt idx="10631">
                  <c:v>18335</c:v>
                </c:pt>
                <c:pt idx="10632">
                  <c:v>18336</c:v>
                </c:pt>
                <c:pt idx="10633">
                  <c:v>18337</c:v>
                </c:pt>
                <c:pt idx="10634">
                  <c:v>18338</c:v>
                </c:pt>
                <c:pt idx="10635">
                  <c:v>18339</c:v>
                </c:pt>
                <c:pt idx="10636">
                  <c:v>18340</c:v>
                </c:pt>
                <c:pt idx="10637">
                  <c:v>18341</c:v>
                </c:pt>
                <c:pt idx="10638">
                  <c:v>18342</c:v>
                </c:pt>
                <c:pt idx="10639">
                  <c:v>18343</c:v>
                </c:pt>
                <c:pt idx="10640">
                  <c:v>18344</c:v>
                </c:pt>
                <c:pt idx="10641">
                  <c:v>18345</c:v>
                </c:pt>
                <c:pt idx="10642">
                  <c:v>18346</c:v>
                </c:pt>
                <c:pt idx="10643">
                  <c:v>18347</c:v>
                </c:pt>
                <c:pt idx="10644">
                  <c:v>18348</c:v>
                </c:pt>
                <c:pt idx="10645">
                  <c:v>18349</c:v>
                </c:pt>
                <c:pt idx="10646">
                  <c:v>18350</c:v>
                </c:pt>
                <c:pt idx="10647">
                  <c:v>18351</c:v>
                </c:pt>
                <c:pt idx="10648">
                  <c:v>18352</c:v>
                </c:pt>
                <c:pt idx="10649">
                  <c:v>18353</c:v>
                </c:pt>
                <c:pt idx="10650">
                  <c:v>18354</c:v>
                </c:pt>
                <c:pt idx="10651">
                  <c:v>18355</c:v>
                </c:pt>
                <c:pt idx="10652">
                  <c:v>18356</c:v>
                </c:pt>
                <c:pt idx="10653">
                  <c:v>18357</c:v>
                </c:pt>
                <c:pt idx="10654">
                  <c:v>18358</c:v>
                </c:pt>
                <c:pt idx="10655">
                  <c:v>18359</c:v>
                </c:pt>
                <c:pt idx="10656">
                  <c:v>18360</c:v>
                </c:pt>
                <c:pt idx="10657">
                  <c:v>18361</c:v>
                </c:pt>
                <c:pt idx="10658">
                  <c:v>18362</c:v>
                </c:pt>
                <c:pt idx="10659">
                  <c:v>18363</c:v>
                </c:pt>
                <c:pt idx="10660">
                  <c:v>18364</c:v>
                </c:pt>
                <c:pt idx="10661">
                  <c:v>18365</c:v>
                </c:pt>
                <c:pt idx="10662">
                  <c:v>18366</c:v>
                </c:pt>
                <c:pt idx="10663">
                  <c:v>18367</c:v>
                </c:pt>
                <c:pt idx="10664">
                  <c:v>18368</c:v>
                </c:pt>
                <c:pt idx="10665">
                  <c:v>18369</c:v>
                </c:pt>
                <c:pt idx="10666">
                  <c:v>18370</c:v>
                </c:pt>
                <c:pt idx="10667">
                  <c:v>18371</c:v>
                </c:pt>
                <c:pt idx="10668">
                  <c:v>18372</c:v>
                </c:pt>
                <c:pt idx="10669">
                  <c:v>18373</c:v>
                </c:pt>
                <c:pt idx="10670">
                  <c:v>18374</c:v>
                </c:pt>
                <c:pt idx="10671">
                  <c:v>18375</c:v>
                </c:pt>
                <c:pt idx="10672">
                  <c:v>18376</c:v>
                </c:pt>
                <c:pt idx="10673">
                  <c:v>18377</c:v>
                </c:pt>
                <c:pt idx="10674">
                  <c:v>18378</c:v>
                </c:pt>
                <c:pt idx="10675">
                  <c:v>18379</c:v>
                </c:pt>
                <c:pt idx="10676">
                  <c:v>18380</c:v>
                </c:pt>
                <c:pt idx="10677">
                  <c:v>18381</c:v>
                </c:pt>
                <c:pt idx="10678">
                  <c:v>18382</c:v>
                </c:pt>
                <c:pt idx="10679">
                  <c:v>18383</c:v>
                </c:pt>
                <c:pt idx="10680">
                  <c:v>18384</c:v>
                </c:pt>
                <c:pt idx="10681">
                  <c:v>18385</c:v>
                </c:pt>
                <c:pt idx="10682">
                  <c:v>18386</c:v>
                </c:pt>
                <c:pt idx="10683">
                  <c:v>18387</c:v>
                </c:pt>
                <c:pt idx="10684">
                  <c:v>18388</c:v>
                </c:pt>
                <c:pt idx="10685">
                  <c:v>18389</c:v>
                </c:pt>
                <c:pt idx="10686">
                  <c:v>18390</c:v>
                </c:pt>
                <c:pt idx="10687">
                  <c:v>18391</c:v>
                </c:pt>
                <c:pt idx="10688">
                  <c:v>18392</c:v>
                </c:pt>
                <c:pt idx="10689">
                  <c:v>18393</c:v>
                </c:pt>
                <c:pt idx="10690">
                  <c:v>18394</c:v>
                </c:pt>
                <c:pt idx="10691">
                  <c:v>18395</c:v>
                </c:pt>
                <c:pt idx="10692">
                  <c:v>18396</c:v>
                </c:pt>
                <c:pt idx="10693">
                  <c:v>18397</c:v>
                </c:pt>
                <c:pt idx="10694">
                  <c:v>18398</c:v>
                </c:pt>
                <c:pt idx="10695">
                  <c:v>18399</c:v>
                </c:pt>
                <c:pt idx="10696">
                  <c:v>18400</c:v>
                </c:pt>
                <c:pt idx="10697">
                  <c:v>18401</c:v>
                </c:pt>
                <c:pt idx="10698">
                  <c:v>18402</c:v>
                </c:pt>
                <c:pt idx="10699">
                  <c:v>18403</c:v>
                </c:pt>
                <c:pt idx="10700">
                  <c:v>18404</c:v>
                </c:pt>
                <c:pt idx="10701">
                  <c:v>18405</c:v>
                </c:pt>
                <c:pt idx="10702">
                  <c:v>18406</c:v>
                </c:pt>
                <c:pt idx="10703">
                  <c:v>18407</c:v>
                </c:pt>
                <c:pt idx="10704">
                  <c:v>18408</c:v>
                </c:pt>
                <c:pt idx="10705">
                  <c:v>18409</c:v>
                </c:pt>
                <c:pt idx="10706">
                  <c:v>18410</c:v>
                </c:pt>
                <c:pt idx="10707">
                  <c:v>18411</c:v>
                </c:pt>
                <c:pt idx="10708">
                  <c:v>18412</c:v>
                </c:pt>
                <c:pt idx="10709">
                  <c:v>18413</c:v>
                </c:pt>
                <c:pt idx="10710">
                  <c:v>18414</c:v>
                </c:pt>
                <c:pt idx="10711">
                  <c:v>18415</c:v>
                </c:pt>
                <c:pt idx="10712">
                  <c:v>18416</c:v>
                </c:pt>
                <c:pt idx="10713">
                  <c:v>18417</c:v>
                </c:pt>
                <c:pt idx="10714">
                  <c:v>18418</c:v>
                </c:pt>
                <c:pt idx="10715">
                  <c:v>18419</c:v>
                </c:pt>
                <c:pt idx="10716">
                  <c:v>18420</c:v>
                </c:pt>
                <c:pt idx="10717">
                  <c:v>18421</c:v>
                </c:pt>
                <c:pt idx="10718">
                  <c:v>18422</c:v>
                </c:pt>
                <c:pt idx="10719">
                  <c:v>18423</c:v>
                </c:pt>
                <c:pt idx="10720">
                  <c:v>18424</c:v>
                </c:pt>
                <c:pt idx="10721">
                  <c:v>18425</c:v>
                </c:pt>
                <c:pt idx="10722">
                  <c:v>18426</c:v>
                </c:pt>
                <c:pt idx="10723">
                  <c:v>18427</c:v>
                </c:pt>
                <c:pt idx="10724">
                  <c:v>18428</c:v>
                </c:pt>
                <c:pt idx="10725">
                  <c:v>18429</c:v>
                </c:pt>
                <c:pt idx="10726">
                  <c:v>18430</c:v>
                </c:pt>
                <c:pt idx="10727">
                  <c:v>18431</c:v>
                </c:pt>
                <c:pt idx="10728">
                  <c:v>18432</c:v>
                </c:pt>
                <c:pt idx="10729">
                  <c:v>18433</c:v>
                </c:pt>
                <c:pt idx="10730">
                  <c:v>18434</c:v>
                </c:pt>
                <c:pt idx="10731">
                  <c:v>18435</c:v>
                </c:pt>
                <c:pt idx="10732">
                  <c:v>18436</c:v>
                </c:pt>
                <c:pt idx="10733">
                  <c:v>18437</c:v>
                </c:pt>
                <c:pt idx="10734">
                  <c:v>18438</c:v>
                </c:pt>
                <c:pt idx="10735">
                  <c:v>18439</c:v>
                </c:pt>
                <c:pt idx="10736">
                  <c:v>18440</c:v>
                </c:pt>
                <c:pt idx="10737">
                  <c:v>18441</c:v>
                </c:pt>
                <c:pt idx="10738">
                  <c:v>18442</c:v>
                </c:pt>
                <c:pt idx="10739">
                  <c:v>18443</c:v>
                </c:pt>
                <c:pt idx="10740">
                  <c:v>18444</c:v>
                </c:pt>
                <c:pt idx="10741">
                  <c:v>18445</c:v>
                </c:pt>
                <c:pt idx="10742">
                  <c:v>18446</c:v>
                </c:pt>
                <c:pt idx="10743">
                  <c:v>18447</c:v>
                </c:pt>
                <c:pt idx="10744">
                  <c:v>18448</c:v>
                </c:pt>
                <c:pt idx="10745">
                  <c:v>18449</c:v>
                </c:pt>
                <c:pt idx="10746">
                  <c:v>18450</c:v>
                </c:pt>
                <c:pt idx="10747">
                  <c:v>18451</c:v>
                </c:pt>
                <c:pt idx="10748">
                  <c:v>18452</c:v>
                </c:pt>
                <c:pt idx="10749">
                  <c:v>18453</c:v>
                </c:pt>
                <c:pt idx="10750">
                  <c:v>18454</c:v>
                </c:pt>
                <c:pt idx="10751">
                  <c:v>18455</c:v>
                </c:pt>
                <c:pt idx="10752">
                  <c:v>18456</c:v>
                </c:pt>
                <c:pt idx="10753">
                  <c:v>18457</c:v>
                </c:pt>
                <c:pt idx="10754">
                  <c:v>18458</c:v>
                </c:pt>
                <c:pt idx="10755">
                  <c:v>18459</c:v>
                </c:pt>
                <c:pt idx="10756">
                  <c:v>18460</c:v>
                </c:pt>
                <c:pt idx="10757">
                  <c:v>18461</c:v>
                </c:pt>
                <c:pt idx="10758">
                  <c:v>18462</c:v>
                </c:pt>
                <c:pt idx="10759">
                  <c:v>18463</c:v>
                </c:pt>
                <c:pt idx="10760">
                  <c:v>18464</c:v>
                </c:pt>
                <c:pt idx="10761">
                  <c:v>18465</c:v>
                </c:pt>
                <c:pt idx="10762">
                  <c:v>18466</c:v>
                </c:pt>
                <c:pt idx="10763">
                  <c:v>18467</c:v>
                </c:pt>
                <c:pt idx="10764">
                  <c:v>18468</c:v>
                </c:pt>
                <c:pt idx="10765">
                  <c:v>18469</c:v>
                </c:pt>
                <c:pt idx="10766">
                  <c:v>18470</c:v>
                </c:pt>
                <c:pt idx="10767">
                  <c:v>18471</c:v>
                </c:pt>
                <c:pt idx="10768">
                  <c:v>18472</c:v>
                </c:pt>
                <c:pt idx="10769">
                  <c:v>18473</c:v>
                </c:pt>
                <c:pt idx="10770">
                  <c:v>18474</c:v>
                </c:pt>
                <c:pt idx="10771">
                  <c:v>18475</c:v>
                </c:pt>
                <c:pt idx="10772">
                  <c:v>18476</c:v>
                </c:pt>
                <c:pt idx="10773">
                  <c:v>18477</c:v>
                </c:pt>
                <c:pt idx="10774">
                  <c:v>18478</c:v>
                </c:pt>
                <c:pt idx="10775">
                  <c:v>18479</c:v>
                </c:pt>
                <c:pt idx="10776">
                  <c:v>18480</c:v>
                </c:pt>
                <c:pt idx="10777">
                  <c:v>18481</c:v>
                </c:pt>
                <c:pt idx="10778">
                  <c:v>18482</c:v>
                </c:pt>
                <c:pt idx="10779">
                  <c:v>18483</c:v>
                </c:pt>
                <c:pt idx="10780">
                  <c:v>18484</c:v>
                </c:pt>
                <c:pt idx="10781">
                  <c:v>18485</c:v>
                </c:pt>
                <c:pt idx="10782">
                  <c:v>18486</c:v>
                </c:pt>
                <c:pt idx="10783">
                  <c:v>18487</c:v>
                </c:pt>
                <c:pt idx="10784">
                  <c:v>18488</c:v>
                </c:pt>
                <c:pt idx="10785">
                  <c:v>18489</c:v>
                </c:pt>
                <c:pt idx="10786">
                  <c:v>18490</c:v>
                </c:pt>
                <c:pt idx="10787">
                  <c:v>18491</c:v>
                </c:pt>
                <c:pt idx="10788">
                  <c:v>18492</c:v>
                </c:pt>
                <c:pt idx="10789">
                  <c:v>18493</c:v>
                </c:pt>
                <c:pt idx="10790">
                  <c:v>18494</c:v>
                </c:pt>
                <c:pt idx="10791">
                  <c:v>18495</c:v>
                </c:pt>
                <c:pt idx="10792">
                  <c:v>18496</c:v>
                </c:pt>
                <c:pt idx="10793">
                  <c:v>18497</c:v>
                </c:pt>
                <c:pt idx="10794">
                  <c:v>18498</c:v>
                </c:pt>
                <c:pt idx="10795">
                  <c:v>18499</c:v>
                </c:pt>
                <c:pt idx="10796">
                  <c:v>18500</c:v>
                </c:pt>
                <c:pt idx="10797">
                  <c:v>18501</c:v>
                </c:pt>
                <c:pt idx="10798">
                  <c:v>18502</c:v>
                </c:pt>
                <c:pt idx="10799">
                  <c:v>18503</c:v>
                </c:pt>
                <c:pt idx="10800">
                  <c:v>18504</c:v>
                </c:pt>
                <c:pt idx="10801">
                  <c:v>18505</c:v>
                </c:pt>
                <c:pt idx="10802">
                  <c:v>18506</c:v>
                </c:pt>
                <c:pt idx="10803">
                  <c:v>18507</c:v>
                </c:pt>
                <c:pt idx="10804">
                  <c:v>18508</c:v>
                </c:pt>
                <c:pt idx="10805">
                  <c:v>18509</c:v>
                </c:pt>
                <c:pt idx="10806">
                  <c:v>18510</c:v>
                </c:pt>
                <c:pt idx="10807">
                  <c:v>18511</c:v>
                </c:pt>
                <c:pt idx="10808">
                  <c:v>18512</c:v>
                </c:pt>
                <c:pt idx="10809">
                  <c:v>18513</c:v>
                </c:pt>
                <c:pt idx="10810">
                  <c:v>18514</c:v>
                </c:pt>
                <c:pt idx="10811">
                  <c:v>18515</c:v>
                </c:pt>
                <c:pt idx="10812">
                  <c:v>18516</c:v>
                </c:pt>
                <c:pt idx="10813">
                  <c:v>18517</c:v>
                </c:pt>
                <c:pt idx="10814">
                  <c:v>18518</c:v>
                </c:pt>
                <c:pt idx="10815">
                  <c:v>18519</c:v>
                </c:pt>
                <c:pt idx="10816">
                  <c:v>18520</c:v>
                </c:pt>
                <c:pt idx="10817">
                  <c:v>18521</c:v>
                </c:pt>
                <c:pt idx="10818">
                  <c:v>18522</c:v>
                </c:pt>
                <c:pt idx="10819">
                  <c:v>18523</c:v>
                </c:pt>
                <c:pt idx="10820">
                  <c:v>18524</c:v>
                </c:pt>
                <c:pt idx="10821">
                  <c:v>18525</c:v>
                </c:pt>
                <c:pt idx="10822">
                  <c:v>18526</c:v>
                </c:pt>
                <c:pt idx="10823">
                  <c:v>18527</c:v>
                </c:pt>
                <c:pt idx="10824">
                  <c:v>18528</c:v>
                </c:pt>
                <c:pt idx="10825">
                  <c:v>18529</c:v>
                </c:pt>
                <c:pt idx="10826">
                  <c:v>18530</c:v>
                </c:pt>
                <c:pt idx="10827">
                  <c:v>18531</c:v>
                </c:pt>
                <c:pt idx="10828">
                  <c:v>18532</c:v>
                </c:pt>
                <c:pt idx="10829">
                  <c:v>18533</c:v>
                </c:pt>
                <c:pt idx="10830">
                  <c:v>18534</c:v>
                </c:pt>
                <c:pt idx="10831">
                  <c:v>18535</c:v>
                </c:pt>
                <c:pt idx="10832">
                  <c:v>18536</c:v>
                </c:pt>
                <c:pt idx="10833">
                  <c:v>18537</c:v>
                </c:pt>
                <c:pt idx="10834">
                  <c:v>18538</c:v>
                </c:pt>
                <c:pt idx="10835">
                  <c:v>18539</c:v>
                </c:pt>
                <c:pt idx="10836">
                  <c:v>18540</c:v>
                </c:pt>
                <c:pt idx="10837">
                  <c:v>18541</c:v>
                </c:pt>
                <c:pt idx="10838">
                  <c:v>18542</c:v>
                </c:pt>
                <c:pt idx="10839">
                  <c:v>18543</c:v>
                </c:pt>
                <c:pt idx="10840">
                  <c:v>18544</c:v>
                </c:pt>
                <c:pt idx="10841">
                  <c:v>18545</c:v>
                </c:pt>
                <c:pt idx="10842">
                  <c:v>18546</c:v>
                </c:pt>
                <c:pt idx="10843">
                  <c:v>18547</c:v>
                </c:pt>
                <c:pt idx="10844">
                  <c:v>18548</c:v>
                </c:pt>
                <c:pt idx="10845">
                  <c:v>18549</c:v>
                </c:pt>
                <c:pt idx="10846">
                  <c:v>18550</c:v>
                </c:pt>
                <c:pt idx="10847">
                  <c:v>18551</c:v>
                </c:pt>
                <c:pt idx="10848">
                  <c:v>18552</c:v>
                </c:pt>
                <c:pt idx="10849">
                  <c:v>18553</c:v>
                </c:pt>
                <c:pt idx="10850">
                  <c:v>18554</c:v>
                </c:pt>
                <c:pt idx="10851">
                  <c:v>18555</c:v>
                </c:pt>
                <c:pt idx="10852">
                  <c:v>18556</c:v>
                </c:pt>
                <c:pt idx="10853">
                  <c:v>18557</c:v>
                </c:pt>
                <c:pt idx="10854">
                  <c:v>18558</c:v>
                </c:pt>
                <c:pt idx="10855">
                  <c:v>18559</c:v>
                </c:pt>
                <c:pt idx="10856">
                  <c:v>18560</c:v>
                </c:pt>
                <c:pt idx="10857">
                  <c:v>18561</c:v>
                </c:pt>
                <c:pt idx="10858">
                  <c:v>18562</c:v>
                </c:pt>
                <c:pt idx="10859">
                  <c:v>18563</c:v>
                </c:pt>
                <c:pt idx="10860">
                  <c:v>18564</c:v>
                </c:pt>
                <c:pt idx="10861">
                  <c:v>18565</c:v>
                </c:pt>
                <c:pt idx="10862">
                  <c:v>18566</c:v>
                </c:pt>
                <c:pt idx="10863">
                  <c:v>18567</c:v>
                </c:pt>
                <c:pt idx="10864">
                  <c:v>18568</c:v>
                </c:pt>
                <c:pt idx="10865">
                  <c:v>18569</c:v>
                </c:pt>
                <c:pt idx="10866">
                  <c:v>18570</c:v>
                </c:pt>
                <c:pt idx="10867">
                  <c:v>18571</c:v>
                </c:pt>
                <c:pt idx="10868">
                  <c:v>18572</c:v>
                </c:pt>
                <c:pt idx="10869">
                  <c:v>18573</c:v>
                </c:pt>
                <c:pt idx="10870">
                  <c:v>18574</c:v>
                </c:pt>
                <c:pt idx="10871">
                  <c:v>18575</c:v>
                </c:pt>
                <c:pt idx="10872">
                  <c:v>18576</c:v>
                </c:pt>
                <c:pt idx="10873">
                  <c:v>18577</c:v>
                </c:pt>
                <c:pt idx="10874">
                  <c:v>18578</c:v>
                </c:pt>
                <c:pt idx="10875">
                  <c:v>18579</c:v>
                </c:pt>
                <c:pt idx="10876">
                  <c:v>18580</c:v>
                </c:pt>
                <c:pt idx="10877">
                  <c:v>18581</c:v>
                </c:pt>
                <c:pt idx="10878">
                  <c:v>18582</c:v>
                </c:pt>
                <c:pt idx="10879">
                  <c:v>18583</c:v>
                </c:pt>
                <c:pt idx="10880">
                  <c:v>18584</c:v>
                </c:pt>
                <c:pt idx="10881">
                  <c:v>18585</c:v>
                </c:pt>
                <c:pt idx="10882">
                  <c:v>18586</c:v>
                </c:pt>
                <c:pt idx="10883">
                  <c:v>18587</c:v>
                </c:pt>
                <c:pt idx="10884">
                  <c:v>18588</c:v>
                </c:pt>
                <c:pt idx="10885">
                  <c:v>18589</c:v>
                </c:pt>
                <c:pt idx="10886">
                  <c:v>18590</c:v>
                </c:pt>
                <c:pt idx="10887">
                  <c:v>18591</c:v>
                </c:pt>
                <c:pt idx="10888">
                  <c:v>18592</c:v>
                </c:pt>
                <c:pt idx="10889">
                  <c:v>18593</c:v>
                </c:pt>
                <c:pt idx="10890">
                  <c:v>18594</c:v>
                </c:pt>
                <c:pt idx="10891">
                  <c:v>18595</c:v>
                </c:pt>
                <c:pt idx="10892">
                  <c:v>18596</c:v>
                </c:pt>
                <c:pt idx="10893">
                  <c:v>18597</c:v>
                </c:pt>
                <c:pt idx="10894">
                  <c:v>18598</c:v>
                </c:pt>
                <c:pt idx="10895">
                  <c:v>18599</c:v>
                </c:pt>
                <c:pt idx="10896">
                  <c:v>18600</c:v>
                </c:pt>
                <c:pt idx="10897">
                  <c:v>18601</c:v>
                </c:pt>
                <c:pt idx="10898">
                  <c:v>18602</c:v>
                </c:pt>
                <c:pt idx="10899">
                  <c:v>18603</c:v>
                </c:pt>
                <c:pt idx="10900">
                  <c:v>18604</c:v>
                </c:pt>
                <c:pt idx="10901">
                  <c:v>18605</c:v>
                </c:pt>
                <c:pt idx="10902">
                  <c:v>18606</c:v>
                </c:pt>
                <c:pt idx="10903">
                  <c:v>18607</c:v>
                </c:pt>
                <c:pt idx="10904">
                  <c:v>18608</c:v>
                </c:pt>
                <c:pt idx="10905">
                  <c:v>18609</c:v>
                </c:pt>
                <c:pt idx="10906">
                  <c:v>18610</c:v>
                </c:pt>
                <c:pt idx="10907">
                  <c:v>18611</c:v>
                </c:pt>
                <c:pt idx="10908">
                  <c:v>18612</c:v>
                </c:pt>
                <c:pt idx="10909">
                  <c:v>18613</c:v>
                </c:pt>
                <c:pt idx="10910">
                  <c:v>18614</c:v>
                </c:pt>
                <c:pt idx="10911">
                  <c:v>18615</c:v>
                </c:pt>
                <c:pt idx="10912">
                  <c:v>18616</c:v>
                </c:pt>
                <c:pt idx="10913">
                  <c:v>18617</c:v>
                </c:pt>
                <c:pt idx="10914">
                  <c:v>18618</c:v>
                </c:pt>
                <c:pt idx="10915">
                  <c:v>18619</c:v>
                </c:pt>
                <c:pt idx="10916">
                  <c:v>18620</c:v>
                </c:pt>
                <c:pt idx="10917">
                  <c:v>18621</c:v>
                </c:pt>
                <c:pt idx="10918">
                  <c:v>18622</c:v>
                </c:pt>
                <c:pt idx="10919">
                  <c:v>18623</c:v>
                </c:pt>
                <c:pt idx="10920">
                  <c:v>18624</c:v>
                </c:pt>
                <c:pt idx="10921">
                  <c:v>18625</c:v>
                </c:pt>
                <c:pt idx="10922">
                  <c:v>18626</c:v>
                </c:pt>
                <c:pt idx="10923">
                  <c:v>18627</c:v>
                </c:pt>
                <c:pt idx="10924">
                  <c:v>18628</c:v>
                </c:pt>
                <c:pt idx="10925">
                  <c:v>18629</c:v>
                </c:pt>
                <c:pt idx="10926">
                  <c:v>18630</c:v>
                </c:pt>
                <c:pt idx="10927">
                  <c:v>18631</c:v>
                </c:pt>
                <c:pt idx="10928">
                  <c:v>18632</c:v>
                </c:pt>
                <c:pt idx="10929">
                  <c:v>18633</c:v>
                </c:pt>
                <c:pt idx="10930">
                  <c:v>18634</c:v>
                </c:pt>
                <c:pt idx="10931">
                  <c:v>18635</c:v>
                </c:pt>
                <c:pt idx="10932">
                  <c:v>18636</c:v>
                </c:pt>
                <c:pt idx="10933">
                  <c:v>18637</c:v>
                </c:pt>
                <c:pt idx="10934">
                  <c:v>18638</c:v>
                </c:pt>
                <c:pt idx="10935">
                  <c:v>18639</c:v>
                </c:pt>
                <c:pt idx="10936">
                  <c:v>18640</c:v>
                </c:pt>
                <c:pt idx="10937">
                  <c:v>18641</c:v>
                </c:pt>
                <c:pt idx="10938">
                  <c:v>18642</c:v>
                </c:pt>
                <c:pt idx="10939">
                  <c:v>18643</c:v>
                </c:pt>
                <c:pt idx="10940">
                  <c:v>18644</c:v>
                </c:pt>
                <c:pt idx="10941">
                  <c:v>18645</c:v>
                </c:pt>
                <c:pt idx="10942">
                  <c:v>18646</c:v>
                </c:pt>
                <c:pt idx="10943">
                  <c:v>18647</c:v>
                </c:pt>
                <c:pt idx="10944">
                  <c:v>18648</c:v>
                </c:pt>
                <c:pt idx="10945">
                  <c:v>18649</c:v>
                </c:pt>
                <c:pt idx="10946">
                  <c:v>18650</c:v>
                </c:pt>
                <c:pt idx="10947">
                  <c:v>18651</c:v>
                </c:pt>
                <c:pt idx="10948">
                  <c:v>18652</c:v>
                </c:pt>
                <c:pt idx="10949">
                  <c:v>18653</c:v>
                </c:pt>
                <c:pt idx="10950">
                  <c:v>18654</c:v>
                </c:pt>
                <c:pt idx="10951">
                  <c:v>18655</c:v>
                </c:pt>
                <c:pt idx="10952">
                  <c:v>18656</c:v>
                </c:pt>
                <c:pt idx="10953">
                  <c:v>18657</c:v>
                </c:pt>
                <c:pt idx="10954">
                  <c:v>18658</c:v>
                </c:pt>
                <c:pt idx="10955">
                  <c:v>18659</c:v>
                </c:pt>
                <c:pt idx="10956">
                  <c:v>18660</c:v>
                </c:pt>
                <c:pt idx="10957">
                  <c:v>18661</c:v>
                </c:pt>
                <c:pt idx="10958">
                  <c:v>18662</c:v>
                </c:pt>
                <c:pt idx="10959">
                  <c:v>18663</c:v>
                </c:pt>
                <c:pt idx="10960">
                  <c:v>18664</c:v>
                </c:pt>
                <c:pt idx="10961">
                  <c:v>18665</c:v>
                </c:pt>
                <c:pt idx="10962">
                  <c:v>18666</c:v>
                </c:pt>
                <c:pt idx="10963">
                  <c:v>18667</c:v>
                </c:pt>
                <c:pt idx="10964">
                  <c:v>18668</c:v>
                </c:pt>
                <c:pt idx="10965">
                  <c:v>18669</c:v>
                </c:pt>
                <c:pt idx="10966">
                  <c:v>18670</c:v>
                </c:pt>
                <c:pt idx="10967">
                  <c:v>18671</c:v>
                </c:pt>
                <c:pt idx="10968">
                  <c:v>18672</c:v>
                </c:pt>
                <c:pt idx="10969">
                  <c:v>18673</c:v>
                </c:pt>
                <c:pt idx="10970">
                  <c:v>18674</c:v>
                </c:pt>
                <c:pt idx="10971">
                  <c:v>18675</c:v>
                </c:pt>
                <c:pt idx="10972">
                  <c:v>18676</c:v>
                </c:pt>
                <c:pt idx="10973">
                  <c:v>18677</c:v>
                </c:pt>
                <c:pt idx="10974">
                  <c:v>18678</c:v>
                </c:pt>
                <c:pt idx="10975">
                  <c:v>18679</c:v>
                </c:pt>
                <c:pt idx="10976">
                  <c:v>18680</c:v>
                </c:pt>
                <c:pt idx="10977">
                  <c:v>18681</c:v>
                </c:pt>
                <c:pt idx="10978">
                  <c:v>18682</c:v>
                </c:pt>
                <c:pt idx="10979">
                  <c:v>18683</c:v>
                </c:pt>
                <c:pt idx="10980">
                  <c:v>18684</c:v>
                </c:pt>
                <c:pt idx="10981">
                  <c:v>18685</c:v>
                </c:pt>
                <c:pt idx="10982">
                  <c:v>18686</c:v>
                </c:pt>
                <c:pt idx="10983">
                  <c:v>18687</c:v>
                </c:pt>
                <c:pt idx="10984">
                  <c:v>18688</c:v>
                </c:pt>
                <c:pt idx="10985">
                  <c:v>18689</c:v>
                </c:pt>
                <c:pt idx="10986">
                  <c:v>18690</c:v>
                </c:pt>
                <c:pt idx="10987">
                  <c:v>18691</c:v>
                </c:pt>
                <c:pt idx="10988">
                  <c:v>18692</c:v>
                </c:pt>
                <c:pt idx="10989">
                  <c:v>18693</c:v>
                </c:pt>
                <c:pt idx="10990">
                  <c:v>18694</c:v>
                </c:pt>
                <c:pt idx="10991">
                  <c:v>18695</c:v>
                </c:pt>
                <c:pt idx="10992">
                  <c:v>18696</c:v>
                </c:pt>
                <c:pt idx="10993">
                  <c:v>18697</c:v>
                </c:pt>
                <c:pt idx="10994">
                  <c:v>18698</c:v>
                </c:pt>
                <c:pt idx="10995">
                  <c:v>18699</c:v>
                </c:pt>
                <c:pt idx="10996">
                  <c:v>18700</c:v>
                </c:pt>
                <c:pt idx="10997">
                  <c:v>18701</c:v>
                </c:pt>
                <c:pt idx="10998">
                  <c:v>18702</c:v>
                </c:pt>
                <c:pt idx="10999">
                  <c:v>18703</c:v>
                </c:pt>
                <c:pt idx="11000">
                  <c:v>18704</c:v>
                </c:pt>
                <c:pt idx="11001">
                  <c:v>18705</c:v>
                </c:pt>
                <c:pt idx="11002">
                  <c:v>18706</c:v>
                </c:pt>
                <c:pt idx="11003">
                  <c:v>18707</c:v>
                </c:pt>
                <c:pt idx="11004">
                  <c:v>18708</c:v>
                </c:pt>
                <c:pt idx="11005">
                  <c:v>18709</c:v>
                </c:pt>
                <c:pt idx="11006">
                  <c:v>18710</c:v>
                </c:pt>
                <c:pt idx="11007">
                  <c:v>18711</c:v>
                </c:pt>
                <c:pt idx="11008">
                  <c:v>18712</c:v>
                </c:pt>
                <c:pt idx="11009">
                  <c:v>18713</c:v>
                </c:pt>
                <c:pt idx="11010">
                  <c:v>18714</c:v>
                </c:pt>
                <c:pt idx="11011">
                  <c:v>18715</c:v>
                </c:pt>
                <c:pt idx="11012">
                  <c:v>18716</c:v>
                </c:pt>
                <c:pt idx="11013">
                  <c:v>18717</c:v>
                </c:pt>
                <c:pt idx="11014">
                  <c:v>18718</c:v>
                </c:pt>
                <c:pt idx="11015">
                  <c:v>18719</c:v>
                </c:pt>
                <c:pt idx="11016">
                  <c:v>18720</c:v>
                </c:pt>
                <c:pt idx="11017">
                  <c:v>18721</c:v>
                </c:pt>
                <c:pt idx="11018">
                  <c:v>18722</c:v>
                </c:pt>
                <c:pt idx="11019">
                  <c:v>18723</c:v>
                </c:pt>
                <c:pt idx="11020">
                  <c:v>18724</c:v>
                </c:pt>
                <c:pt idx="11021">
                  <c:v>18725</c:v>
                </c:pt>
                <c:pt idx="11022">
                  <c:v>18726</c:v>
                </c:pt>
                <c:pt idx="11023">
                  <c:v>18727</c:v>
                </c:pt>
                <c:pt idx="11024">
                  <c:v>18728</c:v>
                </c:pt>
                <c:pt idx="11025">
                  <c:v>18729</c:v>
                </c:pt>
                <c:pt idx="11026">
                  <c:v>18730</c:v>
                </c:pt>
                <c:pt idx="11027">
                  <c:v>18731</c:v>
                </c:pt>
                <c:pt idx="11028">
                  <c:v>18732</c:v>
                </c:pt>
                <c:pt idx="11029">
                  <c:v>18733</c:v>
                </c:pt>
                <c:pt idx="11030">
                  <c:v>18734</c:v>
                </c:pt>
                <c:pt idx="11031">
                  <c:v>18735</c:v>
                </c:pt>
                <c:pt idx="11032">
                  <c:v>18736</c:v>
                </c:pt>
                <c:pt idx="11033">
                  <c:v>18737</c:v>
                </c:pt>
                <c:pt idx="11034">
                  <c:v>18738</c:v>
                </c:pt>
                <c:pt idx="11035">
                  <c:v>18739</c:v>
                </c:pt>
                <c:pt idx="11036">
                  <c:v>18740</c:v>
                </c:pt>
                <c:pt idx="11037">
                  <c:v>18741</c:v>
                </c:pt>
                <c:pt idx="11038">
                  <c:v>18742</c:v>
                </c:pt>
                <c:pt idx="11039">
                  <c:v>18743</c:v>
                </c:pt>
                <c:pt idx="11040">
                  <c:v>18744</c:v>
                </c:pt>
                <c:pt idx="11041">
                  <c:v>18745</c:v>
                </c:pt>
                <c:pt idx="11042">
                  <c:v>18746</c:v>
                </c:pt>
                <c:pt idx="11043">
                  <c:v>18747</c:v>
                </c:pt>
                <c:pt idx="11044">
                  <c:v>18748</c:v>
                </c:pt>
                <c:pt idx="11045">
                  <c:v>18749</c:v>
                </c:pt>
                <c:pt idx="11046">
                  <c:v>18750</c:v>
                </c:pt>
                <c:pt idx="11047">
                  <c:v>18751</c:v>
                </c:pt>
                <c:pt idx="11048">
                  <c:v>18752</c:v>
                </c:pt>
                <c:pt idx="11049">
                  <c:v>18753</c:v>
                </c:pt>
                <c:pt idx="11050">
                  <c:v>18754</c:v>
                </c:pt>
                <c:pt idx="11051">
                  <c:v>18755</c:v>
                </c:pt>
                <c:pt idx="11052">
                  <c:v>18756</c:v>
                </c:pt>
                <c:pt idx="11053">
                  <c:v>18757</c:v>
                </c:pt>
                <c:pt idx="11054">
                  <c:v>18758</c:v>
                </c:pt>
                <c:pt idx="11055">
                  <c:v>18759</c:v>
                </c:pt>
                <c:pt idx="11056">
                  <c:v>18760</c:v>
                </c:pt>
                <c:pt idx="11057">
                  <c:v>18761</c:v>
                </c:pt>
                <c:pt idx="11058">
                  <c:v>18762</c:v>
                </c:pt>
                <c:pt idx="11059">
                  <c:v>18763</c:v>
                </c:pt>
                <c:pt idx="11060">
                  <c:v>18764</c:v>
                </c:pt>
                <c:pt idx="11061">
                  <c:v>18765</c:v>
                </c:pt>
                <c:pt idx="11062">
                  <c:v>18766</c:v>
                </c:pt>
                <c:pt idx="11063">
                  <c:v>18767</c:v>
                </c:pt>
                <c:pt idx="11064">
                  <c:v>18768</c:v>
                </c:pt>
                <c:pt idx="11065">
                  <c:v>18769</c:v>
                </c:pt>
                <c:pt idx="11066">
                  <c:v>18770</c:v>
                </c:pt>
                <c:pt idx="11067">
                  <c:v>18771</c:v>
                </c:pt>
                <c:pt idx="11068">
                  <c:v>18772</c:v>
                </c:pt>
                <c:pt idx="11069">
                  <c:v>18773</c:v>
                </c:pt>
                <c:pt idx="11070">
                  <c:v>18774</c:v>
                </c:pt>
                <c:pt idx="11071">
                  <c:v>18775</c:v>
                </c:pt>
                <c:pt idx="11072">
                  <c:v>18776</c:v>
                </c:pt>
                <c:pt idx="11073">
                  <c:v>18777</c:v>
                </c:pt>
                <c:pt idx="11074">
                  <c:v>18778</c:v>
                </c:pt>
                <c:pt idx="11075">
                  <c:v>18779</c:v>
                </c:pt>
                <c:pt idx="11076">
                  <c:v>18780</c:v>
                </c:pt>
                <c:pt idx="11077">
                  <c:v>18781</c:v>
                </c:pt>
                <c:pt idx="11078">
                  <c:v>18782</c:v>
                </c:pt>
                <c:pt idx="11079">
                  <c:v>18783</c:v>
                </c:pt>
                <c:pt idx="11080">
                  <c:v>18784</c:v>
                </c:pt>
                <c:pt idx="11081">
                  <c:v>18785</c:v>
                </c:pt>
                <c:pt idx="11082">
                  <c:v>18786</c:v>
                </c:pt>
                <c:pt idx="11083">
                  <c:v>18787</c:v>
                </c:pt>
                <c:pt idx="11084">
                  <c:v>18788</c:v>
                </c:pt>
                <c:pt idx="11085">
                  <c:v>18789</c:v>
                </c:pt>
                <c:pt idx="11086">
                  <c:v>18790</c:v>
                </c:pt>
                <c:pt idx="11087">
                  <c:v>18791</c:v>
                </c:pt>
                <c:pt idx="11088">
                  <c:v>18792</c:v>
                </c:pt>
                <c:pt idx="11089">
                  <c:v>18793</c:v>
                </c:pt>
                <c:pt idx="11090">
                  <c:v>18794</c:v>
                </c:pt>
                <c:pt idx="11091">
                  <c:v>18795</c:v>
                </c:pt>
                <c:pt idx="11092">
                  <c:v>18796</c:v>
                </c:pt>
                <c:pt idx="11093">
                  <c:v>18797</c:v>
                </c:pt>
                <c:pt idx="11094">
                  <c:v>18798</c:v>
                </c:pt>
                <c:pt idx="11095">
                  <c:v>18799</c:v>
                </c:pt>
                <c:pt idx="11096">
                  <c:v>18800</c:v>
                </c:pt>
                <c:pt idx="11097">
                  <c:v>18801</c:v>
                </c:pt>
                <c:pt idx="11098">
                  <c:v>18802</c:v>
                </c:pt>
                <c:pt idx="11099">
                  <c:v>18803</c:v>
                </c:pt>
                <c:pt idx="11100">
                  <c:v>18804</c:v>
                </c:pt>
                <c:pt idx="11101">
                  <c:v>18805</c:v>
                </c:pt>
                <c:pt idx="11102">
                  <c:v>18806</c:v>
                </c:pt>
                <c:pt idx="11103">
                  <c:v>18807</c:v>
                </c:pt>
                <c:pt idx="11104">
                  <c:v>18808</c:v>
                </c:pt>
                <c:pt idx="11105">
                  <c:v>18809</c:v>
                </c:pt>
                <c:pt idx="11106">
                  <c:v>18810</c:v>
                </c:pt>
                <c:pt idx="11107">
                  <c:v>18811</c:v>
                </c:pt>
                <c:pt idx="11108">
                  <c:v>18812</c:v>
                </c:pt>
                <c:pt idx="11109">
                  <c:v>18813</c:v>
                </c:pt>
                <c:pt idx="11110">
                  <c:v>18814</c:v>
                </c:pt>
                <c:pt idx="11111">
                  <c:v>18815</c:v>
                </c:pt>
                <c:pt idx="11112">
                  <c:v>18816</c:v>
                </c:pt>
                <c:pt idx="11113">
                  <c:v>18817</c:v>
                </c:pt>
                <c:pt idx="11114">
                  <c:v>18818</c:v>
                </c:pt>
                <c:pt idx="11115">
                  <c:v>18819</c:v>
                </c:pt>
                <c:pt idx="11116">
                  <c:v>18820</c:v>
                </c:pt>
                <c:pt idx="11117">
                  <c:v>18821</c:v>
                </c:pt>
                <c:pt idx="11118">
                  <c:v>18822</c:v>
                </c:pt>
                <c:pt idx="11119">
                  <c:v>18823</c:v>
                </c:pt>
                <c:pt idx="11120">
                  <c:v>18824</c:v>
                </c:pt>
                <c:pt idx="11121">
                  <c:v>18825</c:v>
                </c:pt>
                <c:pt idx="11122">
                  <c:v>18826</c:v>
                </c:pt>
                <c:pt idx="11123">
                  <c:v>18827</c:v>
                </c:pt>
                <c:pt idx="11124">
                  <c:v>18828</c:v>
                </c:pt>
                <c:pt idx="11125">
                  <c:v>18829</c:v>
                </c:pt>
                <c:pt idx="11126">
                  <c:v>18830</c:v>
                </c:pt>
                <c:pt idx="11127">
                  <c:v>18831</c:v>
                </c:pt>
                <c:pt idx="11128">
                  <c:v>18832</c:v>
                </c:pt>
                <c:pt idx="11129">
                  <c:v>18833</c:v>
                </c:pt>
                <c:pt idx="11130">
                  <c:v>18834</c:v>
                </c:pt>
                <c:pt idx="11131">
                  <c:v>18835</c:v>
                </c:pt>
                <c:pt idx="11132">
                  <c:v>18836</c:v>
                </c:pt>
                <c:pt idx="11133">
                  <c:v>18837</c:v>
                </c:pt>
                <c:pt idx="11134">
                  <c:v>18838</c:v>
                </c:pt>
                <c:pt idx="11135">
                  <c:v>18839</c:v>
                </c:pt>
                <c:pt idx="11136">
                  <c:v>18840</c:v>
                </c:pt>
                <c:pt idx="11137">
                  <c:v>18841</c:v>
                </c:pt>
                <c:pt idx="11138">
                  <c:v>18842</c:v>
                </c:pt>
                <c:pt idx="11139">
                  <c:v>18843</c:v>
                </c:pt>
                <c:pt idx="11140">
                  <c:v>18844</c:v>
                </c:pt>
                <c:pt idx="11141">
                  <c:v>18845</c:v>
                </c:pt>
                <c:pt idx="11142">
                  <c:v>18846</c:v>
                </c:pt>
                <c:pt idx="11143">
                  <c:v>18847</c:v>
                </c:pt>
                <c:pt idx="11144">
                  <c:v>18848</c:v>
                </c:pt>
                <c:pt idx="11145">
                  <c:v>18849</c:v>
                </c:pt>
                <c:pt idx="11146">
                  <c:v>18850</c:v>
                </c:pt>
                <c:pt idx="11147">
                  <c:v>18851</c:v>
                </c:pt>
                <c:pt idx="11148">
                  <c:v>18852</c:v>
                </c:pt>
                <c:pt idx="11149">
                  <c:v>18853</c:v>
                </c:pt>
                <c:pt idx="11150">
                  <c:v>18854</c:v>
                </c:pt>
                <c:pt idx="11151">
                  <c:v>18855</c:v>
                </c:pt>
                <c:pt idx="11152">
                  <c:v>18856</c:v>
                </c:pt>
                <c:pt idx="11153">
                  <c:v>18857</c:v>
                </c:pt>
                <c:pt idx="11154">
                  <c:v>18858</c:v>
                </c:pt>
                <c:pt idx="11155">
                  <c:v>18859</c:v>
                </c:pt>
                <c:pt idx="11156">
                  <c:v>18860</c:v>
                </c:pt>
                <c:pt idx="11157">
                  <c:v>18861</c:v>
                </c:pt>
                <c:pt idx="11158">
                  <c:v>18862</c:v>
                </c:pt>
                <c:pt idx="11159">
                  <c:v>18863</c:v>
                </c:pt>
                <c:pt idx="11160">
                  <c:v>18864</c:v>
                </c:pt>
                <c:pt idx="11161">
                  <c:v>18865</c:v>
                </c:pt>
                <c:pt idx="11162">
                  <c:v>18866</c:v>
                </c:pt>
                <c:pt idx="11163">
                  <c:v>18867</c:v>
                </c:pt>
                <c:pt idx="11164">
                  <c:v>18868</c:v>
                </c:pt>
                <c:pt idx="11165">
                  <c:v>18869</c:v>
                </c:pt>
                <c:pt idx="11166">
                  <c:v>18870</c:v>
                </c:pt>
                <c:pt idx="11167">
                  <c:v>18871</c:v>
                </c:pt>
                <c:pt idx="11168">
                  <c:v>18872</c:v>
                </c:pt>
                <c:pt idx="11169">
                  <c:v>18873</c:v>
                </c:pt>
                <c:pt idx="11170">
                  <c:v>18874</c:v>
                </c:pt>
                <c:pt idx="11171">
                  <c:v>18875</c:v>
                </c:pt>
                <c:pt idx="11172">
                  <c:v>18876</c:v>
                </c:pt>
                <c:pt idx="11173">
                  <c:v>18877</c:v>
                </c:pt>
                <c:pt idx="11174">
                  <c:v>18878</c:v>
                </c:pt>
                <c:pt idx="11175">
                  <c:v>18879</c:v>
                </c:pt>
                <c:pt idx="11176">
                  <c:v>18880</c:v>
                </c:pt>
                <c:pt idx="11177">
                  <c:v>18881</c:v>
                </c:pt>
                <c:pt idx="11178">
                  <c:v>18882</c:v>
                </c:pt>
                <c:pt idx="11179">
                  <c:v>18883</c:v>
                </c:pt>
                <c:pt idx="11180">
                  <c:v>18884</c:v>
                </c:pt>
                <c:pt idx="11181">
                  <c:v>18885</c:v>
                </c:pt>
                <c:pt idx="11182">
                  <c:v>18886</c:v>
                </c:pt>
                <c:pt idx="11183">
                  <c:v>18887</c:v>
                </c:pt>
                <c:pt idx="11184">
                  <c:v>18888</c:v>
                </c:pt>
                <c:pt idx="11185">
                  <c:v>18889</c:v>
                </c:pt>
                <c:pt idx="11186">
                  <c:v>18890</c:v>
                </c:pt>
                <c:pt idx="11187">
                  <c:v>18891</c:v>
                </c:pt>
                <c:pt idx="11188">
                  <c:v>18892</c:v>
                </c:pt>
                <c:pt idx="11189">
                  <c:v>18893</c:v>
                </c:pt>
                <c:pt idx="11190">
                  <c:v>18894</c:v>
                </c:pt>
                <c:pt idx="11191">
                  <c:v>18895</c:v>
                </c:pt>
                <c:pt idx="11192">
                  <c:v>18896</c:v>
                </c:pt>
                <c:pt idx="11193">
                  <c:v>18897</c:v>
                </c:pt>
                <c:pt idx="11194">
                  <c:v>18898</c:v>
                </c:pt>
                <c:pt idx="11195">
                  <c:v>18899</c:v>
                </c:pt>
                <c:pt idx="11196">
                  <c:v>18900</c:v>
                </c:pt>
                <c:pt idx="11197">
                  <c:v>18901</c:v>
                </c:pt>
                <c:pt idx="11198">
                  <c:v>18902</c:v>
                </c:pt>
                <c:pt idx="11199">
                  <c:v>18903</c:v>
                </c:pt>
                <c:pt idx="11200">
                  <c:v>18904</c:v>
                </c:pt>
                <c:pt idx="11201">
                  <c:v>18905</c:v>
                </c:pt>
                <c:pt idx="11202">
                  <c:v>18906</c:v>
                </c:pt>
                <c:pt idx="11203">
                  <c:v>18907</c:v>
                </c:pt>
                <c:pt idx="11204">
                  <c:v>18908</c:v>
                </c:pt>
                <c:pt idx="11205">
                  <c:v>18909</c:v>
                </c:pt>
                <c:pt idx="11206">
                  <c:v>18910</c:v>
                </c:pt>
                <c:pt idx="11207">
                  <c:v>18911</c:v>
                </c:pt>
                <c:pt idx="11208">
                  <c:v>18912</c:v>
                </c:pt>
                <c:pt idx="11209">
                  <c:v>18913</c:v>
                </c:pt>
                <c:pt idx="11210">
                  <c:v>18914</c:v>
                </c:pt>
                <c:pt idx="11211">
                  <c:v>18915</c:v>
                </c:pt>
                <c:pt idx="11212">
                  <c:v>18916</c:v>
                </c:pt>
                <c:pt idx="11213">
                  <c:v>18917</c:v>
                </c:pt>
                <c:pt idx="11214">
                  <c:v>18918</c:v>
                </c:pt>
                <c:pt idx="11215">
                  <c:v>18919</c:v>
                </c:pt>
                <c:pt idx="11216">
                  <c:v>18920</c:v>
                </c:pt>
                <c:pt idx="11217">
                  <c:v>18921</c:v>
                </c:pt>
                <c:pt idx="11218">
                  <c:v>18922</c:v>
                </c:pt>
                <c:pt idx="11219">
                  <c:v>18923</c:v>
                </c:pt>
                <c:pt idx="11220">
                  <c:v>18924</c:v>
                </c:pt>
                <c:pt idx="11221">
                  <c:v>18925</c:v>
                </c:pt>
                <c:pt idx="11222">
                  <c:v>18926</c:v>
                </c:pt>
                <c:pt idx="11223">
                  <c:v>18927</c:v>
                </c:pt>
                <c:pt idx="11224">
                  <c:v>18928</c:v>
                </c:pt>
                <c:pt idx="11225">
                  <c:v>18929</c:v>
                </c:pt>
                <c:pt idx="11226">
                  <c:v>18930</c:v>
                </c:pt>
                <c:pt idx="11227">
                  <c:v>18931</c:v>
                </c:pt>
                <c:pt idx="11228">
                  <c:v>18932</c:v>
                </c:pt>
                <c:pt idx="11229">
                  <c:v>18933</c:v>
                </c:pt>
                <c:pt idx="11230">
                  <c:v>18934</c:v>
                </c:pt>
                <c:pt idx="11231">
                  <c:v>18935</c:v>
                </c:pt>
                <c:pt idx="11232">
                  <c:v>18936</c:v>
                </c:pt>
                <c:pt idx="11233">
                  <c:v>18937</c:v>
                </c:pt>
                <c:pt idx="11234">
                  <c:v>18938</c:v>
                </c:pt>
                <c:pt idx="11235">
                  <c:v>18939</c:v>
                </c:pt>
                <c:pt idx="11236">
                  <c:v>18940</c:v>
                </c:pt>
                <c:pt idx="11237">
                  <c:v>18941</c:v>
                </c:pt>
                <c:pt idx="11238">
                  <c:v>18942</c:v>
                </c:pt>
                <c:pt idx="11239">
                  <c:v>18943</c:v>
                </c:pt>
                <c:pt idx="11240">
                  <c:v>18944</c:v>
                </c:pt>
                <c:pt idx="11241">
                  <c:v>18945</c:v>
                </c:pt>
                <c:pt idx="11242">
                  <c:v>18946</c:v>
                </c:pt>
                <c:pt idx="11243">
                  <c:v>18947</c:v>
                </c:pt>
                <c:pt idx="11244">
                  <c:v>18948</c:v>
                </c:pt>
                <c:pt idx="11245">
                  <c:v>18949</c:v>
                </c:pt>
                <c:pt idx="11246">
                  <c:v>18950</c:v>
                </c:pt>
                <c:pt idx="11247">
                  <c:v>18951</c:v>
                </c:pt>
                <c:pt idx="11248">
                  <c:v>18952</c:v>
                </c:pt>
                <c:pt idx="11249">
                  <c:v>18953</c:v>
                </c:pt>
                <c:pt idx="11250">
                  <c:v>18954</c:v>
                </c:pt>
                <c:pt idx="11251">
                  <c:v>18955</c:v>
                </c:pt>
                <c:pt idx="11252">
                  <c:v>18956</c:v>
                </c:pt>
                <c:pt idx="11253">
                  <c:v>18957</c:v>
                </c:pt>
                <c:pt idx="11254">
                  <c:v>18958</c:v>
                </c:pt>
                <c:pt idx="11255">
                  <c:v>18959</c:v>
                </c:pt>
                <c:pt idx="11256">
                  <c:v>18960</c:v>
                </c:pt>
                <c:pt idx="11257">
                  <c:v>18961</c:v>
                </c:pt>
                <c:pt idx="11258">
                  <c:v>18962</c:v>
                </c:pt>
                <c:pt idx="11259">
                  <c:v>18963</c:v>
                </c:pt>
                <c:pt idx="11260">
                  <c:v>18964</c:v>
                </c:pt>
                <c:pt idx="11261">
                  <c:v>18965</c:v>
                </c:pt>
                <c:pt idx="11262">
                  <c:v>18966</c:v>
                </c:pt>
                <c:pt idx="11263">
                  <c:v>18967</c:v>
                </c:pt>
                <c:pt idx="11264">
                  <c:v>18968</c:v>
                </c:pt>
                <c:pt idx="11265">
                  <c:v>18969</c:v>
                </c:pt>
                <c:pt idx="11266">
                  <c:v>18970</c:v>
                </c:pt>
                <c:pt idx="11267">
                  <c:v>18971</c:v>
                </c:pt>
                <c:pt idx="11268">
                  <c:v>18972</c:v>
                </c:pt>
                <c:pt idx="11269">
                  <c:v>18973</c:v>
                </c:pt>
                <c:pt idx="11270">
                  <c:v>18974</c:v>
                </c:pt>
                <c:pt idx="11271">
                  <c:v>18975</c:v>
                </c:pt>
                <c:pt idx="11272">
                  <c:v>18976</c:v>
                </c:pt>
                <c:pt idx="11273">
                  <c:v>18977</c:v>
                </c:pt>
                <c:pt idx="11274">
                  <c:v>18978</c:v>
                </c:pt>
                <c:pt idx="11275">
                  <c:v>18979</c:v>
                </c:pt>
                <c:pt idx="11276">
                  <c:v>18980</c:v>
                </c:pt>
                <c:pt idx="11277">
                  <c:v>18981</c:v>
                </c:pt>
                <c:pt idx="11278">
                  <c:v>18982</c:v>
                </c:pt>
                <c:pt idx="11279">
                  <c:v>18983</c:v>
                </c:pt>
                <c:pt idx="11280">
                  <c:v>18984</c:v>
                </c:pt>
                <c:pt idx="11281">
                  <c:v>18985</c:v>
                </c:pt>
                <c:pt idx="11282">
                  <c:v>18986</c:v>
                </c:pt>
                <c:pt idx="11283">
                  <c:v>18987</c:v>
                </c:pt>
                <c:pt idx="11284">
                  <c:v>18988</c:v>
                </c:pt>
                <c:pt idx="11285">
                  <c:v>18989</c:v>
                </c:pt>
                <c:pt idx="11286">
                  <c:v>18990</c:v>
                </c:pt>
                <c:pt idx="11287">
                  <c:v>18991</c:v>
                </c:pt>
                <c:pt idx="11288">
                  <c:v>18992</c:v>
                </c:pt>
                <c:pt idx="11289">
                  <c:v>18993</c:v>
                </c:pt>
                <c:pt idx="11290">
                  <c:v>18994</c:v>
                </c:pt>
                <c:pt idx="11291">
                  <c:v>18995</c:v>
                </c:pt>
                <c:pt idx="11292">
                  <c:v>18996</c:v>
                </c:pt>
                <c:pt idx="11293">
                  <c:v>18997</c:v>
                </c:pt>
                <c:pt idx="11294">
                  <c:v>18998</c:v>
                </c:pt>
                <c:pt idx="11295">
                  <c:v>18999</c:v>
                </c:pt>
                <c:pt idx="11296">
                  <c:v>19000</c:v>
                </c:pt>
                <c:pt idx="11297">
                  <c:v>19001</c:v>
                </c:pt>
                <c:pt idx="11298">
                  <c:v>19002</c:v>
                </c:pt>
                <c:pt idx="11299">
                  <c:v>19003</c:v>
                </c:pt>
                <c:pt idx="11300">
                  <c:v>19004</c:v>
                </c:pt>
                <c:pt idx="11301">
                  <c:v>19005</c:v>
                </c:pt>
                <c:pt idx="11302">
                  <c:v>19006</c:v>
                </c:pt>
                <c:pt idx="11303">
                  <c:v>19007</c:v>
                </c:pt>
                <c:pt idx="11304">
                  <c:v>19008</c:v>
                </c:pt>
                <c:pt idx="11305">
                  <c:v>19009</c:v>
                </c:pt>
                <c:pt idx="11306">
                  <c:v>19010</c:v>
                </c:pt>
                <c:pt idx="11307">
                  <c:v>19011</c:v>
                </c:pt>
                <c:pt idx="11308">
                  <c:v>19012</c:v>
                </c:pt>
                <c:pt idx="11309">
                  <c:v>19013</c:v>
                </c:pt>
                <c:pt idx="11310">
                  <c:v>19014</c:v>
                </c:pt>
                <c:pt idx="11311">
                  <c:v>19015</c:v>
                </c:pt>
                <c:pt idx="11312">
                  <c:v>19016</c:v>
                </c:pt>
                <c:pt idx="11313">
                  <c:v>19017</c:v>
                </c:pt>
                <c:pt idx="11314">
                  <c:v>19018</c:v>
                </c:pt>
                <c:pt idx="11315">
                  <c:v>19019</c:v>
                </c:pt>
                <c:pt idx="11316">
                  <c:v>19020</c:v>
                </c:pt>
                <c:pt idx="11317">
                  <c:v>19021</c:v>
                </c:pt>
                <c:pt idx="11318">
                  <c:v>19022</c:v>
                </c:pt>
                <c:pt idx="11319">
                  <c:v>19023</c:v>
                </c:pt>
                <c:pt idx="11320">
                  <c:v>19024</c:v>
                </c:pt>
                <c:pt idx="11321">
                  <c:v>19025</c:v>
                </c:pt>
                <c:pt idx="11322">
                  <c:v>19026</c:v>
                </c:pt>
                <c:pt idx="11323">
                  <c:v>19027</c:v>
                </c:pt>
                <c:pt idx="11324">
                  <c:v>19028</c:v>
                </c:pt>
                <c:pt idx="11325">
                  <c:v>19029</c:v>
                </c:pt>
                <c:pt idx="11326">
                  <c:v>19030</c:v>
                </c:pt>
                <c:pt idx="11327">
                  <c:v>19031</c:v>
                </c:pt>
                <c:pt idx="11328">
                  <c:v>19032</c:v>
                </c:pt>
                <c:pt idx="11329">
                  <c:v>19033</c:v>
                </c:pt>
                <c:pt idx="11330">
                  <c:v>19034</c:v>
                </c:pt>
                <c:pt idx="11331">
                  <c:v>19035</c:v>
                </c:pt>
                <c:pt idx="11332">
                  <c:v>19036</c:v>
                </c:pt>
                <c:pt idx="11333">
                  <c:v>19037</c:v>
                </c:pt>
                <c:pt idx="11334">
                  <c:v>19038</c:v>
                </c:pt>
                <c:pt idx="11335">
                  <c:v>19039</c:v>
                </c:pt>
                <c:pt idx="11336">
                  <c:v>19040</c:v>
                </c:pt>
                <c:pt idx="11337">
                  <c:v>19041</c:v>
                </c:pt>
                <c:pt idx="11338">
                  <c:v>19042</c:v>
                </c:pt>
                <c:pt idx="11339">
                  <c:v>19043</c:v>
                </c:pt>
                <c:pt idx="11340">
                  <c:v>19044</c:v>
                </c:pt>
                <c:pt idx="11341">
                  <c:v>19045</c:v>
                </c:pt>
                <c:pt idx="11342">
                  <c:v>19046</c:v>
                </c:pt>
                <c:pt idx="11343">
                  <c:v>19047</c:v>
                </c:pt>
                <c:pt idx="11344">
                  <c:v>19048</c:v>
                </c:pt>
                <c:pt idx="11345">
                  <c:v>19049</c:v>
                </c:pt>
                <c:pt idx="11346">
                  <c:v>19050</c:v>
                </c:pt>
                <c:pt idx="11347">
                  <c:v>19051</c:v>
                </c:pt>
                <c:pt idx="11348">
                  <c:v>19052</c:v>
                </c:pt>
                <c:pt idx="11349">
                  <c:v>19053</c:v>
                </c:pt>
                <c:pt idx="11350">
                  <c:v>19054</c:v>
                </c:pt>
                <c:pt idx="11351">
                  <c:v>19055</c:v>
                </c:pt>
                <c:pt idx="11352">
                  <c:v>19056</c:v>
                </c:pt>
                <c:pt idx="11353">
                  <c:v>19057</c:v>
                </c:pt>
                <c:pt idx="11354">
                  <c:v>19058</c:v>
                </c:pt>
                <c:pt idx="11355">
                  <c:v>19059</c:v>
                </c:pt>
                <c:pt idx="11356">
                  <c:v>19060</c:v>
                </c:pt>
                <c:pt idx="11357">
                  <c:v>19061</c:v>
                </c:pt>
                <c:pt idx="11358">
                  <c:v>19062</c:v>
                </c:pt>
                <c:pt idx="11359">
                  <c:v>19063</c:v>
                </c:pt>
                <c:pt idx="11360">
                  <c:v>19064</c:v>
                </c:pt>
                <c:pt idx="11361">
                  <c:v>19065</c:v>
                </c:pt>
                <c:pt idx="11362">
                  <c:v>19066</c:v>
                </c:pt>
                <c:pt idx="11363">
                  <c:v>19067</c:v>
                </c:pt>
                <c:pt idx="11364">
                  <c:v>19068</c:v>
                </c:pt>
                <c:pt idx="11365">
                  <c:v>19069</c:v>
                </c:pt>
                <c:pt idx="11366">
                  <c:v>19070</c:v>
                </c:pt>
                <c:pt idx="11367">
                  <c:v>19071</c:v>
                </c:pt>
                <c:pt idx="11368">
                  <c:v>19072</c:v>
                </c:pt>
                <c:pt idx="11369">
                  <c:v>19073</c:v>
                </c:pt>
                <c:pt idx="11370">
                  <c:v>19074</c:v>
                </c:pt>
                <c:pt idx="11371">
                  <c:v>19075</c:v>
                </c:pt>
                <c:pt idx="11372">
                  <c:v>19076</c:v>
                </c:pt>
                <c:pt idx="11373">
                  <c:v>19077</c:v>
                </c:pt>
                <c:pt idx="11374">
                  <c:v>19078</c:v>
                </c:pt>
                <c:pt idx="11375">
                  <c:v>19079</c:v>
                </c:pt>
                <c:pt idx="11376">
                  <c:v>19080</c:v>
                </c:pt>
                <c:pt idx="11377">
                  <c:v>19081</c:v>
                </c:pt>
                <c:pt idx="11378">
                  <c:v>19082</c:v>
                </c:pt>
                <c:pt idx="11379">
                  <c:v>19083</c:v>
                </c:pt>
                <c:pt idx="11380">
                  <c:v>19084</c:v>
                </c:pt>
                <c:pt idx="11381">
                  <c:v>19085</c:v>
                </c:pt>
                <c:pt idx="11382">
                  <c:v>19086</c:v>
                </c:pt>
                <c:pt idx="11383">
                  <c:v>19087</c:v>
                </c:pt>
                <c:pt idx="11384">
                  <c:v>19088</c:v>
                </c:pt>
                <c:pt idx="11385">
                  <c:v>19089</c:v>
                </c:pt>
                <c:pt idx="11386">
                  <c:v>19090</c:v>
                </c:pt>
                <c:pt idx="11387">
                  <c:v>19091</c:v>
                </c:pt>
                <c:pt idx="11388">
                  <c:v>19092</c:v>
                </c:pt>
                <c:pt idx="11389">
                  <c:v>19093</c:v>
                </c:pt>
                <c:pt idx="11390">
                  <c:v>19094</c:v>
                </c:pt>
                <c:pt idx="11391">
                  <c:v>19095</c:v>
                </c:pt>
                <c:pt idx="11392">
                  <c:v>19096</c:v>
                </c:pt>
                <c:pt idx="11393">
                  <c:v>19097</c:v>
                </c:pt>
                <c:pt idx="11394">
                  <c:v>19098</c:v>
                </c:pt>
                <c:pt idx="11395">
                  <c:v>19099</c:v>
                </c:pt>
                <c:pt idx="11396">
                  <c:v>19100</c:v>
                </c:pt>
                <c:pt idx="11397">
                  <c:v>19101</c:v>
                </c:pt>
                <c:pt idx="11398">
                  <c:v>19102</c:v>
                </c:pt>
                <c:pt idx="11399">
                  <c:v>19103</c:v>
                </c:pt>
                <c:pt idx="11400">
                  <c:v>19104</c:v>
                </c:pt>
                <c:pt idx="11401">
                  <c:v>19105</c:v>
                </c:pt>
                <c:pt idx="11402">
                  <c:v>19106</c:v>
                </c:pt>
                <c:pt idx="11403">
                  <c:v>19107</c:v>
                </c:pt>
                <c:pt idx="11404">
                  <c:v>19108</c:v>
                </c:pt>
                <c:pt idx="11405">
                  <c:v>19109</c:v>
                </c:pt>
                <c:pt idx="11406">
                  <c:v>19110</c:v>
                </c:pt>
                <c:pt idx="11407">
                  <c:v>19111</c:v>
                </c:pt>
                <c:pt idx="11408">
                  <c:v>19112</c:v>
                </c:pt>
                <c:pt idx="11409">
                  <c:v>19113</c:v>
                </c:pt>
                <c:pt idx="11410">
                  <c:v>19114</c:v>
                </c:pt>
                <c:pt idx="11411">
                  <c:v>19115</c:v>
                </c:pt>
                <c:pt idx="11412">
                  <c:v>19116</c:v>
                </c:pt>
                <c:pt idx="11413">
                  <c:v>19117</c:v>
                </c:pt>
                <c:pt idx="11414">
                  <c:v>19118</c:v>
                </c:pt>
                <c:pt idx="11415">
                  <c:v>19119</c:v>
                </c:pt>
                <c:pt idx="11416">
                  <c:v>19120</c:v>
                </c:pt>
                <c:pt idx="11417">
                  <c:v>19121</c:v>
                </c:pt>
                <c:pt idx="11418">
                  <c:v>19122</c:v>
                </c:pt>
                <c:pt idx="11419">
                  <c:v>19123</c:v>
                </c:pt>
                <c:pt idx="11420">
                  <c:v>19124</c:v>
                </c:pt>
                <c:pt idx="11421">
                  <c:v>19125</c:v>
                </c:pt>
                <c:pt idx="11422">
                  <c:v>19126</c:v>
                </c:pt>
                <c:pt idx="11423">
                  <c:v>19127</c:v>
                </c:pt>
                <c:pt idx="11424">
                  <c:v>19128</c:v>
                </c:pt>
                <c:pt idx="11425">
                  <c:v>19129</c:v>
                </c:pt>
                <c:pt idx="11426">
                  <c:v>19130</c:v>
                </c:pt>
                <c:pt idx="11427">
                  <c:v>19131</c:v>
                </c:pt>
                <c:pt idx="11428">
                  <c:v>19132</c:v>
                </c:pt>
                <c:pt idx="11429">
                  <c:v>19133</c:v>
                </c:pt>
                <c:pt idx="11430">
                  <c:v>19134</c:v>
                </c:pt>
                <c:pt idx="11431">
                  <c:v>19135</c:v>
                </c:pt>
                <c:pt idx="11432">
                  <c:v>19136</c:v>
                </c:pt>
                <c:pt idx="11433">
                  <c:v>19137</c:v>
                </c:pt>
                <c:pt idx="11434">
                  <c:v>19138</c:v>
                </c:pt>
                <c:pt idx="11435">
                  <c:v>19139</c:v>
                </c:pt>
                <c:pt idx="11436">
                  <c:v>19140</c:v>
                </c:pt>
                <c:pt idx="11437">
                  <c:v>19141</c:v>
                </c:pt>
                <c:pt idx="11438">
                  <c:v>19142</c:v>
                </c:pt>
                <c:pt idx="11439">
                  <c:v>19143</c:v>
                </c:pt>
                <c:pt idx="11440">
                  <c:v>19144</c:v>
                </c:pt>
                <c:pt idx="11441">
                  <c:v>19145</c:v>
                </c:pt>
                <c:pt idx="11442">
                  <c:v>19146</c:v>
                </c:pt>
                <c:pt idx="11443">
                  <c:v>19147</c:v>
                </c:pt>
                <c:pt idx="11444">
                  <c:v>19148</c:v>
                </c:pt>
                <c:pt idx="11445">
                  <c:v>19149</c:v>
                </c:pt>
                <c:pt idx="11446">
                  <c:v>19150</c:v>
                </c:pt>
                <c:pt idx="11447">
                  <c:v>19151</c:v>
                </c:pt>
                <c:pt idx="11448">
                  <c:v>19152</c:v>
                </c:pt>
                <c:pt idx="11449">
                  <c:v>19153</c:v>
                </c:pt>
                <c:pt idx="11450">
                  <c:v>19154</c:v>
                </c:pt>
                <c:pt idx="11451">
                  <c:v>19155</c:v>
                </c:pt>
                <c:pt idx="11452">
                  <c:v>19156</c:v>
                </c:pt>
                <c:pt idx="11453">
                  <c:v>19157</c:v>
                </c:pt>
                <c:pt idx="11454">
                  <c:v>19158</c:v>
                </c:pt>
                <c:pt idx="11455">
                  <c:v>19159</c:v>
                </c:pt>
                <c:pt idx="11456">
                  <c:v>19160</c:v>
                </c:pt>
                <c:pt idx="11457">
                  <c:v>19161</c:v>
                </c:pt>
                <c:pt idx="11458">
                  <c:v>19162</c:v>
                </c:pt>
                <c:pt idx="11459">
                  <c:v>19163</c:v>
                </c:pt>
                <c:pt idx="11460">
                  <c:v>19164</c:v>
                </c:pt>
                <c:pt idx="11461">
                  <c:v>19165</c:v>
                </c:pt>
                <c:pt idx="11462">
                  <c:v>19166</c:v>
                </c:pt>
                <c:pt idx="11463">
                  <c:v>19167</c:v>
                </c:pt>
                <c:pt idx="11464">
                  <c:v>19168</c:v>
                </c:pt>
                <c:pt idx="11465">
                  <c:v>19169</c:v>
                </c:pt>
                <c:pt idx="11466">
                  <c:v>19170</c:v>
                </c:pt>
                <c:pt idx="11467">
                  <c:v>19171</c:v>
                </c:pt>
                <c:pt idx="11468">
                  <c:v>19172</c:v>
                </c:pt>
                <c:pt idx="11469">
                  <c:v>19173</c:v>
                </c:pt>
                <c:pt idx="11470">
                  <c:v>19174</c:v>
                </c:pt>
                <c:pt idx="11471">
                  <c:v>19175</c:v>
                </c:pt>
                <c:pt idx="11472">
                  <c:v>19176</c:v>
                </c:pt>
                <c:pt idx="11473">
                  <c:v>19177</c:v>
                </c:pt>
                <c:pt idx="11474">
                  <c:v>19178</c:v>
                </c:pt>
                <c:pt idx="11475">
                  <c:v>19179</c:v>
                </c:pt>
                <c:pt idx="11476">
                  <c:v>19180</c:v>
                </c:pt>
                <c:pt idx="11477">
                  <c:v>19181</c:v>
                </c:pt>
                <c:pt idx="11478">
                  <c:v>19182</c:v>
                </c:pt>
                <c:pt idx="11479">
                  <c:v>19183</c:v>
                </c:pt>
                <c:pt idx="11480">
                  <c:v>19184</c:v>
                </c:pt>
                <c:pt idx="11481">
                  <c:v>19185</c:v>
                </c:pt>
                <c:pt idx="11482">
                  <c:v>19186</c:v>
                </c:pt>
                <c:pt idx="11483">
                  <c:v>19187</c:v>
                </c:pt>
                <c:pt idx="11484">
                  <c:v>19188</c:v>
                </c:pt>
                <c:pt idx="11485">
                  <c:v>19189</c:v>
                </c:pt>
                <c:pt idx="11486">
                  <c:v>19190</c:v>
                </c:pt>
                <c:pt idx="11487">
                  <c:v>19191</c:v>
                </c:pt>
                <c:pt idx="11488">
                  <c:v>19192</c:v>
                </c:pt>
                <c:pt idx="11489">
                  <c:v>19193</c:v>
                </c:pt>
                <c:pt idx="11490">
                  <c:v>19194</c:v>
                </c:pt>
                <c:pt idx="11491">
                  <c:v>19195</c:v>
                </c:pt>
                <c:pt idx="11492">
                  <c:v>19196</c:v>
                </c:pt>
                <c:pt idx="11493">
                  <c:v>19197</c:v>
                </c:pt>
                <c:pt idx="11494">
                  <c:v>19198</c:v>
                </c:pt>
                <c:pt idx="11495">
                  <c:v>19199</c:v>
                </c:pt>
                <c:pt idx="11496">
                  <c:v>19200</c:v>
                </c:pt>
                <c:pt idx="11497">
                  <c:v>19201</c:v>
                </c:pt>
                <c:pt idx="11498">
                  <c:v>19202</c:v>
                </c:pt>
                <c:pt idx="11499">
                  <c:v>19203</c:v>
                </c:pt>
                <c:pt idx="11500">
                  <c:v>19204</c:v>
                </c:pt>
                <c:pt idx="11501">
                  <c:v>19205</c:v>
                </c:pt>
                <c:pt idx="11502">
                  <c:v>19206</c:v>
                </c:pt>
                <c:pt idx="11503">
                  <c:v>19207</c:v>
                </c:pt>
                <c:pt idx="11504">
                  <c:v>19208</c:v>
                </c:pt>
                <c:pt idx="11505">
                  <c:v>19209</c:v>
                </c:pt>
                <c:pt idx="11506">
                  <c:v>19210</c:v>
                </c:pt>
                <c:pt idx="11507">
                  <c:v>19211</c:v>
                </c:pt>
                <c:pt idx="11508">
                  <c:v>19212</c:v>
                </c:pt>
                <c:pt idx="11509">
                  <c:v>19213</c:v>
                </c:pt>
                <c:pt idx="11510">
                  <c:v>19214</c:v>
                </c:pt>
                <c:pt idx="11511">
                  <c:v>19215</c:v>
                </c:pt>
                <c:pt idx="11512">
                  <c:v>19216</c:v>
                </c:pt>
                <c:pt idx="11513">
                  <c:v>19217</c:v>
                </c:pt>
                <c:pt idx="11514">
                  <c:v>19218</c:v>
                </c:pt>
                <c:pt idx="11515">
                  <c:v>19219</c:v>
                </c:pt>
                <c:pt idx="11516">
                  <c:v>19220</c:v>
                </c:pt>
                <c:pt idx="11517">
                  <c:v>19221</c:v>
                </c:pt>
                <c:pt idx="11518">
                  <c:v>19222</c:v>
                </c:pt>
                <c:pt idx="11519">
                  <c:v>19223</c:v>
                </c:pt>
                <c:pt idx="11520">
                  <c:v>19224</c:v>
                </c:pt>
                <c:pt idx="11521">
                  <c:v>19225</c:v>
                </c:pt>
                <c:pt idx="11522">
                  <c:v>19226</c:v>
                </c:pt>
                <c:pt idx="11523">
                  <c:v>19227</c:v>
                </c:pt>
                <c:pt idx="11524">
                  <c:v>19228</c:v>
                </c:pt>
                <c:pt idx="11525">
                  <c:v>19229</c:v>
                </c:pt>
                <c:pt idx="11526">
                  <c:v>19230</c:v>
                </c:pt>
                <c:pt idx="11527">
                  <c:v>19231</c:v>
                </c:pt>
                <c:pt idx="11528">
                  <c:v>19232</c:v>
                </c:pt>
                <c:pt idx="11529">
                  <c:v>19233</c:v>
                </c:pt>
                <c:pt idx="11530">
                  <c:v>19234</c:v>
                </c:pt>
                <c:pt idx="11531">
                  <c:v>19235</c:v>
                </c:pt>
                <c:pt idx="11532">
                  <c:v>19236</c:v>
                </c:pt>
                <c:pt idx="11533">
                  <c:v>19237</c:v>
                </c:pt>
                <c:pt idx="11534">
                  <c:v>19238</c:v>
                </c:pt>
                <c:pt idx="11535">
                  <c:v>19239</c:v>
                </c:pt>
                <c:pt idx="11536">
                  <c:v>19240</c:v>
                </c:pt>
                <c:pt idx="11537">
                  <c:v>19241</c:v>
                </c:pt>
                <c:pt idx="11538">
                  <c:v>19242</c:v>
                </c:pt>
                <c:pt idx="11539">
                  <c:v>19243</c:v>
                </c:pt>
                <c:pt idx="11540">
                  <c:v>19244</c:v>
                </c:pt>
                <c:pt idx="11541">
                  <c:v>19245</c:v>
                </c:pt>
                <c:pt idx="11542">
                  <c:v>19246</c:v>
                </c:pt>
                <c:pt idx="11543">
                  <c:v>19247</c:v>
                </c:pt>
                <c:pt idx="11544">
                  <c:v>19248</c:v>
                </c:pt>
                <c:pt idx="11545">
                  <c:v>19249</c:v>
                </c:pt>
                <c:pt idx="11546">
                  <c:v>19250</c:v>
                </c:pt>
                <c:pt idx="11547">
                  <c:v>19251</c:v>
                </c:pt>
                <c:pt idx="11548">
                  <c:v>19252</c:v>
                </c:pt>
                <c:pt idx="11549">
                  <c:v>19253</c:v>
                </c:pt>
                <c:pt idx="11550">
                  <c:v>19254</c:v>
                </c:pt>
                <c:pt idx="11551">
                  <c:v>19255</c:v>
                </c:pt>
                <c:pt idx="11552">
                  <c:v>19256</c:v>
                </c:pt>
                <c:pt idx="11553">
                  <c:v>19257</c:v>
                </c:pt>
                <c:pt idx="11554">
                  <c:v>19258</c:v>
                </c:pt>
                <c:pt idx="11555">
                  <c:v>19259</c:v>
                </c:pt>
                <c:pt idx="11556">
                  <c:v>19260</c:v>
                </c:pt>
                <c:pt idx="11557">
                  <c:v>19261</c:v>
                </c:pt>
                <c:pt idx="11558">
                  <c:v>19262</c:v>
                </c:pt>
                <c:pt idx="11559">
                  <c:v>19263</c:v>
                </c:pt>
                <c:pt idx="11560">
                  <c:v>19264</c:v>
                </c:pt>
                <c:pt idx="11561">
                  <c:v>19265</c:v>
                </c:pt>
                <c:pt idx="11562">
                  <c:v>19266</c:v>
                </c:pt>
                <c:pt idx="11563">
                  <c:v>19267</c:v>
                </c:pt>
                <c:pt idx="11564">
                  <c:v>19268</c:v>
                </c:pt>
                <c:pt idx="11565">
                  <c:v>19269</c:v>
                </c:pt>
                <c:pt idx="11566">
                  <c:v>19270</c:v>
                </c:pt>
                <c:pt idx="11567">
                  <c:v>19271</c:v>
                </c:pt>
                <c:pt idx="11568">
                  <c:v>19272</c:v>
                </c:pt>
                <c:pt idx="11569">
                  <c:v>19273</c:v>
                </c:pt>
                <c:pt idx="11570">
                  <c:v>19274</c:v>
                </c:pt>
                <c:pt idx="11571">
                  <c:v>19275</c:v>
                </c:pt>
                <c:pt idx="11572">
                  <c:v>19276</c:v>
                </c:pt>
                <c:pt idx="11573">
                  <c:v>19277</c:v>
                </c:pt>
                <c:pt idx="11574">
                  <c:v>19278</c:v>
                </c:pt>
                <c:pt idx="11575">
                  <c:v>19279</c:v>
                </c:pt>
                <c:pt idx="11576">
                  <c:v>19280</c:v>
                </c:pt>
                <c:pt idx="11577">
                  <c:v>19281</c:v>
                </c:pt>
                <c:pt idx="11578">
                  <c:v>19282</c:v>
                </c:pt>
                <c:pt idx="11579">
                  <c:v>19283</c:v>
                </c:pt>
                <c:pt idx="11580">
                  <c:v>19284</c:v>
                </c:pt>
                <c:pt idx="11581">
                  <c:v>19285</c:v>
                </c:pt>
                <c:pt idx="11582">
                  <c:v>19286</c:v>
                </c:pt>
                <c:pt idx="11583">
                  <c:v>19287</c:v>
                </c:pt>
                <c:pt idx="11584">
                  <c:v>19288</c:v>
                </c:pt>
                <c:pt idx="11585">
                  <c:v>19289</c:v>
                </c:pt>
                <c:pt idx="11586">
                  <c:v>19290</c:v>
                </c:pt>
                <c:pt idx="11587">
                  <c:v>19291</c:v>
                </c:pt>
                <c:pt idx="11588">
                  <c:v>19292</c:v>
                </c:pt>
                <c:pt idx="11589">
                  <c:v>19293</c:v>
                </c:pt>
                <c:pt idx="11590">
                  <c:v>19294</c:v>
                </c:pt>
                <c:pt idx="11591">
                  <c:v>19295</c:v>
                </c:pt>
                <c:pt idx="11592">
                  <c:v>19296</c:v>
                </c:pt>
                <c:pt idx="11593">
                  <c:v>19297</c:v>
                </c:pt>
                <c:pt idx="11594">
                  <c:v>19298</c:v>
                </c:pt>
                <c:pt idx="11595">
                  <c:v>19299</c:v>
                </c:pt>
                <c:pt idx="11596">
                  <c:v>19300</c:v>
                </c:pt>
                <c:pt idx="11597">
                  <c:v>19301</c:v>
                </c:pt>
                <c:pt idx="11598">
                  <c:v>19302</c:v>
                </c:pt>
                <c:pt idx="11599">
                  <c:v>19303</c:v>
                </c:pt>
                <c:pt idx="11600">
                  <c:v>19304</c:v>
                </c:pt>
                <c:pt idx="11601">
                  <c:v>19305</c:v>
                </c:pt>
                <c:pt idx="11602">
                  <c:v>19306</c:v>
                </c:pt>
                <c:pt idx="11603">
                  <c:v>19307</c:v>
                </c:pt>
                <c:pt idx="11604">
                  <c:v>19308</c:v>
                </c:pt>
                <c:pt idx="11605">
                  <c:v>19309</c:v>
                </c:pt>
                <c:pt idx="11606">
                  <c:v>19310</c:v>
                </c:pt>
                <c:pt idx="11607">
                  <c:v>19311</c:v>
                </c:pt>
                <c:pt idx="11608">
                  <c:v>19312</c:v>
                </c:pt>
                <c:pt idx="11609">
                  <c:v>19313</c:v>
                </c:pt>
                <c:pt idx="11610">
                  <c:v>19314</c:v>
                </c:pt>
                <c:pt idx="11611">
                  <c:v>19315</c:v>
                </c:pt>
                <c:pt idx="11612">
                  <c:v>19316</c:v>
                </c:pt>
                <c:pt idx="11613">
                  <c:v>19317</c:v>
                </c:pt>
                <c:pt idx="11614">
                  <c:v>19318</c:v>
                </c:pt>
                <c:pt idx="11615">
                  <c:v>19319</c:v>
                </c:pt>
                <c:pt idx="11616">
                  <c:v>19320</c:v>
                </c:pt>
                <c:pt idx="11617">
                  <c:v>19321</c:v>
                </c:pt>
                <c:pt idx="11618">
                  <c:v>19322</c:v>
                </c:pt>
                <c:pt idx="11619">
                  <c:v>19323</c:v>
                </c:pt>
                <c:pt idx="11620">
                  <c:v>19324</c:v>
                </c:pt>
                <c:pt idx="11621">
                  <c:v>19325</c:v>
                </c:pt>
                <c:pt idx="11622">
                  <c:v>19326</c:v>
                </c:pt>
                <c:pt idx="11623">
                  <c:v>19327</c:v>
                </c:pt>
                <c:pt idx="11624">
                  <c:v>19328</c:v>
                </c:pt>
                <c:pt idx="11625">
                  <c:v>19329</c:v>
                </c:pt>
                <c:pt idx="11626">
                  <c:v>19330</c:v>
                </c:pt>
                <c:pt idx="11627">
                  <c:v>19331</c:v>
                </c:pt>
                <c:pt idx="11628">
                  <c:v>19332</c:v>
                </c:pt>
                <c:pt idx="11629">
                  <c:v>19333</c:v>
                </c:pt>
                <c:pt idx="11630">
                  <c:v>19334</c:v>
                </c:pt>
                <c:pt idx="11631">
                  <c:v>19335</c:v>
                </c:pt>
                <c:pt idx="11632">
                  <c:v>19336</c:v>
                </c:pt>
                <c:pt idx="11633">
                  <c:v>19337</c:v>
                </c:pt>
                <c:pt idx="11634">
                  <c:v>19338</c:v>
                </c:pt>
                <c:pt idx="11635">
                  <c:v>19339</c:v>
                </c:pt>
                <c:pt idx="11636">
                  <c:v>19340</c:v>
                </c:pt>
                <c:pt idx="11637">
                  <c:v>19341</c:v>
                </c:pt>
                <c:pt idx="11638">
                  <c:v>19342</c:v>
                </c:pt>
                <c:pt idx="11639">
                  <c:v>19343</c:v>
                </c:pt>
                <c:pt idx="11640">
                  <c:v>19344</c:v>
                </c:pt>
                <c:pt idx="11641">
                  <c:v>19345</c:v>
                </c:pt>
                <c:pt idx="11642">
                  <c:v>19346</c:v>
                </c:pt>
                <c:pt idx="11643">
                  <c:v>19347</c:v>
                </c:pt>
                <c:pt idx="11644">
                  <c:v>19348</c:v>
                </c:pt>
                <c:pt idx="11645">
                  <c:v>19349</c:v>
                </c:pt>
                <c:pt idx="11646">
                  <c:v>19350</c:v>
                </c:pt>
                <c:pt idx="11647">
                  <c:v>19351</c:v>
                </c:pt>
                <c:pt idx="11648">
                  <c:v>19352</c:v>
                </c:pt>
                <c:pt idx="11649">
                  <c:v>19353</c:v>
                </c:pt>
                <c:pt idx="11650">
                  <c:v>19354</c:v>
                </c:pt>
                <c:pt idx="11651">
                  <c:v>19355</c:v>
                </c:pt>
                <c:pt idx="11652">
                  <c:v>19356</c:v>
                </c:pt>
                <c:pt idx="11653">
                  <c:v>19357</c:v>
                </c:pt>
                <c:pt idx="11654">
                  <c:v>19358</c:v>
                </c:pt>
                <c:pt idx="11655">
                  <c:v>19359</c:v>
                </c:pt>
                <c:pt idx="11656">
                  <c:v>19360</c:v>
                </c:pt>
                <c:pt idx="11657">
                  <c:v>19361</c:v>
                </c:pt>
                <c:pt idx="11658">
                  <c:v>19362</c:v>
                </c:pt>
                <c:pt idx="11659">
                  <c:v>19363</c:v>
                </c:pt>
                <c:pt idx="11660">
                  <c:v>19364</c:v>
                </c:pt>
                <c:pt idx="11661">
                  <c:v>19365</c:v>
                </c:pt>
                <c:pt idx="11662">
                  <c:v>19366</c:v>
                </c:pt>
                <c:pt idx="11663">
                  <c:v>19367</c:v>
                </c:pt>
                <c:pt idx="11664">
                  <c:v>19368</c:v>
                </c:pt>
                <c:pt idx="11665">
                  <c:v>19369</c:v>
                </c:pt>
                <c:pt idx="11666">
                  <c:v>19370</c:v>
                </c:pt>
                <c:pt idx="11667">
                  <c:v>19371</c:v>
                </c:pt>
                <c:pt idx="11668">
                  <c:v>19372</c:v>
                </c:pt>
                <c:pt idx="11669">
                  <c:v>19373</c:v>
                </c:pt>
                <c:pt idx="11670">
                  <c:v>19374</c:v>
                </c:pt>
                <c:pt idx="11671">
                  <c:v>19375</c:v>
                </c:pt>
                <c:pt idx="11672">
                  <c:v>19376</c:v>
                </c:pt>
                <c:pt idx="11673">
                  <c:v>19377</c:v>
                </c:pt>
                <c:pt idx="11674">
                  <c:v>19378</c:v>
                </c:pt>
                <c:pt idx="11675">
                  <c:v>19379</c:v>
                </c:pt>
                <c:pt idx="11676">
                  <c:v>19380</c:v>
                </c:pt>
                <c:pt idx="11677">
                  <c:v>19381</c:v>
                </c:pt>
                <c:pt idx="11678">
                  <c:v>19382</c:v>
                </c:pt>
                <c:pt idx="11679">
                  <c:v>19383</c:v>
                </c:pt>
                <c:pt idx="11680">
                  <c:v>19384</c:v>
                </c:pt>
                <c:pt idx="11681">
                  <c:v>19385</c:v>
                </c:pt>
                <c:pt idx="11682">
                  <c:v>19386</c:v>
                </c:pt>
                <c:pt idx="11683">
                  <c:v>19387</c:v>
                </c:pt>
                <c:pt idx="11684">
                  <c:v>19388</c:v>
                </c:pt>
                <c:pt idx="11685">
                  <c:v>19389</c:v>
                </c:pt>
                <c:pt idx="11686">
                  <c:v>19390</c:v>
                </c:pt>
                <c:pt idx="11687">
                  <c:v>19391</c:v>
                </c:pt>
                <c:pt idx="11688">
                  <c:v>19392</c:v>
                </c:pt>
                <c:pt idx="11689">
                  <c:v>19393</c:v>
                </c:pt>
                <c:pt idx="11690">
                  <c:v>19394</c:v>
                </c:pt>
                <c:pt idx="11691">
                  <c:v>19395</c:v>
                </c:pt>
                <c:pt idx="11692">
                  <c:v>19396</c:v>
                </c:pt>
                <c:pt idx="11693">
                  <c:v>19397</c:v>
                </c:pt>
                <c:pt idx="11694">
                  <c:v>19398</c:v>
                </c:pt>
                <c:pt idx="11695">
                  <c:v>19399</c:v>
                </c:pt>
                <c:pt idx="11696">
                  <c:v>19400</c:v>
                </c:pt>
                <c:pt idx="11697">
                  <c:v>19401</c:v>
                </c:pt>
                <c:pt idx="11698">
                  <c:v>19402</c:v>
                </c:pt>
                <c:pt idx="11699">
                  <c:v>19403</c:v>
                </c:pt>
                <c:pt idx="11700">
                  <c:v>19404</c:v>
                </c:pt>
                <c:pt idx="11701">
                  <c:v>19405</c:v>
                </c:pt>
                <c:pt idx="11702">
                  <c:v>19406</c:v>
                </c:pt>
                <c:pt idx="11703">
                  <c:v>19407</c:v>
                </c:pt>
                <c:pt idx="11704">
                  <c:v>19408</c:v>
                </c:pt>
                <c:pt idx="11705">
                  <c:v>19409</c:v>
                </c:pt>
                <c:pt idx="11706">
                  <c:v>19410</c:v>
                </c:pt>
                <c:pt idx="11707">
                  <c:v>19411</c:v>
                </c:pt>
                <c:pt idx="11708">
                  <c:v>19412</c:v>
                </c:pt>
                <c:pt idx="11709">
                  <c:v>19413</c:v>
                </c:pt>
                <c:pt idx="11710">
                  <c:v>19414</c:v>
                </c:pt>
                <c:pt idx="11711">
                  <c:v>19415</c:v>
                </c:pt>
                <c:pt idx="11712">
                  <c:v>19416</c:v>
                </c:pt>
                <c:pt idx="11713">
                  <c:v>19417</c:v>
                </c:pt>
                <c:pt idx="11714">
                  <c:v>19418</c:v>
                </c:pt>
                <c:pt idx="11715">
                  <c:v>19419</c:v>
                </c:pt>
                <c:pt idx="11716">
                  <c:v>19420</c:v>
                </c:pt>
                <c:pt idx="11717">
                  <c:v>19421</c:v>
                </c:pt>
                <c:pt idx="11718">
                  <c:v>19422</c:v>
                </c:pt>
                <c:pt idx="11719">
                  <c:v>19423</c:v>
                </c:pt>
                <c:pt idx="11720">
                  <c:v>19424</c:v>
                </c:pt>
                <c:pt idx="11721">
                  <c:v>19425</c:v>
                </c:pt>
                <c:pt idx="11722">
                  <c:v>19426</c:v>
                </c:pt>
                <c:pt idx="11723">
                  <c:v>19427</c:v>
                </c:pt>
                <c:pt idx="11724">
                  <c:v>19428</c:v>
                </c:pt>
                <c:pt idx="11725">
                  <c:v>19429</c:v>
                </c:pt>
                <c:pt idx="11726">
                  <c:v>19430</c:v>
                </c:pt>
                <c:pt idx="11727">
                  <c:v>19431</c:v>
                </c:pt>
                <c:pt idx="11728">
                  <c:v>19432</c:v>
                </c:pt>
                <c:pt idx="11729">
                  <c:v>19433</c:v>
                </c:pt>
                <c:pt idx="11730">
                  <c:v>19434</c:v>
                </c:pt>
                <c:pt idx="11731">
                  <c:v>19435</c:v>
                </c:pt>
                <c:pt idx="11732">
                  <c:v>19436</c:v>
                </c:pt>
                <c:pt idx="11733">
                  <c:v>19437</c:v>
                </c:pt>
                <c:pt idx="11734">
                  <c:v>19438</c:v>
                </c:pt>
                <c:pt idx="11735">
                  <c:v>19439</c:v>
                </c:pt>
                <c:pt idx="11736">
                  <c:v>19440</c:v>
                </c:pt>
                <c:pt idx="11737">
                  <c:v>19441</c:v>
                </c:pt>
                <c:pt idx="11738">
                  <c:v>19442</c:v>
                </c:pt>
                <c:pt idx="11739">
                  <c:v>19443</c:v>
                </c:pt>
                <c:pt idx="11740">
                  <c:v>19444</c:v>
                </c:pt>
                <c:pt idx="11741">
                  <c:v>19445</c:v>
                </c:pt>
                <c:pt idx="11742">
                  <c:v>19446</c:v>
                </c:pt>
                <c:pt idx="11743">
                  <c:v>19447</c:v>
                </c:pt>
                <c:pt idx="11744">
                  <c:v>19448</c:v>
                </c:pt>
                <c:pt idx="11745">
                  <c:v>19449</c:v>
                </c:pt>
                <c:pt idx="11746">
                  <c:v>19450</c:v>
                </c:pt>
                <c:pt idx="11747">
                  <c:v>19451</c:v>
                </c:pt>
                <c:pt idx="11748">
                  <c:v>19452</c:v>
                </c:pt>
                <c:pt idx="11749">
                  <c:v>19453</c:v>
                </c:pt>
                <c:pt idx="11750">
                  <c:v>19454</c:v>
                </c:pt>
                <c:pt idx="11751">
                  <c:v>19455</c:v>
                </c:pt>
                <c:pt idx="11752">
                  <c:v>19456</c:v>
                </c:pt>
                <c:pt idx="11753">
                  <c:v>19457</c:v>
                </c:pt>
                <c:pt idx="11754">
                  <c:v>19458</c:v>
                </c:pt>
                <c:pt idx="11755">
                  <c:v>19459</c:v>
                </c:pt>
                <c:pt idx="11756">
                  <c:v>19460</c:v>
                </c:pt>
                <c:pt idx="11757">
                  <c:v>19461</c:v>
                </c:pt>
                <c:pt idx="11758">
                  <c:v>19462</c:v>
                </c:pt>
                <c:pt idx="11759">
                  <c:v>19463</c:v>
                </c:pt>
                <c:pt idx="11760">
                  <c:v>19464</c:v>
                </c:pt>
                <c:pt idx="11761">
                  <c:v>19465</c:v>
                </c:pt>
                <c:pt idx="11762">
                  <c:v>19466</c:v>
                </c:pt>
                <c:pt idx="11763">
                  <c:v>19467</c:v>
                </c:pt>
                <c:pt idx="11764">
                  <c:v>19468</c:v>
                </c:pt>
                <c:pt idx="11765">
                  <c:v>19469</c:v>
                </c:pt>
                <c:pt idx="11766">
                  <c:v>19470</c:v>
                </c:pt>
                <c:pt idx="11767">
                  <c:v>19471</c:v>
                </c:pt>
                <c:pt idx="11768">
                  <c:v>19472</c:v>
                </c:pt>
                <c:pt idx="11769">
                  <c:v>19473</c:v>
                </c:pt>
                <c:pt idx="11770">
                  <c:v>19474</c:v>
                </c:pt>
                <c:pt idx="11771">
                  <c:v>19475</c:v>
                </c:pt>
                <c:pt idx="11772">
                  <c:v>19476</c:v>
                </c:pt>
                <c:pt idx="11773">
                  <c:v>19477</c:v>
                </c:pt>
                <c:pt idx="11774">
                  <c:v>19478</c:v>
                </c:pt>
                <c:pt idx="11775">
                  <c:v>19479</c:v>
                </c:pt>
                <c:pt idx="11776">
                  <c:v>19480</c:v>
                </c:pt>
                <c:pt idx="11777">
                  <c:v>19481</c:v>
                </c:pt>
                <c:pt idx="11778">
                  <c:v>19482</c:v>
                </c:pt>
                <c:pt idx="11779">
                  <c:v>19483</c:v>
                </c:pt>
                <c:pt idx="11780">
                  <c:v>19484</c:v>
                </c:pt>
                <c:pt idx="11781">
                  <c:v>19485</c:v>
                </c:pt>
                <c:pt idx="11782">
                  <c:v>19486</c:v>
                </c:pt>
                <c:pt idx="11783">
                  <c:v>19487</c:v>
                </c:pt>
                <c:pt idx="11784">
                  <c:v>19488</c:v>
                </c:pt>
                <c:pt idx="11785">
                  <c:v>19489</c:v>
                </c:pt>
                <c:pt idx="11786">
                  <c:v>19490</c:v>
                </c:pt>
                <c:pt idx="11787">
                  <c:v>19491</c:v>
                </c:pt>
                <c:pt idx="11788">
                  <c:v>19492</c:v>
                </c:pt>
                <c:pt idx="11789">
                  <c:v>19493</c:v>
                </c:pt>
                <c:pt idx="11790">
                  <c:v>19494</c:v>
                </c:pt>
                <c:pt idx="11791">
                  <c:v>19495</c:v>
                </c:pt>
                <c:pt idx="11792">
                  <c:v>19496</c:v>
                </c:pt>
                <c:pt idx="11793">
                  <c:v>19497</c:v>
                </c:pt>
                <c:pt idx="11794">
                  <c:v>19498</c:v>
                </c:pt>
                <c:pt idx="11795">
                  <c:v>19499</c:v>
                </c:pt>
                <c:pt idx="11796">
                  <c:v>19500</c:v>
                </c:pt>
                <c:pt idx="11797">
                  <c:v>19501</c:v>
                </c:pt>
                <c:pt idx="11798">
                  <c:v>19502</c:v>
                </c:pt>
                <c:pt idx="11799">
                  <c:v>19503</c:v>
                </c:pt>
                <c:pt idx="11800">
                  <c:v>19504</c:v>
                </c:pt>
                <c:pt idx="11801">
                  <c:v>19505</c:v>
                </c:pt>
                <c:pt idx="11802">
                  <c:v>19506</c:v>
                </c:pt>
                <c:pt idx="11803">
                  <c:v>19507</c:v>
                </c:pt>
                <c:pt idx="11804">
                  <c:v>19508</c:v>
                </c:pt>
                <c:pt idx="11805">
                  <c:v>19509</c:v>
                </c:pt>
                <c:pt idx="11806">
                  <c:v>19510</c:v>
                </c:pt>
                <c:pt idx="11807">
                  <c:v>19511</c:v>
                </c:pt>
                <c:pt idx="11808">
                  <c:v>19512</c:v>
                </c:pt>
                <c:pt idx="11809">
                  <c:v>19513</c:v>
                </c:pt>
                <c:pt idx="11810">
                  <c:v>19514</c:v>
                </c:pt>
                <c:pt idx="11811">
                  <c:v>19515</c:v>
                </c:pt>
                <c:pt idx="11812">
                  <c:v>19516</c:v>
                </c:pt>
                <c:pt idx="11813">
                  <c:v>19517</c:v>
                </c:pt>
                <c:pt idx="11814">
                  <c:v>19518</c:v>
                </c:pt>
                <c:pt idx="11815">
                  <c:v>19519</c:v>
                </c:pt>
                <c:pt idx="11816">
                  <c:v>19520</c:v>
                </c:pt>
                <c:pt idx="11817">
                  <c:v>19521</c:v>
                </c:pt>
                <c:pt idx="11818">
                  <c:v>19522</c:v>
                </c:pt>
                <c:pt idx="11819">
                  <c:v>19523</c:v>
                </c:pt>
                <c:pt idx="11820">
                  <c:v>19524</c:v>
                </c:pt>
                <c:pt idx="11821">
                  <c:v>19525</c:v>
                </c:pt>
                <c:pt idx="11822">
                  <c:v>19526</c:v>
                </c:pt>
                <c:pt idx="11823">
                  <c:v>19527</c:v>
                </c:pt>
                <c:pt idx="11824">
                  <c:v>19528</c:v>
                </c:pt>
                <c:pt idx="11825">
                  <c:v>19529</c:v>
                </c:pt>
                <c:pt idx="11826">
                  <c:v>19530</c:v>
                </c:pt>
                <c:pt idx="11827">
                  <c:v>19531</c:v>
                </c:pt>
                <c:pt idx="11828">
                  <c:v>19532</c:v>
                </c:pt>
                <c:pt idx="11829">
                  <c:v>19533</c:v>
                </c:pt>
                <c:pt idx="11830">
                  <c:v>19534</c:v>
                </c:pt>
                <c:pt idx="11831">
                  <c:v>19535</c:v>
                </c:pt>
                <c:pt idx="11832">
                  <c:v>19536</c:v>
                </c:pt>
                <c:pt idx="11833">
                  <c:v>19537</c:v>
                </c:pt>
                <c:pt idx="11834">
                  <c:v>19538</c:v>
                </c:pt>
                <c:pt idx="11835">
                  <c:v>19539</c:v>
                </c:pt>
                <c:pt idx="11836">
                  <c:v>19540</c:v>
                </c:pt>
                <c:pt idx="11837">
                  <c:v>19541</c:v>
                </c:pt>
                <c:pt idx="11838">
                  <c:v>19542</c:v>
                </c:pt>
                <c:pt idx="11839">
                  <c:v>19543</c:v>
                </c:pt>
                <c:pt idx="11840">
                  <c:v>19544</c:v>
                </c:pt>
                <c:pt idx="11841">
                  <c:v>19545</c:v>
                </c:pt>
                <c:pt idx="11842">
                  <c:v>19546</c:v>
                </c:pt>
                <c:pt idx="11843">
                  <c:v>19547</c:v>
                </c:pt>
                <c:pt idx="11844">
                  <c:v>19548</c:v>
                </c:pt>
                <c:pt idx="11845">
                  <c:v>19549</c:v>
                </c:pt>
                <c:pt idx="11846">
                  <c:v>19550</c:v>
                </c:pt>
                <c:pt idx="11847">
                  <c:v>19551</c:v>
                </c:pt>
                <c:pt idx="11848">
                  <c:v>19552</c:v>
                </c:pt>
                <c:pt idx="11849">
                  <c:v>19553</c:v>
                </c:pt>
                <c:pt idx="11850">
                  <c:v>19554</c:v>
                </c:pt>
                <c:pt idx="11851">
                  <c:v>19555</c:v>
                </c:pt>
                <c:pt idx="11852">
                  <c:v>19556</c:v>
                </c:pt>
                <c:pt idx="11853">
                  <c:v>19557</c:v>
                </c:pt>
                <c:pt idx="11854">
                  <c:v>19558</c:v>
                </c:pt>
                <c:pt idx="11855">
                  <c:v>19559</c:v>
                </c:pt>
                <c:pt idx="11856">
                  <c:v>19560</c:v>
                </c:pt>
                <c:pt idx="11857">
                  <c:v>19561</c:v>
                </c:pt>
                <c:pt idx="11858">
                  <c:v>19562</c:v>
                </c:pt>
                <c:pt idx="11859">
                  <c:v>19563</c:v>
                </c:pt>
                <c:pt idx="11860">
                  <c:v>19564</c:v>
                </c:pt>
                <c:pt idx="11861">
                  <c:v>19565</c:v>
                </c:pt>
                <c:pt idx="11862">
                  <c:v>19566</c:v>
                </c:pt>
                <c:pt idx="11863">
                  <c:v>19567</c:v>
                </c:pt>
                <c:pt idx="11864">
                  <c:v>19568</c:v>
                </c:pt>
                <c:pt idx="11865">
                  <c:v>19569</c:v>
                </c:pt>
                <c:pt idx="11866">
                  <c:v>19570</c:v>
                </c:pt>
                <c:pt idx="11867">
                  <c:v>19571</c:v>
                </c:pt>
                <c:pt idx="11868">
                  <c:v>19572</c:v>
                </c:pt>
                <c:pt idx="11869">
                  <c:v>19573</c:v>
                </c:pt>
                <c:pt idx="11870">
                  <c:v>19574</c:v>
                </c:pt>
                <c:pt idx="11871">
                  <c:v>19575</c:v>
                </c:pt>
                <c:pt idx="11872">
                  <c:v>19576</c:v>
                </c:pt>
                <c:pt idx="11873">
                  <c:v>19577</c:v>
                </c:pt>
                <c:pt idx="11874">
                  <c:v>19578</c:v>
                </c:pt>
                <c:pt idx="11875">
                  <c:v>19579</c:v>
                </c:pt>
                <c:pt idx="11876">
                  <c:v>19580</c:v>
                </c:pt>
                <c:pt idx="11877">
                  <c:v>19581</c:v>
                </c:pt>
                <c:pt idx="11878">
                  <c:v>19582</c:v>
                </c:pt>
                <c:pt idx="11879">
                  <c:v>19583</c:v>
                </c:pt>
                <c:pt idx="11880">
                  <c:v>19584</c:v>
                </c:pt>
                <c:pt idx="11881">
                  <c:v>19585</c:v>
                </c:pt>
                <c:pt idx="11882">
                  <c:v>19586</c:v>
                </c:pt>
                <c:pt idx="11883">
                  <c:v>19587</c:v>
                </c:pt>
                <c:pt idx="11884">
                  <c:v>19588</c:v>
                </c:pt>
                <c:pt idx="11885">
                  <c:v>19589</c:v>
                </c:pt>
                <c:pt idx="11886">
                  <c:v>19590</c:v>
                </c:pt>
                <c:pt idx="11887">
                  <c:v>19591</c:v>
                </c:pt>
                <c:pt idx="11888">
                  <c:v>19592</c:v>
                </c:pt>
                <c:pt idx="11889">
                  <c:v>19593</c:v>
                </c:pt>
                <c:pt idx="11890">
                  <c:v>19594</c:v>
                </c:pt>
                <c:pt idx="11891">
                  <c:v>19595</c:v>
                </c:pt>
                <c:pt idx="11892">
                  <c:v>19596</c:v>
                </c:pt>
                <c:pt idx="11893">
                  <c:v>19597</c:v>
                </c:pt>
                <c:pt idx="11894">
                  <c:v>19598</c:v>
                </c:pt>
                <c:pt idx="11895">
                  <c:v>19599</c:v>
                </c:pt>
                <c:pt idx="11896">
                  <c:v>19600</c:v>
                </c:pt>
                <c:pt idx="11897">
                  <c:v>19601</c:v>
                </c:pt>
                <c:pt idx="11898">
                  <c:v>19602</c:v>
                </c:pt>
                <c:pt idx="11899">
                  <c:v>19603</c:v>
                </c:pt>
                <c:pt idx="11900">
                  <c:v>19604</c:v>
                </c:pt>
                <c:pt idx="11901">
                  <c:v>19605</c:v>
                </c:pt>
                <c:pt idx="11902">
                  <c:v>19606</c:v>
                </c:pt>
                <c:pt idx="11903">
                  <c:v>19607</c:v>
                </c:pt>
                <c:pt idx="11904">
                  <c:v>19608</c:v>
                </c:pt>
                <c:pt idx="11905">
                  <c:v>19609</c:v>
                </c:pt>
                <c:pt idx="11906">
                  <c:v>19610</c:v>
                </c:pt>
                <c:pt idx="11907">
                  <c:v>19611</c:v>
                </c:pt>
                <c:pt idx="11908">
                  <c:v>19612</c:v>
                </c:pt>
                <c:pt idx="11909">
                  <c:v>19613</c:v>
                </c:pt>
                <c:pt idx="11910">
                  <c:v>19614</c:v>
                </c:pt>
                <c:pt idx="11911">
                  <c:v>19615</c:v>
                </c:pt>
                <c:pt idx="11912">
                  <c:v>19616</c:v>
                </c:pt>
                <c:pt idx="11913">
                  <c:v>19617</c:v>
                </c:pt>
                <c:pt idx="11914">
                  <c:v>19618</c:v>
                </c:pt>
                <c:pt idx="11915">
                  <c:v>19619</c:v>
                </c:pt>
                <c:pt idx="11916">
                  <c:v>19620</c:v>
                </c:pt>
                <c:pt idx="11917">
                  <c:v>19621</c:v>
                </c:pt>
                <c:pt idx="11918">
                  <c:v>19622</c:v>
                </c:pt>
                <c:pt idx="11919">
                  <c:v>19623</c:v>
                </c:pt>
                <c:pt idx="11920">
                  <c:v>19624</c:v>
                </c:pt>
                <c:pt idx="11921">
                  <c:v>19625</c:v>
                </c:pt>
                <c:pt idx="11922">
                  <c:v>19626</c:v>
                </c:pt>
                <c:pt idx="11923">
                  <c:v>19627</c:v>
                </c:pt>
                <c:pt idx="11924">
                  <c:v>19628</c:v>
                </c:pt>
                <c:pt idx="11925">
                  <c:v>19629</c:v>
                </c:pt>
                <c:pt idx="11926">
                  <c:v>19630</c:v>
                </c:pt>
                <c:pt idx="11927">
                  <c:v>19631</c:v>
                </c:pt>
                <c:pt idx="11928">
                  <c:v>19632</c:v>
                </c:pt>
                <c:pt idx="11929">
                  <c:v>19633</c:v>
                </c:pt>
                <c:pt idx="11930">
                  <c:v>19634</c:v>
                </c:pt>
                <c:pt idx="11931">
                  <c:v>19635</c:v>
                </c:pt>
                <c:pt idx="11932">
                  <c:v>19636</c:v>
                </c:pt>
                <c:pt idx="11933">
                  <c:v>19637</c:v>
                </c:pt>
                <c:pt idx="11934">
                  <c:v>19638</c:v>
                </c:pt>
                <c:pt idx="11935">
                  <c:v>19639</c:v>
                </c:pt>
                <c:pt idx="11936">
                  <c:v>19640</c:v>
                </c:pt>
                <c:pt idx="11937">
                  <c:v>19641</c:v>
                </c:pt>
                <c:pt idx="11938">
                  <c:v>19642</c:v>
                </c:pt>
                <c:pt idx="11939">
                  <c:v>19643</c:v>
                </c:pt>
                <c:pt idx="11940">
                  <c:v>19644</c:v>
                </c:pt>
                <c:pt idx="11941">
                  <c:v>19645</c:v>
                </c:pt>
                <c:pt idx="11942">
                  <c:v>19646</c:v>
                </c:pt>
                <c:pt idx="11943">
                  <c:v>19647</c:v>
                </c:pt>
                <c:pt idx="11944">
                  <c:v>19648</c:v>
                </c:pt>
                <c:pt idx="11945">
                  <c:v>19649</c:v>
                </c:pt>
                <c:pt idx="11946">
                  <c:v>19650</c:v>
                </c:pt>
                <c:pt idx="11947">
                  <c:v>19651</c:v>
                </c:pt>
                <c:pt idx="11948">
                  <c:v>19652</c:v>
                </c:pt>
                <c:pt idx="11949">
                  <c:v>19653</c:v>
                </c:pt>
                <c:pt idx="11950">
                  <c:v>19654</c:v>
                </c:pt>
                <c:pt idx="11951">
                  <c:v>19655</c:v>
                </c:pt>
                <c:pt idx="11952">
                  <c:v>19656</c:v>
                </c:pt>
                <c:pt idx="11953">
                  <c:v>19657</c:v>
                </c:pt>
                <c:pt idx="11954">
                  <c:v>19658</c:v>
                </c:pt>
                <c:pt idx="11955">
                  <c:v>19659</c:v>
                </c:pt>
                <c:pt idx="11956">
                  <c:v>19660</c:v>
                </c:pt>
                <c:pt idx="11957">
                  <c:v>19661</c:v>
                </c:pt>
                <c:pt idx="11958">
                  <c:v>19662</c:v>
                </c:pt>
                <c:pt idx="11959">
                  <c:v>19663</c:v>
                </c:pt>
                <c:pt idx="11960">
                  <c:v>19664</c:v>
                </c:pt>
                <c:pt idx="11961">
                  <c:v>19665</c:v>
                </c:pt>
                <c:pt idx="11962">
                  <c:v>19666</c:v>
                </c:pt>
                <c:pt idx="11963">
                  <c:v>19667</c:v>
                </c:pt>
                <c:pt idx="11964">
                  <c:v>19668</c:v>
                </c:pt>
                <c:pt idx="11965">
                  <c:v>19669</c:v>
                </c:pt>
                <c:pt idx="11966">
                  <c:v>19670</c:v>
                </c:pt>
                <c:pt idx="11967">
                  <c:v>19671</c:v>
                </c:pt>
                <c:pt idx="11968">
                  <c:v>19672</c:v>
                </c:pt>
                <c:pt idx="11969">
                  <c:v>19673</c:v>
                </c:pt>
                <c:pt idx="11970">
                  <c:v>19674</c:v>
                </c:pt>
                <c:pt idx="11971">
                  <c:v>19675</c:v>
                </c:pt>
                <c:pt idx="11972">
                  <c:v>19676</c:v>
                </c:pt>
                <c:pt idx="11973">
                  <c:v>19677</c:v>
                </c:pt>
                <c:pt idx="11974">
                  <c:v>19678</c:v>
                </c:pt>
                <c:pt idx="11975">
                  <c:v>19679</c:v>
                </c:pt>
                <c:pt idx="11976">
                  <c:v>19680</c:v>
                </c:pt>
                <c:pt idx="11977">
                  <c:v>19681</c:v>
                </c:pt>
                <c:pt idx="11978">
                  <c:v>19682</c:v>
                </c:pt>
                <c:pt idx="11979">
                  <c:v>19683</c:v>
                </c:pt>
                <c:pt idx="11980">
                  <c:v>19684</c:v>
                </c:pt>
                <c:pt idx="11981">
                  <c:v>19685</c:v>
                </c:pt>
                <c:pt idx="11982">
                  <c:v>19686</c:v>
                </c:pt>
                <c:pt idx="11983">
                  <c:v>19687</c:v>
                </c:pt>
                <c:pt idx="11984">
                  <c:v>19688</c:v>
                </c:pt>
                <c:pt idx="11985">
                  <c:v>19689</c:v>
                </c:pt>
                <c:pt idx="11986">
                  <c:v>19690</c:v>
                </c:pt>
                <c:pt idx="11987">
                  <c:v>19691</c:v>
                </c:pt>
                <c:pt idx="11988">
                  <c:v>19692</c:v>
                </c:pt>
                <c:pt idx="11989">
                  <c:v>19693</c:v>
                </c:pt>
                <c:pt idx="11990">
                  <c:v>19694</c:v>
                </c:pt>
                <c:pt idx="11991">
                  <c:v>19695</c:v>
                </c:pt>
                <c:pt idx="11992">
                  <c:v>19696</c:v>
                </c:pt>
                <c:pt idx="11993">
                  <c:v>19697</c:v>
                </c:pt>
                <c:pt idx="11994">
                  <c:v>19698</c:v>
                </c:pt>
                <c:pt idx="11995">
                  <c:v>19699</c:v>
                </c:pt>
                <c:pt idx="11996">
                  <c:v>19700</c:v>
                </c:pt>
                <c:pt idx="11997">
                  <c:v>19701</c:v>
                </c:pt>
                <c:pt idx="11998">
                  <c:v>19702</c:v>
                </c:pt>
                <c:pt idx="11999">
                  <c:v>19703</c:v>
                </c:pt>
                <c:pt idx="12000">
                  <c:v>19704</c:v>
                </c:pt>
                <c:pt idx="12001">
                  <c:v>19705</c:v>
                </c:pt>
                <c:pt idx="12002">
                  <c:v>19706</c:v>
                </c:pt>
                <c:pt idx="12003">
                  <c:v>19707</c:v>
                </c:pt>
                <c:pt idx="12004">
                  <c:v>19708</c:v>
                </c:pt>
                <c:pt idx="12005">
                  <c:v>19709</c:v>
                </c:pt>
                <c:pt idx="12006">
                  <c:v>19710</c:v>
                </c:pt>
                <c:pt idx="12007">
                  <c:v>19711</c:v>
                </c:pt>
                <c:pt idx="12008">
                  <c:v>19712</c:v>
                </c:pt>
                <c:pt idx="12009">
                  <c:v>19713</c:v>
                </c:pt>
                <c:pt idx="12010">
                  <c:v>19714</c:v>
                </c:pt>
                <c:pt idx="12011">
                  <c:v>19715</c:v>
                </c:pt>
                <c:pt idx="12012">
                  <c:v>19716</c:v>
                </c:pt>
                <c:pt idx="12013">
                  <c:v>19717</c:v>
                </c:pt>
                <c:pt idx="12014">
                  <c:v>19718</c:v>
                </c:pt>
                <c:pt idx="12015">
                  <c:v>19719</c:v>
                </c:pt>
                <c:pt idx="12016">
                  <c:v>19720</c:v>
                </c:pt>
                <c:pt idx="12017">
                  <c:v>19721</c:v>
                </c:pt>
                <c:pt idx="12018">
                  <c:v>19722</c:v>
                </c:pt>
                <c:pt idx="12019">
                  <c:v>19723</c:v>
                </c:pt>
                <c:pt idx="12020">
                  <c:v>19724</c:v>
                </c:pt>
                <c:pt idx="12021">
                  <c:v>19725</c:v>
                </c:pt>
                <c:pt idx="12022">
                  <c:v>19726</c:v>
                </c:pt>
                <c:pt idx="12023">
                  <c:v>19727</c:v>
                </c:pt>
                <c:pt idx="12024">
                  <c:v>19728</c:v>
                </c:pt>
                <c:pt idx="12025">
                  <c:v>19729</c:v>
                </c:pt>
                <c:pt idx="12026">
                  <c:v>19730</c:v>
                </c:pt>
                <c:pt idx="12027">
                  <c:v>19731</c:v>
                </c:pt>
                <c:pt idx="12028">
                  <c:v>19732</c:v>
                </c:pt>
                <c:pt idx="12029">
                  <c:v>19733</c:v>
                </c:pt>
                <c:pt idx="12030">
                  <c:v>19734</c:v>
                </c:pt>
                <c:pt idx="12031">
                  <c:v>19735</c:v>
                </c:pt>
                <c:pt idx="12032">
                  <c:v>19736</c:v>
                </c:pt>
                <c:pt idx="12033">
                  <c:v>19737</c:v>
                </c:pt>
                <c:pt idx="12034">
                  <c:v>19738</c:v>
                </c:pt>
                <c:pt idx="12035">
                  <c:v>19739</c:v>
                </c:pt>
                <c:pt idx="12036">
                  <c:v>19740</c:v>
                </c:pt>
                <c:pt idx="12037">
                  <c:v>19741</c:v>
                </c:pt>
                <c:pt idx="12038">
                  <c:v>19742</c:v>
                </c:pt>
                <c:pt idx="12039">
                  <c:v>19743</c:v>
                </c:pt>
                <c:pt idx="12040">
                  <c:v>19744</c:v>
                </c:pt>
                <c:pt idx="12041">
                  <c:v>19745</c:v>
                </c:pt>
                <c:pt idx="12042">
                  <c:v>19746</c:v>
                </c:pt>
                <c:pt idx="12043">
                  <c:v>19747</c:v>
                </c:pt>
                <c:pt idx="12044">
                  <c:v>19748</c:v>
                </c:pt>
                <c:pt idx="12045">
                  <c:v>19749</c:v>
                </c:pt>
                <c:pt idx="12046">
                  <c:v>19750</c:v>
                </c:pt>
                <c:pt idx="12047">
                  <c:v>19751</c:v>
                </c:pt>
                <c:pt idx="12048">
                  <c:v>19752</c:v>
                </c:pt>
                <c:pt idx="12049">
                  <c:v>19753</c:v>
                </c:pt>
                <c:pt idx="12050">
                  <c:v>19754</c:v>
                </c:pt>
                <c:pt idx="12051">
                  <c:v>19755</c:v>
                </c:pt>
                <c:pt idx="12052">
                  <c:v>19756</c:v>
                </c:pt>
                <c:pt idx="12053">
                  <c:v>19757</c:v>
                </c:pt>
                <c:pt idx="12054">
                  <c:v>19758</c:v>
                </c:pt>
                <c:pt idx="12055">
                  <c:v>19759</c:v>
                </c:pt>
                <c:pt idx="12056">
                  <c:v>19760</c:v>
                </c:pt>
                <c:pt idx="12057">
                  <c:v>19761</c:v>
                </c:pt>
                <c:pt idx="12058">
                  <c:v>19762</c:v>
                </c:pt>
                <c:pt idx="12059">
                  <c:v>19763</c:v>
                </c:pt>
                <c:pt idx="12060">
                  <c:v>19764</c:v>
                </c:pt>
                <c:pt idx="12061">
                  <c:v>19765</c:v>
                </c:pt>
                <c:pt idx="12062">
                  <c:v>19766</c:v>
                </c:pt>
                <c:pt idx="12063">
                  <c:v>19767</c:v>
                </c:pt>
                <c:pt idx="12064">
                  <c:v>19768</c:v>
                </c:pt>
                <c:pt idx="12065">
                  <c:v>19769</c:v>
                </c:pt>
                <c:pt idx="12066">
                  <c:v>19770</c:v>
                </c:pt>
                <c:pt idx="12067">
                  <c:v>19771</c:v>
                </c:pt>
                <c:pt idx="12068">
                  <c:v>19772</c:v>
                </c:pt>
                <c:pt idx="12069">
                  <c:v>19773</c:v>
                </c:pt>
                <c:pt idx="12070">
                  <c:v>19774</c:v>
                </c:pt>
                <c:pt idx="12071">
                  <c:v>19775</c:v>
                </c:pt>
                <c:pt idx="12072">
                  <c:v>19776</c:v>
                </c:pt>
                <c:pt idx="12073">
                  <c:v>19777</c:v>
                </c:pt>
                <c:pt idx="12074">
                  <c:v>19778</c:v>
                </c:pt>
                <c:pt idx="12075">
                  <c:v>19779</c:v>
                </c:pt>
                <c:pt idx="12076">
                  <c:v>19780</c:v>
                </c:pt>
                <c:pt idx="12077">
                  <c:v>19781</c:v>
                </c:pt>
                <c:pt idx="12078">
                  <c:v>19782</c:v>
                </c:pt>
                <c:pt idx="12079">
                  <c:v>19783</c:v>
                </c:pt>
                <c:pt idx="12080">
                  <c:v>19784</c:v>
                </c:pt>
                <c:pt idx="12081">
                  <c:v>19785</c:v>
                </c:pt>
                <c:pt idx="12082">
                  <c:v>19786</c:v>
                </c:pt>
                <c:pt idx="12083">
                  <c:v>19787</c:v>
                </c:pt>
                <c:pt idx="12084">
                  <c:v>19788</c:v>
                </c:pt>
                <c:pt idx="12085">
                  <c:v>19789</c:v>
                </c:pt>
                <c:pt idx="12086">
                  <c:v>19790</c:v>
                </c:pt>
                <c:pt idx="12087">
                  <c:v>19791</c:v>
                </c:pt>
                <c:pt idx="12088">
                  <c:v>19792</c:v>
                </c:pt>
                <c:pt idx="12089">
                  <c:v>19793</c:v>
                </c:pt>
                <c:pt idx="12090">
                  <c:v>19794</c:v>
                </c:pt>
                <c:pt idx="12091">
                  <c:v>19795</c:v>
                </c:pt>
                <c:pt idx="12092">
                  <c:v>19796</c:v>
                </c:pt>
                <c:pt idx="12093">
                  <c:v>19797</c:v>
                </c:pt>
                <c:pt idx="12094">
                  <c:v>19798</c:v>
                </c:pt>
                <c:pt idx="12095">
                  <c:v>19799</c:v>
                </c:pt>
                <c:pt idx="12096">
                  <c:v>19800</c:v>
                </c:pt>
                <c:pt idx="12097">
                  <c:v>19801</c:v>
                </c:pt>
                <c:pt idx="12098">
                  <c:v>19802</c:v>
                </c:pt>
                <c:pt idx="12099">
                  <c:v>19803</c:v>
                </c:pt>
                <c:pt idx="12100">
                  <c:v>19804</c:v>
                </c:pt>
                <c:pt idx="12101">
                  <c:v>19805</c:v>
                </c:pt>
                <c:pt idx="12102">
                  <c:v>19806</c:v>
                </c:pt>
                <c:pt idx="12103">
                  <c:v>19807</c:v>
                </c:pt>
                <c:pt idx="12104">
                  <c:v>19808</c:v>
                </c:pt>
                <c:pt idx="12105">
                  <c:v>19809</c:v>
                </c:pt>
                <c:pt idx="12106">
                  <c:v>19810</c:v>
                </c:pt>
                <c:pt idx="12107">
                  <c:v>19811</c:v>
                </c:pt>
                <c:pt idx="12108">
                  <c:v>19812</c:v>
                </c:pt>
                <c:pt idx="12109">
                  <c:v>19813</c:v>
                </c:pt>
                <c:pt idx="12110">
                  <c:v>19814</c:v>
                </c:pt>
                <c:pt idx="12111">
                  <c:v>19815</c:v>
                </c:pt>
                <c:pt idx="12112">
                  <c:v>19816</c:v>
                </c:pt>
                <c:pt idx="12113">
                  <c:v>19817</c:v>
                </c:pt>
                <c:pt idx="12114">
                  <c:v>19818</c:v>
                </c:pt>
                <c:pt idx="12115">
                  <c:v>19819</c:v>
                </c:pt>
                <c:pt idx="12116">
                  <c:v>19820</c:v>
                </c:pt>
                <c:pt idx="12117">
                  <c:v>19821</c:v>
                </c:pt>
                <c:pt idx="12118">
                  <c:v>19822</c:v>
                </c:pt>
                <c:pt idx="12119">
                  <c:v>19823</c:v>
                </c:pt>
                <c:pt idx="12120">
                  <c:v>19824</c:v>
                </c:pt>
                <c:pt idx="12121">
                  <c:v>19825</c:v>
                </c:pt>
                <c:pt idx="12122">
                  <c:v>19826</c:v>
                </c:pt>
                <c:pt idx="12123">
                  <c:v>19827</c:v>
                </c:pt>
                <c:pt idx="12124">
                  <c:v>19828</c:v>
                </c:pt>
                <c:pt idx="12125">
                  <c:v>19829</c:v>
                </c:pt>
                <c:pt idx="12126">
                  <c:v>19830</c:v>
                </c:pt>
                <c:pt idx="12127">
                  <c:v>19831</c:v>
                </c:pt>
                <c:pt idx="12128">
                  <c:v>19832</c:v>
                </c:pt>
                <c:pt idx="12129">
                  <c:v>19833</c:v>
                </c:pt>
                <c:pt idx="12130">
                  <c:v>19834</c:v>
                </c:pt>
                <c:pt idx="12131">
                  <c:v>19835</c:v>
                </c:pt>
                <c:pt idx="12132">
                  <c:v>19836</c:v>
                </c:pt>
                <c:pt idx="12133">
                  <c:v>19837</c:v>
                </c:pt>
                <c:pt idx="12134">
                  <c:v>19838</c:v>
                </c:pt>
                <c:pt idx="12135">
                  <c:v>19839</c:v>
                </c:pt>
                <c:pt idx="12136">
                  <c:v>19840</c:v>
                </c:pt>
                <c:pt idx="12137">
                  <c:v>19841</c:v>
                </c:pt>
                <c:pt idx="12138">
                  <c:v>19842</c:v>
                </c:pt>
                <c:pt idx="12139">
                  <c:v>19843</c:v>
                </c:pt>
                <c:pt idx="12140">
                  <c:v>19844</c:v>
                </c:pt>
                <c:pt idx="12141">
                  <c:v>19845</c:v>
                </c:pt>
                <c:pt idx="12142">
                  <c:v>19846</c:v>
                </c:pt>
                <c:pt idx="12143">
                  <c:v>19847</c:v>
                </c:pt>
                <c:pt idx="12144">
                  <c:v>19848</c:v>
                </c:pt>
                <c:pt idx="12145">
                  <c:v>19849</c:v>
                </c:pt>
                <c:pt idx="12146">
                  <c:v>19850</c:v>
                </c:pt>
                <c:pt idx="12147">
                  <c:v>19851</c:v>
                </c:pt>
                <c:pt idx="12148">
                  <c:v>19852</c:v>
                </c:pt>
                <c:pt idx="12149">
                  <c:v>19853</c:v>
                </c:pt>
                <c:pt idx="12150">
                  <c:v>19854</c:v>
                </c:pt>
                <c:pt idx="12151">
                  <c:v>19855</c:v>
                </c:pt>
                <c:pt idx="12152">
                  <c:v>19856</c:v>
                </c:pt>
                <c:pt idx="12153">
                  <c:v>19857</c:v>
                </c:pt>
                <c:pt idx="12154">
                  <c:v>19858</c:v>
                </c:pt>
                <c:pt idx="12155">
                  <c:v>19859</c:v>
                </c:pt>
                <c:pt idx="12156">
                  <c:v>19860</c:v>
                </c:pt>
                <c:pt idx="12157">
                  <c:v>19861</c:v>
                </c:pt>
                <c:pt idx="12158">
                  <c:v>19862</c:v>
                </c:pt>
                <c:pt idx="12159">
                  <c:v>19863</c:v>
                </c:pt>
                <c:pt idx="12160">
                  <c:v>19864</c:v>
                </c:pt>
                <c:pt idx="12161">
                  <c:v>19865</c:v>
                </c:pt>
                <c:pt idx="12162">
                  <c:v>19866</c:v>
                </c:pt>
                <c:pt idx="12163">
                  <c:v>19867</c:v>
                </c:pt>
                <c:pt idx="12164">
                  <c:v>19868</c:v>
                </c:pt>
                <c:pt idx="12165">
                  <c:v>19869</c:v>
                </c:pt>
                <c:pt idx="12166">
                  <c:v>19870</c:v>
                </c:pt>
                <c:pt idx="12167">
                  <c:v>19871</c:v>
                </c:pt>
                <c:pt idx="12168">
                  <c:v>19872</c:v>
                </c:pt>
                <c:pt idx="12169">
                  <c:v>19873</c:v>
                </c:pt>
                <c:pt idx="12170">
                  <c:v>19874</c:v>
                </c:pt>
                <c:pt idx="12171">
                  <c:v>19875</c:v>
                </c:pt>
                <c:pt idx="12172">
                  <c:v>19876</c:v>
                </c:pt>
                <c:pt idx="12173">
                  <c:v>19877</c:v>
                </c:pt>
                <c:pt idx="12174">
                  <c:v>19878</c:v>
                </c:pt>
                <c:pt idx="12175">
                  <c:v>19879</c:v>
                </c:pt>
                <c:pt idx="12176">
                  <c:v>19880</c:v>
                </c:pt>
                <c:pt idx="12177">
                  <c:v>19881</c:v>
                </c:pt>
                <c:pt idx="12178">
                  <c:v>19882</c:v>
                </c:pt>
                <c:pt idx="12179">
                  <c:v>19883</c:v>
                </c:pt>
                <c:pt idx="12180">
                  <c:v>19884</c:v>
                </c:pt>
                <c:pt idx="12181">
                  <c:v>19885</c:v>
                </c:pt>
                <c:pt idx="12182">
                  <c:v>19886</c:v>
                </c:pt>
                <c:pt idx="12183">
                  <c:v>19887</c:v>
                </c:pt>
                <c:pt idx="12184">
                  <c:v>19888</c:v>
                </c:pt>
                <c:pt idx="12185">
                  <c:v>19889</c:v>
                </c:pt>
                <c:pt idx="12186">
                  <c:v>19890</c:v>
                </c:pt>
                <c:pt idx="12187">
                  <c:v>19891</c:v>
                </c:pt>
                <c:pt idx="12188">
                  <c:v>19892</c:v>
                </c:pt>
                <c:pt idx="12189">
                  <c:v>19893</c:v>
                </c:pt>
                <c:pt idx="12190">
                  <c:v>19894</c:v>
                </c:pt>
                <c:pt idx="12191">
                  <c:v>19895</c:v>
                </c:pt>
                <c:pt idx="12192">
                  <c:v>19896</c:v>
                </c:pt>
                <c:pt idx="12193">
                  <c:v>19897</c:v>
                </c:pt>
                <c:pt idx="12194">
                  <c:v>19898</c:v>
                </c:pt>
                <c:pt idx="12195">
                  <c:v>19899</c:v>
                </c:pt>
                <c:pt idx="12196">
                  <c:v>19900</c:v>
                </c:pt>
                <c:pt idx="12197">
                  <c:v>19901</c:v>
                </c:pt>
                <c:pt idx="12198">
                  <c:v>19902</c:v>
                </c:pt>
                <c:pt idx="12199">
                  <c:v>19903</c:v>
                </c:pt>
                <c:pt idx="12200">
                  <c:v>19904</c:v>
                </c:pt>
                <c:pt idx="12201">
                  <c:v>19905</c:v>
                </c:pt>
                <c:pt idx="12202">
                  <c:v>19906</c:v>
                </c:pt>
                <c:pt idx="12203">
                  <c:v>19907</c:v>
                </c:pt>
                <c:pt idx="12204">
                  <c:v>19908</c:v>
                </c:pt>
                <c:pt idx="12205">
                  <c:v>19909</c:v>
                </c:pt>
                <c:pt idx="12206">
                  <c:v>19910</c:v>
                </c:pt>
                <c:pt idx="12207">
                  <c:v>19911</c:v>
                </c:pt>
                <c:pt idx="12208">
                  <c:v>19912</c:v>
                </c:pt>
                <c:pt idx="12209">
                  <c:v>19913</c:v>
                </c:pt>
                <c:pt idx="12210">
                  <c:v>19914</c:v>
                </c:pt>
                <c:pt idx="12211">
                  <c:v>19915</c:v>
                </c:pt>
                <c:pt idx="12212">
                  <c:v>19916</c:v>
                </c:pt>
                <c:pt idx="12213">
                  <c:v>19917</c:v>
                </c:pt>
                <c:pt idx="12214">
                  <c:v>19918</c:v>
                </c:pt>
                <c:pt idx="12215">
                  <c:v>19919</c:v>
                </c:pt>
                <c:pt idx="12216">
                  <c:v>19920</c:v>
                </c:pt>
                <c:pt idx="12217">
                  <c:v>19921</c:v>
                </c:pt>
                <c:pt idx="12218">
                  <c:v>19922</c:v>
                </c:pt>
                <c:pt idx="12219">
                  <c:v>19923</c:v>
                </c:pt>
                <c:pt idx="12220">
                  <c:v>19924</c:v>
                </c:pt>
                <c:pt idx="12221">
                  <c:v>19925</c:v>
                </c:pt>
                <c:pt idx="12222">
                  <c:v>19926</c:v>
                </c:pt>
                <c:pt idx="12223">
                  <c:v>19927</c:v>
                </c:pt>
                <c:pt idx="12224">
                  <c:v>19928</c:v>
                </c:pt>
                <c:pt idx="12225">
                  <c:v>19929</c:v>
                </c:pt>
                <c:pt idx="12226">
                  <c:v>19930</c:v>
                </c:pt>
                <c:pt idx="12227">
                  <c:v>19931</c:v>
                </c:pt>
                <c:pt idx="12228">
                  <c:v>19932</c:v>
                </c:pt>
                <c:pt idx="12229">
                  <c:v>19933</c:v>
                </c:pt>
                <c:pt idx="12230">
                  <c:v>19934</c:v>
                </c:pt>
                <c:pt idx="12231">
                  <c:v>19935</c:v>
                </c:pt>
                <c:pt idx="12232">
                  <c:v>19936</c:v>
                </c:pt>
                <c:pt idx="12233">
                  <c:v>19937</c:v>
                </c:pt>
                <c:pt idx="12234">
                  <c:v>19938</c:v>
                </c:pt>
                <c:pt idx="12235">
                  <c:v>19939</c:v>
                </c:pt>
                <c:pt idx="12236">
                  <c:v>19940</c:v>
                </c:pt>
                <c:pt idx="12237">
                  <c:v>19941</c:v>
                </c:pt>
                <c:pt idx="12238">
                  <c:v>19942</c:v>
                </c:pt>
                <c:pt idx="12239">
                  <c:v>19943</c:v>
                </c:pt>
                <c:pt idx="12240">
                  <c:v>19944</c:v>
                </c:pt>
                <c:pt idx="12241">
                  <c:v>19945</c:v>
                </c:pt>
                <c:pt idx="12242">
                  <c:v>19946</c:v>
                </c:pt>
                <c:pt idx="12243">
                  <c:v>19947</c:v>
                </c:pt>
                <c:pt idx="12244">
                  <c:v>19948</c:v>
                </c:pt>
                <c:pt idx="12245">
                  <c:v>19949</c:v>
                </c:pt>
                <c:pt idx="12246">
                  <c:v>19950</c:v>
                </c:pt>
                <c:pt idx="12247">
                  <c:v>19951</c:v>
                </c:pt>
                <c:pt idx="12248">
                  <c:v>19952</c:v>
                </c:pt>
                <c:pt idx="12249">
                  <c:v>19953</c:v>
                </c:pt>
                <c:pt idx="12250">
                  <c:v>19954</c:v>
                </c:pt>
                <c:pt idx="12251">
                  <c:v>19955</c:v>
                </c:pt>
                <c:pt idx="12252">
                  <c:v>19956</c:v>
                </c:pt>
                <c:pt idx="12253">
                  <c:v>19957</c:v>
                </c:pt>
                <c:pt idx="12254">
                  <c:v>19958</c:v>
                </c:pt>
                <c:pt idx="12255">
                  <c:v>19959</c:v>
                </c:pt>
                <c:pt idx="12256">
                  <c:v>19960</c:v>
                </c:pt>
                <c:pt idx="12257">
                  <c:v>19961</c:v>
                </c:pt>
                <c:pt idx="12258">
                  <c:v>19962</c:v>
                </c:pt>
                <c:pt idx="12259">
                  <c:v>19963</c:v>
                </c:pt>
                <c:pt idx="12260">
                  <c:v>19964</c:v>
                </c:pt>
                <c:pt idx="12261">
                  <c:v>19965</c:v>
                </c:pt>
                <c:pt idx="12262">
                  <c:v>19966</c:v>
                </c:pt>
                <c:pt idx="12263">
                  <c:v>19967</c:v>
                </c:pt>
                <c:pt idx="12264">
                  <c:v>19968</c:v>
                </c:pt>
                <c:pt idx="12265">
                  <c:v>19969</c:v>
                </c:pt>
                <c:pt idx="12266">
                  <c:v>19970</c:v>
                </c:pt>
                <c:pt idx="12267">
                  <c:v>19971</c:v>
                </c:pt>
                <c:pt idx="12268">
                  <c:v>19972</c:v>
                </c:pt>
                <c:pt idx="12269">
                  <c:v>19973</c:v>
                </c:pt>
                <c:pt idx="12270">
                  <c:v>19974</c:v>
                </c:pt>
                <c:pt idx="12271">
                  <c:v>19975</c:v>
                </c:pt>
                <c:pt idx="12272">
                  <c:v>19976</c:v>
                </c:pt>
                <c:pt idx="12273">
                  <c:v>19977</c:v>
                </c:pt>
                <c:pt idx="12274">
                  <c:v>19978</c:v>
                </c:pt>
                <c:pt idx="12275">
                  <c:v>19979</c:v>
                </c:pt>
                <c:pt idx="12276">
                  <c:v>19980</c:v>
                </c:pt>
                <c:pt idx="12277">
                  <c:v>19981</c:v>
                </c:pt>
                <c:pt idx="12278">
                  <c:v>19982</c:v>
                </c:pt>
                <c:pt idx="12279">
                  <c:v>19983</c:v>
                </c:pt>
                <c:pt idx="12280">
                  <c:v>19984</c:v>
                </c:pt>
                <c:pt idx="12281">
                  <c:v>19985</c:v>
                </c:pt>
                <c:pt idx="12282">
                  <c:v>19986</c:v>
                </c:pt>
                <c:pt idx="12283">
                  <c:v>19987</c:v>
                </c:pt>
                <c:pt idx="12284">
                  <c:v>19988</c:v>
                </c:pt>
                <c:pt idx="12285">
                  <c:v>19989</c:v>
                </c:pt>
                <c:pt idx="12286">
                  <c:v>19990</c:v>
                </c:pt>
                <c:pt idx="12287">
                  <c:v>19991</c:v>
                </c:pt>
                <c:pt idx="12288">
                  <c:v>19992</c:v>
                </c:pt>
                <c:pt idx="12289">
                  <c:v>19993</c:v>
                </c:pt>
                <c:pt idx="12290">
                  <c:v>19994</c:v>
                </c:pt>
                <c:pt idx="12291">
                  <c:v>19995</c:v>
                </c:pt>
                <c:pt idx="12292">
                  <c:v>19996</c:v>
                </c:pt>
                <c:pt idx="12293">
                  <c:v>19997</c:v>
                </c:pt>
                <c:pt idx="12294">
                  <c:v>19998</c:v>
                </c:pt>
                <c:pt idx="12295">
                  <c:v>19999</c:v>
                </c:pt>
                <c:pt idx="12296">
                  <c:v>20000</c:v>
                </c:pt>
                <c:pt idx="12297">
                  <c:v>20001</c:v>
                </c:pt>
                <c:pt idx="12298">
                  <c:v>20002</c:v>
                </c:pt>
                <c:pt idx="12299">
                  <c:v>20003</c:v>
                </c:pt>
                <c:pt idx="12300">
                  <c:v>20004</c:v>
                </c:pt>
                <c:pt idx="12301">
                  <c:v>20005</c:v>
                </c:pt>
                <c:pt idx="12302">
                  <c:v>20006</c:v>
                </c:pt>
                <c:pt idx="12303">
                  <c:v>20007</c:v>
                </c:pt>
                <c:pt idx="12304">
                  <c:v>20008</c:v>
                </c:pt>
                <c:pt idx="12305">
                  <c:v>20009</c:v>
                </c:pt>
                <c:pt idx="12306">
                  <c:v>20010</c:v>
                </c:pt>
                <c:pt idx="12307">
                  <c:v>20011</c:v>
                </c:pt>
                <c:pt idx="12308">
                  <c:v>20012</c:v>
                </c:pt>
                <c:pt idx="12309">
                  <c:v>20013</c:v>
                </c:pt>
                <c:pt idx="12310">
                  <c:v>20014</c:v>
                </c:pt>
                <c:pt idx="12311">
                  <c:v>20015</c:v>
                </c:pt>
                <c:pt idx="12312">
                  <c:v>20016</c:v>
                </c:pt>
                <c:pt idx="12313">
                  <c:v>20017</c:v>
                </c:pt>
                <c:pt idx="12314">
                  <c:v>20018</c:v>
                </c:pt>
                <c:pt idx="12315">
                  <c:v>20019</c:v>
                </c:pt>
                <c:pt idx="12316">
                  <c:v>20020</c:v>
                </c:pt>
                <c:pt idx="12317">
                  <c:v>20021</c:v>
                </c:pt>
                <c:pt idx="12318">
                  <c:v>20022</c:v>
                </c:pt>
                <c:pt idx="12319">
                  <c:v>20023</c:v>
                </c:pt>
                <c:pt idx="12320">
                  <c:v>20024</c:v>
                </c:pt>
                <c:pt idx="12321">
                  <c:v>20025</c:v>
                </c:pt>
                <c:pt idx="12322">
                  <c:v>20026</c:v>
                </c:pt>
                <c:pt idx="12323">
                  <c:v>20027</c:v>
                </c:pt>
                <c:pt idx="12324">
                  <c:v>20028</c:v>
                </c:pt>
                <c:pt idx="12325">
                  <c:v>20029</c:v>
                </c:pt>
                <c:pt idx="12326">
                  <c:v>20030</c:v>
                </c:pt>
                <c:pt idx="12327">
                  <c:v>20031</c:v>
                </c:pt>
                <c:pt idx="12328">
                  <c:v>20032</c:v>
                </c:pt>
                <c:pt idx="12329">
                  <c:v>20033</c:v>
                </c:pt>
                <c:pt idx="12330">
                  <c:v>20034</c:v>
                </c:pt>
                <c:pt idx="12331">
                  <c:v>20035</c:v>
                </c:pt>
                <c:pt idx="12332">
                  <c:v>20036</c:v>
                </c:pt>
                <c:pt idx="12333">
                  <c:v>20037</c:v>
                </c:pt>
                <c:pt idx="12334">
                  <c:v>20038</c:v>
                </c:pt>
                <c:pt idx="12335">
                  <c:v>20039</c:v>
                </c:pt>
                <c:pt idx="12336">
                  <c:v>20040</c:v>
                </c:pt>
                <c:pt idx="12337">
                  <c:v>20041</c:v>
                </c:pt>
                <c:pt idx="12338">
                  <c:v>20042</c:v>
                </c:pt>
                <c:pt idx="12339">
                  <c:v>20043</c:v>
                </c:pt>
                <c:pt idx="12340">
                  <c:v>20044</c:v>
                </c:pt>
                <c:pt idx="12341">
                  <c:v>20045</c:v>
                </c:pt>
                <c:pt idx="12342">
                  <c:v>20046</c:v>
                </c:pt>
                <c:pt idx="12343">
                  <c:v>20047</c:v>
                </c:pt>
                <c:pt idx="12344">
                  <c:v>20048</c:v>
                </c:pt>
                <c:pt idx="12345">
                  <c:v>20049</c:v>
                </c:pt>
                <c:pt idx="12346">
                  <c:v>20050</c:v>
                </c:pt>
                <c:pt idx="12347">
                  <c:v>20051</c:v>
                </c:pt>
                <c:pt idx="12348">
                  <c:v>20052</c:v>
                </c:pt>
                <c:pt idx="12349">
                  <c:v>20053</c:v>
                </c:pt>
                <c:pt idx="12350">
                  <c:v>20054</c:v>
                </c:pt>
                <c:pt idx="12351">
                  <c:v>20055</c:v>
                </c:pt>
                <c:pt idx="12352">
                  <c:v>20056</c:v>
                </c:pt>
                <c:pt idx="12353">
                  <c:v>20057</c:v>
                </c:pt>
                <c:pt idx="12354">
                  <c:v>20058</c:v>
                </c:pt>
                <c:pt idx="12355">
                  <c:v>20059</c:v>
                </c:pt>
                <c:pt idx="12356">
                  <c:v>20060</c:v>
                </c:pt>
                <c:pt idx="12357">
                  <c:v>20061</c:v>
                </c:pt>
                <c:pt idx="12358">
                  <c:v>20062</c:v>
                </c:pt>
                <c:pt idx="12359">
                  <c:v>20063</c:v>
                </c:pt>
                <c:pt idx="12360">
                  <c:v>20064</c:v>
                </c:pt>
                <c:pt idx="12361">
                  <c:v>20065</c:v>
                </c:pt>
                <c:pt idx="12362">
                  <c:v>20066</c:v>
                </c:pt>
                <c:pt idx="12363">
                  <c:v>20067</c:v>
                </c:pt>
                <c:pt idx="12364">
                  <c:v>20068</c:v>
                </c:pt>
                <c:pt idx="12365">
                  <c:v>20069</c:v>
                </c:pt>
                <c:pt idx="12366">
                  <c:v>20070</c:v>
                </c:pt>
                <c:pt idx="12367">
                  <c:v>20071</c:v>
                </c:pt>
                <c:pt idx="12368">
                  <c:v>20072</c:v>
                </c:pt>
                <c:pt idx="12369">
                  <c:v>20073</c:v>
                </c:pt>
                <c:pt idx="12370">
                  <c:v>20074</c:v>
                </c:pt>
                <c:pt idx="12371">
                  <c:v>20075</c:v>
                </c:pt>
                <c:pt idx="12372">
                  <c:v>20076</c:v>
                </c:pt>
                <c:pt idx="12373">
                  <c:v>20077</c:v>
                </c:pt>
                <c:pt idx="12374">
                  <c:v>20078</c:v>
                </c:pt>
                <c:pt idx="12375">
                  <c:v>20079</c:v>
                </c:pt>
                <c:pt idx="12376">
                  <c:v>20080</c:v>
                </c:pt>
                <c:pt idx="12377">
                  <c:v>20081</c:v>
                </c:pt>
                <c:pt idx="12378">
                  <c:v>20082</c:v>
                </c:pt>
                <c:pt idx="12379">
                  <c:v>20083</c:v>
                </c:pt>
                <c:pt idx="12380">
                  <c:v>20084</c:v>
                </c:pt>
                <c:pt idx="12381">
                  <c:v>20085</c:v>
                </c:pt>
                <c:pt idx="12382">
                  <c:v>20086</c:v>
                </c:pt>
                <c:pt idx="12383">
                  <c:v>20087</c:v>
                </c:pt>
                <c:pt idx="12384">
                  <c:v>20088</c:v>
                </c:pt>
                <c:pt idx="12385">
                  <c:v>20089</c:v>
                </c:pt>
                <c:pt idx="12386">
                  <c:v>20090</c:v>
                </c:pt>
                <c:pt idx="12387">
                  <c:v>20091</c:v>
                </c:pt>
                <c:pt idx="12388">
                  <c:v>20092</c:v>
                </c:pt>
                <c:pt idx="12389">
                  <c:v>20093</c:v>
                </c:pt>
                <c:pt idx="12390">
                  <c:v>20094</c:v>
                </c:pt>
                <c:pt idx="12391">
                  <c:v>20095</c:v>
                </c:pt>
                <c:pt idx="12392">
                  <c:v>20096</c:v>
                </c:pt>
                <c:pt idx="12393">
                  <c:v>20097</c:v>
                </c:pt>
                <c:pt idx="12394">
                  <c:v>20098</c:v>
                </c:pt>
                <c:pt idx="12395">
                  <c:v>20099</c:v>
                </c:pt>
                <c:pt idx="12396">
                  <c:v>20100</c:v>
                </c:pt>
                <c:pt idx="12397">
                  <c:v>20101</c:v>
                </c:pt>
                <c:pt idx="12398">
                  <c:v>20102</c:v>
                </c:pt>
                <c:pt idx="12399">
                  <c:v>20103</c:v>
                </c:pt>
                <c:pt idx="12400">
                  <c:v>20104</c:v>
                </c:pt>
                <c:pt idx="12401">
                  <c:v>20105</c:v>
                </c:pt>
                <c:pt idx="12402">
                  <c:v>20106</c:v>
                </c:pt>
                <c:pt idx="12403">
                  <c:v>20107</c:v>
                </c:pt>
                <c:pt idx="12404">
                  <c:v>20108</c:v>
                </c:pt>
                <c:pt idx="12405">
                  <c:v>20109</c:v>
                </c:pt>
                <c:pt idx="12406">
                  <c:v>20110</c:v>
                </c:pt>
                <c:pt idx="12407">
                  <c:v>20111</c:v>
                </c:pt>
                <c:pt idx="12408">
                  <c:v>20112</c:v>
                </c:pt>
                <c:pt idx="12409">
                  <c:v>20113</c:v>
                </c:pt>
                <c:pt idx="12410">
                  <c:v>20114</c:v>
                </c:pt>
                <c:pt idx="12411">
                  <c:v>20115</c:v>
                </c:pt>
                <c:pt idx="12412">
                  <c:v>20116</c:v>
                </c:pt>
                <c:pt idx="12413">
                  <c:v>20117</c:v>
                </c:pt>
                <c:pt idx="12414">
                  <c:v>20118</c:v>
                </c:pt>
                <c:pt idx="12415">
                  <c:v>20119</c:v>
                </c:pt>
                <c:pt idx="12416">
                  <c:v>20120</c:v>
                </c:pt>
                <c:pt idx="12417">
                  <c:v>20121</c:v>
                </c:pt>
                <c:pt idx="12418">
                  <c:v>20122</c:v>
                </c:pt>
                <c:pt idx="12419">
                  <c:v>20123</c:v>
                </c:pt>
                <c:pt idx="12420">
                  <c:v>20124</c:v>
                </c:pt>
                <c:pt idx="12421">
                  <c:v>20125</c:v>
                </c:pt>
                <c:pt idx="12422">
                  <c:v>20126</c:v>
                </c:pt>
                <c:pt idx="12423">
                  <c:v>20127</c:v>
                </c:pt>
                <c:pt idx="12424">
                  <c:v>20128</c:v>
                </c:pt>
                <c:pt idx="12425">
                  <c:v>20129</c:v>
                </c:pt>
                <c:pt idx="12426">
                  <c:v>20130</c:v>
                </c:pt>
                <c:pt idx="12427">
                  <c:v>20131</c:v>
                </c:pt>
                <c:pt idx="12428">
                  <c:v>20132</c:v>
                </c:pt>
                <c:pt idx="12429">
                  <c:v>20133</c:v>
                </c:pt>
                <c:pt idx="12430">
                  <c:v>20134</c:v>
                </c:pt>
                <c:pt idx="12431">
                  <c:v>20135</c:v>
                </c:pt>
                <c:pt idx="12432">
                  <c:v>20136</c:v>
                </c:pt>
                <c:pt idx="12433">
                  <c:v>20137</c:v>
                </c:pt>
                <c:pt idx="12434">
                  <c:v>20138</c:v>
                </c:pt>
                <c:pt idx="12435">
                  <c:v>20139</c:v>
                </c:pt>
                <c:pt idx="12436">
                  <c:v>20140</c:v>
                </c:pt>
                <c:pt idx="12437">
                  <c:v>20141</c:v>
                </c:pt>
                <c:pt idx="12438">
                  <c:v>20142</c:v>
                </c:pt>
                <c:pt idx="12439">
                  <c:v>20143</c:v>
                </c:pt>
                <c:pt idx="12440">
                  <c:v>20144</c:v>
                </c:pt>
                <c:pt idx="12441">
                  <c:v>20145</c:v>
                </c:pt>
                <c:pt idx="12442">
                  <c:v>20146</c:v>
                </c:pt>
                <c:pt idx="12443">
                  <c:v>20147</c:v>
                </c:pt>
                <c:pt idx="12444">
                  <c:v>20148</c:v>
                </c:pt>
                <c:pt idx="12445">
                  <c:v>20149</c:v>
                </c:pt>
                <c:pt idx="12446">
                  <c:v>20150</c:v>
                </c:pt>
                <c:pt idx="12447">
                  <c:v>20151</c:v>
                </c:pt>
                <c:pt idx="12448">
                  <c:v>20152</c:v>
                </c:pt>
                <c:pt idx="12449">
                  <c:v>20153</c:v>
                </c:pt>
                <c:pt idx="12450">
                  <c:v>20154</c:v>
                </c:pt>
                <c:pt idx="12451">
                  <c:v>20155</c:v>
                </c:pt>
                <c:pt idx="12452">
                  <c:v>20156</c:v>
                </c:pt>
                <c:pt idx="12453">
                  <c:v>20157</c:v>
                </c:pt>
                <c:pt idx="12454">
                  <c:v>20158</c:v>
                </c:pt>
                <c:pt idx="12455">
                  <c:v>20159</c:v>
                </c:pt>
                <c:pt idx="12456">
                  <c:v>20160</c:v>
                </c:pt>
                <c:pt idx="12457">
                  <c:v>20161</c:v>
                </c:pt>
                <c:pt idx="12458">
                  <c:v>20162</c:v>
                </c:pt>
                <c:pt idx="12459">
                  <c:v>20163</c:v>
                </c:pt>
                <c:pt idx="12460">
                  <c:v>20164</c:v>
                </c:pt>
                <c:pt idx="12461">
                  <c:v>20165</c:v>
                </c:pt>
                <c:pt idx="12462">
                  <c:v>20166</c:v>
                </c:pt>
                <c:pt idx="12463">
                  <c:v>20167</c:v>
                </c:pt>
                <c:pt idx="12464">
                  <c:v>20168</c:v>
                </c:pt>
                <c:pt idx="12465">
                  <c:v>20169</c:v>
                </c:pt>
                <c:pt idx="12466">
                  <c:v>20170</c:v>
                </c:pt>
                <c:pt idx="12467">
                  <c:v>20171</c:v>
                </c:pt>
                <c:pt idx="12468">
                  <c:v>20172</c:v>
                </c:pt>
                <c:pt idx="12469">
                  <c:v>20173</c:v>
                </c:pt>
                <c:pt idx="12470">
                  <c:v>20174</c:v>
                </c:pt>
                <c:pt idx="12471">
                  <c:v>20175</c:v>
                </c:pt>
                <c:pt idx="12472">
                  <c:v>20176</c:v>
                </c:pt>
                <c:pt idx="12473">
                  <c:v>20177</c:v>
                </c:pt>
                <c:pt idx="12474">
                  <c:v>20178</c:v>
                </c:pt>
                <c:pt idx="12475">
                  <c:v>20179</c:v>
                </c:pt>
                <c:pt idx="12476">
                  <c:v>20180</c:v>
                </c:pt>
                <c:pt idx="12477">
                  <c:v>20181</c:v>
                </c:pt>
                <c:pt idx="12478">
                  <c:v>20182</c:v>
                </c:pt>
                <c:pt idx="12479">
                  <c:v>20183</c:v>
                </c:pt>
                <c:pt idx="12480">
                  <c:v>20184</c:v>
                </c:pt>
                <c:pt idx="12481">
                  <c:v>20185</c:v>
                </c:pt>
                <c:pt idx="12482">
                  <c:v>20186</c:v>
                </c:pt>
                <c:pt idx="12483">
                  <c:v>20187</c:v>
                </c:pt>
                <c:pt idx="12484">
                  <c:v>20188</c:v>
                </c:pt>
                <c:pt idx="12485">
                  <c:v>20189</c:v>
                </c:pt>
                <c:pt idx="12486">
                  <c:v>20190</c:v>
                </c:pt>
                <c:pt idx="12487">
                  <c:v>20191</c:v>
                </c:pt>
                <c:pt idx="12488">
                  <c:v>20192</c:v>
                </c:pt>
                <c:pt idx="12489">
                  <c:v>20193</c:v>
                </c:pt>
                <c:pt idx="12490">
                  <c:v>20194</c:v>
                </c:pt>
                <c:pt idx="12491">
                  <c:v>20195</c:v>
                </c:pt>
                <c:pt idx="12492">
                  <c:v>20196</c:v>
                </c:pt>
                <c:pt idx="12493">
                  <c:v>20197</c:v>
                </c:pt>
                <c:pt idx="12494">
                  <c:v>20198</c:v>
                </c:pt>
                <c:pt idx="12495">
                  <c:v>20199</c:v>
                </c:pt>
                <c:pt idx="12496">
                  <c:v>20200</c:v>
                </c:pt>
                <c:pt idx="12497">
                  <c:v>20201</c:v>
                </c:pt>
                <c:pt idx="12498">
                  <c:v>20202</c:v>
                </c:pt>
                <c:pt idx="12499">
                  <c:v>20203</c:v>
                </c:pt>
                <c:pt idx="12500">
                  <c:v>20204</c:v>
                </c:pt>
                <c:pt idx="12501">
                  <c:v>20205</c:v>
                </c:pt>
                <c:pt idx="12502">
                  <c:v>20206</c:v>
                </c:pt>
                <c:pt idx="12503">
                  <c:v>20207</c:v>
                </c:pt>
                <c:pt idx="12504">
                  <c:v>20208</c:v>
                </c:pt>
                <c:pt idx="12505">
                  <c:v>20209</c:v>
                </c:pt>
                <c:pt idx="12506">
                  <c:v>20210</c:v>
                </c:pt>
                <c:pt idx="12507">
                  <c:v>20211</c:v>
                </c:pt>
                <c:pt idx="12508">
                  <c:v>20212</c:v>
                </c:pt>
                <c:pt idx="12509">
                  <c:v>20213</c:v>
                </c:pt>
                <c:pt idx="12510">
                  <c:v>20214</c:v>
                </c:pt>
                <c:pt idx="12511">
                  <c:v>20215</c:v>
                </c:pt>
                <c:pt idx="12512">
                  <c:v>20216</c:v>
                </c:pt>
                <c:pt idx="12513">
                  <c:v>20217</c:v>
                </c:pt>
                <c:pt idx="12514">
                  <c:v>20218</c:v>
                </c:pt>
                <c:pt idx="12515">
                  <c:v>20219</c:v>
                </c:pt>
                <c:pt idx="12516">
                  <c:v>20220</c:v>
                </c:pt>
                <c:pt idx="12517">
                  <c:v>20221</c:v>
                </c:pt>
                <c:pt idx="12518">
                  <c:v>20222</c:v>
                </c:pt>
                <c:pt idx="12519">
                  <c:v>20223</c:v>
                </c:pt>
                <c:pt idx="12520">
                  <c:v>20224</c:v>
                </c:pt>
                <c:pt idx="12521">
                  <c:v>20225</c:v>
                </c:pt>
                <c:pt idx="12522">
                  <c:v>20226</c:v>
                </c:pt>
                <c:pt idx="12523">
                  <c:v>20227</c:v>
                </c:pt>
                <c:pt idx="12524">
                  <c:v>20228</c:v>
                </c:pt>
                <c:pt idx="12525">
                  <c:v>20229</c:v>
                </c:pt>
                <c:pt idx="12526">
                  <c:v>20230</c:v>
                </c:pt>
                <c:pt idx="12527">
                  <c:v>20231</c:v>
                </c:pt>
                <c:pt idx="12528">
                  <c:v>20232</c:v>
                </c:pt>
                <c:pt idx="12529">
                  <c:v>20233</c:v>
                </c:pt>
                <c:pt idx="12530">
                  <c:v>20234</c:v>
                </c:pt>
                <c:pt idx="12531">
                  <c:v>20235</c:v>
                </c:pt>
                <c:pt idx="12532">
                  <c:v>20236</c:v>
                </c:pt>
                <c:pt idx="12533">
                  <c:v>20237</c:v>
                </c:pt>
                <c:pt idx="12534">
                  <c:v>20238</c:v>
                </c:pt>
                <c:pt idx="12535">
                  <c:v>20239</c:v>
                </c:pt>
                <c:pt idx="12536">
                  <c:v>20240</c:v>
                </c:pt>
                <c:pt idx="12537">
                  <c:v>20241</c:v>
                </c:pt>
                <c:pt idx="12538">
                  <c:v>20242</c:v>
                </c:pt>
                <c:pt idx="12539">
                  <c:v>20243</c:v>
                </c:pt>
                <c:pt idx="12540">
                  <c:v>20244</c:v>
                </c:pt>
                <c:pt idx="12541">
                  <c:v>20245</c:v>
                </c:pt>
                <c:pt idx="12542">
                  <c:v>20246</c:v>
                </c:pt>
                <c:pt idx="12543">
                  <c:v>20247</c:v>
                </c:pt>
                <c:pt idx="12544">
                  <c:v>20248</c:v>
                </c:pt>
                <c:pt idx="12545">
                  <c:v>20249</c:v>
                </c:pt>
                <c:pt idx="12546">
                  <c:v>20250</c:v>
                </c:pt>
                <c:pt idx="12547">
                  <c:v>20251</c:v>
                </c:pt>
                <c:pt idx="12548">
                  <c:v>20252</c:v>
                </c:pt>
                <c:pt idx="12549">
                  <c:v>20253</c:v>
                </c:pt>
                <c:pt idx="12550">
                  <c:v>20254</c:v>
                </c:pt>
                <c:pt idx="12551">
                  <c:v>20255</c:v>
                </c:pt>
                <c:pt idx="12552">
                  <c:v>20256</c:v>
                </c:pt>
                <c:pt idx="12553">
                  <c:v>20257</c:v>
                </c:pt>
                <c:pt idx="12554">
                  <c:v>20258</c:v>
                </c:pt>
                <c:pt idx="12555">
                  <c:v>20259</c:v>
                </c:pt>
                <c:pt idx="12556">
                  <c:v>20260</c:v>
                </c:pt>
                <c:pt idx="12557">
                  <c:v>20261</c:v>
                </c:pt>
                <c:pt idx="12558">
                  <c:v>20262</c:v>
                </c:pt>
                <c:pt idx="12559">
                  <c:v>20263</c:v>
                </c:pt>
                <c:pt idx="12560">
                  <c:v>20264</c:v>
                </c:pt>
                <c:pt idx="12561">
                  <c:v>20265</c:v>
                </c:pt>
                <c:pt idx="12562">
                  <c:v>20266</c:v>
                </c:pt>
                <c:pt idx="12563">
                  <c:v>20267</c:v>
                </c:pt>
                <c:pt idx="12564">
                  <c:v>20268</c:v>
                </c:pt>
                <c:pt idx="12565">
                  <c:v>20269</c:v>
                </c:pt>
                <c:pt idx="12566">
                  <c:v>20270</c:v>
                </c:pt>
                <c:pt idx="12567">
                  <c:v>20271</c:v>
                </c:pt>
                <c:pt idx="12568">
                  <c:v>20272</c:v>
                </c:pt>
                <c:pt idx="12569">
                  <c:v>20273</c:v>
                </c:pt>
                <c:pt idx="12570">
                  <c:v>20274</c:v>
                </c:pt>
                <c:pt idx="12571">
                  <c:v>20275</c:v>
                </c:pt>
                <c:pt idx="12572">
                  <c:v>20276</c:v>
                </c:pt>
                <c:pt idx="12573">
                  <c:v>20277</c:v>
                </c:pt>
                <c:pt idx="12574">
                  <c:v>20278</c:v>
                </c:pt>
                <c:pt idx="12575">
                  <c:v>20279</c:v>
                </c:pt>
                <c:pt idx="12576">
                  <c:v>20280</c:v>
                </c:pt>
                <c:pt idx="12577">
                  <c:v>20281</c:v>
                </c:pt>
                <c:pt idx="12578">
                  <c:v>20282</c:v>
                </c:pt>
                <c:pt idx="12579">
                  <c:v>20283</c:v>
                </c:pt>
                <c:pt idx="12580">
                  <c:v>20284</c:v>
                </c:pt>
                <c:pt idx="12581">
                  <c:v>20285</c:v>
                </c:pt>
                <c:pt idx="12582">
                  <c:v>20286</c:v>
                </c:pt>
                <c:pt idx="12583">
                  <c:v>20287</c:v>
                </c:pt>
                <c:pt idx="12584">
                  <c:v>20288</c:v>
                </c:pt>
                <c:pt idx="12585">
                  <c:v>20289</c:v>
                </c:pt>
                <c:pt idx="12586">
                  <c:v>20290</c:v>
                </c:pt>
                <c:pt idx="12587">
                  <c:v>20291</c:v>
                </c:pt>
                <c:pt idx="12588">
                  <c:v>20292</c:v>
                </c:pt>
                <c:pt idx="12589">
                  <c:v>20293</c:v>
                </c:pt>
                <c:pt idx="12590">
                  <c:v>20294</c:v>
                </c:pt>
                <c:pt idx="12591">
                  <c:v>20295</c:v>
                </c:pt>
                <c:pt idx="12592">
                  <c:v>20296</c:v>
                </c:pt>
                <c:pt idx="12593">
                  <c:v>20297</c:v>
                </c:pt>
                <c:pt idx="12594">
                  <c:v>20298</c:v>
                </c:pt>
                <c:pt idx="12595">
                  <c:v>20299</c:v>
                </c:pt>
                <c:pt idx="12596">
                  <c:v>20300</c:v>
                </c:pt>
                <c:pt idx="12597">
                  <c:v>20301</c:v>
                </c:pt>
                <c:pt idx="12598">
                  <c:v>20302</c:v>
                </c:pt>
                <c:pt idx="12599">
                  <c:v>20303</c:v>
                </c:pt>
                <c:pt idx="12600">
                  <c:v>20304</c:v>
                </c:pt>
                <c:pt idx="12601">
                  <c:v>20305</c:v>
                </c:pt>
                <c:pt idx="12602">
                  <c:v>20306</c:v>
                </c:pt>
                <c:pt idx="12603">
                  <c:v>20307</c:v>
                </c:pt>
                <c:pt idx="12604">
                  <c:v>20308</c:v>
                </c:pt>
                <c:pt idx="12605">
                  <c:v>20309</c:v>
                </c:pt>
                <c:pt idx="12606">
                  <c:v>20310</c:v>
                </c:pt>
                <c:pt idx="12607">
                  <c:v>20311</c:v>
                </c:pt>
                <c:pt idx="12608">
                  <c:v>20312</c:v>
                </c:pt>
                <c:pt idx="12609">
                  <c:v>20313</c:v>
                </c:pt>
                <c:pt idx="12610">
                  <c:v>20314</c:v>
                </c:pt>
                <c:pt idx="12611">
                  <c:v>20315</c:v>
                </c:pt>
                <c:pt idx="12612">
                  <c:v>20316</c:v>
                </c:pt>
                <c:pt idx="12613">
                  <c:v>20317</c:v>
                </c:pt>
                <c:pt idx="12614">
                  <c:v>20318</c:v>
                </c:pt>
                <c:pt idx="12615">
                  <c:v>20319</c:v>
                </c:pt>
                <c:pt idx="12616">
                  <c:v>20320</c:v>
                </c:pt>
                <c:pt idx="12617">
                  <c:v>20321</c:v>
                </c:pt>
                <c:pt idx="12618">
                  <c:v>20322</c:v>
                </c:pt>
                <c:pt idx="12619">
                  <c:v>20323</c:v>
                </c:pt>
                <c:pt idx="12620">
                  <c:v>20324</c:v>
                </c:pt>
                <c:pt idx="12621">
                  <c:v>20325</c:v>
                </c:pt>
                <c:pt idx="12622">
                  <c:v>20326</c:v>
                </c:pt>
                <c:pt idx="12623">
                  <c:v>20327</c:v>
                </c:pt>
                <c:pt idx="12624">
                  <c:v>20328</c:v>
                </c:pt>
                <c:pt idx="12625">
                  <c:v>20329</c:v>
                </c:pt>
                <c:pt idx="12626">
                  <c:v>20330</c:v>
                </c:pt>
                <c:pt idx="12627">
                  <c:v>20331</c:v>
                </c:pt>
                <c:pt idx="12628">
                  <c:v>20332</c:v>
                </c:pt>
                <c:pt idx="12629">
                  <c:v>20333</c:v>
                </c:pt>
                <c:pt idx="12630">
                  <c:v>20334</c:v>
                </c:pt>
                <c:pt idx="12631">
                  <c:v>20335</c:v>
                </c:pt>
                <c:pt idx="12632">
                  <c:v>20336</c:v>
                </c:pt>
                <c:pt idx="12633">
                  <c:v>20337</c:v>
                </c:pt>
                <c:pt idx="12634">
                  <c:v>20338</c:v>
                </c:pt>
                <c:pt idx="12635">
                  <c:v>20339</c:v>
                </c:pt>
                <c:pt idx="12636">
                  <c:v>20340</c:v>
                </c:pt>
                <c:pt idx="12637">
                  <c:v>20341</c:v>
                </c:pt>
                <c:pt idx="12638">
                  <c:v>20342</c:v>
                </c:pt>
                <c:pt idx="12639">
                  <c:v>20343</c:v>
                </c:pt>
                <c:pt idx="12640">
                  <c:v>20344</c:v>
                </c:pt>
                <c:pt idx="12641">
                  <c:v>20345</c:v>
                </c:pt>
                <c:pt idx="12642">
                  <c:v>20346</c:v>
                </c:pt>
                <c:pt idx="12643">
                  <c:v>20347</c:v>
                </c:pt>
                <c:pt idx="12644">
                  <c:v>20348</c:v>
                </c:pt>
                <c:pt idx="12645">
                  <c:v>20349</c:v>
                </c:pt>
                <c:pt idx="12646">
                  <c:v>20350</c:v>
                </c:pt>
                <c:pt idx="12647">
                  <c:v>20351</c:v>
                </c:pt>
                <c:pt idx="12648">
                  <c:v>20352</c:v>
                </c:pt>
                <c:pt idx="12649">
                  <c:v>20353</c:v>
                </c:pt>
                <c:pt idx="12650">
                  <c:v>20354</c:v>
                </c:pt>
                <c:pt idx="12651">
                  <c:v>20355</c:v>
                </c:pt>
                <c:pt idx="12652">
                  <c:v>20356</c:v>
                </c:pt>
                <c:pt idx="12653">
                  <c:v>20357</c:v>
                </c:pt>
                <c:pt idx="12654">
                  <c:v>20358</c:v>
                </c:pt>
                <c:pt idx="12655">
                  <c:v>20359</c:v>
                </c:pt>
                <c:pt idx="12656">
                  <c:v>20360</c:v>
                </c:pt>
                <c:pt idx="12657">
                  <c:v>20361</c:v>
                </c:pt>
                <c:pt idx="12658">
                  <c:v>20362</c:v>
                </c:pt>
                <c:pt idx="12659">
                  <c:v>20363</c:v>
                </c:pt>
                <c:pt idx="12660">
                  <c:v>20364</c:v>
                </c:pt>
                <c:pt idx="12661">
                  <c:v>20365</c:v>
                </c:pt>
                <c:pt idx="12662">
                  <c:v>20366</c:v>
                </c:pt>
                <c:pt idx="12663">
                  <c:v>20367</c:v>
                </c:pt>
                <c:pt idx="12664">
                  <c:v>20368</c:v>
                </c:pt>
                <c:pt idx="12665">
                  <c:v>20369</c:v>
                </c:pt>
                <c:pt idx="12666">
                  <c:v>20370</c:v>
                </c:pt>
                <c:pt idx="12667">
                  <c:v>20371</c:v>
                </c:pt>
                <c:pt idx="12668">
                  <c:v>20372</c:v>
                </c:pt>
                <c:pt idx="12669">
                  <c:v>20373</c:v>
                </c:pt>
                <c:pt idx="12670">
                  <c:v>20374</c:v>
                </c:pt>
                <c:pt idx="12671">
                  <c:v>20375</c:v>
                </c:pt>
                <c:pt idx="12672">
                  <c:v>20376</c:v>
                </c:pt>
                <c:pt idx="12673">
                  <c:v>20377</c:v>
                </c:pt>
                <c:pt idx="12674">
                  <c:v>20378</c:v>
                </c:pt>
                <c:pt idx="12675">
                  <c:v>20379</c:v>
                </c:pt>
                <c:pt idx="12676">
                  <c:v>20380</c:v>
                </c:pt>
                <c:pt idx="12677">
                  <c:v>20381</c:v>
                </c:pt>
                <c:pt idx="12678">
                  <c:v>20382</c:v>
                </c:pt>
                <c:pt idx="12679">
                  <c:v>20383</c:v>
                </c:pt>
                <c:pt idx="12680">
                  <c:v>20384</c:v>
                </c:pt>
                <c:pt idx="12681">
                  <c:v>20385</c:v>
                </c:pt>
                <c:pt idx="12682">
                  <c:v>20386</c:v>
                </c:pt>
                <c:pt idx="12683">
                  <c:v>20387</c:v>
                </c:pt>
                <c:pt idx="12684">
                  <c:v>20388</c:v>
                </c:pt>
                <c:pt idx="12685">
                  <c:v>20389</c:v>
                </c:pt>
                <c:pt idx="12686">
                  <c:v>20390</c:v>
                </c:pt>
                <c:pt idx="12687">
                  <c:v>20391</c:v>
                </c:pt>
                <c:pt idx="12688">
                  <c:v>20392</c:v>
                </c:pt>
                <c:pt idx="12689">
                  <c:v>20393</c:v>
                </c:pt>
                <c:pt idx="12690">
                  <c:v>20394</c:v>
                </c:pt>
                <c:pt idx="12691">
                  <c:v>20395</c:v>
                </c:pt>
                <c:pt idx="12692">
                  <c:v>20396</c:v>
                </c:pt>
                <c:pt idx="12693">
                  <c:v>20397</c:v>
                </c:pt>
                <c:pt idx="12694">
                  <c:v>20398</c:v>
                </c:pt>
                <c:pt idx="12695">
                  <c:v>20399</c:v>
                </c:pt>
                <c:pt idx="12696">
                  <c:v>20400</c:v>
                </c:pt>
                <c:pt idx="12697">
                  <c:v>20401</c:v>
                </c:pt>
                <c:pt idx="12698">
                  <c:v>20402</c:v>
                </c:pt>
                <c:pt idx="12699">
                  <c:v>20403</c:v>
                </c:pt>
                <c:pt idx="12700">
                  <c:v>20404</c:v>
                </c:pt>
                <c:pt idx="12701">
                  <c:v>20405</c:v>
                </c:pt>
                <c:pt idx="12702">
                  <c:v>20406</c:v>
                </c:pt>
                <c:pt idx="12703">
                  <c:v>20407</c:v>
                </c:pt>
                <c:pt idx="12704">
                  <c:v>20408</c:v>
                </c:pt>
                <c:pt idx="12705">
                  <c:v>20409</c:v>
                </c:pt>
                <c:pt idx="12706">
                  <c:v>20410</c:v>
                </c:pt>
                <c:pt idx="12707">
                  <c:v>20411</c:v>
                </c:pt>
                <c:pt idx="12708">
                  <c:v>20412</c:v>
                </c:pt>
                <c:pt idx="12709">
                  <c:v>20413</c:v>
                </c:pt>
                <c:pt idx="12710">
                  <c:v>20414</c:v>
                </c:pt>
                <c:pt idx="12711">
                  <c:v>20415</c:v>
                </c:pt>
                <c:pt idx="12712">
                  <c:v>20416</c:v>
                </c:pt>
                <c:pt idx="12713">
                  <c:v>20417</c:v>
                </c:pt>
                <c:pt idx="12714">
                  <c:v>20418</c:v>
                </c:pt>
                <c:pt idx="12715">
                  <c:v>20419</c:v>
                </c:pt>
                <c:pt idx="12716">
                  <c:v>20420</c:v>
                </c:pt>
                <c:pt idx="12717">
                  <c:v>20421</c:v>
                </c:pt>
                <c:pt idx="12718">
                  <c:v>20422</c:v>
                </c:pt>
                <c:pt idx="12719">
                  <c:v>20423</c:v>
                </c:pt>
                <c:pt idx="12720">
                  <c:v>20424</c:v>
                </c:pt>
                <c:pt idx="12721">
                  <c:v>20425</c:v>
                </c:pt>
                <c:pt idx="12722">
                  <c:v>20426</c:v>
                </c:pt>
                <c:pt idx="12723">
                  <c:v>20427</c:v>
                </c:pt>
                <c:pt idx="12724">
                  <c:v>20428</c:v>
                </c:pt>
                <c:pt idx="12725">
                  <c:v>20429</c:v>
                </c:pt>
                <c:pt idx="12726">
                  <c:v>20430</c:v>
                </c:pt>
                <c:pt idx="12727">
                  <c:v>20431</c:v>
                </c:pt>
                <c:pt idx="12728">
                  <c:v>20432</c:v>
                </c:pt>
                <c:pt idx="12729">
                  <c:v>20433</c:v>
                </c:pt>
                <c:pt idx="12730">
                  <c:v>20434</c:v>
                </c:pt>
                <c:pt idx="12731">
                  <c:v>20435</c:v>
                </c:pt>
                <c:pt idx="12732">
                  <c:v>20436</c:v>
                </c:pt>
                <c:pt idx="12733">
                  <c:v>20437</c:v>
                </c:pt>
                <c:pt idx="12734">
                  <c:v>20438</c:v>
                </c:pt>
                <c:pt idx="12735">
                  <c:v>20439</c:v>
                </c:pt>
                <c:pt idx="12736">
                  <c:v>20440</c:v>
                </c:pt>
                <c:pt idx="12737">
                  <c:v>20441</c:v>
                </c:pt>
                <c:pt idx="12738">
                  <c:v>20442</c:v>
                </c:pt>
                <c:pt idx="12739">
                  <c:v>20443</c:v>
                </c:pt>
                <c:pt idx="12740">
                  <c:v>20444</c:v>
                </c:pt>
                <c:pt idx="12741">
                  <c:v>20445</c:v>
                </c:pt>
                <c:pt idx="12742">
                  <c:v>20446</c:v>
                </c:pt>
                <c:pt idx="12743">
                  <c:v>20447</c:v>
                </c:pt>
                <c:pt idx="12744">
                  <c:v>20448</c:v>
                </c:pt>
                <c:pt idx="12745">
                  <c:v>20449</c:v>
                </c:pt>
                <c:pt idx="12746">
                  <c:v>20450</c:v>
                </c:pt>
                <c:pt idx="12747">
                  <c:v>20451</c:v>
                </c:pt>
                <c:pt idx="12748">
                  <c:v>20452</c:v>
                </c:pt>
                <c:pt idx="12749">
                  <c:v>20453</c:v>
                </c:pt>
                <c:pt idx="12750">
                  <c:v>20454</c:v>
                </c:pt>
                <c:pt idx="12751">
                  <c:v>20455</c:v>
                </c:pt>
                <c:pt idx="12752">
                  <c:v>20456</c:v>
                </c:pt>
                <c:pt idx="12753">
                  <c:v>20457</c:v>
                </c:pt>
                <c:pt idx="12754">
                  <c:v>20458</c:v>
                </c:pt>
                <c:pt idx="12755">
                  <c:v>20459</c:v>
                </c:pt>
                <c:pt idx="12756">
                  <c:v>20460</c:v>
                </c:pt>
                <c:pt idx="12757">
                  <c:v>20461</c:v>
                </c:pt>
                <c:pt idx="12758">
                  <c:v>20462</c:v>
                </c:pt>
                <c:pt idx="12759">
                  <c:v>20463</c:v>
                </c:pt>
                <c:pt idx="12760">
                  <c:v>20464</c:v>
                </c:pt>
                <c:pt idx="12761">
                  <c:v>20465</c:v>
                </c:pt>
                <c:pt idx="12762">
                  <c:v>20466</c:v>
                </c:pt>
                <c:pt idx="12763">
                  <c:v>20467</c:v>
                </c:pt>
                <c:pt idx="12764">
                  <c:v>20468</c:v>
                </c:pt>
                <c:pt idx="12765">
                  <c:v>20469</c:v>
                </c:pt>
                <c:pt idx="12766">
                  <c:v>20470</c:v>
                </c:pt>
                <c:pt idx="12767">
                  <c:v>20471</c:v>
                </c:pt>
                <c:pt idx="12768">
                  <c:v>20472</c:v>
                </c:pt>
                <c:pt idx="12769">
                  <c:v>20473</c:v>
                </c:pt>
                <c:pt idx="12770">
                  <c:v>20474</c:v>
                </c:pt>
                <c:pt idx="12771">
                  <c:v>20475</c:v>
                </c:pt>
                <c:pt idx="12772">
                  <c:v>20476</c:v>
                </c:pt>
                <c:pt idx="12773">
                  <c:v>20477</c:v>
                </c:pt>
                <c:pt idx="12774">
                  <c:v>20478</c:v>
                </c:pt>
                <c:pt idx="12775">
                  <c:v>20479</c:v>
                </c:pt>
                <c:pt idx="12776">
                  <c:v>20480</c:v>
                </c:pt>
                <c:pt idx="12777">
                  <c:v>20481</c:v>
                </c:pt>
                <c:pt idx="12778">
                  <c:v>20482</c:v>
                </c:pt>
                <c:pt idx="12779">
                  <c:v>20483</c:v>
                </c:pt>
                <c:pt idx="12780">
                  <c:v>20484</c:v>
                </c:pt>
                <c:pt idx="12781">
                  <c:v>20485</c:v>
                </c:pt>
                <c:pt idx="12782">
                  <c:v>20486</c:v>
                </c:pt>
                <c:pt idx="12783">
                  <c:v>20487</c:v>
                </c:pt>
                <c:pt idx="12784">
                  <c:v>20488</c:v>
                </c:pt>
                <c:pt idx="12785">
                  <c:v>20489</c:v>
                </c:pt>
                <c:pt idx="12786">
                  <c:v>20490</c:v>
                </c:pt>
                <c:pt idx="12787">
                  <c:v>20491</c:v>
                </c:pt>
                <c:pt idx="12788">
                  <c:v>20492</c:v>
                </c:pt>
                <c:pt idx="12789">
                  <c:v>20493</c:v>
                </c:pt>
                <c:pt idx="12790">
                  <c:v>20494</c:v>
                </c:pt>
                <c:pt idx="12791">
                  <c:v>20495</c:v>
                </c:pt>
                <c:pt idx="12792">
                  <c:v>20496</c:v>
                </c:pt>
                <c:pt idx="12793">
                  <c:v>20497</c:v>
                </c:pt>
                <c:pt idx="12794">
                  <c:v>20498</c:v>
                </c:pt>
                <c:pt idx="12795">
                  <c:v>20499</c:v>
                </c:pt>
                <c:pt idx="12796">
                  <c:v>20500</c:v>
                </c:pt>
                <c:pt idx="12797">
                  <c:v>20501</c:v>
                </c:pt>
                <c:pt idx="12798">
                  <c:v>20502</c:v>
                </c:pt>
                <c:pt idx="12799">
                  <c:v>20503</c:v>
                </c:pt>
                <c:pt idx="12800">
                  <c:v>20504</c:v>
                </c:pt>
                <c:pt idx="12801">
                  <c:v>20505</c:v>
                </c:pt>
                <c:pt idx="12802">
                  <c:v>20506</c:v>
                </c:pt>
                <c:pt idx="12803">
                  <c:v>20507</c:v>
                </c:pt>
                <c:pt idx="12804">
                  <c:v>20508</c:v>
                </c:pt>
                <c:pt idx="12805">
                  <c:v>20509</c:v>
                </c:pt>
                <c:pt idx="12806">
                  <c:v>20510</c:v>
                </c:pt>
                <c:pt idx="12807">
                  <c:v>20511</c:v>
                </c:pt>
                <c:pt idx="12808">
                  <c:v>20512</c:v>
                </c:pt>
                <c:pt idx="12809">
                  <c:v>20513</c:v>
                </c:pt>
                <c:pt idx="12810">
                  <c:v>20514</c:v>
                </c:pt>
                <c:pt idx="12811">
                  <c:v>20515</c:v>
                </c:pt>
                <c:pt idx="12812">
                  <c:v>20516</c:v>
                </c:pt>
                <c:pt idx="12813">
                  <c:v>20517</c:v>
                </c:pt>
                <c:pt idx="12814">
                  <c:v>20518</c:v>
                </c:pt>
                <c:pt idx="12815">
                  <c:v>20519</c:v>
                </c:pt>
                <c:pt idx="12816">
                  <c:v>20520</c:v>
                </c:pt>
                <c:pt idx="12817">
                  <c:v>20521</c:v>
                </c:pt>
                <c:pt idx="12818">
                  <c:v>20522</c:v>
                </c:pt>
                <c:pt idx="12819">
                  <c:v>20523</c:v>
                </c:pt>
                <c:pt idx="12820">
                  <c:v>20524</c:v>
                </c:pt>
                <c:pt idx="12821">
                  <c:v>20525</c:v>
                </c:pt>
                <c:pt idx="12822">
                  <c:v>20526</c:v>
                </c:pt>
                <c:pt idx="12823">
                  <c:v>20527</c:v>
                </c:pt>
                <c:pt idx="12824">
                  <c:v>20528</c:v>
                </c:pt>
                <c:pt idx="12825">
                  <c:v>20529</c:v>
                </c:pt>
                <c:pt idx="12826">
                  <c:v>20530</c:v>
                </c:pt>
                <c:pt idx="12827">
                  <c:v>20531</c:v>
                </c:pt>
                <c:pt idx="12828">
                  <c:v>20532</c:v>
                </c:pt>
                <c:pt idx="12829">
                  <c:v>20533</c:v>
                </c:pt>
                <c:pt idx="12830">
                  <c:v>20534</c:v>
                </c:pt>
                <c:pt idx="12831">
                  <c:v>20535</c:v>
                </c:pt>
                <c:pt idx="12832">
                  <c:v>20536</c:v>
                </c:pt>
                <c:pt idx="12833">
                  <c:v>20537</c:v>
                </c:pt>
                <c:pt idx="12834">
                  <c:v>20538</c:v>
                </c:pt>
                <c:pt idx="12835">
                  <c:v>20539</c:v>
                </c:pt>
                <c:pt idx="12836">
                  <c:v>20540</c:v>
                </c:pt>
                <c:pt idx="12837">
                  <c:v>20541</c:v>
                </c:pt>
                <c:pt idx="12838">
                  <c:v>20542</c:v>
                </c:pt>
                <c:pt idx="12839">
                  <c:v>20543</c:v>
                </c:pt>
                <c:pt idx="12840">
                  <c:v>20544</c:v>
                </c:pt>
                <c:pt idx="12841">
                  <c:v>20545</c:v>
                </c:pt>
                <c:pt idx="12842">
                  <c:v>20546</c:v>
                </c:pt>
                <c:pt idx="12843">
                  <c:v>20547</c:v>
                </c:pt>
                <c:pt idx="12844">
                  <c:v>20548</c:v>
                </c:pt>
                <c:pt idx="12845">
                  <c:v>20549</c:v>
                </c:pt>
                <c:pt idx="12846">
                  <c:v>20550</c:v>
                </c:pt>
                <c:pt idx="12847">
                  <c:v>20551</c:v>
                </c:pt>
                <c:pt idx="12848">
                  <c:v>20552</c:v>
                </c:pt>
                <c:pt idx="12849">
                  <c:v>20553</c:v>
                </c:pt>
                <c:pt idx="12850">
                  <c:v>20554</c:v>
                </c:pt>
                <c:pt idx="12851">
                  <c:v>20555</c:v>
                </c:pt>
                <c:pt idx="12852">
                  <c:v>20556</c:v>
                </c:pt>
                <c:pt idx="12853">
                  <c:v>20557</c:v>
                </c:pt>
                <c:pt idx="12854">
                  <c:v>20558</c:v>
                </c:pt>
                <c:pt idx="12855">
                  <c:v>20559</c:v>
                </c:pt>
                <c:pt idx="12856">
                  <c:v>20560</c:v>
                </c:pt>
                <c:pt idx="12857">
                  <c:v>20561</c:v>
                </c:pt>
                <c:pt idx="12858">
                  <c:v>20562</c:v>
                </c:pt>
                <c:pt idx="12859">
                  <c:v>20563</c:v>
                </c:pt>
                <c:pt idx="12860">
                  <c:v>20564</c:v>
                </c:pt>
                <c:pt idx="12861">
                  <c:v>20565</c:v>
                </c:pt>
                <c:pt idx="12862">
                  <c:v>20566</c:v>
                </c:pt>
                <c:pt idx="12863">
                  <c:v>20567</c:v>
                </c:pt>
                <c:pt idx="12864">
                  <c:v>20568</c:v>
                </c:pt>
                <c:pt idx="12865">
                  <c:v>20569</c:v>
                </c:pt>
                <c:pt idx="12866">
                  <c:v>20570</c:v>
                </c:pt>
                <c:pt idx="12867">
                  <c:v>20571</c:v>
                </c:pt>
                <c:pt idx="12868">
                  <c:v>20572</c:v>
                </c:pt>
                <c:pt idx="12869">
                  <c:v>20573</c:v>
                </c:pt>
                <c:pt idx="12870">
                  <c:v>20574</c:v>
                </c:pt>
                <c:pt idx="12871">
                  <c:v>20575</c:v>
                </c:pt>
                <c:pt idx="12872">
                  <c:v>20576</c:v>
                </c:pt>
                <c:pt idx="12873">
                  <c:v>20577</c:v>
                </c:pt>
                <c:pt idx="12874">
                  <c:v>20578</c:v>
                </c:pt>
                <c:pt idx="12875">
                  <c:v>20579</c:v>
                </c:pt>
                <c:pt idx="12876">
                  <c:v>20580</c:v>
                </c:pt>
                <c:pt idx="12877">
                  <c:v>20581</c:v>
                </c:pt>
                <c:pt idx="12878">
                  <c:v>20582</c:v>
                </c:pt>
                <c:pt idx="12879">
                  <c:v>20583</c:v>
                </c:pt>
                <c:pt idx="12880">
                  <c:v>20584</c:v>
                </c:pt>
                <c:pt idx="12881">
                  <c:v>20585</c:v>
                </c:pt>
                <c:pt idx="12882">
                  <c:v>20586</c:v>
                </c:pt>
                <c:pt idx="12883">
                  <c:v>20587</c:v>
                </c:pt>
                <c:pt idx="12884">
                  <c:v>20588</c:v>
                </c:pt>
                <c:pt idx="12885">
                  <c:v>20589</c:v>
                </c:pt>
                <c:pt idx="12886">
                  <c:v>20590</c:v>
                </c:pt>
                <c:pt idx="12887">
                  <c:v>20591</c:v>
                </c:pt>
                <c:pt idx="12888">
                  <c:v>20592</c:v>
                </c:pt>
                <c:pt idx="12889">
                  <c:v>20593</c:v>
                </c:pt>
                <c:pt idx="12890">
                  <c:v>20594</c:v>
                </c:pt>
                <c:pt idx="12891">
                  <c:v>20595</c:v>
                </c:pt>
                <c:pt idx="12892">
                  <c:v>20596</c:v>
                </c:pt>
                <c:pt idx="12893">
                  <c:v>20597</c:v>
                </c:pt>
                <c:pt idx="12894">
                  <c:v>20598</c:v>
                </c:pt>
                <c:pt idx="12895">
                  <c:v>20599</c:v>
                </c:pt>
                <c:pt idx="12896">
                  <c:v>20600</c:v>
                </c:pt>
                <c:pt idx="12897">
                  <c:v>20601</c:v>
                </c:pt>
                <c:pt idx="12898">
                  <c:v>20602</c:v>
                </c:pt>
                <c:pt idx="12899">
                  <c:v>20603</c:v>
                </c:pt>
                <c:pt idx="12900">
                  <c:v>20604</c:v>
                </c:pt>
                <c:pt idx="12901">
                  <c:v>20605</c:v>
                </c:pt>
                <c:pt idx="12902">
                  <c:v>20606</c:v>
                </c:pt>
                <c:pt idx="12903">
                  <c:v>20607</c:v>
                </c:pt>
                <c:pt idx="12904">
                  <c:v>20608</c:v>
                </c:pt>
                <c:pt idx="12905">
                  <c:v>20609</c:v>
                </c:pt>
                <c:pt idx="12906">
                  <c:v>20610</c:v>
                </c:pt>
                <c:pt idx="12907">
                  <c:v>20611</c:v>
                </c:pt>
                <c:pt idx="12908">
                  <c:v>20612</c:v>
                </c:pt>
                <c:pt idx="12909">
                  <c:v>20613</c:v>
                </c:pt>
                <c:pt idx="12910">
                  <c:v>20614</c:v>
                </c:pt>
                <c:pt idx="12911">
                  <c:v>20615</c:v>
                </c:pt>
                <c:pt idx="12912">
                  <c:v>20616</c:v>
                </c:pt>
                <c:pt idx="12913">
                  <c:v>20617</c:v>
                </c:pt>
                <c:pt idx="12914">
                  <c:v>20618</c:v>
                </c:pt>
                <c:pt idx="12915">
                  <c:v>20619</c:v>
                </c:pt>
                <c:pt idx="12916">
                  <c:v>20620</c:v>
                </c:pt>
                <c:pt idx="12917">
                  <c:v>20621</c:v>
                </c:pt>
                <c:pt idx="12918">
                  <c:v>20622</c:v>
                </c:pt>
                <c:pt idx="12919">
                  <c:v>20623</c:v>
                </c:pt>
                <c:pt idx="12920">
                  <c:v>20624</c:v>
                </c:pt>
                <c:pt idx="12921">
                  <c:v>20625</c:v>
                </c:pt>
                <c:pt idx="12922">
                  <c:v>20626</c:v>
                </c:pt>
                <c:pt idx="12923">
                  <c:v>20627</c:v>
                </c:pt>
                <c:pt idx="12924">
                  <c:v>20628</c:v>
                </c:pt>
                <c:pt idx="12925">
                  <c:v>20629</c:v>
                </c:pt>
                <c:pt idx="12926">
                  <c:v>20630</c:v>
                </c:pt>
                <c:pt idx="12927">
                  <c:v>20631</c:v>
                </c:pt>
                <c:pt idx="12928">
                  <c:v>20632</c:v>
                </c:pt>
                <c:pt idx="12929">
                  <c:v>20633</c:v>
                </c:pt>
                <c:pt idx="12930">
                  <c:v>20634</c:v>
                </c:pt>
                <c:pt idx="12931">
                  <c:v>20635</c:v>
                </c:pt>
                <c:pt idx="12932">
                  <c:v>20636</c:v>
                </c:pt>
                <c:pt idx="12933">
                  <c:v>20637</c:v>
                </c:pt>
                <c:pt idx="12934">
                  <c:v>20638</c:v>
                </c:pt>
                <c:pt idx="12935">
                  <c:v>20639</c:v>
                </c:pt>
                <c:pt idx="12936">
                  <c:v>20640</c:v>
                </c:pt>
                <c:pt idx="12937">
                  <c:v>20641</c:v>
                </c:pt>
                <c:pt idx="12938">
                  <c:v>20642</c:v>
                </c:pt>
                <c:pt idx="12939">
                  <c:v>20643</c:v>
                </c:pt>
                <c:pt idx="12940">
                  <c:v>20644</c:v>
                </c:pt>
                <c:pt idx="12941">
                  <c:v>20645</c:v>
                </c:pt>
                <c:pt idx="12942">
                  <c:v>20646</c:v>
                </c:pt>
                <c:pt idx="12943">
                  <c:v>20647</c:v>
                </c:pt>
                <c:pt idx="12944">
                  <c:v>20648</c:v>
                </c:pt>
                <c:pt idx="12945">
                  <c:v>20649</c:v>
                </c:pt>
                <c:pt idx="12946">
                  <c:v>20650</c:v>
                </c:pt>
                <c:pt idx="12947">
                  <c:v>20651</c:v>
                </c:pt>
                <c:pt idx="12948">
                  <c:v>20652</c:v>
                </c:pt>
                <c:pt idx="12949">
                  <c:v>20653</c:v>
                </c:pt>
                <c:pt idx="12950">
                  <c:v>20654</c:v>
                </c:pt>
                <c:pt idx="12951">
                  <c:v>20655</c:v>
                </c:pt>
                <c:pt idx="12952">
                  <c:v>20656</c:v>
                </c:pt>
                <c:pt idx="12953">
                  <c:v>20657</c:v>
                </c:pt>
                <c:pt idx="12954">
                  <c:v>20658</c:v>
                </c:pt>
                <c:pt idx="12955">
                  <c:v>20659</c:v>
                </c:pt>
                <c:pt idx="12956">
                  <c:v>20660</c:v>
                </c:pt>
                <c:pt idx="12957">
                  <c:v>20661</c:v>
                </c:pt>
                <c:pt idx="12958">
                  <c:v>20662</c:v>
                </c:pt>
                <c:pt idx="12959">
                  <c:v>20663</c:v>
                </c:pt>
                <c:pt idx="12960">
                  <c:v>20664</c:v>
                </c:pt>
                <c:pt idx="12961">
                  <c:v>20665</c:v>
                </c:pt>
                <c:pt idx="12962">
                  <c:v>20666</c:v>
                </c:pt>
                <c:pt idx="12963">
                  <c:v>20667</c:v>
                </c:pt>
                <c:pt idx="12964">
                  <c:v>20668</c:v>
                </c:pt>
                <c:pt idx="12965">
                  <c:v>20669</c:v>
                </c:pt>
                <c:pt idx="12966">
                  <c:v>20670</c:v>
                </c:pt>
                <c:pt idx="12967">
                  <c:v>20671</c:v>
                </c:pt>
                <c:pt idx="12968">
                  <c:v>20672</c:v>
                </c:pt>
                <c:pt idx="12969">
                  <c:v>20673</c:v>
                </c:pt>
                <c:pt idx="12970">
                  <c:v>20674</c:v>
                </c:pt>
                <c:pt idx="12971">
                  <c:v>20675</c:v>
                </c:pt>
                <c:pt idx="12972">
                  <c:v>20676</c:v>
                </c:pt>
                <c:pt idx="12973">
                  <c:v>20677</c:v>
                </c:pt>
                <c:pt idx="12974">
                  <c:v>20678</c:v>
                </c:pt>
                <c:pt idx="12975">
                  <c:v>20679</c:v>
                </c:pt>
                <c:pt idx="12976">
                  <c:v>20680</c:v>
                </c:pt>
                <c:pt idx="12977">
                  <c:v>20681</c:v>
                </c:pt>
                <c:pt idx="12978">
                  <c:v>20682</c:v>
                </c:pt>
                <c:pt idx="12979">
                  <c:v>20683</c:v>
                </c:pt>
                <c:pt idx="12980">
                  <c:v>20684</c:v>
                </c:pt>
                <c:pt idx="12981">
                  <c:v>20685</c:v>
                </c:pt>
                <c:pt idx="12982">
                  <c:v>20686</c:v>
                </c:pt>
                <c:pt idx="12983">
                  <c:v>20687</c:v>
                </c:pt>
                <c:pt idx="12984">
                  <c:v>20688</c:v>
                </c:pt>
                <c:pt idx="12985">
                  <c:v>20689</c:v>
                </c:pt>
                <c:pt idx="12986">
                  <c:v>20690</c:v>
                </c:pt>
                <c:pt idx="12987">
                  <c:v>20691</c:v>
                </c:pt>
                <c:pt idx="12988">
                  <c:v>20692</c:v>
                </c:pt>
                <c:pt idx="12989">
                  <c:v>20693</c:v>
                </c:pt>
                <c:pt idx="12990">
                  <c:v>20694</c:v>
                </c:pt>
                <c:pt idx="12991">
                  <c:v>20695</c:v>
                </c:pt>
                <c:pt idx="12992">
                  <c:v>20696</c:v>
                </c:pt>
                <c:pt idx="12993">
                  <c:v>20697</c:v>
                </c:pt>
                <c:pt idx="12994">
                  <c:v>20698</c:v>
                </c:pt>
                <c:pt idx="12995">
                  <c:v>20699</c:v>
                </c:pt>
                <c:pt idx="12996">
                  <c:v>20700</c:v>
                </c:pt>
                <c:pt idx="12997">
                  <c:v>20701</c:v>
                </c:pt>
                <c:pt idx="12998">
                  <c:v>20702</c:v>
                </c:pt>
                <c:pt idx="12999">
                  <c:v>20703</c:v>
                </c:pt>
                <c:pt idx="13000">
                  <c:v>20704</c:v>
                </c:pt>
                <c:pt idx="13001">
                  <c:v>20705</c:v>
                </c:pt>
                <c:pt idx="13002">
                  <c:v>20706</c:v>
                </c:pt>
                <c:pt idx="13003">
                  <c:v>20707</c:v>
                </c:pt>
                <c:pt idx="13004">
                  <c:v>20708</c:v>
                </c:pt>
                <c:pt idx="13005">
                  <c:v>20709</c:v>
                </c:pt>
                <c:pt idx="13006">
                  <c:v>20710</c:v>
                </c:pt>
                <c:pt idx="13007">
                  <c:v>20711</c:v>
                </c:pt>
                <c:pt idx="13008">
                  <c:v>20712</c:v>
                </c:pt>
                <c:pt idx="13009">
                  <c:v>20713</c:v>
                </c:pt>
                <c:pt idx="13010">
                  <c:v>20714</c:v>
                </c:pt>
                <c:pt idx="13011">
                  <c:v>20715</c:v>
                </c:pt>
                <c:pt idx="13012">
                  <c:v>20716</c:v>
                </c:pt>
                <c:pt idx="13013">
                  <c:v>20717</c:v>
                </c:pt>
                <c:pt idx="13014">
                  <c:v>20718</c:v>
                </c:pt>
                <c:pt idx="13015">
                  <c:v>20719</c:v>
                </c:pt>
                <c:pt idx="13016">
                  <c:v>20720</c:v>
                </c:pt>
                <c:pt idx="13017">
                  <c:v>20721</c:v>
                </c:pt>
                <c:pt idx="13018">
                  <c:v>20722</c:v>
                </c:pt>
                <c:pt idx="13019">
                  <c:v>20723</c:v>
                </c:pt>
                <c:pt idx="13020">
                  <c:v>20724</c:v>
                </c:pt>
                <c:pt idx="13021">
                  <c:v>20725</c:v>
                </c:pt>
                <c:pt idx="13022">
                  <c:v>20726</c:v>
                </c:pt>
                <c:pt idx="13023">
                  <c:v>20727</c:v>
                </c:pt>
                <c:pt idx="13024">
                  <c:v>20728</c:v>
                </c:pt>
                <c:pt idx="13025">
                  <c:v>20729</c:v>
                </c:pt>
                <c:pt idx="13026">
                  <c:v>20730</c:v>
                </c:pt>
                <c:pt idx="13027">
                  <c:v>20731</c:v>
                </c:pt>
                <c:pt idx="13028">
                  <c:v>20732</c:v>
                </c:pt>
                <c:pt idx="13029">
                  <c:v>20733</c:v>
                </c:pt>
                <c:pt idx="13030">
                  <c:v>20734</c:v>
                </c:pt>
                <c:pt idx="13031">
                  <c:v>20735</c:v>
                </c:pt>
                <c:pt idx="13032">
                  <c:v>20736</c:v>
                </c:pt>
                <c:pt idx="13033">
                  <c:v>20737</c:v>
                </c:pt>
                <c:pt idx="13034">
                  <c:v>20738</c:v>
                </c:pt>
                <c:pt idx="13035">
                  <c:v>20739</c:v>
                </c:pt>
                <c:pt idx="13036">
                  <c:v>20740</c:v>
                </c:pt>
                <c:pt idx="13037">
                  <c:v>20741</c:v>
                </c:pt>
                <c:pt idx="13038">
                  <c:v>20742</c:v>
                </c:pt>
                <c:pt idx="13039">
                  <c:v>20743</c:v>
                </c:pt>
                <c:pt idx="13040">
                  <c:v>20744</c:v>
                </c:pt>
                <c:pt idx="13041">
                  <c:v>20745</c:v>
                </c:pt>
                <c:pt idx="13042">
                  <c:v>20746</c:v>
                </c:pt>
                <c:pt idx="13043">
                  <c:v>20747</c:v>
                </c:pt>
                <c:pt idx="13044">
                  <c:v>20748</c:v>
                </c:pt>
                <c:pt idx="13045">
                  <c:v>20749</c:v>
                </c:pt>
                <c:pt idx="13046">
                  <c:v>20750</c:v>
                </c:pt>
                <c:pt idx="13047">
                  <c:v>20751</c:v>
                </c:pt>
                <c:pt idx="13048">
                  <c:v>20752</c:v>
                </c:pt>
                <c:pt idx="13049">
                  <c:v>20753</c:v>
                </c:pt>
                <c:pt idx="13050">
                  <c:v>20754</c:v>
                </c:pt>
                <c:pt idx="13051">
                  <c:v>20755</c:v>
                </c:pt>
                <c:pt idx="13052">
                  <c:v>20756</c:v>
                </c:pt>
                <c:pt idx="13053">
                  <c:v>20757</c:v>
                </c:pt>
                <c:pt idx="13054">
                  <c:v>20758</c:v>
                </c:pt>
                <c:pt idx="13055">
                  <c:v>20759</c:v>
                </c:pt>
                <c:pt idx="13056">
                  <c:v>20760</c:v>
                </c:pt>
                <c:pt idx="13057">
                  <c:v>20761</c:v>
                </c:pt>
                <c:pt idx="13058">
                  <c:v>20762</c:v>
                </c:pt>
                <c:pt idx="13059">
                  <c:v>20763</c:v>
                </c:pt>
                <c:pt idx="13060">
                  <c:v>20764</c:v>
                </c:pt>
                <c:pt idx="13061">
                  <c:v>20765</c:v>
                </c:pt>
                <c:pt idx="13062">
                  <c:v>20766</c:v>
                </c:pt>
                <c:pt idx="13063">
                  <c:v>20767</c:v>
                </c:pt>
                <c:pt idx="13064">
                  <c:v>20768</c:v>
                </c:pt>
                <c:pt idx="13065">
                  <c:v>20769</c:v>
                </c:pt>
                <c:pt idx="13066">
                  <c:v>20770</c:v>
                </c:pt>
                <c:pt idx="13067">
                  <c:v>20771</c:v>
                </c:pt>
                <c:pt idx="13068">
                  <c:v>20772</c:v>
                </c:pt>
                <c:pt idx="13069">
                  <c:v>20773</c:v>
                </c:pt>
                <c:pt idx="13070">
                  <c:v>20774</c:v>
                </c:pt>
                <c:pt idx="13071">
                  <c:v>20775</c:v>
                </c:pt>
                <c:pt idx="13072">
                  <c:v>20776</c:v>
                </c:pt>
                <c:pt idx="13073">
                  <c:v>20777</c:v>
                </c:pt>
                <c:pt idx="13074">
                  <c:v>20778</c:v>
                </c:pt>
                <c:pt idx="13075">
                  <c:v>20779</c:v>
                </c:pt>
                <c:pt idx="13076">
                  <c:v>20780</c:v>
                </c:pt>
                <c:pt idx="13077">
                  <c:v>20781</c:v>
                </c:pt>
                <c:pt idx="13078">
                  <c:v>20782</c:v>
                </c:pt>
                <c:pt idx="13079">
                  <c:v>20783</c:v>
                </c:pt>
                <c:pt idx="13080">
                  <c:v>20784</c:v>
                </c:pt>
                <c:pt idx="13081">
                  <c:v>20785</c:v>
                </c:pt>
                <c:pt idx="13082">
                  <c:v>20786</c:v>
                </c:pt>
                <c:pt idx="13083">
                  <c:v>20787</c:v>
                </c:pt>
                <c:pt idx="13084">
                  <c:v>20788</c:v>
                </c:pt>
                <c:pt idx="13085">
                  <c:v>20789</c:v>
                </c:pt>
                <c:pt idx="13086">
                  <c:v>20790</c:v>
                </c:pt>
                <c:pt idx="13087">
                  <c:v>20791</c:v>
                </c:pt>
                <c:pt idx="13088">
                  <c:v>20792</c:v>
                </c:pt>
                <c:pt idx="13089">
                  <c:v>20793</c:v>
                </c:pt>
                <c:pt idx="13090">
                  <c:v>20794</c:v>
                </c:pt>
                <c:pt idx="13091">
                  <c:v>20795</c:v>
                </c:pt>
                <c:pt idx="13092">
                  <c:v>20796</c:v>
                </c:pt>
                <c:pt idx="13093">
                  <c:v>20797</c:v>
                </c:pt>
                <c:pt idx="13094">
                  <c:v>20798</c:v>
                </c:pt>
                <c:pt idx="13095">
                  <c:v>20799</c:v>
                </c:pt>
                <c:pt idx="13096">
                  <c:v>20800</c:v>
                </c:pt>
                <c:pt idx="13097">
                  <c:v>20801</c:v>
                </c:pt>
                <c:pt idx="13098">
                  <c:v>20802</c:v>
                </c:pt>
                <c:pt idx="13099">
                  <c:v>20803</c:v>
                </c:pt>
                <c:pt idx="13100">
                  <c:v>20804</c:v>
                </c:pt>
                <c:pt idx="13101">
                  <c:v>20805</c:v>
                </c:pt>
                <c:pt idx="13102">
                  <c:v>20806</c:v>
                </c:pt>
                <c:pt idx="13103">
                  <c:v>20807</c:v>
                </c:pt>
                <c:pt idx="13104">
                  <c:v>20808</c:v>
                </c:pt>
                <c:pt idx="13105">
                  <c:v>20809</c:v>
                </c:pt>
                <c:pt idx="13106">
                  <c:v>20810</c:v>
                </c:pt>
                <c:pt idx="13107">
                  <c:v>20811</c:v>
                </c:pt>
                <c:pt idx="13108">
                  <c:v>20812</c:v>
                </c:pt>
                <c:pt idx="13109">
                  <c:v>20813</c:v>
                </c:pt>
                <c:pt idx="13110">
                  <c:v>20814</c:v>
                </c:pt>
                <c:pt idx="13111">
                  <c:v>20815</c:v>
                </c:pt>
                <c:pt idx="13112">
                  <c:v>20816</c:v>
                </c:pt>
                <c:pt idx="13113">
                  <c:v>20817</c:v>
                </c:pt>
                <c:pt idx="13114">
                  <c:v>20818</c:v>
                </c:pt>
                <c:pt idx="13115">
                  <c:v>20819</c:v>
                </c:pt>
                <c:pt idx="13116">
                  <c:v>20820</c:v>
                </c:pt>
                <c:pt idx="13117">
                  <c:v>20821</c:v>
                </c:pt>
                <c:pt idx="13118">
                  <c:v>20822</c:v>
                </c:pt>
                <c:pt idx="13119">
                  <c:v>20823</c:v>
                </c:pt>
                <c:pt idx="13120">
                  <c:v>20824</c:v>
                </c:pt>
                <c:pt idx="13121">
                  <c:v>20825</c:v>
                </c:pt>
                <c:pt idx="13122">
                  <c:v>20826</c:v>
                </c:pt>
                <c:pt idx="13123">
                  <c:v>20827</c:v>
                </c:pt>
                <c:pt idx="13124">
                  <c:v>20828</c:v>
                </c:pt>
                <c:pt idx="13125">
                  <c:v>20829</c:v>
                </c:pt>
                <c:pt idx="13126">
                  <c:v>20830</c:v>
                </c:pt>
                <c:pt idx="13127">
                  <c:v>20831</c:v>
                </c:pt>
                <c:pt idx="13128">
                  <c:v>20832</c:v>
                </c:pt>
                <c:pt idx="13129">
                  <c:v>20833</c:v>
                </c:pt>
                <c:pt idx="13130">
                  <c:v>20834</c:v>
                </c:pt>
                <c:pt idx="13131">
                  <c:v>20835</c:v>
                </c:pt>
                <c:pt idx="13132">
                  <c:v>20836</c:v>
                </c:pt>
                <c:pt idx="13133">
                  <c:v>20837</c:v>
                </c:pt>
                <c:pt idx="13134">
                  <c:v>20838</c:v>
                </c:pt>
                <c:pt idx="13135">
                  <c:v>20839</c:v>
                </c:pt>
                <c:pt idx="13136">
                  <c:v>20840</c:v>
                </c:pt>
                <c:pt idx="13137">
                  <c:v>20841</c:v>
                </c:pt>
                <c:pt idx="13138">
                  <c:v>20842</c:v>
                </c:pt>
                <c:pt idx="13139">
                  <c:v>20843</c:v>
                </c:pt>
                <c:pt idx="13140">
                  <c:v>20844</c:v>
                </c:pt>
                <c:pt idx="13141">
                  <c:v>20845</c:v>
                </c:pt>
                <c:pt idx="13142">
                  <c:v>20846</c:v>
                </c:pt>
                <c:pt idx="13143">
                  <c:v>20847</c:v>
                </c:pt>
                <c:pt idx="13144">
                  <c:v>20848</c:v>
                </c:pt>
                <c:pt idx="13145">
                  <c:v>20849</c:v>
                </c:pt>
                <c:pt idx="13146">
                  <c:v>20850</c:v>
                </c:pt>
                <c:pt idx="13147">
                  <c:v>20851</c:v>
                </c:pt>
                <c:pt idx="13148">
                  <c:v>20852</c:v>
                </c:pt>
                <c:pt idx="13149">
                  <c:v>20853</c:v>
                </c:pt>
                <c:pt idx="13150">
                  <c:v>20854</c:v>
                </c:pt>
                <c:pt idx="13151">
                  <c:v>20855</c:v>
                </c:pt>
                <c:pt idx="13152">
                  <c:v>20856</c:v>
                </c:pt>
                <c:pt idx="13153">
                  <c:v>20857</c:v>
                </c:pt>
                <c:pt idx="13154">
                  <c:v>20858</c:v>
                </c:pt>
                <c:pt idx="13155">
                  <c:v>20859</c:v>
                </c:pt>
                <c:pt idx="13156">
                  <c:v>20860</c:v>
                </c:pt>
                <c:pt idx="13157">
                  <c:v>20861</c:v>
                </c:pt>
                <c:pt idx="13158">
                  <c:v>20862</c:v>
                </c:pt>
                <c:pt idx="13159">
                  <c:v>20863</c:v>
                </c:pt>
                <c:pt idx="13160">
                  <c:v>20864</c:v>
                </c:pt>
                <c:pt idx="13161">
                  <c:v>20865</c:v>
                </c:pt>
                <c:pt idx="13162">
                  <c:v>20866</c:v>
                </c:pt>
                <c:pt idx="13163">
                  <c:v>20867</c:v>
                </c:pt>
                <c:pt idx="13164">
                  <c:v>20868</c:v>
                </c:pt>
                <c:pt idx="13165">
                  <c:v>20869</c:v>
                </c:pt>
                <c:pt idx="13166">
                  <c:v>20870</c:v>
                </c:pt>
                <c:pt idx="13167">
                  <c:v>20871</c:v>
                </c:pt>
                <c:pt idx="13168">
                  <c:v>20872</c:v>
                </c:pt>
                <c:pt idx="13169">
                  <c:v>20873</c:v>
                </c:pt>
                <c:pt idx="13170">
                  <c:v>20874</c:v>
                </c:pt>
                <c:pt idx="13171">
                  <c:v>20875</c:v>
                </c:pt>
                <c:pt idx="13172">
                  <c:v>20876</c:v>
                </c:pt>
                <c:pt idx="13173">
                  <c:v>20877</c:v>
                </c:pt>
                <c:pt idx="13174">
                  <c:v>20878</c:v>
                </c:pt>
                <c:pt idx="13175">
                  <c:v>20879</c:v>
                </c:pt>
                <c:pt idx="13176">
                  <c:v>20880</c:v>
                </c:pt>
                <c:pt idx="13177">
                  <c:v>20881</c:v>
                </c:pt>
                <c:pt idx="13178">
                  <c:v>20882</c:v>
                </c:pt>
                <c:pt idx="13179">
                  <c:v>20883</c:v>
                </c:pt>
                <c:pt idx="13180">
                  <c:v>20884</c:v>
                </c:pt>
                <c:pt idx="13181">
                  <c:v>20885</c:v>
                </c:pt>
                <c:pt idx="13182">
                  <c:v>20886</c:v>
                </c:pt>
                <c:pt idx="13183">
                  <c:v>20887</c:v>
                </c:pt>
                <c:pt idx="13184">
                  <c:v>20888</c:v>
                </c:pt>
                <c:pt idx="13185">
                  <c:v>20889</c:v>
                </c:pt>
                <c:pt idx="13186">
                  <c:v>20890</c:v>
                </c:pt>
                <c:pt idx="13187">
                  <c:v>20891</c:v>
                </c:pt>
                <c:pt idx="13188">
                  <c:v>20892</c:v>
                </c:pt>
                <c:pt idx="13189">
                  <c:v>20893</c:v>
                </c:pt>
                <c:pt idx="13190">
                  <c:v>20894</c:v>
                </c:pt>
                <c:pt idx="13191">
                  <c:v>20895</c:v>
                </c:pt>
                <c:pt idx="13192">
                  <c:v>20896</c:v>
                </c:pt>
                <c:pt idx="13193">
                  <c:v>20897</c:v>
                </c:pt>
                <c:pt idx="13194">
                  <c:v>20898</c:v>
                </c:pt>
                <c:pt idx="13195">
                  <c:v>20899</c:v>
                </c:pt>
                <c:pt idx="13196">
                  <c:v>20900</c:v>
                </c:pt>
                <c:pt idx="13197">
                  <c:v>20901</c:v>
                </c:pt>
                <c:pt idx="13198">
                  <c:v>20902</c:v>
                </c:pt>
                <c:pt idx="13199">
                  <c:v>20903</c:v>
                </c:pt>
                <c:pt idx="13200">
                  <c:v>20904</c:v>
                </c:pt>
                <c:pt idx="13201">
                  <c:v>20905</c:v>
                </c:pt>
                <c:pt idx="13202">
                  <c:v>20906</c:v>
                </c:pt>
                <c:pt idx="13203">
                  <c:v>20907</c:v>
                </c:pt>
                <c:pt idx="13204">
                  <c:v>20908</c:v>
                </c:pt>
                <c:pt idx="13205">
                  <c:v>20909</c:v>
                </c:pt>
                <c:pt idx="13206">
                  <c:v>20910</c:v>
                </c:pt>
                <c:pt idx="13207">
                  <c:v>20911</c:v>
                </c:pt>
                <c:pt idx="13208">
                  <c:v>20912</c:v>
                </c:pt>
                <c:pt idx="13209">
                  <c:v>20913</c:v>
                </c:pt>
                <c:pt idx="13210">
                  <c:v>20914</c:v>
                </c:pt>
                <c:pt idx="13211">
                  <c:v>20915</c:v>
                </c:pt>
                <c:pt idx="13212">
                  <c:v>20916</c:v>
                </c:pt>
                <c:pt idx="13213">
                  <c:v>20917</c:v>
                </c:pt>
                <c:pt idx="13214">
                  <c:v>20918</c:v>
                </c:pt>
                <c:pt idx="13215">
                  <c:v>20919</c:v>
                </c:pt>
                <c:pt idx="13216">
                  <c:v>20920</c:v>
                </c:pt>
                <c:pt idx="13217">
                  <c:v>20921</c:v>
                </c:pt>
                <c:pt idx="13218">
                  <c:v>20922</c:v>
                </c:pt>
                <c:pt idx="13219">
                  <c:v>20923</c:v>
                </c:pt>
                <c:pt idx="13220">
                  <c:v>20924</c:v>
                </c:pt>
                <c:pt idx="13221">
                  <c:v>20925</c:v>
                </c:pt>
                <c:pt idx="13222">
                  <c:v>20926</c:v>
                </c:pt>
                <c:pt idx="13223">
                  <c:v>20927</c:v>
                </c:pt>
                <c:pt idx="13224">
                  <c:v>20928</c:v>
                </c:pt>
                <c:pt idx="13225">
                  <c:v>20929</c:v>
                </c:pt>
                <c:pt idx="13226">
                  <c:v>20930</c:v>
                </c:pt>
                <c:pt idx="13227">
                  <c:v>20931</c:v>
                </c:pt>
                <c:pt idx="13228">
                  <c:v>20932</c:v>
                </c:pt>
                <c:pt idx="13229">
                  <c:v>20933</c:v>
                </c:pt>
                <c:pt idx="13230">
                  <c:v>20934</c:v>
                </c:pt>
                <c:pt idx="13231">
                  <c:v>20935</c:v>
                </c:pt>
                <c:pt idx="13232">
                  <c:v>20936</c:v>
                </c:pt>
                <c:pt idx="13233">
                  <c:v>20937</c:v>
                </c:pt>
                <c:pt idx="13234">
                  <c:v>20938</c:v>
                </c:pt>
                <c:pt idx="13235">
                  <c:v>20939</c:v>
                </c:pt>
                <c:pt idx="13236">
                  <c:v>20940</c:v>
                </c:pt>
                <c:pt idx="13237">
                  <c:v>20941</c:v>
                </c:pt>
                <c:pt idx="13238">
                  <c:v>20942</c:v>
                </c:pt>
                <c:pt idx="13239">
                  <c:v>20943</c:v>
                </c:pt>
                <c:pt idx="13240">
                  <c:v>20944</c:v>
                </c:pt>
                <c:pt idx="13241">
                  <c:v>20945</c:v>
                </c:pt>
                <c:pt idx="13242">
                  <c:v>20946</c:v>
                </c:pt>
                <c:pt idx="13243">
                  <c:v>20947</c:v>
                </c:pt>
                <c:pt idx="13244">
                  <c:v>20948</c:v>
                </c:pt>
                <c:pt idx="13245">
                  <c:v>20949</c:v>
                </c:pt>
                <c:pt idx="13246">
                  <c:v>20950</c:v>
                </c:pt>
                <c:pt idx="13247">
                  <c:v>20951</c:v>
                </c:pt>
                <c:pt idx="13248">
                  <c:v>20952</c:v>
                </c:pt>
                <c:pt idx="13249">
                  <c:v>20953</c:v>
                </c:pt>
                <c:pt idx="13250">
                  <c:v>20954</c:v>
                </c:pt>
                <c:pt idx="13251">
                  <c:v>20955</c:v>
                </c:pt>
                <c:pt idx="13252">
                  <c:v>20956</c:v>
                </c:pt>
                <c:pt idx="13253">
                  <c:v>20957</c:v>
                </c:pt>
                <c:pt idx="13254">
                  <c:v>20958</c:v>
                </c:pt>
                <c:pt idx="13255">
                  <c:v>20959</c:v>
                </c:pt>
                <c:pt idx="13256">
                  <c:v>20960</c:v>
                </c:pt>
                <c:pt idx="13257">
                  <c:v>20961</c:v>
                </c:pt>
                <c:pt idx="13258">
                  <c:v>20962</c:v>
                </c:pt>
                <c:pt idx="13259">
                  <c:v>20963</c:v>
                </c:pt>
                <c:pt idx="13260">
                  <c:v>20964</c:v>
                </c:pt>
                <c:pt idx="13261">
                  <c:v>20965</c:v>
                </c:pt>
                <c:pt idx="13262">
                  <c:v>20966</c:v>
                </c:pt>
                <c:pt idx="13263">
                  <c:v>20967</c:v>
                </c:pt>
                <c:pt idx="13264">
                  <c:v>20968</c:v>
                </c:pt>
                <c:pt idx="13265">
                  <c:v>20969</c:v>
                </c:pt>
                <c:pt idx="13266">
                  <c:v>20970</c:v>
                </c:pt>
                <c:pt idx="13267">
                  <c:v>20971</c:v>
                </c:pt>
                <c:pt idx="13268">
                  <c:v>20972</c:v>
                </c:pt>
                <c:pt idx="13269">
                  <c:v>20973</c:v>
                </c:pt>
                <c:pt idx="13270">
                  <c:v>20974</c:v>
                </c:pt>
                <c:pt idx="13271">
                  <c:v>20975</c:v>
                </c:pt>
                <c:pt idx="13272">
                  <c:v>20976</c:v>
                </c:pt>
                <c:pt idx="13273">
                  <c:v>20977</c:v>
                </c:pt>
                <c:pt idx="13274">
                  <c:v>20978</c:v>
                </c:pt>
                <c:pt idx="13275">
                  <c:v>20979</c:v>
                </c:pt>
                <c:pt idx="13276">
                  <c:v>20980</c:v>
                </c:pt>
                <c:pt idx="13277">
                  <c:v>20981</c:v>
                </c:pt>
                <c:pt idx="13278">
                  <c:v>20982</c:v>
                </c:pt>
                <c:pt idx="13279">
                  <c:v>20983</c:v>
                </c:pt>
                <c:pt idx="13280">
                  <c:v>20984</c:v>
                </c:pt>
                <c:pt idx="13281">
                  <c:v>20985</c:v>
                </c:pt>
                <c:pt idx="13282">
                  <c:v>20986</c:v>
                </c:pt>
                <c:pt idx="13283">
                  <c:v>20987</c:v>
                </c:pt>
                <c:pt idx="13284">
                  <c:v>20988</c:v>
                </c:pt>
                <c:pt idx="13285">
                  <c:v>20989</c:v>
                </c:pt>
                <c:pt idx="13286">
                  <c:v>20990</c:v>
                </c:pt>
                <c:pt idx="13287">
                  <c:v>20991</c:v>
                </c:pt>
                <c:pt idx="13288">
                  <c:v>20992</c:v>
                </c:pt>
                <c:pt idx="13289">
                  <c:v>20993</c:v>
                </c:pt>
                <c:pt idx="13290">
                  <c:v>20994</c:v>
                </c:pt>
                <c:pt idx="13291">
                  <c:v>20995</c:v>
                </c:pt>
                <c:pt idx="13292">
                  <c:v>20996</c:v>
                </c:pt>
                <c:pt idx="13293">
                  <c:v>20997</c:v>
                </c:pt>
                <c:pt idx="13294">
                  <c:v>20998</c:v>
                </c:pt>
                <c:pt idx="13295">
                  <c:v>20999</c:v>
                </c:pt>
                <c:pt idx="13296">
                  <c:v>21000</c:v>
                </c:pt>
                <c:pt idx="13297">
                  <c:v>21001</c:v>
                </c:pt>
                <c:pt idx="13298">
                  <c:v>21002</c:v>
                </c:pt>
                <c:pt idx="13299">
                  <c:v>21003</c:v>
                </c:pt>
                <c:pt idx="13300">
                  <c:v>21004</c:v>
                </c:pt>
                <c:pt idx="13301">
                  <c:v>21005</c:v>
                </c:pt>
                <c:pt idx="13302">
                  <c:v>21006</c:v>
                </c:pt>
                <c:pt idx="13303">
                  <c:v>21007</c:v>
                </c:pt>
                <c:pt idx="13304">
                  <c:v>21008</c:v>
                </c:pt>
                <c:pt idx="13305">
                  <c:v>21009</c:v>
                </c:pt>
                <c:pt idx="13306">
                  <c:v>21010</c:v>
                </c:pt>
                <c:pt idx="13307">
                  <c:v>21011</c:v>
                </c:pt>
                <c:pt idx="13308">
                  <c:v>21012</c:v>
                </c:pt>
                <c:pt idx="13309">
                  <c:v>21013</c:v>
                </c:pt>
                <c:pt idx="13310">
                  <c:v>21014</c:v>
                </c:pt>
                <c:pt idx="13311">
                  <c:v>21015</c:v>
                </c:pt>
                <c:pt idx="13312">
                  <c:v>21016</c:v>
                </c:pt>
                <c:pt idx="13313">
                  <c:v>21017</c:v>
                </c:pt>
                <c:pt idx="13314">
                  <c:v>21018</c:v>
                </c:pt>
                <c:pt idx="13315">
                  <c:v>21019</c:v>
                </c:pt>
                <c:pt idx="13316">
                  <c:v>21020</c:v>
                </c:pt>
                <c:pt idx="13317">
                  <c:v>21021</c:v>
                </c:pt>
                <c:pt idx="13318">
                  <c:v>21022</c:v>
                </c:pt>
                <c:pt idx="13319">
                  <c:v>21023</c:v>
                </c:pt>
                <c:pt idx="13320">
                  <c:v>21024</c:v>
                </c:pt>
                <c:pt idx="13321">
                  <c:v>21025</c:v>
                </c:pt>
                <c:pt idx="13322">
                  <c:v>21026</c:v>
                </c:pt>
                <c:pt idx="13323">
                  <c:v>21027</c:v>
                </c:pt>
                <c:pt idx="13324">
                  <c:v>21028</c:v>
                </c:pt>
                <c:pt idx="13325">
                  <c:v>21029</c:v>
                </c:pt>
                <c:pt idx="13326">
                  <c:v>21030</c:v>
                </c:pt>
                <c:pt idx="13327">
                  <c:v>21031</c:v>
                </c:pt>
                <c:pt idx="13328">
                  <c:v>21032</c:v>
                </c:pt>
                <c:pt idx="13329">
                  <c:v>21033</c:v>
                </c:pt>
                <c:pt idx="13330">
                  <c:v>21034</c:v>
                </c:pt>
                <c:pt idx="13331">
                  <c:v>21035</c:v>
                </c:pt>
                <c:pt idx="13332">
                  <c:v>21036</c:v>
                </c:pt>
                <c:pt idx="13333">
                  <c:v>21037</c:v>
                </c:pt>
                <c:pt idx="13334">
                  <c:v>21038</c:v>
                </c:pt>
                <c:pt idx="13335">
                  <c:v>21039</c:v>
                </c:pt>
                <c:pt idx="13336">
                  <c:v>21040</c:v>
                </c:pt>
                <c:pt idx="13337">
                  <c:v>21041</c:v>
                </c:pt>
                <c:pt idx="13338">
                  <c:v>21042</c:v>
                </c:pt>
                <c:pt idx="13339">
                  <c:v>21043</c:v>
                </c:pt>
                <c:pt idx="13340">
                  <c:v>21044</c:v>
                </c:pt>
                <c:pt idx="13341">
                  <c:v>21045</c:v>
                </c:pt>
                <c:pt idx="13342">
                  <c:v>21046</c:v>
                </c:pt>
                <c:pt idx="13343">
                  <c:v>21047</c:v>
                </c:pt>
                <c:pt idx="13344">
                  <c:v>21048</c:v>
                </c:pt>
                <c:pt idx="13345">
                  <c:v>21049</c:v>
                </c:pt>
                <c:pt idx="13346">
                  <c:v>21050</c:v>
                </c:pt>
                <c:pt idx="13347">
                  <c:v>21051</c:v>
                </c:pt>
                <c:pt idx="13348">
                  <c:v>21052</c:v>
                </c:pt>
                <c:pt idx="13349">
                  <c:v>21053</c:v>
                </c:pt>
                <c:pt idx="13350">
                  <c:v>21054</c:v>
                </c:pt>
                <c:pt idx="13351">
                  <c:v>21055</c:v>
                </c:pt>
                <c:pt idx="13352">
                  <c:v>21056</c:v>
                </c:pt>
                <c:pt idx="13353">
                  <c:v>21057</c:v>
                </c:pt>
                <c:pt idx="13354">
                  <c:v>21058</c:v>
                </c:pt>
                <c:pt idx="13355">
                  <c:v>21059</c:v>
                </c:pt>
                <c:pt idx="13356">
                  <c:v>21060</c:v>
                </c:pt>
                <c:pt idx="13357">
                  <c:v>21061</c:v>
                </c:pt>
                <c:pt idx="13358">
                  <c:v>21062</c:v>
                </c:pt>
                <c:pt idx="13359">
                  <c:v>21063</c:v>
                </c:pt>
                <c:pt idx="13360">
                  <c:v>21064</c:v>
                </c:pt>
                <c:pt idx="13361">
                  <c:v>21065</c:v>
                </c:pt>
                <c:pt idx="13362">
                  <c:v>21066</c:v>
                </c:pt>
                <c:pt idx="13363">
                  <c:v>21067</c:v>
                </c:pt>
                <c:pt idx="13364">
                  <c:v>21068</c:v>
                </c:pt>
                <c:pt idx="13365">
                  <c:v>21069</c:v>
                </c:pt>
                <c:pt idx="13366">
                  <c:v>21070</c:v>
                </c:pt>
                <c:pt idx="13367">
                  <c:v>21071</c:v>
                </c:pt>
                <c:pt idx="13368">
                  <c:v>21072</c:v>
                </c:pt>
                <c:pt idx="13369">
                  <c:v>21073</c:v>
                </c:pt>
                <c:pt idx="13370">
                  <c:v>21074</c:v>
                </c:pt>
                <c:pt idx="13371">
                  <c:v>21075</c:v>
                </c:pt>
                <c:pt idx="13372">
                  <c:v>21076</c:v>
                </c:pt>
                <c:pt idx="13373">
                  <c:v>21077</c:v>
                </c:pt>
                <c:pt idx="13374">
                  <c:v>21078</c:v>
                </c:pt>
                <c:pt idx="13375">
                  <c:v>21079</c:v>
                </c:pt>
                <c:pt idx="13376">
                  <c:v>21080</c:v>
                </c:pt>
                <c:pt idx="13377">
                  <c:v>21081</c:v>
                </c:pt>
                <c:pt idx="13378">
                  <c:v>21082</c:v>
                </c:pt>
                <c:pt idx="13379">
                  <c:v>21083</c:v>
                </c:pt>
                <c:pt idx="13380">
                  <c:v>21084</c:v>
                </c:pt>
                <c:pt idx="13381">
                  <c:v>21085</c:v>
                </c:pt>
                <c:pt idx="13382">
                  <c:v>21086</c:v>
                </c:pt>
                <c:pt idx="13383">
                  <c:v>21087</c:v>
                </c:pt>
                <c:pt idx="13384">
                  <c:v>21088</c:v>
                </c:pt>
                <c:pt idx="13385">
                  <c:v>21089</c:v>
                </c:pt>
                <c:pt idx="13386">
                  <c:v>21090</c:v>
                </c:pt>
                <c:pt idx="13387">
                  <c:v>21091</c:v>
                </c:pt>
                <c:pt idx="13388">
                  <c:v>21092</c:v>
                </c:pt>
                <c:pt idx="13389">
                  <c:v>21093</c:v>
                </c:pt>
                <c:pt idx="13390">
                  <c:v>21094</c:v>
                </c:pt>
                <c:pt idx="13391">
                  <c:v>21095</c:v>
                </c:pt>
                <c:pt idx="13392">
                  <c:v>21096</c:v>
                </c:pt>
                <c:pt idx="13393">
                  <c:v>21097</c:v>
                </c:pt>
                <c:pt idx="13394">
                  <c:v>21098</c:v>
                </c:pt>
                <c:pt idx="13395">
                  <c:v>21099</c:v>
                </c:pt>
                <c:pt idx="13396">
                  <c:v>21100</c:v>
                </c:pt>
                <c:pt idx="13397">
                  <c:v>21101</c:v>
                </c:pt>
                <c:pt idx="13398">
                  <c:v>21102</c:v>
                </c:pt>
                <c:pt idx="13399">
                  <c:v>21103</c:v>
                </c:pt>
                <c:pt idx="13400">
                  <c:v>21104</c:v>
                </c:pt>
                <c:pt idx="13401">
                  <c:v>21105</c:v>
                </c:pt>
                <c:pt idx="13402">
                  <c:v>21106</c:v>
                </c:pt>
                <c:pt idx="13403">
                  <c:v>21107</c:v>
                </c:pt>
                <c:pt idx="13404">
                  <c:v>21108</c:v>
                </c:pt>
                <c:pt idx="13405">
                  <c:v>21109</c:v>
                </c:pt>
                <c:pt idx="13406">
                  <c:v>21110</c:v>
                </c:pt>
                <c:pt idx="13407">
                  <c:v>21111</c:v>
                </c:pt>
                <c:pt idx="13408">
                  <c:v>21112</c:v>
                </c:pt>
                <c:pt idx="13409">
                  <c:v>21113</c:v>
                </c:pt>
                <c:pt idx="13410">
                  <c:v>21114</c:v>
                </c:pt>
                <c:pt idx="13411">
                  <c:v>21115</c:v>
                </c:pt>
                <c:pt idx="13412">
                  <c:v>21116</c:v>
                </c:pt>
                <c:pt idx="13413">
                  <c:v>21117</c:v>
                </c:pt>
                <c:pt idx="13414">
                  <c:v>21118</c:v>
                </c:pt>
                <c:pt idx="13415">
                  <c:v>21119</c:v>
                </c:pt>
                <c:pt idx="13416">
                  <c:v>21120</c:v>
                </c:pt>
                <c:pt idx="13417">
                  <c:v>21121</c:v>
                </c:pt>
                <c:pt idx="13418">
                  <c:v>21122</c:v>
                </c:pt>
                <c:pt idx="13419">
                  <c:v>21123</c:v>
                </c:pt>
                <c:pt idx="13420">
                  <c:v>21124</c:v>
                </c:pt>
                <c:pt idx="13421">
                  <c:v>21125</c:v>
                </c:pt>
                <c:pt idx="13422">
                  <c:v>21126</c:v>
                </c:pt>
                <c:pt idx="13423">
                  <c:v>21127</c:v>
                </c:pt>
                <c:pt idx="13424">
                  <c:v>21128</c:v>
                </c:pt>
                <c:pt idx="13425">
                  <c:v>21129</c:v>
                </c:pt>
                <c:pt idx="13426">
                  <c:v>21130</c:v>
                </c:pt>
                <c:pt idx="13427">
                  <c:v>21131</c:v>
                </c:pt>
                <c:pt idx="13428">
                  <c:v>21132</c:v>
                </c:pt>
                <c:pt idx="13429">
                  <c:v>21133</c:v>
                </c:pt>
                <c:pt idx="13430">
                  <c:v>21134</c:v>
                </c:pt>
                <c:pt idx="13431">
                  <c:v>21135</c:v>
                </c:pt>
                <c:pt idx="13432">
                  <c:v>21136</c:v>
                </c:pt>
                <c:pt idx="13433">
                  <c:v>21137</c:v>
                </c:pt>
                <c:pt idx="13434">
                  <c:v>21138</c:v>
                </c:pt>
                <c:pt idx="13435">
                  <c:v>21139</c:v>
                </c:pt>
                <c:pt idx="13436">
                  <c:v>21140</c:v>
                </c:pt>
                <c:pt idx="13437">
                  <c:v>21141</c:v>
                </c:pt>
                <c:pt idx="13438">
                  <c:v>21142</c:v>
                </c:pt>
                <c:pt idx="13439">
                  <c:v>21143</c:v>
                </c:pt>
                <c:pt idx="13440">
                  <c:v>21144</c:v>
                </c:pt>
                <c:pt idx="13441">
                  <c:v>21145</c:v>
                </c:pt>
                <c:pt idx="13442">
                  <c:v>21146</c:v>
                </c:pt>
                <c:pt idx="13443">
                  <c:v>21147</c:v>
                </c:pt>
                <c:pt idx="13444">
                  <c:v>21148</c:v>
                </c:pt>
                <c:pt idx="13445">
                  <c:v>21149</c:v>
                </c:pt>
                <c:pt idx="13446">
                  <c:v>21150</c:v>
                </c:pt>
                <c:pt idx="13447">
                  <c:v>21151</c:v>
                </c:pt>
                <c:pt idx="13448">
                  <c:v>21152</c:v>
                </c:pt>
                <c:pt idx="13449">
                  <c:v>21153</c:v>
                </c:pt>
                <c:pt idx="13450">
                  <c:v>21154</c:v>
                </c:pt>
                <c:pt idx="13451">
                  <c:v>21155</c:v>
                </c:pt>
                <c:pt idx="13452">
                  <c:v>21156</c:v>
                </c:pt>
                <c:pt idx="13453">
                  <c:v>21157</c:v>
                </c:pt>
                <c:pt idx="13454">
                  <c:v>21158</c:v>
                </c:pt>
                <c:pt idx="13455">
                  <c:v>21159</c:v>
                </c:pt>
                <c:pt idx="13456">
                  <c:v>21160</c:v>
                </c:pt>
                <c:pt idx="13457">
                  <c:v>21161</c:v>
                </c:pt>
                <c:pt idx="13458">
                  <c:v>21162</c:v>
                </c:pt>
                <c:pt idx="13459">
                  <c:v>21163</c:v>
                </c:pt>
                <c:pt idx="13460">
                  <c:v>21164</c:v>
                </c:pt>
                <c:pt idx="13461">
                  <c:v>21165</c:v>
                </c:pt>
                <c:pt idx="13462">
                  <c:v>21166</c:v>
                </c:pt>
                <c:pt idx="13463">
                  <c:v>21167</c:v>
                </c:pt>
                <c:pt idx="13464">
                  <c:v>21168</c:v>
                </c:pt>
                <c:pt idx="13465">
                  <c:v>21169</c:v>
                </c:pt>
                <c:pt idx="13466">
                  <c:v>21170</c:v>
                </c:pt>
                <c:pt idx="13467">
                  <c:v>21171</c:v>
                </c:pt>
                <c:pt idx="13468">
                  <c:v>21172</c:v>
                </c:pt>
                <c:pt idx="13469">
                  <c:v>21173</c:v>
                </c:pt>
                <c:pt idx="13470">
                  <c:v>21174</c:v>
                </c:pt>
                <c:pt idx="13471">
                  <c:v>21175</c:v>
                </c:pt>
                <c:pt idx="13472">
                  <c:v>21176</c:v>
                </c:pt>
                <c:pt idx="13473">
                  <c:v>21177</c:v>
                </c:pt>
                <c:pt idx="13474">
                  <c:v>21178</c:v>
                </c:pt>
                <c:pt idx="13475">
                  <c:v>21179</c:v>
                </c:pt>
                <c:pt idx="13476">
                  <c:v>21180</c:v>
                </c:pt>
                <c:pt idx="13477">
                  <c:v>21181</c:v>
                </c:pt>
                <c:pt idx="13478">
                  <c:v>21182</c:v>
                </c:pt>
                <c:pt idx="13479">
                  <c:v>21183</c:v>
                </c:pt>
                <c:pt idx="13480">
                  <c:v>21184</c:v>
                </c:pt>
                <c:pt idx="13481">
                  <c:v>21185</c:v>
                </c:pt>
                <c:pt idx="13482">
                  <c:v>21186</c:v>
                </c:pt>
                <c:pt idx="13483">
                  <c:v>21187</c:v>
                </c:pt>
                <c:pt idx="13484">
                  <c:v>21188</c:v>
                </c:pt>
                <c:pt idx="13485">
                  <c:v>21189</c:v>
                </c:pt>
                <c:pt idx="13486">
                  <c:v>21190</c:v>
                </c:pt>
                <c:pt idx="13487">
                  <c:v>21191</c:v>
                </c:pt>
                <c:pt idx="13488">
                  <c:v>21192</c:v>
                </c:pt>
                <c:pt idx="13489">
                  <c:v>21193</c:v>
                </c:pt>
                <c:pt idx="13490">
                  <c:v>21194</c:v>
                </c:pt>
                <c:pt idx="13491">
                  <c:v>21195</c:v>
                </c:pt>
                <c:pt idx="13492">
                  <c:v>21196</c:v>
                </c:pt>
                <c:pt idx="13493">
                  <c:v>21197</c:v>
                </c:pt>
                <c:pt idx="13494">
                  <c:v>21198</c:v>
                </c:pt>
                <c:pt idx="13495">
                  <c:v>21199</c:v>
                </c:pt>
                <c:pt idx="13496">
                  <c:v>21200</c:v>
                </c:pt>
                <c:pt idx="13497">
                  <c:v>21201</c:v>
                </c:pt>
                <c:pt idx="13498">
                  <c:v>21202</c:v>
                </c:pt>
                <c:pt idx="13499">
                  <c:v>21203</c:v>
                </c:pt>
                <c:pt idx="13500">
                  <c:v>21204</c:v>
                </c:pt>
                <c:pt idx="13501">
                  <c:v>21205</c:v>
                </c:pt>
                <c:pt idx="13502">
                  <c:v>21206</c:v>
                </c:pt>
                <c:pt idx="13503">
                  <c:v>21207</c:v>
                </c:pt>
                <c:pt idx="13504">
                  <c:v>21208</c:v>
                </c:pt>
                <c:pt idx="13505">
                  <c:v>21209</c:v>
                </c:pt>
                <c:pt idx="13506">
                  <c:v>21210</c:v>
                </c:pt>
                <c:pt idx="13507">
                  <c:v>21211</c:v>
                </c:pt>
                <c:pt idx="13508">
                  <c:v>21212</c:v>
                </c:pt>
                <c:pt idx="13509">
                  <c:v>21213</c:v>
                </c:pt>
                <c:pt idx="13510">
                  <c:v>21214</c:v>
                </c:pt>
                <c:pt idx="13511">
                  <c:v>21215</c:v>
                </c:pt>
                <c:pt idx="13512">
                  <c:v>21216</c:v>
                </c:pt>
                <c:pt idx="13513">
                  <c:v>21217</c:v>
                </c:pt>
                <c:pt idx="13514">
                  <c:v>21218</c:v>
                </c:pt>
                <c:pt idx="13515">
                  <c:v>21219</c:v>
                </c:pt>
                <c:pt idx="13516">
                  <c:v>21220</c:v>
                </c:pt>
                <c:pt idx="13517">
                  <c:v>21221</c:v>
                </c:pt>
                <c:pt idx="13518">
                  <c:v>21222</c:v>
                </c:pt>
                <c:pt idx="13519">
                  <c:v>21223</c:v>
                </c:pt>
                <c:pt idx="13520">
                  <c:v>21224</c:v>
                </c:pt>
                <c:pt idx="13521">
                  <c:v>21225</c:v>
                </c:pt>
                <c:pt idx="13522">
                  <c:v>21226</c:v>
                </c:pt>
                <c:pt idx="13523">
                  <c:v>21227</c:v>
                </c:pt>
                <c:pt idx="13524">
                  <c:v>21228</c:v>
                </c:pt>
                <c:pt idx="13525">
                  <c:v>21229</c:v>
                </c:pt>
                <c:pt idx="13526">
                  <c:v>21230</c:v>
                </c:pt>
                <c:pt idx="13527">
                  <c:v>21231</c:v>
                </c:pt>
                <c:pt idx="13528">
                  <c:v>21232</c:v>
                </c:pt>
                <c:pt idx="13529">
                  <c:v>21233</c:v>
                </c:pt>
                <c:pt idx="13530">
                  <c:v>21234</c:v>
                </c:pt>
                <c:pt idx="13531">
                  <c:v>21235</c:v>
                </c:pt>
                <c:pt idx="13532">
                  <c:v>21236</c:v>
                </c:pt>
                <c:pt idx="13533">
                  <c:v>21237</c:v>
                </c:pt>
                <c:pt idx="13534">
                  <c:v>21238</c:v>
                </c:pt>
                <c:pt idx="13535">
                  <c:v>21239</c:v>
                </c:pt>
                <c:pt idx="13536">
                  <c:v>21240</c:v>
                </c:pt>
                <c:pt idx="13537">
                  <c:v>21241</c:v>
                </c:pt>
                <c:pt idx="13538">
                  <c:v>21242</c:v>
                </c:pt>
                <c:pt idx="13539">
                  <c:v>21243</c:v>
                </c:pt>
                <c:pt idx="13540">
                  <c:v>21244</c:v>
                </c:pt>
                <c:pt idx="13541">
                  <c:v>21245</c:v>
                </c:pt>
                <c:pt idx="13542">
                  <c:v>21246</c:v>
                </c:pt>
                <c:pt idx="13543">
                  <c:v>21247</c:v>
                </c:pt>
                <c:pt idx="13544">
                  <c:v>21248</c:v>
                </c:pt>
                <c:pt idx="13545">
                  <c:v>21249</c:v>
                </c:pt>
                <c:pt idx="13546">
                  <c:v>21250</c:v>
                </c:pt>
                <c:pt idx="13547">
                  <c:v>21251</c:v>
                </c:pt>
                <c:pt idx="13548">
                  <c:v>21252</c:v>
                </c:pt>
                <c:pt idx="13549">
                  <c:v>21253</c:v>
                </c:pt>
                <c:pt idx="13550">
                  <c:v>21254</c:v>
                </c:pt>
                <c:pt idx="13551">
                  <c:v>21255</c:v>
                </c:pt>
                <c:pt idx="13552">
                  <c:v>21256</c:v>
                </c:pt>
                <c:pt idx="13553">
                  <c:v>21257</c:v>
                </c:pt>
                <c:pt idx="13554">
                  <c:v>21258</c:v>
                </c:pt>
                <c:pt idx="13555">
                  <c:v>21259</c:v>
                </c:pt>
                <c:pt idx="13556">
                  <c:v>21260</c:v>
                </c:pt>
                <c:pt idx="13557">
                  <c:v>21261</c:v>
                </c:pt>
                <c:pt idx="13558">
                  <c:v>21262</c:v>
                </c:pt>
                <c:pt idx="13559">
                  <c:v>21263</c:v>
                </c:pt>
                <c:pt idx="13560">
                  <c:v>21264</c:v>
                </c:pt>
                <c:pt idx="13561">
                  <c:v>21265</c:v>
                </c:pt>
                <c:pt idx="13562">
                  <c:v>21266</c:v>
                </c:pt>
                <c:pt idx="13563">
                  <c:v>21267</c:v>
                </c:pt>
                <c:pt idx="13564">
                  <c:v>21268</c:v>
                </c:pt>
                <c:pt idx="13565">
                  <c:v>21269</c:v>
                </c:pt>
                <c:pt idx="13566">
                  <c:v>21270</c:v>
                </c:pt>
                <c:pt idx="13567">
                  <c:v>21271</c:v>
                </c:pt>
                <c:pt idx="13568">
                  <c:v>21272</c:v>
                </c:pt>
                <c:pt idx="13569">
                  <c:v>21273</c:v>
                </c:pt>
                <c:pt idx="13570">
                  <c:v>21274</c:v>
                </c:pt>
                <c:pt idx="13571">
                  <c:v>21275</c:v>
                </c:pt>
                <c:pt idx="13572">
                  <c:v>21276</c:v>
                </c:pt>
                <c:pt idx="13573">
                  <c:v>21277</c:v>
                </c:pt>
                <c:pt idx="13574">
                  <c:v>21278</c:v>
                </c:pt>
                <c:pt idx="13575">
                  <c:v>21279</c:v>
                </c:pt>
                <c:pt idx="13576">
                  <c:v>21280</c:v>
                </c:pt>
                <c:pt idx="13577">
                  <c:v>21281</c:v>
                </c:pt>
                <c:pt idx="13578">
                  <c:v>21282</c:v>
                </c:pt>
                <c:pt idx="13579">
                  <c:v>21283</c:v>
                </c:pt>
                <c:pt idx="13580">
                  <c:v>21284</c:v>
                </c:pt>
                <c:pt idx="13581">
                  <c:v>21285</c:v>
                </c:pt>
                <c:pt idx="13582">
                  <c:v>21286</c:v>
                </c:pt>
                <c:pt idx="13583">
                  <c:v>21287</c:v>
                </c:pt>
                <c:pt idx="13584">
                  <c:v>21288</c:v>
                </c:pt>
                <c:pt idx="13585">
                  <c:v>21289</c:v>
                </c:pt>
                <c:pt idx="13586">
                  <c:v>21290</c:v>
                </c:pt>
                <c:pt idx="13587">
                  <c:v>21291</c:v>
                </c:pt>
                <c:pt idx="13588">
                  <c:v>21292</c:v>
                </c:pt>
                <c:pt idx="13589">
                  <c:v>21293</c:v>
                </c:pt>
                <c:pt idx="13590">
                  <c:v>21294</c:v>
                </c:pt>
                <c:pt idx="13591">
                  <c:v>21295</c:v>
                </c:pt>
                <c:pt idx="13592">
                  <c:v>21296</c:v>
                </c:pt>
                <c:pt idx="13593">
                  <c:v>21297</c:v>
                </c:pt>
                <c:pt idx="13594">
                  <c:v>21298</c:v>
                </c:pt>
                <c:pt idx="13595">
                  <c:v>21299</c:v>
                </c:pt>
                <c:pt idx="13596">
                  <c:v>21300</c:v>
                </c:pt>
                <c:pt idx="13597">
                  <c:v>21301</c:v>
                </c:pt>
                <c:pt idx="13598">
                  <c:v>21302</c:v>
                </c:pt>
                <c:pt idx="13599">
                  <c:v>21303</c:v>
                </c:pt>
                <c:pt idx="13600">
                  <c:v>21304</c:v>
                </c:pt>
                <c:pt idx="13601">
                  <c:v>21305</c:v>
                </c:pt>
                <c:pt idx="13602">
                  <c:v>21306</c:v>
                </c:pt>
                <c:pt idx="13603">
                  <c:v>21307</c:v>
                </c:pt>
                <c:pt idx="13604">
                  <c:v>21308</c:v>
                </c:pt>
                <c:pt idx="13605">
                  <c:v>21309</c:v>
                </c:pt>
                <c:pt idx="13606">
                  <c:v>21310</c:v>
                </c:pt>
                <c:pt idx="13607">
                  <c:v>21311</c:v>
                </c:pt>
                <c:pt idx="13608">
                  <c:v>21312</c:v>
                </c:pt>
                <c:pt idx="13609">
                  <c:v>21313</c:v>
                </c:pt>
                <c:pt idx="13610">
                  <c:v>21314</c:v>
                </c:pt>
                <c:pt idx="13611">
                  <c:v>21315</c:v>
                </c:pt>
                <c:pt idx="13612">
                  <c:v>21316</c:v>
                </c:pt>
                <c:pt idx="13613">
                  <c:v>21317</c:v>
                </c:pt>
                <c:pt idx="13614">
                  <c:v>21318</c:v>
                </c:pt>
                <c:pt idx="13615">
                  <c:v>21319</c:v>
                </c:pt>
                <c:pt idx="13616">
                  <c:v>21320</c:v>
                </c:pt>
                <c:pt idx="13617">
                  <c:v>21321</c:v>
                </c:pt>
                <c:pt idx="13618">
                  <c:v>21322</c:v>
                </c:pt>
                <c:pt idx="13619">
                  <c:v>21323</c:v>
                </c:pt>
                <c:pt idx="13620">
                  <c:v>21324</c:v>
                </c:pt>
                <c:pt idx="13621">
                  <c:v>21325</c:v>
                </c:pt>
                <c:pt idx="13622">
                  <c:v>21326</c:v>
                </c:pt>
                <c:pt idx="13623">
                  <c:v>21327</c:v>
                </c:pt>
                <c:pt idx="13624">
                  <c:v>21328</c:v>
                </c:pt>
                <c:pt idx="13625">
                  <c:v>21329</c:v>
                </c:pt>
                <c:pt idx="13626">
                  <c:v>21330</c:v>
                </c:pt>
                <c:pt idx="13627">
                  <c:v>21331</c:v>
                </c:pt>
                <c:pt idx="13628">
                  <c:v>21332</c:v>
                </c:pt>
                <c:pt idx="13629">
                  <c:v>21333</c:v>
                </c:pt>
                <c:pt idx="13630">
                  <c:v>21334</c:v>
                </c:pt>
                <c:pt idx="13631">
                  <c:v>21335</c:v>
                </c:pt>
                <c:pt idx="13632">
                  <c:v>21336</c:v>
                </c:pt>
                <c:pt idx="13633">
                  <c:v>21337</c:v>
                </c:pt>
                <c:pt idx="13634">
                  <c:v>21338</c:v>
                </c:pt>
                <c:pt idx="13635">
                  <c:v>21339</c:v>
                </c:pt>
                <c:pt idx="13636">
                  <c:v>21340</c:v>
                </c:pt>
                <c:pt idx="13637">
                  <c:v>21341</c:v>
                </c:pt>
                <c:pt idx="13638">
                  <c:v>21342</c:v>
                </c:pt>
                <c:pt idx="13639">
                  <c:v>21343</c:v>
                </c:pt>
                <c:pt idx="13640">
                  <c:v>21344</c:v>
                </c:pt>
                <c:pt idx="13641">
                  <c:v>21345</c:v>
                </c:pt>
                <c:pt idx="13642">
                  <c:v>21346</c:v>
                </c:pt>
                <c:pt idx="13643">
                  <c:v>21347</c:v>
                </c:pt>
                <c:pt idx="13644">
                  <c:v>21348</c:v>
                </c:pt>
                <c:pt idx="13645">
                  <c:v>21349</c:v>
                </c:pt>
                <c:pt idx="13646">
                  <c:v>21350</c:v>
                </c:pt>
                <c:pt idx="13647">
                  <c:v>21351</c:v>
                </c:pt>
                <c:pt idx="13648">
                  <c:v>21352</c:v>
                </c:pt>
                <c:pt idx="13649">
                  <c:v>21353</c:v>
                </c:pt>
                <c:pt idx="13650">
                  <c:v>21354</c:v>
                </c:pt>
                <c:pt idx="13651">
                  <c:v>21355</c:v>
                </c:pt>
                <c:pt idx="13652">
                  <c:v>21356</c:v>
                </c:pt>
                <c:pt idx="13653">
                  <c:v>21357</c:v>
                </c:pt>
                <c:pt idx="13654">
                  <c:v>21358</c:v>
                </c:pt>
                <c:pt idx="13655">
                  <c:v>21359</c:v>
                </c:pt>
                <c:pt idx="13656">
                  <c:v>21360</c:v>
                </c:pt>
                <c:pt idx="13657">
                  <c:v>21361</c:v>
                </c:pt>
                <c:pt idx="13658">
                  <c:v>21362</c:v>
                </c:pt>
                <c:pt idx="13659">
                  <c:v>21363</c:v>
                </c:pt>
                <c:pt idx="13660">
                  <c:v>21364</c:v>
                </c:pt>
                <c:pt idx="13661">
                  <c:v>21365</c:v>
                </c:pt>
                <c:pt idx="13662">
                  <c:v>21366</c:v>
                </c:pt>
                <c:pt idx="13663">
                  <c:v>21367</c:v>
                </c:pt>
                <c:pt idx="13664">
                  <c:v>21368</c:v>
                </c:pt>
                <c:pt idx="13665">
                  <c:v>21369</c:v>
                </c:pt>
                <c:pt idx="13666">
                  <c:v>21370</c:v>
                </c:pt>
                <c:pt idx="13667">
                  <c:v>21371</c:v>
                </c:pt>
                <c:pt idx="13668">
                  <c:v>21372</c:v>
                </c:pt>
                <c:pt idx="13669">
                  <c:v>21373</c:v>
                </c:pt>
                <c:pt idx="13670">
                  <c:v>21374</c:v>
                </c:pt>
                <c:pt idx="13671">
                  <c:v>21375</c:v>
                </c:pt>
                <c:pt idx="13672">
                  <c:v>21376</c:v>
                </c:pt>
                <c:pt idx="13673">
                  <c:v>21377</c:v>
                </c:pt>
                <c:pt idx="13674">
                  <c:v>21378</c:v>
                </c:pt>
                <c:pt idx="13675">
                  <c:v>21379</c:v>
                </c:pt>
                <c:pt idx="13676">
                  <c:v>21380</c:v>
                </c:pt>
                <c:pt idx="13677">
                  <c:v>21381</c:v>
                </c:pt>
                <c:pt idx="13678">
                  <c:v>21382</c:v>
                </c:pt>
                <c:pt idx="13679">
                  <c:v>21383</c:v>
                </c:pt>
                <c:pt idx="13680">
                  <c:v>21384</c:v>
                </c:pt>
                <c:pt idx="13681">
                  <c:v>21385</c:v>
                </c:pt>
                <c:pt idx="13682">
                  <c:v>21386</c:v>
                </c:pt>
                <c:pt idx="13683">
                  <c:v>21387</c:v>
                </c:pt>
                <c:pt idx="13684">
                  <c:v>21388</c:v>
                </c:pt>
                <c:pt idx="13685">
                  <c:v>21389</c:v>
                </c:pt>
                <c:pt idx="13686">
                  <c:v>21390</c:v>
                </c:pt>
                <c:pt idx="13687">
                  <c:v>21391</c:v>
                </c:pt>
                <c:pt idx="13688">
                  <c:v>21392</c:v>
                </c:pt>
                <c:pt idx="13689">
                  <c:v>21393</c:v>
                </c:pt>
                <c:pt idx="13690">
                  <c:v>21394</c:v>
                </c:pt>
                <c:pt idx="13691">
                  <c:v>21395</c:v>
                </c:pt>
                <c:pt idx="13692">
                  <c:v>21396</c:v>
                </c:pt>
                <c:pt idx="13693">
                  <c:v>21397</c:v>
                </c:pt>
                <c:pt idx="13694">
                  <c:v>21398</c:v>
                </c:pt>
                <c:pt idx="13695">
                  <c:v>21399</c:v>
                </c:pt>
                <c:pt idx="13696">
                  <c:v>21400</c:v>
                </c:pt>
                <c:pt idx="13697">
                  <c:v>21401</c:v>
                </c:pt>
                <c:pt idx="13698">
                  <c:v>21402</c:v>
                </c:pt>
                <c:pt idx="13699">
                  <c:v>21403</c:v>
                </c:pt>
                <c:pt idx="13700">
                  <c:v>21404</c:v>
                </c:pt>
                <c:pt idx="13701">
                  <c:v>21405</c:v>
                </c:pt>
                <c:pt idx="13702">
                  <c:v>21406</c:v>
                </c:pt>
                <c:pt idx="13703">
                  <c:v>21407</c:v>
                </c:pt>
                <c:pt idx="13704">
                  <c:v>21408</c:v>
                </c:pt>
                <c:pt idx="13705">
                  <c:v>21409</c:v>
                </c:pt>
                <c:pt idx="13706">
                  <c:v>21410</c:v>
                </c:pt>
                <c:pt idx="13707">
                  <c:v>21411</c:v>
                </c:pt>
                <c:pt idx="13708">
                  <c:v>21412</c:v>
                </c:pt>
                <c:pt idx="13709">
                  <c:v>21413</c:v>
                </c:pt>
                <c:pt idx="13710">
                  <c:v>21414</c:v>
                </c:pt>
                <c:pt idx="13711">
                  <c:v>21415</c:v>
                </c:pt>
                <c:pt idx="13712">
                  <c:v>21416</c:v>
                </c:pt>
                <c:pt idx="13713">
                  <c:v>21417</c:v>
                </c:pt>
                <c:pt idx="13714">
                  <c:v>21418</c:v>
                </c:pt>
                <c:pt idx="13715">
                  <c:v>21419</c:v>
                </c:pt>
                <c:pt idx="13716">
                  <c:v>21420</c:v>
                </c:pt>
                <c:pt idx="13717">
                  <c:v>21421</c:v>
                </c:pt>
                <c:pt idx="13718">
                  <c:v>21422</c:v>
                </c:pt>
                <c:pt idx="13719">
                  <c:v>21423</c:v>
                </c:pt>
                <c:pt idx="13720">
                  <c:v>21424</c:v>
                </c:pt>
                <c:pt idx="13721">
                  <c:v>21425</c:v>
                </c:pt>
                <c:pt idx="13722">
                  <c:v>21426</c:v>
                </c:pt>
                <c:pt idx="13723">
                  <c:v>21427</c:v>
                </c:pt>
                <c:pt idx="13724">
                  <c:v>21428</c:v>
                </c:pt>
                <c:pt idx="13725">
                  <c:v>21429</c:v>
                </c:pt>
                <c:pt idx="13726">
                  <c:v>21430</c:v>
                </c:pt>
                <c:pt idx="13727">
                  <c:v>21431</c:v>
                </c:pt>
                <c:pt idx="13728">
                  <c:v>21432</c:v>
                </c:pt>
                <c:pt idx="13729">
                  <c:v>21433</c:v>
                </c:pt>
                <c:pt idx="13730">
                  <c:v>21434</c:v>
                </c:pt>
                <c:pt idx="13731">
                  <c:v>21435</c:v>
                </c:pt>
                <c:pt idx="13732">
                  <c:v>21436</c:v>
                </c:pt>
                <c:pt idx="13733">
                  <c:v>21437</c:v>
                </c:pt>
                <c:pt idx="13734">
                  <c:v>21438</c:v>
                </c:pt>
                <c:pt idx="13735">
                  <c:v>21439</c:v>
                </c:pt>
                <c:pt idx="13736">
                  <c:v>21440</c:v>
                </c:pt>
                <c:pt idx="13737">
                  <c:v>21441</c:v>
                </c:pt>
                <c:pt idx="13738">
                  <c:v>21442</c:v>
                </c:pt>
                <c:pt idx="13739">
                  <c:v>21443</c:v>
                </c:pt>
                <c:pt idx="13740">
                  <c:v>21444</c:v>
                </c:pt>
                <c:pt idx="13741">
                  <c:v>21445</c:v>
                </c:pt>
                <c:pt idx="13742">
                  <c:v>21446</c:v>
                </c:pt>
                <c:pt idx="13743">
                  <c:v>21447</c:v>
                </c:pt>
                <c:pt idx="13744">
                  <c:v>21448</c:v>
                </c:pt>
                <c:pt idx="13745">
                  <c:v>21449</c:v>
                </c:pt>
                <c:pt idx="13746">
                  <c:v>21450</c:v>
                </c:pt>
                <c:pt idx="13747">
                  <c:v>21451</c:v>
                </c:pt>
                <c:pt idx="13748">
                  <c:v>21452</c:v>
                </c:pt>
                <c:pt idx="13749">
                  <c:v>21453</c:v>
                </c:pt>
                <c:pt idx="13750">
                  <c:v>21454</c:v>
                </c:pt>
                <c:pt idx="13751">
                  <c:v>21455</c:v>
                </c:pt>
                <c:pt idx="13752">
                  <c:v>21456</c:v>
                </c:pt>
                <c:pt idx="13753">
                  <c:v>21457</c:v>
                </c:pt>
                <c:pt idx="13754">
                  <c:v>21458</c:v>
                </c:pt>
                <c:pt idx="13755">
                  <c:v>21459</c:v>
                </c:pt>
                <c:pt idx="13756">
                  <c:v>21460</c:v>
                </c:pt>
                <c:pt idx="13757">
                  <c:v>21461</c:v>
                </c:pt>
                <c:pt idx="13758">
                  <c:v>21462</c:v>
                </c:pt>
                <c:pt idx="13759">
                  <c:v>21463</c:v>
                </c:pt>
                <c:pt idx="13760">
                  <c:v>21464</c:v>
                </c:pt>
                <c:pt idx="13761">
                  <c:v>21465</c:v>
                </c:pt>
                <c:pt idx="13762">
                  <c:v>21466</c:v>
                </c:pt>
                <c:pt idx="13763">
                  <c:v>21467</c:v>
                </c:pt>
                <c:pt idx="13764">
                  <c:v>21468</c:v>
                </c:pt>
                <c:pt idx="13765">
                  <c:v>21469</c:v>
                </c:pt>
                <c:pt idx="13766">
                  <c:v>21470</c:v>
                </c:pt>
                <c:pt idx="13767">
                  <c:v>21471</c:v>
                </c:pt>
                <c:pt idx="13768">
                  <c:v>21472</c:v>
                </c:pt>
                <c:pt idx="13769">
                  <c:v>21473</c:v>
                </c:pt>
                <c:pt idx="13770">
                  <c:v>21474</c:v>
                </c:pt>
                <c:pt idx="13771">
                  <c:v>21475</c:v>
                </c:pt>
                <c:pt idx="13772">
                  <c:v>21476</c:v>
                </c:pt>
                <c:pt idx="13773">
                  <c:v>21477</c:v>
                </c:pt>
                <c:pt idx="13774">
                  <c:v>21478</c:v>
                </c:pt>
                <c:pt idx="13775">
                  <c:v>21479</c:v>
                </c:pt>
                <c:pt idx="13776">
                  <c:v>21480</c:v>
                </c:pt>
                <c:pt idx="13777">
                  <c:v>21481</c:v>
                </c:pt>
                <c:pt idx="13778">
                  <c:v>21482</c:v>
                </c:pt>
                <c:pt idx="13779">
                  <c:v>21483</c:v>
                </c:pt>
                <c:pt idx="13780">
                  <c:v>21484</c:v>
                </c:pt>
                <c:pt idx="13781">
                  <c:v>21485</c:v>
                </c:pt>
                <c:pt idx="13782">
                  <c:v>21486</c:v>
                </c:pt>
                <c:pt idx="13783">
                  <c:v>21487</c:v>
                </c:pt>
                <c:pt idx="13784">
                  <c:v>21488</c:v>
                </c:pt>
                <c:pt idx="13785">
                  <c:v>21489</c:v>
                </c:pt>
                <c:pt idx="13786">
                  <c:v>21490</c:v>
                </c:pt>
                <c:pt idx="13787">
                  <c:v>21491</c:v>
                </c:pt>
                <c:pt idx="13788">
                  <c:v>21492</c:v>
                </c:pt>
                <c:pt idx="13789">
                  <c:v>21493</c:v>
                </c:pt>
                <c:pt idx="13790">
                  <c:v>21494</c:v>
                </c:pt>
                <c:pt idx="13791">
                  <c:v>21495</c:v>
                </c:pt>
                <c:pt idx="13792">
                  <c:v>21496</c:v>
                </c:pt>
                <c:pt idx="13793">
                  <c:v>21497</c:v>
                </c:pt>
                <c:pt idx="13794">
                  <c:v>21498</c:v>
                </c:pt>
                <c:pt idx="13795">
                  <c:v>21499</c:v>
                </c:pt>
                <c:pt idx="13796">
                  <c:v>21500</c:v>
                </c:pt>
                <c:pt idx="13797">
                  <c:v>21501</c:v>
                </c:pt>
                <c:pt idx="13798">
                  <c:v>21502</c:v>
                </c:pt>
                <c:pt idx="13799">
                  <c:v>21503</c:v>
                </c:pt>
                <c:pt idx="13800">
                  <c:v>21504</c:v>
                </c:pt>
                <c:pt idx="13801">
                  <c:v>21505</c:v>
                </c:pt>
                <c:pt idx="13802">
                  <c:v>21506</c:v>
                </c:pt>
                <c:pt idx="13803">
                  <c:v>21507</c:v>
                </c:pt>
                <c:pt idx="13804">
                  <c:v>21508</c:v>
                </c:pt>
                <c:pt idx="13805">
                  <c:v>21509</c:v>
                </c:pt>
                <c:pt idx="13806">
                  <c:v>21510</c:v>
                </c:pt>
                <c:pt idx="13807">
                  <c:v>21511</c:v>
                </c:pt>
                <c:pt idx="13808">
                  <c:v>21512</c:v>
                </c:pt>
                <c:pt idx="13809">
                  <c:v>21513</c:v>
                </c:pt>
                <c:pt idx="13810">
                  <c:v>21514</c:v>
                </c:pt>
                <c:pt idx="13811">
                  <c:v>21515</c:v>
                </c:pt>
                <c:pt idx="13812">
                  <c:v>21516</c:v>
                </c:pt>
                <c:pt idx="13813">
                  <c:v>21517</c:v>
                </c:pt>
                <c:pt idx="13814">
                  <c:v>21518</c:v>
                </c:pt>
                <c:pt idx="13815">
                  <c:v>21519</c:v>
                </c:pt>
                <c:pt idx="13816">
                  <c:v>21520</c:v>
                </c:pt>
                <c:pt idx="13817">
                  <c:v>21521</c:v>
                </c:pt>
                <c:pt idx="13818">
                  <c:v>21522</c:v>
                </c:pt>
                <c:pt idx="13819">
                  <c:v>21523</c:v>
                </c:pt>
                <c:pt idx="13820">
                  <c:v>21524</c:v>
                </c:pt>
                <c:pt idx="13821">
                  <c:v>21525</c:v>
                </c:pt>
                <c:pt idx="13822">
                  <c:v>21526</c:v>
                </c:pt>
                <c:pt idx="13823">
                  <c:v>21527</c:v>
                </c:pt>
                <c:pt idx="13824">
                  <c:v>21528</c:v>
                </c:pt>
                <c:pt idx="13825">
                  <c:v>21529</c:v>
                </c:pt>
                <c:pt idx="13826">
                  <c:v>21530</c:v>
                </c:pt>
                <c:pt idx="13827">
                  <c:v>21531</c:v>
                </c:pt>
                <c:pt idx="13828">
                  <c:v>21532</c:v>
                </c:pt>
                <c:pt idx="13829">
                  <c:v>21533</c:v>
                </c:pt>
                <c:pt idx="13830">
                  <c:v>21534</c:v>
                </c:pt>
                <c:pt idx="13831">
                  <c:v>21535</c:v>
                </c:pt>
                <c:pt idx="13832">
                  <c:v>21536</c:v>
                </c:pt>
                <c:pt idx="13833">
                  <c:v>21537</c:v>
                </c:pt>
                <c:pt idx="13834">
                  <c:v>21538</c:v>
                </c:pt>
                <c:pt idx="13835">
                  <c:v>21539</c:v>
                </c:pt>
                <c:pt idx="13836">
                  <c:v>21540</c:v>
                </c:pt>
                <c:pt idx="13837">
                  <c:v>21541</c:v>
                </c:pt>
                <c:pt idx="13838">
                  <c:v>21542</c:v>
                </c:pt>
                <c:pt idx="13839">
                  <c:v>21543</c:v>
                </c:pt>
                <c:pt idx="13840">
                  <c:v>21544</c:v>
                </c:pt>
                <c:pt idx="13841">
                  <c:v>21545</c:v>
                </c:pt>
                <c:pt idx="13842">
                  <c:v>21546</c:v>
                </c:pt>
                <c:pt idx="13843">
                  <c:v>21547</c:v>
                </c:pt>
                <c:pt idx="13844">
                  <c:v>21548</c:v>
                </c:pt>
                <c:pt idx="13845">
                  <c:v>21549</c:v>
                </c:pt>
                <c:pt idx="13846">
                  <c:v>21550</c:v>
                </c:pt>
                <c:pt idx="13847">
                  <c:v>21551</c:v>
                </c:pt>
                <c:pt idx="13848">
                  <c:v>21552</c:v>
                </c:pt>
                <c:pt idx="13849">
                  <c:v>21553</c:v>
                </c:pt>
                <c:pt idx="13850">
                  <c:v>21554</c:v>
                </c:pt>
                <c:pt idx="13851">
                  <c:v>21555</c:v>
                </c:pt>
                <c:pt idx="13852">
                  <c:v>21556</c:v>
                </c:pt>
                <c:pt idx="13853">
                  <c:v>21557</c:v>
                </c:pt>
                <c:pt idx="13854">
                  <c:v>21558</c:v>
                </c:pt>
                <c:pt idx="13855">
                  <c:v>21559</c:v>
                </c:pt>
                <c:pt idx="13856">
                  <c:v>21560</c:v>
                </c:pt>
                <c:pt idx="13857">
                  <c:v>21561</c:v>
                </c:pt>
                <c:pt idx="13858">
                  <c:v>21562</c:v>
                </c:pt>
                <c:pt idx="13859">
                  <c:v>21563</c:v>
                </c:pt>
                <c:pt idx="13860">
                  <c:v>21564</c:v>
                </c:pt>
                <c:pt idx="13861">
                  <c:v>21565</c:v>
                </c:pt>
                <c:pt idx="13862">
                  <c:v>21566</c:v>
                </c:pt>
                <c:pt idx="13863">
                  <c:v>21567</c:v>
                </c:pt>
                <c:pt idx="13864">
                  <c:v>21568</c:v>
                </c:pt>
                <c:pt idx="13865">
                  <c:v>21569</c:v>
                </c:pt>
                <c:pt idx="13866">
                  <c:v>21570</c:v>
                </c:pt>
                <c:pt idx="13867">
                  <c:v>21571</c:v>
                </c:pt>
                <c:pt idx="13868">
                  <c:v>21572</c:v>
                </c:pt>
                <c:pt idx="13869">
                  <c:v>21573</c:v>
                </c:pt>
                <c:pt idx="13870">
                  <c:v>21574</c:v>
                </c:pt>
                <c:pt idx="13871">
                  <c:v>21575</c:v>
                </c:pt>
                <c:pt idx="13872">
                  <c:v>21576</c:v>
                </c:pt>
                <c:pt idx="13873">
                  <c:v>21577</c:v>
                </c:pt>
                <c:pt idx="13874">
                  <c:v>21578</c:v>
                </c:pt>
                <c:pt idx="13875">
                  <c:v>21579</c:v>
                </c:pt>
                <c:pt idx="13876">
                  <c:v>21580</c:v>
                </c:pt>
                <c:pt idx="13877">
                  <c:v>21581</c:v>
                </c:pt>
                <c:pt idx="13878">
                  <c:v>21582</c:v>
                </c:pt>
                <c:pt idx="13879">
                  <c:v>21583</c:v>
                </c:pt>
                <c:pt idx="13880">
                  <c:v>21584</c:v>
                </c:pt>
                <c:pt idx="13881">
                  <c:v>21585</c:v>
                </c:pt>
                <c:pt idx="13882">
                  <c:v>21586</c:v>
                </c:pt>
                <c:pt idx="13883">
                  <c:v>21587</c:v>
                </c:pt>
                <c:pt idx="13884">
                  <c:v>21588</c:v>
                </c:pt>
                <c:pt idx="13885">
                  <c:v>21589</c:v>
                </c:pt>
                <c:pt idx="13886">
                  <c:v>21590</c:v>
                </c:pt>
                <c:pt idx="13887">
                  <c:v>21591</c:v>
                </c:pt>
                <c:pt idx="13888">
                  <c:v>21592</c:v>
                </c:pt>
                <c:pt idx="13889">
                  <c:v>21593</c:v>
                </c:pt>
                <c:pt idx="13890">
                  <c:v>21594</c:v>
                </c:pt>
                <c:pt idx="13891">
                  <c:v>21595</c:v>
                </c:pt>
                <c:pt idx="13892">
                  <c:v>21596</c:v>
                </c:pt>
                <c:pt idx="13893">
                  <c:v>21597</c:v>
                </c:pt>
                <c:pt idx="13894">
                  <c:v>21598</c:v>
                </c:pt>
                <c:pt idx="13895">
                  <c:v>21599</c:v>
                </c:pt>
                <c:pt idx="13896">
                  <c:v>21600</c:v>
                </c:pt>
                <c:pt idx="13897">
                  <c:v>21601</c:v>
                </c:pt>
                <c:pt idx="13898">
                  <c:v>21602</c:v>
                </c:pt>
                <c:pt idx="13899">
                  <c:v>21603</c:v>
                </c:pt>
                <c:pt idx="13900">
                  <c:v>21604</c:v>
                </c:pt>
                <c:pt idx="13901">
                  <c:v>21605</c:v>
                </c:pt>
                <c:pt idx="13902">
                  <c:v>21606</c:v>
                </c:pt>
                <c:pt idx="13903">
                  <c:v>21607</c:v>
                </c:pt>
                <c:pt idx="13904">
                  <c:v>21608</c:v>
                </c:pt>
                <c:pt idx="13905">
                  <c:v>21609</c:v>
                </c:pt>
                <c:pt idx="13906">
                  <c:v>21610</c:v>
                </c:pt>
                <c:pt idx="13907">
                  <c:v>21611</c:v>
                </c:pt>
                <c:pt idx="13908">
                  <c:v>21612</c:v>
                </c:pt>
                <c:pt idx="13909">
                  <c:v>21613</c:v>
                </c:pt>
                <c:pt idx="13910">
                  <c:v>21614</c:v>
                </c:pt>
                <c:pt idx="13911">
                  <c:v>21615</c:v>
                </c:pt>
                <c:pt idx="13912">
                  <c:v>21616</c:v>
                </c:pt>
                <c:pt idx="13913">
                  <c:v>21617</c:v>
                </c:pt>
                <c:pt idx="13914">
                  <c:v>21618</c:v>
                </c:pt>
                <c:pt idx="13915">
                  <c:v>21619</c:v>
                </c:pt>
                <c:pt idx="13916">
                  <c:v>21620</c:v>
                </c:pt>
                <c:pt idx="13917">
                  <c:v>21621</c:v>
                </c:pt>
                <c:pt idx="13918">
                  <c:v>21622</c:v>
                </c:pt>
                <c:pt idx="13919">
                  <c:v>21623</c:v>
                </c:pt>
                <c:pt idx="13920">
                  <c:v>21624</c:v>
                </c:pt>
                <c:pt idx="13921">
                  <c:v>21625</c:v>
                </c:pt>
                <c:pt idx="13922">
                  <c:v>21626</c:v>
                </c:pt>
                <c:pt idx="13923">
                  <c:v>21627</c:v>
                </c:pt>
                <c:pt idx="13924">
                  <c:v>21628</c:v>
                </c:pt>
                <c:pt idx="13925">
                  <c:v>21629</c:v>
                </c:pt>
                <c:pt idx="13926">
                  <c:v>21630</c:v>
                </c:pt>
                <c:pt idx="13927">
                  <c:v>21631</c:v>
                </c:pt>
                <c:pt idx="13928">
                  <c:v>21632</c:v>
                </c:pt>
                <c:pt idx="13929">
                  <c:v>21633</c:v>
                </c:pt>
                <c:pt idx="13930">
                  <c:v>21634</c:v>
                </c:pt>
                <c:pt idx="13931">
                  <c:v>21635</c:v>
                </c:pt>
                <c:pt idx="13932">
                  <c:v>21636</c:v>
                </c:pt>
                <c:pt idx="13933">
                  <c:v>21637</c:v>
                </c:pt>
                <c:pt idx="13934">
                  <c:v>21638</c:v>
                </c:pt>
                <c:pt idx="13935">
                  <c:v>21639</c:v>
                </c:pt>
                <c:pt idx="13936">
                  <c:v>21640</c:v>
                </c:pt>
                <c:pt idx="13937">
                  <c:v>21641</c:v>
                </c:pt>
                <c:pt idx="13938">
                  <c:v>21642</c:v>
                </c:pt>
                <c:pt idx="13939">
                  <c:v>21643</c:v>
                </c:pt>
                <c:pt idx="13940">
                  <c:v>21644</c:v>
                </c:pt>
                <c:pt idx="13941">
                  <c:v>21645</c:v>
                </c:pt>
                <c:pt idx="13942">
                  <c:v>21646</c:v>
                </c:pt>
                <c:pt idx="13943">
                  <c:v>21647</c:v>
                </c:pt>
                <c:pt idx="13944">
                  <c:v>21648</c:v>
                </c:pt>
                <c:pt idx="13945">
                  <c:v>21649</c:v>
                </c:pt>
                <c:pt idx="13946">
                  <c:v>21650</c:v>
                </c:pt>
                <c:pt idx="13947">
                  <c:v>21651</c:v>
                </c:pt>
                <c:pt idx="13948">
                  <c:v>21652</c:v>
                </c:pt>
                <c:pt idx="13949">
                  <c:v>21653</c:v>
                </c:pt>
                <c:pt idx="13950">
                  <c:v>21654</c:v>
                </c:pt>
                <c:pt idx="13951">
                  <c:v>21655</c:v>
                </c:pt>
                <c:pt idx="13952">
                  <c:v>21656</c:v>
                </c:pt>
                <c:pt idx="13953">
                  <c:v>21657</c:v>
                </c:pt>
                <c:pt idx="13954">
                  <c:v>21658</c:v>
                </c:pt>
                <c:pt idx="13955">
                  <c:v>21659</c:v>
                </c:pt>
                <c:pt idx="13956">
                  <c:v>21660</c:v>
                </c:pt>
                <c:pt idx="13957">
                  <c:v>21661</c:v>
                </c:pt>
                <c:pt idx="13958">
                  <c:v>21662</c:v>
                </c:pt>
                <c:pt idx="13959">
                  <c:v>21663</c:v>
                </c:pt>
                <c:pt idx="13960">
                  <c:v>21664</c:v>
                </c:pt>
                <c:pt idx="13961">
                  <c:v>21665</c:v>
                </c:pt>
                <c:pt idx="13962">
                  <c:v>21666</c:v>
                </c:pt>
                <c:pt idx="13963">
                  <c:v>21667</c:v>
                </c:pt>
                <c:pt idx="13964">
                  <c:v>21668</c:v>
                </c:pt>
                <c:pt idx="13965">
                  <c:v>21669</c:v>
                </c:pt>
                <c:pt idx="13966">
                  <c:v>21670</c:v>
                </c:pt>
                <c:pt idx="13967">
                  <c:v>21671</c:v>
                </c:pt>
                <c:pt idx="13968">
                  <c:v>21672</c:v>
                </c:pt>
                <c:pt idx="13969">
                  <c:v>21673</c:v>
                </c:pt>
                <c:pt idx="13970">
                  <c:v>21674</c:v>
                </c:pt>
                <c:pt idx="13971">
                  <c:v>21675</c:v>
                </c:pt>
                <c:pt idx="13972">
                  <c:v>21676</c:v>
                </c:pt>
                <c:pt idx="13973">
                  <c:v>21677</c:v>
                </c:pt>
                <c:pt idx="13974">
                  <c:v>21678</c:v>
                </c:pt>
                <c:pt idx="13975">
                  <c:v>21679</c:v>
                </c:pt>
                <c:pt idx="13976">
                  <c:v>21680</c:v>
                </c:pt>
                <c:pt idx="13977">
                  <c:v>21681</c:v>
                </c:pt>
                <c:pt idx="13978">
                  <c:v>21682</c:v>
                </c:pt>
                <c:pt idx="13979">
                  <c:v>21683</c:v>
                </c:pt>
                <c:pt idx="13980">
                  <c:v>21684</c:v>
                </c:pt>
                <c:pt idx="13981">
                  <c:v>21685</c:v>
                </c:pt>
                <c:pt idx="13982">
                  <c:v>21686</c:v>
                </c:pt>
                <c:pt idx="13983">
                  <c:v>21687</c:v>
                </c:pt>
                <c:pt idx="13984">
                  <c:v>21688</c:v>
                </c:pt>
                <c:pt idx="13985">
                  <c:v>21689</c:v>
                </c:pt>
                <c:pt idx="13986">
                  <c:v>21690</c:v>
                </c:pt>
                <c:pt idx="13987">
                  <c:v>21691</c:v>
                </c:pt>
                <c:pt idx="13988">
                  <c:v>21692</c:v>
                </c:pt>
                <c:pt idx="13989">
                  <c:v>21693</c:v>
                </c:pt>
                <c:pt idx="13990">
                  <c:v>21694</c:v>
                </c:pt>
                <c:pt idx="13991">
                  <c:v>21695</c:v>
                </c:pt>
                <c:pt idx="13992">
                  <c:v>21696</c:v>
                </c:pt>
                <c:pt idx="13993">
                  <c:v>21697</c:v>
                </c:pt>
                <c:pt idx="13994">
                  <c:v>21698</c:v>
                </c:pt>
                <c:pt idx="13995">
                  <c:v>21699</c:v>
                </c:pt>
                <c:pt idx="13996">
                  <c:v>21700</c:v>
                </c:pt>
                <c:pt idx="13997">
                  <c:v>21701</c:v>
                </c:pt>
                <c:pt idx="13998">
                  <c:v>21702</c:v>
                </c:pt>
                <c:pt idx="13999">
                  <c:v>21703</c:v>
                </c:pt>
                <c:pt idx="14000">
                  <c:v>21704</c:v>
                </c:pt>
                <c:pt idx="14001">
                  <c:v>21705</c:v>
                </c:pt>
                <c:pt idx="14002">
                  <c:v>21706</c:v>
                </c:pt>
                <c:pt idx="14003">
                  <c:v>21707</c:v>
                </c:pt>
                <c:pt idx="14004">
                  <c:v>21708</c:v>
                </c:pt>
                <c:pt idx="14005">
                  <c:v>21709</c:v>
                </c:pt>
                <c:pt idx="14006">
                  <c:v>21710</c:v>
                </c:pt>
                <c:pt idx="14007">
                  <c:v>21711</c:v>
                </c:pt>
                <c:pt idx="14008">
                  <c:v>21712</c:v>
                </c:pt>
                <c:pt idx="14009">
                  <c:v>21713</c:v>
                </c:pt>
                <c:pt idx="14010">
                  <c:v>21714</c:v>
                </c:pt>
                <c:pt idx="14011">
                  <c:v>21715</c:v>
                </c:pt>
                <c:pt idx="14012">
                  <c:v>21716</c:v>
                </c:pt>
                <c:pt idx="14013">
                  <c:v>21717</c:v>
                </c:pt>
                <c:pt idx="14014">
                  <c:v>21718</c:v>
                </c:pt>
                <c:pt idx="14015">
                  <c:v>21719</c:v>
                </c:pt>
                <c:pt idx="14016">
                  <c:v>21720</c:v>
                </c:pt>
                <c:pt idx="14017">
                  <c:v>21721</c:v>
                </c:pt>
                <c:pt idx="14018">
                  <c:v>21722</c:v>
                </c:pt>
                <c:pt idx="14019">
                  <c:v>21723</c:v>
                </c:pt>
                <c:pt idx="14020">
                  <c:v>21724</c:v>
                </c:pt>
                <c:pt idx="14021">
                  <c:v>21725</c:v>
                </c:pt>
                <c:pt idx="14022">
                  <c:v>21726</c:v>
                </c:pt>
                <c:pt idx="14023">
                  <c:v>21727</c:v>
                </c:pt>
                <c:pt idx="14024">
                  <c:v>21728</c:v>
                </c:pt>
                <c:pt idx="14025">
                  <c:v>21729</c:v>
                </c:pt>
                <c:pt idx="14026">
                  <c:v>21730</c:v>
                </c:pt>
                <c:pt idx="14027">
                  <c:v>21731</c:v>
                </c:pt>
                <c:pt idx="14028">
                  <c:v>21732</c:v>
                </c:pt>
                <c:pt idx="14029">
                  <c:v>21733</c:v>
                </c:pt>
                <c:pt idx="14030">
                  <c:v>21734</c:v>
                </c:pt>
                <c:pt idx="14031">
                  <c:v>21735</c:v>
                </c:pt>
                <c:pt idx="14032">
                  <c:v>21736</c:v>
                </c:pt>
                <c:pt idx="14033">
                  <c:v>21737</c:v>
                </c:pt>
                <c:pt idx="14034">
                  <c:v>21738</c:v>
                </c:pt>
                <c:pt idx="14035">
                  <c:v>21739</c:v>
                </c:pt>
                <c:pt idx="14036">
                  <c:v>21740</c:v>
                </c:pt>
                <c:pt idx="14037">
                  <c:v>21741</c:v>
                </c:pt>
                <c:pt idx="14038">
                  <c:v>21742</c:v>
                </c:pt>
                <c:pt idx="14039">
                  <c:v>21743</c:v>
                </c:pt>
                <c:pt idx="14040">
                  <c:v>21744</c:v>
                </c:pt>
                <c:pt idx="14041">
                  <c:v>21745</c:v>
                </c:pt>
                <c:pt idx="14042">
                  <c:v>21746</c:v>
                </c:pt>
                <c:pt idx="14043">
                  <c:v>21747</c:v>
                </c:pt>
                <c:pt idx="14044">
                  <c:v>21748</c:v>
                </c:pt>
                <c:pt idx="14045">
                  <c:v>21749</c:v>
                </c:pt>
                <c:pt idx="14046">
                  <c:v>21750</c:v>
                </c:pt>
                <c:pt idx="14047">
                  <c:v>21751</c:v>
                </c:pt>
                <c:pt idx="14048">
                  <c:v>21752</c:v>
                </c:pt>
                <c:pt idx="14049">
                  <c:v>21753</c:v>
                </c:pt>
                <c:pt idx="14050">
                  <c:v>21754</c:v>
                </c:pt>
                <c:pt idx="14051">
                  <c:v>21755</c:v>
                </c:pt>
                <c:pt idx="14052">
                  <c:v>21756</c:v>
                </c:pt>
                <c:pt idx="14053">
                  <c:v>21757</c:v>
                </c:pt>
                <c:pt idx="14054">
                  <c:v>21758</c:v>
                </c:pt>
                <c:pt idx="14055">
                  <c:v>21759</c:v>
                </c:pt>
                <c:pt idx="14056">
                  <c:v>21760</c:v>
                </c:pt>
                <c:pt idx="14057">
                  <c:v>21761</c:v>
                </c:pt>
                <c:pt idx="14058">
                  <c:v>21762</c:v>
                </c:pt>
                <c:pt idx="14059">
                  <c:v>21763</c:v>
                </c:pt>
                <c:pt idx="14060">
                  <c:v>21764</c:v>
                </c:pt>
                <c:pt idx="14061">
                  <c:v>21765</c:v>
                </c:pt>
                <c:pt idx="14062">
                  <c:v>21766</c:v>
                </c:pt>
                <c:pt idx="14063">
                  <c:v>21767</c:v>
                </c:pt>
                <c:pt idx="14064">
                  <c:v>21768</c:v>
                </c:pt>
                <c:pt idx="14065">
                  <c:v>21769</c:v>
                </c:pt>
                <c:pt idx="14066">
                  <c:v>21770</c:v>
                </c:pt>
                <c:pt idx="14067">
                  <c:v>21771</c:v>
                </c:pt>
                <c:pt idx="14068">
                  <c:v>21772</c:v>
                </c:pt>
                <c:pt idx="14069">
                  <c:v>21773</c:v>
                </c:pt>
                <c:pt idx="14070">
                  <c:v>21774</c:v>
                </c:pt>
                <c:pt idx="14071">
                  <c:v>21775</c:v>
                </c:pt>
                <c:pt idx="14072">
                  <c:v>21776</c:v>
                </c:pt>
                <c:pt idx="14073">
                  <c:v>21777</c:v>
                </c:pt>
                <c:pt idx="14074">
                  <c:v>21778</c:v>
                </c:pt>
                <c:pt idx="14075">
                  <c:v>21779</c:v>
                </c:pt>
                <c:pt idx="14076">
                  <c:v>21780</c:v>
                </c:pt>
                <c:pt idx="14077">
                  <c:v>21781</c:v>
                </c:pt>
                <c:pt idx="14078">
                  <c:v>21782</c:v>
                </c:pt>
                <c:pt idx="14079">
                  <c:v>21783</c:v>
                </c:pt>
                <c:pt idx="14080">
                  <c:v>21784</c:v>
                </c:pt>
                <c:pt idx="14081">
                  <c:v>21785</c:v>
                </c:pt>
                <c:pt idx="14082">
                  <c:v>21786</c:v>
                </c:pt>
                <c:pt idx="14083">
                  <c:v>21787</c:v>
                </c:pt>
                <c:pt idx="14084">
                  <c:v>21788</c:v>
                </c:pt>
                <c:pt idx="14085">
                  <c:v>21789</c:v>
                </c:pt>
                <c:pt idx="14086">
                  <c:v>21790</c:v>
                </c:pt>
                <c:pt idx="14087">
                  <c:v>21791</c:v>
                </c:pt>
                <c:pt idx="14088">
                  <c:v>21792</c:v>
                </c:pt>
                <c:pt idx="14089">
                  <c:v>21793</c:v>
                </c:pt>
                <c:pt idx="14090">
                  <c:v>21794</c:v>
                </c:pt>
                <c:pt idx="14091">
                  <c:v>21795</c:v>
                </c:pt>
                <c:pt idx="14092">
                  <c:v>21796</c:v>
                </c:pt>
                <c:pt idx="14093">
                  <c:v>21797</c:v>
                </c:pt>
                <c:pt idx="14094">
                  <c:v>21798</c:v>
                </c:pt>
                <c:pt idx="14095">
                  <c:v>21799</c:v>
                </c:pt>
                <c:pt idx="14096">
                  <c:v>21800</c:v>
                </c:pt>
                <c:pt idx="14097">
                  <c:v>21801</c:v>
                </c:pt>
                <c:pt idx="14098">
                  <c:v>21802</c:v>
                </c:pt>
                <c:pt idx="14099">
                  <c:v>21803</c:v>
                </c:pt>
                <c:pt idx="14100">
                  <c:v>21804</c:v>
                </c:pt>
                <c:pt idx="14101">
                  <c:v>21805</c:v>
                </c:pt>
                <c:pt idx="14102">
                  <c:v>21806</c:v>
                </c:pt>
                <c:pt idx="14103">
                  <c:v>21807</c:v>
                </c:pt>
                <c:pt idx="14104">
                  <c:v>21808</c:v>
                </c:pt>
                <c:pt idx="14105">
                  <c:v>21809</c:v>
                </c:pt>
                <c:pt idx="14106">
                  <c:v>21810</c:v>
                </c:pt>
                <c:pt idx="14107">
                  <c:v>21811</c:v>
                </c:pt>
                <c:pt idx="14108">
                  <c:v>21812</c:v>
                </c:pt>
                <c:pt idx="14109">
                  <c:v>21813</c:v>
                </c:pt>
                <c:pt idx="14110">
                  <c:v>21814</c:v>
                </c:pt>
                <c:pt idx="14111">
                  <c:v>21815</c:v>
                </c:pt>
                <c:pt idx="14112">
                  <c:v>21816</c:v>
                </c:pt>
                <c:pt idx="14113">
                  <c:v>21817</c:v>
                </c:pt>
                <c:pt idx="14114">
                  <c:v>21818</c:v>
                </c:pt>
                <c:pt idx="14115">
                  <c:v>21819</c:v>
                </c:pt>
                <c:pt idx="14116">
                  <c:v>21820</c:v>
                </c:pt>
                <c:pt idx="14117">
                  <c:v>21821</c:v>
                </c:pt>
                <c:pt idx="14118">
                  <c:v>21822</c:v>
                </c:pt>
                <c:pt idx="14119">
                  <c:v>21823</c:v>
                </c:pt>
                <c:pt idx="14120">
                  <c:v>21824</c:v>
                </c:pt>
                <c:pt idx="14121">
                  <c:v>21825</c:v>
                </c:pt>
                <c:pt idx="14122">
                  <c:v>21826</c:v>
                </c:pt>
                <c:pt idx="14123">
                  <c:v>21827</c:v>
                </c:pt>
                <c:pt idx="14124">
                  <c:v>21828</c:v>
                </c:pt>
                <c:pt idx="14125">
                  <c:v>21829</c:v>
                </c:pt>
                <c:pt idx="14126">
                  <c:v>21830</c:v>
                </c:pt>
                <c:pt idx="14127">
                  <c:v>21831</c:v>
                </c:pt>
                <c:pt idx="14128">
                  <c:v>21832</c:v>
                </c:pt>
                <c:pt idx="14129">
                  <c:v>21833</c:v>
                </c:pt>
                <c:pt idx="14130">
                  <c:v>21834</c:v>
                </c:pt>
                <c:pt idx="14131">
                  <c:v>21835</c:v>
                </c:pt>
                <c:pt idx="14132">
                  <c:v>21836</c:v>
                </c:pt>
                <c:pt idx="14133">
                  <c:v>21837</c:v>
                </c:pt>
                <c:pt idx="14134">
                  <c:v>21838</c:v>
                </c:pt>
                <c:pt idx="14135">
                  <c:v>21839</c:v>
                </c:pt>
                <c:pt idx="14136">
                  <c:v>21840</c:v>
                </c:pt>
                <c:pt idx="14137">
                  <c:v>21841</c:v>
                </c:pt>
                <c:pt idx="14138">
                  <c:v>21842</c:v>
                </c:pt>
                <c:pt idx="14139">
                  <c:v>21843</c:v>
                </c:pt>
                <c:pt idx="14140">
                  <c:v>21844</c:v>
                </c:pt>
                <c:pt idx="14141">
                  <c:v>21845</c:v>
                </c:pt>
                <c:pt idx="14142">
                  <c:v>21846</c:v>
                </c:pt>
                <c:pt idx="14143">
                  <c:v>21847</c:v>
                </c:pt>
                <c:pt idx="14144">
                  <c:v>21848</c:v>
                </c:pt>
                <c:pt idx="14145">
                  <c:v>21849</c:v>
                </c:pt>
                <c:pt idx="14146">
                  <c:v>21850</c:v>
                </c:pt>
                <c:pt idx="14147">
                  <c:v>21851</c:v>
                </c:pt>
                <c:pt idx="14148">
                  <c:v>21852</c:v>
                </c:pt>
                <c:pt idx="14149">
                  <c:v>21853</c:v>
                </c:pt>
                <c:pt idx="14150">
                  <c:v>21854</c:v>
                </c:pt>
                <c:pt idx="14151">
                  <c:v>21855</c:v>
                </c:pt>
                <c:pt idx="14152">
                  <c:v>21856</c:v>
                </c:pt>
                <c:pt idx="14153">
                  <c:v>21857</c:v>
                </c:pt>
                <c:pt idx="14154">
                  <c:v>21858</c:v>
                </c:pt>
                <c:pt idx="14155">
                  <c:v>21859</c:v>
                </c:pt>
                <c:pt idx="14156">
                  <c:v>21860</c:v>
                </c:pt>
                <c:pt idx="14157">
                  <c:v>21861</c:v>
                </c:pt>
                <c:pt idx="14158">
                  <c:v>21862</c:v>
                </c:pt>
                <c:pt idx="14159">
                  <c:v>21863</c:v>
                </c:pt>
                <c:pt idx="14160">
                  <c:v>21864</c:v>
                </c:pt>
                <c:pt idx="14161">
                  <c:v>21865</c:v>
                </c:pt>
                <c:pt idx="14162">
                  <c:v>21866</c:v>
                </c:pt>
                <c:pt idx="14163">
                  <c:v>21867</c:v>
                </c:pt>
                <c:pt idx="14164">
                  <c:v>21868</c:v>
                </c:pt>
                <c:pt idx="14165">
                  <c:v>21869</c:v>
                </c:pt>
                <c:pt idx="14166">
                  <c:v>21870</c:v>
                </c:pt>
                <c:pt idx="14167">
                  <c:v>21871</c:v>
                </c:pt>
                <c:pt idx="14168">
                  <c:v>21872</c:v>
                </c:pt>
                <c:pt idx="14169">
                  <c:v>21873</c:v>
                </c:pt>
                <c:pt idx="14170">
                  <c:v>21874</c:v>
                </c:pt>
                <c:pt idx="14171">
                  <c:v>21875</c:v>
                </c:pt>
                <c:pt idx="14172">
                  <c:v>21876</c:v>
                </c:pt>
                <c:pt idx="14173">
                  <c:v>21877</c:v>
                </c:pt>
                <c:pt idx="14174">
                  <c:v>21878</c:v>
                </c:pt>
                <c:pt idx="14175">
                  <c:v>21879</c:v>
                </c:pt>
                <c:pt idx="14176">
                  <c:v>21880</c:v>
                </c:pt>
                <c:pt idx="14177">
                  <c:v>21881</c:v>
                </c:pt>
                <c:pt idx="14178">
                  <c:v>21882</c:v>
                </c:pt>
                <c:pt idx="14179">
                  <c:v>21883</c:v>
                </c:pt>
                <c:pt idx="14180">
                  <c:v>21884</c:v>
                </c:pt>
                <c:pt idx="14181">
                  <c:v>21885</c:v>
                </c:pt>
                <c:pt idx="14182">
                  <c:v>21886</c:v>
                </c:pt>
                <c:pt idx="14183">
                  <c:v>21887</c:v>
                </c:pt>
                <c:pt idx="14184">
                  <c:v>21888</c:v>
                </c:pt>
                <c:pt idx="14185">
                  <c:v>21889</c:v>
                </c:pt>
                <c:pt idx="14186">
                  <c:v>21890</c:v>
                </c:pt>
                <c:pt idx="14187">
                  <c:v>21891</c:v>
                </c:pt>
                <c:pt idx="14188">
                  <c:v>21892</c:v>
                </c:pt>
                <c:pt idx="14189">
                  <c:v>21893</c:v>
                </c:pt>
                <c:pt idx="14190">
                  <c:v>21894</c:v>
                </c:pt>
                <c:pt idx="14191">
                  <c:v>21895</c:v>
                </c:pt>
                <c:pt idx="14192">
                  <c:v>21896</c:v>
                </c:pt>
                <c:pt idx="14193">
                  <c:v>21897</c:v>
                </c:pt>
                <c:pt idx="14194">
                  <c:v>21898</c:v>
                </c:pt>
                <c:pt idx="14195">
                  <c:v>21899</c:v>
                </c:pt>
                <c:pt idx="14196">
                  <c:v>21900</c:v>
                </c:pt>
                <c:pt idx="14197">
                  <c:v>21901</c:v>
                </c:pt>
                <c:pt idx="14198">
                  <c:v>21902</c:v>
                </c:pt>
                <c:pt idx="14199">
                  <c:v>21903</c:v>
                </c:pt>
                <c:pt idx="14200">
                  <c:v>21904</c:v>
                </c:pt>
                <c:pt idx="14201">
                  <c:v>21905</c:v>
                </c:pt>
                <c:pt idx="14202">
                  <c:v>21906</c:v>
                </c:pt>
                <c:pt idx="14203">
                  <c:v>21907</c:v>
                </c:pt>
                <c:pt idx="14204">
                  <c:v>21908</c:v>
                </c:pt>
                <c:pt idx="14205">
                  <c:v>21909</c:v>
                </c:pt>
                <c:pt idx="14206">
                  <c:v>21910</c:v>
                </c:pt>
                <c:pt idx="14207">
                  <c:v>21911</c:v>
                </c:pt>
                <c:pt idx="14208">
                  <c:v>21912</c:v>
                </c:pt>
                <c:pt idx="14209">
                  <c:v>21913</c:v>
                </c:pt>
                <c:pt idx="14210">
                  <c:v>21914</c:v>
                </c:pt>
                <c:pt idx="14211">
                  <c:v>21915</c:v>
                </c:pt>
                <c:pt idx="14212">
                  <c:v>21916</c:v>
                </c:pt>
                <c:pt idx="14213">
                  <c:v>21917</c:v>
                </c:pt>
                <c:pt idx="14214">
                  <c:v>21918</c:v>
                </c:pt>
                <c:pt idx="14215">
                  <c:v>21919</c:v>
                </c:pt>
                <c:pt idx="14216">
                  <c:v>21920</c:v>
                </c:pt>
                <c:pt idx="14217">
                  <c:v>21921</c:v>
                </c:pt>
                <c:pt idx="14218">
                  <c:v>21922</c:v>
                </c:pt>
                <c:pt idx="14219">
                  <c:v>21923</c:v>
                </c:pt>
                <c:pt idx="14220">
                  <c:v>21924</c:v>
                </c:pt>
                <c:pt idx="14221">
                  <c:v>21925</c:v>
                </c:pt>
                <c:pt idx="14222">
                  <c:v>21926</c:v>
                </c:pt>
                <c:pt idx="14223">
                  <c:v>21927</c:v>
                </c:pt>
                <c:pt idx="14224">
                  <c:v>21928</c:v>
                </c:pt>
                <c:pt idx="14225">
                  <c:v>21929</c:v>
                </c:pt>
                <c:pt idx="14226">
                  <c:v>21930</c:v>
                </c:pt>
                <c:pt idx="14227">
                  <c:v>21931</c:v>
                </c:pt>
                <c:pt idx="14228">
                  <c:v>21932</c:v>
                </c:pt>
                <c:pt idx="14229">
                  <c:v>21933</c:v>
                </c:pt>
                <c:pt idx="14230">
                  <c:v>21934</c:v>
                </c:pt>
                <c:pt idx="14231">
                  <c:v>21935</c:v>
                </c:pt>
                <c:pt idx="14232">
                  <c:v>21936</c:v>
                </c:pt>
                <c:pt idx="14233">
                  <c:v>21937</c:v>
                </c:pt>
                <c:pt idx="14234">
                  <c:v>21938</c:v>
                </c:pt>
                <c:pt idx="14235">
                  <c:v>21939</c:v>
                </c:pt>
                <c:pt idx="14236">
                  <c:v>21940</c:v>
                </c:pt>
                <c:pt idx="14237">
                  <c:v>21941</c:v>
                </c:pt>
                <c:pt idx="14238">
                  <c:v>21942</c:v>
                </c:pt>
                <c:pt idx="14239">
                  <c:v>21943</c:v>
                </c:pt>
                <c:pt idx="14240">
                  <c:v>21944</c:v>
                </c:pt>
                <c:pt idx="14241">
                  <c:v>21945</c:v>
                </c:pt>
                <c:pt idx="14242">
                  <c:v>21946</c:v>
                </c:pt>
                <c:pt idx="14243">
                  <c:v>21947</c:v>
                </c:pt>
                <c:pt idx="14244">
                  <c:v>21948</c:v>
                </c:pt>
                <c:pt idx="14245">
                  <c:v>21949</c:v>
                </c:pt>
                <c:pt idx="14246">
                  <c:v>21950</c:v>
                </c:pt>
                <c:pt idx="14247">
                  <c:v>21951</c:v>
                </c:pt>
                <c:pt idx="14248">
                  <c:v>21952</c:v>
                </c:pt>
                <c:pt idx="14249">
                  <c:v>21953</c:v>
                </c:pt>
                <c:pt idx="14250">
                  <c:v>21954</c:v>
                </c:pt>
                <c:pt idx="14251">
                  <c:v>21955</c:v>
                </c:pt>
                <c:pt idx="14252">
                  <c:v>21956</c:v>
                </c:pt>
                <c:pt idx="14253">
                  <c:v>21957</c:v>
                </c:pt>
                <c:pt idx="14254">
                  <c:v>21958</c:v>
                </c:pt>
                <c:pt idx="14255">
                  <c:v>21959</c:v>
                </c:pt>
                <c:pt idx="14256">
                  <c:v>21960</c:v>
                </c:pt>
                <c:pt idx="14257">
                  <c:v>21961</c:v>
                </c:pt>
                <c:pt idx="14258">
                  <c:v>21962</c:v>
                </c:pt>
                <c:pt idx="14259">
                  <c:v>21963</c:v>
                </c:pt>
                <c:pt idx="14260">
                  <c:v>21964</c:v>
                </c:pt>
                <c:pt idx="14261">
                  <c:v>21965</c:v>
                </c:pt>
                <c:pt idx="14262">
                  <c:v>21966</c:v>
                </c:pt>
                <c:pt idx="14263">
                  <c:v>21967</c:v>
                </c:pt>
                <c:pt idx="14264">
                  <c:v>21968</c:v>
                </c:pt>
                <c:pt idx="14265">
                  <c:v>21969</c:v>
                </c:pt>
                <c:pt idx="14266">
                  <c:v>21970</c:v>
                </c:pt>
                <c:pt idx="14267">
                  <c:v>21971</c:v>
                </c:pt>
                <c:pt idx="14268">
                  <c:v>21972</c:v>
                </c:pt>
                <c:pt idx="14269">
                  <c:v>21973</c:v>
                </c:pt>
                <c:pt idx="14270">
                  <c:v>21974</c:v>
                </c:pt>
                <c:pt idx="14271">
                  <c:v>21975</c:v>
                </c:pt>
                <c:pt idx="14272">
                  <c:v>21976</c:v>
                </c:pt>
                <c:pt idx="14273">
                  <c:v>21977</c:v>
                </c:pt>
                <c:pt idx="14274">
                  <c:v>21978</c:v>
                </c:pt>
                <c:pt idx="14275">
                  <c:v>21979</c:v>
                </c:pt>
                <c:pt idx="14276">
                  <c:v>21980</c:v>
                </c:pt>
                <c:pt idx="14277">
                  <c:v>21981</c:v>
                </c:pt>
                <c:pt idx="14278">
                  <c:v>21982</c:v>
                </c:pt>
                <c:pt idx="14279">
                  <c:v>21983</c:v>
                </c:pt>
                <c:pt idx="14280">
                  <c:v>21984</c:v>
                </c:pt>
                <c:pt idx="14281">
                  <c:v>21985</c:v>
                </c:pt>
                <c:pt idx="14282">
                  <c:v>21986</c:v>
                </c:pt>
                <c:pt idx="14283">
                  <c:v>21987</c:v>
                </c:pt>
                <c:pt idx="14284">
                  <c:v>21988</c:v>
                </c:pt>
                <c:pt idx="14285">
                  <c:v>21989</c:v>
                </c:pt>
                <c:pt idx="14286">
                  <c:v>21990</c:v>
                </c:pt>
                <c:pt idx="14287">
                  <c:v>21991</c:v>
                </c:pt>
                <c:pt idx="14288">
                  <c:v>21992</c:v>
                </c:pt>
                <c:pt idx="14289">
                  <c:v>21993</c:v>
                </c:pt>
                <c:pt idx="14290">
                  <c:v>21994</c:v>
                </c:pt>
                <c:pt idx="14291">
                  <c:v>21995</c:v>
                </c:pt>
                <c:pt idx="14292">
                  <c:v>21996</c:v>
                </c:pt>
                <c:pt idx="14293">
                  <c:v>21997</c:v>
                </c:pt>
                <c:pt idx="14294">
                  <c:v>21998</c:v>
                </c:pt>
                <c:pt idx="14295">
                  <c:v>21999</c:v>
                </c:pt>
                <c:pt idx="14296">
                  <c:v>22000</c:v>
                </c:pt>
                <c:pt idx="14297">
                  <c:v>22001</c:v>
                </c:pt>
                <c:pt idx="14298">
                  <c:v>22002</c:v>
                </c:pt>
                <c:pt idx="14299">
                  <c:v>22003</c:v>
                </c:pt>
                <c:pt idx="14300">
                  <c:v>22004</c:v>
                </c:pt>
                <c:pt idx="14301">
                  <c:v>22005</c:v>
                </c:pt>
                <c:pt idx="14302">
                  <c:v>22006</c:v>
                </c:pt>
                <c:pt idx="14303">
                  <c:v>22007</c:v>
                </c:pt>
                <c:pt idx="14304">
                  <c:v>22008</c:v>
                </c:pt>
                <c:pt idx="14305">
                  <c:v>22009</c:v>
                </c:pt>
                <c:pt idx="14306">
                  <c:v>22010</c:v>
                </c:pt>
                <c:pt idx="14307">
                  <c:v>22011</c:v>
                </c:pt>
                <c:pt idx="14308">
                  <c:v>22012</c:v>
                </c:pt>
                <c:pt idx="14309">
                  <c:v>22013</c:v>
                </c:pt>
                <c:pt idx="14310">
                  <c:v>22014</c:v>
                </c:pt>
                <c:pt idx="14311">
                  <c:v>22015</c:v>
                </c:pt>
                <c:pt idx="14312">
                  <c:v>22016</c:v>
                </c:pt>
                <c:pt idx="14313">
                  <c:v>22017</c:v>
                </c:pt>
                <c:pt idx="14314">
                  <c:v>22018</c:v>
                </c:pt>
                <c:pt idx="14315">
                  <c:v>22019</c:v>
                </c:pt>
                <c:pt idx="14316">
                  <c:v>22020</c:v>
                </c:pt>
                <c:pt idx="14317">
                  <c:v>22021</c:v>
                </c:pt>
                <c:pt idx="14318">
                  <c:v>22022</c:v>
                </c:pt>
                <c:pt idx="14319">
                  <c:v>22023</c:v>
                </c:pt>
                <c:pt idx="14320">
                  <c:v>22024</c:v>
                </c:pt>
                <c:pt idx="14321">
                  <c:v>22025</c:v>
                </c:pt>
                <c:pt idx="14322">
                  <c:v>22026</c:v>
                </c:pt>
                <c:pt idx="14323">
                  <c:v>22027</c:v>
                </c:pt>
                <c:pt idx="14324">
                  <c:v>22028</c:v>
                </c:pt>
                <c:pt idx="14325">
                  <c:v>22029</c:v>
                </c:pt>
                <c:pt idx="14326">
                  <c:v>22030</c:v>
                </c:pt>
                <c:pt idx="14327">
                  <c:v>22031</c:v>
                </c:pt>
                <c:pt idx="14328">
                  <c:v>22032</c:v>
                </c:pt>
                <c:pt idx="14329">
                  <c:v>22033</c:v>
                </c:pt>
                <c:pt idx="14330">
                  <c:v>22034</c:v>
                </c:pt>
                <c:pt idx="14331">
                  <c:v>22035</c:v>
                </c:pt>
                <c:pt idx="14332">
                  <c:v>22036</c:v>
                </c:pt>
                <c:pt idx="14333">
                  <c:v>22037</c:v>
                </c:pt>
                <c:pt idx="14334">
                  <c:v>22038</c:v>
                </c:pt>
                <c:pt idx="14335">
                  <c:v>22039</c:v>
                </c:pt>
                <c:pt idx="14336">
                  <c:v>22040</c:v>
                </c:pt>
                <c:pt idx="14337">
                  <c:v>22041</c:v>
                </c:pt>
                <c:pt idx="14338">
                  <c:v>22042</c:v>
                </c:pt>
                <c:pt idx="14339">
                  <c:v>22043</c:v>
                </c:pt>
                <c:pt idx="14340">
                  <c:v>22044</c:v>
                </c:pt>
                <c:pt idx="14341">
                  <c:v>22045</c:v>
                </c:pt>
                <c:pt idx="14342">
                  <c:v>22046</c:v>
                </c:pt>
                <c:pt idx="14343">
                  <c:v>22047</c:v>
                </c:pt>
                <c:pt idx="14344">
                  <c:v>22048</c:v>
                </c:pt>
                <c:pt idx="14345">
                  <c:v>22049</c:v>
                </c:pt>
                <c:pt idx="14346">
                  <c:v>22050</c:v>
                </c:pt>
                <c:pt idx="14347">
                  <c:v>22051</c:v>
                </c:pt>
                <c:pt idx="14348">
                  <c:v>22052</c:v>
                </c:pt>
                <c:pt idx="14349">
                  <c:v>22053</c:v>
                </c:pt>
                <c:pt idx="14350">
                  <c:v>22054</c:v>
                </c:pt>
                <c:pt idx="14351">
                  <c:v>22055</c:v>
                </c:pt>
                <c:pt idx="14352">
                  <c:v>22056</c:v>
                </c:pt>
                <c:pt idx="14353">
                  <c:v>22057</c:v>
                </c:pt>
                <c:pt idx="14354">
                  <c:v>22058</c:v>
                </c:pt>
                <c:pt idx="14355">
                  <c:v>22059</c:v>
                </c:pt>
                <c:pt idx="14356">
                  <c:v>22060</c:v>
                </c:pt>
                <c:pt idx="14357">
                  <c:v>22061</c:v>
                </c:pt>
                <c:pt idx="14358">
                  <c:v>22062</c:v>
                </c:pt>
                <c:pt idx="14359">
                  <c:v>22063</c:v>
                </c:pt>
                <c:pt idx="14360">
                  <c:v>22064</c:v>
                </c:pt>
                <c:pt idx="14361">
                  <c:v>22065</c:v>
                </c:pt>
                <c:pt idx="14362">
                  <c:v>22066</c:v>
                </c:pt>
                <c:pt idx="14363">
                  <c:v>22067</c:v>
                </c:pt>
                <c:pt idx="14364">
                  <c:v>22068</c:v>
                </c:pt>
                <c:pt idx="14365">
                  <c:v>22069</c:v>
                </c:pt>
                <c:pt idx="14366">
                  <c:v>22070</c:v>
                </c:pt>
                <c:pt idx="14367">
                  <c:v>22071</c:v>
                </c:pt>
                <c:pt idx="14368">
                  <c:v>22072</c:v>
                </c:pt>
                <c:pt idx="14369">
                  <c:v>22073</c:v>
                </c:pt>
                <c:pt idx="14370">
                  <c:v>22074</c:v>
                </c:pt>
                <c:pt idx="14371">
                  <c:v>22075</c:v>
                </c:pt>
                <c:pt idx="14372">
                  <c:v>22076</c:v>
                </c:pt>
                <c:pt idx="14373">
                  <c:v>22077</c:v>
                </c:pt>
                <c:pt idx="14374">
                  <c:v>22078</c:v>
                </c:pt>
                <c:pt idx="14375">
                  <c:v>22079</c:v>
                </c:pt>
                <c:pt idx="14376">
                  <c:v>22080</c:v>
                </c:pt>
                <c:pt idx="14377">
                  <c:v>22081</c:v>
                </c:pt>
                <c:pt idx="14378">
                  <c:v>22082</c:v>
                </c:pt>
                <c:pt idx="14379">
                  <c:v>22083</c:v>
                </c:pt>
                <c:pt idx="14380">
                  <c:v>22084</c:v>
                </c:pt>
                <c:pt idx="14381">
                  <c:v>22085</c:v>
                </c:pt>
                <c:pt idx="14382">
                  <c:v>22086</c:v>
                </c:pt>
                <c:pt idx="14383">
                  <c:v>22087</c:v>
                </c:pt>
                <c:pt idx="14384">
                  <c:v>22088</c:v>
                </c:pt>
                <c:pt idx="14385">
                  <c:v>22089</c:v>
                </c:pt>
                <c:pt idx="14386">
                  <c:v>22090</c:v>
                </c:pt>
                <c:pt idx="14387">
                  <c:v>22091</c:v>
                </c:pt>
                <c:pt idx="14388">
                  <c:v>22092</c:v>
                </c:pt>
                <c:pt idx="14389">
                  <c:v>22093</c:v>
                </c:pt>
                <c:pt idx="14390">
                  <c:v>22094</c:v>
                </c:pt>
                <c:pt idx="14391">
                  <c:v>22095</c:v>
                </c:pt>
                <c:pt idx="14392">
                  <c:v>22096</c:v>
                </c:pt>
                <c:pt idx="14393">
                  <c:v>22097</c:v>
                </c:pt>
                <c:pt idx="14394">
                  <c:v>22098</c:v>
                </c:pt>
                <c:pt idx="14395">
                  <c:v>22099</c:v>
                </c:pt>
                <c:pt idx="14396">
                  <c:v>22100</c:v>
                </c:pt>
                <c:pt idx="14397">
                  <c:v>22101</c:v>
                </c:pt>
                <c:pt idx="14398">
                  <c:v>22102</c:v>
                </c:pt>
                <c:pt idx="14399">
                  <c:v>22103</c:v>
                </c:pt>
                <c:pt idx="14400">
                  <c:v>22104</c:v>
                </c:pt>
                <c:pt idx="14401">
                  <c:v>22105</c:v>
                </c:pt>
                <c:pt idx="14402">
                  <c:v>22106</c:v>
                </c:pt>
                <c:pt idx="14403">
                  <c:v>22107</c:v>
                </c:pt>
                <c:pt idx="14404">
                  <c:v>22108</c:v>
                </c:pt>
                <c:pt idx="14405">
                  <c:v>22109</c:v>
                </c:pt>
                <c:pt idx="14406">
                  <c:v>22110</c:v>
                </c:pt>
                <c:pt idx="14407">
                  <c:v>22111</c:v>
                </c:pt>
                <c:pt idx="14408">
                  <c:v>22112</c:v>
                </c:pt>
                <c:pt idx="14409">
                  <c:v>22113</c:v>
                </c:pt>
                <c:pt idx="14410">
                  <c:v>22114</c:v>
                </c:pt>
                <c:pt idx="14411">
                  <c:v>22115</c:v>
                </c:pt>
                <c:pt idx="14412">
                  <c:v>22116</c:v>
                </c:pt>
                <c:pt idx="14413">
                  <c:v>22117</c:v>
                </c:pt>
                <c:pt idx="14414">
                  <c:v>22118</c:v>
                </c:pt>
                <c:pt idx="14415">
                  <c:v>22119</c:v>
                </c:pt>
                <c:pt idx="14416">
                  <c:v>22120</c:v>
                </c:pt>
                <c:pt idx="14417">
                  <c:v>22121</c:v>
                </c:pt>
                <c:pt idx="14418">
                  <c:v>22122</c:v>
                </c:pt>
                <c:pt idx="14419">
                  <c:v>22123</c:v>
                </c:pt>
                <c:pt idx="14420">
                  <c:v>22124</c:v>
                </c:pt>
                <c:pt idx="14421">
                  <c:v>22125</c:v>
                </c:pt>
                <c:pt idx="14422">
                  <c:v>22126</c:v>
                </c:pt>
                <c:pt idx="14423">
                  <c:v>22127</c:v>
                </c:pt>
                <c:pt idx="14424">
                  <c:v>22128</c:v>
                </c:pt>
                <c:pt idx="14425">
                  <c:v>22129</c:v>
                </c:pt>
                <c:pt idx="14426">
                  <c:v>22130</c:v>
                </c:pt>
                <c:pt idx="14427">
                  <c:v>22131</c:v>
                </c:pt>
                <c:pt idx="14428">
                  <c:v>22132</c:v>
                </c:pt>
                <c:pt idx="14429">
                  <c:v>22133</c:v>
                </c:pt>
                <c:pt idx="14430">
                  <c:v>22134</c:v>
                </c:pt>
                <c:pt idx="14431">
                  <c:v>22135</c:v>
                </c:pt>
                <c:pt idx="14432">
                  <c:v>22136</c:v>
                </c:pt>
                <c:pt idx="14433">
                  <c:v>22137</c:v>
                </c:pt>
                <c:pt idx="14434">
                  <c:v>22138</c:v>
                </c:pt>
                <c:pt idx="14435">
                  <c:v>22139</c:v>
                </c:pt>
                <c:pt idx="14436">
                  <c:v>22140</c:v>
                </c:pt>
                <c:pt idx="14437">
                  <c:v>22141</c:v>
                </c:pt>
                <c:pt idx="14438">
                  <c:v>22142</c:v>
                </c:pt>
                <c:pt idx="14439">
                  <c:v>22143</c:v>
                </c:pt>
                <c:pt idx="14440">
                  <c:v>22144</c:v>
                </c:pt>
                <c:pt idx="14441">
                  <c:v>22145</c:v>
                </c:pt>
                <c:pt idx="14442">
                  <c:v>22146</c:v>
                </c:pt>
                <c:pt idx="14443">
                  <c:v>22147</c:v>
                </c:pt>
                <c:pt idx="14444">
                  <c:v>22148</c:v>
                </c:pt>
                <c:pt idx="14445">
                  <c:v>22149</c:v>
                </c:pt>
                <c:pt idx="14446">
                  <c:v>22150</c:v>
                </c:pt>
                <c:pt idx="14447">
                  <c:v>22151</c:v>
                </c:pt>
                <c:pt idx="14448">
                  <c:v>22152</c:v>
                </c:pt>
                <c:pt idx="14449">
                  <c:v>22153</c:v>
                </c:pt>
                <c:pt idx="14450">
                  <c:v>22154</c:v>
                </c:pt>
                <c:pt idx="14451">
                  <c:v>22155</c:v>
                </c:pt>
                <c:pt idx="14452">
                  <c:v>22156</c:v>
                </c:pt>
                <c:pt idx="14453">
                  <c:v>22157</c:v>
                </c:pt>
                <c:pt idx="14454">
                  <c:v>22158</c:v>
                </c:pt>
                <c:pt idx="14455">
                  <c:v>22159</c:v>
                </c:pt>
                <c:pt idx="14456">
                  <c:v>22160</c:v>
                </c:pt>
                <c:pt idx="14457">
                  <c:v>22161</c:v>
                </c:pt>
                <c:pt idx="14458">
                  <c:v>22162</c:v>
                </c:pt>
                <c:pt idx="14459">
                  <c:v>22163</c:v>
                </c:pt>
                <c:pt idx="14460">
                  <c:v>22164</c:v>
                </c:pt>
                <c:pt idx="14461">
                  <c:v>22165</c:v>
                </c:pt>
                <c:pt idx="14462">
                  <c:v>22166</c:v>
                </c:pt>
                <c:pt idx="14463">
                  <c:v>22167</c:v>
                </c:pt>
                <c:pt idx="14464">
                  <c:v>22168</c:v>
                </c:pt>
                <c:pt idx="14465">
                  <c:v>22169</c:v>
                </c:pt>
                <c:pt idx="14466">
                  <c:v>22170</c:v>
                </c:pt>
                <c:pt idx="14467">
                  <c:v>22171</c:v>
                </c:pt>
                <c:pt idx="14468">
                  <c:v>22172</c:v>
                </c:pt>
                <c:pt idx="14469">
                  <c:v>22173</c:v>
                </c:pt>
                <c:pt idx="14470">
                  <c:v>22174</c:v>
                </c:pt>
                <c:pt idx="14471">
                  <c:v>22175</c:v>
                </c:pt>
                <c:pt idx="14472">
                  <c:v>22176</c:v>
                </c:pt>
                <c:pt idx="14473">
                  <c:v>22177</c:v>
                </c:pt>
                <c:pt idx="14474">
                  <c:v>22178</c:v>
                </c:pt>
                <c:pt idx="14475">
                  <c:v>22179</c:v>
                </c:pt>
                <c:pt idx="14476">
                  <c:v>22180</c:v>
                </c:pt>
                <c:pt idx="14477">
                  <c:v>22181</c:v>
                </c:pt>
                <c:pt idx="14478">
                  <c:v>22182</c:v>
                </c:pt>
                <c:pt idx="14479">
                  <c:v>22183</c:v>
                </c:pt>
                <c:pt idx="14480">
                  <c:v>22184</c:v>
                </c:pt>
                <c:pt idx="14481">
                  <c:v>22185</c:v>
                </c:pt>
                <c:pt idx="14482">
                  <c:v>22186</c:v>
                </c:pt>
                <c:pt idx="14483">
                  <c:v>22187</c:v>
                </c:pt>
                <c:pt idx="14484">
                  <c:v>22188</c:v>
                </c:pt>
                <c:pt idx="14485">
                  <c:v>22189</c:v>
                </c:pt>
                <c:pt idx="14486">
                  <c:v>22190</c:v>
                </c:pt>
                <c:pt idx="14487">
                  <c:v>22191</c:v>
                </c:pt>
                <c:pt idx="14488">
                  <c:v>22192</c:v>
                </c:pt>
                <c:pt idx="14489">
                  <c:v>22193</c:v>
                </c:pt>
                <c:pt idx="14490">
                  <c:v>22194</c:v>
                </c:pt>
                <c:pt idx="14491">
                  <c:v>22195</c:v>
                </c:pt>
                <c:pt idx="14492">
                  <c:v>22196</c:v>
                </c:pt>
                <c:pt idx="14493">
                  <c:v>22197</c:v>
                </c:pt>
                <c:pt idx="14494">
                  <c:v>22198</c:v>
                </c:pt>
                <c:pt idx="14495">
                  <c:v>22199</c:v>
                </c:pt>
                <c:pt idx="14496">
                  <c:v>22200</c:v>
                </c:pt>
                <c:pt idx="14497">
                  <c:v>22201</c:v>
                </c:pt>
                <c:pt idx="14498">
                  <c:v>22202</c:v>
                </c:pt>
                <c:pt idx="14499">
                  <c:v>22203</c:v>
                </c:pt>
                <c:pt idx="14500">
                  <c:v>22204</c:v>
                </c:pt>
                <c:pt idx="14501">
                  <c:v>22205</c:v>
                </c:pt>
                <c:pt idx="14502">
                  <c:v>22206</c:v>
                </c:pt>
                <c:pt idx="14503">
                  <c:v>22207</c:v>
                </c:pt>
                <c:pt idx="14504">
                  <c:v>22208</c:v>
                </c:pt>
                <c:pt idx="14505">
                  <c:v>22209</c:v>
                </c:pt>
                <c:pt idx="14506">
                  <c:v>22210</c:v>
                </c:pt>
                <c:pt idx="14507">
                  <c:v>22211</c:v>
                </c:pt>
                <c:pt idx="14508">
                  <c:v>22212</c:v>
                </c:pt>
                <c:pt idx="14509">
                  <c:v>22213</c:v>
                </c:pt>
                <c:pt idx="14510">
                  <c:v>22214</c:v>
                </c:pt>
                <c:pt idx="14511">
                  <c:v>22215</c:v>
                </c:pt>
                <c:pt idx="14512">
                  <c:v>22216</c:v>
                </c:pt>
                <c:pt idx="14513">
                  <c:v>22217</c:v>
                </c:pt>
                <c:pt idx="14514">
                  <c:v>22218</c:v>
                </c:pt>
                <c:pt idx="14515">
                  <c:v>22219</c:v>
                </c:pt>
                <c:pt idx="14516">
                  <c:v>22220</c:v>
                </c:pt>
                <c:pt idx="14517">
                  <c:v>22221</c:v>
                </c:pt>
                <c:pt idx="14518">
                  <c:v>22222</c:v>
                </c:pt>
                <c:pt idx="14519">
                  <c:v>22223</c:v>
                </c:pt>
                <c:pt idx="14520">
                  <c:v>22224</c:v>
                </c:pt>
                <c:pt idx="14521">
                  <c:v>22225</c:v>
                </c:pt>
                <c:pt idx="14522">
                  <c:v>22226</c:v>
                </c:pt>
                <c:pt idx="14523">
                  <c:v>22227</c:v>
                </c:pt>
                <c:pt idx="14524">
                  <c:v>22228</c:v>
                </c:pt>
                <c:pt idx="14525">
                  <c:v>22229</c:v>
                </c:pt>
                <c:pt idx="14526">
                  <c:v>22230</c:v>
                </c:pt>
                <c:pt idx="14527">
                  <c:v>22231</c:v>
                </c:pt>
                <c:pt idx="14528">
                  <c:v>22232</c:v>
                </c:pt>
                <c:pt idx="14529">
                  <c:v>22233</c:v>
                </c:pt>
                <c:pt idx="14530">
                  <c:v>22234</c:v>
                </c:pt>
                <c:pt idx="14531">
                  <c:v>22235</c:v>
                </c:pt>
                <c:pt idx="14532">
                  <c:v>22236</c:v>
                </c:pt>
                <c:pt idx="14533">
                  <c:v>22237</c:v>
                </c:pt>
                <c:pt idx="14534">
                  <c:v>22238</c:v>
                </c:pt>
                <c:pt idx="14535">
                  <c:v>22239</c:v>
                </c:pt>
                <c:pt idx="14536">
                  <c:v>22240</c:v>
                </c:pt>
                <c:pt idx="14537">
                  <c:v>22241</c:v>
                </c:pt>
                <c:pt idx="14538">
                  <c:v>22242</c:v>
                </c:pt>
                <c:pt idx="14539">
                  <c:v>22243</c:v>
                </c:pt>
                <c:pt idx="14540">
                  <c:v>22244</c:v>
                </c:pt>
                <c:pt idx="14541">
                  <c:v>22245</c:v>
                </c:pt>
                <c:pt idx="14542">
                  <c:v>22246</c:v>
                </c:pt>
                <c:pt idx="14543">
                  <c:v>22247</c:v>
                </c:pt>
                <c:pt idx="14544">
                  <c:v>22248</c:v>
                </c:pt>
                <c:pt idx="14545">
                  <c:v>22249</c:v>
                </c:pt>
                <c:pt idx="14546">
                  <c:v>22250</c:v>
                </c:pt>
                <c:pt idx="14547">
                  <c:v>22251</c:v>
                </c:pt>
                <c:pt idx="14548">
                  <c:v>22252</c:v>
                </c:pt>
                <c:pt idx="14549">
                  <c:v>22253</c:v>
                </c:pt>
                <c:pt idx="14550">
                  <c:v>22254</c:v>
                </c:pt>
                <c:pt idx="14551">
                  <c:v>22255</c:v>
                </c:pt>
                <c:pt idx="14552">
                  <c:v>22256</c:v>
                </c:pt>
                <c:pt idx="14553">
                  <c:v>22257</c:v>
                </c:pt>
                <c:pt idx="14554">
                  <c:v>22258</c:v>
                </c:pt>
                <c:pt idx="14555">
                  <c:v>22259</c:v>
                </c:pt>
                <c:pt idx="14556">
                  <c:v>22260</c:v>
                </c:pt>
                <c:pt idx="14557">
                  <c:v>22261</c:v>
                </c:pt>
                <c:pt idx="14558">
                  <c:v>22262</c:v>
                </c:pt>
                <c:pt idx="14559">
                  <c:v>22263</c:v>
                </c:pt>
                <c:pt idx="14560">
                  <c:v>22264</c:v>
                </c:pt>
                <c:pt idx="14561">
                  <c:v>22265</c:v>
                </c:pt>
                <c:pt idx="14562">
                  <c:v>22266</c:v>
                </c:pt>
                <c:pt idx="14563">
                  <c:v>22267</c:v>
                </c:pt>
                <c:pt idx="14564">
                  <c:v>22268</c:v>
                </c:pt>
                <c:pt idx="14565">
                  <c:v>22269</c:v>
                </c:pt>
                <c:pt idx="14566">
                  <c:v>22270</c:v>
                </c:pt>
                <c:pt idx="14567">
                  <c:v>22271</c:v>
                </c:pt>
                <c:pt idx="14568">
                  <c:v>22272</c:v>
                </c:pt>
                <c:pt idx="14569">
                  <c:v>22273</c:v>
                </c:pt>
                <c:pt idx="14570">
                  <c:v>22274</c:v>
                </c:pt>
                <c:pt idx="14571">
                  <c:v>22275</c:v>
                </c:pt>
                <c:pt idx="14572">
                  <c:v>22276</c:v>
                </c:pt>
                <c:pt idx="14573">
                  <c:v>22277</c:v>
                </c:pt>
                <c:pt idx="14574">
                  <c:v>22278</c:v>
                </c:pt>
                <c:pt idx="14575">
                  <c:v>22279</c:v>
                </c:pt>
                <c:pt idx="14576">
                  <c:v>22280</c:v>
                </c:pt>
                <c:pt idx="14577">
                  <c:v>22281</c:v>
                </c:pt>
                <c:pt idx="14578">
                  <c:v>22282</c:v>
                </c:pt>
                <c:pt idx="14579">
                  <c:v>22283</c:v>
                </c:pt>
                <c:pt idx="14580">
                  <c:v>22284</c:v>
                </c:pt>
                <c:pt idx="14581">
                  <c:v>22285</c:v>
                </c:pt>
                <c:pt idx="14582">
                  <c:v>22286</c:v>
                </c:pt>
                <c:pt idx="14583">
                  <c:v>22287</c:v>
                </c:pt>
                <c:pt idx="14584">
                  <c:v>22288</c:v>
                </c:pt>
                <c:pt idx="14585">
                  <c:v>22289</c:v>
                </c:pt>
                <c:pt idx="14586">
                  <c:v>22290</c:v>
                </c:pt>
                <c:pt idx="14587">
                  <c:v>22291</c:v>
                </c:pt>
                <c:pt idx="14588">
                  <c:v>22292</c:v>
                </c:pt>
                <c:pt idx="14589">
                  <c:v>22293</c:v>
                </c:pt>
                <c:pt idx="14590">
                  <c:v>22294</c:v>
                </c:pt>
                <c:pt idx="14591">
                  <c:v>22295</c:v>
                </c:pt>
                <c:pt idx="14592">
                  <c:v>22296</c:v>
                </c:pt>
                <c:pt idx="14593">
                  <c:v>22297</c:v>
                </c:pt>
                <c:pt idx="14594">
                  <c:v>22298</c:v>
                </c:pt>
                <c:pt idx="14595">
                  <c:v>22299</c:v>
                </c:pt>
                <c:pt idx="14596">
                  <c:v>22300</c:v>
                </c:pt>
                <c:pt idx="14597">
                  <c:v>22301</c:v>
                </c:pt>
                <c:pt idx="14598">
                  <c:v>22302</c:v>
                </c:pt>
                <c:pt idx="14599">
                  <c:v>22303</c:v>
                </c:pt>
                <c:pt idx="14600">
                  <c:v>22304</c:v>
                </c:pt>
                <c:pt idx="14601">
                  <c:v>22305</c:v>
                </c:pt>
                <c:pt idx="14602">
                  <c:v>22306</c:v>
                </c:pt>
                <c:pt idx="14603">
                  <c:v>22307</c:v>
                </c:pt>
                <c:pt idx="14604">
                  <c:v>22308</c:v>
                </c:pt>
                <c:pt idx="14605">
                  <c:v>22309</c:v>
                </c:pt>
                <c:pt idx="14606">
                  <c:v>22310</c:v>
                </c:pt>
                <c:pt idx="14607">
                  <c:v>22311</c:v>
                </c:pt>
                <c:pt idx="14608">
                  <c:v>22312</c:v>
                </c:pt>
                <c:pt idx="14609">
                  <c:v>22313</c:v>
                </c:pt>
                <c:pt idx="14610">
                  <c:v>22314</c:v>
                </c:pt>
                <c:pt idx="14611">
                  <c:v>22315</c:v>
                </c:pt>
                <c:pt idx="14612">
                  <c:v>22316</c:v>
                </c:pt>
                <c:pt idx="14613">
                  <c:v>22317</c:v>
                </c:pt>
                <c:pt idx="14614">
                  <c:v>22318</c:v>
                </c:pt>
                <c:pt idx="14615">
                  <c:v>22319</c:v>
                </c:pt>
                <c:pt idx="14616">
                  <c:v>22320</c:v>
                </c:pt>
                <c:pt idx="14617">
                  <c:v>22321</c:v>
                </c:pt>
                <c:pt idx="14618">
                  <c:v>22322</c:v>
                </c:pt>
                <c:pt idx="14619">
                  <c:v>22323</c:v>
                </c:pt>
                <c:pt idx="14620">
                  <c:v>22324</c:v>
                </c:pt>
                <c:pt idx="14621">
                  <c:v>22325</c:v>
                </c:pt>
                <c:pt idx="14622">
                  <c:v>22326</c:v>
                </c:pt>
                <c:pt idx="14623">
                  <c:v>22327</c:v>
                </c:pt>
                <c:pt idx="14624">
                  <c:v>22328</c:v>
                </c:pt>
                <c:pt idx="14625">
                  <c:v>22329</c:v>
                </c:pt>
                <c:pt idx="14626">
                  <c:v>22330</c:v>
                </c:pt>
                <c:pt idx="14627">
                  <c:v>22331</c:v>
                </c:pt>
                <c:pt idx="14628">
                  <c:v>22332</c:v>
                </c:pt>
                <c:pt idx="14629">
                  <c:v>22333</c:v>
                </c:pt>
                <c:pt idx="14630">
                  <c:v>22334</c:v>
                </c:pt>
                <c:pt idx="14631">
                  <c:v>22335</c:v>
                </c:pt>
                <c:pt idx="14632">
                  <c:v>22336</c:v>
                </c:pt>
                <c:pt idx="14633">
                  <c:v>22337</c:v>
                </c:pt>
                <c:pt idx="14634">
                  <c:v>22338</c:v>
                </c:pt>
                <c:pt idx="14635">
                  <c:v>22339</c:v>
                </c:pt>
                <c:pt idx="14636">
                  <c:v>22340</c:v>
                </c:pt>
                <c:pt idx="14637">
                  <c:v>22341</c:v>
                </c:pt>
                <c:pt idx="14638">
                  <c:v>22342</c:v>
                </c:pt>
                <c:pt idx="14639">
                  <c:v>22343</c:v>
                </c:pt>
                <c:pt idx="14640">
                  <c:v>22344</c:v>
                </c:pt>
                <c:pt idx="14641">
                  <c:v>22345</c:v>
                </c:pt>
                <c:pt idx="14642">
                  <c:v>22346</c:v>
                </c:pt>
                <c:pt idx="14643">
                  <c:v>22347</c:v>
                </c:pt>
                <c:pt idx="14644">
                  <c:v>22348</c:v>
                </c:pt>
                <c:pt idx="14645">
                  <c:v>22349</c:v>
                </c:pt>
                <c:pt idx="14646">
                  <c:v>22350</c:v>
                </c:pt>
                <c:pt idx="14647">
                  <c:v>22351</c:v>
                </c:pt>
                <c:pt idx="14648">
                  <c:v>22352</c:v>
                </c:pt>
                <c:pt idx="14649">
                  <c:v>22353</c:v>
                </c:pt>
                <c:pt idx="14650">
                  <c:v>22354</c:v>
                </c:pt>
                <c:pt idx="14651">
                  <c:v>22355</c:v>
                </c:pt>
                <c:pt idx="14652">
                  <c:v>22356</c:v>
                </c:pt>
                <c:pt idx="14653">
                  <c:v>22357</c:v>
                </c:pt>
                <c:pt idx="14654">
                  <c:v>22358</c:v>
                </c:pt>
                <c:pt idx="14655">
                  <c:v>22359</c:v>
                </c:pt>
                <c:pt idx="14656">
                  <c:v>22360</c:v>
                </c:pt>
                <c:pt idx="14657">
                  <c:v>22361</c:v>
                </c:pt>
                <c:pt idx="14658">
                  <c:v>22362</c:v>
                </c:pt>
                <c:pt idx="14659">
                  <c:v>22363</c:v>
                </c:pt>
                <c:pt idx="14660">
                  <c:v>22364</c:v>
                </c:pt>
                <c:pt idx="14661">
                  <c:v>22365</c:v>
                </c:pt>
                <c:pt idx="14662">
                  <c:v>22366</c:v>
                </c:pt>
                <c:pt idx="14663">
                  <c:v>22367</c:v>
                </c:pt>
                <c:pt idx="14664">
                  <c:v>22368</c:v>
                </c:pt>
                <c:pt idx="14665">
                  <c:v>22369</c:v>
                </c:pt>
                <c:pt idx="14666">
                  <c:v>22370</c:v>
                </c:pt>
                <c:pt idx="14667">
                  <c:v>22371</c:v>
                </c:pt>
                <c:pt idx="14668">
                  <c:v>22372</c:v>
                </c:pt>
                <c:pt idx="14669">
                  <c:v>22373</c:v>
                </c:pt>
                <c:pt idx="14670">
                  <c:v>22374</c:v>
                </c:pt>
                <c:pt idx="14671">
                  <c:v>22375</c:v>
                </c:pt>
                <c:pt idx="14672">
                  <c:v>22376</c:v>
                </c:pt>
                <c:pt idx="14673">
                  <c:v>22377</c:v>
                </c:pt>
                <c:pt idx="14674">
                  <c:v>22378</c:v>
                </c:pt>
                <c:pt idx="14675">
                  <c:v>22379</c:v>
                </c:pt>
                <c:pt idx="14676">
                  <c:v>22380</c:v>
                </c:pt>
                <c:pt idx="14677">
                  <c:v>22381</c:v>
                </c:pt>
                <c:pt idx="14678">
                  <c:v>22382</c:v>
                </c:pt>
                <c:pt idx="14679">
                  <c:v>22383</c:v>
                </c:pt>
                <c:pt idx="14680">
                  <c:v>22384</c:v>
                </c:pt>
                <c:pt idx="14681">
                  <c:v>22385</c:v>
                </c:pt>
                <c:pt idx="14682">
                  <c:v>22386</c:v>
                </c:pt>
                <c:pt idx="14683">
                  <c:v>22387</c:v>
                </c:pt>
                <c:pt idx="14684">
                  <c:v>22388</c:v>
                </c:pt>
                <c:pt idx="14685">
                  <c:v>22389</c:v>
                </c:pt>
                <c:pt idx="14686">
                  <c:v>22390</c:v>
                </c:pt>
                <c:pt idx="14687">
                  <c:v>22391</c:v>
                </c:pt>
                <c:pt idx="14688">
                  <c:v>22392</c:v>
                </c:pt>
                <c:pt idx="14689">
                  <c:v>22393</c:v>
                </c:pt>
                <c:pt idx="14690">
                  <c:v>22394</c:v>
                </c:pt>
                <c:pt idx="14691">
                  <c:v>22395</c:v>
                </c:pt>
                <c:pt idx="14692">
                  <c:v>22396</c:v>
                </c:pt>
                <c:pt idx="14693">
                  <c:v>22397</c:v>
                </c:pt>
                <c:pt idx="14694">
                  <c:v>22398</c:v>
                </c:pt>
                <c:pt idx="14695">
                  <c:v>22399</c:v>
                </c:pt>
                <c:pt idx="14696">
                  <c:v>22400</c:v>
                </c:pt>
                <c:pt idx="14697">
                  <c:v>22401</c:v>
                </c:pt>
                <c:pt idx="14698">
                  <c:v>22402</c:v>
                </c:pt>
                <c:pt idx="14699">
                  <c:v>22403</c:v>
                </c:pt>
                <c:pt idx="14700">
                  <c:v>22404</c:v>
                </c:pt>
                <c:pt idx="14701">
                  <c:v>22405</c:v>
                </c:pt>
                <c:pt idx="14702">
                  <c:v>22406</c:v>
                </c:pt>
                <c:pt idx="14703">
                  <c:v>22407</c:v>
                </c:pt>
                <c:pt idx="14704">
                  <c:v>22408</c:v>
                </c:pt>
                <c:pt idx="14705">
                  <c:v>22409</c:v>
                </c:pt>
                <c:pt idx="14706">
                  <c:v>22410</c:v>
                </c:pt>
                <c:pt idx="14707">
                  <c:v>22411</c:v>
                </c:pt>
                <c:pt idx="14708">
                  <c:v>22412</c:v>
                </c:pt>
                <c:pt idx="14709">
                  <c:v>22413</c:v>
                </c:pt>
                <c:pt idx="14710">
                  <c:v>22414</c:v>
                </c:pt>
                <c:pt idx="14711">
                  <c:v>22415</c:v>
                </c:pt>
                <c:pt idx="14712">
                  <c:v>22416</c:v>
                </c:pt>
                <c:pt idx="14713">
                  <c:v>22417</c:v>
                </c:pt>
                <c:pt idx="14714">
                  <c:v>22418</c:v>
                </c:pt>
                <c:pt idx="14715">
                  <c:v>22419</c:v>
                </c:pt>
                <c:pt idx="14716">
                  <c:v>22420</c:v>
                </c:pt>
                <c:pt idx="14717">
                  <c:v>22421</c:v>
                </c:pt>
                <c:pt idx="14718">
                  <c:v>22422</c:v>
                </c:pt>
                <c:pt idx="14719">
                  <c:v>22423</c:v>
                </c:pt>
                <c:pt idx="14720">
                  <c:v>22424</c:v>
                </c:pt>
                <c:pt idx="14721">
                  <c:v>22425</c:v>
                </c:pt>
                <c:pt idx="14722">
                  <c:v>22426</c:v>
                </c:pt>
                <c:pt idx="14723">
                  <c:v>22427</c:v>
                </c:pt>
                <c:pt idx="14724">
                  <c:v>22428</c:v>
                </c:pt>
                <c:pt idx="14725">
                  <c:v>22429</c:v>
                </c:pt>
                <c:pt idx="14726">
                  <c:v>22430</c:v>
                </c:pt>
                <c:pt idx="14727">
                  <c:v>22431</c:v>
                </c:pt>
                <c:pt idx="14728">
                  <c:v>22432</c:v>
                </c:pt>
                <c:pt idx="14729">
                  <c:v>22433</c:v>
                </c:pt>
                <c:pt idx="14730">
                  <c:v>22434</c:v>
                </c:pt>
                <c:pt idx="14731">
                  <c:v>22435</c:v>
                </c:pt>
                <c:pt idx="14732">
                  <c:v>22436</c:v>
                </c:pt>
                <c:pt idx="14733">
                  <c:v>22437</c:v>
                </c:pt>
                <c:pt idx="14734">
                  <c:v>22438</c:v>
                </c:pt>
                <c:pt idx="14735">
                  <c:v>22439</c:v>
                </c:pt>
                <c:pt idx="14736">
                  <c:v>22440</c:v>
                </c:pt>
                <c:pt idx="14737">
                  <c:v>22441</c:v>
                </c:pt>
                <c:pt idx="14738">
                  <c:v>22442</c:v>
                </c:pt>
                <c:pt idx="14739">
                  <c:v>22443</c:v>
                </c:pt>
                <c:pt idx="14740">
                  <c:v>22444</c:v>
                </c:pt>
                <c:pt idx="14741">
                  <c:v>22445</c:v>
                </c:pt>
                <c:pt idx="14742">
                  <c:v>22446</c:v>
                </c:pt>
                <c:pt idx="14743">
                  <c:v>22447</c:v>
                </c:pt>
                <c:pt idx="14744">
                  <c:v>22448</c:v>
                </c:pt>
                <c:pt idx="14745">
                  <c:v>22449</c:v>
                </c:pt>
                <c:pt idx="14746">
                  <c:v>22450</c:v>
                </c:pt>
                <c:pt idx="14747">
                  <c:v>22451</c:v>
                </c:pt>
                <c:pt idx="14748">
                  <c:v>22452</c:v>
                </c:pt>
                <c:pt idx="14749">
                  <c:v>22453</c:v>
                </c:pt>
                <c:pt idx="14750">
                  <c:v>22454</c:v>
                </c:pt>
                <c:pt idx="14751">
                  <c:v>22455</c:v>
                </c:pt>
                <c:pt idx="14752">
                  <c:v>22456</c:v>
                </c:pt>
                <c:pt idx="14753">
                  <c:v>22457</c:v>
                </c:pt>
                <c:pt idx="14754">
                  <c:v>22458</c:v>
                </c:pt>
                <c:pt idx="14755">
                  <c:v>22459</c:v>
                </c:pt>
                <c:pt idx="14756">
                  <c:v>22460</c:v>
                </c:pt>
                <c:pt idx="14757">
                  <c:v>22461</c:v>
                </c:pt>
                <c:pt idx="14758">
                  <c:v>22462</c:v>
                </c:pt>
                <c:pt idx="14759">
                  <c:v>22463</c:v>
                </c:pt>
                <c:pt idx="14760">
                  <c:v>22464</c:v>
                </c:pt>
                <c:pt idx="14761">
                  <c:v>22465</c:v>
                </c:pt>
                <c:pt idx="14762">
                  <c:v>22466</c:v>
                </c:pt>
                <c:pt idx="14763">
                  <c:v>22467</c:v>
                </c:pt>
                <c:pt idx="14764">
                  <c:v>22468</c:v>
                </c:pt>
                <c:pt idx="14765">
                  <c:v>22469</c:v>
                </c:pt>
                <c:pt idx="14766">
                  <c:v>22470</c:v>
                </c:pt>
                <c:pt idx="14767">
                  <c:v>22471</c:v>
                </c:pt>
                <c:pt idx="14768">
                  <c:v>22472</c:v>
                </c:pt>
                <c:pt idx="14769">
                  <c:v>22473</c:v>
                </c:pt>
                <c:pt idx="14770">
                  <c:v>22474</c:v>
                </c:pt>
                <c:pt idx="14771">
                  <c:v>22475</c:v>
                </c:pt>
                <c:pt idx="14772">
                  <c:v>22476</c:v>
                </c:pt>
                <c:pt idx="14773">
                  <c:v>22477</c:v>
                </c:pt>
                <c:pt idx="14774">
                  <c:v>22478</c:v>
                </c:pt>
                <c:pt idx="14775">
                  <c:v>22479</c:v>
                </c:pt>
                <c:pt idx="14776">
                  <c:v>22480</c:v>
                </c:pt>
                <c:pt idx="14777">
                  <c:v>22481</c:v>
                </c:pt>
                <c:pt idx="14778">
                  <c:v>22482</c:v>
                </c:pt>
                <c:pt idx="14779">
                  <c:v>22483</c:v>
                </c:pt>
                <c:pt idx="14780">
                  <c:v>22484</c:v>
                </c:pt>
                <c:pt idx="14781">
                  <c:v>22485</c:v>
                </c:pt>
                <c:pt idx="14782">
                  <c:v>22486</c:v>
                </c:pt>
                <c:pt idx="14783">
                  <c:v>22487</c:v>
                </c:pt>
                <c:pt idx="14784">
                  <c:v>22488</c:v>
                </c:pt>
                <c:pt idx="14785">
                  <c:v>22489</c:v>
                </c:pt>
                <c:pt idx="14786">
                  <c:v>22490</c:v>
                </c:pt>
                <c:pt idx="14787">
                  <c:v>22491</c:v>
                </c:pt>
                <c:pt idx="14788">
                  <c:v>22492</c:v>
                </c:pt>
                <c:pt idx="14789">
                  <c:v>22493</c:v>
                </c:pt>
                <c:pt idx="14790">
                  <c:v>22494</c:v>
                </c:pt>
                <c:pt idx="14791">
                  <c:v>22495</c:v>
                </c:pt>
                <c:pt idx="14792">
                  <c:v>22496</c:v>
                </c:pt>
                <c:pt idx="14793">
                  <c:v>22497</c:v>
                </c:pt>
                <c:pt idx="14794">
                  <c:v>22498</c:v>
                </c:pt>
                <c:pt idx="14795">
                  <c:v>22499</c:v>
                </c:pt>
                <c:pt idx="14796">
                  <c:v>22500</c:v>
                </c:pt>
                <c:pt idx="14797">
                  <c:v>22501</c:v>
                </c:pt>
                <c:pt idx="14798">
                  <c:v>22502</c:v>
                </c:pt>
                <c:pt idx="14799">
                  <c:v>22503</c:v>
                </c:pt>
                <c:pt idx="14800">
                  <c:v>22504</c:v>
                </c:pt>
                <c:pt idx="14801">
                  <c:v>22505</c:v>
                </c:pt>
                <c:pt idx="14802">
                  <c:v>22506</c:v>
                </c:pt>
                <c:pt idx="14803">
                  <c:v>22507</c:v>
                </c:pt>
                <c:pt idx="14804">
                  <c:v>22508</c:v>
                </c:pt>
                <c:pt idx="14805">
                  <c:v>22509</c:v>
                </c:pt>
                <c:pt idx="14806">
                  <c:v>22510</c:v>
                </c:pt>
                <c:pt idx="14807">
                  <c:v>22511</c:v>
                </c:pt>
                <c:pt idx="14808">
                  <c:v>22512</c:v>
                </c:pt>
                <c:pt idx="14809">
                  <c:v>22513</c:v>
                </c:pt>
                <c:pt idx="14810">
                  <c:v>22514</c:v>
                </c:pt>
                <c:pt idx="14811">
                  <c:v>22515</c:v>
                </c:pt>
                <c:pt idx="14812">
                  <c:v>22516</c:v>
                </c:pt>
                <c:pt idx="14813">
                  <c:v>22517</c:v>
                </c:pt>
                <c:pt idx="14814">
                  <c:v>22518</c:v>
                </c:pt>
                <c:pt idx="14815">
                  <c:v>22519</c:v>
                </c:pt>
                <c:pt idx="14816">
                  <c:v>22520</c:v>
                </c:pt>
                <c:pt idx="14817">
                  <c:v>22521</c:v>
                </c:pt>
                <c:pt idx="14818">
                  <c:v>22522</c:v>
                </c:pt>
                <c:pt idx="14819">
                  <c:v>22523</c:v>
                </c:pt>
                <c:pt idx="14820">
                  <c:v>22524</c:v>
                </c:pt>
                <c:pt idx="14821">
                  <c:v>22525</c:v>
                </c:pt>
                <c:pt idx="14822">
                  <c:v>22526</c:v>
                </c:pt>
                <c:pt idx="14823">
                  <c:v>22527</c:v>
                </c:pt>
                <c:pt idx="14824">
                  <c:v>22528</c:v>
                </c:pt>
                <c:pt idx="14825">
                  <c:v>22529</c:v>
                </c:pt>
                <c:pt idx="14826">
                  <c:v>22530</c:v>
                </c:pt>
                <c:pt idx="14827">
                  <c:v>22531</c:v>
                </c:pt>
                <c:pt idx="14828">
                  <c:v>22532</c:v>
                </c:pt>
                <c:pt idx="14829">
                  <c:v>22533</c:v>
                </c:pt>
                <c:pt idx="14830">
                  <c:v>22534</c:v>
                </c:pt>
                <c:pt idx="14831">
                  <c:v>22535</c:v>
                </c:pt>
                <c:pt idx="14832">
                  <c:v>22536</c:v>
                </c:pt>
                <c:pt idx="14833">
                  <c:v>22537</c:v>
                </c:pt>
                <c:pt idx="14834">
                  <c:v>22538</c:v>
                </c:pt>
                <c:pt idx="14835">
                  <c:v>22539</c:v>
                </c:pt>
                <c:pt idx="14836">
                  <c:v>22540</c:v>
                </c:pt>
                <c:pt idx="14837">
                  <c:v>22541</c:v>
                </c:pt>
                <c:pt idx="14838">
                  <c:v>22542</c:v>
                </c:pt>
                <c:pt idx="14839">
                  <c:v>22543</c:v>
                </c:pt>
                <c:pt idx="14840">
                  <c:v>22544</c:v>
                </c:pt>
                <c:pt idx="14841">
                  <c:v>22545</c:v>
                </c:pt>
                <c:pt idx="14842">
                  <c:v>22546</c:v>
                </c:pt>
                <c:pt idx="14843">
                  <c:v>22547</c:v>
                </c:pt>
                <c:pt idx="14844">
                  <c:v>22548</c:v>
                </c:pt>
                <c:pt idx="14845">
                  <c:v>22549</c:v>
                </c:pt>
                <c:pt idx="14846">
                  <c:v>22550</c:v>
                </c:pt>
                <c:pt idx="14847">
                  <c:v>22551</c:v>
                </c:pt>
                <c:pt idx="14848">
                  <c:v>22552</c:v>
                </c:pt>
                <c:pt idx="14849">
                  <c:v>22553</c:v>
                </c:pt>
                <c:pt idx="14850">
                  <c:v>22554</c:v>
                </c:pt>
                <c:pt idx="14851">
                  <c:v>22555</c:v>
                </c:pt>
                <c:pt idx="14852">
                  <c:v>22556</c:v>
                </c:pt>
                <c:pt idx="14853">
                  <c:v>22557</c:v>
                </c:pt>
                <c:pt idx="14854">
                  <c:v>22558</c:v>
                </c:pt>
                <c:pt idx="14855">
                  <c:v>22559</c:v>
                </c:pt>
                <c:pt idx="14856">
                  <c:v>22560</c:v>
                </c:pt>
                <c:pt idx="14857">
                  <c:v>22561</c:v>
                </c:pt>
                <c:pt idx="14858">
                  <c:v>22562</c:v>
                </c:pt>
                <c:pt idx="14859">
                  <c:v>22563</c:v>
                </c:pt>
                <c:pt idx="14860">
                  <c:v>22564</c:v>
                </c:pt>
                <c:pt idx="14861">
                  <c:v>22565</c:v>
                </c:pt>
                <c:pt idx="14862">
                  <c:v>22566</c:v>
                </c:pt>
                <c:pt idx="14863">
                  <c:v>22567</c:v>
                </c:pt>
                <c:pt idx="14864">
                  <c:v>22568</c:v>
                </c:pt>
                <c:pt idx="14865">
                  <c:v>22569</c:v>
                </c:pt>
                <c:pt idx="14866">
                  <c:v>22570</c:v>
                </c:pt>
                <c:pt idx="14867">
                  <c:v>22571</c:v>
                </c:pt>
                <c:pt idx="14868">
                  <c:v>22572</c:v>
                </c:pt>
                <c:pt idx="14869">
                  <c:v>22573</c:v>
                </c:pt>
                <c:pt idx="14870">
                  <c:v>22574</c:v>
                </c:pt>
                <c:pt idx="14871">
                  <c:v>22575</c:v>
                </c:pt>
                <c:pt idx="14872">
                  <c:v>22576</c:v>
                </c:pt>
                <c:pt idx="14873">
                  <c:v>22577</c:v>
                </c:pt>
                <c:pt idx="14874">
                  <c:v>22578</c:v>
                </c:pt>
                <c:pt idx="14875">
                  <c:v>22579</c:v>
                </c:pt>
                <c:pt idx="14876">
                  <c:v>22580</c:v>
                </c:pt>
                <c:pt idx="14877">
                  <c:v>22581</c:v>
                </c:pt>
                <c:pt idx="14878">
                  <c:v>22582</c:v>
                </c:pt>
                <c:pt idx="14879">
                  <c:v>22583</c:v>
                </c:pt>
                <c:pt idx="14880">
                  <c:v>22584</c:v>
                </c:pt>
                <c:pt idx="14881">
                  <c:v>22585</c:v>
                </c:pt>
                <c:pt idx="14882">
                  <c:v>22586</c:v>
                </c:pt>
                <c:pt idx="14883">
                  <c:v>22587</c:v>
                </c:pt>
                <c:pt idx="14884">
                  <c:v>22588</c:v>
                </c:pt>
                <c:pt idx="14885">
                  <c:v>22589</c:v>
                </c:pt>
                <c:pt idx="14886">
                  <c:v>22590</c:v>
                </c:pt>
                <c:pt idx="14887">
                  <c:v>22591</c:v>
                </c:pt>
                <c:pt idx="14888">
                  <c:v>22592</c:v>
                </c:pt>
                <c:pt idx="14889">
                  <c:v>22593</c:v>
                </c:pt>
                <c:pt idx="14890">
                  <c:v>22594</c:v>
                </c:pt>
                <c:pt idx="14891">
                  <c:v>22595</c:v>
                </c:pt>
                <c:pt idx="14892">
                  <c:v>22596</c:v>
                </c:pt>
                <c:pt idx="14893">
                  <c:v>22597</c:v>
                </c:pt>
                <c:pt idx="14894">
                  <c:v>22598</c:v>
                </c:pt>
                <c:pt idx="14895">
                  <c:v>22599</c:v>
                </c:pt>
                <c:pt idx="14896">
                  <c:v>22600</c:v>
                </c:pt>
                <c:pt idx="14897">
                  <c:v>22601</c:v>
                </c:pt>
                <c:pt idx="14898">
                  <c:v>22602</c:v>
                </c:pt>
                <c:pt idx="14899">
                  <c:v>22603</c:v>
                </c:pt>
                <c:pt idx="14900">
                  <c:v>22604</c:v>
                </c:pt>
                <c:pt idx="14901">
                  <c:v>22605</c:v>
                </c:pt>
                <c:pt idx="14902">
                  <c:v>22606</c:v>
                </c:pt>
                <c:pt idx="14903">
                  <c:v>22607</c:v>
                </c:pt>
                <c:pt idx="14904">
                  <c:v>22608</c:v>
                </c:pt>
                <c:pt idx="14905">
                  <c:v>22609</c:v>
                </c:pt>
                <c:pt idx="14906">
                  <c:v>22610</c:v>
                </c:pt>
                <c:pt idx="14907">
                  <c:v>22611</c:v>
                </c:pt>
                <c:pt idx="14908">
                  <c:v>22612</c:v>
                </c:pt>
                <c:pt idx="14909">
                  <c:v>22613</c:v>
                </c:pt>
                <c:pt idx="14910">
                  <c:v>22614</c:v>
                </c:pt>
                <c:pt idx="14911">
                  <c:v>22615</c:v>
                </c:pt>
                <c:pt idx="14912">
                  <c:v>22616</c:v>
                </c:pt>
                <c:pt idx="14913">
                  <c:v>22617</c:v>
                </c:pt>
                <c:pt idx="14914">
                  <c:v>22618</c:v>
                </c:pt>
                <c:pt idx="14915">
                  <c:v>22619</c:v>
                </c:pt>
                <c:pt idx="14916">
                  <c:v>22620</c:v>
                </c:pt>
                <c:pt idx="14917">
                  <c:v>22621</c:v>
                </c:pt>
                <c:pt idx="14918">
                  <c:v>22622</c:v>
                </c:pt>
                <c:pt idx="14919">
                  <c:v>22623</c:v>
                </c:pt>
                <c:pt idx="14920">
                  <c:v>22624</c:v>
                </c:pt>
                <c:pt idx="14921">
                  <c:v>22625</c:v>
                </c:pt>
                <c:pt idx="14922">
                  <c:v>22626</c:v>
                </c:pt>
                <c:pt idx="14923">
                  <c:v>22627</c:v>
                </c:pt>
                <c:pt idx="14924">
                  <c:v>22628</c:v>
                </c:pt>
                <c:pt idx="14925">
                  <c:v>22629</c:v>
                </c:pt>
                <c:pt idx="14926">
                  <c:v>22630</c:v>
                </c:pt>
                <c:pt idx="14927">
                  <c:v>22631</c:v>
                </c:pt>
                <c:pt idx="14928">
                  <c:v>22632</c:v>
                </c:pt>
                <c:pt idx="14929">
                  <c:v>22633</c:v>
                </c:pt>
                <c:pt idx="14930">
                  <c:v>22634</c:v>
                </c:pt>
                <c:pt idx="14931">
                  <c:v>22635</c:v>
                </c:pt>
                <c:pt idx="14932">
                  <c:v>22636</c:v>
                </c:pt>
                <c:pt idx="14933">
                  <c:v>22637</c:v>
                </c:pt>
                <c:pt idx="14934">
                  <c:v>22638</c:v>
                </c:pt>
                <c:pt idx="14935">
                  <c:v>22639</c:v>
                </c:pt>
                <c:pt idx="14936">
                  <c:v>22640</c:v>
                </c:pt>
                <c:pt idx="14937">
                  <c:v>22641</c:v>
                </c:pt>
                <c:pt idx="14938">
                  <c:v>22642</c:v>
                </c:pt>
                <c:pt idx="14939">
                  <c:v>22643</c:v>
                </c:pt>
                <c:pt idx="14940">
                  <c:v>22644</c:v>
                </c:pt>
                <c:pt idx="14941">
                  <c:v>22645</c:v>
                </c:pt>
                <c:pt idx="14942">
                  <c:v>22646</c:v>
                </c:pt>
                <c:pt idx="14943">
                  <c:v>22647</c:v>
                </c:pt>
                <c:pt idx="14944">
                  <c:v>22648</c:v>
                </c:pt>
                <c:pt idx="14945">
                  <c:v>22649</c:v>
                </c:pt>
                <c:pt idx="14946">
                  <c:v>22650</c:v>
                </c:pt>
                <c:pt idx="14947">
                  <c:v>22651</c:v>
                </c:pt>
                <c:pt idx="14948">
                  <c:v>22652</c:v>
                </c:pt>
                <c:pt idx="14949">
                  <c:v>22653</c:v>
                </c:pt>
                <c:pt idx="14950">
                  <c:v>22654</c:v>
                </c:pt>
                <c:pt idx="14951">
                  <c:v>22655</c:v>
                </c:pt>
                <c:pt idx="14952">
                  <c:v>22656</c:v>
                </c:pt>
                <c:pt idx="14953">
                  <c:v>22657</c:v>
                </c:pt>
                <c:pt idx="14954">
                  <c:v>22658</c:v>
                </c:pt>
                <c:pt idx="14955">
                  <c:v>22659</c:v>
                </c:pt>
                <c:pt idx="14956">
                  <c:v>22660</c:v>
                </c:pt>
                <c:pt idx="14957">
                  <c:v>22661</c:v>
                </c:pt>
                <c:pt idx="14958">
                  <c:v>22662</c:v>
                </c:pt>
                <c:pt idx="14959">
                  <c:v>22663</c:v>
                </c:pt>
                <c:pt idx="14960">
                  <c:v>22664</c:v>
                </c:pt>
                <c:pt idx="14961">
                  <c:v>22665</c:v>
                </c:pt>
                <c:pt idx="14962">
                  <c:v>22666</c:v>
                </c:pt>
                <c:pt idx="14963">
                  <c:v>22667</c:v>
                </c:pt>
                <c:pt idx="14964">
                  <c:v>22668</c:v>
                </c:pt>
                <c:pt idx="14965">
                  <c:v>22669</c:v>
                </c:pt>
                <c:pt idx="14966">
                  <c:v>22670</c:v>
                </c:pt>
                <c:pt idx="14967">
                  <c:v>22671</c:v>
                </c:pt>
                <c:pt idx="14968">
                  <c:v>22672</c:v>
                </c:pt>
                <c:pt idx="14969">
                  <c:v>22673</c:v>
                </c:pt>
                <c:pt idx="14970">
                  <c:v>22674</c:v>
                </c:pt>
                <c:pt idx="14971">
                  <c:v>22675</c:v>
                </c:pt>
                <c:pt idx="14972">
                  <c:v>22676</c:v>
                </c:pt>
                <c:pt idx="14973">
                  <c:v>22677</c:v>
                </c:pt>
                <c:pt idx="14974">
                  <c:v>22678</c:v>
                </c:pt>
                <c:pt idx="14975">
                  <c:v>22679</c:v>
                </c:pt>
                <c:pt idx="14976">
                  <c:v>22680</c:v>
                </c:pt>
                <c:pt idx="14977">
                  <c:v>22681</c:v>
                </c:pt>
                <c:pt idx="14978">
                  <c:v>22682</c:v>
                </c:pt>
                <c:pt idx="14979">
                  <c:v>22683</c:v>
                </c:pt>
                <c:pt idx="14980">
                  <c:v>22684</c:v>
                </c:pt>
                <c:pt idx="14981">
                  <c:v>22685</c:v>
                </c:pt>
                <c:pt idx="14982">
                  <c:v>22686</c:v>
                </c:pt>
                <c:pt idx="14983">
                  <c:v>22687</c:v>
                </c:pt>
                <c:pt idx="14984">
                  <c:v>22688</c:v>
                </c:pt>
                <c:pt idx="14985">
                  <c:v>22689</c:v>
                </c:pt>
                <c:pt idx="14986">
                  <c:v>22690</c:v>
                </c:pt>
                <c:pt idx="14987">
                  <c:v>22691</c:v>
                </c:pt>
                <c:pt idx="14988">
                  <c:v>22692</c:v>
                </c:pt>
                <c:pt idx="14989">
                  <c:v>22693</c:v>
                </c:pt>
                <c:pt idx="14990">
                  <c:v>22694</c:v>
                </c:pt>
                <c:pt idx="14991">
                  <c:v>22695</c:v>
                </c:pt>
                <c:pt idx="14992">
                  <c:v>22696</c:v>
                </c:pt>
                <c:pt idx="14993">
                  <c:v>22697</c:v>
                </c:pt>
                <c:pt idx="14994">
                  <c:v>22698</c:v>
                </c:pt>
                <c:pt idx="14995">
                  <c:v>22699</c:v>
                </c:pt>
                <c:pt idx="14996">
                  <c:v>22700</c:v>
                </c:pt>
                <c:pt idx="14997">
                  <c:v>22701</c:v>
                </c:pt>
                <c:pt idx="14998">
                  <c:v>22702</c:v>
                </c:pt>
                <c:pt idx="14999">
                  <c:v>22703</c:v>
                </c:pt>
                <c:pt idx="15000">
                  <c:v>22704</c:v>
                </c:pt>
                <c:pt idx="15001">
                  <c:v>22705</c:v>
                </c:pt>
                <c:pt idx="15002">
                  <c:v>22706</c:v>
                </c:pt>
                <c:pt idx="15003">
                  <c:v>22707</c:v>
                </c:pt>
                <c:pt idx="15004">
                  <c:v>22708</c:v>
                </c:pt>
                <c:pt idx="15005">
                  <c:v>22709</c:v>
                </c:pt>
                <c:pt idx="15006">
                  <c:v>22710</c:v>
                </c:pt>
                <c:pt idx="15007">
                  <c:v>22711</c:v>
                </c:pt>
                <c:pt idx="15008">
                  <c:v>22712</c:v>
                </c:pt>
                <c:pt idx="15009">
                  <c:v>22713</c:v>
                </c:pt>
                <c:pt idx="15010">
                  <c:v>22714</c:v>
                </c:pt>
                <c:pt idx="15011">
                  <c:v>22715</c:v>
                </c:pt>
                <c:pt idx="15012">
                  <c:v>22716</c:v>
                </c:pt>
                <c:pt idx="15013">
                  <c:v>22717</c:v>
                </c:pt>
                <c:pt idx="15014">
                  <c:v>22718</c:v>
                </c:pt>
                <c:pt idx="15015">
                  <c:v>22719</c:v>
                </c:pt>
                <c:pt idx="15016">
                  <c:v>22720</c:v>
                </c:pt>
                <c:pt idx="15017">
                  <c:v>22721</c:v>
                </c:pt>
                <c:pt idx="15018">
                  <c:v>22722</c:v>
                </c:pt>
                <c:pt idx="15019">
                  <c:v>22723</c:v>
                </c:pt>
                <c:pt idx="15020">
                  <c:v>22724</c:v>
                </c:pt>
                <c:pt idx="15021">
                  <c:v>22725</c:v>
                </c:pt>
                <c:pt idx="15022">
                  <c:v>22726</c:v>
                </c:pt>
                <c:pt idx="15023">
                  <c:v>22727</c:v>
                </c:pt>
                <c:pt idx="15024">
                  <c:v>22728</c:v>
                </c:pt>
                <c:pt idx="15025">
                  <c:v>22729</c:v>
                </c:pt>
                <c:pt idx="15026">
                  <c:v>22730</c:v>
                </c:pt>
                <c:pt idx="15027">
                  <c:v>22731</c:v>
                </c:pt>
                <c:pt idx="15028">
                  <c:v>22732</c:v>
                </c:pt>
                <c:pt idx="15029">
                  <c:v>22733</c:v>
                </c:pt>
                <c:pt idx="15030">
                  <c:v>22734</c:v>
                </c:pt>
                <c:pt idx="15031">
                  <c:v>22735</c:v>
                </c:pt>
                <c:pt idx="15032">
                  <c:v>22736</c:v>
                </c:pt>
                <c:pt idx="15033">
                  <c:v>22737</c:v>
                </c:pt>
                <c:pt idx="15034">
                  <c:v>22738</c:v>
                </c:pt>
                <c:pt idx="15035">
                  <c:v>22739</c:v>
                </c:pt>
                <c:pt idx="15036">
                  <c:v>22740</c:v>
                </c:pt>
                <c:pt idx="15037">
                  <c:v>22741</c:v>
                </c:pt>
                <c:pt idx="15038">
                  <c:v>22742</c:v>
                </c:pt>
                <c:pt idx="15039">
                  <c:v>22743</c:v>
                </c:pt>
                <c:pt idx="15040">
                  <c:v>22744</c:v>
                </c:pt>
                <c:pt idx="15041">
                  <c:v>22745</c:v>
                </c:pt>
                <c:pt idx="15042">
                  <c:v>22746</c:v>
                </c:pt>
                <c:pt idx="15043">
                  <c:v>22747</c:v>
                </c:pt>
                <c:pt idx="15044">
                  <c:v>22748</c:v>
                </c:pt>
                <c:pt idx="15045">
                  <c:v>22749</c:v>
                </c:pt>
                <c:pt idx="15046">
                  <c:v>22750</c:v>
                </c:pt>
                <c:pt idx="15047">
                  <c:v>22751</c:v>
                </c:pt>
                <c:pt idx="15048">
                  <c:v>22752</c:v>
                </c:pt>
                <c:pt idx="15049">
                  <c:v>22753</c:v>
                </c:pt>
                <c:pt idx="15050">
                  <c:v>22754</c:v>
                </c:pt>
                <c:pt idx="15051">
                  <c:v>22755</c:v>
                </c:pt>
                <c:pt idx="15052">
                  <c:v>22756</c:v>
                </c:pt>
                <c:pt idx="15053">
                  <c:v>22757</c:v>
                </c:pt>
                <c:pt idx="15054">
                  <c:v>22758</c:v>
                </c:pt>
                <c:pt idx="15055">
                  <c:v>22759</c:v>
                </c:pt>
                <c:pt idx="15056">
                  <c:v>22760</c:v>
                </c:pt>
                <c:pt idx="15057">
                  <c:v>22761</c:v>
                </c:pt>
                <c:pt idx="15058">
                  <c:v>22762</c:v>
                </c:pt>
                <c:pt idx="15059">
                  <c:v>22763</c:v>
                </c:pt>
                <c:pt idx="15060">
                  <c:v>22764</c:v>
                </c:pt>
                <c:pt idx="15061">
                  <c:v>22765</c:v>
                </c:pt>
                <c:pt idx="15062">
                  <c:v>22766</c:v>
                </c:pt>
                <c:pt idx="15063">
                  <c:v>22767</c:v>
                </c:pt>
                <c:pt idx="15064">
                  <c:v>22768</c:v>
                </c:pt>
                <c:pt idx="15065">
                  <c:v>22769</c:v>
                </c:pt>
                <c:pt idx="15066">
                  <c:v>22770</c:v>
                </c:pt>
                <c:pt idx="15067">
                  <c:v>22771</c:v>
                </c:pt>
                <c:pt idx="15068">
                  <c:v>22772</c:v>
                </c:pt>
                <c:pt idx="15069">
                  <c:v>22773</c:v>
                </c:pt>
                <c:pt idx="15070">
                  <c:v>22774</c:v>
                </c:pt>
                <c:pt idx="15071">
                  <c:v>22775</c:v>
                </c:pt>
                <c:pt idx="15072">
                  <c:v>22776</c:v>
                </c:pt>
                <c:pt idx="15073">
                  <c:v>22777</c:v>
                </c:pt>
                <c:pt idx="15074">
                  <c:v>22778</c:v>
                </c:pt>
                <c:pt idx="15075">
                  <c:v>22779</c:v>
                </c:pt>
                <c:pt idx="15076">
                  <c:v>22780</c:v>
                </c:pt>
                <c:pt idx="15077">
                  <c:v>22781</c:v>
                </c:pt>
                <c:pt idx="15078">
                  <c:v>22782</c:v>
                </c:pt>
                <c:pt idx="15079">
                  <c:v>22783</c:v>
                </c:pt>
                <c:pt idx="15080">
                  <c:v>22784</c:v>
                </c:pt>
                <c:pt idx="15081">
                  <c:v>22785</c:v>
                </c:pt>
                <c:pt idx="15082">
                  <c:v>22786</c:v>
                </c:pt>
                <c:pt idx="15083">
                  <c:v>22787</c:v>
                </c:pt>
                <c:pt idx="15084">
                  <c:v>22788</c:v>
                </c:pt>
                <c:pt idx="15085">
                  <c:v>22789</c:v>
                </c:pt>
                <c:pt idx="15086">
                  <c:v>22790</c:v>
                </c:pt>
                <c:pt idx="15087">
                  <c:v>22791</c:v>
                </c:pt>
                <c:pt idx="15088">
                  <c:v>22792</c:v>
                </c:pt>
                <c:pt idx="15089">
                  <c:v>22793</c:v>
                </c:pt>
                <c:pt idx="15090">
                  <c:v>22794</c:v>
                </c:pt>
                <c:pt idx="15091">
                  <c:v>22795</c:v>
                </c:pt>
                <c:pt idx="15092">
                  <c:v>22796</c:v>
                </c:pt>
                <c:pt idx="15093">
                  <c:v>22797</c:v>
                </c:pt>
                <c:pt idx="15094">
                  <c:v>22798</c:v>
                </c:pt>
                <c:pt idx="15095">
                  <c:v>22799</c:v>
                </c:pt>
                <c:pt idx="15096">
                  <c:v>22800</c:v>
                </c:pt>
                <c:pt idx="15097">
                  <c:v>22801</c:v>
                </c:pt>
                <c:pt idx="15098">
                  <c:v>22802</c:v>
                </c:pt>
                <c:pt idx="15099">
                  <c:v>22803</c:v>
                </c:pt>
                <c:pt idx="15100">
                  <c:v>22804</c:v>
                </c:pt>
                <c:pt idx="15101">
                  <c:v>22805</c:v>
                </c:pt>
                <c:pt idx="15102">
                  <c:v>22806</c:v>
                </c:pt>
                <c:pt idx="15103">
                  <c:v>22807</c:v>
                </c:pt>
                <c:pt idx="15104">
                  <c:v>22808</c:v>
                </c:pt>
                <c:pt idx="15105">
                  <c:v>22809</c:v>
                </c:pt>
                <c:pt idx="15106">
                  <c:v>22810</c:v>
                </c:pt>
                <c:pt idx="15107">
                  <c:v>22811</c:v>
                </c:pt>
                <c:pt idx="15108">
                  <c:v>22812</c:v>
                </c:pt>
                <c:pt idx="15109">
                  <c:v>22813</c:v>
                </c:pt>
                <c:pt idx="15110">
                  <c:v>22814</c:v>
                </c:pt>
                <c:pt idx="15111">
                  <c:v>22815</c:v>
                </c:pt>
                <c:pt idx="15112">
                  <c:v>22816</c:v>
                </c:pt>
                <c:pt idx="15113">
                  <c:v>22817</c:v>
                </c:pt>
                <c:pt idx="15114">
                  <c:v>22818</c:v>
                </c:pt>
                <c:pt idx="15115">
                  <c:v>22819</c:v>
                </c:pt>
                <c:pt idx="15116">
                  <c:v>22820</c:v>
                </c:pt>
                <c:pt idx="15117">
                  <c:v>22821</c:v>
                </c:pt>
                <c:pt idx="15118">
                  <c:v>22822</c:v>
                </c:pt>
                <c:pt idx="15119">
                  <c:v>22823</c:v>
                </c:pt>
                <c:pt idx="15120">
                  <c:v>22824</c:v>
                </c:pt>
                <c:pt idx="15121">
                  <c:v>22825</c:v>
                </c:pt>
                <c:pt idx="15122">
                  <c:v>22826</c:v>
                </c:pt>
                <c:pt idx="15123">
                  <c:v>22827</c:v>
                </c:pt>
                <c:pt idx="15124">
                  <c:v>22828</c:v>
                </c:pt>
                <c:pt idx="15125">
                  <c:v>22829</c:v>
                </c:pt>
                <c:pt idx="15126">
                  <c:v>22830</c:v>
                </c:pt>
                <c:pt idx="15127">
                  <c:v>22831</c:v>
                </c:pt>
                <c:pt idx="15128">
                  <c:v>22832</c:v>
                </c:pt>
                <c:pt idx="15129">
                  <c:v>22833</c:v>
                </c:pt>
                <c:pt idx="15130">
                  <c:v>22834</c:v>
                </c:pt>
                <c:pt idx="15131">
                  <c:v>22835</c:v>
                </c:pt>
                <c:pt idx="15132">
                  <c:v>22836</c:v>
                </c:pt>
                <c:pt idx="15133">
                  <c:v>22837</c:v>
                </c:pt>
                <c:pt idx="15134">
                  <c:v>22838</c:v>
                </c:pt>
                <c:pt idx="15135">
                  <c:v>22839</c:v>
                </c:pt>
                <c:pt idx="15136">
                  <c:v>22840</c:v>
                </c:pt>
                <c:pt idx="15137">
                  <c:v>22841</c:v>
                </c:pt>
                <c:pt idx="15138">
                  <c:v>22842</c:v>
                </c:pt>
                <c:pt idx="15139">
                  <c:v>22843</c:v>
                </c:pt>
                <c:pt idx="15140">
                  <c:v>22844</c:v>
                </c:pt>
                <c:pt idx="15141">
                  <c:v>22845</c:v>
                </c:pt>
                <c:pt idx="15142">
                  <c:v>22846</c:v>
                </c:pt>
                <c:pt idx="15143">
                  <c:v>22847</c:v>
                </c:pt>
                <c:pt idx="15144">
                  <c:v>22848</c:v>
                </c:pt>
                <c:pt idx="15145">
                  <c:v>22849</c:v>
                </c:pt>
                <c:pt idx="15146">
                  <c:v>22850</c:v>
                </c:pt>
                <c:pt idx="15147">
                  <c:v>22851</c:v>
                </c:pt>
                <c:pt idx="15148">
                  <c:v>22852</c:v>
                </c:pt>
                <c:pt idx="15149">
                  <c:v>22853</c:v>
                </c:pt>
                <c:pt idx="15150">
                  <c:v>22854</c:v>
                </c:pt>
                <c:pt idx="15151">
                  <c:v>22855</c:v>
                </c:pt>
                <c:pt idx="15152">
                  <c:v>22856</c:v>
                </c:pt>
                <c:pt idx="15153">
                  <c:v>22857</c:v>
                </c:pt>
                <c:pt idx="15154">
                  <c:v>22858</c:v>
                </c:pt>
                <c:pt idx="15155">
                  <c:v>22859</c:v>
                </c:pt>
                <c:pt idx="15156">
                  <c:v>22860</c:v>
                </c:pt>
                <c:pt idx="15157">
                  <c:v>22861</c:v>
                </c:pt>
                <c:pt idx="15158">
                  <c:v>22862</c:v>
                </c:pt>
                <c:pt idx="15159">
                  <c:v>22863</c:v>
                </c:pt>
                <c:pt idx="15160">
                  <c:v>22864</c:v>
                </c:pt>
                <c:pt idx="15161">
                  <c:v>22865</c:v>
                </c:pt>
                <c:pt idx="15162">
                  <c:v>22866</c:v>
                </c:pt>
                <c:pt idx="15163">
                  <c:v>22867</c:v>
                </c:pt>
                <c:pt idx="15164">
                  <c:v>22868</c:v>
                </c:pt>
                <c:pt idx="15165">
                  <c:v>22869</c:v>
                </c:pt>
                <c:pt idx="15166">
                  <c:v>22870</c:v>
                </c:pt>
                <c:pt idx="15167">
                  <c:v>22871</c:v>
                </c:pt>
                <c:pt idx="15168">
                  <c:v>22872</c:v>
                </c:pt>
                <c:pt idx="15169">
                  <c:v>22873</c:v>
                </c:pt>
                <c:pt idx="15170">
                  <c:v>22874</c:v>
                </c:pt>
                <c:pt idx="15171">
                  <c:v>22875</c:v>
                </c:pt>
                <c:pt idx="15172">
                  <c:v>22876</c:v>
                </c:pt>
                <c:pt idx="15173">
                  <c:v>22877</c:v>
                </c:pt>
                <c:pt idx="15174">
                  <c:v>22878</c:v>
                </c:pt>
                <c:pt idx="15175">
                  <c:v>22879</c:v>
                </c:pt>
                <c:pt idx="15176">
                  <c:v>22880</c:v>
                </c:pt>
                <c:pt idx="15177">
                  <c:v>22881</c:v>
                </c:pt>
                <c:pt idx="15178">
                  <c:v>22882</c:v>
                </c:pt>
                <c:pt idx="15179">
                  <c:v>22883</c:v>
                </c:pt>
                <c:pt idx="15180">
                  <c:v>22884</c:v>
                </c:pt>
                <c:pt idx="15181">
                  <c:v>22885</c:v>
                </c:pt>
                <c:pt idx="15182">
                  <c:v>22886</c:v>
                </c:pt>
                <c:pt idx="15183">
                  <c:v>22887</c:v>
                </c:pt>
                <c:pt idx="15184">
                  <c:v>22888</c:v>
                </c:pt>
                <c:pt idx="15185">
                  <c:v>22889</c:v>
                </c:pt>
                <c:pt idx="15186">
                  <c:v>22890</c:v>
                </c:pt>
                <c:pt idx="15187">
                  <c:v>22891</c:v>
                </c:pt>
                <c:pt idx="15188">
                  <c:v>22892</c:v>
                </c:pt>
                <c:pt idx="15189">
                  <c:v>22893</c:v>
                </c:pt>
                <c:pt idx="15190">
                  <c:v>22894</c:v>
                </c:pt>
                <c:pt idx="15191">
                  <c:v>22895</c:v>
                </c:pt>
                <c:pt idx="15192">
                  <c:v>22896</c:v>
                </c:pt>
                <c:pt idx="15193">
                  <c:v>22897</c:v>
                </c:pt>
                <c:pt idx="15194">
                  <c:v>22898</c:v>
                </c:pt>
                <c:pt idx="15195">
                  <c:v>22899</c:v>
                </c:pt>
                <c:pt idx="15196">
                  <c:v>22900</c:v>
                </c:pt>
                <c:pt idx="15197">
                  <c:v>22901</c:v>
                </c:pt>
                <c:pt idx="15198">
                  <c:v>22902</c:v>
                </c:pt>
                <c:pt idx="15199">
                  <c:v>22903</c:v>
                </c:pt>
                <c:pt idx="15200">
                  <c:v>22904</c:v>
                </c:pt>
                <c:pt idx="15201">
                  <c:v>22905</c:v>
                </c:pt>
                <c:pt idx="15202">
                  <c:v>22906</c:v>
                </c:pt>
                <c:pt idx="15203">
                  <c:v>22907</c:v>
                </c:pt>
                <c:pt idx="15204">
                  <c:v>22908</c:v>
                </c:pt>
                <c:pt idx="15205">
                  <c:v>22909</c:v>
                </c:pt>
                <c:pt idx="15206">
                  <c:v>22910</c:v>
                </c:pt>
                <c:pt idx="15207">
                  <c:v>22911</c:v>
                </c:pt>
                <c:pt idx="15208">
                  <c:v>22912</c:v>
                </c:pt>
                <c:pt idx="15209">
                  <c:v>22913</c:v>
                </c:pt>
                <c:pt idx="15210">
                  <c:v>22914</c:v>
                </c:pt>
                <c:pt idx="15211">
                  <c:v>22915</c:v>
                </c:pt>
                <c:pt idx="15212">
                  <c:v>22916</c:v>
                </c:pt>
                <c:pt idx="15213">
                  <c:v>22917</c:v>
                </c:pt>
                <c:pt idx="15214">
                  <c:v>22918</c:v>
                </c:pt>
                <c:pt idx="15215">
                  <c:v>22919</c:v>
                </c:pt>
                <c:pt idx="15216">
                  <c:v>22920</c:v>
                </c:pt>
                <c:pt idx="15217">
                  <c:v>22921</c:v>
                </c:pt>
                <c:pt idx="15218">
                  <c:v>22922</c:v>
                </c:pt>
                <c:pt idx="15219">
                  <c:v>22923</c:v>
                </c:pt>
                <c:pt idx="15220">
                  <c:v>22924</c:v>
                </c:pt>
                <c:pt idx="15221">
                  <c:v>22925</c:v>
                </c:pt>
                <c:pt idx="15222">
                  <c:v>22926</c:v>
                </c:pt>
                <c:pt idx="15223">
                  <c:v>22927</c:v>
                </c:pt>
                <c:pt idx="15224">
                  <c:v>22928</c:v>
                </c:pt>
                <c:pt idx="15225">
                  <c:v>22929</c:v>
                </c:pt>
                <c:pt idx="15226">
                  <c:v>22930</c:v>
                </c:pt>
                <c:pt idx="15227">
                  <c:v>22931</c:v>
                </c:pt>
                <c:pt idx="15228">
                  <c:v>22932</c:v>
                </c:pt>
                <c:pt idx="15229">
                  <c:v>22933</c:v>
                </c:pt>
                <c:pt idx="15230">
                  <c:v>22934</c:v>
                </c:pt>
                <c:pt idx="15231">
                  <c:v>22935</c:v>
                </c:pt>
                <c:pt idx="15232">
                  <c:v>22936</c:v>
                </c:pt>
                <c:pt idx="15233">
                  <c:v>22937</c:v>
                </c:pt>
                <c:pt idx="15234">
                  <c:v>22938</c:v>
                </c:pt>
                <c:pt idx="15235">
                  <c:v>22939</c:v>
                </c:pt>
                <c:pt idx="15236">
                  <c:v>22940</c:v>
                </c:pt>
                <c:pt idx="15237">
                  <c:v>22941</c:v>
                </c:pt>
                <c:pt idx="15238">
                  <c:v>22942</c:v>
                </c:pt>
                <c:pt idx="15239">
                  <c:v>22943</c:v>
                </c:pt>
                <c:pt idx="15240">
                  <c:v>22944</c:v>
                </c:pt>
                <c:pt idx="15241">
                  <c:v>22945</c:v>
                </c:pt>
                <c:pt idx="15242">
                  <c:v>22946</c:v>
                </c:pt>
                <c:pt idx="15243">
                  <c:v>22947</c:v>
                </c:pt>
                <c:pt idx="15244">
                  <c:v>22948</c:v>
                </c:pt>
                <c:pt idx="15245">
                  <c:v>22949</c:v>
                </c:pt>
                <c:pt idx="15246">
                  <c:v>22950</c:v>
                </c:pt>
                <c:pt idx="15247">
                  <c:v>22951</c:v>
                </c:pt>
                <c:pt idx="15248">
                  <c:v>22952</c:v>
                </c:pt>
                <c:pt idx="15249">
                  <c:v>22953</c:v>
                </c:pt>
                <c:pt idx="15250">
                  <c:v>22954</c:v>
                </c:pt>
                <c:pt idx="15251">
                  <c:v>22955</c:v>
                </c:pt>
                <c:pt idx="15252">
                  <c:v>22956</c:v>
                </c:pt>
                <c:pt idx="15253">
                  <c:v>22957</c:v>
                </c:pt>
                <c:pt idx="15254">
                  <c:v>22958</c:v>
                </c:pt>
                <c:pt idx="15255">
                  <c:v>22959</c:v>
                </c:pt>
                <c:pt idx="15256">
                  <c:v>22960</c:v>
                </c:pt>
                <c:pt idx="15257">
                  <c:v>22961</c:v>
                </c:pt>
                <c:pt idx="15258">
                  <c:v>22962</c:v>
                </c:pt>
                <c:pt idx="15259">
                  <c:v>22963</c:v>
                </c:pt>
                <c:pt idx="15260">
                  <c:v>22964</c:v>
                </c:pt>
                <c:pt idx="15261">
                  <c:v>22965</c:v>
                </c:pt>
                <c:pt idx="15262">
                  <c:v>22966</c:v>
                </c:pt>
                <c:pt idx="15263">
                  <c:v>22967</c:v>
                </c:pt>
                <c:pt idx="15264">
                  <c:v>22968</c:v>
                </c:pt>
                <c:pt idx="15265">
                  <c:v>22969</c:v>
                </c:pt>
                <c:pt idx="15266">
                  <c:v>22970</c:v>
                </c:pt>
                <c:pt idx="15267">
                  <c:v>22971</c:v>
                </c:pt>
                <c:pt idx="15268">
                  <c:v>22972</c:v>
                </c:pt>
                <c:pt idx="15269">
                  <c:v>22973</c:v>
                </c:pt>
                <c:pt idx="15270">
                  <c:v>22974</c:v>
                </c:pt>
                <c:pt idx="15271">
                  <c:v>22975</c:v>
                </c:pt>
                <c:pt idx="15272">
                  <c:v>22976</c:v>
                </c:pt>
                <c:pt idx="15273">
                  <c:v>22977</c:v>
                </c:pt>
                <c:pt idx="15274">
                  <c:v>22978</c:v>
                </c:pt>
                <c:pt idx="15275">
                  <c:v>22979</c:v>
                </c:pt>
                <c:pt idx="15276">
                  <c:v>22980</c:v>
                </c:pt>
                <c:pt idx="15277">
                  <c:v>22981</c:v>
                </c:pt>
                <c:pt idx="15278">
                  <c:v>22982</c:v>
                </c:pt>
                <c:pt idx="15279">
                  <c:v>22983</c:v>
                </c:pt>
                <c:pt idx="15280">
                  <c:v>22984</c:v>
                </c:pt>
                <c:pt idx="15281">
                  <c:v>22985</c:v>
                </c:pt>
                <c:pt idx="15282">
                  <c:v>22986</c:v>
                </c:pt>
                <c:pt idx="15283">
                  <c:v>22987</c:v>
                </c:pt>
                <c:pt idx="15284">
                  <c:v>22988</c:v>
                </c:pt>
                <c:pt idx="15285">
                  <c:v>22989</c:v>
                </c:pt>
                <c:pt idx="15286">
                  <c:v>22990</c:v>
                </c:pt>
                <c:pt idx="15287">
                  <c:v>22991</c:v>
                </c:pt>
                <c:pt idx="15288">
                  <c:v>22992</c:v>
                </c:pt>
                <c:pt idx="15289">
                  <c:v>22993</c:v>
                </c:pt>
                <c:pt idx="15290">
                  <c:v>22994</c:v>
                </c:pt>
                <c:pt idx="15291">
                  <c:v>22995</c:v>
                </c:pt>
                <c:pt idx="15292">
                  <c:v>22996</c:v>
                </c:pt>
                <c:pt idx="15293">
                  <c:v>22997</c:v>
                </c:pt>
                <c:pt idx="15294">
                  <c:v>22998</c:v>
                </c:pt>
                <c:pt idx="15295">
                  <c:v>22999</c:v>
                </c:pt>
                <c:pt idx="15296">
                  <c:v>23000</c:v>
                </c:pt>
                <c:pt idx="15297">
                  <c:v>23001</c:v>
                </c:pt>
                <c:pt idx="15298">
                  <c:v>23002</c:v>
                </c:pt>
                <c:pt idx="15299">
                  <c:v>23003</c:v>
                </c:pt>
                <c:pt idx="15300">
                  <c:v>23004</c:v>
                </c:pt>
                <c:pt idx="15301">
                  <c:v>23005</c:v>
                </c:pt>
                <c:pt idx="15302">
                  <c:v>23006</c:v>
                </c:pt>
                <c:pt idx="15303">
                  <c:v>23007</c:v>
                </c:pt>
                <c:pt idx="15304">
                  <c:v>23008</c:v>
                </c:pt>
                <c:pt idx="15305">
                  <c:v>23009</c:v>
                </c:pt>
                <c:pt idx="15306">
                  <c:v>23010</c:v>
                </c:pt>
                <c:pt idx="15307">
                  <c:v>23011</c:v>
                </c:pt>
                <c:pt idx="15308">
                  <c:v>23012</c:v>
                </c:pt>
                <c:pt idx="15309">
                  <c:v>23013</c:v>
                </c:pt>
                <c:pt idx="15310">
                  <c:v>23014</c:v>
                </c:pt>
                <c:pt idx="15311">
                  <c:v>23015</c:v>
                </c:pt>
                <c:pt idx="15312">
                  <c:v>23016</c:v>
                </c:pt>
                <c:pt idx="15313">
                  <c:v>23017</c:v>
                </c:pt>
                <c:pt idx="15314">
                  <c:v>23018</c:v>
                </c:pt>
                <c:pt idx="15315">
                  <c:v>23019</c:v>
                </c:pt>
                <c:pt idx="15316">
                  <c:v>23020</c:v>
                </c:pt>
                <c:pt idx="15317">
                  <c:v>23021</c:v>
                </c:pt>
                <c:pt idx="15318">
                  <c:v>23022</c:v>
                </c:pt>
                <c:pt idx="15319">
                  <c:v>23023</c:v>
                </c:pt>
                <c:pt idx="15320">
                  <c:v>23024</c:v>
                </c:pt>
                <c:pt idx="15321">
                  <c:v>23025</c:v>
                </c:pt>
                <c:pt idx="15322">
                  <c:v>23026</c:v>
                </c:pt>
                <c:pt idx="15323">
                  <c:v>23027</c:v>
                </c:pt>
                <c:pt idx="15324">
                  <c:v>23028</c:v>
                </c:pt>
                <c:pt idx="15325">
                  <c:v>23029</c:v>
                </c:pt>
                <c:pt idx="15326">
                  <c:v>23030</c:v>
                </c:pt>
                <c:pt idx="15327">
                  <c:v>23031</c:v>
                </c:pt>
                <c:pt idx="15328">
                  <c:v>23032</c:v>
                </c:pt>
                <c:pt idx="15329">
                  <c:v>23033</c:v>
                </c:pt>
                <c:pt idx="15330">
                  <c:v>23034</c:v>
                </c:pt>
                <c:pt idx="15331">
                  <c:v>23035</c:v>
                </c:pt>
                <c:pt idx="15332">
                  <c:v>23036</c:v>
                </c:pt>
                <c:pt idx="15333">
                  <c:v>23037</c:v>
                </c:pt>
                <c:pt idx="15334">
                  <c:v>23038</c:v>
                </c:pt>
                <c:pt idx="15335">
                  <c:v>23039</c:v>
                </c:pt>
                <c:pt idx="15336">
                  <c:v>23040</c:v>
                </c:pt>
                <c:pt idx="15337">
                  <c:v>23041</c:v>
                </c:pt>
                <c:pt idx="15338">
                  <c:v>23042</c:v>
                </c:pt>
                <c:pt idx="15339">
                  <c:v>23043</c:v>
                </c:pt>
                <c:pt idx="15340">
                  <c:v>23044</c:v>
                </c:pt>
                <c:pt idx="15341">
                  <c:v>23045</c:v>
                </c:pt>
                <c:pt idx="15342">
                  <c:v>23046</c:v>
                </c:pt>
                <c:pt idx="15343">
                  <c:v>23047</c:v>
                </c:pt>
                <c:pt idx="15344">
                  <c:v>23048</c:v>
                </c:pt>
                <c:pt idx="15345">
                  <c:v>23049</c:v>
                </c:pt>
                <c:pt idx="15346">
                  <c:v>23050</c:v>
                </c:pt>
                <c:pt idx="15347">
                  <c:v>23051</c:v>
                </c:pt>
                <c:pt idx="15348">
                  <c:v>23052</c:v>
                </c:pt>
                <c:pt idx="15349">
                  <c:v>23053</c:v>
                </c:pt>
                <c:pt idx="15350">
                  <c:v>23054</c:v>
                </c:pt>
                <c:pt idx="15351">
                  <c:v>23055</c:v>
                </c:pt>
                <c:pt idx="15352">
                  <c:v>23056</c:v>
                </c:pt>
                <c:pt idx="15353">
                  <c:v>23057</c:v>
                </c:pt>
                <c:pt idx="15354">
                  <c:v>23058</c:v>
                </c:pt>
                <c:pt idx="15355">
                  <c:v>23059</c:v>
                </c:pt>
                <c:pt idx="15356">
                  <c:v>23060</c:v>
                </c:pt>
                <c:pt idx="15357">
                  <c:v>23061</c:v>
                </c:pt>
                <c:pt idx="15358">
                  <c:v>23062</c:v>
                </c:pt>
                <c:pt idx="15359">
                  <c:v>23063</c:v>
                </c:pt>
                <c:pt idx="15360">
                  <c:v>23064</c:v>
                </c:pt>
                <c:pt idx="15361">
                  <c:v>23065</c:v>
                </c:pt>
                <c:pt idx="15362">
                  <c:v>23066</c:v>
                </c:pt>
                <c:pt idx="15363">
                  <c:v>23067</c:v>
                </c:pt>
                <c:pt idx="15364">
                  <c:v>23068</c:v>
                </c:pt>
                <c:pt idx="15365">
                  <c:v>23069</c:v>
                </c:pt>
                <c:pt idx="15366">
                  <c:v>23070</c:v>
                </c:pt>
                <c:pt idx="15367">
                  <c:v>23071</c:v>
                </c:pt>
                <c:pt idx="15368">
                  <c:v>23072</c:v>
                </c:pt>
                <c:pt idx="15369">
                  <c:v>23073</c:v>
                </c:pt>
                <c:pt idx="15370">
                  <c:v>23074</c:v>
                </c:pt>
                <c:pt idx="15371">
                  <c:v>23075</c:v>
                </c:pt>
                <c:pt idx="15372">
                  <c:v>23076</c:v>
                </c:pt>
                <c:pt idx="15373">
                  <c:v>23077</c:v>
                </c:pt>
                <c:pt idx="15374">
                  <c:v>23078</c:v>
                </c:pt>
                <c:pt idx="15375">
                  <c:v>23079</c:v>
                </c:pt>
                <c:pt idx="15376">
                  <c:v>23080</c:v>
                </c:pt>
                <c:pt idx="15377">
                  <c:v>23081</c:v>
                </c:pt>
                <c:pt idx="15378">
                  <c:v>23082</c:v>
                </c:pt>
                <c:pt idx="15379">
                  <c:v>23083</c:v>
                </c:pt>
                <c:pt idx="15380">
                  <c:v>23084</c:v>
                </c:pt>
                <c:pt idx="15381">
                  <c:v>23085</c:v>
                </c:pt>
                <c:pt idx="15382">
                  <c:v>23086</c:v>
                </c:pt>
                <c:pt idx="15383">
                  <c:v>23087</c:v>
                </c:pt>
                <c:pt idx="15384">
                  <c:v>23088</c:v>
                </c:pt>
                <c:pt idx="15385">
                  <c:v>23089</c:v>
                </c:pt>
                <c:pt idx="15386">
                  <c:v>23090</c:v>
                </c:pt>
                <c:pt idx="15387">
                  <c:v>23091</c:v>
                </c:pt>
                <c:pt idx="15388">
                  <c:v>23092</c:v>
                </c:pt>
                <c:pt idx="15389">
                  <c:v>23093</c:v>
                </c:pt>
                <c:pt idx="15390">
                  <c:v>23094</c:v>
                </c:pt>
                <c:pt idx="15391">
                  <c:v>23095</c:v>
                </c:pt>
                <c:pt idx="15392">
                  <c:v>23096</c:v>
                </c:pt>
                <c:pt idx="15393">
                  <c:v>23097</c:v>
                </c:pt>
                <c:pt idx="15394">
                  <c:v>23098</c:v>
                </c:pt>
                <c:pt idx="15395">
                  <c:v>23099</c:v>
                </c:pt>
                <c:pt idx="15396">
                  <c:v>23100</c:v>
                </c:pt>
                <c:pt idx="15397">
                  <c:v>23101</c:v>
                </c:pt>
                <c:pt idx="15398">
                  <c:v>23102</c:v>
                </c:pt>
                <c:pt idx="15399">
                  <c:v>23103</c:v>
                </c:pt>
                <c:pt idx="15400">
                  <c:v>23104</c:v>
                </c:pt>
                <c:pt idx="15401">
                  <c:v>23105</c:v>
                </c:pt>
                <c:pt idx="15402">
                  <c:v>23106</c:v>
                </c:pt>
                <c:pt idx="15403">
                  <c:v>23107</c:v>
                </c:pt>
                <c:pt idx="15404">
                  <c:v>23108</c:v>
                </c:pt>
                <c:pt idx="15405">
                  <c:v>23109</c:v>
                </c:pt>
                <c:pt idx="15406">
                  <c:v>23110</c:v>
                </c:pt>
                <c:pt idx="15407">
                  <c:v>23111</c:v>
                </c:pt>
                <c:pt idx="15408">
                  <c:v>23112</c:v>
                </c:pt>
                <c:pt idx="15409">
                  <c:v>23113</c:v>
                </c:pt>
                <c:pt idx="15410">
                  <c:v>23114</c:v>
                </c:pt>
                <c:pt idx="15411">
                  <c:v>23115</c:v>
                </c:pt>
                <c:pt idx="15412">
                  <c:v>23116</c:v>
                </c:pt>
                <c:pt idx="15413">
                  <c:v>23117</c:v>
                </c:pt>
                <c:pt idx="15414">
                  <c:v>23118</c:v>
                </c:pt>
                <c:pt idx="15415">
                  <c:v>23119</c:v>
                </c:pt>
                <c:pt idx="15416">
                  <c:v>23120</c:v>
                </c:pt>
                <c:pt idx="15417">
                  <c:v>23121</c:v>
                </c:pt>
                <c:pt idx="15418">
                  <c:v>23122</c:v>
                </c:pt>
                <c:pt idx="15419">
                  <c:v>23123</c:v>
                </c:pt>
                <c:pt idx="15420">
                  <c:v>23124</c:v>
                </c:pt>
                <c:pt idx="15421">
                  <c:v>23125</c:v>
                </c:pt>
                <c:pt idx="15422">
                  <c:v>23126</c:v>
                </c:pt>
                <c:pt idx="15423">
                  <c:v>23127</c:v>
                </c:pt>
                <c:pt idx="15424">
                  <c:v>23128</c:v>
                </c:pt>
                <c:pt idx="15425">
                  <c:v>23129</c:v>
                </c:pt>
                <c:pt idx="15426">
                  <c:v>23130</c:v>
                </c:pt>
                <c:pt idx="15427">
                  <c:v>23131</c:v>
                </c:pt>
                <c:pt idx="15428">
                  <c:v>23132</c:v>
                </c:pt>
                <c:pt idx="15429">
                  <c:v>23133</c:v>
                </c:pt>
                <c:pt idx="15430">
                  <c:v>23134</c:v>
                </c:pt>
                <c:pt idx="15431">
                  <c:v>23135</c:v>
                </c:pt>
                <c:pt idx="15432">
                  <c:v>23136</c:v>
                </c:pt>
                <c:pt idx="15433">
                  <c:v>23137</c:v>
                </c:pt>
                <c:pt idx="15434">
                  <c:v>23138</c:v>
                </c:pt>
                <c:pt idx="15435">
                  <c:v>23139</c:v>
                </c:pt>
                <c:pt idx="15436">
                  <c:v>23140</c:v>
                </c:pt>
                <c:pt idx="15437">
                  <c:v>23141</c:v>
                </c:pt>
                <c:pt idx="15438">
                  <c:v>23142</c:v>
                </c:pt>
                <c:pt idx="15439">
                  <c:v>23143</c:v>
                </c:pt>
                <c:pt idx="15440">
                  <c:v>23144</c:v>
                </c:pt>
                <c:pt idx="15441">
                  <c:v>23145</c:v>
                </c:pt>
                <c:pt idx="15442">
                  <c:v>23146</c:v>
                </c:pt>
                <c:pt idx="15443">
                  <c:v>23147</c:v>
                </c:pt>
                <c:pt idx="15444">
                  <c:v>23148</c:v>
                </c:pt>
                <c:pt idx="15445">
                  <c:v>23149</c:v>
                </c:pt>
                <c:pt idx="15446">
                  <c:v>23150</c:v>
                </c:pt>
                <c:pt idx="15447">
                  <c:v>23151</c:v>
                </c:pt>
                <c:pt idx="15448">
                  <c:v>23152</c:v>
                </c:pt>
                <c:pt idx="15449">
                  <c:v>23153</c:v>
                </c:pt>
                <c:pt idx="15450">
                  <c:v>23154</c:v>
                </c:pt>
                <c:pt idx="15451">
                  <c:v>23155</c:v>
                </c:pt>
                <c:pt idx="15452">
                  <c:v>23156</c:v>
                </c:pt>
                <c:pt idx="15453">
                  <c:v>23157</c:v>
                </c:pt>
                <c:pt idx="15454">
                  <c:v>23158</c:v>
                </c:pt>
                <c:pt idx="15455">
                  <c:v>23159</c:v>
                </c:pt>
                <c:pt idx="15456">
                  <c:v>23160</c:v>
                </c:pt>
                <c:pt idx="15457">
                  <c:v>23161</c:v>
                </c:pt>
                <c:pt idx="15458">
                  <c:v>23162</c:v>
                </c:pt>
                <c:pt idx="15459">
                  <c:v>23163</c:v>
                </c:pt>
                <c:pt idx="15460">
                  <c:v>23164</c:v>
                </c:pt>
                <c:pt idx="15461">
                  <c:v>23165</c:v>
                </c:pt>
                <c:pt idx="15462">
                  <c:v>23166</c:v>
                </c:pt>
                <c:pt idx="15463">
                  <c:v>23167</c:v>
                </c:pt>
                <c:pt idx="15464">
                  <c:v>23168</c:v>
                </c:pt>
                <c:pt idx="15465">
                  <c:v>23169</c:v>
                </c:pt>
                <c:pt idx="15466">
                  <c:v>23170</c:v>
                </c:pt>
                <c:pt idx="15467">
                  <c:v>23171</c:v>
                </c:pt>
                <c:pt idx="15468">
                  <c:v>23172</c:v>
                </c:pt>
                <c:pt idx="15469">
                  <c:v>23173</c:v>
                </c:pt>
                <c:pt idx="15470">
                  <c:v>23174</c:v>
                </c:pt>
                <c:pt idx="15471">
                  <c:v>23175</c:v>
                </c:pt>
                <c:pt idx="15472">
                  <c:v>23176</c:v>
                </c:pt>
                <c:pt idx="15473">
                  <c:v>23177</c:v>
                </c:pt>
                <c:pt idx="15474">
                  <c:v>23178</c:v>
                </c:pt>
                <c:pt idx="15475">
                  <c:v>23179</c:v>
                </c:pt>
                <c:pt idx="15476">
                  <c:v>23180</c:v>
                </c:pt>
                <c:pt idx="15477">
                  <c:v>23181</c:v>
                </c:pt>
                <c:pt idx="15478">
                  <c:v>23182</c:v>
                </c:pt>
                <c:pt idx="15479">
                  <c:v>23183</c:v>
                </c:pt>
                <c:pt idx="15480">
                  <c:v>23184</c:v>
                </c:pt>
                <c:pt idx="15481">
                  <c:v>23185</c:v>
                </c:pt>
                <c:pt idx="15482">
                  <c:v>23186</c:v>
                </c:pt>
                <c:pt idx="15483">
                  <c:v>23187</c:v>
                </c:pt>
                <c:pt idx="15484">
                  <c:v>23188</c:v>
                </c:pt>
                <c:pt idx="15485">
                  <c:v>23189</c:v>
                </c:pt>
                <c:pt idx="15486">
                  <c:v>23190</c:v>
                </c:pt>
                <c:pt idx="15487">
                  <c:v>23191</c:v>
                </c:pt>
                <c:pt idx="15488">
                  <c:v>23192</c:v>
                </c:pt>
                <c:pt idx="15489">
                  <c:v>23193</c:v>
                </c:pt>
                <c:pt idx="15490">
                  <c:v>23194</c:v>
                </c:pt>
                <c:pt idx="15491">
                  <c:v>23195</c:v>
                </c:pt>
                <c:pt idx="15492">
                  <c:v>23196</c:v>
                </c:pt>
                <c:pt idx="15493">
                  <c:v>23197</c:v>
                </c:pt>
                <c:pt idx="15494">
                  <c:v>23198</c:v>
                </c:pt>
                <c:pt idx="15495">
                  <c:v>23199</c:v>
                </c:pt>
                <c:pt idx="15496">
                  <c:v>23200</c:v>
                </c:pt>
                <c:pt idx="15497">
                  <c:v>23201</c:v>
                </c:pt>
                <c:pt idx="15498">
                  <c:v>23202</c:v>
                </c:pt>
                <c:pt idx="15499">
                  <c:v>23203</c:v>
                </c:pt>
                <c:pt idx="15500">
                  <c:v>23204</c:v>
                </c:pt>
                <c:pt idx="15501">
                  <c:v>23205</c:v>
                </c:pt>
                <c:pt idx="15502">
                  <c:v>23206</c:v>
                </c:pt>
                <c:pt idx="15503">
                  <c:v>23207</c:v>
                </c:pt>
                <c:pt idx="15504">
                  <c:v>23208</c:v>
                </c:pt>
                <c:pt idx="15505">
                  <c:v>23209</c:v>
                </c:pt>
                <c:pt idx="15506">
                  <c:v>23210</c:v>
                </c:pt>
                <c:pt idx="15507">
                  <c:v>23211</c:v>
                </c:pt>
                <c:pt idx="15508">
                  <c:v>23212</c:v>
                </c:pt>
                <c:pt idx="15509">
                  <c:v>23213</c:v>
                </c:pt>
                <c:pt idx="15510">
                  <c:v>23214</c:v>
                </c:pt>
                <c:pt idx="15511">
                  <c:v>23215</c:v>
                </c:pt>
                <c:pt idx="15512">
                  <c:v>23216</c:v>
                </c:pt>
                <c:pt idx="15513">
                  <c:v>23217</c:v>
                </c:pt>
                <c:pt idx="15514">
                  <c:v>23218</c:v>
                </c:pt>
                <c:pt idx="15515">
                  <c:v>23219</c:v>
                </c:pt>
                <c:pt idx="15516">
                  <c:v>23220</c:v>
                </c:pt>
                <c:pt idx="15517">
                  <c:v>23221</c:v>
                </c:pt>
                <c:pt idx="15518">
                  <c:v>23222</c:v>
                </c:pt>
                <c:pt idx="15519">
                  <c:v>23223</c:v>
                </c:pt>
                <c:pt idx="15520">
                  <c:v>23224</c:v>
                </c:pt>
                <c:pt idx="15521">
                  <c:v>23225</c:v>
                </c:pt>
                <c:pt idx="15522">
                  <c:v>23226</c:v>
                </c:pt>
                <c:pt idx="15523">
                  <c:v>23227</c:v>
                </c:pt>
                <c:pt idx="15524">
                  <c:v>23228</c:v>
                </c:pt>
                <c:pt idx="15525">
                  <c:v>23229</c:v>
                </c:pt>
                <c:pt idx="15526">
                  <c:v>23230</c:v>
                </c:pt>
                <c:pt idx="15527">
                  <c:v>23231</c:v>
                </c:pt>
                <c:pt idx="15528">
                  <c:v>23232</c:v>
                </c:pt>
                <c:pt idx="15529">
                  <c:v>23233</c:v>
                </c:pt>
                <c:pt idx="15530">
                  <c:v>23234</c:v>
                </c:pt>
                <c:pt idx="15531">
                  <c:v>23235</c:v>
                </c:pt>
                <c:pt idx="15532">
                  <c:v>23236</c:v>
                </c:pt>
                <c:pt idx="15533">
                  <c:v>23237</c:v>
                </c:pt>
                <c:pt idx="15534">
                  <c:v>23238</c:v>
                </c:pt>
                <c:pt idx="15535">
                  <c:v>23239</c:v>
                </c:pt>
                <c:pt idx="15536">
                  <c:v>23240</c:v>
                </c:pt>
                <c:pt idx="15537">
                  <c:v>23241</c:v>
                </c:pt>
                <c:pt idx="15538">
                  <c:v>23242</c:v>
                </c:pt>
                <c:pt idx="15539">
                  <c:v>23243</c:v>
                </c:pt>
                <c:pt idx="15540">
                  <c:v>23244</c:v>
                </c:pt>
                <c:pt idx="15541">
                  <c:v>23245</c:v>
                </c:pt>
                <c:pt idx="15542">
                  <c:v>23246</c:v>
                </c:pt>
                <c:pt idx="15543">
                  <c:v>23247</c:v>
                </c:pt>
                <c:pt idx="15544">
                  <c:v>23248</c:v>
                </c:pt>
                <c:pt idx="15545">
                  <c:v>23249</c:v>
                </c:pt>
                <c:pt idx="15546">
                  <c:v>23250</c:v>
                </c:pt>
                <c:pt idx="15547">
                  <c:v>23251</c:v>
                </c:pt>
                <c:pt idx="15548">
                  <c:v>23252</c:v>
                </c:pt>
                <c:pt idx="15549">
                  <c:v>23253</c:v>
                </c:pt>
                <c:pt idx="15550">
                  <c:v>23254</c:v>
                </c:pt>
                <c:pt idx="15551">
                  <c:v>23255</c:v>
                </c:pt>
                <c:pt idx="15552">
                  <c:v>23256</c:v>
                </c:pt>
                <c:pt idx="15553">
                  <c:v>23257</c:v>
                </c:pt>
                <c:pt idx="15554">
                  <c:v>23258</c:v>
                </c:pt>
                <c:pt idx="15555">
                  <c:v>23259</c:v>
                </c:pt>
                <c:pt idx="15556">
                  <c:v>23260</c:v>
                </c:pt>
                <c:pt idx="15557">
                  <c:v>23261</c:v>
                </c:pt>
                <c:pt idx="15558">
                  <c:v>23262</c:v>
                </c:pt>
                <c:pt idx="15559">
                  <c:v>23263</c:v>
                </c:pt>
                <c:pt idx="15560">
                  <c:v>23264</c:v>
                </c:pt>
                <c:pt idx="15561">
                  <c:v>23265</c:v>
                </c:pt>
                <c:pt idx="15562">
                  <c:v>23266</c:v>
                </c:pt>
                <c:pt idx="15563">
                  <c:v>23267</c:v>
                </c:pt>
                <c:pt idx="15564">
                  <c:v>23268</c:v>
                </c:pt>
                <c:pt idx="15565">
                  <c:v>23269</c:v>
                </c:pt>
                <c:pt idx="15566">
                  <c:v>23270</c:v>
                </c:pt>
                <c:pt idx="15567">
                  <c:v>23271</c:v>
                </c:pt>
                <c:pt idx="15568">
                  <c:v>23272</c:v>
                </c:pt>
                <c:pt idx="15569">
                  <c:v>23273</c:v>
                </c:pt>
                <c:pt idx="15570">
                  <c:v>23274</c:v>
                </c:pt>
                <c:pt idx="15571">
                  <c:v>23275</c:v>
                </c:pt>
                <c:pt idx="15572">
                  <c:v>23276</c:v>
                </c:pt>
                <c:pt idx="15573">
                  <c:v>23277</c:v>
                </c:pt>
                <c:pt idx="15574">
                  <c:v>23278</c:v>
                </c:pt>
                <c:pt idx="15575">
                  <c:v>23279</c:v>
                </c:pt>
                <c:pt idx="15576">
                  <c:v>23280</c:v>
                </c:pt>
                <c:pt idx="15577">
                  <c:v>23281</c:v>
                </c:pt>
                <c:pt idx="15578">
                  <c:v>23282</c:v>
                </c:pt>
                <c:pt idx="15579">
                  <c:v>23283</c:v>
                </c:pt>
                <c:pt idx="15580">
                  <c:v>23284</c:v>
                </c:pt>
                <c:pt idx="15581">
                  <c:v>23285</c:v>
                </c:pt>
                <c:pt idx="15582">
                  <c:v>23286</c:v>
                </c:pt>
                <c:pt idx="15583">
                  <c:v>23287</c:v>
                </c:pt>
                <c:pt idx="15584">
                  <c:v>23288</c:v>
                </c:pt>
                <c:pt idx="15585">
                  <c:v>23289</c:v>
                </c:pt>
                <c:pt idx="15586">
                  <c:v>23290</c:v>
                </c:pt>
                <c:pt idx="15587">
                  <c:v>23291</c:v>
                </c:pt>
                <c:pt idx="15588">
                  <c:v>23292</c:v>
                </c:pt>
                <c:pt idx="15589">
                  <c:v>23293</c:v>
                </c:pt>
                <c:pt idx="15590">
                  <c:v>23294</c:v>
                </c:pt>
                <c:pt idx="15591">
                  <c:v>23295</c:v>
                </c:pt>
                <c:pt idx="15592">
                  <c:v>23296</c:v>
                </c:pt>
                <c:pt idx="15593">
                  <c:v>23297</c:v>
                </c:pt>
                <c:pt idx="15594">
                  <c:v>23298</c:v>
                </c:pt>
                <c:pt idx="15595">
                  <c:v>23299</c:v>
                </c:pt>
                <c:pt idx="15596">
                  <c:v>23300</c:v>
                </c:pt>
                <c:pt idx="15597">
                  <c:v>23301</c:v>
                </c:pt>
                <c:pt idx="15598">
                  <c:v>23302</c:v>
                </c:pt>
                <c:pt idx="15599">
                  <c:v>23303</c:v>
                </c:pt>
                <c:pt idx="15600">
                  <c:v>23304</c:v>
                </c:pt>
                <c:pt idx="15601">
                  <c:v>23305</c:v>
                </c:pt>
                <c:pt idx="15602">
                  <c:v>23306</c:v>
                </c:pt>
                <c:pt idx="15603">
                  <c:v>23307</c:v>
                </c:pt>
                <c:pt idx="15604">
                  <c:v>23308</c:v>
                </c:pt>
                <c:pt idx="15605">
                  <c:v>23309</c:v>
                </c:pt>
                <c:pt idx="15606">
                  <c:v>23310</c:v>
                </c:pt>
                <c:pt idx="15607">
                  <c:v>23311</c:v>
                </c:pt>
                <c:pt idx="15608">
                  <c:v>23312</c:v>
                </c:pt>
                <c:pt idx="15609">
                  <c:v>23313</c:v>
                </c:pt>
                <c:pt idx="15610">
                  <c:v>23314</c:v>
                </c:pt>
                <c:pt idx="15611">
                  <c:v>23315</c:v>
                </c:pt>
                <c:pt idx="15612">
                  <c:v>23316</c:v>
                </c:pt>
                <c:pt idx="15613">
                  <c:v>23317</c:v>
                </c:pt>
                <c:pt idx="15614">
                  <c:v>23318</c:v>
                </c:pt>
                <c:pt idx="15615">
                  <c:v>23319</c:v>
                </c:pt>
                <c:pt idx="15616">
                  <c:v>23320</c:v>
                </c:pt>
                <c:pt idx="15617">
                  <c:v>23321</c:v>
                </c:pt>
                <c:pt idx="15618">
                  <c:v>23322</c:v>
                </c:pt>
                <c:pt idx="15619">
                  <c:v>23323</c:v>
                </c:pt>
                <c:pt idx="15620">
                  <c:v>23324</c:v>
                </c:pt>
                <c:pt idx="15621">
                  <c:v>23325</c:v>
                </c:pt>
                <c:pt idx="15622">
                  <c:v>23326</c:v>
                </c:pt>
                <c:pt idx="15623">
                  <c:v>23327</c:v>
                </c:pt>
                <c:pt idx="15624">
                  <c:v>23328</c:v>
                </c:pt>
                <c:pt idx="15625">
                  <c:v>23329</c:v>
                </c:pt>
                <c:pt idx="15626">
                  <c:v>23330</c:v>
                </c:pt>
                <c:pt idx="15627">
                  <c:v>23331</c:v>
                </c:pt>
                <c:pt idx="15628">
                  <c:v>23332</c:v>
                </c:pt>
                <c:pt idx="15629">
                  <c:v>23333</c:v>
                </c:pt>
                <c:pt idx="15630">
                  <c:v>23334</c:v>
                </c:pt>
                <c:pt idx="15631">
                  <c:v>23335</c:v>
                </c:pt>
                <c:pt idx="15632">
                  <c:v>23336</c:v>
                </c:pt>
                <c:pt idx="15633">
                  <c:v>23337</c:v>
                </c:pt>
                <c:pt idx="15634">
                  <c:v>23338</c:v>
                </c:pt>
                <c:pt idx="15635">
                  <c:v>23339</c:v>
                </c:pt>
                <c:pt idx="15636">
                  <c:v>23340</c:v>
                </c:pt>
                <c:pt idx="15637">
                  <c:v>23341</c:v>
                </c:pt>
                <c:pt idx="15638">
                  <c:v>23342</c:v>
                </c:pt>
                <c:pt idx="15639">
                  <c:v>23343</c:v>
                </c:pt>
                <c:pt idx="15640">
                  <c:v>23344</c:v>
                </c:pt>
                <c:pt idx="15641">
                  <c:v>23345</c:v>
                </c:pt>
                <c:pt idx="15642">
                  <c:v>23346</c:v>
                </c:pt>
                <c:pt idx="15643">
                  <c:v>23347</c:v>
                </c:pt>
                <c:pt idx="15644">
                  <c:v>23348</c:v>
                </c:pt>
                <c:pt idx="15645">
                  <c:v>23349</c:v>
                </c:pt>
                <c:pt idx="15646">
                  <c:v>23350</c:v>
                </c:pt>
                <c:pt idx="15647">
                  <c:v>23351</c:v>
                </c:pt>
                <c:pt idx="15648">
                  <c:v>23352</c:v>
                </c:pt>
                <c:pt idx="15649">
                  <c:v>23353</c:v>
                </c:pt>
                <c:pt idx="15650">
                  <c:v>23354</c:v>
                </c:pt>
                <c:pt idx="15651">
                  <c:v>23355</c:v>
                </c:pt>
                <c:pt idx="15652">
                  <c:v>23356</c:v>
                </c:pt>
                <c:pt idx="15653">
                  <c:v>23357</c:v>
                </c:pt>
                <c:pt idx="15654">
                  <c:v>23358</c:v>
                </c:pt>
                <c:pt idx="15655">
                  <c:v>23359</c:v>
                </c:pt>
                <c:pt idx="15656">
                  <c:v>23360</c:v>
                </c:pt>
                <c:pt idx="15657">
                  <c:v>23361</c:v>
                </c:pt>
                <c:pt idx="15658">
                  <c:v>23362</c:v>
                </c:pt>
                <c:pt idx="15659">
                  <c:v>23363</c:v>
                </c:pt>
                <c:pt idx="15660">
                  <c:v>23364</c:v>
                </c:pt>
                <c:pt idx="15661">
                  <c:v>23365</c:v>
                </c:pt>
                <c:pt idx="15662">
                  <c:v>23366</c:v>
                </c:pt>
                <c:pt idx="15663">
                  <c:v>23367</c:v>
                </c:pt>
                <c:pt idx="15664">
                  <c:v>23368</c:v>
                </c:pt>
                <c:pt idx="15665">
                  <c:v>23369</c:v>
                </c:pt>
                <c:pt idx="15666">
                  <c:v>23370</c:v>
                </c:pt>
                <c:pt idx="15667">
                  <c:v>23371</c:v>
                </c:pt>
                <c:pt idx="15668">
                  <c:v>23372</c:v>
                </c:pt>
                <c:pt idx="15669">
                  <c:v>23373</c:v>
                </c:pt>
                <c:pt idx="15670">
                  <c:v>23374</c:v>
                </c:pt>
                <c:pt idx="15671">
                  <c:v>23375</c:v>
                </c:pt>
                <c:pt idx="15672">
                  <c:v>23376</c:v>
                </c:pt>
                <c:pt idx="15673">
                  <c:v>23377</c:v>
                </c:pt>
                <c:pt idx="15674">
                  <c:v>23378</c:v>
                </c:pt>
                <c:pt idx="15675">
                  <c:v>23379</c:v>
                </c:pt>
                <c:pt idx="15676">
                  <c:v>23380</c:v>
                </c:pt>
                <c:pt idx="15677">
                  <c:v>23381</c:v>
                </c:pt>
                <c:pt idx="15678">
                  <c:v>23382</c:v>
                </c:pt>
                <c:pt idx="15679">
                  <c:v>23383</c:v>
                </c:pt>
                <c:pt idx="15680">
                  <c:v>23384</c:v>
                </c:pt>
                <c:pt idx="15681">
                  <c:v>23385</c:v>
                </c:pt>
                <c:pt idx="15682">
                  <c:v>23386</c:v>
                </c:pt>
                <c:pt idx="15683">
                  <c:v>23387</c:v>
                </c:pt>
                <c:pt idx="15684">
                  <c:v>23388</c:v>
                </c:pt>
                <c:pt idx="15685">
                  <c:v>23389</c:v>
                </c:pt>
                <c:pt idx="15686">
                  <c:v>23390</c:v>
                </c:pt>
                <c:pt idx="15687">
                  <c:v>23391</c:v>
                </c:pt>
                <c:pt idx="15688">
                  <c:v>23392</c:v>
                </c:pt>
                <c:pt idx="15689">
                  <c:v>23393</c:v>
                </c:pt>
                <c:pt idx="15690">
                  <c:v>23394</c:v>
                </c:pt>
                <c:pt idx="15691">
                  <c:v>23395</c:v>
                </c:pt>
                <c:pt idx="15692">
                  <c:v>23396</c:v>
                </c:pt>
                <c:pt idx="15693">
                  <c:v>23397</c:v>
                </c:pt>
                <c:pt idx="15694">
                  <c:v>23398</c:v>
                </c:pt>
                <c:pt idx="15695">
                  <c:v>23399</c:v>
                </c:pt>
                <c:pt idx="15696">
                  <c:v>23400</c:v>
                </c:pt>
                <c:pt idx="15697">
                  <c:v>23401</c:v>
                </c:pt>
                <c:pt idx="15698">
                  <c:v>23402</c:v>
                </c:pt>
                <c:pt idx="15699">
                  <c:v>23403</c:v>
                </c:pt>
                <c:pt idx="15700">
                  <c:v>23404</c:v>
                </c:pt>
                <c:pt idx="15701">
                  <c:v>23405</c:v>
                </c:pt>
                <c:pt idx="15702">
                  <c:v>23406</c:v>
                </c:pt>
                <c:pt idx="15703">
                  <c:v>23407</c:v>
                </c:pt>
                <c:pt idx="15704">
                  <c:v>23408</c:v>
                </c:pt>
                <c:pt idx="15705">
                  <c:v>23409</c:v>
                </c:pt>
                <c:pt idx="15706">
                  <c:v>23410</c:v>
                </c:pt>
                <c:pt idx="15707">
                  <c:v>23411</c:v>
                </c:pt>
                <c:pt idx="15708">
                  <c:v>23412</c:v>
                </c:pt>
                <c:pt idx="15709">
                  <c:v>23413</c:v>
                </c:pt>
                <c:pt idx="15710">
                  <c:v>23414</c:v>
                </c:pt>
                <c:pt idx="15711">
                  <c:v>23415</c:v>
                </c:pt>
                <c:pt idx="15712">
                  <c:v>23416</c:v>
                </c:pt>
                <c:pt idx="15713">
                  <c:v>23417</c:v>
                </c:pt>
                <c:pt idx="15714">
                  <c:v>23418</c:v>
                </c:pt>
                <c:pt idx="15715">
                  <c:v>23419</c:v>
                </c:pt>
                <c:pt idx="15716">
                  <c:v>23420</c:v>
                </c:pt>
                <c:pt idx="15717">
                  <c:v>23421</c:v>
                </c:pt>
                <c:pt idx="15718">
                  <c:v>23422</c:v>
                </c:pt>
                <c:pt idx="15719">
                  <c:v>23423</c:v>
                </c:pt>
                <c:pt idx="15720">
                  <c:v>23424</c:v>
                </c:pt>
                <c:pt idx="15721">
                  <c:v>23425</c:v>
                </c:pt>
                <c:pt idx="15722">
                  <c:v>23426</c:v>
                </c:pt>
                <c:pt idx="15723">
                  <c:v>23427</c:v>
                </c:pt>
                <c:pt idx="15724">
                  <c:v>23428</c:v>
                </c:pt>
                <c:pt idx="15725">
                  <c:v>23429</c:v>
                </c:pt>
                <c:pt idx="15726">
                  <c:v>23430</c:v>
                </c:pt>
                <c:pt idx="15727">
                  <c:v>23431</c:v>
                </c:pt>
                <c:pt idx="15728">
                  <c:v>23432</c:v>
                </c:pt>
                <c:pt idx="15729">
                  <c:v>23433</c:v>
                </c:pt>
                <c:pt idx="15730">
                  <c:v>23434</c:v>
                </c:pt>
                <c:pt idx="15731">
                  <c:v>23435</c:v>
                </c:pt>
                <c:pt idx="15732">
                  <c:v>23436</c:v>
                </c:pt>
                <c:pt idx="15733">
                  <c:v>23437</c:v>
                </c:pt>
                <c:pt idx="15734">
                  <c:v>23438</c:v>
                </c:pt>
                <c:pt idx="15735">
                  <c:v>23439</c:v>
                </c:pt>
                <c:pt idx="15736">
                  <c:v>23440</c:v>
                </c:pt>
                <c:pt idx="15737">
                  <c:v>23441</c:v>
                </c:pt>
                <c:pt idx="15738">
                  <c:v>23442</c:v>
                </c:pt>
                <c:pt idx="15739">
                  <c:v>23443</c:v>
                </c:pt>
                <c:pt idx="15740">
                  <c:v>23444</c:v>
                </c:pt>
                <c:pt idx="15741">
                  <c:v>23445</c:v>
                </c:pt>
                <c:pt idx="15742">
                  <c:v>23446</c:v>
                </c:pt>
                <c:pt idx="15743">
                  <c:v>23447</c:v>
                </c:pt>
                <c:pt idx="15744">
                  <c:v>23448</c:v>
                </c:pt>
                <c:pt idx="15745">
                  <c:v>23449</c:v>
                </c:pt>
                <c:pt idx="15746">
                  <c:v>23450</c:v>
                </c:pt>
                <c:pt idx="15747">
                  <c:v>23451</c:v>
                </c:pt>
                <c:pt idx="15748">
                  <c:v>23452</c:v>
                </c:pt>
                <c:pt idx="15749">
                  <c:v>23453</c:v>
                </c:pt>
                <c:pt idx="15750">
                  <c:v>23454</c:v>
                </c:pt>
                <c:pt idx="15751">
                  <c:v>23455</c:v>
                </c:pt>
                <c:pt idx="15752">
                  <c:v>23456</c:v>
                </c:pt>
                <c:pt idx="15753">
                  <c:v>23457</c:v>
                </c:pt>
                <c:pt idx="15754">
                  <c:v>23458</c:v>
                </c:pt>
                <c:pt idx="15755">
                  <c:v>23459</c:v>
                </c:pt>
                <c:pt idx="15756">
                  <c:v>23460</c:v>
                </c:pt>
                <c:pt idx="15757">
                  <c:v>23461</c:v>
                </c:pt>
                <c:pt idx="15758">
                  <c:v>23462</c:v>
                </c:pt>
                <c:pt idx="15759">
                  <c:v>23463</c:v>
                </c:pt>
                <c:pt idx="15760">
                  <c:v>23464</c:v>
                </c:pt>
                <c:pt idx="15761">
                  <c:v>23465</c:v>
                </c:pt>
                <c:pt idx="15762">
                  <c:v>23466</c:v>
                </c:pt>
                <c:pt idx="15763">
                  <c:v>23467</c:v>
                </c:pt>
                <c:pt idx="15764">
                  <c:v>23468</c:v>
                </c:pt>
                <c:pt idx="15765">
                  <c:v>23469</c:v>
                </c:pt>
                <c:pt idx="15766">
                  <c:v>23470</c:v>
                </c:pt>
                <c:pt idx="15767">
                  <c:v>23471</c:v>
                </c:pt>
                <c:pt idx="15768">
                  <c:v>23472</c:v>
                </c:pt>
                <c:pt idx="15769">
                  <c:v>23473</c:v>
                </c:pt>
                <c:pt idx="15770">
                  <c:v>23474</c:v>
                </c:pt>
                <c:pt idx="15771">
                  <c:v>23475</c:v>
                </c:pt>
                <c:pt idx="15772">
                  <c:v>23476</c:v>
                </c:pt>
                <c:pt idx="15773">
                  <c:v>23477</c:v>
                </c:pt>
                <c:pt idx="15774">
                  <c:v>23478</c:v>
                </c:pt>
                <c:pt idx="15775">
                  <c:v>23479</c:v>
                </c:pt>
                <c:pt idx="15776">
                  <c:v>23480</c:v>
                </c:pt>
                <c:pt idx="15777">
                  <c:v>23481</c:v>
                </c:pt>
                <c:pt idx="15778">
                  <c:v>23482</c:v>
                </c:pt>
                <c:pt idx="15779">
                  <c:v>23483</c:v>
                </c:pt>
                <c:pt idx="15780">
                  <c:v>23484</c:v>
                </c:pt>
                <c:pt idx="15781">
                  <c:v>23485</c:v>
                </c:pt>
                <c:pt idx="15782">
                  <c:v>23486</c:v>
                </c:pt>
                <c:pt idx="15783">
                  <c:v>23487</c:v>
                </c:pt>
                <c:pt idx="15784">
                  <c:v>23488</c:v>
                </c:pt>
                <c:pt idx="15785">
                  <c:v>23489</c:v>
                </c:pt>
                <c:pt idx="15786">
                  <c:v>23490</c:v>
                </c:pt>
                <c:pt idx="15787">
                  <c:v>23491</c:v>
                </c:pt>
                <c:pt idx="15788">
                  <c:v>23492</c:v>
                </c:pt>
                <c:pt idx="15789">
                  <c:v>23493</c:v>
                </c:pt>
                <c:pt idx="15790">
                  <c:v>23494</c:v>
                </c:pt>
                <c:pt idx="15791">
                  <c:v>23495</c:v>
                </c:pt>
                <c:pt idx="15792">
                  <c:v>23496</c:v>
                </c:pt>
                <c:pt idx="15793">
                  <c:v>23497</c:v>
                </c:pt>
                <c:pt idx="15794">
                  <c:v>23498</c:v>
                </c:pt>
                <c:pt idx="15795">
                  <c:v>23499</c:v>
                </c:pt>
                <c:pt idx="15796">
                  <c:v>23500</c:v>
                </c:pt>
                <c:pt idx="15797">
                  <c:v>23501</c:v>
                </c:pt>
                <c:pt idx="15798">
                  <c:v>23502</c:v>
                </c:pt>
                <c:pt idx="15799">
                  <c:v>23503</c:v>
                </c:pt>
                <c:pt idx="15800">
                  <c:v>23504</c:v>
                </c:pt>
                <c:pt idx="15801">
                  <c:v>23505</c:v>
                </c:pt>
                <c:pt idx="15802">
                  <c:v>23506</c:v>
                </c:pt>
                <c:pt idx="15803">
                  <c:v>23507</c:v>
                </c:pt>
                <c:pt idx="15804">
                  <c:v>23508</c:v>
                </c:pt>
                <c:pt idx="15805">
                  <c:v>23509</c:v>
                </c:pt>
                <c:pt idx="15806">
                  <c:v>23510</c:v>
                </c:pt>
                <c:pt idx="15807">
                  <c:v>23511</c:v>
                </c:pt>
                <c:pt idx="15808">
                  <c:v>23512</c:v>
                </c:pt>
                <c:pt idx="15809">
                  <c:v>23513</c:v>
                </c:pt>
                <c:pt idx="15810">
                  <c:v>23514</c:v>
                </c:pt>
                <c:pt idx="15811">
                  <c:v>23515</c:v>
                </c:pt>
                <c:pt idx="15812">
                  <c:v>23516</c:v>
                </c:pt>
                <c:pt idx="15813">
                  <c:v>23517</c:v>
                </c:pt>
                <c:pt idx="15814">
                  <c:v>23518</c:v>
                </c:pt>
                <c:pt idx="15815">
                  <c:v>23519</c:v>
                </c:pt>
                <c:pt idx="15816">
                  <c:v>23520</c:v>
                </c:pt>
                <c:pt idx="15817">
                  <c:v>23521</c:v>
                </c:pt>
                <c:pt idx="15818">
                  <c:v>23522</c:v>
                </c:pt>
                <c:pt idx="15819">
                  <c:v>23523</c:v>
                </c:pt>
                <c:pt idx="15820">
                  <c:v>23524</c:v>
                </c:pt>
                <c:pt idx="15821">
                  <c:v>23525</c:v>
                </c:pt>
                <c:pt idx="15822">
                  <c:v>23526</c:v>
                </c:pt>
                <c:pt idx="15823">
                  <c:v>23527</c:v>
                </c:pt>
                <c:pt idx="15824">
                  <c:v>23528</c:v>
                </c:pt>
                <c:pt idx="15825">
                  <c:v>23529</c:v>
                </c:pt>
                <c:pt idx="15826">
                  <c:v>23530</c:v>
                </c:pt>
                <c:pt idx="15827">
                  <c:v>23531</c:v>
                </c:pt>
                <c:pt idx="15828">
                  <c:v>23532</c:v>
                </c:pt>
                <c:pt idx="15829">
                  <c:v>23533</c:v>
                </c:pt>
                <c:pt idx="15830">
                  <c:v>23534</c:v>
                </c:pt>
                <c:pt idx="15831">
                  <c:v>23535</c:v>
                </c:pt>
                <c:pt idx="15832">
                  <c:v>23536</c:v>
                </c:pt>
                <c:pt idx="15833">
                  <c:v>23537</c:v>
                </c:pt>
                <c:pt idx="15834">
                  <c:v>23538</c:v>
                </c:pt>
                <c:pt idx="15835">
                  <c:v>23539</c:v>
                </c:pt>
                <c:pt idx="15836">
                  <c:v>23540</c:v>
                </c:pt>
                <c:pt idx="15837">
                  <c:v>23541</c:v>
                </c:pt>
                <c:pt idx="15838">
                  <c:v>23542</c:v>
                </c:pt>
                <c:pt idx="15839">
                  <c:v>23543</c:v>
                </c:pt>
                <c:pt idx="15840">
                  <c:v>23544</c:v>
                </c:pt>
                <c:pt idx="15841">
                  <c:v>23545</c:v>
                </c:pt>
                <c:pt idx="15842">
                  <c:v>23546</c:v>
                </c:pt>
                <c:pt idx="15843">
                  <c:v>23547</c:v>
                </c:pt>
                <c:pt idx="15844">
                  <c:v>23548</c:v>
                </c:pt>
                <c:pt idx="15845">
                  <c:v>23549</c:v>
                </c:pt>
                <c:pt idx="15846">
                  <c:v>23550</c:v>
                </c:pt>
                <c:pt idx="15847">
                  <c:v>23551</c:v>
                </c:pt>
                <c:pt idx="15848">
                  <c:v>23552</c:v>
                </c:pt>
                <c:pt idx="15849">
                  <c:v>23553</c:v>
                </c:pt>
                <c:pt idx="15850">
                  <c:v>23554</c:v>
                </c:pt>
                <c:pt idx="15851">
                  <c:v>23555</c:v>
                </c:pt>
                <c:pt idx="15852">
                  <c:v>23556</c:v>
                </c:pt>
                <c:pt idx="15853">
                  <c:v>23557</c:v>
                </c:pt>
                <c:pt idx="15854">
                  <c:v>23558</c:v>
                </c:pt>
                <c:pt idx="15855">
                  <c:v>23559</c:v>
                </c:pt>
                <c:pt idx="15856">
                  <c:v>23560</c:v>
                </c:pt>
                <c:pt idx="15857">
                  <c:v>23561</c:v>
                </c:pt>
                <c:pt idx="15858">
                  <c:v>23562</c:v>
                </c:pt>
                <c:pt idx="15859">
                  <c:v>23563</c:v>
                </c:pt>
                <c:pt idx="15860">
                  <c:v>23564</c:v>
                </c:pt>
                <c:pt idx="15861">
                  <c:v>23565</c:v>
                </c:pt>
                <c:pt idx="15862">
                  <c:v>23566</c:v>
                </c:pt>
                <c:pt idx="15863">
                  <c:v>23567</c:v>
                </c:pt>
                <c:pt idx="15864">
                  <c:v>23568</c:v>
                </c:pt>
                <c:pt idx="15865">
                  <c:v>23569</c:v>
                </c:pt>
                <c:pt idx="15866">
                  <c:v>23570</c:v>
                </c:pt>
                <c:pt idx="15867">
                  <c:v>23571</c:v>
                </c:pt>
                <c:pt idx="15868">
                  <c:v>23572</c:v>
                </c:pt>
                <c:pt idx="15869">
                  <c:v>23573</c:v>
                </c:pt>
                <c:pt idx="15870">
                  <c:v>23574</c:v>
                </c:pt>
                <c:pt idx="15871">
                  <c:v>23575</c:v>
                </c:pt>
                <c:pt idx="15872">
                  <c:v>23576</c:v>
                </c:pt>
                <c:pt idx="15873">
                  <c:v>23577</c:v>
                </c:pt>
                <c:pt idx="15874">
                  <c:v>23578</c:v>
                </c:pt>
                <c:pt idx="15875">
                  <c:v>23579</c:v>
                </c:pt>
                <c:pt idx="15876">
                  <c:v>23580</c:v>
                </c:pt>
                <c:pt idx="15877">
                  <c:v>23581</c:v>
                </c:pt>
                <c:pt idx="15878">
                  <c:v>23582</c:v>
                </c:pt>
                <c:pt idx="15879">
                  <c:v>23583</c:v>
                </c:pt>
                <c:pt idx="15880">
                  <c:v>23584</c:v>
                </c:pt>
                <c:pt idx="15881">
                  <c:v>23585</c:v>
                </c:pt>
                <c:pt idx="15882">
                  <c:v>23586</c:v>
                </c:pt>
                <c:pt idx="15883">
                  <c:v>23587</c:v>
                </c:pt>
                <c:pt idx="15884">
                  <c:v>23588</c:v>
                </c:pt>
                <c:pt idx="15885">
                  <c:v>23589</c:v>
                </c:pt>
                <c:pt idx="15886">
                  <c:v>23590</c:v>
                </c:pt>
                <c:pt idx="15887">
                  <c:v>23591</c:v>
                </c:pt>
                <c:pt idx="15888">
                  <c:v>23592</c:v>
                </c:pt>
                <c:pt idx="15889">
                  <c:v>23593</c:v>
                </c:pt>
                <c:pt idx="15890">
                  <c:v>23594</c:v>
                </c:pt>
                <c:pt idx="15891">
                  <c:v>23595</c:v>
                </c:pt>
                <c:pt idx="15892">
                  <c:v>23596</c:v>
                </c:pt>
                <c:pt idx="15893">
                  <c:v>23597</c:v>
                </c:pt>
                <c:pt idx="15894">
                  <c:v>23598</c:v>
                </c:pt>
                <c:pt idx="15895">
                  <c:v>23599</c:v>
                </c:pt>
                <c:pt idx="15896">
                  <c:v>23600</c:v>
                </c:pt>
                <c:pt idx="15897">
                  <c:v>23601</c:v>
                </c:pt>
                <c:pt idx="15898">
                  <c:v>23602</c:v>
                </c:pt>
                <c:pt idx="15899">
                  <c:v>23603</c:v>
                </c:pt>
                <c:pt idx="15900">
                  <c:v>23604</c:v>
                </c:pt>
                <c:pt idx="15901">
                  <c:v>23605</c:v>
                </c:pt>
                <c:pt idx="15902">
                  <c:v>23606</c:v>
                </c:pt>
                <c:pt idx="15903">
                  <c:v>23607</c:v>
                </c:pt>
                <c:pt idx="15904">
                  <c:v>23608</c:v>
                </c:pt>
                <c:pt idx="15905">
                  <c:v>23609</c:v>
                </c:pt>
                <c:pt idx="15906">
                  <c:v>23610</c:v>
                </c:pt>
                <c:pt idx="15907">
                  <c:v>23611</c:v>
                </c:pt>
                <c:pt idx="15908">
                  <c:v>23612</c:v>
                </c:pt>
                <c:pt idx="15909">
                  <c:v>23613</c:v>
                </c:pt>
                <c:pt idx="15910">
                  <c:v>23614</c:v>
                </c:pt>
                <c:pt idx="15911">
                  <c:v>23615</c:v>
                </c:pt>
                <c:pt idx="15912">
                  <c:v>23616</c:v>
                </c:pt>
                <c:pt idx="15913">
                  <c:v>23617</c:v>
                </c:pt>
                <c:pt idx="15914">
                  <c:v>23618</c:v>
                </c:pt>
                <c:pt idx="15915">
                  <c:v>23619</c:v>
                </c:pt>
                <c:pt idx="15916">
                  <c:v>23620</c:v>
                </c:pt>
                <c:pt idx="15917">
                  <c:v>23621</c:v>
                </c:pt>
                <c:pt idx="15918">
                  <c:v>23622</c:v>
                </c:pt>
                <c:pt idx="15919">
                  <c:v>23623</c:v>
                </c:pt>
                <c:pt idx="15920">
                  <c:v>23624</c:v>
                </c:pt>
                <c:pt idx="15921">
                  <c:v>23625</c:v>
                </c:pt>
                <c:pt idx="15922">
                  <c:v>23626</c:v>
                </c:pt>
                <c:pt idx="15923">
                  <c:v>23627</c:v>
                </c:pt>
                <c:pt idx="15924">
                  <c:v>23628</c:v>
                </c:pt>
                <c:pt idx="15925">
                  <c:v>23629</c:v>
                </c:pt>
                <c:pt idx="15926">
                  <c:v>23630</c:v>
                </c:pt>
                <c:pt idx="15927">
                  <c:v>23631</c:v>
                </c:pt>
                <c:pt idx="15928">
                  <c:v>23632</c:v>
                </c:pt>
                <c:pt idx="15929">
                  <c:v>23633</c:v>
                </c:pt>
                <c:pt idx="15930">
                  <c:v>23634</c:v>
                </c:pt>
                <c:pt idx="15931">
                  <c:v>23635</c:v>
                </c:pt>
                <c:pt idx="15932">
                  <c:v>23636</c:v>
                </c:pt>
                <c:pt idx="15933">
                  <c:v>23637</c:v>
                </c:pt>
                <c:pt idx="15934">
                  <c:v>23638</c:v>
                </c:pt>
                <c:pt idx="15935">
                  <c:v>23639</c:v>
                </c:pt>
                <c:pt idx="15936">
                  <c:v>23640</c:v>
                </c:pt>
                <c:pt idx="15937">
                  <c:v>23641</c:v>
                </c:pt>
                <c:pt idx="15938">
                  <c:v>23642</c:v>
                </c:pt>
                <c:pt idx="15939">
                  <c:v>23643</c:v>
                </c:pt>
                <c:pt idx="15940">
                  <c:v>23644</c:v>
                </c:pt>
                <c:pt idx="15941">
                  <c:v>23645</c:v>
                </c:pt>
                <c:pt idx="15942">
                  <c:v>23646</c:v>
                </c:pt>
                <c:pt idx="15943">
                  <c:v>23647</c:v>
                </c:pt>
                <c:pt idx="15944">
                  <c:v>23648</c:v>
                </c:pt>
                <c:pt idx="15945">
                  <c:v>23649</c:v>
                </c:pt>
                <c:pt idx="15946">
                  <c:v>23650</c:v>
                </c:pt>
                <c:pt idx="15947">
                  <c:v>23651</c:v>
                </c:pt>
                <c:pt idx="15948">
                  <c:v>23652</c:v>
                </c:pt>
                <c:pt idx="15949">
                  <c:v>23653</c:v>
                </c:pt>
                <c:pt idx="15950">
                  <c:v>23654</c:v>
                </c:pt>
                <c:pt idx="15951">
                  <c:v>23655</c:v>
                </c:pt>
                <c:pt idx="15952">
                  <c:v>23656</c:v>
                </c:pt>
                <c:pt idx="15953">
                  <c:v>23657</c:v>
                </c:pt>
                <c:pt idx="15954">
                  <c:v>23658</c:v>
                </c:pt>
                <c:pt idx="15955">
                  <c:v>23659</c:v>
                </c:pt>
                <c:pt idx="15956">
                  <c:v>23660</c:v>
                </c:pt>
                <c:pt idx="15957">
                  <c:v>23661</c:v>
                </c:pt>
                <c:pt idx="15958">
                  <c:v>23662</c:v>
                </c:pt>
                <c:pt idx="15959">
                  <c:v>23663</c:v>
                </c:pt>
                <c:pt idx="15960">
                  <c:v>23664</c:v>
                </c:pt>
                <c:pt idx="15961">
                  <c:v>23665</c:v>
                </c:pt>
                <c:pt idx="15962">
                  <c:v>23666</c:v>
                </c:pt>
                <c:pt idx="15963">
                  <c:v>23667</c:v>
                </c:pt>
                <c:pt idx="15964">
                  <c:v>23668</c:v>
                </c:pt>
                <c:pt idx="15965">
                  <c:v>23669</c:v>
                </c:pt>
                <c:pt idx="15966">
                  <c:v>23670</c:v>
                </c:pt>
                <c:pt idx="15967">
                  <c:v>23671</c:v>
                </c:pt>
                <c:pt idx="15968">
                  <c:v>23672</c:v>
                </c:pt>
                <c:pt idx="15969">
                  <c:v>23673</c:v>
                </c:pt>
                <c:pt idx="15970">
                  <c:v>23674</c:v>
                </c:pt>
                <c:pt idx="15971">
                  <c:v>23675</c:v>
                </c:pt>
                <c:pt idx="15972">
                  <c:v>23676</c:v>
                </c:pt>
                <c:pt idx="15973">
                  <c:v>23677</c:v>
                </c:pt>
                <c:pt idx="15974">
                  <c:v>23678</c:v>
                </c:pt>
                <c:pt idx="15975">
                  <c:v>23679</c:v>
                </c:pt>
                <c:pt idx="15976">
                  <c:v>23680</c:v>
                </c:pt>
                <c:pt idx="15977">
                  <c:v>23681</c:v>
                </c:pt>
                <c:pt idx="15978">
                  <c:v>23682</c:v>
                </c:pt>
                <c:pt idx="15979">
                  <c:v>23683</c:v>
                </c:pt>
                <c:pt idx="15980">
                  <c:v>23684</c:v>
                </c:pt>
                <c:pt idx="15981">
                  <c:v>23685</c:v>
                </c:pt>
                <c:pt idx="15982">
                  <c:v>23686</c:v>
                </c:pt>
                <c:pt idx="15983">
                  <c:v>23687</c:v>
                </c:pt>
                <c:pt idx="15984">
                  <c:v>23688</c:v>
                </c:pt>
                <c:pt idx="15985">
                  <c:v>23689</c:v>
                </c:pt>
                <c:pt idx="15986">
                  <c:v>23690</c:v>
                </c:pt>
                <c:pt idx="15987">
                  <c:v>23691</c:v>
                </c:pt>
                <c:pt idx="15988">
                  <c:v>23692</c:v>
                </c:pt>
                <c:pt idx="15989">
                  <c:v>23693</c:v>
                </c:pt>
                <c:pt idx="15990">
                  <c:v>23694</c:v>
                </c:pt>
                <c:pt idx="15991">
                  <c:v>23695</c:v>
                </c:pt>
                <c:pt idx="15992">
                  <c:v>23696</c:v>
                </c:pt>
                <c:pt idx="15993">
                  <c:v>23697</c:v>
                </c:pt>
                <c:pt idx="15994">
                  <c:v>23698</c:v>
                </c:pt>
                <c:pt idx="15995">
                  <c:v>23699</c:v>
                </c:pt>
                <c:pt idx="15996">
                  <c:v>23700</c:v>
                </c:pt>
                <c:pt idx="15997">
                  <c:v>23701</c:v>
                </c:pt>
                <c:pt idx="15998">
                  <c:v>23702</c:v>
                </c:pt>
                <c:pt idx="15999">
                  <c:v>23703</c:v>
                </c:pt>
                <c:pt idx="16000">
                  <c:v>23704</c:v>
                </c:pt>
                <c:pt idx="16001">
                  <c:v>23705</c:v>
                </c:pt>
                <c:pt idx="16002">
                  <c:v>23706</c:v>
                </c:pt>
                <c:pt idx="16003">
                  <c:v>23707</c:v>
                </c:pt>
                <c:pt idx="16004">
                  <c:v>23708</c:v>
                </c:pt>
                <c:pt idx="16005">
                  <c:v>23709</c:v>
                </c:pt>
                <c:pt idx="16006">
                  <c:v>23710</c:v>
                </c:pt>
                <c:pt idx="16007">
                  <c:v>23711</c:v>
                </c:pt>
                <c:pt idx="16008">
                  <c:v>23712</c:v>
                </c:pt>
                <c:pt idx="16009">
                  <c:v>23713</c:v>
                </c:pt>
                <c:pt idx="16010">
                  <c:v>23714</c:v>
                </c:pt>
                <c:pt idx="16011">
                  <c:v>23715</c:v>
                </c:pt>
                <c:pt idx="16012">
                  <c:v>23716</c:v>
                </c:pt>
                <c:pt idx="16013">
                  <c:v>23717</c:v>
                </c:pt>
                <c:pt idx="16014">
                  <c:v>23718</c:v>
                </c:pt>
                <c:pt idx="16015">
                  <c:v>23719</c:v>
                </c:pt>
                <c:pt idx="16016">
                  <c:v>23720</c:v>
                </c:pt>
                <c:pt idx="16017">
                  <c:v>23721</c:v>
                </c:pt>
                <c:pt idx="16018">
                  <c:v>23722</c:v>
                </c:pt>
                <c:pt idx="16019">
                  <c:v>23723</c:v>
                </c:pt>
                <c:pt idx="16020">
                  <c:v>23724</c:v>
                </c:pt>
                <c:pt idx="16021">
                  <c:v>23725</c:v>
                </c:pt>
                <c:pt idx="16022">
                  <c:v>23726</c:v>
                </c:pt>
                <c:pt idx="16023">
                  <c:v>23727</c:v>
                </c:pt>
                <c:pt idx="16024">
                  <c:v>23728</c:v>
                </c:pt>
                <c:pt idx="16025">
                  <c:v>23729</c:v>
                </c:pt>
                <c:pt idx="16026">
                  <c:v>23730</c:v>
                </c:pt>
                <c:pt idx="16027">
                  <c:v>23731</c:v>
                </c:pt>
                <c:pt idx="16028">
                  <c:v>23732</c:v>
                </c:pt>
                <c:pt idx="16029">
                  <c:v>23733</c:v>
                </c:pt>
                <c:pt idx="16030">
                  <c:v>23734</c:v>
                </c:pt>
                <c:pt idx="16031">
                  <c:v>23735</c:v>
                </c:pt>
                <c:pt idx="16032">
                  <c:v>23736</c:v>
                </c:pt>
                <c:pt idx="16033">
                  <c:v>23737</c:v>
                </c:pt>
                <c:pt idx="16034">
                  <c:v>23738</c:v>
                </c:pt>
                <c:pt idx="16035">
                  <c:v>23739</c:v>
                </c:pt>
                <c:pt idx="16036">
                  <c:v>23740</c:v>
                </c:pt>
                <c:pt idx="16037">
                  <c:v>23741</c:v>
                </c:pt>
                <c:pt idx="16038">
                  <c:v>23742</c:v>
                </c:pt>
                <c:pt idx="16039">
                  <c:v>23743</c:v>
                </c:pt>
                <c:pt idx="16040">
                  <c:v>23744</c:v>
                </c:pt>
                <c:pt idx="16041">
                  <c:v>23745</c:v>
                </c:pt>
                <c:pt idx="16042">
                  <c:v>23746</c:v>
                </c:pt>
                <c:pt idx="16043">
                  <c:v>23747</c:v>
                </c:pt>
                <c:pt idx="16044">
                  <c:v>23748</c:v>
                </c:pt>
                <c:pt idx="16045">
                  <c:v>23749</c:v>
                </c:pt>
                <c:pt idx="16046">
                  <c:v>23750</c:v>
                </c:pt>
                <c:pt idx="16047">
                  <c:v>23751</c:v>
                </c:pt>
                <c:pt idx="16048">
                  <c:v>23752</c:v>
                </c:pt>
                <c:pt idx="16049">
                  <c:v>23753</c:v>
                </c:pt>
                <c:pt idx="16050">
                  <c:v>23754</c:v>
                </c:pt>
                <c:pt idx="16051">
                  <c:v>23755</c:v>
                </c:pt>
                <c:pt idx="16052">
                  <c:v>23756</c:v>
                </c:pt>
                <c:pt idx="16053">
                  <c:v>23757</c:v>
                </c:pt>
                <c:pt idx="16054">
                  <c:v>23758</c:v>
                </c:pt>
                <c:pt idx="16055">
                  <c:v>23759</c:v>
                </c:pt>
                <c:pt idx="16056">
                  <c:v>23760</c:v>
                </c:pt>
                <c:pt idx="16057">
                  <c:v>23761</c:v>
                </c:pt>
                <c:pt idx="16058">
                  <c:v>23762</c:v>
                </c:pt>
                <c:pt idx="16059">
                  <c:v>23763</c:v>
                </c:pt>
                <c:pt idx="16060">
                  <c:v>23764</c:v>
                </c:pt>
                <c:pt idx="16061">
                  <c:v>23765</c:v>
                </c:pt>
                <c:pt idx="16062">
                  <c:v>23766</c:v>
                </c:pt>
                <c:pt idx="16063">
                  <c:v>23767</c:v>
                </c:pt>
                <c:pt idx="16064">
                  <c:v>23768</c:v>
                </c:pt>
                <c:pt idx="16065">
                  <c:v>23769</c:v>
                </c:pt>
                <c:pt idx="16066">
                  <c:v>23770</c:v>
                </c:pt>
                <c:pt idx="16067">
                  <c:v>23771</c:v>
                </c:pt>
                <c:pt idx="16068">
                  <c:v>23772</c:v>
                </c:pt>
                <c:pt idx="16069">
                  <c:v>23773</c:v>
                </c:pt>
                <c:pt idx="16070">
                  <c:v>23774</c:v>
                </c:pt>
                <c:pt idx="16071">
                  <c:v>23775</c:v>
                </c:pt>
                <c:pt idx="16072">
                  <c:v>23776</c:v>
                </c:pt>
                <c:pt idx="16073">
                  <c:v>23777</c:v>
                </c:pt>
                <c:pt idx="16074">
                  <c:v>23778</c:v>
                </c:pt>
                <c:pt idx="16075">
                  <c:v>23779</c:v>
                </c:pt>
                <c:pt idx="16076">
                  <c:v>23780</c:v>
                </c:pt>
                <c:pt idx="16077">
                  <c:v>23781</c:v>
                </c:pt>
                <c:pt idx="16078">
                  <c:v>23782</c:v>
                </c:pt>
                <c:pt idx="16079">
                  <c:v>23783</c:v>
                </c:pt>
                <c:pt idx="16080">
                  <c:v>23784</c:v>
                </c:pt>
                <c:pt idx="16081">
                  <c:v>23785</c:v>
                </c:pt>
                <c:pt idx="16082">
                  <c:v>23786</c:v>
                </c:pt>
                <c:pt idx="16083">
                  <c:v>23787</c:v>
                </c:pt>
                <c:pt idx="16084">
                  <c:v>23788</c:v>
                </c:pt>
                <c:pt idx="16085">
                  <c:v>23789</c:v>
                </c:pt>
                <c:pt idx="16086">
                  <c:v>23790</c:v>
                </c:pt>
                <c:pt idx="16087">
                  <c:v>23791</c:v>
                </c:pt>
                <c:pt idx="16088">
                  <c:v>23792</c:v>
                </c:pt>
                <c:pt idx="16089">
                  <c:v>23793</c:v>
                </c:pt>
                <c:pt idx="16090">
                  <c:v>23794</c:v>
                </c:pt>
                <c:pt idx="16091">
                  <c:v>23795</c:v>
                </c:pt>
                <c:pt idx="16092">
                  <c:v>23796</c:v>
                </c:pt>
                <c:pt idx="16093">
                  <c:v>23797</c:v>
                </c:pt>
                <c:pt idx="16094">
                  <c:v>23798</c:v>
                </c:pt>
                <c:pt idx="16095">
                  <c:v>23799</c:v>
                </c:pt>
                <c:pt idx="16096">
                  <c:v>23800</c:v>
                </c:pt>
                <c:pt idx="16097">
                  <c:v>23801</c:v>
                </c:pt>
                <c:pt idx="16098">
                  <c:v>23802</c:v>
                </c:pt>
                <c:pt idx="16099">
                  <c:v>23803</c:v>
                </c:pt>
                <c:pt idx="16100">
                  <c:v>23804</c:v>
                </c:pt>
                <c:pt idx="16101">
                  <c:v>23805</c:v>
                </c:pt>
                <c:pt idx="16102">
                  <c:v>23806</c:v>
                </c:pt>
                <c:pt idx="16103">
                  <c:v>23807</c:v>
                </c:pt>
                <c:pt idx="16104">
                  <c:v>23808</c:v>
                </c:pt>
                <c:pt idx="16105">
                  <c:v>23809</c:v>
                </c:pt>
                <c:pt idx="16106">
                  <c:v>23810</c:v>
                </c:pt>
                <c:pt idx="16107">
                  <c:v>23811</c:v>
                </c:pt>
                <c:pt idx="16108">
                  <c:v>23812</c:v>
                </c:pt>
                <c:pt idx="16109">
                  <c:v>23813</c:v>
                </c:pt>
                <c:pt idx="16110">
                  <c:v>23814</c:v>
                </c:pt>
                <c:pt idx="16111">
                  <c:v>23815</c:v>
                </c:pt>
                <c:pt idx="16112">
                  <c:v>23816</c:v>
                </c:pt>
                <c:pt idx="16113">
                  <c:v>23817</c:v>
                </c:pt>
                <c:pt idx="16114">
                  <c:v>23818</c:v>
                </c:pt>
                <c:pt idx="16115">
                  <c:v>23819</c:v>
                </c:pt>
                <c:pt idx="16116">
                  <c:v>23820</c:v>
                </c:pt>
                <c:pt idx="16117">
                  <c:v>23821</c:v>
                </c:pt>
                <c:pt idx="16118">
                  <c:v>23822</c:v>
                </c:pt>
                <c:pt idx="16119">
                  <c:v>23823</c:v>
                </c:pt>
                <c:pt idx="16120">
                  <c:v>23824</c:v>
                </c:pt>
                <c:pt idx="16121">
                  <c:v>23825</c:v>
                </c:pt>
                <c:pt idx="16122">
                  <c:v>23826</c:v>
                </c:pt>
                <c:pt idx="16123">
                  <c:v>23827</c:v>
                </c:pt>
                <c:pt idx="16124">
                  <c:v>23828</c:v>
                </c:pt>
                <c:pt idx="16125">
                  <c:v>23829</c:v>
                </c:pt>
                <c:pt idx="16126">
                  <c:v>23830</c:v>
                </c:pt>
                <c:pt idx="16127">
                  <c:v>23831</c:v>
                </c:pt>
                <c:pt idx="16128">
                  <c:v>23832</c:v>
                </c:pt>
                <c:pt idx="16129">
                  <c:v>23833</c:v>
                </c:pt>
                <c:pt idx="16130">
                  <c:v>23834</c:v>
                </c:pt>
                <c:pt idx="16131">
                  <c:v>23835</c:v>
                </c:pt>
                <c:pt idx="16132">
                  <c:v>23836</c:v>
                </c:pt>
                <c:pt idx="16133">
                  <c:v>23837</c:v>
                </c:pt>
                <c:pt idx="16134">
                  <c:v>23838</c:v>
                </c:pt>
                <c:pt idx="16135">
                  <c:v>23839</c:v>
                </c:pt>
                <c:pt idx="16136">
                  <c:v>23840</c:v>
                </c:pt>
                <c:pt idx="16137">
                  <c:v>23841</c:v>
                </c:pt>
                <c:pt idx="16138">
                  <c:v>23842</c:v>
                </c:pt>
                <c:pt idx="16139">
                  <c:v>23843</c:v>
                </c:pt>
                <c:pt idx="16140">
                  <c:v>23844</c:v>
                </c:pt>
                <c:pt idx="16141">
                  <c:v>23845</c:v>
                </c:pt>
                <c:pt idx="16142">
                  <c:v>23846</c:v>
                </c:pt>
                <c:pt idx="16143">
                  <c:v>23847</c:v>
                </c:pt>
                <c:pt idx="16144">
                  <c:v>23848</c:v>
                </c:pt>
                <c:pt idx="16145">
                  <c:v>23849</c:v>
                </c:pt>
                <c:pt idx="16146">
                  <c:v>23850</c:v>
                </c:pt>
                <c:pt idx="16147">
                  <c:v>23851</c:v>
                </c:pt>
                <c:pt idx="16148">
                  <c:v>23852</c:v>
                </c:pt>
                <c:pt idx="16149">
                  <c:v>23853</c:v>
                </c:pt>
                <c:pt idx="16150">
                  <c:v>23854</c:v>
                </c:pt>
                <c:pt idx="16151">
                  <c:v>23855</c:v>
                </c:pt>
                <c:pt idx="16152">
                  <c:v>23856</c:v>
                </c:pt>
                <c:pt idx="16153">
                  <c:v>23857</c:v>
                </c:pt>
                <c:pt idx="16154">
                  <c:v>23858</c:v>
                </c:pt>
                <c:pt idx="16155">
                  <c:v>23859</c:v>
                </c:pt>
                <c:pt idx="16156">
                  <c:v>23860</c:v>
                </c:pt>
                <c:pt idx="16157">
                  <c:v>23861</c:v>
                </c:pt>
                <c:pt idx="16158">
                  <c:v>23862</c:v>
                </c:pt>
                <c:pt idx="16159">
                  <c:v>23863</c:v>
                </c:pt>
                <c:pt idx="16160">
                  <c:v>23864</c:v>
                </c:pt>
                <c:pt idx="16161">
                  <c:v>23865</c:v>
                </c:pt>
                <c:pt idx="16162">
                  <c:v>23866</c:v>
                </c:pt>
                <c:pt idx="16163">
                  <c:v>23867</c:v>
                </c:pt>
                <c:pt idx="16164">
                  <c:v>23868</c:v>
                </c:pt>
                <c:pt idx="16165">
                  <c:v>23869</c:v>
                </c:pt>
                <c:pt idx="16166">
                  <c:v>23870</c:v>
                </c:pt>
                <c:pt idx="16167">
                  <c:v>23871</c:v>
                </c:pt>
                <c:pt idx="16168">
                  <c:v>23872</c:v>
                </c:pt>
                <c:pt idx="16169">
                  <c:v>23873</c:v>
                </c:pt>
                <c:pt idx="16170">
                  <c:v>23874</c:v>
                </c:pt>
                <c:pt idx="16171">
                  <c:v>23875</c:v>
                </c:pt>
                <c:pt idx="16172">
                  <c:v>23876</c:v>
                </c:pt>
                <c:pt idx="16173">
                  <c:v>23877</c:v>
                </c:pt>
                <c:pt idx="16174">
                  <c:v>23878</c:v>
                </c:pt>
                <c:pt idx="16175">
                  <c:v>23879</c:v>
                </c:pt>
                <c:pt idx="16176">
                  <c:v>23880</c:v>
                </c:pt>
                <c:pt idx="16177">
                  <c:v>23881</c:v>
                </c:pt>
                <c:pt idx="16178">
                  <c:v>23882</c:v>
                </c:pt>
                <c:pt idx="16179">
                  <c:v>23883</c:v>
                </c:pt>
                <c:pt idx="16180">
                  <c:v>23884</c:v>
                </c:pt>
                <c:pt idx="16181">
                  <c:v>23885</c:v>
                </c:pt>
                <c:pt idx="16182">
                  <c:v>23886</c:v>
                </c:pt>
                <c:pt idx="16183">
                  <c:v>23887</c:v>
                </c:pt>
                <c:pt idx="16184">
                  <c:v>23888</c:v>
                </c:pt>
                <c:pt idx="16185">
                  <c:v>23889</c:v>
                </c:pt>
                <c:pt idx="16186">
                  <c:v>23890</c:v>
                </c:pt>
                <c:pt idx="16187">
                  <c:v>23891</c:v>
                </c:pt>
                <c:pt idx="16188">
                  <c:v>23892</c:v>
                </c:pt>
                <c:pt idx="16189">
                  <c:v>23893</c:v>
                </c:pt>
                <c:pt idx="16190">
                  <c:v>23894</c:v>
                </c:pt>
                <c:pt idx="16191">
                  <c:v>23895</c:v>
                </c:pt>
                <c:pt idx="16192">
                  <c:v>23896</c:v>
                </c:pt>
                <c:pt idx="16193">
                  <c:v>23897</c:v>
                </c:pt>
                <c:pt idx="16194">
                  <c:v>23898</c:v>
                </c:pt>
                <c:pt idx="16195">
                  <c:v>23899</c:v>
                </c:pt>
                <c:pt idx="16196">
                  <c:v>23900</c:v>
                </c:pt>
                <c:pt idx="16197">
                  <c:v>23901</c:v>
                </c:pt>
                <c:pt idx="16198">
                  <c:v>23902</c:v>
                </c:pt>
                <c:pt idx="16199">
                  <c:v>23903</c:v>
                </c:pt>
                <c:pt idx="16200">
                  <c:v>23904</c:v>
                </c:pt>
                <c:pt idx="16201">
                  <c:v>23905</c:v>
                </c:pt>
                <c:pt idx="16202">
                  <c:v>23906</c:v>
                </c:pt>
                <c:pt idx="16203">
                  <c:v>23907</c:v>
                </c:pt>
                <c:pt idx="16204">
                  <c:v>23908</c:v>
                </c:pt>
                <c:pt idx="16205">
                  <c:v>23909</c:v>
                </c:pt>
                <c:pt idx="16206">
                  <c:v>23910</c:v>
                </c:pt>
                <c:pt idx="16207">
                  <c:v>23911</c:v>
                </c:pt>
                <c:pt idx="16208">
                  <c:v>23912</c:v>
                </c:pt>
                <c:pt idx="16209">
                  <c:v>23913</c:v>
                </c:pt>
                <c:pt idx="16210">
                  <c:v>23914</c:v>
                </c:pt>
                <c:pt idx="16211">
                  <c:v>23915</c:v>
                </c:pt>
                <c:pt idx="16212">
                  <c:v>23916</c:v>
                </c:pt>
                <c:pt idx="16213">
                  <c:v>23917</c:v>
                </c:pt>
                <c:pt idx="16214">
                  <c:v>23918</c:v>
                </c:pt>
                <c:pt idx="16215">
                  <c:v>23919</c:v>
                </c:pt>
                <c:pt idx="16216">
                  <c:v>23920</c:v>
                </c:pt>
                <c:pt idx="16217">
                  <c:v>23921</c:v>
                </c:pt>
                <c:pt idx="16218">
                  <c:v>23922</c:v>
                </c:pt>
                <c:pt idx="16219">
                  <c:v>23923</c:v>
                </c:pt>
                <c:pt idx="16220">
                  <c:v>23924</c:v>
                </c:pt>
                <c:pt idx="16221">
                  <c:v>23925</c:v>
                </c:pt>
                <c:pt idx="16222">
                  <c:v>23926</c:v>
                </c:pt>
                <c:pt idx="16223">
                  <c:v>23927</c:v>
                </c:pt>
                <c:pt idx="16224">
                  <c:v>23928</c:v>
                </c:pt>
                <c:pt idx="16225">
                  <c:v>23929</c:v>
                </c:pt>
                <c:pt idx="16226">
                  <c:v>23930</c:v>
                </c:pt>
                <c:pt idx="16227">
                  <c:v>23931</c:v>
                </c:pt>
                <c:pt idx="16228">
                  <c:v>23932</c:v>
                </c:pt>
                <c:pt idx="16229">
                  <c:v>23933</c:v>
                </c:pt>
                <c:pt idx="16230">
                  <c:v>23934</c:v>
                </c:pt>
                <c:pt idx="16231">
                  <c:v>23935</c:v>
                </c:pt>
                <c:pt idx="16232">
                  <c:v>23936</c:v>
                </c:pt>
                <c:pt idx="16233">
                  <c:v>23937</c:v>
                </c:pt>
                <c:pt idx="16234">
                  <c:v>23938</c:v>
                </c:pt>
                <c:pt idx="16235">
                  <c:v>23939</c:v>
                </c:pt>
                <c:pt idx="16236">
                  <c:v>23940</c:v>
                </c:pt>
                <c:pt idx="16237">
                  <c:v>23941</c:v>
                </c:pt>
                <c:pt idx="16238">
                  <c:v>23942</c:v>
                </c:pt>
                <c:pt idx="16239">
                  <c:v>23943</c:v>
                </c:pt>
                <c:pt idx="16240">
                  <c:v>23944</c:v>
                </c:pt>
                <c:pt idx="16241">
                  <c:v>23945</c:v>
                </c:pt>
                <c:pt idx="16242">
                  <c:v>23946</c:v>
                </c:pt>
                <c:pt idx="16243">
                  <c:v>23947</c:v>
                </c:pt>
                <c:pt idx="16244">
                  <c:v>23948</c:v>
                </c:pt>
                <c:pt idx="16245">
                  <c:v>23949</c:v>
                </c:pt>
                <c:pt idx="16246">
                  <c:v>23950</c:v>
                </c:pt>
                <c:pt idx="16247">
                  <c:v>23951</c:v>
                </c:pt>
                <c:pt idx="16248">
                  <c:v>23952</c:v>
                </c:pt>
                <c:pt idx="16249">
                  <c:v>23953</c:v>
                </c:pt>
                <c:pt idx="16250">
                  <c:v>23954</c:v>
                </c:pt>
                <c:pt idx="16251">
                  <c:v>23955</c:v>
                </c:pt>
                <c:pt idx="16252">
                  <c:v>23956</c:v>
                </c:pt>
                <c:pt idx="16253">
                  <c:v>23957</c:v>
                </c:pt>
                <c:pt idx="16254">
                  <c:v>23958</c:v>
                </c:pt>
                <c:pt idx="16255">
                  <c:v>23959</c:v>
                </c:pt>
                <c:pt idx="16256">
                  <c:v>23960</c:v>
                </c:pt>
                <c:pt idx="16257">
                  <c:v>23961</c:v>
                </c:pt>
                <c:pt idx="16258">
                  <c:v>23962</c:v>
                </c:pt>
                <c:pt idx="16259">
                  <c:v>23963</c:v>
                </c:pt>
                <c:pt idx="16260">
                  <c:v>23964</c:v>
                </c:pt>
                <c:pt idx="16261">
                  <c:v>23965</c:v>
                </c:pt>
                <c:pt idx="16262">
                  <c:v>23966</c:v>
                </c:pt>
                <c:pt idx="16263">
                  <c:v>23967</c:v>
                </c:pt>
                <c:pt idx="16264">
                  <c:v>23968</c:v>
                </c:pt>
                <c:pt idx="16265">
                  <c:v>23969</c:v>
                </c:pt>
                <c:pt idx="16266">
                  <c:v>23970</c:v>
                </c:pt>
                <c:pt idx="16267">
                  <c:v>23971</c:v>
                </c:pt>
                <c:pt idx="16268">
                  <c:v>23972</c:v>
                </c:pt>
                <c:pt idx="16269">
                  <c:v>23973</c:v>
                </c:pt>
                <c:pt idx="16270">
                  <c:v>23974</c:v>
                </c:pt>
                <c:pt idx="16271">
                  <c:v>23975</c:v>
                </c:pt>
                <c:pt idx="16272">
                  <c:v>23976</c:v>
                </c:pt>
                <c:pt idx="16273">
                  <c:v>23977</c:v>
                </c:pt>
                <c:pt idx="16274">
                  <c:v>23978</c:v>
                </c:pt>
                <c:pt idx="16275">
                  <c:v>23979</c:v>
                </c:pt>
                <c:pt idx="16276">
                  <c:v>23980</c:v>
                </c:pt>
                <c:pt idx="16277">
                  <c:v>23981</c:v>
                </c:pt>
                <c:pt idx="16278">
                  <c:v>23982</c:v>
                </c:pt>
                <c:pt idx="16279">
                  <c:v>23983</c:v>
                </c:pt>
                <c:pt idx="16280">
                  <c:v>23984</c:v>
                </c:pt>
                <c:pt idx="16281">
                  <c:v>23985</c:v>
                </c:pt>
                <c:pt idx="16282">
                  <c:v>23986</c:v>
                </c:pt>
                <c:pt idx="16283">
                  <c:v>23987</c:v>
                </c:pt>
                <c:pt idx="16284">
                  <c:v>23988</c:v>
                </c:pt>
                <c:pt idx="16285">
                  <c:v>23989</c:v>
                </c:pt>
                <c:pt idx="16286">
                  <c:v>23990</c:v>
                </c:pt>
                <c:pt idx="16287">
                  <c:v>23991</c:v>
                </c:pt>
                <c:pt idx="16288">
                  <c:v>23992</c:v>
                </c:pt>
                <c:pt idx="16289">
                  <c:v>23993</c:v>
                </c:pt>
                <c:pt idx="16290">
                  <c:v>23994</c:v>
                </c:pt>
                <c:pt idx="16291">
                  <c:v>23995</c:v>
                </c:pt>
                <c:pt idx="16292">
                  <c:v>23996</c:v>
                </c:pt>
                <c:pt idx="16293">
                  <c:v>23997</c:v>
                </c:pt>
                <c:pt idx="16294">
                  <c:v>23998</c:v>
                </c:pt>
                <c:pt idx="16295">
                  <c:v>23999</c:v>
                </c:pt>
                <c:pt idx="16296">
                  <c:v>24000</c:v>
                </c:pt>
                <c:pt idx="16297">
                  <c:v>24001</c:v>
                </c:pt>
                <c:pt idx="16298">
                  <c:v>24002</c:v>
                </c:pt>
                <c:pt idx="16299">
                  <c:v>24003</c:v>
                </c:pt>
                <c:pt idx="16300">
                  <c:v>24004</c:v>
                </c:pt>
                <c:pt idx="16301">
                  <c:v>24005</c:v>
                </c:pt>
                <c:pt idx="16302">
                  <c:v>24006</c:v>
                </c:pt>
                <c:pt idx="16303">
                  <c:v>24007</c:v>
                </c:pt>
                <c:pt idx="16304">
                  <c:v>24008</c:v>
                </c:pt>
                <c:pt idx="16305">
                  <c:v>24009</c:v>
                </c:pt>
                <c:pt idx="16306">
                  <c:v>24010</c:v>
                </c:pt>
                <c:pt idx="16307">
                  <c:v>24011</c:v>
                </c:pt>
                <c:pt idx="16308">
                  <c:v>24012</c:v>
                </c:pt>
                <c:pt idx="16309">
                  <c:v>24013</c:v>
                </c:pt>
                <c:pt idx="16310">
                  <c:v>24014</c:v>
                </c:pt>
                <c:pt idx="16311">
                  <c:v>24015</c:v>
                </c:pt>
                <c:pt idx="16312">
                  <c:v>24016</c:v>
                </c:pt>
                <c:pt idx="16313">
                  <c:v>24017</c:v>
                </c:pt>
                <c:pt idx="16314">
                  <c:v>24018</c:v>
                </c:pt>
                <c:pt idx="16315">
                  <c:v>24019</c:v>
                </c:pt>
                <c:pt idx="16316">
                  <c:v>24020</c:v>
                </c:pt>
                <c:pt idx="16317">
                  <c:v>24021</c:v>
                </c:pt>
                <c:pt idx="16318">
                  <c:v>24022</c:v>
                </c:pt>
                <c:pt idx="16319">
                  <c:v>24023</c:v>
                </c:pt>
                <c:pt idx="16320">
                  <c:v>24024</c:v>
                </c:pt>
                <c:pt idx="16321">
                  <c:v>24025</c:v>
                </c:pt>
                <c:pt idx="16322">
                  <c:v>24026</c:v>
                </c:pt>
                <c:pt idx="16323">
                  <c:v>24027</c:v>
                </c:pt>
                <c:pt idx="16324">
                  <c:v>24028</c:v>
                </c:pt>
                <c:pt idx="16325">
                  <c:v>24029</c:v>
                </c:pt>
                <c:pt idx="16326">
                  <c:v>24030</c:v>
                </c:pt>
                <c:pt idx="16327">
                  <c:v>24031</c:v>
                </c:pt>
                <c:pt idx="16328">
                  <c:v>24032</c:v>
                </c:pt>
                <c:pt idx="16329">
                  <c:v>24033</c:v>
                </c:pt>
                <c:pt idx="16330">
                  <c:v>24034</c:v>
                </c:pt>
                <c:pt idx="16331">
                  <c:v>24035</c:v>
                </c:pt>
                <c:pt idx="16332">
                  <c:v>24036</c:v>
                </c:pt>
                <c:pt idx="16333">
                  <c:v>24037</c:v>
                </c:pt>
                <c:pt idx="16334">
                  <c:v>24038</c:v>
                </c:pt>
                <c:pt idx="16335">
                  <c:v>24039</c:v>
                </c:pt>
                <c:pt idx="16336">
                  <c:v>24040</c:v>
                </c:pt>
                <c:pt idx="16337">
                  <c:v>24041</c:v>
                </c:pt>
                <c:pt idx="16338">
                  <c:v>24042</c:v>
                </c:pt>
                <c:pt idx="16339">
                  <c:v>24043</c:v>
                </c:pt>
                <c:pt idx="16340">
                  <c:v>24044</c:v>
                </c:pt>
                <c:pt idx="16341">
                  <c:v>24045</c:v>
                </c:pt>
                <c:pt idx="16342">
                  <c:v>24046</c:v>
                </c:pt>
                <c:pt idx="16343">
                  <c:v>24047</c:v>
                </c:pt>
                <c:pt idx="16344">
                  <c:v>24048</c:v>
                </c:pt>
                <c:pt idx="16345">
                  <c:v>24049</c:v>
                </c:pt>
                <c:pt idx="16346">
                  <c:v>24050</c:v>
                </c:pt>
                <c:pt idx="16347">
                  <c:v>24051</c:v>
                </c:pt>
                <c:pt idx="16348">
                  <c:v>24052</c:v>
                </c:pt>
                <c:pt idx="16349">
                  <c:v>24053</c:v>
                </c:pt>
                <c:pt idx="16350">
                  <c:v>24054</c:v>
                </c:pt>
                <c:pt idx="16351">
                  <c:v>24055</c:v>
                </c:pt>
                <c:pt idx="16352">
                  <c:v>24056</c:v>
                </c:pt>
                <c:pt idx="16353">
                  <c:v>24057</c:v>
                </c:pt>
                <c:pt idx="16354">
                  <c:v>24058</c:v>
                </c:pt>
                <c:pt idx="16355">
                  <c:v>24059</c:v>
                </c:pt>
                <c:pt idx="16356">
                  <c:v>24060</c:v>
                </c:pt>
                <c:pt idx="16357">
                  <c:v>24061</c:v>
                </c:pt>
                <c:pt idx="16358">
                  <c:v>24062</c:v>
                </c:pt>
                <c:pt idx="16359">
                  <c:v>24063</c:v>
                </c:pt>
                <c:pt idx="16360">
                  <c:v>24064</c:v>
                </c:pt>
                <c:pt idx="16361">
                  <c:v>24065</c:v>
                </c:pt>
                <c:pt idx="16362">
                  <c:v>24066</c:v>
                </c:pt>
                <c:pt idx="16363">
                  <c:v>24067</c:v>
                </c:pt>
                <c:pt idx="16364">
                  <c:v>24068</c:v>
                </c:pt>
                <c:pt idx="16365">
                  <c:v>24069</c:v>
                </c:pt>
                <c:pt idx="16366">
                  <c:v>24070</c:v>
                </c:pt>
                <c:pt idx="16367">
                  <c:v>24071</c:v>
                </c:pt>
                <c:pt idx="16368">
                  <c:v>24072</c:v>
                </c:pt>
                <c:pt idx="16369">
                  <c:v>24073</c:v>
                </c:pt>
                <c:pt idx="16370">
                  <c:v>24074</c:v>
                </c:pt>
                <c:pt idx="16371">
                  <c:v>24075</c:v>
                </c:pt>
                <c:pt idx="16372">
                  <c:v>24076</c:v>
                </c:pt>
                <c:pt idx="16373">
                  <c:v>24077</c:v>
                </c:pt>
                <c:pt idx="16374">
                  <c:v>24078</c:v>
                </c:pt>
                <c:pt idx="16375">
                  <c:v>24079</c:v>
                </c:pt>
                <c:pt idx="16376">
                  <c:v>24080</c:v>
                </c:pt>
                <c:pt idx="16377">
                  <c:v>24081</c:v>
                </c:pt>
                <c:pt idx="16378">
                  <c:v>24082</c:v>
                </c:pt>
                <c:pt idx="16379">
                  <c:v>24083</c:v>
                </c:pt>
                <c:pt idx="16380">
                  <c:v>24084</c:v>
                </c:pt>
                <c:pt idx="16381">
                  <c:v>24085</c:v>
                </c:pt>
                <c:pt idx="16382">
                  <c:v>24086</c:v>
                </c:pt>
                <c:pt idx="16383">
                  <c:v>24087</c:v>
                </c:pt>
                <c:pt idx="16384">
                  <c:v>24088</c:v>
                </c:pt>
                <c:pt idx="16385">
                  <c:v>24089</c:v>
                </c:pt>
                <c:pt idx="16386">
                  <c:v>24090</c:v>
                </c:pt>
                <c:pt idx="16387">
                  <c:v>24091</c:v>
                </c:pt>
                <c:pt idx="16388">
                  <c:v>24092</c:v>
                </c:pt>
                <c:pt idx="16389">
                  <c:v>24093</c:v>
                </c:pt>
                <c:pt idx="16390">
                  <c:v>24094</c:v>
                </c:pt>
                <c:pt idx="16391">
                  <c:v>24095</c:v>
                </c:pt>
                <c:pt idx="16392">
                  <c:v>24096</c:v>
                </c:pt>
                <c:pt idx="16393">
                  <c:v>24097</c:v>
                </c:pt>
                <c:pt idx="16394">
                  <c:v>24098</c:v>
                </c:pt>
                <c:pt idx="16395">
                  <c:v>24099</c:v>
                </c:pt>
                <c:pt idx="16396">
                  <c:v>24100</c:v>
                </c:pt>
                <c:pt idx="16397">
                  <c:v>24101</c:v>
                </c:pt>
                <c:pt idx="16398">
                  <c:v>24102</c:v>
                </c:pt>
                <c:pt idx="16399">
                  <c:v>24103</c:v>
                </c:pt>
                <c:pt idx="16400">
                  <c:v>24104</c:v>
                </c:pt>
                <c:pt idx="16401">
                  <c:v>24105</c:v>
                </c:pt>
                <c:pt idx="16402">
                  <c:v>24106</c:v>
                </c:pt>
                <c:pt idx="16403">
                  <c:v>24107</c:v>
                </c:pt>
                <c:pt idx="16404">
                  <c:v>24108</c:v>
                </c:pt>
                <c:pt idx="16405">
                  <c:v>24109</c:v>
                </c:pt>
                <c:pt idx="16406">
                  <c:v>24110</c:v>
                </c:pt>
                <c:pt idx="16407">
                  <c:v>24111</c:v>
                </c:pt>
                <c:pt idx="16408">
                  <c:v>24112</c:v>
                </c:pt>
                <c:pt idx="16409">
                  <c:v>24113</c:v>
                </c:pt>
                <c:pt idx="16410">
                  <c:v>24114</c:v>
                </c:pt>
                <c:pt idx="16411">
                  <c:v>24115</c:v>
                </c:pt>
                <c:pt idx="16412">
                  <c:v>24116</c:v>
                </c:pt>
                <c:pt idx="16413">
                  <c:v>24117</c:v>
                </c:pt>
                <c:pt idx="16414">
                  <c:v>24118</c:v>
                </c:pt>
                <c:pt idx="16415">
                  <c:v>24119</c:v>
                </c:pt>
                <c:pt idx="16416">
                  <c:v>24120</c:v>
                </c:pt>
                <c:pt idx="16417">
                  <c:v>24121</c:v>
                </c:pt>
                <c:pt idx="16418">
                  <c:v>24122</c:v>
                </c:pt>
                <c:pt idx="16419">
                  <c:v>24123</c:v>
                </c:pt>
                <c:pt idx="16420">
                  <c:v>24124</c:v>
                </c:pt>
                <c:pt idx="16421">
                  <c:v>24125</c:v>
                </c:pt>
                <c:pt idx="16422">
                  <c:v>24126</c:v>
                </c:pt>
                <c:pt idx="16423">
                  <c:v>24127</c:v>
                </c:pt>
                <c:pt idx="16424">
                  <c:v>24128</c:v>
                </c:pt>
                <c:pt idx="16425">
                  <c:v>24129</c:v>
                </c:pt>
                <c:pt idx="16426">
                  <c:v>24130</c:v>
                </c:pt>
                <c:pt idx="16427">
                  <c:v>24131</c:v>
                </c:pt>
                <c:pt idx="16428">
                  <c:v>24132</c:v>
                </c:pt>
                <c:pt idx="16429">
                  <c:v>24133</c:v>
                </c:pt>
                <c:pt idx="16430">
                  <c:v>24134</c:v>
                </c:pt>
                <c:pt idx="16431">
                  <c:v>24135</c:v>
                </c:pt>
                <c:pt idx="16432">
                  <c:v>24136</c:v>
                </c:pt>
                <c:pt idx="16433">
                  <c:v>24137</c:v>
                </c:pt>
                <c:pt idx="16434">
                  <c:v>24138</c:v>
                </c:pt>
                <c:pt idx="16435">
                  <c:v>24139</c:v>
                </c:pt>
                <c:pt idx="16436">
                  <c:v>24140</c:v>
                </c:pt>
                <c:pt idx="16437">
                  <c:v>24141</c:v>
                </c:pt>
                <c:pt idx="16438">
                  <c:v>24142</c:v>
                </c:pt>
                <c:pt idx="16439">
                  <c:v>24143</c:v>
                </c:pt>
                <c:pt idx="16440">
                  <c:v>24144</c:v>
                </c:pt>
                <c:pt idx="16441">
                  <c:v>24145</c:v>
                </c:pt>
                <c:pt idx="16442">
                  <c:v>24146</c:v>
                </c:pt>
                <c:pt idx="16443">
                  <c:v>24147</c:v>
                </c:pt>
                <c:pt idx="16444">
                  <c:v>24148</c:v>
                </c:pt>
                <c:pt idx="16445">
                  <c:v>24149</c:v>
                </c:pt>
                <c:pt idx="16446">
                  <c:v>24150</c:v>
                </c:pt>
                <c:pt idx="16447">
                  <c:v>24151</c:v>
                </c:pt>
                <c:pt idx="16448">
                  <c:v>24152</c:v>
                </c:pt>
                <c:pt idx="16449">
                  <c:v>24153</c:v>
                </c:pt>
                <c:pt idx="16450">
                  <c:v>24154</c:v>
                </c:pt>
                <c:pt idx="16451">
                  <c:v>24155</c:v>
                </c:pt>
                <c:pt idx="16452">
                  <c:v>24156</c:v>
                </c:pt>
                <c:pt idx="16453">
                  <c:v>24157</c:v>
                </c:pt>
                <c:pt idx="16454">
                  <c:v>24158</c:v>
                </c:pt>
                <c:pt idx="16455">
                  <c:v>24159</c:v>
                </c:pt>
                <c:pt idx="16456">
                  <c:v>24160</c:v>
                </c:pt>
                <c:pt idx="16457">
                  <c:v>24161</c:v>
                </c:pt>
                <c:pt idx="16458">
                  <c:v>24162</c:v>
                </c:pt>
                <c:pt idx="16459">
                  <c:v>24163</c:v>
                </c:pt>
                <c:pt idx="16460">
                  <c:v>24164</c:v>
                </c:pt>
                <c:pt idx="16461">
                  <c:v>24165</c:v>
                </c:pt>
                <c:pt idx="16462">
                  <c:v>24166</c:v>
                </c:pt>
                <c:pt idx="16463">
                  <c:v>24167</c:v>
                </c:pt>
                <c:pt idx="16464">
                  <c:v>24168</c:v>
                </c:pt>
                <c:pt idx="16465">
                  <c:v>24169</c:v>
                </c:pt>
                <c:pt idx="16466">
                  <c:v>24170</c:v>
                </c:pt>
                <c:pt idx="16467">
                  <c:v>24171</c:v>
                </c:pt>
                <c:pt idx="16468">
                  <c:v>24172</c:v>
                </c:pt>
                <c:pt idx="16469">
                  <c:v>24173</c:v>
                </c:pt>
                <c:pt idx="16470">
                  <c:v>24174</c:v>
                </c:pt>
                <c:pt idx="16471">
                  <c:v>24175</c:v>
                </c:pt>
                <c:pt idx="16472">
                  <c:v>24176</c:v>
                </c:pt>
                <c:pt idx="16473">
                  <c:v>24177</c:v>
                </c:pt>
                <c:pt idx="16474">
                  <c:v>24178</c:v>
                </c:pt>
                <c:pt idx="16475">
                  <c:v>24179</c:v>
                </c:pt>
                <c:pt idx="16476">
                  <c:v>24180</c:v>
                </c:pt>
                <c:pt idx="16477">
                  <c:v>24181</c:v>
                </c:pt>
                <c:pt idx="16478">
                  <c:v>24182</c:v>
                </c:pt>
                <c:pt idx="16479">
                  <c:v>24183</c:v>
                </c:pt>
                <c:pt idx="16480">
                  <c:v>24184</c:v>
                </c:pt>
                <c:pt idx="16481">
                  <c:v>24185</c:v>
                </c:pt>
                <c:pt idx="16482">
                  <c:v>24186</c:v>
                </c:pt>
                <c:pt idx="16483">
                  <c:v>24187</c:v>
                </c:pt>
                <c:pt idx="16484">
                  <c:v>24188</c:v>
                </c:pt>
                <c:pt idx="16485">
                  <c:v>24189</c:v>
                </c:pt>
                <c:pt idx="16486">
                  <c:v>24190</c:v>
                </c:pt>
                <c:pt idx="16487">
                  <c:v>24191</c:v>
                </c:pt>
                <c:pt idx="16488">
                  <c:v>24192</c:v>
                </c:pt>
                <c:pt idx="16489">
                  <c:v>24193</c:v>
                </c:pt>
                <c:pt idx="16490">
                  <c:v>24194</c:v>
                </c:pt>
                <c:pt idx="16491">
                  <c:v>24195</c:v>
                </c:pt>
                <c:pt idx="16492">
                  <c:v>24196</c:v>
                </c:pt>
                <c:pt idx="16493">
                  <c:v>24197</c:v>
                </c:pt>
                <c:pt idx="16494">
                  <c:v>24198</c:v>
                </c:pt>
                <c:pt idx="16495">
                  <c:v>24199</c:v>
                </c:pt>
                <c:pt idx="16496">
                  <c:v>24200</c:v>
                </c:pt>
                <c:pt idx="16497">
                  <c:v>24201</c:v>
                </c:pt>
                <c:pt idx="16498">
                  <c:v>24202</c:v>
                </c:pt>
                <c:pt idx="16499">
                  <c:v>24203</c:v>
                </c:pt>
                <c:pt idx="16500">
                  <c:v>24204</c:v>
                </c:pt>
                <c:pt idx="16501">
                  <c:v>24205</c:v>
                </c:pt>
                <c:pt idx="16502">
                  <c:v>24206</c:v>
                </c:pt>
                <c:pt idx="16503">
                  <c:v>24207</c:v>
                </c:pt>
                <c:pt idx="16504">
                  <c:v>24208</c:v>
                </c:pt>
                <c:pt idx="16505">
                  <c:v>24209</c:v>
                </c:pt>
                <c:pt idx="16506">
                  <c:v>24210</c:v>
                </c:pt>
                <c:pt idx="16507">
                  <c:v>24211</c:v>
                </c:pt>
                <c:pt idx="16508">
                  <c:v>24212</c:v>
                </c:pt>
                <c:pt idx="16509">
                  <c:v>24213</c:v>
                </c:pt>
                <c:pt idx="16510">
                  <c:v>24214</c:v>
                </c:pt>
                <c:pt idx="16511">
                  <c:v>24215</c:v>
                </c:pt>
                <c:pt idx="16512">
                  <c:v>24216</c:v>
                </c:pt>
                <c:pt idx="16513">
                  <c:v>24217</c:v>
                </c:pt>
                <c:pt idx="16514">
                  <c:v>24218</c:v>
                </c:pt>
                <c:pt idx="16515">
                  <c:v>24219</c:v>
                </c:pt>
                <c:pt idx="16516">
                  <c:v>24220</c:v>
                </c:pt>
                <c:pt idx="16517">
                  <c:v>24221</c:v>
                </c:pt>
                <c:pt idx="16518">
                  <c:v>24222</c:v>
                </c:pt>
                <c:pt idx="16519">
                  <c:v>24223</c:v>
                </c:pt>
                <c:pt idx="16520">
                  <c:v>24224</c:v>
                </c:pt>
                <c:pt idx="16521">
                  <c:v>24225</c:v>
                </c:pt>
                <c:pt idx="16522">
                  <c:v>24226</c:v>
                </c:pt>
                <c:pt idx="16523">
                  <c:v>24227</c:v>
                </c:pt>
                <c:pt idx="16524">
                  <c:v>24228</c:v>
                </c:pt>
                <c:pt idx="16525">
                  <c:v>24229</c:v>
                </c:pt>
                <c:pt idx="16526">
                  <c:v>24230</c:v>
                </c:pt>
                <c:pt idx="16527">
                  <c:v>24231</c:v>
                </c:pt>
                <c:pt idx="16528">
                  <c:v>24232</c:v>
                </c:pt>
                <c:pt idx="16529">
                  <c:v>24233</c:v>
                </c:pt>
                <c:pt idx="16530">
                  <c:v>24234</c:v>
                </c:pt>
                <c:pt idx="16531">
                  <c:v>24235</c:v>
                </c:pt>
                <c:pt idx="16532">
                  <c:v>24236</c:v>
                </c:pt>
                <c:pt idx="16533">
                  <c:v>24237</c:v>
                </c:pt>
                <c:pt idx="16534">
                  <c:v>24238</c:v>
                </c:pt>
                <c:pt idx="16535">
                  <c:v>24239</c:v>
                </c:pt>
                <c:pt idx="16536">
                  <c:v>24240</c:v>
                </c:pt>
                <c:pt idx="16537">
                  <c:v>24241</c:v>
                </c:pt>
                <c:pt idx="16538">
                  <c:v>24242</c:v>
                </c:pt>
                <c:pt idx="16539">
                  <c:v>24243</c:v>
                </c:pt>
                <c:pt idx="16540">
                  <c:v>24244</c:v>
                </c:pt>
                <c:pt idx="16541">
                  <c:v>24245</c:v>
                </c:pt>
                <c:pt idx="16542">
                  <c:v>24246</c:v>
                </c:pt>
                <c:pt idx="16543">
                  <c:v>24247</c:v>
                </c:pt>
                <c:pt idx="16544">
                  <c:v>24248</c:v>
                </c:pt>
                <c:pt idx="16545">
                  <c:v>24249</c:v>
                </c:pt>
                <c:pt idx="16546">
                  <c:v>24250</c:v>
                </c:pt>
                <c:pt idx="16547">
                  <c:v>24251</c:v>
                </c:pt>
                <c:pt idx="16548">
                  <c:v>24252</c:v>
                </c:pt>
                <c:pt idx="16549">
                  <c:v>24253</c:v>
                </c:pt>
                <c:pt idx="16550">
                  <c:v>24254</c:v>
                </c:pt>
                <c:pt idx="16551">
                  <c:v>24255</c:v>
                </c:pt>
                <c:pt idx="16552">
                  <c:v>24256</c:v>
                </c:pt>
                <c:pt idx="16553">
                  <c:v>24257</c:v>
                </c:pt>
                <c:pt idx="16554">
                  <c:v>24258</c:v>
                </c:pt>
                <c:pt idx="16555">
                  <c:v>24259</c:v>
                </c:pt>
                <c:pt idx="16556">
                  <c:v>24260</c:v>
                </c:pt>
                <c:pt idx="16557">
                  <c:v>24261</c:v>
                </c:pt>
                <c:pt idx="16558">
                  <c:v>24262</c:v>
                </c:pt>
                <c:pt idx="16559">
                  <c:v>24263</c:v>
                </c:pt>
                <c:pt idx="16560">
                  <c:v>24264</c:v>
                </c:pt>
                <c:pt idx="16561">
                  <c:v>24265</c:v>
                </c:pt>
                <c:pt idx="16562">
                  <c:v>24266</c:v>
                </c:pt>
                <c:pt idx="16563">
                  <c:v>24267</c:v>
                </c:pt>
                <c:pt idx="16564">
                  <c:v>24268</c:v>
                </c:pt>
                <c:pt idx="16565">
                  <c:v>24269</c:v>
                </c:pt>
                <c:pt idx="16566">
                  <c:v>24270</c:v>
                </c:pt>
                <c:pt idx="16567">
                  <c:v>24271</c:v>
                </c:pt>
                <c:pt idx="16568">
                  <c:v>24272</c:v>
                </c:pt>
                <c:pt idx="16569">
                  <c:v>24273</c:v>
                </c:pt>
                <c:pt idx="16570">
                  <c:v>24274</c:v>
                </c:pt>
                <c:pt idx="16571">
                  <c:v>24275</c:v>
                </c:pt>
                <c:pt idx="16572">
                  <c:v>24276</c:v>
                </c:pt>
                <c:pt idx="16573">
                  <c:v>24277</c:v>
                </c:pt>
                <c:pt idx="16574">
                  <c:v>24278</c:v>
                </c:pt>
                <c:pt idx="16575">
                  <c:v>24279</c:v>
                </c:pt>
                <c:pt idx="16576">
                  <c:v>24280</c:v>
                </c:pt>
                <c:pt idx="16577">
                  <c:v>24281</c:v>
                </c:pt>
                <c:pt idx="16578">
                  <c:v>24282</c:v>
                </c:pt>
                <c:pt idx="16579">
                  <c:v>24283</c:v>
                </c:pt>
                <c:pt idx="16580">
                  <c:v>24284</c:v>
                </c:pt>
                <c:pt idx="16581">
                  <c:v>24285</c:v>
                </c:pt>
                <c:pt idx="16582">
                  <c:v>24286</c:v>
                </c:pt>
                <c:pt idx="16583">
                  <c:v>24287</c:v>
                </c:pt>
                <c:pt idx="16584">
                  <c:v>24288</c:v>
                </c:pt>
                <c:pt idx="16585">
                  <c:v>24289</c:v>
                </c:pt>
                <c:pt idx="16586">
                  <c:v>24290</c:v>
                </c:pt>
                <c:pt idx="16587">
                  <c:v>24291</c:v>
                </c:pt>
                <c:pt idx="16588">
                  <c:v>24292</c:v>
                </c:pt>
                <c:pt idx="16589">
                  <c:v>24293</c:v>
                </c:pt>
                <c:pt idx="16590">
                  <c:v>24294</c:v>
                </c:pt>
                <c:pt idx="16591">
                  <c:v>24295</c:v>
                </c:pt>
                <c:pt idx="16592">
                  <c:v>24296</c:v>
                </c:pt>
                <c:pt idx="16593">
                  <c:v>24297</c:v>
                </c:pt>
                <c:pt idx="16594">
                  <c:v>24298</c:v>
                </c:pt>
                <c:pt idx="16595">
                  <c:v>24299</c:v>
                </c:pt>
                <c:pt idx="16596">
                  <c:v>24300</c:v>
                </c:pt>
                <c:pt idx="16597">
                  <c:v>24301</c:v>
                </c:pt>
                <c:pt idx="16598">
                  <c:v>24302</c:v>
                </c:pt>
                <c:pt idx="16599">
                  <c:v>24303</c:v>
                </c:pt>
                <c:pt idx="16600">
                  <c:v>24304</c:v>
                </c:pt>
                <c:pt idx="16601">
                  <c:v>24305</c:v>
                </c:pt>
                <c:pt idx="16602">
                  <c:v>24306</c:v>
                </c:pt>
                <c:pt idx="16603">
                  <c:v>24307</c:v>
                </c:pt>
                <c:pt idx="16604">
                  <c:v>24308</c:v>
                </c:pt>
                <c:pt idx="16605">
                  <c:v>24309</c:v>
                </c:pt>
                <c:pt idx="16606">
                  <c:v>24310</c:v>
                </c:pt>
                <c:pt idx="16607">
                  <c:v>24311</c:v>
                </c:pt>
                <c:pt idx="16608">
                  <c:v>24312</c:v>
                </c:pt>
                <c:pt idx="16609">
                  <c:v>24313</c:v>
                </c:pt>
                <c:pt idx="16610">
                  <c:v>24314</c:v>
                </c:pt>
                <c:pt idx="16611">
                  <c:v>24315</c:v>
                </c:pt>
                <c:pt idx="16612">
                  <c:v>24316</c:v>
                </c:pt>
                <c:pt idx="16613">
                  <c:v>24317</c:v>
                </c:pt>
                <c:pt idx="16614">
                  <c:v>24318</c:v>
                </c:pt>
                <c:pt idx="16615">
                  <c:v>24319</c:v>
                </c:pt>
                <c:pt idx="16616">
                  <c:v>24320</c:v>
                </c:pt>
                <c:pt idx="16617">
                  <c:v>24321</c:v>
                </c:pt>
                <c:pt idx="16618">
                  <c:v>24322</c:v>
                </c:pt>
                <c:pt idx="16619">
                  <c:v>24323</c:v>
                </c:pt>
                <c:pt idx="16620">
                  <c:v>24324</c:v>
                </c:pt>
                <c:pt idx="16621">
                  <c:v>24325</c:v>
                </c:pt>
                <c:pt idx="16622">
                  <c:v>24326</c:v>
                </c:pt>
                <c:pt idx="16623">
                  <c:v>24327</c:v>
                </c:pt>
                <c:pt idx="16624">
                  <c:v>24328</c:v>
                </c:pt>
                <c:pt idx="16625">
                  <c:v>24329</c:v>
                </c:pt>
                <c:pt idx="16626">
                  <c:v>24330</c:v>
                </c:pt>
                <c:pt idx="16627">
                  <c:v>24331</c:v>
                </c:pt>
                <c:pt idx="16628">
                  <c:v>24332</c:v>
                </c:pt>
                <c:pt idx="16629">
                  <c:v>24333</c:v>
                </c:pt>
                <c:pt idx="16630">
                  <c:v>24334</c:v>
                </c:pt>
                <c:pt idx="16631">
                  <c:v>24335</c:v>
                </c:pt>
                <c:pt idx="16632">
                  <c:v>24336</c:v>
                </c:pt>
                <c:pt idx="16633">
                  <c:v>24337</c:v>
                </c:pt>
                <c:pt idx="16634">
                  <c:v>24338</c:v>
                </c:pt>
                <c:pt idx="16635">
                  <c:v>24339</c:v>
                </c:pt>
                <c:pt idx="16636">
                  <c:v>24340</c:v>
                </c:pt>
                <c:pt idx="16637">
                  <c:v>24341</c:v>
                </c:pt>
                <c:pt idx="16638">
                  <c:v>24342</c:v>
                </c:pt>
                <c:pt idx="16639">
                  <c:v>24343</c:v>
                </c:pt>
                <c:pt idx="16640">
                  <c:v>24344</c:v>
                </c:pt>
                <c:pt idx="16641">
                  <c:v>24345</c:v>
                </c:pt>
                <c:pt idx="16642">
                  <c:v>24346</c:v>
                </c:pt>
                <c:pt idx="16643">
                  <c:v>24347</c:v>
                </c:pt>
                <c:pt idx="16644">
                  <c:v>24348</c:v>
                </c:pt>
                <c:pt idx="16645">
                  <c:v>24349</c:v>
                </c:pt>
                <c:pt idx="16646">
                  <c:v>24350</c:v>
                </c:pt>
                <c:pt idx="16647">
                  <c:v>24351</c:v>
                </c:pt>
                <c:pt idx="16648">
                  <c:v>24352</c:v>
                </c:pt>
                <c:pt idx="16649">
                  <c:v>24353</c:v>
                </c:pt>
                <c:pt idx="16650">
                  <c:v>24354</c:v>
                </c:pt>
                <c:pt idx="16651">
                  <c:v>24355</c:v>
                </c:pt>
                <c:pt idx="16652">
                  <c:v>24356</c:v>
                </c:pt>
                <c:pt idx="16653">
                  <c:v>24357</c:v>
                </c:pt>
                <c:pt idx="16654">
                  <c:v>24358</c:v>
                </c:pt>
                <c:pt idx="16655">
                  <c:v>24359</c:v>
                </c:pt>
                <c:pt idx="16656">
                  <c:v>24360</c:v>
                </c:pt>
                <c:pt idx="16657">
                  <c:v>24361</c:v>
                </c:pt>
                <c:pt idx="16658">
                  <c:v>24362</c:v>
                </c:pt>
                <c:pt idx="16659">
                  <c:v>24363</c:v>
                </c:pt>
                <c:pt idx="16660">
                  <c:v>24364</c:v>
                </c:pt>
                <c:pt idx="16661">
                  <c:v>24365</c:v>
                </c:pt>
                <c:pt idx="16662">
                  <c:v>24366</c:v>
                </c:pt>
                <c:pt idx="16663">
                  <c:v>24367</c:v>
                </c:pt>
                <c:pt idx="16664">
                  <c:v>24368</c:v>
                </c:pt>
                <c:pt idx="16665">
                  <c:v>24369</c:v>
                </c:pt>
                <c:pt idx="16666">
                  <c:v>24370</c:v>
                </c:pt>
                <c:pt idx="16667">
                  <c:v>24371</c:v>
                </c:pt>
                <c:pt idx="16668">
                  <c:v>24372</c:v>
                </c:pt>
                <c:pt idx="16669">
                  <c:v>24373</c:v>
                </c:pt>
                <c:pt idx="16670">
                  <c:v>24374</c:v>
                </c:pt>
                <c:pt idx="16671">
                  <c:v>24375</c:v>
                </c:pt>
                <c:pt idx="16672">
                  <c:v>24376</c:v>
                </c:pt>
                <c:pt idx="16673">
                  <c:v>24377</c:v>
                </c:pt>
                <c:pt idx="16674">
                  <c:v>24378</c:v>
                </c:pt>
                <c:pt idx="16675">
                  <c:v>24379</c:v>
                </c:pt>
                <c:pt idx="16676">
                  <c:v>24380</c:v>
                </c:pt>
                <c:pt idx="16677">
                  <c:v>24381</c:v>
                </c:pt>
                <c:pt idx="16678">
                  <c:v>24382</c:v>
                </c:pt>
                <c:pt idx="16679">
                  <c:v>24383</c:v>
                </c:pt>
                <c:pt idx="16680">
                  <c:v>24384</c:v>
                </c:pt>
                <c:pt idx="16681">
                  <c:v>24385</c:v>
                </c:pt>
                <c:pt idx="16682">
                  <c:v>24386</c:v>
                </c:pt>
                <c:pt idx="16683">
                  <c:v>24387</c:v>
                </c:pt>
                <c:pt idx="16684">
                  <c:v>24388</c:v>
                </c:pt>
                <c:pt idx="16685">
                  <c:v>24389</c:v>
                </c:pt>
                <c:pt idx="16686">
                  <c:v>24390</c:v>
                </c:pt>
                <c:pt idx="16687">
                  <c:v>24391</c:v>
                </c:pt>
                <c:pt idx="16688">
                  <c:v>24392</c:v>
                </c:pt>
                <c:pt idx="16689">
                  <c:v>24393</c:v>
                </c:pt>
                <c:pt idx="16690">
                  <c:v>24394</c:v>
                </c:pt>
                <c:pt idx="16691">
                  <c:v>24395</c:v>
                </c:pt>
                <c:pt idx="16692">
                  <c:v>24396</c:v>
                </c:pt>
                <c:pt idx="16693">
                  <c:v>24397</c:v>
                </c:pt>
                <c:pt idx="16694">
                  <c:v>24398</c:v>
                </c:pt>
                <c:pt idx="16695">
                  <c:v>24399</c:v>
                </c:pt>
                <c:pt idx="16696">
                  <c:v>24400</c:v>
                </c:pt>
                <c:pt idx="16697">
                  <c:v>24401</c:v>
                </c:pt>
                <c:pt idx="16698">
                  <c:v>24402</c:v>
                </c:pt>
                <c:pt idx="16699">
                  <c:v>24403</c:v>
                </c:pt>
                <c:pt idx="16700">
                  <c:v>24404</c:v>
                </c:pt>
                <c:pt idx="16701">
                  <c:v>24405</c:v>
                </c:pt>
                <c:pt idx="16702">
                  <c:v>24406</c:v>
                </c:pt>
                <c:pt idx="16703">
                  <c:v>24407</c:v>
                </c:pt>
                <c:pt idx="16704">
                  <c:v>24408</c:v>
                </c:pt>
                <c:pt idx="16705">
                  <c:v>24409</c:v>
                </c:pt>
                <c:pt idx="16706">
                  <c:v>24410</c:v>
                </c:pt>
                <c:pt idx="16707">
                  <c:v>24411</c:v>
                </c:pt>
                <c:pt idx="16708">
                  <c:v>24412</c:v>
                </c:pt>
                <c:pt idx="16709">
                  <c:v>24413</c:v>
                </c:pt>
                <c:pt idx="16710">
                  <c:v>24414</c:v>
                </c:pt>
                <c:pt idx="16711">
                  <c:v>24415</c:v>
                </c:pt>
                <c:pt idx="16712">
                  <c:v>24416</c:v>
                </c:pt>
                <c:pt idx="16713">
                  <c:v>24417</c:v>
                </c:pt>
                <c:pt idx="16714">
                  <c:v>24418</c:v>
                </c:pt>
                <c:pt idx="16715">
                  <c:v>24419</c:v>
                </c:pt>
                <c:pt idx="16716">
                  <c:v>24420</c:v>
                </c:pt>
                <c:pt idx="16717">
                  <c:v>24421</c:v>
                </c:pt>
                <c:pt idx="16718">
                  <c:v>24422</c:v>
                </c:pt>
                <c:pt idx="16719">
                  <c:v>24423</c:v>
                </c:pt>
                <c:pt idx="16720">
                  <c:v>24424</c:v>
                </c:pt>
                <c:pt idx="16721">
                  <c:v>24425</c:v>
                </c:pt>
                <c:pt idx="16722">
                  <c:v>24426</c:v>
                </c:pt>
                <c:pt idx="16723">
                  <c:v>24427</c:v>
                </c:pt>
                <c:pt idx="16724">
                  <c:v>24428</c:v>
                </c:pt>
                <c:pt idx="16725">
                  <c:v>24429</c:v>
                </c:pt>
                <c:pt idx="16726">
                  <c:v>24430</c:v>
                </c:pt>
                <c:pt idx="16727">
                  <c:v>24431</c:v>
                </c:pt>
                <c:pt idx="16728">
                  <c:v>24432</c:v>
                </c:pt>
                <c:pt idx="16729">
                  <c:v>24433</c:v>
                </c:pt>
                <c:pt idx="16730">
                  <c:v>24434</c:v>
                </c:pt>
                <c:pt idx="16731">
                  <c:v>24435</c:v>
                </c:pt>
                <c:pt idx="16732">
                  <c:v>24436</c:v>
                </c:pt>
                <c:pt idx="16733">
                  <c:v>24437</c:v>
                </c:pt>
                <c:pt idx="16734">
                  <c:v>24438</c:v>
                </c:pt>
                <c:pt idx="16735">
                  <c:v>24439</c:v>
                </c:pt>
                <c:pt idx="16736">
                  <c:v>24440</c:v>
                </c:pt>
                <c:pt idx="16737">
                  <c:v>24441</c:v>
                </c:pt>
                <c:pt idx="16738">
                  <c:v>24442</c:v>
                </c:pt>
                <c:pt idx="16739">
                  <c:v>24443</c:v>
                </c:pt>
                <c:pt idx="16740">
                  <c:v>24444</c:v>
                </c:pt>
                <c:pt idx="16741">
                  <c:v>24445</c:v>
                </c:pt>
                <c:pt idx="16742">
                  <c:v>24446</c:v>
                </c:pt>
                <c:pt idx="16743">
                  <c:v>24447</c:v>
                </c:pt>
                <c:pt idx="16744">
                  <c:v>24448</c:v>
                </c:pt>
                <c:pt idx="16745">
                  <c:v>24449</c:v>
                </c:pt>
                <c:pt idx="16746">
                  <c:v>24450</c:v>
                </c:pt>
                <c:pt idx="16747">
                  <c:v>24451</c:v>
                </c:pt>
                <c:pt idx="16748">
                  <c:v>24452</c:v>
                </c:pt>
                <c:pt idx="16749">
                  <c:v>24453</c:v>
                </c:pt>
                <c:pt idx="16750">
                  <c:v>24454</c:v>
                </c:pt>
                <c:pt idx="16751">
                  <c:v>24455</c:v>
                </c:pt>
                <c:pt idx="16752">
                  <c:v>24456</c:v>
                </c:pt>
                <c:pt idx="16753">
                  <c:v>24457</c:v>
                </c:pt>
                <c:pt idx="16754">
                  <c:v>24458</c:v>
                </c:pt>
                <c:pt idx="16755">
                  <c:v>24459</c:v>
                </c:pt>
                <c:pt idx="16756">
                  <c:v>24460</c:v>
                </c:pt>
                <c:pt idx="16757">
                  <c:v>24461</c:v>
                </c:pt>
                <c:pt idx="16758">
                  <c:v>24462</c:v>
                </c:pt>
                <c:pt idx="16759">
                  <c:v>24463</c:v>
                </c:pt>
                <c:pt idx="16760">
                  <c:v>24464</c:v>
                </c:pt>
                <c:pt idx="16761">
                  <c:v>24465</c:v>
                </c:pt>
                <c:pt idx="16762">
                  <c:v>24466</c:v>
                </c:pt>
                <c:pt idx="16763">
                  <c:v>24467</c:v>
                </c:pt>
                <c:pt idx="16764">
                  <c:v>24468</c:v>
                </c:pt>
                <c:pt idx="16765">
                  <c:v>24469</c:v>
                </c:pt>
                <c:pt idx="16766">
                  <c:v>24470</c:v>
                </c:pt>
                <c:pt idx="16767">
                  <c:v>24471</c:v>
                </c:pt>
                <c:pt idx="16768">
                  <c:v>24472</c:v>
                </c:pt>
                <c:pt idx="16769">
                  <c:v>24473</c:v>
                </c:pt>
                <c:pt idx="16770">
                  <c:v>24474</c:v>
                </c:pt>
                <c:pt idx="16771">
                  <c:v>24475</c:v>
                </c:pt>
                <c:pt idx="16772">
                  <c:v>24476</c:v>
                </c:pt>
                <c:pt idx="16773">
                  <c:v>24477</c:v>
                </c:pt>
                <c:pt idx="16774">
                  <c:v>24478</c:v>
                </c:pt>
                <c:pt idx="16775">
                  <c:v>24479</c:v>
                </c:pt>
                <c:pt idx="16776">
                  <c:v>24480</c:v>
                </c:pt>
                <c:pt idx="16777">
                  <c:v>24481</c:v>
                </c:pt>
                <c:pt idx="16778">
                  <c:v>24482</c:v>
                </c:pt>
                <c:pt idx="16779">
                  <c:v>24483</c:v>
                </c:pt>
                <c:pt idx="16780">
                  <c:v>24484</c:v>
                </c:pt>
                <c:pt idx="16781">
                  <c:v>24485</c:v>
                </c:pt>
                <c:pt idx="16782">
                  <c:v>24486</c:v>
                </c:pt>
                <c:pt idx="16783">
                  <c:v>24487</c:v>
                </c:pt>
                <c:pt idx="16784">
                  <c:v>24488</c:v>
                </c:pt>
                <c:pt idx="16785">
                  <c:v>24489</c:v>
                </c:pt>
                <c:pt idx="16786">
                  <c:v>24490</c:v>
                </c:pt>
                <c:pt idx="16787">
                  <c:v>24491</c:v>
                </c:pt>
                <c:pt idx="16788">
                  <c:v>24492</c:v>
                </c:pt>
                <c:pt idx="16789">
                  <c:v>24493</c:v>
                </c:pt>
                <c:pt idx="16790">
                  <c:v>24494</c:v>
                </c:pt>
                <c:pt idx="16791">
                  <c:v>24495</c:v>
                </c:pt>
                <c:pt idx="16792">
                  <c:v>24496</c:v>
                </c:pt>
                <c:pt idx="16793">
                  <c:v>24497</c:v>
                </c:pt>
                <c:pt idx="16794">
                  <c:v>24498</c:v>
                </c:pt>
                <c:pt idx="16795">
                  <c:v>24499</c:v>
                </c:pt>
                <c:pt idx="16796">
                  <c:v>24500</c:v>
                </c:pt>
                <c:pt idx="16797">
                  <c:v>24501</c:v>
                </c:pt>
                <c:pt idx="16798">
                  <c:v>24502</c:v>
                </c:pt>
                <c:pt idx="16799">
                  <c:v>24503</c:v>
                </c:pt>
                <c:pt idx="16800">
                  <c:v>24504</c:v>
                </c:pt>
                <c:pt idx="16801">
                  <c:v>24505</c:v>
                </c:pt>
                <c:pt idx="16802">
                  <c:v>24506</c:v>
                </c:pt>
                <c:pt idx="16803">
                  <c:v>24507</c:v>
                </c:pt>
                <c:pt idx="16804">
                  <c:v>24508</c:v>
                </c:pt>
                <c:pt idx="16805">
                  <c:v>24509</c:v>
                </c:pt>
                <c:pt idx="16806">
                  <c:v>24510</c:v>
                </c:pt>
                <c:pt idx="16807">
                  <c:v>24511</c:v>
                </c:pt>
                <c:pt idx="16808">
                  <c:v>24512</c:v>
                </c:pt>
                <c:pt idx="16809">
                  <c:v>24513</c:v>
                </c:pt>
                <c:pt idx="16810">
                  <c:v>24514</c:v>
                </c:pt>
                <c:pt idx="16811">
                  <c:v>24515</c:v>
                </c:pt>
                <c:pt idx="16812">
                  <c:v>24516</c:v>
                </c:pt>
                <c:pt idx="16813">
                  <c:v>24517</c:v>
                </c:pt>
                <c:pt idx="16814">
                  <c:v>24518</c:v>
                </c:pt>
                <c:pt idx="16815">
                  <c:v>24519</c:v>
                </c:pt>
                <c:pt idx="16816">
                  <c:v>24520</c:v>
                </c:pt>
                <c:pt idx="16817">
                  <c:v>24521</c:v>
                </c:pt>
                <c:pt idx="16818">
                  <c:v>24522</c:v>
                </c:pt>
                <c:pt idx="16819">
                  <c:v>24523</c:v>
                </c:pt>
                <c:pt idx="16820">
                  <c:v>24524</c:v>
                </c:pt>
                <c:pt idx="16821">
                  <c:v>24525</c:v>
                </c:pt>
                <c:pt idx="16822">
                  <c:v>24526</c:v>
                </c:pt>
                <c:pt idx="16823">
                  <c:v>24527</c:v>
                </c:pt>
                <c:pt idx="16824">
                  <c:v>24528</c:v>
                </c:pt>
                <c:pt idx="16825">
                  <c:v>24529</c:v>
                </c:pt>
                <c:pt idx="16826">
                  <c:v>24530</c:v>
                </c:pt>
                <c:pt idx="16827">
                  <c:v>24531</c:v>
                </c:pt>
                <c:pt idx="16828">
                  <c:v>24532</c:v>
                </c:pt>
                <c:pt idx="16829">
                  <c:v>24533</c:v>
                </c:pt>
                <c:pt idx="16830">
                  <c:v>24534</c:v>
                </c:pt>
                <c:pt idx="16831">
                  <c:v>24535</c:v>
                </c:pt>
                <c:pt idx="16832">
                  <c:v>24536</c:v>
                </c:pt>
                <c:pt idx="16833">
                  <c:v>24537</c:v>
                </c:pt>
                <c:pt idx="16834">
                  <c:v>24538</c:v>
                </c:pt>
                <c:pt idx="16835">
                  <c:v>24539</c:v>
                </c:pt>
                <c:pt idx="16836">
                  <c:v>24540</c:v>
                </c:pt>
                <c:pt idx="16837">
                  <c:v>24541</c:v>
                </c:pt>
                <c:pt idx="16838">
                  <c:v>24542</c:v>
                </c:pt>
                <c:pt idx="16839">
                  <c:v>24543</c:v>
                </c:pt>
                <c:pt idx="16840">
                  <c:v>24544</c:v>
                </c:pt>
                <c:pt idx="16841">
                  <c:v>24545</c:v>
                </c:pt>
                <c:pt idx="16842">
                  <c:v>24546</c:v>
                </c:pt>
                <c:pt idx="16843">
                  <c:v>24547</c:v>
                </c:pt>
                <c:pt idx="16844">
                  <c:v>24548</c:v>
                </c:pt>
                <c:pt idx="16845">
                  <c:v>24549</c:v>
                </c:pt>
                <c:pt idx="16846">
                  <c:v>24550</c:v>
                </c:pt>
                <c:pt idx="16847">
                  <c:v>24551</c:v>
                </c:pt>
                <c:pt idx="16848">
                  <c:v>24552</c:v>
                </c:pt>
                <c:pt idx="16849">
                  <c:v>24553</c:v>
                </c:pt>
                <c:pt idx="16850">
                  <c:v>24554</c:v>
                </c:pt>
                <c:pt idx="16851">
                  <c:v>24555</c:v>
                </c:pt>
                <c:pt idx="16852">
                  <c:v>24556</c:v>
                </c:pt>
                <c:pt idx="16853">
                  <c:v>24557</c:v>
                </c:pt>
                <c:pt idx="16854">
                  <c:v>24558</c:v>
                </c:pt>
                <c:pt idx="16855">
                  <c:v>24559</c:v>
                </c:pt>
                <c:pt idx="16856">
                  <c:v>24560</c:v>
                </c:pt>
                <c:pt idx="16857">
                  <c:v>24561</c:v>
                </c:pt>
                <c:pt idx="16858">
                  <c:v>24562</c:v>
                </c:pt>
                <c:pt idx="16859">
                  <c:v>24563</c:v>
                </c:pt>
                <c:pt idx="16860">
                  <c:v>24564</c:v>
                </c:pt>
                <c:pt idx="16861">
                  <c:v>24565</c:v>
                </c:pt>
                <c:pt idx="16862">
                  <c:v>24566</c:v>
                </c:pt>
                <c:pt idx="16863">
                  <c:v>24567</c:v>
                </c:pt>
                <c:pt idx="16864">
                  <c:v>24568</c:v>
                </c:pt>
                <c:pt idx="16865">
                  <c:v>24569</c:v>
                </c:pt>
                <c:pt idx="16866">
                  <c:v>24570</c:v>
                </c:pt>
                <c:pt idx="16867">
                  <c:v>24571</c:v>
                </c:pt>
                <c:pt idx="16868">
                  <c:v>24572</c:v>
                </c:pt>
                <c:pt idx="16869">
                  <c:v>24573</c:v>
                </c:pt>
                <c:pt idx="16870">
                  <c:v>24574</c:v>
                </c:pt>
                <c:pt idx="16871">
                  <c:v>24575</c:v>
                </c:pt>
                <c:pt idx="16872">
                  <c:v>24576</c:v>
                </c:pt>
                <c:pt idx="16873">
                  <c:v>24577</c:v>
                </c:pt>
                <c:pt idx="16874">
                  <c:v>24578</c:v>
                </c:pt>
                <c:pt idx="16875">
                  <c:v>24579</c:v>
                </c:pt>
                <c:pt idx="16876">
                  <c:v>24580</c:v>
                </c:pt>
                <c:pt idx="16877">
                  <c:v>24581</c:v>
                </c:pt>
                <c:pt idx="16878">
                  <c:v>24582</c:v>
                </c:pt>
                <c:pt idx="16879">
                  <c:v>24583</c:v>
                </c:pt>
                <c:pt idx="16880">
                  <c:v>24584</c:v>
                </c:pt>
                <c:pt idx="16881">
                  <c:v>24585</c:v>
                </c:pt>
                <c:pt idx="16882">
                  <c:v>24586</c:v>
                </c:pt>
                <c:pt idx="16883">
                  <c:v>24587</c:v>
                </c:pt>
                <c:pt idx="16884">
                  <c:v>24588</c:v>
                </c:pt>
                <c:pt idx="16885">
                  <c:v>24589</c:v>
                </c:pt>
                <c:pt idx="16886">
                  <c:v>24590</c:v>
                </c:pt>
                <c:pt idx="16887">
                  <c:v>24591</c:v>
                </c:pt>
                <c:pt idx="16888">
                  <c:v>24592</c:v>
                </c:pt>
                <c:pt idx="16889">
                  <c:v>24593</c:v>
                </c:pt>
                <c:pt idx="16890">
                  <c:v>24594</c:v>
                </c:pt>
                <c:pt idx="16891">
                  <c:v>24595</c:v>
                </c:pt>
                <c:pt idx="16892">
                  <c:v>24596</c:v>
                </c:pt>
                <c:pt idx="16893">
                  <c:v>24597</c:v>
                </c:pt>
                <c:pt idx="16894">
                  <c:v>24598</c:v>
                </c:pt>
                <c:pt idx="16895">
                  <c:v>24599</c:v>
                </c:pt>
                <c:pt idx="16896">
                  <c:v>24600</c:v>
                </c:pt>
                <c:pt idx="16897">
                  <c:v>24601</c:v>
                </c:pt>
                <c:pt idx="16898">
                  <c:v>24602</c:v>
                </c:pt>
                <c:pt idx="16899">
                  <c:v>24603</c:v>
                </c:pt>
                <c:pt idx="16900">
                  <c:v>24604</c:v>
                </c:pt>
                <c:pt idx="16901">
                  <c:v>24605</c:v>
                </c:pt>
                <c:pt idx="16902">
                  <c:v>24606</c:v>
                </c:pt>
                <c:pt idx="16903">
                  <c:v>24607</c:v>
                </c:pt>
                <c:pt idx="16904">
                  <c:v>24608</c:v>
                </c:pt>
                <c:pt idx="16905">
                  <c:v>24609</c:v>
                </c:pt>
                <c:pt idx="16906">
                  <c:v>24610</c:v>
                </c:pt>
                <c:pt idx="16907">
                  <c:v>24611</c:v>
                </c:pt>
                <c:pt idx="16908">
                  <c:v>24612</c:v>
                </c:pt>
                <c:pt idx="16909">
                  <c:v>24613</c:v>
                </c:pt>
                <c:pt idx="16910">
                  <c:v>24614</c:v>
                </c:pt>
                <c:pt idx="16911">
                  <c:v>24615</c:v>
                </c:pt>
                <c:pt idx="16912">
                  <c:v>24616</c:v>
                </c:pt>
                <c:pt idx="16913">
                  <c:v>24617</c:v>
                </c:pt>
                <c:pt idx="16914">
                  <c:v>24618</c:v>
                </c:pt>
                <c:pt idx="16915">
                  <c:v>24619</c:v>
                </c:pt>
                <c:pt idx="16916">
                  <c:v>24620</c:v>
                </c:pt>
                <c:pt idx="16917">
                  <c:v>24621</c:v>
                </c:pt>
                <c:pt idx="16918">
                  <c:v>24622</c:v>
                </c:pt>
                <c:pt idx="16919">
                  <c:v>24623</c:v>
                </c:pt>
                <c:pt idx="16920">
                  <c:v>24624</c:v>
                </c:pt>
                <c:pt idx="16921">
                  <c:v>24625</c:v>
                </c:pt>
                <c:pt idx="16922">
                  <c:v>24626</c:v>
                </c:pt>
                <c:pt idx="16923">
                  <c:v>24627</c:v>
                </c:pt>
                <c:pt idx="16924">
                  <c:v>24628</c:v>
                </c:pt>
                <c:pt idx="16925">
                  <c:v>24629</c:v>
                </c:pt>
                <c:pt idx="16926">
                  <c:v>24630</c:v>
                </c:pt>
                <c:pt idx="16927">
                  <c:v>24631</c:v>
                </c:pt>
                <c:pt idx="16928">
                  <c:v>24632</c:v>
                </c:pt>
                <c:pt idx="16929">
                  <c:v>24633</c:v>
                </c:pt>
                <c:pt idx="16930">
                  <c:v>24634</c:v>
                </c:pt>
                <c:pt idx="16931">
                  <c:v>24635</c:v>
                </c:pt>
                <c:pt idx="16932">
                  <c:v>24636</c:v>
                </c:pt>
                <c:pt idx="16933">
                  <c:v>24637</c:v>
                </c:pt>
                <c:pt idx="16934">
                  <c:v>24638</c:v>
                </c:pt>
                <c:pt idx="16935">
                  <c:v>24639</c:v>
                </c:pt>
                <c:pt idx="16936">
                  <c:v>24640</c:v>
                </c:pt>
                <c:pt idx="16937">
                  <c:v>24641</c:v>
                </c:pt>
                <c:pt idx="16938">
                  <c:v>24642</c:v>
                </c:pt>
                <c:pt idx="16939">
                  <c:v>24643</c:v>
                </c:pt>
                <c:pt idx="16940">
                  <c:v>24644</c:v>
                </c:pt>
                <c:pt idx="16941">
                  <c:v>24645</c:v>
                </c:pt>
                <c:pt idx="16942">
                  <c:v>24646</c:v>
                </c:pt>
                <c:pt idx="16943">
                  <c:v>24647</c:v>
                </c:pt>
                <c:pt idx="16944">
                  <c:v>24648</c:v>
                </c:pt>
                <c:pt idx="16945">
                  <c:v>24649</c:v>
                </c:pt>
                <c:pt idx="16946">
                  <c:v>24650</c:v>
                </c:pt>
                <c:pt idx="16947">
                  <c:v>24651</c:v>
                </c:pt>
                <c:pt idx="16948">
                  <c:v>24652</c:v>
                </c:pt>
                <c:pt idx="16949">
                  <c:v>24653</c:v>
                </c:pt>
                <c:pt idx="16950">
                  <c:v>24654</c:v>
                </c:pt>
                <c:pt idx="16951">
                  <c:v>24655</c:v>
                </c:pt>
                <c:pt idx="16952">
                  <c:v>24656</c:v>
                </c:pt>
                <c:pt idx="16953">
                  <c:v>24657</c:v>
                </c:pt>
                <c:pt idx="16954">
                  <c:v>24658</c:v>
                </c:pt>
                <c:pt idx="16955">
                  <c:v>24659</c:v>
                </c:pt>
                <c:pt idx="16956">
                  <c:v>24660</c:v>
                </c:pt>
                <c:pt idx="16957">
                  <c:v>24661</c:v>
                </c:pt>
                <c:pt idx="16958">
                  <c:v>24662</c:v>
                </c:pt>
                <c:pt idx="16959">
                  <c:v>24663</c:v>
                </c:pt>
                <c:pt idx="16960">
                  <c:v>24664</c:v>
                </c:pt>
                <c:pt idx="16961">
                  <c:v>24665</c:v>
                </c:pt>
                <c:pt idx="16962">
                  <c:v>24666</c:v>
                </c:pt>
                <c:pt idx="16963">
                  <c:v>24667</c:v>
                </c:pt>
                <c:pt idx="16964">
                  <c:v>24668</c:v>
                </c:pt>
                <c:pt idx="16965">
                  <c:v>24669</c:v>
                </c:pt>
                <c:pt idx="16966">
                  <c:v>24670</c:v>
                </c:pt>
                <c:pt idx="16967">
                  <c:v>24671</c:v>
                </c:pt>
                <c:pt idx="16968">
                  <c:v>24672</c:v>
                </c:pt>
                <c:pt idx="16969">
                  <c:v>24673</c:v>
                </c:pt>
                <c:pt idx="16970">
                  <c:v>24674</c:v>
                </c:pt>
                <c:pt idx="16971">
                  <c:v>24675</c:v>
                </c:pt>
                <c:pt idx="16972">
                  <c:v>24676</c:v>
                </c:pt>
                <c:pt idx="16973">
                  <c:v>24677</c:v>
                </c:pt>
                <c:pt idx="16974">
                  <c:v>24678</c:v>
                </c:pt>
                <c:pt idx="16975">
                  <c:v>24679</c:v>
                </c:pt>
                <c:pt idx="16976">
                  <c:v>24680</c:v>
                </c:pt>
                <c:pt idx="16977">
                  <c:v>24681</c:v>
                </c:pt>
                <c:pt idx="16978">
                  <c:v>24682</c:v>
                </c:pt>
                <c:pt idx="16979">
                  <c:v>24683</c:v>
                </c:pt>
                <c:pt idx="16980">
                  <c:v>24684</c:v>
                </c:pt>
                <c:pt idx="16981">
                  <c:v>24685</c:v>
                </c:pt>
                <c:pt idx="16982">
                  <c:v>24686</c:v>
                </c:pt>
                <c:pt idx="16983">
                  <c:v>24687</c:v>
                </c:pt>
                <c:pt idx="16984">
                  <c:v>24688</c:v>
                </c:pt>
                <c:pt idx="16985">
                  <c:v>24689</c:v>
                </c:pt>
                <c:pt idx="16986">
                  <c:v>24690</c:v>
                </c:pt>
                <c:pt idx="16987">
                  <c:v>24691</c:v>
                </c:pt>
                <c:pt idx="16988">
                  <c:v>24692</c:v>
                </c:pt>
                <c:pt idx="16989">
                  <c:v>24693</c:v>
                </c:pt>
                <c:pt idx="16990">
                  <c:v>24694</c:v>
                </c:pt>
                <c:pt idx="16991">
                  <c:v>24695</c:v>
                </c:pt>
                <c:pt idx="16992">
                  <c:v>24696</c:v>
                </c:pt>
                <c:pt idx="16993">
                  <c:v>24697</c:v>
                </c:pt>
                <c:pt idx="16994">
                  <c:v>24698</c:v>
                </c:pt>
                <c:pt idx="16995">
                  <c:v>24699</c:v>
                </c:pt>
                <c:pt idx="16996">
                  <c:v>24700</c:v>
                </c:pt>
                <c:pt idx="16997">
                  <c:v>24701</c:v>
                </c:pt>
                <c:pt idx="16998">
                  <c:v>24702</c:v>
                </c:pt>
                <c:pt idx="16999">
                  <c:v>24703</c:v>
                </c:pt>
                <c:pt idx="17000">
                  <c:v>24704</c:v>
                </c:pt>
                <c:pt idx="17001">
                  <c:v>24705</c:v>
                </c:pt>
                <c:pt idx="17002">
                  <c:v>24706</c:v>
                </c:pt>
                <c:pt idx="17003">
                  <c:v>24707</c:v>
                </c:pt>
                <c:pt idx="17004">
                  <c:v>24708</c:v>
                </c:pt>
                <c:pt idx="17005">
                  <c:v>24709</c:v>
                </c:pt>
                <c:pt idx="17006">
                  <c:v>24710</c:v>
                </c:pt>
                <c:pt idx="17007">
                  <c:v>24711</c:v>
                </c:pt>
                <c:pt idx="17008">
                  <c:v>24712</c:v>
                </c:pt>
                <c:pt idx="17009">
                  <c:v>24713</c:v>
                </c:pt>
                <c:pt idx="17010">
                  <c:v>24714</c:v>
                </c:pt>
                <c:pt idx="17011">
                  <c:v>24715</c:v>
                </c:pt>
                <c:pt idx="17012">
                  <c:v>24716</c:v>
                </c:pt>
                <c:pt idx="17013">
                  <c:v>24717</c:v>
                </c:pt>
                <c:pt idx="17014">
                  <c:v>24718</c:v>
                </c:pt>
                <c:pt idx="17015">
                  <c:v>24719</c:v>
                </c:pt>
                <c:pt idx="17016">
                  <c:v>24720</c:v>
                </c:pt>
                <c:pt idx="17017">
                  <c:v>24721</c:v>
                </c:pt>
                <c:pt idx="17018">
                  <c:v>24722</c:v>
                </c:pt>
                <c:pt idx="17019">
                  <c:v>24723</c:v>
                </c:pt>
                <c:pt idx="17020">
                  <c:v>24724</c:v>
                </c:pt>
                <c:pt idx="17021">
                  <c:v>24725</c:v>
                </c:pt>
                <c:pt idx="17022">
                  <c:v>24726</c:v>
                </c:pt>
                <c:pt idx="17023">
                  <c:v>24727</c:v>
                </c:pt>
                <c:pt idx="17024">
                  <c:v>24728</c:v>
                </c:pt>
                <c:pt idx="17025">
                  <c:v>24729</c:v>
                </c:pt>
                <c:pt idx="17026">
                  <c:v>24730</c:v>
                </c:pt>
                <c:pt idx="17027">
                  <c:v>24731</c:v>
                </c:pt>
                <c:pt idx="17028">
                  <c:v>24732</c:v>
                </c:pt>
                <c:pt idx="17029">
                  <c:v>24733</c:v>
                </c:pt>
                <c:pt idx="17030">
                  <c:v>24734</c:v>
                </c:pt>
                <c:pt idx="17031">
                  <c:v>24735</c:v>
                </c:pt>
                <c:pt idx="17032">
                  <c:v>24736</c:v>
                </c:pt>
                <c:pt idx="17033">
                  <c:v>24737</c:v>
                </c:pt>
                <c:pt idx="17034">
                  <c:v>24738</c:v>
                </c:pt>
                <c:pt idx="17035">
                  <c:v>24739</c:v>
                </c:pt>
                <c:pt idx="17036">
                  <c:v>24740</c:v>
                </c:pt>
                <c:pt idx="17037">
                  <c:v>24741</c:v>
                </c:pt>
                <c:pt idx="17038">
                  <c:v>24742</c:v>
                </c:pt>
                <c:pt idx="17039">
                  <c:v>24743</c:v>
                </c:pt>
                <c:pt idx="17040">
                  <c:v>24744</c:v>
                </c:pt>
                <c:pt idx="17041">
                  <c:v>24745</c:v>
                </c:pt>
                <c:pt idx="17042">
                  <c:v>24746</c:v>
                </c:pt>
                <c:pt idx="17043">
                  <c:v>24747</c:v>
                </c:pt>
                <c:pt idx="17044">
                  <c:v>24748</c:v>
                </c:pt>
                <c:pt idx="17045">
                  <c:v>24749</c:v>
                </c:pt>
                <c:pt idx="17046">
                  <c:v>24750</c:v>
                </c:pt>
                <c:pt idx="17047">
                  <c:v>24751</c:v>
                </c:pt>
                <c:pt idx="17048">
                  <c:v>24752</c:v>
                </c:pt>
                <c:pt idx="17049">
                  <c:v>24753</c:v>
                </c:pt>
                <c:pt idx="17050">
                  <c:v>24754</c:v>
                </c:pt>
                <c:pt idx="17051">
                  <c:v>24755</c:v>
                </c:pt>
                <c:pt idx="17052">
                  <c:v>24756</c:v>
                </c:pt>
                <c:pt idx="17053">
                  <c:v>24757</c:v>
                </c:pt>
                <c:pt idx="17054">
                  <c:v>24758</c:v>
                </c:pt>
                <c:pt idx="17055">
                  <c:v>24759</c:v>
                </c:pt>
                <c:pt idx="17056">
                  <c:v>24760</c:v>
                </c:pt>
                <c:pt idx="17057">
                  <c:v>24761</c:v>
                </c:pt>
                <c:pt idx="17058">
                  <c:v>24762</c:v>
                </c:pt>
                <c:pt idx="17059">
                  <c:v>24763</c:v>
                </c:pt>
                <c:pt idx="17060">
                  <c:v>24764</c:v>
                </c:pt>
                <c:pt idx="17061">
                  <c:v>24765</c:v>
                </c:pt>
                <c:pt idx="17062">
                  <c:v>24766</c:v>
                </c:pt>
                <c:pt idx="17063">
                  <c:v>24767</c:v>
                </c:pt>
                <c:pt idx="17064">
                  <c:v>24768</c:v>
                </c:pt>
                <c:pt idx="17065">
                  <c:v>24769</c:v>
                </c:pt>
                <c:pt idx="17066">
                  <c:v>24770</c:v>
                </c:pt>
                <c:pt idx="17067">
                  <c:v>24771</c:v>
                </c:pt>
                <c:pt idx="17068">
                  <c:v>24772</c:v>
                </c:pt>
                <c:pt idx="17069">
                  <c:v>24773</c:v>
                </c:pt>
                <c:pt idx="17070">
                  <c:v>24774</c:v>
                </c:pt>
                <c:pt idx="17071">
                  <c:v>24775</c:v>
                </c:pt>
                <c:pt idx="17072">
                  <c:v>24776</c:v>
                </c:pt>
                <c:pt idx="17073">
                  <c:v>24777</c:v>
                </c:pt>
                <c:pt idx="17074">
                  <c:v>24778</c:v>
                </c:pt>
                <c:pt idx="17075">
                  <c:v>24779</c:v>
                </c:pt>
                <c:pt idx="17076">
                  <c:v>24780</c:v>
                </c:pt>
                <c:pt idx="17077">
                  <c:v>24781</c:v>
                </c:pt>
                <c:pt idx="17078">
                  <c:v>24782</c:v>
                </c:pt>
                <c:pt idx="17079">
                  <c:v>24783</c:v>
                </c:pt>
                <c:pt idx="17080">
                  <c:v>24784</c:v>
                </c:pt>
                <c:pt idx="17081">
                  <c:v>24785</c:v>
                </c:pt>
                <c:pt idx="17082">
                  <c:v>24786</c:v>
                </c:pt>
                <c:pt idx="17083">
                  <c:v>24787</c:v>
                </c:pt>
                <c:pt idx="17084">
                  <c:v>24788</c:v>
                </c:pt>
                <c:pt idx="17085">
                  <c:v>24789</c:v>
                </c:pt>
                <c:pt idx="17086">
                  <c:v>24790</c:v>
                </c:pt>
                <c:pt idx="17087">
                  <c:v>24791</c:v>
                </c:pt>
                <c:pt idx="17088">
                  <c:v>24792</c:v>
                </c:pt>
                <c:pt idx="17089">
                  <c:v>24793</c:v>
                </c:pt>
                <c:pt idx="17090">
                  <c:v>24794</c:v>
                </c:pt>
                <c:pt idx="17091">
                  <c:v>24795</c:v>
                </c:pt>
                <c:pt idx="17092">
                  <c:v>24796</c:v>
                </c:pt>
                <c:pt idx="17093">
                  <c:v>24797</c:v>
                </c:pt>
                <c:pt idx="17094">
                  <c:v>24798</c:v>
                </c:pt>
                <c:pt idx="17095">
                  <c:v>24799</c:v>
                </c:pt>
                <c:pt idx="17096">
                  <c:v>24800</c:v>
                </c:pt>
                <c:pt idx="17097">
                  <c:v>24801</c:v>
                </c:pt>
                <c:pt idx="17098">
                  <c:v>24802</c:v>
                </c:pt>
                <c:pt idx="17099">
                  <c:v>24803</c:v>
                </c:pt>
                <c:pt idx="17100">
                  <c:v>24804</c:v>
                </c:pt>
                <c:pt idx="17101">
                  <c:v>24805</c:v>
                </c:pt>
                <c:pt idx="17102">
                  <c:v>24806</c:v>
                </c:pt>
                <c:pt idx="17103">
                  <c:v>24807</c:v>
                </c:pt>
                <c:pt idx="17104">
                  <c:v>24808</c:v>
                </c:pt>
                <c:pt idx="17105">
                  <c:v>24809</c:v>
                </c:pt>
                <c:pt idx="17106">
                  <c:v>24810</c:v>
                </c:pt>
                <c:pt idx="17107">
                  <c:v>24811</c:v>
                </c:pt>
                <c:pt idx="17108">
                  <c:v>24812</c:v>
                </c:pt>
                <c:pt idx="17109">
                  <c:v>24813</c:v>
                </c:pt>
                <c:pt idx="17110">
                  <c:v>24814</c:v>
                </c:pt>
                <c:pt idx="17111">
                  <c:v>24815</c:v>
                </c:pt>
                <c:pt idx="17112">
                  <c:v>24816</c:v>
                </c:pt>
                <c:pt idx="17113">
                  <c:v>24817</c:v>
                </c:pt>
                <c:pt idx="17114">
                  <c:v>24818</c:v>
                </c:pt>
                <c:pt idx="17115">
                  <c:v>24819</c:v>
                </c:pt>
                <c:pt idx="17116">
                  <c:v>24820</c:v>
                </c:pt>
                <c:pt idx="17117">
                  <c:v>24821</c:v>
                </c:pt>
                <c:pt idx="17118">
                  <c:v>24822</c:v>
                </c:pt>
                <c:pt idx="17119">
                  <c:v>24823</c:v>
                </c:pt>
                <c:pt idx="17120">
                  <c:v>24824</c:v>
                </c:pt>
                <c:pt idx="17121">
                  <c:v>24825</c:v>
                </c:pt>
                <c:pt idx="17122">
                  <c:v>24826</c:v>
                </c:pt>
                <c:pt idx="17123">
                  <c:v>24827</c:v>
                </c:pt>
                <c:pt idx="17124">
                  <c:v>24828</c:v>
                </c:pt>
                <c:pt idx="17125">
                  <c:v>24829</c:v>
                </c:pt>
                <c:pt idx="17126">
                  <c:v>24830</c:v>
                </c:pt>
                <c:pt idx="17127">
                  <c:v>24831</c:v>
                </c:pt>
                <c:pt idx="17128">
                  <c:v>24832</c:v>
                </c:pt>
                <c:pt idx="17129">
                  <c:v>24833</c:v>
                </c:pt>
                <c:pt idx="17130">
                  <c:v>24834</c:v>
                </c:pt>
                <c:pt idx="17131">
                  <c:v>24835</c:v>
                </c:pt>
                <c:pt idx="17132">
                  <c:v>24836</c:v>
                </c:pt>
                <c:pt idx="17133">
                  <c:v>24837</c:v>
                </c:pt>
                <c:pt idx="17134">
                  <c:v>24838</c:v>
                </c:pt>
                <c:pt idx="17135">
                  <c:v>24839</c:v>
                </c:pt>
                <c:pt idx="17136">
                  <c:v>24840</c:v>
                </c:pt>
                <c:pt idx="17137">
                  <c:v>24841</c:v>
                </c:pt>
                <c:pt idx="17138">
                  <c:v>24842</c:v>
                </c:pt>
                <c:pt idx="17139">
                  <c:v>24843</c:v>
                </c:pt>
                <c:pt idx="17140">
                  <c:v>24844</c:v>
                </c:pt>
                <c:pt idx="17141">
                  <c:v>24845</c:v>
                </c:pt>
                <c:pt idx="17142">
                  <c:v>24846</c:v>
                </c:pt>
                <c:pt idx="17143">
                  <c:v>24847</c:v>
                </c:pt>
                <c:pt idx="17144">
                  <c:v>24848</c:v>
                </c:pt>
                <c:pt idx="17145">
                  <c:v>24849</c:v>
                </c:pt>
                <c:pt idx="17146">
                  <c:v>24850</c:v>
                </c:pt>
                <c:pt idx="17147">
                  <c:v>24851</c:v>
                </c:pt>
                <c:pt idx="17148">
                  <c:v>24852</c:v>
                </c:pt>
                <c:pt idx="17149">
                  <c:v>24853</c:v>
                </c:pt>
                <c:pt idx="17150">
                  <c:v>24854</c:v>
                </c:pt>
                <c:pt idx="17151">
                  <c:v>24855</c:v>
                </c:pt>
                <c:pt idx="17152">
                  <c:v>24856</c:v>
                </c:pt>
                <c:pt idx="17153">
                  <c:v>24857</c:v>
                </c:pt>
                <c:pt idx="17154">
                  <c:v>24858</c:v>
                </c:pt>
                <c:pt idx="17155">
                  <c:v>24859</c:v>
                </c:pt>
                <c:pt idx="17156">
                  <c:v>24860</c:v>
                </c:pt>
                <c:pt idx="17157">
                  <c:v>24861</c:v>
                </c:pt>
                <c:pt idx="17158">
                  <c:v>24862</c:v>
                </c:pt>
                <c:pt idx="17159">
                  <c:v>24863</c:v>
                </c:pt>
                <c:pt idx="17160">
                  <c:v>24864</c:v>
                </c:pt>
                <c:pt idx="17161">
                  <c:v>24865</c:v>
                </c:pt>
                <c:pt idx="17162">
                  <c:v>24866</c:v>
                </c:pt>
                <c:pt idx="17163">
                  <c:v>24867</c:v>
                </c:pt>
                <c:pt idx="17164">
                  <c:v>24868</c:v>
                </c:pt>
                <c:pt idx="17165">
                  <c:v>24869</c:v>
                </c:pt>
                <c:pt idx="17166">
                  <c:v>24870</c:v>
                </c:pt>
                <c:pt idx="17167">
                  <c:v>24871</c:v>
                </c:pt>
                <c:pt idx="17168">
                  <c:v>24872</c:v>
                </c:pt>
                <c:pt idx="17169">
                  <c:v>24873</c:v>
                </c:pt>
                <c:pt idx="17170">
                  <c:v>24874</c:v>
                </c:pt>
                <c:pt idx="17171">
                  <c:v>24875</c:v>
                </c:pt>
                <c:pt idx="17172">
                  <c:v>24876</c:v>
                </c:pt>
                <c:pt idx="17173">
                  <c:v>24877</c:v>
                </c:pt>
                <c:pt idx="17174">
                  <c:v>24878</c:v>
                </c:pt>
                <c:pt idx="17175">
                  <c:v>24879</c:v>
                </c:pt>
                <c:pt idx="17176">
                  <c:v>24880</c:v>
                </c:pt>
                <c:pt idx="17177">
                  <c:v>24881</c:v>
                </c:pt>
                <c:pt idx="17178">
                  <c:v>24882</c:v>
                </c:pt>
                <c:pt idx="17179">
                  <c:v>24883</c:v>
                </c:pt>
                <c:pt idx="17180">
                  <c:v>24884</c:v>
                </c:pt>
                <c:pt idx="17181">
                  <c:v>24885</c:v>
                </c:pt>
                <c:pt idx="17182">
                  <c:v>24886</c:v>
                </c:pt>
                <c:pt idx="17183">
                  <c:v>24887</c:v>
                </c:pt>
                <c:pt idx="17184">
                  <c:v>24888</c:v>
                </c:pt>
                <c:pt idx="17185">
                  <c:v>24889</c:v>
                </c:pt>
                <c:pt idx="17186">
                  <c:v>24890</c:v>
                </c:pt>
                <c:pt idx="17187">
                  <c:v>24891</c:v>
                </c:pt>
                <c:pt idx="17188">
                  <c:v>24892</c:v>
                </c:pt>
                <c:pt idx="17189">
                  <c:v>24893</c:v>
                </c:pt>
                <c:pt idx="17190">
                  <c:v>24894</c:v>
                </c:pt>
                <c:pt idx="17191">
                  <c:v>24895</c:v>
                </c:pt>
                <c:pt idx="17192">
                  <c:v>24896</c:v>
                </c:pt>
                <c:pt idx="17193">
                  <c:v>24897</c:v>
                </c:pt>
                <c:pt idx="17194">
                  <c:v>24898</c:v>
                </c:pt>
                <c:pt idx="17195">
                  <c:v>24899</c:v>
                </c:pt>
                <c:pt idx="17196">
                  <c:v>24900</c:v>
                </c:pt>
                <c:pt idx="17197">
                  <c:v>24901</c:v>
                </c:pt>
                <c:pt idx="17198">
                  <c:v>24902</c:v>
                </c:pt>
                <c:pt idx="17199">
                  <c:v>24903</c:v>
                </c:pt>
                <c:pt idx="17200">
                  <c:v>24904</c:v>
                </c:pt>
                <c:pt idx="17201">
                  <c:v>24905</c:v>
                </c:pt>
                <c:pt idx="17202">
                  <c:v>24906</c:v>
                </c:pt>
                <c:pt idx="17203">
                  <c:v>24907</c:v>
                </c:pt>
                <c:pt idx="17204">
                  <c:v>24908</c:v>
                </c:pt>
                <c:pt idx="17205">
                  <c:v>24909</c:v>
                </c:pt>
                <c:pt idx="17206">
                  <c:v>24910</c:v>
                </c:pt>
                <c:pt idx="17207">
                  <c:v>24911</c:v>
                </c:pt>
                <c:pt idx="17208">
                  <c:v>24912</c:v>
                </c:pt>
                <c:pt idx="17209">
                  <c:v>24913</c:v>
                </c:pt>
                <c:pt idx="17210">
                  <c:v>24914</c:v>
                </c:pt>
                <c:pt idx="17211">
                  <c:v>24915</c:v>
                </c:pt>
                <c:pt idx="17212">
                  <c:v>24916</c:v>
                </c:pt>
                <c:pt idx="17213">
                  <c:v>24917</c:v>
                </c:pt>
                <c:pt idx="17214">
                  <c:v>24918</c:v>
                </c:pt>
                <c:pt idx="17215">
                  <c:v>24919</c:v>
                </c:pt>
                <c:pt idx="17216">
                  <c:v>24920</c:v>
                </c:pt>
                <c:pt idx="17217">
                  <c:v>24921</c:v>
                </c:pt>
                <c:pt idx="17218">
                  <c:v>24922</c:v>
                </c:pt>
                <c:pt idx="17219">
                  <c:v>24923</c:v>
                </c:pt>
                <c:pt idx="17220">
                  <c:v>24924</c:v>
                </c:pt>
                <c:pt idx="17221">
                  <c:v>24925</c:v>
                </c:pt>
                <c:pt idx="17222">
                  <c:v>24926</c:v>
                </c:pt>
                <c:pt idx="17223">
                  <c:v>24927</c:v>
                </c:pt>
                <c:pt idx="17224">
                  <c:v>24928</c:v>
                </c:pt>
                <c:pt idx="17225">
                  <c:v>24929</c:v>
                </c:pt>
                <c:pt idx="17226">
                  <c:v>24930</c:v>
                </c:pt>
                <c:pt idx="17227">
                  <c:v>24931</c:v>
                </c:pt>
                <c:pt idx="17228">
                  <c:v>24932</c:v>
                </c:pt>
                <c:pt idx="17229">
                  <c:v>24933</c:v>
                </c:pt>
                <c:pt idx="17230">
                  <c:v>24934</c:v>
                </c:pt>
                <c:pt idx="17231">
                  <c:v>24935</c:v>
                </c:pt>
                <c:pt idx="17232">
                  <c:v>24936</c:v>
                </c:pt>
                <c:pt idx="17233">
                  <c:v>24937</c:v>
                </c:pt>
                <c:pt idx="17234">
                  <c:v>24938</c:v>
                </c:pt>
                <c:pt idx="17235">
                  <c:v>24939</c:v>
                </c:pt>
                <c:pt idx="17236">
                  <c:v>24940</c:v>
                </c:pt>
                <c:pt idx="17237">
                  <c:v>24941</c:v>
                </c:pt>
                <c:pt idx="17238">
                  <c:v>24942</c:v>
                </c:pt>
                <c:pt idx="17239">
                  <c:v>24943</c:v>
                </c:pt>
                <c:pt idx="17240">
                  <c:v>24944</c:v>
                </c:pt>
                <c:pt idx="17241">
                  <c:v>24945</c:v>
                </c:pt>
                <c:pt idx="17242">
                  <c:v>24946</c:v>
                </c:pt>
                <c:pt idx="17243">
                  <c:v>24947</c:v>
                </c:pt>
                <c:pt idx="17244">
                  <c:v>24948</c:v>
                </c:pt>
                <c:pt idx="17245">
                  <c:v>24949</c:v>
                </c:pt>
                <c:pt idx="17246">
                  <c:v>24950</c:v>
                </c:pt>
                <c:pt idx="17247">
                  <c:v>24951</c:v>
                </c:pt>
                <c:pt idx="17248">
                  <c:v>24952</c:v>
                </c:pt>
                <c:pt idx="17249">
                  <c:v>24953</c:v>
                </c:pt>
                <c:pt idx="17250">
                  <c:v>24954</c:v>
                </c:pt>
                <c:pt idx="17251">
                  <c:v>24955</c:v>
                </c:pt>
                <c:pt idx="17252">
                  <c:v>24956</c:v>
                </c:pt>
                <c:pt idx="17253">
                  <c:v>24957</c:v>
                </c:pt>
                <c:pt idx="17254">
                  <c:v>24958</c:v>
                </c:pt>
                <c:pt idx="17255">
                  <c:v>24959</c:v>
                </c:pt>
                <c:pt idx="17256">
                  <c:v>24960</c:v>
                </c:pt>
                <c:pt idx="17257">
                  <c:v>24961</c:v>
                </c:pt>
                <c:pt idx="17258">
                  <c:v>24962</c:v>
                </c:pt>
                <c:pt idx="17259">
                  <c:v>24963</c:v>
                </c:pt>
                <c:pt idx="17260">
                  <c:v>24964</c:v>
                </c:pt>
                <c:pt idx="17261">
                  <c:v>24965</c:v>
                </c:pt>
                <c:pt idx="17262">
                  <c:v>24966</c:v>
                </c:pt>
                <c:pt idx="17263">
                  <c:v>24967</c:v>
                </c:pt>
                <c:pt idx="17264">
                  <c:v>24968</c:v>
                </c:pt>
                <c:pt idx="17265">
                  <c:v>24969</c:v>
                </c:pt>
                <c:pt idx="17266">
                  <c:v>24970</c:v>
                </c:pt>
                <c:pt idx="17267">
                  <c:v>24971</c:v>
                </c:pt>
                <c:pt idx="17268">
                  <c:v>24972</c:v>
                </c:pt>
                <c:pt idx="17269">
                  <c:v>24973</c:v>
                </c:pt>
                <c:pt idx="17270">
                  <c:v>24974</c:v>
                </c:pt>
                <c:pt idx="17271">
                  <c:v>24975</c:v>
                </c:pt>
                <c:pt idx="17272">
                  <c:v>24976</c:v>
                </c:pt>
                <c:pt idx="17273">
                  <c:v>24977</c:v>
                </c:pt>
                <c:pt idx="17274">
                  <c:v>24978</c:v>
                </c:pt>
                <c:pt idx="17275">
                  <c:v>24979</c:v>
                </c:pt>
                <c:pt idx="17276">
                  <c:v>24980</c:v>
                </c:pt>
                <c:pt idx="17277">
                  <c:v>24981</c:v>
                </c:pt>
                <c:pt idx="17278">
                  <c:v>24982</c:v>
                </c:pt>
                <c:pt idx="17279">
                  <c:v>24983</c:v>
                </c:pt>
                <c:pt idx="17280">
                  <c:v>24984</c:v>
                </c:pt>
                <c:pt idx="17281">
                  <c:v>24985</c:v>
                </c:pt>
                <c:pt idx="17282">
                  <c:v>24986</c:v>
                </c:pt>
                <c:pt idx="17283">
                  <c:v>24987</c:v>
                </c:pt>
                <c:pt idx="17284">
                  <c:v>24988</c:v>
                </c:pt>
                <c:pt idx="17285">
                  <c:v>24989</c:v>
                </c:pt>
                <c:pt idx="17286">
                  <c:v>24990</c:v>
                </c:pt>
                <c:pt idx="17287">
                  <c:v>24991</c:v>
                </c:pt>
                <c:pt idx="17288">
                  <c:v>24992</c:v>
                </c:pt>
                <c:pt idx="17289">
                  <c:v>24993</c:v>
                </c:pt>
                <c:pt idx="17290">
                  <c:v>24994</c:v>
                </c:pt>
                <c:pt idx="17291">
                  <c:v>24995</c:v>
                </c:pt>
                <c:pt idx="17292">
                  <c:v>24996</c:v>
                </c:pt>
                <c:pt idx="17293">
                  <c:v>24997</c:v>
                </c:pt>
                <c:pt idx="17294">
                  <c:v>24998</c:v>
                </c:pt>
                <c:pt idx="17295">
                  <c:v>24999</c:v>
                </c:pt>
                <c:pt idx="17296">
                  <c:v>25000</c:v>
                </c:pt>
                <c:pt idx="17297">
                  <c:v>25001</c:v>
                </c:pt>
                <c:pt idx="17298">
                  <c:v>25002</c:v>
                </c:pt>
                <c:pt idx="17299">
                  <c:v>25003</c:v>
                </c:pt>
                <c:pt idx="17300">
                  <c:v>25004</c:v>
                </c:pt>
                <c:pt idx="17301">
                  <c:v>25005</c:v>
                </c:pt>
                <c:pt idx="17302">
                  <c:v>25006</c:v>
                </c:pt>
                <c:pt idx="17303">
                  <c:v>25007</c:v>
                </c:pt>
                <c:pt idx="17304">
                  <c:v>25008</c:v>
                </c:pt>
                <c:pt idx="17305">
                  <c:v>25009</c:v>
                </c:pt>
                <c:pt idx="17306">
                  <c:v>25010</c:v>
                </c:pt>
                <c:pt idx="17307">
                  <c:v>25011</c:v>
                </c:pt>
                <c:pt idx="17308">
                  <c:v>25012</c:v>
                </c:pt>
                <c:pt idx="17309">
                  <c:v>25013</c:v>
                </c:pt>
                <c:pt idx="17310">
                  <c:v>25014</c:v>
                </c:pt>
                <c:pt idx="17311">
                  <c:v>25015</c:v>
                </c:pt>
                <c:pt idx="17312">
                  <c:v>25016</c:v>
                </c:pt>
                <c:pt idx="17313">
                  <c:v>25017</c:v>
                </c:pt>
                <c:pt idx="17314">
                  <c:v>25018</c:v>
                </c:pt>
                <c:pt idx="17315">
                  <c:v>25019</c:v>
                </c:pt>
                <c:pt idx="17316">
                  <c:v>25020</c:v>
                </c:pt>
                <c:pt idx="17317">
                  <c:v>25021</c:v>
                </c:pt>
                <c:pt idx="17318">
                  <c:v>25022</c:v>
                </c:pt>
                <c:pt idx="17319">
                  <c:v>25023</c:v>
                </c:pt>
                <c:pt idx="17320">
                  <c:v>25024</c:v>
                </c:pt>
                <c:pt idx="17321">
                  <c:v>25025</c:v>
                </c:pt>
                <c:pt idx="17322">
                  <c:v>25026</c:v>
                </c:pt>
                <c:pt idx="17323">
                  <c:v>25027</c:v>
                </c:pt>
                <c:pt idx="17324">
                  <c:v>25028</c:v>
                </c:pt>
                <c:pt idx="17325">
                  <c:v>25029</c:v>
                </c:pt>
                <c:pt idx="17326">
                  <c:v>25030</c:v>
                </c:pt>
                <c:pt idx="17327">
                  <c:v>25031</c:v>
                </c:pt>
                <c:pt idx="17328">
                  <c:v>25032</c:v>
                </c:pt>
                <c:pt idx="17329">
                  <c:v>25033</c:v>
                </c:pt>
                <c:pt idx="17330">
                  <c:v>25034</c:v>
                </c:pt>
                <c:pt idx="17331">
                  <c:v>25035</c:v>
                </c:pt>
                <c:pt idx="17332">
                  <c:v>25036</c:v>
                </c:pt>
                <c:pt idx="17333">
                  <c:v>25037</c:v>
                </c:pt>
                <c:pt idx="17334">
                  <c:v>25038</c:v>
                </c:pt>
                <c:pt idx="17335">
                  <c:v>25039</c:v>
                </c:pt>
                <c:pt idx="17336">
                  <c:v>25040</c:v>
                </c:pt>
                <c:pt idx="17337">
                  <c:v>25041</c:v>
                </c:pt>
                <c:pt idx="17338">
                  <c:v>25042</c:v>
                </c:pt>
                <c:pt idx="17339">
                  <c:v>25043</c:v>
                </c:pt>
                <c:pt idx="17340">
                  <c:v>25044</c:v>
                </c:pt>
                <c:pt idx="17341">
                  <c:v>25045</c:v>
                </c:pt>
                <c:pt idx="17342">
                  <c:v>25046</c:v>
                </c:pt>
                <c:pt idx="17343">
                  <c:v>25047</c:v>
                </c:pt>
                <c:pt idx="17344">
                  <c:v>25048</c:v>
                </c:pt>
                <c:pt idx="17345">
                  <c:v>25049</c:v>
                </c:pt>
                <c:pt idx="17346">
                  <c:v>25050</c:v>
                </c:pt>
                <c:pt idx="17347">
                  <c:v>25051</c:v>
                </c:pt>
                <c:pt idx="17348">
                  <c:v>25052</c:v>
                </c:pt>
                <c:pt idx="17349">
                  <c:v>25053</c:v>
                </c:pt>
                <c:pt idx="17350">
                  <c:v>25054</c:v>
                </c:pt>
                <c:pt idx="17351">
                  <c:v>25055</c:v>
                </c:pt>
                <c:pt idx="17352">
                  <c:v>25056</c:v>
                </c:pt>
                <c:pt idx="17353">
                  <c:v>25057</c:v>
                </c:pt>
                <c:pt idx="17354">
                  <c:v>25058</c:v>
                </c:pt>
                <c:pt idx="17355">
                  <c:v>25059</c:v>
                </c:pt>
                <c:pt idx="17356">
                  <c:v>25060</c:v>
                </c:pt>
                <c:pt idx="17357">
                  <c:v>25061</c:v>
                </c:pt>
                <c:pt idx="17358">
                  <c:v>25062</c:v>
                </c:pt>
                <c:pt idx="17359">
                  <c:v>25063</c:v>
                </c:pt>
                <c:pt idx="17360">
                  <c:v>25064</c:v>
                </c:pt>
                <c:pt idx="17361">
                  <c:v>25065</c:v>
                </c:pt>
                <c:pt idx="17362">
                  <c:v>25066</c:v>
                </c:pt>
                <c:pt idx="17363">
                  <c:v>25067</c:v>
                </c:pt>
                <c:pt idx="17364">
                  <c:v>25068</c:v>
                </c:pt>
                <c:pt idx="17365">
                  <c:v>25069</c:v>
                </c:pt>
                <c:pt idx="17366">
                  <c:v>25070</c:v>
                </c:pt>
                <c:pt idx="17367">
                  <c:v>25071</c:v>
                </c:pt>
                <c:pt idx="17368">
                  <c:v>25072</c:v>
                </c:pt>
                <c:pt idx="17369">
                  <c:v>25073</c:v>
                </c:pt>
                <c:pt idx="17370">
                  <c:v>25074</c:v>
                </c:pt>
                <c:pt idx="17371">
                  <c:v>25075</c:v>
                </c:pt>
                <c:pt idx="17372">
                  <c:v>25076</c:v>
                </c:pt>
                <c:pt idx="17373">
                  <c:v>25077</c:v>
                </c:pt>
                <c:pt idx="17374">
                  <c:v>25078</c:v>
                </c:pt>
                <c:pt idx="17375">
                  <c:v>25079</c:v>
                </c:pt>
                <c:pt idx="17376">
                  <c:v>25080</c:v>
                </c:pt>
                <c:pt idx="17377">
                  <c:v>25081</c:v>
                </c:pt>
                <c:pt idx="17378">
                  <c:v>25082</c:v>
                </c:pt>
                <c:pt idx="17379">
                  <c:v>25083</c:v>
                </c:pt>
                <c:pt idx="17380">
                  <c:v>25084</c:v>
                </c:pt>
                <c:pt idx="17381">
                  <c:v>25085</c:v>
                </c:pt>
                <c:pt idx="17382">
                  <c:v>25086</c:v>
                </c:pt>
                <c:pt idx="17383">
                  <c:v>25087</c:v>
                </c:pt>
                <c:pt idx="17384">
                  <c:v>25088</c:v>
                </c:pt>
                <c:pt idx="17385">
                  <c:v>25089</c:v>
                </c:pt>
                <c:pt idx="17386">
                  <c:v>25090</c:v>
                </c:pt>
                <c:pt idx="17387">
                  <c:v>25091</c:v>
                </c:pt>
                <c:pt idx="17388">
                  <c:v>25092</c:v>
                </c:pt>
                <c:pt idx="17389">
                  <c:v>25093</c:v>
                </c:pt>
                <c:pt idx="17390">
                  <c:v>25094</c:v>
                </c:pt>
                <c:pt idx="17391">
                  <c:v>25095</c:v>
                </c:pt>
                <c:pt idx="17392">
                  <c:v>25096</c:v>
                </c:pt>
                <c:pt idx="17393">
                  <c:v>25097</c:v>
                </c:pt>
                <c:pt idx="17394">
                  <c:v>25098</c:v>
                </c:pt>
                <c:pt idx="17395">
                  <c:v>25099</c:v>
                </c:pt>
                <c:pt idx="17396">
                  <c:v>25100</c:v>
                </c:pt>
                <c:pt idx="17397">
                  <c:v>25101</c:v>
                </c:pt>
                <c:pt idx="17398">
                  <c:v>25102</c:v>
                </c:pt>
                <c:pt idx="17399">
                  <c:v>25103</c:v>
                </c:pt>
                <c:pt idx="17400">
                  <c:v>25104</c:v>
                </c:pt>
                <c:pt idx="17401">
                  <c:v>25105</c:v>
                </c:pt>
                <c:pt idx="17402">
                  <c:v>25106</c:v>
                </c:pt>
                <c:pt idx="17403">
                  <c:v>25107</c:v>
                </c:pt>
                <c:pt idx="17404">
                  <c:v>25108</c:v>
                </c:pt>
                <c:pt idx="17405">
                  <c:v>25109</c:v>
                </c:pt>
                <c:pt idx="17406">
                  <c:v>25110</c:v>
                </c:pt>
                <c:pt idx="17407">
                  <c:v>25111</c:v>
                </c:pt>
                <c:pt idx="17408">
                  <c:v>25112</c:v>
                </c:pt>
                <c:pt idx="17409">
                  <c:v>25113</c:v>
                </c:pt>
                <c:pt idx="17410">
                  <c:v>25114</c:v>
                </c:pt>
                <c:pt idx="17411">
                  <c:v>25115</c:v>
                </c:pt>
                <c:pt idx="17412">
                  <c:v>25116</c:v>
                </c:pt>
                <c:pt idx="17413">
                  <c:v>25117</c:v>
                </c:pt>
                <c:pt idx="17414">
                  <c:v>25118</c:v>
                </c:pt>
                <c:pt idx="17415">
                  <c:v>25119</c:v>
                </c:pt>
                <c:pt idx="17416">
                  <c:v>25120</c:v>
                </c:pt>
                <c:pt idx="17417">
                  <c:v>25121</c:v>
                </c:pt>
                <c:pt idx="17418">
                  <c:v>25122</c:v>
                </c:pt>
                <c:pt idx="17419">
                  <c:v>25123</c:v>
                </c:pt>
                <c:pt idx="17420">
                  <c:v>25124</c:v>
                </c:pt>
                <c:pt idx="17421">
                  <c:v>25125</c:v>
                </c:pt>
                <c:pt idx="17422">
                  <c:v>25126</c:v>
                </c:pt>
                <c:pt idx="17423">
                  <c:v>25127</c:v>
                </c:pt>
                <c:pt idx="17424">
                  <c:v>25128</c:v>
                </c:pt>
                <c:pt idx="17425">
                  <c:v>25129</c:v>
                </c:pt>
                <c:pt idx="17426">
                  <c:v>25130</c:v>
                </c:pt>
                <c:pt idx="17427">
                  <c:v>25131</c:v>
                </c:pt>
                <c:pt idx="17428">
                  <c:v>25132</c:v>
                </c:pt>
                <c:pt idx="17429">
                  <c:v>25133</c:v>
                </c:pt>
                <c:pt idx="17430">
                  <c:v>25134</c:v>
                </c:pt>
                <c:pt idx="17431">
                  <c:v>25135</c:v>
                </c:pt>
                <c:pt idx="17432">
                  <c:v>25136</c:v>
                </c:pt>
                <c:pt idx="17433">
                  <c:v>25137</c:v>
                </c:pt>
                <c:pt idx="17434">
                  <c:v>25138</c:v>
                </c:pt>
                <c:pt idx="17435">
                  <c:v>25139</c:v>
                </c:pt>
                <c:pt idx="17436">
                  <c:v>25140</c:v>
                </c:pt>
                <c:pt idx="17437">
                  <c:v>25141</c:v>
                </c:pt>
                <c:pt idx="17438">
                  <c:v>25142</c:v>
                </c:pt>
                <c:pt idx="17439">
                  <c:v>25143</c:v>
                </c:pt>
                <c:pt idx="17440">
                  <c:v>25144</c:v>
                </c:pt>
                <c:pt idx="17441">
                  <c:v>25145</c:v>
                </c:pt>
                <c:pt idx="17442">
                  <c:v>25146</c:v>
                </c:pt>
                <c:pt idx="17443">
                  <c:v>25147</c:v>
                </c:pt>
                <c:pt idx="17444">
                  <c:v>25148</c:v>
                </c:pt>
                <c:pt idx="17445">
                  <c:v>25149</c:v>
                </c:pt>
                <c:pt idx="17446">
                  <c:v>25150</c:v>
                </c:pt>
                <c:pt idx="17447">
                  <c:v>25151</c:v>
                </c:pt>
                <c:pt idx="17448">
                  <c:v>25152</c:v>
                </c:pt>
                <c:pt idx="17449">
                  <c:v>25153</c:v>
                </c:pt>
                <c:pt idx="17450">
                  <c:v>25154</c:v>
                </c:pt>
                <c:pt idx="17451">
                  <c:v>25155</c:v>
                </c:pt>
                <c:pt idx="17452">
                  <c:v>25156</c:v>
                </c:pt>
                <c:pt idx="17453">
                  <c:v>25157</c:v>
                </c:pt>
                <c:pt idx="17454">
                  <c:v>25158</c:v>
                </c:pt>
                <c:pt idx="17455">
                  <c:v>25159</c:v>
                </c:pt>
                <c:pt idx="17456">
                  <c:v>25160</c:v>
                </c:pt>
                <c:pt idx="17457">
                  <c:v>25161</c:v>
                </c:pt>
                <c:pt idx="17458">
                  <c:v>25162</c:v>
                </c:pt>
                <c:pt idx="17459">
                  <c:v>25163</c:v>
                </c:pt>
                <c:pt idx="17460">
                  <c:v>25164</c:v>
                </c:pt>
                <c:pt idx="17461">
                  <c:v>25165</c:v>
                </c:pt>
                <c:pt idx="17462">
                  <c:v>25166</c:v>
                </c:pt>
                <c:pt idx="17463">
                  <c:v>25167</c:v>
                </c:pt>
                <c:pt idx="17464">
                  <c:v>25168</c:v>
                </c:pt>
                <c:pt idx="17465">
                  <c:v>25169</c:v>
                </c:pt>
                <c:pt idx="17466">
                  <c:v>25170</c:v>
                </c:pt>
                <c:pt idx="17467">
                  <c:v>25171</c:v>
                </c:pt>
                <c:pt idx="17468">
                  <c:v>25172</c:v>
                </c:pt>
                <c:pt idx="17469">
                  <c:v>25173</c:v>
                </c:pt>
                <c:pt idx="17470">
                  <c:v>25174</c:v>
                </c:pt>
                <c:pt idx="17471">
                  <c:v>25175</c:v>
                </c:pt>
                <c:pt idx="17472">
                  <c:v>25176</c:v>
                </c:pt>
                <c:pt idx="17473">
                  <c:v>25177</c:v>
                </c:pt>
                <c:pt idx="17474">
                  <c:v>25178</c:v>
                </c:pt>
                <c:pt idx="17475">
                  <c:v>25179</c:v>
                </c:pt>
                <c:pt idx="17476">
                  <c:v>25180</c:v>
                </c:pt>
                <c:pt idx="17477">
                  <c:v>25181</c:v>
                </c:pt>
                <c:pt idx="17478">
                  <c:v>25182</c:v>
                </c:pt>
                <c:pt idx="17479">
                  <c:v>25183</c:v>
                </c:pt>
                <c:pt idx="17480">
                  <c:v>25184</c:v>
                </c:pt>
                <c:pt idx="17481">
                  <c:v>25185</c:v>
                </c:pt>
                <c:pt idx="17482">
                  <c:v>25186</c:v>
                </c:pt>
                <c:pt idx="17483">
                  <c:v>25187</c:v>
                </c:pt>
                <c:pt idx="17484">
                  <c:v>25188</c:v>
                </c:pt>
                <c:pt idx="17485">
                  <c:v>25189</c:v>
                </c:pt>
                <c:pt idx="17486">
                  <c:v>25190</c:v>
                </c:pt>
                <c:pt idx="17487">
                  <c:v>25191</c:v>
                </c:pt>
                <c:pt idx="17488">
                  <c:v>25192</c:v>
                </c:pt>
                <c:pt idx="17489">
                  <c:v>25193</c:v>
                </c:pt>
                <c:pt idx="17490">
                  <c:v>25194</c:v>
                </c:pt>
                <c:pt idx="17491">
                  <c:v>25195</c:v>
                </c:pt>
                <c:pt idx="17492">
                  <c:v>25196</c:v>
                </c:pt>
                <c:pt idx="17493">
                  <c:v>25197</c:v>
                </c:pt>
                <c:pt idx="17494">
                  <c:v>25198</c:v>
                </c:pt>
                <c:pt idx="17495">
                  <c:v>25199</c:v>
                </c:pt>
                <c:pt idx="17496">
                  <c:v>25200</c:v>
                </c:pt>
                <c:pt idx="17497">
                  <c:v>25201</c:v>
                </c:pt>
                <c:pt idx="17498">
                  <c:v>25202</c:v>
                </c:pt>
                <c:pt idx="17499">
                  <c:v>25203</c:v>
                </c:pt>
                <c:pt idx="17500">
                  <c:v>25204</c:v>
                </c:pt>
                <c:pt idx="17501">
                  <c:v>25205</c:v>
                </c:pt>
                <c:pt idx="17502">
                  <c:v>25206</c:v>
                </c:pt>
                <c:pt idx="17503">
                  <c:v>25207</c:v>
                </c:pt>
                <c:pt idx="17504">
                  <c:v>25208</c:v>
                </c:pt>
                <c:pt idx="17505">
                  <c:v>25209</c:v>
                </c:pt>
                <c:pt idx="17506">
                  <c:v>25210</c:v>
                </c:pt>
                <c:pt idx="17507">
                  <c:v>25211</c:v>
                </c:pt>
                <c:pt idx="17508">
                  <c:v>25212</c:v>
                </c:pt>
                <c:pt idx="17509">
                  <c:v>25213</c:v>
                </c:pt>
                <c:pt idx="17510">
                  <c:v>25214</c:v>
                </c:pt>
                <c:pt idx="17511">
                  <c:v>25215</c:v>
                </c:pt>
                <c:pt idx="17512">
                  <c:v>25216</c:v>
                </c:pt>
                <c:pt idx="17513">
                  <c:v>25217</c:v>
                </c:pt>
                <c:pt idx="17514">
                  <c:v>25218</c:v>
                </c:pt>
                <c:pt idx="17515">
                  <c:v>25219</c:v>
                </c:pt>
                <c:pt idx="17516">
                  <c:v>25220</c:v>
                </c:pt>
                <c:pt idx="17517">
                  <c:v>25221</c:v>
                </c:pt>
                <c:pt idx="17518">
                  <c:v>25222</c:v>
                </c:pt>
                <c:pt idx="17519">
                  <c:v>25223</c:v>
                </c:pt>
                <c:pt idx="17520">
                  <c:v>25224</c:v>
                </c:pt>
                <c:pt idx="17521">
                  <c:v>25225</c:v>
                </c:pt>
                <c:pt idx="17522">
                  <c:v>25226</c:v>
                </c:pt>
                <c:pt idx="17523">
                  <c:v>25227</c:v>
                </c:pt>
                <c:pt idx="17524">
                  <c:v>25228</c:v>
                </c:pt>
                <c:pt idx="17525">
                  <c:v>25229</c:v>
                </c:pt>
                <c:pt idx="17526">
                  <c:v>25230</c:v>
                </c:pt>
                <c:pt idx="17527">
                  <c:v>25231</c:v>
                </c:pt>
                <c:pt idx="17528">
                  <c:v>25232</c:v>
                </c:pt>
                <c:pt idx="17529">
                  <c:v>25233</c:v>
                </c:pt>
                <c:pt idx="17530">
                  <c:v>25234</c:v>
                </c:pt>
                <c:pt idx="17531">
                  <c:v>25235</c:v>
                </c:pt>
                <c:pt idx="17532">
                  <c:v>25236</c:v>
                </c:pt>
                <c:pt idx="17533">
                  <c:v>25237</c:v>
                </c:pt>
                <c:pt idx="17534">
                  <c:v>25238</c:v>
                </c:pt>
                <c:pt idx="17535">
                  <c:v>25239</c:v>
                </c:pt>
                <c:pt idx="17536">
                  <c:v>25240</c:v>
                </c:pt>
                <c:pt idx="17537">
                  <c:v>25241</c:v>
                </c:pt>
                <c:pt idx="17538">
                  <c:v>25242</c:v>
                </c:pt>
                <c:pt idx="17539">
                  <c:v>25243</c:v>
                </c:pt>
                <c:pt idx="17540">
                  <c:v>25244</c:v>
                </c:pt>
                <c:pt idx="17541">
                  <c:v>25245</c:v>
                </c:pt>
                <c:pt idx="17542">
                  <c:v>25246</c:v>
                </c:pt>
                <c:pt idx="17543">
                  <c:v>25247</c:v>
                </c:pt>
                <c:pt idx="17544">
                  <c:v>25248</c:v>
                </c:pt>
                <c:pt idx="17545">
                  <c:v>25249</c:v>
                </c:pt>
                <c:pt idx="17546">
                  <c:v>25250</c:v>
                </c:pt>
                <c:pt idx="17547">
                  <c:v>25251</c:v>
                </c:pt>
                <c:pt idx="17548">
                  <c:v>25252</c:v>
                </c:pt>
                <c:pt idx="17549">
                  <c:v>25253</c:v>
                </c:pt>
                <c:pt idx="17550">
                  <c:v>25254</c:v>
                </c:pt>
                <c:pt idx="17551">
                  <c:v>25255</c:v>
                </c:pt>
                <c:pt idx="17552">
                  <c:v>25256</c:v>
                </c:pt>
                <c:pt idx="17553">
                  <c:v>25257</c:v>
                </c:pt>
                <c:pt idx="17554">
                  <c:v>25258</c:v>
                </c:pt>
                <c:pt idx="17555">
                  <c:v>25259</c:v>
                </c:pt>
                <c:pt idx="17556">
                  <c:v>25260</c:v>
                </c:pt>
                <c:pt idx="17557">
                  <c:v>25261</c:v>
                </c:pt>
                <c:pt idx="17558">
                  <c:v>25262</c:v>
                </c:pt>
                <c:pt idx="17559">
                  <c:v>25263</c:v>
                </c:pt>
                <c:pt idx="17560">
                  <c:v>25264</c:v>
                </c:pt>
                <c:pt idx="17561">
                  <c:v>25265</c:v>
                </c:pt>
                <c:pt idx="17562">
                  <c:v>25266</c:v>
                </c:pt>
                <c:pt idx="17563">
                  <c:v>25267</c:v>
                </c:pt>
                <c:pt idx="17564">
                  <c:v>25268</c:v>
                </c:pt>
                <c:pt idx="17565">
                  <c:v>25269</c:v>
                </c:pt>
                <c:pt idx="17566">
                  <c:v>25270</c:v>
                </c:pt>
                <c:pt idx="17567">
                  <c:v>25271</c:v>
                </c:pt>
                <c:pt idx="17568">
                  <c:v>25272</c:v>
                </c:pt>
                <c:pt idx="17569">
                  <c:v>25273</c:v>
                </c:pt>
                <c:pt idx="17570">
                  <c:v>25274</c:v>
                </c:pt>
                <c:pt idx="17571">
                  <c:v>25275</c:v>
                </c:pt>
                <c:pt idx="17572">
                  <c:v>25276</c:v>
                </c:pt>
                <c:pt idx="17573">
                  <c:v>25277</c:v>
                </c:pt>
                <c:pt idx="17574">
                  <c:v>25278</c:v>
                </c:pt>
                <c:pt idx="17575">
                  <c:v>25279</c:v>
                </c:pt>
                <c:pt idx="17576">
                  <c:v>25280</c:v>
                </c:pt>
                <c:pt idx="17577">
                  <c:v>25281</c:v>
                </c:pt>
                <c:pt idx="17578">
                  <c:v>25282</c:v>
                </c:pt>
                <c:pt idx="17579">
                  <c:v>25283</c:v>
                </c:pt>
                <c:pt idx="17580">
                  <c:v>25284</c:v>
                </c:pt>
                <c:pt idx="17581">
                  <c:v>25285</c:v>
                </c:pt>
                <c:pt idx="17582">
                  <c:v>25286</c:v>
                </c:pt>
                <c:pt idx="17583">
                  <c:v>25287</c:v>
                </c:pt>
                <c:pt idx="17584">
                  <c:v>25288</c:v>
                </c:pt>
                <c:pt idx="17585">
                  <c:v>25289</c:v>
                </c:pt>
                <c:pt idx="17586">
                  <c:v>25290</c:v>
                </c:pt>
                <c:pt idx="17587">
                  <c:v>25291</c:v>
                </c:pt>
                <c:pt idx="17588">
                  <c:v>25292</c:v>
                </c:pt>
                <c:pt idx="17589">
                  <c:v>25293</c:v>
                </c:pt>
                <c:pt idx="17590">
                  <c:v>25294</c:v>
                </c:pt>
                <c:pt idx="17591">
                  <c:v>25295</c:v>
                </c:pt>
                <c:pt idx="17592">
                  <c:v>25296</c:v>
                </c:pt>
                <c:pt idx="17593">
                  <c:v>25297</c:v>
                </c:pt>
                <c:pt idx="17594">
                  <c:v>25298</c:v>
                </c:pt>
                <c:pt idx="17595">
                  <c:v>25299</c:v>
                </c:pt>
                <c:pt idx="17596">
                  <c:v>25300</c:v>
                </c:pt>
                <c:pt idx="17597">
                  <c:v>25301</c:v>
                </c:pt>
                <c:pt idx="17598">
                  <c:v>25302</c:v>
                </c:pt>
                <c:pt idx="17599">
                  <c:v>25303</c:v>
                </c:pt>
                <c:pt idx="17600">
                  <c:v>25304</c:v>
                </c:pt>
                <c:pt idx="17601">
                  <c:v>25305</c:v>
                </c:pt>
                <c:pt idx="17602">
                  <c:v>25306</c:v>
                </c:pt>
                <c:pt idx="17603">
                  <c:v>25307</c:v>
                </c:pt>
                <c:pt idx="17604">
                  <c:v>25308</c:v>
                </c:pt>
                <c:pt idx="17605">
                  <c:v>25309</c:v>
                </c:pt>
                <c:pt idx="17606">
                  <c:v>25310</c:v>
                </c:pt>
                <c:pt idx="17607">
                  <c:v>25311</c:v>
                </c:pt>
                <c:pt idx="17608">
                  <c:v>25312</c:v>
                </c:pt>
                <c:pt idx="17609">
                  <c:v>25313</c:v>
                </c:pt>
                <c:pt idx="17610">
                  <c:v>25314</c:v>
                </c:pt>
                <c:pt idx="17611">
                  <c:v>25315</c:v>
                </c:pt>
                <c:pt idx="17612">
                  <c:v>25316</c:v>
                </c:pt>
                <c:pt idx="17613">
                  <c:v>25317</c:v>
                </c:pt>
                <c:pt idx="17614">
                  <c:v>25318</c:v>
                </c:pt>
                <c:pt idx="17615">
                  <c:v>25319</c:v>
                </c:pt>
                <c:pt idx="17616">
                  <c:v>25320</c:v>
                </c:pt>
                <c:pt idx="17617">
                  <c:v>25321</c:v>
                </c:pt>
                <c:pt idx="17618">
                  <c:v>25322</c:v>
                </c:pt>
                <c:pt idx="17619">
                  <c:v>25323</c:v>
                </c:pt>
                <c:pt idx="17620">
                  <c:v>25324</c:v>
                </c:pt>
                <c:pt idx="17621">
                  <c:v>25325</c:v>
                </c:pt>
                <c:pt idx="17622">
                  <c:v>25326</c:v>
                </c:pt>
                <c:pt idx="17623">
                  <c:v>25327</c:v>
                </c:pt>
                <c:pt idx="17624">
                  <c:v>25328</c:v>
                </c:pt>
                <c:pt idx="17625">
                  <c:v>25329</c:v>
                </c:pt>
                <c:pt idx="17626">
                  <c:v>25330</c:v>
                </c:pt>
                <c:pt idx="17627">
                  <c:v>25331</c:v>
                </c:pt>
                <c:pt idx="17628">
                  <c:v>25332</c:v>
                </c:pt>
                <c:pt idx="17629">
                  <c:v>25333</c:v>
                </c:pt>
                <c:pt idx="17630">
                  <c:v>25334</c:v>
                </c:pt>
                <c:pt idx="17631">
                  <c:v>25335</c:v>
                </c:pt>
                <c:pt idx="17632">
                  <c:v>25336</c:v>
                </c:pt>
                <c:pt idx="17633">
                  <c:v>25337</c:v>
                </c:pt>
                <c:pt idx="17634">
                  <c:v>25338</c:v>
                </c:pt>
                <c:pt idx="17635">
                  <c:v>25339</c:v>
                </c:pt>
                <c:pt idx="17636">
                  <c:v>25340</c:v>
                </c:pt>
                <c:pt idx="17637">
                  <c:v>25341</c:v>
                </c:pt>
                <c:pt idx="17638">
                  <c:v>25342</c:v>
                </c:pt>
                <c:pt idx="17639">
                  <c:v>25343</c:v>
                </c:pt>
                <c:pt idx="17640">
                  <c:v>25344</c:v>
                </c:pt>
                <c:pt idx="17641">
                  <c:v>25345</c:v>
                </c:pt>
                <c:pt idx="17642">
                  <c:v>25346</c:v>
                </c:pt>
                <c:pt idx="17643">
                  <c:v>25347</c:v>
                </c:pt>
                <c:pt idx="17644">
                  <c:v>25348</c:v>
                </c:pt>
                <c:pt idx="17645">
                  <c:v>25349</c:v>
                </c:pt>
                <c:pt idx="17646">
                  <c:v>25350</c:v>
                </c:pt>
                <c:pt idx="17647">
                  <c:v>25351</c:v>
                </c:pt>
                <c:pt idx="17648">
                  <c:v>25352</c:v>
                </c:pt>
                <c:pt idx="17649">
                  <c:v>25353</c:v>
                </c:pt>
                <c:pt idx="17650">
                  <c:v>25354</c:v>
                </c:pt>
                <c:pt idx="17651">
                  <c:v>25355</c:v>
                </c:pt>
                <c:pt idx="17652">
                  <c:v>25356</c:v>
                </c:pt>
                <c:pt idx="17653">
                  <c:v>25357</c:v>
                </c:pt>
                <c:pt idx="17654">
                  <c:v>25358</c:v>
                </c:pt>
                <c:pt idx="17655">
                  <c:v>25359</c:v>
                </c:pt>
                <c:pt idx="17656">
                  <c:v>25360</c:v>
                </c:pt>
                <c:pt idx="17657">
                  <c:v>25361</c:v>
                </c:pt>
                <c:pt idx="17658">
                  <c:v>25362</c:v>
                </c:pt>
                <c:pt idx="17659">
                  <c:v>25363</c:v>
                </c:pt>
                <c:pt idx="17660">
                  <c:v>25364</c:v>
                </c:pt>
                <c:pt idx="17661">
                  <c:v>25365</c:v>
                </c:pt>
                <c:pt idx="17662">
                  <c:v>25366</c:v>
                </c:pt>
                <c:pt idx="17663">
                  <c:v>25367</c:v>
                </c:pt>
                <c:pt idx="17664">
                  <c:v>25368</c:v>
                </c:pt>
                <c:pt idx="17665">
                  <c:v>25369</c:v>
                </c:pt>
                <c:pt idx="17666">
                  <c:v>25370</c:v>
                </c:pt>
                <c:pt idx="17667">
                  <c:v>25371</c:v>
                </c:pt>
                <c:pt idx="17668">
                  <c:v>25372</c:v>
                </c:pt>
                <c:pt idx="17669">
                  <c:v>25373</c:v>
                </c:pt>
                <c:pt idx="17670">
                  <c:v>25374</c:v>
                </c:pt>
                <c:pt idx="17671">
                  <c:v>25375</c:v>
                </c:pt>
                <c:pt idx="17672">
                  <c:v>25376</c:v>
                </c:pt>
                <c:pt idx="17673">
                  <c:v>25377</c:v>
                </c:pt>
                <c:pt idx="17674">
                  <c:v>25378</c:v>
                </c:pt>
                <c:pt idx="17675">
                  <c:v>25379</c:v>
                </c:pt>
                <c:pt idx="17676">
                  <c:v>25380</c:v>
                </c:pt>
                <c:pt idx="17677">
                  <c:v>25381</c:v>
                </c:pt>
                <c:pt idx="17678">
                  <c:v>25382</c:v>
                </c:pt>
                <c:pt idx="17679">
                  <c:v>25383</c:v>
                </c:pt>
                <c:pt idx="17680">
                  <c:v>25384</c:v>
                </c:pt>
                <c:pt idx="17681">
                  <c:v>25385</c:v>
                </c:pt>
                <c:pt idx="17682">
                  <c:v>25386</c:v>
                </c:pt>
                <c:pt idx="17683">
                  <c:v>25387</c:v>
                </c:pt>
                <c:pt idx="17684">
                  <c:v>25388</c:v>
                </c:pt>
                <c:pt idx="17685">
                  <c:v>25389</c:v>
                </c:pt>
                <c:pt idx="17686">
                  <c:v>25390</c:v>
                </c:pt>
                <c:pt idx="17687">
                  <c:v>25391</c:v>
                </c:pt>
                <c:pt idx="17688">
                  <c:v>25392</c:v>
                </c:pt>
                <c:pt idx="17689">
                  <c:v>25393</c:v>
                </c:pt>
                <c:pt idx="17690">
                  <c:v>25394</c:v>
                </c:pt>
                <c:pt idx="17691">
                  <c:v>25395</c:v>
                </c:pt>
                <c:pt idx="17692">
                  <c:v>25396</c:v>
                </c:pt>
                <c:pt idx="17693">
                  <c:v>25397</c:v>
                </c:pt>
                <c:pt idx="17694">
                  <c:v>25398</c:v>
                </c:pt>
                <c:pt idx="17695">
                  <c:v>25399</c:v>
                </c:pt>
                <c:pt idx="17696">
                  <c:v>25400</c:v>
                </c:pt>
                <c:pt idx="17697">
                  <c:v>25401</c:v>
                </c:pt>
                <c:pt idx="17698">
                  <c:v>25402</c:v>
                </c:pt>
                <c:pt idx="17699">
                  <c:v>25403</c:v>
                </c:pt>
                <c:pt idx="17700">
                  <c:v>25404</c:v>
                </c:pt>
                <c:pt idx="17701">
                  <c:v>25405</c:v>
                </c:pt>
                <c:pt idx="17702">
                  <c:v>25406</c:v>
                </c:pt>
                <c:pt idx="17703">
                  <c:v>25407</c:v>
                </c:pt>
                <c:pt idx="17704">
                  <c:v>25408</c:v>
                </c:pt>
                <c:pt idx="17705">
                  <c:v>25409</c:v>
                </c:pt>
                <c:pt idx="17706">
                  <c:v>25410</c:v>
                </c:pt>
                <c:pt idx="17707">
                  <c:v>25411</c:v>
                </c:pt>
                <c:pt idx="17708">
                  <c:v>25412</c:v>
                </c:pt>
                <c:pt idx="17709">
                  <c:v>25413</c:v>
                </c:pt>
                <c:pt idx="17710">
                  <c:v>25414</c:v>
                </c:pt>
                <c:pt idx="17711">
                  <c:v>25415</c:v>
                </c:pt>
                <c:pt idx="17712">
                  <c:v>25416</c:v>
                </c:pt>
                <c:pt idx="17713">
                  <c:v>25417</c:v>
                </c:pt>
                <c:pt idx="17714">
                  <c:v>25418</c:v>
                </c:pt>
                <c:pt idx="17715">
                  <c:v>25419</c:v>
                </c:pt>
                <c:pt idx="17716">
                  <c:v>25420</c:v>
                </c:pt>
                <c:pt idx="17717">
                  <c:v>25421</c:v>
                </c:pt>
                <c:pt idx="17718">
                  <c:v>25422</c:v>
                </c:pt>
                <c:pt idx="17719">
                  <c:v>25423</c:v>
                </c:pt>
                <c:pt idx="17720">
                  <c:v>25424</c:v>
                </c:pt>
                <c:pt idx="17721">
                  <c:v>25425</c:v>
                </c:pt>
                <c:pt idx="17722">
                  <c:v>25426</c:v>
                </c:pt>
                <c:pt idx="17723">
                  <c:v>25427</c:v>
                </c:pt>
                <c:pt idx="17724">
                  <c:v>25428</c:v>
                </c:pt>
                <c:pt idx="17725">
                  <c:v>25429</c:v>
                </c:pt>
                <c:pt idx="17726">
                  <c:v>25430</c:v>
                </c:pt>
                <c:pt idx="17727">
                  <c:v>25431</c:v>
                </c:pt>
                <c:pt idx="17728">
                  <c:v>25432</c:v>
                </c:pt>
                <c:pt idx="17729">
                  <c:v>25433</c:v>
                </c:pt>
                <c:pt idx="17730">
                  <c:v>25434</c:v>
                </c:pt>
                <c:pt idx="17731">
                  <c:v>25435</c:v>
                </c:pt>
                <c:pt idx="17732">
                  <c:v>25436</c:v>
                </c:pt>
                <c:pt idx="17733">
                  <c:v>25437</c:v>
                </c:pt>
                <c:pt idx="17734">
                  <c:v>25438</c:v>
                </c:pt>
                <c:pt idx="17735">
                  <c:v>25439</c:v>
                </c:pt>
                <c:pt idx="17736">
                  <c:v>25440</c:v>
                </c:pt>
                <c:pt idx="17737">
                  <c:v>25441</c:v>
                </c:pt>
                <c:pt idx="17738">
                  <c:v>25442</c:v>
                </c:pt>
                <c:pt idx="17739">
                  <c:v>25443</c:v>
                </c:pt>
                <c:pt idx="17740">
                  <c:v>25444</c:v>
                </c:pt>
                <c:pt idx="17741">
                  <c:v>25445</c:v>
                </c:pt>
                <c:pt idx="17742">
                  <c:v>25446</c:v>
                </c:pt>
                <c:pt idx="17743">
                  <c:v>25447</c:v>
                </c:pt>
                <c:pt idx="17744">
                  <c:v>25448</c:v>
                </c:pt>
                <c:pt idx="17745">
                  <c:v>25449</c:v>
                </c:pt>
                <c:pt idx="17746">
                  <c:v>25450</c:v>
                </c:pt>
                <c:pt idx="17747">
                  <c:v>25451</c:v>
                </c:pt>
                <c:pt idx="17748">
                  <c:v>25452</c:v>
                </c:pt>
                <c:pt idx="17749">
                  <c:v>25453</c:v>
                </c:pt>
                <c:pt idx="17750">
                  <c:v>25454</c:v>
                </c:pt>
                <c:pt idx="17751">
                  <c:v>25455</c:v>
                </c:pt>
                <c:pt idx="17752">
                  <c:v>25456</c:v>
                </c:pt>
                <c:pt idx="17753">
                  <c:v>25457</c:v>
                </c:pt>
                <c:pt idx="17754">
                  <c:v>25458</c:v>
                </c:pt>
                <c:pt idx="17755">
                  <c:v>25459</c:v>
                </c:pt>
                <c:pt idx="17756">
                  <c:v>25460</c:v>
                </c:pt>
                <c:pt idx="17757">
                  <c:v>25461</c:v>
                </c:pt>
                <c:pt idx="17758">
                  <c:v>25462</c:v>
                </c:pt>
                <c:pt idx="17759">
                  <c:v>25463</c:v>
                </c:pt>
                <c:pt idx="17760">
                  <c:v>25464</c:v>
                </c:pt>
                <c:pt idx="17761">
                  <c:v>25465</c:v>
                </c:pt>
                <c:pt idx="17762">
                  <c:v>25466</c:v>
                </c:pt>
                <c:pt idx="17763">
                  <c:v>25467</c:v>
                </c:pt>
                <c:pt idx="17764">
                  <c:v>25468</c:v>
                </c:pt>
                <c:pt idx="17765">
                  <c:v>25469</c:v>
                </c:pt>
                <c:pt idx="17766">
                  <c:v>25470</c:v>
                </c:pt>
                <c:pt idx="17767">
                  <c:v>25471</c:v>
                </c:pt>
                <c:pt idx="17768">
                  <c:v>25472</c:v>
                </c:pt>
                <c:pt idx="17769">
                  <c:v>25473</c:v>
                </c:pt>
                <c:pt idx="17770">
                  <c:v>25474</c:v>
                </c:pt>
                <c:pt idx="17771">
                  <c:v>25475</c:v>
                </c:pt>
                <c:pt idx="17772">
                  <c:v>25476</c:v>
                </c:pt>
                <c:pt idx="17773">
                  <c:v>25477</c:v>
                </c:pt>
                <c:pt idx="17774">
                  <c:v>25478</c:v>
                </c:pt>
                <c:pt idx="17775">
                  <c:v>25479</c:v>
                </c:pt>
                <c:pt idx="17776">
                  <c:v>25480</c:v>
                </c:pt>
                <c:pt idx="17777">
                  <c:v>25481</c:v>
                </c:pt>
                <c:pt idx="17778">
                  <c:v>25482</c:v>
                </c:pt>
                <c:pt idx="17779">
                  <c:v>25483</c:v>
                </c:pt>
                <c:pt idx="17780">
                  <c:v>25484</c:v>
                </c:pt>
                <c:pt idx="17781">
                  <c:v>25485</c:v>
                </c:pt>
                <c:pt idx="17782">
                  <c:v>25486</c:v>
                </c:pt>
                <c:pt idx="17783">
                  <c:v>25487</c:v>
                </c:pt>
                <c:pt idx="17784">
                  <c:v>25488</c:v>
                </c:pt>
                <c:pt idx="17785">
                  <c:v>25489</c:v>
                </c:pt>
                <c:pt idx="17786">
                  <c:v>25490</c:v>
                </c:pt>
                <c:pt idx="17787">
                  <c:v>25491</c:v>
                </c:pt>
                <c:pt idx="17788">
                  <c:v>25492</c:v>
                </c:pt>
                <c:pt idx="17789">
                  <c:v>25493</c:v>
                </c:pt>
                <c:pt idx="17790">
                  <c:v>25494</c:v>
                </c:pt>
                <c:pt idx="17791">
                  <c:v>25495</c:v>
                </c:pt>
                <c:pt idx="17792">
                  <c:v>25496</c:v>
                </c:pt>
                <c:pt idx="17793">
                  <c:v>25497</c:v>
                </c:pt>
                <c:pt idx="17794">
                  <c:v>25498</c:v>
                </c:pt>
                <c:pt idx="17795">
                  <c:v>25499</c:v>
                </c:pt>
                <c:pt idx="17796">
                  <c:v>25500</c:v>
                </c:pt>
                <c:pt idx="17797">
                  <c:v>25501</c:v>
                </c:pt>
                <c:pt idx="17798">
                  <c:v>25502</c:v>
                </c:pt>
                <c:pt idx="17799">
                  <c:v>25503</c:v>
                </c:pt>
                <c:pt idx="17800">
                  <c:v>25504</c:v>
                </c:pt>
                <c:pt idx="17801">
                  <c:v>25505</c:v>
                </c:pt>
                <c:pt idx="17802">
                  <c:v>25506</c:v>
                </c:pt>
                <c:pt idx="17803">
                  <c:v>25507</c:v>
                </c:pt>
                <c:pt idx="17804">
                  <c:v>25508</c:v>
                </c:pt>
                <c:pt idx="17805">
                  <c:v>25509</c:v>
                </c:pt>
                <c:pt idx="17806">
                  <c:v>25510</c:v>
                </c:pt>
                <c:pt idx="17807">
                  <c:v>25511</c:v>
                </c:pt>
                <c:pt idx="17808">
                  <c:v>25512</c:v>
                </c:pt>
                <c:pt idx="17809">
                  <c:v>25513</c:v>
                </c:pt>
                <c:pt idx="17810">
                  <c:v>25514</c:v>
                </c:pt>
                <c:pt idx="17811">
                  <c:v>25515</c:v>
                </c:pt>
                <c:pt idx="17812">
                  <c:v>25516</c:v>
                </c:pt>
                <c:pt idx="17813">
                  <c:v>25517</c:v>
                </c:pt>
                <c:pt idx="17814">
                  <c:v>25518</c:v>
                </c:pt>
                <c:pt idx="17815">
                  <c:v>25519</c:v>
                </c:pt>
                <c:pt idx="17816">
                  <c:v>25520</c:v>
                </c:pt>
                <c:pt idx="17817">
                  <c:v>25521</c:v>
                </c:pt>
                <c:pt idx="17818">
                  <c:v>25522</c:v>
                </c:pt>
                <c:pt idx="17819">
                  <c:v>25523</c:v>
                </c:pt>
                <c:pt idx="17820">
                  <c:v>25524</c:v>
                </c:pt>
                <c:pt idx="17821">
                  <c:v>25525</c:v>
                </c:pt>
                <c:pt idx="17822">
                  <c:v>25526</c:v>
                </c:pt>
                <c:pt idx="17823">
                  <c:v>25527</c:v>
                </c:pt>
                <c:pt idx="17824">
                  <c:v>25528</c:v>
                </c:pt>
                <c:pt idx="17825">
                  <c:v>25529</c:v>
                </c:pt>
                <c:pt idx="17826">
                  <c:v>25530</c:v>
                </c:pt>
                <c:pt idx="17827">
                  <c:v>25531</c:v>
                </c:pt>
                <c:pt idx="17828">
                  <c:v>25532</c:v>
                </c:pt>
                <c:pt idx="17829">
                  <c:v>25533</c:v>
                </c:pt>
                <c:pt idx="17830">
                  <c:v>25534</c:v>
                </c:pt>
                <c:pt idx="17831">
                  <c:v>25535</c:v>
                </c:pt>
                <c:pt idx="17832">
                  <c:v>25536</c:v>
                </c:pt>
                <c:pt idx="17833">
                  <c:v>25537</c:v>
                </c:pt>
                <c:pt idx="17834">
                  <c:v>25538</c:v>
                </c:pt>
                <c:pt idx="17835">
                  <c:v>25539</c:v>
                </c:pt>
                <c:pt idx="17836">
                  <c:v>25540</c:v>
                </c:pt>
                <c:pt idx="17837">
                  <c:v>25541</c:v>
                </c:pt>
                <c:pt idx="17838">
                  <c:v>25542</c:v>
                </c:pt>
                <c:pt idx="17839">
                  <c:v>25543</c:v>
                </c:pt>
                <c:pt idx="17840">
                  <c:v>25544</c:v>
                </c:pt>
                <c:pt idx="17841">
                  <c:v>25545</c:v>
                </c:pt>
                <c:pt idx="17842">
                  <c:v>25546</c:v>
                </c:pt>
                <c:pt idx="17843">
                  <c:v>25547</c:v>
                </c:pt>
                <c:pt idx="17844">
                  <c:v>25548</c:v>
                </c:pt>
                <c:pt idx="17845">
                  <c:v>25549</c:v>
                </c:pt>
                <c:pt idx="17846">
                  <c:v>25550</c:v>
                </c:pt>
                <c:pt idx="17847">
                  <c:v>25551</c:v>
                </c:pt>
                <c:pt idx="17848">
                  <c:v>25552</c:v>
                </c:pt>
                <c:pt idx="17849">
                  <c:v>25553</c:v>
                </c:pt>
                <c:pt idx="17850">
                  <c:v>25554</c:v>
                </c:pt>
                <c:pt idx="17851">
                  <c:v>25555</c:v>
                </c:pt>
                <c:pt idx="17852">
                  <c:v>25556</c:v>
                </c:pt>
                <c:pt idx="17853">
                  <c:v>25557</c:v>
                </c:pt>
                <c:pt idx="17854">
                  <c:v>25558</c:v>
                </c:pt>
                <c:pt idx="17855">
                  <c:v>25559</c:v>
                </c:pt>
                <c:pt idx="17856">
                  <c:v>25560</c:v>
                </c:pt>
                <c:pt idx="17857">
                  <c:v>25561</c:v>
                </c:pt>
                <c:pt idx="17858">
                  <c:v>25562</c:v>
                </c:pt>
                <c:pt idx="17859">
                  <c:v>25563</c:v>
                </c:pt>
                <c:pt idx="17860">
                  <c:v>25564</c:v>
                </c:pt>
                <c:pt idx="17861">
                  <c:v>25565</c:v>
                </c:pt>
                <c:pt idx="17862">
                  <c:v>25566</c:v>
                </c:pt>
                <c:pt idx="17863">
                  <c:v>25567</c:v>
                </c:pt>
                <c:pt idx="17864">
                  <c:v>25568</c:v>
                </c:pt>
                <c:pt idx="17865">
                  <c:v>25569</c:v>
                </c:pt>
                <c:pt idx="17866">
                  <c:v>25570</c:v>
                </c:pt>
                <c:pt idx="17867">
                  <c:v>25571</c:v>
                </c:pt>
                <c:pt idx="17868">
                  <c:v>25572</c:v>
                </c:pt>
                <c:pt idx="17869">
                  <c:v>25573</c:v>
                </c:pt>
                <c:pt idx="17870">
                  <c:v>25574</c:v>
                </c:pt>
                <c:pt idx="17871">
                  <c:v>25575</c:v>
                </c:pt>
                <c:pt idx="17872">
                  <c:v>25576</c:v>
                </c:pt>
                <c:pt idx="17873">
                  <c:v>25577</c:v>
                </c:pt>
                <c:pt idx="17874">
                  <c:v>25578</c:v>
                </c:pt>
                <c:pt idx="17875">
                  <c:v>25579</c:v>
                </c:pt>
                <c:pt idx="17876">
                  <c:v>25580</c:v>
                </c:pt>
                <c:pt idx="17877">
                  <c:v>25581</c:v>
                </c:pt>
                <c:pt idx="17878">
                  <c:v>25582</c:v>
                </c:pt>
                <c:pt idx="17879">
                  <c:v>25583</c:v>
                </c:pt>
                <c:pt idx="17880">
                  <c:v>25584</c:v>
                </c:pt>
                <c:pt idx="17881">
                  <c:v>25585</c:v>
                </c:pt>
                <c:pt idx="17882">
                  <c:v>25586</c:v>
                </c:pt>
                <c:pt idx="17883">
                  <c:v>25587</c:v>
                </c:pt>
                <c:pt idx="17884">
                  <c:v>25588</c:v>
                </c:pt>
                <c:pt idx="17885">
                  <c:v>25589</c:v>
                </c:pt>
                <c:pt idx="17886">
                  <c:v>25590</c:v>
                </c:pt>
                <c:pt idx="17887">
                  <c:v>25591</c:v>
                </c:pt>
                <c:pt idx="17888">
                  <c:v>25592</c:v>
                </c:pt>
                <c:pt idx="17889">
                  <c:v>25593</c:v>
                </c:pt>
                <c:pt idx="17890">
                  <c:v>25594</c:v>
                </c:pt>
                <c:pt idx="17891">
                  <c:v>25595</c:v>
                </c:pt>
                <c:pt idx="17892">
                  <c:v>25596</c:v>
                </c:pt>
                <c:pt idx="17893">
                  <c:v>25597</c:v>
                </c:pt>
                <c:pt idx="17894">
                  <c:v>25598</c:v>
                </c:pt>
                <c:pt idx="17895">
                  <c:v>25599</c:v>
                </c:pt>
                <c:pt idx="17896">
                  <c:v>25600</c:v>
                </c:pt>
                <c:pt idx="17897">
                  <c:v>25601</c:v>
                </c:pt>
                <c:pt idx="17898">
                  <c:v>25602</c:v>
                </c:pt>
                <c:pt idx="17899">
                  <c:v>25603</c:v>
                </c:pt>
                <c:pt idx="17900">
                  <c:v>25604</c:v>
                </c:pt>
                <c:pt idx="17901">
                  <c:v>25605</c:v>
                </c:pt>
                <c:pt idx="17902">
                  <c:v>25606</c:v>
                </c:pt>
                <c:pt idx="17903">
                  <c:v>25607</c:v>
                </c:pt>
                <c:pt idx="17904">
                  <c:v>25608</c:v>
                </c:pt>
                <c:pt idx="17905">
                  <c:v>25609</c:v>
                </c:pt>
                <c:pt idx="17906">
                  <c:v>25610</c:v>
                </c:pt>
                <c:pt idx="17907">
                  <c:v>25611</c:v>
                </c:pt>
                <c:pt idx="17908">
                  <c:v>25612</c:v>
                </c:pt>
                <c:pt idx="17909">
                  <c:v>25613</c:v>
                </c:pt>
                <c:pt idx="17910">
                  <c:v>25614</c:v>
                </c:pt>
                <c:pt idx="17911">
                  <c:v>25615</c:v>
                </c:pt>
                <c:pt idx="17912">
                  <c:v>25616</c:v>
                </c:pt>
                <c:pt idx="17913">
                  <c:v>25617</c:v>
                </c:pt>
                <c:pt idx="17914">
                  <c:v>25618</c:v>
                </c:pt>
                <c:pt idx="17915">
                  <c:v>25619</c:v>
                </c:pt>
                <c:pt idx="17916">
                  <c:v>25620</c:v>
                </c:pt>
                <c:pt idx="17917">
                  <c:v>25621</c:v>
                </c:pt>
                <c:pt idx="17918">
                  <c:v>25622</c:v>
                </c:pt>
                <c:pt idx="17919">
                  <c:v>25623</c:v>
                </c:pt>
                <c:pt idx="17920">
                  <c:v>25624</c:v>
                </c:pt>
                <c:pt idx="17921">
                  <c:v>25625</c:v>
                </c:pt>
                <c:pt idx="17922">
                  <c:v>25626</c:v>
                </c:pt>
                <c:pt idx="17923">
                  <c:v>25627</c:v>
                </c:pt>
                <c:pt idx="17924">
                  <c:v>25628</c:v>
                </c:pt>
                <c:pt idx="17925">
                  <c:v>25629</c:v>
                </c:pt>
                <c:pt idx="17926">
                  <c:v>25630</c:v>
                </c:pt>
                <c:pt idx="17927">
                  <c:v>25631</c:v>
                </c:pt>
                <c:pt idx="17928">
                  <c:v>25632</c:v>
                </c:pt>
                <c:pt idx="17929">
                  <c:v>25633</c:v>
                </c:pt>
                <c:pt idx="17930">
                  <c:v>25634</c:v>
                </c:pt>
                <c:pt idx="17931">
                  <c:v>25635</c:v>
                </c:pt>
                <c:pt idx="17932">
                  <c:v>25636</c:v>
                </c:pt>
                <c:pt idx="17933">
                  <c:v>25637</c:v>
                </c:pt>
                <c:pt idx="17934">
                  <c:v>25638</c:v>
                </c:pt>
                <c:pt idx="17935">
                  <c:v>25639</c:v>
                </c:pt>
                <c:pt idx="17936">
                  <c:v>25640</c:v>
                </c:pt>
                <c:pt idx="17937">
                  <c:v>25641</c:v>
                </c:pt>
                <c:pt idx="17938">
                  <c:v>25642</c:v>
                </c:pt>
                <c:pt idx="17939">
                  <c:v>25643</c:v>
                </c:pt>
                <c:pt idx="17940">
                  <c:v>25644</c:v>
                </c:pt>
                <c:pt idx="17941">
                  <c:v>25645</c:v>
                </c:pt>
                <c:pt idx="17942">
                  <c:v>25646</c:v>
                </c:pt>
                <c:pt idx="17943">
                  <c:v>25647</c:v>
                </c:pt>
                <c:pt idx="17944">
                  <c:v>25648</c:v>
                </c:pt>
                <c:pt idx="17945">
                  <c:v>25649</c:v>
                </c:pt>
                <c:pt idx="17946">
                  <c:v>25650</c:v>
                </c:pt>
                <c:pt idx="17947">
                  <c:v>25651</c:v>
                </c:pt>
                <c:pt idx="17948">
                  <c:v>25652</c:v>
                </c:pt>
                <c:pt idx="17949">
                  <c:v>25653</c:v>
                </c:pt>
                <c:pt idx="17950">
                  <c:v>25654</c:v>
                </c:pt>
                <c:pt idx="17951">
                  <c:v>25655</c:v>
                </c:pt>
                <c:pt idx="17952">
                  <c:v>25656</c:v>
                </c:pt>
                <c:pt idx="17953">
                  <c:v>25657</c:v>
                </c:pt>
                <c:pt idx="17954">
                  <c:v>25658</c:v>
                </c:pt>
                <c:pt idx="17955">
                  <c:v>25659</c:v>
                </c:pt>
                <c:pt idx="17956">
                  <c:v>25660</c:v>
                </c:pt>
                <c:pt idx="17957">
                  <c:v>25661</c:v>
                </c:pt>
                <c:pt idx="17958">
                  <c:v>25662</c:v>
                </c:pt>
                <c:pt idx="17959">
                  <c:v>25663</c:v>
                </c:pt>
                <c:pt idx="17960">
                  <c:v>25664</c:v>
                </c:pt>
                <c:pt idx="17961">
                  <c:v>25665</c:v>
                </c:pt>
                <c:pt idx="17962">
                  <c:v>25666</c:v>
                </c:pt>
                <c:pt idx="17963">
                  <c:v>25667</c:v>
                </c:pt>
                <c:pt idx="17964">
                  <c:v>25668</c:v>
                </c:pt>
                <c:pt idx="17965">
                  <c:v>25669</c:v>
                </c:pt>
                <c:pt idx="17966">
                  <c:v>25670</c:v>
                </c:pt>
                <c:pt idx="17967">
                  <c:v>25671</c:v>
                </c:pt>
                <c:pt idx="17968">
                  <c:v>25672</c:v>
                </c:pt>
                <c:pt idx="17969">
                  <c:v>25673</c:v>
                </c:pt>
                <c:pt idx="17970">
                  <c:v>25674</c:v>
                </c:pt>
                <c:pt idx="17971">
                  <c:v>25675</c:v>
                </c:pt>
                <c:pt idx="17972">
                  <c:v>25676</c:v>
                </c:pt>
                <c:pt idx="17973">
                  <c:v>25677</c:v>
                </c:pt>
                <c:pt idx="17974">
                  <c:v>25678</c:v>
                </c:pt>
                <c:pt idx="17975">
                  <c:v>25679</c:v>
                </c:pt>
                <c:pt idx="17976">
                  <c:v>25680</c:v>
                </c:pt>
                <c:pt idx="17977">
                  <c:v>25681</c:v>
                </c:pt>
                <c:pt idx="17978">
                  <c:v>25682</c:v>
                </c:pt>
                <c:pt idx="17979">
                  <c:v>25683</c:v>
                </c:pt>
                <c:pt idx="17980">
                  <c:v>25684</c:v>
                </c:pt>
                <c:pt idx="17981">
                  <c:v>25685</c:v>
                </c:pt>
                <c:pt idx="17982">
                  <c:v>25686</c:v>
                </c:pt>
                <c:pt idx="17983">
                  <c:v>25687</c:v>
                </c:pt>
                <c:pt idx="17984">
                  <c:v>25688</c:v>
                </c:pt>
                <c:pt idx="17985">
                  <c:v>25689</c:v>
                </c:pt>
                <c:pt idx="17986">
                  <c:v>25690</c:v>
                </c:pt>
                <c:pt idx="17987">
                  <c:v>25691</c:v>
                </c:pt>
                <c:pt idx="17988">
                  <c:v>25692</c:v>
                </c:pt>
                <c:pt idx="17989">
                  <c:v>25693</c:v>
                </c:pt>
                <c:pt idx="17990">
                  <c:v>25694</c:v>
                </c:pt>
                <c:pt idx="17991">
                  <c:v>25695</c:v>
                </c:pt>
                <c:pt idx="17992">
                  <c:v>25696</c:v>
                </c:pt>
                <c:pt idx="17993">
                  <c:v>25697</c:v>
                </c:pt>
                <c:pt idx="17994">
                  <c:v>25698</c:v>
                </c:pt>
                <c:pt idx="17995">
                  <c:v>25699</c:v>
                </c:pt>
                <c:pt idx="17996">
                  <c:v>25700</c:v>
                </c:pt>
                <c:pt idx="17997">
                  <c:v>25701</c:v>
                </c:pt>
                <c:pt idx="17998">
                  <c:v>25702</c:v>
                </c:pt>
                <c:pt idx="17999">
                  <c:v>25703</c:v>
                </c:pt>
                <c:pt idx="18000">
                  <c:v>25704</c:v>
                </c:pt>
                <c:pt idx="18001">
                  <c:v>25705</c:v>
                </c:pt>
                <c:pt idx="18002">
                  <c:v>25706</c:v>
                </c:pt>
                <c:pt idx="18003">
                  <c:v>25707</c:v>
                </c:pt>
                <c:pt idx="18004">
                  <c:v>25708</c:v>
                </c:pt>
                <c:pt idx="18005">
                  <c:v>25709</c:v>
                </c:pt>
                <c:pt idx="18006">
                  <c:v>25710</c:v>
                </c:pt>
                <c:pt idx="18007">
                  <c:v>25711</c:v>
                </c:pt>
                <c:pt idx="18008">
                  <c:v>25712</c:v>
                </c:pt>
                <c:pt idx="18009">
                  <c:v>25713</c:v>
                </c:pt>
                <c:pt idx="18010">
                  <c:v>25714</c:v>
                </c:pt>
                <c:pt idx="18011">
                  <c:v>25715</c:v>
                </c:pt>
                <c:pt idx="18012">
                  <c:v>25716</c:v>
                </c:pt>
                <c:pt idx="18013">
                  <c:v>25717</c:v>
                </c:pt>
                <c:pt idx="18014">
                  <c:v>25718</c:v>
                </c:pt>
                <c:pt idx="18015">
                  <c:v>25719</c:v>
                </c:pt>
                <c:pt idx="18016">
                  <c:v>25720</c:v>
                </c:pt>
                <c:pt idx="18017">
                  <c:v>25721</c:v>
                </c:pt>
                <c:pt idx="18018">
                  <c:v>25722</c:v>
                </c:pt>
                <c:pt idx="18019">
                  <c:v>25723</c:v>
                </c:pt>
                <c:pt idx="18020">
                  <c:v>25724</c:v>
                </c:pt>
                <c:pt idx="18021">
                  <c:v>25725</c:v>
                </c:pt>
                <c:pt idx="18022">
                  <c:v>25726</c:v>
                </c:pt>
                <c:pt idx="18023">
                  <c:v>25727</c:v>
                </c:pt>
                <c:pt idx="18024">
                  <c:v>25728</c:v>
                </c:pt>
                <c:pt idx="18025">
                  <c:v>25729</c:v>
                </c:pt>
                <c:pt idx="18026">
                  <c:v>25730</c:v>
                </c:pt>
                <c:pt idx="18027">
                  <c:v>25731</c:v>
                </c:pt>
                <c:pt idx="18028">
                  <c:v>25732</c:v>
                </c:pt>
                <c:pt idx="18029">
                  <c:v>25733</c:v>
                </c:pt>
                <c:pt idx="18030">
                  <c:v>25734</c:v>
                </c:pt>
                <c:pt idx="18031">
                  <c:v>25735</c:v>
                </c:pt>
                <c:pt idx="18032">
                  <c:v>25736</c:v>
                </c:pt>
                <c:pt idx="18033">
                  <c:v>25737</c:v>
                </c:pt>
                <c:pt idx="18034">
                  <c:v>25738</c:v>
                </c:pt>
                <c:pt idx="18035">
                  <c:v>25739</c:v>
                </c:pt>
                <c:pt idx="18036">
                  <c:v>25740</c:v>
                </c:pt>
                <c:pt idx="18037">
                  <c:v>25741</c:v>
                </c:pt>
                <c:pt idx="18038">
                  <c:v>25742</c:v>
                </c:pt>
                <c:pt idx="18039">
                  <c:v>25743</c:v>
                </c:pt>
                <c:pt idx="18040">
                  <c:v>25744</c:v>
                </c:pt>
                <c:pt idx="18041">
                  <c:v>25745</c:v>
                </c:pt>
                <c:pt idx="18042">
                  <c:v>25746</c:v>
                </c:pt>
                <c:pt idx="18043">
                  <c:v>25747</c:v>
                </c:pt>
                <c:pt idx="18044">
                  <c:v>25748</c:v>
                </c:pt>
                <c:pt idx="18045">
                  <c:v>25749</c:v>
                </c:pt>
                <c:pt idx="18046">
                  <c:v>25750</c:v>
                </c:pt>
                <c:pt idx="18047">
                  <c:v>25751</c:v>
                </c:pt>
                <c:pt idx="18048">
                  <c:v>25752</c:v>
                </c:pt>
                <c:pt idx="18049">
                  <c:v>25753</c:v>
                </c:pt>
                <c:pt idx="18050">
                  <c:v>25754</c:v>
                </c:pt>
                <c:pt idx="18051">
                  <c:v>25755</c:v>
                </c:pt>
                <c:pt idx="18052">
                  <c:v>25756</c:v>
                </c:pt>
                <c:pt idx="18053">
                  <c:v>25757</c:v>
                </c:pt>
                <c:pt idx="18054">
                  <c:v>25758</c:v>
                </c:pt>
                <c:pt idx="18055">
                  <c:v>25759</c:v>
                </c:pt>
                <c:pt idx="18056">
                  <c:v>25760</c:v>
                </c:pt>
                <c:pt idx="18057">
                  <c:v>25761</c:v>
                </c:pt>
                <c:pt idx="18058">
                  <c:v>25762</c:v>
                </c:pt>
                <c:pt idx="18059">
                  <c:v>25763</c:v>
                </c:pt>
                <c:pt idx="18060">
                  <c:v>25764</c:v>
                </c:pt>
                <c:pt idx="18061">
                  <c:v>25765</c:v>
                </c:pt>
                <c:pt idx="18062">
                  <c:v>25766</c:v>
                </c:pt>
                <c:pt idx="18063">
                  <c:v>25767</c:v>
                </c:pt>
                <c:pt idx="18064">
                  <c:v>25768</c:v>
                </c:pt>
                <c:pt idx="18065">
                  <c:v>25769</c:v>
                </c:pt>
                <c:pt idx="18066">
                  <c:v>25770</c:v>
                </c:pt>
                <c:pt idx="18067">
                  <c:v>25771</c:v>
                </c:pt>
                <c:pt idx="18068">
                  <c:v>25772</c:v>
                </c:pt>
                <c:pt idx="18069">
                  <c:v>25773</c:v>
                </c:pt>
                <c:pt idx="18070">
                  <c:v>25774</c:v>
                </c:pt>
                <c:pt idx="18071">
                  <c:v>25775</c:v>
                </c:pt>
                <c:pt idx="18072">
                  <c:v>25776</c:v>
                </c:pt>
                <c:pt idx="18073">
                  <c:v>25777</c:v>
                </c:pt>
                <c:pt idx="18074">
                  <c:v>25778</c:v>
                </c:pt>
                <c:pt idx="18075">
                  <c:v>25779</c:v>
                </c:pt>
                <c:pt idx="18076">
                  <c:v>25780</c:v>
                </c:pt>
                <c:pt idx="18077">
                  <c:v>25781</c:v>
                </c:pt>
                <c:pt idx="18078">
                  <c:v>25782</c:v>
                </c:pt>
                <c:pt idx="18079">
                  <c:v>25783</c:v>
                </c:pt>
                <c:pt idx="18080">
                  <c:v>25784</c:v>
                </c:pt>
                <c:pt idx="18081">
                  <c:v>25785</c:v>
                </c:pt>
                <c:pt idx="18082">
                  <c:v>25786</c:v>
                </c:pt>
                <c:pt idx="18083">
                  <c:v>25787</c:v>
                </c:pt>
                <c:pt idx="18084">
                  <c:v>25788</c:v>
                </c:pt>
                <c:pt idx="18085">
                  <c:v>25789</c:v>
                </c:pt>
                <c:pt idx="18086">
                  <c:v>25790</c:v>
                </c:pt>
                <c:pt idx="18087">
                  <c:v>25791</c:v>
                </c:pt>
                <c:pt idx="18088">
                  <c:v>25792</c:v>
                </c:pt>
                <c:pt idx="18089">
                  <c:v>25793</c:v>
                </c:pt>
                <c:pt idx="18090">
                  <c:v>25794</c:v>
                </c:pt>
                <c:pt idx="18091">
                  <c:v>25795</c:v>
                </c:pt>
                <c:pt idx="18092">
                  <c:v>25796</c:v>
                </c:pt>
                <c:pt idx="18093">
                  <c:v>25797</c:v>
                </c:pt>
                <c:pt idx="18094">
                  <c:v>25798</c:v>
                </c:pt>
                <c:pt idx="18095">
                  <c:v>25799</c:v>
                </c:pt>
                <c:pt idx="18096">
                  <c:v>25800</c:v>
                </c:pt>
                <c:pt idx="18097">
                  <c:v>25801</c:v>
                </c:pt>
                <c:pt idx="18098">
                  <c:v>25802</c:v>
                </c:pt>
                <c:pt idx="18099">
                  <c:v>25803</c:v>
                </c:pt>
                <c:pt idx="18100">
                  <c:v>25804</c:v>
                </c:pt>
                <c:pt idx="18101">
                  <c:v>25805</c:v>
                </c:pt>
                <c:pt idx="18102">
                  <c:v>25806</c:v>
                </c:pt>
                <c:pt idx="18103">
                  <c:v>25807</c:v>
                </c:pt>
                <c:pt idx="18104">
                  <c:v>25808</c:v>
                </c:pt>
                <c:pt idx="18105">
                  <c:v>25809</c:v>
                </c:pt>
                <c:pt idx="18106">
                  <c:v>25810</c:v>
                </c:pt>
                <c:pt idx="18107">
                  <c:v>25811</c:v>
                </c:pt>
                <c:pt idx="18108">
                  <c:v>25812</c:v>
                </c:pt>
                <c:pt idx="18109">
                  <c:v>25813</c:v>
                </c:pt>
                <c:pt idx="18110">
                  <c:v>25814</c:v>
                </c:pt>
                <c:pt idx="18111">
                  <c:v>25815</c:v>
                </c:pt>
                <c:pt idx="18112">
                  <c:v>25816</c:v>
                </c:pt>
                <c:pt idx="18113">
                  <c:v>25817</c:v>
                </c:pt>
                <c:pt idx="18114">
                  <c:v>25818</c:v>
                </c:pt>
                <c:pt idx="18115">
                  <c:v>25819</c:v>
                </c:pt>
                <c:pt idx="18116">
                  <c:v>25820</c:v>
                </c:pt>
                <c:pt idx="18117">
                  <c:v>25821</c:v>
                </c:pt>
                <c:pt idx="18118">
                  <c:v>25822</c:v>
                </c:pt>
                <c:pt idx="18119">
                  <c:v>25823</c:v>
                </c:pt>
                <c:pt idx="18120">
                  <c:v>25824</c:v>
                </c:pt>
                <c:pt idx="18121">
                  <c:v>25825</c:v>
                </c:pt>
                <c:pt idx="18122">
                  <c:v>25826</c:v>
                </c:pt>
                <c:pt idx="18123">
                  <c:v>25827</c:v>
                </c:pt>
                <c:pt idx="18124">
                  <c:v>25828</c:v>
                </c:pt>
                <c:pt idx="18125">
                  <c:v>25829</c:v>
                </c:pt>
                <c:pt idx="18126">
                  <c:v>25830</c:v>
                </c:pt>
                <c:pt idx="18127">
                  <c:v>25831</c:v>
                </c:pt>
                <c:pt idx="18128">
                  <c:v>25832</c:v>
                </c:pt>
                <c:pt idx="18129">
                  <c:v>25833</c:v>
                </c:pt>
                <c:pt idx="18130">
                  <c:v>25834</c:v>
                </c:pt>
                <c:pt idx="18131">
                  <c:v>25835</c:v>
                </c:pt>
                <c:pt idx="18132">
                  <c:v>25836</c:v>
                </c:pt>
                <c:pt idx="18133">
                  <c:v>25837</c:v>
                </c:pt>
                <c:pt idx="18134">
                  <c:v>25838</c:v>
                </c:pt>
                <c:pt idx="18135">
                  <c:v>25839</c:v>
                </c:pt>
                <c:pt idx="18136">
                  <c:v>25840</c:v>
                </c:pt>
                <c:pt idx="18137">
                  <c:v>25841</c:v>
                </c:pt>
                <c:pt idx="18138">
                  <c:v>25842</c:v>
                </c:pt>
                <c:pt idx="18139">
                  <c:v>25843</c:v>
                </c:pt>
                <c:pt idx="18140">
                  <c:v>25844</c:v>
                </c:pt>
                <c:pt idx="18141">
                  <c:v>25845</c:v>
                </c:pt>
                <c:pt idx="18142">
                  <c:v>25846</c:v>
                </c:pt>
                <c:pt idx="18143">
                  <c:v>25847</c:v>
                </c:pt>
                <c:pt idx="18144">
                  <c:v>25848</c:v>
                </c:pt>
                <c:pt idx="18145">
                  <c:v>25849</c:v>
                </c:pt>
                <c:pt idx="18146">
                  <c:v>25850</c:v>
                </c:pt>
                <c:pt idx="18147">
                  <c:v>25851</c:v>
                </c:pt>
                <c:pt idx="18148">
                  <c:v>25852</c:v>
                </c:pt>
                <c:pt idx="18149">
                  <c:v>25853</c:v>
                </c:pt>
                <c:pt idx="18150">
                  <c:v>25854</c:v>
                </c:pt>
                <c:pt idx="18151">
                  <c:v>25855</c:v>
                </c:pt>
                <c:pt idx="18152">
                  <c:v>25856</c:v>
                </c:pt>
                <c:pt idx="18153">
                  <c:v>25857</c:v>
                </c:pt>
                <c:pt idx="18154">
                  <c:v>25858</c:v>
                </c:pt>
                <c:pt idx="18155">
                  <c:v>25859</c:v>
                </c:pt>
                <c:pt idx="18156">
                  <c:v>25860</c:v>
                </c:pt>
                <c:pt idx="18157">
                  <c:v>25861</c:v>
                </c:pt>
                <c:pt idx="18158">
                  <c:v>25862</c:v>
                </c:pt>
                <c:pt idx="18159">
                  <c:v>25863</c:v>
                </c:pt>
                <c:pt idx="18160">
                  <c:v>25864</c:v>
                </c:pt>
                <c:pt idx="18161">
                  <c:v>25865</c:v>
                </c:pt>
                <c:pt idx="18162">
                  <c:v>25866</c:v>
                </c:pt>
                <c:pt idx="18163">
                  <c:v>25867</c:v>
                </c:pt>
                <c:pt idx="18164">
                  <c:v>25868</c:v>
                </c:pt>
                <c:pt idx="18165">
                  <c:v>25869</c:v>
                </c:pt>
                <c:pt idx="18166">
                  <c:v>25870</c:v>
                </c:pt>
                <c:pt idx="18167">
                  <c:v>25871</c:v>
                </c:pt>
                <c:pt idx="18168">
                  <c:v>25872</c:v>
                </c:pt>
                <c:pt idx="18169">
                  <c:v>25873</c:v>
                </c:pt>
                <c:pt idx="18170">
                  <c:v>25874</c:v>
                </c:pt>
                <c:pt idx="18171">
                  <c:v>25875</c:v>
                </c:pt>
                <c:pt idx="18172">
                  <c:v>25876</c:v>
                </c:pt>
                <c:pt idx="18173">
                  <c:v>25877</c:v>
                </c:pt>
                <c:pt idx="18174">
                  <c:v>25878</c:v>
                </c:pt>
                <c:pt idx="18175">
                  <c:v>25879</c:v>
                </c:pt>
                <c:pt idx="18176">
                  <c:v>25880</c:v>
                </c:pt>
                <c:pt idx="18177">
                  <c:v>25881</c:v>
                </c:pt>
                <c:pt idx="18178">
                  <c:v>25882</c:v>
                </c:pt>
                <c:pt idx="18179">
                  <c:v>25883</c:v>
                </c:pt>
                <c:pt idx="18180">
                  <c:v>25884</c:v>
                </c:pt>
                <c:pt idx="18181">
                  <c:v>25885</c:v>
                </c:pt>
                <c:pt idx="18182">
                  <c:v>25886</c:v>
                </c:pt>
                <c:pt idx="18183">
                  <c:v>25887</c:v>
                </c:pt>
                <c:pt idx="18184">
                  <c:v>25888</c:v>
                </c:pt>
                <c:pt idx="18185">
                  <c:v>25889</c:v>
                </c:pt>
                <c:pt idx="18186">
                  <c:v>25890</c:v>
                </c:pt>
                <c:pt idx="18187">
                  <c:v>25891</c:v>
                </c:pt>
                <c:pt idx="18188">
                  <c:v>25892</c:v>
                </c:pt>
                <c:pt idx="18189">
                  <c:v>25893</c:v>
                </c:pt>
                <c:pt idx="18190">
                  <c:v>25894</c:v>
                </c:pt>
                <c:pt idx="18191">
                  <c:v>25895</c:v>
                </c:pt>
                <c:pt idx="18192">
                  <c:v>25896</c:v>
                </c:pt>
                <c:pt idx="18193">
                  <c:v>25897</c:v>
                </c:pt>
                <c:pt idx="18194">
                  <c:v>25898</c:v>
                </c:pt>
                <c:pt idx="18195">
                  <c:v>25899</c:v>
                </c:pt>
                <c:pt idx="18196">
                  <c:v>25900</c:v>
                </c:pt>
                <c:pt idx="18197">
                  <c:v>25901</c:v>
                </c:pt>
                <c:pt idx="18198">
                  <c:v>25902</c:v>
                </c:pt>
                <c:pt idx="18199">
                  <c:v>25903</c:v>
                </c:pt>
                <c:pt idx="18200">
                  <c:v>25904</c:v>
                </c:pt>
                <c:pt idx="18201">
                  <c:v>25905</c:v>
                </c:pt>
                <c:pt idx="18202">
                  <c:v>25906</c:v>
                </c:pt>
                <c:pt idx="18203">
                  <c:v>25907</c:v>
                </c:pt>
                <c:pt idx="18204">
                  <c:v>25908</c:v>
                </c:pt>
                <c:pt idx="18205">
                  <c:v>25909</c:v>
                </c:pt>
                <c:pt idx="18206">
                  <c:v>25910</c:v>
                </c:pt>
                <c:pt idx="18207">
                  <c:v>25911</c:v>
                </c:pt>
                <c:pt idx="18208">
                  <c:v>25912</c:v>
                </c:pt>
                <c:pt idx="18209">
                  <c:v>25913</c:v>
                </c:pt>
                <c:pt idx="18210">
                  <c:v>25914</c:v>
                </c:pt>
                <c:pt idx="18211">
                  <c:v>25915</c:v>
                </c:pt>
                <c:pt idx="18212">
                  <c:v>25916</c:v>
                </c:pt>
                <c:pt idx="18213">
                  <c:v>25917</c:v>
                </c:pt>
                <c:pt idx="18214">
                  <c:v>25918</c:v>
                </c:pt>
                <c:pt idx="18215">
                  <c:v>25919</c:v>
                </c:pt>
                <c:pt idx="18216">
                  <c:v>25920</c:v>
                </c:pt>
                <c:pt idx="18217">
                  <c:v>25921</c:v>
                </c:pt>
                <c:pt idx="18218">
                  <c:v>25922</c:v>
                </c:pt>
                <c:pt idx="18219">
                  <c:v>25923</c:v>
                </c:pt>
                <c:pt idx="18220">
                  <c:v>25924</c:v>
                </c:pt>
                <c:pt idx="18221">
                  <c:v>25925</c:v>
                </c:pt>
                <c:pt idx="18222">
                  <c:v>25926</c:v>
                </c:pt>
                <c:pt idx="18223">
                  <c:v>25927</c:v>
                </c:pt>
                <c:pt idx="18224">
                  <c:v>25928</c:v>
                </c:pt>
                <c:pt idx="18225">
                  <c:v>25929</c:v>
                </c:pt>
                <c:pt idx="18226">
                  <c:v>25930</c:v>
                </c:pt>
                <c:pt idx="18227">
                  <c:v>25931</c:v>
                </c:pt>
                <c:pt idx="18228">
                  <c:v>25932</c:v>
                </c:pt>
                <c:pt idx="18229">
                  <c:v>25933</c:v>
                </c:pt>
                <c:pt idx="18230">
                  <c:v>25934</c:v>
                </c:pt>
                <c:pt idx="18231">
                  <c:v>25935</c:v>
                </c:pt>
                <c:pt idx="18232">
                  <c:v>25936</c:v>
                </c:pt>
                <c:pt idx="18233">
                  <c:v>25937</c:v>
                </c:pt>
                <c:pt idx="18234">
                  <c:v>25938</c:v>
                </c:pt>
                <c:pt idx="18235">
                  <c:v>25939</c:v>
                </c:pt>
                <c:pt idx="18236">
                  <c:v>25940</c:v>
                </c:pt>
                <c:pt idx="18237">
                  <c:v>25941</c:v>
                </c:pt>
                <c:pt idx="18238">
                  <c:v>25942</c:v>
                </c:pt>
                <c:pt idx="18239">
                  <c:v>25943</c:v>
                </c:pt>
                <c:pt idx="18240">
                  <c:v>25944</c:v>
                </c:pt>
                <c:pt idx="18241">
                  <c:v>25945</c:v>
                </c:pt>
                <c:pt idx="18242">
                  <c:v>25946</c:v>
                </c:pt>
                <c:pt idx="18243">
                  <c:v>25947</c:v>
                </c:pt>
                <c:pt idx="18244">
                  <c:v>25948</c:v>
                </c:pt>
                <c:pt idx="18245">
                  <c:v>25949</c:v>
                </c:pt>
                <c:pt idx="18246">
                  <c:v>25950</c:v>
                </c:pt>
                <c:pt idx="18247">
                  <c:v>25951</c:v>
                </c:pt>
                <c:pt idx="18248">
                  <c:v>25952</c:v>
                </c:pt>
                <c:pt idx="18249">
                  <c:v>25953</c:v>
                </c:pt>
                <c:pt idx="18250">
                  <c:v>25954</c:v>
                </c:pt>
                <c:pt idx="18251">
                  <c:v>25955</c:v>
                </c:pt>
                <c:pt idx="18252">
                  <c:v>25956</c:v>
                </c:pt>
                <c:pt idx="18253">
                  <c:v>25957</c:v>
                </c:pt>
                <c:pt idx="18254">
                  <c:v>25958</c:v>
                </c:pt>
                <c:pt idx="18255">
                  <c:v>25959</c:v>
                </c:pt>
                <c:pt idx="18256">
                  <c:v>25960</c:v>
                </c:pt>
                <c:pt idx="18257">
                  <c:v>25961</c:v>
                </c:pt>
                <c:pt idx="18258">
                  <c:v>25962</c:v>
                </c:pt>
                <c:pt idx="18259">
                  <c:v>25963</c:v>
                </c:pt>
                <c:pt idx="18260">
                  <c:v>25964</c:v>
                </c:pt>
                <c:pt idx="18261">
                  <c:v>25965</c:v>
                </c:pt>
                <c:pt idx="18262">
                  <c:v>25966</c:v>
                </c:pt>
                <c:pt idx="18263">
                  <c:v>25967</c:v>
                </c:pt>
                <c:pt idx="18264">
                  <c:v>25968</c:v>
                </c:pt>
                <c:pt idx="18265">
                  <c:v>25969</c:v>
                </c:pt>
                <c:pt idx="18266">
                  <c:v>25970</c:v>
                </c:pt>
                <c:pt idx="18267">
                  <c:v>25971</c:v>
                </c:pt>
                <c:pt idx="18268">
                  <c:v>25972</c:v>
                </c:pt>
                <c:pt idx="18269">
                  <c:v>25973</c:v>
                </c:pt>
                <c:pt idx="18270">
                  <c:v>25974</c:v>
                </c:pt>
                <c:pt idx="18271">
                  <c:v>25975</c:v>
                </c:pt>
                <c:pt idx="18272">
                  <c:v>25976</c:v>
                </c:pt>
                <c:pt idx="18273">
                  <c:v>25977</c:v>
                </c:pt>
                <c:pt idx="18274">
                  <c:v>25978</c:v>
                </c:pt>
                <c:pt idx="18275">
                  <c:v>25979</c:v>
                </c:pt>
                <c:pt idx="18276">
                  <c:v>25980</c:v>
                </c:pt>
                <c:pt idx="18277">
                  <c:v>25981</c:v>
                </c:pt>
                <c:pt idx="18278">
                  <c:v>25982</c:v>
                </c:pt>
                <c:pt idx="18279">
                  <c:v>25983</c:v>
                </c:pt>
                <c:pt idx="18280">
                  <c:v>25984</c:v>
                </c:pt>
                <c:pt idx="18281">
                  <c:v>25985</c:v>
                </c:pt>
                <c:pt idx="18282">
                  <c:v>25986</c:v>
                </c:pt>
                <c:pt idx="18283">
                  <c:v>25987</c:v>
                </c:pt>
                <c:pt idx="18284">
                  <c:v>25988</c:v>
                </c:pt>
                <c:pt idx="18285">
                  <c:v>25989</c:v>
                </c:pt>
                <c:pt idx="18286">
                  <c:v>25990</c:v>
                </c:pt>
                <c:pt idx="18287">
                  <c:v>25991</c:v>
                </c:pt>
                <c:pt idx="18288">
                  <c:v>25992</c:v>
                </c:pt>
                <c:pt idx="18289">
                  <c:v>25993</c:v>
                </c:pt>
                <c:pt idx="18290">
                  <c:v>25994</c:v>
                </c:pt>
                <c:pt idx="18291">
                  <c:v>25995</c:v>
                </c:pt>
                <c:pt idx="18292">
                  <c:v>25996</c:v>
                </c:pt>
                <c:pt idx="18293">
                  <c:v>25997</c:v>
                </c:pt>
                <c:pt idx="18294">
                  <c:v>25998</c:v>
                </c:pt>
                <c:pt idx="18295">
                  <c:v>25999</c:v>
                </c:pt>
                <c:pt idx="18296">
                  <c:v>26000</c:v>
                </c:pt>
                <c:pt idx="18297">
                  <c:v>26001</c:v>
                </c:pt>
                <c:pt idx="18298">
                  <c:v>26002</c:v>
                </c:pt>
                <c:pt idx="18299">
                  <c:v>26003</c:v>
                </c:pt>
                <c:pt idx="18300">
                  <c:v>26004</c:v>
                </c:pt>
                <c:pt idx="18301">
                  <c:v>26005</c:v>
                </c:pt>
                <c:pt idx="18302">
                  <c:v>26006</c:v>
                </c:pt>
                <c:pt idx="18303">
                  <c:v>26007</c:v>
                </c:pt>
                <c:pt idx="18304">
                  <c:v>26008</c:v>
                </c:pt>
                <c:pt idx="18305">
                  <c:v>26009</c:v>
                </c:pt>
                <c:pt idx="18306">
                  <c:v>26010</c:v>
                </c:pt>
                <c:pt idx="18307">
                  <c:v>26011</c:v>
                </c:pt>
                <c:pt idx="18308">
                  <c:v>26012</c:v>
                </c:pt>
                <c:pt idx="18309">
                  <c:v>26013</c:v>
                </c:pt>
                <c:pt idx="18310">
                  <c:v>26014</c:v>
                </c:pt>
                <c:pt idx="18311">
                  <c:v>26015</c:v>
                </c:pt>
                <c:pt idx="18312">
                  <c:v>26016</c:v>
                </c:pt>
                <c:pt idx="18313">
                  <c:v>26017</c:v>
                </c:pt>
                <c:pt idx="18314">
                  <c:v>26018</c:v>
                </c:pt>
                <c:pt idx="18315">
                  <c:v>26019</c:v>
                </c:pt>
                <c:pt idx="18316">
                  <c:v>26020</c:v>
                </c:pt>
                <c:pt idx="18317">
                  <c:v>26021</c:v>
                </c:pt>
                <c:pt idx="18318">
                  <c:v>26022</c:v>
                </c:pt>
                <c:pt idx="18319">
                  <c:v>26023</c:v>
                </c:pt>
                <c:pt idx="18320">
                  <c:v>26024</c:v>
                </c:pt>
                <c:pt idx="18321">
                  <c:v>26025</c:v>
                </c:pt>
                <c:pt idx="18322">
                  <c:v>26026</c:v>
                </c:pt>
                <c:pt idx="18323">
                  <c:v>26027</c:v>
                </c:pt>
                <c:pt idx="18324">
                  <c:v>26028</c:v>
                </c:pt>
                <c:pt idx="18325">
                  <c:v>26029</c:v>
                </c:pt>
                <c:pt idx="18326">
                  <c:v>26030</c:v>
                </c:pt>
                <c:pt idx="18327">
                  <c:v>26031</c:v>
                </c:pt>
                <c:pt idx="18328">
                  <c:v>26032</c:v>
                </c:pt>
                <c:pt idx="18329">
                  <c:v>26033</c:v>
                </c:pt>
                <c:pt idx="18330">
                  <c:v>26034</c:v>
                </c:pt>
                <c:pt idx="18331">
                  <c:v>26035</c:v>
                </c:pt>
                <c:pt idx="18332">
                  <c:v>26036</c:v>
                </c:pt>
                <c:pt idx="18333">
                  <c:v>26037</c:v>
                </c:pt>
                <c:pt idx="18334">
                  <c:v>26038</c:v>
                </c:pt>
                <c:pt idx="18335">
                  <c:v>26039</c:v>
                </c:pt>
                <c:pt idx="18336">
                  <c:v>26040</c:v>
                </c:pt>
                <c:pt idx="18337">
                  <c:v>26041</c:v>
                </c:pt>
                <c:pt idx="18338">
                  <c:v>26042</c:v>
                </c:pt>
                <c:pt idx="18339">
                  <c:v>26043</c:v>
                </c:pt>
                <c:pt idx="18340">
                  <c:v>26044</c:v>
                </c:pt>
                <c:pt idx="18341">
                  <c:v>26045</c:v>
                </c:pt>
                <c:pt idx="18342">
                  <c:v>26046</c:v>
                </c:pt>
                <c:pt idx="18343">
                  <c:v>26047</c:v>
                </c:pt>
                <c:pt idx="18344">
                  <c:v>26048</c:v>
                </c:pt>
                <c:pt idx="18345">
                  <c:v>26049</c:v>
                </c:pt>
                <c:pt idx="18346">
                  <c:v>26050</c:v>
                </c:pt>
                <c:pt idx="18347">
                  <c:v>26051</c:v>
                </c:pt>
                <c:pt idx="18348">
                  <c:v>26052</c:v>
                </c:pt>
                <c:pt idx="18349">
                  <c:v>26053</c:v>
                </c:pt>
                <c:pt idx="18350">
                  <c:v>26054</c:v>
                </c:pt>
                <c:pt idx="18351">
                  <c:v>26055</c:v>
                </c:pt>
                <c:pt idx="18352">
                  <c:v>26056</c:v>
                </c:pt>
                <c:pt idx="18353">
                  <c:v>26057</c:v>
                </c:pt>
                <c:pt idx="18354">
                  <c:v>26058</c:v>
                </c:pt>
                <c:pt idx="18355">
                  <c:v>26059</c:v>
                </c:pt>
                <c:pt idx="18356">
                  <c:v>26060</c:v>
                </c:pt>
                <c:pt idx="18357">
                  <c:v>26061</c:v>
                </c:pt>
                <c:pt idx="18358">
                  <c:v>26062</c:v>
                </c:pt>
                <c:pt idx="18359">
                  <c:v>26063</c:v>
                </c:pt>
                <c:pt idx="18360">
                  <c:v>26064</c:v>
                </c:pt>
                <c:pt idx="18361">
                  <c:v>26065</c:v>
                </c:pt>
                <c:pt idx="18362">
                  <c:v>26066</c:v>
                </c:pt>
                <c:pt idx="18363">
                  <c:v>26067</c:v>
                </c:pt>
                <c:pt idx="18364">
                  <c:v>26068</c:v>
                </c:pt>
                <c:pt idx="18365">
                  <c:v>26069</c:v>
                </c:pt>
                <c:pt idx="18366">
                  <c:v>26070</c:v>
                </c:pt>
                <c:pt idx="18367">
                  <c:v>26071</c:v>
                </c:pt>
                <c:pt idx="18368">
                  <c:v>26072</c:v>
                </c:pt>
                <c:pt idx="18369">
                  <c:v>26073</c:v>
                </c:pt>
                <c:pt idx="18370">
                  <c:v>26074</c:v>
                </c:pt>
                <c:pt idx="18371">
                  <c:v>26075</c:v>
                </c:pt>
                <c:pt idx="18372">
                  <c:v>26076</c:v>
                </c:pt>
                <c:pt idx="18373">
                  <c:v>26077</c:v>
                </c:pt>
                <c:pt idx="18374">
                  <c:v>26078</c:v>
                </c:pt>
                <c:pt idx="18375">
                  <c:v>26079</c:v>
                </c:pt>
                <c:pt idx="18376">
                  <c:v>26080</c:v>
                </c:pt>
                <c:pt idx="18377">
                  <c:v>26081</c:v>
                </c:pt>
                <c:pt idx="18378">
                  <c:v>26082</c:v>
                </c:pt>
                <c:pt idx="18379">
                  <c:v>26083</c:v>
                </c:pt>
                <c:pt idx="18380">
                  <c:v>26084</c:v>
                </c:pt>
                <c:pt idx="18381">
                  <c:v>26085</c:v>
                </c:pt>
                <c:pt idx="18382">
                  <c:v>26086</c:v>
                </c:pt>
                <c:pt idx="18383">
                  <c:v>26087</c:v>
                </c:pt>
                <c:pt idx="18384">
                  <c:v>26088</c:v>
                </c:pt>
                <c:pt idx="18385">
                  <c:v>26089</c:v>
                </c:pt>
                <c:pt idx="18386">
                  <c:v>26090</c:v>
                </c:pt>
                <c:pt idx="18387">
                  <c:v>26091</c:v>
                </c:pt>
                <c:pt idx="18388">
                  <c:v>26092</c:v>
                </c:pt>
                <c:pt idx="18389">
                  <c:v>26093</c:v>
                </c:pt>
                <c:pt idx="18390">
                  <c:v>26094</c:v>
                </c:pt>
                <c:pt idx="18391">
                  <c:v>26095</c:v>
                </c:pt>
                <c:pt idx="18392">
                  <c:v>26096</c:v>
                </c:pt>
                <c:pt idx="18393">
                  <c:v>26097</c:v>
                </c:pt>
                <c:pt idx="18394">
                  <c:v>26098</c:v>
                </c:pt>
                <c:pt idx="18395">
                  <c:v>26099</c:v>
                </c:pt>
                <c:pt idx="18396">
                  <c:v>26100</c:v>
                </c:pt>
                <c:pt idx="18397">
                  <c:v>26101</c:v>
                </c:pt>
                <c:pt idx="18398">
                  <c:v>26102</c:v>
                </c:pt>
                <c:pt idx="18399">
                  <c:v>26103</c:v>
                </c:pt>
                <c:pt idx="18400">
                  <c:v>26104</c:v>
                </c:pt>
                <c:pt idx="18401">
                  <c:v>26105</c:v>
                </c:pt>
                <c:pt idx="18402">
                  <c:v>26106</c:v>
                </c:pt>
                <c:pt idx="18403">
                  <c:v>26107</c:v>
                </c:pt>
                <c:pt idx="18404">
                  <c:v>26108</c:v>
                </c:pt>
                <c:pt idx="18405">
                  <c:v>26109</c:v>
                </c:pt>
                <c:pt idx="18406">
                  <c:v>26110</c:v>
                </c:pt>
                <c:pt idx="18407">
                  <c:v>26111</c:v>
                </c:pt>
                <c:pt idx="18408">
                  <c:v>26112</c:v>
                </c:pt>
                <c:pt idx="18409">
                  <c:v>26113</c:v>
                </c:pt>
                <c:pt idx="18410">
                  <c:v>26114</c:v>
                </c:pt>
                <c:pt idx="18411">
                  <c:v>26115</c:v>
                </c:pt>
                <c:pt idx="18412">
                  <c:v>26116</c:v>
                </c:pt>
                <c:pt idx="18413">
                  <c:v>26117</c:v>
                </c:pt>
                <c:pt idx="18414">
                  <c:v>26118</c:v>
                </c:pt>
                <c:pt idx="18415">
                  <c:v>26119</c:v>
                </c:pt>
                <c:pt idx="18416">
                  <c:v>26120</c:v>
                </c:pt>
                <c:pt idx="18417">
                  <c:v>26121</c:v>
                </c:pt>
                <c:pt idx="18418">
                  <c:v>26122</c:v>
                </c:pt>
                <c:pt idx="18419">
                  <c:v>26123</c:v>
                </c:pt>
                <c:pt idx="18420">
                  <c:v>26124</c:v>
                </c:pt>
                <c:pt idx="18421">
                  <c:v>26125</c:v>
                </c:pt>
                <c:pt idx="18422">
                  <c:v>26126</c:v>
                </c:pt>
                <c:pt idx="18423">
                  <c:v>26127</c:v>
                </c:pt>
                <c:pt idx="18424">
                  <c:v>26128</c:v>
                </c:pt>
                <c:pt idx="18425">
                  <c:v>26129</c:v>
                </c:pt>
                <c:pt idx="18426">
                  <c:v>26130</c:v>
                </c:pt>
                <c:pt idx="18427">
                  <c:v>26131</c:v>
                </c:pt>
                <c:pt idx="18428">
                  <c:v>26132</c:v>
                </c:pt>
                <c:pt idx="18429">
                  <c:v>26133</c:v>
                </c:pt>
                <c:pt idx="18430">
                  <c:v>26134</c:v>
                </c:pt>
                <c:pt idx="18431">
                  <c:v>26135</c:v>
                </c:pt>
                <c:pt idx="18432">
                  <c:v>26136</c:v>
                </c:pt>
                <c:pt idx="18433">
                  <c:v>26137</c:v>
                </c:pt>
                <c:pt idx="18434">
                  <c:v>26138</c:v>
                </c:pt>
                <c:pt idx="18435">
                  <c:v>26139</c:v>
                </c:pt>
                <c:pt idx="18436">
                  <c:v>26140</c:v>
                </c:pt>
                <c:pt idx="18437">
                  <c:v>26141</c:v>
                </c:pt>
                <c:pt idx="18438">
                  <c:v>26142</c:v>
                </c:pt>
                <c:pt idx="18439">
                  <c:v>26143</c:v>
                </c:pt>
                <c:pt idx="18440">
                  <c:v>26144</c:v>
                </c:pt>
                <c:pt idx="18441">
                  <c:v>26145</c:v>
                </c:pt>
                <c:pt idx="18442">
                  <c:v>26146</c:v>
                </c:pt>
                <c:pt idx="18443">
                  <c:v>26147</c:v>
                </c:pt>
                <c:pt idx="18444">
                  <c:v>26148</c:v>
                </c:pt>
                <c:pt idx="18445">
                  <c:v>26149</c:v>
                </c:pt>
                <c:pt idx="18446">
                  <c:v>26150</c:v>
                </c:pt>
                <c:pt idx="18447">
                  <c:v>26151</c:v>
                </c:pt>
                <c:pt idx="18448">
                  <c:v>26152</c:v>
                </c:pt>
                <c:pt idx="18449">
                  <c:v>26153</c:v>
                </c:pt>
                <c:pt idx="18450">
                  <c:v>26154</c:v>
                </c:pt>
                <c:pt idx="18451">
                  <c:v>26155</c:v>
                </c:pt>
                <c:pt idx="18452">
                  <c:v>26156</c:v>
                </c:pt>
                <c:pt idx="18453">
                  <c:v>26157</c:v>
                </c:pt>
                <c:pt idx="18454">
                  <c:v>26158</c:v>
                </c:pt>
                <c:pt idx="18455">
                  <c:v>26159</c:v>
                </c:pt>
                <c:pt idx="18456">
                  <c:v>26160</c:v>
                </c:pt>
                <c:pt idx="18457">
                  <c:v>26161</c:v>
                </c:pt>
                <c:pt idx="18458">
                  <c:v>26162</c:v>
                </c:pt>
                <c:pt idx="18459">
                  <c:v>26163</c:v>
                </c:pt>
                <c:pt idx="18460">
                  <c:v>26164</c:v>
                </c:pt>
                <c:pt idx="18461">
                  <c:v>26165</c:v>
                </c:pt>
                <c:pt idx="18462">
                  <c:v>26166</c:v>
                </c:pt>
                <c:pt idx="18463">
                  <c:v>26167</c:v>
                </c:pt>
                <c:pt idx="18464">
                  <c:v>26168</c:v>
                </c:pt>
                <c:pt idx="18465">
                  <c:v>26169</c:v>
                </c:pt>
                <c:pt idx="18466">
                  <c:v>26170</c:v>
                </c:pt>
                <c:pt idx="18467">
                  <c:v>26171</c:v>
                </c:pt>
                <c:pt idx="18468">
                  <c:v>26172</c:v>
                </c:pt>
                <c:pt idx="18469">
                  <c:v>26173</c:v>
                </c:pt>
                <c:pt idx="18470">
                  <c:v>26174</c:v>
                </c:pt>
                <c:pt idx="18471">
                  <c:v>26175</c:v>
                </c:pt>
                <c:pt idx="18472">
                  <c:v>26176</c:v>
                </c:pt>
                <c:pt idx="18473">
                  <c:v>26177</c:v>
                </c:pt>
                <c:pt idx="18474">
                  <c:v>26178</c:v>
                </c:pt>
                <c:pt idx="18475">
                  <c:v>26179</c:v>
                </c:pt>
                <c:pt idx="18476">
                  <c:v>26180</c:v>
                </c:pt>
                <c:pt idx="18477">
                  <c:v>26181</c:v>
                </c:pt>
                <c:pt idx="18478">
                  <c:v>26182</c:v>
                </c:pt>
                <c:pt idx="18479">
                  <c:v>26183</c:v>
                </c:pt>
                <c:pt idx="18480">
                  <c:v>26184</c:v>
                </c:pt>
                <c:pt idx="18481">
                  <c:v>26185</c:v>
                </c:pt>
                <c:pt idx="18482">
                  <c:v>26186</c:v>
                </c:pt>
                <c:pt idx="18483">
                  <c:v>26187</c:v>
                </c:pt>
                <c:pt idx="18484">
                  <c:v>26188</c:v>
                </c:pt>
                <c:pt idx="18485">
                  <c:v>26189</c:v>
                </c:pt>
                <c:pt idx="18486">
                  <c:v>26190</c:v>
                </c:pt>
                <c:pt idx="18487">
                  <c:v>26191</c:v>
                </c:pt>
                <c:pt idx="18488">
                  <c:v>26192</c:v>
                </c:pt>
                <c:pt idx="18489">
                  <c:v>26193</c:v>
                </c:pt>
                <c:pt idx="18490">
                  <c:v>26194</c:v>
                </c:pt>
                <c:pt idx="18491">
                  <c:v>26195</c:v>
                </c:pt>
                <c:pt idx="18492">
                  <c:v>26196</c:v>
                </c:pt>
                <c:pt idx="18493">
                  <c:v>26197</c:v>
                </c:pt>
                <c:pt idx="18494">
                  <c:v>26198</c:v>
                </c:pt>
                <c:pt idx="18495">
                  <c:v>26199</c:v>
                </c:pt>
                <c:pt idx="18496">
                  <c:v>26200</c:v>
                </c:pt>
                <c:pt idx="18497">
                  <c:v>26201</c:v>
                </c:pt>
                <c:pt idx="18498">
                  <c:v>26202</c:v>
                </c:pt>
                <c:pt idx="18499">
                  <c:v>26203</c:v>
                </c:pt>
                <c:pt idx="18500">
                  <c:v>26204</c:v>
                </c:pt>
                <c:pt idx="18501">
                  <c:v>26205</c:v>
                </c:pt>
                <c:pt idx="18502">
                  <c:v>26206</c:v>
                </c:pt>
                <c:pt idx="18503">
                  <c:v>26207</c:v>
                </c:pt>
                <c:pt idx="18504">
                  <c:v>26208</c:v>
                </c:pt>
                <c:pt idx="18505">
                  <c:v>26209</c:v>
                </c:pt>
                <c:pt idx="18506">
                  <c:v>26210</c:v>
                </c:pt>
                <c:pt idx="18507">
                  <c:v>26211</c:v>
                </c:pt>
                <c:pt idx="18508">
                  <c:v>26212</c:v>
                </c:pt>
                <c:pt idx="18509">
                  <c:v>26213</c:v>
                </c:pt>
                <c:pt idx="18510">
                  <c:v>26214</c:v>
                </c:pt>
                <c:pt idx="18511">
                  <c:v>26215</c:v>
                </c:pt>
                <c:pt idx="18512">
                  <c:v>26216</c:v>
                </c:pt>
                <c:pt idx="18513">
                  <c:v>26217</c:v>
                </c:pt>
                <c:pt idx="18514">
                  <c:v>26218</c:v>
                </c:pt>
                <c:pt idx="18515">
                  <c:v>26219</c:v>
                </c:pt>
                <c:pt idx="18516">
                  <c:v>26220</c:v>
                </c:pt>
                <c:pt idx="18517">
                  <c:v>26221</c:v>
                </c:pt>
                <c:pt idx="18518">
                  <c:v>26222</c:v>
                </c:pt>
                <c:pt idx="18519">
                  <c:v>26223</c:v>
                </c:pt>
                <c:pt idx="18520">
                  <c:v>26224</c:v>
                </c:pt>
                <c:pt idx="18521">
                  <c:v>26225</c:v>
                </c:pt>
                <c:pt idx="18522">
                  <c:v>26226</c:v>
                </c:pt>
                <c:pt idx="18523">
                  <c:v>26227</c:v>
                </c:pt>
                <c:pt idx="18524">
                  <c:v>26228</c:v>
                </c:pt>
                <c:pt idx="18525">
                  <c:v>26229</c:v>
                </c:pt>
                <c:pt idx="18526">
                  <c:v>26230</c:v>
                </c:pt>
                <c:pt idx="18527">
                  <c:v>26231</c:v>
                </c:pt>
                <c:pt idx="18528">
                  <c:v>26232</c:v>
                </c:pt>
                <c:pt idx="18529">
                  <c:v>26233</c:v>
                </c:pt>
                <c:pt idx="18530">
                  <c:v>26234</c:v>
                </c:pt>
                <c:pt idx="18531">
                  <c:v>26235</c:v>
                </c:pt>
                <c:pt idx="18532">
                  <c:v>26236</c:v>
                </c:pt>
                <c:pt idx="18533">
                  <c:v>26237</c:v>
                </c:pt>
                <c:pt idx="18534">
                  <c:v>26238</c:v>
                </c:pt>
                <c:pt idx="18535">
                  <c:v>26239</c:v>
                </c:pt>
                <c:pt idx="18536">
                  <c:v>26240</c:v>
                </c:pt>
                <c:pt idx="18537">
                  <c:v>26241</c:v>
                </c:pt>
                <c:pt idx="18538">
                  <c:v>26242</c:v>
                </c:pt>
                <c:pt idx="18539">
                  <c:v>26243</c:v>
                </c:pt>
                <c:pt idx="18540">
                  <c:v>26244</c:v>
                </c:pt>
                <c:pt idx="18541">
                  <c:v>26245</c:v>
                </c:pt>
                <c:pt idx="18542">
                  <c:v>26246</c:v>
                </c:pt>
                <c:pt idx="18543">
                  <c:v>26247</c:v>
                </c:pt>
                <c:pt idx="18544">
                  <c:v>26248</c:v>
                </c:pt>
                <c:pt idx="18545">
                  <c:v>26249</c:v>
                </c:pt>
                <c:pt idx="18546">
                  <c:v>26250</c:v>
                </c:pt>
                <c:pt idx="18547">
                  <c:v>26251</c:v>
                </c:pt>
                <c:pt idx="18548">
                  <c:v>26252</c:v>
                </c:pt>
                <c:pt idx="18549">
                  <c:v>26253</c:v>
                </c:pt>
                <c:pt idx="18550">
                  <c:v>26254</c:v>
                </c:pt>
                <c:pt idx="18551">
                  <c:v>26255</c:v>
                </c:pt>
                <c:pt idx="18552">
                  <c:v>26256</c:v>
                </c:pt>
                <c:pt idx="18553">
                  <c:v>26257</c:v>
                </c:pt>
                <c:pt idx="18554">
                  <c:v>26258</c:v>
                </c:pt>
                <c:pt idx="18555">
                  <c:v>26259</c:v>
                </c:pt>
                <c:pt idx="18556">
                  <c:v>26260</c:v>
                </c:pt>
                <c:pt idx="18557">
                  <c:v>26261</c:v>
                </c:pt>
                <c:pt idx="18558">
                  <c:v>26262</c:v>
                </c:pt>
                <c:pt idx="18559">
                  <c:v>26263</c:v>
                </c:pt>
                <c:pt idx="18560">
                  <c:v>26264</c:v>
                </c:pt>
                <c:pt idx="18561">
                  <c:v>26265</c:v>
                </c:pt>
                <c:pt idx="18562">
                  <c:v>26266</c:v>
                </c:pt>
                <c:pt idx="18563">
                  <c:v>26267</c:v>
                </c:pt>
                <c:pt idx="18564">
                  <c:v>26268</c:v>
                </c:pt>
                <c:pt idx="18565">
                  <c:v>26269</c:v>
                </c:pt>
                <c:pt idx="18566">
                  <c:v>26270</c:v>
                </c:pt>
                <c:pt idx="18567">
                  <c:v>26271</c:v>
                </c:pt>
                <c:pt idx="18568">
                  <c:v>26272</c:v>
                </c:pt>
                <c:pt idx="18569">
                  <c:v>26273</c:v>
                </c:pt>
                <c:pt idx="18570">
                  <c:v>26274</c:v>
                </c:pt>
                <c:pt idx="18571">
                  <c:v>26275</c:v>
                </c:pt>
                <c:pt idx="18572">
                  <c:v>26276</c:v>
                </c:pt>
                <c:pt idx="18573">
                  <c:v>26277</c:v>
                </c:pt>
                <c:pt idx="18574">
                  <c:v>26278</c:v>
                </c:pt>
                <c:pt idx="18575">
                  <c:v>26279</c:v>
                </c:pt>
                <c:pt idx="18576">
                  <c:v>26280</c:v>
                </c:pt>
                <c:pt idx="18577">
                  <c:v>26281</c:v>
                </c:pt>
                <c:pt idx="18578">
                  <c:v>26282</c:v>
                </c:pt>
                <c:pt idx="18579">
                  <c:v>26283</c:v>
                </c:pt>
                <c:pt idx="18580">
                  <c:v>26284</c:v>
                </c:pt>
                <c:pt idx="18581">
                  <c:v>26285</c:v>
                </c:pt>
                <c:pt idx="18582">
                  <c:v>26286</c:v>
                </c:pt>
                <c:pt idx="18583">
                  <c:v>26287</c:v>
                </c:pt>
                <c:pt idx="18584">
                  <c:v>26288</c:v>
                </c:pt>
                <c:pt idx="18585">
                  <c:v>26289</c:v>
                </c:pt>
                <c:pt idx="18586">
                  <c:v>26290</c:v>
                </c:pt>
                <c:pt idx="18587">
                  <c:v>26291</c:v>
                </c:pt>
                <c:pt idx="18588">
                  <c:v>26292</c:v>
                </c:pt>
                <c:pt idx="18589">
                  <c:v>26293</c:v>
                </c:pt>
                <c:pt idx="18590">
                  <c:v>26294</c:v>
                </c:pt>
                <c:pt idx="18591">
                  <c:v>26295</c:v>
                </c:pt>
                <c:pt idx="18592">
                  <c:v>26296</c:v>
                </c:pt>
                <c:pt idx="18593">
                  <c:v>26297</c:v>
                </c:pt>
                <c:pt idx="18594">
                  <c:v>26298</c:v>
                </c:pt>
                <c:pt idx="18595">
                  <c:v>26299</c:v>
                </c:pt>
                <c:pt idx="18596">
                  <c:v>26300</c:v>
                </c:pt>
                <c:pt idx="18597">
                  <c:v>26301</c:v>
                </c:pt>
                <c:pt idx="18598">
                  <c:v>26302</c:v>
                </c:pt>
                <c:pt idx="18599">
                  <c:v>26303</c:v>
                </c:pt>
                <c:pt idx="18600">
                  <c:v>26304</c:v>
                </c:pt>
                <c:pt idx="18601">
                  <c:v>26305</c:v>
                </c:pt>
                <c:pt idx="18602">
                  <c:v>26306</c:v>
                </c:pt>
                <c:pt idx="18603">
                  <c:v>26307</c:v>
                </c:pt>
                <c:pt idx="18604">
                  <c:v>26308</c:v>
                </c:pt>
                <c:pt idx="18605">
                  <c:v>26309</c:v>
                </c:pt>
                <c:pt idx="18606">
                  <c:v>26310</c:v>
                </c:pt>
                <c:pt idx="18607">
                  <c:v>26311</c:v>
                </c:pt>
                <c:pt idx="18608">
                  <c:v>26312</c:v>
                </c:pt>
                <c:pt idx="18609">
                  <c:v>26313</c:v>
                </c:pt>
                <c:pt idx="18610">
                  <c:v>26314</c:v>
                </c:pt>
                <c:pt idx="18611">
                  <c:v>26315</c:v>
                </c:pt>
                <c:pt idx="18612">
                  <c:v>26316</c:v>
                </c:pt>
                <c:pt idx="18613">
                  <c:v>26317</c:v>
                </c:pt>
                <c:pt idx="18614">
                  <c:v>26318</c:v>
                </c:pt>
                <c:pt idx="18615">
                  <c:v>26319</c:v>
                </c:pt>
                <c:pt idx="18616">
                  <c:v>26320</c:v>
                </c:pt>
                <c:pt idx="18617">
                  <c:v>26321</c:v>
                </c:pt>
                <c:pt idx="18618">
                  <c:v>26322</c:v>
                </c:pt>
                <c:pt idx="18619">
                  <c:v>26323</c:v>
                </c:pt>
                <c:pt idx="18620">
                  <c:v>26324</c:v>
                </c:pt>
                <c:pt idx="18621">
                  <c:v>26325</c:v>
                </c:pt>
                <c:pt idx="18622">
                  <c:v>26326</c:v>
                </c:pt>
                <c:pt idx="18623">
                  <c:v>26327</c:v>
                </c:pt>
                <c:pt idx="18624">
                  <c:v>26328</c:v>
                </c:pt>
                <c:pt idx="18625">
                  <c:v>26329</c:v>
                </c:pt>
                <c:pt idx="18626">
                  <c:v>26330</c:v>
                </c:pt>
                <c:pt idx="18627">
                  <c:v>26331</c:v>
                </c:pt>
                <c:pt idx="18628">
                  <c:v>26332</c:v>
                </c:pt>
                <c:pt idx="18629">
                  <c:v>26333</c:v>
                </c:pt>
                <c:pt idx="18630">
                  <c:v>26334</c:v>
                </c:pt>
                <c:pt idx="18631">
                  <c:v>26335</c:v>
                </c:pt>
                <c:pt idx="18632">
                  <c:v>26336</c:v>
                </c:pt>
                <c:pt idx="18633">
                  <c:v>26337</c:v>
                </c:pt>
                <c:pt idx="18634">
                  <c:v>26338</c:v>
                </c:pt>
                <c:pt idx="18635">
                  <c:v>26339</c:v>
                </c:pt>
                <c:pt idx="18636">
                  <c:v>26340</c:v>
                </c:pt>
                <c:pt idx="18637">
                  <c:v>26341</c:v>
                </c:pt>
                <c:pt idx="18638">
                  <c:v>26342</c:v>
                </c:pt>
                <c:pt idx="18639">
                  <c:v>26343</c:v>
                </c:pt>
                <c:pt idx="18640">
                  <c:v>26344</c:v>
                </c:pt>
                <c:pt idx="18641">
                  <c:v>26345</c:v>
                </c:pt>
                <c:pt idx="18642">
                  <c:v>26346</c:v>
                </c:pt>
                <c:pt idx="18643">
                  <c:v>26347</c:v>
                </c:pt>
                <c:pt idx="18644">
                  <c:v>26348</c:v>
                </c:pt>
                <c:pt idx="18645">
                  <c:v>26349</c:v>
                </c:pt>
                <c:pt idx="18646">
                  <c:v>26350</c:v>
                </c:pt>
                <c:pt idx="18647">
                  <c:v>26351</c:v>
                </c:pt>
                <c:pt idx="18648">
                  <c:v>26352</c:v>
                </c:pt>
                <c:pt idx="18649">
                  <c:v>26353</c:v>
                </c:pt>
                <c:pt idx="18650">
                  <c:v>26354</c:v>
                </c:pt>
                <c:pt idx="18651">
                  <c:v>26355</c:v>
                </c:pt>
                <c:pt idx="18652">
                  <c:v>26356</c:v>
                </c:pt>
                <c:pt idx="18653">
                  <c:v>26357</c:v>
                </c:pt>
                <c:pt idx="18654">
                  <c:v>26358</c:v>
                </c:pt>
                <c:pt idx="18655">
                  <c:v>26359</c:v>
                </c:pt>
                <c:pt idx="18656">
                  <c:v>26360</c:v>
                </c:pt>
                <c:pt idx="18657">
                  <c:v>26361</c:v>
                </c:pt>
                <c:pt idx="18658">
                  <c:v>26362</c:v>
                </c:pt>
                <c:pt idx="18659">
                  <c:v>26363</c:v>
                </c:pt>
                <c:pt idx="18660">
                  <c:v>26364</c:v>
                </c:pt>
                <c:pt idx="18661">
                  <c:v>26365</c:v>
                </c:pt>
                <c:pt idx="18662">
                  <c:v>26366</c:v>
                </c:pt>
                <c:pt idx="18663">
                  <c:v>26367</c:v>
                </c:pt>
                <c:pt idx="18664">
                  <c:v>26368</c:v>
                </c:pt>
                <c:pt idx="18665">
                  <c:v>26369</c:v>
                </c:pt>
                <c:pt idx="18666">
                  <c:v>26370</c:v>
                </c:pt>
                <c:pt idx="18667">
                  <c:v>26371</c:v>
                </c:pt>
                <c:pt idx="18668">
                  <c:v>26372</c:v>
                </c:pt>
                <c:pt idx="18669">
                  <c:v>26373</c:v>
                </c:pt>
                <c:pt idx="18670">
                  <c:v>26374</c:v>
                </c:pt>
                <c:pt idx="18671">
                  <c:v>26375</c:v>
                </c:pt>
                <c:pt idx="18672">
                  <c:v>26376</c:v>
                </c:pt>
                <c:pt idx="18673">
                  <c:v>26377</c:v>
                </c:pt>
                <c:pt idx="18674">
                  <c:v>26378</c:v>
                </c:pt>
                <c:pt idx="18675">
                  <c:v>26379</c:v>
                </c:pt>
                <c:pt idx="18676">
                  <c:v>26380</c:v>
                </c:pt>
                <c:pt idx="18677">
                  <c:v>26381</c:v>
                </c:pt>
                <c:pt idx="18678">
                  <c:v>26382</c:v>
                </c:pt>
                <c:pt idx="18679">
                  <c:v>26383</c:v>
                </c:pt>
                <c:pt idx="18680">
                  <c:v>26384</c:v>
                </c:pt>
                <c:pt idx="18681">
                  <c:v>26385</c:v>
                </c:pt>
                <c:pt idx="18682">
                  <c:v>26386</c:v>
                </c:pt>
                <c:pt idx="18683">
                  <c:v>26387</c:v>
                </c:pt>
                <c:pt idx="18684">
                  <c:v>26388</c:v>
                </c:pt>
                <c:pt idx="18685">
                  <c:v>26389</c:v>
                </c:pt>
                <c:pt idx="18686">
                  <c:v>26390</c:v>
                </c:pt>
                <c:pt idx="18687">
                  <c:v>26391</c:v>
                </c:pt>
                <c:pt idx="18688">
                  <c:v>26392</c:v>
                </c:pt>
                <c:pt idx="18689">
                  <c:v>26393</c:v>
                </c:pt>
                <c:pt idx="18690">
                  <c:v>26394</c:v>
                </c:pt>
                <c:pt idx="18691">
                  <c:v>26395</c:v>
                </c:pt>
                <c:pt idx="18692">
                  <c:v>26396</c:v>
                </c:pt>
                <c:pt idx="18693">
                  <c:v>26397</c:v>
                </c:pt>
                <c:pt idx="18694">
                  <c:v>26398</c:v>
                </c:pt>
                <c:pt idx="18695">
                  <c:v>26399</c:v>
                </c:pt>
                <c:pt idx="18696">
                  <c:v>26400</c:v>
                </c:pt>
                <c:pt idx="18697">
                  <c:v>26401</c:v>
                </c:pt>
                <c:pt idx="18698">
                  <c:v>26402</c:v>
                </c:pt>
                <c:pt idx="18699">
                  <c:v>26403</c:v>
                </c:pt>
                <c:pt idx="18700">
                  <c:v>26404</c:v>
                </c:pt>
                <c:pt idx="18701">
                  <c:v>26405</c:v>
                </c:pt>
                <c:pt idx="18702">
                  <c:v>26406</c:v>
                </c:pt>
                <c:pt idx="18703">
                  <c:v>26407</c:v>
                </c:pt>
                <c:pt idx="18704">
                  <c:v>26408</c:v>
                </c:pt>
                <c:pt idx="18705">
                  <c:v>26409</c:v>
                </c:pt>
                <c:pt idx="18706">
                  <c:v>26410</c:v>
                </c:pt>
                <c:pt idx="18707">
                  <c:v>26411</c:v>
                </c:pt>
                <c:pt idx="18708">
                  <c:v>26412</c:v>
                </c:pt>
                <c:pt idx="18709">
                  <c:v>26413</c:v>
                </c:pt>
                <c:pt idx="18710">
                  <c:v>26414</c:v>
                </c:pt>
                <c:pt idx="18711">
                  <c:v>26415</c:v>
                </c:pt>
                <c:pt idx="18712">
                  <c:v>26416</c:v>
                </c:pt>
                <c:pt idx="18713">
                  <c:v>26417</c:v>
                </c:pt>
                <c:pt idx="18714">
                  <c:v>26418</c:v>
                </c:pt>
                <c:pt idx="18715">
                  <c:v>26419</c:v>
                </c:pt>
                <c:pt idx="18716">
                  <c:v>26420</c:v>
                </c:pt>
                <c:pt idx="18717">
                  <c:v>26421</c:v>
                </c:pt>
                <c:pt idx="18718">
                  <c:v>26422</c:v>
                </c:pt>
                <c:pt idx="18719">
                  <c:v>26423</c:v>
                </c:pt>
                <c:pt idx="18720">
                  <c:v>26424</c:v>
                </c:pt>
                <c:pt idx="18721">
                  <c:v>26425</c:v>
                </c:pt>
                <c:pt idx="18722">
                  <c:v>26426</c:v>
                </c:pt>
                <c:pt idx="18723">
                  <c:v>26427</c:v>
                </c:pt>
                <c:pt idx="18724">
                  <c:v>26428</c:v>
                </c:pt>
                <c:pt idx="18725">
                  <c:v>26429</c:v>
                </c:pt>
                <c:pt idx="18726">
                  <c:v>26430</c:v>
                </c:pt>
                <c:pt idx="18727">
                  <c:v>26431</c:v>
                </c:pt>
                <c:pt idx="18728">
                  <c:v>26432</c:v>
                </c:pt>
                <c:pt idx="18729">
                  <c:v>26433</c:v>
                </c:pt>
                <c:pt idx="18730">
                  <c:v>26434</c:v>
                </c:pt>
                <c:pt idx="18731">
                  <c:v>26435</c:v>
                </c:pt>
                <c:pt idx="18732">
                  <c:v>26436</c:v>
                </c:pt>
                <c:pt idx="18733">
                  <c:v>26437</c:v>
                </c:pt>
                <c:pt idx="18734">
                  <c:v>26438</c:v>
                </c:pt>
                <c:pt idx="18735">
                  <c:v>26439</c:v>
                </c:pt>
                <c:pt idx="18736">
                  <c:v>26440</c:v>
                </c:pt>
                <c:pt idx="18737">
                  <c:v>26441</c:v>
                </c:pt>
                <c:pt idx="18738">
                  <c:v>26442</c:v>
                </c:pt>
                <c:pt idx="18739">
                  <c:v>26443</c:v>
                </c:pt>
                <c:pt idx="18740">
                  <c:v>26444</c:v>
                </c:pt>
                <c:pt idx="18741">
                  <c:v>26445</c:v>
                </c:pt>
                <c:pt idx="18742">
                  <c:v>26446</c:v>
                </c:pt>
                <c:pt idx="18743">
                  <c:v>26447</c:v>
                </c:pt>
                <c:pt idx="18744">
                  <c:v>26448</c:v>
                </c:pt>
                <c:pt idx="18745">
                  <c:v>26449</c:v>
                </c:pt>
                <c:pt idx="18746">
                  <c:v>26450</c:v>
                </c:pt>
                <c:pt idx="18747">
                  <c:v>26451</c:v>
                </c:pt>
                <c:pt idx="18748">
                  <c:v>26452</c:v>
                </c:pt>
                <c:pt idx="18749">
                  <c:v>26453</c:v>
                </c:pt>
                <c:pt idx="18750">
                  <c:v>26454</c:v>
                </c:pt>
                <c:pt idx="18751">
                  <c:v>26455</c:v>
                </c:pt>
                <c:pt idx="18752">
                  <c:v>26456</c:v>
                </c:pt>
                <c:pt idx="18753">
                  <c:v>26457</c:v>
                </c:pt>
                <c:pt idx="18754">
                  <c:v>26458</c:v>
                </c:pt>
                <c:pt idx="18755">
                  <c:v>26459</c:v>
                </c:pt>
                <c:pt idx="18756">
                  <c:v>26460</c:v>
                </c:pt>
                <c:pt idx="18757">
                  <c:v>26461</c:v>
                </c:pt>
                <c:pt idx="18758">
                  <c:v>26462</c:v>
                </c:pt>
                <c:pt idx="18759">
                  <c:v>26463</c:v>
                </c:pt>
                <c:pt idx="18760">
                  <c:v>26464</c:v>
                </c:pt>
                <c:pt idx="18761">
                  <c:v>26465</c:v>
                </c:pt>
                <c:pt idx="18762">
                  <c:v>26466</c:v>
                </c:pt>
                <c:pt idx="18763">
                  <c:v>26467</c:v>
                </c:pt>
                <c:pt idx="18764">
                  <c:v>26468</c:v>
                </c:pt>
                <c:pt idx="18765">
                  <c:v>26469</c:v>
                </c:pt>
                <c:pt idx="18766">
                  <c:v>26470</c:v>
                </c:pt>
                <c:pt idx="18767">
                  <c:v>26471</c:v>
                </c:pt>
                <c:pt idx="18768">
                  <c:v>26472</c:v>
                </c:pt>
                <c:pt idx="18769">
                  <c:v>26473</c:v>
                </c:pt>
                <c:pt idx="18770">
                  <c:v>26474</c:v>
                </c:pt>
                <c:pt idx="18771">
                  <c:v>26475</c:v>
                </c:pt>
                <c:pt idx="18772">
                  <c:v>26476</c:v>
                </c:pt>
                <c:pt idx="18773">
                  <c:v>26477</c:v>
                </c:pt>
                <c:pt idx="18774">
                  <c:v>26478</c:v>
                </c:pt>
                <c:pt idx="18775">
                  <c:v>26479</c:v>
                </c:pt>
                <c:pt idx="18776">
                  <c:v>26480</c:v>
                </c:pt>
                <c:pt idx="18777">
                  <c:v>26481</c:v>
                </c:pt>
                <c:pt idx="18778">
                  <c:v>26482</c:v>
                </c:pt>
                <c:pt idx="18779">
                  <c:v>26483</c:v>
                </c:pt>
                <c:pt idx="18780">
                  <c:v>26484</c:v>
                </c:pt>
                <c:pt idx="18781">
                  <c:v>26485</c:v>
                </c:pt>
                <c:pt idx="18782">
                  <c:v>26486</c:v>
                </c:pt>
                <c:pt idx="18783">
                  <c:v>26487</c:v>
                </c:pt>
                <c:pt idx="18784">
                  <c:v>26488</c:v>
                </c:pt>
                <c:pt idx="18785">
                  <c:v>26489</c:v>
                </c:pt>
                <c:pt idx="18786">
                  <c:v>26490</c:v>
                </c:pt>
                <c:pt idx="18787">
                  <c:v>26491</c:v>
                </c:pt>
                <c:pt idx="18788">
                  <c:v>26492</c:v>
                </c:pt>
                <c:pt idx="18789">
                  <c:v>26493</c:v>
                </c:pt>
                <c:pt idx="18790">
                  <c:v>26494</c:v>
                </c:pt>
                <c:pt idx="18791">
                  <c:v>26495</c:v>
                </c:pt>
                <c:pt idx="18792">
                  <c:v>26496</c:v>
                </c:pt>
                <c:pt idx="18793">
                  <c:v>26497</c:v>
                </c:pt>
                <c:pt idx="18794">
                  <c:v>26498</c:v>
                </c:pt>
                <c:pt idx="18795">
                  <c:v>26499</c:v>
                </c:pt>
                <c:pt idx="18796">
                  <c:v>26500</c:v>
                </c:pt>
                <c:pt idx="18797">
                  <c:v>26501</c:v>
                </c:pt>
                <c:pt idx="18798">
                  <c:v>26502</c:v>
                </c:pt>
                <c:pt idx="18799">
                  <c:v>26503</c:v>
                </c:pt>
                <c:pt idx="18800">
                  <c:v>26504</c:v>
                </c:pt>
                <c:pt idx="18801">
                  <c:v>26505</c:v>
                </c:pt>
                <c:pt idx="18802">
                  <c:v>26506</c:v>
                </c:pt>
                <c:pt idx="18803">
                  <c:v>26507</c:v>
                </c:pt>
                <c:pt idx="18804">
                  <c:v>26508</c:v>
                </c:pt>
                <c:pt idx="18805">
                  <c:v>26509</c:v>
                </c:pt>
                <c:pt idx="18806">
                  <c:v>26510</c:v>
                </c:pt>
                <c:pt idx="18807">
                  <c:v>26511</c:v>
                </c:pt>
                <c:pt idx="18808">
                  <c:v>26512</c:v>
                </c:pt>
                <c:pt idx="18809">
                  <c:v>26513</c:v>
                </c:pt>
                <c:pt idx="18810">
                  <c:v>26514</c:v>
                </c:pt>
                <c:pt idx="18811">
                  <c:v>26515</c:v>
                </c:pt>
                <c:pt idx="18812">
                  <c:v>26516</c:v>
                </c:pt>
                <c:pt idx="18813">
                  <c:v>26517</c:v>
                </c:pt>
                <c:pt idx="18814">
                  <c:v>26518</c:v>
                </c:pt>
                <c:pt idx="18815">
                  <c:v>26519</c:v>
                </c:pt>
                <c:pt idx="18816">
                  <c:v>26520</c:v>
                </c:pt>
                <c:pt idx="18817">
                  <c:v>26521</c:v>
                </c:pt>
                <c:pt idx="18818">
                  <c:v>26522</c:v>
                </c:pt>
                <c:pt idx="18819">
                  <c:v>26523</c:v>
                </c:pt>
                <c:pt idx="18820">
                  <c:v>26524</c:v>
                </c:pt>
                <c:pt idx="18821">
                  <c:v>26525</c:v>
                </c:pt>
                <c:pt idx="18822">
                  <c:v>26526</c:v>
                </c:pt>
                <c:pt idx="18823">
                  <c:v>26527</c:v>
                </c:pt>
                <c:pt idx="18824">
                  <c:v>26528</c:v>
                </c:pt>
                <c:pt idx="18825">
                  <c:v>26529</c:v>
                </c:pt>
                <c:pt idx="18826">
                  <c:v>26530</c:v>
                </c:pt>
                <c:pt idx="18827">
                  <c:v>26531</c:v>
                </c:pt>
                <c:pt idx="18828">
                  <c:v>26532</c:v>
                </c:pt>
                <c:pt idx="18829">
                  <c:v>26533</c:v>
                </c:pt>
                <c:pt idx="18830">
                  <c:v>26534</c:v>
                </c:pt>
                <c:pt idx="18831">
                  <c:v>26535</c:v>
                </c:pt>
                <c:pt idx="18832">
                  <c:v>26536</c:v>
                </c:pt>
                <c:pt idx="18833">
                  <c:v>26537</c:v>
                </c:pt>
                <c:pt idx="18834">
                  <c:v>26538</c:v>
                </c:pt>
                <c:pt idx="18835">
                  <c:v>26539</c:v>
                </c:pt>
                <c:pt idx="18836">
                  <c:v>26540</c:v>
                </c:pt>
                <c:pt idx="18837">
                  <c:v>26541</c:v>
                </c:pt>
                <c:pt idx="18838">
                  <c:v>26542</c:v>
                </c:pt>
                <c:pt idx="18839">
                  <c:v>26543</c:v>
                </c:pt>
                <c:pt idx="18840">
                  <c:v>26544</c:v>
                </c:pt>
                <c:pt idx="18841">
                  <c:v>26545</c:v>
                </c:pt>
                <c:pt idx="18842">
                  <c:v>26546</c:v>
                </c:pt>
                <c:pt idx="18843">
                  <c:v>26547</c:v>
                </c:pt>
                <c:pt idx="18844">
                  <c:v>26548</c:v>
                </c:pt>
                <c:pt idx="18845">
                  <c:v>26549</c:v>
                </c:pt>
                <c:pt idx="18846">
                  <c:v>26550</c:v>
                </c:pt>
                <c:pt idx="18847">
                  <c:v>26551</c:v>
                </c:pt>
                <c:pt idx="18848">
                  <c:v>26552</c:v>
                </c:pt>
                <c:pt idx="18849">
                  <c:v>26553</c:v>
                </c:pt>
                <c:pt idx="18850">
                  <c:v>26554</c:v>
                </c:pt>
                <c:pt idx="18851">
                  <c:v>26555</c:v>
                </c:pt>
                <c:pt idx="18852">
                  <c:v>26556</c:v>
                </c:pt>
                <c:pt idx="18853">
                  <c:v>26557</c:v>
                </c:pt>
                <c:pt idx="18854">
                  <c:v>26558</c:v>
                </c:pt>
                <c:pt idx="18855">
                  <c:v>26559</c:v>
                </c:pt>
                <c:pt idx="18856">
                  <c:v>26560</c:v>
                </c:pt>
                <c:pt idx="18857">
                  <c:v>26561</c:v>
                </c:pt>
                <c:pt idx="18858">
                  <c:v>26562</c:v>
                </c:pt>
                <c:pt idx="18859">
                  <c:v>26563</c:v>
                </c:pt>
                <c:pt idx="18860">
                  <c:v>26564</c:v>
                </c:pt>
                <c:pt idx="18861">
                  <c:v>26565</c:v>
                </c:pt>
                <c:pt idx="18862">
                  <c:v>26566</c:v>
                </c:pt>
                <c:pt idx="18863">
                  <c:v>26567</c:v>
                </c:pt>
                <c:pt idx="18864">
                  <c:v>26568</c:v>
                </c:pt>
                <c:pt idx="18865">
                  <c:v>26569</c:v>
                </c:pt>
                <c:pt idx="18866">
                  <c:v>26570</c:v>
                </c:pt>
                <c:pt idx="18867">
                  <c:v>26571</c:v>
                </c:pt>
                <c:pt idx="18868">
                  <c:v>26572</c:v>
                </c:pt>
                <c:pt idx="18869">
                  <c:v>26573</c:v>
                </c:pt>
                <c:pt idx="18870">
                  <c:v>26574</c:v>
                </c:pt>
                <c:pt idx="18871">
                  <c:v>26575</c:v>
                </c:pt>
                <c:pt idx="18872">
                  <c:v>26576</c:v>
                </c:pt>
                <c:pt idx="18873">
                  <c:v>26577</c:v>
                </c:pt>
                <c:pt idx="18874">
                  <c:v>26578</c:v>
                </c:pt>
                <c:pt idx="18875">
                  <c:v>26579</c:v>
                </c:pt>
                <c:pt idx="18876">
                  <c:v>26580</c:v>
                </c:pt>
                <c:pt idx="18877">
                  <c:v>26581</c:v>
                </c:pt>
                <c:pt idx="18878">
                  <c:v>26582</c:v>
                </c:pt>
                <c:pt idx="18879">
                  <c:v>26583</c:v>
                </c:pt>
                <c:pt idx="18880">
                  <c:v>26584</c:v>
                </c:pt>
                <c:pt idx="18881">
                  <c:v>26585</c:v>
                </c:pt>
                <c:pt idx="18882">
                  <c:v>26586</c:v>
                </c:pt>
                <c:pt idx="18883">
                  <c:v>26587</c:v>
                </c:pt>
                <c:pt idx="18884">
                  <c:v>26588</c:v>
                </c:pt>
                <c:pt idx="18885">
                  <c:v>26589</c:v>
                </c:pt>
                <c:pt idx="18886">
                  <c:v>26590</c:v>
                </c:pt>
                <c:pt idx="18887">
                  <c:v>26591</c:v>
                </c:pt>
                <c:pt idx="18888">
                  <c:v>26592</c:v>
                </c:pt>
                <c:pt idx="18889">
                  <c:v>26593</c:v>
                </c:pt>
                <c:pt idx="18890">
                  <c:v>26594</c:v>
                </c:pt>
                <c:pt idx="18891">
                  <c:v>26595</c:v>
                </c:pt>
                <c:pt idx="18892">
                  <c:v>26596</c:v>
                </c:pt>
                <c:pt idx="18893">
                  <c:v>26597</c:v>
                </c:pt>
                <c:pt idx="18894">
                  <c:v>26598</c:v>
                </c:pt>
                <c:pt idx="18895">
                  <c:v>26599</c:v>
                </c:pt>
                <c:pt idx="18896">
                  <c:v>26600</c:v>
                </c:pt>
                <c:pt idx="18897">
                  <c:v>26601</c:v>
                </c:pt>
                <c:pt idx="18898">
                  <c:v>26602</c:v>
                </c:pt>
                <c:pt idx="18899">
                  <c:v>26603</c:v>
                </c:pt>
                <c:pt idx="18900">
                  <c:v>26604</c:v>
                </c:pt>
                <c:pt idx="18901">
                  <c:v>26605</c:v>
                </c:pt>
                <c:pt idx="18902">
                  <c:v>26606</c:v>
                </c:pt>
                <c:pt idx="18903">
                  <c:v>26607</c:v>
                </c:pt>
                <c:pt idx="18904">
                  <c:v>26608</c:v>
                </c:pt>
                <c:pt idx="18905">
                  <c:v>26609</c:v>
                </c:pt>
                <c:pt idx="18906">
                  <c:v>26610</c:v>
                </c:pt>
                <c:pt idx="18907">
                  <c:v>26611</c:v>
                </c:pt>
                <c:pt idx="18908">
                  <c:v>26612</c:v>
                </c:pt>
                <c:pt idx="18909">
                  <c:v>26613</c:v>
                </c:pt>
                <c:pt idx="18910">
                  <c:v>26614</c:v>
                </c:pt>
                <c:pt idx="18911">
                  <c:v>26615</c:v>
                </c:pt>
                <c:pt idx="18912">
                  <c:v>26616</c:v>
                </c:pt>
                <c:pt idx="18913">
                  <c:v>26617</c:v>
                </c:pt>
                <c:pt idx="18914">
                  <c:v>26618</c:v>
                </c:pt>
                <c:pt idx="18915">
                  <c:v>26619</c:v>
                </c:pt>
                <c:pt idx="18916">
                  <c:v>26620</c:v>
                </c:pt>
                <c:pt idx="18917">
                  <c:v>26621</c:v>
                </c:pt>
                <c:pt idx="18918">
                  <c:v>26622</c:v>
                </c:pt>
                <c:pt idx="18919">
                  <c:v>26623</c:v>
                </c:pt>
                <c:pt idx="18920">
                  <c:v>26624</c:v>
                </c:pt>
                <c:pt idx="18921">
                  <c:v>26625</c:v>
                </c:pt>
                <c:pt idx="18922">
                  <c:v>26626</c:v>
                </c:pt>
                <c:pt idx="18923">
                  <c:v>26627</c:v>
                </c:pt>
                <c:pt idx="18924">
                  <c:v>26628</c:v>
                </c:pt>
                <c:pt idx="18925">
                  <c:v>26629</c:v>
                </c:pt>
                <c:pt idx="18926">
                  <c:v>26630</c:v>
                </c:pt>
                <c:pt idx="18927">
                  <c:v>26631</c:v>
                </c:pt>
                <c:pt idx="18928">
                  <c:v>26632</c:v>
                </c:pt>
                <c:pt idx="18929">
                  <c:v>26633</c:v>
                </c:pt>
                <c:pt idx="18930">
                  <c:v>26634</c:v>
                </c:pt>
                <c:pt idx="18931">
                  <c:v>26635</c:v>
                </c:pt>
                <c:pt idx="18932">
                  <c:v>26636</c:v>
                </c:pt>
                <c:pt idx="18933">
                  <c:v>26637</c:v>
                </c:pt>
                <c:pt idx="18934">
                  <c:v>26638</c:v>
                </c:pt>
                <c:pt idx="18935">
                  <c:v>26639</c:v>
                </c:pt>
                <c:pt idx="18936">
                  <c:v>26640</c:v>
                </c:pt>
                <c:pt idx="18937">
                  <c:v>26641</c:v>
                </c:pt>
                <c:pt idx="18938">
                  <c:v>26642</c:v>
                </c:pt>
                <c:pt idx="18939">
                  <c:v>26643</c:v>
                </c:pt>
                <c:pt idx="18940">
                  <c:v>26644</c:v>
                </c:pt>
                <c:pt idx="18941">
                  <c:v>26645</c:v>
                </c:pt>
                <c:pt idx="18942">
                  <c:v>26646</c:v>
                </c:pt>
                <c:pt idx="18943">
                  <c:v>26647</c:v>
                </c:pt>
                <c:pt idx="18944">
                  <c:v>26648</c:v>
                </c:pt>
                <c:pt idx="18945">
                  <c:v>26649</c:v>
                </c:pt>
                <c:pt idx="18946">
                  <c:v>26650</c:v>
                </c:pt>
                <c:pt idx="18947">
                  <c:v>26651</c:v>
                </c:pt>
                <c:pt idx="18948">
                  <c:v>26652</c:v>
                </c:pt>
                <c:pt idx="18949">
                  <c:v>26653</c:v>
                </c:pt>
                <c:pt idx="18950">
                  <c:v>26654</c:v>
                </c:pt>
                <c:pt idx="18951">
                  <c:v>26655</c:v>
                </c:pt>
                <c:pt idx="18952">
                  <c:v>26656</c:v>
                </c:pt>
                <c:pt idx="18953">
                  <c:v>26657</c:v>
                </c:pt>
                <c:pt idx="18954">
                  <c:v>26658</c:v>
                </c:pt>
                <c:pt idx="18955">
                  <c:v>26659</c:v>
                </c:pt>
                <c:pt idx="18956">
                  <c:v>26660</c:v>
                </c:pt>
                <c:pt idx="18957">
                  <c:v>26661</c:v>
                </c:pt>
                <c:pt idx="18958">
                  <c:v>26662</c:v>
                </c:pt>
                <c:pt idx="18959">
                  <c:v>26663</c:v>
                </c:pt>
                <c:pt idx="18960">
                  <c:v>26664</c:v>
                </c:pt>
                <c:pt idx="18961">
                  <c:v>26665</c:v>
                </c:pt>
                <c:pt idx="18962">
                  <c:v>26666</c:v>
                </c:pt>
                <c:pt idx="18963">
                  <c:v>26667</c:v>
                </c:pt>
                <c:pt idx="18964">
                  <c:v>26668</c:v>
                </c:pt>
                <c:pt idx="18965">
                  <c:v>26669</c:v>
                </c:pt>
                <c:pt idx="18966">
                  <c:v>26670</c:v>
                </c:pt>
                <c:pt idx="18967">
                  <c:v>26671</c:v>
                </c:pt>
                <c:pt idx="18968">
                  <c:v>26672</c:v>
                </c:pt>
                <c:pt idx="18969">
                  <c:v>26673</c:v>
                </c:pt>
                <c:pt idx="18970">
                  <c:v>26674</c:v>
                </c:pt>
                <c:pt idx="18971">
                  <c:v>26675</c:v>
                </c:pt>
                <c:pt idx="18972">
                  <c:v>26676</c:v>
                </c:pt>
                <c:pt idx="18973">
                  <c:v>26677</c:v>
                </c:pt>
                <c:pt idx="18974">
                  <c:v>26678</c:v>
                </c:pt>
                <c:pt idx="18975">
                  <c:v>26679</c:v>
                </c:pt>
                <c:pt idx="18976">
                  <c:v>26680</c:v>
                </c:pt>
                <c:pt idx="18977">
                  <c:v>26681</c:v>
                </c:pt>
                <c:pt idx="18978">
                  <c:v>26682</c:v>
                </c:pt>
                <c:pt idx="18979">
                  <c:v>26683</c:v>
                </c:pt>
                <c:pt idx="18980">
                  <c:v>26684</c:v>
                </c:pt>
                <c:pt idx="18981">
                  <c:v>26685</c:v>
                </c:pt>
                <c:pt idx="18982">
                  <c:v>26686</c:v>
                </c:pt>
                <c:pt idx="18983">
                  <c:v>26687</c:v>
                </c:pt>
                <c:pt idx="18984">
                  <c:v>26688</c:v>
                </c:pt>
                <c:pt idx="18985">
                  <c:v>26689</c:v>
                </c:pt>
                <c:pt idx="18986">
                  <c:v>26690</c:v>
                </c:pt>
                <c:pt idx="18987">
                  <c:v>26691</c:v>
                </c:pt>
                <c:pt idx="18988">
                  <c:v>26692</c:v>
                </c:pt>
                <c:pt idx="18989">
                  <c:v>26693</c:v>
                </c:pt>
                <c:pt idx="18990">
                  <c:v>26694</c:v>
                </c:pt>
                <c:pt idx="18991">
                  <c:v>26695</c:v>
                </c:pt>
                <c:pt idx="18992">
                  <c:v>26696</c:v>
                </c:pt>
                <c:pt idx="18993">
                  <c:v>26697</c:v>
                </c:pt>
                <c:pt idx="18994">
                  <c:v>26698</c:v>
                </c:pt>
                <c:pt idx="18995">
                  <c:v>26699</c:v>
                </c:pt>
                <c:pt idx="18996">
                  <c:v>26700</c:v>
                </c:pt>
                <c:pt idx="18997">
                  <c:v>26701</c:v>
                </c:pt>
                <c:pt idx="18998">
                  <c:v>26702</c:v>
                </c:pt>
                <c:pt idx="18999">
                  <c:v>26703</c:v>
                </c:pt>
                <c:pt idx="19000">
                  <c:v>26704</c:v>
                </c:pt>
                <c:pt idx="19001">
                  <c:v>26705</c:v>
                </c:pt>
                <c:pt idx="19002">
                  <c:v>26706</c:v>
                </c:pt>
                <c:pt idx="19003">
                  <c:v>26707</c:v>
                </c:pt>
                <c:pt idx="19004">
                  <c:v>26708</c:v>
                </c:pt>
                <c:pt idx="19005">
                  <c:v>26709</c:v>
                </c:pt>
                <c:pt idx="19006">
                  <c:v>26710</c:v>
                </c:pt>
                <c:pt idx="19007">
                  <c:v>26711</c:v>
                </c:pt>
                <c:pt idx="19008">
                  <c:v>26712</c:v>
                </c:pt>
                <c:pt idx="19009">
                  <c:v>26713</c:v>
                </c:pt>
                <c:pt idx="19010">
                  <c:v>26714</c:v>
                </c:pt>
                <c:pt idx="19011">
                  <c:v>26715</c:v>
                </c:pt>
                <c:pt idx="19012">
                  <c:v>26716</c:v>
                </c:pt>
                <c:pt idx="19013">
                  <c:v>26717</c:v>
                </c:pt>
                <c:pt idx="19014">
                  <c:v>26718</c:v>
                </c:pt>
                <c:pt idx="19015">
                  <c:v>26719</c:v>
                </c:pt>
                <c:pt idx="19016">
                  <c:v>26720</c:v>
                </c:pt>
                <c:pt idx="19017">
                  <c:v>26721</c:v>
                </c:pt>
                <c:pt idx="19018">
                  <c:v>26722</c:v>
                </c:pt>
                <c:pt idx="19019">
                  <c:v>26723</c:v>
                </c:pt>
                <c:pt idx="19020">
                  <c:v>26724</c:v>
                </c:pt>
                <c:pt idx="19021">
                  <c:v>26725</c:v>
                </c:pt>
                <c:pt idx="19022">
                  <c:v>26726</c:v>
                </c:pt>
                <c:pt idx="19023">
                  <c:v>26727</c:v>
                </c:pt>
                <c:pt idx="19024">
                  <c:v>26728</c:v>
                </c:pt>
                <c:pt idx="19025">
                  <c:v>26729</c:v>
                </c:pt>
                <c:pt idx="19026">
                  <c:v>26730</c:v>
                </c:pt>
                <c:pt idx="19027">
                  <c:v>26731</c:v>
                </c:pt>
                <c:pt idx="19028">
                  <c:v>26732</c:v>
                </c:pt>
                <c:pt idx="19029">
                  <c:v>26733</c:v>
                </c:pt>
                <c:pt idx="19030">
                  <c:v>26734</c:v>
                </c:pt>
                <c:pt idx="19031">
                  <c:v>26735</c:v>
                </c:pt>
                <c:pt idx="19032">
                  <c:v>26736</c:v>
                </c:pt>
                <c:pt idx="19033">
                  <c:v>26737</c:v>
                </c:pt>
                <c:pt idx="19034">
                  <c:v>26738</c:v>
                </c:pt>
                <c:pt idx="19035">
                  <c:v>26739</c:v>
                </c:pt>
                <c:pt idx="19036">
                  <c:v>26740</c:v>
                </c:pt>
                <c:pt idx="19037">
                  <c:v>26741</c:v>
                </c:pt>
                <c:pt idx="19038">
                  <c:v>26742</c:v>
                </c:pt>
                <c:pt idx="19039">
                  <c:v>26743</c:v>
                </c:pt>
                <c:pt idx="19040">
                  <c:v>26744</c:v>
                </c:pt>
                <c:pt idx="19041">
                  <c:v>26745</c:v>
                </c:pt>
                <c:pt idx="19042">
                  <c:v>26746</c:v>
                </c:pt>
                <c:pt idx="19043">
                  <c:v>26747</c:v>
                </c:pt>
                <c:pt idx="19044">
                  <c:v>26748</c:v>
                </c:pt>
                <c:pt idx="19045">
                  <c:v>26749</c:v>
                </c:pt>
                <c:pt idx="19046">
                  <c:v>26750</c:v>
                </c:pt>
                <c:pt idx="19047">
                  <c:v>26751</c:v>
                </c:pt>
                <c:pt idx="19048">
                  <c:v>26752</c:v>
                </c:pt>
                <c:pt idx="19049">
                  <c:v>26753</c:v>
                </c:pt>
                <c:pt idx="19050">
                  <c:v>26754</c:v>
                </c:pt>
                <c:pt idx="19051">
                  <c:v>26755</c:v>
                </c:pt>
                <c:pt idx="19052">
                  <c:v>26756</c:v>
                </c:pt>
                <c:pt idx="19053">
                  <c:v>26757</c:v>
                </c:pt>
                <c:pt idx="19054">
                  <c:v>26758</c:v>
                </c:pt>
                <c:pt idx="19055">
                  <c:v>26759</c:v>
                </c:pt>
                <c:pt idx="19056">
                  <c:v>26760</c:v>
                </c:pt>
                <c:pt idx="19057">
                  <c:v>26761</c:v>
                </c:pt>
                <c:pt idx="19058">
                  <c:v>26762</c:v>
                </c:pt>
                <c:pt idx="19059">
                  <c:v>26763</c:v>
                </c:pt>
                <c:pt idx="19060">
                  <c:v>26764</c:v>
                </c:pt>
                <c:pt idx="19061">
                  <c:v>26765</c:v>
                </c:pt>
                <c:pt idx="19062">
                  <c:v>26766</c:v>
                </c:pt>
                <c:pt idx="19063">
                  <c:v>26767</c:v>
                </c:pt>
                <c:pt idx="19064">
                  <c:v>26768</c:v>
                </c:pt>
                <c:pt idx="19065">
                  <c:v>26769</c:v>
                </c:pt>
                <c:pt idx="19066">
                  <c:v>26770</c:v>
                </c:pt>
                <c:pt idx="19067">
                  <c:v>26771</c:v>
                </c:pt>
                <c:pt idx="19068">
                  <c:v>26772</c:v>
                </c:pt>
                <c:pt idx="19069">
                  <c:v>26773</c:v>
                </c:pt>
                <c:pt idx="19070">
                  <c:v>26774</c:v>
                </c:pt>
                <c:pt idx="19071">
                  <c:v>26775</c:v>
                </c:pt>
                <c:pt idx="19072">
                  <c:v>26776</c:v>
                </c:pt>
                <c:pt idx="19073">
                  <c:v>26777</c:v>
                </c:pt>
                <c:pt idx="19074">
                  <c:v>26778</c:v>
                </c:pt>
                <c:pt idx="19075">
                  <c:v>26779</c:v>
                </c:pt>
                <c:pt idx="19076">
                  <c:v>26780</c:v>
                </c:pt>
                <c:pt idx="19077">
                  <c:v>26781</c:v>
                </c:pt>
                <c:pt idx="19078">
                  <c:v>26782</c:v>
                </c:pt>
                <c:pt idx="19079">
                  <c:v>26783</c:v>
                </c:pt>
                <c:pt idx="19080">
                  <c:v>26784</c:v>
                </c:pt>
                <c:pt idx="19081">
                  <c:v>26785</c:v>
                </c:pt>
                <c:pt idx="19082">
                  <c:v>26786</c:v>
                </c:pt>
                <c:pt idx="19083">
                  <c:v>26787</c:v>
                </c:pt>
                <c:pt idx="19084">
                  <c:v>26788</c:v>
                </c:pt>
                <c:pt idx="19085">
                  <c:v>26789</c:v>
                </c:pt>
                <c:pt idx="19086">
                  <c:v>26790</c:v>
                </c:pt>
                <c:pt idx="19087">
                  <c:v>26791</c:v>
                </c:pt>
                <c:pt idx="19088">
                  <c:v>26792</c:v>
                </c:pt>
                <c:pt idx="19089">
                  <c:v>26793</c:v>
                </c:pt>
                <c:pt idx="19090">
                  <c:v>26794</c:v>
                </c:pt>
                <c:pt idx="19091">
                  <c:v>26795</c:v>
                </c:pt>
                <c:pt idx="19092">
                  <c:v>26796</c:v>
                </c:pt>
                <c:pt idx="19093">
                  <c:v>26797</c:v>
                </c:pt>
                <c:pt idx="19094">
                  <c:v>26798</c:v>
                </c:pt>
                <c:pt idx="19095">
                  <c:v>26799</c:v>
                </c:pt>
                <c:pt idx="19096">
                  <c:v>26800</c:v>
                </c:pt>
                <c:pt idx="19097">
                  <c:v>26801</c:v>
                </c:pt>
                <c:pt idx="19098">
                  <c:v>26802</c:v>
                </c:pt>
                <c:pt idx="19099">
                  <c:v>26803</c:v>
                </c:pt>
                <c:pt idx="19100">
                  <c:v>26804</c:v>
                </c:pt>
                <c:pt idx="19101">
                  <c:v>26805</c:v>
                </c:pt>
                <c:pt idx="19102">
                  <c:v>26806</c:v>
                </c:pt>
                <c:pt idx="19103">
                  <c:v>26807</c:v>
                </c:pt>
                <c:pt idx="19104">
                  <c:v>26808</c:v>
                </c:pt>
                <c:pt idx="19105">
                  <c:v>26809</c:v>
                </c:pt>
                <c:pt idx="19106">
                  <c:v>26810</c:v>
                </c:pt>
                <c:pt idx="19107">
                  <c:v>26811</c:v>
                </c:pt>
                <c:pt idx="19108">
                  <c:v>26812</c:v>
                </c:pt>
                <c:pt idx="19109">
                  <c:v>26813</c:v>
                </c:pt>
                <c:pt idx="19110">
                  <c:v>26814</c:v>
                </c:pt>
                <c:pt idx="19111">
                  <c:v>26815</c:v>
                </c:pt>
                <c:pt idx="19112">
                  <c:v>26816</c:v>
                </c:pt>
                <c:pt idx="19113">
                  <c:v>26817</c:v>
                </c:pt>
                <c:pt idx="19114">
                  <c:v>26818</c:v>
                </c:pt>
                <c:pt idx="19115">
                  <c:v>26819</c:v>
                </c:pt>
                <c:pt idx="19116">
                  <c:v>26820</c:v>
                </c:pt>
                <c:pt idx="19117">
                  <c:v>26821</c:v>
                </c:pt>
                <c:pt idx="19118">
                  <c:v>26822</c:v>
                </c:pt>
                <c:pt idx="19119">
                  <c:v>26823</c:v>
                </c:pt>
                <c:pt idx="19120">
                  <c:v>26824</c:v>
                </c:pt>
                <c:pt idx="19121">
                  <c:v>26825</c:v>
                </c:pt>
                <c:pt idx="19122">
                  <c:v>26826</c:v>
                </c:pt>
                <c:pt idx="19123">
                  <c:v>26827</c:v>
                </c:pt>
                <c:pt idx="19124">
                  <c:v>26828</c:v>
                </c:pt>
                <c:pt idx="19125">
                  <c:v>26829</c:v>
                </c:pt>
                <c:pt idx="19126">
                  <c:v>26830</c:v>
                </c:pt>
                <c:pt idx="19127">
                  <c:v>26831</c:v>
                </c:pt>
                <c:pt idx="19128">
                  <c:v>26832</c:v>
                </c:pt>
                <c:pt idx="19129">
                  <c:v>26833</c:v>
                </c:pt>
                <c:pt idx="19130">
                  <c:v>26834</c:v>
                </c:pt>
                <c:pt idx="19131">
                  <c:v>26835</c:v>
                </c:pt>
                <c:pt idx="19132">
                  <c:v>26836</c:v>
                </c:pt>
                <c:pt idx="19133">
                  <c:v>26837</c:v>
                </c:pt>
                <c:pt idx="19134">
                  <c:v>26838</c:v>
                </c:pt>
                <c:pt idx="19135">
                  <c:v>26839</c:v>
                </c:pt>
                <c:pt idx="19136">
                  <c:v>26840</c:v>
                </c:pt>
                <c:pt idx="19137">
                  <c:v>26841</c:v>
                </c:pt>
                <c:pt idx="19138">
                  <c:v>26842</c:v>
                </c:pt>
                <c:pt idx="19139">
                  <c:v>26843</c:v>
                </c:pt>
                <c:pt idx="19140">
                  <c:v>26844</c:v>
                </c:pt>
                <c:pt idx="19141">
                  <c:v>26845</c:v>
                </c:pt>
                <c:pt idx="19142">
                  <c:v>26846</c:v>
                </c:pt>
                <c:pt idx="19143">
                  <c:v>26847</c:v>
                </c:pt>
                <c:pt idx="19144">
                  <c:v>26848</c:v>
                </c:pt>
                <c:pt idx="19145">
                  <c:v>26849</c:v>
                </c:pt>
                <c:pt idx="19146">
                  <c:v>26850</c:v>
                </c:pt>
                <c:pt idx="19147">
                  <c:v>26851</c:v>
                </c:pt>
                <c:pt idx="19148">
                  <c:v>26852</c:v>
                </c:pt>
                <c:pt idx="19149">
                  <c:v>26853</c:v>
                </c:pt>
                <c:pt idx="19150">
                  <c:v>26854</c:v>
                </c:pt>
                <c:pt idx="19151">
                  <c:v>26855</c:v>
                </c:pt>
                <c:pt idx="19152">
                  <c:v>26856</c:v>
                </c:pt>
                <c:pt idx="19153">
                  <c:v>26857</c:v>
                </c:pt>
                <c:pt idx="19154">
                  <c:v>26858</c:v>
                </c:pt>
                <c:pt idx="19155">
                  <c:v>26859</c:v>
                </c:pt>
                <c:pt idx="19156">
                  <c:v>26860</c:v>
                </c:pt>
                <c:pt idx="19157">
                  <c:v>26861</c:v>
                </c:pt>
                <c:pt idx="19158">
                  <c:v>26862</c:v>
                </c:pt>
                <c:pt idx="19159">
                  <c:v>26863</c:v>
                </c:pt>
                <c:pt idx="19160">
                  <c:v>26864</c:v>
                </c:pt>
                <c:pt idx="19161">
                  <c:v>26865</c:v>
                </c:pt>
                <c:pt idx="19162">
                  <c:v>26866</c:v>
                </c:pt>
                <c:pt idx="19163">
                  <c:v>26867</c:v>
                </c:pt>
                <c:pt idx="19164">
                  <c:v>26868</c:v>
                </c:pt>
                <c:pt idx="19165">
                  <c:v>26869</c:v>
                </c:pt>
                <c:pt idx="19166">
                  <c:v>26870</c:v>
                </c:pt>
                <c:pt idx="19167">
                  <c:v>26871</c:v>
                </c:pt>
                <c:pt idx="19168">
                  <c:v>26872</c:v>
                </c:pt>
                <c:pt idx="19169">
                  <c:v>26873</c:v>
                </c:pt>
                <c:pt idx="19170">
                  <c:v>26874</c:v>
                </c:pt>
                <c:pt idx="19171">
                  <c:v>26875</c:v>
                </c:pt>
                <c:pt idx="19172">
                  <c:v>26876</c:v>
                </c:pt>
                <c:pt idx="19173">
                  <c:v>26877</c:v>
                </c:pt>
                <c:pt idx="19174">
                  <c:v>26878</c:v>
                </c:pt>
                <c:pt idx="19175">
                  <c:v>26879</c:v>
                </c:pt>
                <c:pt idx="19176">
                  <c:v>26880</c:v>
                </c:pt>
                <c:pt idx="19177">
                  <c:v>26881</c:v>
                </c:pt>
                <c:pt idx="19178">
                  <c:v>26882</c:v>
                </c:pt>
                <c:pt idx="19179">
                  <c:v>26883</c:v>
                </c:pt>
                <c:pt idx="19180">
                  <c:v>26884</c:v>
                </c:pt>
                <c:pt idx="19181">
                  <c:v>26885</c:v>
                </c:pt>
                <c:pt idx="19182">
                  <c:v>26886</c:v>
                </c:pt>
                <c:pt idx="19183">
                  <c:v>26887</c:v>
                </c:pt>
                <c:pt idx="19184">
                  <c:v>26888</c:v>
                </c:pt>
                <c:pt idx="19185">
                  <c:v>26889</c:v>
                </c:pt>
                <c:pt idx="19186">
                  <c:v>26890</c:v>
                </c:pt>
                <c:pt idx="19187">
                  <c:v>26891</c:v>
                </c:pt>
                <c:pt idx="19188">
                  <c:v>26892</c:v>
                </c:pt>
                <c:pt idx="19189">
                  <c:v>26893</c:v>
                </c:pt>
                <c:pt idx="19190">
                  <c:v>26894</c:v>
                </c:pt>
                <c:pt idx="19191">
                  <c:v>26895</c:v>
                </c:pt>
                <c:pt idx="19192">
                  <c:v>26896</c:v>
                </c:pt>
                <c:pt idx="19193">
                  <c:v>26897</c:v>
                </c:pt>
                <c:pt idx="19194">
                  <c:v>26898</c:v>
                </c:pt>
                <c:pt idx="19195">
                  <c:v>26899</c:v>
                </c:pt>
                <c:pt idx="19196">
                  <c:v>26900</c:v>
                </c:pt>
                <c:pt idx="19197">
                  <c:v>26901</c:v>
                </c:pt>
                <c:pt idx="19198">
                  <c:v>26902</c:v>
                </c:pt>
                <c:pt idx="19199">
                  <c:v>26903</c:v>
                </c:pt>
                <c:pt idx="19200">
                  <c:v>26904</c:v>
                </c:pt>
                <c:pt idx="19201">
                  <c:v>26905</c:v>
                </c:pt>
                <c:pt idx="19202">
                  <c:v>26906</c:v>
                </c:pt>
                <c:pt idx="19203">
                  <c:v>26907</c:v>
                </c:pt>
                <c:pt idx="19204">
                  <c:v>26908</c:v>
                </c:pt>
                <c:pt idx="19205">
                  <c:v>26909</c:v>
                </c:pt>
                <c:pt idx="19206">
                  <c:v>26910</c:v>
                </c:pt>
                <c:pt idx="19207">
                  <c:v>26911</c:v>
                </c:pt>
                <c:pt idx="19208">
                  <c:v>26912</c:v>
                </c:pt>
                <c:pt idx="19209">
                  <c:v>26913</c:v>
                </c:pt>
                <c:pt idx="19210">
                  <c:v>26914</c:v>
                </c:pt>
                <c:pt idx="19211">
                  <c:v>26915</c:v>
                </c:pt>
                <c:pt idx="19212">
                  <c:v>26916</c:v>
                </c:pt>
                <c:pt idx="19213">
                  <c:v>26917</c:v>
                </c:pt>
                <c:pt idx="19214">
                  <c:v>26918</c:v>
                </c:pt>
                <c:pt idx="19215">
                  <c:v>26919</c:v>
                </c:pt>
                <c:pt idx="19216">
                  <c:v>26920</c:v>
                </c:pt>
                <c:pt idx="19217">
                  <c:v>26921</c:v>
                </c:pt>
                <c:pt idx="19218">
                  <c:v>26922</c:v>
                </c:pt>
                <c:pt idx="19219">
                  <c:v>26923</c:v>
                </c:pt>
                <c:pt idx="19220">
                  <c:v>26924</c:v>
                </c:pt>
                <c:pt idx="19221">
                  <c:v>26925</c:v>
                </c:pt>
                <c:pt idx="19222">
                  <c:v>26926</c:v>
                </c:pt>
                <c:pt idx="19223">
                  <c:v>26927</c:v>
                </c:pt>
                <c:pt idx="19224">
                  <c:v>26928</c:v>
                </c:pt>
                <c:pt idx="19225">
                  <c:v>26929</c:v>
                </c:pt>
                <c:pt idx="19226">
                  <c:v>26930</c:v>
                </c:pt>
                <c:pt idx="19227">
                  <c:v>26931</c:v>
                </c:pt>
                <c:pt idx="19228">
                  <c:v>26932</c:v>
                </c:pt>
                <c:pt idx="19229">
                  <c:v>26933</c:v>
                </c:pt>
                <c:pt idx="19230">
                  <c:v>26934</c:v>
                </c:pt>
                <c:pt idx="19231">
                  <c:v>26935</c:v>
                </c:pt>
                <c:pt idx="19232">
                  <c:v>26936</c:v>
                </c:pt>
                <c:pt idx="19233">
                  <c:v>26937</c:v>
                </c:pt>
                <c:pt idx="19234">
                  <c:v>26938</c:v>
                </c:pt>
                <c:pt idx="19235">
                  <c:v>26939</c:v>
                </c:pt>
                <c:pt idx="19236">
                  <c:v>26940</c:v>
                </c:pt>
                <c:pt idx="19237">
                  <c:v>26941</c:v>
                </c:pt>
                <c:pt idx="19238">
                  <c:v>26942</c:v>
                </c:pt>
                <c:pt idx="19239">
                  <c:v>26943</c:v>
                </c:pt>
                <c:pt idx="19240">
                  <c:v>26944</c:v>
                </c:pt>
                <c:pt idx="19241">
                  <c:v>26945</c:v>
                </c:pt>
                <c:pt idx="19242">
                  <c:v>26946</c:v>
                </c:pt>
                <c:pt idx="19243">
                  <c:v>26947</c:v>
                </c:pt>
                <c:pt idx="19244">
                  <c:v>26948</c:v>
                </c:pt>
                <c:pt idx="19245">
                  <c:v>26949</c:v>
                </c:pt>
                <c:pt idx="19246">
                  <c:v>26950</c:v>
                </c:pt>
                <c:pt idx="19247">
                  <c:v>26951</c:v>
                </c:pt>
                <c:pt idx="19248">
                  <c:v>26952</c:v>
                </c:pt>
                <c:pt idx="19249">
                  <c:v>26953</c:v>
                </c:pt>
                <c:pt idx="19250">
                  <c:v>26954</c:v>
                </c:pt>
                <c:pt idx="19251">
                  <c:v>26955</c:v>
                </c:pt>
                <c:pt idx="19252">
                  <c:v>26956</c:v>
                </c:pt>
                <c:pt idx="19253">
                  <c:v>26957</c:v>
                </c:pt>
                <c:pt idx="19254">
                  <c:v>26958</c:v>
                </c:pt>
                <c:pt idx="19255">
                  <c:v>26959</c:v>
                </c:pt>
                <c:pt idx="19256">
                  <c:v>26960</c:v>
                </c:pt>
                <c:pt idx="19257">
                  <c:v>26961</c:v>
                </c:pt>
                <c:pt idx="19258">
                  <c:v>26962</c:v>
                </c:pt>
                <c:pt idx="19259">
                  <c:v>26963</c:v>
                </c:pt>
                <c:pt idx="19260">
                  <c:v>26964</c:v>
                </c:pt>
                <c:pt idx="19261">
                  <c:v>26965</c:v>
                </c:pt>
                <c:pt idx="19262">
                  <c:v>26966</c:v>
                </c:pt>
                <c:pt idx="19263">
                  <c:v>26967</c:v>
                </c:pt>
                <c:pt idx="19264">
                  <c:v>26968</c:v>
                </c:pt>
                <c:pt idx="19265">
                  <c:v>26969</c:v>
                </c:pt>
                <c:pt idx="19266">
                  <c:v>26970</c:v>
                </c:pt>
                <c:pt idx="19267">
                  <c:v>26971</c:v>
                </c:pt>
                <c:pt idx="19268">
                  <c:v>26972</c:v>
                </c:pt>
                <c:pt idx="19269">
                  <c:v>26973</c:v>
                </c:pt>
                <c:pt idx="19270">
                  <c:v>26974</c:v>
                </c:pt>
                <c:pt idx="19271">
                  <c:v>26975</c:v>
                </c:pt>
                <c:pt idx="19272">
                  <c:v>26976</c:v>
                </c:pt>
                <c:pt idx="19273">
                  <c:v>26977</c:v>
                </c:pt>
                <c:pt idx="19274">
                  <c:v>26978</c:v>
                </c:pt>
                <c:pt idx="19275">
                  <c:v>26979</c:v>
                </c:pt>
                <c:pt idx="19276">
                  <c:v>26980</c:v>
                </c:pt>
                <c:pt idx="19277">
                  <c:v>26981</c:v>
                </c:pt>
                <c:pt idx="19278">
                  <c:v>26982</c:v>
                </c:pt>
                <c:pt idx="19279">
                  <c:v>26983</c:v>
                </c:pt>
                <c:pt idx="19280">
                  <c:v>26984</c:v>
                </c:pt>
                <c:pt idx="19281">
                  <c:v>26985</c:v>
                </c:pt>
                <c:pt idx="19282">
                  <c:v>26986</c:v>
                </c:pt>
                <c:pt idx="19283">
                  <c:v>26987</c:v>
                </c:pt>
                <c:pt idx="19284">
                  <c:v>26988</c:v>
                </c:pt>
                <c:pt idx="19285">
                  <c:v>26989</c:v>
                </c:pt>
                <c:pt idx="19286">
                  <c:v>26990</c:v>
                </c:pt>
                <c:pt idx="19287">
                  <c:v>26991</c:v>
                </c:pt>
                <c:pt idx="19288">
                  <c:v>26992</c:v>
                </c:pt>
                <c:pt idx="19289">
                  <c:v>26993</c:v>
                </c:pt>
                <c:pt idx="19290">
                  <c:v>26994</c:v>
                </c:pt>
                <c:pt idx="19291">
                  <c:v>26995</c:v>
                </c:pt>
                <c:pt idx="19292">
                  <c:v>26996</c:v>
                </c:pt>
                <c:pt idx="19293">
                  <c:v>26997</c:v>
                </c:pt>
                <c:pt idx="19294">
                  <c:v>26998</c:v>
                </c:pt>
                <c:pt idx="19295">
                  <c:v>26999</c:v>
                </c:pt>
                <c:pt idx="19296">
                  <c:v>27000</c:v>
                </c:pt>
                <c:pt idx="19297">
                  <c:v>27001</c:v>
                </c:pt>
                <c:pt idx="19298">
                  <c:v>27002</c:v>
                </c:pt>
                <c:pt idx="19299">
                  <c:v>27003</c:v>
                </c:pt>
                <c:pt idx="19300">
                  <c:v>27004</c:v>
                </c:pt>
                <c:pt idx="19301">
                  <c:v>27005</c:v>
                </c:pt>
                <c:pt idx="19302">
                  <c:v>27006</c:v>
                </c:pt>
                <c:pt idx="19303">
                  <c:v>27007</c:v>
                </c:pt>
                <c:pt idx="19304">
                  <c:v>27008</c:v>
                </c:pt>
                <c:pt idx="19305">
                  <c:v>27009</c:v>
                </c:pt>
                <c:pt idx="19306">
                  <c:v>27010</c:v>
                </c:pt>
                <c:pt idx="19307">
                  <c:v>27011</c:v>
                </c:pt>
                <c:pt idx="19308">
                  <c:v>27012</c:v>
                </c:pt>
                <c:pt idx="19309">
                  <c:v>27013</c:v>
                </c:pt>
                <c:pt idx="19310">
                  <c:v>27014</c:v>
                </c:pt>
                <c:pt idx="19311">
                  <c:v>27015</c:v>
                </c:pt>
                <c:pt idx="19312">
                  <c:v>27016</c:v>
                </c:pt>
                <c:pt idx="19313">
                  <c:v>27017</c:v>
                </c:pt>
                <c:pt idx="19314">
                  <c:v>27018</c:v>
                </c:pt>
                <c:pt idx="19315">
                  <c:v>27019</c:v>
                </c:pt>
                <c:pt idx="19316">
                  <c:v>27020</c:v>
                </c:pt>
                <c:pt idx="19317">
                  <c:v>27021</c:v>
                </c:pt>
                <c:pt idx="19318">
                  <c:v>27022</c:v>
                </c:pt>
                <c:pt idx="19319">
                  <c:v>27023</c:v>
                </c:pt>
                <c:pt idx="19320">
                  <c:v>27024</c:v>
                </c:pt>
                <c:pt idx="19321">
                  <c:v>27025</c:v>
                </c:pt>
                <c:pt idx="19322">
                  <c:v>27026</c:v>
                </c:pt>
                <c:pt idx="19323">
                  <c:v>27027</c:v>
                </c:pt>
                <c:pt idx="19324">
                  <c:v>27028</c:v>
                </c:pt>
                <c:pt idx="19325">
                  <c:v>27029</c:v>
                </c:pt>
                <c:pt idx="19326">
                  <c:v>27030</c:v>
                </c:pt>
                <c:pt idx="19327">
                  <c:v>27031</c:v>
                </c:pt>
                <c:pt idx="19328">
                  <c:v>27032</c:v>
                </c:pt>
                <c:pt idx="19329">
                  <c:v>27033</c:v>
                </c:pt>
                <c:pt idx="19330">
                  <c:v>27034</c:v>
                </c:pt>
                <c:pt idx="19331">
                  <c:v>27035</c:v>
                </c:pt>
                <c:pt idx="19332">
                  <c:v>27036</c:v>
                </c:pt>
                <c:pt idx="19333">
                  <c:v>27037</c:v>
                </c:pt>
                <c:pt idx="19334">
                  <c:v>27038</c:v>
                </c:pt>
                <c:pt idx="19335">
                  <c:v>27039</c:v>
                </c:pt>
                <c:pt idx="19336">
                  <c:v>27040</c:v>
                </c:pt>
                <c:pt idx="19337">
                  <c:v>27041</c:v>
                </c:pt>
                <c:pt idx="19338">
                  <c:v>27042</c:v>
                </c:pt>
                <c:pt idx="19339">
                  <c:v>27043</c:v>
                </c:pt>
                <c:pt idx="19340">
                  <c:v>27044</c:v>
                </c:pt>
                <c:pt idx="19341">
                  <c:v>27045</c:v>
                </c:pt>
                <c:pt idx="19342">
                  <c:v>27046</c:v>
                </c:pt>
                <c:pt idx="19343">
                  <c:v>27047</c:v>
                </c:pt>
                <c:pt idx="19344">
                  <c:v>27048</c:v>
                </c:pt>
                <c:pt idx="19345">
                  <c:v>27049</c:v>
                </c:pt>
                <c:pt idx="19346">
                  <c:v>27050</c:v>
                </c:pt>
                <c:pt idx="19347">
                  <c:v>27051</c:v>
                </c:pt>
                <c:pt idx="19348">
                  <c:v>27052</c:v>
                </c:pt>
                <c:pt idx="19349">
                  <c:v>27053</c:v>
                </c:pt>
                <c:pt idx="19350">
                  <c:v>27054</c:v>
                </c:pt>
                <c:pt idx="19351">
                  <c:v>27055</c:v>
                </c:pt>
                <c:pt idx="19352">
                  <c:v>27056</c:v>
                </c:pt>
                <c:pt idx="19353">
                  <c:v>27057</c:v>
                </c:pt>
                <c:pt idx="19354">
                  <c:v>27058</c:v>
                </c:pt>
                <c:pt idx="19355">
                  <c:v>27059</c:v>
                </c:pt>
                <c:pt idx="19356">
                  <c:v>27060</c:v>
                </c:pt>
                <c:pt idx="19357">
                  <c:v>27061</c:v>
                </c:pt>
                <c:pt idx="19358">
                  <c:v>27062</c:v>
                </c:pt>
                <c:pt idx="19359">
                  <c:v>27063</c:v>
                </c:pt>
                <c:pt idx="19360">
                  <c:v>27064</c:v>
                </c:pt>
                <c:pt idx="19361">
                  <c:v>27065</c:v>
                </c:pt>
                <c:pt idx="19362">
                  <c:v>27066</c:v>
                </c:pt>
                <c:pt idx="19363">
                  <c:v>27067</c:v>
                </c:pt>
                <c:pt idx="19364">
                  <c:v>27068</c:v>
                </c:pt>
                <c:pt idx="19365">
                  <c:v>27069</c:v>
                </c:pt>
                <c:pt idx="19366">
                  <c:v>27070</c:v>
                </c:pt>
                <c:pt idx="19367">
                  <c:v>27071</c:v>
                </c:pt>
                <c:pt idx="19368">
                  <c:v>27072</c:v>
                </c:pt>
                <c:pt idx="19369">
                  <c:v>27073</c:v>
                </c:pt>
                <c:pt idx="19370">
                  <c:v>27074</c:v>
                </c:pt>
                <c:pt idx="19371">
                  <c:v>27075</c:v>
                </c:pt>
                <c:pt idx="19372">
                  <c:v>27076</c:v>
                </c:pt>
                <c:pt idx="19373">
                  <c:v>27077</c:v>
                </c:pt>
                <c:pt idx="19374">
                  <c:v>27078</c:v>
                </c:pt>
                <c:pt idx="19375">
                  <c:v>27079</c:v>
                </c:pt>
                <c:pt idx="19376">
                  <c:v>27080</c:v>
                </c:pt>
                <c:pt idx="19377">
                  <c:v>27081</c:v>
                </c:pt>
                <c:pt idx="19378">
                  <c:v>27082</c:v>
                </c:pt>
                <c:pt idx="19379">
                  <c:v>27083</c:v>
                </c:pt>
                <c:pt idx="19380">
                  <c:v>27084</c:v>
                </c:pt>
                <c:pt idx="19381">
                  <c:v>27085</c:v>
                </c:pt>
                <c:pt idx="19382">
                  <c:v>27086</c:v>
                </c:pt>
                <c:pt idx="19383">
                  <c:v>27087</c:v>
                </c:pt>
                <c:pt idx="19384">
                  <c:v>27088</c:v>
                </c:pt>
                <c:pt idx="19385">
                  <c:v>27089</c:v>
                </c:pt>
                <c:pt idx="19386">
                  <c:v>27090</c:v>
                </c:pt>
                <c:pt idx="19387">
                  <c:v>27091</c:v>
                </c:pt>
                <c:pt idx="19388">
                  <c:v>27092</c:v>
                </c:pt>
                <c:pt idx="19389">
                  <c:v>27093</c:v>
                </c:pt>
                <c:pt idx="19390">
                  <c:v>27094</c:v>
                </c:pt>
                <c:pt idx="19391">
                  <c:v>27095</c:v>
                </c:pt>
                <c:pt idx="19392">
                  <c:v>27096</c:v>
                </c:pt>
                <c:pt idx="19393">
                  <c:v>27097</c:v>
                </c:pt>
                <c:pt idx="19394">
                  <c:v>27098</c:v>
                </c:pt>
                <c:pt idx="19395">
                  <c:v>27099</c:v>
                </c:pt>
                <c:pt idx="19396">
                  <c:v>27100</c:v>
                </c:pt>
                <c:pt idx="19397">
                  <c:v>27101</c:v>
                </c:pt>
                <c:pt idx="19398">
                  <c:v>27102</c:v>
                </c:pt>
                <c:pt idx="19399">
                  <c:v>27103</c:v>
                </c:pt>
                <c:pt idx="19400">
                  <c:v>27104</c:v>
                </c:pt>
                <c:pt idx="19401">
                  <c:v>27105</c:v>
                </c:pt>
                <c:pt idx="19402">
                  <c:v>27106</c:v>
                </c:pt>
                <c:pt idx="19403">
                  <c:v>27107</c:v>
                </c:pt>
                <c:pt idx="19404">
                  <c:v>27108</c:v>
                </c:pt>
                <c:pt idx="19405">
                  <c:v>27109</c:v>
                </c:pt>
                <c:pt idx="19406">
                  <c:v>27110</c:v>
                </c:pt>
                <c:pt idx="19407">
                  <c:v>27111</c:v>
                </c:pt>
                <c:pt idx="19408">
                  <c:v>27112</c:v>
                </c:pt>
                <c:pt idx="19409">
                  <c:v>27113</c:v>
                </c:pt>
                <c:pt idx="19410">
                  <c:v>27114</c:v>
                </c:pt>
                <c:pt idx="19411">
                  <c:v>27115</c:v>
                </c:pt>
                <c:pt idx="19412">
                  <c:v>27116</c:v>
                </c:pt>
                <c:pt idx="19413">
                  <c:v>27117</c:v>
                </c:pt>
                <c:pt idx="19414">
                  <c:v>27118</c:v>
                </c:pt>
                <c:pt idx="19415">
                  <c:v>27119</c:v>
                </c:pt>
                <c:pt idx="19416">
                  <c:v>27120</c:v>
                </c:pt>
                <c:pt idx="19417">
                  <c:v>27121</c:v>
                </c:pt>
                <c:pt idx="19418">
                  <c:v>27122</c:v>
                </c:pt>
                <c:pt idx="19419">
                  <c:v>27123</c:v>
                </c:pt>
                <c:pt idx="19420">
                  <c:v>27124</c:v>
                </c:pt>
                <c:pt idx="19421">
                  <c:v>27125</c:v>
                </c:pt>
                <c:pt idx="19422">
                  <c:v>27126</c:v>
                </c:pt>
                <c:pt idx="19423">
                  <c:v>27127</c:v>
                </c:pt>
                <c:pt idx="19424">
                  <c:v>27128</c:v>
                </c:pt>
                <c:pt idx="19425">
                  <c:v>27129</c:v>
                </c:pt>
                <c:pt idx="19426">
                  <c:v>27130</c:v>
                </c:pt>
                <c:pt idx="19427">
                  <c:v>27131</c:v>
                </c:pt>
                <c:pt idx="19428">
                  <c:v>27132</c:v>
                </c:pt>
                <c:pt idx="19429">
                  <c:v>27133</c:v>
                </c:pt>
                <c:pt idx="19430">
                  <c:v>27134</c:v>
                </c:pt>
                <c:pt idx="19431">
                  <c:v>27135</c:v>
                </c:pt>
                <c:pt idx="19432">
                  <c:v>27136</c:v>
                </c:pt>
                <c:pt idx="19433">
                  <c:v>27137</c:v>
                </c:pt>
                <c:pt idx="19434">
                  <c:v>27138</c:v>
                </c:pt>
                <c:pt idx="19435">
                  <c:v>27139</c:v>
                </c:pt>
                <c:pt idx="19436">
                  <c:v>27140</c:v>
                </c:pt>
                <c:pt idx="19437">
                  <c:v>27141</c:v>
                </c:pt>
                <c:pt idx="19438">
                  <c:v>27142</c:v>
                </c:pt>
                <c:pt idx="19439">
                  <c:v>27143</c:v>
                </c:pt>
                <c:pt idx="19440">
                  <c:v>27144</c:v>
                </c:pt>
                <c:pt idx="19441">
                  <c:v>27145</c:v>
                </c:pt>
                <c:pt idx="19442">
                  <c:v>27146</c:v>
                </c:pt>
                <c:pt idx="19443">
                  <c:v>27147</c:v>
                </c:pt>
                <c:pt idx="19444">
                  <c:v>27148</c:v>
                </c:pt>
                <c:pt idx="19445">
                  <c:v>27149</c:v>
                </c:pt>
                <c:pt idx="19446">
                  <c:v>27150</c:v>
                </c:pt>
                <c:pt idx="19447">
                  <c:v>27151</c:v>
                </c:pt>
                <c:pt idx="19448">
                  <c:v>27152</c:v>
                </c:pt>
                <c:pt idx="19449">
                  <c:v>27153</c:v>
                </c:pt>
                <c:pt idx="19450">
                  <c:v>27154</c:v>
                </c:pt>
                <c:pt idx="19451">
                  <c:v>27155</c:v>
                </c:pt>
                <c:pt idx="19452">
                  <c:v>27156</c:v>
                </c:pt>
                <c:pt idx="19453">
                  <c:v>27157</c:v>
                </c:pt>
                <c:pt idx="19454">
                  <c:v>27158</c:v>
                </c:pt>
                <c:pt idx="19455">
                  <c:v>27159</c:v>
                </c:pt>
                <c:pt idx="19456">
                  <c:v>27160</c:v>
                </c:pt>
                <c:pt idx="19457">
                  <c:v>27161</c:v>
                </c:pt>
                <c:pt idx="19458">
                  <c:v>27162</c:v>
                </c:pt>
                <c:pt idx="19459">
                  <c:v>27163</c:v>
                </c:pt>
                <c:pt idx="19460">
                  <c:v>27164</c:v>
                </c:pt>
                <c:pt idx="19461">
                  <c:v>27165</c:v>
                </c:pt>
                <c:pt idx="19462">
                  <c:v>27166</c:v>
                </c:pt>
                <c:pt idx="19463">
                  <c:v>27167</c:v>
                </c:pt>
                <c:pt idx="19464">
                  <c:v>27168</c:v>
                </c:pt>
                <c:pt idx="19465">
                  <c:v>27169</c:v>
                </c:pt>
                <c:pt idx="19466">
                  <c:v>27170</c:v>
                </c:pt>
                <c:pt idx="19467">
                  <c:v>27171</c:v>
                </c:pt>
                <c:pt idx="19468">
                  <c:v>27172</c:v>
                </c:pt>
                <c:pt idx="19469">
                  <c:v>27173</c:v>
                </c:pt>
                <c:pt idx="19470">
                  <c:v>27174</c:v>
                </c:pt>
                <c:pt idx="19471">
                  <c:v>27175</c:v>
                </c:pt>
                <c:pt idx="19472">
                  <c:v>27176</c:v>
                </c:pt>
                <c:pt idx="19473">
                  <c:v>27177</c:v>
                </c:pt>
                <c:pt idx="19474">
                  <c:v>27178</c:v>
                </c:pt>
                <c:pt idx="19475">
                  <c:v>27179</c:v>
                </c:pt>
                <c:pt idx="19476">
                  <c:v>27180</c:v>
                </c:pt>
                <c:pt idx="19477">
                  <c:v>27181</c:v>
                </c:pt>
                <c:pt idx="19478">
                  <c:v>27182</c:v>
                </c:pt>
                <c:pt idx="19479">
                  <c:v>27183</c:v>
                </c:pt>
                <c:pt idx="19480">
                  <c:v>27184</c:v>
                </c:pt>
                <c:pt idx="19481">
                  <c:v>27185</c:v>
                </c:pt>
                <c:pt idx="19482">
                  <c:v>27186</c:v>
                </c:pt>
                <c:pt idx="19483">
                  <c:v>27187</c:v>
                </c:pt>
                <c:pt idx="19484">
                  <c:v>27188</c:v>
                </c:pt>
                <c:pt idx="19485">
                  <c:v>27189</c:v>
                </c:pt>
                <c:pt idx="19486">
                  <c:v>27190</c:v>
                </c:pt>
                <c:pt idx="19487">
                  <c:v>27191</c:v>
                </c:pt>
                <c:pt idx="19488">
                  <c:v>27192</c:v>
                </c:pt>
                <c:pt idx="19489">
                  <c:v>27193</c:v>
                </c:pt>
                <c:pt idx="19490">
                  <c:v>27194</c:v>
                </c:pt>
                <c:pt idx="19491">
                  <c:v>27195</c:v>
                </c:pt>
                <c:pt idx="19492">
                  <c:v>27196</c:v>
                </c:pt>
                <c:pt idx="19493">
                  <c:v>27197</c:v>
                </c:pt>
                <c:pt idx="19494">
                  <c:v>27198</c:v>
                </c:pt>
                <c:pt idx="19495">
                  <c:v>27199</c:v>
                </c:pt>
                <c:pt idx="19496">
                  <c:v>27200</c:v>
                </c:pt>
                <c:pt idx="19497">
                  <c:v>27201</c:v>
                </c:pt>
                <c:pt idx="19498">
                  <c:v>27202</c:v>
                </c:pt>
                <c:pt idx="19499">
                  <c:v>27203</c:v>
                </c:pt>
                <c:pt idx="19500">
                  <c:v>27204</c:v>
                </c:pt>
                <c:pt idx="19501">
                  <c:v>27205</c:v>
                </c:pt>
                <c:pt idx="19502">
                  <c:v>27206</c:v>
                </c:pt>
                <c:pt idx="19503">
                  <c:v>27207</c:v>
                </c:pt>
                <c:pt idx="19504">
                  <c:v>27208</c:v>
                </c:pt>
                <c:pt idx="19505">
                  <c:v>27209</c:v>
                </c:pt>
                <c:pt idx="19506">
                  <c:v>27210</c:v>
                </c:pt>
                <c:pt idx="19507">
                  <c:v>27211</c:v>
                </c:pt>
                <c:pt idx="19508">
                  <c:v>27212</c:v>
                </c:pt>
                <c:pt idx="19509">
                  <c:v>27213</c:v>
                </c:pt>
                <c:pt idx="19510">
                  <c:v>27214</c:v>
                </c:pt>
                <c:pt idx="19511">
                  <c:v>27215</c:v>
                </c:pt>
                <c:pt idx="19512">
                  <c:v>27216</c:v>
                </c:pt>
                <c:pt idx="19513">
                  <c:v>27217</c:v>
                </c:pt>
                <c:pt idx="19514">
                  <c:v>27218</c:v>
                </c:pt>
                <c:pt idx="19515">
                  <c:v>27219</c:v>
                </c:pt>
                <c:pt idx="19516">
                  <c:v>27220</c:v>
                </c:pt>
                <c:pt idx="19517">
                  <c:v>27221</c:v>
                </c:pt>
                <c:pt idx="19518">
                  <c:v>27222</c:v>
                </c:pt>
                <c:pt idx="19519">
                  <c:v>27223</c:v>
                </c:pt>
                <c:pt idx="19520">
                  <c:v>27224</c:v>
                </c:pt>
                <c:pt idx="19521">
                  <c:v>27225</c:v>
                </c:pt>
                <c:pt idx="19522">
                  <c:v>27226</c:v>
                </c:pt>
                <c:pt idx="19523">
                  <c:v>27227</c:v>
                </c:pt>
                <c:pt idx="19524">
                  <c:v>27228</c:v>
                </c:pt>
                <c:pt idx="19525">
                  <c:v>27229</c:v>
                </c:pt>
                <c:pt idx="19526">
                  <c:v>27230</c:v>
                </c:pt>
                <c:pt idx="19527">
                  <c:v>27231</c:v>
                </c:pt>
                <c:pt idx="19528">
                  <c:v>27232</c:v>
                </c:pt>
                <c:pt idx="19529">
                  <c:v>27233</c:v>
                </c:pt>
                <c:pt idx="19530">
                  <c:v>27234</c:v>
                </c:pt>
                <c:pt idx="19531">
                  <c:v>27235</c:v>
                </c:pt>
                <c:pt idx="19532">
                  <c:v>27236</c:v>
                </c:pt>
                <c:pt idx="19533">
                  <c:v>27237</c:v>
                </c:pt>
                <c:pt idx="19534">
                  <c:v>27238</c:v>
                </c:pt>
                <c:pt idx="19535">
                  <c:v>27239</c:v>
                </c:pt>
                <c:pt idx="19536">
                  <c:v>27240</c:v>
                </c:pt>
                <c:pt idx="19537">
                  <c:v>27241</c:v>
                </c:pt>
                <c:pt idx="19538">
                  <c:v>27242</c:v>
                </c:pt>
                <c:pt idx="19539">
                  <c:v>27243</c:v>
                </c:pt>
                <c:pt idx="19540">
                  <c:v>27244</c:v>
                </c:pt>
                <c:pt idx="19541">
                  <c:v>27245</c:v>
                </c:pt>
                <c:pt idx="19542">
                  <c:v>27246</c:v>
                </c:pt>
                <c:pt idx="19543">
                  <c:v>27247</c:v>
                </c:pt>
                <c:pt idx="19544">
                  <c:v>27248</c:v>
                </c:pt>
                <c:pt idx="19545">
                  <c:v>27249</c:v>
                </c:pt>
                <c:pt idx="19546">
                  <c:v>27250</c:v>
                </c:pt>
                <c:pt idx="19547">
                  <c:v>27251</c:v>
                </c:pt>
                <c:pt idx="19548">
                  <c:v>27252</c:v>
                </c:pt>
                <c:pt idx="19549">
                  <c:v>27253</c:v>
                </c:pt>
                <c:pt idx="19550">
                  <c:v>27254</c:v>
                </c:pt>
                <c:pt idx="19551">
                  <c:v>27255</c:v>
                </c:pt>
                <c:pt idx="19552">
                  <c:v>27256</c:v>
                </c:pt>
                <c:pt idx="19553">
                  <c:v>27257</c:v>
                </c:pt>
                <c:pt idx="19554">
                  <c:v>27258</c:v>
                </c:pt>
                <c:pt idx="19555">
                  <c:v>27259</c:v>
                </c:pt>
                <c:pt idx="19556">
                  <c:v>27260</c:v>
                </c:pt>
                <c:pt idx="19557">
                  <c:v>27261</c:v>
                </c:pt>
                <c:pt idx="19558">
                  <c:v>27262</c:v>
                </c:pt>
                <c:pt idx="19559">
                  <c:v>27263</c:v>
                </c:pt>
                <c:pt idx="19560">
                  <c:v>27264</c:v>
                </c:pt>
                <c:pt idx="19561">
                  <c:v>27265</c:v>
                </c:pt>
                <c:pt idx="19562">
                  <c:v>27266</c:v>
                </c:pt>
                <c:pt idx="19563">
                  <c:v>27267</c:v>
                </c:pt>
                <c:pt idx="19564">
                  <c:v>27268</c:v>
                </c:pt>
                <c:pt idx="19565">
                  <c:v>27269</c:v>
                </c:pt>
                <c:pt idx="19566">
                  <c:v>27270</c:v>
                </c:pt>
                <c:pt idx="19567">
                  <c:v>27271</c:v>
                </c:pt>
                <c:pt idx="19568">
                  <c:v>27272</c:v>
                </c:pt>
                <c:pt idx="19569">
                  <c:v>27273</c:v>
                </c:pt>
                <c:pt idx="19570">
                  <c:v>27274</c:v>
                </c:pt>
                <c:pt idx="19571">
                  <c:v>27275</c:v>
                </c:pt>
                <c:pt idx="19572">
                  <c:v>27276</c:v>
                </c:pt>
                <c:pt idx="19573">
                  <c:v>27277</c:v>
                </c:pt>
                <c:pt idx="19574">
                  <c:v>27278</c:v>
                </c:pt>
                <c:pt idx="19575">
                  <c:v>27279</c:v>
                </c:pt>
                <c:pt idx="19576">
                  <c:v>27280</c:v>
                </c:pt>
                <c:pt idx="19577">
                  <c:v>27281</c:v>
                </c:pt>
                <c:pt idx="19578">
                  <c:v>27282</c:v>
                </c:pt>
                <c:pt idx="19579">
                  <c:v>27283</c:v>
                </c:pt>
                <c:pt idx="19580">
                  <c:v>27284</c:v>
                </c:pt>
                <c:pt idx="19581">
                  <c:v>27285</c:v>
                </c:pt>
                <c:pt idx="19582">
                  <c:v>27286</c:v>
                </c:pt>
                <c:pt idx="19583">
                  <c:v>27287</c:v>
                </c:pt>
                <c:pt idx="19584">
                  <c:v>27288</c:v>
                </c:pt>
                <c:pt idx="19585">
                  <c:v>27289</c:v>
                </c:pt>
                <c:pt idx="19586">
                  <c:v>27290</c:v>
                </c:pt>
                <c:pt idx="19587">
                  <c:v>27291</c:v>
                </c:pt>
                <c:pt idx="19588">
                  <c:v>27292</c:v>
                </c:pt>
                <c:pt idx="19589">
                  <c:v>27293</c:v>
                </c:pt>
                <c:pt idx="19590">
                  <c:v>27294</c:v>
                </c:pt>
                <c:pt idx="19591">
                  <c:v>27295</c:v>
                </c:pt>
                <c:pt idx="19592">
                  <c:v>27296</c:v>
                </c:pt>
                <c:pt idx="19593">
                  <c:v>27297</c:v>
                </c:pt>
                <c:pt idx="19594">
                  <c:v>27298</c:v>
                </c:pt>
                <c:pt idx="19595">
                  <c:v>27299</c:v>
                </c:pt>
                <c:pt idx="19596">
                  <c:v>27300</c:v>
                </c:pt>
                <c:pt idx="19597">
                  <c:v>27301</c:v>
                </c:pt>
                <c:pt idx="19598">
                  <c:v>27302</c:v>
                </c:pt>
                <c:pt idx="19599">
                  <c:v>27303</c:v>
                </c:pt>
                <c:pt idx="19600">
                  <c:v>27304</c:v>
                </c:pt>
                <c:pt idx="19601">
                  <c:v>27305</c:v>
                </c:pt>
                <c:pt idx="19602">
                  <c:v>27306</c:v>
                </c:pt>
                <c:pt idx="19603">
                  <c:v>27307</c:v>
                </c:pt>
                <c:pt idx="19604">
                  <c:v>27308</c:v>
                </c:pt>
                <c:pt idx="19605">
                  <c:v>27309</c:v>
                </c:pt>
                <c:pt idx="19606">
                  <c:v>27310</c:v>
                </c:pt>
                <c:pt idx="19607">
                  <c:v>27311</c:v>
                </c:pt>
                <c:pt idx="19608">
                  <c:v>27312</c:v>
                </c:pt>
                <c:pt idx="19609">
                  <c:v>27313</c:v>
                </c:pt>
                <c:pt idx="19610">
                  <c:v>27314</c:v>
                </c:pt>
                <c:pt idx="19611">
                  <c:v>27315</c:v>
                </c:pt>
                <c:pt idx="19612">
                  <c:v>27316</c:v>
                </c:pt>
                <c:pt idx="19613">
                  <c:v>27317</c:v>
                </c:pt>
                <c:pt idx="19614">
                  <c:v>27318</c:v>
                </c:pt>
                <c:pt idx="19615">
                  <c:v>27319</c:v>
                </c:pt>
                <c:pt idx="19616">
                  <c:v>27320</c:v>
                </c:pt>
                <c:pt idx="19617">
                  <c:v>27321</c:v>
                </c:pt>
                <c:pt idx="19618">
                  <c:v>27322</c:v>
                </c:pt>
                <c:pt idx="19619">
                  <c:v>27323</c:v>
                </c:pt>
                <c:pt idx="19620">
                  <c:v>27324</c:v>
                </c:pt>
                <c:pt idx="19621">
                  <c:v>27325</c:v>
                </c:pt>
                <c:pt idx="19622">
                  <c:v>27326</c:v>
                </c:pt>
                <c:pt idx="19623">
                  <c:v>27327</c:v>
                </c:pt>
                <c:pt idx="19624">
                  <c:v>27328</c:v>
                </c:pt>
                <c:pt idx="19625">
                  <c:v>27329</c:v>
                </c:pt>
                <c:pt idx="19626">
                  <c:v>27330</c:v>
                </c:pt>
                <c:pt idx="19627">
                  <c:v>27331</c:v>
                </c:pt>
                <c:pt idx="19628">
                  <c:v>27332</c:v>
                </c:pt>
                <c:pt idx="19629">
                  <c:v>27333</c:v>
                </c:pt>
                <c:pt idx="19630">
                  <c:v>27334</c:v>
                </c:pt>
                <c:pt idx="19631">
                  <c:v>27335</c:v>
                </c:pt>
                <c:pt idx="19632">
                  <c:v>27336</c:v>
                </c:pt>
                <c:pt idx="19633">
                  <c:v>27337</c:v>
                </c:pt>
                <c:pt idx="19634">
                  <c:v>27338</c:v>
                </c:pt>
                <c:pt idx="19635">
                  <c:v>27339</c:v>
                </c:pt>
                <c:pt idx="19636">
                  <c:v>27340</c:v>
                </c:pt>
                <c:pt idx="19637">
                  <c:v>27341</c:v>
                </c:pt>
                <c:pt idx="19638">
                  <c:v>27342</c:v>
                </c:pt>
                <c:pt idx="19639">
                  <c:v>27343</c:v>
                </c:pt>
                <c:pt idx="19640">
                  <c:v>27344</c:v>
                </c:pt>
                <c:pt idx="19641">
                  <c:v>27345</c:v>
                </c:pt>
                <c:pt idx="19642">
                  <c:v>27346</c:v>
                </c:pt>
                <c:pt idx="19643">
                  <c:v>27347</c:v>
                </c:pt>
                <c:pt idx="19644">
                  <c:v>27348</c:v>
                </c:pt>
                <c:pt idx="19645">
                  <c:v>27349</c:v>
                </c:pt>
                <c:pt idx="19646">
                  <c:v>27350</c:v>
                </c:pt>
                <c:pt idx="19647">
                  <c:v>27351</c:v>
                </c:pt>
                <c:pt idx="19648">
                  <c:v>27352</c:v>
                </c:pt>
                <c:pt idx="19649">
                  <c:v>27353</c:v>
                </c:pt>
                <c:pt idx="19650">
                  <c:v>27354</c:v>
                </c:pt>
                <c:pt idx="19651">
                  <c:v>27355</c:v>
                </c:pt>
                <c:pt idx="19652">
                  <c:v>27356</c:v>
                </c:pt>
                <c:pt idx="19653">
                  <c:v>27357</c:v>
                </c:pt>
                <c:pt idx="19654">
                  <c:v>27358</c:v>
                </c:pt>
                <c:pt idx="19655">
                  <c:v>27359</c:v>
                </c:pt>
                <c:pt idx="19656">
                  <c:v>27360</c:v>
                </c:pt>
                <c:pt idx="19657">
                  <c:v>27361</c:v>
                </c:pt>
                <c:pt idx="19658">
                  <c:v>27362</c:v>
                </c:pt>
                <c:pt idx="19659">
                  <c:v>27363</c:v>
                </c:pt>
                <c:pt idx="19660">
                  <c:v>27364</c:v>
                </c:pt>
                <c:pt idx="19661">
                  <c:v>27365</c:v>
                </c:pt>
                <c:pt idx="19662">
                  <c:v>27366</c:v>
                </c:pt>
                <c:pt idx="19663">
                  <c:v>27367</c:v>
                </c:pt>
                <c:pt idx="19664">
                  <c:v>27368</c:v>
                </c:pt>
                <c:pt idx="19665">
                  <c:v>27369</c:v>
                </c:pt>
                <c:pt idx="19666">
                  <c:v>27370</c:v>
                </c:pt>
                <c:pt idx="19667">
                  <c:v>27371</c:v>
                </c:pt>
                <c:pt idx="19668">
                  <c:v>27372</c:v>
                </c:pt>
                <c:pt idx="19669">
                  <c:v>27373</c:v>
                </c:pt>
                <c:pt idx="19670">
                  <c:v>27374</c:v>
                </c:pt>
                <c:pt idx="19671">
                  <c:v>27375</c:v>
                </c:pt>
                <c:pt idx="19672">
                  <c:v>27376</c:v>
                </c:pt>
                <c:pt idx="19673">
                  <c:v>27377</c:v>
                </c:pt>
                <c:pt idx="19674">
                  <c:v>27378</c:v>
                </c:pt>
                <c:pt idx="19675">
                  <c:v>27379</c:v>
                </c:pt>
                <c:pt idx="19676">
                  <c:v>27380</c:v>
                </c:pt>
                <c:pt idx="19677">
                  <c:v>27381</c:v>
                </c:pt>
                <c:pt idx="19678">
                  <c:v>27382</c:v>
                </c:pt>
                <c:pt idx="19679">
                  <c:v>27383</c:v>
                </c:pt>
                <c:pt idx="19680">
                  <c:v>27384</c:v>
                </c:pt>
                <c:pt idx="19681">
                  <c:v>27385</c:v>
                </c:pt>
                <c:pt idx="19682">
                  <c:v>27386</c:v>
                </c:pt>
                <c:pt idx="19683">
                  <c:v>27387</c:v>
                </c:pt>
                <c:pt idx="19684">
                  <c:v>27388</c:v>
                </c:pt>
                <c:pt idx="19685">
                  <c:v>27389</c:v>
                </c:pt>
                <c:pt idx="19686">
                  <c:v>27390</c:v>
                </c:pt>
                <c:pt idx="19687">
                  <c:v>27391</c:v>
                </c:pt>
                <c:pt idx="19688">
                  <c:v>27392</c:v>
                </c:pt>
                <c:pt idx="19689">
                  <c:v>27393</c:v>
                </c:pt>
                <c:pt idx="19690">
                  <c:v>27394</c:v>
                </c:pt>
                <c:pt idx="19691">
                  <c:v>27395</c:v>
                </c:pt>
                <c:pt idx="19692">
                  <c:v>27396</c:v>
                </c:pt>
                <c:pt idx="19693">
                  <c:v>27397</c:v>
                </c:pt>
                <c:pt idx="19694">
                  <c:v>27398</c:v>
                </c:pt>
                <c:pt idx="19695">
                  <c:v>27399</c:v>
                </c:pt>
                <c:pt idx="19696">
                  <c:v>27400</c:v>
                </c:pt>
                <c:pt idx="19697">
                  <c:v>27401</c:v>
                </c:pt>
                <c:pt idx="19698">
                  <c:v>27402</c:v>
                </c:pt>
                <c:pt idx="19699">
                  <c:v>27403</c:v>
                </c:pt>
                <c:pt idx="19700">
                  <c:v>27404</c:v>
                </c:pt>
                <c:pt idx="19701">
                  <c:v>27405</c:v>
                </c:pt>
                <c:pt idx="19702">
                  <c:v>27406</c:v>
                </c:pt>
                <c:pt idx="19703">
                  <c:v>27407</c:v>
                </c:pt>
                <c:pt idx="19704">
                  <c:v>27408</c:v>
                </c:pt>
                <c:pt idx="19705">
                  <c:v>27409</c:v>
                </c:pt>
                <c:pt idx="19706">
                  <c:v>27410</c:v>
                </c:pt>
                <c:pt idx="19707">
                  <c:v>27411</c:v>
                </c:pt>
                <c:pt idx="19708">
                  <c:v>27412</c:v>
                </c:pt>
                <c:pt idx="19709">
                  <c:v>27413</c:v>
                </c:pt>
                <c:pt idx="19710">
                  <c:v>27414</c:v>
                </c:pt>
                <c:pt idx="19711">
                  <c:v>27415</c:v>
                </c:pt>
                <c:pt idx="19712">
                  <c:v>27416</c:v>
                </c:pt>
                <c:pt idx="19713">
                  <c:v>27417</c:v>
                </c:pt>
                <c:pt idx="19714">
                  <c:v>27418</c:v>
                </c:pt>
                <c:pt idx="19715">
                  <c:v>27419</c:v>
                </c:pt>
                <c:pt idx="19716">
                  <c:v>27420</c:v>
                </c:pt>
                <c:pt idx="19717">
                  <c:v>27421</c:v>
                </c:pt>
                <c:pt idx="19718">
                  <c:v>27422</c:v>
                </c:pt>
                <c:pt idx="19719">
                  <c:v>27423</c:v>
                </c:pt>
                <c:pt idx="19720">
                  <c:v>27424</c:v>
                </c:pt>
                <c:pt idx="19721">
                  <c:v>27425</c:v>
                </c:pt>
                <c:pt idx="19722">
                  <c:v>27426</c:v>
                </c:pt>
                <c:pt idx="19723">
                  <c:v>27427</c:v>
                </c:pt>
                <c:pt idx="19724">
                  <c:v>27428</c:v>
                </c:pt>
                <c:pt idx="19725">
                  <c:v>27429</c:v>
                </c:pt>
                <c:pt idx="19726">
                  <c:v>27430</c:v>
                </c:pt>
                <c:pt idx="19727">
                  <c:v>27431</c:v>
                </c:pt>
                <c:pt idx="19728">
                  <c:v>27432</c:v>
                </c:pt>
                <c:pt idx="19729">
                  <c:v>27433</c:v>
                </c:pt>
                <c:pt idx="19730">
                  <c:v>27434</c:v>
                </c:pt>
                <c:pt idx="19731">
                  <c:v>27435</c:v>
                </c:pt>
                <c:pt idx="19732">
                  <c:v>27436</c:v>
                </c:pt>
                <c:pt idx="19733">
                  <c:v>27437</c:v>
                </c:pt>
                <c:pt idx="19734">
                  <c:v>27438</c:v>
                </c:pt>
                <c:pt idx="19735">
                  <c:v>27439</c:v>
                </c:pt>
                <c:pt idx="19736">
                  <c:v>27440</c:v>
                </c:pt>
                <c:pt idx="19737">
                  <c:v>27441</c:v>
                </c:pt>
                <c:pt idx="19738">
                  <c:v>27442</c:v>
                </c:pt>
                <c:pt idx="19739">
                  <c:v>27443</c:v>
                </c:pt>
                <c:pt idx="19740">
                  <c:v>27444</c:v>
                </c:pt>
                <c:pt idx="19741">
                  <c:v>27445</c:v>
                </c:pt>
                <c:pt idx="19742">
                  <c:v>27446</c:v>
                </c:pt>
                <c:pt idx="19743">
                  <c:v>27447</c:v>
                </c:pt>
                <c:pt idx="19744">
                  <c:v>27448</c:v>
                </c:pt>
                <c:pt idx="19745">
                  <c:v>27449</c:v>
                </c:pt>
                <c:pt idx="19746">
                  <c:v>27450</c:v>
                </c:pt>
                <c:pt idx="19747">
                  <c:v>27451</c:v>
                </c:pt>
                <c:pt idx="19748">
                  <c:v>27452</c:v>
                </c:pt>
                <c:pt idx="19749">
                  <c:v>27453</c:v>
                </c:pt>
                <c:pt idx="19750">
                  <c:v>27454</c:v>
                </c:pt>
                <c:pt idx="19751">
                  <c:v>27455</c:v>
                </c:pt>
                <c:pt idx="19752">
                  <c:v>27456</c:v>
                </c:pt>
                <c:pt idx="19753">
                  <c:v>27457</c:v>
                </c:pt>
                <c:pt idx="19754">
                  <c:v>27458</c:v>
                </c:pt>
                <c:pt idx="19755">
                  <c:v>27459</c:v>
                </c:pt>
                <c:pt idx="19756">
                  <c:v>27460</c:v>
                </c:pt>
                <c:pt idx="19757">
                  <c:v>27461</c:v>
                </c:pt>
                <c:pt idx="19758">
                  <c:v>27462</c:v>
                </c:pt>
                <c:pt idx="19759">
                  <c:v>27463</c:v>
                </c:pt>
                <c:pt idx="19760">
                  <c:v>27464</c:v>
                </c:pt>
                <c:pt idx="19761">
                  <c:v>27465</c:v>
                </c:pt>
                <c:pt idx="19762">
                  <c:v>27466</c:v>
                </c:pt>
                <c:pt idx="19763">
                  <c:v>27467</c:v>
                </c:pt>
                <c:pt idx="19764">
                  <c:v>27468</c:v>
                </c:pt>
                <c:pt idx="19765">
                  <c:v>27469</c:v>
                </c:pt>
                <c:pt idx="19766">
                  <c:v>27470</c:v>
                </c:pt>
                <c:pt idx="19767">
                  <c:v>27471</c:v>
                </c:pt>
                <c:pt idx="19768">
                  <c:v>27472</c:v>
                </c:pt>
                <c:pt idx="19769">
                  <c:v>27473</c:v>
                </c:pt>
                <c:pt idx="19770">
                  <c:v>27474</c:v>
                </c:pt>
                <c:pt idx="19771">
                  <c:v>27475</c:v>
                </c:pt>
                <c:pt idx="19772">
                  <c:v>27476</c:v>
                </c:pt>
                <c:pt idx="19773">
                  <c:v>27477</c:v>
                </c:pt>
                <c:pt idx="19774">
                  <c:v>27478</c:v>
                </c:pt>
                <c:pt idx="19775">
                  <c:v>27479</c:v>
                </c:pt>
                <c:pt idx="19776">
                  <c:v>27480</c:v>
                </c:pt>
                <c:pt idx="19777">
                  <c:v>27481</c:v>
                </c:pt>
                <c:pt idx="19778">
                  <c:v>27482</c:v>
                </c:pt>
                <c:pt idx="19779">
                  <c:v>27483</c:v>
                </c:pt>
                <c:pt idx="19780">
                  <c:v>27484</c:v>
                </c:pt>
                <c:pt idx="19781">
                  <c:v>27485</c:v>
                </c:pt>
                <c:pt idx="19782">
                  <c:v>27486</c:v>
                </c:pt>
                <c:pt idx="19783">
                  <c:v>27487</c:v>
                </c:pt>
                <c:pt idx="19784">
                  <c:v>27488</c:v>
                </c:pt>
                <c:pt idx="19785">
                  <c:v>27489</c:v>
                </c:pt>
                <c:pt idx="19786">
                  <c:v>27490</c:v>
                </c:pt>
                <c:pt idx="19787">
                  <c:v>27491</c:v>
                </c:pt>
                <c:pt idx="19788">
                  <c:v>27492</c:v>
                </c:pt>
                <c:pt idx="19789">
                  <c:v>27493</c:v>
                </c:pt>
                <c:pt idx="19790">
                  <c:v>27494</c:v>
                </c:pt>
                <c:pt idx="19791">
                  <c:v>27495</c:v>
                </c:pt>
                <c:pt idx="19792">
                  <c:v>27496</c:v>
                </c:pt>
                <c:pt idx="19793">
                  <c:v>27497</c:v>
                </c:pt>
                <c:pt idx="19794">
                  <c:v>27498</c:v>
                </c:pt>
                <c:pt idx="19795">
                  <c:v>27499</c:v>
                </c:pt>
                <c:pt idx="19796">
                  <c:v>27500</c:v>
                </c:pt>
                <c:pt idx="19797">
                  <c:v>27501</c:v>
                </c:pt>
                <c:pt idx="19798">
                  <c:v>27502</c:v>
                </c:pt>
                <c:pt idx="19799">
                  <c:v>27503</c:v>
                </c:pt>
                <c:pt idx="19800">
                  <c:v>27504</c:v>
                </c:pt>
                <c:pt idx="19801">
                  <c:v>27505</c:v>
                </c:pt>
                <c:pt idx="19802">
                  <c:v>27506</c:v>
                </c:pt>
                <c:pt idx="19803">
                  <c:v>27507</c:v>
                </c:pt>
                <c:pt idx="19804">
                  <c:v>27508</c:v>
                </c:pt>
                <c:pt idx="19805">
                  <c:v>27509</c:v>
                </c:pt>
                <c:pt idx="19806">
                  <c:v>27510</c:v>
                </c:pt>
                <c:pt idx="19807">
                  <c:v>27511</c:v>
                </c:pt>
                <c:pt idx="19808">
                  <c:v>27512</c:v>
                </c:pt>
                <c:pt idx="19809">
                  <c:v>27513</c:v>
                </c:pt>
                <c:pt idx="19810">
                  <c:v>27514</c:v>
                </c:pt>
                <c:pt idx="19811">
                  <c:v>27515</c:v>
                </c:pt>
                <c:pt idx="19812">
                  <c:v>27516</c:v>
                </c:pt>
                <c:pt idx="19813">
                  <c:v>27517</c:v>
                </c:pt>
                <c:pt idx="19814">
                  <c:v>27518</c:v>
                </c:pt>
                <c:pt idx="19815">
                  <c:v>27519</c:v>
                </c:pt>
                <c:pt idx="19816">
                  <c:v>27520</c:v>
                </c:pt>
                <c:pt idx="19817">
                  <c:v>27521</c:v>
                </c:pt>
                <c:pt idx="19818">
                  <c:v>27522</c:v>
                </c:pt>
                <c:pt idx="19819">
                  <c:v>27523</c:v>
                </c:pt>
                <c:pt idx="19820">
                  <c:v>27524</c:v>
                </c:pt>
                <c:pt idx="19821">
                  <c:v>27525</c:v>
                </c:pt>
                <c:pt idx="19822">
                  <c:v>27526</c:v>
                </c:pt>
                <c:pt idx="19823">
                  <c:v>27527</c:v>
                </c:pt>
                <c:pt idx="19824">
                  <c:v>27528</c:v>
                </c:pt>
                <c:pt idx="19825">
                  <c:v>27529</c:v>
                </c:pt>
                <c:pt idx="19826">
                  <c:v>27530</c:v>
                </c:pt>
                <c:pt idx="19827">
                  <c:v>27531</c:v>
                </c:pt>
                <c:pt idx="19828">
                  <c:v>27532</c:v>
                </c:pt>
                <c:pt idx="19829">
                  <c:v>27533</c:v>
                </c:pt>
                <c:pt idx="19830">
                  <c:v>27534</c:v>
                </c:pt>
                <c:pt idx="19831">
                  <c:v>27535</c:v>
                </c:pt>
                <c:pt idx="19832">
                  <c:v>27536</c:v>
                </c:pt>
                <c:pt idx="19833">
                  <c:v>27537</c:v>
                </c:pt>
                <c:pt idx="19834">
                  <c:v>27538</c:v>
                </c:pt>
                <c:pt idx="19835">
                  <c:v>27539</c:v>
                </c:pt>
                <c:pt idx="19836">
                  <c:v>27540</c:v>
                </c:pt>
                <c:pt idx="19837">
                  <c:v>27541</c:v>
                </c:pt>
                <c:pt idx="19838">
                  <c:v>27542</c:v>
                </c:pt>
                <c:pt idx="19839">
                  <c:v>27543</c:v>
                </c:pt>
                <c:pt idx="19840">
                  <c:v>27544</c:v>
                </c:pt>
                <c:pt idx="19841">
                  <c:v>27545</c:v>
                </c:pt>
                <c:pt idx="19842">
                  <c:v>27546</c:v>
                </c:pt>
                <c:pt idx="19843">
                  <c:v>27547</c:v>
                </c:pt>
                <c:pt idx="19844">
                  <c:v>27548</c:v>
                </c:pt>
                <c:pt idx="19845">
                  <c:v>27549</c:v>
                </c:pt>
                <c:pt idx="19846">
                  <c:v>27550</c:v>
                </c:pt>
                <c:pt idx="19847">
                  <c:v>27551</c:v>
                </c:pt>
                <c:pt idx="19848">
                  <c:v>27552</c:v>
                </c:pt>
                <c:pt idx="19849">
                  <c:v>27553</c:v>
                </c:pt>
                <c:pt idx="19850">
                  <c:v>27554</c:v>
                </c:pt>
                <c:pt idx="19851">
                  <c:v>27555</c:v>
                </c:pt>
                <c:pt idx="19852">
                  <c:v>27556</c:v>
                </c:pt>
                <c:pt idx="19853">
                  <c:v>27557</c:v>
                </c:pt>
                <c:pt idx="19854">
                  <c:v>27558</c:v>
                </c:pt>
                <c:pt idx="19855">
                  <c:v>27559</c:v>
                </c:pt>
                <c:pt idx="19856">
                  <c:v>27560</c:v>
                </c:pt>
                <c:pt idx="19857">
                  <c:v>27561</c:v>
                </c:pt>
                <c:pt idx="19858">
                  <c:v>27562</c:v>
                </c:pt>
                <c:pt idx="19859">
                  <c:v>27563</c:v>
                </c:pt>
                <c:pt idx="19860">
                  <c:v>27564</c:v>
                </c:pt>
                <c:pt idx="19861">
                  <c:v>27565</c:v>
                </c:pt>
                <c:pt idx="19862">
                  <c:v>27566</c:v>
                </c:pt>
                <c:pt idx="19863">
                  <c:v>27567</c:v>
                </c:pt>
                <c:pt idx="19864">
                  <c:v>27568</c:v>
                </c:pt>
                <c:pt idx="19865">
                  <c:v>27569</c:v>
                </c:pt>
                <c:pt idx="19866">
                  <c:v>27570</c:v>
                </c:pt>
                <c:pt idx="19867">
                  <c:v>27571</c:v>
                </c:pt>
                <c:pt idx="19868">
                  <c:v>27572</c:v>
                </c:pt>
                <c:pt idx="19869">
                  <c:v>27573</c:v>
                </c:pt>
                <c:pt idx="19870">
                  <c:v>27574</c:v>
                </c:pt>
                <c:pt idx="19871">
                  <c:v>27575</c:v>
                </c:pt>
                <c:pt idx="19872">
                  <c:v>27576</c:v>
                </c:pt>
                <c:pt idx="19873">
                  <c:v>27577</c:v>
                </c:pt>
                <c:pt idx="19874">
                  <c:v>27578</c:v>
                </c:pt>
                <c:pt idx="19875">
                  <c:v>27579</c:v>
                </c:pt>
                <c:pt idx="19876">
                  <c:v>27580</c:v>
                </c:pt>
                <c:pt idx="19877">
                  <c:v>27581</c:v>
                </c:pt>
                <c:pt idx="19878">
                  <c:v>27582</c:v>
                </c:pt>
                <c:pt idx="19879">
                  <c:v>27583</c:v>
                </c:pt>
                <c:pt idx="19880">
                  <c:v>27584</c:v>
                </c:pt>
                <c:pt idx="19881">
                  <c:v>27585</c:v>
                </c:pt>
                <c:pt idx="19882">
                  <c:v>27586</c:v>
                </c:pt>
                <c:pt idx="19883">
                  <c:v>27587</c:v>
                </c:pt>
                <c:pt idx="19884">
                  <c:v>27588</c:v>
                </c:pt>
                <c:pt idx="19885">
                  <c:v>27589</c:v>
                </c:pt>
                <c:pt idx="19886">
                  <c:v>27590</c:v>
                </c:pt>
                <c:pt idx="19887">
                  <c:v>27591</c:v>
                </c:pt>
                <c:pt idx="19888">
                  <c:v>27592</c:v>
                </c:pt>
                <c:pt idx="19889">
                  <c:v>27593</c:v>
                </c:pt>
                <c:pt idx="19890">
                  <c:v>27594</c:v>
                </c:pt>
                <c:pt idx="19891">
                  <c:v>27595</c:v>
                </c:pt>
                <c:pt idx="19892">
                  <c:v>27596</c:v>
                </c:pt>
                <c:pt idx="19893">
                  <c:v>27597</c:v>
                </c:pt>
                <c:pt idx="19894">
                  <c:v>27598</c:v>
                </c:pt>
                <c:pt idx="19895">
                  <c:v>27599</c:v>
                </c:pt>
                <c:pt idx="19896">
                  <c:v>27600</c:v>
                </c:pt>
                <c:pt idx="19897">
                  <c:v>27601</c:v>
                </c:pt>
                <c:pt idx="19898">
                  <c:v>27602</c:v>
                </c:pt>
                <c:pt idx="19899">
                  <c:v>27603</c:v>
                </c:pt>
                <c:pt idx="19900">
                  <c:v>27604</c:v>
                </c:pt>
                <c:pt idx="19901">
                  <c:v>27605</c:v>
                </c:pt>
                <c:pt idx="19902">
                  <c:v>27606</c:v>
                </c:pt>
                <c:pt idx="19903">
                  <c:v>27607</c:v>
                </c:pt>
                <c:pt idx="19904">
                  <c:v>27608</c:v>
                </c:pt>
                <c:pt idx="19905">
                  <c:v>27609</c:v>
                </c:pt>
                <c:pt idx="19906">
                  <c:v>27610</c:v>
                </c:pt>
                <c:pt idx="19907">
                  <c:v>27611</c:v>
                </c:pt>
                <c:pt idx="19908">
                  <c:v>27612</c:v>
                </c:pt>
                <c:pt idx="19909">
                  <c:v>27613</c:v>
                </c:pt>
                <c:pt idx="19910">
                  <c:v>27614</c:v>
                </c:pt>
                <c:pt idx="19911">
                  <c:v>27615</c:v>
                </c:pt>
                <c:pt idx="19912">
                  <c:v>27616</c:v>
                </c:pt>
                <c:pt idx="19913">
                  <c:v>27617</c:v>
                </c:pt>
                <c:pt idx="19914">
                  <c:v>27618</c:v>
                </c:pt>
                <c:pt idx="19915">
                  <c:v>27619</c:v>
                </c:pt>
                <c:pt idx="19916">
                  <c:v>27620</c:v>
                </c:pt>
                <c:pt idx="19917">
                  <c:v>27621</c:v>
                </c:pt>
                <c:pt idx="19918">
                  <c:v>27622</c:v>
                </c:pt>
                <c:pt idx="19919">
                  <c:v>27623</c:v>
                </c:pt>
                <c:pt idx="19920">
                  <c:v>27624</c:v>
                </c:pt>
                <c:pt idx="19921">
                  <c:v>27625</c:v>
                </c:pt>
                <c:pt idx="19922">
                  <c:v>27626</c:v>
                </c:pt>
                <c:pt idx="19923">
                  <c:v>27627</c:v>
                </c:pt>
                <c:pt idx="19924">
                  <c:v>27628</c:v>
                </c:pt>
                <c:pt idx="19925">
                  <c:v>27629</c:v>
                </c:pt>
                <c:pt idx="19926">
                  <c:v>27630</c:v>
                </c:pt>
                <c:pt idx="19927">
                  <c:v>27631</c:v>
                </c:pt>
                <c:pt idx="19928">
                  <c:v>27632</c:v>
                </c:pt>
                <c:pt idx="19929">
                  <c:v>27633</c:v>
                </c:pt>
                <c:pt idx="19930">
                  <c:v>27634</c:v>
                </c:pt>
                <c:pt idx="19931">
                  <c:v>27635</c:v>
                </c:pt>
                <c:pt idx="19932">
                  <c:v>27636</c:v>
                </c:pt>
                <c:pt idx="19933">
                  <c:v>27637</c:v>
                </c:pt>
                <c:pt idx="19934">
                  <c:v>27638</c:v>
                </c:pt>
                <c:pt idx="19935">
                  <c:v>27639</c:v>
                </c:pt>
                <c:pt idx="19936">
                  <c:v>27640</c:v>
                </c:pt>
                <c:pt idx="19937">
                  <c:v>27641</c:v>
                </c:pt>
                <c:pt idx="19938">
                  <c:v>27642</c:v>
                </c:pt>
                <c:pt idx="19939">
                  <c:v>27643</c:v>
                </c:pt>
                <c:pt idx="19940">
                  <c:v>27644</c:v>
                </c:pt>
                <c:pt idx="19941">
                  <c:v>27645</c:v>
                </c:pt>
                <c:pt idx="19942">
                  <c:v>27646</c:v>
                </c:pt>
                <c:pt idx="19943">
                  <c:v>27647</c:v>
                </c:pt>
                <c:pt idx="19944">
                  <c:v>27648</c:v>
                </c:pt>
                <c:pt idx="19945">
                  <c:v>27649</c:v>
                </c:pt>
                <c:pt idx="19946">
                  <c:v>27650</c:v>
                </c:pt>
                <c:pt idx="19947">
                  <c:v>27651</c:v>
                </c:pt>
                <c:pt idx="19948">
                  <c:v>27652</c:v>
                </c:pt>
                <c:pt idx="19949">
                  <c:v>27653</c:v>
                </c:pt>
                <c:pt idx="19950">
                  <c:v>27654</c:v>
                </c:pt>
                <c:pt idx="19951">
                  <c:v>27655</c:v>
                </c:pt>
                <c:pt idx="19952">
                  <c:v>27656</c:v>
                </c:pt>
                <c:pt idx="19953">
                  <c:v>27657</c:v>
                </c:pt>
                <c:pt idx="19954">
                  <c:v>27658</c:v>
                </c:pt>
                <c:pt idx="19955">
                  <c:v>27659</c:v>
                </c:pt>
                <c:pt idx="19956">
                  <c:v>27660</c:v>
                </c:pt>
                <c:pt idx="19957">
                  <c:v>27661</c:v>
                </c:pt>
                <c:pt idx="19958">
                  <c:v>27662</c:v>
                </c:pt>
                <c:pt idx="19959">
                  <c:v>27663</c:v>
                </c:pt>
                <c:pt idx="19960">
                  <c:v>27664</c:v>
                </c:pt>
                <c:pt idx="19961">
                  <c:v>27665</c:v>
                </c:pt>
                <c:pt idx="19962">
                  <c:v>27666</c:v>
                </c:pt>
                <c:pt idx="19963">
                  <c:v>27667</c:v>
                </c:pt>
                <c:pt idx="19964">
                  <c:v>27668</c:v>
                </c:pt>
                <c:pt idx="19965">
                  <c:v>27669</c:v>
                </c:pt>
                <c:pt idx="19966">
                  <c:v>27670</c:v>
                </c:pt>
                <c:pt idx="19967">
                  <c:v>27671</c:v>
                </c:pt>
                <c:pt idx="19968">
                  <c:v>27672</c:v>
                </c:pt>
                <c:pt idx="19969">
                  <c:v>27673</c:v>
                </c:pt>
                <c:pt idx="19970">
                  <c:v>27674</c:v>
                </c:pt>
                <c:pt idx="19971">
                  <c:v>27675</c:v>
                </c:pt>
                <c:pt idx="19972">
                  <c:v>27676</c:v>
                </c:pt>
                <c:pt idx="19973">
                  <c:v>27677</c:v>
                </c:pt>
                <c:pt idx="19974">
                  <c:v>27678</c:v>
                </c:pt>
                <c:pt idx="19975">
                  <c:v>27679</c:v>
                </c:pt>
                <c:pt idx="19976">
                  <c:v>27680</c:v>
                </c:pt>
                <c:pt idx="19977">
                  <c:v>27681</c:v>
                </c:pt>
                <c:pt idx="19978">
                  <c:v>27682</c:v>
                </c:pt>
                <c:pt idx="19979">
                  <c:v>27683</c:v>
                </c:pt>
                <c:pt idx="19980">
                  <c:v>27684</c:v>
                </c:pt>
                <c:pt idx="19981">
                  <c:v>27685</c:v>
                </c:pt>
                <c:pt idx="19982">
                  <c:v>27686</c:v>
                </c:pt>
                <c:pt idx="19983">
                  <c:v>27687</c:v>
                </c:pt>
                <c:pt idx="19984">
                  <c:v>27688</c:v>
                </c:pt>
                <c:pt idx="19985">
                  <c:v>27689</c:v>
                </c:pt>
                <c:pt idx="19986">
                  <c:v>27690</c:v>
                </c:pt>
                <c:pt idx="19987">
                  <c:v>27691</c:v>
                </c:pt>
                <c:pt idx="19988">
                  <c:v>27692</c:v>
                </c:pt>
                <c:pt idx="19989">
                  <c:v>27693</c:v>
                </c:pt>
                <c:pt idx="19990">
                  <c:v>27694</c:v>
                </c:pt>
                <c:pt idx="19991">
                  <c:v>27695</c:v>
                </c:pt>
                <c:pt idx="19992">
                  <c:v>27696</c:v>
                </c:pt>
                <c:pt idx="19993">
                  <c:v>27697</c:v>
                </c:pt>
                <c:pt idx="19994">
                  <c:v>27698</c:v>
                </c:pt>
                <c:pt idx="19995">
                  <c:v>27699</c:v>
                </c:pt>
                <c:pt idx="19996">
                  <c:v>27700</c:v>
                </c:pt>
                <c:pt idx="19997">
                  <c:v>27701</c:v>
                </c:pt>
                <c:pt idx="19998">
                  <c:v>27702</c:v>
                </c:pt>
                <c:pt idx="19999">
                  <c:v>27703</c:v>
                </c:pt>
                <c:pt idx="20000">
                  <c:v>27704</c:v>
                </c:pt>
                <c:pt idx="20001">
                  <c:v>27705</c:v>
                </c:pt>
                <c:pt idx="20002">
                  <c:v>27706</c:v>
                </c:pt>
                <c:pt idx="20003">
                  <c:v>27707</c:v>
                </c:pt>
                <c:pt idx="20004">
                  <c:v>27708</c:v>
                </c:pt>
                <c:pt idx="20005">
                  <c:v>27709</c:v>
                </c:pt>
                <c:pt idx="20006">
                  <c:v>27710</c:v>
                </c:pt>
                <c:pt idx="20007">
                  <c:v>27711</c:v>
                </c:pt>
                <c:pt idx="20008">
                  <c:v>27712</c:v>
                </c:pt>
                <c:pt idx="20009">
                  <c:v>27713</c:v>
                </c:pt>
                <c:pt idx="20010">
                  <c:v>27714</c:v>
                </c:pt>
                <c:pt idx="20011">
                  <c:v>27715</c:v>
                </c:pt>
                <c:pt idx="20012">
                  <c:v>27716</c:v>
                </c:pt>
                <c:pt idx="20013">
                  <c:v>27717</c:v>
                </c:pt>
                <c:pt idx="20014">
                  <c:v>27718</c:v>
                </c:pt>
                <c:pt idx="20015">
                  <c:v>27719</c:v>
                </c:pt>
                <c:pt idx="20016">
                  <c:v>27720</c:v>
                </c:pt>
                <c:pt idx="20017">
                  <c:v>27721</c:v>
                </c:pt>
                <c:pt idx="20018">
                  <c:v>27722</c:v>
                </c:pt>
                <c:pt idx="20019">
                  <c:v>27723</c:v>
                </c:pt>
                <c:pt idx="20020">
                  <c:v>27724</c:v>
                </c:pt>
                <c:pt idx="20021">
                  <c:v>27725</c:v>
                </c:pt>
                <c:pt idx="20022">
                  <c:v>27726</c:v>
                </c:pt>
                <c:pt idx="20023">
                  <c:v>27727</c:v>
                </c:pt>
                <c:pt idx="20024">
                  <c:v>27728</c:v>
                </c:pt>
                <c:pt idx="20025">
                  <c:v>27729</c:v>
                </c:pt>
                <c:pt idx="20026">
                  <c:v>27730</c:v>
                </c:pt>
                <c:pt idx="20027">
                  <c:v>27731</c:v>
                </c:pt>
                <c:pt idx="20028">
                  <c:v>27732</c:v>
                </c:pt>
                <c:pt idx="20029">
                  <c:v>27733</c:v>
                </c:pt>
                <c:pt idx="20030">
                  <c:v>27734</c:v>
                </c:pt>
                <c:pt idx="20031">
                  <c:v>27735</c:v>
                </c:pt>
                <c:pt idx="20032">
                  <c:v>27736</c:v>
                </c:pt>
                <c:pt idx="20033">
                  <c:v>27737</c:v>
                </c:pt>
                <c:pt idx="20034">
                  <c:v>27738</c:v>
                </c:pt>
                <c:pt idx="20035">
                  <c:v>27739</c:v>
                </c:pt>
                <c:pt idx="20036">
                  <c:v>27740</c:v>
                </c:pt>
                <c:pt idx="20037">
                  <c:v>27741</c:v>
                </c:pt>
                <c:pt idx="20038">
                  <c:v>27742</c:v>
                </c:pt>
                <c:pt idx="20039">
                  <c:v>27743</c:v>
                </c:pt>
                <c:pt idx="20040">
                  <c:v>27744</c:v>
                </c:pt>
                <c:pt idx="20041">
                  <c:v>27745</c:v>
                </c:pt>
                <c:pt idx="20042">
                  <c:v>27746</c:v>
                </c:pt>
                <c:pt idx="20043">
                  <c:v>27747</c:v>
                </c:pt>
                <c:pt idx="20044">
                  <c:v>27748</c:v>
                </c:pt>
                <c:pt idx="20045">
                  <c:v>27749</c:v>
                </c:pt>
                <c:pt idx="20046">
                  <c:v>27750</c:v>
                </c:pt>
                <c:pt idx="20047">
                  <c:v>27751</c:v>
                </c:pt>
                <c:pt idx="20048">
                  <c:v>27752</c:v>
                </c:pt>
                <c:pt idx="20049">
                  <c:v>27753</c:v>
                </c:pt>
                <c:pt idx="20050">
                  <c:v>27754</c:v>
                </c:pt>
                <c:pt idx="20051">
                  <c:v>27755</c:v>
                </c:pt>
                <c:pt idx="20052">
                  <c:v>27756</c:v>
                </c:pt>
                <c:pt idx="20053">
                  <c:v>27757</c:v>
                </c:pt>
                <c:pt idx="20054">
                  <c:v>27758</c:v>
                </c:pt>
                <c:pt idx="20055">
                  <c:v>27759</c:v>
                </c:pt>
                <c:pt idx="20056">
                  <c:v>27760</c:v>
                </c:pt>
                <c:pt idx="20057">
                  <c:v>27761</c:v>
                </c:pt>
                <c:pt idx="20058">
                  <c:v>27762</c:v>
                </c:pt>
                <c:pt idx="20059">
                  <c:v>27763</c:v>
                </c:pt>
                <c:pt idx="20060">
                  <c:v>27764</c:v>
                </c:pt>
                <c:pt idx="20061">
                  <c:v>27765</c:v>
                </c:pt>
                <c:pt idx="20062">
                  <c:v>27766</c:v>
                </c:pt>
                <c:pt idx="20063">
                  <c:v>27767</c:v>
                </c:pt>
                <c:pt idx="20064">
                  <c:v>27768</c:v>
                </c:pt>
                <c:pt idx="20065">
                  <c:v>27769</c:v>
                </c:pt>
                <c:pt idx="20066">
                  <c:v>27770</c:v>
                </c:pt>
                <c:pt idx="20067">
                  <c:v>27771</c:v>
                </c:pt>
                <c:pt idx="20068">
                  <c:v>27772</c:v>
                </c:pt>
                <c:pt idx="20069">
                  <c:v>27773</c:v>
                </c:pt>
                <c:pt idx="20070">
                  <c:v>27774</c:v>
                </c:pt>
                <c:pt idx="20071">
                  <c:v>27775</c:v>
                </c:pt>
                <c:pt idx="20072">
                  <c:v>27776</c:v>
                </c:pt>
                <c:pt idx="20073">
                  <c:v>27777</c:v>
                </c:pt>
                <c:pt idx="20074">
                  <c:v>27778</c:v>
                </c:pt>
                <c:pt idx="20075">
                  <c:v>27779</c:v>
                </c:pt>
                <c:pt idx="20076">
                  <c:v>27780</c:v>
                </c:pt>
                <c:pt idx="20077">
                  <c:v>27781</c:v>
                </c:pt>
                <c:pt idx="20078">
                  <c:v>27782</c:v>
                </c:pt>
                <c:pt idx="20079">
                  <c:v>27783</c:v>
                </c:pt>
                <c:pt idx="20080">
                  <c:v>27784</c:v>
                </c:pt>
                <c:pt idx="20081">
                  <c:v>27785</c:v>
                </c:pt>
                <c:pt idx="20082">
                  <c:v>27786</c:v>
                </c:pt>
                <c:pt idx="20083">
                  <c:v>27787</c:v>
                </c:pt>
                <c:pt idx="20084">
                  <c:v>27788</c:v>
                </c:pt>
                <c:pt idx="20085">
                  <c:v>27789</c:v>
                </c:pt>
                <c:pt idx="20086">
                  <c:v>27790</c:v>
                </c:pt>
                <c:pt idx="20087">
                  <c:v>27791</c:v>
                </c:pt>
                <c:pt idx="20088">
                  <c:v>27792</c:v>
                </c:pt>
                <c:pt idx="20089">
                  <c:v>27793</c:v>
                </c:pt>
                <c:pt idx="20090">
                  <c:v>27794</c:v>
                </c:pt>
                <c:pt idx="20091">
                  <c:v>27795</c:v>
                </c:pt>
                <c:pt idx="20092">
                  <c:v>27796</c:v>
                </c:pt>
                <c:pt idx="20093">
                  <c:v>27797</c:v>
                </c:pt>
                <c:pt idx="20094">
                  <c:v>27798</c:v>
                </c:pt>
                <c:pt idx="20095">
                  <c:v>27799</c:v>
                </c:pt>
                <c:pt idx="20096">
                  <c:v>27800</c:v>
                </c:pt>
                <c:pt idx="20097">
                  <c:v>27801</c:v>
                </c:pt>
                <c:pt idx="20098">
                  <c:v>27802</c:v>
                </c:pt>
                <c:pt idx="20099">
                  <c:v>27803</c:v>
                </c:pt>
                <c:pt idx="20100">
                  <c:v>27804</c:v>
                </c:pt>
                <c:pt idx="20101">
                  <c:v>27805</c:v>
                </c:pt>
                <c:pt idx="20102">
                  <c:v>27806</c:v>
                </c:pt>
                <c:pt idx="20103">
                  <c:v>27807</c:v>
                </c:pt>
                <c:pt idx="20104">
                  <c:v>27808</c:v>
                </c:pt>
                <c:pt idx="20105">
                  <c:v>27809</c:v>
                </c:pt>
                <c:pt idx="20106">
                  <c:v>27810</c:v>
                </c:pt>
                <c:pt idx="20107">
                  <c:v>27811</c:v>
                </c:pt>
                <c:pt idx="20108">
                  <c:v>27812</c:v>
                </c:pt>
                <c:pt idx="20109">
                  <c:v>27813</c:v>
                </c:pt>
                <c:pt idx="20110">
                  <c:v>27814</c:v>
                </c:pt>
                <c:pt idx="20111">
                  <c:v>27815</c:v>
                </c:pt>
                <c:pt idx="20112">
                  <c:v>27816</c:v>
                </c:pt>
                <c:pt idx="20113">
                  <c:v>27817</c:v>
                </c:pt>
                <c:pt idx="20114">
                  <c:v>27818</c:v>
                </c:pt>
                <c:pt idx="20115">
                  <c:v>27819</c:v>
                </c:pt>
                <c:pt idx="20116">
                  <c:v>27820</c:v>
                </c:pt>
                <c:pt idx="20117">
                  <c:v>27821</c:v>
                </c:pt>
                <c:pt idx="20118">
                  <c:v>27822</c:v>
                </c:pt>
                <c:pt idx="20119">
                  <c:v>27823</c:v>
                </c:pt>
                <c:pt idx="20120">
                  <c:v>27824</c:v>
                </c:pt>
                <c:pt idx="20121">
                  <c:v>27825</c:v>
                </c:pt>
                <c:pt idx="20122">
                  <c:v>27826</c:v>
                </c:pt>
                <c:pt idx="20123">
                  <c:v>27827</c:v>
                </c:pt>
                <c:pt idx="20124">
                  <c:v>27828</c:v>
                </c:pt>
                <c:pt idx="20125">
                  <c:v>27829</c:v>
                </c:pt>
                <c:pt idx="20126">
                  <c:v>27830</c:v>
                </c:pt>
                <c:pt idx="20127">
                  <c:v>27831</c:v>
                </c:pt>
                <c:pt idx="20128">
                  <c:v>27832</c:v>
                </c:pt>
                <c:pt idx="20129">
                  <c:v>27833</c:v>
                </c:pt>
                <c:pt idx="20130">
                  <c:v>27834</c:v>
                </c:pt>
                <c:pt idx="20131">
                  <c:v>27835</c:v>
                </c:pt>
                <c:pt idx="20132">
                  <c:v>27836</c:v>
                </c:pt>
                <c:pt idx="20133">
                  <c:v>27837</c:v>
                </c:pt>
                <c:pt idx="20134">
                  <c:v>27838</c:v>
                </c:pt>
                <c:pt idx="20135">
                  <c:v>27839</c:v>
                </c:pt>
                <c:pt idx="20136">
                  <c:v>27840</c:v>
                </c:pt>
                <c:pt idx="20137">
                  <c:v>27841</c:v>
                </c:pt>
                <c:pt idx="20138">
                  <c:v>27842</c:v>
                </c:pt>
                <c:pt idx="20139">
                  <c:v>27843</c:v>
                </c:pt>
                <c:pt idx="20140">
                  <c:v>27844</c:v>
                </c:pt>
                <c:pt idx="20141">
                  <c:v>27845</c:v>
                </c:pt>
                <c:pt idx="20142">
                  <c:v>27846</c:v>
                </c:pt>
                <c:pt idx="20143">
                  <c:v>27847</c:v>
                </c:pt>
                <c:pt idx="20144">
                  <c:v>27848</c:v>
                </c:pt>
                <c:pt idx="20145">
                  <c:v>27849</c:v>
                </c:pt>
                <c:pt idx="20146">
                  <c:v>27850</c:v>
                </c:pt>
                <c:pt idx="20147">
                  <c:v>27851</c:v>
                </c:pt>
                <c:pt idx="20148">
                  <c:v>27852</c:v>
                </c:pt>
                <c:pt idx="20149">
                  <c:v>27853</c:v>
                </c:pt>
                <c:pt idx="20150">
                  <c:v>27854</c:v>
                </c:pt>
                <c:pt idx="20151">
                  <c:v>27855</c:v>
                </c:pt>
                <c:pt idx="20152">
                  <c:v>27856</c:v>
                </c:pt>
                <c:pt idx="20153">
                  <c:v>27857</c:v>
                </c:pt>
                <c:pt idx="20154">
                  <c:v>27858</c:v>
                </c:pt>
                <c:pt idx="20155">
                  <c:v>27859</c:v>
                </c:pt>
                <c:pt idx="20156">
                  <c:v>27860</c:v>
                </c:pt>
                <c:pt idx="20157">
                  <c:v>27861</c:v>
                </c:pt>
                <c:pt idx="20158">
                  <c:v>27862</c:v>
                </c:pt>
                <c:pt idx="20159">
                  <c:v>27863</c:v>
                </c:pt>
                <c:pt idx="20160">
                  <c:v>27864</c:v>
                </c:pt>
                <c:pt idx="20161">
                  <c:v>27865</c:v>
                </c:pt>
                <c:pt idx="20162">
                  <c:v>27866</c:v>
                </c:pt>
                <c:pt idx="20163">
                  <c:v>27867</c:v>
                </c:pt>
                <c:pt idx="20164">
                  <c:v>27868</c:v>
                </c:pt>
                <c:pt idx="20165">
                  <c:v>27869</c:v>
                </c:pt>
                <c:pt idx="20166">
                  <c:v>27870</c:v>
                </c:pt>
                <c:pt idx="20167">
                  <c:v>27871</c:v>
                </c:pt>
                <c:pt idx="20168">
                  <c:v>27872</c:v>
                </c:pt>
                <c:pt idx="20169">
                  <c:v>27873</c:v>
                </c:pt>
                <c:pt idx="20170">
                  <c:v>27874</c:v>
                </c:pt>
                <c:pt idx="20171">
                  <c:v>27875</c:v>
                </c:pt>
                <c:pt idx="20172">
                  <c:v>27876</c:v>
                </c:pt>
                <c:pt idx="20173">
                  <c:v>27877</c:v>
                </c:pt>
                <c:pt idx="20174">
                  <c:v>27878</c:v>
                </c:pt>
                <c:pt idx="20175">
                  <c:v>27879</c:v>
                </c:pt>
                <c:pt idx="20176">
                  <c:v>27880</c:v>
                </c:pt>
                <c:pt idx="20177">
                  <c:v>27881</c:v>
                </c:pt>
                <c:pt idx="20178">
                  <c:v>27882</c:v>
                </c:pt>
                <c:pt idx="20179">
                  <c:v>27883</c:v>
                </c:pt>
                <c:pt idx="20180">
                  <c:v>27884</c:v>
                </c:pt>
                <c:pt idx="20181">
                  <c:v>27885</c:v>
                </c:pt>
                <c:pt idx="20182">
                  <c:v>27886</c:v>
                </c:pt>
                <c:pt idx="20183">
                  <c:v>27887</c:v>
                </c:pt>
                <c:pt idx="20184">
                  <c:v>27888</c:v>
                </c:pt>
                <c:pt idx="20185">
                  <c:v>27889</c:v>
                </c:pt>
                <c:pt idx="20186">
                  <c:v>27890</c:v>
                </c:pt>
                <c:pt idx="20187">
                  <c:v>27891</c:v>
                </c:pt>
                <c:pt idx="20188">
                  <c:v>27892</c:v>
                </c:pt>
                <c:pt idx="20189">
                  <c:v>27893</c:v>
                </c:pt>
                <c:pt idx="20190">
                  <c:v>27894</c:v>
                </c:pt>
                <c:pt idx="20191">
                  <c:v>27895</c:v>
                </c:pt>
                <c:pt idx="20192">
                  <c:v>27896</c:v>
                </c:pt>
                <c:pt idx="20193">
                  <c:v>27897</c:v>
                </c:pt>
                <c:pt idx="20194">
                  <c:v>27898</c:v>
                </c:pt>
                <c:pt idx="20195">
                  <c:v>27899</c:v>
                </c:pt>
                <c:pt idx="20196">
                  <c:v>27900</c:v>
                </c:pt>
                <c:pt idx="20197">
                  <c:v>27901</c:v>
                </c:pt>
                <c:pt idx="20198">
                  <c:v>27902</c:v>
                </c:pt>
                <c:pt idx="20199">
                  <c:v>27903</c:v>
                </c:pt>
                <c:pt idx="20200">
                  <c:v>27904</c:v>
                </c:pt>
                <c:pt idx="20201">
                  <c:v>27905</c:v>
                </c:pt>
                <c:pt idx="20202">
                  <c:v>27906</c:v>
                </c:pt>
                <c:pt idx="20203">
                  <c:v>27907</c:v>
                </c:pt>
                <c:pt idx="20204">
                  <c:v>27908</c:v>
                </c:pt>
                <c:pt idx="20205">
                  <c:v>27909</c:v>
                </c:pt>
                <c:pt idx="20206">
                  <c:v>27910</c:v>
                </c:pt>
                <c:pt idx="20207">
                  <c:v>27911</c:v>
                </c:pt>
                <c:pt idx="20208">
                  <c:v>27912</c:v>
                </c:pt>
                <c:pt idx="20209">
                  <c:v>27913</c:v>
                </c:pt>
                <c:pt idx="20210">
                  <c:v>27914</c:v>
                </c:pt>
                <c:pt idx="20211">
                  <c:v>27915</c:v>
                </c:pt>
                <c:pt idx="20212">
                  <c:v>27916</c:v>
                </c:pt>
                <c:pt idx="20213">
                  <c:v>27917</c:v>
                </c:pt>
                <c:pt idx="20214">
                  <c:v>27918</c:v>
                </c:pt>
                <c:pt idx="20215">
                  <c:v>27919</c:v>
                </c:pt>
                <c:pt idx="20216">
                  <c:v>27920</c:v>
                </c:pt>
                <c:pt idx="20217">
                  <c:v>27921</c:v>
                </c:pt>
                <c:pt idx="20218">
                  <c:v>27922</c:v>
                </c:pt>
                <c:pt idx="20219">
                  <c:v>27923</c:v>
                </c:pt>
                <c:pt idx="20220">
                  <c:v>27924</c:v>
                </c:pt>
                <c:pt idx="20221">
                  <c:v>27925</c:v>
                </c:pt>
                <c:pt idx="20222">
                  <c:v>27926</c:v>
                </c:pt>
                <c:pt idx="20223">
                  <c:v>27927</c:v>
                </c:pt>
                <c:pt idx="20224">
                  <c:v>27928</c:v>
                </c:pt>
                <c:pt idx="20225">
                  <c:v>27929</c:v>
                </c:pt>
                <c:pt idx="20226">
                  <c:v>27930</c:v>
                </c:pt>
                <c:pt idx="20227">
                  <c:v>27931</c:v>
                </c:pt>
                <c:pt idx="20228">
                  <c:v>27932</c:v>
                </c:pt>
                <c:pt idx="20229">
                  <c:v>27933</c:v>
                </c:pt>
                <c:pt idx="20230">
                  <c:v>27934</c:v>
                </c:pt>
                <c:pt idx="20231">
                  <c:v>27935</c:v>
                </c:pt>
                <c:pt idx="20232">
                  <c:v>27936</c:v>
                </c:pt>
                <c:pt idx="20233">
                  <c:v>27937</c:v>
                </c:pt>
                <c:pt idx="20234">
                  <c:v>27938</c:v>
                </c:pt>
                <c:pt idx="20235">
                  <c:v>27939</c:v>
                </c:pt>
                <c:pt idx="20236">
                  <c:v>27940</c:v>
                </c:pt>
                <c:pt idx="20237">
                  <c:v>27941</c:v>
                </c:pt>
                <c:pt idx="20238">
                  <c:v>27942</c:v>
                </c:pt>
                <c:pt idx="20239">
                  <c:v>27943</c:v>
                </c:pt>
                <c:pt idx="20240">
                  <c:v>27944</c:v>
                </c:pt>
                <c:pt idx="20241">
                  <c:v>27945</c:v>
                </c:pt>
                <c:pt idx="20242">
                  <c:v>27946</c:v>
                </c:pt>
                <c:pt idx="20243">
                  <c:v>27947</c:v>
                </c:pt>
                <c:pt idx="20244">
                  <c:v>27948</c:v>
                </c:pt>
                <c:pt idx="20245">
                  <c:v>27949</c:v>
                </c:pt>
                <c:pt idx="20246">
                  <c:v>27950</c:v>
                </c:pt>
                <c:pt idx="20247">
                  <c:v>27951</c:v>
                </c:pt>
                <c:pt idx="20248">
                  <c:v>27952</c:v>
                </c:pt>
                <c:pt idx="20249">
                  <c:v>27953</c:v>
                </c:pt>
                <c:pt idx="20250">
                  <c:v>27954</c:v>
                </c:pt>
                <c:pt idx="20251">
                  <c:v>27955</c:v>
                </c:pt>
                <c:pt idx="20252">
                  <c:v>27956</c:v>
                </c:pt>
                <c:pt idx="20253">
                  <c:v>27957</c:v>
                </c:pt>
                <c:pt idx="20254">
                  <c:v>27958</c:v>
                </c:pt>
                <c:pt idx="20255">
                  <c:v>27959</c:v>
                </c:pt>
                <c:pt idx="20256">
                  <c:v>27960</c:v>
                </c:pt>
                <c:pt idx="20257">
                  <c:v>27961</c:v>
                </c:pt>
                <c:pt idx="20258">
                  <c:v>27962</c:v>
                </c:pt>
                <c:pt idx="20259">
                  <c:v>27963</c:v>
                </c:pt>
                <c:pt idx="20260">
                  <c:v>27964</c:v>
                </c:pt>
                <c:pt idx="20261">
                  <c:v>27965</c:v>
                </c:pt>
                <c:pt idx="20262">
                  <c:v>27966</c:v>
                </c:pt>
                <c:pt idx="20263">
                  <c:v>27967</c:v>
                </c:pt>
                <c:pt idx="20264">
                  <c:v>27968</c:v>
                </c:pt>
                <c:pt idx="20265">
                  <c:v>27969</c:v>
                </c:pt>
                <c:pt idx="20266">
                  <c:v>27970</c:v>
                </c:pt>
                <c:pt idx="20267">
                  <c:v>27971</c:v>
                </c:pt>
                <c:pt idx="20268">
                  <c:v>27972</c:v>
                </c:pt>
                <c:pt idx="20269">
                  <c:v>27973</c:v>
                </c:pt>
                <c:pt idx="20270">
                  <c:v>27974</c:v>
                </c:pt>
                <c:pt idx="20271">
                  <c:v>27975</c:v>
                </c:pt>
                <c:pt idx="20272">
                  <c:v>27976</c:v>
                </c:pt>
                <c:pt idx="20273">
                  <c:v>27977</c:v>
                </c:pt>
                <c:pt idx="20274">
                  <c:v>27978</c:v>
                </c:pt>
                <c:pt idx="20275">
                  <c:v>27979</c:v>
                </c:pt>
                <c:pt idx="20276">
                  <c:v>27980</c:v>
                </c:pt>
                <c:pt idx="20277">
                  <c:v>27981</c:v>
                </c:pt>
                <c:pt idx="20278">
                  <c:v>27982</c:v>
                </c:pt>
                <c:pt idx="20279">
                  <c:v>27983</c:v>
                </c:pt>
                <c:pt idx="20280">
                  <c:v>27984</c:v>
                </c:pt>
                <c:pt idx="20281">
                  <c:v>27985</c:v>
                </c:pt>
                <c:pt idx="20282">
                  <c:v>27986</c:v>
                </c:pt>
                <c:pt idx="20283">
                  <c:v>27987</c:v>
                </c:pt>
                <c:pt idx="20284">
                  <c:v>27988</c:v>
                </c:pt>
                <c:pt idx="20285">
                  <c:v>27989</c:v>
                </c:pt>
                <c:pt idx="20286">
                  <c:v>27990</c:v>
                </c:pt>
                <c:pt idx="20287">
                  <c:v>27991</c:v>
                </c:pt>
                <c:pt idx="20288">
                  <c:v>27992</c:v>
                </c:pt>
                <c:pt idx="20289">
                  <c:v>27993</c:v>
                </c:pt>
                <c:pt idx="20290">
                  <c:v>27994</c:v>
                </c:pt>
                <c:pt idx="20291">
                  <c:v>27995</c:v>
                </c:pt>
                <c:pt idx="20292">
                  <c:v>27996</c:v>
                </c:pt>
                <c:pt idx="20293">
                  <c:v>27997</c:v>
                </c:pt>
                <c:pt idx="20294">
                  <c:v>27998</c:v>
                </c:pt>
                <c:pt idx="20295">
                  <c:v>27999</c:v>
                </c:pt>
                <c:pt idx="20296">
                  <c:v>28000</c:v>
                </c:pt>
                <c:pt idx="20297">
                  <c:v>28001</c:v>
                </c:pt>
                <c:pt idx="20298">
                  <c:v>28002</c:v>
                </c:pt>
                <c:pt idx="20299">
                  <c:v>28003</c:v>
                </c:pt>
                <c:pt idx="20300">
                  <c:v>28004</c:v>
                </c:pt>
                <c:pt idx="20301">
                  <c:v>28005</c:v>
                </c:pt>
                <c:pt idx="20302">
                  <c:v>28006</c:v>
                </c:pt>
                <c:pt idx="20303">
                  <c:v>28007</c:v>
                </c:pt>
                <c:pt idx="20304">
                  <c:v>28008</c:v>
                </c:pt>
                <c:pt idx="20305">
                  <c:v>28009</c:v>
                </c:pt>
                <c:pt idx="20306">
                  <c:v>28010</c:v>
                </c:pt>
                <c:pt idx="20307">
                  <c:v>28011</c:v>
                </c:pt>
                <c:pt idx="20308">
                  <c:v>28012</c:v>
                </c:pt>
                <c:pt idx="20309">
                  <c:v>28013</c:v>
                </c:pt>
                <c:pt idx="20310">
                  <c:v>28014</c:v>
                </c:pt>
                <c:pt idx="20311">
                  <c:v>28015</c:v>
                </c:pt>
                <c:pt idx="20312">
                  <c:v>28016</c:v>
                </c:pt>
                <c:pt idx="20313">
                  <c:v>28017</c:v>
                </c:pt>
                <c:pt idx="20314">
                  <c:v>28018</c:v>
                </c:pt>
                <c:pt idx="20315">
                  <c:v>28019</c:v>
                </c:pt>
                <c:pt idx="20316">
                  <c:v>28020</c:v>
                </c:pt>
                <c:pt idx="20317">
                  <c:v>28021</c:v>
                </c:pt>
                <c:pt idx="20318">
                  <c:v>28022</c:v>
                </c:pt>
                <c:pt idx="20319">
                  <c:v>28023</c:v>
                </c:pt>
                <c:pt idx="20320">
                  <c:v>28024</c:v>
                </c:pt>
                <c:pt idx="20321">
                  <c:v>28025</c:v>
                </c:pt>
                <c:pt idx="20322">
                  <c:v>28026</c:v>
                </c:pt>
                <c:pt idx="20323">
                  <c:v>28027</c:v>
                </c:pt>
                <c:pt idx="20324">
                  <c:v>28028</c:v>
                </c:pt>
                <c:pt idx="20325">
                  <c:v>28029</c:v>
                </c:pt>
                <c:pt idx="20326">
                  <c:v>28030</c:v>
                </c:pt>
                <c:pt idx="20327">
                  <c:v>28031</c:v>
                </c:pt>
                <c:pt idx="20328">
                  <c:v>28032</c:v>
                </c:pt>
                <c:pt idx="20329">
                  <c:v>28033</c:v>
                </c:pt>
                <c:pt idx="20330">
                  <c:v>28034</c:v>
                </c:pt>
                <c:pt idx="20331">
                  <c:v>28035</c:v>
                </c:pt>
                <c:pt idx="20332">
                  <c:v>28036</c:v>
                </c:pt>
                <c:pt idx="20333">
                  <c:v>28037</c:v>
                </c:pt>
                <c:pt idx="20334">
                  <c:v>28038</c:v>
                </c:pt>
                <c:pt idx="20335">
                  <c:v>28039</c:v>
                </c:pt>
                <c:pt idx="20336">
                  <c:v>28040</c:v>
                </c:pt>
                <c:pt idx="20337">
                  <c:v>28041</c:v>
                </c:pt>
                <c:pt idx="20338">
                  <c:v>28042</c:v>
                </c:pt>
                <c:pt idx="20339">
                  <c:v>28043</c:v>
                </c:pt>
                <c:pt idx="20340">
                  <c:v>28044</c:v>
                </c:pt>
                <c:pt idx="20341">
                  <c:v>28045</c:v>
                </c:pt>
                <c:pt idx="20342">
                  <c:v>28046</c:v>
                </c:pt>
                <c:pt idx="20343">
                  <c:v>28047</c:v>
                </c:pt>
                <c:pt idx="20344">
                  <c:v>28048</c:v>
                </c:pt>
                <c:pt idx="20345">
                  <c:v>28049</c:v>
                </c:pt>
                <c:pt idx="20346">
                  <c:v>28050</c:v>
                </c:pt>
                <c:pt idx="20347">
                  <c:v>28051</c:v>
                </c:pt>
                <c:pt idx="20348">
                  <c:v>28052</c:v>
                </c:pt>
                <c:pt idx="20349">
                  <c:v>28053</c:v>
                </c:pt>
                <c:pt idx="20350">
                  <c:v>28054</c:v>
                </c:pt>
                <c:pt idx="20351">
                  <c:v>28055</c:v>
                </c:pt>
                <c:pt idx="20352">
                  <c:v>28056</c:v>
                </c:pt>
                <c:pt idx="20353">
                  <c:v>28057</c:v>
                </c:pt>
                <c:pt idx="20354">
                  <c:v>28058</c:v>
                </c:pt>
                <c:pt idx="20355">
                  <c:v>28059</c:v>
                </c:pt>
                <c:pt idx="20356">
                  <c:v>28060</c:v>
                </c:pt>
                <c:pt idx="20357">
                  <c:v>28061</c:v>
                </c:pt>
                <c:pt idx="20358">
                  <c:v>28062</c:v>
                </c:pt>
                <c:pt idx="20359">
                  <c:v>28063</c:v>
                </c:pt>
                <c:pt idx="20360">
                  <c:v>28064</c:v>
                </c:pt>
                <c:pt idx="20361">
                  <c:v>28065</c:v>
                </c:pt>
                <c:pt idx="20362">
                  <c:v>28066</c:v>
                </c:pt>
                <c:pt idx="20363">
                  <c:v>28067</c:v>
                </c:pt>
                <c:pt idx="20364">
                  <c:v>28068</c:v>
                </c:pt>
                <c:pt idx="20365">
                  <c:v>28069</c:v>
                </c:pt>
                <c:pt idx="20366">
                  <c:v>28070</c:v>
                </c:pt>
                <c:pt idx="20367">
                  <c:v>28071</c:v>
                </c:pt>
                <c:pt idx="20368">
                  <c:v>28072</c:v>
                </c:pt>
                <c:pt idx="20369">
                  <c:v>28073</c:v>
                </c:pt>
                <c:pt idx="20370">
                  <c:v>28074</c:v>
                </c:pt>
                <c:pt idx="20371">
                  <c:v>28075</c:v>
                </c:pt>
                <c:pt idx="20372">
                  <c:v>28076</c:v>
                </c:pt>
                <c:pt idx="20373">
                  <c:v>28077</c:v>
                </c:pt>
                <c:pt idx="20374">
                  <c:v>28078</c:v>
                </c:pt>
                <c:pt idx="20375">
                  <c:v>28079</c:v>
                </c:pt>
                <c:pt idx="20376">
                  <c:v>28080</c:v>
                </c:pt>
                <c:pt idx="20377">
                  <c:v>28081</c:v>
                </c:pt>
                <c:pt idx="20378">
                  <c:v>28082</c:v>
                </c:pt>
                <c:pt idx="20379">
                  <c:v>28083</c:v>
                </c:pt>
                <c:pt idx="20380">
                  <c:v>28084</c:v>
                </c:pt>
                <c:pt idx="20381">
                  <c:v>28085</c:v>
                </c:pt>
                <c:pt idx="20382">
                  <c:v>28086</c:v>
                </c:pt>
                <c:pt idx="20383">
                  <c:v>28087</c:v>
                </c:pt>
                <c:pt idx="20384">
                  <c:v>28088</c:v>
                </c:pt>
                <c:pt idx="20385">
                  <c:v>28089</c:v>
                </c:pt>
                <c:pt idx="20386">
                  <c:v>28090</c:v>
                </c:pt>
                <c:pt idx="20387">
                  <c:v>28091</c:v>
                </c:pt>
                <c:pt idx="20388">
                  <c:v>28092</c:v>
                </c:pt>
                <c:pt idx="20389">
                  <c:v>28093</c:v>
                </c:pt>
                <c:pt idx="20390">
                  <c:v>28094</c:v>
                </c:pt>
                <c:pt idx="20391">
                  <c:v>28095</c:v>
                </c:pt>
                <c:pt idx="20392">
                  <c:v>28096</c:v>
                </c:pt>
                <c:pt idx="20393">
                  <c:v>28097</c:v>
                </c:pt>
                <c:pt idx="20394">
                  <c:v>28098</c:v>
                </c:pt>
                <c:pt idx="20395">
                  <c:v>28099</c:v>
                </c:pt>
                <c:pt idx="20396">
                  <c:v>28100</c:v>
                </c:pt>
                <c:pt idx="20397">
                  <c:v>28101</c:v>
                </c:pt>
                <c:pt idx="20398">
                  <c:v>28102</c:v>
                </c:pt>
                <c:pt idx="20399">
                  <c:v>28103</c:v>
                </c:pt>
                <c:pt idx="20400">
                  <c:v>28104</c:v>
                </c:pt>
                <c:pt idx="20401">
                  <c:v>28105</c:v>
                </c:pt>
                <c:pt idx="20402">
                  <c:v>28106</c:v>
                </c:pt>
                <c:pt idx="20403">
                  <c:v>28107</c:v>
                </c:pt>
                <c:pt idx="20404">
                  <c:v>28108</c:v>
                </c:pt>
                <c:pt idx="20405">
                  <c:v>28109</c:v>
                </c:pt>
                <c:pt idx="20406">
                  <c:v>28110</c:v>
                </c:pt>
                <c:pt idx="20407">
                  <c:v>28111</c:v>
                </c:pt>
                <c:pt idx="20408">
                  <c:v>28112</c:v>
                </c:pt>
                <c:pt idx="20409">
                  <c:v>28113</c:v>
                </c:pt>
                <c:pt idx="20410">
                  <c:v>28114</c:v>
                </c:pt>
                <c:pt idx="20411">
                  <c:v>28115</c:v>
                </c:pt>
                <c:pt idx="20412">
                  <c:v>28116</c:v>
                </c:pt>
                <c:pt idx="20413">
                  <c:v>28117</c:v>
                </c:pt>
                <c:pt idx="20414">
                  <c:v>28118</c:v>
                </c:pt>
                <c:pt idx="20415">
                  <c:v>28119</c:v>
                </c:pt>
                <c:pt idx="20416">
                  <c:v>28120</c:v>
                </c:pt>
                <c:pt idx="20417">
                  <c:v>28121</c:v>
                </c:pt>
                <c:pt idx="20418">
                  <c:v>28122</c:v>
                </c:pt>
                <c:pt idx="20419">
                  <c:v>28123</c:v>
                </c:pt>
                <c:pt idx="20420">
                  <c:v>28124</c:v>
                </c:pt>
                <c:pt idx="20421">
                  <c:v>28125</c:v>
                </c:pt>
                <c:pt idx="20422">
                  <c:v>28126</c:v>
                </c:pt>
                <c:pt idx="20423">
                  <c:v>28127</c:v>
                </c:pt>
                <c:pt idx="20424">
                  <c:v>28128</c:v>
                </c:pt>
                <c:pt idx="20425">
                  <c:v>28129</c:v>
                </c:pt>
                <c:pt idx="20426">
                  <c:v>28130</c:v>
                </c:pt>
                <c:pt idx="20427">
                  <c:v>28131</c:v>
                </c:pt>
                <c:pt idx="20428">
                  <c:v>28132</c:v>
                </c:pt>
                <c:pt idx="20429">
                  <c:v>28133</c:v>
                </c:pt>
                <c:pt idx="20430">
                  <c:v>28134</c:v>
                </c:pt>
                <c:pt idx="20431">
                  <c:v>28135</c:v>
                </c:pt>
                <c:pt idx="20432">
                  <c:v>28136</c:v>
                </c:pt>
                <c:pt idx="20433">
                  <c:v>28137</c:v>
                </c:pt>
                <c:pt idx="20434">
                  <c:v>28138</c:v>
                </c:pt>
                <c:pt idx="20435">
                  <c:v>28139</c:v>
                </c:pt>
                <c:pt idx="20436">
                  <c:v>28140</c:v>
                </c:pt>
                <c:pt idx="20437">
                  <c:v>28141</c:v>
                </c:pt>
                <c:pt idx="20438">
                  <c:v>28142</c:v>
                </c:pt>
                <c:pt idx="20439">
                  <c:v>28143</c:v>
                </c:pt>
                <c:pt idx="20440">
                  <c:v>28144</c:v>
                </c:pt>
                <c:pt idx="20441">
                  <c:v>28145</c:v>
                </c:pt>
                <c:pt idx="20442">
                  <c:v>28146</c:v>
                </c:pt>
                <c:pt idx="20443">
                  <c:v>28147</c:v>
                </c:pt>
                <c:pt idx="20444">
                  <c:v>28148</c:v>
                </c:pt>
                <c:pt idx="20445">
                  <c:v>28149</c:v>
                </c:pt>
                <c:pt idx="20446">
                  <c:v>28150</c:v>
                </c:pt>
                <c:pt idx="20447">
                  <c:v>28151</c:v>
                </c:pt>
                <c:pt idx="20448">
                  <c:v>28152</c:v>
                </c:pt>
                <c:pt idx="20449">
                  <c:v>28153</c:v>
                </c:pt>
                <c:pt idx="20450">
                  <c:v>28154</c:v>
                </c:pt>
                <c:pt idx="20451">
                  <c:v>28155</c:v>
                </c:pt>
                <c:pt idx="20452">
                  <c:v>28156</c:v>
                </c:pt>
                <c:pt idx="20453">
                  <c:v>28157</c:v>
                </c:pt>
                <c:pt idx="20454">
                  <c:v>28158</c:v>
                </c:pt>
                <c:pt idx="20455">
                  <c:v>28159</c:v>
                </c:pt>
                <c:pt idx="20456">
                  <c:v>28160</c:v>
                </c:pt>
                <c:pt idx="20457">
                  <c:v>28161</c:v>
                </c:pt>
                <c:pt idx="20458">
                  <c:v>28162</c:v>
                </c:pt>
                <c:pt idx="20459">
                  <c:v>28163</c:v>
                </c:pt>
                <c:pt idx="20460">
                  <c:v>28164</c:v>
                </c:pt>
                <c:pt idx="20461">
                  <c:v>28165</c:v>
                </c:pt>
                <c:pt idx="20462">
                  <c:v>28166</c:v>
                </c:pt>
                <c:pt idx="20463">
                  <c:v>28167</c:v>
                </c:pt>
                <c:pt idx="20464">
                  <c:v>28168</c:v>
                </c:pt>
                <c:pt idx="20465">
                  <c:v>28169</c:v>
                </c:pt>
                <c:pt idx="20466">
                  <c:v>28170</c:v>
                </c:pt>
                <c:pt idx="20467">
                  <c:v>28171</c:v>
                </c:pt>
                <c:pt idx="20468">
                  <c:v>28172</c:v>
                </c:pt>
                <c:pt idx="20469">
                  <c:v>28173</c:v>
                </c:pt>
                <c:pt idx="20470">
                  <c:v>28174</c:v>
                </c:pt>
                <c:pt idx="20471">
                  <c:v>28175</c:v>
                </c:pt>
                <c:pt idx="20472">
                  <c:v>28176</c:v>
                </c:pt>
                <c:pt idx="20473">
                  <c:v>28177</c:v>
                </c:pt>
                <c:pt idx="20474">
                  <c:v>28178</c:v>
                </c:pt>
                <c:pt idx="20475">
                  <c:v>28179</c:v>
                </c:pt>
                <c:pt idx="20476">
                  <c:v>28180</c:v>
                </c:pt>
                <c:pt idx="20477">
                  <c:v>28181</c:v>
                </c:pt>
                <c:pt idx="20478">
                  <c:v>28182</c:v>
                </c:pt>
                <c:pt idx="20479">
                  <c:v>28183</c:v>
                </c:pt>
                <c:pt idx="20480">
                  <c:v>28184</c:v>
                </c:pt>
                <c:pt idx="20481">
                  <c:v>28185</c:v>
                </c:pt>
                <c:pt idx="20482">
                  <c:v>28186</c:v>
                </c:pt>
                <c:pt idx="20483">
                  <c:v>28187</c:v>
                </c:pt>
                <c:pt idx="20484">
                  <c:v>28188</c:v>
                </c:pt>
                <c:pt idx="20485">
                  <c:v>28189</c:v>
                </c:pt>
                <c:pt idx="20486">
                  <c:v>28190</c:v>
                </c:pt>
                <c:pt idx="20487">
                  <c:v>28191</c:v>
                </c:pt>
                <c:pt idx="20488">
                  <c:v>28192</c:v>
                </c:pt>
                <c:pt idx="20489">
                  <c:v>28193</c:v>
                </c:pt>
                <c:pt idx="20490">
                  <c:v>28194</c:v>
                </c:pt>
                <c:pt idx="20491">
                  <c:v>28195</c:v>
                </c:pt>
                <c:pt idx="20492">
                  <c:v>28196</c:v>
                </c:pt>
                <c:pt idx="20493">
                  <c:v>28197</c:v>
                </c:pt>
                <c:pt idx="20494">
                  <c:v>28198</c:v>
                </c:pt>
                <c:pt idx="20495">
                  <c:v>28199</c:v>
                </c:pt>
                <c:pt idx="20496">
                  <c:v>28200</c:v>
                </c:pt>
                <c:pt idx="20497">
                  <c:v>28201</c:v>
                </c:pt>
                <c:pt idx="20498">
                  <c:v>28202</c:v>
                </c:pt>
                <c:pt idx="20499">
                  <c:v>28203</c:v>
                </c:pt>
                <c:pt idx="20500">
                  <c:v>28204</c:v>
                </c:pt>
                <c:pt idx="20501">
                  <c:v>28205</c:v>
                </c:pt>
                <c:pt idx="20502">
                  <c:v>28206</c:v>
                </c:pt>
                <c:pt idx="20503">
                  <c:v>28207</c:v>
                </c:pt>
                <c:pt idx="20504">
                  <c:v>28208</c:v>
                </c:pt>
                <c:pt idx="20505">
                  <c:v>28209</c:v>
                </c:pt>
                <c:pt idx="20506">
                  <c:v>28210</c:v>
                </c:pt>
                <c:pt idx="20507">
                  <c:v>28211</c:v>
                </c:pt>
                <c:pt idx="20508">
                  <c:v>28212</c:v>
                </c:pt>
                <c:pt idx="20509">
                  <c:v>28213</c:v>
                </c:pt>
                <c:pt idx="20510">
                  <c:v>28214</c:v>
                </c:pt>
                <c:pt idx="20511">
                  <c:v>28215</c:v>
                </c:pt>
                <c:pt idx="20512">
                  <c:v>28216</c:v>
                </c:pt>
                <c:pt idx="20513">
                  <c:v>28217</c:v>
                </c:pt>
                <c:pt idx="20514">
                  <c:v>28218</c:v>
                </c:pt>
                <c:pt idx="20515">
                  <c:v>28219</c:v>
                </c:pt>
                <c:pt idx="20516">
                  <c:v>28220</c:v>
                </c:pt>
                <c:pt idx="20517">
                  <c:v>28221</c:v>
                </c:pt>
                <c:pt idx="20518">
                  <c:v>28222</c:v>
                </c:pt>
                <c:pt idx="20519">
                  <c:v>28223</c:v>
                </c:pt>
                <c:pt idx="20520">
                  <c:v>28224</c:v>
                </c:pt>
                <c:pt idx="20521">
                  <c:v>28225</c:v>
                </c:pt>
                <c:pt idx="20522">
                  <c:v>28226</c:v>
                </c:pt>
                <c:pt idx="20523">
                  <c:v>28227</c:v>
                </c:pt>
                <c:pt idx="20524">
                  <c:v>28228</c:v>
                </c:pt>
                <c:pt idx="20525">
                  <c:v>28229</c:v>
                </c:pt>
                <c:pt idx="20526">
                  <c:v>28230</c:v>
                </c:pt>
                <c:pt idx="20527">
                  <c:v>28231</c:v>
                </c:pt>
                <c:pt idx="20528">
                  <c:v>28232</c:v>
                </c:pt>
                <c:pt idx="20529">
                  <c:v>28233</c:v>
                </c:pt>
                <c:pt idx="20530">
                  <c:v>28234</c:v>
                </c:pt>
                <c:pt idx="20531">
                  <c:v>28235</c:v>
                </c:pt>
                <c:pt idx="20532">
                  <c:v>28236</c:v>
                </c:pt>
                <c:pt idx="20533">
                  <c:v>28237</c:v>
                </c:pt>
                <c:pt idx="20534">
                  <c:v>28238</c:v>
                </c:pt>
                <c:pt idx="20535">
                  <c:v>28239</c:v>
                </c:pt>
                <c:pt idx="20536">
                  <c:v>28240</c:v>
                </c:pt>
                <c:pt idx="20537">
                  <c:v>28241</c:v>
                </c:pt>
                <c:pt idx="20538">
                  <c:v>28242</c:v>
                </c:pt>
                <c:pt idx="20539">
                  <c:v>28243</c:v>
                </c:pt>
                <c:pt idx="20540">
                  <c:v>28244</c:v>
                </c:pt>
                <c:pt idx="20541">
                  <c:v>28245</c:v>
                </c:pt>
                <c:pt idx="20542">
                  <c:v>28246</c:v>
                </c:pt>
                <c:pt idx="20543">
                  <c:v>28247</c:v>
                </c:pt>
                <c:pt idx="20544">
                  <c:v>28248</c:v>
                </c:pt>
                <c:pt idx="20545">
                  <c:v>28249</c:v>
                </c:pt>
                <c:pt idx="20546">
                  <c:v>28250</c:v>
                </c:pt>
                <c:pt idx="20547">
                  <c:v>28251</c:v>
                </c:pt>
                <c:pt idx="20548">
                  <c:v>28252</c:v>
                </c:pt>
                <c:pt idx="20549">
                  <c:v>28253</c:v>
                </c:pt>
                <c:pt idx="20550">
                  <c:v>28254</c:v>
                </c:pt>
                <c:pt idx="20551">
                  <c:v>28255</c:v>
                </c:pt>
                <c:pt idx="20552">
                  <c:v>28256</c:v>
                </c:pt>
                <c:pt idx="20553">
                  <c:v>28257</c:v>
                </c:pt>
                <c:pt idx="20554">
                  <c:v>28258</c:v>
                </c:pt>
                <c:pt idx="20555">
                  <c:v>28259</c:v>
                </c:pt>
                <c:pt idx="20556">
                  <c:v>28260</c:v>
                </c:pt>
                <c:pt idx="20557">
                  <c:v>28261</c:v>
                </c:pt>
                <c:pt idx="20558">
                  <c:v>28262</c:v>
                </c:pt>
                <c:pt idx="20559">
                  <c:v>28263</c:v>
                </c:pt>
                <c:pt idx="20560">
                  <c:v>28264</c:v>
                </c:pt>
                <c:pt idx="20561">
                  <c:v>28265</c:v>
                </c:pt>
                <c:pt idx="20562">
                  <c:v>28266</c:v>
                </c:pt>
                <c:pt idx="20563">
                  <c:v>28267</c:v>
                </c:pt>
                <c:pt idx="20564">
                  <c:v>28268</c:v>
                </c:pt>
                <c:pt idx="20565">
                  <c:v>28269</c:v>
                </c:pt>
                <c:pt idx="20566">
                  <c:v>28270</c:v>
                </c:pt>
                <c:pt idx="20567">
                  <c:v>28271</c:v>
                </c:pt>
                <c:pt idx="20568">
                  <c:v>28272</c:v>
                </c:pt>
                <c:pt idx="20569">
                  <c:v>28273</c:v>
                </c:pt>
                <c:pt idx="20570">
                  <c:v>28274</c:v>
                </c:pt>
                <c:pt idx="20571">
                  <c:v>28275</c:v>
                </c:pt>
                <c:pt idx="20572">
                  <c:v>28276</c:v>
                </c:pt>
                <c:pt idx="20573">
                  <c:v>28277</c:v>
                </c:pt>
                <c:pt idx="20574">
                  <c:v>28278</c:v>
                </c:pt>
                <c:pt idx="20575">
                  <c:v>28279</c:v>
                </c:pt>
                <c:pt idx="20576">
                  <c:v>28280</c:v>
                </c:pt>
                <c:pt idx="20577">
                  <c:v>28281</c:v>
                </c:pt>
                <c:pt idx="20578">
                  <c:v>28282</c:v>
                </c:pt>
                <c:pt idx="20579">
                  <c:v>28283</c:v>
                </c:pt>
                <c:pt idx="20580">
                  <c:v>28284</c:v>
                </c:pt>
                <c:pt idx="20581">
                  <c:v>28285</c:v>
                </c:pt>
                <c:pt idx="20582">
                  <c:v>28286</c:v>
                </c:pt>
                <c:pt idx="20583">
                  <c:v>28287</c:v>
                </c:pt>
                <c:pt idx="20584">
                  <c:v>28288</c:v>
                </c:pt>
                <c:pt idx="20585">
                  <c:v>28289</c:v>
                </c:pt>
                <c:pt idx="20586">
                  <c:v>28290</c:v>
                </c:pt>
                <c:pt idx="20587">
                  <c:v>28291</c:v>
                </c:pt>
                <c:pt idx="20588">
                  <c:v>28292</c:v>
                </c:pt>
                <c:pt idx="20589">
                  <c:v>28293</c:v>
                </c:pt>
                <c:pt idx="20590">
                  <c:v>28294</c:v>
                </c:pt>
                <c:pt idx="20591">
                  <c:v>28295</c:v>
                </c:pt>
                <c:pt idx="20592">
                  <c:v>28296</c:v>
                </c:pt>
                <c:pt idx="20593">
                  <c:v>28297</c:v>
                </c:pt>
                <c:pt idx="20594">
                  <c:v>28298</c:v>
                </c:pt>
                <c:pt idx="20595">
                  <c:v>28299</c:v>
                </c:pt>
                <c:pt idx="20596">
                  <c:v>28300</c:v>
                </c:pt>
                <c:pt idx="20597">
                  <c:v>28301</c:v>
                </c:pt>
                <c:pt idx="20598">
                  <c:v>28302</c:v>
                </c:pt>
                <c:pt idx="20599">
                  <c:v>28303</c:v>
                </c:pt>
                <c:pt idx="20600">
                  <c:v>28304</c:v>
                </c:pt>
                <c:pt idx="20601">
                  <c:v>28305</c:v>
                </c:pt>
                <c:pt idx="20602">
                  <c:v>28306</c:v>
                </c:pt>
                <c:pt idx="20603">
                  <c:v>28307</c:v>
                </c:pt>
                <c:pt idx="20604">
                  <c:v>28308</c:v>
                </c:pt>
                <c:pt idx="20605">
                  <c:v>28309</c:v>
                </c:pt>
                <c:pt idx="20606">
                  <c:v>28310</c:v>
                </c:pt>
                <c:pt idx="20607">
                  <c:v>28311</c:v>
                </c:pt>
                <c:pt idx="20608">
                  <c:v>28312</c:v>
                </c:pt>
                <c:pt idx="20609">
                  <c:v>28313</c:v>
                </c:pt>
                <c:pt idx="20610">
                  <c:v>28314</c:v>
                </c:pt>
                <c:pt idx="20611">
                  <c:v>28315</c:v>
                </c:pt>
                <c:pt idx="20612">
                  <c:v>28316</c:v>
                </c:pt>
                <c:pt idx="20613">
                  <c:v>28317</c:v>
                </c:pt>
                <c:pt idx="20614">
                  <c:v>28318</c:v>
                </c:pt>
                <c:pt idx="20615">
                  <c:v>28319</c:v>
                </c:pt>
                <c:pt idx="20616">
                  <c:v>28320</c:v>
                </c:pt>
                <c:pt idx="20617">
                  <c:v>28321</c:v>
                </c:pt>
                <c:pt idx="20618">
                  <c:v>28322</c:v>
                </c:pt>
                <c:pt idx="20619">
                  <c:v>28323</c:v>
                </c:pt>
                <c:pt idx="20620">
                  <c:v>28324</c:v>
                </c:pt>
                <c:pt idx="20621">
                  <c:v>28325</c:v>
                </c:pt>
                <c:pt idx="20622">
                  <c:v>28326</c:v>
                </c:pt>
                <c:pt idx="20623">
                  <c:v>28327</c:v>
                </c:pt>
                <c:pt idx="20624">
                  <c:v>28328</c:v>
                </c:pt>
                <c:pt idx="20625">
                  <c:v>28329</c:v>
                </c:pt>
                <c:pt idx="20626">
                  <c:v>28330</c:v>
                </c:pt>
                <c:pt idx="20627">
                  <c:v>28331</c:v>
                </c:pt>
                <c:pt idx="20628">
                  <c:v>28332</c:v>
                </c:pt>
                <c:pt idx="20629">
                  <c:v>28333</c:v>
                </c:pt>
                <c:pt idx="20630">
                  <c:v>28334</c:v>
                </c:pt>
                <c:pt idx="20631">
                  <c:v>28335</c:v>
                </c:pt>
                <c:pt idx="20632">
                  <c:v>28336</c:v>
                </c:pt>
                <c:pt idx="20633">
                  <c:v>28337</c:v>
                </c:pt>
                <c:pt idx="20634">
                  <c:v>28338</c:v>
                </c:pt>
                <c:pt idx="20635">
                  <c:v>28339</c:v>
                </c:pt>
                <c:pt idx="20636">
                  <c:v>28340</c:v>
                </c:pt>
                <c:pt idx="20637">
                  <c:v>28341</c:v>
                </c:pt>
                <c:pt idx="20638">
                  <c:v>28342</c:v>
                </c:pt>
                <c:pt idx="20639">
                  <c:v>28343</c:v>
                </c:pt>
                <c:pt idx="20640">
                  <c:v>28344</c:v>
                </c:pt>
                <c:pt idx="20641">
                  <c:v>28345</c:v>
                </c:pt>
                <c:pt idx="20642">
                  <c:v>28346</c:v>
                </c:pt>
                <c:pt idx="20643">
                  <c:v>28347</c:v>
                </c:pt>
                <c:pt idx="20644">
                  <c:v>28348</c:v>
                </c:pt>
                <c:pt idx="20645">
                  <c:v>28349</c:v>
                </c:pt>
                <c:pt idx="20646">
                  <c:v>28350</c:v>
                </c:pt>
                <c:pt idx="20647">
                  <c:v>28351</c:v>
                </c:pt>
                <c:pt idx="20648">
                  <c:v>28352</c:v>
                </c:pt>
                <c:pt idx="20649">
                  <c:v>28353</c:v>
                </c:pt>
                <c:pt idx="20650">
                  <c:v>28354</c:v>
                </c:pt>
                <c:pt idx="20651">
                  <c:v>28355</c:v>
                </c:pt>
                <c:pt idx="20652">
                  <c:v>28356</c:v>
                </c:pt>
                <c:pt idx="20653">
                  <c:v>28357</c:v>
                </c:pt>
                <c:pt idx="20654">
                  <c:v>28358</c:v>
                </c:pt>
                <c:pt idx="20655">
                  <c:v>28359</c:v>
                </c:pt>
                <c:pt idx="20656">
                  <c:v>28360</c:v>
                </c:pt>
                <c:pt idx="20657">
                  <c:v>28361</c:v>
                </c:pt>
                <c:pt idx="20658">
                  <c:v>28362</c:v>
                </c:pt>
                <c:pt idx="20659">
                  <c:v>28363</c:v>
                </c:pt>
                <c:pt idx="20660">
                  <c:v>28364</c:v>
                </c:pt>
                <c:pt idx="20661">
                  <c:v>28365</c:v>
                </c:pt>
                <c:pt idx="20662">
                  <c:v>28366</c:v>
                </c:pt>
                <c:pt idx="20663">
                  <c:v>28367</c:v>
                </c:pt>
                <c:pt idx="20664">
                  <c:v>28368</c:v>
                </c:pt>
                <c:pt idx="20665">
                  <c:v>28369</c:v>
                </c:pt>
                <c:pt idx="20666">
                  <c:v>28370</c:v>
                </c:pt>
                <c:pt idx="20667">
                  <c:v>28371</c:v>
                </c:pt>
                <c:pt idx="20668">
                  <c:v>28372</c:v>
                </c:pt>
                <c:pt idx="20669">
                  <c:v>28373</c:v>
                </c:pt>
                <c:pt idx="20670">
                  <c:v>28374</c:v>
                </c:pt>
                <c:pt idx="20671">
                  <c:v>28375</c:v>
                </c:pt>
                <c:pt idx="20672">
                  <c:v>28376</c:v>
                </c:pt>
                <c:pt idx="20673">
                  <c:v>28377</c:v>
                </c:pt>
                <c:pt idx="20674">
                  <c:v>28378</c:v>
                </c:pt>
                <c:pt idx="20675">
                  <c:v>28379</c:v>
                </c:pt>
                <c:pt idx="20676">
                  <c:v>28380</c:v>
                </c:pt>
                <c:pt idx="20677">
                  <c:v>28381</c:v>
                </c:pt>
                <c:pt idx="20678">
                  <c:v>28382</c:v>
                </c:pt>
                <c:pt idx="20679">
                  <c:v>28383</c:v>
                </c:pt>
                <c:pt idx="20680">
                  <c:v>28384</c:v>
                </c:pt>
                <c:pt idx="20681">
                  <c:v>28385</c:v>
                </c:pt>
                <c:pt idx="20682">
                  <c:v>28386</c:v>
                </c:pt>
                <c:pt idx="20683">
                  <c:v>28387</c:v>
                </c:pt>
                <c:pt idx="20684">
                  <c:v>28388</c:v>
                </c:pt>
                <c:pt idx="20685">
                  <c:v>28389</c:v>
                </c:pt>
                <c:pt idx="20686">
                  <c:v>28390</c:v>
                </c:pt>
                <c:pt idx="20687">
                  <c:v>28391</c:v>
                </c:pt>
                <c:pt idx="20688">
                  <c:v>28392</c:v>
                </c:pt>
                <c:pt idx="20689">
                  <c:v>28393</c:v>
                </c:pt>
                <c:pt idx="20690">
                  <c:v>28394</c:v>
                </c:pt>
                <c:pt idx="20691">
                  <c:v>28395</c:v>
                </c:pt>
                <c:pt idx="20692">
                  <c:v>28396</c:v>
                </c:pt>
                <c:pt idx="20693">
                  <c:v>28397</c:v>
                </c:pt>
                <c:pt idx="20694">
                  <c:v>28398</c:v>
                </c:pt>
                <c:pt idx="20695">
                  <c:v>28399</c:v>
                </c:pt>
                <c:pt idx="20696">
                  <c:v>28400</c:v>
                </c:pt>
                <c:pt idx="20697">
                  <c:v>28401</c:v>
                </c:pt>
                <c:pt idx="20698">
                  <c:v>28402</c:v>
                </c:pt>
                <c:pt idx="20699">
                  <c:v>28403</c:v>
                </c:pt>
                <c:pt idx="20700">
                  <c:v>28404</c:v>
                </c:pt>
                <c:pt idx="20701">
                  <c:v>28405</c:v>
                </c:pt>
                <c:pt idx="20702">
                  <c:v>28406</c:v>
                </c:pt>
                <c:pt idx="20703">
                  <c:v>28407</c:v>
                </c:pt>
                <c:pt idx="20704">
                  <c:v>28408</c:v>
                </c:pt>
                <c:pt idx="20705">
                  <c:v>28409</c:v>
                </c:pt>
                <c:pt idx="20706">
                  <c:v>28410</c:v>
                </c:pt>
                <c:pt idx="20707">
                  <c:v>28411</c:v>
                </c:pt>
                <c:pt idx="20708">
                  <c:v>28412</c:v>
                </c:pt>
                <c:pt idx="20709">
                  <c:v>28413</c:v>
                </c:pt>
                <c:pt idx="20710">
                  <c:v>28414</c:v>
                </c:pt>
                <c:pt idx="20711">
                  <c:v>28415</c:v>
                </c:pt>
                <c:pt idx="20712">
                  <c:v>28416</c:v>
                </c:pt>
                <c:pt idx="20713">
                  <c:v>28417</c:v>
                </c:pt>
                <c:pt idx="20714">
                  <c:v>28418</c:v>
                </c:pt>
                <c:pt idx="20715">
                  <c:v>28419</c:v>
                </c:pt>
                <c:pt idx="20716">
                  <c:v>28420</c:v>
                </c:pt>
                <c:pt idx="20717">
                  <c:v>28421</c:v>
                </c:pt>
                <c:pt idx="20718">
                  <c:v>28422</c:v>
                </c:pt>
                <c:pt idx="20719">
                  <c:v>28423</c:v>
                </c:pt>
                <c:pt idx="20720">
                  <c:v>28424</c:v>
                </c:pt>
                <c:pt idx="20721">
                  <c:v>28425</c:v>
                </c:pt>
                <c:pt idx="20722">
                  <c:v>28426</c:v>
                </c:pt>
                <c:pt idx="20723">
                  <c:v>28427</c:v>
                </c:pt>
                <c:pt idx="20724">
                  <c:v>28428</c:v>
                </c:pt>
                <c:pt idx="20725">
                  <c:v>28429</c:v>
                </c:pt>
                <c:pt idx="20726">
                  <c:v>28430</c:v>
                </c:pt>
                <c:pt idx="20727">
                  <c:v>28431</c:v>
                </c:pt>
                <c:pt idx="20728">
                  <c:v>28432</c:v>
                </c:pt>
                <c:pt idx="20729">
                  <c:v>28433</c:v>
                </c:pt>
                <c:pt idx="20730">
                  <c:v>28434</c:v>
                </c:pt>
                <c:pt idx="20731">
                  <c:v>28435</c:v>
                </c:pt>
                <c:pt idx="20732">
                  <c:v>28436</c:v>
                </c:pt>
                <c:pt idx="20733">
                  <c:v>28437</c:v>
                </c:pt>
                <c:pt idx="20734">
                  <c:v>28438</c:v>
                </c:pt>
                <c:pt idx="20735">
                  <c:v>28439</c:v>
                </c:pt>
                <c:pt idx="20736">
                  <c:v>28440</c:v>
                </c:pt>
                <c:pt idx="20737">
                  <c:v>28441</c:v>
                </c:pt>
                <c:pt idx="20738">
                  <c:v>28442</c:v>
                </c:pt>
                <c:pt idx="20739">
                  <c:v>28443</c:v>
                </c:pt>
                <c:pt idx="20740">
                  <c:v>28444</c:v>
                </c:pt>
                <c:pt idx="20741">
                  <c:v>28445</c:v>
                </c:pt>
                <c:pt idx="20742">
                  <c:v>28446</c:v>
                </c:pt>
                <c:pt idx="20743">
                  <c:v>28447</c:v>
                </c:pt>
                <c:pt idx="20744">
                  <c:v>28448</c:v>
                </c:pt>
                <c:pt idx="20745">
                  <c:v>28449</c:v>
                </c:pt>
                <c:pt idx="20746">
                  <c:v>28450</c:v>
                </c:pt>
                <c:pt idx="20747">
                  <c:v>28451</c:v>
                </c:pt>
                <c:pt idx="20748">
                  <c:v>28452</c:v>
                </c:pt>
                <c:pt idx="20749">
                  <c:v>28453</c:v>
                </c:pt>
                <c:pt idx="20750">
                  <c:v>28454</c:v>
                </c:pt>
                <c:pt idx="20751">
                  <c:v>28455</c:v>
                </c:pt>
                <c:pt idx="20752">
                  <c:v>28456</c:v>
                </c:pt>
                <c:pt idx="20753">
                  <c:v>28457</c:v>
                </c:pt>
                <c:pt idx="20754">
                  <c:v>28458</c:v>
                </c:pt>
                <c:pt idx="20755">
                  <c:v>28459</c:v>
                </c:pt>
                <c:pt idx="20756">
                  <c:v>28460</c:v>
                </c:pt>
                <c:pt idx="20757">
                  <c:v>28461</c:v>
                </c:pt>
                <c:pt idx="20758">
                  <c:v>28462</c:v>
                </c:pt>
                <c:pt idx="20759">
                  <c:v>28463</c:v>
                </c:pt>
                <c:pt idx="20760">
                  <c:v>28464</c:v>
                </c:pt>
                <c:pt idx="20761">
                  <c:v>28465</c:v>
                </c:pt>
                <c:pt idx="20762">
                  <c:v>28466</c:v>
                </c:pt>
                <c:pt idx="20763">
                  <c:v>28467</c:v>
                </c:pt>
                <c:pt idx="20764">
                  <c:v>28468</c:v>
                </c:pt>
                <c:pt idx="20765">
                  <c:v>28469</c:v>
                </c:pt>
                <c:pt idx="20766">
                  <c:v>28470</c:v>
                </c:pt>
                <c:pt idx="20767">
                  <c:v>28471</c:v>
                </c:pt>
                <c:pt idx="20768">
                  <c:v>28472</c:v>
                </c:pt>
                <c:pt idx="20769">
                  <c:v>28473</c:v>
                </c:pt>
                <c:pt idx="20770">
                  <c:v>28474</c:v>
                </c:pt>
                <c:pt idx="20771">
                  <c:v>28475</c:v>
                </c:pt>
                <c:pt idx="20772">
                  <c:v>28476</c:v>
                </c:pt>
                <c:pt idx="20773">
                  <c:v>28477</c:v>
                </c:pt>
                <c:pt idx="20774">
                  <c:v>28478</c:v>
                </c:pt>
                <c:pt idx="20775">
                  <c:v>28479</c:v>
                </c:pt>
                <c:pt idx="20776">
                  <c:v>28480</c:v>
                </c:pt>
                <c:pt idx="20777">
                  <c:v>28481</c:v>
                </c:pt>
                <c:pt idx="20778">
                  <c:v>28482</c:v>
                </c:pt>
                <c:pt idx="20779">
                  <c:v>28483</c:v>
                </c:pt>
                <c:pt idx="20780">
                  <c:v>28484</c:v>
                </c:pt>
                <c:pt idx="20781">
                  <c:v>28485</c:v>
                </c:pt>
                <c:pt idx="20782">
                  <c:v>28486</c:v>
                </c:pt>
                <c:pt idx="20783">
                  <c:v>28487</c:v>
                </c:pt>
                <c:pt idx="20784">
                  <c:v>28488</c:v>
                </c:pt>
                <c:pt idx="20785">
                  <c:v>28489</c:v>
                </c:pt>
                <c:pt idx="20786">
                  <c:v>28490</c:v>
                </c:pt>
                <c:pt idx="20787">
                  <c:v>28491</c:v>
                </c:pt>
                <c:pt idx="20788">
                  <c:v>28492</c:v>
                </c:pt>
                <c:pt idx="20789">
                  <c:v>28493</c:v>
                </c:pt>
                <c:pt idx="20790">
                  <c:v>28494</c:v>
                </c:pt>
                <c:pt idx="20791">
                  <c:v>28495</c:v>
                </c:pt>
                <c:pt idx="20792">
                  <c:v>28496</c:v>
                </c:pt>
                <c:pt idx="20793">
                  <c:v>28497</c:v>
                </c:pt>
                <c:pt idx="20794">
                  <c:v>28498</c:v>
                </c:pt>
                <c:pt idx="20795">
                  <c:v>28499</c:v>
                </c:pt>
                <c:pt idx="20796">
                  <c:v>28500</c:v>
                </c:pt>
                <c:pt idx="20797">
                  <c:v>28501</c:v>
                </c:pt>
                <c:pt idx="20798">
                  <c:v>28502</c:v>
                </c:pt>
                <c:pt idx="20799">
                  <c:v>28503</c:v>
                </c:pt>
                <c:pt idx="20800">
                  <c:v>28504</c:v>
                </c:pt>
                <c:pt idx="20801">
                  <c:v>28505</c:v>
                </c:pt>
                <c:pt idx="20802">
                  <c:v>28506</c:v>
                </c:pt>
                <c:pt idx="20803">
                  <c:v>28507</c:v>
                </c:pt>
                <c:pt idx="20804">
                  <c:v>28508</c:v>
                </c:pt>
                <c:pt idx="20805">
                  <c:v>28509</c:v>
                </c:pt>
                <c:pt idx="20806">
                  <c:v>28510</c:v>
                </c:pt>
                <c:pt idx="20807">
                  <c:v>28511</c:v>
                </c:pt>
                <c:pt idx="20808">
                  <c:v>28512</c:v>
                </c:pt>
                <c:pt idx="20809">
                  <c:v>28513</c:v>
                </c:pt>
                <c:pt idx="20810">
                  <c:v>28514</c:v>
                </c:pt>
                <c:pt idx="20811">
                  <c:v>28515</c:v>
                </c:pt>
                <c:pt idx="20812">
                  <c:v>28516</c:v>
                </c:pt>
                <c:pt idx="20813">
                  <c:v>28517</c:v>
                </c:pt>
                <c:pt idx="20814">
                  <c:v>28518</c:v>
                </c:pt>
                <c:pt idx="20815">
                  <c:v>28519</c:v>
                </c:pt>
                <c:pt idx="20816">
                  <c:v>28520</c:v>
                </c:pt>
                <c:pt idx="20817">
                  <c:v>28521</c:v>
                </c:pt>
                <c:pt idx="20818">
                  <c:v>28522</c:v>
                </c:pt>
                <c:pt idx="20819">
                  <c:v>28523</c:v>
                </c:pt>
                <c:pt idx="20820">
                  <c:v>28524</c:v>
                </c:pt>
                <c:pt idx="20821">
                  <c:v>28525</c:v>
                </c:pt>
                <c:pt idx="20822">
                  <c:v>28526</c:v>
                </c:pt>
                <c:pt idx="20823">
                  <c:v>28527</c:v>
                </c:pt>
                <c:pt idx="20824">
                  <c:v>28528</c:v>
                </c:pt>
                <c:pt idx="20825">
                  <c:v>28529</c:v>
                </c:pt>
                <c:pt idx="20826">
                  <c:v>28530</c:v>
                </c:pt>
                <c:pt idx="20827">
                  <c:v>28531</c:v>
                </c:pt>
                <c:pt idx="20828">
                  <c:v>28532</c:v>
                </c:pt>
                <c:pt idx="20829">
                  <c:v>28533</c:v>
                </c:pt>
                <c:pt idx="20830">
                  <c:v>28534</c:v>
                </c:pt>
                <c:pt idx="20831">
                  <c:v>28535</c:v>
                </c:pt>
                <c:pt idx="20832">
                  <c:v>28536</c:v>
                </c:pt>
                <c:pt idx="20833">
                  <c:v>28537</c:v>
                </c:pt>
                <c:pt idx="20834">
                  <c:v>28538</c:v>
                </c:pt>
                <c:pt idx="20835">
                  <c:v>28539</c:v>
                </c:pt>
                <c:pt idx="20836">
                  <c:v>28540</c:v>
                </c:pt>
                <c:pt idx="20837">
                  <c:v>28541</c:v>
                </c:pt>
                <c:pt idx="20838">
                  <c:v>28542</c:v>
                </c:pt>
                <c:pt idx="20839">
                  <c:v>28543</c:v>
                </c:pt>
                <c:pt idx="20840">
                  <c:v>28544</c:v>
                </c:pt>
                <c:pt idx="20841">
                  <c:v>28545</c:v>
                </c:pt>
                <c:pt idx="20842">
                  <c:v>28546</c:v>
                </c:pt>
                <c:pt idx="20843">
                  <c:v>28547</c:v>
                </c:pt>
                <c:pt idx="20844">
                  <c:v>28548</c:v>
                </c:pt>
                <c:pt idx="20845">
                  <c:v>28549</c:v>
                </c:pt>
                <c:pt idx="20846">
                  <c:v>28550</c:v>
                </c:pt>
                <c:pt idx="20847">
                  <c:v>28551</c:v>
                </c:pt>
                <c:pt idx="20848">
                  <c:v>28552</c:v>
                </c:pt>
                <c:pt idx="20849">
                  <c:v>28553</c:v>
                </c:pt>
                <c:pt idx="20850">
                  <c:v>28554</c:v>
                </c:pt>
                <c:pt idx="20851">
                  <c:v>28555</c:v>
                </c:pt>
                <c:pt idx="20852">
                  <c:v>28556</c:v>
                </c:pt>
                <c:pt idx="20853">
                  <c:v>28557</c:v>
                </c:pt>
                <c:pt idx="20854">
                  <c:v>28558</c:v>
                </c:pt>
                <c:pt idx="20855">
                  <c:v>28559</c:v>
                </c:pt>
                <c:pt idx="20856">
                  <c:v>28560</c:v>
                </c:pt>
                <c:pt idx="20857">
                  <c:v>28561</c:v>
                </c:pt>
                <c:pt idx="20858">
                  <c:v>28562</c:v>
                </c:pt>
                <c:pt idx="20859">
                  <c:v>28563</c:v>
                </c:pt>
                <c:pt idx="20860">
                  <c:v>28564</c:v>
                </c:pt>
                <c:pt idx="20861">
                  <c:v>28565</c:v>
                </c:pt>
                <c:pt idx="20862">
                  <c:v>28566</c:v>
                </c:pt>
                <c:pt idx="20863">
                  <c:v>28567</c:v>
                </c:pt>
                <c:pt idx="20864">
                  <c:v>28568</c:v>
                </c:pt>
                <c:pt idx="20865">
                  <c:v>28569</c:v>
                </c:pt>
                <c:pt idx="20866">
                  <c:v>28570</c:v>
                </c:pt>
                <c:pt idx="20867">
                  <c:v>28571</c:v>
                </c:pt>
                <c:pt idx="20868">
                  <c:v>28572</c:v>
                </c:pt>
                <c:pt idx="20869">
                  <c:v>28573</c:v>
                </c:pt>
                <c:pt idx="20870">
                  <c:v>28574</c:v>
                </c:pt>
                <c:pt idx="20871">
                  <c:v>28575</c:v>
                </c:pt>
                <c:pt idx="20872">
                  <c:v>28576</c:v>
                </c:pt>
                <c:pt idx="20873">
                  <c:v>28577</c:v>
                </c:pt>
                <c:pt idx="20874">
                  <c:v>28578</c:v>
                </c:pt>
                <c:pt idx="20875">
                  <c:v>28579</c:v>
                </c:pt>
                <c:pt idx="20876">
                  <c:v>28580</c:v>
                </c:pt>
                <c:pt idx="20877">
                  <c:v>28581</c:v>
                </c:pt>
                <c:pt idx="20878">
                  <c:v>28582</c:v>
                </c:pt>
                <c:pt idx="20879">
                  <c:v>28583</c:v>
                </c:pt>
                <c:pt idx="20880">
                  <c:v>28584</c:v>
                </c:pt>
                <c:pt idx="20881">
                  <c:v>28585</c:v>
                </c:pt>
                <c:pt idx="20882">
                  <c:v>28586</c:v>
                </c:pt>
                <c:pt idx="20883">
                  <c:v>28587</c:v>
                </c:pt>
                <c:pt idx="20884">
                  <c:v>28588</c:v>
                </c:pt>
                <c:pt idx="20885">
                  <c:v>28589</c:v>
                </c:pt>
                <c:pt idx="20886">
                  <c:v>28590</c:v>
                </c:pt>
                <c:pt idx="20887">
                  <c:v>28591</c:v>
                </c:pt>
                <c:pt idx="20888">
                  <c:v>28592</c:v>
                </c:pt>
                <c:pt idx="20889">
                  <c:v>28593</c:v>
                </c:pt>
                <c:pt idx="20890">
                  <c:v>28594</c:v>
                </c:pt>
                <c:pt idx="20891">
                  <c:v>28595</c:v>
                </c:pt>
                <c:pt idx="20892">
                  <c:v>28596</c:v>
                </c:pt>
                <c:pt idx="20893">
                  <c:v>28597</c:v>
                </c:pt>
                <c:pt idx="20894">
                  <c:v>28598</c:v>
                </c:pt>
                <c:pt idx="20895">
                  <c:v>28599</c:v>
                </c:pt>
                <c:pt idx="20896">
                  <c:v>28600</c:v>
                </c:pt>
                <c:pt idx="20897">
                  <c:v>28601</c:v>
                </c:pt>
                <c:pt idx="20898">
                  <c:v>28602</c:v>
                </c:pt>
                <c:pt idx="20899">
                  <c:v>28603</c:v>
                </c:pt>
                <c:pt idx="20900">
                  <c:v>28604</c:v>
                </c:pt>
                <c:pt idx="20901">
                  <c:v>28605</c:v>
                </c:pt>
                <c:pt idx="20902">
                  <c:v>28606</c:v>
                </c:pt>
                <c:pt idx="20903">
                  <c:v>28607</c:v>
                </c:pt>
                <c:pt idx="20904">
                  <c:v>28608</c:v>
                </c:pt>
                <c:pt idx="20905">
                  <c:v>28609</c:v>
                </c:pt>
                <c:pt idx="20906">
                  <c:v>28610</c:v>
                </c:pt>
                <c:pt idx="20907">
                  <c:v>28611</c:v>
                </c:pt>
                <c:pt idx="20908">
                  <c:v>28612</c:v>
                </c:pt>
                <c:pt idx="20909">
                  <c:v>28613</c:v>
                </c:pt>
                <c:pt idx="20910">
                  <c:v>28614</c:v>
                </c:pt>
                <c:pt idx="20911">
                  <c:v>28615</c:v>
                </c:pt>
                <c:pt idx="20912">
                  <c:v>28616</c:v>
                </c:pt>
                <c:pt idx="20913">
                  <c:v>28617</c:v>
                </c:pt>
                <c:pt idx="20914">
                  <c:v>28618</c:v>
                </c:pt>
                <c:pt idx="20915">
                  <c:v>28619</c:v>
                </c:pt>
                <c:pt idx="20916">
                  <c:v>28620</c:v>
                </c:pt>
                <c:pt idx="20917">
                  <c:v>28621</c:v>
                </c:pt>
                <c:pt idx="20918">
                  <c:v>28622</c:v>
                </c:pt>
                <c:pt idx="20919">
                  <c:v>28623</c:v>
                </c:pt>
                <c:pt idx="20920">
                  <c:v>28624</c:v>
                </c:pt>
                <c:pt idx="20921">
                  <c:v>28625</c:v>
                </c:pt>
                <c:pt idx="20922">
                  <c:v>28626</c:v>
                </c:pt>
                <c:pt idx="20923">
                  <c:v>28627</c:v>
                </c:pt>
                <c:pt idx="20924">
                  <c:v>28628</c:v>
                </c:pt>
                <c:pt idx="20925">
                  <c:v>28629</c:v>
                </c:pt>
                <c:pt idx="20926">
                  <c:v>28630</c:v>
                </c:pt>
                <c:pt idx="20927">
                  <c:v>28631</c:v>
                </c:pt>
                <c:pt idx="20928">
                  <c:v>28632</c:v>
                </c:pt>
                <c:pt idx="20929">
                  <c:v>28633</c:v>
                </c:pt>
                <c:pt idx="20930">
                  <c:v>28634</c:v>
                </c:pt>
                <c:pt idx="20931">
                  <c:v>28635</c:v>
                </c:pt>
                <c:pt idx="20932">
                  <c:v>28636</c:v>
                </c:pt>
                <c:pt idx="20933">
                  <c:v>28637</c:v>
                </c:pt>
                <c:pt idx="20934">
                  <c:v>28638</c:v>
                </c:pt>
                <c:pt idx="20935">
                  <c:v>28639</c:v>
                </c:pt>
                <c:pt idx="20936">
                  <c:v>28640</c:v>
                </c:pt>
                <c:pt idx="20937">
                  <c:v>28641</c:v>
                </c:pt>
                <c:pt idx="20938">
                  <c:v>28642</c:v>
                </c:pt>
                <c:pt idx="20939">
                  <c:v>28643</c:v>
                </c:pt>
                <c:pt idx="20940">
                  <c:v>28644</c:v>
                </c:pt>
                <c:pt idx="20941">
                  <c:v>28645</c:v>
                </c:pt>
                <c:pt idx="20942">
                  <c:v>28646</c:v>
                </c:pt>
                <c:pt idx="20943">
                  <c:v>28647</c:v>
                </c:pt>
                <c:pt idx="20944">
                  <c:v>28648</c:v>
                </c:pt>
                <c:pt idx="20945">
                  <c:v>28649</c:v>
                </c:pt>
                <c:pt idx="20946">
                  <c:v>28650</c:v>
                </c:pt>
                <c:pt idx="20947">
                  <c:v>28651</c:v>
                </c:pt>
                <c:pt idx="20948">
                  <c:v>28652</c:v>
                </c:pt>
                <c:pt idx="20949">
                  <c:v>28653</c:v>
                </c:pt>
                <c:pt idx="20950">
                  <c:v>28654</c:v>
                </c:pt>
                <c:pt idx="20951">
                  <c:v>28655</c:v>
                </c:pt>
                <c:pt idx="20952">
                  <c:v>28656</c:v>
                </c:pt>
                <c:pt idx="20953">
                  <c:v>28657</c:v>
                </c:pt>
                <c:pt idx="20954">
                  <c:v>28658</c:v>
                </c:pt>
                <c:pt idx="20955">
                  <c:v>28659</c:v>
                </c:pt>
                <c:pt idx="20956">
                  <c:v>28660</c:v>
                </c:pt>
                <c:pt idx="20957">
                  <c:v>28661</c:v>
                </c:pt>
                <c:pt idx="20958">
                  <c:v>28662</c:v>
                </c:pt>
                <c:pt idx="20959">
                  <c:v>28663</c:v>
                </c:pt>
                <c:pt idx="20960">
                  <c:v>28664</c:v>
                </c:pt>
                <c:pt idx="20961">
                  <c:v>28665</c:v>
                </c:pt>
                <c:pt idx="20962">
                  <c:v>28666</c:v>
                </c:pt>
                <c:pt idx="20963">
                  <c:v>28667</c:v>
                </c:pt>
                <c:pt idx="20964">
                  <c:v>28668</c:v>
                </c:pt>
                <c:pt idx="20965">
                  <c:v>28669</c:v>
                </c:pt>
                <c:pt idx="20966">
                  <c:v>28670</c:v>
                </c:pt>
                <c:pt idx="20967">
                  <c:v>28671</c:v>
                </c:pt>
                <c:pt idx="20968">
                  <c:v>28672</c:v>
                </c:pt>
                <c:pt idx="20969">
                  <c:v>28673</c:v>
                </c:pt>
                <c:pt idx="20970">
                  <c:v>28674</c:v>
                </c:pt>
                <c:pt idx="20971">
                  <c:v>28675</c:v>
                </c:pt>
                <c:pt idx="20972">
                  <c:v>28676</c:v>
                </c:pt>
                <c:pt idx="20973">
                  <c:v>28677</c:v>
                </c:pt>
                <c:pt idx="20974">
                  <c:v>28678</c:v>
                </c:pt>
                <c:pt idx="20975">
                  <c:v>28679</c:v>
                </c:pt>
                <c:pt idx="20976">
                  <c:v>28680</c:v>
                </c:pt>
                <c:pt idx="20977">
                  <c:v>28681</c:v>
                </c:pt>
                <c:pt idx="20978">
                  <c:v>28682</c:v>
                </c:pt>
                <c:pt idx="20979">
                  <c:v>28683</c:v>
                </c:pt>
                <c:pt idx="20980">
                  <c:v>28684</c:v>
                </c:pt>
                <c:pt idx="20981">
                  <c:v>28685</c:v>
                </c:pt>
                <c:pt idx="20982">
                  <c:v>28686</c:v>
                </c:pt>
                <c:pt idx="20983">
                  <c:v>28687</c:v>
                </c:pt>
                <c:pt idx="20984">
                  <c:v>28688</c:v>
                </c:pt>
                <c:pt idx="20985">
                  <c:v>28689</c:v>
                </c:pt>
                <c:pt idx="20986">
                  <c:v>28690</c:v>
                </c:pt>
                <c:pt idx="20987">
                  <c:v>28691</c:v>
                </c:pt>
                <c:pt idx="20988">
                  <c:v>28692</c:v>
                </c:pt>
                <c:pt idx="20989">
                  <c:v>28693</c:v>
                </c:pt>
                <c:pt idx="20990">
                  <c:v>28694</c:v>
                </c:pt>
                <c:pt idx="20991">
                  <c:v>28695</c:v>
                </c:pt>
                <c:pt idx="20992">
                  <c:v>28696</c:v>
                </c:pt>
                <c:pt idx="20993">
                  <c:v>28697</c:v>
                </c:pt>
                <c:pt idx="20994">
                  <c:v>28698</c:v>
                </c:pt>
                <c:pt idx="20995">
                  <c:v>28699</c:v>
                </c:pt>
                <c:pt idx="20996">
                  <c:v>28700</c:v>
                </c:pt>
                <c:pt idx="20997">
                  <c:v>28701</c:v>
                </c:pt>
                <c:pt idx="20998">
                  <c:v>28702</c:v>
                </c:pt>
                <c:pt idx="20999">
                  <c:v>28703</c:v>
                </c:pt>
                <c:pt idx="21000">
                  <c:v>28704</c:v>
                </c:pt>
                <c:pt idx="21001">
                  <c:v>28705</c:v>
                </c:pt>
                <c:pt idx="21002">
                  <c:v>28706</c:v>
                </c:pt>
                <c:pt idx="21003">
                  <c:v>28707</c:v>
                </c:pt>
                <c:pt idx="21004">
                  <c:v>28708</c:v>
                </c:pt>
                <c:pt idx="21005">
                  <c:v>28709</c:v>
                </c:pt>
                <c:pt idx="21006">
                  <c:v>28710</c:v>
                </c:pt>
                <c:pt idx="21007">
                  <c:v>28711</c:v>
                </c:pt>
                <c:pt idx="21008">
                  <c:v>28712</c:v>
                </c:pt>
                <c:pt idx="21009">
                  <c:v>28713</c:v>
                </c:pt>
                <c:pt idx="21010">
                  <c:v>28714</c:v>
                </c:pt>
                <c:pt idx="21011">
                  <c:v>28715</c:v>
                </c:pt>
                <c:pt idx="21012">
                  <c:v>28716</c:v>
                </c:pt>
                <c:pt idx="21013">
                  <c:v>28717</c:v>
                </c:pt>
                <c:pt idx="21014">
                  <c:v>28718</c:v>
                </c:pt>
                <c:pt idx="21015">
                  <c:v>28719</c:v>
                </c:pt>
                <c:pt idx="21016">
                  <c:v>28720</c:v>
                </c:pt>
                <c:pt idx="21017">
                  <c:v>28721</c:v>
                </c:pt>
                <c:pt idx="21018">
                  <c:v>28722</c:v>
                </c:pt>
                <c:pt idx="21019">
                  <c:v>28723</c:v>
                </c:pt>
                <c:pt idx="21020">
                  <c:v>28724</c:v>
                </c:pt>
                <c:pt idx="21021">
                  <c:v>28725</c:v>
                </c:pt>
                <c:pt idx="21022">
                  <c:v>28726</c:v>
                </c:pt>
                <c:pt idx="21023">
                  <c:v>28727</c:v>
                </c:pt>
                <c:pt idx="21024">
                  <c:v>28728</c:v>
                </c:pt>
                <c:pt idx="21025">
                  <c:v>28729</c:v>
                </c:pt>
                <c:pt idx="21026">
                  <c:v>28730</c:v>
                </c:pt>
                <c:pt idx="21027">
                  <c:v>28731</c:v>
                </c:pt>
                <c:pt idx="21028">
                  <c:v>28732</c:v>
                </c:pt>
                <c:pt idx="21029">
                  <c:v>28733</c:v>
                </c:pt>
                <c:pt idx="21030">
                  <c:v>28734</c:v>
                </c:pt>
                <c:pt idx="21031">
                  <c:v>28735</c:v>
                </c:pt>
                <c:pt idx="21032">
                  <c:v>28736</c:v>
                </c:pt>
                <c:pt idx="21033">
                  <c:v>28737</c:v>
                </c:pt>
                <c:pt idx="21034">
                  <c:v>28738</c:v>
                </c:pt>
                <c:pt idx="21035">
                  <c:v>28739</c:v>
                </c:pt>
                <c:pt idx="21036">
                  <c:v>28740</c:v>
                </c:pt>
                <c:pt idx="21037">
                  <c:v>28741</c:v>
                </c:pt>
                <c:pt idx="21038">
                  <c:v>28742</c:v>
                </c:pt>
                <c:pt idx="21039">
                  <c:v>28743</c:v>
                </c:pt>
                <c:pt idx="21040">
                  <c:v>28744</c:v>
                </c:pt>
                <c:pt idx="21041">
                  <c:v>28745</c:v>
                </c:pt>
                <c:pt idx="21042">
                  <c:v>28746</c:v>
                </c:pt>
                <c:pt idx="21043">
                  <c:v>28747</c:v>
                </c:pt>
                <c:pt idx="21044">
                  <c:v>28748</c:v>
                </c:pt>
                <c:pt idx="21045">
                  <c:v>28749</c:v>
                </c:pt>
                <c:pt idx="21046">
                  <c:v>28750</c:v>
                </c:pt>
                <c:pt idx="21047">
                  <c:v>28751</c:v>
                </c:pt>
                <c:pt idx="21048">
                  <c:v>28752</c:v>
                </c:pt>
                <c:pt idx="21049">
                  <c:v>28753</c:v>
                </c:pt>
                <c:pt idx="21050">
                  <c:v>28754</c:v>
                </c:pt>
                <c:pt idx="21051">
                  <c:v>28755</c:v>
                </c:pt>
                <c:pt idx="21052">
                  <c:v>28756</c:v>
                </c:pt>
                <c:pt idx="21053">
                  <c:v>28757</c:v>
                </c:pt>
                <c:pt idx="21054">
                  <c:v>28758</c:v>
                </c:pt>
                <c:pt idx="21055">
                  <c:v>28759</c:v>
                </c:pt>
                <c:pt idx="21056">
                  <c:v>28760</c:v>
                </c:pt>
                <c:pt idx="21057">
                  <c:v>28761</c:v>
                </c:pt>
                <c:pt idx="21058">
                  <c:v>28762</c:v>
                </c:pt>
                <c:pt idx="21059">
                  <c:v>28763</c:v>
                </c:pt>
                <c:pt idx="21060">
                  <c:v>28764</c:v>
                </c:pt>
                <c:pt idx="21061">
                  <c:v>28765</c:v>
                </c:pt>
                <c:pt idx="21062">
                  <c:v>28766</c:v>
                </c:pt>
                <c:pt idx="21063">
                  <c:v>28767</c:v>
                </c:pt>
                <c:pt idx="21064">
                  <c:v>28768</c:v>
                </c:pt>
                <c:pt idx="21065">
                  <c:v>28769</c:v>
                </c:pt>
                <c:pt idx="21066">
                  <c:v>28770</c:v>
                </c:pt>
                <c:pt idx="21067">
                  <c:v>28771</c:v>
                </c:pt>
                <c:pt idx="21068">
                  <c:v>28772</c:v>
                </c:pt>
                <c:pt idx="21069">
                  <c:v>28773</c:v>
                </c:pt>
                <c:pt idx="21070">
                  <c:v>28774</c:v>
                </c:pt>
                <c:pt idx="21071">
                  <c:v>28775</c:v>
                </c:pt>
                <c:pt idx="21072">
                  <c:v>28776</c:v>
                </c:pt>
                <c:pt idx="21073">
                  <c:v>28777</c:v>
                </c:pt>
                <c:pt idx="21074">
                  <c:v>28778</c:v>
                </c:pt>
                <c:pt idx="21075">
                  <c:v>28779</c:v>
                </c:pt>
                <c:pt idx="21076">
                  <c:v>28780</c:v>
                </c:pt>
                <c:pt idx="21077">
                  <c:v>28781</c:v>
                </c:pt>
                <c:pt idx="21078">
                  <c:v>28782</c:v>
                </c:pt>
                <c:pt idx="21079">
                  <c:v>28783</c:v>
                </c:pt>
                <c:pt idx="21080">
                  <c:v>28784</c:v>
                </c:pt>
                <c:pt idx="21081">
                  <c:v>28785</c:v>
                </c:pt>
                <c:pt idx="21082">
                  <c:v>28786</c:v>
                </c:pt>
                <c:pt idx="21083">
                  <c:v>28787</c:v>
                </c:pt>
                <c:pt idx="21084">
                  <c:v>28788</c:v>
                </c:pt>
                <c:pt idx="21085">
                  <c:v>28789</c:v>
                </c:pt>
                <c:pt idx="21086">
                  <c:v>28790</c:v>
                </c:pt>
                <c:pt idx="21087">
                  <c:v>28791</c:v>
                </c:pt>
                <c:pt idx="21088">
                  <c:v>28792</c:v>
                </c:pt>
                <c:pt idx="21089">
                  <c:v>28793</c:v>
                </c:pt>
                <c:pt idx="21090">
                  <c:v>28794</c:v>
                </c:pt>
                <c:pt idx="21091">
                  <c:v>28795</c:v>
                </c:pt>
                <c:pt idx="21092">
                  <c:v>28796</c:v>
                </c:pt>
                <c:pt idx="21093">
                  <c:v>28797</c:v>
                </c:pt>
                <c:pt idx="21094">
                  <c:v>28798</c:v>
                </c:pt>
                <c:pt idx="21095">
                  <c:v>28799</c:v>
                </c:pt>
                <c:pt idx="21096">
                  <c:v>28800</c:v>
                </c:pt>
                <c:pt idx="21097">
                  <c:v>28801</c:v>
                </c:pt>
                <c:pt idx="21098">
                  <c:v>28802</c:v>
                </c:pt>
                <c:pt idx="21099">
                  <c:v>28803</c:v>
                </c:pt>
                <c:pt idx="21100">
                  <c:v>28804</c:v>
                </c:pt>
                <c:pt idx="21101">
                  <c:v>28805</c:v>
                </c:pt>
                <c:pt idx="21102">
                  <c:v>28806</c:v>
                </c:pt>
                <c:pt idx="21103">
                  <c:v>28807</c:v>
                </c:pt>
                <c:pt idx="21104">
                  <c:v>28808</c:v>
                </c:pt>
                <c:pt idx="21105">
                  <c:v>28809</c:v>
                </c:pt>
                <c:pt idx="21106">
                  <c:v>28810</c:v>
                </c:pt>
                <c:pt idx="21107">
                  <c:v>28811</c:v>
                </c:pt>
                <c:pt idx="21108">
                  <c:v>28812</c:v>
                </c:pt>
                <c:pt idx="21109">
                  <c:v>28813</c:v>
                </c:pt>
                <c:pt idx="21110">
                  <c:v>28814</c:v>
                </c:pt>
                <c:pt idx="21111">
                  <c:v>28815</c:v>
                </c:pt>
                <c:pt idx="21112">
                  <c:v>28816</c:v>
                </c:pt>
                <c:pt idx="21113">
                  <c:v>28817</c:v>
                </c:pt>
                <c:pt idx="21114">
                  <c:v>28818</c:v>
                </c:pt>
                <c:pt idx="21115">
                  <c:v>28819</c:v>
                </c:pt>
                <c:pt idx="21116">
                  <c:v>28820</c:v>
                </c:pt>
                <c:pt idx="21117">
                  <c:v>28821</c:v>
                </c:pt>
                <c:pt idx="21118">
                  <c:v>28822</c:v>
                </c:pt>
                <c:pt idx="21119">
                  <c:v>28823</c:v>
                </c:pt>
                <c:pt idx="21120">
                  <c:v>28824</c:v>
                </c:pt>
                <c:pt idx="21121">
                  <c:v>28825</c:v>
                </c:pt>
                <c:pt idx="21122">
                  <c:v>28826</c:v>
                </c:pt>
                <c:pt idx="21123">
                  <c:v>28827</c:v>
                </c:pt>
                <c:pt idx="21124">
                  <c:v>28828</c:v>
                </c:pt>
                <c:pt idx="21125">
                  <c:v>28829</c:v>
                </c:pt>
                <c:pt idx="21126">
                  <c:v>28830</c:v>
                </c:pt>
                <c:pt idx="21127">
                  <c:v>28831</c:v>
                </c:pt>
                <c:pt idx="21128">
                  <c:v>28832</c:v>
                </c:pt>
                <c:pt idx="21129">
                  <c:v>28833</c:v>
                </c:pt>
                <c:pt idx="21130">
                  <c:v>28834</c:v>
                </c:pt>
                <c:pt idx="21131">
                  <c:v>28835</c:v>
                </c:pt>
                <c:pt idx="21132">
                  <c:v>28836</c:v>
                </c:pt>
                <c:pt idx="21133">
                  <c:v>28837</c:v>
                </c:pt>
                <c:pt idx="21134">
                  <c:v>28838</c:v>
                </c:pt>
                <c:pt idx="21135">
                  <c:v>28839</c:v>
                </c:pt>
                <c:pt idx="21136">
                  <c:v>28840</c:v>
                </c:pt>
                <c:pt idx="21137">
                  <c:v>28841</c:v>
                </c:pt>
                <c:pt idx="21138">
                  <c:v>28842</c:v>
                </c:pt>
                <c:pt idx="21139">
                  <c:v>28843</c:v>
                </c:pt>
                <c:pt idx="21140">
                  <c:v>28844</c:v>
                </c:pt>
                <c:pt idx="21141">
                  <c:v>28845</c:v>
                </c:pt>
                <c:pt idx="21142">
                  <c:v>28846</c:v>
                </c:pt>
                <c:pt idx="21143">
                  <c:v>28847</c:v>
                </c:pt>
                <c:pt idx="21144">
                  <c:v>28848</c:v>
                </c:pt>
                <c:pt idx="21145">
                  <c:v>28849</c:v>
                </c:pt>
                <c:pt idx="21146">
                  <c:v>28850</c:v>
                </c:pt>
                <c:pt idx="21147">
                  <c:v>28851</c:v>
                </c:pt>
                <c:pt idx="21148">
                  <c:v>28852</c:v>
                </c:pt>
                <c:pt idx="21149">
                  <c:v>28853</c:v>
                </c:pt>
                <c:pt idx="21150">
                  <c:v>28854</c:v>
                </c:pt>
                <c:pt idx="21151">
                  <c:v>28855</c:v>
                </c:pt>
                <c:pt idx="21152">
                  <c:v>28856</c:v>
                </c:pt>
                <c:pt idx="21153">
                  <c:v>28857</c:v>
                </c:pt>
                <c:pt idx="21154">
                  <c:v>28858</c:v>
                </c:pt>
                <c:pt idx="21155">
                  <c:v>28859</c:v>
                </c:pt>
                <c:pt idx="21156">
                  <c:v>28860</c:v>
                </c:pt>
                <c:pt idx="21157">
                  <c:v>28861</c:v>
                </c:pt>
                <c:pt idx="21158">
                  <c:v>28862</c:v>
                </c:pt>
                <c:pt idx="21159">
                  <c:v>28863</c:v>
                </c:pt>
                <c:pt idx="21160">
                  <c:v>28864</c:v>
                </c:pt>
                <c:pt idx="21161">
                  <c:v>28865</c:v>
                </c:pt>
                <c:pt idx="21162">
                  <c:v>28866</c:v>
                </c:pt>
                <c:pt idx="21163">
                  <c:v>28867</c:v>
                </c:pt>
                <c:pt idx="21164">
                  <c:v>28868</c:v>
                </c:pt>
                <c:pt idx="21165">
                  <c:v>28869</c:v>
                </c:pt>
                <c:pt idx="21166">
                  <c:v>28870</c:v>
                </c:pt>
                <c:pt idx="21167">
                  <c:v>28871</c:v>
                </c:pt>
                <c:pt idx="21168">
                  <c:v>28872</c:v>
                </c:pt>
                <c:pt idx="21169">
                  <c:v>28873</c:v>
                </c:pt>
                <c:pt idx="21170">
                  <c:v>28874</c:v>
                </c:pt>
                <c:pt idx="21171">
                  <c:v>28875</c:v>
                </c:pt>
                <c:pt idx="21172">
                  <c:v>28876</c:v>
                </c:pt>
                <c:pt idx="21173">
                  <c:v>28877</c:v>
                </c:pt>
                <c:pt idx="21174">
                  <c:v>28878</c:v>
                </c:pt>
                <c:pt idx="21175">
                  <c:v>28879</c:v>
                </c:pt>
                <c:pt idx="21176">
                  <c:v>28880</c:v>
                </c:pt>
                <c:pt idx="21177">
                  <c:v>28881</c:v>
                </c:pt>
                <c:pt idx="21178">
                  <c:v>28882</c:v>
                </c:pt>
                <c:pt idx="21179">
                  <c:v>28883</c:v>
                </c:pt>
                <c:pt idx="21180">
                  <c:v>28884</c:v>
                </c:pt>
                <c:pt idx="21181">
                  <c:v>28885</c:v>
                </c:pt>
                <c:pt idx="21182">
                  <c:v>28886</c:v>
                </c:pt>
                <c:pt idx="21183">
                  <c:v>28887</c:v>
                </c:pt>
                <c:pt idx="21184">
                  <c:v>28888</c:v>
                </c:pt>
                <c:pt idx="21185">
                  <c:v>28889</c:v>
                </c:pt>
                <c:pt idx="21186">
                  <c:v>28890</c:v>
                </c:pt>
                <c:pt idx="21187">
                  <c:v>28891</c:v>
                </c:pt>
                <c:pt idx="21188">
                  <c:v>28892</c:v>
                </c:pt>
                <c:pt idx="21189">
                  <c:v>28893</c:v>
                </c:pt>
                <c:pt idx="21190">
                  <c:v>28894</c:v>
                </c:pt>
                <c:pt idx="21191">
                  <c:v>28895</c:v>
                </c:pt>
                <c:pt idx="21192">
                  <c:v>28896</c:v>
                </c:pt>
                <c:pt idx="21193">
                  <c:v>28897</c:v>
                </c:pt>
                <c:pt idx="21194">
                  <c:v>28898</c:v>
                </c:pt>
                <c:pt idx="21195">
                  <c:v>28899</c:v>
                </c:pt>
                <c:pt idx="21196">
                  <c:v>28900</c:v>
                </c:pt>
                <c:pt idx="21197">
                  <c:v>28901</c:v>
                </c:pt>
                <c:pt idx="21198">
                  <c:v>28902</c:v>
                </c:pt>
                <c:pt idx="21199">
                  <c:v>28903</c:v>
                </c:pt>
                <c:pt idx="21200">
                  <c:v>28904</c:v>
                </c:pt>
                <c:pt idx="21201">
                  <c:v>28905</c:v>
                </c:pt>
                <c:pt idx="21202">
                  <c:v>28906</c:v>
                </c:pt>
                <c:pt idx="21203">
                  <c:v>28907</c:v>
                </c:pt>
                <c:pt idx="21204">
                  <c:v>28908</c:v>
                </c:pt>
                <c:pt idx="21205">
                  <c:v>28909</c:v>
                </c:pt>
                <c:pt idx="21206">
                  <c:v>28910</c:v>
                </c:pt>
                <c:pt idx="21207">
                  <c:v>28911</c:v>
                </c:pt>
                <c:pt idx="21208">
                  <c:v>28912</c:v>
                </c:pt>
                <c:pt idx="21209">
                  <c:v>28913</c:v>
                </c:pt>
                <c:pt idx="21210">
                  <c:v>28914</c:v>
                </c:pt>
                <c:pt idx="21211">
                  <c:v>28915</c:v>
                </c:pt>
                <c:pt idx="21212">
                  <c:v>28916</c:v>
                </c:pt>
                <c:pt idx="21213">
                  <c:v>28917</c:v>
                </c:pt>
                <c:pt idx="21214">
                  <c:v>28918</c:v>
                </c:pt>
                <c:pt idx="21215">
                  <c:v>28919</c:v>
                </c:pt>
                <c:pt idx="21216">
                  <c:v>28920</c:v>
                </c:pt>
                <c:pt idx="21217">
                  <c:v>28921</c:v>
                </c:pt>
                <c:pt idx="21218">
                  <c:v>28922</c:v>
                </c:pt>
                <c:pt idx="21219">
                  <c:v>28923</c:v>
                </c:pt>
                <c:pt idx="21220">
                  <c:v>28924</c:v>
                </c:pt>
                <c:pt idx="21221">
                  <c:v>28925</c:v>
                </c:pt>
                <c:pt idx="21222">
                  <c:v>28926</c:v>
                </c:pt>
                <c:pt idx="21223">
                  <c:v>28927</c:v>
                </c:pt>
                <c:pt idx="21224">
                  <c:v>28928</c:v>
                </c:pt>
                <c:pt idx="21225">
                  <c:v>28929</c:v>
                </c:pt>
                <c:pt idx="21226">
                  <c:v>28930</c:v>
                </c:pt>
                <c:pt idx="21227">
                  <c:v>28931</c:v>
                </c:pt>
                <c:pt idx="21228">
                  <c:v>28932</c:v>
                </c:pt>
                <c:pt idx="21229">
                  <c:v>28933</c:v>
                </c:pt>
                <c:pt idx="21230">
                  <c:v>28934</c:v>
                </c:pt>
                <c:pt idx="21231">
                  <c:v>28935</c:v>
                </c:pt>
                <c:pt idx="21232">
                  <c:v>28936</c:v>
                </c:pt>
                <c:pt idx="21233">
                  <c:v>28937</c:v>
                </c:pt>
                <c:pt idx="21234">
                  <c:v>28938</c:v>
                </c:pt>
                <c:pt idx="21235">
                  <c:v>28939</c:v>
                </c:pt>
                <c:pt idx="21236">
                  <c:v>28940</c:v>
                </c:pt>
                <c:pt idx="21237">
                  <c:v>28941</c:v>
                </c:pt>
                <c:pt idx="21238">
                  <c:v>28942</c:v>
                </c:pt>
                <c:pt idx="21239">
                  <c:v>28943</c:v>
                </c:pt>
                <c:pt idx="21240">
                  <c:v>28944</c:v>
                </c:pt>
                <c:pt idx="21241">
                  <c:v>28945</c:v>
                </c:pt>
                <c:pt idx="21242">
                  <c:v>28946</c:v>
                </c:pt>
                <c:pt idx="21243">
                  <c:v>28947</c:v>
                </c:pt>
                <c:pt idx="21244">
                  <c:v>28948</c:v>
                </c:pt>
                <c:pt idx="21245">
                  <c:v>28949</c:v>
                </c:pt>
                <c:pt idx="21246">
                  <c:v>28950</c:v>
                </c:pt>
                <c:pt idx="21247">
                  <c:v>28951</c:v>
                </c:pt>
                <c:pt idx="21248">
                  <c:v>28952</c:v>
                </c:pt>
                <c:pt idx="21249">
                  <c:v>28953</c:v>
                </c:pt>
                <c:pt idx="21250">
                  <c:v>28954</c:v>
                </c:pt>
                <c:pt idx="21251">
                  <c:v>28955</c:v>
                </c:pt>
                <c:pt idx="21252">
                  <c:v>28956</c:v>
                </c:pt>
                <c:pt idx="21253">
                  <c:v>28957</c:v>
                </c:pt>
                <c:pt idx="21254">
                  <c:v>28958</c:v>
                </c:pt>
                <c:pt idx="21255">
                  <c:v>28959</c:v>
                </c:pt>
                <c:pt idx="21256">
                  <c:v>28960</c:v>
                </c:pt>
                <c:pt idx="21257">
                  <c:v>28961</c:v>
                </c:pt>
                <c:pt idx="21258">
                  <c:v>28962</c:v>
                </c:pt>
                <c:pt idx="21259">
                  <c:v>28963</c:v>
                </c:pt>
                <c:pt idx="21260">
                  <c:v>28964</c:v>
                </c:pt>
                <c:pt idx="21261">
                  <c:v>28965</c:v>
                </c:pt>
                <c:pt idx="21262">
                  <c:v>28966</c:v>
                </c:pt>
                <c:pt idx="21263">
                  <c:v>28967</c:v>
                </c:pt>
                <c:pt idx="21264">
                  <c:v>28968</c:v>
                </c:pt>
                <c:pt idx="21265">
                  <c:v>28969</c:v>
                </c:pt>
                <c:pt idx="21266">
                  <c:v>28970</c:v>
                </c:pt>
                <c:pt idx="21267">
                  <c:v>28971</c:v>
                </c:pt>
                <c:pt idx="21268">
                  <c:v>28972</c:v>
                </c:pt>
                <c:pt idx="21269">
                  <c:v>28973</c:v>
                </c:pt>
                <c:pt idx="21270">
                  <c:v>28974</c:v>
                </c:pt>
                <c:pt idx="21271">
                  <c:v>28975</c:v>
                </c:pt>
                <c:pt idx="21272">
                  <c:v>28976</c:v>
                </c:pt>
                <c:pt idx="21273">
                  <c:v>28977</c:v>
                </c:pt>
                <c:pt idx="21274">
                  <c:v>28978</c:v>
                </c:pt>
                <c:pt idx="21275">
                  <c:v>28979</c:v>
                </c:pt>
                <c:pt idx="21276">
                  <c:v>28980</c:v>
                </c:pt>
                <c:pt idx="21277">
                  <c:v>28981</c:v>
                </c:pt>
                <c:pt idx="21278">
                  <c:v>28982</c:v>
                </c:pt>
                <c:pt idx="21279">
                  <c:v>28983</c:v>
                </c:pt>
                <c:pt idx="21280">
                  <c:v>28984</c:v>
                </c:pt>
                <c:pt idx="21281">
                  <c:v>28985</c:v>
                </c:pt>
                <c:pt idx="21282">
                  <c:v>28986</c:v>
                </c:pt>
                <c:pt idx="21283">
                  <c:v>28987</c:v>
                </c:pt>
                <c:pt idx="21284">
                  <c:v>28988</c:v>
                </c:pt>
                <c:pt idx="21285">
                  <c:v>28989</c:v>
                </c:pt>
                <c:pt idx="21286">
                  <c:v>28990</c:v>
                </c:pt>
                <c:pt idx="21287">
                  <c:v>28991</c:v>
                </c:pt>
                <c:pt idx="21288">
                  <c:v>28992</c:v>
                </c:pt>
                <c:pt idx="21289">
                  <c:v>28993</c:v>
                </c:pt>
                <c:pt idx="21290">
                  <c:v>28994</c:v>
                </c:pt>
                <c:pt idx="21291">
                  <c:v>28995</c:v>
                </c:pt>
                <c:pt idx="21292">
                  <c:v>28996</c:v>
                </c:pt>
                <c:pt idx="21293">
                  <c:v>28997</c:v>
                </c:pt>
                <c:pt idx="21294">
                  <c:v>28998</c:v>
                </c:pt>
                <c:pt idx="21295">
                  <c:v>28999</c:v>
                </c:pt>
                <c:pt idx="21296">
                  <c:v>29000</c:v>
                </c:pt>
                <c:pt idx="21297">
                  <c:v>29001</c:v>
                </c:pt>
                <c:pt idx="21298">
                  <c:v>29002</c:v>
                </c:pt>
                <c:pt idx="21299">
                  <c:v>29003</c:v>
                </c:pt>
                <c:pt idx="21300">
                  <c:v>29004</c:v>
                </c:pt>
                <c:pt idx="21301">
                  <c:v>29005</c:v>
                </c:pt>
                <c:pt idx="21302">
                  <c:v>29006</c:v>
                </c:pt>
                <c:pt idx="21303">
                  <c:v>29007</c:v>
                </c:pt>
                <c:pt idx="21304">
                  <c:v>29008</c:v>
                </c:pt>
                <c:pt idx="21305">
                  <c:v>29009</c:v>
                </c:pt>
                <c:pt idx="21306">
                  <c:v>29010</c:v>
                </c:pt>
                <c:pt idx="21307">
                  <c:v>29011</c:v>
                </c:pt>
                <c:pt idx="21308">
                  <c:v>29012</c:v>
                </c:pt>
                <c:pt idx="21309">
                  <c:v>29013</c:v>
                </c:pt>
                <c:pt idx="21310">
                  <c:v>29014</c:v>
                </c:pt>
                <c:pt idx="21311">
                  <c:v>29015</c:v>
                </c:pt>
                <c:pt idx="21312">
                  <c:v>29016</c:v>
                </c:pt>
                <c:pt idx="21313">
                  <c:v>29017</c:v>
                </c:pt>
                <c:pt idx="21314">
                  <c:v>29018</c:v>
                </c:pt>
                <c:pt idx="21315">
                  <c:v>29019</c:v>
                </c:pt>
                <c:pt idx="21316">
                  <c:v>29020</c:v>
                </c:pt>
                <c:pt idx="21317">
                  <c:v>29021</c:v>
                </c:pt>
                <c:pt idx="21318">
                  <c:v>29022</c:v>
                </c:pt>
                <c:pt idx="21319">
                  <c:v>29023</c:v>
                </c:pt>
                <c:pt idx="21320">
                  <c:v>29024</c:v>
                </c:pt>
                <c:pt idx="21321">
                  <c:v>29025</c:v>
                </c:pt>
                <c:pt idx="21322">
                  <c:v>29026</c:v>
                </c:pt>
                <c:pt idx="21323">
                  <c:v>29027</c:v>
                </c:pt>
                <c:pt idx="21324">
                  <c:v>29028</c:v>
                </c:pt>
                <c:pt idx="21325">
                  <c:v>29029</c:v>
                </c:pt>
                <c:pt idx="21326">
                  <c:v>29030</c:v>
                </c:pt>
                <c:pt idx="21327">
                  <c:v>29031</c:v>
                </c:pt>
                <c:pt idx="21328">
                  <c:v>29032</c:v>
                </c:pt>
                <c:pt idx="21329">
                  <c:v>29033</c:v>
                </c:pt>
                <c:pt idx="21330">
                  <c:v>29034</c:v>
                </c:pt>
                <c:pt idx="21331">
                  <c:v>29035</c:v>
                </c:pt>
                <c:pt idx="21332">
                  <c:v>29036</c:v>
                </c:pt>
                <c:pt idx="21333">
                  <c:v>29037</c:v>
                </c:pt>
                <c:pt idx="21334">
                  <c:v>29038</c:v>
                </c:pt>
                <c:pt idx="21335">
                  <c:v>29039</c:v>
                </c:pt>
                <c:pt idx="21336">
                  <c:v>29040</c:v>
                </c:pt>
                <c:pt idx="21337">
                  <c:v>29041</c:v>
                </c:pt>
                <c:pt idx="21338">
                  <c:v>29042</c:v>
                </c:pt>
                <c:pt idx="21339">
                  <c:v>29043</c:v>
                </c:pt>
                <c:pt idx="21340">
                  <c:v>29044</c:v>
                </c:pt>
                <c:pt idx="21341">
                  <c:v>29045</c:v>
                </c:pt>
                <c:pt idx="21342">
                  <c:v>29046</c:v>
                </c:pt>
                <c:pt idx="21343">
                  <c:v>29047</c:v>
                </c:pt>
                <c:pt idx="21344">
                  <c:v>29048</c:v>
                </c:pt>
                <c:pt idx="21345">
                  <c:v>29049</c:v>
                </c:pt>
                <c:pt idx="21346">
                  <c:v>29050</c:v>
                </c:pt>
                <c:pt idx="21347">
                  <c:v>29051</c:v>
                </c:pt>
                <c:pt idx="21348">
                  <c:v>29052</c:v>
                </c:pt>
                <c:pt idx="21349">
                  <c:v>29053</c:v>
                </c:pt>
                <c:pt idx="21350">
                  <c:v>29054</c:v>
                </c:pt>
                <c:pt idx="21351">
                  <c:v>29055</c:v>
                </c:pt>
                <c:pt idx="21352">
                  <c:v>29056</c:v>
                </c:pt>
                <c:pt idx="21353">
                  <c:v>29057</c:v>
                </c:pt>
                <c:pt idx="21354">
                  <c:v>29058</c:v>
                </c:pt>
                <c:pt idx="21355">
                  <c:v>29059</c:v>
                </c:pt>
                <c:pt idx="21356">
                  <c:v>29060</c:v>
                </c:pt>
                <c:pt idx="21357">
                  <c:v>29061</c:v>
                </c:pt>
                <c:pt idx="21358">
                  <c:v>29062</c:v>
                </c:pt>
                <c:pt idx="21359">
                  <c:v>29063</c:v>
                </c:pt>
                <c:pt idx="21360">
                  <c:v>29064</c:v>
                </c:pt>
                <c:pt idx="21361">
                  <c:v>29065</c:v>
                </c:pt>
                <c:pt idx="21362">
                  <c:v>29066</c:v>
                </c:pt>
                <c:pt idx="21363">
                  <c:v>29067</c:v>
                </c:pt>
                <c:pt idx="21364">
                  <c:v>29068</c:v>
                </c:pt>
                <c:pt idx="21365">
                  <c:v>29069</c:v>
                </c:pt>
                <c:pt idx="21366">
                  <c:v>29070</c:v>
                </c:pt>
                <c:pt idx="21367">
                  <c:v>29071</c:v>
                </c:pt>
                <c:pt idx="21368">
                  <c:v>29072</c:v>
                </c:pt>
                <c:pt idx="21369">
                  <c:v>29073</c:v>
                </c:pt>
                <c:pt idx="21370">
                  <c:v>29074</c:v>
                </c:pt>
                <c:pt idx="21371">
                  <c:v>29075</c:v>
                </c:pt>
                <c:pt idx="21372">
                  <c:v>29076</c:v>
                </c:pt>
                <c:pt idx="21373">
                  <c:v>29077</c:v>
                </c:pt>
                <c:pt idx="21374">
                  <c:v>29078</c:v>
                </c:pt>
                <c:pt idx="21375">
                  <c:v>29079</c:v>
                </c:pt>
                <c:pt idx="21376">
                  <c:v>29080</c:v>
                </c:pt>
                <c:pt idx="21377">
                  <c:v>29081</c:v>
                </c:pt>
                <c:pt idx="21378">
                  <c:v>29082</c:v>
                </c:pt>
                <c:pt idx="21379">
                  <c:v>29083</c:v>
                </c:pt>
                <c:pt idx="21380">
                  <c:v>29084</c:v>
                </c:pt>
                <c:pt idx="21381">
                  <c:v>29085</c:v>
                </c:pt>
                <c:pt idx="21382">
                  <c:v>29086</c:v>
                </c:pt>
                <c:pt idx="21383">
                  <c:v>29087</c:v>
                </c:pt>
                <c:pt idx="21384">
                  <c:v>29088</c:v>
                </c:pt>
                <c:pt idx="21385">
                  <c:v>29089</c:v>
                </c:pt>
                <c:pt idx="21386">
                  <c:v>29090</c:v>
                </c:pt>
                <c:pt idx="21387">
                  <c:v>29091</c:v>
                </c:pt>
                <c:pt idx="21388">
                  <c:v>29092</c:v>
                </c:pt>
                <c:pt idx="21389">
                  <c:v>29093</c:v>
                </c:pt>
                <c:pt idx="21390">
                  <c:v>29094</c:v>
                </c:pt>
                <c:pt idx="21391">
                  <c:v>29095</c:v>
                </c:pt>
                <c:pt idx="21392">
                  <c:v>29096</c:v>
                </c:pt>
                <c:pt idx="21393">
                  <c:v>29097</c:v>
                </c:pt>
                <c:pt idx="21394">
                  <c:v>29098</c:v>
                </c:pt>
                <c:pt idx="21395">
                  <c:v>29099</c:v>
                </c:pt>
                <c:pt idx="21396">
                  <c:v>29100</c:v>
                </c:pt>
                <c:pt idx="21397">
                  <c:v>29101</c:v>
                </c:pt>
                <c:pt idx="21398">
                  <c:v>29102</c:v>
                </c:pt>
                <c:pt idx="21399">
                  <c:v>29103</c:v>
                </c:pt>
                <c:pt idx="21400">
                  <c:v>29104</c:v>
                </c:pt>
                <c:pt idx="21401">
                  <c:v>29105</c:v>
                </c:pt>
                <c:pt idx="21402">
                  <c:v>29106</c:v>
                </c:pt>
                <c:pt idx="21403">
                  <c:v>29107</c:v>
                </c:pt>
                <c:pt idx="21404">
                  <c:v>29108</c:v>
                </c:pt>
                <c:pt idx="21405">
                  <c:v>29109</c:v>
                </c:pt>
                <c:pt idx="21406">
                  <c:v>29110</c:v>
                </c:pt>
                <c:pt idx="21407">
                  <c:v>29111</c:v>
                </c:pt>
                <c:pt idx="21408">
                  <c:v>29112</c:v>
                </c:pt>
                <c:pt idx="21409">
                  <c:v>29113</c:v>
                </c:pt>
                <c:pt idx="21410">
                  <c:v>29114</c:v>
                </c:pt>
                <c:pt idx="21411">
                  <c:v>29115</c:v>
                </c:pt>
                <c:pt idx="21412">
                  <c:v>29116</c:v>
                </c:pt>
                <c:pt idx="21413">
                  <c:v>29117</c:v>
                </c:pt>
                <c:pt idx="21414">
                  <c:v>29118</c:v>
                </c:pt>
                <c:pt idx="21415">
                  <c:v>29119</c:v>
                </c:pt>
                <c:pt idx="21416">
                  <c:v>29120</c:v>
                </c:pt>
                <c:pt idx="21417">
                  <c:v>29121</c:v>
                </c:pt>
                <c:pt idx="21418">
                  <c:v>29122</c:v>
                </c:pt>
                <c:pt idx="21419">
                  <c:v>29123</c:v>
                </c:pt>
                <c:pt idx="21420">
                  <c:v>29124</c:v>
                </c:pt>
                <c:pt idx="21421">
                  <c:v>29125</c:v>
                </c:pt>
                <c:pt idx="21422">
                  <c:v>29126</c:v>
                </c:pt>
                <c:pt idx="21423">
                  <c:v>29127</c:v>
                </c:pt>
                <c:pt idx="21424">
                  <c:v>29128</c:v>
                </c:pt>
                <c:pt idx="21425">
                  <c:v>29129</c:v>
                </c:pt>
                <c:pt idx="21426">
                  <c:v>29130</c:v>
                </c:pt>
                <c:pt idx="21427">
                  <c:v>29131</c:v>
                </c:pt>
                <c:pt idx="21428">
                  <c:v>29132</c:v>
                </c:pt>
                <c:pt idx="21429">
                  <c:v>29133</c:v>
                </c:pt>
                <c:pt idx="21430">
                  <c:v>29134</c:v>
                </c:pt>
                <c:pt idx="21431">
                  <c:v>29135</c:v>
                </c:pt>
                <c:pt idx="21432">
                  <c:v>29136</c:v>
                </c:pt>
                <c:pt idx="21433">
                  <c:v>29137</c:v>
                </c:pt>
                <c:pt idx="21434">
                  <c:v>29138</c:v>
                </c:pt>
                <c:pt idx="21435">
                  <c:v>29139</c:v>
                </c:pt>
                <c:pt idx="21436">
                  <c:v>29140</c:v>
                </c:pt>
                <c:pt idx="21437">
                  <c:v>29141</c:v>
                </c:pt>
                <c:pt idx="21438">
                  <c:v>29142</c:v>
                </c:pt>
                <c:pt idx="21439">
                  <c:v>29143</c:v>
                </c:pt>
                <c:pt idx="21440">
                  <c:v>29144</c:v>
                </c:pt>
                <c:pt idx="21441">
                  <c:v>29145</c:v>
                </c:pt>
                <c:pt idx="21442">
                  <c:v>29146</c:v>
                </c:pt>
                <c:pt idx="21443">
                  <c:v>29147</c:v>
                </c:pt>
                <c:pt idx="21444">
                  <c:v>29148</c:v>
                </c:pt>
                <c:pt idx="21445">
                  <c:v>29149</c:v>
                </c:pt>
                <c:pt idx="21446">
                  <c:v>29150</c:v>
                </c:pt>
                <c:pt idx="21447">
                  <c:v>29151</c:v>
                </c:pt>
                <c:pt idx="21448">
                  <c:v>29152</c:v>
                </c:pt>
                <c:pt idx="21449">
                  <c:v>29153</c:v>
                </c:pt>
                <c:pt idx="21450">
                  <c:v>29154</c:v>
                </c:pt>
                <c:pt idx="21451">
                  <c:v>29155</c:v>
                </c:pt>
                <c:pt idx="21452">
                  <c:v>29156</c:v>
                </c:pt>
                <c:pt idx="21453">
                  <c:v>29157</c:v>
                </c:pt>
                <c:pt idx="21454">
                  <c:v>29158</c:v>
                </c:pt>
                <c:pt idx="21455">
                  <c:v>29159</c:v>
                </c:pt>
                <c:pt idx="21456">
                  <c:v>29160</c:v>
                </c:pt>
                <c:pt idx="21457">
                  <c:v>29161</c:v>
                </c:pt>
                <c:pt idx="21458">
                  <c:v>29162</c:v>
                </c:pt>
                <c:pt idx="21459">
                  <c:v>29163</c:v>
                </c:pt>
                <c:pt idx="21460">
                  <c:v>29164</c:v>
                </c:pt>
                <c:pt idx="21461">
                  <c:v>29165</c:v>
                </c:pt>
                <c:pt idx="21462">
                  <c:v>29166</c:v>
                </c:pt>
                <c:pt idx="21463">
                  <c:v>29167</c:v>
                </c:pt>
                <c:pt idx="21464">
                  <c:v>29168</c:v>
                </c:pt>
                <c:pt idx="21465">
                  <c:v>29169</c:v>
                </c:pt>
                <c:pt idx="21466">
                  <c:v>29170</c:v>
                </c:pt>
                <c:pt idx="21467">
                  <c:v>29171</c:v>
                </c:pt>
                <c:pt idx="21468">
                  <c:v>29172</c:v>
                </c:pt>
                <c:pt idx="21469">
                  <c:v>29173</c:v>
                </c:pt>
                <c:pt idx="21470">
                  <c:v>29174</c:v>
                </c:pt>
                <c:pt idx="21471">
                  <c:v>29175</c:v>
                </c:pt>
                <c:pt idx="21472">
                  <c:v>29176</c:v>
                </c:pt>
                <c:pt idx="21473">
                  <c:v>29177</c:v>
                </c:pt>
                <c:pt idx="21474">
                  <c:v>29178</c:v>
                </c:pt>
                <c:pt idx="21475">
                  <c:v>29179</c:v>
                </c:pt>
                <c:pt idx="21476">
                  <c:v>29180</c:v>
                </c:pt>
                <c:pt idx="21477">
                  <c:v>29181</c:v>
                </c:pt>
                <c:pt idx="21478">
                  <c:v>29182</c:v>
                </c:pt>
                <c:pt idx="21479">
                  <c:v>29183</c:v>
                </c:pt>
                <c:pt idx="21480">
                  <c:v>29184</c:v>
                </c:pt>
                <c:pt idx="21481">
                  <c:v>29185</c:v>
                </c:pt>
                <c:pt idx="21482">
                  <c:v>29186</c:v>
                </c:pt>
                <c:pt idx="21483">
                  <c:v>29187</c:v>
                </c:pt>
                <c:pt idx="21484">
                  <c:v>29188</c:v>
                </c:pt>
                <c:pt idx="21485">
                  <c:v>29189</c:v>
                </c:pt>
                <c:pt idx="21486">
                  <c:v>29190</c:v>
                </c:pt>
                <c:pt idx="21487">
                  <c:v>29191</c:v>
                </c:pt>
                <c:pt idx="21488">
                  <c:v>29192</c:v>
                </c:pt>
                <c:pt idx="21489">
                  <c:v>29193</c:v>
                </c:pt>
                <c:pt idx="21490">
                  <c:v>29194</c:v>
                </c:pt>
                <c:pt idx="21491">
                  <c:v>29195</c:v>
                </c:pt>
                <c:pt idx="21492">
                  <c:v>29196</c:v>
                </c:pt>
                <c:pt idx="21493">
                  <c:v>29197</c:v>
                </c:pt>
                <c:pt idx="21494">
                  <c:v>29198</c:v>
                </c:pt>
                <c:pt idx="21495">
                  <c:v>29199</c:v>
                </c:pt>
                <c:pt idx="21496">
                  <c:v>29200</c:v>
                </c:pt>
                <c:pt idx="21497">
                  <c:v>29201</c:v>
                </c:pt>
                <c:pt idx="21498">
                  <c:v>29202</c:v>
                </c:pt>
                <c:pt idx="21499">
                  <c:v>29203</c:v>
                </c:pt>
                <c:pt idx="21500">
                  <c:v>29204</c:v>
                </c:pt>
                <c:pt idx="21501">
                  <c:v>29205</c:v>
                </c:pt>
                <c:pt idx="21502">
                  <c:v>29206</c:v>
                </c:pt>
                <c:pt idx="21503">
                  <c:v>29207</c:v>
                </c:pt>
                <c:pt idx="21504">
                  <c:v>29208</c:v>
                </c:pt>
                <c:pt idx="21505">
                  <c:v>29209</c:v>
                </c:pt>
                <c:pt idx="21506">
                  <c:v>29210</c:v>
                </c:pt>
                <c:pt idx="21507">
                  <c:v>29211</c:v>
                </c:pt>
                <c:pt idx="21508">
                  <c:v>29212</c:v>
                </c:pt>
                <c:pt idx="21509">
                  <c:v>29213</c:v>
                </c:pt>
                <c:pt idx="21510">
                  <c:v>29214</c:v>
                </c:pt>
                <c:pt idx="21511">
                  <c:v>29215</c:v>
                </c:pt>
                <c:pt idx="21512">
                  <c:v>29216</c:v>
                </c:pt>
                <c:pt idx="21513">
                  <c:v>29217</c:v>
                </c:pt>
                <c:pt idx="21514">
                  <c:v>29218</c:v>
                </c:pt>
                <c:pt idx="21515">
                  <c:v>29219</c:v>
                </c:pt>
                <c:pt idx="21516">
                  <c:v>29220</c:v>
                </c:pt>
                <c:pt idx="21517">
                  <c:v>29221</c:v>
                </c:pt>
                <c:pt idx="21518">
                  <c:v>29222</c:v>
                </c:pt>
                <c:pt idx="21519">
                  <c:v>29223</c:v>
                </c:pt>
                <c:pt idx="21520">
                  <c:v>29224</c:v>
                </c:pt>
                <c:pt idx="21521">
                  <c:v>29225</c:v>
                </c:pt>
                <c:pt idx="21522">
                  <c:v>29226</c:v>
                </c:pt>
                <c:pt idx="21523">
                  <c:v>29227</c:v>
                </c:pt>
                <c:pt idx="21524">
                  <c:v>29228</c:v>
                </c:pt>
                <c:pt idx="21525">
                  <c:v>29229</c:v>
                </c:pt>
                <c:pt idx="21526">
                  <c:v>29230</c:v>
                </c:pt>
                <c:pt idx="21527">
                  <c:v>29231</c:v>
                </c:pt>
                <c:pt idx="21528">
                  <c:v>29232</c:v>
                </c:pt>
                <c:pt idx="21529">
                  <c:v>29233</c:v>
                </c:pt>
                <c:pt idx="21530">
                  <c:v>29234</c:v>
                </c:pt>
                <c:pt idx="21531">
                  <c:v>29235</c:v>
                </c:pt>
                <c:pt idx="21532">
                  <c:v>29236</c:v>
                </c:pt>
                <c:pt idx="21533">
                  <c:v>29237</c:v>
                </c:pt>
                <c:pt idx="21534">
                  <c:v>29238</c:v>
                </c:pt>
                <c:pt idx="21535">
                  <c:v>29239</c:v>
                </c:pt>
                <c:pt idx="21536">
                  <c:v>29240</c:v>
                </c:pt>
                <c:pt idx="21537">
                  <c:v>29241</c:v>
                </c:pt>
                <c:pt idx="21538">
                  <c:v>29242</c:v>
                </c:pt>
                <c:pt idx="21539">
                  <c:v>29243</c:v>
                </c:pt>
                <c:pt idx="21540">
                  <c:v>29244</c:v>
                </c:pt>
                <c:pt idx="21541">
                  <c:v>29245</c:v>
                </c:pt>
                <c:pt idx="21542">
                  <c:v>29246</c:v>
                </c:pt>
                <c:pt idx="21543">
                  <c:v>29247</c:v>
                </c:pt>
                <c:pt idx="21544">
                  <c:v>29248</c:v>
                </c:pt>
                <c:pt idx="21545">
                  <c:v>29249</c:v>
                </c:pt>
                <c:pt idx="21546">
                  <c:v>29250</c:v>
                </c:pt>
                <c:pt idx="21547">
                  <c:v>29251</c:v>
                </c:pt>
                <c:pt idx="21548">
                  <c:v>29252</c:v>
                </c:pt>
                <c:pt idx="21549">
                  <c:v>29253</c:v>
                </c:pt>
                <c:pt idx="21550">
                  <c:v>29254</c:v>
                </c:pt>
                <c:pt idx="21551">
                  <c:v>29255</c:v>
                </c:pt>
                <c:pt idx="21552">
                  <c:v>29256</c:v>
                </c:pt>
                <c:pt idx="21553">
                  <c:v>29257</c:v>
                </c:pt>
                <c:pt idx="21554">
                  <c:v>29258</c:v>
                </c:pt>
                <c:pt idx="21555">
                  <c:v>29259</c:v>
                </c:pt>
                <c:pt idx="21556">
                  <c:v>29260</c:v>
                </c:pt>
                <c:pt idx="21557">
                  <c:v>29261</c:v>
                </c:pt>
                <c:pt idx="21558">
                  <c:v>29262</c:v>
                </c:pt>
                <c:pt idx="21559">
                  <c:v>29263</c:v>
                </c:pt>
                <c:pt idx="21560">
                  <c:v>29264</c:v>
                </c:pt>
                <c:pt idx="21561">
                  <c:v>29265</c:v>
                </c:pt>
                <c:pt idx="21562">
                  <c:v>29266</c:v>
                </c:pt>
                <c:pt idx="21563">
                  <c:v>29267</c:v>
                </c:pt>
                <c:pt idx="21564">
                  <c:v>29268</c:v>
                </c:pt>
                <c:pt idx="21565">
                  <c:v>29269</c:v>
                </c:pt>
                <c:pt idx="21566">
                  <c:v>29270</c:v>
                </c:pt>
                <c:pt idx="21567">
                  <c:v>29271</c:v>
                </c:pt>
                <c:pt idx="21568">
                  <c:v>29272</c:v>
                </c:pt>
                <c:pt idx="21569">
                  <c:v>29273</c:v>
                </c:pt>
                <c:pt idx="21570">
                  <c:v>29274</c:v>
                </c:pt>
                <c:pt idx="21571">
                  <c:v>29275</c:v>
                </c:pt>
                <c:pt idx="21572">
                  <c:v>29276</c:v>
                </c:pt>
                <c:pt idx="21573">
                  <c:v>29277</c:v>
                </c:pt>
                <c:pt idx="21574">
                  <c:v>29278</c:v>
                </c:pt>
                <c:pt idx="21575">
                  <c:v>29279</c:v>
                </c:pt>
                <c:pt idx="21576">
                  <c:v>29280</c:v>
                </c:pt>
                <c:pt idx="21577">
                  <c:v>29281</c:v>
                </c:pt>
                <c:pt idx="21578">
                  <c:v>29282</c:v>
                </c:pt>
                <c:pt idx="21579">
                  <c:v>29283</c:v>
                </c:pt>
                <c:pt idx="21580">
                  <c:v>29284</c:v>
                </c:pt>
                <c:pt idx="21581">
                  <c:v>29285</c:v>
                </c:pt>
                <c:pt idx="21582">
                  <c:v>29286</c:v>
                </c:pt>
                <c:pt idx="21583">
                  <c:v>29287</c:v>
                </c:pt>
                <c:pt idx="21584">
                  <c:v>29288</c:v>
                </c:pt>
                <c:pt idx="21585">
                  <c:v>29289</c:v>
                </c:pt>
                <c:pt idx="21586">
                  <c:v>29290</c:v>
                </c:pt>
                <c:pt idx="21587">
                  <c:v>29291</c:v>
                </c:pt>
                <c:pt idx="21588">
                  <c:v>29292</c:v>
                </c:pt>
                <c:pt idx="21589">
                  <c:v>29293</c:v>
                </c:pt>
                <c:pt idx="21590">
                  <c:v>29294</c:v>
                </c:pt>
                <c:pt idx="21591">
                  <c:v>29295</c:v>
                </c:pt>
                <c:pt idx="21592">
                  <c:v>29296</c:v>
                </c:pt>
                <c:pt idx="21593">
                  <c:v>29297</c:v>
                </c:pt>
                <c:pt idx="21594">
                  <c:v>29298</c:v>
                </c:pt>
                <c:pt idx="21595">
                  <c:v>29299</c:v>
                </c:pt>
                <c:pt idx="21596">
                  <c:v>29300</c:v>
                </c:pt>
                <c:pt idx="21597">
                  <c:v>29301</c:v>
                </c:pt>
                <c:pt idx="21598">
                  <c:v>29302</c:v>
                </c:pt>
                <c:pt idx="21599">
                  <c:v>29303</c:v>
                </c:pt>
                <c:pt idx="21600">
                  <c:v>29304</c:v>
                </c:pt>
                <c:pt idx="21601">
                  <c:v>29305</c:v>
                </c:pt>
                <c:pt idx="21602">
                  <c:v>29306</c:v>
                </c:pt>
                <c:pt idx="21603">
                  <c:v>29307</c:v>
                </c:pt>
                <c:pt idx="21604">
                  <c:v>29308</c:v>
                </c:pt>
                <c:pt idx="21605">
                  <c:v>29309</c:v>
                </c:pt>
                <c:pt idx="21606">
                  <c:v>29310</c:v>
                </c:pt>
                <c:pt idx="21607">
                  <c:v>29311</c:v>
                </c:pt>
                <c:pt idx="21608">
                  <c:v>29312</c:v>
                </c:pt>
                <c:pt idx="21609">
                  <c:v>29313</c:v>
                </c:pt>
                <c:pt idx="21610">
                  <c:v>29314</c:v>
                </c:pt>
                <c:pt idx="21611">
                  <c:v>29315</c:v>
                </c:pt>
                <c:pt idx="21612">
                  <c:v>29316</c:v>
                </c:pt>
                <c:pt idx="21613">
                  <c:v>29317</c:v>
                </c:pt>
                <c:pt idx="21614">
                  <c:v>29318</c:v>
                </c:pt>
                <c:pt idx="21615">
                  <c:v>29319</c:v>
                </c:pt>
                <c:pt idx="21616">
                  <c:v>29320</c:v>
                </c:pt>
                <c:pt idx="21617">
                  <c:v>29321</c:v>
                </c:pt>
                <c:pt idx="21618">
                  <c:v>29322</c:v>
                </c:pt>
                <c:pt idx="21619">
                  <c:v>29323</c:v>
                </c:pt>
                <c:pt idx="21620">
                  <c:v>29324</c:v>
                </c:pt>
                <c:pt idx="21621">
                  <c:v>29325</c:v>
                </c:pt>
                <c:pt idx="21622">
                  <c:v>29326</c:v>
                </c:pt>
                <c:pt idx="21623">
                  <c:v>29327</c:v>
                </c:pt>
                <c:pt idx="21624">
                  <c:v>29328</c:v>
                </c:pt>
                <c:pt idx="21625">
                  <c:v>29329</c:v>
                </c:pt>
                <c:pt idx="21626">
                  <c:v>29330</c:v>
                </c:pt>
                <c:pt idx="21627">
                  <c:v>29331</c:v>
                </c:pt>
                <c:pt idx="21628">
                  <c:v>29332</c:v>
                </c:pt>
                <c:pt idx="21629">
                  <c:v>29333</c:v>
                </c:pt>
                <c:pt idx="21630">
                  <c:v>29334</c:v>
                </c:pt>
                <c:pt idx="21631">
                  <c:v>29335</c:v>
                </c:pt>
                <c:pt idx="21632">
                  <c:v>29336</c:v>
                </c:pt>
                <c:pt idx="21633">
                  <c:v>29337</c:v>
                </c:pt>
                <c:pt idx="21634">
                  <c:v>29338</c:v>
                </c:pt>
                <c:pt idx="21635">
                  <c:v>29339</c:v>
                </c:pt>
                <c:pt idx="21636">
                  <c:v>29340</c:v>
                </c:pt>
                <c:pt idx="21637">
                  <c:v>29341</c:v>
                </c:pt>
                <c:pt idx="21638">
                  <c:v>29342</c:v>
                </c:pt>
                <c:pt idx="21639">
                  <c:v>29343</c:v>
                </c:pt>
                <c:pt idx="21640">
                  <c:v>29344</c:v>
                </c:pt>
                <c:pt idx="21641">
                  <c:v>29345</c:v>
                </c:pt>
                <c:pt idx="21642">
                  <c:v>29346</c:v>
                </c:pt>
                <c:pt idx="21643">
                  <c:v>29347</c:v>
                </c:pt>
                <c:pt idx="21644">
                  <c:v>29348</c:v>
                </c:pt>
                <c:pt idx="21645">
                  <c:v>29349</c:v>
                </c:pt>
                <c:pt idx="21646">
                  <c:v>29350</c:v>
                </c:pt>
                <c:pt idx="21647">
                  <c:v>29351</c:v>
                </c:pt>
                <c:pt idx="21648">
                  <c:v>29352</c:v>
                </c:pt>
                <c:pt idx="21649">
                  <c:v>29353</c:v>
                </c:pt>
                <c:pt idx="21650">
                  <c:v>29354</c:v>
                </c:pt>
                <c:pt idx="21651">
                  <c:v>29355</c:v>
                </c:pt>
                <c:pt idx="21652">
                  <c:v>29356</c:v>
                </c:pt>
                <c:pt idx="21653">
                  <c:v>29357</c:v>
                </c:pt>
                <c:pt idx="21654">
                  <c:v>29358</c:v>
                </c:pt>
                <c:pt idx="21655">
                  <c:v>29359</c:v>
                </c:pt>
                <c:pt idx="21656">
                  <c:v>29360</c:v>
                </c:pt>
                <c:pt idx="21657">
                  <c:v>29361</c:v>
                </c:pt>
                <c:pt idx="21658">
                  <c:v>29362</c:v>
                </c:pt>
                <c:pt idx="21659">
                  <c:v>29363</c:v>
                </c:pt>
                <c:pt idx="21660">
                  <c:v>29364</c:v>
                </c:pt>
                <c:pt idx="21661">
                  <c:v>29365</c:v>
                </c:pt>
                <c:pt idx="21662">
                  <c:v>29366</c:v>
                </c:pt>
                <c:pt idx="21663">
                  <c:v>29367</c:v>
                </c:pt>
                <c:pt idx="21664">
                  <c:v>29368</c:v>
                </c:pt>
                <c:pt idx="21665">
                  <c:v>29369</c:v>
                </c:pt>
                <c:pt idx="21666">
                  <c:v>29370</c:v>
                </c:pt>
                <c:pt idx="21667">
                  <c:v>29371</c:v>
                </c:pt>
                <c:pt idx="21668">
                  <c:v>29372</c:v>
                </c:pt>
                <c:pt idx="21669">
                  <c:v>29373</c:v>
                </c:pt>
                <c:pt idx="21670">
                  <c:v>29374</c:v>
                </c:pt>
                <c:pt idx="21671">
                  <c:v>29375</c:v>
                </c:pt>
                <c:pt idx="21672">
                  <c:v>29376</c:v>
                </c:pt>
                <c:pt idx="21673">
                  <c:v>29377</c:v>
                </c:pt>
                <c:pt idx="21674">
                  <c:v>29378</c:v>
                </c:pt>
                <c:pt idx="21675">
                  <c:v>29379</c:v>
                </c:pt>
                <c:pt idx="21676">
                  <c:v>29380</c:v>
                </c:pt>
                <c:pt idx="21677">
                  <c:v>29381</c:v>
                </c:pt>
                <c:pt idx="21678">
                  <c:v>29382</c:v>
                </c:pt>
                <c:pt idx="21679">
                  <c:v>29383</c:v>
                </c:pt>
                <c:pt idx="21680">
                  <c:v>29384</c:v>
                </c:pt>
                <c:pt idx="21681">
                  <c:v>29385</c:v>
                </c:pt>
                <c:pt idx="21682">
                  <c:v>29386</c:v>
                </c:pt>
                <c:pt idx="21683">
                  <c:v>29387</c:v>
                </c:pt>
                <c:pt idx="21684">
                  <c:v>29388</c:v>
                </c:pt>
                <c:pt idx="21685">
                  <c:v>29389</c:v>
                </c:pt>
                <c:pt idx="21686">
                  <c:v>29390</c:v>
                </c:pt>
                <c:pt idx="21687">
                  <c:v>29391</c:v>
                </c:pt>
                <c:pt idx="21688">
                  <c:v>29392</c:v>
                </c:pt>
                <c:pt idx="21689">
                  <c:v>29393</c:v>
                </c:pt>
                <c:pt idx="21690">
                  <c:v>29394</c:v>
                </c:pt>
                <c:pt idx="21691">
                  <c:v>29395</c:v>
                </c:pt>
                <c:pt idx="21692">
                  <c:v>29396</c:v>
                </c:pt>
                <c:pt idx="21693">
                  <c:v>29397</c:v>
                </c:pt>
                <c:pt idx="21694">
                  <c:v>29398</c:v>
                </c:pt>
                <c:pt idx="21695">
                  <c:v>29399</c:v>
                </c:pt>
                <c:pt idx="21696">
                  <c:v>29400</c:v>
                </c:pt>
                <c:pt idx="21697">
                  <c:v>29401</c:v>
                </c:pt>
                <c:pt idx="21698">
                  <c:v>29402</c:v>
                </c:pt>
                <c:pt idx="21699">
                  <c:v>29403</c:v>
                </c:pt>
                <c:pt idx="21700">
                  <c:v>29404</c:v>
                </c:pt>
                <c:pt idx="21701">
                  <c:v>29405</c:v>
                </c:pt>
                <c:pt idx="21702">
                  <c:v>29406</c:v>
                </c:pt>
                <c:pt idx="21703">
                  <c:v>29407</c:v>
                </c:pt>
                <c:pt idx="21704">
                  <c:v>29408</c:v>
                </c:pt>
                <c:pt idx="21705">
                  <c:v>29409</c:v>
                </c:pt>
                <c:pt idx="21706">
                  <c:v>29410</c:v>
                </c:pt>
                <c:pt idx="21707">
                  <c:v>29411</c:v>
                </c:pt>
                <c:pt idx="21708">
                  <c:v>29412</c:v>
                </c:pt>
                <c:pt idx="21709">
                  <c:v>29413</c:v>
                </c:pt>
                <c:pt idx="21710">
                  <c:v>29414</c:v>
                </c:pt>
                <c:pt idx="21711">
                  <c:v>29415</c:v>
                </c:pt>
                <c:pt idx="21712">
                  <c:v>29416</c:v>
                </c:pt>
                <c:pt idx="21713">
                  <c:v>29417</c:v>
                </c:pt>
                <c:pt idx="21714">
                  <c:v>29418</c:v>
                </c:pt>
                <c:pt idx="21715">
                  <c:v>29419</c:v>
                </c:pt>
                <c:pt idx="21716">
                  <c:v>29420</c:v>
                </c:pt>
                <c:pt idx="21717">
                  <c:v>29421</c:v>
                </c:pt>
                <c:pt idx="21718">
                  <c:v>29422</c:v>
                </c:pt>
                <c:pt idx="21719">
                  <c:v>29423</c:v>
                </c:pt>
                <c:pt idx="21720">
                  <c:v>29424</c:v>
                </c:pt>
                <c:pt idx="21721">
                  <c:v>29425</c:v>
                </c:pt>
                <c:pt idx="21722">
                  <c:v>29426</c:v>
                </c:pt>
                <c:pt idx="21723">
                  <c:v>29427</c:v>
                </c:pt>
                <c:pt idx="21724">
                  <c:v>29428</c:v>
                </c:pt>
                <c:pt idx="21725">
                  <c:v>29429</c:v>
                </c:pt>
                <c:pt idx="21726">
                  <c:v>29430</c:v>
                </c:pt>
                <c:pt idx="21727">
                  <c:v>29431</c:v>
                </c:pt>
                <c:pt idx="21728">
                  <c:v>29432</c:v>
                </c:pt>
                <c:pt idx="21729">
                  <c:v>29433</c:v>
                </c:pt>
                <c:pt idx="21730">
                  <c:v>29434</c:v>
                </c:pt>
                <c:pt idx="21731">
                  <c:v>29435</c:v>
                </c:pt>
                <c:pt idx="21732">
                  <c:v>29436</c:v>
                </c:pt>
                <c:pt idx="21733">
                  <c:v>29437</c:v>
                </c:pt>
                <c:pt idx="21734">
                  <c:v>29438</c:v>
                </c:pt>
                <c:pt idx="21735">
                  <c:v>29439</c:v>
                </c:pt>
                <c:pt idx="21736">
                  <c:v>29440</c:v>
                </c:pt>
                <c:pt idx="21737">
                  <c:v>29441</c:v>
                </c:pt>
                <c:pt idx="21738">
                  <c:v>29442</c:v>
                </c:pt>
                <c:pt idx="21739">
                  <c:v>29443</c:v>
                </c:pt>
                <c:pt idx="21740">
                  <c:v>29444</c:v>
                </c:pt>
                <c:pt idx="21741">
                  <c:v>29445</c:v>
                </c:pt>
                <c:pt idx="21742">
                  <c:v>29446</c:v>
                </c:pt>
                <c:pt idx="21743">
                  <c:v>29447</c:v>
                </c:pt>
                <c:pt idx="21744">
                  <c:v>29448</c:v>
                </c:pt>
                <c:pt idx="21745">
                  <c:v>29449</c:v>
                </c:pt>
                <c:pt idx="21746">
                  <c:v>29450</c:v>
                </c:pt>
                <c:pt idx="21747">
                  <c:v>29451</c:v>
                </c:pt>
                <c:pt idx="21748">
                  <c:v>29452</c:v>
                </c:pt>
                <c:pt idx="21749">
                  <c:v>29453</c:v>
                </c:pt>
                <c:pt idx="21750">
                  <c:v>29454</c:v>
                </c:pt>
                <c:pt idx="21751">
                  <c:v>29455</c:v>
                </c:pt>
                <c:pt idx="21752">
                  <c:v>29456</c:v>
                </c:pt>
                <c:pt idx="21753">
                  <c:v>29457</c:v>
                </c:pt>
                <c:pt idx="21754">
                  <c:v>29458</c:v>
                </c:pt>
                <c:pt idx="21755">
                  <c:v>29459</c:v>
                </c:pt>
                <c:pt idx="21756">
                  <c:v>29460</c:v>
                </c:pt>
                <c:pt idx="21757">
                  <c:v>29461</c:v>
                </c:pt>
                <c:pt idx="21758">
                  <c:v>29462</c:v>
                </c:pt>
                <c:pt idx="21759">
                  <c:v>29463</c:v>
                </c:pt>
                <c:pt idx="21760">
                  <c:v>29464</c:v>
                </c:pt>
                <c:pt idx="21761">
                  <c:v>29465</c:v>
                </c:pt>
                <c:pt idx="21762">
                  <c:v>29466</c:v>
                </c:pt>
                <c:pt idx="21763">
                  <c:v>29467</c:v>
                </c:pt>
                <c:pt idx="21764">
                  <c:v>29468</c:v>
                </c:pt>
                <c:pt idx="21765">
                  <c:v>29469</c:v>
                </c:pt>
                <c:pt idx="21766">
                  <c:v>29470</c:v>
                </c:pt>
                <c:pt idx="21767">
                  <c:v>29471</c:v>
                </c:pt>
                <c:pt idx="21768">
                  <c:v>29472</c:v>
                </c:pt>
                <c:pt idx="21769">
                  <c:v>29473</c:v>
                </c:pt>
                <c:pt idx="21770">
                  <c:v>29474</c:v>
                </c:pt>
                <c:pt idx="21771">
                  <c:v>29475</c:v>
                </c:pt>
                <c:pt idx="21772">
                  <c:v>29476</c:v>
                </c:pt>
                <c:pt idx="21773">
                  <c:v>29477</c:v>
                </c:pt>
                <c:pt idx="21774">
                  <c:v>29478</c:v>
                </c:pt>
                <c:pt idx="21775">
                  <c:v>29479</c:v>
                </c:pt>
                <c:pt idx="21776">
                  <c:v>29480</c:v>
                </c:pt>
                <c:pt idx="21777">
                  <c:v>29481</c:v>
                </c:pt>
                <c:pt idx="21778">
                  <c:v>29482</c:v>
                </c:pt>
                <c:pt idx="21779">
                  <c:v>29483</c:v>
                </c:pt>
                <c:pt idx="21780">
                  <c:v>29484</c:v>
                </c:pt>
                <c:pt idx="21781">
                  <c:v>29485</c:v>
                </c:pt>
                <c:pt idx="21782">
                  <c:v>29486</c:v>
                </c:pt>
                <c:pt idx="21783">
                  <c:v>29487</c:v>
                </c:pt>
                <c:pt idx="21784">
                  <c:v>29488</c:v>
                </c:pt>
                <c:pt idx="21785">
                  <c:v>29489</c:v>
                </c:pt>
                <c:pt idx="21786">
                  <c:v>29490</c:v>
                </c:pt>
                <c:pt idx="21787">
                  <c:v>29491</c:v>
                </c:pt>
                <c:pt idx="21788">
                  <c:v>29492</c:v>
                </c:pt>
                <c:pt idx="21789">
                  <c:v>29493</c:v>
                </c:pt>
                <c:pt idx="21790">
                  <c:v>29494</c:v>
                </c:pt>
                <c:pt idx="21791">
                  <c:v>29495</c:v>
                </c:pt>
                <c:pt idx="21792">
                  <c:v>29496</c:v>
                </c:pt>
                <c:pt idx="21793">
                  <c:v>29497</c:v>
                </c:pt>
                <c:pt idx="21794">
                  <c:v>29498</c:v>
                </c:pt>
                <c:pt idx="21795">
                  <c:v>29499</c:v>
                </c:pt>
                <c:pt idx="21796">
                  <c:v>29500</c:v>
                </c:pt>
                <c:pt idx="21797">
                  <c:v>29501</c:v>
                </c:pt>
                <c:pt idx="21798">
                  <c:v>29502</c:v>
                </c:pt>
                <c:pt idx="21799">
                  <c:v>29503</c:v>
                </c:pt>
                <c:pt idx="21800">
                  <c:v>29504</c:v>
                </c:pt>
                <c:pt idx="21801">
                  <c:v>29505</c:v>
                </c:pt>
                <c:pt idx="21802">
                  <c:v>29506</c:v>
                </c:pt>
                <c:pt idx="21803">
                  <c:v>29507</c:v>
                </c:pt>
                <c:pt idx="21804">
                  <c:v>29508</c:v>
                </c:pt>
                <c:pt idx="21805">
                  <c:v>29509</c:v>
                </c:pt>
                <c:pt idx="21806">
                  <c:v>29510</c:v>
                </c:pt>
                <c:pt idx="21807">
                  <c:v>29511</c:v>
                </c:pt>
                <c:pt idx="21808">
                  <c:v>29512</c:v>
                </c:pt>
                <c:pt idx="21809">
                  <c:v>29513</c:v>
                </c:pt>
                <c:pt idx="21810">
                  <c:v>29514</c:v>
                </c:pt>
                <c:pt idx="21811">
                  <c:v>29515</c:v>
                </c:pt>
                <c:pt idx="21812">
                  <c:v>29516</c:v>
                </c:pt>
                <c:pt idx="21813">
                  <c:v>29517</c:v>
                </c:pt>
                <c:pt idx="21814">
                  <c:v>29518</c:v>
                </c:pt>
                <c:pt idx="21815">
                  <c:v>29519</c:v>
                </c:pt>
                <c:pt idx="21816">
                  <c:v>29520</c:v>
                </c:pt>
                <c:pt idx="21817">
                  <c:v>29521</c:v>
                </c:pt>
                <c:pt idx="21818">
                  <c:v>29522</c:v>
                </c:pt>
                <c:pt idx="21819">
                  <c:v>29523</c:v>
                </c:pt>
                <c:pt idx="21820">
                  <c:v>29524</c:v>
                </c:pt>
                <c:pt idx="21821">
                  <c:v>29525</c:v>
                </c:pt>
                <c:pt idx="21822">
                  <c:v>29526</c:v>
                </c:pt>
                <c:pt idx="21823">
                  <c:v>29527</c:v>
                </c:pt>
                <c:pt idx="21824">
                  <c:v>29528</c:v>
                </c:pt>
                <c:pt idx="21825">
                  <c:v>29529</c:v>
                </c:pt>
                <c:pt idx="21826">
                  <c:v>29530</c:v>
                </c:pt>
                <c:pt idx="21827">
                  <c:v>29531</c:v>
                </c:pt>
                <c:pt idx="21828">
                  <c:v>29532</c:v>
                </c:pt>
                <c:pt idx="21829">
                  <c:v>29533</c:v>
                </c:pt>
                <c:pt idx="21830">
                  <c:v>29534</c:v>
                </c:pt>
                <c:pt idx="21831">
                  <c:v>29535</c:v>
                </c:pt>
                <c:pt idx="21832">
                  <c:v>29536</c:v>
                </c:pt>
                <c:pt idx="21833">
                  <c:v>29537</c:v>
                </c:pt>
                <c:pt idx="21834">
                  <c:v>29538</c:v>
                </c:pt>
                <c:pt idx="21835">
                  <c:v>29539</c:v>
                </c:pt>
                <c:pt idx="21836">
                  <c:v>29540</c:v>
                </c:pt>
                <c:pt idx="21837">
                  <c:v>29541</c:v>
                </c:pt>
                <c:pt idx="21838">
                  <c:v>29542</c:v>
                </c:pt>
                <c:pt idx="21839">
                  <c:v>29543</c:v>
                </c:pt>
                <c:pt idx="21840">
                  <c:v>29544</c:v>
                </c:pt>
                <c:pt idx="21841">
                  <c:v>29545</c:v>
                </c:pt>
                <c:pt idx="21842">
                  <c:v>29546</c:v>
                </c:pt>
                <c:pt idx="21843">
                  <c:v>29547</c:v>
                </c:pt>
                <c:pt idx="21844">
                  <c:v>29548</c:v>
                </c:pt>
                <c:pt idx="21845">
                  <c:v>29549</c:v>
                </c:pt>
                <c:pt idx="21846">
                  <c:v>29550</c:v>
                </c:pt>
                <c:pt idx="21847">
                  <c:v>29551</c:v>
                </c:pt>
                <c:pt idx="21848">
                  <c:v>29552</c:v>
                </c:pt>
                <c:pt idx="21849">
                  <c:v>29553</c:v>
                </c:pt>
                <c:pt idx="21850">
                  <c:v>29554</c:v>
                </c:pt>
                <c:pt idx="21851">
                  <c:v>29555</c:v>
                </c:pt>
                <c:pt idx="21852">
                  <c:v>29556</c:v>
                </c:pt>
                <c:pt idx="21853">
                  <c:v>29557</c:v>
                </c:pt>
                <c:pt idx="21854">
                  <c:v>29558</c:v>
                </c:pt>
                <c:pt idx="21855">
                  <c:v>29559</c:v>
                </c:pt>
                <c:pt idx="21856">
                  <c:v>29560</c:v>
                </c:pt>
                <c:pt idx="21857">
                  <c:v>29561</c:v>
                </c:pt>
                <c:pt idx="21858">
                  <c:v>29562</c:v>
                </c:pt>
                <c:pt idx="21859">
                  <c:v>29563</c:v>
                </c:pt>
                <c:pt idx="21860">
                  <c:v>29564</c:v>
                </c:pt>
                <c:pt idx="21861">
                  <c:v>29565</c:v>
                </c:pt>
                <c:pt idx="21862">
                  <c:v>29566</c:v>
                </c:pt>
                <c:pt idx="21863">
                  <c:v>29567</c:v>
                </c:pt>
                <c:pt idx="21864">
                  <c:v>29568</c:v>
                </c:pt>
                <c:pt idx="21865">
                  <c:v>29569</c:v>
                </c:pt>
                <c:pt idx="21866">
                  <c:v>29570</c:v>
                </c:pt>
                <c:pt idx="21867">
                  <c:v>29571</c:v>
                </c:pt>
                <c:pt idx="21868">
                  <c:v>29572</c:v>
                </c:pt>
                <c:pt idx="21869">
                  <c:v>29573</c:v>
                </c:pt>
                <c:pt idx="21870">
                  <c:v>29574</c:v>
                </c:pt>
                <c:pt idx="21871">
                  <c:v>29575</c:v>
                </c:pt>
                <c:pt idx="21872">
                  <c:v>29576</c:v>
                </c:pt>
                <c:pt idx="21873">
                  <c:v>29577</c:v>
                </c:pt>
                <c:pt idx="21874">
                  <c:v>29578</c:v>
                </c:pt>
                <c:pt idx="21875">
                  <c:v>29579</c:v>
                </c:pt>
                <c:pt idx="21876">
                  <c:v>29580</c:v>
                </c:pt>
                <c:pt idx="21877">
                  <c:v>29581</c:v>
                </c:pt>
                <c:pt idx="21878">
                  <c:v>29582</c:v>
                </c:pt>
                <c:pt idx="21879">
                  <c:v>29583</c:v>
                </c:pt>
                <c:pt idx="21880">
                  <c:v>29584</c:v>
                </c:pt>
                <c:pt idx="21881">
                  <c:v>29585</c:v>
                </c:pt>
                <c:pt idx="21882">
                  <c:v>29586</c:v>
                </c:pt>
                <c:pt idx="21883">
                  <c:v>29587</c:v>
                </c:pt>
                <c:pt idx="21884">
                  <c:v>29588</c:v>
                </c:pt>
                <c:pt idx="21885">
                  <c:v>29589</c:v>
                </c:pt>
                <c:pt idx="21886">
                  <c:v>29590</c:v>
                </c:pt>
                <c:pt idx="21887">
                  <c:v>29591</c:v>
                </c:pt>
                <c:pt idx="21888">
                  <c:v>29592</c:v>
                </c:pt>
                <c:pt idx="21889">
                  <c:v>29593</c:v>
                </c:pt>
                <c:pt idx="21890">
                  <c:v>29594</c:v>
                </c:pt>
                <c:pt idx="21891">
                  <c:v>29595</c:v>
                </c:pt>
                <c:pt idx="21892">
                  <c:v>29596</c:v>
                </c:pt>
                <c:pt idx="21893">
                  <c:v>29597</c:v>
                </c:pt>
                <c:pt idx="21894">
                  <c:v>29598</c:v>
                </c:pt>
                <c:pt idx="21895">
                  <c:v>29599</c:v>
                </c:pt>
                <c:pt idx="21896">
                  <c:v>29600</c:v>
                </c:pt>
                <c:pt idx="21897">
                  <c:v>29601</c:v>
                </c:pt>
                <c:pt idx="21898">
                  <c:v>29602</c:v>
                </c:pt>
                <c:pt idx="21899">
                  <c:v>29603</c:v>
                </c:pt>
                <c:pt idx="21900">
                  <c:v>29604</c:v>
                </c:pt>
                <c:pt idx="21901">
                  <c:v>29605</c:v>
                </c:pt>
                <c:pt idx="21902">
                  <c:v>29606</c:v>
                </c:pt>
                <c:pt idx="21903">
                  <c:v>29607</c:v>
                </c:pt>
                <c:pt idx="21904">
                  <c:v>29608</c:v>
                </c:pt>
                <c:pt idx="21905">
                  <c:v>29609</c:v>
                </c:pt>
                <c:pt idx="21906">
                  <c:v>29610</c:v>
                </c:pt>
                <c:pt idx="21907">
                  <c:v>29611</c:v>
                </c:pt>
                <c:pt idx="21908">
                  <c:v>29612</c:v>
                </c:pt>
                <c:pt idx="21909">
                  <c:v>29613</c:v>
                </c:pt>
                <c:pt idx="21910">
                  <c:v>29614</c:v>
                </c:pt>
                <c:pt idx="21911">
                  <c:v>29615</c:v>
                </c:pt>
                <c:pt idx="21912">
                  <c:v>29616</c:v>
                </c:pt>
                <c:pt idx="21913">
                  <c:v>29617</c:v>
                </c:pt>
                <c:pt idx="21914">
                  <c:v>29618</c:v>
                </c:pt>
                <c:pt idx="21915">
                  <c:v>29619</c:v>
                </c:pt>
                <c:pt idx="21916">
                  <c:v>29620</c:v>
                </c:pt>
                <c:pt idx="21917">
                  <c:v>29621</c:v>
                </c:pt>
                <c:pt idx="21918">
                  <c:v>29622</c:v>
                </c:pt>
                <c:pt idx="21919">
                  <c:v>29623</c:v>
                </c:pt>
                <c:pt idx="21920">
                  <c:v>29624</c:v>
                </c:pt>
                <c:pt idx="21921">
                  <c:v>29625</c:v>
                </c:pt>
                <c:pt idx="21922">
                  <c:v>29626</c:v>
                </c:pt>
                <c:pt idx="21923">
                  <c:v>29627</c:v>
                </c:pt>
                <c:pt idx="21924">
                  <c:v>29628</c:v>
                </c:pt>
                <c:pt idx="21925">
                  <c:v>29629</c:v>
                </c:pt>
                <c:pt idx="21926">
                  <c:v>29630</c:v>
                </c:pt>
                <c:pt idx="21927">
                  <c:v>29631</c:v>
                </c:pt>
                <c:pt idx="21928">
                  <c:v>29632</c:v>
                </c:pt>
                <c:pt idx="21929">
                  <c:v>29633</c:v>
                </c:pt>
                <c:pt idx="21930">
                  <c:v>29634</c:v>
                </c:pt>
                <c:pt idx="21931">
                  <c:v>29635</c:v>
                </c:pt>
                <c:pt idx="21932">
                  <c:v>29636</c:v>
                </c:pt>
                <c:pt idx="21933">
                  <c:v>29637</c:v>
                </c:pt>
                <c:pt idx="21934">
                  <c:v>29638</c:v>
                </c:pt>
                <c:pt idx="21935">
                  <c:v>29639</c:v>
                </c:pt>
                <c:pt idx="21936">
                  <c:v>29640</c:v>
                </c:pt>
                <c:pt idx="21937">
                  <c:v>29641</c:v>
                </c:pt>
                <c:pt idx="21938">
                  <c:v>29642</c:v>
                </c:pt>
                <c:pt idx="21939">
                  <c:v>29643</c:v>
                </c:pt>
                <c:pt idx="21940">
                  <c:v>29644</c:v>
                </c:pt>
                <c:pt idx="21941">
                  <c:v>29645</c:v>
                </c:pt>
                <c:pt idx="21942">
                  <c:v>29646</c:v>
                </c:pt>
                <c:pt idx="21943">
                  <c:v>29647</c:v>
                </c:pt>
                <c:pt idx="21944">
                  <c:v>29648</c:v>
                </c:pt>
                <c:pt idx="21945">
                  <c:v>29649</c:v>
                </c:pt>
                <c:pt idx="21946">
                  <c:v>29650</c:v>
                </c:pt>
                <c:pt idx="21947">
                  <c:v>29651</c:v>
                </c:pt>
                <c:pt idx="21948">
                  <c:v>29652</c:v>
                </c:pt>
                <c:pt idx="21949">
                  <c:v>29653</c:v>
                </c:pt>
                <c:pt idx="21950">
                  <c:v>29654</c:v>
                </c:pt>
                <c:pt idx="21951">
                  <c:v>29655</c:v>
                </c:pt>
                <c:pt idx="21952">
                  <c:v>29656</c:v>
                </c:pt>
                <c:pt idx="21953">
                  <c:v>29657</c:v>
                </c:pt>
                <c:pt idx="21954">
                  <c:v>29658</c:v>
                </c:pt>
                <c:pt idx="21955">
                  <c:v>29659</c:v>
                </c:pt>
                <c:pt idx="21956">
                  <c:v>29660</c:v>
                </c:pt>
                <c:pt idx="21957">
                  <c:v>29661</c:v>
                </c:pt>
                <c:pt idx="21958">
                  <c:v>29662</c:v>
                </c:pt>
                <c:pt idx="21959">
                  <c:v>29663</c:v>
                </c:pt>
                <c:pt idx="21960">
                  <c:v>29664</c:v>
                </c:pt>
                <c:pt idx="21961">
                  <c:v>29665</c:v>
                </c:pt>
                <c:pt idx="21962">
                  <c:v>29666</c:v>
                </c:pt>
                <c:pt idx="21963">
                  <c:v>29667</c:v>
                </c:pt>
                <c:pt idx="21964">
                  <c:v>29668</c:v>
                </c:pt>
                <c:pt idx="21965">
                  <c:v>29669</c:v>
                </c:pt>
                <c:pt idx="21966">
                  <c:v>29670</c:v>
                </c:pt>
                <c:pt idx="21967">
                  <c:v>29671</c:v>
                </c:pt>
                <c:pt idx="21968">
                  <c:v>29672</c:v>
                </c:pt>
                <c:pt idx="21969">
                  <c:v>29673</c:v>
                </c:pt>
                <c:pt idx="21970">
                  <c:v>29674</c:v>
                </c:pt>
                <c:pt idx="21971">
                  <c:v>29675</c:v>
                </c:pt>
                <c:pt idx="21972">
                  <c:v>29676</c:v>
                </c:pt>
                <c:pt idx="21973">
                  <c:v>29677</c:v>
                </c:pt>
                <c:pt idx="21974">
                  <c:v>29678</c:v>
                </c:pt>
                <c:pt idx="21975">
                  <c:v>29679</c:v>
                </c:pt>
                <c:pt idx="21976">
                  <c:v>29680</c:v>
                </c:pt>
                <c:pt idx="21977">
                  <c:v>29681</c:v>
                </c:pt>
                <c:pt idx="21978">
                  <c:v>29682</c:v>
                </c:pt>
                <c:pt idx="21979">
                  <c:v>29683</c:v>
                </c:pt>
                <c:pt idx="21980">
                  <c:v>29684</c:v>
                </c:pt>
                <c:pt idx="21981">
                  <c:v>29685</c:v>
                </c:pt>
                <c:pt idx="21982">
                  <c:v>29686</c:v>
                </c:pt>
                <c:pt idx="21983">
                  <c:v>29687</c:v>
                </c:pt>
                <c:pt idx="21984">
                  <c:v>29688</c:v>
                </c:pt>
                <c:pt idx="21985">
                  <c:v>29689</c:v>
                </c:pt>
                <c:pt idx="21986">
                  <c:v>29690</c:v>
                </c:pt>
                <c:pt idx="21987">
                  <c:v>29691</c:v>
                </c:pt>
                <c:pt idx="21988">
                  <c:v>29692</c:v>
                </c:pt>
                <c:pt idx="21989">
                  <c:v>29693</c:v>
                </c:pt>
                <c:pt idx="21990">
                  <c:v>29694</c:v>
                </c:pt>
                <c:pt idx="21991">
                  <c:v>29695</c:v>
                </c:pt>
                <c:pt idx="21992">
                  <c:v>29696</c:v>
                </c:pt>
                <c:pt idx="21993">
                  <c:v>29697</c:v>
                </c:pt>
                <c:pt idx="21994">
                  <c:v>29698</c:v>
                </c:pt>
                <c:pt idx="21995">
                  <c:v>29699</c:v>
                </c:pt>
                <c:pt idx="21996">
                  <c:v>29700</c:v>
                </c:pt>
                <c:pt idx="21997">
                  <c:v>29701</c:v>
                </c:pt>
                <c:pt idx="21998">
                  <c:v>29702</c:v>
                </c:pt>
                <c:pt idx="21999">
                  <c:v>29703</c:v>
                </c:pt>
                <c:pt idx="22000">
                  <c:v>29704</c:v>
                </c:pt>
                <c:pt idx="22001">
                  <c:v>29705</c:v>
                </c:pt>
                <c:pt idx="22002">
                  <c:v>29706</c:v>
                </c:pt>
                <c:pt idx="22003">
                  <c:v>29707</c:v>
                </c:pt>
                <c:pt idx="22004">
                  <c:v>29708</c:v>
                </c:pt>
                <c:pt idx="22005">
                  <c:v>29709</c:v>
                </c:pt>
                <c:pt idx="22006">
                  <c:v>29710</c:v>
                </c:pt>
                <c:pt idx="22007">
                  <c:v>29711</c:v>
                </c:pt>
                <c:pt idx="22008">
                  <c:v>29712</c:v>
                </c:pt>
                <c:pt idx="22009">
                  <c:v>29713</c:v>
                </c:pt>
                <c:pt idx="22010">
                  <c:v>29714</c:v>
                </c:pt>
                <c:pt idx="22011">
                  <c:v>29715</c:v>
                </c:pt>
                <c:pt idx="22012">
                  <c:v>29716</c:v>
                </c:pt>
                <c:pt idx="22013">
                  <c:v>29717</c:v>
                </c:pt>
                <c:pt idx="22014">
                  <c:v>29718</c:v>
                </c:pt>
                <c:pt idx="22015">
                  <c:v>29719</c:v>
                </c:pt>
                <c:pt idx="22016">
                  <c:v>29720</c:v>
                </c:pt>
                <c:pt idx="22017">
                  <c:v>29721</c:v>
                </c:pt>
                <c:pt idx="22018">
                  <c:v>29722</c:v>
                </c:pt>
                <c:pt idx="22019">
                  <c:v>29723</c:v>
                </c:pt>
                <c:pt idx="22020">
                  <c:v>29724</c:v>
                </c:pt>
                <c:pt idx="22021">
                  <c:v>29725</c:v>
                </c:pt>
                <c:pt idx="22022">
                  <c:v>29726</c:v>
                </c:pt>
                <c:pt idx="22023">
                  <c:v>29727</c:v>
                </c:pt>
                <c:pt idx="22024">
                  <c:v>29728</c:v>
                </c:pt>
                <c:pt idx="22025">
                  <c:v>29729</c:v>
                </c:pt>
                <c:pt idx="22026">
                  <c:v>29730</c:v>
                </c:pt>
                <c:pt idx="22027">
                  <c:v>29731</c:v>
                </c:pt>
                <c:pt idx="22028">
                  <c:v>29732</c:v>
                </c:pt>
                <c:pt idx="22029">
                  <c:v>29733</c:v>
                </c:pt>
                <c:pt idx="22030">
                  <c:v>29734</c:v>
                </c:pt>
                <c:pt idx="22031">
                  <c:v>29735</c:v>
                </c:pt>
                <c:pt idx="22032">
                  <c:v>29736</c:v>
                </c:pt>
                <c:pt idx="22033">
                  <c:v>29737</c:v>
                </c:pt>
                <c:pt idx="22034">
                  <c:v>29738</c:v>
                </c:pt>
                <c:pt idx="22035">
                  <c:v>29739</c:v>
                </c:pt>
                <c:pt idx="22036">
                  <c:v>29740</c:v>
                </c:pt>
                <c:pt idx="22037">
                  <c:v>29741</c:v>
                </c:pt>
                <c:pt idx="22038">
                  <c:v>29742</c:v>
                </c:pt>
                <c:pt idx="22039">
                  <c:v>29743</c:v>
                </c:pt>
                <c:pt idx="22040">
                  <c:v>29744</c:v>
                </c:pt>
                <c:pt idx="22041">
                  <c:v>29745</c:v>
                </c:pt>
                <c:pt idx="22042">
                  <c:v>29746</c:v>
                </c:pt>
                <c:pt idx="22043">
                  <c:v>29747</c:v>
                </c:pt>
                <c:pt idx="22044">
                  <c:v>29748</c:v>
                </c:pt>
                <c:pt idx="22045">
                  <c:v>29749</c:v>
                </c:pt>
                <c:pt idx="22046">
                  <c:v>29750</c:v>
                </c:pt>
                <c:pt idx="22047">
                  <c:v>29751</c:v>
                </c:pt>
                <c:pt idx="22048">
                  <c:v>29752</c:v>
                </c:pt>
                <c:pt idx="22049">
                  <c:v>29753</c:v>
                </c:pt>
                <c:pt idx="22050">
                  <c:v>29754</c:v>
                </c:pt>
                <c:pt idx="22051">
                  <c:v>29755</c:v>
                </c:pt>
                <c:pt idx="22052">
                  <c:v>29756</c:v>
                </c:pt>
                <c:pt idx="22053">
                  <c:v>29757</c:v>
                </c:pt>
                <c:pt idx="22054">
                  <c:v>29758</c:v>
                </c:pt>
                <c:pt idx="22055">
                  <c:v>29759</c:v>
                </c:pt>
                <c:pt idx="22056">
                  <c:v>29760</c:v>
                </c:pt>
                <c:pt idx="22057">
                  <c:v>29761</c:v>
                </c:pt>
                <c:pt idx="22058">
                  <c:v>29762</c:v>
                </c:pt>
                <c:pt idx="22059">
                  <c:v>29763</c:v>
                </c:pt>
                <c:pt idx="22060">
                  <c:v>29764</c:v>
                </c:pt>
                <c:pt idx="22061">
                  <c:v>29765</c:v>
                </c:pt>
                <c:pt idx="22062">
                  <c:v>29766</c:v>
                </c:pt>
                <c:pt idx="22063">
                  <c:v>29767</c:v>
                </c:pt>
                <c:pt idx="22064">
                  <c:v>29768</c:v>
                </c:pt>
                <c:pt idx="22065">
                  <c:v>29769</c:v>
                </c:pt>
                <c:pt idx="22066">
                  <c:v>29770</c:v>
                </c:pt>
                <c:pt idx="22067">
                  <c:v>29771</c:v>
                </c:pt>
                <c:pt idx="22068">
                  <c:v>29772</c:v>
                </c:pt>
                <c:pt idx="22069">
                  <c:v>29773</c:v>
                </c:pt>
                <c:pt idx="22070">
                  <c:v>29774</c:v>
                </c:pt>
                <c:pt idx="22071">
                  <c:v>29775</c:v>
                </c:pt>
                <c:pt idx="22072">
                  <c:v>29776</c:v>
                </c:pt>
                <c:pt idx="22073">
                  <c:v>29777</c:v>
                </c:pt>
                <c:pt idx="22074">
                  <c:v>29778</c:v>
                </c:pt>
                <c:pt idx="22075">
                  <c:v>29779</c:v>
                </c:pt>
                <c:pt idx="22076">
                  <c:v>29780</c:v>
                </c:pt>
                <c:pt idx="22077">
                  <c:v>29781</c:v>
                </c:pt>
                <c:pt idx="22078">
                  <c:v>29782</c:v>
                </c:pt>
                <c:pt idx="22079">
                  <c:v>29783</c:v>
                </c:pt>
                <c:pt idx="22080">
                  <c:v>29784</c:v>
                </c:pt>
                <c:pt idx="22081">
                  <c:v>29785</c:v>
                </c:pt>
                <c:pt idx="22082">
                  <c:v>29786</c:v>
                </c:pt>
                <c:pt idx="22083">
                  <c:v>29787</c:v>
                </c:pt>
                <c:pt idx="22084">
                  <c:v>29788</c:v>
                </c:pt>
                <c:pt idx="22085">
                  <c:v>29789</c:v>
                </c:pt>
                <c:pt idx="22086">
                  <c:v>29790</c:v>
                </c:pt>
                <c:pt idx="22087">
                  <c:v>29791</c:v>
                </c:pt>
                <c:pt idx="22088">
                  <c:v>29792</c:v>
                </c:pt>
                <c:pt idx="22089">
                  <c:v>29793</c:v>
                </c:pt>
                <c:pt idx="22090">
                  <c:v>29794</c:v>
                </c:pt>
                <c:pt idx="22091">
                  <c:v>29795</c:v>
                </c:pt>
                <c:pt idx="22092">
                  <c:v>29796</c:v>
                </c:pt>
                <c:pt idx="22093">
                  <c:v>29797</c:v>
                </c:pt>
                <c:pt idx="22094">
                  <c:v>29798</c:v>
                </c:pt>
                <c:pt idx="22095">
                  <c:v>29799</c:v>
                </c:pt>
                <c:pt idx="22096">
                  <c:v>29800</c:v>
                </c:pt>
                <c:pt idx="22097">
                  <c:v>29801</c:v>
                </c:pt>
                <c:pt idx="22098">
                  <c:v>29802</c:v>
                </c:pt>
                <c:pt idx="22099">
                  <c:v>29803</c:v>
                </c:pt>
                <c:pt idx="22100">
                  <c:v>29804</c:v>
                </c:pt>
                <c:pt idx="22101">
                  <c:v>29805</c:v>
                </c:pt>
                <c:pt idx="22102">
                  <c:v>29806</c:v>
                </c:pt>
                <c:pt idx="22103">
                  <c:v>29807</c:v>
                </c:pt>
                <c:pt idx="22104">
                  <c:v>29808</c:v>
                </c:pt>
                <c:pt idx="22105">
                  <c:v>29809</c:v>
                </c:pt>
                <c:pt idx="22106">
                  <c:v>29810</c:v>
                </c:pt>
                <c:pt idx="22107">
                  <c:v>29811</c:v>
                </c:pt>
                <c:pt idx="22108">
                  <c:v>29812</c:v>
                </c:pt>
                <c:pt idx="22109">
                  <c:v>29813</c:v>
                </c:pt>
                <c:pt idx="22110">
                  <c:v>29814</c:v>
                </c:pt>
                <c:pt idx="22111">
                  <c:v>29815</c:v>
                </c:pt>
                <c:pt idx="22112">
                  <c:v>29816</c:v>
                </c:pt>
                <c:pt idx="22113">
                  <c:v>29817</c:v>
                </c:pt>
                <c:pt idx="22114">
                  <c:v>29818</c:v>
                </c:pt>
                <c:pt idx="22115">
                  <c:v>29819</c:v>
                </c:pt>
                <c:pt idx="22116">
                  <c:v>29820</c:v>
                </c:pt>
                <c:pt idx="22117">
                  <c:v>29821</c:v>
                </c:pt>
                <c:pt idx="22118">
                  <c:v>29822</c:v>
                </c:pt>
                <c:pt idx="22119">
                  <c:v>29823</c:v>
                </c:pt>
                <c:pt idx="22120">
                  <c:v>29824</c:v>
                </c:pt>
                <c:pt idx="22121">
                  <c:v>29825</c:v>
                </c:pt>
                <c:pt idx="22122">
                  <c:v>29826</c:v>
                </c:pt>
                <c:pt idx="22123">
                  <c:v>29827</c:v>
                </c:pt>
                <c:pt idx="22124">
                  <c:v>29828</c:v>
                </c:pt>
                <c:pt idx="22125">
                  <c:v>29829</c:v>
                </c:pt>
                <c:pt idx="22126">
                  <c:v>29830</c:v>
                </c:pt>
                <c:pt idx="22127">
                  <c:v>29831</c:v>
                </c:pt>
                <c:pt idx="22128">
                  <c:v>29832</c:v>
                </c:pt>
                <c:pt idx="22129">
                  <c:v>29833</c:v>
                </c:pt>
                <c:pt idx="22130">
                  <c:v>29834</c:v>
                </c:pt>
                <c:pt idx="22131">
                  <c:v>29835</c:v>
                </c:pt>
                <c:pt idx="22132">
                  <c:v>29836</c:v>
                </c:pt>
                <c:pt idx="22133">
                  <c:v>29837</c:v>
                </c:pt>
                <c:pt idx="22134">
                  <c:v>29838</c:v>
                </c:pt>
                <c:pt idx="22135">
                  <c:v>29839</c:v>
                </c:pt>
                <c:pt idx="22136">
                  <c:v>29840</c:v>
                </c:pt>
                <c:pt idx="22137">
                  <c:v>29841</c:v>
                </c:pt>
                <c:pt idx="22138">
                  <c:v>29842</c:v>
                </c:pt>
                <c:pt idx="22139">
                  <c:v>29843</c:v>
                </c:pt>
                <c:pt idx="22140">
                  <c:v>29844</c:v>
                </c:pt>
                <c:pt idx="22141">
                  <c:v>29845</c:v>
                </c:pt>
                <c:pt idx="22142">
                  <c:v>29846</c:v>
                </c:pt>
                <c:pt idx="22143">
                  <c:v>29847</c:v>
                </c:pt>
                <c:pt idx="22144">
                  <c:v>29848</c:v>
                </c:pt>
                <c:pt idx="22145">
                  <c:v>29849</c:v>
                </c:pt>
                <c:pt idx="22146">
                  <c:v>29850</c:v>
                </c:pt>
                <c:pt idx="22147">
                  <c:v>29851</c:v>
                </c:pt>
                <c:pt idx="22148">
                  <c:v>29852</c:v>
                </c:pt>
                <c:pt idx="22149">
                  <c:v>29853</c:v>
                </c:pt>
                <c:pt idx="22150">
                  <c:v>29854</c:v>
                </c:pt>
                <c:pt idx="22151">
                  <c:v>29855</c:v>
                </c:pt>
                <c:pt idx="22152">
                  <c:v>29856</c:v>
                </c:pt>
                <c:pt idx="22153">
                  <c:v>29857</c:v>
                </c:pt>
                <c:pt idx="22154">
                  <c:v>29858</c:v>
                </c:pt>
                <c:pt idx="22155">
                  <c:v>29859</c:v>
                </c:pt>
                <c:pt idx="22156">
                  <c:v>29860</c:v>
                </c:pt>
                <c:pt idx="22157">
                  <c:v>29861</c:v>
                </c:pt>
                <c:pt idx="22158">
                  <c:v>29862</c:v>
                </c:pt>
                <c:pt idx="22159">
                  <c:v>29863</c:v>
                </c:pt>
                <c:pt idx="22160">
                  <c:v>29864</c:v>
                </c:pt>
                <c:pt idx="22161">
                  <c:v>29865</c:v>
                </c:pt>
                <c:pt idx="22162">
                  <c:v>29866</c:v>
                </c:pt>
                <c:pt idx="22163">
                  <c:v>29867</c:v>
                </c:pt>
                <c:pt idx="22164">
                  <c:v>29868</c:v>
                </c:pt>
                <c:pt idx="22165">
                  <c:v>29869</c:v>
                </c:pt>
                <c:pt idx="22166">
                  <c:v>29870</c:v>
                </c:pt>
                <c:pt idx="22167">
                  <c:v>29871</c:v>
                </c:pt>
                <c:pt idx="22168">
                  <c:v>29872</c:v>
                </c:pt>
                <c:pt idx="22169">
                  <c:v>29873</c:v>
                </c:pt>
                <c:pt idx="22170">
                  <c:v>29874</c:v>
                </c:pt>
                <c:pt idx="22171">
                  <c:v>29875</c:v>
                </c:pt>
                <c:pt idx="22172">
                  <c:v>29876</c:v>
                </c:pt>
                <c:pt idx="22173">
                  <c:v>29877</c:v>
                </c:pt>
                <c:pt idx="22174">
                  <c:v>29878</c:v>
                </c:pt>
                <c:pt idx="22175">
                  <c:v>29879</c:v>
                </c:pt>
                <c:pt idx="22176">
                  <c:v>29880</c:v>
                </c:pt>
                <c:pt idx="22177">
                  <c:v>29881</c:v>
                </c:pt>
                <c:pt idx="22178">
                  <c:v>29882</c:v>
                </c:pt>
                <c:pt idx="22179">
                  <c:v>29883</c:v>
                </c:pt>
                <c:pt idx="22180">
                  <c:v>29884</c:v>
                </c:pt>
                <c:pt idx="22181">
                  <c:v>29885</c:v>
                </c:pt>
                <c:pt idx="22182">
                  <c:v>29886</c:v>
                </c:pt>
                <c:pt idx="22183">
                  <c:v>29887</c:v>
                </c:pt>
                <c:pt idx="22184">
                  <c:v>29888</c:v>
                </c:pt>
                <c:pt idx="22185">
                  <c:v>29889</c:v>
                </c:pt>
                <c:pt idx="22186">
                  <c:v>29890</c:v>
                </c:pt>
                <c:pt idx="22187">
                  <c:v>29891</c:v>
                </c:pt>
                <c:pt idx="22188">
                  <c:v>29892</c:v>
                </c:pt>
                <c:pt idx="22189">
                  <c:v>29893</c:v>
                </c:pt>
                <c:pt idx="22190">
                  <c:v>29894</c:v>
                </c:pt>
                <c:pt idx="22191">
                  <c:v>29895</c:v>
                </c:pt>
                <c:pt idx="22192">
                  <c:v>29896</c:v>
                </c:pt>
                <c:pt idx="22193">
                  <c:v>29897</c:v>
                </c:pt>
                <c:pt idx="22194">
                  <c:v>29898</c:v>
                </c:pt>
                <c:pt idx="22195">
                  <c:v>29899</c:v>
                </c:pt>
                <c:pt idx="22196">
                  <c:v>29900</c:v>
                </c:pt>
                <c:pt idx="22197">
                  <c:v>29901</c:v>
                </c:pt>
                <c:pt idx="22198">
                  <c:v>29902</c:v>
                </c:pt>
                <c:pt idx="22199">
                  <c:v>29903</c:v>
                </c:pt>
                <c:pt idx="22200">
                  <c:v>29904</c:v>
                </c:pt>
                <c:pt idx="22201">
                  <c:v>29905</c:v>
                </c:pt>
                <c:pt idx="22202">
                  <c:v>29906</c:v>
                </c:pt>
                <c:pt idx="22203">
                  <c:v>29907</c:v>
                </c:pt>
                <c:pt idx="22204">
                  <c:v>29908</c:v>
                </c:pt>
                <c:pt idx="22205">
                  <c:v>29909</c:v>
                </c:pt>
                <c:pt idx="22206">
                  <c:v>29910</c:v>
                </c:pt>
                <c:pt idx="22207">
                  <c:v>29911</c:v>
                </c:pt>
                <c:pt idx="22208">
                  <c:v>29912</c:v>
                </c:pt>
                <c:pt idx="22209">
                  <c:v>29913</c:v>
                </c:pt>
                <c:pt idx="22210">
                  <c:v>29914</c:v>
                </c:pt>
                <c:pt idx="22211">
                  <c:v>29915</c:v>
                </c:pt>
                <c:pt idx="22212">
                  <c:v>29916</c:v>
                </c:pt>
                <c:pt idx="22213">
                  <c:v>29917</c:v>
                </c:pt>
                <c:pt idx="22214">
                  <c:v>29918</c:v>
                </c:pt>
                <c:pt idx="22215">
                  <c:v>29919</c:v>
                </c:pt>
                <c:pt idx="22216">
                  <c:v>29920</c:v>
                </c:pt>
                <c:pt idx="22217">
                  <c:v>29921</c:v>
                </c:pt>
                <c:pt idx="22218">
                  <c:v>29922</c:v>
                </c:pt>
                <c:pt idx="22219">
                  <c:v>29923</c:v>
                </c:pt>
                <c:pt idx="22220">
                  <c:v>29924</c:v>
                </c:pt>
                <c:pt idx="22221">
                  <c:v>29925</c:v>
                </c:pt>
                <c:pt idx="22222">
                  <c:v>29926</c:v>
                </c:pt>
                <c:pt idx="22223">
                  <c:v>29927</c:v>
                </c:pt>
                <c:pt idx="22224">
                  <c:v>29928</c:v>
                </c:pt>
                <c:pt idx="22225">
                  <c:v>29929</c:v>
                </c:pt>
                <c:pt idx="22226">
                  <c:v>29930</c:v>
                </c:pt>
                <c:pt idx="22227">
                  <c:v>29931</c:v>
                </c:pt>
                <c:pt idx="22228">
                  <c:v>29932</c:v>
                </c:pt>
                <c:pt idx="22229">
                  <c:v>29933</c:v>
                </c:pt>
                <c:pt idx="22230">
                  <c:v>29934</c:v>
                </c:pt>
                <c:pt idx="22231">
                  <c:v>29935</c:v>
                </c:pt>
                <c:pt idx="22232">
                  <c:v>29936</c:v>
                </c:pt>
                <c:pt idx="22233">
                  <c:v>29937</c:v>
                </c:pt>
                <c:pt idx="22234">
                  <c:v>29938</c:v>
                </c:pt>
                <c:pt idx="22235">
                  <c:v>29939</c:v>
                </c:pt>
                <c:pt idx="22236">
                  <c:v>29940</c:v>
                </c:pt>
                <c:pt idx="22237">
                  <c:v>29941</c:v>
                </c:pt>
                <c:pt idx="22238">
                  <c:v>29942</c:v>
                </c:pt>
                <c:pt idx="22239">
                  <c:v>29943</c:v>
                </c:pt>
                <c:pt idx="22240">
                  <c:v>29944</c:v>
                </c:pt>
                <c:pt idx="22241">
                  <c:v>29945</c:v>
                </c:pt>
                <c:pt idx="22242">
                  <c:v>29946</c:v>
                </c:pt>
                <c:pt idx="22243">
                  <c:v>29947</c:v>
                </c:pt>
                <c:pt idx="22244">
                  <c:v>29948</c:v>
                </c:pt>
                <c:pt idx="22245">
                  <c:v>29949</c:v>
                </c:pt>
                <c:pt idx="22246">
                  <c:v>29950</c:v>
                </c:pt>
                <c:pt idx="22247">
                  <c:v>29951</c:v>
                </c:pt>
                <c:pt idx="22248">
                  <c:v>29952</c:v>
                </c:pt>
                <c:pt idx="22249">
                  <c:v>29953</c:v>
                </c:pt>
                <c:pt idx="22250">
                  <c:v>29954</c:v>
                </c:pt>
                <c:pt idx="22251">
                  <c:v>29955</c:v>
                </c:pt>
                <c:pt idx="22252">
                  <c:v>29956</c:v>
                </c:pt>
                <c:pt idx="22253">
                  <c:v>29957</c:v>
                </c:pt>
                <c:pt idx="22254">
                  <c:v>29958</c:v>
                </c:pt>
                <c:pt idx="22255">
                  <c:v>29959</c:v>
                </c:pt>
                <c:pt idx="22256">
                  <c:v>29960</c:v>
                </c:pt>
                <c:pt idx="22257">
                  <c:v>29961</c:v>
                </c:pt>
                <c:pt idx="22258">
                  <c:v>29962</c:v>
                </c:pt>
                <c:pt idx="22259">
                  <c:v>29963</c:v>
                </c:pt>
                <c:pt idx="22260">
                  <c:v>29964</c:v>
                </c:pt>
                <c:pt idx="22261">
                  <c:v>29965</c:v>
                </c:pt>
                <c:pt idx="22262">
                  <c:v>29966</c:v>
                </c:pt>
                <c:pt idx="22263">
                  <c:v>29967</c:v>
                </c:pt>
                <c:pt idx="22264">
                  <c:v>29968</c:v>
                </c:pt>
                <c:pt idx="22265">
                  <c:v>29969</c:v>
                </c:pt>
                <c:pt idx="22266">
                  <c:v>29970</c:v>
                </c:pt>
                <c:pt idx="22267">
                  <c:v>29971</c:v>
                </c:pt>
                <c:pt idx="22268">
                  <c:v>29972</c:v>
                </c:pt>
                <c:pt idx="22269">
                  <c:v>29973</c:v>
                </c:pt>
                <c:pt idx="22270">
                  <c:v>29974</c:v>
                </c:pt>
                <c:pt idx="22271">
                  <c:v>29975</c:v>
                </c:pt>
                <c:pt idx="22272">
                  <c:v>29976</c:v>
                </c:pt>
                <c:pt idx="22273">
                  <c:v>29977</c:v>
                </c:pt>
                <c:pt idx="22274">
                  <c:v>29978</c:v>
                </c:pt>
                <c:pt idx="22275">
                  <c:v>29979</c:v>
                </c:pt>
                <c:pt idx="22276">
                  <c:v>29980</c:v>
                </c:pt>
                <c:pt idx="22277">
                  <c:v>29981</c:v>
                </c:pt>
                <c:pt idx="22278">
                  <c:v>29982</c:v>
                </c:pt>
                <c:pt idx="22279">
                  <c:v>29983</c:v>
                </c:pt>
                <c:pt idx="22280">
                  <c:v>29984</c:v>
                </c:pt>
                <c:pt idx="22281">
                  <c:v>29985</c:v>
                </c:pt>
                <c:pt idx="22282">
                  <c:v>29986</c:v>
                </c:pt>
                <c:pt idx="22283">
                  <c:v>29987</c:v>
                </c:pt>
                <c:pt idx="22284">
                  <c:v>29988</c:v>
                </c:pt>
                <c:pt idx="22285">
                  <c:v>29989</c:v>
                </c:pt>
                <c:pt idx="22286">
                  <c:v>29990</c:v>
                </c:pt>
                <c:pt idx="22287">
                  <c:v>29991</c:v>
                </c:pt>
                <c:pt idx="22288">
                  <c:v>29992</c:v>
                </c:pt>
                <c:pt idx="22289">
                  <c:v>29993</c:v>
                </c:pt>
                <c:pt idx="22290">
                  <c:v>29994</c:v>
                </c:pt>
                <c:pt idx="22291">
                  <c:v>29995</c:v>
                </c:pt>
                <c:pt idx="22292">
                  <c:v>29996</c:v>
                </c:pt>
                <c:pt idx="22293">
                  <c:v>29997</c:v>
                </c:pt>
                <c:pt idx="22294">
                  <c:v>29998</c:v>
                </c:pt>
                <c:pt idx="22295">
                  <c:v>29999</c:v>
                </c:pt>
                <c:pt idx="22296">
                  <c:v>30000</c:v>
                </c:pt>
                <c:pt idx="22297">
                  <c:v>30001</c:v>
                </c:pt>
                <c:pt idx="22298">
                  <c:v>30002</c:v>
                </c:pt>
                <c:pt idx="22299">
                  <c:v>30003</c:v>
                </c:pt>
                <c:pt idx="22300">
                  <c:v>30004</c:v>
                </c:pt>
                <c:pt idx="22301">
                  <c:v>30005</c:v>
                </c:pt>
                <c:pt idx="22302">
                  <c:v>30006</c:v>
                </c:pt>
                <c:pt idx="22303">
                  <c:v>30007</c:v>
                </c:pt>
                <c:pt idx="22304">
                  <c:v>30008</c:v>
                </c:pt>
                <c:pt idx="22305">
                  <c:v>30009</c:v>
                </c:pt>
                <c:pt idx="22306">
                  <c:v>30010</c:v>
                </c:pt>
                <c:pt idx="22307">
                  <c:v>30011</c:v>
                </c:pt>
                <c:pt idx="22308">
                  <c:v>30012</c:v>
                </c:pt>
                <c:pt idx="22309">
                  <c:v>30013</c:v>
                </c:pt>
                <c:pt idx="22310">
                  <c:v>30014</c:v>
                </c:pt>
                <c:pt idx="22311">
                  <c:v>30015</c:v>
                </c:pt>
                <c:pt idx="22312">
                  <c:v>30016</c:v>
                </c:pt>
                <c:pt idx="22313">
                  <c:v>30017</c:v>
                </c:pt>
                <c:pt idx="22314">
                  <c:v>30018</c:v>
                </c:pt>
                <c:pt idx="22315">
                  <c:v>30019</c:v>
                </c:pt>
                <c:pt idx="22316">
                  <c:v>30020</c:v>
                </c:pt>
                <c:pt idx="22317">
                  <c:v>30021</c:v>
                </c:pt>
                <c:pt idx="22318">
                  <c:v>30022</c:v>
                </c:pt>
                <c:pt idx="22319">
                  <c:v>30023</c:v>
                </c:pt>
                <c:pt idx="22320">
                  <c:v>30024</c:v>
                </c:pt>
                <c:pt idx="22321">
                  <c:v>30025</c:v>
                </c:pt>
                <c:pt idx="22322">
                  <c:v>30026</c:v>
                </c:pt>
                <c:pt idx="22323">
                  <c:v>30027</c:v>
                </c:pt>
                <c:pt idx="22324">
                  <c:v>30028</c:v>
                </c:pt>
                <c:pt idx="22325">
                  <c:v>30029</c:v>
                </c:pt>
                <c:pt idx="22326">
                  <c:v>30030</c:v>
                </c:pt>
                <c:pt idx="22327">
                  <c:v>30031</c:v>
                </c:pt>
                <c:pt idx="22328">
                  <c:v>30032</c:v>
                </c:pt>
                <c:pt idx="22329">
                  <c:v>30033</c:v>
                </c:pt>
                <c:pt idx="22330">
                  <c:v>30034</c:v>
                </c:pt>
                <c:pt idx="22331">
                  <c:v>30035</c:v>
                </c:pt>
                <c:pt idx="22332">
                  <c:v>30036</c:v>
                </c:pt>
                <c:pt idx="22333">
                  <c:v>30037</c:v>
                </c:pt>
                <c:pt idx="22334">
                  <c:v>30038</c:v>
                </c:pt>
                <c:pt idx="22335">
                  <c:v>30039</c:v>
                </c:pt>
                <c:pt idx="22336">
                  <c:v>30040</c:v>
                </c:pt>
                <c:pt idx="22337">
                  <c:v>30041</c:v>
                </c:pt>
                <c:pt idx="22338">
                  <c:v>30042</c:v>
                </c:pt>
                <c:pt idx="22339">
                  <c:v>30043</c:v>
                </c:pt>
                <c:pt idx="22340">
                  <c:v>30044</c:v>
                </c:pt>
                <c:pt idx="22341">
                  <c:v>30045</c:v>
                </c:pt>
                <c:pt idx="22342">
                  <c:v>30046</c:v>
                </c:pt>
                <c:pt idx="22343">
                  <c:v>30047</c:v>
                </c:pt>
                <c:pt idx="22344">
                  <c:v>30048</c:v>
                </c:pt>
                <c:pt idx="22345">
                  <c:v>30049</c:v>
                </c:pt>
                <c:pt idx="22346">
                  <c:v>30050</c:v>
                </c:pt>
                <c:pt idx="22347">
                  <c:v>30051</c:v>
                </c:pt>
                <c:pt idx="22348">
                  <c:v>30052</c:v>
                </c:pt>
                <c:pt idx="22349">
                  <c:v>30053</c:v>
                </c:pt>
                <c:pt idx="22350">
                  <c:v>30054</c:v>
                </c:pt>
                <c:pt idx="22351">
                  <c:v>30055</c:v>
                </c:pt>
                <c:pt idx="22352">
                  <c:v>30056</c:v>
                </c:pt>
                <c:pt idx="22353">
                  <c:v>30057</c:v>
                </c:pt>
                <c:pt idx="22354">
                  <c:v>30058</c:v>
                </c:pt>
                <c:pt idx="22355">
                  <c:v>30059</c:v>
                </c:pt>
                <c:pt idx="22356">
                  <c:v>30060</c:v>
                </c:pt>
                <c:pt idx="22357">
                  <c:v>30061</c:v>
                </c:pt>
                <c:pt idx="22358">
                  <c:v>30062</c:v>
                </c:pt>
                <c:pt idx="22359">
                  <c:v>30063</c:v>
                </c:pt>
                <c:pt idx="22360">
                  <c:v>30064</c:v>
                </c:pt>
                <c:pt idx="22361">
                  <c:v>30065</c:v>
                </c:pt>
                <c:pt idx="22362">
                  <c:v>30066</c:v>
                </c:pt>
                <c:pt idx="22363">
                  <c:v>30067</c:v>
                </c:pt>
                <c:pt idx="22364">
                  <c:v>30068</c:v>
                </c:pt>
                <c:pt idx="22365">
                  <c:v>30069</c:v>
                </c:pt>
                <c:pt idx="22366">
                  <c:v>30070</c:v>
                </c:pt>
                <c:pt idx="22367">
                  <c:v>30071</c:v>
                </c:pt>
                <c:pt idx="22368">
                  <c:v>30072</c:v>
                </c:pt>
                <c:pt idx="22369">
                  <c:v>30073</c:v>
                </c:pt>
                <c:pt idx="22370">
                  <c:v>30074</c:v>
                </c:pt>
                <c:pt idx="22371">
                  <c:v>30075</c:v>
                </c:pt>
                <c:pt idx="22372">
                  <c:v>30076</c:v>
                </c:pt>
                <c:pt idx="22373">
                  <c:v>30077</c:v>
                </c:pt>
                <c:pt idx="22374">
                  <c:v>30078</c:v>
                </c:pt>
                <c:pt idx="22375">
                  <c:v>30079</c:v>
                </c:pt>
                <c:pt idx="22376">
                  <c:v>30080</c:v>
                </c:pt>
                <c:pt idx="22377">
                  <c:v>30081</c:v>
                </c:pt>
                <c:pt idx="22378">
                  <c:v>30082</c:v>
                </c:pt>
                <c:pt idx="22379">
                  <c:v>30083</c:v>
                </c:pt>
                <c:pt idx="22380">
                  <c:v>30084</c:v>
                </c:pt>
                <c:pt idx="22381">
                  <c:v>30085</c:v>
                </c:pt>
                <c:pt idx="22382">
                  <c:v>30086</c:v>
                </c:pt>
                <c:pt idx="22383">
                  <c:v>30087</c:v>
                </c:pt>
                <c:pt idx="22384">
                  <c:v>30088</c:v>
                </c:pt>
                <c:pt idx="22385">
                  <c:v>30089</c:v>
                </c:pt>
                <c:pt idx="22386">
                  <c:v>30090</c:v>
                </c:pt>
                <c:pt idx="22387">
                  <c:v>30091</c:v>
                </c:pt>
                <c:pt idx="22388">
                  <c:v>30092</c:v>
                </c:pt>
                <c:pt idx="22389">
                  <c:v>30093</c:v>
                </c:pt>
                <c:pt idx="22390">
                  <c:v>30094</c:v>
                </c:pt>
                <c:pt idx="22391">
                  <c:v>30095</c:v>
                </c:pt>
                <c:pt idx="22392">
                  <c:v>30096</c:v>
                </c:pt>
                <c:pt idx="22393">
                  <c:v>30097</c:v>
                </c:pt>
                <c:pt idx="22394">
                  <c:v>30098</c:v>
                </c:pt>
                <c:pt idx="22395">
                  <c:v>30099</c:v>
                </c:pt>
                <c:pt idx="22396">
                  <c:v>30100</c:v>
                </c:pt>
                <c:pt idx="22397">
                  <c:v>30101</c:v>
                </c:pt>
                <c:pt idx="22398">
                  <c:v>30102</c:v>
                </c:pt>
                <c:pt idx="22399">
                  <c:v>30103</c:v>
                </c:pt>
                <c:pt idx="22400">
                  <c:v>30104</c:v>
                </c:pt>
                <c:pt idx="22401">
                  <c:v>30105</c:v>
                </c:pt>
                <c:pt idx="22402">
                  <c:v>30106</c:v>
                </c:pt>
                <c:pt idx="22403">
                  <c:v>30107</c:v>
                </c:pt>
                <c:pt idx="22404">
                  <c:v>30108</c:v>
                </c:pt>
                <c:pt idx="22405">
                  <c:v>30109</c:v>
                </c:pt>
                <c:pt idx="22406">
                  <c:v>30110</c:v>
                </c:pt>
                <c:pt idx="22407">
                  <c:v>30111</c:v>
                </c:pt>
                <c:pt idx="22408">
                  <c:v>30112</c:v>
                </c:pt>
                <c:pt idx="22409">
                  <c:v>30113</c:v>
                </c:pt>
                <c:pt idx="22410">
                  <c:v>30114</c:v>
                </c:pt>
                <c:pt idx="22411">
                  <c:v>30115</c:v>
                </c:pt>
                <c:pt idx="22412">
                  <c:v>30116</c:v>
                </c:pt>
                <c:pt idx="22413">
                  <c:v>30117</c:v>
                </c:pt>
                <c:pt idx="22414">
                  <c:v>30118</c:v>
                </c:pt>
                <c:pt idx="22415">
                  <c:v>30119</c:v>
                </c:pt>
                <c:pt idx="22416">
                  <c:v>30120</c:v>
                </c:pt>
                <c:pt idx="22417">
                  <c:v>30121</c:v>
                </c:pt>
                <c:pt idx="22418">
                  <c:v>30122</c:v>
                </c:pt>
                <c:pt idx="22419">
                  <c:v>30123</c:v>
                </c:pt>
                <c:pt idx="22420">
                  <c:v>30124</c:v>
                </c:pt>
                <c:pt idx="22421">
                  <c:v>30125</c:v>
                </c:pt>
                <c:pt idx="22422">
                  <c:v>30126</c:v>
                </c:pt>
                <c:pt idx="22423">
                  <c:v>30127</c:v>
                </c:pt>
                <c:pt idx="22424">
                  <c:v>30128</c:v>
                </c:pt>
                <c:pt idx="22425">
                  <c:v>30129</c:v>
                </c:pt>
                <c:pt idx="22426">
                  <c:v>30130</c:v>
                </c:pt>
                <c:pt idx="22427">
                  <c:v>30131</c:v>
                </c:pt>
                <c:pt idx="22428">
                  <c:v>30132</c:v>
                </c:pt>
                <c:pt idx="22429">
                  <c:v>30133</c:v>
                </c:pt>
                <c:pt idx="22430">
                  <c:v>30134</c:v>
                </c:pt>
                <c:pt idx="22431">
                  <c:v>30135</c:v>
                </c:pt>
                <c:pt idx="22432">
                  <c:v>30136</c:v>
                </c:pt>
                <c:pt idx="22433">
                  <c:v>30137</c:v>
                </c:pt>
                <c:pt idx="22434">
                  <c:v>30138</c:v>
                </c:pt>
                <c:pt idx="22435">
                  <c:v>30139</c:v>
                </c:pt>
                <c:pt idx="22436">
                  <c:v>30140</c:v>
                </c:pt>
                <c:pt idx="22437">
                  <c:v>30141</c:v>
                </c:pt>
                <c:pt idx="22438">
                  <c:v>30142</c:v>
                </c:pt>
                <c:pt idx="22439">
                  <c:v>30143</c:v>
                </c:pt>
                <c:pt idx="22440">
                  <c:v>30144</c:v>
                </c:pt>
                <c:pt idx="22441">
                  <c:v>30145</c:v>
                </c:pt>
                <c:pt idx="22442">
                  <c:v>30146</c:v>
                </c:pt>
                <c:pt idx="22443">
                  <c:v>30147</c:v>
                </c:pt>
                <c:pt idx="22444">
                  <c:v>30148</c:v>
                </c:pt>
                <c:pt idx="22445">
                  <c:v>30149</c:v>
                </c:pt>
                <c:pt idx="22446">
                  <c:v>30150</c:v>
                </c:pt>
                <c:pt idx="22447">
                  <c:v>30151</c:v>
                </c:pt>
                <c:pt idx="22448">
                  <c:v>30152</c:v>
                </c:pt>
                <c:pt idx="22449">
                  <c:v>30153</c:v>
                </c:pt>
                <c:pt idx="22450">
                  <c:v>30154</c:v>
                </c:pt>
                <c:pt idx="22451">
                  <c:v>30155</c:v>
                </c:pt>
                <c:pt idx="22452">
                  <c:v>30156</c:v>
                </c:pt>
                <c:pt idx="22453">
                  <c:v>30157</c:v>
                </c:pt>
                <c:pt idx="22454">
                  <c:v>30158</c:v>
                </c:pt>
                <c:pt idx="22455">
                  <c:v>30159</c:v>
                </c:pt>
                <c:pt idx="22456">
                  <c:v>30160</c:v>
                </c:pt>
                <c:pt idx="22457">
                  <c:v>30161</c:v>
                </c:pt>
                <c:pt idx="22458">
                  <c:v>30162</c:v>
                </c:pt>
                <c:pt idx="22459">
                  <c:v>30163</c:v>
                </c:pt>
                <c:pt idx="22460">
                  <c:v>30164</c:v>
                </c:pt>
                <c:pt idx="22461">
                  <c:v>30165</c:v>
                </c:pt>
                <c:pt idx="22462">
                  <c:v>30166</c:v>
                </c:pt>
                <c:pt idx="22463">
                  <c:v>30167</c:v>
                </c:pt>
                <c:pt idx="22464">
                  <c:v>30168</c:v>
                </c:pt>
                <c:pt idx="22465">
                  <c:v>30169</c:v>
                </c:pt>
                <c:pt idx="22466">
                  <c:v>30170</c:v>
                </c:pt>
                <c:pt idx="22467">
                  <c:v>30171</c:v>
                </c:pt>
                <c:pt idx="22468">
                  <c:v>30172</c:v>
                </c:pt>
                <c:pt idx="22469">
                  <c:v>30173</c:v>
                </c:pt>
                <c:pt idx="22470">
                  <c:v>30174</c:v>
                </c:pt>
                <c:pt idx="22471">
                  <c:v>30175</c:v>
                </c:pt>
                <c:pt idx="22472">
                  <c:v>30176</c:v>
                </c:pt>
                <c:pt idx="22473">
                  <c:v>30177</c:v>
                </c:pt>
                <c:pt idx="22474">
                  <c:v>30178</c:v>
                </c:pt>
                <c:pt idx="22475">
                  <c:v>30179</c:v>
                </c:pt>
                <c:pt idx="22476">
                  <c:v>30180</c:v>
                </c:pt>
                <c:pt idx="22477">
                  <c:v>30181</c:v>
                </c:pt>
                <c:pt idx="22478">
                  <c:v>30182</c:v>
                </c:pt>
                <c:pt idx="22479">
                  <c:v>30183</c:v>
                </c:pt>
                <c:pt idx="22480">
                  <c:v>30184</c:v>
                </c:pt>
                <c:pt idx="22481">
                  <c:v>30185</c:v>
                </c:pt>
                <c:pt idx="22482">
                  <c:v>30186</c:v>
                </c:pt>
                <c:pt idx="22483">
                  <c:v>30187</c:v>
                </c:pt>
                <c:pt idx="22484">
                  <c:v>30188</c:v>
                </c:pt>
                <c:pt idx="22485">
                  <c:v>30189</c:v>
                </c:pt>
                <c:pt idx="22486">
                  <c:v>30190</c:v>
                </c:pt>
                <c:pt idx="22487">
                  <c:v>30191</c:v>
                </c:pt>
                <c:pt idx="22488">
                  <c:v>30192</c:v>
                </c:pt>
                <c:pt idx="22489">
                  <c:v>30193</c:v>
                </c:pt>
                <c:pt idx="22490">
                  <c:v>30194</c:v>
                </c:pt>
                <c:pt idx="22491">
                  <c:v>30195</c:v>
                </c:pt>
                <c:pt idx="22492">
                  <c:v>30196</c:v>
                </c:pt>
                <c:pt idx="22493">
                  <c:v>30197</c:v>
                </c:pt>
                <c:pt idx="22494">
                  <c:v>30198</c:v>
                </c:pt>
                <c:pt idx="22495">
                  <c:v>30199</c:v>
                </c:pt>
                <c:pt idx="22496">
                  <c:v>30200</c:v>
                </c:pt>
                <c:pt idx="22497">
                  <c:v>30201</c:v>
                </c:pt>
                <c:pt idx="22498">
                  <c:v>30202</c:v>
                </c:pt>
                <c:pt idx="22499">
                  <c:v>30203</c:v>
                </c:pt>
                <c:pt idx="22500">
                  <c:v>30204</c:v>
                </c:pt>
                <c:pt idx="22501">
                  <c:v>30205</c:v>
                </c:pt>
                <c:pt idx="22502">
                  <c:v>30206</c:v>
                </c:pt>
                <c:pt idx="22503">
                  <c:v>30207</c:v>
                </c:pt>
                <c:pt idx="22504">
                  <c:v>30208</c:v>
                </c:pt>
                <c:pt idx="22505">
                  <c:v>30209</c:v>
                </c:pt>
                <c:pt idx="22506">
                  <c:v>30210</c:v>
                </c:pt>
                <c:pt idx="22507">
                  <c:v>30211</c:v>
                </c:pt>
                <c:pt idx="22508">
                  <c:v>30212</c:v>
                </c:pt>
                <c:pt idx="22509">
                  <c:v>30213</c:v>
                </c:pt>
                <c:pt idx="22510">
                  <c:v>30214</c:v>
                </c:pt>
                <c:pt idx="22511">
                  <c:v>30215</c:v>
                </c:pt>
                <c:pt idx="22512">
                  <c:v>30216</c:v>
                </c:pt>
                <c:pt idx="22513">
                  <c:v>30217</c:v>
                </c:pt>
                <c:pt idx="22514">
                  <c:v>30218</c:v>
                </c:pt>
                <c:pt idx="22515">
                  <c:v>30219</c:v>
                </c:pt>
                <c:pt idx="22516">
                  <c:v>30220</c:v>
                </c:pt>
                <c:pt idx="22517">
                  <c:v>30221</c:v>
                </c:pt>
                <c:pt idx="22518">
                  <c:v>30222</c:v>
                </c:pt>
                <c:pt idx="22519">
                  <c:v>30223</c:v>
                </c:pt>
                <c:pt idx="22520">
                  <c:v>30224</c:v>
                </c:pt>
                <c:pt idx="22521">
                  <c:v>30225</c:v>
                </c:pt>
                <c:pt idx="22522">
                  <c:v>30226</c:v>
                </c:pt>
                <c:pt idx="22523">
                  <c:v>30227</c:v>
                </c:pt>
                <c:pt idx="22524">
                  <c:v>30228</c:v>
                </c:pt>
                <c:pt idx="22525">
                  <c:v>30229</c:v>
                </c:pt>
                <c:pt idx="22526">
                  <c:v>30230</c:v>
                </c:pt>
                <c:pt idx="22527">
                  <c:v>30231</c:v>
                </c:pt>
                <c:pt idx="22528">
                  <c:v>30232</c:v>
                </c:pt>
                <c:pt idx="22529">
                  <c:v>30233</c:v>
                </c:pt>
                <c:pt idx="22530">
                  <c:v>30234</c:v>
                </c:pt>
                <c:pt idx="22531">
                  <c:v>30235</c:v>
                </c:pt>
                <c:pt idx="22532">
                  <c:v>30236</c:v>
                </c:pt>
                <c:pt idx="22533">
                  <c:v>30237</c:v>
                </c:pt>
                <c:pt idx="22534">
                  <c:v>30238</c:v>
                </c:pt>
                <c:pt idx="22535">
                  <c:v>30239</c:v>
                </c:pt>
                <c:pt idx="22536">
                  <c:v>30240</c:v>
                </c:pt>
                <c:pt idx="22537">
                  <c:v>30241</c:v>
                </c:pt>
                <c:pt idx="22538">
                  <c:v>30242</c:v>
                </c:pt>
                <c:pt idx="22539">
                  <c:v>30243</c:v>
                </c:pt>
                <c:pt idx="22540">
                  <c:v>30244</c:v>
                </c:pt>
                <c:pt idx="22541">
                  <c:v>30245</c:v>
                </c:pt>
                <c:pt idx="22542">
                  <c:v>30246</c:v>
                </c:pt>
                <c:pt idx="22543">
                  <c:v>30247</c:v>
                </c:pt>
                <c:pt idx="22544">
                  <c:v>30248</c:v>
                </c:pt>
                <c:pt idx="22545">
                  <c:v>30249</c:v>
                </c:pt>
                <c:pt idx="22546">
                  <c:v>30250</c:v>
                </c:pt>
                <c:pt idx="22547">
                  <c:v>30251</c:v>
                </c:pt>
                <c:pt idx="22548">
                  <c:v>30252</c:v>
                </c:pt>
                <c:pt idx="22549">
                  <c:v>30253</c:v>
                </c:pt>
                <c:pt idx="22550">
                  <c:v>30254</c:v>
                </c:pt>
                <c:pt idx="22551">
                  <c:v>30255</c:v>
                </c:pt>
                <c:pt idx="22552">
                  <c:v>30256</c:v>
                </c:pt>
                <c:pt idx="22553">
                  <c:v>30257</c:v>
                </c:pt>
                <c:pt idx="22554">
                  <c:v>30258</c:v>
                </c:pt>
                <c:pt idx="22555">
                  <c:v>30259</c:v>
                </c:pt>
                <c:pt idx="22556">
                  <c:v>30260</c:v>
                </c:pt>
                <c:pt idx="22557">
                  <c:v>30261</c:v>
                </c:pt>
                <c:pt idx="22558">
                  <c:v>30262</c:v>
                </c:pt>
                <c:pt idx="22559">
                  <c:v>30263</c:v>
                </c:pt>
                <c:pt idx="22560">
                  <c:v>30264</c:v>
                </c:pt>
                <c:pt idx="22561">
                  <c:v>30265</c:v>
                </c:pt>
                <c:pt idx="22562">
                  <c:v>30266</c:v>
                </c:pt>
                <c:pt idx="22563">
                  <c:v>30267</c:v>
                </c:pt>
                <c:pt idx="22564">
                  <c:v>30268</c:v>
                </c:pt>
                <c:pt idx="22565">
                  <c:v>30269</c:v>
                </c:pt>
                <c:pt idx="22566">
                  <c:v>30270</c:v>
                </c:pt>
                <c:pt idx="22567">
                  <c:v>30271</c:v>
                </c:pt>
                <c:pt idx="22568">
                  <c:v>30272</c:v>
                </c:pt>
                <c:pt idx="22569">
                  <c:v>30273</c:v>
                </c:pt>
                <c:pt idx="22570">
                  <c:v>30274</c:v>
                </c:pt>
                <c:pt idx="22571">
                  <c:v>30275</c:v>
                </c:pt>
                <c:pt idx="22572">
                  <c:v>30276</c:v>
                </c:pt>
                <c:pt idx="22573">
                  <c:v>30277</c:v>
                </c:pt>
                <c:pt idx="22574">
                  <c:v>30278</c:v>
                </c:pt>
                <c:pt idx="22575">
                  <c:v>30279</c:v>
                </c:pt>
                <c:pt idx="22576">
                  <c:v>30280</c:v>
                </c:pt>
                <c:pt idx="22577">
                  <c:v>30281</c:v>
                </c:pt>
                <c:pt idx="22578">
                  <c:v>30282</c:v>
                </c:pt>
                <c:pt idx="22579">
                  <c:v>30283</c:v>
                </c:pt>
                <c:pt idx="22580">
                  <c:v>30284</c:v>
                </c:pt>
                <c:pt idx="22581">
                  <c:v>30285</c:v>
                </c:pt>
                <c:pt idx="22582">
                  <c:v>30286</c:v>
                </c:pt>
                <c:pt idx="22583">
                  <c:v>30287</c:v>
                </c:pt>
                <c:pt idx="22584">
                  <c:v>30288</c:v>
                </c:pt>
                <c:pt idx="22585">
                  <c:v>30289</c:v>
                </c:pt>
                <c:pt idx="22586">
                  <c:v>30290</c:v>
                </c:pt>
                <c:pt idx="22587">
                  <c:v>30291</c:v>
                </c:pt>
                <c:pt idx="22588">
                  <c:v>30292</c:v>
                </c:pt>
                <c:pt idx="22589">
                  <c:v>30293</c:v>
                </c:pt>
                <c:pt idx="22590">
                  <c:v>30294</c:v>
                </c:pt>
                <c:pt idx="22591">
                  <c:v>30295</c:v>
                </c:pt>
                <c:pt idx="22592">
                  <c:v>30296</c:v>
                </c:pt>
                <c:pt idx="22593">
                  <c:v>30297</c:v>
                </c:pt>
                <c:pt idx="22594">
                  <c:v>30298</c:v>
                </c:pt>
                <c:pt idx="22595">
                  <c:v>30299</c:v>
                </c:pt>
                <c:pt idx="22596">
                  <c:v>30300</c:v>
                </c:pt>
                <c:pt idx="22597">
                  <c:v>30301</c:v>
                </c:pt>
                <c:pt idx="22598">
                  <c:v>30302</c:v>
                </c:pt>
                <c:pt idx="22599">
                  <c:v>30303</c:v>
                </c:pt>
                <c:pt idx="22600">
                  <c:v>30304</c:v>
                </c:pt>
                <c:pt idx="22601">
                  <c:v>30305</c:v>
                </c:pt>
                <c:pt idx="22602">
                  <c:v>30306</c:v>
                </c:pt>
                <c:pt idx="22603">
                  <c:v>30307</c:v>
                </c:pt>
                <c:pt idx="22604">
                  <c:v>30308</c:v>
                </c:pt>
                <c:pt idx="22605">
                  <c:v>30309</c:v>
                </c:pt>
                <c:pt idx="22606">
                  <c:v>30310</c:v>
                </c:pt>
                <c:pt idx="22607">
                  <c:v>30311</c:v>
                </c:pt>
                <c:pt idx="22608">
                  <c:v>30312</c:v>
                </c:pt>
                <c:pt idx="22609">
                  <c:v>30313</c:v>
                </c:pt>
                <c:pt idx="22610">
                  <c:v>30314</c:v>
                </c:pt>
                <c:pt idx="22611">
                  <c:v>30315</c:v>
                </c:pt>
                <c:pt idx="22612">
                  <c:v>30316</c:v>
                </c:pt>
                <c:pt idx="22613">
                  <c:v>30317</c:v>
                </c:pt>
                <c:pt idx="22614">
                  <c:v>30318</c:v>
                </c:pt>
                <c:pt idx="22615">
                  <c:v>30319</c:v>
                </c:pt>
                <c:pt idx="22616">
                  <c:v>30320</c:v>
                </c:pt>
                <c:pt idx="22617">
                  <c:v>30321</c:v>
                </c:pt>
                <c:pt idx="22618">
                  <c:v>30322</c:v>
                </c:pt>
                <c:pt idx="22619">
                  <c:v>30323</c:v>
                </c:pt>
                <c:pt idx="22620">
                  <c:v>30324</c:v>
                </c:pt>
                <c:pt idx="22621">
                  <c:v>30325</c:v>
                </c:pt>
                <c:pt idx="22622">
                  <c:v>30326</c:v>
                </c:pt>
                <c:pt idx="22623">
                  <c:v>30327</c:v>
                </c:pt>
                <c:pt idx="22624">
                  <c:v>30328</c:v>
                </c:pt>
                <c:pt idx="22625">
                  <c:v>30329</c:v>
                </c:pt>
                <c:pt idx="22626">
                  <c:v>30330</c:v>
                </c:pt>
                <c:pt idx="22627">
                  <c:v>30331</c:v>
                </c:pt>
                <c:pt idx="22628">
                  <c:v>30332</c:v>
                </c:pt>
                <c:pt idx="22629">
                  <c:v>30333</c:v>
                </c:pt>
                <c:pt idx="22630">
                  <c:v>30334</c:v>
                </c:pt>
                <c:pt idx="22631">
                  <c:v>30335</c:v>
                </c:pt>
                <c:pt idx="22632">
                  <c:v>30336</c:v>
                </c:pt>
                <c:pt idx="22633">
                  <c:v>30337</c:v>
                </c:pt>
                <c:pt idx="22634">
                  <c:v>30338</c:v>
                </c:pt>
                <c:pt idx="22635">
                  <c:v>30339</c:v>
                </c:pt>
                <c:pt idx="22636">
                  <c:v>30340</c:v>
                </c:pt>
                <c:pt idx="22637">
                  <c:v>30341</c:v>
                </c:pt>
                <c:pt idx="22638">
                  <c:v>30342</c:v>
                </c:pt>
                <c:pt idx="22639">
                  <c:v>30343</c:v>
                </c:pt>
                <c:pt idx="22640">
                  <c:v>30344</c:v>
                </c:pt>
                <c:pt idx="22641">
                  <c:v>30345</c:v>
                </c:pt>
                <c:pt idx="22642">
                  <c:v>30346</c:v>
                </c:pt>
                <c:pt idx="22643">
                  <c:v>30347</c:v>
                </c:pt>
                <c:pt idx="22644">
                  <c:v>30348</c:v>
                </c:pt>
                <c:pt idx="22645">
                  <c:v>30349</c:v>
                </c:pt>
                <c:pt idx="22646">
                  <c:v>30350</c:v>
                </c:pt>
                <c:pt idx="22647">
                  <c:v>30351</c:v>
                </c:pt>
                <c:pt idx="22648">
                  <c:v>30352</c:v>
                </c:pt>
                <c:pt idx="22649">
                  <c:v>30353</c:v>
                </c:pt>
                <c:pt idx="22650">
                  <c:v>30354</c:v>
                </c:pt>
                <c:pt idx="22651">
                  <c:v>30355</c:v>
                </c:pt>
                <c:pt idx="22652">
                  <c:v>30356</c:v>
                </c:pt>
                <c:pt idx="22653">
                  <c:v>30357</c:v>
                </c:pt>
                <c:pt idx="22654">
                  <c:v>30358</c:v>
                </c:pt>
                <c:pt idx="22655">
                  <c:v>30359</c:v>
                </c:pt>
                <c:pt idx="22656">
                  <c:v>30360</c:v>
                </c:pt>
                <c:pt idx="22657">
                  <c:v>30361</c:v>
                </c:pt>
                <c:pt idx="22658">
                  <c:v>30362</c:v>
                </c:pt>
                <c:pt idx="22659">
                  <c:v>30363</c:v>
                </c:pt>
                <c:pt idx="22660">
                  <c:v>30364</c:v>
                </c:pt>
                <c:pt idx="22661">
                  <c:v>30365</c:v>
                </c:pt>
                <c:pt idx="22662">
                  <c:v>30366</c:v>
                </c:pt>
                <c:pt idx="22663">
                  <c:v>30367</c:v>
                </c:pt>
                <c:pt idx="22664">
                  <c:v>30368</c:v>
                </c:pt>
                <c:pt idx="22665">
                  <c:v>30369</c:v>
                </c:pt>
                <c:pt idx="22666">
                  <c:v>30370</c:v>
                </c:pt>
                <c:pt idx="22667">
                  <c:v>30371</c:v>
                </c:pt>
                <c:pt idx="22668">
                  <c:v>30372</c:v>
                </c:pt>
                <c:pt idx="22669">
                  <c:v>30373</c:v>
                </c:pt>
                <c:pt idx="22670">
                  <c:v>30374</c:v>
                </c:pt>
                <c:pt idx="22671">
                  <c:v>30375</c:v>
                </c:pt>
                <c:pt idx="22672">
                  <c:v>30376</c:v>
                </c:pt>
                <c:pt idx="22673">
                  <c:v>30377</c:v>
                </c:pt>
                <c:pt idx="22674">
                  <c:v>30378</c:v>
                </c:pt>
                <c:pt idx="22675">
                  <c:v>30379</c:v>
                </c:pt>
                <c:pt idx="22676">
                  <c:v>30380</c:v>
                </c:pt>
                <c:pt idx="22677">
                  <c:v>30381</c:v>
                </c:pt>
                <c:pt idx="22678">
                  <c:v>30382</c:v>
                </c:pt>
                <c:pt idx="22679">
                  <c:v>30383</c:v>
                </c:pt>
                <c:pt idx="22680">
                  <c:v>30384</c:v>
                </c:pt>
                <c:pt idx="22681">
                  <c:v>30385</c:v>
                </c:pt>
                <c:pt idx="22682">
                  <c:v>30386</c:v>
                </c:pt>
                <c:pt idx="22683">
                  <c:v>30387</c:v>
                </c:pt>
                <c:pt idx="22684">
                  <c:v>30388</c:v>
                </c:pt>
                <c:pt idx="22685">
                  <c:v>30389</c:v>
                </c:pt>
                <c:pt idx="22686">
                  <c:v>30390</c:v>
                </c:pt>
                <c:pt idx="22687">
                  <c:v>30391</c:v>
                </c:pt>
                <c:pt idx="22688">
                  <c:v>30392</c:v>
                </c:pt>
                <c:pt idx="22689">
                  <c:v>30393</c:v>
                </c:pt>
                <c:pt idx="22690">
                  <c:v>30394</c:v>
                </c:pt>
                <c:pt idx="22691">
                  <c:v>30395</c:v>
                </c:pt>
                <c:pt idx="22692">
                  <c:v>30396</c:v>
                </c:pt>
                <c:pt idx="22693">
                  <c:v>30397</c:v>
                </c:pt>
                <c:pt idx="22694">
                  <c:v>30398</c:v>
                </c:pt>
                <c:pt idx="22695">
                  <c:v>30399</c:v>
                </c:pt>
                <c:pt idx="22696">
                  <c:v>30400</c:v>
                </c:pt>
                <c:pt idx="22697">
                  <c:v>30401</c:v>
                </c:pt>
                <c:pt idx="22698">
                  <c:v>30402</c:v>
                </c:pt>
                <c:pt idx="22699">
                  <c:v>30403</c:v>
                </c:pt>
                <c:pt idx="22700">
                  <c:v>30404</c:v>
                </c:pt>
                <c:pt idx="22701">
                  <c:v>30405</c:v>
                </c:pt>
                <c:pt idx="22702">
                  <c:v>30406</c:v>
                </c:pt>
                <c:pt idx="22703">
                  <c:v>30407</c:v>
                </c:pt>
                <c:pt idx="22704">
                  <c:v>30408</c:v>
                </c:pt>
                <c:pt idx="22705">
                  <c:v>30409</c:v>
                </c:pt>
                <c:pt idx="22706">
                  <c:v>30410</c:v>
                </c:pt>
                <c:pt idx="22707">
                  <c:v>30411</c:v>
                </c:pt>
                <c:pt idx="22708">
                  <c:v>30412</c:v>
                </c:pt>
                <c:pt idx="22709">
                  <c:v>30413</c:v>
                </c:pt>
                <c:pt idx="22710">
                  <c:v>30414</c:v>
                </c:pt>
                <c:pt idx="22711">
                  <c:v>30415</c:v>
                </c:pt>
                <c:pt idx="22712">
                  <c:v>30416</c:v>
                </c:pt>
                <c:pt idx="22713">
                  <c:v>30417</c:v>
                </c:pt>
                <c:pt idx="22714">
                  <c:v>30418</c:v>
                </c:pt>
                <c:pt idx="22715">
                  <c:v>30419</c:v>
                </c:pt>
                <c:pt idx="22716">
                  <c:v>30420</c:v>
                </c:pt>
                <c:pt idx="22717">
                  <c:v>30421</c:v>
                </c:pt>
                <c:pt idx="22718">
                  <c:v>30422</c:v>
                </c:pt>
                <c:pt idx="22719">
                  <c:v>30423</c:v>
                </c:pt>
                <c:pt idx="22720">
                  <c:v>30424</c:v>
                </c:pt>
                <c:pt idx="22721">
                  <c:v>30425</c:v>
                </c:pt>
                <c:pt idx="22722">
                  <c:v>30426</c:v>
                </c:pt>
                <c:pt idx="22723">
                  <c:v>30427</c:v>
                </c:pt>
                <c:pt idx="22724">
                  <c:v>30428</c:v>
                </c:pt>
                <c:pt idx="22725">
                  <c:v>30429</c:v>
                </c:pt>
                <c:pt idx="22726">
                  <c:v>30430</c:v>
                </c:pt>
                <c:pt idx="22727">
                  <c:v>30431</c:v>
                </c:pt>
                <c:pt idx="22728">
                  <c:v>30432</c:v>
                </c:pt>
                <c:pt idx="22729">
                  <c:v>30433</c:v>
                </c:pt>
                <c:pt idx="22730">
                  <c:v>30434</c:v>
                </c:pt>
                <c:pt idx="22731">
                  <c:v>30435</c:v>
                </c:pt>
                <c:pt idx="22732">
                  <c:v>30436</c:v>
                </c:pt>
                <c:pt idx="22733">
                  <c:v>30437</c:v>
                </c:pt>
                <c:pt idx="22734">
                  <c:v>30438</c:v>
                </c:pt>
                <c:pt idx="22735">
                  <c:v>30439</c:v>
                </c:pt>
                <c:pt idx="22736">
                  <c:v>30440</c:v>
                </c:pt>
                <c:pt idx="22737">
                  <c:v>30441</c:v>
                </c:pt>
                <c:pt idx="22738">
                  <c:v>30442</c:v>
                </c:pt>
                <c:pt idx="22739">
                  <c:v>30443</c:v>
                </c:pt>
                <c:pt idx="22740">
                  <c:v>30444</c:v>
                </c:pt>
                <c:pt idx="22741">
                  <c:v>30445</c:v>
                </c:pt>
                <c:pt idx="22742">
                  <c:v>30446</c:v>
                </c:pt>
                <c:pt idx="22743">
                  <c:v>30447</c:v>
                </c:pt>
                <c:pt idx="22744">
                  <c:v>30448</c:v>
                </c:pt>
                <c:pt idx="22745">
                  <c:v>30449</c:v>
                </c:pt>
                <c:pt idx="22746">
                  <c:v>30450</c:v>
                </c:pt>
                <c:pt idx="22747">
                  <c:v>30451</c:v>
                </c:pt>
                <c:pt idx="22748">
                  <c:v>30452</c:v>
                </c:pt>
                <c:pt idx="22749">
                  <c:v>30453</c:v>
                </c:pt>
                <c:pt idx="22750">
                  <c:v>30454</c:v>
                </c:pt>
                <c:pt idx="22751">
                  <c:v>30455</c:v>
                </c:pt>
                <c:pt idx="22752">
                  <c:v>30456</c:v>
                </c:pt>
                <c:pt idx="22753">
                  <c:v>30457</c:v>
                </c:pt>
                <c:pt idx="22754">
                  <c:v>30458</c:v>
                </c:pt>
                <c:pt idx="22755">
                  <c:v>30459</c:v>
                </c:pt>
                <c:pt idx="22756">
                  <c:v>30460</c:v>
                </c:pt>
                <c:pt idx="22757">
                  <c:v>30461</c:v>
                </c:pt>
                <c:pt idx="22758">
                  <c:v>30462</c:v>
                </c:pt>
                <c:pt idx="22759">
                  <c:v>30463</c:v>
                </c:pt>
                <c:pt idx="22760">
                  <c:v>30464</c:v>
                </c:pt>
                <c:pt idx="22761">
                  <c:v>30465</c:v>
                </c:pt>
                <c:pt idx="22762">
                  <c:v>30466</c:v>
                </c:pt>
                <c:pt idx="22763">
                  <c:v>30467</c:v>
                </c:pt>
                <c:pt idx="22764">
                  <c:v>30468</c:v>
                </c:pt>
                <c:pt idx="22765">
                  <c:v>30469</c:v>
                </c:pt>
                <c:pt idx="22766">
                  <c:v>30470</c:v>
                </c:pt>
                <c:pt idx="22767">
                  <c:v>30471</c:v>
                </c:pt>
                <c:pt idx="22768">
                  <c:v>30472</c:v>
                </c:pt>
                <c:pt idx="22769">
                  <c:v>30473</c:v>
                </c:pt>
                <c:pt idx="22770">
                  <c:v>30474</c:v>
                </c:pt>
                <c:pt idx="22771">
                  <c:v>30475</c:v>
                </c:pt>
                <c:pt idx="22772">
                  <c:v>30476</c:v>
                </c:pt>
                <c:pt idx="22773">
                  <c:v>30477</c:v>
                </c:pt>
                <c:pt idx="22774">
                  <c:v>30478</c:v>
                </c:pt>
                <c:pt idx="22775">
                  <c:v>30479</c:v>
                </c:pt>
                <c:pt idx="22776">
                  <c:v>30480</c:v>
                </c:pt>
                <c:pt idx="22777">
                  <c:v>30481</c:v>
                </c:pt>
                <c:pt idx="22778">
                  <c:v>30482</c:v>
                </c:pt>
                <c:pt idx="22779">
                  <c:v>30483</c:v>
                </c:pt>
                <c:pt idx="22780">
                  <c:v>30484</c:v>
                </c:pt>
                <c:pt idx="22781">
                  <c:v>30485</c:v>
                </c:pt>
                <c:pt idx="22782">
                  <c:v>30486</c:v>
                </c:pt>
                <c:pt idx="22783">
                  <c:v>30487</c:v>
                </c:pt>
                <c:pt idx="22784">
                  <c:v>30488</c:v>
                </c:pt>
                <c:pt idx="22785">
                  <c:v>30489</c:v>
                </c:pt>
                <c:pt idx="22786">
                  <c:v>30490</c:v>
                </c:pt>
                <c:pt idx="22787">
                  <c:v>30491</c:v>
                </c:pt>
                <c:pt idx="22788">
                  <c:v>30492</c:v>
                </c:pt>
                <c:pt idx="22789">
                  <c:v>30493</c:v>
                </c:pt>
                <c:pt idx="22790">
                  <c:v>30494</c:v>
                </c:pt>
                <c:pt idx="22791">
                  <c:v>30495</c:v>
                </c:pt>
                <c:pt idx="22792">
                  <c:v>30496</c:v>
                </c:pt>
                <c:pt idx="22793">
                  <c:v>30497</c:v>
                </c:pt>
                <c:pt idx="22794">
                  <c:v>30498</c:v>
                </c:pt>
                <c:pt idx="22795">
                  <c:v>30499</c:v>
                </c:pt>
                <c:pt idx="22796">
                  <c:v>30500</c:v>
                </c:pt>
                <c:pt idx="22797">
                  <c:v>30501</c:v>
                </c:pt>
                <c:pt idx="22798">
                  <c:v>30502</c:v>
                </c:pt>
                <c:pt idx="22799">
                  <c:v>30503</c:v>
                </c:pt>
                <c:pt idx="22800">
                  <c:v>30504</c:v>
                </c:pt>
                <c:pt idx="22801">
                  <c:v>30505</c:v>
                </c:pt>
                <c:pt idx="22802">
                  <c:v>30506</c:v>
                </c:pt>
                <c:pt idx="22803">
                  <c:v>30507</c:v>
                </c:pt>
                <c:pt idx="22804">
                  <c:v>30508</c:v>
                </c:pt>
                <c:pt idx="22805">
                  <c:v>30509</c:v>
                </c:pt>
                <c:pt idx="22806">
                  <c:v>30510</c:v>
                </c:pt>
                <c:pt idx="22807">
                  <c:v>30511</c:v>
                </c:pt>
                <c:pt idx="22808">
                  <c:v>30512</c:v>
                </c:pt>
                <c:pt idx="22809">
                  <c:v>30513</c:v>
                </c:pt>
                <c:pt idx="22810">
                  <c:v>30514</c:v>
                </c:pt>
                <c:pt idx="22811">
                  <c:v>30515</c:v>
                </c:pt>
                <c:pt idx="22812">
                  <c:v>30516</c:v>
                </c:pt>
                <c:pt idx="22813">
                  <c:v>30517</c:v>
                </c:pt>
                <c:pt idx="22814">
                  <c:v>30518</c:v>
                </c:pt>
                <c:pt idx="22815">
                  <c:v>30519</c:v>
                </c:pt>
                <c:pt idx="22816">
                  <c:v>30520</c:v>
                </c:pt>
                <c:pt idx="22817">
                  <c:v>30521</c:v>
                </c:pt>
                <c:pt idx="22818">
                  <c:v>30522</c:v>
                </c:pt>
                <c:pt idx="22819">
                  <c:v>30523</c:v>
                </c:pt>
                <c:pt idx="22820">
                  <c:v>30524</c:v>
                </c:pt>
                <c:pt idx="22821">
                  <c:v>30525</c:v>
                </c:pt>
                <c:pt idx="22822">
                  <c:v>30526</c:v>
                </c:pt>
                <c:pt idx="22823">
                  <c:v>30527</c:v>
                </c:pt>
                <c:pt idx="22824">
                  <c:v>30528</c:v>
                </c:pt>
                <c:pt idx="22825">
                  <c:v>30529</c:v>
                </c:pt>
                <c:pt idx="22826">
                  <c:v>30530</c:v>
                </c:pt>
                <c:pt idx="22827">
                  <c:v>30531</c:v>
                </c:pt>
                <c:pt idx="22828">
                  <c:v>30532</c:v>
                </c:pt>
                <c:pt idx="22829">
                  <c:v>30533</c:v>
                </c:pt>
                <c:pt idx="22830">
                  <c:v>30534</c:v>
                </c:pt>
                <c:pt idx="22831">
                  <c:v>30535</c:v>
                </c:pt>
                <c:pt idx="22832">
                  <c:v>30536</c:v>
                </c:pt>
                <c:pt idx="22833">
                  <c:v>30537</c:v>
                </c:pt>
                <c:pt idx="22834">
                  <c:v>30538</c:v>
                </c:pt>
                <c:pt idx="22835">
                  <c:v>30539</c:v>
                </c:pt>
                <c:pt idx="22836">
                  <c:v>30540</c:v>
                </c:pt>
                <c:pt idx="22837">
                  <c:v>30541</c:v>
                </c:pt>
                <c:pt idx="22838">
                  <c:v>30542</c:v>
                </c:pt>
                <c:pt idx="22839">
                  <c:v>30543</c:v>
                </c:pt>
                <c:pt idx="22840">
                  <c:v>30544</c:v>
                </c:pt>
                <c:pt idx="22841">
                  <c:v>30545</c:v>
                </c:pt>
                <c:pt idx="22842">
                  <c:v>30546</c:v>
                </c:pt>
                <c:pt idx="22843">
                  <c:v>30547</c:v>
                </c:pt>
                <c:pt idx="22844">
                  <c:v>30548</c:v>
                </c:pt>
                <c:pt idx="22845">
                  <c:v>30549</c:v>
                </c:pt>
                <c:pt idx="22846">
                  <c:v>30550</c:v>
                </c:pt>
                <c:pt idx="22847">
                  <c:v>30551</c:v>
                </c:pt>
                <c:pt idx="22848">
                  <c:v>30552</c:v>
                </c:pt>
                <c:pt idx="22849">
                  <c:v>30553</c:v>
                </c:pt>
                <c:pt idx="22850">
                  <c:v>30554</c:v>
                </c:pt>
                <c:pt idx="22851">
                  <c:v>30555</c:v>
                </c:pt>
                <c:pt idx="22852">
                  <c:v>30556</c:v>
                </c:pt>
                <c:pt idx="22853">
                  <c:v>30557</c:v>
                </c:pt>
                <c:pt idx="22854">
                  <c:v>30558</c:v>
                </c:pt>
                <c:pt idx="22855">
                  <c:v>30559</c:v>
                </c:pt>
                <c:pt idx="22856">
                  <c:v>30560</c:v>
                </c:pt>
                <c:pt idx="22857">
                  <c:v>30561</c:v>
                </c:pt>
                <c:pt idx="22858">
                  <c:v>30562</c:v>
                </c:pt>
                <c:pt idx="22859">
                  <c:v>30563</c:v>
                </c:pt>
                <c:pt idx="22860">
                  <c:v>30564</c:v>
                </c:pt>
                <c:pt idx="22861">
                  <c:v>30565</c:v>
                </c:pt>
                <c:pt idx="22862">
                  <c:v>30566</c:v>
                </c:pt>
                <c:pt idx="22863">
                  <c:v>30567</c:v>
                </c:pt>
                <c:pt idx="22864">
                  <c:v>30568</c:v>
                </c:pt>
                <c:pt idx="22865">
                  <c:v>30569</c:v>
                </c:pt>
                <c:pt idx="22866">
                  <c:v>30570</c:v>
                </c:pt>
                <c:pt idx="22867">
                  <c:v>30571</c:v>
                </c:pt>
                <c:pt idx="22868">
                  <c:v>30572</c:v>
                </c:pt>
                <c:pt idx="22869">
                  <c:v>30573</c:v>
                </c:pt>
                <c:pt idx="22870">
                  <c:v>30574</c:v>
                </c:pt>
                <c:pt idx="22871">
                  <c:v>30575</c:v>
                </c:pt>
                <c:pt idx="22872">
                  <c:v>30576</c:v>
                </c:pt>
                <c:pt idx="22873">
                  <c:v>30577</c:v>
                </c:pt>
                <c:pt idx="22874">
                  <c:v>30578</c:v>
                </c:pt>
                <c:pt idx="22875">
                  <c:v>30579</c:v>
                </c:pt>
                <c:pt idx="22876">
                  <c:v>30580</c:v>
                </c:pt>
                <c:pt idx="22877">
                  <c:v>30581</c:v>
                </c:pt>
                <c:pt idx="22878">
                  <c:v>30582</c:v>
                </c:pt>
                <c:pt idx="22879">
                  <c:v>30583</c:v>
                </c:pt>
                <c:pt idx="22880">
                  <c:v>30584</c:v>
                </c:pt>
                <c:pt idx="22881">
                  <c:v>30585</c:v>
                </c:pt>
                <c:pt idx="22882">
                  <c:v>30586</c:v>
                </c:pt>
                <c:pt idx="22883">
                  <c:v>30587</c:v>
                </c:pt>
                <c:pt idx="22884">
                  <c:v>30588</c:v>
                </c:pt>
                <c:pt idx="22885">
                  <c:v>30589</c:v>
                </c:pt>
                <c:pt idx="22886">
                  <c:v>30590</c:v>
                </c:pt>
                <c:pt idx="22887">
                  <c:v>30591</c:v>
                </c:pt>
                <c:pt idx="22888">
                  <c:v>30592</c:v>
                </c:pt>
                <c:pt idx="22889">
                  <c:v>30593</c:v>
                </c:pt>
                <c:pt idx="22890">
                  <c:v>30594</c:v>
                </c:pt>
                <c:pt idx="22891">
                  <c:v>30595</c:v>
                </c:pt>
                <c:pt idx="22892">
                  <c:v>30596</c:v>
                </c:pt>
                <c:pt idx="22893">
                  <c:v>30597</c:v>
                </c:pt>
                <c:pt idx="22894">
                  <c:v>30598</c:v>
                </c:pt>
                <c:pt idx="22895">
                  <c:v>30599</c:v>
                </c:pt>
                <c:pt idx="22896">
                  <c:v>30600</c:v>
                </c:pt>
                <c:pt idx="22897">
                  <c:v>30601</c:v>
                </c:pt>
                <c:pt idx="22898">
                  <c:v>30602</c:v>
                </c:pt>
                <c:pt idx="22899">
                  <c:v>30603</c:v>
                </c:pt>
                <c:pt idx="22900">
                  <c:v>30604</c:v>
                </c:pt>
                <c:pt idx="22901">
                  <c:v>30605</c:v>
                </c:pt>
                <c:pt idx="22902">
                  <c:v>30606</c:v>
                </c:pt>
                <c:pt idx="22903">
                  <c:v>30607</c:v>
                </c:pt>
                <c:pt idx="22904">
                  <c:v>30608</c:v>
                </c:pt>
                <c:pt idx="22905">
                  <c:v>30609</c:v>
                </c:pt>
                <c:pt idx="22906">
                  <c:v>30610</c:v>
                </c:pt>
                <c:pt idx="22907">
                  <c:v>30611</c:v>
                </c:pt>
                <c:pt idx="22908">
                  <c:v>30612</c:v>
                </c:pt>
                <c:pt idx="22909">
                  <c:v>30613</c:v>
                </c:pt>
                <c:pt idx="22910">
                  <c:v>30614</c:v>
                </c:pt>
                <c:pt idx="22911">
                  <c:v>30615</c:v>
                </c:pt>
                <c:pt idx="22912">
                  <c:v>30616</c:v>
                </c:pt>
                <c:pt idx="22913">
                  <c:v>30617</c:v>
                </c:pt>
                <c:pt idx="22914">
                  <c:v>30618</c:v>
                </c:pt>
                <c:pt idx="22915">
                  <c:v>30619</c:v>
                </c:pt>
                <c:pt idx="22916">
                  <c:v>30620</c:v>
                </c:pt>
                <c:pt idx="22917">
                  <c:v>30621</c:v>
                </c:pt>
                <c:pt idx="22918">
                  <c:v>30622</c:v>
                </c:pt>
                <c:pt idx="22919">
                  <c:v>30623</c:v>
                </c:pt>
                <c:pt idx="22920">
                  <c:v>30624</c:v>
                </c:pt>
                <c:pt idx="22921">
                  <c:v>30625</c:v>
                </c:pt>
                <c:pt idx="22922">
                  <c:v>30626</c:v>
                </c:pt>
                <c:pt idx="22923">
                  <c:v>30627</c:v>
                </c:pt>
                <c:pt idx="22924">
                  <c:v>30628</c:v>
                </c:pt>
                <c:pt idx="22925">
                  <c:v>30629</c:v>
                </c:pt>
                <c:pt idx="22926">
                  <c:v>30630</c:v>
                </c:pt>
                <c:pt idx="22927">
                  <c:v>30631</c:v>
                </c:pt>
                <c:pt idx="22928">
                  <c:v>30632</c:v>
                </c:pt>
                <c:pt idx="22929">
                  <c:v>30633</c:v>
                </c:pt>
                <c:pt idx="22930">
                  <c:v>30634</c:v>
                </c:pt>
                <c:pt idx="22931">
                  <c:v>30635</c:v>
                </c:pt>
                <c:pt idx="22932">
                  <c:v>30636</c:v>
                </c:pt>
                <c:pt idx="22933">
                  <c:v>30637</c:v>
                </c:pt>
                <c:pt idx="22934">
                  <c:v>30638</c:v>
                </c:pt>
                <c:pt idx="22935">
                  <c:v>30639</c:v>
                </c:pt>
                <c:pt idx="22936">
                  <c:v>30640</c:v>
                </c:pt>
                <c:pt idx="22937">
                  <c:v>30641</c:v>
                </c:pt>
                <c:pt idx="22938">
                  <c:v>30642</c:v>
                </c:pt>
                <c:pt idx="22939">
                  <c:v>30643</c:v>
                </c:pt>
                <c:pt idx="22940">
                  <c:v>30644</c:v>
                </c:pt>
                <c:pt idx="22941">
                  <c:v>30645</c:v>
                </c:pt>
                <c:pt idx="22942">
                  <c:v>30646</c:v>
                </c:pt>
                <c:pt idx="22943">
                  <c:v>30647</c:v>
                </c:pt>
                <c:pt idx="22944">
                  <c:v>30648</c:v>
                </c:pt>
                <c:pt idx="22945">
                  <c:v>30649</c:v>
                </c:pt>
                <c:pt idx="22946">
                  <c:v>30650</c:v>
                </c:pt>
                <c:pt idx="22947">
                  <c:v>30651</c:v>
                </c:pt>
                <c:pt idx="22948">
                  <c:v>30652</c:v>
                </c:pt>
                <c:pt idx="22949">
                  <c:v>30653</c:v>
                </c:pt>
                <c:pt idx="22950">
                  <c:v>30654</c:v>
                </c:pt>
                <c:pt idx="22951">
                  <c:v>30655</c:v>
                </c:pt>
                <c:pt idx="22952">
                  <c:v>30656</c:v>
                </c:pt>
                <c:pt idx="22953">
                  <c:v>30657</c:v>
                </c:pt>
                <c:pt idx="22954">
                  <c:v>30658</c:v>
                </c:pt>
                <c:pt idx="22955">
                  <c:v>30659</c:v>
                </c:pt>
                <c:pt idx="22956">
                  <c:v>30660</c:v>
                </c:pt>
                <c:pt idx="22957">
                  <c:v>30661</c:v>
                </c:pt>
                <c:pt idx="22958">
                  <c:v>30662</c:v>
                </c:pt>
                <c:pt idx="22959">
                  <c:v>30663</c:v>
                </c:pt>
                <c:pt idx="22960">
                  <c:v>30664</c:v>
                </c:pt>
                <c:pt idx="22961">
                  <c:v>30665</c:v>
                </c:pt>
                <c:pt idx="22962">
                  <c:v>30666</c:v>
                </c:pt>
                <c:pt idx="22963">
                  <c:v>30667</c:v>
                </c:pt>
                <c:pt idx="22964">
                  <c:v>30668</c:v>
                </c:pt>
                <c:pt idx="22965">
                  <c:v>30669</c:v>
                </c:pt>
                <c:pt idx="22966">
                  <c:v>30670</c:v>
                </c:pt>
                <c:pt idx="22967">
                  <c:v>30671</c:v>
                </c:pt>
                <c:pt idx="22968">
                  <c:v>30672</c:v>
                </c:pt>
                <c:pt idx="22969">
                  <c:v>30673</c:v>
                </c:pt>
                <c:pt idx="22970">
                  <c:v>30674</c:v>
                </c:pt>
                <c:pt idx="22971">
                  <c:v>30675</c:v>
                </c:pt>
                <c:pt idx="22972">
                  <c:v>30676</c:v>
                </c:pt>
                <c:pt idx="22973">
                  <c:v>30677</c:v>
                </c:pt>
                <c:pt idx="22974">
                  <c:v>30678</c:v>
                </c:pt>
                <c:pt idx="22975">
                  <c:v>30679</c:v>
                </c:pt>
                <c:pt idx="22976">
                  <c:v>30680</c:v>
                </c:pt>
                <c:pt idx="22977">
                  <c:v>30681</c:v>
                </c:pt>
                <c:pt idx="22978">
                  <c:v>30682</c:v>
                </c:pt>
                <c:pt idx="22979">
                  <c:v>30683</c:v>
                </c:pt>
                <c:pt idx="22980">
                  <c:v>30684</c:v>
                </c:pt>
                <c:pt idx="22981">
                  <c:v>30685</c:v>
                </c:pt>
                <c:pt idx="22982">
                  <c:v>30686</c:v>
                </c:pt>
                <c:pt idx="22983">
                  <c:v>30687</c:v>
                </c:pt>
                <c:pt idx="22984">
                  <c:v>30688</c:v>
                </c:pt>
                <c:pt idx="22985">
                  <c:v>30689</c:v>
                </c:pt>
                <c:pt idx="22986">
                  <c:v>30690</c:v>
                </c:pt>
                <c:pt idx="22987">
                  <c:v>30691</c:v>
                </c:pt>
                <c:pt idx="22988">
                  <c:v>30692</c:v>
                </c:pt>
                <c:pt idx="22989">
                  <c:v>30693</c:v>
                </c:pt>
                <c:pt idx="22990">
                  <c:v>30694</c:v>
                </c:pt>
                <c:pt idx="22991">
                  <c:v>30695</c:v>
                </c:pt>
                <c:pt idx="22992">
                  <c:v>30696</c:v>
                </c:pt>
                <c:pt idx="22993">
                  <c:v>30697</c:v>
                </c:pt>
                <c:pt idx="22994">
                  <c:v>30698</c:v>
                </c:pt>
                <c:pt idx="22995">
                  <c:v>30699</c:v>
                </c:pt>
                <c:pt idx="22996">
                  <c:v>30700</c:v>
                </c:pt>
                <c:pt idx="22997">
                  <c:v>30701</c:v>
                </c:pt>
                <c:pt idx="22998">
                  <c:v>30702</c:v>
                </c:pt>
                <c:pt idx="22999">
                  <c:v>30703</c:v>
                </c:pt>
                <c:pt idx="23000">
                  <c:v>30704</c:v>
                </c:pt>
                <c:pt idx="23001">
                  <c:v>30705</c:v>
                </c:pt>
                <c:pt idx="23002">
                  <c:v>30706</c:v>
                </c:pt>
                <c:pt idx="23003">
                  <c:v>30707</c:v>
                </c:pt>
                <c:pt idx="23004">
                  <c:v>30708</c:v>
                </c:pt>
                <c:pt idx="23005">
                  <c:v>30709</c:v>
                </c:pt>
                <c:pt idx="23006">
                  <c:v>30710</c:v>
                </c:pt>
                <c:pt idx="23007">
                  <c:v>30711</c:v>
                </c:pt>
                <c:pt idx="23008">
                  <c:v>30712</c:v>
                </c:pt>
                <c:pt idx="23009">
                  <c:v>30713</c:v>
                </c:pt>
                <c:pt idx="23010">
                  <c:v>30714</c:v>
                </c:pt>
                <c:pt idx="23011">
                  <c:v>30715</c:v>
                </c:pt>
                <c:pt idx="23012">
                  <c:v>30716</c:v>
                </c:pt>
                <c:pt idx="23013">
                  <c:v>30717</c:v>
                </c:pt>
                <c:pt idx="23014">
                  <c:v>30718</c:v>
                </c:pt>
                <c:pt idx="23015">
                  <c:v>30719</c:v>
                </c:pt>
                <c:pt idx="23016">
                  <c:v>30720</c:v>
                </c:pt>
                <c:pt idx="23017">
                  <c:v>30721</c:v>
                </c:pt>
                <c:pt idx="23018">
                  <c:v>30722</c:v>
                </c:pt>
                <c:pt idx="23019">
                  <c:v>30723</c:v>
                </c:pt>
                <c:pt idx="23020">
                  <c:v>30724</c:v>
                </c:pt>
                <c:pt idx="23021">
                  <c:v>30725</c:v>
                </c:pt>
                <c:pt idx="23022">
                  <c:v>30726</c:v>
                </c:pt>
                <c:pt idx="23023">
                  <c:v>30727</c:v>
                </c:pt>
                <c:pt idx="23024">
                  <c:v>30728</c:v>
                </c:pt>
                <c:pt idx="23025">
                  <c:v>30729</c:v>
                </c:pt>
                <c:pt idx="23026">
                  <c:v>30730</c:v>
                </c:pt>
                <c:pt idx="23027">
                  <c:v>30731</c:v>
                </c:pt>
                <c:pt idx="23028">
                  <c:v>30732</c:v>
                </c:pt>
                <c:pt idx="23029">
                  <c:v>30733</c:v>
                </c:pt>
                <c:pt idx="23030">
                  <c:v>30734</c:v>
                </c:pt>
                <c:pt idx="23031">
                  <c:v>30735</c:v>
                </c:pt>
                <c:pt idx="23032">
                  <c:v>30736</c:v>
                </c:pt>
                <c:pt idx="23033">
                  <c:v>30737</c:v>
                </c:pt>
                <c:pt idx="23034">
                  <c:v>30738</c:v>
                </c:pt>
                <c:pt idx="23035">
                  <c:v>30739</c:v>
                </c:pt>
                <c:pt idx="23036">
                  <c:v>30740</c:v>
                </c:pt>
                <c:pt idx="23037">
                  <c:v>30741</c:v>
                </c:pt>
                <c:pt idx="23038">
                  <c:v>30742</c:v>
                </c:pt>
                <c:pt idx="23039">
                  <c:v>30743</c:v>
                </c:pt>
                <c:pt idx="23040">
                  <c:v>30744</c:v>
                </c:pt>
                <c:pt idx="23041">
                  <c:v>30745</c:v>
                </c:pt>
                <c:pt idx="23042">
                  <c:v>30746</c:v>
                </c:pt>
                <c:pt idx="23043">
                  <c:v>30747</c:v>
                </c:pt>
                <c:pt idx="23044">
                  <c:v>30748</c:v>
                </c:pt>
                <c:pt idx="23045">
                  <c:v>30749</c:v>
                </c:pt>
                <c:pt idx="23046">
                  <c:v>30750</c:v>
                </c:pt>
                <c:pt idx="23047">
                  <c:v>30751</c:v>
                </c:pt>
                <c:pt idx="23048">
                  <c:v>30752</c:v>
                </c:pt>
                <c:pt idx="23049">
                  <c:v>30753</c:v>
                </c:pt>
                <c:pt idx="23050">
                  <c:v>30754</c:v>
                </c:pt>
                <c:pt idx="23051">
                  <c:v>30755</c:v>
                </c:pt>
                <c:pt idx="23052">
                  <c:v>30756</c:v>
                </c:pt>
                <c:pt idx="23053">
                  <c:v>30757</c:v>
                </c:pt>
                <c:pt idx="23054">
                  <c:v>30758</c:v>
                </c:pt>
                <c:pt idx="23055">
                  <c:v>30759</c:v>
                </c:pt>
                <c:pt idx="23056">
                  <c:v>30760</c:v>
                </c:pt>
                <c:pt idx="23057">
                  <c:v>30761</c:v>
                </c:pt>
                <c:pt idx="23058">
                  <c:v>30762</c:v>
                </c:pt>
                <c:pt idx="23059">
                  <c:v>30763</c:v>
                </c:pt>
                <c:pt idx="23060">
                  <c:v>30764</c:v>
                </c:pt>
                <c:pt idx="23061">
                  <c:v>30765</c:v>
                </c:pt>
                <c:pt idx="23062">
                  <c:v>30766</c:v>
                </c:pt>
                <c:pt idx="23063">
                  <c:v>30767</c:v>
                </c:pt>
                <c:pt idx="23064">
                  <c:v>30768</c:v>
                </c:pt>
                <c:pt idx="23065">
                  <c:v>30769</c:v>
                </c:pt>
                <c:pt idx="23066">
                  <c:v>30770</c:v>
                </c:pt>
                <c:pt idx="23067">
                  <c:v>30771</c:v>
                </c:pt>
                <c:pt idx="23068">
                  <c:v>30772</c:v>
                </c:pt>
                <c:pt idx="23069">
                  <c:v>30773</c:v>
                </c:pt>
                <c:pt idx="23070">
                  <c:v>30774</c:v>
                </c:pt>
                <c:pt idx="23071">
                  <c:v>30775</c:v>
                </c:pt>
                <c:pt idx="23072">
                  <c:v>30776</c:v>
                </c:pt>
                <c:pt idx="23073">
                  <c:v>30777</c:v>
                </c:pt>
                <c:pt idx="23074">
                  <c:v>30778</c:v>
                </c:pt>
                <c:pt idx="23075">
                  <c:v>30779</c:v>
                </c:pt>
                <c:pt idx="23076">
                  <c:v>30780</c:v>
                </c:pt>
                <c:pt idx="23077">
                  <c:v>30781</c:v>
                </c:pt>
                <c:pt idx="23078">
                  <c:v>30782</c:v>
                </c:pt>
                <c:pt idx="23079">
                  <c:v>30783</c:v>
                </c:pt>
                <c:pt idx="23080">
                  <c:v>30784</c:v>
                </c:pt>
                <c:pt idx="23081">
                  <c:v>30785</c:v>
                </c:pt>
                <c:pt idx="23082">
                  <c:v>30786</c:v>
                </c:pt>
                <c:pt idx="23083">
                  <c:v>30787</c:v>
                </c:pt>
                <c:pt idx="23084">
                  <c:v>30788</c:v>
                </c:pt>
                <c:pt idx="23085">
                  <c:v>30789</c:v>
                </c:pt>
                <c:pt idx="23086">
                  <c:v>30790</c:v>
                </c:pt>
                <c:pt idx="23087">
                  <c:v>30791</c:v>
                </c:pt>
                <c:pt idx="23088">
                  <c:v>30792</c:v>
                </c:pt>
                <c:pt idx="23089">
                  <c:v>30793</c:v>
                </c:pt>
                <c:pt idx="23090">
                  <c:v>30794</c:v>
                </c:pt>
                <c:pt idx="23091">
                  <c:v>30795</c:v>
                </c:pt>
                <c:pt idx="23092">
                  <c:v>30796</c:v>
                </c:pt>
                <c:pt idx="23093">
                  <c:v>30797</c:v>
                </c:pt>
                <c:pt idx="23094">
                  <c:v>30798</c:v>
                </c:pt>
                <c:pt idx="23095">
                  <c:v>30799</c:v>
                </c:pt>
                <c:pt idx="23096">
                  <c:v>30800</c:v>
                </c:pt>
                <c:pt idx="23097">
                  <c:v>30801</c:v>
                </c:pt>
                <c:pt idx="23098">
                  <c:v>30802</c:v>
                </c:pt>
                <c:pt idx="23099">
                  <c:v>30803</c:v>
                </c:pt>
                <c:pt idx="23100">
                  <c:v>30804</c:v>
                </c:pt>
                <c:pt idx="23101">
                  <c:v>30805</c:v>
                </c:pt>
                <c:pt idx="23102">
                  <c:v>30806</c:v>
                </c:pt>
                <c:pt idx="23103">
                  <c:v>30807</c:v>
                </c:pt>
                <c:pt idx="23104">
                  <c:v>30808</c:v>
                </c:pt>
                <c:pt idx="23105">
                  <c:v>30809</c:v>
                </c:pt>
                <c:pt idx="23106">
                  <c:v>30810</c:v>
                </c:pt>
                <c:pt idx="23107">
                  <c:v>30811</c:v>
                </c:pt>
                <c:pt idx="23108">
                  <c:v>30812</c:v>
                </c:pt>
                <c:pt idx="23109">
                  <c:v>30813</c:v>
                </c:pt>
                <c:pt idx="23110">
                  <c:v>30814</c:v>
                </c:pt>
                <c:pt idx="23111">
                  <c:v>30815</c:v>
                </c:pt>
                <c:pt idx="23112">
                  <c:v>30816</c:v>
                </c:pt>
                <c:pt idx="23113">
                  <c:v>30817</c:v>
                </c:pt>
                <c:pt idx="23114">
                  <c:v>30818</c:v>
                </c:pt>
                <c:pt idx="23115">
                  <c:v>30819</c:v>
                </c:pt>
                <c:pt idx="23116">
                  <c:v>30820</c:v>
                </c:pt>
                <c:pt idx="23117">
                  <c:v>30821</c:v>
                </c:pt>
                <c:pt idx="23118">
                  <c:v>30822</c:v>
                </c:pt>
                <c:pt idx="23119">
                  <c:v>30823</c:v>
                </c:pt>
                <c:pt idx="23120">
                  <c:v>30824</c:v>
                </c:pt>
                <c:pt idx="23121">
                  <c:v>30825</c:v>
                </c:pt>
                <c:pt idx="23122">
                  <c:v>30826</c:v>
                </c:pt>
                <c:pt idx="23123">
                  <c:v>30827</c:v>
                </c:pt>
                <c:pt idx="23124">
                  <c:v>30828</c:v>
                </c:pt>
                <c:pt idx="23125">
                  <c:v>30829</c:v>
                </c:pt>
                <c:pt idx="23126">
                  <c:v>30830</c:v>
                </c:pt>
                <c:pt idx="23127">
                  <c:v>30831</c:v>
                </c:pt>
                <c:pt idx="23128">
                  <c:v>30832</c:v>
                </c:pt>
                <c:pt idx="23129">
                  <c:v>30833</c:v>
                </c:pt>
                <c:pt idx="23130">
                  <c:v>30834</c:v>
                </c:pt>
                <c:pt idx="23131">
                  <c:v>30835</c:v>
                </c:pt>
                <c:pt idx="23132">
                  <c:v>30836</c:v>
                </c:pt>
                <c:pt idx="23133">
                  <c:v>30837</c:v>
                </c:pt>
                <c:pt idx="23134">
                  <c:v>30838</c:v>
                </c:pt>
                <c:pt idx="23135">
                  <c:v>30839</c:v>
                </c:pt>
                <c:pt idx="23136">
                  <c:v>30840</c:v>
                </c:pt>
                <c:pt idx="23137">
                  <c:v>30841</c:v>
                </c:pt>
                <c:pt idx="23138">
                  <c:v>30842</c:v>
                </c:pt>
                <c:pt idx="23139">
                  <c:v>30843</c:v>
                </c:pt>
                <c:pt idx="23140">
                  <c:v>30844</c:v>
                </c:pt>
                <c:pt idx="23141">
                  <c:v>30845</c:v>
                </c:pt>
                <c:pt idx="23142">
                  <c:v>30846</c:v>
                </c:pt>
                <c:pt idx="23143">
                  <c:v>30847</c:v>
                </c:pt>
                <c:pt idx="23144">
                  <c:v>30848</c:v>
                </c:pt>
                <c:pt idx="23145">
                  <c:v>30849</c:v>
                </c:pt>
                <c:pt idx="23146">
                  <c:v>30850</c:v>
                </c:pt>
                <c:pt idx="23147">
                  <c:v>30851</c:v>
                </c:pt>
                <c:pt idx="23148">
                  <c:v>30852</c:v>
                </c:pt>
                <c:pt idx="23149">
                  <c:v>30853</c:v>
                </c:pt>
                <c:pt idx="23150">
                  <c:v>30854</c:v>
                </c:pt>
                <c:pt idx="23151">
                  <c:v>30855</c:v>
                </c:pt>
                <c:pt idx="23152">
                  <c:v>30856</c:v>
                </c:pt>
                <c:pt idx="23153">
                  <c:v>30857</c:v>
                </c:pt>
                <c:pt idx="23154">
                  <c:v>30858</c:v>
                </c:pt>
                <c:pt idx="23155">
                  <c:v>30859</c:v>
                </c:pt>
                <c:pt idx="23156">
                  <c:v>30860</c:v>
                </c:pt>
                <c:pt idx="23157">
                  <c:v>30861</c:v>
                </c:pt>
                <c:pt idx="23158">
                  <c:v>30862</c:v>
                </c:pt>
                <c:pt idx="23159">
                  <c:v>30863</c:v>
                </c:pt>
                <c:pt idx="23160">
                  <c:v>30864</c:v>
                </c:pt>
                <c:pt idx="23161">
                  <c:v>30865</c:v>
                </c:pt>
                <c:pt idx="23162">
                  <c:v>30866</c:v>
                </c:pt>
                <c:pt idx="23163">
                  <c:v>30867</c:v>
                </c:pt>
                <c:pt idx="23164">
                  <c:v>30868</c:v>
                </c:pt>
                <c:pt idx="23165">
                  <c:v>30869</c:v>
                </c:pt>
                <c:pt idx="23166">
                  <c:v>30870</c:v>
                </c:pt>
                <c:pt idx="23167">
                  <c:v>30871</c:v>
                </c:pt>
                <c:pt idx="23168">
                  <c:v>30872</c:v>
                </c:pt>
                <c:pt idx="23169">
                  <c:v>30873</c:v>
                </c:pt>
                <c:pt idx="23170">
                  <c:v>30874</c:v>
                </c:pt>
                <c:pt idx="23171">
                  <c:v>30875</c:v>
                </c:pt>
                <c:pt idx="23172">
                  <c:v>30876</c:v>
                </c:pt>
                <c:pt idx="23173">
                  <c:v>30877</c:v>
                </c:pt>
                <c:pt idx="23174">
                  <c:v>30878</c:v>
                </c:pt>
                <c:pt idx="23175">
                  <c:v>30879</c:v>
                </c:pt>
                <c:pt idx="23176">
                  <c:v>30880</c:v>
                </c:pt>
                <c:pt idx="23177">
                  <c:v>30881</c:v>
                </c:pt>
                <c:pt idx="23178">
                  <c:v>30882</c:v>
                </c:pt>
                <c:pt idx="23179">
                  <c:v>30883</c:v>
                </c:pt>
                <c:pt idx="23180">
                  <c:v>30884</c:v>
                </c:pt>
                <c:pt idx="23181">
                  <c:v>30885</c:v>
                </c:pt>
                <c:pt idx="23182">
                  <c:v>30886</c:v>
                </c:pt>
                <c:pt idx="23183">
                  <c:v>30887</c:v>
                </c:pt>
                <c:pt idx="23184">
                  <c:v>30888</c:v>
                </c:pt>
                <c:pt idx="23185">
                  <c:v>30889</c:v>
                </c:pt>
                <c:pt idx="23186">
                  <c:v>30890</c:v>
                </c:pt>
                <c:pt idx="23187">
                  <c:v>30891</c:v>
                </c:pt>
                <c:pt idx="23188">
                  <c:v>30892</c:v>
                </c:pt>
                <c:pt idx="23189">
                  <c:v>30893</c:v>
                </c:pt>
                <c:pt idx="23190">
                  <c:v>30894</c:v>
                </c:pt>
                <c:pt idx="23191">
                  <c:v>30895</c:v>
                </c:pt>
                <c:pt idx="23192">
                  <c:v>30896</c:v>
                </c:pt>
                <c:pt idx="23193">
                  <c:v>30897</c:v>
                </c:pt>
                <c:pt idx="23194">
                  <c:v>30898</c:v>
                </c:pt>
                <c:pt idx="23195">
                  <c:v>30899</c:v>
                </c:pt>
                <c:pt idx="23196">
                  <c:v>30900</c:v>
                </c:pt>
                <c:pt idx="23197">
                  <c:v>30901</c:v>
                </c:pt>
                <c:pt idx="23198">
                  <c:v>30902</c:v>
                </c:pt>
                <c:pt idx="23199">
                  <c:v>30903</c:v>
                </c:pt>
                <c:pt idx="23200">
                  <c:v>30904</c:v>
                </c:pt>
                <c:pt idx="23201">
                  <c:v>30905</c:v>
                </c:pt>
                <c:pt idx="23202">
                  <c:v>30906</c:v>
                </c:pt>
                <c:pt idx="23203">
                  <c:v>30907</c:v>
                </c:pt>
                <c:pt idx="23204">
                  <c:v>30908</c:v>
                </c:pt>
                <c:pt idx="23205">
                  <c:v>30909</c:v>
                </c:pt>
                <c:pt idx="23206">
                  <c:v>30910</c:v>
                </c:pt>
                <c:pt idx="23207">
                  <c:v>30911</c:v>
                </c:pt>
                <c:pt idx="23208">
                  <c:v>30912</c:v>
                </c:pt>
                <c:pt idx="23209">
                  <c:v>30913</c:v>
                </c:pt>
                <c:pt idx="23210">
                  <c:v>30914</c:v>
                </c:pt>
                <c:pt idx="23211">
                  <c:v>30915</c:v>
                </c:pt>
                <c:pt idx="23212">
                  <c:v>30916</c:v>
                </c:pt>
                <c:pt idx="23213">
                  <c:v>30917</c:v>
                </c:pt>
                <c:pt idx="23214">
                  <c:v>30918</c:v>
                </c:pt>
                <c:pt idx="23215">
                  <c:v>30919</c:v>
                </c:pt>
                <c:pt idx="23216">
                  <c:v>30920</c:v>
                </c:pt>
                <c:pt idx="23217">
                  <c:v>30921</c:v>
                </c:pt>
                <c:pt idx="23218">
                  <c:v>30922</c:v>
                </c:pt>
                <c:pt idx="23219">
                  <c:v>30923</c:v>
                </c:pt>
                <c:pt idx="23220">
                  <c:v>30924</c:v>
                </c:pt>
                <c:pt idx="23221">
                  <c:v>30925</c:v>
                </c:pt>
                <c:pt idx="23222">
                  <c:v>30926</c:v>
                </c:pt>
                <c:pt idx="23223">
                  <c:v>30927</c:v>
                </c:pt>
                <c:pt idx="23224">
                  <c:v>30928</c:v>
                </c:pt>
                <c:pt idx="23225">
                  <c:v>30929</c:v>
                </c:pt>
                <c:pt idx="23226">
                  <c:v>30930</c:v>
                </c:pt>
                <c:pt idx="23227">
                  <c:v>30931</c:v>
                </c:pt>
                <c:pt idx="23228">
                  <c:v>30932</c:v>
                </c:pt>
                <c:pt idx="23229">
                  <c:v>30933</c:v>
                </c:pt>
                <c:pt idx="23230">
                  <c:v>30934</c:v>
                </c:pt>
                <c:pt idx="23231">
                  <c:v>30935</c:v>
                </c:pt>
                <c:pt idx="23232">
                  <c:v>30936</c:v>
                </c:pt>
                <c:pt idx="23233">
                  <c:v>30937</c:v>
                </c:pt>
                <c:pt idx="23234">
                  <c:v>30938</c:v>
                </c:pt>
                <c:pt idx="23235">
                  <c:v>30939</c:v>
                </c:pt>
                <c:pt idx="23236">
                  <c:v>30940</c:v>
                </c:pt>
                <c:pt idx="23237">
                  <c:v>30941</c:v>
                </c:pt>
                <c:pt idx="23238">
                  <c:v>30942</c:v>
                </c:pt>
                <c:pt idx="23239">
                  <c:v>30943</c:v>
                </c:pt>
                <c:pt idx="23240">
                  <c:v>30944</c:v>
                </c:pt>
                <c:pt idx="23241">
                  <c:v>30945</c:v>
                </c:pt>
                <c:pt idx="23242">
                  <c:v>30946</c:v>
                </c:pt>
                <c:pt idx="23243">
                  <c:v>30947</c:v>
                </c:pt>
                <c:pt idx="23244">
                  <c:v>30948</c:v>
                </c:pt>
                <c:pt idx="23245">
                  <c:v>30949</c:v>
                </c:pt>
                <c:pt idx="23246">
                  <c:v>30950</c:v>
                </c:pt>
                <c:pt idx="23247">
                  <c:v>30951</c:v>
                </c:pt>
                <c:pt idx="23248">
                  <c:v>30952</c:v>
                </c:pt>
                <c:pt idx="23249">
                  <c:v>30953</c:v>
                </c:pt>
                <c:pt idx="23250">
                  <c:v>30954</c:v>
                </c:pt>
                <c:pt idx="23251">
                  <c:v>30955</c:v>
                </c:pt>
                <c:pt idx="23252">
                  <c:v>30956</c:v>
                </c:pt>
                <c:pt idx="23253">
                  <c:v>30957</c:v>
                </c:pt>
                <c:pt idx="23254">
                  <c:v>30958</c:v>
                </c:pt>
                <c:pt idx="23255">
                  <c:v>30959</c:v>
                </c:pt>
                <c:pt idx="23256">
                  <c:v>30960</c:v>
                </c:pt>
                <c:pt idx="23257">
                  <c:v>30961</c:v>
                </c:pt>
                <c:pt idx="23258">
                  <c:v>30962</c:v>
                </c:pt>
                <c:pt idx="23259">
                  <c:v>30963</c:v>
                </c:pt>
                <c:pt idx="23260">
                  <c:v>30964</c:v>
                </c:pt>
                <c:pt idx="23261">
                  <c:v>30965</c:v>
                </c:pt>
                <c:pt idx="23262">
                  <c:v>30966</c:v>
                </c:pt>
                <c:pt idx="23263">
                  <c:v>30967</c:v>
                </c:pt>
                <c:pt idx="23264">
                  <c:v>30968</c:v>
                </c:pt>
                <c:pt idx="23265">
                  <c:v>30969</c:v>
                </c:pt>
                <c:pt idx="23266">
                  <c:v>30970</c:v>
                </c:pt>
                <c:pt idx="23267">
                  <c:v>30971</c:v>
                </c:pt>
                <c:pt idx="23268">
                  <c:v>30972</c:v>
                </c:pt>
                <c:pt idx="23269">
                  <c:v>30973</c:v>
                </c:pt>
                <c:pt idx="23270">
                  <c:v>30974</c:v>
                </c:pt>
                <c:pt idx="23271">
                  <c:v>30975</c:v>
                </c:pt>
                <c:pt idx="23272">
                  <c:v>30976</c:v>
                </c:pt>
                <c:pt idx="23273">
                  <c:v>30977</c:v>
                </c:pt>
                <c:pt idx="23274">
                  <c:v>30978</c:v>
                </c:pt>
                <c:pt idx="23275">
                  <c:v>30979</c:v>
                </c:pt>
                <c:pt idx="23276">
                  <c:v>30980</c:v>
                </c:pt>
                <c:pt idx="23277">
                  <c:v>30981</c:v>
                </c:pt>
                <c:pt idx="23278">
                  <c:v>30982</c:v>
                </c:pt>
                <c:pt idx="23279">
                  <c:v>30983</c:v>
                </c:pt>
                <c:pt idx="23280">
                  <c:v>30984</c:v>
                </c:pt>
                <c:pt idx="23281">
                  <c:v>30985</c:v>
                </c:pt>
                <c:pt idx="23282">
                  <c:v>30986</c:v>
                </c:pt>
                <c:pt idx="23283">
                  <c:v>30987</c:v>
                </c:pt>
                <c:pt idx="23284">
                  <c:v>30988</c:v>
                </c:pt>
                <c:pt idx="23285">
                  <c:v>30989</c:v>
                </c:pt>
                <c:pt idx="23286">
                  <c:v>30990</c:v>
                </c:pt>
                <c:pt idx="23287">
                  <c:v>30991</c:v>
                </c:pt>
                <c:pt idx="23288">
                  <c:v>30992</c:v>
                </c:pt>
                <c:pt idx="23289">
                  <c:v>30993</c:v>
                </c:pt>
                <c:pt idx="23290">
                  <c:v>30994</c:v>
                </c:pt>
                <c:pt idx="23291">
                  <c:v>30995</c:v>
                </c:pt>
                <c:pt idx="23292">
                  <c:v>30996</c:v>
                </c:pt>
                <c:pt idx="23293">
                  <c:v>30997</c:v>
                </c:pt>
                <c:pt idx="23294">
                  <c:v>30998</c:v>
                </c:pt>
                <c:pt idx="23295">
                  <c:v>30999</c:v>
                </c:pt>
                <c:pt idx="23296">
                  <c:v>31000</c:v>
                </c:pt>
                <c:pt idx="23297">
                  <c:v>31001</c:v>
                </c:pt>
                <c:pt idx="23298">
                  <c:v>31002</c:v>
                </c:pt>
                <c:pt idx="23299">
                  <c:v>31003</c:v>
                </c:pt>
                <c:pt idx="23300">
                  <c:v>31004</c:v>
                </c:pt>
                <c:pt idx="23301">
                  <c:v>31005</c:v>
                </c:pt>
                <c:pt idx="23302">
                  <c:v>31006</c:v>
                </c:pt>
                <c:pt idx="23303">
                  <c:v>31007</c:v>
                </c:pt>
                <c:pt idx="23304">
                  <c:v>31008</c:v>
                </c:pt>
                <c:pt idx="23305">
                  <c:v>31009</c:v>
                </c:pt>
                <c:pt idx="23306">
                  <c:v>31010</c:v>
                </c:pt>
                <c:pt idx="23307">
                  <c:v>31011</c:v>
                </c:pt>
                <c:pt idx="23308">
                  <c:v>31012</c:v>
                </c:pt>
                <c:pt idx="23309">
                  <c:v>31013</c:v>
                </c:pt>
                <c:pt idx="23310">
                  <c:v>31014</c:v>
                </c:pt>
                <c:pt idx="23311">
                  <c:v>31015</c:v>
                </c:pt>
                <c:pt idx="23312">
                  <c:v>31016</c:v>
                </c:pt>
                <c:pt idx="23313">
                  <c:v>31017</c:v>
                </c:pt>
                <c:pt idx="23314">
                  <c:v>31018</c:v>
                </c:pt>
                <c:pt idx="23315">
                  <c:v>31019</c:v>
                </c:pt>
                <c:pt idx="23316">
                  <c:v>31020</c:v>
                </c:pt>
                <c:pt idx="23317">
                  <c:v>31021</c:v>
                </c:pt>
                <c:pt idx="23318">
                  <c:v>31022</c:v>
                </c:pt>
                <c:pt idx="23319">
                  <c:v>31023</c:v>
                </c:pt>
                <c:pt idx="23320">
                  <c:v>31024</c:v>
                </c:pt>
                <c:pt idx="23321">
                  <c:v>31025</c:v>
                </c:pt>
                <c:pt idx="23322">
                  <c:v>31026</c:v>
                </c:pt>
                <c:pt idx="23323">
                  <c:v>31027</c:v>
                </c:pt>
                <c:pt idx="23324">
                  <c:v>31028</c:v>
                </c:pt>
                <c:pt idx="23325">
                  <c:v>31029</c:v>
                </c:pt>
                <c:pt idx="23326">
                  <c:v>31030</c:v>
                </c:pt>
                <c:pt idx="23327">
                  <c:v>31031</c:v>
                </c:pt>
                <c:pt idx="23328">
                  <c:v>31032</c:v>
                </c:pt>
                <c:pt idx="23329">
                  <c:v>31033</c:v>
                </c:pt>
                <c:pt idx="23330">
                  <c:v>31034</c:v>
                </c:pt>
                <c:pt idx="23331">
                  <c:v>31035</c:v>
                </c:pt>
                <c:pt idx="23332">
                  <c:v>31036</c:v>
                </c:pt>
                <c:pt idx="23333">
                  <c:v>31037</c:v>
                </c:pt>
                <c:pt idx="23334">
                  <c:v>31038</c:v>
                </c:pt>
                <c:pt idx="23335">
                  <c:v>31039</c:v>
                </c:pt>
                <c:pt idx="23336">
                  <c:v>31040</c:v>
                </c:pt>
                <c:pt idx="23337">
                  <c:v>31041</c:v>
                </c:pt>
                <c:pt idx="23338">
                  <c:v>31042</c:v>
                </c:pt>
                <c:pt idx="23339">
                  <c:v>31043</c:v>
                </c:pt>
                <c:pt idx="23340">
                  <c:v>31044</c:v>
                </c:pt>
                <c:pt idx="23341">
                  <c:v>31045</c:v>
                </c:pt>
                <c:pt idx="23342">
                  <c:v>31046</c:v>
                </c:pt>
                <c:pt idx="23343">
                  <c:v>31047</c:v>
                </c:pt>
                <c:pt idx="23344">
                  <c:v>31048</c:v>
                </c:pt>
                <c:pt idx="23345">
                  <c:v>31049</c:v>
                </c:pt>
                <c:pt idx="23346">
                  <c:v>31050</c:v>
                </c:pt>
                <c:pt idx="23347">
                  <c:v>31051</c:v>
                </c:pt>
                <c:pt idx="23348">
                  <c:v>31052</c:v>
                </c:pt>
                <c:pt idx="23349">
                  <c:v>31053</c:v>
                </c:pt>
                <c:pt idx="23350">
                  <c:v>31054</c:v>
                </c:pt>
                <c:pt idx="23351">
                  <c:v>31055</c:v>
                </c:pt>
                <c:pt idx="23352">
                  <c:v>31056</c:v>
                </c:pt>
                <c:pt idx="23353">
                  <c:v>31057</c:v>
                </c:pt>
                <c:pt idx="23354">
                  <c:v>31058</c:v>
                </c:pt>
                <c:pt idx="23355">
                  <c:v>31059</c:v>
                </c:pt>
                <c:pt idx="23356">
                  <c:v>31060</c:v>
                </c:pt>
                <c:pt idx="23357">
                  <c:v>31061</c:v>
                </c:pt>
                <c:pt idx="23358">
                  <c:v>31062</c:v>
                </c:pt>
                <c:pt idx="23359">
                  <c:v>31063</c:v>
                </c:pt>
                <c:pt idx="23360">
                  <c:v>31064</c:v>
                </c:pt>
                <c:pt idx="23361">
                  <c:v>31065</c:v>
                </c:pt>
                <c:pt idx="23362">
                  <c:v>31066</c:v>
                </c:pt>
                <c:pt idx="23363">
                  <c:v>31067</c:v>
                </c:pt>
                <c:pt idx="23364">
                  <c:v>31068</c:v>
                </c:pt>
                <c:pt idx="23365">
                  <c:v>31069</c:v>
                </c:pt>
                <c:pt idx="23366">
                  <c:v>31070</c:v>
                </c:pt>
                <c:pt idx="23367">
                  <c:v>31071</c:v>
                </c:pt>
                <c:pt idx="23368">
                  <c:v>31072</c:v>
                </c:pt>
                <c:pt idx="23369">
                  <c:v>31073</c:v>
                </c:pt>
                <c:pt idx="23370">
                  <c:v>31074</c:v>
                </c:pt>
                <c:pt idx="23371">
                  <c:v>31075</c:v>
                </c:pt>
                <c:pt idx="23372">
                  <c:v>31076</c:v>
                </c:pt>
                <c:pt idx="23373">
                  <c:v>31077</c:v>
                </c:pt>
                <c:pt idx="23374">
                  <c:v>31078</c:v>
                </c:pt>
                <c:pt idx="23375">
                  <c:v>31079</c:v>
                </c:pt>
                <c:pt idx="23376">
                  <c:v>31080</c:v>
                </c:pt>
                <c:pt idx="23377">
                  <c:v>31081</c:v>
                </c:pt>
                <c:pt idx="23378">
                  <c:v>31082</c:v>
                </c:pt>
                <c:pt idx="23379">
                  <c:v>31083</c:v>
                </c:pt>
                <c:pt idx="23380">
                  <c:v>31084</c:v>
                </c:pt>
                <c:pt idx="23381">
                  <c:v>31085</c:v>
                </c:pt>
                <c:pt idx="23382">
                  <c:v>31086</c:v>
                </c:pt>
                <c:pt idx="23383">
                  <c:v>31087</c:v>
                </c:pt>
                <c:pt idx="23384">
                  <c:v>31088</c:v>
                </c:pt>
                <c:pt idx="23385">
                  <c:v>31089</c:v>
                </c:pt>
                <c:pt idx="23386">
                  <c:v>31090</c:v>
                </c:pt>
                <c:pt idx="23387">
                  <c:v>31091</c:v>
                </c:pt>
                <c:pt idx="23388">
                  <c:v>31092</c:v>
                </c:pt>
                <c:pt idx="23389">
                  <c:v>31093</c:v>
                </c:pt>
                <c:pt idx="23390">
                  <c:v>31094</c:v>
                </c:pt>
                <c:pt idx="23391">
                  <c:v>31095</c:v>
                </c:pt>
                <c:pt idx="23392">
                  <c:v>31096</c:v>
                </c:pt>
                <c:pt idx="23393">
                  <c:v>31097</c:v>
                </c:pt>
                <c:pt idx="23394">
                  <c:v>31098</c:v>
                </c:pt>
                <c:pt idx="23395">
                  <c:v>31099</c:v>
                </c:pt>
                <c:pt idx="23396">
                  <c:v>31100</c:v>
                </c:pt>
                <c:pt idx="23397">
                  <c:v>31101</c:v>
                </c:pt>
                <c:pt idx="23398">
                  <c:v>31102</c:v>
                </c:pt>
                <c:pt idx="23399">
                  <c:v>31103</c:v>
                </c:pt>
                <c:pt idx="23400">
                  <c:v>31104</c:v>
                </c:pt>
                <c:pt idx="23401">
                  <c:v>31105</c:v>
                </c:pt>
                <c:pt idx="23402">
                  <c:v>31106</c:v>
                </c:pt>
                <c:pt idx="23403">
                  <c:v>31107</c:v>
                </c:pt>
                <c:pt idx="23404">
                  <c:v>31108</c:v>
                </c:pt>
                <c:pt idx="23405">
                  <c:v>31109</c:v>
                </c:pt>
                <c:pt idx="23406">
                  <c:v>31110</c:v>
                </c:pt>
                <c:pt idx="23407">
                  <c:v>31111</c:v>
                </c:pt>
                <c:pt idx="23408">
                  <c:v>31112</c:v>
                </c:pt>
                <c:pt idx="23409">
                  <c:v>31113</c:v>
                </c:pt>
                <c:pt idx="23410">
                  <c:v>31114</c:v>
                </c:pt>
                <c:pt idx="23411">
                  <c:v>31115</c:v>
                </c:pt>
                <c:pt idx="23412">
                  <c:v>31116</c:v>
                </c:pt>
                <c:pt idx="23413">
                  <c:v>31117</c:v>
                </c:pt>
                <c:pt idx="23414">
                  <c:v>31118</c:v>
                </c:pt>
                <c:pt idx="23415">
                  <c:v>31119</c:v>
                </c:pt>
                <c:pt idx="23416">
                  <c:v>31120</c:v>
                </c:pt>
                <c:pt idx="23417">
                  <c:v>31121</c:v>
                </c:pt>
                <c:pt idx="23418">
                  <c:v>31122</c:v>
                </c:pt>
                <c:pt idx="23419">
                  <c:v>31123</c:v>
                </c:pt>
                <c:pt idx="23420">
                  <c:v>31124</c:v>
                </c:pt>
                <c:pt idx="23421">
                  <c:v>31125</c:v>
                </c:pt>
                <c:pt idx="23422">
                  <c:v>31126</c:v>
                </c:pt>
                <c:pt idx="23423">
                  <c:v>31127</c:v>
                </c:pt>
                <c:pt idx="23424">
                  <c:v>31128</c:v>
                </c:pt>
                <c:pt idx="23425">
                  <c:v>31129</c:v>
                </c:pt>
                <c:pt idx="23426">
                  <c:v>31130</c:v>
                </c:pt>
                <c:pt idx="23427">
                  <c:v>31131</c:v>
                </c:pt>
                <c:pt idx="23428">
                  <c:v>31132</c:v>
                </c:pt>
                <c:pt idx="23429">
                  <c:v>31133</c:v>
                </c:pt>
                <c:pt idx="23430">
                  <c:v>31134</c:v>
                </c:pt>
                <c:pt idx="23431">
                  <c:v>31135</c:v>
                </c:pt>
                <c:pt idx="23432">
                  <c:v>31136</c:v>
                </c:pt>
                <c:pt idx="23433">
                  <c:v>31137</c:v>
                </c:pt>
                <c:pt idx="23434">
                  <c:v>31138</c:v>
                </c:pt>
                <c:pt idx="23435">
                  <c:v>31139</c:v>
                </c:pt>
                <c:pt idx="23436">
                  <c:v>31140</c:v>
                </c:pt>
                <c:pt idx="23437">
                  <c:v>31141</c:v>
                </c:pt>
                <c:pt idx="23438">
                  <c:v>31142</c:v>
                </c:pt>
                <c:pt idx="23439">
                  <c:v>31143</c:v>
                </c:pt>
                <c:pt idx="23440">
                  <c:v>31144</c:v>
                </c:pt>
                <c:pt idx="23441">
                  <c:v>31145</c:v>
                </c:pt>
                <c:pt idx="23442">
                  <c:v>31146</c:v>
                </c:pt>
                <c:pt idx="23443">
                  <c:v>31147</c:v>
                </c:pt>
                <c:pt idx="23444">
                  <c:v>31148</c:v>
                </c:pt>
                <c:pt idx="23445">
                  <c:v>31149</c:v>
                </c:pt>
                <c:pt idx="23446">
                  <c:v>31150</c:v>
                </c:pt>
                <c:pt idx="23447">
                  <c:v>31151</c:v>
                </c:pt>
                <c:pt idx="23448">
                  <c:v>31152</c:v>
                </c:pt>
                <c:pt idx="23449">
                  <c:v>31153</c:v>
                </c:pt>
                <c:pt idx="23450">
                  <c:v>31154</c:v>
                </c:pt>
                <c:pt idx="23451">
                  <c:v>31155</c:v>
                </c:pt>
                <c:pt idx="23452">
                  <c:v>31156</c:v>
                </c:pt>
                <c:pt idx="23453">
                  <c:v>31157</c:v>
                </c:pt>
                <c:pt idx="23454">
                  <c:v>31158</c:v>
                </c:pt>
                <c:pt idx="23455">
                  <c:v>31159</c:v>
                </c:pt>
                <c:pt idx="23456">
                  <c:v>31160</c:v>
                </c:pt>
                <c:pt idx="23457">
                  <c:v>31161</c:v>
                </c:pt>
                <c:pt idx="23458">
                  <c:v>31162</c:v>
                </c:pt>
                <c:pt idx="23459">
                  <c:v>31163</c:v>
                </c:pt>
                <c:pt idx="23460">
                  <c:v>31164</c:v>
                </c:pt>
                <c:pt idx="23461">
                  <c:v>31165</c:v>
                </c:pt>
                <c:pt idx="23462">
                  <c:v>31166</c:v>
                </c:pt>
                <c:pt idx="23463">
                  <c:v>31167</c:v>
                </c:pt>
                <c:pt idx="23464">
                  <c:v>31168</c:v>
                </c:pt>
                <c:pt idx="23465">
                  <c:v>31169</c:v>
                </c:pt>
                <c:pt idx="23466">
                  <c:v>31170</c:v>
                </c:pt>
                <c:pt idx="23467">
                  <c:v>31171</c:v>
                </c:pt>
                <c:pt idx="23468">
                  <c:v>31172</c:v>
                </c:pt>
                <c:pt idx="23469">
                  <c:v>31173</c:v>
                </c:pt>
                <c:pt idx="23470">
                  <c:v>31174</c:v>
                </c:pt>
                <c:pt idx="23471">
                  <c:v>31175</c:v>
                </c:pt>
                <c:pt idx="23472">
                  <c:v>31176</c:v>
                </c:pt>
                <c:pt idx="23473">
                  <c:v>31177</c:v>
                </c:pt>
                <c:pt idx="23474">
                  <c:v>31178</c:v>
                </c:pt>
                <c:pt idx="23475">
                  <c:v>31179</c:v>
                </c:pt>
                <c:pt idx="23476">
                  <c:v>31180</c:v>
                </c:pt>
                <c:pt idx="23477">
                  <c:v>31181</c:v>
                </c:pt>
                <c:pt idx="23478">
                  <c:v>31182</c:v>
                </c:pt>
                <c:pt idx="23479">
                  <c:v>31183</c:v>
                </c:pt>
                <c:pt idx="23480">
                  <c:v>31184</c:v>
                </c:pt>
                <c:pt idx="23481">
                  <c:v>31185</c:v>
                </c:pt>
                <c:pt idx="23482">
                  <c:v>31186</c:v>
                </c:pt>
                <c:pt idx="23483">
                  <c:v>31187</c:v>
                </c:pt>
                <c:pt idx="23484">
                  <c:v>31188</c:v>
                </c:pt>
                <c:pt idx="23485">
                  <c:v>31189</c:v>
                </c:pt>
                <c:pt idx="23486">
                  <c:v>31190</c:v>
                </c:pt>
                <c:pt idx="23487">
                  <c:v>31191</c:v>
                </c:pt>
                <c:pt idx="23488">
                  <c:v>31192</c:v>
                </c:pt>
                <c:pt idx="23489">
                  <c:v>31193</c:v>
                </c:pt>
                <c:pt idx="23490">
                  <c:v>31194</c:v>
                </c:pt>
                <c:pt idx="23491">
                  <c:v>31195</c:v>
                </c:pt>
                <c:pt idx="23492">
                  <c:v>31196</c:v>
                </c:pt>
                <c:pt idx="23493">
                  <c:v>31197</c:v>
                </c:pt>
                <c:pt idx="23494">
                  <c:v>31198</c:v>
                </c:pt>
                <c:pt idx="23495">
                  <c:v>31199</c:v>
                </c:pt>
                <c:pt idx="23496">
                  <c:v>31200</c:v>
                </c:pt>
                <c:pt idx="23497">
                  <c:v>31201</c:v>
                </c:pt>
                <c:pt idx="23498">
                  <c:v>31202</c:v>
                </c:pt>
                <c:pt idx="23499">
                  <c:v>31203</c:v>
                </c:pt>
                <c:pt idx="23500">
                  <c:v>31204</c:v>
                </c:pt>
                <c:pt idx="23501">
                  <c:v>31205</c:v>
                </c:pt>
                <c:pt idx="23502">
                  <c:v>31206</c:v>
                </c:pt>
                <c:pt idx="23503">
                  <c:v>31207</c:v>
                </c:pt>
                <c:pt idx="23504">
                  <c:v>31208</c:v>
                </c:pt>
                <c:pt idx="23505">
                  <c:v>31209</c:v>
                </c:pt>
                <c:pt idx="23506">
                  <c:v>31210</c:v>
                </c:pt>
                <c:pt idx="23507">
                  <c:v>31211</c:v>
                </c:pt>
                <c:pt idx="23508">
                  <c:v>31212</c:v>
                </c:pt>
                <c:pt idx="23509">
                  <c:v>31213</c:v>
                </c:pt>
                <c:pt idx="23510">
                  <c:v>31214</c:v>
                </c:pt>
                <c:pt idx="23511">
                  <c:v>31215</c:v>
                </c:pt>
                <c:pt idx="23512">
                  <c:v>31216</c:v>
                </c:pt>
                <c:pt idx="23513">
                  <c:v>31217</c:v>
                </c:pt>
                <c:pt idx="23514">
                  <c:v>31218</c:v>
                </c:pt>
                <c:pt idx="23515">
                  <c:v>31219</c:v>
                </c:pt>
                <c:pt idx="23516">
                  <c:v>31220</c:v>
                </c:pt>
                <c:pt idx="23517">
                  <c:v>31221</c:v>
                </c:pt>
                <c:pt idx="23518">
                  <c:v>31222</c:v>
                </c:pt>
                <c:pt idx="23519">
                  <c:v>31223</c:v>
                </c:pt>
                <c:pt idx="23520">
                  <c:v>31224</c:v>
                </c:pt>
                <c:pt idx="23521">
                  <c:v>31225</c:v>
                </c:pt>
                <c:pt idx="23522">
                  <c:v>31226</c:v>
                </c:pt>
                <c:pt idx="23523">
                  <c:v>31227</c:v>
                </c:pt>
                <c:pt idx="23524">
                  <c:v>31228</c:v>
                </c:pt>
                <c:pt idx="23525">
                  <c:v>31229</c:v>
                </c:pt>
                <c:pt idx="23526">
                  <c:v>31230</c:v>
                </c:pt>
                <c:pt idx="23527">
                  <c:v>31231</c:v>
                </c:pt>
                <c:pt idx="23528">
                  <c:v>31232</c:v>
                </c:pt>
                <c:pt idx="23529">
                  <c:v>31233</c:v>
                </c:pt>
                <c:pt idx="23530">
                  <c:v>31234</c:v>
                </c:pt>
                <c:pt idx="23531">
                  <c:v>31235</c:v>
                </c:pt>
                <c:pt idx="23532">
                  <c:v>31236</c:v>
                </c:pt>
                <c:pt idx="23533">
                  <c:v>31237</c:v>
                </c:pt>
                <c:pt idx="23534">
                  <c:v>31238</c:v>
                </c:pt>
                <c:pt idx="23535">
                  <c:v>31239</c:v>
                </c:pt>
                <c:pt idx="23536">
                  <c:v>31240</c:v>
                </c:pt>
                <c:pt idx="23537">
                  <c:v>31241</c:v>
                </c:pt>
                <c:pt idx="23538">
                  <c:v>31242</c:v>
                </c:pt>
                <c:pt idx="23539">
                  <c:v>31243</c:v>
                </c:pt>
                <c:pt idx="23540">
                  <c:v>31244</c:v>
                </c:pt>
                <c:pt idx="23541">
                  <c:v>31245</c:v>
                </c:pt>
                <c:pt idx="23542">
                  <c:v>31246</c:v>
                </c:pt>
                <c:pt idx="23543">
                  <c:v>31247</c:v>
                </c:pt>
                <c:pt idx="23544">
                  <c:v>31248</c:v>
                </c:pt>
                <c:pt idx="23545">
                  <c:v>31249</c:v>
                </c:pt>
                <c:pt idx="23546">
                  <c:v>31250</c:v>
                </c:pt>
                <c:pt idx="23547">
                  <c:v>31251</c:v>
                </c:pt>
                <c:pt idx="23548">
                  <c:v>31252</c:v>
                </c:pt>
                <c:pt idx="23549">
                  <c:v>31253</c:v>
                </c:pt>
                <c:pt idx="23550">
                  <c:v>31254</c:v>
                </c:pt>
                <c:pt idx="23551">
                  <c:v>31255</c:v>
                </c:pt>
                <c:pt idx="23552">
                  <c:v>31256</c:v>
                </c:pt>
                <c:pt idx="23553">
                  <c:v>31257</c:v>
                </c:pt>
                <c:pt idx="23554">
                  <c:v>31258</c:v>
                </c:pt>
                <c:pt idx="23555">
                  <c:v>31259</c:v>
                </c:pt>
                <c:pt idx="23556">
                  <c:v>31260</c:v>
                </c:pt>
                <c:pt idx="23557">
                  <c:v>31261</c:v>
                </c:pt>
                <c:pt idx="23558">
                  <c:v>31262</c:v>
                </c:pt>
                <c:pt idx="23559">
                  <c:v>31263</c:v>
                </c:pt>
                <c:pt idx="23560">
                  <c:v>31264</c:v>
                </c:pt>
                <c:pt idx="23561">
                  <c:v>31265</c:v>
                </c:pt>
                <c:pt idx="23562">
                  <c:v>31266</c:v>
                </c:pt>
                <c:pt idx="23563">
                  <c:v>31267</c:v>
                </c:pt>
                <c:pt idx="23564">
                  <c:v>31268</c:v>
                </c:pt>
                <c:pt idx="23565">
                  <c:v>31269</c:v>
                </c:pt>
                <c:pt idx="23566">
                  <c:v>31270</c:v>
                </c:pt>
                <c:pt idx="23567">
                  <c:v>31271</c:v>
                </c:pt>
                <c:pt idx="23568">
                  <c:v>31272</c:v>
                </c:pt>
                <c:pt idx="23569">
                  <c:v>31273</c:v>
                </c:pt>
                <c:pt idx="23570">
                  <c:v>31274</c:v>
                </c:pt>
                <c:pt idx="23571">
                  <c:v>31275</c:v>
                </c:pt>
                <c:pt idx="23572">
                  <c:v>31276</c:v>
                </c:pt>
                <c:pt idx="23573">
                  <c:v>31277</c:v>
                </c:pt>
                <c:pt idx="23574">
                  <c:v>31278</c:v>
                </c:pt>
                <c:pt idx="23575">
                  <c:v>31279</c:v>
                </c:pt>
                <c:pt idx="23576">
                  <c:v>31280</c:v>
                </c:pt>
                <c:pt idx="23577">
                  <c:v>31281</c:v>
                </c:pt>
                <c:pt idx="23578">
                  <c:v>31282</c:v>
                </c:pt>
                <c:pt idx="23579">
                  <c:v>31283</c:v>
                </c:pt>
                <c:pt idx="23580">
                  <c:v>31284</c:v>
                </c:pt>
                <c:pt idx="23581">
                  <c:v>31285</c:v>
                </c:pt>
                <c:pt idx="23582">
                  <c:v>31286</c:v>
                </c:pt>
                <c:pt idx="23583">
                  <c:v>31287</c:v>
                </c:pt>
                <c:pt idx="23584">
                  <c:v>31288</c:v>
                </c:pt>
                <c:pt idx="23585">
                  <c:v>31289</c:v>
                </c:pt>
                <c:pt idx="23586">
                  <c:v>31290</c:v>
                </c:pt>
                <c:pt idx="23587">
                  <c:v>31291</c:v>
                </c:pt>
                <c:pt idx="23588">
                  <c:v>31292</c:v>
                </c:pt>
                <c:pt idx="23589">
                  <c:v>31293</c:v>
                </c:pt>
                <c:pt idx="23590">
                  <c:v>31294</c:v>
                </c:pt>
                <c:pt idx="23591">
                  <c:v>31295</c:v>
                </c:pt>
                <c:pt idx="23592">
                  <c:v>31296</c:v>
                </c:pt>
                <c:pt idx="23593">
                  <c:v>31297</c:v>
                </c:pt>
                <c:pt idx="23594">
                  <c:v>31298</c:v>
                </c:pt>
                <c:pt idx="23595">
                  <c:v>31299</c:v>
                </c:pt>
                <c:pt idx="23596">
                  <c:v>31300</c:v>
                </c:pt>
                <c:pt idx="23597">
                  <c:v>31301</c:v>
                </c:pt>
                <c:pt idx="23598">
                  <c:v>31302</c:v>
                </c:pt>
                <c:pt idx="23599">
                  <c:v>31303</c:v>
                </c:pt>
                <c:pt idx="23600">
                  <c:v>31304</c:v>
                </c:pt>
                <c:pt idx="23601">
                  <c:v>31305</c:v>
                </c:pt>
                <c:pt idx="23602">
                  <c:v>31306</c:v>
                </c:pt>
                <c:pt idx="23603">
                  <c:v>31307</c:v>
                </c:pt>
                <c:pt idx="23604">
                  <c:v>31308</c:v>
                </c:pt>
                <c:pt idx="23605">
                  <c:v>31309</c:v>
                </c:pt>
                <c:pt idx="23606">
                  <c:v>31310</c:v>
                </c:pt>
                <c:pt idx="23607">
                  <c:v>31311</c:v>
                </c:pt>
                <c:pt idx="23608">
                  <c:v>31312</c:v>
                </c:pt>
                <c:pt idx="23609">
                  <c:v>31313</c:v>
                </c:pt>
                <c:pt idx="23610">
                  <c:v>31314</c:v>
                </c:pt>
                <c:pt idx="23611">
                  <c:v>31315</c:v>
                </c:pt>
                <c:pt idx="23612">
                  <c:v>31316</c:v>
                </c:pt>
                <c:pt idx="23613">
                  <c:v>31317</c:v>
                </c:pt>
                <c:pt idx="23614">
                  <c:v>31318</c:v>
                </c:pt>
                <c:pt idx="23615">
                  <c:v>31319</c:v>
                </c:pt>
                <c:pt idx="23616">
                  <c:v>31320</c:v>
                </c:pt>
                <c:pt idx="23617">
                  <c:v>31321</c:v>
                </c:pt>
                <c:pt idx="23618">
                  <c:v>31322</c:v>
                </c:pt>
                <c:pt idx="23619">
                  <c:v>31323</c:v>
                </c:pt>
                <c:pt idx="23620">
                  <c:v>31324</c:v>
                </c:pt>
                <c:pt idx="23621">
                  <c:v>31325</c:v>
                </c:pt>
                <c:pt idx="23622">
                  <c:v>31326</c:v>
                </c:pt>
                <c:pt idx="23623">
                  <c:v>31327</c:v>
                </c:pt>
                <c:pt idx="23624">
                  <c:v>31328</c:v>
                </c:pt>
                <c:pt idx="23625">
                  <c:v>31329</c:v>
                </c:pt>
                <c:pt idx="23626">
                  <c:v>31330</c:v>
                </c:pt>
                <c:pt idx="23627">
                  <c:v>31331</c:v>
                </c:pt>
                <c:pt idx="23628">
                  <c:v>31332</c:v>
                </c:pt>
                <c:pt idx="23629">
                  <c:v>31333</c:v>
                </c:pt>
                <c:pt idx="23630">
                  <c:v>31334</c:v>
                </c:pt>
                <c:pt idx="23631">
                  <c:v>31335</c:v>
                </c:pt>
                <c:pt idx="23632">
                  <c:v>31336</c:v>
                </c:pt>
                <c:pt idx="23633">
                  <c:v>31337</c:v>
                </c:pt>
                <c:pt idx="23634">
                  <c:v>31338</c:v>
                </c:pt>
                <c:pt idx="23635">
                  <c:v>31339</c:v>
                </c:pt>
                <c:pt idx="23636">
                  <c:v>31340</c:v>
                </c:pt>
                <c:pt idx="23637">
                  <c:v>31341</c:v>
                </c:pt>
                <c:pt idx="23638">
                  <c:v>31342</c:v>
                </c:pt>
                <c:pt idx="23639">
                  <c:v>31343</c:v>
                </c:pt>
                <c:pt idx="23640">
                  <c:v>31344</c:v>
                </c:pt>
                <c:pt idx="23641">
                  <c:v>31345</c:v>
                </c:pt>
                <c:pt idx="23642">
                  <c:v>31346</c:v>
                </c:pt>
                <c:pt idx="23643">
                  <c:v>31347</c:v>
                </c:pt>
                <c:pt idx="23644">
                  <c:v>31348</c:v>
                </c:pt>
                <c:pt idx="23645">
                  <c:v>31349</c:v>
                </c:pt>
                <c:pt idx="23646">
                  <c:v>31350</c:v>
                </c:pt>
                <c:pt idx="23647">
                  <c:v>31351</c:v>
                </c:pt>
                <c:pt idx="23648">
                  <c:v>31352</c:v>
                </c:pt>
                <c:pt idx="23649">
                  <c:v>31353</c:v>
                </c:pt>
                <c:pt idx="23650">
                  <c:v>31354</c:v>
                </c:pt>
                <c:pt idx="23651">
                  <c:v>31355</c:v>
                </c:pt>
                <c:pt idx="23652">
                  <c:v>31356</c:v>
                </c:pt>
                <c:pt idx="23653">
                  <c:v>31357</c:v>
                </c:pt>
                <c:pt idx="23654">
                  <c:v>31358</c:v>
                </c:pt>
                <c:pt idx="23655">
                  <c:v>31359</c:v>
                </c:pt>
                <c:pt idx="23656">
                  <c:v>31360</c:v>
                </c:pt>
                <c:pt idx="23657">
                  <c:v>31361</c:v>
                </c:pt>
                <c:pt idx="23658">
                  <c:v>31362</c:v>
                </c:pt>
                <c:pt idx="23659">
                  <c:v>31363</c:v>
                </c:pt>
                <c:pt idx="23660">
                  <c:v>31364</c:v>
                </c:pt>
                <c:pt idx="23661">
                  <c:v>31365</c:v>
                </c:pt>
                <c:pt idx="23662">
                  <c:v>31366</c:v>
                </c:pt>
                <c:pt idx="23663">
                  <c:v>31367</c:v>
                </c:pt>
                <c:pt idx="23664">
                  <c:v>31368</c:v>
                </c:pt>
                <c:pt idx="23665">
                  <c:v>31369</c:v>
                </c:pt>
                <c:pt idx="23666">
                  <c:v>31370</c:v>
                </c:pt>
                <c:pt idx="23667">
                  <c:v>31371</c:v>
                </c:pt>
                <c:pt idx="23668">
                  <c:v>31372</c:v>
                </c:pt>
                <c:pt idx="23669">
                  <c:v>31373</c:v>
                </c:pt>
                <c:pt idx="23670">
                  <c:v>31374</c:v>
                </c:pt>
                <c:pt idx="23671">
                  <c:v>31375</c:v>
                </c:pt>
                <c:pt idx="23672">
                  <c:v>31376</c:v>
                </c:pt>
                <c:pt idx="23673">
                  <c:v>31377</c:v>
                </c:pt>
                <c:pt idx="23674">
                  <c:v>31378</c:v>
                </c:pt>
                <c:pt idx="23675">
                  <c:v>31379</c:v>
                </c:pt>
                <c:pt idx="23676">
                  <c:v>31380</c:v>
                </c:pt>
                <c:pt idx="23677">
                  <c:v>31381</c:v>
                </c:pt>
                <c:pt idx="23678">
                  <c:v>31382</c:v>
                </c:pt>
                <c:pt idx="23679">
                  <c:v>31383</c:v>
                </c:pt>
                <c:pt idx="23680">
                  <c:v>31384</c:v>
                </c:pt>
                <c:pt idx="23681">
                  <c:v>31385</c:v>
                </c:pt>
                <c:pt idx="23682">
                  <c:v>31386</c:v>
                </c:pt>
                <c:pt idx="23683">
                  <c:v>31387</c:v>
                </c:pt>
                <c:pt idx="23684">
                  <c:v>31388</c:v>
                </c:pt>
                <c:pt idx="23685">
                  <c:v>31389</c:v>
                </c:pt>
                <c:pt idx="23686">
                  <c:v>31390</c:v>
                </c:pt>
                <c:pt idx="23687">
                  <c:v>31391</c:v>
                </c:pt>
                <c:pt idx="23688">
                  <c:v>31392</c:v>
                </c:pt>
                <c:pt idx="23689">
                  <c:v>31393</c:v>
                </c:pt>
                <c:pt idx="23690">
                  <c:v>31394</c:v>
                </c:pt>
                <c:pt idx="23691">
                  <c:v>31395</c:v>
                </c:pt>
                <c:pt idx="23692">
                  <c:v>31396</c:v>
                </c:pt>
                <c:pt idx="23693">
                  <c:v>31397</c:v>
                </c:pt>
                <c:pt idx="23694">
                  <c:v>31398</c:v>
                </c:pt>
                <c:pt idx="23695">
                  <c:v>31399</c:v>
                </c:pt>
                <c:pt idx="23696">
                  <c:v>31400</c:v>
                </c:pt>
                <c:pt idx="23697">
                  <c:v>31401</c:v>
                </c:pt>
                <c:pt idx="23698">
                  <c:v>31402</c:v>
                </c:pt>
                <c:pt idx="23699">
                  <c:v>31403</c:v>
                </c:pt>
                <c:pt idx="23700">
                  <c:v>31404</c:v>
                </c:pt>
                <c:pt idx="23701">
                  <c:v>31405</c:v>
                </c:pt>
                <c:pt idx="23702">
                  <c:v>31406</c:v>
                </c:pt>
                <c:pt idx="23703">
                  <c:v>31407</c:v>
                </c:pt>
                <c:pt idx="23704">
                  <c:v>31408</c:v>
                </c:pt>
                <c:pt idx="23705">
                  <c:v>31409</c:v>
                </c:pt>
                <c:pt idx="23706">
                  <c:v>31410</c:v>
                </c:pt>
                <c:pt idx="23707">
                  <c:v>31411</c:v>
                </c:pt>
                <c:pt idx="23708">
                  <c:v>31412</c:v>
                </c:pt>
                <c:pt idx="23709">
                  <c:v>31413</c:v>
                </c:pt>
                <c:pt idx="23710">
                  <c:v>31414</c:v>
                </c:pt>
                <c:pt idx="23711">
                  <c:v>31415</c:v>
                </c:pt>
                <c:pt idx="23712">
                  <c:v>31416</c:v>
                </c:pt>
                <c:pt idx="23713">
                  <c:v>31417</c:v>
                </c:pt>
                <c:pt idx="23714">
                  <c:v>31418</c:v>
                </c:pt>
                <c:pt idx="23715">
                  <c:v>31419</c:v>
                </c:pt>
                <c:pt idx="23716">
                  <c:v>31420</c:v>
                </c:pt>
                <c:pt idx="23717">
                  <c:v>31421</c:v>
                </c:pt>
                <c:pt idx="23718">
                  <c:v>31422</c:v>
                </c:pt>
                <c:pt idx="23719">
                  <c:v>31423</c:v>
                </c:pt>
                <c:pt idx="23720">
                  <c:v>31424</c:v>
                </c:pt>
                <c:pt idx="23721">
                  <c:v>31425</c:v>
                </c:pt>
                <c:pt idx="23722">
                  <c:v>31426</c:v>
                </c:pt>
                <c:pt idx="23723">
                  <c:v>31427</c:v>
                </c:pt>
                <c:pt idx="23724">
                  <c:v>31428</c:v>
                </c:pt>
                <c:pt idx="23725">
                  <c:v>31429</c:v>
                </c:pt>
                <c:pt idx="23726">
                  <c:v>31430</c:v>
                </c:pt>
                <c:pt idx="23727">
                  <c:v>31431</c:v>
                </c:pt>
                <c:pt idx="23728">
                  <c:v>31432</c:v>
                </c:pt>
                <c:pt idx="23729">
                  <c:v>31433</c:v>
                </c:pt>
                <c:pt idx="23730">
                  <c:v>31434</c:v>
                </c:pt>
                <c:pt idx="23731">
                  <c:v>31435</c:v>
                </c:pt>
                <c:pt idx="23732">
                  <c:v>31436</c:v>
                </c:pt>
                <c:pt idx="23733">
                  <c:v>31437</c:v>
                </c:pt>
                <c:pt idx="23734">
                  <c:v>31438</c:v>
                </c:pt>
                <c:pt idx="23735">
                  <c:v>31439</c:v>
                </c:pt>
                <c:pt idx="23736">
                  <c:v>31440</c:v>
                </c:pt>
                <c:pt idx="23737">
                  <c:v>31441</c:v>
                </c:pt>
                <c:pt idx="23738">
                  <c:v>31442</c:v>
                </c:pt>
                <c:pt idx="23739">
                  <c:v>31443</c:v>
                </c:pt>
                <c:pt idx="23740">
                  <c:v>31444</c:v>
                </c:pt>
                <c:pt idx="23741">
                  <c:v>31445</c:v>
                </c:pt>
                <c:pt idx="23742">
                  <c:v>31446</c:v>
                </c:pt>
                <c:pt idx="23743">
                  <c:v>31447</c:v>
                </c:pt>
                <c:pt idx="23744">
                  <c:v>31448</c:v>
                </c:pt>
                <c:pt idx="23745">
                  <c:v>31449</c:v>
                </c:pt>
                <c:pt idx="23746">
                  <c:v>31450</c:v>
                </c:pt>
                <c:pt idx="23747">
                  <c:v>31451</c:v>
                </c:pt>
                <c:pt idx="23748">
                  <c:v>31452</c:v>
                </c:pt>
                <c:pt idx="23749">
                  <c:v>31453</c:v>
                </c:pt>
                <c:pt idx="23750">
                  <c:v>31454</c:v>
                </c:pt>
                <c:pt idx="23751">
                  <c:v>31455</c:v>
                </c:pt>
                <c:pt idx="23752">
                  <c:v>31456</c:v>
                </c:pt>
                <c:pt idx="23753">
                  <c:v>31457</c:v>
                </c:pt>
                <c:pt idx="23754">
                  <c:v>31458</c:v>
                </c:pt>
                <c:pt idx="23755">
                  <c:v>31459</c:v>
                </c:pt>
                <c:pt idx="23756">
                  <c:v>31460</c:v>
                </c:pt>
                <c:pt idx="23757">
                  <c:v>31461</c:v>
                </c:pt>
                <c:pt idx="23758">
                  <c:v>31462</c:v>
                </c:pt>
                <c:pt idx="23759">
                  <c:v>31463</c:v>
                </c:pt>
                <c:pt idx="23760">
                  <c:v>31464</c:v>
                </c:pt>
                <c:pt idx="23761">
                  <c:v>31465</c:v>
                </c:pt>
                <c:pt idx="23762">
                  <c:v>31466</c:v>
                </c:pt>
                <c:pt idx="23763">
                  <c:v>31467</c:v>
                </c:pt>
                <c:pt idx="23764">
                  <c:v>31468</c:v>
                </c:pt>
                <c:pt idx="23765">
                  <c:v>31469</c:v>
                </c:pt>
                <c:pt idx="23766">
                  <c:v>31470</c:v>
                </c:pt>
                <c:pt idx="23767">
                  <c:v>31471</c:v>
                </c:pt>
                <c:pt idx="23768">
                  <c:v>31472</c:v>
                </c:pt>
                <c:pt idx="23769">
                  <c:v>31473</c:v>
                </c:pt>
                <c:pt idx="23770">
                  <c:v>31474</c:v>
                </c:pt>
                <c:pt idx="23771">
                  <c:v>31475</c:v>
                </c:pt>
                <c:pt idx="23772">
                  <c:v>31476</c:v>
                </c:pt>
                <c:pt idx="23773">
                  <c:v>31477</c:v>
                </c:pt>
                <c:pt idx="23774">
                  <c:v>31478</c:v>
                </c:pt>
                <c:pt idx="23775">
                  <c:v>31479</c:v>
                </c:pt>
                <c:pt idx="23776">
                  <c:v>31480</c:v>
                </c:pt>
                <c:pt idx="23777">
                  <c:v>31481</c:v>
                </c:pt>
                <c:pt idx="23778">
                  <c:v>31482</c:v>
                </c:pt>
                <c:pt idx="23779">
                  <c:v>31483</c:v>
                </c:pt>
                <c:pt idx="23780">
                  <c:v>31484</c:v>
                </c:pt>
                <c:pt idx="23781">
                  <c:v>31485</c:v>
                </c:pt>
                <c:pt idx="23782">
                  <c:v>31486</c:v>
                </c:pt>
                <c:pt idx="23783">
                  <c:v>31487</c:v>
                </c:pt>
                <c:pt idx="23784">
                  <c:v>31488</c:v>
                </c:pt>
                <c:pt idx="23785">
                  <c:v>31489</c:v>
                </c:pt>
                <c:pt idx="23786">
                  <c:v>31490</c:v>
                </c:pt>
                <c:pt idx="23787">
                  <c:v>31491</c:v>
                </c:pt>
                <c:pt idx="23788">
                  <c:v>31492</c:v>
                </c:pt>
                <c:pt idx="23789">
                  <c:v>31493</c:v>
                </c:pt>
                <c:pt idx="23790">
                  <c:v>31494</c:v>
                </c:pt>
                <c:pt idx="23791">
                  <c:v>31495</c:v>
                </c:pt>
                <c:pt idx="23792">
                  <c:v>31496</c:v>
                </c:pt>
                <c:pt idx="23793">
                  <c:v>31497</c:v>
                </c:pt>
                <c:pt idx="23794">
                  <c:v>31498</c:v>
                </c:pt>
                <c:pt idx="23795">
                  <c:v>31499</c:v>
                </c:pt>
                <c:pt idx="23796">
                  <c:v>31500</c:v>
                </c:pt>
                <c:pt idx="23797">
                  <c:v>31501</c:v>
                </c:pt>
                <c:pt idx="23798">
                  <c:v>31502</c:v>
                </c:pt>
                <c:pt idx="23799">
                  <c:v>31503</c:v>
                </c:pt>
                <c:pt idx="23800">
                  <c:v>31504</c:v>
                </c:pt>
                <c:pt idx="23801">
                  <c:v>31505</c:v>
                </c:pt>
                <c:pt idx="23802">
                  <c:v>31506</c:v>
                </c:pt>
                <c:pt idx="23803">
                  <c:v>31507</c:v>
                </c:pt>
                <c:pt idx="23804">
                  <c:v>31508</c:v>
                </c:pt>
                <c:pt idx="23805">
                  <c:v>31509</c:v>
                </c:pt>
                <c:pt idx="23806">
                  <c:v>31510</c:v>
                </c:pt>
                <c:pt idx="23807">
                  <c:v>31511</c:v>
                </c:pt>
                <c:pt idx="23808">
                  <c:v>31512</c:v>
                </c:pt>
                <c:pt idx="23809">
                  <c:v>31513</c:v>
                </c:pt>
                <c:pt idx="23810">
                  <c:v>31514</c:v>
                </c:pt>
                <c:pt idx="23811">
                  <c:v>31515</c:v>
                </c:pt>
                <c:pt idx="23812">
                  <c:v>31516</c:v>
                </c:pt>
                <c:pt idx="23813">
                  <c:v>31517</c:v>
                </c:pt>
                <c:pt idx="23814">
                  <c:v>31518</c:v>
                </c:pt>
                <c:pt idx="23815">
                  <c:v>31519</c:v>
                </c:pt>
                <c:pt idx="23816">
                  <c:v>31520</c:v>
                </c:pt>
                <c:pt idx="23817">
                  <c:v>31521</c:v>
                </c:pt>
                <c:pt idx="23818">
                  <c:v>31522</c:v>
                </c:pt>
                <c:pt idx="23819">
                  <c:v>31523</c:v>
                </c:pt>
                <c:pt idx="23820">
                  <c:v>31524</c:v>
                </c:pt>
                <c:pt idx="23821">
                  <c:v>31525</c:v>
                </c:pt>
                <c:pt idx="23822">
                  <c:v>31526</c:v>
                </c:pt>
                <c:pt idx="23823">
                  <c:v>31527</c:v>
                </c:pt>
                <c:pt idx="23824">
                  <c:v>31528</c:v>
                </c:pt>
                <c:pt idx="23825">
                  <c:v>31529</c:v>
                </c:pt>
                <c:pt idx="23826">
                  <c:v>31530</c:v>
                </c:pt>
                <c:pt idx="23827">
                  <c:v>31531</c:v>
                </c:pt>
                <c:pt idx="23828">
                  <c:v>31532</c:v>
                </c:pt>
                <c:pt idx="23829">
                  <c:v>31533</c:v>
                </c:pt>
                <c:pt idx="23830">
                  <c:v>31534</c:v>
                </c:pt>
                <c:pt idx="23831">
                  <c:v>31535</c:v>
                </c:pt>
                <c:pt idx="23832">
                  <c:v>31536</c:v>
                </c:pt>
                <c:pt idx="23833">
                  <c:v>31537</c:v>
                </c:pt>
                <c:pt idx="23834">
                  <c:v>31538</c:v>
                </c:pt>
                <c:pt idx="23835">
                  <c:v>31539</c:v>
                </c:pt>
                <c:pt idx="23836">
                  <c:v>31540</c:v>
                </c:pt>
                <c:pt idx="23837">
                  <c:v>31541</c:v>
                </c:pt>
                <c:pt idx="23838">
                  <c:v>31542</c:v>
                </c:pt>
                <c:pt idx="23839">
                  <c:v>31543</c:v>
                </c:pt>
                <c:pt idx="23840">
                  <c:v>31544</c:v>
                </c:pt>
                <c:pt idx="23841">
                  <c:v>31545</c:v>
                </c:pt>
                <c:pt idx="23842">
                  <c:v>31546</c:v>
                </c:pt>
                <c:pt idx="23843">
                  <c:v>31547</c:v>
                </c:pt>
                <c:pt idx="23844">
                  <c:v>31548</c:v>
                </c:pt>
                <c:pt idx="23845">
                  <c:v>31549</c:v>
                </c:pt>
                <c:pt idx="23846">
                  <c:v>31550</c:v>
                </c:pt>
                <c:pt idx="23847">
                  <c:v>31551</c:v>
                </c:pt>
                <c:pt idx="23848">
                  <c:v>31552</c:v>
                </c:pt>
                <c:pt idx="23849">
                  <c:v>31553</c:v>
                </c:pt>
                <c:pt idx="23850">
                  <c:v>31554</c:v>
                </c:pt>
                <c:pt idx="23851">
                  <c:v>31555</c:v>
                </c:pt>
                <c:pt idx="23852">
                  <c:v>31556</c:v>
                </c:pt>
                <c:pt idx="23853">
                  <c:v>31557</c:v>
                </c:pt>
                <c:pt idx="23854">
                  <c:v>31558</c:v>
                </c:pt>
                <c:pt idx="23855">
                  <c:v>31559</c:v>
                </c:pt>
                <c:pt idx="23856">
                  <c:v>31560</c:v>
                </c:pt>
                <c:pt idx="23857">
                  <c:v>31561</c:v>
                </c:pt>
                <c:pt idx="23858">
                  <c:v>31562</c:v>
                </c:pt>
                <c:pt idx="23859">
                  <c:v>31563</c:v>
                </c:pt>
                <c:pt idx="23860">
                  <c:v>31564</c:v>
                </c:pt>
                <c:pt idx="23861">
                  <c:v>31565</c:v>
                </c:pt>
                <c:pt idx="23862">
                  <c:v>31566</c:v>
                </c:pt>
                <c:pt idx="23863">
                  <c:v>31567</c:v>
                </c:pt>
                <c:pt idx="23864">
                  <c:v>31568</c:v>
                </c:pt>
                <c:pt idx="23865">
                  <c:v>31569</c:v>
                </c:pt>
                <c:pt idx="23866">
                  <c:v>31570</c:v>
                </c:pt>
                <c:pt idx="23867">
                  <c:v>31571</c:v>
                </c:pt>
                <c:pt idx="23868">
                  <c:v>31572</c:v>
                </c:pt>
                <c:pt idx="23869">
                  <c:v>31573</c:v>
                </c:pt>
                <c:pt idx="23870">
                  <c:v>31574</c:v>
                </c:pt>
                <c:pt idx="23871">
                  <c:v>31575</c:v>
                </c:pt>
                <c:pt idx="23872">
                  <c:v>31576</c:v>
                </c:pt>
                <c:pt idx="23873">
                  <c:v>31577</c:v>
                </c:pt>
                <c:pt idx="23874">
                  <c:v>31578</c:v>
                </c:pt>
                <c:pt idx="23875">
                  <c:v>31579</c:v>
                </c:pt>
                <c:pt idx="23876">
                  <c:v>31580</c:v>
                </c:pt>
                <c:pt idx="23877">
                  <c:v>31581</c:v>
                </c:pt>
                <c:pt idx="23878">
                  <c:v>31582</c:v>
                </c:pt>
                <c:pt idx="23879">
                  <c:v>31583</c:v>
                </c:pt>
                <c:pt idx="23880">
                  <c:v>31584</c:v>
                </c:pt>
                <c:pt idx="23881">
                  <c:v>31585</c:v>
                </c:pt>
                <c:pt idx="23882">
                  <c:v>31586</c:v>
                </c:pt>
                <c:pt idx="23883">
                  <c:v>31587</c:v>
                </c:pt>
                <c:pt idx="23884">
                  <c:v>31588</c:v>
                </c:pt>
                <c:pt idx="23885">
                  <c:v>31589</c:v>
                </c:pt>
                <c:pt idx="23886">
                  <c:v>31590</c:v>
                </c:pt>
                <c:pt idx="23887">
                  <c:v>31591</c:v>
                </c:pt>
                <c:pt idx="23888">
                  <c:v>31592</c:v>
                </c:pt>
                <c:pt idx="23889">
                  <c:v>31593</c:v>
                </c:pt>
                <c:pt idx="23890">
                  <c:v>31594</c:v>
                </c:pt>
                <c:pt idx="23891">
                  <c:v>31595</c:v>
                </c:pt>
                <c:pt idx="23892">
                  <c:v>31596</c:v>
                </c:pt>
                <c:pt idx="23893">
                  <c:v>31597</c:v>
                </c:pt>
                <c:pt idx="23894">
                  <c:v>31598</c:v>
                </c:pt>
                <c:pt idx="23895">
                  <c:v>31599</c:v>
                </c:pt>
                <c:pt idx="23896">
                  <c:v>31600</c:v>
                </c:pt>
                <c:pt idx="23897">
                  <c:v>31601</c:v>
                </c:pt>
                <c:pt idx="23898">
                  <c:v>31602</c:v>
                </c:pt>
                <c:pt idx="23899">
                  <c:v>31603</c:v>
                </c:pt>
                <c:pt idx="23900">
                  <c:v>31604</c:v>
                </c:pt>
                <c:pt idx="23901">
                  <c:v>31605</c:v>
                </c:pt>
                <c:pt idx="23902">
                  <c:v>31606</c:v>
                </c:pt>
                <c:pt idx="23903">
                  <c:v>31607</c:v>
                </c:pt>
                <c:pt idx="23904">
                  <c:v>31608</c:v>
                </c:pt>
                <c:pt idx="23905">
                  <c:v>31609</c:v>
                </c:pt>
                <c:pt idx="23906">
                  <c:v>31610</c:v>
                </c:pt>
                <c:pt idx="23907">
                  <c:v>31611</c:v>
                </c:pt>
                <c:pt idx="23908">
                  <c:v>31612</c:v>
                </c:pt>
                <c:pt idx="23909">
                  <c:v>31613</c:v>
                </c:pt>
                <c:pt idx="23910">
                  <c:v>31614</c:v>
                </c:pt>
                <c:pt idx="23911">
                  <c:v>31615</c:v>
                </c:pt>
                <c:pt idx="23912">
                  <c:v>31616</c:v>
                </c:pt>
                <c:pt idx="23913">
                  <c:v>31617</c:v>
                </c:pt>
                <c:pt idx="23914">
                  <c:v>31618</c:v>
                </c:pt>
                <c:pt idx="23915">
                  <c:v>31619</c:v>
                </c:pt>
                <c:pt idx="23916">
                  <c:v>31620</c:v>
                </c:pt>
                <c:pt idx="23917">
                  <c:v>31621</c:v>
                </c:pt>
                <c:pt idx="23918">
                  <c:v>31622</c:v>
                </c:pt>
                <c:pt idx="23919">
                  <c:v>31623</c:v>
                </c:pt>
                <c:pt idx="23920">
                  <c:v>31624</c:v>
                </c:pt>
                <c:pt idx="23921">
                  <c:v>31625</c:v>
                </c:pt>
                <c:pt idx="23922">
                  <c:v>31626</c:v>
                </c:pt>
                <c:pt idx="23923">
                  <c:v>31627</c:v>
                </c:pt>
                <c:pt idx="23924">
                  <c:v>31628</c:v>
                </c:pt>
                <c:pt idx="23925">
                  <c:v>31629</c:v>
                </c:pt>
                <c:pt idx="23926">
                  <c:v>31630</c:v>
                </c:pt>
                <c:pt idx="23927">
                  <c:v>31631</c:v>
                </c:pt>
                <c:pt idx="23928">
                  <c:v>31632</c:v>
                </c:pt>
                <c:pt idx="23929">
                  <c:v>31633</c:v>
                </c:pt>
                <c:pt idx="23930">
                  <c:v>31634</c:v>
                </c:pt>
                <c:pt idx="23931">
                  <c:v>31635</c:v>
                </c:pt>
                <c:pt idx="23932">
                  <c:v>31636</c:v>
                </c:pt>
                <c:pt idx="23933">
                  <c:v>31637</c:v>
                </c:pt>
                <c:pt idx="23934">
                  <c:v>31638</c:v>
                </c:pt>
                <c:pt idx="23935">
                  <c:v>31639</c:v>
                </c:pt>
                <c:pt idx="23936">
                  <c:v>31640</c:v>
                </c:pt>
                <c:pt idx="23937">
                  <c:v>31641</c:v>
                </c:pt>
                <c:pt idx="23938">
                  <c:v>31642</c:v>
                </c:pt>
                <c:pt idx="23939">
                  <c:v>31643</c:v>
                </c:pt>
                <c:pt idx="23940">
                  <c:v>31644</c:v>
                </c:pt>
                <c:pt idx="23941">
                  <c:v>31645</c:v>
                </c:pt>
                <c:pt idx="23942">
                  <c:v>31646</c:v>
                </c:pt>
                <c:pt idx="23943">
                  <c:v>31647</c:v>
                </c:pt>
                <c:pt idx="23944">
                  <c:v>31648</c:v>
                </c:pt>
                <c:pt idx="23945">
                  <c:v>31649</c:v>
                </c:pt>
                <c:pt idx="23946">
                  <c:v>31650</c:v>
                </c:pt>
                <c:pt idx="23947">
                  <c:v>31651</c:v>
                </c:pt>
                <c:pt idx="23948">
                  <c:v>31652</c:v>
                </c:pt>
                <c:pt idx="23949">
                  <c:v>31653</c:v>
                </c:pt>
                <c:pt idx="23950">
                  <c:v>31654</c:v>
                </c:pt>
                <c:pt idx="23951">
                  <c:v>31655</c:v>
                </c:pt>
                <c:pt idx="23952">
                  <c:v>31656</c:v>
                </c:pt>
                <c:pt idx="23953">
                  <c:v>31657</c:v>
                </c:pt>
                <c:pt idx="23954">
                  <c:v>31658</c:v>
                </c:pt>
                <c:pt idx="23955">
                  <c:v>31659</c:v>
                </c:pt>
                <c:pt idx="23956">
                  <c:v>31660</c:v>
                </c:pt>
                <c:pt idx="23957">
                  <c:v>31661</c:v>
                </c:pt>
                <c:pt idx="23958">
                  <c:v>31662</c:v>
                </c:pt>
                <c:pt idx="23959">
                  <c:v>31663</c:v>
                </c:pt>
                <c:pt idx="23960">
                  <c:v>31664</c:v>
                </c:pt>
                <c:pt idx="23961">
                  <c:v>31665</c:v>
                </c:pt>
                <c:pt idx="23962">
                  <c:v>31666</c:v>
                </c:pt>
                <c:pt idx="23963">
                  <c:v>31667</c:v>
                </c:pt>
                <c:pt idx="23964">
                  <c:v>31668</c:v>
                </c:pt>
                <c:pt idx="23965">
                  <c:v>31669</c:v>
                </c:pt>
                <c:pt idx="23966">
                  <c:v>31670</c:v>
                </c:pt>
                <c:pt idx="23967">
                  <c:v>31671</c:v>
                </c:pt>
                <c:pt idx="23968">
                  <c:v>31672</c:v>
                </c:pt>
                <c:pt idx="23969">
                  <c:v>31673</c:v>
                </c:pt>
                <c:pt idx="23970">
                  <c:v>31674</c:v>
                </c:pt>
                <c:pt idx="23971">
                  <c:v>31675</c:v>
                </c:pt>
                <c:pt idx="23972">
                  <c:v>31676</c:v>
                </c:pt>
                <c:pt idx="23973">
                  <c:v>31677</c:v>
                </c:pt>
                <c:pt idx="23974">
                  <c:v>31678</c:v>
                </c:pt>
                <c:pt idx="23975">
                  <c:v>31679</c:v>
                </c:pt>
                <c:pt idx="23976">
                  <c:v>31680</c:v>
                </c:pt>
                <c:pt idx="23977">
                  <c:v>31681</c:v>
                </c:pt>
                <c:pt idx="23978">
                  <c:v>31682</c:v>
                </c:pt>
                <c:pt idx="23979">
                  <c:v>31683</c:v>
                </c:pt>
                <c:pt idx="23980">
                  <c:v>31684</c:v>
                </c:pt>
                <c:pt idx="23981">
                  <c:v>31685</c:v>
                </c:pt>
                <c:pt idx="23982">
                  <c:v>31686</c:v>
                </c:pt>
                <c:pt idx="23983">
                  <c:v>31687</c:v>
                </c:pt>
                <c:pt idx="23984">
                  <c:v>31688</c:v>
                </c:pt>
                <c:pt idx="23985">
                  <c:v>31689</c:v>
                </c:pt>
                <c:pt idx="23986">
                  <c:v>31690</c:v>
                </c:pt>
                <c:pt idx="23987">
                  <c:v>31691</c:v>
                </c:pt>
                <c:pt idx="23988">
                  <c:v>31692</c:v>
                </c:pt>
                <c:pt idx="23989">
                  <c:v>31693</c:v>
                </c:pt>
                <c:pt idx="23990">
                  <c:v>31694</c:v>
                </c:pt>
                <c:pt idx="23991">
                  <c:v>31695</c:v>
                </c:pt>
                <c:pt idx="23992">
                  <c:v>31696</c:v>
                </c:pt>
                <c:pt idx="23993">
                  <c:v>31697</c:v>
                </c:pt>
                <c:pt idx="23994">
                  <c:v>31698</c:v>
                </c:pt>
                <c:pt idx="23995">
                  <c:v>31699</c:v>
                </c:pt>
                <c:pt idx="23996">
                  <c:v>31700</c:v>
                </c:pt>
                <c:pt idx="23997">
                  <c:v>31701</c:v>
                </c:pt>
                <c:pt idx="23998">
                  <c:v>31702</c:v>
                </c:pt>
                <c:pt idx="23999">
                  <c:v>31703</c:v>
                </c:pt>
                <c:pt idx="24000">
                  <c:v>31704</c:v>
                </c:pt>
                <c:pt idx="24001">
                  <c:v>31705</c:v>
                </c:pt>
                <c:pt idx="24002">
                  <c:v>31706</c:v>
                </c:pt>
                <c:pt idx="24003">
                  <c:v>31707</c:v>
                </c:pt>
                <c:pt idx="24004">
                  <c:v>31708</c:v>
                </c:pt>
                <c:pt idx="24005">
                  <c:v>31709</c:v>
                </c:pt>
                <c:pt idx="24006">
                  <c:v>31710</c:v>
                </c:pt>
                <c:pt idx="24007">
                  <c:v>31711</c:v>
                </c:pt>
                <c:pt idx="24008">
                  <c:v>31712</c:v>
                </c:pt>
                <c:pt idx="24009">
                  <c:v>31713</c:v>
                </c:pt>
                <c:pt idx="24010">
                  <c:v>31714</c:v>
                </c:pt>
                <c:pt idx="24011">
                  <c:v>31715</c:v>
                </c:pt>
                <c:pt idx="24012">
                  <c:v>31716</c:v>
                </c:pt>
                <c:pt idx="24013">
                  <c:v>31717</c:v>
                </c:pt>
                <c:pt idx="24014">
                  <c:v>31718</c:v>
                </c:pt>
                <c:pt idx="24015">
                  <c:v>31719</c:v>
                </c:pt>
                <c:pt idx="24016">
                  <c:v>31720</c:v>
                </c:pt>
                <c:pt idx="24017">
                  <c:v>31721</c:v>
                </c:pt>
                <c:pt idx="24018">
                  <c:v>31722</c:v>
                </c:pt>
                <c:pt idx="24019">
                  <c:v>31723</c:v>
                </c:pt>
                <c:pt idx="24020">
                  <c:v>31724</c:v>
                </c:pt>
                <c:pt idx="24021">
                  <c:v>31725</c:v>
                </c:pt>
                <c:pt idx="24022">
                  <c:v>31726</c:v>
                </c:pt>
                <c:pt idx="24023">
                  <c:v>31727</c:v>
                </c:pt>
                <c:pt idx="24024">
                  <c:v>31728</c:v>
                </c:pt>
                <c:pt idx="24025">
                  <c:v>31729</c:v>
                </c:pt>
                <c:pt idx="24026">
                  <c:v>31730</c:v>
                </c:pt>
                <c:pt idx="24027">
                  <c:v>31731</c:v>
                </c:pt>
                <c:pt idx="24028">
                  <c:v>31732</c:v>
                </c:pt>
                <c:pt idx="24029">
                  <c:v>31733</c:v>
                </c:pt>
                <c:pt idx="24030">
                  <c:v>31734</c:v>
                </c:pt>
                <c:pt idx="24031">
                  <c:v>31735</c:v>
                </c:pt>
                <c:pt idx="24032">
                  <c:v>31736</c:v>
                </c:pt>
                <c:pt idx="24033">
                  <c:v>31737</c:v>
                </c:pt>
                <c:pt idx="24034">
                  <c:v>31738</c:v>
                </c:pt>
                <c:pt idx="24035">
                  <c:v>31739</c:v>
                </c:pt>
                <c:pt idx="24036">
                  <c:v>31740</c:v>
                </c:pt>
                <c:pt idx="24037">
                  <c:v>31741</c:v>
                </c:pt>
                <c:pt idx="24038">
                  <c:v>31742</c:v>
                </c:pt>
                <c:pt idx="24039">
                  <c:v>31743</c:v>
                </c:pt>
                <c:pt idx="24040">
                  <c:v>31744</c:v>
                </c:pt>
                <c:pt idx="24041">
                  <c:v>31745</c:v>
                </c:pt>
                <c:pt idx="24042">
                  <c:v>31746</c:v>
                </c:pt>
                <c:pt idx="24043">
                  <c:v>31747</c:v>
                </c:pt>
                <c:pt idx="24044">
                  <c:v>31748</c:v>
                </c:pt>
                <c:pt idx="24045">
                  <c:v>31749</c:v>
                </c:pt>
                <c:pt idx="24046">
                  <c:v>31750</c:v>
                </c:pt>
                <c:pt idx="24047">
                  <c:v>31751</c:v>
                </c:pt>
                <c:pt idx="24048">
                  <c:v>31752</c:v>
                </c:pt>
                <c:pt idx="24049">
                  <c:v>31753</c:v>
                </c:pt>
                <c:pt idx="24050">
                  <c:v>31754</c:v>
                </c:pt>
                <c:pt idx="24051">
                  <c:v>31755</c:v>
                </c:pt>
                <c:pt idx="24052">
                  <c:v>31756</c:v>
                </c:pt>
                <c:pt idx="24053">
                  <c:v>31757</c:v>
                </c:pt>
                <c:pt idx="24054">
                  <c:v>31758</c:v>
                </c:pt>
                <c:pt idx="24055">
                  <c:v>31759</c:v>
                </c:pt>
                <c:pt idx="24056">
                  <c:v>31760</c:v>
                </c:pt>
                <c:pt idx="24057">
                  <c:v>31761</c:v>
                </c:pt>
                <c:pt idx="24058">
                  <c:v>31762</c:v>
                </c:pt>
                <c:pt idx="24059">
                  <c:v>31763</c:v>
                </c:pt>
                <c:pt idx="24060">
                  <c:v>31764</c:v>
                </c:pt>
                <c:pt idx="24061">
                  <c:v>31765</c:v>
                </c:pt>
                <c:pt idx="24062">
                  <c:v>31766</c:v>
                </c:pt>
                <c:pt idx="24063">
                  <c:v>31767</c:v>
                </c:pt>
                <c:pt idx="24064">
                  <c:v>31768</c:v>
                </c:pt>
                <c:pt idx="24065">
                  <c:v>31769</c:v>
                </c:pt>
                <c:pt idx="24066">
                  <c:v>31770</c:v>
                </c:pt>
                <c:pt idx="24067">
                  <c:v>31771</c:v>
                </c:pt>
                <c:pt idx="24068">
                  <c:v>31772</c:v>
                </c:pt>
                <c:pt idx="24069">
                  <c:v>31773</c:v>
                </c:pt>
                <c:pt idx="24070">
                  <c:v>31774</c:v>
                </c:pt>
                <c:pt idx="24071">
                  <c:v>31775</c:v>
                </c:pt>
                <c:pt idx="24072">
                  <c:v>31776</c:v>
                </c:pt>
                <c:pt idx="24073">
                  <c:v>31777</c:v>
                </c:pt>
                <c:pt idx="24074">
                  <c:v>31778</c:v>
                </c:pt>
                <c:pt idx="24075">
                  <c:v>31779</c:v>
                </c:pt>
                <c:pt idx="24076">
                  <c:v>31780</c:v>
                </c:pt>
                <c:pt idx="24077">
                  <c:v>31781</c:v>
                </c:pt>
                <c:pt idx="24078">
                  <c:v>31782</c:v>
                </c:pt>
                <c:pt idx="24079">
                  <c:v>31783</c:v>
                </c:pt>
                <c:pt idx="24080">
                  <c:v>31784</c:v>
                </c:pt>
                <c:pt idx="24081">
                  <c:v>31785</c:v>
                </c:pt>
                <c:pt idx="24082">
                  <c:v>31786</c:v>
                </c:pt>
                <c:pt idx="24083">
                  <c:v>31787</c:v>
                </c:pt>
                <c:pt idx="24084">
                  <c:v>31788</c:v>
                </c:pt>
                <c:pt idx="24085">
                  <c:v>31789</c:v>
                </c:pt>
                <c:pt idx="24086">
                  <c:v>31790</c:v>
                </c:pt>
                <c:pt idx="24087">
                  <c:v>31791</c:v>
                </c:pt>
                <c:pt idx="24088">
                  <c:v>31792</c:v>
                </c:pt>
                <c:pt idx="24089">
                  <c:v>31793</c:v>
                </c:pt>
                <c:pt idx="24090">
                  <c:v>31794</c:v>
                </c:pt>
                <c:pt idx="24091">
                  <c:v>31795</c:v>
                </c:pt>
                <c:pt idx="24092">
                  <c:v>31796</c:v>
                </c:pt>
                <c:pt idx="24093">
                  <c:v>31797</c:v>
                </c:pt>
                <c:pt idx="24094">
                  <c:v>31798</c:v>
                </c:pt>
                <c:pt idx="24095">
                  <c:v>31799</c:v>
                </c:pt>
                <c:pt idx="24096">
                  <c:v>31800</c:v>
                </c:pt>
                <c:pt idx="24097">
                  <c:v>31801</c:v>
                </c:pt>
                <c:pt idx="24098">
                  <c:v>31802</c:v>
                </c:pt>
                <c:pt idx="24099">
                  <c:v>31803</c:v>
                </c:pt>
                <c:pt idx="24100">
                  <c:v>31804</c:v>
                </c:pt>
                <c:pt idx="24101">
                  <c:v>31805</c:v>
                </c:pt>
                <c:pt idx="24102">
                  <c:v>31806</c:v>
                </c:pt>
                <c:pt idx="24103">
                  <c:v>31807</c:v>
                </c:pt>
                <c:pt idx="24104">
                  <c:v>31808</c:v>
                </c:pt>
                <c:pt idx="24105">
                  <c:v>31809</c:v>
                </c:pt>
                <c:pt idx="24106">
                  <c:v>31810</c:v>
                </c:pt>
                <c:pt idx="24107">
                  <c:v>31811</c:v>
                </c:pt>
                <c:pt idx="24108">
                  <c:v>31812</c:v>
                </c:pt>
                <c:pt idx="24109">
                  <c:v>31813</c:v>
                </c:pt>
                <c:pt idx="24110">
                  <c:v>31814</c:v>
                </c:pt>
                <c:pt idx="24111">
                  <c:v>31815</c:v>
                </c:pt>
                <c:pt idx="24112">
                  <c:v>31816</c:v>
                </c:pt>
                <c:pt idx="24113">
                  <c:v>31817</c:v>
                </c:pt>
                <c:pt idx="24114">
                  <c:v>31818</c:v>
                </c:pt>
                <c:pt idx="24115">
                  <c:v>31819</c:v>
                </c:pt>
                <c:pt idx="24116">
                  <c:v>31820</c:v>
                </c:pt>
                <c:pt idx="24117">
                  <c:v>31821</c:v>
                </c:pt>
                <c:pt idx="24118">
                  <c:v>31822</c:v>
                </c:pt>
                <c:pt idx="24119">
                  <c:v>31823</c:v>
                </c:pt>
                <c:pt idx="24120">
                  <c:v>31824</c:v>
                </c:pt>
                <c:pt idx="24121">
                  <c:v>31825</c:v>
                </c:pt>
                <c:pt idx="24122">
                  <c:v>31826</c:v>
                </c:pt>
                <c:pt idx="24123">
                  <c:v>31827</c:v>
                </c:pt>
                <c:pt idx="24124">
                  <c:v>31828</c:v>
                </c:pt>
                <c:pt idx="24125">
                  <c:v>31829</c:v>
                </c:pt>
                <c:pt idx="24126">
                  <c:v>31830</c:v>
                </c:pt>
                <c:pt idx="24127">
                  <c:v>31831</c:v>
                </c:pt>
                <c:pt idx="24128">
                  <c:v>31832</c:v>
                </c:pt>
                <c:pt idx="24129">
                  <c:v>31833</c:v>
                </c:pt>
                <c:pt idx="24130">
                  <c:v>31834</c:v>
                </c:pt>
                <c:pt idx="24131">
                  <c:v>31835</c:v>
                </c:pt>
                <c:pt idx="24132">
                  <c:v>31836</c:v>
                </c:pt>
                <c:pt idx="24133">
                  <c:v>31837</c:v>
                </c:pt>
                <c:pt idx="24134">
                  <c:v>31838</c:v>
                </c:pt>
                <c:pt idx="24135">
                  <c:v>31839</c:v>
                </c:pt>
                <c:pt idx="24136">
                  <c:v>31840</c:v>
                </c:pt>
                <c:pt idx="24137">
                  <c:v>31841</c:v>
                </c:pt>
                <c:pt idx="24138">
                  <c:v>31842</c:v>
                </c:pt>
                <c:pt idx="24139">
                  <c:v>31843</c:v>
                </c:pt>
                <c:pt idx="24140">
                  <c:v>31844</c:v>
                </c:pt>
                <c:pt idx="24141">
                  <c:v>31845</c:v>
                </c:pt>
                <c:pt idx="24142">
                  <c:v>31846</c:v>
                </c:pt>
                <c:pt idx="24143">
                  <c:v>31847</c:v>
                </c:pt>
                <c:pt idx="24144">
                  <c:v>31848</c:v>
                </c:pt>
                <c:pt idx="24145">
                  <c:v>31849</c:v>
                </c:pt>
                <c:pt idx="24146">
                  <c:v>31850</c:v>
                </c:pt>
                <c:pt idx="24147">
                  <c:v>31851</c:v>
                </c:pt>
                <c:pt idx="24148">
                  <c:v>31852</c:v>
                </c:pt>
                <c:pt idx="24149">
                  <c:v>31853</c:v>
                </c:pt>
                <c:pt idx="24150">
                  <c:v>31854</c:v>
                </c:pt>
                <c:pt idx="24151">
                  <c:v>31855</c:v>
                </c:pt>
                <c:pt idx="24152">
                  <c:v>31856</c:v>
                </c:pt>
                <c:pt idx="24153">
                  <c:v>31857</c:v>
                </c:pt>
                <c:pt idx="24154">
                  <c:v>31858</c:v>
                </c:pt>
                <c:pt idx="24155">
                  <c:v>31859</c:v>
                </c:pt>
                <c:pt idx="24156">
                  <c:v>31860</c:v>
                </c:pt>
                <c:pt idx="24157">
                  <c:v>31861</c:v>
                </c:pt>
                <c:pt idx="24158">
                  <c:v>31862</c:v>
                </c:pt>
                <c:pt idx="24159">
                  <c:v>31863</c:v>
                </c:pt>
                <c:pt idx="24160">
                  <c:v>31864</c:v>
                </c:pt>
                <c:pt idx="24161">
                  <c:v>31865</c:v>
                </c:pt>
                <c:pt idx="24162">
                  <c:v>31866</c:v>
                </c:pt>
                <c:pt idx="24163">
                  <c:v>31867</c:v>
                </c:pt>
                <c:pt idx="24164">
                  <c:v>31868</c:v>
                </c:pt>
                <c:pt idx="24165">
                  <c:v>31869</c:v>
                </c:pt>
                <c:pt idx="24166">
                  <c:v>31870</c:v>
                </c:pt>
                <c:pt idx="24167">
                  <c:v>31871</c:v>
                </c:pt>
                <c:pt idx="24168">
                  <c:v>31872</c:v>
                </c:pt>
                <c:pt idx="24169">
                  <c:v>31873</c:v>
                </c:pt>
                <c:pt idx="24170">
                  <c:v>31874</c:v>
                </c:pt>
                <c:pt idx="24171">
                  <c:v>31875</c:v>
                </c:pt>
                <c:pt idx="24172">
                  <c:v>31876</c:v>
                </c:pt>
                <c:pt idx="24173">
                  <c:v>31877</c:v>
                </c:pt>
                <c:pt idx="24174">
                  <c:v>31878</c:v>
                </c:pt>
                <c:pt idx="24175">
                  <c:v>31879</c:v>
                </c:pt>
                <c:pt idx="24176">
                  <c:v>31880</c:v>
                </c:pt>
                <c:pt idx="24177">
                  <c:v>31881</c:v>
                </c:pt>
                <c:pt idx="24178">
                  <c:v>31882</c:v>
                </c:pt>
                <c:pt idx="24179">
                  <c:v>31883</c:v>
                </c:pt>
                <c:pt idx="24180">
                  <c:v>31884</c:v>
                </c:pt>
                <c:pt idx="24181">
                  <c:v>31885</c:v>
                </c:pt>
                <c:pt idx="24182">
                  <c:v>31886</c:v>
                </c:pt>
                <c:pt idx="24183">
                  <c:v>31887</c:v>
                </c:pt>
                <c:pt idx="24184">
                  <c:v>31888</c:v>
                </c:pt>
                <c:pt idx="24185">
                  <c:v>31889</c:v>
                </c:pt>
                <c:pt idx="24186">
                  <c:v>31890</c:v>
                </c:pt>
                <c:pt idx="24187">
                  <c:v>31891</c:v>
                </c:pt>
                <c:pt idx="24188">
                  <c:v>31892</c:v>
                </c:pt>
                <c:pt idx="24189">
                  <c:v>31893</c:v>
                </c:pt>
                <c:pt idx="24190">
                  <c:v>31894</c:v>
                </c:pt>
                <c:pt idx="24191">
                  <c:v>31895</c:v>
                </c:pt>
                <c:pt idx="24192">
                  <c:v>31896</c:v>
                </c:pt>
                <c:pt idx="24193">
                  <c:v>31897</c:v>
                </c:pt>
                <c:pt idx="24194">
                  <c:v>31898</c:v>
                </c:pt>
                <c:pt idx="24195">
                  <c:v>31899</c:v>
                </c:pt>
                <c:pt idx="24196">
                  <c:v>31900</c:v>
                </c:pt>
                <c:pt idx="24197">
                  <c:v>31901</c:v>
                </c:pt>
                <c:pt idx="24198">
                  <c:v>31902</c:v>
                </c:pt>
                <c:pt idx="24199">
                  <c:v>31903</c:v>
                </c:pt>
                <c:pt idx="24200">
                  <c:v>31904</c:v>
                </c:pt>
                <c:pt idx="24201">
                  <c:v>31905</c:v>
                </c:pt>
                <c:pt idx="24202">
                  <c:v>31906</c:v>
                </c:pt>
                <c:pt idx="24203">
                  <c:v>31907</c:v>
                </c:pt>
                <c:pt idx="24204">
                  <c:v>31908</c:v>
                </c:pt>
                <c:pt idx="24205">
                  <c:v>31909</c:v>
                </c:pt>
                <c:pt idx="24206">
                  <c:v>31910</c:v>
                </c:pt>
                <c:pt idx="24207">
                  <c:v>31911</c:v>
                </c:pt>
                <c:pt idx="24208">
                  <c:v>31912</c:v>
                </c:pt>
                <c:pt idx="24209">
                  <c:v>31913</c:v>
                </c:pt>
                <c:pt idx="24210">
                  <c:v>31914</c:v>
                </c:pt>
                <c:pt idx="24211">
                  <c:v>31915</c:v>
                </c:pt>
                <c:pt idx="24212">
                  <c:v>31916</c:v>
                </c:pt>
                <c:pt idx="24213">
                  <c:v>31917</c:v>
                </c:pt>
                <c:pt idx="24214">
                  <c:v>31918</c:v>
                </c:pt>
                <c:pt idx="24215">
                  <c:v>31919</c:v>
                </c:pt>
                <c:pt idx="24216">
                  <c:v>31920</c:v>
                </c:pt>
                <c:pt idx="24217">
                  <c:v>31921</c:v>
                </c:pt>
                <c:pt idx="24218">
                  <c:v>31922</c:v>
                </c:pt>
                <c:pt idx="24219">
                  <c:v>31923</c:v>
                </c:pt>
                <c:pt idx="24220">
                  <c:v>31924</c:v>
                </c:pt>
                <c:pt idx="24221">
                  <c:v>31925</c:v>
                </c:pt>
                <c:pt idx="24222">
                  <c:v>31926</c:v>
                </c:pt>
                <c:pt idx="24223">
                  <c:v>31927</c:v>
                </c:pt>
                <c:pt idx="24224">
                  <c:v>31928</c:v>
                </c:pt>
                <c:pt idx="24225">
                  <c:v>31929</c:v>
                </c:pt>
                <c:pt idx="24226">
                  <c:v>31930</c:v>
                </c:pt>
                <c:pt idx="24227">
                  <c:v>31931</c:v>
                </c:pt>
                <c:pt idx="24228">
                  <c:v>31932</c:v>
                </c:pt>
                <c:pt idx="24229">
                  <c:v>31933</c:v>
                </c:pt>
                <c:pt idx="24230">
                  <c:v>31934</c:v>
                </c:pt>
                <c:pt idx="24231">
                  <c:v>31935</c:v>
                </c:pt>
                <c:pt idx="24232">
                  <c:v>31936</c:v>
                </c:pt>
                <c:pt idx="24233">
                  <c:v>31937</c:v>
                </c:pt>
                <c:pt idx="24234">
                  <c:v>31938</c:v>
                </c:pt>
                <c:pt idx="24235">
                  <c:v>31939</c:v>
                </c:pt>
                <c:pt idx="24236">
                  <c:v>31940</c:v>
                </c:pt>
                <c:pt idx="24237">
                  <c:v>31941</c:v>
                </c:pt>
                <c:pt idx="24238">
                  <c:v>31942</c:v>
                </c:pt>
                <c:pt idx="24239">
                  <c:v>31943</c:v>
                </c:pt>
                <c:pt idx="24240">
                  <c:v>31944</c:v>
                </c:pt>
                <c:pt idx="24241">
                  <c:v>31945</c:v>
                </c:pt>
                <c:pt idx="24242">
                  <c:v>31946</c:v>
                </c:pt>
                <c:pt idx="24243">
                  <c:v>31947</c:v>
                </c:pt>
                <c:pt idx="24244">
                  <c:v>31948</c:v>
                </c:pt>
                <c:pt idx="24245">
                  <c:v>31949</c:v>
                </c:pt>
                <c:pt idx="24246">
                  <c:v>31950</c:v>
                </c:pt>
                <c:pt idx="24247">
                  <c:v>31951</c:v>
                </c:pt>
                <c:pt idx="24248">
                  <c:v>31952</c:v>
                </c:pt>
                <c:pt idx="24249">
                  <c:v>31953</c:v>
                </c:pt>
                <c:pt idx="24250">
                  <c:v>31954</c:v>
                </c:pt>
                <c:pt idx="24251">
                  <c:v>31955</c:v>
                </c:pt>
                <c:pt idx="24252">
                  <c:v>31956</c:v>
                </c:pt>
                <c:pt idx="24253">
                  <c:v>31957</c:v>
                </c:pt>
                <c:pt idx="24254">
                  <c:v>31958</c:v>
                </c:pt>
                <c:pt idx="24255">
                  <c:v>31959</c:v>
                </c:pt>
                <c:pt idx="24256">
                  <c:v>31960</c:v>
                </c:pt>
                <c:pt idx="24257">
                  <c:v>31961</c:v>
                </c:pt>
                <c:pt idx="24258">
                  <c:v>31962</c:v>
                </c:pt>
                <c:pt idx="24259">
                  <c:v>31963</c:v>
                </c:pt>
                <c:pt idx="24260">
                  <c:v>31964</c:v>
                </c:pt>
                <c:pt idx="24261">
                  <c:v>31965</c:v>
                </c:pt>
                <c:pt idx="24262">
                  <c:v>31966</c:v>
                </c:pt>
                <c:pt idx="24263">
                  <c:v>31967</c:v>
                </c:pt>
                <c:pt idx="24264">
                  <c:v>31968</c:v>
                </c:pt>
                <c:pt idx="24265">
                  <c:v>31969</c:v>
                </c:pt>
                <c:pt idx="24266">
                  <c:v>31970</c:v>
                </c:pt>
                <c:pt idx="24267">
                  <c:v>31971</c:v>
                </c:pt>
                <c:pt idx="24268">
                  <c:v>31972</c:v>
                </c:pt>
                <c:pt idx="24269">
                  <c:v>31973</c:v>
                </c:pt>
                <c:pt idx="24270">
                  <c:v>31974</c:v>
                </c:pt>
                <c:pt idx="24271">
                  <c:v>31975</c:v>
                </c:pt>
                <c:pt idx="24272">
                  <c:v>31976</c:v>
                </c:pt>
                <c:pt idx="24273">
                  <c:v>31977</c:v>
                </c:pt>
                <c:pt idx="24274">
                  <c:v>31978</c:v>
                </c:pt>
                <c:pt idx="24275">
                  <c:v>31979</c:v>
                </c:pt>
                <c:pt idx="24276">
                  <c:v>31980</c:v>
                </c:pt>
                <c:pt idx="24277">
                  <c:v>31981</c:v>
                </c:pt>
                <c:pt idx="24278">
                  <c:v>31982</c:v>
                </c:pt>
                <c:pt idx="24279">
                  <c:v>31983</c:v>
                </c:pt>
                <c:pt idx="24280">
                  <c:v>31984</c:v>
                </c:pt>
                <c:pt idx="24281">
                  <c:v>31985</c:v>
                </c:pt>
                <c:pt idx="24282">
                  <c:v>31986</c:v>
                </c:pt>
                <c:pt idx="24283">
                  <c:v>31987</c:v>
                </c:pt>
                <c:pt idx="24284">
                  <c:v>31988</c:v>
                </c:pt>
                <c:pt idx="24285">
                  <c:v>31989</c:v>
                </c:pt>
                <c:pt idx="24286">
                  <c:v>31990</c:v>
                </c:pt>
                <c:pt idx="24287">
                  <c:v>31991</c:v>
                </c:pt>
                <c:pt idx="24288">
                  <c:v>31992</c:v>
                </c:pt>
                <c:pt idx="24289">
                  <c:v>31993</c:v>
                </c:pt>
                <c:pt idx="24290">
                  <c:v>31994</c:v>
                </c:pt>
                <c:pt idx="24291">
                  <c:v>31995</c:v>
                </c:pt>
                <c:pt idx="24292">
                  <c:v>31996</c:v>
                </c:pt>
                <c:pt idx="24293">
                  <c:v>31997</c:v>
                </c:pt>
                <c:pt idx="24294">
                  <c:v>31998</c:v>
                </c:pt>
                <c:pt idx="24295">
                  <c:v>31999</c:v>
                </c:pt>
                <c:pt idx="24296">
                  <c:v>32000</c:v>
                </c:pt>
                <c:pt idx="24297">
                  <c:v>32001</c:v>
                </c:pt>
                <c:pt idx="24298">
                  <c:v>32002</c:v>
                </c:pt>
                <c:pt idx="24299">
                  <c:v>32003</c:v>
                </c:pt>
                <c:pt idx="24300">
                  <c:v>32004</c:v>
                </c:pt>
                <c:pt idx="24301">
                  <c:v>32005</c:v>
                </c:pt>
                <c:pt idx="24302">
                  <c:v>32006</c:v>
                </c:pt>
                <c:pt idx="24303">
                  <c:v>32007</c:v>
                </c:pt>
                <c:pt idx="24304">
                  <c:v>32008</c:v>
                </c:pt>
                <c:pt idx="24305">
                  <c:v>32009</c:v>
                </c:pt>
                <c:pt idx="24306">
                  <c:v>32010</c:v>
                </c:pt>
                <c:pt idx="24307">
                  <c:v>32011</c:v>
                </c:pt>
                <c:pt idx="24308">
                  <c:v>32012</c:v>
                </c:pt>
                <c:pt idx="24309">
                  <c:v>32013</c:v>
                </c:pt>
                <c:pt idx="24310">
                  <c:v>32014</c:v>
                </c:pt>
                <c:pt idx="24311">
                  <c:v>32015</c:v>
                </c:pt>
                <c:pt idx="24312">
                  <c:v>32016</c:v>
                </c:pt>
                <c:pt idx="24313">
                  <c:v>32017</c:v>
                </c:pt>
                <c:pt idx="24314">
                  <c:v>32018</c:v>
                </c:pt>
                <c:pt idx="24315">
                  <c:v>32019</c:v>
                </c:pt>
                <c:pt idx="24316">
                  <c:v>32020</c:v>
                </c:pt>
                <c:pt idx="24317">
                  <c:v>32021</c:v>
                </c:pt>
                <c:pt idx="24318">
                  <c:v>32022</c:v>
                </c:pt>
                <c:pt idx="24319">
                  <c:v>32023</c:v>
                </c:pt>
                <c:pt idx="24320">
                  <c:v>32024</c:v>
                </c:pt>
                <c:pt idx="24321">
                  <c:v>32025</c:v>
                </c:pt>
                <c:pt idx="24322">
                  <c:v>32026</c:v>
                </c:pt>
                <c:pt idx="24323">
                  <c:v>32027</c:v>
                </c:pt>
                <c:pt idx="24324">
                  <c:v>32028</c:v>
                </c:pt>
                <c:pt idx="24325">
                  <c:v>32029</c:v>
                </c:pt>
                <c:pt idx="24326">
                  <c:v>32030</c:v>
                </c:pt>
                <c:pt idx="24327">
                  <c:v>32031</c:v>
                </c:pt>
                <c:pt idx="24328">
                  <c:v>32032</c:v>
                </c:pt>
                <c:pt idx="24329">
                  <c:v>32033</c:v>
                </c:pt>
                <c:pt idx="24330">
                  <c:v>32034</c:v>
                </c:pt>
                <c:pt idx="24331">
                  <c:v>32035</c:v>
                </c:pt>
                <c:pt idx="24332">
                  <c:v>32036</c:v>
                </c:pt>
                <c:pt idx="24333">
                  <c:v>32037</c:v>
                </c:pt>
                <c:pt idx="24334">
                  <c:v>32038</c:v>
                </c:pt>
                <c:pt idx="24335">
                  <c:v>32039</c:v>
                </c:pt>
                <c:pt idx="24336">
                  <c:v>32040</c:v>
                </c:pt>
                <c:pt idx="24337">
                  <c:v>32041</c:v>
                </c:pt>
                <c:pt idx="24338">
                  <c:v>32042</c:v>
                </c:pt>
                <c:pt idx="24339">
                  <c:v>32043</c:v>
                </c:pt>
                <c:pt idx="24340">
                  <c:v>32044</c:v>
                </c:pt>
                <c:pt idx="24341">
                  <c:v>32045</c:v>
                </c:pt>
                <c:pt idx="24342">
                  <c:v>32046</c:v>
                </c:pt>
                <c:pt idx="24343">
                  <c:v>32047</c:v>
                </c:pt>
                <c:pt idx="24344">
                  <c:v>32048</c:v>
                </c:pt>
                <c:pt idx="24345">
                  <c:v>32049</c:v>
                </c:pt>
                <c:pt idx="24346">
                  <c:v>32050</c:v>
                </c:pt>
                <c:pt idx="24347">
                  <c:v>32051</c:v>
                </c:pt>
                <c:pt idx="24348">
                  <c:v>32052</c:v>
                </c:pt>
                <c:pt idx="24349">
                  <c:v>32053</c:v>
                </c:pt>
                <c:pt idx="24350">
                  <c:v>32054</c:v>
                </c:pt>
                <c:pt idx="24351">
                  <c:v>32055</c:v>
                </c:pt>
                <c:pt idx="24352">
                  <c:v>32056</c:v>
                </c:pt>
                <c:pt idx="24353">
                  <c:v>32057</c:v>
                </c:pt>
                <c:pt idx="24354">
                  <c:v>32058</c:v>
                </c:pt>
                <c:pt idx="24355">
                  <c:v>32059</c:v>
                </c:pt>
                <c:pt idx="24356">
                  <c:v>32060</c:v>
                </c:pt>
                <c:pt idx="24357">
                  <c:v>32061</c:v>
                </c:pt>
                <c:pt idx="24358">
                  <c:v>32062</c:v>
                </c:pt>
                <c:pt idx="24359">
                  <c:v>32063</c:v>
                </c:pt>
                <c:pt idx="24360">
                  <c:v>32064</c:v>
                </c:pt>
                <c:pt idx="24361">
                  <c:v>32065</c:v>
                </c:pt>
                <c:pt idx="24362">
                  <c:v>32066</c:v>
                </c:pt>
                <c:pt idx="24363">
                  <c:v>32067</c:v>
                </c:pt>
                <c:pt idx="24364">
                  <c:v>32068</c:v>
                </c:pt>
                <c:pt idx="24365">
                  <c:v>32069</c:v>
                </c:pt>
                <c:pt idx="24366">
                  <c:v>32070</c:v>
                </c:pt>
                <c:pt idx="24367">
                  <c:v>32071</c:v>
                </c:pt>
                <c:pt idx="24368">
                  <c:v>32072</c:v>
                </c:pt>
                <c:pt idx="24369">
                  <c:v>32073</c:v>
                </c:pt>
                <c:pt idx="24370">
                  <c:v>32074</c:v>
                </c:pt>
                <c:pt idx="24371">
                  <c:v>32075</c:v>
                </c:pt>
                <c:pt idx="24372">
                  <c:v>32076</c:v>
                </c:pt>
                <c:pt idx="24373">
                  <c:v>32077</c:v>
                </c:pt>
                <c:pt idx="24374">
                  <c:v>32078</c:v>
                </c:pt>
                <c:pt idx="24375">
                  <c:v>32079</c:v>
                </c:pt>
                <c:pt idx="24376">
                  <c:v>32080</c:v>
                </c:pt>
                <c:pt idx="24377">
                  <c:v>32081</c:v>
                </c:pt>
                <c:pt idx="24378">
                  <c:v>32082</c:v>
                </c:pt>
                <c:pt idx="24379">
                  <c:v>32083</c:v>
                </c:pt>
                <c:pt idx="24380">
                  <c:v>32084</c:v>
                </c:pt>
                <c:pt idx="24381">
                  <c:v>32085</c:v>
                </c:pt>
                <c:pt idx="24382">
                  <c:v>32086</c:v>
                </c:pt>
                <c:pt idx="24383">
                  <c:v>32087</c:v>
                </c:pt>
                <c:pt idx="24384">
                  <c:v>32088</c:v>
                </c:pt>
                <c:pt idx="24385">
                  <c:v>32089</c:v>
                </c:pt>
                <c:pt idx="24386">
                  <c:v>32090</c:v>
                </c:pt>
                <c:pt idx="24387">
                  <c:v>32091</c:v>
                </c:pt>
                <c:pt idx="24388">
                  <c:v>32092</c:v>
                </c:pt>
                <c:pt idx="24389">
                  <c:v>32093</c:v>
                </c:pt>
                <c:pt idx="24390">
                  <c:v>32094</c:v>
                </c:pt>
                <c:pt idx="24391">
                  <c:v>32095</c:v>
                </c:pt>
                <c:pt idx="24392">
                  <c:v>32096</c:v>
                </c:pt>
                <c:pt idx="24393">
                  <c:v>32097</c:v>
                </c:pt>
                <c:pt idx="24394">
                  <c:v>32098</c:v>
                </c:pt>
                <c:pt idx="24395">
                  <c:v>32099</c:v>
                </c:pt>
                <c:pt idx="24396">
                  <c:v>32100</c:v>
                </c:pt>
                <c:pt idx="24397">
                  <c:v>32101</c:v>
                </c:pt>
                <c:pt idx="24398">
                  <c:v>32102</c:v>
                </c:pt>
                <c:pt idx="24399">
                  <c:v>32103</c:v>
                </c:pt>
                <c:pt idx="24400">
                  <c:v>32104</c:v>
                </c:pt>
                <c:pt idx="24401">
                  <c:v>32105</c:v>
                </c:pt>
                <c:pt idx="24402">
                  <c:v>32106</c:v>
                </c:pt>
                <c:pt idx="24403">
                  <c:v>32107</c:v>
                </c:pt>
                <c:pt idx="24404">
                  <c:v>32108</c:v>
                </c:pt>
                <c:pt idx="24405">
                  <c:v>32109</c:v>
                </c:pt>
                <c:pt idx="24406">
                  <c:v>32110</c:v>
                </c:pt>
                <c:pt idx="24407">
                  <c:v>32111</c:v>
                </c:pt>
                <c:pt idx="24408">
                  <c:v>32112</c:v>
                </c:pt>
                <c:pt idx="24409">
                  <c:v>32113</c:v>
                </c:pt>
                <c:pt idx="24410">
                  <c:v>32114</c:v>
                </c:pt>
                <c:pt idx="24411">
                  <c:v>32115</c:v>
                </c:pt>
                <c:pt idx="24412">
                  <c:v>32116</c:v>
                </c:pt>
                <c:pt idx="24413">
                  <c:v>32117</c:v>
                </c:pt>
                <c:pt idx="24414">
                  <c:v>32118</c:v>
                </c:pt>
                <c:pt idx="24415">
                  <c:v>32119</c:v>
                </c:pt>
                <c:pt idx="24416">
                  <c:v>32120</c:v>
                </c:pt>
                <c:pt idx="24417">
                  <c:v>32121</c:v>
                </c:pt>
                <c:pt idx="24418">
                  <c:v>32122</c:v>
                </c:pt>
                <c:pt idx="24419">
                  <c:v>32123</c:v>
                </c:pt>
                <c:pt idx="24420">
                  <c:v>32124</c:v>
                </c:pt>
                <c:pt idx="24421">
                  <c:v>32125</c:v>
                </c:pt>
                <c:pt idx="24422">
                  <c:v>32126</c:v>
                </c:pt>
                <c:pt idx="24423">
                  <c:v>32127</c:v>
                </c:pt>
                <c:pt idx="24424">
                  <c:v>32128</c:v>
                </c:pt>
                <c:pt idx="24425">
                  <c:v>32129</c:v>
                </c:pt>
                <c:pt idx="24426">
                  <c:v>32130</c:v>
                </c:pt>
                <c:pt idx="24427">
                  <c:v>32131</c:v>
                </c:pt>
                <c:pt idx="24428">
                  <c:v>32132</c:v>
                </c:pt>
                <c:pt idx="24429">
                  <c:v>32133</c:v>
                </c:pt>
                <c:pt idx="24430">
                  <c:v>32134</c:v>
                </c:pt>
                <c:pt idx="24431">
                  <c:v>32135</c:v>
                </c:pt>
                <c:pt idx="24432">
                  <c:v>32136</c:v>
                </c:pt>
                <c:pt idx="24433">
                  <c:v>32137</c:v>
                </c:pt>
                <c:pt idx="24434">
                  <c:v>32138</c:v>
                </c:pt>
                <c:pt idx="24435">
                  <c:v>32139</c:v>
                </c:pt>
                <c:pt idx="24436">
                  <c:v>32140</c:v>
                </c:pt>
                <c:pt idx="24437">
                  <c:v>32141</c:v>
                </c:pt>
                <c:pt idx="24438">
                  <c:v>32142</c:v>
                </c:pt>
                <c:pt idx="24439">
                  <c:v>32143</c:v>
                </c:pt>
                <c:pt idx="24440">
                  <c:v>32144</c:v>
                </c:pt>
                <c:pt idx="24441">
                  <c:v>32145</c:v>
                </c:pt>
                <c:pt idx="24442">
                  <c:v>32146</c:v>
                </c:pt>
                <c:pt idx="24443">
                  <c:v>32147</c:v>
                </c:pt>
                <c:pt idx="24444">
                  <c:v>32148</c:v>
                </c:pt>
                <c:pt idx="24445">
                  <c:v>32149</c:v>
                </c:pt>
                <c:pt idx="24446">
                  <c:v>32150</c:v>
                </c:pt>
                <c:pt idx="24447">
                  <c:v>32151</c:v>
                </c:pt>
                <c:pt idx="24448">
                  <c:v>32152</c:v>
                </c:pt>
                <c:pt idx="24449">
                  <c:v>32153</c:v>
                </c:pt>
                <c:pt idx="24450">
                  <c:v>32154</c:v>
                </c:pt>
                <c:pt idx="24451">
                  <c:v>32155</c:v>
                </c:pt>
                <c:pt idx="24452">
                  <c:v>32156</c:v>
                </c:pt>
                <c:pt idx="24453">
                  <c:v>32157</c:v>
                </c:pt>
                <c:pt idx="24454">
                  <c:v>32158</c:v>
                </c:pt>
                <c:pt idx="24455">
                  <c:v>32159</c:v>
                </c:pt>
                <c:pt idx="24456">
                  <c:v>32160</c:v>
                </c:pt>
                <c:pt idx="24457">
                  <c:v>32161</c:v>
                </c:pt>
                <c:pt idx="24458">
                  <c:v>32162</c:v>
                </c:pt>
                <c:pt idx="24459">
                  <c:v>32163</c:v>
                </c:pt>
                <c:pt idx="24460">
                  <c:v>32164</c:v>
                </c:pt>
                <c:pt idx="24461">
                  <c:v>32165</c:v>
                </c:pt>
                <c:pt idx="24462">
                  <c:v>32166</c:v>
                </c:pt>
                <c:pt idx="24463">
                  <c:v>32167</c:v>
                </c:pt>
                <c:pt idx="24464">
                  <c:v>32168</c:v>
                </c:pt>
                <c:pt idx="24465">
                  <c:v>32169</c:v>
                </c:pt>
                <c:pt idx="24466">
                  <c:v>32170</c:v>
                </c:pt>
                <c:pt idx="24467">
                  <c:v>32171</c:v>
                </c:pt>
                <c:pt idx="24468">
                  <c:v>32172</c:v>
                </c:pt>
                <c:pt idx="24469">
                  <c:v>32173</c:v>
                </c:pt>
                <c:pt idx="24470">
                  <c:v>32174</c:v>
                </c:pt>
                <c:pt idx="24471">
                  <c:v>32175</c:v>
                </c:pt>
                <c:pt idx="24472">
                  <c:v>32176</c:v>
                </c:pt>
                <c:pt idx="24473">
                  <c:v>32177</c:v>
                </c:pt>
                <c:pt idx="24474">
                  <c:v>32178</c:v>
                </c:pt>
                <c:pt idx="24475">
                  <c:v>32179</c:v>
                </c:pt>
                <c:pt idx="24476">
                  <c:v>32180</c:v>
                </c:pt>
                <c:pt idx="24477">
                  <c:v>32181</c:v>
                </c:pt>
                <c:pt idx="24478">
                  <c:v>32182</c:v>
                </c:pt>
                <c:pt idx="24479">
                  <c:v>32183</c:v>
                </c:pt>
                <c:pt idx="24480">
                  <c:v>32184</c:v>
                </c:pt>
                <c:pt idx="24481">
                  <c:v>32185</c:v>
                </c:pt>
                <c:pt idx="24482">
                  <c:v>32186</c:v>
                </c:pt>
                <c:pt idx="24483">
                  <c:v>32187</c:v>
                </c:pt>
                <c:pt idx="24484">
                  <c:v>32188</c:v>
                </c:pt>
                <c:pt idx="24485">
                  <c:v>32189</c:v>
                </c:pt>
                <c:pt idx="24486">
                  <c:v>32190</c:v>
                </c:pt>
                <c:pt idx="24487">
                  <c:v>32191</c:v>
                </c:pt>
                <c:pt idx="24488">
                  <c:v>32192</c:v>
                </c:pt>
                <c:pt idx="24489">
                  <c:v>32193</c:v>
                </c:pt>
                <c:pt idx="24490">
                  <c:v>32194</c:v>
                </c:pt>
                <c:pt idx="24491">
                  <c:v>32195</c:v>
                </c:pt>
                <c:pt idx="24492">
                  <c:v>32196</c:v>
                </c:pt>
                <c:pt idx="24493">
                  <c:v>32197</c:v>
                </c:pt>
                <c:pt idx="24494">
                  <c:v>32198</c:v>
                </c:pt>
                <c:pt idx="24495">
                  <c:v>32199</c:v>
                </c:pt>
                <c:pt idx="24496">
                  <c:v>32200</c:v>
                </c:pt>
                <c:pt idx="24497">
                  <c:v>32201</c:v>
                </c:pt>
                <c:pt idx="24498">
                  <c:v>32202</c:v>
                </c:pt>
                <c:pt idx="24499">
                  <c:v>32203</c:v>
                </c:pt>
                <c:pt idx="24500">
                  <c:v>32204</c:v>
                </c:pt>
                <c:pt idx="24501">
                  <c:v>32205</c:v>
                </c:pt>
                <c:pt idx="24502">
                  <c:v>32206</c:v>
                </c:pt>
                <c:pt idx="24503">
                  <c:v>32207</c:v>
                </c:pt>
                <c:pt idx="24504">
                  <c:v>32208</c:v>
                </c:pt>
                <c:pt idx="24505">
                  <c:v>32209</c:v>
                </c:pt>
                <c:pt idx="24506">
                  <c:v>32210</c:v>
                </c:pt>
                <c:pt idx="24507">
                  <c:v>32211</c:v>
                </c:pt>
                <c:pt idx="24508">
                  <c:v>32212</c:v>
                </c:pt>
                <c:pt idx="24509">
                  <c:v>32213</c:v>
                </c:pt>
                <c:pt idx="24510">
                  <c:v>32214</c:v>
                </c:pt>
                <c:pt idx="24511">
                  <c:v>32215</c:v>
                </c:pt>
                <c:pt idx="24512">
                  <c:v>32216</c:v>
                </c:pt>
                <c:pt idx="24513">
                  <c:v>32217</c:v>
                </c:pt>
                <c:pt idx="24514">
                  <c:v>32218</c:v>
                </c:pt>
                <c:pt idx="24515">
                  <c:v>32219</c:v>
                </c:pt>
                <c:pt idx="24516">
                  <c:v>32220</c:v>
                </c:pt>
                <c:pt idx="24517">
                  <c:v>32221</c:v>
                </c:pt>
                <c:pt idx="24518">
                  <c:v>32222</c:v>
                </c:pt>
                <c:pt idx="24519">
                  <c:v>32223</c:v>
                </c:pt>
                <c:pt idx="24520">
                  <c:v>32224</c:v>
                </c:pt>
                <c:pt idx="24521">
                  <c:v>32225</c:v>
                </c:pt>
                <c:pt idx="24522">
                  <c:v>32226</c:v>
                </c:pt>
                <c:pt idx="24523">
                  <c:v>32227</c:v>
                </c:pt>
                <c:pt idx="24524">
                  <c:v>32228</c:v>
                </c:pt>
                <c:pt idx="24525">
                  <c:v>32229</c:v>
                </c:pt>
                <c:pt idx="24526">
                  <c:v>32230</c:v>
                </c:pt>
                <c:pt idx="24527">
                  <c:v>32231</c:v>
                </c:pt>
                <c:pt idx="24528">
                  <c:v>32232</c:v>
                </c:pt>
                <c:pt idx="24529">
                  <c:v>32233</c:v>
                </c:pt>
                <c:pt idx="24530">
                  <c:v>32234</c:v>
                </c:pt>
                <c:pt idx="24531">
                  <c:v>32235</c:v>
                </c:pt>
                <c:pt idx="24532">
                  <c:v>32236</c:v>
                </c:pt>
                <c:pt idx="24533">
                  <c:v>32237</c:v>
                </c:pt>
                <c:pt idx="24534">
                  <c:v>32238</c:v>
                </c:pt>
                <c:pt idx="24535">
                  <c:v>32239</c:v>
                </c:pt>
                <c:pt idx="24536">
                  <c:v>32240</c:v>
                </c:pt>
                <c:pt idx="24537">
                  <c:v>32241</c:v>
                </c:pt>
                <c:pt idx="24538">
                  <c:v>32242</c:v>
                </c:pt>
                <c:pt idx="24539">
                  <c:v>32243</c:v>
                </c:pt>
                <c:pt idx="24540">
                  <c:v>32244</c:v>
                </c:pt>
                <c:pt idx="24541">
                  <c:v>32245</c:v>
                </c:pt>
                <c:pt idx="24542">
                  <c:v>32246</c:v>
                </c:pt>
                <c:pt idx="24543">
                  <c:v>32247</c:v>
                </c:pt>
                <c:pt idx="24544">
                  <c:v>32248</c:v>
                </c:pt>
                <c:pt idx="24545">
                  <c:v>32249</c:v>
                </c:pt>
                <c:pt idx="24546">
                  <c:v>32250</c:v>
                </c:pt>
                <c:pt idx="24547">
                  <c:v>32251</c:v>
                </c:pt>
                <c:pt idx="24548">
                  <c:v>32252</c:v>
                </c:pt>
                <c:pt idx="24549">
                  <c:v>32253</c:v>
                </c:pt>
                <c:pt idx="24550">
                  <c:v>32254</c:v>
                </c:pt>
                <c:pt idx="24551">
                  <c:v>32255</c:v>
                </c:pt>
                <c:pt idx="24552">
                  <c:v>32256</c:v>
                </c:pt>
                <c:pt idx="24553">
                  <c:v>32257</c:v>
                </c:pt>
                <c:pt idx="24554">
                  <c:v>32258</c:v>
                </c:pt>
                <c:pt idx="24555">
                  <c:v>32259</c:v>
                </c:pt>
                <c:pt idx="24556">
                  <c:v>32260</c:v>
                </c:pt>
                <c:pt idx="24557">
                  <c:v>32261</c:v>
                </c:pt>
                <c:pt idx="24558">
                  <c:v>32262</c:v>
                </c:pt>
                <c:pt idx="24559">
                  <c:v>32263</c:v>
                </c:pt>
                <c:pt idx="24560">
                  <c:v>32264</c:v>
                </c:pt>
                <c:pt idx="24561">
                  <c:v>32265</c:v>
                </c:pt>
                <c:pt idx="24562">
                  <c:v>32266</c:v>
                </c:pt>
                <c:pt idx="24563">
                  <c:v>32267</c:v>
                </c:pt>
                <c:pt idx="24564">
                  <c:v>32268</c:v>
                </c:pt>
                <c:pt idx="24565">
                  <c:v>32269</c:v>
                </c:pt>
                <c:pt idx="24566">
                  <c:v>32270</c:v>
                </c:pt>
                <c:pt idx="24567">
                  <c:v>32271</c:v>
                </c:pt>
                <c:pt idx="24568">
                  <c:v>32272</c:v>
                </c:pt>
                <c:pt idx="24569">
                  <c:v>32273</c:v>
                </c:pt>
                <c:pt idx="24570">
                  <c:v>32274</c:v>
                </c:pt>
                <c:pt idx="24571">
                  <c:v>32275</c:v>
                </c:pt>
                <c:pt idx="24572">
                  <c:v>32276</c:v>
                </c:pt>
                <c:pt idx="24573">
                  <c:v>32277</c:v>
                </c:pt>
                <c:pt idx="24574">
                  <c:v>32278</c:v>
                </c:pt>
                <c:pt idx="24575">
                  <c:v>32279</c:v>
                </c:pt>
                <c:pt idx="24576">
                  <c:v>32280</c:v>
                </c:pt>
                <c:pt idx="24577">
                  <c:v>32281</c:v>
                </c:pt>
                <c:pt idx="24578">
                  <c:v>32282</c:v>
                </c:pt>
                <c:pt idx="24579">
                  <c:v>32283</c:v>
                </c:pt>
                <c:pt idx="24580">
                  <c:v>32284</c:v>
                </c:pt>
                <c:pt idx="24581">
                  <c:v>32285</c:v>
                </c:pt>
                <c:pt idx="24582">
                  <c:v>32286</c:v>
                </c:pt>
                <c:pt idx="24583">
                  <c:v>32287</c:v>
                </c:pt>
                <c:pt idx="24584">
                  <c:v>32288</c:v>
                </c:pt>
                <c:pt idx="24585">
                  <c:v>32289</c:v>
                </c:pt>
                <c:pt idx="24586">
                  <c:v>32290</c:v>
                </c:pt>
                <c:pt idx="24587">
                  <c:v>32291</c:v>
                </c:pt>
                <c:pt idx="24588">
                  <c:v>32292</c:v>
                </c:pt>
                <c:pt idx="24589">
                  <c:v>32293</c:v>
                </c:pt>
                <c:pt idx="24590">
                  <c:v>32294</c:v>
                </c:pt>
                <c:pt idx="24591">
                  <c:v>32295</c:v>
                </c:pt>
                <c:pt idx="24592">
                  <c:v>32296</c:v>
                </c:pt>
                <c:pt idx="24593">
                  <c:v>32297</c:v>
                </c:pt>
                <c:pt idx="24594">
                  <c:v>32298</c:v>
                </c:pt>
                <c:pt idx="24595">
                  <c:v>32299</c:v>
                </c:pt>
                <c:pt idx="24596">
                  <c:v>32300</c:v>
                </c:pt>
                <c:pt idx="24597">
                  <c:v>32301</c:v>
                </c:pt>
                <c:pt idx="24598">
                  <c:v>32302</c:v>
                </c:pt>
                <c:pt idx="24599">
                  <c:v>32303</c:v>
                </c:pt>
                <c:pt idx="24600">
                  <c:v>32304</c:v>
                </c:pt>
                <c:pt idx="24601">
                  <c:v>32305</c:v>
                </c:pt>
                <c:pt idx="24602">
                  <c:v>32306</c:v>
                </c:pt>
                <c:pt idx="24603">
                  <c:v>32307</c:v>
                </c:pt>
                <c:pt idx="24604">
                  <c:v>32308</c:v>
                </c:pt>
                <c:pt idx="24605">
                  <c:v>32309</c:v>
                </c:pt>
                <c:pt idx="24606">
                  <c:v>32310</c:v>
                </c:pt>
                <c:pt idx="24607">
                  <c:v>32311</c:v>
                </c:pt>
                <c:pt idx="24608">
                  <c:v>32312</c:v>
                </c:pt>
                <c:pt idx="24609">
                  <c:v>32313</c:v>
                </c:pt>
                <c:pt idx="24610">
                  <c:v>32314</c:v>
                </c:pt>
                <c:pt idx="24611">
                  <c:v>32315</c:v>
                </c:pt>
                <c:pt idx="24612">
                  <c:v>32316</c:v>
                </c:pt>
                <c:pt idx="24613">
                  <c:v>32317</c:v>
                </c:pt>
                <c:pt idx="24614">
                  <c:v>32318</c:v>
                </c:pt>
                <c:pt idx="24615">
                  <c:v>32319</c:v>
                </c:pt>
                <c:pt idx="24616">
                  <c:v>32320</c:v>
                </c:pt>
                <c:pt idx="24617">
                  <c:v>32321</c:v>
                </c:pt>
                <c:pt idx="24618">
                  <c:v>32322</c:v>
                </c:pt>
                <c:pt idx="24619">
                  <c:v>32323</c:v>
                </c:pt>
                <c:pt idx="24620">
                  <c:v>32324</c:v>
                </c:pt>
                <c:pt idx="24621">
                  <c:v>32325</c:v>
                </c:pt>
                <c:pt idx="24622">
                  <c:v>32326</c:v>
                </c:pt>
                <c:pt idx="24623">
                  <c:v>32327</c:v>
                </c:pt>
                <c:pt idx="24624">
                  <c:v>32328</c:v>
                </c:pt>
                <c:pt idx="24625">
                  <c:v>32329</c:v>
                </c:pt>
                <c:pt idx="24626">
                  <c:v>32330</c:v>
                </c:pt>
                <c:pt idx="24627">
                  <c:v>32331</c:v>
                </c:pt>
                <c:pt idx="24628">
                  <c:v>32332</c:v>
                </c:pt>
                <c:pt idx="24629">
                  <c:v>32333</c:v>
                </c:pt>
                <c:pt idx="24630">
                  <c:v>32334</c:v>
                </c:pt>
                <c:pt idx="24631">
                  <c:v>32335</c:v>
                </c:pt>
                <c:pt idx="24632">
                  <c:v>32336</c:v>
                </c:pt>
                <c:pt idx="24633">
                  <c:v>32337</c:v>
                </c:pt>
                <c:pt idx="24634">
                  <c:v>32338</c:v>
                </c:pt>
                <c:pt idx="24635">
                  <c:v>32339</c:v>
                </c:pt>
                <c:pt idx="24636">
                  <c:v>32340</c:v>
                </c:pt>
                <c:pt idx="24637">
                  <c:v>32341</c:v>
                </c:pt>
                <c:pt idx="24638">
                  <c:v>32342</c:v>
                </c:pt>
                <c:pt idx="24639">
                  <c:v>32343</c:v>
                </c:pt>
                <c:pt idx="24640">
                  <c:v>32344</c:v>
                </c:pt>
                <c:pt idx="24641">
                  <c:v>32345</c:v>
                </c:pt>
                <c:pt idx="24642">
                  <c:v>32346</c:v>
                </c:pt>
                <c:pt idx="24643">
                  <c:v>32347</c:v>
                </c:pt>
                <c:pt idx="24644">
                  <c:v>32348</c:v>
                </c:pt>
                <c:pt idx="24645">
                  <c:v>32349</c:v>
                </c:pt>
                <c:pt idx="24646">
                  <c:v>32350</c:v>
                </c:pt>
                <c:pt idx="24647">
                  <c:v>32351</c:v>
                </c:pt>
                <c:pt idx="24648">
                  <c:v>32352</c:v>
                </c:pt>
                <c:pt idx="24649">
                  <c:v>32353</c:v>
                </c:pt>
                <c:pt idx="24650">
                  <c:v>32354</c:v>
                </c:pt>
                <c:pt idx="24651">
                  <c:v>32355</c:v>
                </c:pt>
                <c:pt idx="24652">
                  <c:v>32356</c:v>
                </c:pt>
                <c:pt idx="24653">
                  <c:v>32357</c:v>
                </c:pt>
                <c:pt idx="24654">
                  <c:v>32358</c:v>
                </c:pt>
                <c:pt idx="24655">
                  <c:v>32359</c:v>
                </c:pt>
                <c:pt idx="24656">
                  <c:v>32360</c:v>
                </c:pt>
                <c:pt idx="24657">
                  <c:v>32361</c:v>
                </c:pt>
                <c:pt idx="24658">
                  <c:v>32362</c:v>
                </c:pt>
                <c:pt idx="24659">
                  <c:v>32363</c:v>
                </c:pt>
                <c:pt idx="24660">
                  <c:v>32364</c:v>
                </c:pt>
                <c:pt idx="24661">
                  <c:v>32365</c:v>
                </c:pt>
                <c:pt idx="24662">
                  <c:v>32366</c:v>
                </c:pt>
                <c:pt idx="24663">
                  <c:v>32367</c:v>
                </c:pt>
                <c:pt idx="24664">
                  <c:v>32368</c:v>
                </c:pt>
                <c:pt idx="24665">
                  <c:v>32369</c:v>
                </c:pt>
                <c:pt idx="24666">
                  <c:v>32370</c:v>
                </c:pt>
                <c:pt idx="24667">
                  <c:v>32371</c:v>
                </c:pt>
                <c:pt idx="24668">
                  <c:v>32372</c:v>
                </c:pt>
                <c:pt idx="24669">
                  <c:v>32373</c:v>
                </c:pt>
                <c:pt idx="24670">
                  <c:v>32374</c:v>
                </c:pt>
                <c:pt idx="24671">
                  <c:v>32375</c:v>
                </c:pt>
                <c:pt idx="24672">
                  <c:v>32376</c:v>
                </c:pt>
                <c:pt idx="24673">
                  <c:v>32377</c:v>
                </c:pt>
                <c:pt idx="24674">
                  <c:v>32378</c:v>
                </c:pt>
                <c:pt idx="24675">
                  <c:v>32379</c:v>
                </c:pt>
                <c:pt idx="24676">
                  <c:v>32380</c:v>
                </c:pt>
                <c:pt idx="24677">
                  <c:v>32381</c:v>
                </c:pt>
                <c:pt idx="24678">
                  <c:v>32382</c:v>
                </c:pt>
                <c:pt idx="24679">
                  <c:v>32383</c:v>
                </c:pt>
                <c:pt idx="24680">
                  <c:v>32384</c:v>
                </c:pt>
                <c:pt idx="24681">
                  <c:v>32385</c:v>
                </c:pt>
                <c:pt idx="24682">
                  <c:v>32386</c:v>
                </c:pt>
                <c:pt idx="24683">
                  <c:v>32387</c:v>
                </c:pt>
                <c:pt idx="24684">
                  <c:v>32388</c:v>
                </c:pt>
                <c:pt idx="24685">
                  <c:v>32389</c:v>
                </c:pt>
                <c:pt idx="24686">
                  <c:v>32390</c:v>
                </c:pt>
                <c:pt idx="24687">
                  <c:v>32391</c:v>
                </c:pt>
                <c:pt idx="24688">
                  <c:v>32392</c:v>
                </c:pt>
                <c:pt idx="24689">
                  <c:v>32393</c:v>
                </c:pt>
                <c:pt idx="24690">
                  <c:v>32394</c:v>
                </c:pt>
                <c:pt idx="24691">
                  <c:v>32395</c:v>
                </c:pt>
                <c:pt idx="24692">
                  <c:v>32396</c:v>
                </c:pt>
                <c:pt idx="24693">
                  <c:v>32397</c:v>
                </c:pt>
                <c:pt idx="24694">
                  <c:v>32398</c:v>
                </c:pt>
                <c:pt idx="24695">
                  <c:v>32399</c:v>
                </c:pt>
                <c:pt idx="24696">
                  <c:v>32400</c:v>
                </c:pt>
                <c:pt idx="24697">
                  <c:v>32401</c:v>
                </c:pt>
                <c:pt idx="24698">
                  <c:v>32402</c:v>
                </c:pt>
                <c:pt idx="24699">
                  <c:v>32403</c:v>
                </c:pt>
                <c:pt idx="24700">
                  <c:v>32404</c:v>
                </c:pt>
                <c:pt idx="24701">
                  <c:v>32405</c:v>
                </c:pt>
                <c:pt idx="24702">
                  <c:v>32406</c:v>
                </c:pt>
                <c:pt idx="24703">
                  <c:v>32407</c:v>
                </c:pt>
                <c:pt idx="24704">
                  <c:v>32408</c:v>
                </c:pt>
                <c:pt idx="24705">
                  <c:v>32409</c:v>
                </c:pt>
                <c:pt idx="24706">
                  <c:v>32410</c:v>
                </c:pt>
                <c:pt idx="24707">
                  <c:v>32411</c:v>
                </c:pt>
                <c:pt idx="24708">
                  <c:v>32412</c:v>
                </c:pt>
                <c:pt idx="24709">
                  <c:v>32413</c:v>
                </c:pt>
                <c:pt idx="24710">
                  <c:v>32414</c:v>
                </c:pt>
                <c:pt idx="24711">
                  <c:v>32415</c:v>
                </c:pt>
                <c:pt idx="24712">
                  <c:v>32416</c:v>
                </c:pt>
                <c:pt idx="24713">
                  <c:v>32417</c:v>
                </c:pt>
                <c:pt idx="24714">
                  <c:v>32418</c:v>
                </c:pt>
                <c:pt idx="24715">
                  <c:v>32419</c:v>
                </c:pt>
                <c:pt idx="24716">
                  <c:v>32420</c:v>
                </c:pt>
                <c:pt idx="24717">
                  <c:v>32421</c:v>
                </c:pt>
                <c:pt idx="24718">
                  <c:v>32422</c:v>
                </c:pt>
                <c:pt idx="24719">
                  <c:v>32423</c:v>
                </c:pt>
                <c:pt idx="24720">
                  <c:v>32424</c:v>
                </c:pt>
                <c:pt idx="24721">
                  <c:v>32425</c:v>
                </c:pt>
                <c:pt idx="24722">
                  <c:v>32426</c:v>
                </c:pt>
                <c:pt idx="24723">
                  <c:v>32427</c:v>
                </c:pt>
                <c:pt idx="24724">
                  <c:v>32428</c:v>
                </c:pt>
                <c:pt idx="24725">
                  <c:v>32429</c:v>
                </c:pt>
                <c:pt idx="24726">
                  <c:v>32430</c:v>
                </c:pt>
                <c:pt idx="24727">
                  <c:v>32431</c:v>
                </c:pt>
                <c:pt idx="24728">
                  <c:v>32432</c:v>
                </c:pt>
                <c:pt idx="24729">
                  <c:v>32433</c:v>
                </c:pt>
                <c:pt idx="24730">
                  <c:v>32434</c:v>
                </c:pt>
                <c:pt idx="24731">
                  <c:v>32435</c:v>
                </c:pt>
                <c:pt idx="24732">
                  <c:v>32436</c:v>
                </c:pt>
                <c:pt idx="24733">
                  <c:v>32437</c:v>
                </c:pt>
                <c:pt idx="24734">
                  <c:v>32438</c:v>
                </c:pt>
                <c:pt idx="24735">
                  <c:v>32439</c:v>
                </c:pt>
                <c:pt idx="24736">
                  <c:v>32440</c:v>
                </c:pt>
                <c:pt idx="24737">
                  <c:v>32441</c:v>
                </c:pt>
                <c:pt idx="24738">
                  <c:v>32442</c:v>
                </c:pt>
                <c:pt idx="24739">
                  <c:v>32443</c:v>
                </c:pt>
                <c:pt idx="24740">
                  <c:v>32444</c:v>
                </c:pt>
                <c:pt idx="24741">
                  <c:v>32445</c:v>
                </c:pt>
                <c:pt idx="24742">
                  <c:v>32446</c:v>
                </c:pt>
                <c:pt idx="24743">
                  <c:v>32447</c:v>
                </c:pt>
                <c:pt idx="24744">
                  <c:v>32448</c:v>
                </c:pt>
                <c:pt idx="24745">
                  <c:v>32449</c:v>
                </c:pt>
                <c:pt idx="24746">
                  <c:v>32450</c:v>
                </c:pt>
                <c:pt idx="24747">
                  <c:v>32451</c:v>
                </c:pt>
                <c:pt idx="24748">
                  <c:v>32452</c:v>
                </c:pt>
                <c:pt idx="24749">
                  <c:v>32453</c:v>
                </c:pt>
                <c:pt idx="24750">
                  <c:v>32454</c:v>
                </c:pt>
                <c:pt idx="24751">
                  <c:v>32455</c:v>
                </c:pt>
                <c:pt idx="24752">
                  <c:v>32456</c:v>
                </c:pt>
                <c:pt idx="24753">
                  <c:v>32457</c:v>
                </c:pt>
                <c:pt idx="24754">
                  <c:v>32458</c:v>
                </c:pt>
                <c:pt idx="24755">
                  <c:v>32459</c:v>
                </c:pt>
                <c:pt idx="24756">
                  <c:v>32460</c:v>
                </c:pt>
                <c:pt idx="24757">
                  <c:v>32461</c:v>
                </c:pt>
                <c:pt idx="24758">
                  <c:v>32462</c:v>
                </c:pt>
                <c:pt idx="24759">
                  <c:v>32463</c:v>
                </c:pt>
                <c:pt idx="24760">
                  <c:v>32464</c:v>
                </c:pt>
                <c:pt idx="24761">
                  <c:v>32465</c:v>
                </c:pt>
                <c:pt idx="24762">
                  <c:v>32466</c:v>
                </c:pt>
                <c:pt idx="24763">
                  <c:v>32467</c:v>
                </c:pt>
                <c:pt idx="24764">
                  <c:v>32468</c:v>
                </c:pt>
                <c:pt idx="24765">
                  <c:v>32469</c:v>
                </c:pt>
                <c:pt idx="24766">
                  <c:v>32470</c:v>
                </c:pt>
                <c:pt idx="24767">
                  <c:v>32471</c:v>
                </c:pt>
                <c:pt idx="24768">
                  <c:v>32472</c:v>
                </c:pt>
                <c:pt idx="24769">
                  <c:v>32473</c:v>
                </c:pt>
                <c:pt idx="24770">
                  <c:v>32474</c:v>
                </c:pt>
                <c:pt idx="24771">
                  <c:v>32475</c:v>
                </c:pt>
                <c:pt idx="24772">
                  <c:v>32476</c:v>
                </c:pt>
                <c:pt idx="24773">
                  <c:v>32477</c:v>
                </c:pt>
                <c:pt idx="24774">
                  <c:v>32478</c:v>
                </c:pt>
                <c:pt idx="24775">
                  <c:v>32479</c:v>
                </c:pt>
                <c:pt idx="24776">
                  <c:v>32480</c:v>
                </c:pt>
                <c:pt idx="24777">
                  <c:v>32481</c:v>
                </c:pt>
                <c:pt idx="24778">
                  <c:v>32482</c:v>
                </c:pt>
                <c:pt idx="24779">
                  <c:v>32483</c:v>
                </c:pt>
                <c:pt idx="24780">
                  <c:v>32484</c:v>
                </c:pt>
                <c:pt idx="24781">
                  <c:v>32485</c:v>
                </c:pt>
                <c:pt idx="24782">
                  <c:v>32486</c:v>
                </c:pt>
                <c:pt idx="24783">
                  <c:v>32487</c:v>
                </c:pt>
                <c:pt idx="24784">
                  <c:v>32488</c:v>
                </c:pt>
                <c:pt idx="24785">
                  <c:v>32489</c:v>
                </c:pt>
                <c:pt idx="24786">
                  <c:v>32490</c:v>
                </c:pt>
                <c:pt idx="24787">
                  <c:v>32491</c:v>
                </c:pt>
                <c:pt idx="24788">
                  <c:v>32492</c:v>
                </c:pt>
                <c:pt idx="24789">
                  <c:v>32493</c:v>
                </c:pt>
                <c:pt idx="24790">
                  <c:v>32494</c:v>
                </c:pt>
                <c:pt idx="24791">
                  <c:v>32495</c:v>
                </c:pt>
                <c:pt idx="24792">
                  <c:v>32496</c:v>
                </c:pt>
                <c:pt idx="24793">
                  <c:v>32497</c:v>
                </c:pt>
                <c:pt idx="24794">
                  <c:v>32498</c:v>
                </c:pt>
                <c:pt idx="24795">
                  <c:v>32499</c:v>
                </c:pt>
                <c:pt idx="24796">
                  <c:v>32500</c:v>
                </c:pt>
                <c:pt idx="24797">
                  <c:v>32501</c:v>
                </c:pt>
                <c:pt idx="24798">
                  <c:v>32502</c:v>
                </c:pt>
                <c:pt idx="24799">
                  <c:v>32503</c:v>
                </c:pt>
                <c:pt idx="24800">
                  <c:v>32504</c:v>
                </c:pt>
                <c:pt idx="24801">
                  <c:v>32505</c:v>
                </c:pt>
                <c:pt idx="24802">
                  <c:v>32506</c:v>
                </c:pt>
                <c:pt idx="24803">
                  <c:v>32507</c:v>
                </c:pt>
                <c:pt idx="24804">
                  <c:v>32508</c:v>
                </c:pt>
                <c:pt idx="24805">
                  <c:v>32509</c:v>
                </c:pt>
                <c:pt idx="24806">
                  <c:v>32510</c:v>
                </c:pt>
                <c:pt idx="24807">
                  <c:v>32511</c:v>
                </c:pt>
                <c:pt idx="24808">
                  <c:v>32512</c:v>
                </c:pt>
                <c:pt idx="24809">
                  <c:v>32513</c:v>
                </c:pt>
                <c:pt idx="24810">
                  <c:v>32514</c:v>
                </c:pt>
                <c:pt idx="24811">
                  <c:v>32515</c:v>
                </c:pt>
                <c:pt idx="24812">
                  <c:v>32516</c:v>
                </c:pt>
                <c:pt idx="24813">
                  <c:v>32517</c:v>
                </c:pt>
                <c:pt idx="24814">
                  <c:v>32518</c:v>
                </c:pt>
                <c:pt idx="24815">
                  <c:v>32519</c:v>
                </c:pt>
                <c:pt idx="24816">
                  <c:v>32520</c:v>
                </c:pt>
                <c:pt idx="24817">
                  <c:v>32521</c:v>
                </c:pt>
                <c:pt idx="24818">
                  <c:v>32522</c:v>
                </c:pt>
                <c:pt idx="24819">
                  <c:v>32523</c:v>
                </c:pt>
                <c:pt idx="24820">
                  <c:v>32524</c:v>
                </c:pt>
                <c:pt idx="24821">
                  <c:v>32525</c:v>
                </c:pt>
                <c:pt idx="24822">
                  <c:v>32526</c:v>
                </c:pt>
                <c:pt idx="24823">
                  <c:v>32527</c:v>
                </c:pt>
                <c:pt idx="24824">
                  <c:v>32528</c:v>
                </c:pt>
                <c:pt idx="24825">
                  <c:v>32529</c:v>
                </c:pt>
                <c:pt idx="24826">
                  <c:v>32530</c:v>
                </c:pt>
                <c:pt idx="24827">
                  <c:v>32531</c:v>
                </c:pt>
                <c:pt idx="24828">
                  <c:v>32532</c:v>
                </c:pt>
                <c:pt idx="24829">
                  <c:v>32533</c:v>
                </c:pt>
                <c:pt idx="24830">
                  <c:v>32534</c:v>
                </c:pt>
                <c:pt idx="24831">
                  <c:v>32535</c:v>
                </c:pt>
                <c:pt idx="24832">
                  <c:v>32536</c:v>
                </c:pt>
                <c:pt idx="24833">
                  <c:v>32537</c:v>
                </c:pt>
                <c:pt idx="24834">
                  <c:v>32538</c:v>
                </c:pt>
                <c:pt idx="24835">
                  <c:v>32539</c:v>
                </c:pt>
                <c:pt idx="24836">
                  <c:v>32540</c:v>
                </c:pt>
                <c:pt idx="24837">
                  <c:v>32541</c:v>
                </c:pt>
                <c:pt idx="24838">
                  <c:v>32542</c:v>
                </c:pt>
                <c:pt idx="24839">
                  <c:v>32543</c:v>
                </c:pt>
                <c:pt idx="24840">
                  <c:v>32544</c:v>
                </c:pt>
                <c:pt idx="24841">
                  <c:v>32545</c:v>
                </c:pt>
                <c:pt idx="24842">
                  <c:v>32546</c:v>
                </c:pt>
                <c:pt idx="24843">
                  <c:v>32547</c:v>
                </c:pt>
                <c:pt idx="24844">
                  <c:v>32548</c:v>
                </c:pt>
                <c:pt idx="24845">
                  <c:v>32549</c:v>
                </c:pt>
                <c:pt idx="24846">
                  <c:v>32550</c:v>
                </c:pt>
                <c:pt idx="24847">
                  <c:v>32551</c:v>
                </c:pt>
                <c:pt idx="24848">
                  <c:v>32552</c:v>
                </c:pt>
                <c:pt idx="24849">
                  <c:v>32553</c:v>
                </c:pt>
                <c:pt idx="24850">
                  <c:v>32554</c:v>
                </c:pt>
                <c:pt idx="24851">
                  <c:v>32555</c:v>
                </c:pt>
                <c:pt idx="24852">
                  <c:v>32556</c:v>
                </c:pt>
                <c:pt idx="24853">
                  <c:v>32557</c:v>
                </c:pt>
                <c:pt idx="24854">
                  <c:v>32558</c:v>
                </c:pt>
                <c:pt idx="24855">
                  <c:v>32559</c:v>
                </c:pt>
                <c:pt idx="24856">
                  <c:v>32560</c:v>
                </c:pt>
                <c:pt idx="24857">
                  <c:v>32561</c:v>
                </c:pt>
                <c:pt idx="24858">
                  <c:v>32562</c:v>
                </c:pt>
                <c:pt idx="24859">
                  <c:v>32563</c:v>
                </c:pt>
                <c:pt idx="24860">
                  <c:v>32564</c:v>
                </c:pt>
                <c:pt idx="24861">
                  <c:v>32565</c:v>
                </c:pt>
                <c:pt idx="24862">
                  <c:v>32566</c:v>
                </c:pt>
                <c:pt idx="24863">
                  <c:v>32567</c:v>
                </c:pt>
                <c:pt idx="24864">
                  <c:v>32568</c:v>
                </c:pt>
                <c:pt idx="24865">
                  <c:v>32569</c:v>
                </c:pt>
                <c:pt idx="24866">
                  <c:v>32570</c:v>
                </c:pt>
                <c:pt idx="24867">
                  <c:v>32571</c:v>
                </c:pt>
                <c:pt idx="24868">
                  <c:v>32572</c:v>
                </c:pt>
                <c:pt idx="24869">
                  <c:v>32573</c:v>
                </c:pt>
                <c:pt idx="24870">
                  <c:v>32574</c:v>
                </c:pt>
                <c:pt idx="24871">
                  <c:v>32575</c:v>
                </c:pt>
                <c:pt idx="24872">
                  <c:v>32576</c:v>
                </c:pt>
                <c:pt idx="24873">
                  <c:v>32577</c:v>
                </c:pt>
                <c:pt idx="24874">
                  <c:v>32578</c:v>
                </c:pt>
                <c:pt idx="24875">
                  <c:v>32579</c:v>
                </c:pt>
                <c:pt idx="24876">
                  <c:v>32580</c:v>
                </c:pt>
                <c:pt idx="24877">
                  <c:v>32581</c:v>
                </c:pt>
                <c:pt idx="24878">
                  <c:v>32582</c:v>
                </c:pt>
                <c:pt idx="24879">
                  <c:v>32583</c:v>
                </c:pt>
                <c:pt idx="24880">
                  <c:v>32584</c:v>
                </c:pt>
                <c:pt idx="24881">
                  <c:v>32585</c:v>
                </c:pt>
                <c:pt idx="24882">
                  <c:v>32586</c:v>
                </c:pt>
                <c:pt idx="24883">
                  <c:v>32587</c:v>
                </c:pt>
                <c:pt idx="24884">
                  <c:v>32588</c:v>
                </c:pt>
                <c:pt idx="24885">
                  <c:v>32589</c:v>
                </c:pt>
                <c:pt idx="24886">
                  <c:v>32590</c:v>
                </c:pt>
                <c:pt idx="24887">
                  <c:v>32591</c:v>
                </c:pt>
                <c:pt idx="24888">
                  <c:v>32592</c:v>
                </c:pt>
                <c:pt idx="24889">
                  <c:v>32593</c:v>
                </c:pt>
                <c:pt idx="24890">
                  <c:v>32594</c:v>
                </c:pt>
                <c:pt idx="24891">
                  <c:v>32595</c:v>
                </c:pt>
                <c:pt idx="24892">
                  <c:v>32596</c:v>
                </c:pt>
                <c:pt idx="24893">
                  <c:v>32597</c:v>
                </c:pt>
                <c:pt idx="24894">
                  <c:v>32598</c:v>
                </c:pt>
                <c:pt idx="24895">
                  <c:v>32599</c:v>
                </c:pt>
                <c:pt idx="24896">
                  <c:v>32600</c:v>
                </c:pt>
                <c:pt idx="24897">
                  <c:v>32601</c:v>
                </c:pt>
                <c:pt idx="24898">
                  <c:v>32602</c:v>
                </c:pt>
                <c:pt idx="24899">
                  <c:v>32603</c:v>
                </c:pt>
                <c:pt idx="24900">
                  <c:v>32604</c:v>
                </c:pt>
                <c:pt idx="24901">
                  <c:v>32605</c:v>
                </c:pt>
                <c:pt idx="24902">
                  <c:v>32606</c:v>
                </c:pt>
                <c:pt idx="24903">
                  <c:v>32607</c:v>
                </c:pt>
                <c:pt idx="24904">
                  <c:v>32608</c:v>
                </c:pt>
                <c:pt idx="24905">
                  <c:v>32609</c:v>
                </c:pt>
                <c:pt idx="24906">
                  <c:v>32610</c:v>
                </c:pt>
                <c:pt idx="24907">
                  <c:v>32611</c:v>
                </c:pt>
                <c:pt idx="24908">
                  <c:v>32612</c:v>
                </c:pt>
                <c:pt idx="24909">
                  <c:v>32613</c:v>
                </c:pt>
                <c:pt idx="24910">
                  <c:v>32614</c:v>
                </c:pt>
                <c:pt idx="24911">
                  <c:v>32615</c:v>
                </c:pt>
                <c:pt idx="24912">
                  <c:v>32616</c:v>
                </c:pt>
                <c:pt idx="24913">
                  <c:v>32617</c:v>
                </c:pt>
                <c:pt idx="24914">
                  <c:v>32618</c:v>
                </c:pt>
                <c:pt idx="24915">
                  <c:v>32619</c:v>
                </c:pt>
                <c:pt idx="24916">
                  <c:v>32620</c:v>
                </c:pt>
                <c:pt idx="24917">
                  <c:v>32621</c:v>
                </c:pt>
                <c:pt idx="24918">
                  <c:v>32622</c:v>
                </c:pt>
                <c:pt idx="24919">
                  <c:v>32623</c:v>
                </c:pt>
                <c:pt idx="24920">
                  <c:v>32624</c:v>
                </c:pt>
                <c:pt idx="24921">
                  <c:v>32625</c:v>
                </c:pt>
                <c:pt idx="24922">
                  <c:v>32626</c:v>
                </c:pt>
                <c:pt idx="24923">
                  <c:v>32627</c:v>
                </c:pt>
                <c:pt idx="24924">
                  <c:v>32628</c:v>
                </c:pt>
                <c:pt idx="24925">
                  <c:v>32629</c:v>
                </c:pt>
                <c:pt idx="24926">
                  <c:v>32630</c:v>
                </c:pt>
                <c:pt idx="24927">
                  <c:v>32631</c:v>
                </c:pt>
                <c:pt idx="24928">
                  <c:v>32632</c:v>
                </c:pt>
                <c:pt idx="24929">
                  <c:v>32633</c:v>
                </c:pt>
                <c:pt idx="24930">
                  <c:v>32634</c:v>
                </c:pt>
                <c:pt idx="24931">
                  <c:v>32635</c:v>
                </c:pt>
                <c:pt idx="24932">
                  <c:v>32636</c:v>
                </c:pt>
                <c:pt idx="24933">
                  <c:v>32637</c:v>
                </c:pt>
                <c:pt idx="24934">
                  <c:v>32638</c:v>
                </c:pt>
                <c:pt idx="24935">
                  <c:v>32639</c:v>
                </c:pt>
                <c:pt idx="24936">
                  <c:v>32640</c:v>
                </c:pt>
                <c:pt idx="24937">
                  <c:v>32641</c:v>
                </c:pt>
                <c:pt idx="24938">
                  <c:v>32642</c:v>
                </c:pt>
                <c:pt idx="24939">
                  <c:v>32643</c:v>
                </c:pt>
                <c:pt idx="24940">
                  <c:v>32644</c:v>
                </c:pt>
                <c:pt idx="24941">
                  <c:v>32645</c:v>
                </c:pt>
                <c:pt idx="24942">
                  <c:v>32646</c:v>
                </c:pt>
                <c:pt idx="24943">
                  <c:v>32647</c:v>
                </c:pt>
                <c:pt idx="24944">
                  <c:v>32648</c:v>
                </c:pt>
                <c:pt idx="24945">
                  <c:v>32649</c:v>
                </c:pt>
                <c:pt idx="24946">
                  <c:v>32650</c:v>
                </c:pt>
                <c:pt idx="24947">
                  <c:v>32651</c:v>
                </c:pt>
                <c:pt idx="24948">
                  <c:v>32652</c:v>
                </c:pt>
                <c:pt idx="24949">
                  <c:v>32653</c:v>
                </c:pt>
                <c:pt idx="24950">
                  <c:v>32654</c:v>
                </c:pt>
                <c:pt idx="24951">
                  <c:v>32655</c:v>
                </c:pt>
                <c:pt idx="24952">
                  <c:v>32656</c:v>
                </c:pt>
                <c:pt idx="24953">
                  <c:v>32657</c:v>
                </c:pt>
                <c:pt idx="24954">
                  <c:v>32658</c:v>
                </c:pt>
                <c:pt idx="24955">
                  <c:v>32659</c:v>
                </c:pt>
                <c:pt idx="24956">
                  <c:v>32660</c:v>
                </c:pt>
                <c:pt idx="24957">
                  <c:v>32661</c:v>
                </c:pt>
                <c:pt idx="24958">
                  <c:v>32662</c:v>
                </c:pt>
                <c:pt idx="24959">
                  <c:v>32663</c:v>
                </c:pt>
                <c:pt idx="24960">
                  <c:v>32664</c:v>
                </c:pt>
                <c:pt idx="24961">
                  <c:v>32665</c:v>
                </c:pt>
                <c:pt idx="24962">
                  <c:v>32666</c:v>
                </c:pt>
                <c:pt idx="24963">
                  <c:v>32667</c:v>
                </c:pt>
                <c:pt idx="24964">
                  <c:v>32668</c:v>
                </c:pt>
                <c:pt idx="24965">
                  <c:v>32669</c:v>
                </c:pt>
                <c:pt idx="24966">
                  <c:v>32670</c:v>
                </c:pt>
                <c:pt idx="24967">
                  <c:v>32671</c:v>
                </c:pt>
                <c:pt idx="24968">
                  <c:v>32672</c:v>
                </c:pt>
                <c:pt idx="24969">
                  <c:v>32673</c:v>
                </c:pt>
                <c:pt idx="24970">
                  <c:v>32674</c:v>
                </c:pt>
                <c:pt idx="24971">
                  <c:v>32675</c:v>
                </c:pt>
                <c:pt idx="24972">
                  <c:v>32676</c:v>
                </c:pt>
                <c:pt idx="24973">
                  <c:v>32677</c:v>
                </c:pt>
                <c:pt idx="24974">
                  <c:v>32678</c:v>
                </c:pt>
                <c:pt idx="24975">
                  <c:v>32679</c:v>
                </c:pt>
                <c:pt idx="24976">
                  <c:v>32680</c:v>
                </c:pt>
                <c:pt idx="24977">
                  <c:v>32681</c:v>
                </c:pt>
                <c:pt idx="24978">
                  <c:v>32682</c:v>
                </c:pt>
                <c:pt idx="24979">
                  <c:v>32683</c:v>
                </c:pt>
                <c:pt idx="24980">
                  <c:v>32684</c:v>
                </c:pt>
                <c:pt idx="24981">
                  <c:v>32685</c:v>
                </c:pt>
                <c:pt idx="24982">
                  <c:v>32686</c:v>
                </c:pt>
                <c:pt idx="24983">
                  <c:v>32687</c:v>
                </c:pt>
                <c:pt idx="24984">
                  <c:v>32688</c:v>
                </c:pt>
                <c:pt idx="24985">
                  <c:v>32689</c:v>
                </c:pt>
                <c:pt idx="24986">
                  <c:v>32690</c:v>
                </c:pt>
                <c:pt idx="24987">
                  <c:v>32691</c:v>
                </c:pt>
                <c:pt idx="24988">
                  <c:v>32692</c:v>
                </c:pt>
                <c:pt idx="24989">
                  <c:v>32693</c:v>
                </c:pt>
                <c:pt idx="24990">
                  <c:v>32694</c:v>
                </c:pt>
                <c:pt idx="24991">
                  <c:v>32695</c:v>
                </c:pt>
                <c:pt idx="24992">
                  <c:v>32696</c:v>
                </c:pt>
                <c:pt idx="24993">
                  <c:v>32697</c:v>
                </c:pt>
                <c:pt idx="24994">
                  <c:v>32698</c:v>
                </c:pt>
                <c:pt idx="24995">
                  <c:v>32699</c:v>
                </c:pt>
                <c:pt idx="24996">
                  <c:v>32700</c:v>
                </c:pt>
                <c:pt idx="24997">
                  <c:v>32701</c:v>
                </c:pt>
                <c:pt idx="24998">
                  <c:v>32702</c:v>
                </c:pt>
                <c:pt idx="24999">
                  <c:v>32703</c:v>
                </c:pt>
                <c:pt idx="25000">
                  <c:v>32704</c:v>
                </c:pt>
                <c:pt idx="25001">
                  <c:v>32705</c:v>
                </c:pt>
                <c:pt idx="25002">
                  <c:v>32706</c:v>
                </c:pt>
                <c:pt idx="25003">
                  <c:v>32707</c:v>
                </c:pt>
                <c:pt idx="25004">
                  <c:v>32708</c:v>
                </c:pt>
                <c:pt idx="25005">
                  <c:v>32709</c:v>
                </c:pt>
                <c:pt idx="25006">
                  <c:v>32710</c:v>
                </c:pt>
                <c:pt idx="25007">
                  <c:v>32711</c:v>
                </c:pt>
                <c:pt idx="25008">
                  <c:v>32712</c:v>
                </c:pt>
                <c:pt idx="25009">
                  <c:v>32713</c:v>
                </c:pt>
                <c:pt idx="25010">
                  <c:v>32714</c:v>
                </c:pt>
                <c:pt idx="25011">
                  <c:v>32715</c:v>
                </c:pt>
                <c:pt idx="25012">
                  <c:v>32716</c:v>
                </c:pt>
                <c:pt idx="25013">
                  <c:v>32717</c:v>
                </c:pt>
                <c:pt idx="25014">
                  <c:v>32718</c:v>
                </c:pt>
                <c:pt idx="25015">
                  <c:v>32719</c:v>
                </c:pt>
                <c:pt idx="25016">
                  <c:v>32720</c:v>
                </c:pt>
                <c:pt idx="25017">
                  <c:v>32721</c:v>
                </c:pt>
                <c:pt idx="25018">
                  <c:v>32722</c:v>
                </c:pt>
                <c:pt idx="25019">
                  <c:v>32723</c:v>
                </c:pt>
                <c:pt idx="25020">
                  <c:v>32724</c:v>
                </c:pt>
                <c:pt idx="25021">
                  <c:v>32725</c:v>
                </c:pt>
                <c:pt idx="25022">
                  <c:v>32726</c:v>
                </c:pt>
                <c:pt idx="25023">
                  <c:v>32727</c:v>
                </c:pt>
                <c:pt idx="25024">
                  <c:v>32728</c:v>
                </c:pt>
                <c:pt idx="25025">
                  <c:v>32729</c:v>
                </c:pt>
                <c:pt idx="25026">
                  <c:v>32730</c:v>
                </c:pt>
                <c:pt idx="25027">
                  <c:v>32731</c:v>
                </c:pt>
                <c:pt idx="25028">
                  <c:v>32732</c:v>
                </c:pt>
                <c:pt idx="25029">
                  <c:v>32733</c:v>
                </c:pt>
                <c:pt idx="25030">
                  <c:v>32734</c:v>
                </c:pt>
                <c:pt idx="25031">
                  <c:v>32735</c:v>
                </c:pt>
                <c:pt idx="25032">
                  <c:v>32736</c:v>
                </c:pt>
                <c:pt idx="25033">
                  <c:v>32737</c:v>
                </c:pt>
                <c:pt idx="25034">
                  <c:v>32738</c:v>
                </c:pt>
                <c:pt idx="25035">
                  <c:v>32739</c:v>
                </c:pt>
                <c:pt idx="25036">
                  <c:v>32740</c:v>
                </c:pt>
                <c:pt idx="25037">
                  <c:v>32741</c:v>
                </c:pt>
                <c:pt idx="25038">
                  <c:v>32742</c:v>
                </c:pt>
                <c:pt idx="25039">
                  <c:v>32743</c:v>
                </c:pt>
                <c:pt idx="25040">
                  <c:v>32744</c:v>
                </c:pt>
                <c:pt idx="25041">
                  <c:v>32745</c:v>
                </c:pt>
                <c:pt idx="25042">
                  <c:v>32746</c:v>
                </c:pt>
                <c:pt idx="25043">
                  <c:v>32747</c:v>
                </c:pt>
                <c:pt idx="25044">
                  <c:v>32748</c:v>
                </c:pt>
                <c:pt idx="25045">
                  <c:v>32749</c:v>
                </c:pt>
                <c:pt idx="25046">
                  <c:v>32750</c:v>
                </c:pt>
                <c:pt idx="25047">
                  <c:v>32751</c:v>
                </c:pt>
                <c:pt idx="25048">
                  <c:v>32752</c:v>
                </c:pt>
                <c:pt idx="25049">
                  <c:v>32753</c:v>
                </c:pt>
                <c:pt idx="25050">
                  <c:v>32754</c:v>
                </c:pt>
                <c:pt idx="25051">
                  <c:v>32755</c:v>
                </c:pt>
                <c:pt idx="25052">
                  <c:v>32756</c:v>
                </c:pt>
                <c:pt idx="25053">
                  <c:v>32757</c:v>
                </c:pt>
                <c:pt idx="25054">
                  <c:v>32758</c:v>
                </c:pt>
                <c:pt idx="25055">
                  <c:v>32759</c:v>
                </c:pt>
                <c:pt idx="25056">
                  <c:v>32760</c:v>
                </c:pt>
                <c:pt idx="25057">
                  <c:v>32761</c:v>
                </c:pt>
                <c:pt idx="25058">
                  <c:v>32762</c:v>
                </c:pt>
                <c:pt idx="25059">
                  <c:v>32763</c:v>
                </c:pt>
                <c:pt idx="25060">
                  <c:v>32764</c:v>
                </c:pt>
                <c:pt idx="25061">
                  <c:v>32765</c:v>
                </c:pt>
                <c:pt idx="25062">
                  <c:v>32766</c:v>
                </c:pt>
                <c:pt idx="25063">
                  <c:v>32767</c:v>
                </c:pt>
                <c:pt idx="25064">
                  <c:v>32768</c:v>
                </c:pt>
                <c:pt idx="25065">
                  <c:v>32769</c:v>
                </c:pt>
                <c:pt idx="25066">
                  <c:v>32770</c:v>
                </c:pt>
                <c:pt idx="25067">
                  <c:v>32771</c:v>
                </c:pt>
                <c:pt idx="25068">
                  <c:v>32772</c:v>
                </c:pt>
                <c:pt idx="25069">
                  <c:v>32773</c:v>
                </c:pt>
                <c:pt idx="25070">
                  <c:v>32774</c:v>
                </c:pt>
                <c:pt idx="25071">
                  <c:v>32775</c:v>
                </c:pt>
                <c:pt idx="25072">
                  <c:v>32776</c:v>
                </c:pt>
                <c:pt idx="25073">
                  <c:v>32777</c:v>
                </c:pt>
                <c:pt idx="25074">
                  <c:v>32778</c:v>
                </c:pt>
                <c:pt idx="25075">
                  <c:v>32779</c:v>
                </c:pt>
                <c:pt idx="25076">
                  <c:v>32780</c:v>
                </c:pt>
                <c:pt idx="25077">
                  <c:v>32781</c:v>
                </c:pt>
                <c:pt idx="25078">
                  <c:v>32782</c:v>
                </c:pt>
                <c:pt idx="25079">
                  <c:v>32783</c:v>
                </c:pt>
                <c:pt idx="25080">
                  <c:v>32784</c:v>
                </c:pt>
                <c:pt idx="25081">
                  <c:v>32785</c:v>
                </c:pt>
                <c:pt idx="25082">
                  <c:v>32786</c:v>
                </c:pt>
                <c:pt idx="25083">
                  <c:v>32787</c:v>
                </c:pt>
                <c:pt idx="25084">
                  <c:v>32788</c:v>
                </c:pt>
                <c:pt idx="25085">
                  <c:v>32789</c:v>
                </c:pt>
                <c:pt idx="25086">
                  <c:v>32790</c:v>
                </c:pt>
                <c:pt idx="25087">
                  <c:v>32791</c:v>
                </c:pt>
                <c:pt idx="25088">
                  <c:v>32792</c:v>
                </c:pt>
                <c:pt idx="25089">
                  <c:v>32793</c:v>
                </c:pt>
                <c:pt idx="25090">
                  <c:v>32794</c:v>
                </c:pt>
                <c:pt idx="25091">
                  <c:v>32795</c:v>
                </c:pt>
                <c:pt idx="25092">
                  <c:v>32796</c:v>
                </c:pt>
                <c:pt idx="25093">
                  <c:v>32797</c:v>
                </c:pt>
                <c:pt idx="25094">
                  <c:v>32798</c:v>
                </c:pt>
                <c:pt idx="25095">
                  <c:v>32799</c:v>
                </c:pt>
                <c:pt idx="25096">
                  <c:v>32800</c:v>
                </c:pt>
                <c:pt idx="25097">
                  <c:v>32801</c:v>
                </c:pt>
                <c:pt idx="25098">
                  <c:v>32802</c:v>
                </c:pt>
                <c:pt idx="25099">
                  <c:v>32803</c:v>
                </c:pt>
                <c:pt idx="25100">
                  <c:v>32804</c:v>
                </c:pt>
                <c:pt idx="25101">
                  <c:v>32805</c:v>
                </c:pt>
                <c:pt idx="25102">
                  <c:v>32806</c:v>
                </c:pt>
                <c:pt idx="25103">
                  <c:v>32807</c:v>
                </c:pt>
                <c:pt idx="25104">
                  <c:v>32808</c:v>
                </c:pt>
                <c:pt idx="25105">
                  <c:v>32809</c:v>
                </c:pt>
                <c:pt idx="25106">
                  <c:v>32810</c:v>
                </c:pt>
                <c:pt idx="25107">
                  <c:v>32811</c:v>
                </c:pt>
                <c:pt idx="25108">
                  <c:v>32812</c:v>
                </c:pt>
                <c:pt idx="25109">
                  <c:v>32813</c:v>
                </c:pt>
                <c:pt idx="25110">
                  <c:v>32814</c:v>
                </c:pt>
                <c:pt idx="25111">
                  <c:v>32815</c:v>
                </c:pt>
                <c:pt idx="25112">
                  <c:v>32816</c:v>
                </c:pt>
                <c:pt idx="25113">
                  <c:v>32817</c:v>
                </c:pt>
                <c:pt idx="25114">
                  <c:v>32818</c:v>
                </c:pt>
                <c:pt idx="25115">
                  <c:v>32819</c:v>
                </c:pt>
                <c:pt idx="25116">
                  <c:v>32820</c:v>
                </c:pt>
                <c:pt idx="25117">
                  <c:v>32821</c:v>
                </c:pt>
                <c:pt idx="25118">
                  <c:v>32822</c:v>
                </c:pt>
                <c:pt idx="25119">
                  <c:v>32823</c:v>
                </c:pt>
                <c:pt idx="25120">
                  <c:v>32824</c:v>
                </c:pt>
                <c:pt idx="25121">
                  <c:v>32825</c:v>
                </c:pt>
                <c:pt idx="25122">
                  <c:v>32826</c:v>
                </c:pt>
                <c:pt idx="25123">
                  <c:v>32827</c:v>
                </c:pt>
                <c:pt idx="25124">
                  <c:v>32828</c:v>
                </c:pt>
                <c:pt idx="25125">
                  <c:v>32829</c:v>
                </c:pt>
                <c:pt idx="25126">
                  <c:v>32830</c:v>
                </c:pt>
                <c:pt idx="25127">
                  <c:v>32831</c:v>
                </c:pt>
                <c:pt idx="25128">
                  <c:v>32832</c:v>
                </c:pt>
                <c:pt idx="25129">
                  <c:v>32833</c:v>
                </c:pt>
                <c:pt idx="25130">
                  <c:v>32834</c:v>
                </c:pt>
                <c:pt idx="25131">
                  <c:v>32835</c:v>
                </c:pt>
                <c:pt idx="25132">
                  <c:v>32836</c:v>
                </c:pt>
                <c:pt idx="25133">
                  <c:v>32837</c:v>
                </c:pt>
                <c:pt idx="25134">
                  <c:v>32838</c:v>
                </c:pt>
                <c:pt idx="25135">
                  <c:v>32839</c:v>
                </c:pt>
                <c:pt idx="25136">
                  <c:v>32840</c:v>
                </c:pt>
                <c:pt idx="25137">
                  <c:v>32841</c:v>
                </c:pt>
                <c:pt idx="25138">
                  <c:v>32842</c:v>
                </c:pt>
                <c:pt idx="25139">
                  <c:v>32843</c:v>
                </c:pt>
                <c:pt idx="25140">
                  <c:v>32844</c:v>
                </c:pt>
                <c:pt idx="25141">
                  <c:v>32845</c:v>
                </c:pt>
                <c:pt idx="25142">
                  <c:v>32846</c:v>
                </c:pt>
                <c:pt idx="25143">
                  <c:v>32847</c:v>
                </c:pt>
                <c:pt idx="25144">
                  <c:v>32848</c:v>
                </c:pt>
                <c:pt idx="25145">
                  <c:v>32849</c:v>
                </c:pt>
                <c:pt idx="25146">
                  <c:v>32850</c:v>
                </c:pt>
                <c:pt idx="25147">
                  <c:v>32851</c:v>
                </c:pt>
                <c:pt idx="25148">
                  <c:v>32852</c:v>
                </c:pt>
                <c:pt idx="25149">
                  <c:v>32853</c:v>
                </c:pt>
                <c:pt idx="25150">
                  <c:v>32854</c:v>
                </c:pt>
                <c:pt idx="25151">
                  <c:v>32855</c:v>
                </c:pt>
                <c:pt idx="25152">
                  <c:v>32856</c:v>
                </c:pt>
                <c:pt idx="25153">
                  <c:v>32857</c:v>
                </c:pt>
                <c:pt idx="25154">
                  <c:v>32858</c:v>
                </c:pt>
                <c:pt idx="25155">
                  <c:v>32859</c:v>
                </c:pt>
                <c:pt idx="25156">
                  <c:v>32860</c:v>
                </c:pt>
                <c:pt idx="25157">
                  <c:v>32861</c:v>
                </c:pt>
                <c:pt idx="25158">
                  <c:v>32862</c:v>
                </c:pt>
                <c:pt idx="25159">
                  <c:v>32863</c:v>
                </c:pt>
                <c:pt idx="25160">
                  <c:v>32864</c:v>
                </c:pt>
                <c:pt idx="25161">
                  <c:v>32865</c:v>
                </c:pt>
                <c:pt idx="25162">
                  <c:v>32866</c:v>
                </c:pt>
                <c:pt idx="25163">
                  <c:v>32867</c:v>
                </c:pt>
                <c:pt idx="25164">
                  <c:v>32868</c:v>
                </c:pt>
                <c:pt idx="25165">
                  <c:v>32869</c:v>
                </c:pt>
                <c:pt idx="25166">
                  <c:v>32870</c:v>
                </c:pt>
                <c:pt idx="25167">
                  <c:v>32871</c:v>
                </c:pt>
                <c:pt idx="25168">
                  <c:v>32872</c:v>
                </c:pt>
                <c:pt idx="25169">
                  <c:v>32873</c:v>
                </c:pt>
                <c:pt idx="25170">
                  <c:v>32874</c:v>
                </c:pt>
                <c:pt idx="25171">
                  <c:v>32875</c:v>
                </c:pt>
                <c:pt idx="25172">
                  <c:v>32876</c:v>
                </c:pt>
                <c:pt idx="25173">
                  <c:v>32877</c:v>
                </c:pt>
                <c:pt idx="25174">
                  <c:v>32878</c:v>
                </c:pt>
                <c:pt idx="25175">
                  <c:v>32879</c:v>
                </c:pt>
                <c:pt idx="25176">
                  <c:v>32880</c:v>
                </c:pt>
                <c:pt idx="25177">
                  <c:v>32881</c:v>
                </c:pt>
                <c:pt idx="25178">
                  <c:v>32882</c:v>
                </c:pt>
                <c:pt idx="25179">
                  <c:v>32883</c:v>
                </c:pt>
                <c:pt idx="25180">
                  <c:v>32884</c:v>
                </c:pt>
                <c:pt idx="25181">
                  <c:v>32885</c:v>
                </c:pt>
                <c:pt idx="25182">
                  <c:v>32886</c:v>
                </c:pt>
                <c:pt idx="25183">
                  <c:v>32887</c:v>
                </c:pt>
                <c:pt idx="25184">
                  <c:v>32888</c:v>
                </c:pt>
                <c:pt idx="25185">
                  <c:v>32889</c:v>
                </c:pt>
                <c:pt idx="25186">
                  <c:v>32890</c:v>
                </c:pt>
                <c:pt idx="25187">
                  <c:v>32891</c:v>
                </c:pt>
                <c:pt idx="25188">
                  <c:v>32892</c:v>
                </c:pt>
                <c:pt idx="25189">
                  <c:v>32893</c:v>
                </c:pt>
                <c:pt idx="25190">
                  <c:v>32894</c:v>
                </c:pt>
                <c:pt idx="25191">
                  <c:v>32895</c:v>
                </c:pt>
                <c:pt idx="25192">
                  <c:v>32896</c:v>
                </c:pt>
                <c:pt idx="25193">
                  <c:v>32897</c:v>
                </c:pt>
                <c:pt idx="25194">
                  <c:v>32898</c:v>
                </c:pt>
                <c:pt idx="25195">
                  <c:v>32899</c:v>
                </c:pt>
                <c:pt idx="25196">
                  <c:v>32900</c:v>
                </c:pt>
                <c:pt idx="25197">
                  <c:v>32901</c:v>
                </c:pt>
                <c:pt idx="25198">
                  <c:v>32902</c:v>
                </c:pt>
                <c:pt idx="25199">
                  <c:v>32903</c:v>
                </c:pt>
                <c:pt idx="25200">
                  <c:v>32904</c:v>
                </c:pt>
                <c:pt idx="25201">
                  <c:v>32905</c:v>
                </c:pt>
                <c:pt idx="25202">
                  <c:v>32906</c:v>
                </c:pt>
                <c:pt idx="25203">
                  <c:v>32907</c:v>
                </c:pt>
                <c:pt idx="25204">
                  <c:v>32908</c:v>
                </c:pt>
                <c:pt idx="25205">
                  <c:v>32909</c:v>
                </c:pt>
                <c:pt idx="25206">
                  <c:v>32910</c:v>
                </c:pt>
                <c:pt idx="25207">
                  <c:v>32911</c:v>
                </c:pt>
                <c:pt idx="25208">
                  <c:v>32912</c:v>
                </c:pt>
                <c:pt idx="25209">
                  <c:v>32913</c:v>
                </c:pt>
                <c:pt idx="25210">
                  <c:v>32914</c:v>
                </c:pt>
                <c:pt idx="25211">
                  <c:v>32915</c:v>
                </c:pt>
                <c:pt idx="25212">
                  <c:v>32916</c:v>
                </c:pt>
                <c:pt idx="25213">
                  <c:v>32917</c:v>
                </c:pt>
                <c:pt idx="25214">
                  <c:v>32918</c:v>
                </c:pt>
                <c:pt idx="25215">
                  <c:v>32919</c:v>
                </c:pt>
                <c:pt idx="25216">
                  <c:v>32920</c:v>
                </c:pt>
                <c:pt idx="25217">
                  <c:v>32921</c:v>
                </c:pt>
                <c:pt idx="25218">
                  <c:v>32922</c:v>
                </c:pt>
                <c:pt idx="25219">
                  <c:v>32923</c:v>
                </c:pt>
                <c:pt idx="25220">
                  <c:v>32924</c:v>
                </c:pt>
                <c:pt idx="25221">
                  <c:v>32925</c:v>
                </c:pt>
                <c:pt idx="25222">
                  <c:v>32926</c:v>
                </c:pt>
                <c:pt idx="25223">
                  <c:v>32927</c:v>
                </c:pt>
                <c:pt idx="25224">
                  <c:v>32928</c:v>
                </c:pt>
                <c:pt idx="25225">
                  <c:v>32929</c:v>
                </c:pt>
                <c:pt idx="25226">
                  <c:v>32930</c:v>
                </c:pt>
                <c:pt idx="25227">
                  <c:v>32931</c:v>
                </c:pt>
                <c:pt idx="25228">
                  <c:v>32932</c:v>
                </c:pt>
                <c:pt idx="25229">
                  <c:v>32933</c:v>
                </c:pt>
                <c:pt idx="25230">
                  <c:v>32934</c:v>
                </c:pt>
                <c:pt idx="25231">
                  <c:v>32935</c:v>
                </c:pt>
                <c:pt idx="25232">
                  <c:v>32936</c:v>
                </c:pt>
                <c:pt idx="25233">
                  <c:v>32937</c:v>
                </c:pt>
                <c:pt idx="25234">
                  <c:v>32938</c:v>
                </c:pt>
                <c:pt idx="25235">
                  <c:v>32939</c:v>
                </c:pt>
                <c:pt idx="25236">
                  <c:v>32940</c:v>
                </c:pt>
                <c:pt idx="25237">
                  <c:v>32941</c:v>
                </c:pt>
                <c:pt idx="25238">
                  <c:v>32942</c:v>
                </c:pt>
                <c:pt idx="25239">
                  <c:v>32943</c:v>
                </c:pt>
                <c:pt idx="25240">
                  <c:v>32944</c:v>
                </c:pt>
                <c:pt idx="25241">
                  <c:v>32945</c:v>
                </c:pt>
                <c:pt idx="25242">
                  <c:v>32946</c:v>
                </c:pt>
                <c:pt idx="25243">
                  <c:v>32947</c:v>
                </c:pt>
                <c:pt idx="25244">
                  <c:v>32948</c:v>
                </c:pt>
                <c:pt idx="25245">
                  <c:v>32949</c:v>
                </c:pt>
                <c:pt idx="25246">
                  <c:v>32950</c:v>
                </c:pt>
                <c:pt idx="25247">
                  <c:v>32951</c:v>
                </c:pt>
                <c:pt idx="25248">
                  <c:v>32952</c:v>
                </c:pt>
                <c:pt idx="25249">
                  <c:v>32953</c:v>
                </c:pt>
                <c:pt idx="25250">
                  <c:v>32954</c:v>
                </c:pt>
                <c:pt idx="25251">
                  <c:v>32955</c:v>
                </c:pt>
                <c:pt idx="25252">
                  <c:v>32956</c:v>
                </c:pt>
                <c:pt idx="25253">
                  <c:v>32957</c:v>
                </c:pt>
                <c:pt idx="25254">
                  <c:v>32958</c:v>
                </c:pt>
                <c:pt idx="25255">
                  <c:v>32959</c:v>
                </c:pt>
                <c:pt idx="25256">
                  <c:v>32960</c:v>
                </c:pt>
                <c:pt idx="25257">
                  <c:v>32961</c:v>
                </c:pt>
                <c:pt idx="25258">
                  <c:v>32962</c:v>
                </c:pt>
                <c:pt idx="25259">
                  <c:v>32963</c:v>
                </c:pt>
                <c:pt idx="25260">
                  <c:v>32964</c:v>
                </c:pt>
                <c:pt idx="25261">
                  <c:v>32965</c:v>
                </c:pt>
                <c:pt idx="25262">
                  <c:v>32966</c:v>
                </c:pt>
                <c:pt idx="25263">
                  <c:v>32967</c:v>
                </c:pt>
                <c:pt idx="25264">
                  <c:v>32968</c:v>
                </c:pt>
                <c:pt idx="25265">
                  <c:v>32969</c:v>
                </c:pt>
                <c:pt idx="25266">
                  <c:v>32970</c:v>
                </c:pt>
                <c:pt idx="25267">
                  <c:v>32971</c:v>
                </c:pt>
                <c:pt idx="25268">
                  <c:v>32972</c:v>
                </c:pt>
                <c:pt idx="25269">
                  <c:v>32973</c:v>
                </c:pt>
                <c:pt idx="25270">
                  <c:v>32974</c:v>
                </c:pt>
                <c:pt idx="25271">
                  <c:v>32975</c:v>
                </c:pt>
                <c:pt idx="25272">
                  <c:v>32976</c:v>
                </c:pt>
                <c:pt idx="25273">
                  <c:v>32977</c:v>
                </c:pt>
                <c:pt idx="25274">
                  <c:v>32978</c:v>
                </c:pt>
                <c:pt idx="25275">
                  <c:v>32979</c:v>
                </c:pt>
                <c:pt idx="25276">
                  <c:v>32980</c:v>
                </c:pt>
                <c:pt idx="25277">
                  <c:v>32981</c:v>
                </c:pt>
                <c:pt idx="25278">
                  <c:v>32982</c:v>
                </c:pt>
                <c:pt idx="25279">
                  <c:v>32983</c:v>
                </c:pt>
                <c:pt idx="25280">
                  <c:v>32984</c:v>
                </c:pt>
                <c:pt idx="25281">
                  <c:v>32985</c:v>
                </c:pt>
                <c:pt idx="25282">
                  <c:v>32986</c:v>
                </c:pt>
                <c:pt idx="25283">
                  <c:v>32987</c:v>
                </c:pt>
                <c:pt idx="25284">
                  <c:v>32988</c:v>
                </c:pt>
                <c:pt idx="25285">
                  <c:v>32989</c:v>
                </c:pt>
                <c:pt idx="25286">
                  <c:v>32990</c:v>
                </c:pt>
                <c:pt idx="25287">
                  <c:v>32991</c:v>
                </c:pt>
                <c:pt idx="25288">
                  <c:v>32992</c:v>
                </c:pt>
                <c:pt idx="25289">
                  <c:v>32993</c:v>
                </c:pt>
                <c:pt idx="25290">
                  <c:v>32994</c:v>
                </c:pt>
                <c:pt idx="25291">
                  <c:v>32995</c:v>
                </c:pt>
                <c:pt idx="25292">
                  <c:v>32996</c:v>
                </c:pt>
                <c:pt idx="25293">
                  <c:v>32997</c:v>
                </c:pt>
                <c:pt idx="25294">
                  <c:v>32998</c:v>
                </c:pt>
                <c:pt idx="25295">
                  <c:v>32999</c:v>
                </c:pt>
                <c:pt idx="25296">
                  <c:v>33000</c:v>
                </c:pt>
                <c:pt idx="25297">
                  <c:v>33001</c:v>
                </c:pt>
                <c:pt idx="25298">
                  <c:v>33002</c:v>
                </c:pt>
                <c:pt idx="25299">
                  <c:v>33003</c:v>
                </c:pt>
                <c:pt idx="25300">
                  <c:v>33004</c:v>
                </c:pt>
                <c:pt idx="25301">
                  <c:v>33005</c:v>
                </c:pt>
                <c:pt idx="25302">
                  <c:v>33006</c:v>
                </c:pt>
                <c:pt idx="25303">
                  <c:v>33007</c:v>
                </c:pt>
                <c:pt idx="25304">
                  <c:v>33008</c:v>
                </c:pt>
                <c:pt idx="25305">
                  <c:v>33009</c:v>
                </c:pt>
                <c:pt idx="25306">
                  <c:v>33010</c:v>
                </c:pt>
                <c:pt idx="25307">
                  <c:v>33011</c:v>
                </c:pt>
                <c:pt idx="25308">
                  <c:v>33012</c:v>
                </c:pt>
                <c:pt idx="25309">
                  <c:v>33013</c:v>
                </c:pt>
                <c:pt idx="25310">
                  <c:v>33014</c:v>
                </c:pt>
                <c:pt idx="25311">
                  <c:v>33015</c:v>
                </c:pt>
                <c:pt idx="25312">
                  <c:v>33016</c:v>
                </c:pt>
                <c:pt idx="25313">
                  <c:v>33017</c:v>
                </c:pt>
                <c:pt idx="25314">
                  <c:v>33018</c:v>
                </c:pt>
                <c:pt idx="25315">
                  <c:v>33019</c:v>
                </c:pt>
                <c:pt idx="25316">
                  <c:v>33020</c:v>
                </c:pt>
                <c:pt idx="25317">
                  <c:v>33021</c:v>
                </c:pt>
                <c:pt idx="25318">
                  <c:v>33022</c:v>
                </c:pt>
                <c:pt idx="25319">
                  <c:v>33023</c:v>
                </c:pt>
                <c:pt idx="25320">
                  <c:v>33024</c:v>
                </c:pt>
                <c:pt idx="25321">
                  <c:v>33025</c:v>
                </c:pt>
                <c:pt idx="25322">
                  <c:v>33026</c:v>
                </c:pt>
                <c:pt idx="25323">
                  <c:v>33027</c:v>
                </c:pt>
                <c:pt idx="25324">
                  <c:v>33028</c:v>
                </c:pt>
                <c:pt idx="25325">
                  <c:v>33029</c:v>
                </c:pt>
                <c:pt idx="25326">
                  <c:v>33030</c:v>
                </c:pt>
                <c:pt idx="25327">
                  <c:v>33031</c:v>
                </c:pt>
                <c:pt idx="25328">
                  <c:v>33032</c:v>
                </c:pt>
                <c:pt idx="25329">
                  <c:v>33033</c:v>
                </c:pt>
                <c:pt idx="25330">
                  <c:v>33034</c:v>
                </c:pt>
                <c:pt idx="25331">
                  <c:v>33035</c:v>
                </c:pt>
                <c:pt idx="25332">
                  <c:v>33036</c:v>
                </c:pt>
                <c:pt idx="25333">
                  <c:v>33037</c:v>
                </c:pt>
                <c:pt idx="25334">
                  <c:v>33038</c:v>
                </c:pt>
                <c:pt idx="25335">
                  <c:v>33039</c:v>
                </c:pt>
                <c:pt idx="25336">
                  <c:v>33040</c:v>
                </c:pt>
                <c:pt idx="25337">
                  <c:v>33041</c:v>
                </c:pt>
                <c:pt idx="25338">
                  <c:v>33042</c:v>
                </c:pt>
                <c:pt idx="25339">
                  <c:v>33043</c:v>
                </c:pt>
                <c:pt idx="25340">
                  <c:v>33044</c:v>
                </c:pt>
                <c:pt idx="25341">
                  <c:v>33045</c:v>
                </c:pt>
                <c:pt idx="25342">
                  <c:v>33046</c:v>
                </c:pt>
                <c:pt idx="25343">
                  <c:v>33047</c:v>
                </c:pt>
                <c:pt idx="25344">
                  <c:v>33048</c:v>
                </c:pt>
                <c:pt idx="25345">
                  <c:v>33049</c:v>
                </c:pt>
                <c:pt idx="25346">
                  <c:v>33050</c:v>
                </c:pt>
                <c:pt idx="25347">
                  <c:v>33051</c:v>
                </c:pt>
                <c:pt idx="25348">
                  <c:v>33052</c:v>
                </c:pt>
                <c:pt idx="25349">
                  <c:v>33053</c:v>
                </c:pt>
                <c:pt idx="25350">
                  <c:v>33054</c:v>
                </c:pt>
                <c:pt idx="25351">
                  <c:v>33055</c:v>
                </c:pt>
                <c:pt idx="25352">
                  <c:v>33056</c:v>
                </c:pt>
                <c:pt idx="25353">
                  <c:v>33057</c:v>
                </c:pt>
                <c:pt idx="25354">
                  <c:v>33058</c:v>
                </c:pt>
                <c:pt idx="25355">
                  <c:v>33059</c:v>
                </c:pt>
                <c:pt idx="25356">
                  <c:v>33060</c:v>
                </c:pt>
                <c:pt idx="25357">
                  <c:v>33061</c:v>
                </c:pt>
                <c:pt idx="25358">
                  <c:v>33062</c:v>
                </c:pt>
                <c:pt idx="25359">
                  <c:v>33063</c:v>
                </c:pt>
                <c:pt idx="25360">
                  <c:v>33064</c:v>
                </c:pt>
                <c:pt idx="25361">
                  <c:v>33065</c:v>
                </c:pt>
                <c:pt idx="25362">
                  <c:v>33066</c:v>
                </c:pt>
                <c:pt idx="25363">
                  <c:v>33067</c:v>
                </c:pt>
                <c:pt idx="25364">
                  <c:v>33068</c:v>
                </c:pt>
                <c:pt idx="25365">
                  <c:v>33069</c:v>
                </c:pt>
                <c:pt idx="25366">
                  <c:v>33070</c:v>
                </c:pt>
                <c:pt idx="25367">
                  <c:v>33071</c:v>
                </c:pt>
                <c:pt idx="25368">
                  <c:v>33072</c:v>
                </c:pt>
                <c:pt idx="25369">
                  <c:v>33073</c:v>
                </c:pt>
                <c:pt idx="25370">
                  <c:v>33074</c:v>
                </c:pt>
                <c:pt idx="25371">
                  <c:v>33075</c:v>
                </c:pt>
                <c:pt idx="25372">
                  <c:v>33076</c:v>
                </c:pt>
                <c:pt idx="25373">
                  <c:v>33077</c:v>
                </c:pt>
                <c:pt idx="25374">
                  <c:v>33078</c:v>
                </c:pt>
                <c:pt idx="25375">
                  <c:v>33079</c:v>
                </c:pt>
                <c:pt idx="25376">
                  <c:v>33080</c:v>
                </c:pt>
                <c:pt idx="25377">
                  <c:v>33081</c:v>
                </c:pt>
                <c:pt idx="25378">
                  <c:v>33082</c:v>
                </c:pt>
                <c:pt idx="25379">
                  <c:v>33083</c:v>
                </c:pt>
                <c:pt idx="25380">
                  <c:v>33084</c:v>
                </c:pt>
                <c:pt idx="25381">
                  <c:v>33085</c:v>
                </c:pt>
                <c:pt idx="25382">
                  <c:v>33086</c:v>
                </c:pt>
                <c:pt idx="25383">
                  <c:v>33087</c:v>
                </c:pt>
                <c:pt idx="25384">
                  <c:v>33088</c:v>
                </c:pt>
                <c:pt idx="25385">
                  <c:v>33089</c:v>
                </c:pt>
                <c:pt idx="25386">
                  <c:v>33090</c:v>
                </c:pt>
                <c:pt idx="25387">
                  <c:v>33091</c:v>
                </c:pt>
                <c:pt idx="25388">
                  <c:v>33092</c:v>
                </c:pt>
                <c:pt idx="25389">
                  <c:v>33093</c:v>
                </c:pt>
                <c:pt idx="25390">
                  <c:v>33094</c:v>
                </c:pt>
                <c:pt idx="25391">
                  <c:v>33095</c:v>
                </c:pt>
                <c:pt idx="25392">
                  <c:v>33096</c:v>
                </c:pt>
                <c:pt idx="25393">
                  <c:v>33097</c:v>
                </c:pt>
                <c:pt idx="25394">
                  <c:v>33098</c:v>
                </c:pt>
                <c:pt idx="25395">
                  <c:v>33099</c:v>
                </c:pt>
                <c:pt idx="25396">
                  <c:v>33100</c:v>
                </c:pt>
                <c:pt idx="25397">
                  <c:v>33101</c:v>
                </c:pt>
                <c:pt idx="25398">
                  <c:v>33102</c:v>
                </c:pt>
                <c:pt idx="25399">
                  <c:v>33103</c:v>
                </c:pt>
                <c:pt idx="25400">
                  <c:v>33104</c:v>
                </c:pt>
                <c:pt idx="25401">
                  <c:v>33105</c:v>
                </c:pt>
                <c:pt idx="25402">
                  <c:v>33106</c:v>
                </c:pt>
                <c:pt idx="25403">
                  <c:v>33107</c:v>
                </c:pt>
                <c:pt idx="25404">
                  <c:v>33108</c:v>
                </c:pt>
                <c:pt idx="25405">
                  <c:v>33109</c:v>
                </c:pt>
                <c:pt idx="25406">
                  <c:v>33110</c:v>
                </c:pt>
                <c:pt idx="25407">
                  <c:v>33111</c:v>
                </c:pt>
                <c:pt idx="25408">
                  <c:v>33112</c:v>
                </c:pt>
                <c:pt idx="25409">
                  <c:v>33113</c:v>
                </c:pt>
                <c:pt idx="25410">
                  <c:v>33114</c:v>
                </c:pt>
                <c:pt idx="25411">
                  <c:v>33115</c:v>
                </c:pt>
                <c:pt idx="25412">
                  <c:v>33116</c:v>
                </c:pt>
                <c:pt idx="25413">
                  <c:v>33117</c:v>
                </c:pt>
                <c:pt idx="25414">
                  <c:v>33118</c:v>
                </c:pt>
                <c:pt idx="25415">
                  <c:v>33119</c:v>
                </c:pt>
                <c:pt idx="25416">
                  <c:v>33120</c:v>
                </c:pt>
                <c:pt idx="25417">
                  <c:v>33121</c:v>
                </c:pt>
                <c:pt idx="25418">
                  <c:v>33122</c:v>
                </c:pt>
                <c:pt idx="25419">
                  <c:v>33123</c:v>
                </c:pt>
                <c:pt idx="25420">
                  <c:v>33124</c:v>
                </c:pt>
                <c:pt idx="25421">
                  <c:v>33125</c:v>
                </c:pt>
                <c:pt idx="25422">
                  <c:v>33126</c:v>
                </c:pt>
                <c:pt idx="25423">
                  <c:v>33127</c:v>
                </c:pt>
                <c:pt idx="25424">
                  <c:v>33128</c:v>
                </c:pt>
                <c:pt idx="25425">
                  <c:v>33129</c:v>
                </c:pt>
                <c:pt idx="25426">
                  <c:v>33130</c:v>
                </c:pt>
                <c:pt idx="25427">
                  <c:v>33131</c:v>
                </c:pt>
                <c:pt idx="25428">
                  <c:v>33132</c:v>
                </c:pt>
                <c:pt idx="25429">
                  <c:v>33133</c:v>
                </c:pt>
                <c:pt idx="25430">
                  <c:v>33134</c:v>
                </c:pt>
                <c:pt idx="25431">
                  <c:v>33135</c:v>
                </c:pt>
                <c:pt idx="25432">
                  <c:v>33136</c:v>
                </c:pt>
                <c:pt idx="25433">
                  <c:v>33137</c:v>
                </c:pt>
                <c:pt idx="25434">
                  <c:v>33138</c:v>
                </c:pt>
                <c:pt idx="25435">
                  <c:v>33139</c:v>
                </c:pt>
                <c:pt idx="25436">
                  <c:v>33140</c:v>
                </c:pt>
                <c:pt idx="25437">
                  <c:v>33141</c:v>
                </c:pt>
                <c:pt idx="25438">
                  <c:v>33142</c:v>
                </c:pt>
                <c:pt idx="25439">
                  <c:v>33143</c:v>
                </c:pt>
                <c:pt idx="25440">
                  <c:v>33144</c:v>
                </c:pt>
                <c:pt idx="25441">
                  <c:v>33145</c:v>
                </c:pt>
                <c:pt idx="25442">
                  <c:v>33146</c:v>
                </c:pt>
                <c:pt idx="25443">
                  <c:v>33147</c:v>
                </c:pt>
                <c:pt idx="25444">
                  <c:v>33148</c:v>
                </c:pt>
                <c:pt idx="25445">
                  <c:v>33149</c:v>
                </c:pt>
                <c:pt idx="25446">
                  <c:v>33150</c:v>
                </c:pt>
                <c:pt idx="25447">
                  <c:v>33151</c:v>
                </c:pt>
                <c:pt idx="25448">
                  <c:v>33152</c:v>
                </c:pt>
                <c:pt idx="25449">
                  <c:v>33153</c:v>
                </c:pt>
                <c:pt idx="25450">
                  <c:v>33154</c:v>
                </c:pt>
                <c:pt idx="25451">
                  <c:v>33155</c:v>
                </c:pt>
                <c:pt idx="25452">
                  <c:v>33156</c:v>
                </c:pt>
                <c:pt idx="25453">
                  <c:v>33157</c:v>
                </c:pt>
                <c:pt idx="25454">
                  <c:v>33158</c:v>
                </c:pt>
                <c:pt idx="25455">
                  <c:v>33159</c:v>
                </c:pt>
                <c:pt idx="25456">
                  <c:v>33160</c:v>
                </c:pt>
                <c:pt idx="25457">
                  <c:v>33161</c:v>
                </c:pt>
                <c:pt idx="25458">
                  <c:v>33162</c:v>
                </c:pt>
                <c:pt idx="25459">
                  <c:v>33163</c:v>
                </c:pt>
                <c:pt idx="25460">
                  <c:v>33164</c:v>
                </c:pt>
                <c:pt idx="25461">
                  <c:v>33165</c:v>
                </c:pt>
                <c:pt idx="25462">
                  <c:v>33166</c:v>
                </c:pt>
                <c:pt idx="25463">
                  <c:v>33167</c:v>
                </c:pt>
                <c:pt idx="25464">
                  <c:v>33168</c:v>
                </c:pt>
                <c:pt idx="25465">
                  <c:v>33169</c:v>
                </c:pt>
                <c:pt idx="25466">
                  <c:v>33170</c:v>
                </c:pt>
                <c:pt idx="25467">
                  <c:v>33171</c:v>
                </c:pt>
                <c:pt idx="25468">
                  <c:v>33172</c:v>
                </c:pt>
                <c:pt idx="25469">
                  <c:v>33173</c:v>
                </c:pt>
                <c:pt idx="25470">
                  <c:v>33174</c:v>
                </c:pt>
                <c:pt idx="25471">
                  <c:v>33175</c:v>
                </c:pt>
                <c:pt idx="25472">
                  <c:v>33176</c:v>
                </c:pt>
                <c:pt idx="25473">
                  <c:v>33177</c:v>
                </c:pt>
                <c:pt idx="25474">
                  <c:v>33178</c:v>
                </c:pt>
                <c:pt idx="25475">
                  <c:v>33179</c:v>
                </c:pt>
                <c:pt idx="25476">
                  <c:v>33180</c:v>
                </c:pt>
                <c:pt idx="25477">
                  <c:v>33181</c:v>
                </c:pt>
                <c:pt idx="25478">
                  <c:v>33182</c:v>
                </c:pt>
                <c:pt idx="25479">
                  <c:v>33183</c:v>
                </c:pt>
                <c:pt idx="25480">
                  <c:v>33184</c:v>
                </c:pt>
                <c:pt idx="25481">
                  <c:v>33185</c:v>
                </c:pt>
                <c:pt idx="25482">
                  <c:v>33186</c:v>
                </c:pt>
                <c:pt idx="25483">
                  <c:v>33187</c:v>
                </c:pt>
                <c:pt idx="25484">
                  <c:v>33188</c:v>
                </c:pt>
                <c:pt idx="25485">
                  <c:v>33189</c:v>
                </c:pt>
                <c:pt idx="25486">
                  <c:v>33190</c:v>
                </c:pt>
                <c:pt idx="25487">
                  <c:v>33191</c:v>
                </c:pt>
                <c:pt idx="25488">
                  <c:v>33192</c:v>
                </c:pt>
                <c:pt idx="25489">
                  <c:v>33193</c:v>
                </c:pt>
                <c:pt idx="25490">
                  <c:v>33194</c:v>
                </c:pt>
                <c:pt idx="25491">
                  <c:v>33195</c:v>
                </c:pt>
                <c:pt idx="25492">
                  <c:v>33196</c:v>
                </c:pt>
                <c:pt idx="25493">
                  <c:v>33197</c:v>
                </c:pt>
                <c:pt idx="25494">
                  <c:v>33198</c:v>
                </c:pt>
                <c:pt idx="25495">
                  <c:v>33199</c:v>
                </c:pt>
                <c:pt idx="25496">
                  <c:v>33200</c:v>
                </c:pt>
                <c:pt idx="25497">
                  <c:v>33201</c:v>
                </c:pt>
                <c:pt idx="25498">
                  <c:v>33202</c:v>
                </c:pt>
                <c:pt idx="25499">
                  <c:v>33203</c:v>
                </c:pt>
                <c:pt idx="25500">
                  <c:v>33204</c:v>
                </c:pt>
                <c:pt idx="25501">
                  <c:v>33205</c:v>
                </c:pt>
                <c:pt idx="25502">
                  <c:v>33206</c:v>
                </c:pt>
                <c:pt idx="25503">
                  <c:v>33207</c:v>
                </c:pt>
                <c:pt idx="25504">
                  <c:v>33208</c:v>
                </c:pt>
                <c:pt idx="25505">
                  <c:v>33209</c:v>
                </c:pt>
                <c:pt idx="25506">
                  <c:v>33210</c:v>
                </c:pt>
                <c:pt idx="25507">
                  <c:v>33211</c:v>
                </c:pt>
                <c:pt idx="25508">
                  <c:v>33212</c:v>
                </c:pt>
                <c:pt idx="25509">
                  <c:v>33213</c:v>
                </c:pt>
                <c:pt idx="25510">
                  <c:v>33214</c:v>
                </c:pt>
                <c:pt idx="25511">
                  <c:v>33215</c:v>
                </c:pt>
                <c:pt idx="25512">
                  <c:v>33216</c:v>
                </c:pt>
                <c:pt idx="25513">
                  <c:v>33217</c:v>
                </c:pt>
                <c:pt idx="25514">
                  <c:v>33218</c:v>
                </c:pt>
                <c:pt idx="25515">
                  <c:v>33219</c:v>
                </c:pt>
                <c:pt idx="25516">
                  <c:v>33220</c:v>
                </c:pt>
                <c:pt idx="25517">
                  <c:v>33221</c:v>
                </c:pt>
                <c:pt idx="25518">
                  <c:v>33222</c:v>
                </c:pt>
                <c:pt idx="25519">
                  <c:v>33223</c:v>
                </c:pt>
                <c:pt idx="25520">
                  <c:v>33224</c:v>
                </c:pt>
                <c:pt idx="25521">
                  <c:v>33225</c:v>
                </c:pt>
                <c:pt idx="25522">
                  <c:v>33226</c:v>
                </c:pt>
                <c:pt idx="25523">
                  <c:v>33227</c:v>
                </c:pt>
                <c:pt idx="25524">
                  <c:v>33228</c:v>
                </c:pt>
                <c:pt idx="25525">
                  <c:v>33229</c:v>
                </c:pt>
                <c:pt idx="25526">
                  <c:v>33230</c:v>
                </c:pt>
                <c:pt idx="25527">
                  <c:v>33231</c:v>
                </c:pt>
                <c:pt idx="25528">
                  <c:v>33232</c:v>
                </c:pt>
                <c:pt idx="25529">
                  <c:v>33233</c:v>
                </c:pt>
                <c:pt idx="25530">
                  <c:v>33234</c:v>
                </c:pt>
                <c:pt idx="25531">
                  <c:v>33235</c:v>
                </c:pt>
                <c:pt idx="25532">
                  <c:v>33236</c:v>
                </c:pt>
                <c:pt idx="25533">
                  <c:v>33237</c:v>
                </c:pt>
                <c:pt idx="25534">
                  <c:v>33238</c:v>
                </c:pt>
                <c:pt idx="25535">
                  <c:v>33239</c:v>
                </c:pt>
                <c:pt idx="25536">
                  <c:v>33240</c:v>
                </c:pt>
                <c:pt idx="25537">
                  <c:v>33241</c:v>
                </c:pt>
                <c:pt idx="25538">
                  <c:v>33242</c:v>
                </c:pt>
                <c:pt idx="25539">
                  <c:v>33243</c:v>
                </c:pt>
                <c:pt idx="25540">
                  <c:v>33244</c:v>
                </c:pt>
                <c:pt idx="25541">
                  <c:v>33245</c:v>
                </c:pt>
                <c:pt idx="25542">
                  <c:v>33246</c:v>
                </c:pt>
                <c:pt idx="25543">
                  <c:v>33247</c:v>
                </c:pt>
                <c:pt idx="25544">
                  <c:v>33248</c:v>
                </c:pt>
                <c:pt idx="25545">
                  <c:v>33249</c:v>
                </c:pt>
                <c:pt idx="25546">
                  <c:v>33250</c:v>
                </c:pt>
                <c:pt idx="25547">
                  <c:v>33251</c:v>
                </c:pt>
                <c:pt idx="25548">
                  <c:v>33252</c:v>
                </c:pt>
                <c:pt idx="25549">
                  <c:v>33253</c:v>
                </c:pt>
                <c:pt idx="25550">
                  <c:v>33254</c:v>
                </c:pt>
                <c:pt idx="25551">
                  <c:v>33255</c:v>
                </c:pt>
                <c:pt idx="25552">
                  <c:v>33256</c:v>
                </c:pt>
                <c:pt idx="25553">
                  <c:v>33257</c:v>
                </c:pt>
                <c:pt idx="25554">
                  <c:v>33258</c:v>
                </c:pt>
                <c:pt idx="25555">
                  <c:v>33259</c:v>
                </c:pt>
                <c:pt idx="25556">
                  <c:v>33260</c:v>
                </c:pt>
                <c:pt idx="25557">
                  <c:v>33261</c:v>
                </c:pt>
                <c:pt idx="25558">
                  <c:v>33262</c:v>
                </c:pt>
                <c:pt idx="25559">
                  <c:v>33263</c:v>
                </c:pt>
                <c:pt idx="25560">
                  <c:v>33264</c:v>
                </c:pt>
                <c:pt idx="25561">
                  <c:v>33265</c:v>
                </c:pt>
                <c:pt idx="25562">
                  <c:v>33266</c:v>
                </c:pt>
                <c:pt idx="25563">
                  <c:v>33267</c:v>
                </c:pt>
                <c:pt idx="25564">
                  <c:v>33268</c:v>
                </c:pt>
                <c:pt idx="25565">
                  <c:v>33269</c:v>
                </c:pt>
                <c:pt idx="25566">
                  <c:v>33270</c:v>
                </c:pt>
                <c:pt idx="25567">
                  <c:v>33271</c:v>
                </c:pt>
                <c:pt idx="25568">
                  <c:v>33272</c:v>
                </c:pt>
                <c:pt idx="25569">
                  <c:v>33273</c:v>
                </c:pt>
                <c:pt idx="25570">
                  <c:v>33274</c:v>
                </c:pt>
                <c:pt idx="25571">
                  <c:v>33275</c:v>
                </c:pt>
                <c:pt idx="25572">
                  <c:v>33276</c:v>
                </c:pt>
                <c:pt idx="25573">
                  <c:v>33277</c:v>
                </c:pt>
                <c:pt idx="25574">
                  <c:v>33278</c:v>
                </c:pt>
                <c:pt idx="25575">
                  <c:v>33279</c:v>
                </c:pt>
                <c:pt idx="25576">
                  <c:v>33280</c:v>
                </c:pt>
                <c:pt idx="25577">
                  <c:v>33281</c:v>
                </c:pt>
                <c:pt idx="25578">
                  <c:v>33282</c:v>
                </c:pt>
                <c:pt idx="25579">
                  <c:v>33283</c:v>
                </c:pt>
                <c:pt idx="25580">
                  <c:v>33284</c:v>
                </c:pt>
                <c:pt idx="25581">
                  <c:v>33285</c:v>
                </c:pt>
                <c:pt idx="25582">
                  <c:v>33286</c:v>
                </c:pt>
                <c:pt idx="25583">
                  <c:v>33287</c:v>
                </c:pt>
                <c:pt idx="25584">
                  <c:v>33288</c:v>
                </c:pt>
                <c:pt idx="25585">
                  <c:v>33289</c:v>
                </c:pt>
                <c:pt idx="25586">
                  <c:v>33290</c:v>
                </c:pt>
                <c:pt idx="25587">
                  <c:v>33291</c:v>
                </c:pt>
                <c:pt idx="25588">
                  <c:v>33292</c:v>
                </c:pt>
                <c:pt idx="25589">
                  <c:v>33293</c:v>
                </c:pt>
                <c:pt idx="25590">
                  <c:v>33294</c:v>
                </c:pt>
                <c:pt idx="25591">
                  <c:v>33295</c:v>
                </c:pt>
                <c:pt idx="25592">
                  <c:v>33296</c:v>
                </c:pt>
                <c:pt idx="25593">
                  <c:v>33297</c:v>
                </c:pt>
                <c:pt idx="25594">
                  <c:v>33298</c:v>
                </c:pt>
                <c:pt idx="25595">
                  <c:v>33299</c:v>
                </c:pt>
                <c:pt idx="25596">
                  <c:v>33300</c:v>
                </c:pt>
                <c:pt idx="25597">
                  <c:v>33301</c:v>
                </c:pt>
                <c:pt idx="25598">
                  <c:v>33302</c:v>
                </c:pt>
                <c:pt idx="25599">
                  <c:v>33303</c:v>
                </c:pt>
                <c:pt idx="25600">
                  <c:v>33304</c:v>
                </c:pt>
                <c:pt idx="25601">
                  <c:v>33305</c:v>
                </c:pt>
                <c:pt idx="25602">
                  <c:v>33306</c:v>
                </c:pt>
                <c:pt idx="25603">
                  <c:v>33307</c:v>
                </c:pt>
                <c:pt idx="25604">
                  <c:v>33308</c:v>
                </c:pt>
                <c:pt idx="25605">
                  <c:v>33309</c:v>
                </c:pt>
                <c:pt idx="25606">
                  <c:v>33310</c:v>
                </c:pt>
                <c:pt idx="25607">
                  <c:v>33311</c:v>
                </c:pt>
                <c:pt idx="25608">
                  <c:v>33312</c:v>
                </c:pt>
                <c:pt idx="25609">
                  <c:v>33313</c:v>
                </c:pt>
                <c:pt idx="25610">
                  <c:v>33314</c:v>
                </c:pt>
                <c:pt idx="25611">
                  <c:v>33315</c:v>
                </c:pt>
                <c:pt idx="25612">
                  <c:v>33316</c:v>
                </c:pt>
                <c:pt idx="25613">
                  <c:v>33317</c:v>
                </c:pt>
                <c:pt idx="25614">
                  <c:v>33318</c:v>
                </c:pt>
                <c:pt idx="25615">
                  <c:v>33319</c:v>
                </c:pt>
                <c:pt idx="25616">
                  <c:v>33320</c:v>
                </c:pt>
                <c:pt idx="25617">
                  <c:v>33321</c:v>
                </c:pt>
                <c:pt idx="25618">
                  <c:v>33322</c:v>
                </c:pt>
                <c:pt idx="25619">
                  <c:v>33323</c:v>
                </c:pt>
                <c:pt idx="25620">
                  <c:v>33324</c:v>
                </c:pt>
                <c:pt idx="25621">
                  <c:v>33325</c:v>
                </c:pt>
                <c:pt idx="25622">
                  <c:v>33326</c:v>
                </c:pt>
                <c:pt idx="25623">
                  <c:v>33327</c:v>
                </c:pt>
                <c:pt idx="25624">
                  <c:v>33328</c:v>
                </c:pt>
                <c:pt idx="25625">
                  <c:v>33329</c:v>
                </c:pt>
                <c:pt idx="25626">
                  <c:v>33330</c:v>
                </c:pt>
                <c:pt idx="25627">
                  <c:v>33331</c:v>
                </c:pt>
                <c:pt idx="25628">
                  <c:v>33332</c:v>
                </c:pt>
                <c:pt idx="25629">
                  <c:v>33333</c:v>
                </c:pt>
                <c:pt idx="25630">
                  <c:v>33334</c:v>
                </c:pt>
                <c:pt idx="25631">
                  <c:v>33335</c:v>
                </c:pt>
                <c:pt idx="25632">
                  <c:v>33336</c:v>
                </c:pt>
                <c:pt idx="25633">
                  <c:v>33337</c:v>
                </c:pt>
                <c:pt idx="25634">
                  <c:v>33338</c:v>
                </c:pt>
                <c:pt idx="25635">
                  <c:v>33339</c:v>
                </c:pt>
                <c:pt idx="25636">
                  <c:v>33340</c:v>
                </c:pt>
                <c:pt idx="25637">
                  <c:v>33341</c:v>
                </c:pt>
                <c:pt idx="25638">
                  <c:v>33342</c:v>
                </c:pt>
                <c:pt idx="25639">
                  <c:v>33343</c:v>
                </c:pt>
                <c:pt idx="25640">
                  <c:v>33344</c:v>
                </c:pt>
                <c:pt idx="25641">
                  <c:v>33345</c:v>
                </c:pt>
                <c:pt idx="25642">
                  <c:v>33346</c:v>
                </c:pt>
                <c:pt idx="25643">
                  <c:v>33347</c:v>
                </c:pt>
                <c:pt idx="25644">
                  <c:v>33348</c:v>
                </c:pt>
                <c:pt idx="25645">
                  <c:v>33349</c:v>
                </c:pt>
                <c:pt idx="25646">
                  <c:v>33350</c:v>
                </c:pt>
                <c:pt idx="25647">
                  <c:v>33351</c:v>
                </c:pt>
                <c:pt idx="25648">
                  <c:v>33352</c:v>
                </c:pt>
                <c:pt idx="25649">
                  <c:v>33353</c:v>
                </c:pt>
                <c:pt idx="25650">
                  <c:v>33354</c:v>
                </c:pt>
                <c:pt idx="25651">
                  <c:v>33355</c:v>
                </c:pt>
                <c:pt idx="25652">
                  <c:v>33356</c:v>
                </c:pt>
                <c:pt idx="25653">
                  <c:v>33357</c:v>
                </c:pt>
                <c:pt idx="25654">
                  <c:v>33358</c:v>
                </c:pt>
                <c:pt idx="25655">
                  <c:v>33359</c:v>
                </c:pt>
                <c:pt idx="25656">
                  <c:v>33360</c:v>
                </c:pt>
                <c:pt idx="25657">
                  <c:v>33361</c:v>
                </c:pt>
                <c:pt idx="25658">
                  <c:v>33362</c:v>
                </c:pt>
                <c:pt idx="25659">
                  <c:v>33363</c:v>
                </c:pt>
                <c:pt idx="25660">
                  <c:v>33364</c:v>
                </c:pt>
                <c:pt idx="25661">
                  <c:v>33365</c:v>
                </c:pt>
                <c:pt idx="25662">
                  <c:v>33366</c:v>
                </c:pt>
                <c:pt idx="25663">
                  <c:v>33367</c:v>
                </c:pt>
                <c:pt idx="25664">
                  <c:v>33368</c:v>
                </c:pt>
                <c:pt idx="25665">
                  <c:v>33369</c:v>
                </c:pt>
                <c:pt idx="25666">
                  <c:v>33370</c:v>
                </c:pt>
                <c:pt idx="25667">
                  <c:v>33371</c:v>
                </c:pt>
                <c:pt idx="25668">
                  <c:v>33372</c:v>
                </c:pt>
                <c:pt idx="25669">
                  <c:v>33373</c:v>
                </c:pt>
                <c:pt idx="25670">
                  <c:v>33374</c:v>
                </c:pt>
                <c:pt idx="25671">
                  <c:v>33375</c:v>
                </c:pt>
                <c:pt idx="25672">
                  <c:v>33376</c:v>
                </c:pt>
                <c:pt idx="25673">
                  <c:v>33377</c:v>
                </c:pt>
                <c:pt idx="25674">
                  <c:v>33378</c:v>
                </c:pt>
                <c:pt idx="25675">
                  <c:v>33379</c:v>
                </c:pt>
                <c:pt idx="25676">
                  <c:v>33380</c:v>
                </c:pt>
                <c:pt idx="25677">
                  <c:v>33381</c:v>
                </c:pt>
                <c:pt idx="25678">
                  <c:v>33382</c:v>
                </c:pt>
                <c:pt idx="25679">
                  <c:v>33383</c:v>
                </c:pt>
                <c:pt idx="25680">
                  <c:v>33384</c:v>
                </c:pt>
                <c:pt idx="25681">
                  <c:v>33385</c:v>
                </c:pt>
                <c:pt idx="25682">
                  <c:v>33386</c:v>
                </c:pt>
                <c:pt idx="25683">
                  <c:v>33387</c:v>
                </c:pt>
                <c:pt idx="25684">
                  <c:v>33388</c:v>
                </c:pt>
                <c:pt idx="25685">
                  <c:v>33389</c:v>
                </c:pt>
                <c:pt idx="25686">
                  <c:v>33390</c:v>
                </c:pt>
                <c:pt idx="25687">
                  <c:v>33391</c:v>
                </c:pt>
                <c:pt idx="25688">
                  <c:v>33392</c:v>
                </c:pt>
                <c:pt idx="25689">
                  <c:v>33393</c:v>
                </c:pt>
                <c:pt idx="25690">
                  <c:v>33394</c:v>
                </c:pt>
                <c:pt idx="25691">
                  <c:v>33395</c:v>
                </c:pt>
                <c:pt idx="25692">
                  <c:v>33396</c:v>
                </c:pt>
                <c:pt idx="25693">
                  <c:v>33397</c:v>
                </c:pt>
                <c:pt idx="25694">
                  <c:v>33398</c:v>
                </c:pt>
                <c:pt idx="25695">
                  <c:v>33399</c:v>
                </c:pt>
                <c:pt idx="25696">
                  <c:v>33400</c:v>
                </c:pt>
                <c:pt idx="25697">
                  <c:v>33401</c:v>
                </c:pt>
                <c:pt idx="25698">
                  <c:v>33402</c:v>
                </c:pt>
                <c:pt idx="25699">
                  <c:v>33403</c:v>
                </c:pt>
                <c:pt idx="25700">
                  <c:v>33404</c:v>
                </c:pt>
                <c:pt idx="25701">
                  <c:v>33405</c:v>
                </c:pt>
                <c:pt idx="25702">
                  <c:v>33406</c:v>
                </c:pt>
                <c:pt idx="25703">
                  <c:v>33407</c:v>
                </c:pt>
                <c:pt idx="25704">
                  <c:v>33408</c:v>
                </c:pt>
                <c:pt idx="25705">
                  <c:v>33409</c:v>
                </c:pt>
                <c:pt idx="25706">
                  <c:v>33410</c:v>
                </c:pt>
                <c:pt idx="25707">
                  <c:v>33411</c:v>
                </c:pt>
                <c:pt idx="25708">
                  <c:v>33412</c:v>
                </c:pt>
                <c:pt idx="25709">
                  <c:v>33413</c:v>
                </c:pt>
                <c:pt idx="25710">
                  <c:v>33414</c:v>
                </c:pt>
                <c:pt idx="25711">
                  <c:v>33415</c:v>
                </c:pt>
                <c:pt idx="25712">
                  <c:v>33416</c:v>
                </c:pt>
                <c:pt idx="25713">
                  <c:v>33417</c:v>
                </c:pt>
                <c:pt idx="25714">
                  <c:v>33418</c:v>
                </c:pt>
                <c:pt idx="25715">
                  <c:v>33419</c:v>
                </c:pt>
                <c:pt idx="25716">
                  <c:v>33420</c:v>
                </c:pt>
                <c:pt idx="25717">
                  <c:v>33421</c:v>
                </c:pt>
                <c:pt idx="25718">
                  <c:v>33422</c:v>
                </c:pt>
                <c:pt idx="25719">
                  <c:v>33423</c:v>
                </c:pt>
                <c:pt idx="25720">
                  <c:v>33424</c:v>
                </c:pt>
                <c:pt idx="25721">
                  <c:v>33425</c:v>
                </c:pt>
                <c:pt idx="25722">
                  <c:v>33426</c:v>
                </c:pt>
                <c:pt idx="25723">
                  <c:v>33427</c:v>
                </c:pt>
                <c:pt idx="25724">
                  <c:v>33428</c:v>
                </c:pt>
                <c:pt idx="25725">
                  <c:v>33429</c:v>
                </c:pt>
                <c:pt idx="25726">
                  <c:v>33430</c:v>
                </c:pt>
                <c:pt idx="25727">
                  <c:v>33431</c:v>
                </c:pt>
                <c:pt idx="25728">
                  <c:v>33432</c:v>
                </c:pt>
                <c:pt idx="25729">
                  <c:v>33433</c:v>
                </c:pt>
                <c:pt idx="25730">
                  <c:v>33434</c:v>
                </c:pt>
                <c:pt idx="25731">
                  <c:v>33435</c:v>
                </c:pt>
                <c:pt idx="25732">
                  <c:v>33436</c:v>
                </c:pt>
                <c:pt idx="25733">
                  <c:v>33437</c:v>
                </c:pt>
                <c:pt idx="25734">
                  <c:v>33438</c:v>
                </c:pt>
                <c:pt idx="25735">
                  <c:v>33439</c:v>
                </c:pt>
                <c:pt idx="25736">
                  <c:v>33440</c:v>
                </c:pt>
                <c:pt idx="25737">
                  <c:v>33441</c:v>
                </c:pt>
                <c:pt idx="25738">
                  <c:v>33442</c:v>
                </c:pt>
                <c:pt idx="25739">
                  <c:v>33443</c:v>
                </c:pt>
                <c:pt idx="25740">
                  <c:v>33444</c:v>
                </c:pt>
                <c:pt idx="25741">
                  <c:v>33445</c:v>
                </c:pt>
                <c:pt idx="25742">
                  <c:v>33446</c:v>
                </c:pt>
                <c:pt idx="25743">
                  <c:v>33447</c:v>
                </c:pt>
                <c:pt idx="25744">
                  <c:v>33448</c:v>
                </c:pt>
                <c:pt idx="25745">
                  <c:v>33449</c:v>
                </c:pt>
                <c:pt idx="25746">
                  <c:v>33450</c:v>
                </c:pt>
                <c:pt idx="25747">
                  <c:v>33451</c:v>
                </c:pt>
                <c:pt idx="25748">
                  <c:v>33452</c:v>
                </c:pt>
                <c:pt idx="25749">
                  <c:v>33453</c:v>
                </c:pt>
                <c:pt idx="25750">
                  <c:v>33454</c:v>
                </c:pt>
                <c:pt idx="25751">
                  <c:v>33455</c:v>
                </c:pt>
                <c:pt idx="25752">
                  <c:v>33456</c:v>
                </c:pt>
                <c:pt idx="25753">
                  <c:v>33457</c:v>
                </c:pt>
                <c:pt idx="25754">
                  <c:v>33458</c:v>
                </c:pt>
                <c:pt idx="25755">
                  <c:v>33459</c:v>
                </c:pt>
                <c:pt idx="25756">
                  <c:v>33460</c:v>
                </c:pt>
                <c:pt idx="25757">
                  <c:v>33461</c:v>
                </c:pt>
                <c:pt idx="25758">
                  <c:v>33462</c:v>
                </c:pt>
                <c:pt idx="25759">
                  <c:v>33463</c:v>
                </c:pt>
                <c:pt idx="25760">
                  <c:v>33464</c:v>
                </c:pt>
                <c:pt idx="25761">
                  <c:v>33465</c:v>
                </c:pt>
                <c:pt idx="25762">
                  <c:v>33466</c:v>
                </c:pt>
                <c:pt idx="25763">
                  <c:v>33467</c:v>
                </c:pt>
                <c:pt idx="25764">
                  <c:v>33468</c:v>
                </c:pt>
                <c:pt idx="25765">
                  <c:v>33469</c:v>
                </c:pt>
                <c:pt idx="25766">
                  <c:v>33470</c:v>
                </c:pt>
                <c:pt idx="25767">
                  <c:v>33471</c:v>
                </c:pt>
                <c:pt idx="25768">
                  <c:v>33472</c:v>
                </c:pt>
                <c:pt idx="25769">
                  <c:v>33473</c:v>
                </c:pt>
                <c:pt idx="25770">
                  <c:v>33474</c:v>
                </c:pt>
                <c:pt idx="25771">
                  <c:v>33475</c:v>
                </c:pt>
                <c:pt idx="25772">
                  <c:v>33476</c:v>
                </c:pt>
                <c:pt idx="25773">
                  <c:v>33477</c:v>
                </c:pt>
                <c:pt idx="25774">
                  <c:v>33478</c:v>
                </c:pt>
                <c:pt idx="25775">
                  <c:v>33479</c:v>
                </c:pt>
                <c:pt idx="25776">
                  <c:v>33480</c:v>
                </c:pt>
                <c:pt idx="25777">
                  <c:v>33481</c:v>
                </c:pt>
                <c:pt idx="25778">
                  <c:v>33482</c:v>
                </c:pt>
                <c:pt idx="25779">
                  <c:v>33483</c:v>
                </c:pt>
                <c:pt idx="25780">
                  <c:v>33484</c:v>
                </c:pt>
                <c:pt idx="25781">
                  <c:v>33485</c:v>
                </c:pt>
                <c:pt idx="25782">
                  <c:v>33486</c:v>
                </c:pt>
                <c:pt idx="25783">
                  <c:v>33487</c:v>
                </c:pt>
                <c:pt idx="25784">
                  <c:v>33488</c:v>
                </c:pt>
                <c:pt idx="25785">
                  <c:v>33489</c:v>
                </c:pt>
                <c:pt idx="25786">
                  <c:v>33490</c:v>
                </c:pt>
                <c:pt idx="25787">
                  <c:v>33491</c:v>
                </c:pt>
                <c:pt idx="25788">
                  <c:v>33492</c:v>
                </c:pt>
                <c:pt idx="25789">
                  <c:v>33493</c:v>
                </c:pt>
                <c:pt idx="25790">
                  <c:v>33494</c:v>
                </c:pt>
                <c:pt idx="25791">
                  <c:v>33495</c:v>
                </c:pt>
                <c:pt idx="25792">
                  <c:v>33496</c:v>
                </c:pt>
                <c:pt idx="25793">
                  <c:v>33497</c:v>
                </c:pt>
                <c:pt idx="25794">
                  <c:v>33498</c:v>
                </c:pt>
                <c:pt idx="25795">
                  <c:v>33499</c:v>
                </c:pt>
                <c:pt idx="25796">
                  <c:v>33500</c:v>
                </c:pt>
                <c:pt idx="25797">
                  <c:v>33501</c:v>
                </c:pt>
                <c:pt idx="25798">
                  <c:v>33502</c:v>
                </c:pt>
                <c:pt idx="25799">
                  <c:v>33503</c:v>
                </c:pt>
                <c:pt idx="25800">
                  <c:v>33504</c:v>
                </c:pt>
                <c:pt idx="25801">
                  <c:v>33505</c:v>
                </c:pt>
                <c:pt idx="25802">
                  <c:v>33506</c:v>
                </c:pt>
                <c:pt idx="25803">
                  <c:v>33507</c:v>
                </c:pt>
                <c:pt idx="25804">
                  <c:v>33508</c:v>
                </c:pt>
                <c:pt idx="25805">
                  <c:v>33509</c:v>
                </c:pt>
                <c:pt idx="25806">
                  <c:v>33510</c:v>
                </c:pt>
                <c:pt idx="25807">
                  <c:v>33511</c:v>
                </c:pt>
                <c:pt idx="25808">
                  <c:v>33512</c:v>
                </c:pt>
                <c:pt idx="25809">
                  <c:v>33513</c:v>
                </c:pt>
                <c:pt idx="25810">
                  <c:v>33514</c:v>
                </c:pt>
                <c:pt idx="25811">
                  <c:v>33515</c:v>
                </c:pt>
                <c:pt idx="25812">
                  <c:v>33516</c:v>
                </c:pt>
                <c:pt idx="25813">
                  <c:v>33517</c:v>
                </c:pt>
                <c:pt idx="25814">
                  <c:v>33518</c:v>
                </c:pt>
                <c:pt idx="25815">
                  <c:v>33519</c:v>
                </c:pt>
                <c:pt idx="25816">
                  <c:v>33520</c:v>
                </c:pt>
                <c:pt idx="25817">
                  <c:v>33521</c:v>
                </c:pt>
                <c:pt idx="25818">
                  <c:v>33522</c:v>
                </c:pt>
                <c:pt idx="25819">
                  <c:v>33523</c:v>
                </c:pt>
                <c:pt idx="25820">
                  <c:v>33524</c:v>
                </c:pt>
                <c:pt idx="25821">
                  <c:v>33525</c:v>
                </c:pt>
                <c:pt idx="25822">
                  <c:v>33526</c:v>
                </c:pt>
                <c:pt idx="25823">
                  <c:v>33527</c:v>
                </c:pt>
                <c:pt idx="25824">
                  <c:v>33528</c:v>
                </c:pt>
                <c:pt idx="25825">
                  <c:v>33529</c:v>
                </c:pt>
                <c:pt idx="25826">
                  <c:v>33530</c:v>
                </c:pt>
                <c:pt idx="25827">
                  <c:v>33531</c:v>
                </c:pt>
                <c:pt idx="25828">
                  <c:v>33532</c:v>
                </c:pt>
                <c:pt idx="25829">
                  <c:v>33533</c:v>
                </c:pt>
                <c:pt idx="25830">
                  <c:v>33534</c:v>
                </c:pt>
                <c:pt idx="25831">
                  <c:v>33535</c:v>
                </c:pt>
                <c:pt idx="25832">
                  <c:v>33536</c:v>
                </c:pt>
                <c:pt idx="25833">
                  <c:v>33537</c:v>
                </c:pt>
                <c:pt idx="25834">
                  <c:v>33538</c:v>
                </c:pt>
                <c:pt idx="25835">
                  <c:v>33539</c:v>
                </c:pt>
                <c:pt idx="25836">
                  <c:v>33540</c:v>
                </c:pt>
                <c:pt idx="25837">
                  <c:v>33541</c:v>
                </c:pt>
                <c:pt idx="25838">
                  <c:v>33542</c:v>
                </c:pt>
                <c:pt idx="25839">
                  <c:v>33543</c:v>
                </c:pt>
                <c:pt idx="25840">
                  <c:v>33544</c:v>
                </c:pt>
                <c:pt idx="25841">
                  <c:v>33545</c:v>
                </c:pt>
                <c:pt idx="25842">
                  <c:v>33546</c:v>
                </c:pt>
                <c:pt idx="25843">
                  <c:v>33547</c:v>
                </c:pt>
                <c:pt idx="25844">
                  <c:v>33548</c:v>
                </c:pt>
                <c:pt idx="25845">
                  <c:v>33549</c:v>
                </c:pt>
                <c:pt idx="25846">
                  <c:v>33550</c:v>
                </c:pt>
                <c:pt idx="25847">
                  <c:v>33551</c:v>
                </c:pt>
                <c:pt idx="25848">
                  <c:v>33552</c:v>
                </c:pt>
                <c:pt idx="25849">
                  <c:v>33553</c:v>
                </c:pt>
                <c:pt idx="25850">
                  <c:v>33554</c:v>
                </c:pt>
                <c:pt idx="25851">
                  <c:v>33555</c:v>
                </c:pt>
                <c:pt idx="25852">
                  <c:v>33556</c:v>
                </c:pt>
                <c:pt idx="25853">
                  <c:v>33557</c:v>
                </c:pt>
                <c:pt idx="25854">
                  <c:v>33558</c:v>
                </c:pt>
                <c:pt idx="25855">
                  <c:v>33559</c:v>
                </c:pt>
                <c:pt idx="25856">
                  <c:v>33560</c:v>
                </c:pt>
                <c:pt idx="25857">
                  <c:v>33561</c:v>
                </c:pt>
                <c:pt idx="25858">
                  <c:v>33562</c:v>
                </c:pt>
                <c:pt idx="25859">
                  <c:v>33563</c:v>
                </c:pt>
                <c:pt idx="25860">
                  <c:v>33564</c:v>
                </c:pt>
                <c:pt idx="25861">
                  <c:v>33565</c:v>
                </c:pt>
                <c:pt idx="25862">
                  <c:v>33566</c:v>
                </c:pt>
                <c:pt idx="25863">
                  <c:v>33567</c:v>
                </c:pt>
                <c:pt idx="25864">
                  <c:v>33568</c:v>
                </c:pt>
                <c:pt idx="25865">
                  <c:v>33569</c:v>
                </c:pt>
                <c:pt idx="25866">
                  <c:v>33570</c:v>
                </c:pt>
                <c:pt idx="25867">
                  <c:v>33571</c:v>
                </c:pt>
                <c:pt idx="25868">
                  <c:v>33572</c:v>
                </c:pt>
                <c:pt idx="25869">
                  <c:v>33573</c:v>
                </c:pt>
                <c:pt idx="25870">
                  <c:v>33574</c:v>
                </c:pt>
                <c:pt idx="25871">
                  <c:v>33575</c:v>
                </c:pt>
                <c:pt idx="25872">
                  <c:v>33576</c:v>
                </c:pt>
                <c:pt idx="25873">
                  <c:v>33577</c:v>
                </c:pt>
                <c:pt idx="25874">
                  <c:v>33578</c:v>
                </c:pt>
                <c:pt idx="25875">
                  <c:v>33579</c:v>
                </c:pt>
                <c:pt idx="25876">
                  <c:v>33580</c:v>
                </c:pt>
                <c:pt idx="25877">
                  <c:v>33581</c:v>
                </c:pt>
                <c:pt idx="25878">
                  <c:v>33582</c:v>
                </c:pt>
                <c:pt idx="25879">
                  <c:v>33583</c:v>
                </c:pt>
                <c:pt idx="25880">
                  <c:v>33584</c:v>
                </c:pt>
                <c:pt idx="25881">
                  <c:v>33585</c:v>
                </c:pt>
                <c:pt idx="25882">
                  <c:v>33586</c:v>
                </c:pt>
                <c:pt idx="25883">
                  <c:v>33587</c:v>
                </c:pt>
                <c:pt idx="25884">
                  <c:v>33588</c:v>
                </c:pt>
                <c:pt idx="25885">
                  <c:v>33589</c:v>
                </c:pt>
                <c:pt idx="25886">
                  <c:v>33590</c:v>
                </c:pt>
                <c:pt idx="25887">
                  <c:v>33591</c:v>
                </c:pt>
                <c:pt idx="25888">
                  <c:v>33592</c:v>
                </c:pt>
                <c:pt idx="25889">
                  <c:v>33593</c:v>
                </c:pt>
                <c:pt idx="25890">
                  <c:v>33594</c:v>
                </c:pt>
                <c:pt idx="25891">
                  <c:v>33595</c:v>
                </c:pt>
                <c:pt idx="25892">
                  <c:v>33596</c:v>
                </c:pt>
                <c:pt idx="25893">
                  <c:v>33597</c:v>
                </c:pt>
                <c:pt idx="25894">
                  <c:v>33598</c:v>
                </c:pt>
                <c:pt idx="25895">
                  <c:v>33599</c:v>
                </c:pt>
                <c:pt idx="25896">
                  <c:v>33600</c:v>
                </c:pt>
                <c:pt idx="25897">
                  <c:v>33601</c:v>
                </c:pt>
                <c:pt idx="25898">
                  <c:v>33602</c:v>
                </c:pt>
                <c:pt idx="25899">
                  <c:v>33603</c:v>
                </c:pt>
                <c:pt idx="25900">
                  <c:v>33604</c:v>
                </c:pt>
                <c:pt idx="25901">
                  <c:v>33605</c:v>
                </c:pt>
                <c:pt idx="25902">
                  <c:v>33606</c:v>
                </c:pt>
                <c:pt idx="25903">
                  <c:v>33607</c:v>
                </c:pt>
                <c:pt idx="25904">
                  <c:v>33608</c:v>
                </c:pt>
                <c:pt idx="25905">
                  <c:v>33609</c:v>
                </c:pt>
                <c:pt idx="25906">
                  <c:v>33610</c:v>
                </c:pt>
                <c:pt idx="25907">
                  <c:v>33611</c:v>
                </c:pt>
                <c:pt idx="25908">
                  <c:v>33612</c:v>
                </c:pt>
                <c:pt idx="25909">
                  <c:v>33613</c:v>
                </c:pt>
                <c:pt idx="25910">
                  <c:v>33614</c:v>
                </c:pt>
                <c:pt idx="25911">
                  <c:v>33615</c:v>
                </c:pt>
                <c:pt idx="25912">
                  <c:v>33616</c:v>
                </c:pt>
                <c:pt idx="25913">
                  <c:v>33617</c:v>
                </c:pt>
                <c:pt idx="25914">
                  <c:v>33618</c:v>
                </c:pt>
                <c:pt idx="25915">
                  <c:v>33619</c:v>
                </c:pt>
                <c:pt idx="25916">
                  <c:v>33620</c:v>
                </c:pt>
                <c:pt idx="25917">
                  <c:v>33621</c:v>
                </c:pt>
                <c:pt idx="25918">
                  <c:v>33622</c:v>
                </c:pt>
                <c:pt idx="25919">
                  <c:v>33623</c:v>
                </c:pt>
                <c:pt idx="25920">
                  <c:v>33624</c:v>
                </c:pt>
                <c:pt idx="25921">
                  <c:v>33625</c:v>
                </c:pt>
                <c:pt idx="25922">
                  <c:v>33626</c:v>
                </c:pt>
                <c:pt idx="25923">
                  <c:v>33627</c:v>
                </c:pt>
                <c:pt idx="25924">
                  <c:v>33628</c:v>
                </c:pt>
                <c:pt idx="25925">
                  <c:v>33629</c:v>
                </c:pt>
                <c:pt idx="25926">
                  <c:v>33630</c:v>
                </c:pt>
                <c:pt idx="25927">
                  <c:v>33631</c:v>
                </c:pt>
                <c:pt idx="25928">
                  <c:v>33632</c:v>
                </c:pt>
                <c:pt idx="25929">
                  <c:v>33633</c:v>
                </c:pt>
                <c:pt idx="25930">
                  <c:v>33634</c:v>
                </c:pt>
                <c:pt idx="25931">
                  <c:v>33635</c:v>
                </c:pt>
                <c:pt idx="25932">
                  <c:v>33636</c:v>
                </c:pt>
                <c:pt idx="25933">
                  <c:v>33637</c:v>
                </c:pt>
                <c:pt idx="25934">
                  <c:v>33638</c:v>
                </c:pt>
                <c:pt idx="25935">
                  <c:v>33639</c:v>
                </c:pt>
                <c:pt idx="25936">
                  <c:v>33640</c:v>
                </c:pt>
                <c:pt idx="25937">
                  <c:v>33641</c:v>
                </c:pt>
                <c:pt idx="25938">
                  <c:v>33642</c:v>
                </c:pt>
                <c:pt idx="25939">
                  <c:v>33643</c:v>
                </c:pt>
                <c:pt idx="25940">
                  <c:v>33644</c:v>
                </c:pt>
                <c:pt idx="25941">
                  <c:v>33645</c:v>
                </c:pt>
                <c:pt idx="25942">
                  <c:v>33646</c:v>
                </c:pt>
                <c:pt idx="25943">
                  <c:v>33647</c:v>
                </c:pt>
                <c:pt idx="25944">
                  <c:v>33648</c:v>
                </c:pt>
                <c:pt idx="25945">
                  <c:v>33649</c:v>
                </c:pt>
                <c:pt idx="25946">
                  <c:v>33650</c:v>
                </c:pt>
                <c:pt idx="25947">
                  <c:v>33651</c:v>
                </c:pt>
                <c:pt idx="25948">
                  <c:v>33652</c:v>
                </c:pt>
                <c:pt idx="25949">
                  <c:v>33653</c:v>
                </c:pt>
                <c:pt idx="25950">
                  <c:v>33654</c:v>
                </c:pt>
                <c:pt idx="25951">
                  <c:v>33655</c:v>
                </c:pt>
                <c:pt idx="25952">
                  <c:v>33656</c:v>
                </c:pt>
                <c:pt idx="25953">
                  <c:v>33657</c:v>
                </c:pt>
                <c:pt idx="25954">
                  <c:v>33658</c:v>
                </c:pt>
                <c:pt idx="25955">
                  <c:v>33659</c:v>
                </c:pt>
                <c:pt idx="25956">
                  <c:v>33660</c:v>
                </c:pt>
                <c:pt idx="25957">
                  <c:v>33661</c:v>
                </c:pt>
                <c:pt idx="25958">
                  <c:v>33662</c:v>
                </c:pt>
                <c:pt idx="25959">
                  <c:v>33663</c:v>
                </c:pt>
                <c:pt idx="25960">
                  <c:v>33664</c:v>
                </c:pt>
                <c:pt idx="25961">
                  <c:v>33665</c:v>
                </c:pt>
                <c:pt idx="25962">
                  <c:v>33666</c:v>
                </c:pt>
                <c:pt idx="25963">
                  <c:v>33667</c:v>
                </c:pt>
                <c:pt idx="25964">
                  <c:v>33668</c:v>
                </c:pt>
                <c:pt idx="25965">
                  <c:v>33669</c:v>
                </c:pt>
                <c:pt idx="25966">
                  <c:v>33670</c:v>
                </c:pt>
                <c:pt idx="25967">
                  <c:v>33671</c:v>
                </c:pt>
                <c:pt idx="25968">
                  <c:v>33672</c:v>
                </c:pt>
                <c:pt idx="25969">
                  <c:v>33673</c:v>
                </c:pt>
                <c:pt idx="25970">
                  <c:v>33674</c:v>
                </c:pt>
                <c:pt idx="25971">
                  <c:v>33675</c:v>
                </c:pt>
                <c:pt idx="25972">
                  <c:v>33676</c:v>
                </c:pt>
                <c:pt idx="25973">
                  <c:v>33677</c:v>
                </c:pt>
                <c:pt idx="25974">
                  <c:v>33678</c:v>
                </c:pt>
                <c:pt idx="25975">
                  <c:v>33679</c:v>
                </c:pt>
                <c:pt idx="25976">
                  <c:v>33680</c:v>
                </c:pt>
                <c:pt idx="25977">
                  <c:v>33681</c:v>
                </c:pt>
                <c:pt idx="25978">
                  <c:v>33682</c:v>
                </c:pt>
                <c:pt idx="25979">
                  <c:v>33683</c:v>
                </c:pt>
                <c:pt idx="25980">
                  <c:v>33684</c:v>
                </c:pt>
                <c:pt idx="25981">
                  <c:v>33685</c:v>
                </c:pt>
                <c:pt idx="25982">
                  <c:v>33686</c:v>
                </c:pt>
                <c:pt idx="25983">
                  <c:v>33687</c:v>
                </c:pt>
                <c:pt idx="25984">
                  <c:v>33688</c:v>
                </c:pt>
                <c:pt idx="25985">
                  <c:v>33689</c:v>
                </c:pt>
                <c:pt idx="25986">
                  <c:v>33690</c:v>
                </c:pt>
                <c:pt idx="25987">
                  <c:v>33691</c:v>
                </c:pt>
                <c:pt idx="25988">
                  <c:v>33692</c:v>
                </c:pt>
                <c:pt idx="25989">
                  <c:v>33693</c:v>
                </c:pt>
                <c:pt idx="25990">
                  <c:v>33694</c:v>
                </c:pt>
                <c:pt idx="25991">
                  <c:v>33695</c:v>
                </c:pt>
                <c:pt idx="25992">
                  <c:v>33696</c:v>
                </c:pt>
                <c:pt idx="25993">
                  <c:v>33697</c:v>
                </c:pt>
                <c:pt idx="25994">
                  <c:v>33698</c:v>
                </c:pt>
                <c:pt idx="25995">
                  <c:v>33699</c:v>
                </c:pt>
                <c:pt idx="25996">
                  <c:v>33700</c:v>
                </c:pt>
                <c:pt idx="25997">
                  <c:v>33701</c:v>
                </c:pt>
                <c:pt idx="25998">
                  <c:v>33702</c:v>
                </c:pt>
                <c:pt idx="25999">
                  <c:v>33703</c:v>
                </c:pt>
                <c:pt idx="26000">
                  <c:v>33704</c:v>
                </c:pt>
                <c:pt idx="26001">
                  <c:v>33705</c:v>
                </c:pt>
                <c:pt idx="26002">
                  <c:v>33706</c:v>
                </c:pt>
                <c:pt idx="26003">
                  <c:v>33707</c:v>
                </c:pt>
                <c:pt idx="26004">
                  <c:v>33708</c:v>
                </c:pt>
                <c:pt idx="26005">
                  <c:v>33709</c:v>
                </c:pt>
                <c:pt idx="26006">
                  <c:v>33710</c:v>
                </c:pt>
                <c:pt idx="26007">
                  <c:v>33711</c:v>
                </c:pt>
                <c:pt idx="26008">
                  <c:v>33712</c:v>
                </c:pt>
                <c:pt idx="26009">
                  <c:v>33713</c:v>
                </c:pt>
                <c:pt idx="26010">
                  <c:v>33714</c:v>
                </c:pt>
                <c:pt idx="26011">
                  <c:v>33715</c:v>
                </c:pt>
                <c:pt idx="26012">
                  <c:v>33716</c:v>
                </c:pt>
                <c:pt idx="26013">
                  <c:v>33717</c:v>
                </c:pt>
                <c:pt idx="26014">
                  <c:v>33718</c:v>
                </c:pt>
                <c:pt idx="26015">
                  <c:v>33719</c:v>
                </c:pt>
                <c:pt idx="26016">
                  <c:v>33720</c:v>
                </c:pt>
                <c:pt idx="26017">
                  <c:v>33721</c:v>
                </c:pt>
                <c:pt idx="26018">
                  <c:v>33722</c:v>
                </c:pt>
                <c:pt idx="26019">
                  <c:v>33723</c:v>
                </c:pt>
                <c:pt idx="26020">
                  <c:v>33724</c:v>
                </c:pt>
                <c:pt idx="26021">
                  <c:v>33725</c:v>
                </c:pt>
                <c:pt idx="26022">
                  <c:v>33726</c:v>
                </c:pt>
                <c:pt idx="26023">
                  <c:v>33727</c:v>
                </c:pt>
                <c:pt idx="26024">
                  <c:v>33728</c:v>
                </c:pt>
                <c:pt idx="26025">
                  <c:v>33729</c:v>
                </c:pt>
                <c:pt idx="26026">
                  <c:v>33730</c:v>
                </c:pt>
                <c:pt idx="26027">
                  <c:v>33731</c:v>
                </c:pt>
                <c:pt idx="26028">
                  <c:v>33732</c:v>
                </c:pt>
                <c:pt idx="26029">
                  <c:v>33733</c:v>
                </c:pt>
                <c:pt idx="26030">
                  <c:v>33734</c:v>
                </c:pt>
                <c:pt idx="26031">
                  <c:v>33735</c:v>
                </c:pt>
                <c:pt idx="26032">
                  <c:v>33736</c:v>
                </c:pt>
                <c:pt idx="26033">
                  <c:v>33737</c:v>
                </c:pt>
                <c:pt idx="26034">
                  <c:v>33738</c:v>
                </c:pt>
                <c:pt idx="26035">
                  <c:v>33739</c:v>
                </c:pt>
                <c:pt idx="26036">
                  <c:v>33740</c:v>
                </c:pt>
                <c:pt idx="26037">
                  <c:v>33741</c:v>
                </c:pt>
                <c:pt idx="26038">
                  <c:v>33742</c:v>
                </c:pt>
                <c:pt idx="26039">
                  <c:v>33743</c:v>
                </c:pt>
                <c:pt idx="26040">
                  <c:v>33744</c:v>
                </c:pt>
                <c:pt idx="26041">
                  <c:v>33745</c:v>
                </c:pt>
                <c:pt idx="26042">
                  <c:v>33746</c:v>
                </c:pt>
                <c:pt idx="26043">
                  <c:v>33747</c:v>
                </c:pt>
                <c:pt idx="26044">
                  <c:v>33748</c:v>
                </c:pt>
                <c:pt idx="26045">
                  <c:v>33749</c:v>
                </c:pt>
                <c:pt idx="26046">
                  <c:v>33750</c:v>
                </c:pt>
                <c:pt idx="26047">
                  <c:v>33751</c:v>
                </c:pt>
                <c:pt idx="26048">
                  <c:v>33752</c:v>
                </c:pt>
                <c:pt idx="26049">
                  <c:v>33753</c:v>
                </c:pt>
                <c:pt idx="26050">
                  <c:v>33754</c:v>
                </c:pt>
                <c:pt idx="26051">
                  <c:v>33755</c:v>
                </c:pt>
                <c:pt idx="26052">
                  <c:v>33756</c:v>
                </c:pt>
                <c:pt idx="26053">
                  <c:v>33757</c:v>
                </c:pt>
                <c:pt idx="26054">
                  <c:v>33758</c:v>
                </c:pt>
                <c:pt idx="26055">
                  <c:v>33759</c:v>
                </c:pt>
                <c:pt idx="26056">
                  <c:v>33760</c:v>
                </c:pt>
                <c:pt idx="26057">
                  <c:v>33761</c:v>
                </c:pt>
                <c:pt idx="26058">
                  <c:v>33762</c:v>
                </c:pt>
                <c:pt idx="26059">
                  <c:v>33763</c:v>
                </c:pt>
                <c:pt idx="26060">
                  <c:v>33764</c:v>
                </c:pt>
                <c:pt idx="26061">
                  <c:v>33765</c:v>
                </c:pt>
                <c:pt idx="26062">
                  <c:v>33766</c:v>
                </c:pt>
                <c:pt idx="26063">
                  <c:v>33767</c:v>
                </c:pt>
                <c:pt idx="26064">
                  <c:v>33768</c:v>
                </c:pt>
                <c:pt idx="26065">
                  <c:v>33769</c:v>
                </c:pt>
                <c:pt idx="26066">
                  <c:v>33770</c:v>
                </c:pt>
                <c:pt idx="26067">
                  <c:v>33771</c:v>
                </c:pt>
                <c:pt idx="26068">
                  <c:v>33772</c:v>
                </c:pt>
                <c:pt idx="26069">
                  <c:v>33773</c:v>
                </c:pt>
                <c:pt idx="26070">
                  <c:v>33774</c:v>
                </c:pt>
                <c:pt idx="26071">
                  <c:v>33775</c:v>
                </c:pt>
                <c:pt idx="26072">
                  <c:v>33776</c:v>
                </c:pt>
                <c:pt idx="26073">
                  <c:v>33777</c:v>
                </c:pt>
                <c:pt idx="26074">
                  <c:v>33778</c:v>
                </c:pt>
                <c:pt idx="26075">
                  <c:v>33779</c:v>
                </c:pt>
                <c:pt idx="26076">
                  <c:v>33780</c:v>
                </c:pt>
                <c:pt idx="26077">
                  <c:v>33781</c:v>
                </c:pt>
                <c:pt idx="26078">
                  <c:v>33782</c:v>
                </c:pt>
                <c:pt idx="26079">
                  <c:v>33783</c:v>
                </c:pt>
                <c:pt idx="26080">
                  <c:v>33784</c:v>
                </c:pt>
                <c:pt idx="26081">
                  <c:v>33785</c:v>
                </c:pt>
                <c:pt idx="26082">
                  <c:v>33786</c:v>
                </c:pt>
                <c:pt idx="26083">
                  <c:v>33787</c:v>
                </c:pt>
                <c:pt idx="26084">
                  <c:v>33788</c:v>
                </c:pt>
                <c:pt idx="26085">
                  <c:v>33789</c:v>
                </c:pt>
                <c:pt idx="26086">
                  <c:v>33790</c:v>
                </c:pt>
                <c:pt idx="26087">
                  <c:v>33791</c:v>
                </c:pt>
                <c:pt idx="26088">
                  <c:v>33792</c:v>
                </c:pt>
                <c:pt idx="26089">
                  <c:v>33793</c:v>
                </c:pt>
                <c:pt idx="26090">
                  <c:v>33794</c:v>
                </c:pt>
                <c:pt idx="26091">
                  <c:v>33795</c:v>
                </c:pt>
                <c:pt idx="26092">
                  <c:v>33796</c:v>
                </c:pt>
                <c:pt idx="26093">
                  <c:v>33797</c:v>
                </c:pt>
                <c:pt idx="26094">
                  <c:v>33798</c:v>
                </c:pt>
                <c:pt idx="26095">
                  <c:v>33799</c:v>
                </c:pt>
                <c:pt idx="26096">
                  <c:v>33800</c:v>
                </c:pt>
                <c:pt idx="26097">
                  <c:v>33801</c:v>
                </c:pt>
                <c:pt idx="26098">
                  <c:v>33802</c:v>
                </c:pt>
                <c:pt idx="26099">
                  <c:v>33803</c:v>
                </c:pt>
                <c:pt idx="26100">
                  <c:v>33804</c:v>
                </c:pt>
                <c:pt idx="26101">
                  <c:v>33805</c:v>
                </c:pt>
                <c:pt idx="26102">
                  <c:v>33806</c:v>
                </c:pt>
                <c:pt idx="26103">
                  <c:v>33807</c:v>
                </c:pt>
                <c:pt idx="26104">
                  <c:v>33808</c:v>
                </c:pt>
                <c:pt idx="26105">
                  <c:v>33809</c:v>
                </c:pt>
                <c:pt idx="26106">
                  <c:v>33810</c:v>
                </c:pt>
                <c:pt idx="26107">
                  <c:v>33811</c:v>
                </c:pt>
                <c:pt idx="26108">
                  <c:v>33812</c:v>
                </c:pt>
                <c:pt idx="26109">
                  <c:v>33813</c:v>
                </c:pt>
                <c:pt idx="26110">
                  <c:v>33814</c:v>
                </c:pt>
                <c:pt idx="26111">
                  <c:v>33815</c:v>
                </c:pt>
                <c:pt idx="26112">
                  <c:v>33816</c:v>
                </c:pt>
                <c:pt idx="26113">
                  <c:v>33817</c:v>
                </c:pt>
                <c:pt idx="26114">
                  <c:v>33818</c:v>
                </c:pt>
                <c:pt idx="26115">
                  <c:v>33819</c:v>
                </c:pt>
                <c:pt idx="26116">
                  <c:v>33820</c:v>
                </c:pt>
                <c:pt idx="26117">
                  <c:v>33821</c:v>
                </c:pt>
                <c:pt idx="26118">
                  <c:v>33822</c:v>
                </c:pt>
                <c:pt idx="26119">
                  <c:v>33823</c:v>
                </c:pt>
                <c:pt idx="26120">
                  <c:v>33824</c:v>
                </c:pt>
                <c:pt idx="26121">
                  <c:v>33825</c:v>
                </c:pt>
                <c:pt idx="26122">
                  <c:v>33826</c:v>
                </c:pt>
                <c:pt idx="26123">
                  <c:v>33827</c:v>
                </c:pt>
                <c:pt idx="26124">
                  <c:v>33828</c:v>
                </c:pt>
                <c:pt idx="26125">
                  <c:v>33829</c:v>
                </c:pt>
                <c:pt idx="26126">
                  <c:v>33830</c:v>
                </c:pt>
                <c:pt idx="26127">
                  <c:v>33831</c:v>
                </c:pt>
                <c:pt idx="26128">
                  <c:v>33832</c:v>
                </c:pt>
                <c:pt idx="26129">
                  <c:v>33833</c:v>
                </c:pt>
                <c:pt idx="26130">
                  <c:v>33834</c:v>
                </c:pt>
                <c:pt idx="26131">
                  <c:v>33835</c:v>
                </c:pt>
                <c:pt idx="26132">
                  <c:v>33836</c:v>
                </c:pt>
                <c:pt idx="26133">
                  <c:v>33837</c:v>
                </c:pt>
                <c:pt idx="26134">
                  <c:v>33838</c:v>
                </c:pt>
                <c:pt idx="26135">
                  <c:v>33839</c:v>
                </c:pt>
                <c:pt idx="26136">
                  <c:v>33840</c:v>
                </c:pt>
                <c:pt idx="26137">
                  <c:v>33841</c:v>
                </c:pt>
                <c:pt idx="26138">
                  <c:v>33842</c:v>
                </c:pt>
                <c:pt idx="26139">
                  <c:v>33843</c:v>
                </c:pt>
                <c:pt idx="26140">
                  <c:v>33844</c:v>
                </c:pt>
                <c:pt idx="26141">
                  <c:v>33845</c:v>
                </c:pt>
                <c:pt idx="26142">
                  <c:v>33846</c:v>
                </c:pt>
                <c:pt idx="26143">
                  <c:v>33847</c:v>
                </c:pt>
                <c:pt idx="26144">
                  <c:v>33848</c:v>
                </c:pt>
                <c:pt idx="26145">
                  <c:v>33849</c:v>
                </c:pt>
                <c:pt idx="26146">
                  <c:v>33850</c:v>
                </c:pt>
                <c:pt idx="26147">
                  <c:v>33851</c:v>
                </c:pt>
                <c:pt idx="26148">
                  <c:v>33852</c:v>
                </c:pt>
                <c:pt idx="26149">
                  <c:v>33853</c:v>
                </c:pt>
                <c:pt idx="26150">
                  <c:v>33854</c:v>
                </c:pt>
                <c:pt idx="26151">
                  <c:v>33855</c:v>
                </c:pt>
                <c:pt idx="26152">
                  <c:v>33856</c:v>
                </c:pt>
                <c:pt idx="26153">
                  <c:v>33857</c:v>
                </c:pt>
                <c:pt idx="26154">
                  <c:v>33858</c:v>
                </c:pt>
                <c:pt idx="26155">
                  <c:v>33859</c:v>
                </c:pt>
                <c:pt idx="26156">
                  <c:v>33860</c:v>
                </c:pt>
                <c:pt idx="26157">
                  <c:v>33861</c:v>
                </c:pt>
                <c:pt idx="26158">
                  <c:v>33862</c:v>
                </c:pt>
                <c:pt idx="26159">
                  <c:v>33863</c:v>
                </c:pt>
                <c:pt idx="26160">
                  <c:v>33864</c:v>
                </c:pt>
                <c:pt idx="26161">
                  <c:v>33865</c:v>
                </c:pt>
                <c:pt idx="26162">
                  <c:v>33866</c:v>
                </c:pt>
                <c:pt idx="26163">
                  <c:v>33867</c:v>
                </c:pt>
                <c:pt idx="26164">
                  <c:v>33868</c:v>
                </c:pt>
                <c:pt idx="26165">
                  <c:v>33869</c:v>
                </c:pt>
                <c:pt idx="26166">
                  <c:v>33870</c:v>
                </c:pt>
                <c:pt idx="26167">
                  <c:v>33871</c:v>
                </c:pt>
                <c:pt idx="26168">
                  <c:v>33872</c:v>
                </c:pt>
                <c:pt idx="26169">
                  <c:v>33873</c:v>
                </c:pt>
                <c:pt idx="26170">
                  <c:v>33874</c:v>
                </c:pt>
                <c:pt idx="26171">
                  <c:v>33875</c:v>
                </c:pt>
                <c:pt idx="26172">
                  <c:v>33876</c:v>
                </c:pt>
                <c:pt idx="26173">
                  <c:v>33877</c:v>
                </c:pt>
                <c:pt idx="26174">
                  <c:v>33878</c:v>
                </c:pt>
                <c:pt idx="26175">
                  <c:v>33879</c:v>
                </c:pt>
                <c:pt idx="26176">
                  <c:v>33880</c:v>
                </c:pt>
                <c:pt idx="26177">
                  <c:v>33881</c:v>
                </c:pt>
                <c:pt idx="26178">
                  <c:v>33882</c:v>
                </c:pt>
                <c:pt idx="26179">
                  <c:v>33883</c:v>
                </c:pt>
                <c:pt idx="26180">
                  <c:v>33884</c:v>
                </c:pt>
                <c:pt idx="26181">
                  <c:v>33885</c:v>
                </c:pt>
                <c:pt idx="26182">
                  <c:v>33886</c:v>
                </c:pt>
                <c:pt idx="26183">
                  <c:v>33887</c:v>
                </c:pt>
                <c:pt idx="26184">
                  <c:v>33888</c:v>
                </c:pt>
                <c:pt idx="26185">
                  <c:v>33889</c:v>
                </c:pt>
                <c:pt idx="26186">
                  <c:v>33890</c:v>
                </c:pt>
                <c:pt idx="26187">
                  <c:v>33891</c:v>
                </c:pt>
                <c:pt idx="26188">
                  <c:v>33892</c:v>
                </c:pt>
                <c:pt idx="26189">
                  <c:v>33893</c:v>
                </c:pt>
                <c:pt idx="26190">
                  <c:v>33894</c:v>
                </c:pt>
                <c:pt idx="26191">
                  <c:v>33895</c:v>
                </c:pt>
                <c:pt idx="26192">
                  <c:v>33896</c:v>
                </c:pt>
                <c:pt idx="26193">
                  <c:v>33897</c:v>
                </c:pt>
                <c:pt idx="26194">
                  <c:v>33898</c:v>
                </c:pt>
                <c:pt idx="26195">
                  <c:v>33899</c:v>
                </c:pt>
                <c:pt idx="26196">
                  <c:v>33900</c:v>
                </c:pt>
                <c:pt idx="26197">
                  <c:v>33901</c:v>
                </c:pt>
                <c:pt idx="26198">
                  <c:v>33902</c:v>
                </c:pt>
                <c:pt idx="26199">
                  <c:v>33903</c:v>
                </c:pt>
                <c:pt idx="26200">
                  <c:v>33904</c:v>
                </c:pt>
                <c:pt idx="26201">
                  <c:v>33905</c:v>
                </c:pt>
                <c:pt idx="26202">
                  <c:v>33906</c:v>
                </c:pt>
                <c:pt idx="26203">
                  <c:v>33907</c:v>
                </c:pt>
                <c:pt idx="26204">
                  <c:v>33908</c:v>
                </c:pt>
                <c:pt idx="26205">
                  <c:v>33909</c:v>
                </c:pt>
                <c:pt idx="26206">
                  <c:v>33910</c:v>
                </c:pt>
                <c:pt idx="26207">
                  <c:v>33911</c:v>
                </c:pt>
                <c:pt idx="26208">
                  <c:v>33912</c:v>
                </c:pt>
                <c:pt idx="26209">
                  <c:v>33913</c:v>
                </c:pt>
                <c:pt idx="26210">
                  <c:v>33914</c:v>
                </c:pt>
                <c:pt idx="26211">
                  <c:v>33915</c:v>
                </c:pt>
                <c:pt idx="26212">
                  <c:v>33916</c:v>
                </c:pt>
                <c:pt idx="26213">
                  <c:v>33917</c:v>
                </c:pt>
                <c:pt idx="26214">
                  <c:v>33918</c:v>
                </c:pt>
                <c:pt idx="26215">
                  <c:v>33919</c:v>
                </c:pt>
                <c:pt idx="26216">
                  <c:v>33920</c:v>
                </c:pt>
                <c:pt idx="26217">
                  <c:v>33921</c:v>
                </c:pt>
                <c:pt idx="26218">
                  <c:v>33922</c:v>
                </c:pt>
                <c:pt idx="26219">
                  <c:v>33923</c:v>
                </c:pt>
                <c:pt idx="26220">
                  <c:v>33924</c:v>
                </c:pt>
                <c:pt idx="26221">
                  <c:v>33925</c:v>
                </c:pt>
                <c:pt idx="26222">
                  <c:v>33926</c:v>
                </c:pt>
                <c:pt idx="26223">
                  <c:v>33927</c:v>
                </c:pt>
                <c:pt idx="26224">
                  <c:v>33928</c:v>
                </c:pt>
                <c:pt idx="26225">
                  <c:v>33929</c:v>
                </c:pt>
                <c:pt idx="26226">
                  <c:v>33930</c:v>
                </c:pt>
                <c:pt idx="26227">
                  <c:v>33931</c:v>
                </c:pt>
                <c:pt idx="26228">
                  <c:v>33932</c:v>
                </c:pt>
                <c:pt idx="26229">
                  <c:v>33933</c:v>
                </c:pt>
                <c:pt idx="26230">
                  <c:v>33934</c:v>
                </c:pt>
                <c:pt idx="26231">
                  <c:v>33935</c:v>
                </c:pt>
                <c:pt idx="26232">
                  <c:v>33936</c:v>
                </c:pt>
                <c:pt idx="26233">
                  <c:v>33937</c:v>
                </c:pt>
                <c:pt idx="26234">
                  <c:v>33938</c:v>
                </c:pt>
                <c:pt idx="26235">
                  <c:v>33939</c:v>
                </c:pt>
                <c:pt idx="26236">
                  <c:v>33940</c:v>
                </c:pt>
                <c:pt idx="26237">
                  <c:v>33941</c:v>
                </c:pt>
                <c:pt idx="26238">
                  <c:v>33942</c:v>
                </c:pt>
                <c:pt idx="26239">
                  <c:v>33943</c:v>
                </c:pt>
                <c:pt idx="26240">
                  <c:v>33944</c:v>
                </c:pt>
                <c:pt idx="26241">
                  <c:v>33945</c:v>
                </c:pt>
                <c:pt idx="26242">
                  <c:v>33946</c:v>
                </c:pt>
                <c:pt idx="26243">
                  <c:v>33947</c:v>
                </c:pt>
                <c:pt idx="26244">
                  <c:v>33948</c:v>
                </c:pt>
                <c:pt idx="26245">
                  <c:v>33949</c:v>
                </c:pt>
                <c:pt idx="26246">
                  <c:v>33950</c:v>
                </c:pt>
                <c:pt idx="26247">
                  <c:v>33951</c:v>
                </c:pt>
                <c:pt idx="26248">
                  <c:v>33952</c:v>
                </c:pt>
                <c:pt idx="26249">
                  <c:v>33953</c:v>
                </c:pt>
                <c:pt idx="26250">
                  <c:v>33954</c:v>
                </c:pt>
                <c:pt idx="26251">
                  <c:v>33955</c:v>
                </c:pt>
                <c:pt idx="26252">
                  <c:v>33956</c:v>
                </c:pt>
                <c:pt idx="26253">
                  <c:v>33957</c:v>
                </c:pt>
                <c:pt idx="26254">
                  <c:v>33958</c:v>
                </c:pt>
                <c:pt idx="26255">
                  <c:v>33959</c:v>
                </c:pt>
                <c:pt idx="26256">
                  <c:v>33960</c:v>
                </c:pt>
                <c:pt idx="26257">
                  <c:v>33961</c:v>
                </c:pt>
                <c:pt idx="26258">
                  <c:v>33962</c:v>
                </c:pt>
                <c:pt idx="26259">
                  <c:v>33963</c:v>
                </c:pt>
                <c:pt idx="26260">
                  <c:v>33964</c:v>
                </c:pt>
                <c:pt idx="26261">
                  <c:v>33965</c:v>
                </c:pt>
                <c:pt idx="26262">
                  <c:v>33966</c:v>
                </c:pt>
                <c:pt idx="26263">
                  <c:v>33967</c:v>
                </c:pt>
                <c:pt idx="26264">
                  <c:v>33968</c:v>
                </c:pt>
                <c:pt idx="26265">
                  <c:v>33969</c:v>
                </c:pt>
                <c:pt idx="26266">
                  <c:v>33970</c:v>
                </c:pt>
                <c:pt idx="26267">
                  <c:v>33971</c:v>
                </c:pt>
                <c:pt idx="26268">
                  <c:v>33972</c:v>
                </c:pt>
                <c:pt idx="26269">
                  <c:v>33973</c:v>
                </c:pt>
                <c:pt idx="26270">
                  <c:v>33974</c:v>
                </c:pt>
                <c:pt idx="26271">
                  <c:v>33975</c:v>
                </c:pt>
                <c:pt idx="26272">
                  <c:v>33976</c:v>
                </c:pt>
                <c:pt idx="26273">
                  <c:v>33977</c:v>
                </c:pt>
                <c:pt idx="26274">
                  <c:v>33978</c:v>
                </c:pt>
                <c:pt idx="26275">
                  <c:v>33979</c:v>
                </c:pt>
                <c:pt idx="26276">
                  <c:v>33980</c:v>
                </c:pt>
                <c:pt idx="26277">
                  <c:v>33981</c:v>
                </c:pt>
                <c:pt idx="26278">
                  <c:v>33982</c:v>
                </c:pt>
                <c:pt idx="26279">
                  <c:v>33983</c:v>
                </c:pt>
                <c:pt idx="26280">
                  <c:v>33984</c:v>
                </c:pt>
                <c:pt idx="26281">
                  <c:v>33985</c:v>
                </c:pt>
                <c:pt idx="26282">
                  <c:v>33986</c:v>
                </c:pt>
                <c:pt idx="26283">
                  <c:v>33987</c:v>
                </c:pt>
                <c:pt idx="26284">
                  <c:v>33988</c:v>
                </c:pt>
                <c:pt idx="26285">
                  <c:v>33989</c:v>
                </c:pt>
                <c:pt idx="26286">
                  <c:v>33990</c:v>
                </c:pt>
                <c:pt idx="26287">
                  <c:v>33991</c:v>
                </c:pt>
                <c:pt idx="26288">
                  <c:v>33992</c:v>
                </c:pt>
                <c:pt idx="26289">
                  <c:v>33993</c:v>
                </c:pt>
                <c:pt idx="26290">
                  <c:v>33994</c:v>
                </c:pt>
                <c:pt idx="26291">
                  <c:v>33995</c:v>
                </c:pt>
                <c:pt idx="26292">
                  <c:v>33996</c:v>
                </c:pt>
                <c:pt idx="26293">
                  <c:v>33997</c:v>
                </c:pt>
                <c:pt idx="26294">
                  <c:v>33998</c:v>
                </c:pt>
                <c:pt idx="26295">
                  <c:v>33999</c:v>
                </c:pt>
                <c:pt idx="26296">
                  <c:v>34000</c:v>
                </c:pt>
                <c:pt idx="26297">
                  <c:v>34001</c:v>
                </c:pt>
                <c:pt idx="26298">
                  <c:v>34002</c:v>
                </c:pt>
                <c:pt idx="26299">
                  <c:v>34003</c:v>
                </c:pt>
                <c:pt idx="26300">
                  <c:v>34004</c:v>
                </c:pt>
                <c:pt idx="26301">
                  <c:v>34005</c:v>
                </c:pt>
                <c:pt idx="26302">
                  <c:v>34006</c:v>
                </c:pt>
                <c:pt idx="26303">
                  <c:v>34007</c:v>
                </c:pt>
                <c:pt idx="26304">
                  <c:v>34008</c:v>
                </c:pt>
                <c:pt idx="26305">
                  <c:v>34009</c:v>
                </c:pt>
                <c:pt idx="26306">
                  <c:v>34010</c:v>
                </c:pt>
                <c:pt idx="26307">
                  <c:v>34011</c:v>
                </c:pt>
                <c:pt idx="26308">
                  <c:v>34012</c:v>
                </c:pt>
                <c:pt idx="26309">
                  <c:v>34013</c:v>
                </c:pt>
                <c:pt idx="26310">
                  <c:v>34014</c:v>
                </c:pt>
                <c:pt idx="26311">
                  <c:v>34015</c:v>
                </c:pt>
                <c:pt idx="26312">
                  <c:v>34016</c:v>
                </c:pt>
                <c:pt idx="26313">
                  <c:v>34017</c:v>
                </c:pt>
                <c:pt idx="26314">
                  <c:v>34018</c:v>
                </c:pt>
                <c:pt idx="26315">
                  <c:v>34019</c:v>
                </c:pt>
                <c:pt idx="26316">
                  <c:v>34020</c:v>
                </c:pt>
                <c:pt idx="26317">
                  <c:v>34021</c:v>
                </c:pt>
                <c:pt idx="26318">
                  <c:v>34022</c:v>
                </c:pt>
                <c:pt idx="26319">
                  <c:v>34023</c:v>
                </c:pt>
                <c:pt idx="26320">
                  <c:v>34024</c:v>
                </c:pt>
                <c:pt idx="26321">
                  <c:v>34025</c:v>
                </c:pt>
                <c:pt idx="26322">
                  <c:v>34026</c:v>
                </c:pt>
                <c:pt idx="26323">
                  <c:v>34027</c:v>
                </c:pt>
                <c:pt idx="26324">
                  <c:v>34028</c:v>
                </c:pt>
                <c:pt idx="26325">
                  <c:v>34029</c:v>
                </c:pt>
                <c:pt idx="26326">
                  <c:v>34030</c:v>
                </c:pt>
                <c:pt idx="26327">
                  <c:v>34031</c:v>
                </c:pt>
                <c:pt idx="26328">
                  <c:v>34032</c:v>
                </c:pt>
                <c:pt idx="26329">
                  <c:v>34033</c:v>
                </c:pt>
                <c:pt idx="26330">
                  <c:v>34034</c:v>
                </c:pt>
                <c:pt idx="26331">
                  <c:v>34035</c:v>
                </c:pt>
                <c:pt idx="26332">
                  <c:v>34036</c:v>
                </c:pt>
                <c:pt idx="26333">
                  <c:v>34037</c:v>
                </c:pt>
                <c:pt idx="26334">
                  <c:v>34038</c:v>
                </c:pt>
                <c:pt idx="26335">
                  <c:v>34039</c:v>
                </c:pt>
                <c:pt idx="26336">
                  <c:v>34040</c:v>
                </c:pt>
                <c:pt idx="26337">
                  <c:v>34041</c:v>
                </c:pt>
                <c:pt idx="26338">
                  <c:v>34042</c:v>
                </c:pt>
                <c:pt idx="26339">
                  <c:v>34043</c:v>
                </c:pt>
                <c:pt idx="26340">
                  <c:v>34044</c:v>
                </c:pt>
                <c:pt idx="26341">
                  <c:v>34045</c:v>
                </c:pt>
                <c:pt idx="26342">
                  <c:v>34046</c:v>
                </c:pt>
                <c:pt idx="26343">
                  <c:v>34047</c:v>
                </c:pt>
                <c:pt idx="26344">
                  <c:v>34048</c:v>
                </c:pt>
                <c:pt idx="26345">
                  <c:v>34049</c:v>
                </c:pt>
                <c:pt idx="26346">
                  <c:v>34050</c:v>
                </c:pt>
                <c:pt idx="26347">
                  <c:v>34051</c:v>
                </c:pt>
                <c:pt idx="26348">
                  <c:v>34052</c:v>
                </c:pt>
                <c:pt idx="26349">
                  <c:v>34053</c:v>
                </c:pt>
                <c:pt idx="26350">
                  <c:v>34054</c:v>
                </c:pt>
                <c:pt idx="26351">
                  <c:v>34055</c:v>
                </c:pt>
                <c:pt idx="26352">
                  <c:v>34056</c:v>
                </c:pt>
                <c:pt idx="26353">
                  <c:v>34057</c:v>
                </c:pt>
                <c:pt idx="26354">
                  <c:v>34058</c:v>
                </c:pt>
                <c:pt idx="26355">
                  <c:v>34059</c:v>
                </c:pt>
                <c:pt idx="26356">
                  <c:v>34060</c:v>
                </c:pt>
                <c:pt idx="26357">
                  <c:v>34061</c:v>
                </c:pt>
                <c:pt idx="26358">
                  <c:v>34062</c:v>
                </c:pt>
                <c:pt idx="26359">
                  <c:v>34063</c:v>
                </c:pt>
                <c:pt idx="26360">
                  <c:v>34064</c:v>
                </c:pt>
                <c:pt idx="26361">
                  <c:v>34065</c:v>
                </c:pt>
                <c:pt idx="26362">
                  <c:v>34066</c:v>
                </c:pt>
                <c:pt idx="26363">
                  <c:v>34067</c:v>
                </c:pt>
                <c:pt idx="26364">
                  <c:v>34068</c:v>
                </c:pt>
                <c:pt idx="26365">
                  <c:v>34069</c:v>
                </c:pt>
                <c:pt idx="26366">
                  <c:v>34070</c:v>
                </c:pt>
                <c:pt idx="26367">
                  <c:v>34071</c:v>
                </c:pt>
                <c:pt idx="26368">
                  <c:v>34072</c:v>
                </c:pt>
                <c:pt idx="26369">
                  <c:v>34073</c:v>
                </c:pt>
                <c:pt idx="26370">
                  <c:v>34074</c:v>
                </c:pt>
                <c:pt idx="26371">
                  <c:v>34075</c:v>
                </c:pt>
                <c:pt idx="26372">
                  <c:v>34076</c:v>
                </c:pt>
                <c:pt idx="26373">
                  <c:v>34077</c:v>
                </c:pt>
                <c:pt idx="26374">
                  <c:v>34078</c:v>
                </c:pt>
                <c:pt idx="26375">
                  <c:v>34079</c:v>
                </c:pt>
                <c:pt idx="26376">
                  <c:v>34080</c:v>
                </c:pt>
                <c:pt idx="26377">
                  <c:v>34081</c:v>
                </c:pt>
                <c:pt idx="26378">
                  <c:v>34082</c:v>
                </c:pt>
                <c:pt idx="26379">
                  <c:v>34083</c:v>
                </c:pt>
                <c:pt idx="26380">
                  <c:v>34084</c:v>
                </c:pt>
                <c:pt idx="26381">
                  <c:v>34085</c:v>
                </c:pt>
                <c:pt idx="26382">
                  <c:v>34086</c:v>
                </c:pt>
                <c:pt idx="26383">
                  <c:v>34087</c:v>
                </c:pt>
                <c:pt idx="26384">
                  <c:v>34088</c:v>
                </c:pt>
                <c:pt idx="26385">
                  <c:v>34089</c:v>
                </c:pt>
                <c:pt idx="26386">
                  <c:v>34090</c:v>
                </c:pt>
                <c:pt idx="26387">
                  <c:v>34091</c:v>
                </c:pt>
                <c:pt idx="26388">
                  <c:v>34092</c:v>
                </c:pt>
                <c:pt idx="26389">
                  <c:v>34093</c:v>
                </c:pt>
                <c:pt idx="26390">
                  <c:v>34094</c:v>
                </c:pt>
                <c:pt idx="26391">
                  <c:v>34095</c:v>
                </c:pt>
                <c:pt idx="26392">
                  <c:v>34096</c:v>
                </c:pt>
                <c:pt idx="26393">
                  <c:v>34097</c:v>
                </c:pt>
                <c:pt idx="26394">
                  <c:v>34098</c:v>
                </c:pt>
                <c:pt idx="26395">
                  <c:v>34099</c:v>
                </c:pt>
                <c:pt idx="26396">
                  <c:v>34100</c:v>
                </c:pt>
                <c:pt idx="26397">
                  <c:v>34101</c:v>
                </c:pt>
                <c:pt idx="26398">
                  <c:v>34102</c:v>
                </c:pt>
                <c:pt idx="26399">
                  <c:v>34103</c:v>
                </c:pt>
                <c:pt idx="26400">
                  <c:v>34104</c:v>
                </c:pt>
                <c:pt idx="26401">
                  <c:v>34105</c:v>
                </c:pt>
                <c:pt idx="26402">
                  <c:v>34106</c:v>
                </c:pt>
                <c:pt idx="26403">
                  <c:v>34107</c:v>
                </c:pt>
                <c:pt idx="26404">
                  <c:v>34108</c:v>
                </c:pt>
                <c:pt idx="26405">
                  <c:v>34109</c:v>
                </c:pt>
                <c:pt idx="26406">
                  <c:v>34110</c:v>
                </c:pt>
                <c:pt idx="26407">
                  <c:v>34111</c:v>
                </c:pt>
                <c:pt idx="26408">
                  <c:v>34112</c:v>
                </c:pt>
                <c:pt idx="26409">
                  <c:v>34113</c:v>
                </c:pt>
                <c:pt idx="26410">
                  <c:v>34114</c:v>
                </c:pt>
                <c:pt idx="26411">
                  <c:v>34115</c:v>
                </c:pt>
                <c:pt idx="26412">
                  <c:v>34116</c:v>
                </c:pt>
                <c:pt idx="26413">
                  <c:v>34117</c:v>
                </c:pt>
                <c:pt idx="26414">
                  <c:v>34118</c:v>
                </c:pt>
                <c:pt idx="26415">
                  <c:v>34119</c:v>
                </c:pt>
                <c:pt idx="26416">
                  <c:v>34120</c:v>
                </c:pt>
                <c:pt idx="26417">
                  <c:v>34121</c:v>
                </c:pt>
                <c:pt idx="26418">
                  <c:v>34122</c:v>
                </c:pt>
                <c:pt idx="26419">
                  <c:v>34123</c:v>
                </c:pt>
                <c:pt idx="26420">
                  <c:v>34124</c:v>
                </c:pt>
                <c:pt idx="26421">
                  <c:v>34125</c:v>
                </c:pt>
                <c:pt idx="26422">
                  <c:v>34126</c:v>
                </c:pt>
                <c:pt idx="26423">
                  <c:v>34127</c:v>
                </c:pt>
                <c:pt idx="26424">
                  <c:v>34128</c:v>
                </c:pt>
                <c:pt idx="26425">
                  <c:v>34129</c:v>
                </c:pt>
                <c:pt idx="26426">
                  <c:v>34130</c:v>
                </c:pt>
                <c:pt idx="26427">
                  <c:v>34131</c:v>
                </c:pt>
                <c:pt idx="26428">
                  <c:v>34132</c:v>
                </c:pt>
                <c:pt idx="26429">
                  <c:v>34133</c:v>
                </c:pt>
                <c:pt idx="26430">
                  <c:v>34134</c:v>
                </c:pt>
                <c:pt idx="26431">
                  <c:v>34135</c:v>
                </c:pt>
                <c:pt idx="26432">
                  <c:v>34136</c:v>
                </c:pt>
                <c:pt idx="26433">
                  <c:v>34137</c:v>
                </c:pt>
                <c:pt idx="26434">
                  <c:v>34138</c:v>
                </c:pt>
                <c:pt idx="26435">
                  <c:v>34139</c:v>
                </c:pt>
                <c:pt idx="26436">
                  <c:v>34140</c:v>
                </c:pt>
                <c:pt idx="26437">
                  <c:v>34141</c:v>
                </c:pt>
                <c:pt idx="26438">
                  <c:v>34142</c:v>
                </c:pt>
                <c:pt idx="26439">
                  <c:v>34143</c:v>
                </c:pt>
                <c:pt idx="26440">
                  <c:v>34144</c:v>
                </c:pt>
                <c:pt idx="26441">
                  <c:v>34145</c:v>
                </c:pt>
                <c:pt idx="26442">
                  <c:v>34146</c:v>
                </c:pt>
                <c:pt idx="26443">
                  <c:v>34147</c:v>
                </c:pt>
                <c:pt idx="26444">
                  <c:v>34148</c:v>
                </c:pt>
                <c:pt idx="26445">
                  <c:v>34149</c:v>
                </c:pt>
                <c:pt idx="26446">
                  <c:v>34150</c:v>
                </c:pt>
                <c:pt idx="26447">
                  <c:v>34151</c:v>
                </c:pt>
                <c:pt idx="26448">
                  <c:v>34152</c:v>
                </c:pt>
                <c:pt idx="26449">
                  <c:v>34153</c:v>
                </c:pt>
                <c:pt idx="26450">
                  <c:v>34154</c:v>
                </c:pt>
                <c:pt idx="26451">
                  <c:v>34155</c:v>
                </c:pt>
                <c:pt idx="26452">
                  <c:v>34156</c:v>
                </c:pt>
                <c:pt idx="26453">
                  <c:v>34157</c:v>
                </c:pt>
                <c:pt idx="26454">
                  <c:v>34158</c:v>
                </c:pt>
                <c:pt idx="26455">
                  <c:v>34159</c:v>
                </c:pt>
                <c:pt idx="26456">
                  <c:v>34160</c:v>
                </c:pt>
                <c:pt idx="26457">
                  <c:v>34161</c:v>
                </c:pt>
                <c:pt idx="26458">
                  <c:v>34162</c:v>
                </c:pt>
                <c:pt idx="26459">
                  <c:v>34163</c:v>
                </c:pt>
                <c:pt idx="26460">
                  <c:v>34164</c:v>
                </c:pt>
                <c:pt idx="26461">
                  <c:v>34165</c:v>
                </c:pt>
                <c:pt idx="26462">
                  <c:v>34166</c:v>
                </c:pt>
                <c:pt idx="26463">
                  <c:v>34167</c:v>
                </c:pt>
                <c:pt idx="26464">
                  <c:v>34168</c:v>
                </c:pt>
                <c:pt idx="26465">
                  <c:v>34169</c:v>
                </c:pt>
                <c:pt idx="26466">
                  <c:v>34170</c:v>
                </c:pt>
                <c:pt idx="26467">
                  <c:v>34171</c:v>
                </c:pt>
                <c:pt idx="26468">
                  <c:v>34172</c:v>
                </c:pt>
                <c:pt idx="26469">
                  <c:v>34173</c:v>
                </c:pt>
                <c:pt idx="26470">
                  <c:v>34174</c:v>
                </c:pt>
                <c:pt idx="26471">
                  <c:v>34175</c:v>
                </c:pt>
                <c:pt idx="26472">
                  <c:v>34176</c:v>
                </c:pt>
                <c:pt idx="26473">
                  <c:v>34177</c:v>
                </c:pt>
                <c:pt idx="26474">
                  <c:v>34178</c:v>
                </c:pt>
                <c:pt idx="26475">
                  <c:v>34179</c:v>
                </c:pt>
                <c:pt idx="26476">
                  <c:v>34180</c:v>
                </c:pt>
                <c:pt idx="26477">
                  <c:v>34181</c:v>
                </c:pt>
                <c:pt idx="26478">
                  <c:v>34182</c:v>
                </c:pt>
                <c:pt idx="26479">
                  <c:v>34183</c:v>
                </c:pt>
                <c:pt idx="26480">
                  <c:v>34184</c:v>
                </c:pt>
                <c:pt idx="26481">
                  <c:v>34185</c:v>
                </c:pt>
                <c:pt idx="26482">
                  <c:v>34186</c:v>
                </c:pt>
                <c:pt idx="26483">
                  <c:v>34187</c:v>
                </c:pt>
                <c:pt idx="26484">
                  <c:v>34188</c:v>
                </c:pt>
                <c:pt idx="26485">
                  <c:v>34189</c:v>
                </c:pt>
                <c:pt idx="26486">
                  <c:v>34190</c:v>
                </c:pt>
                <c:pt idx="26487">
                  <c:v>34191</c:v>
                </c:pt>
                <c:pt idx="26488">
                  <c:v>34192</c:v>
                </c:pt>
                <c:pt idx="26489">
                  <c:v>34193</c:v>
                </c:pt>
                <c:pt idx="26490">
                  <c:v>34194</c:v>
                </c:pt>
                <c:pt idx="26491">
                  <c:v>34195</c:v>
                </c:pt>
                <c:pt idx="26492">
                  <c:v>34196</c:v>
                </c:pt>
                <c:pt idx="26493">
                  <c:v>34197</c:v>
                </c:pt>
                <c:pt idx="26494">
                  <c:v>34198</c:v>
                </c:pt>
                <c:pt idx="26495">
                  <c:v>34199</c:v>
                </c:pt>
                <c:pt idx="26496">
                  <c:v>34200</c:v>
                </c:pt>
                <c:pt idx="26497">
                  <c:v>34201</c:v>
                </c:pt>
                <c:pt idx="26498">
                  <c:v>34202</c:v>
                </c:pt>
                <c:pt idx="26499">
                  <c:v>34203</c:v>
                </c:pt>
                <c:pt idx="26500">
                  <c:v>34204</c:v>
                </c:pt>
                <c:pt idx="26501">
                  <c:v>34205</c:v>
                </c:pt>
                <c:pt idx="26502">
                  <c:v>34206</c:v>
                </c:pt>
                <c:pt idx="26503">
                  <c:v>34207</c:v>
                </c:pt>
                <c:pt idx="26504">
                  <c:v>34208</c:v>
                </c:pt>
                <c:pt idx="26505">
                  <c:v>34209</c:v>
                </c:pt>
                <c:pt idx="26506">
                  <c:v>34210</c:v>
                </c:pt>
                <c:pt idx="26507">
                  <c:v>34211</c:v>
                </c:pt>
                <c:pt idx="26508">
                  <c:v>34212</c:v>
                </c:pt>
                <c:pt idx="26509">
                  <c:v>34213</c:v>
                </c:pt>
                <c:pt idx="26510">
                  <c:v>34214</c:v>
                </c:pt>
                <c:pt idx="26511">
                  <c:v>34215</c:v>
                </c:pt>
                <c:pt idx="26512">
                  <c:v>34216</c:v>
                </c:pt>
                <c:pt idx="26513">
                  <c:v>34217</c:v>
                </c:pt>
                <c:pt idx="26514">
                  <c:v>34218</c:v>
                </c:pt>
                <c:pt idx="26515">
                  <c:v>34219</c:v>
                </c:pt>
                <c:pt idx="26516">
                  <c:v>34220</c:v>
                </c:pt>
                <c:pt idx="26517">
                  <c:v>34221</c:v>
                </c:pt>
                <c:pt idx="26518">
                  <c:v>34222</c:v>
                </c:pt>
                <c:pt idx="26519">
                  <c:v>34223</c:v>
                </c:pt>
                <c:pt idx="26520">
                  <c:v>34224</c:v>
                </c:pt>
                <c:pt idx="26521">
                  <c:v>34225</c:v>
                </c:pt>
                <c:pt idx="26522">
                  <c:v>34226</c:v>
                </c:pt>
                <c:pt idx="26523">
                  <c:v>34227</c:v>
                </c:pt>
                <c:pt idx="26524">
                  <c:v>34228</c:v>
                </c:pt>
                <c:pt idx="26525">
                  <c:v>34229</c:v>
                </c:pt>
                <c:pt idx="26526">
                  <c:v>34230</c:v>
                </c:pt>
                <c:pt idx="26527">
                  <c:v>34231</c:v>
                </c:pt>
                <c:pt idx="26528">
                  <c:v>34232</c:v>
                </c:pt>
                <c:pt idx="26529">
                  <c:v>34233</c:v>
                </c:pt>
                <c:pt idx="26530">
                  <c:v>34234</c:v>
                </c:pt>
                <c:pt idx="26531">
                  <c:v>34235</c:v>
                </c:pt>
                <c:pt idx="26532">
                  <c:v>34236</c:v>
                </c:pt>
                <c:pt idx="26533">
                  <c:v>34237</c:v>
                </c:pt>
                <c:pt idx="26534">
                  <c:v>34238</c:v>
                </c:pt>
                <c:pt idx="26535">
                  <c:v>34239</c:v>
                </c:pt>
                <c:pt idx="26536">
                  <c:v>34240</c:v>
                </c:pt>
                <c:pt idx="26537">
                  <c:v>34241</c:v>
                </c:pt>
                <c:pt idx="26538">
                  <c:v>34242</c:v>
                </c:pt>
                <c:pt idx="26539">
                  <c:v>34243</c:v>
                </c:pt>
                <c:pt idx="26540">
                  <c:v>34244</c:v>
                </c:pt>
                <c:pt idx="26541">
                  <c:v>34245</c:v>
                </c:pt>
                <c:pt idx="26542">
                  <c:v>34246</c:v>
                </c:pt>
                <c:pt idx="26543">
                  <c:v>34247</c:v>
                </c:pt>
                <c:pt idx="26544">
                  <c:v>34248</c:v>
                </c:pt>
                <c:pt idx="26545">
                  <c:v>34249</c:v>
                </c:pt>
                <c:pt idx="26546">
                  <c:v>34250</c:v>
                </c:pt>
                <c:pt idx="26547">
                  <c:v>34251</c:v>
                </c:pt>
                <c:pt idx="26548">
                  <c:v>34252</c:v>
                </c:pt>
                <c:pt idx="26549">
                  <c:v>34253</c:v>
                </c:pt>
                <c:pt idx="26550">
                  <c:v>34254</c:v>
                </c:pt>
                <c:pt idx="26551">
                  <c:v>34255</c:v>
                </c:pt>
                <c:pt idx="26552">
                  <c:v>34256</c:v>
                </c:pt>
                <c:pt idx="26553">
                  <c:v>34257</c:v>
                </c:pt>
                <c:pt idx="26554">
                  <c:v>34258</c:v>
                </c:pt>
                <c:pt idx="26555">
                  <c:v>34259</c:v>
                </c:pt>
                <c:pt idx="26556">
                  <c:v>34260</c:v>
                </c:pt>
                <c:pt idx="26557">
                  <c:v>34261</c:v>
                </c:pt>
                <c:pt idx="26558">
                  <c:v>34262</c:v>
                </c:pt>
                <c:pt idx="26559">
                  <c:v>34263</c:v>
                </c:pt>
                <c:pt idx="26560">
                  <c:v>34264</c:v>
                </c:pt>
                <c:pt idx="26561">
                  <c:v>34265</c:v>
                </c:pt>
                <c:pt idx="26562">
                  <c:v>34266</c:v>
                </c:pt>
                <c:pt idx="26563">
                  <c:v>34267</c:v>
                </c:pt>
                <c:pt idx="26564">
                  <c:v>34268</c:v>
                </c:pt>
                <c:pt idx="26565">
                  <c:v>34269</c:v>
                </c:pt>
                <c:pt idx="26566">
                  <c:v>34270</c:v>
                </c:pt>
                <c:pt idx="26567">
                  <c:v>34271</c:v>
                </c:pt>
                <c:pt idx="26568">
                  <c:v>34272</c:v>
                </c:pt>
                <c:pt idx="26569">
                  <c:v>34273</c:v>
                </c:pt>
                <c:pt idx="26570">
                  <c:v>34274</c:v>
                </c:pt>
                <c:pt idx="26571">
                  <c:v>34275</c:v>
                </c:pt>
                <c:pt idx="26572">
                  <c:v>34276</c:v>
                </c:pt>
                <c:pt idx="26573">
                  <c:v>34277</c:v>
                </c:pt>
                <c:pt idx="26574">
                  <c:v>34278</c:v>
                </c:pt>
                <c:pt idx="26575">
                  <c:v>34279</c:v>
                </c:pt>
                <c:pt idx="26576">
                  <c:v>34280</c:v>
                </c:pt>
                <c:pt idx="26577">
                  <c:v>34281</c:v>
                </c:pt>
                <c:pt idx="26578">
                  <c:v>34282</c:v>
                </c:pt>
                <c:pt idx="26579">
                  <c:v>34283</c:v>
                </c:pt>
                <c:pt idx="26580">
                  <c:v>34284</c:v>
                </c:pt>
                <c:pt idx="26581">
                  <c:v>34285</c:v>
                </c:pt>
                <c:pt idx="26582">
                  <c:v>34286</c:v>
                </c:pt>
                <c:pt idx="26583">
                  <c:v>34287</c:v>
                </c:pt>
                <c:pt idx="26584">
                  <c:v>34288</c:v>
                </c:pt>
                <c:pt idx="26585">
                  <c:v>34289</c:v>
                </c:pt>
                <c:pt idx="26586">
                  <c:v>34290</c:v>
                </c:pt>
                <c:pt idx="26587">
                  <c:v>34291</c:v>
                </c:pt>
                <c:pt idx="26588">
                  <c:v>34292</c:v>
                </c:pt>
                <c:pt idx="26589">
                  <c:v>34293</c:v>
                </c:pt>
                <c:pt idx="26590">
                  <c:v>34294</c:v>
                </c:pt>
                <c:pt idx="26591">
                  <c:v>34295</c:v>
                </c:pt>
                <c:pt idx="26592">
                  <c:v>34296</c:v>
                </c:pt>
                <c:pt idx="26593">
                  <c:v>34297</c:v>
                </c:pt>
                <c:pt idx="26594">
                  <c:v>34298</c:v>
                </c:pt>
                <c:pt idx="26595">
                  <c:v>34299</c:v>
                </c:pt>
                <c:pt idx="26596">
                  <c:v>34300</c:v>
                </c:pt>
                <c:pt idx="26597">
                  <c:v>34301</c:v>
                </c:pt>
                <c:pt idx="26598">
                  <c:v>34302</c:v>
                </c:pt>
                <c:pt idx="26599">
                  <c:v>34303</c:v>
                </c:pt>
                <c:pt idx="26600">
                  <c:v>34304</c:v>
                </c:pt>
                <c:pt idx="26601">
                  <c:v>34305</c:v>
                </c:pt>
                <c:pt idx="26602">
                  <c:v>34306</c:v>
                </c:pt>
                <c:pt idx="26603">
                  <c:v>34307</c:v>
                </c:pt>
                <c:pt idx="26604">
                  <c:v>34308</c:v>
                </c:pt>
                <c:pt idx="26605">
                  <c:v>34309</c:v>
                </c:pt>
                <c:pt idx="26606">
                  <c:v>34310</c:v>
                </c:pt>
                <c:pt idx="26607">
                  <c:v>34311</c:v>
                </c:pt>
                <c:pt idx="26608">
                  <c:v>34312</c:v>
                </c:pt>
                <c:pt idx="26609">
                  <c:v>34313</c:v>
                </c:pt>
                <c:pt idx="26610">
                  <c:v>34314</c:v>
                </c:pt>
                <c:pt idx="26611">
                  <c:v>34315</c:v>
                </c:pt>
                <c:pt idx="26612">
                  <c:v>34316</c:v>
                </c:pt>
                <c:pt idx="26613">
                  <c:v>34317</c:v>
                </c:pt>
                <c:pt idx="26614">
                  <c:v>34318</c:v>
                </c:pt>
                <c:pt idx="26615">
                  <c:v>34319</c:v>
                </c:pt>
                <c:pt idx="26616">
                  <c:v>34320</c:v>
                </c:pt>
                <c:pt idx="26617">
                  <c:v>34321</c:v>
                </c:pt>
                <c:pt idx="26618">
                  <c:v>34322</c:v>
                </c:pt>
                <c:pt idx="26619">
                  <c:v>34323</c:v>
                </c:pt>
                <c:pt idx="26620">
                  <c:v>34324</c:v>
                </c:pt>
                <c:pt idx="26621">
                  <c:v>34325</c:v>
                </c:pt>
                <c:pt idx="26622">
                  <c:v>34326</c:v>
                </c:pt>
                <c:pt idx="26623">
                  <c:v>34327</c:v>
                </c:pt>
                <c:pt idx="26624">
                  <c:v>34328</c:v>
                </c:pt>
                <c:pt idx="26625">
                  <c:v>34329</c:v>
                </c:pt>
                <c:pt idx="26626">
                  <c:v>34330</c:v>
                </c:pt>
                <c:pt idx="26627">
                  <c:v>34331</c:v>
                </c:pt>
                <c:pt idx="26628">
                  <c:v>34332</c:v>
                </c:pt>
                <c:pt idx="26629">
                  <c:v>34333</c:v>
                </c:pt>
                <c:pt idx="26630">
                  <c:v>34334</c:v>
                </c:pt>
                <c:pt idx="26631">
                  <c:v>34335</c:v>
                </c:pt>
                <c:pt idx="26632">
                  <c:v>34336</c:v>
                </c:pt>
                <c:pt idx="26633">
                  <c:v>34337</c:v>
                </c:pt>
                <c:pt idx="26634">
                  <c:v>34338</c:v>
                </c:pt>
                <c:pt idx="26635">
                  <c:v>34339</c:v>
                </c:pt>
                <c:pt idx="26636">
                  <c:v>34340</c:v>
                </c:pt>
                <c:pt idx="26637">
                  <c:v>34341</c:v>
                </c:pt>
                <c:pt idx="26638">
                  <c:v>34342</c:v>
                </c:pt>
                <c:pt idx="26639">
                  <c:v>34343</c:v>
                </c:pt>
                <c:pt idx="26640">
                  <c:v>34344</c:v>
                </c:pt>
                <c:pt idx="26641">
                  <c:v>34345</c:v>
                </c:pt>
                <c:pt idx="26642">
                  <c:v>34346</c:v>
                </c:pt>
                <c:pt idx="26643">
                  <c:v>34347</c:v>
                </c:pt>
                <c:pt idx="26644">
                  <c:v>34348</c:v>
                </c:pt>
                <c:pt idx="26645">
                  <c:v>34349</c:v>
                </c:pt>
                <c:pt idx="26646">
                  <c:v>34350</c:v>
                </c:pt>
                <c:pt idx="26647">
                  <c:v>34351</c:v>
                </c:pt>
                <c:pt idx="26648">
                  <c:v>34352</c:v>
                </c:pt>
                <c:pt idx="26649">
                  <c:v>34353</c:v>
                </c:pt>
                <c:pt idx="26650">
                  <c:v>34354</c:v>
                </c:pt>
                <c:pt idx="26651">
                  <c:v>34355</c:v>
                </c:pt>
                <c:pt idx="26652">
                  <c:v>34356</c:v>
                </c:pt>
                <c:pt idx="26653">
                  <c:v>34357</c:v>
                </c:pt>
                <c:pt idx="26654">
                  <c:v>34358</c:v>
                </c:pt>
                <c:pt idx="26655">
                  <c:v>34359</c:v>
                </c:pt>
                <c:pt idx="26656">
                  <c:v>34360</c:v>
                </c:pt>
                <c:pt idx="26657">
                  <c:v>34361</c:v>
                </c:pt>
                <c:pt idx="26658">
                  <c:v>34362</c:v>
                </c:pt>
                <c:pt idx="26659">
                  <c:v>34363</c:v>
                </c:pt>
                <c:pt idx="26660">
                  <c:v>34364</c:v>
                </c:pt>
                <c:pt idx="26661">
                  <c:v>34365</c:v>
                </c:pt>
                <c:pt idx="26662">
                  <c:v>34366</c:v>
                </c:pt>
                <c:pt idx="26663">
                  <c:v>34367</c:v>
                </c:pt>
                <c:pt idx="26664">
                  <c:v>34368</c:v>
                </c:pt>
                <c:pt idx="26665">
                  <c:v>34369</c:v>
                </c:pt>
                <c:pt idx="26666">
                  <c:v>34370</c:v>
                </c:pt>
                <c:pt idx="26667">
                  <c:v>34371</c:v>
                </c:pt>
                <c:pt idx="26668">
                  <c:v>34372</c:v>
                </c:pt>
                <c:pt idx="26669">
                  <c:v>34373</c:v>
                </c:pt>
                <c:pt idx="26670">
                  <c:v>34374</c:v>
                </c:pt>
                <c:pt idx="26671">
                  <c:v>34375</c:v>
                </c:pt>
                <c:pt idx="26672">
                  <c:v>34376</c:v>
                </c:pt>
                <c:pt idx="26673">
                  <c:v>34377</c:v>
                </c:pt>
                <c:pt idx="26674">
                  <c:v>34378</c:v>
                </c:pt>
                <c:pt idx="26675">
                  <c:v>34379</c:v>
                </c:pt>
                <c:pt idx="26676">
                  <c:v>34380</c:v>
                </c:pt>
                <c:pt idx="26677">
                  <c:v>34381</c:v>
                </c:pt>
                <c:pt idx="26678">
                  <c:v>34382</c:v>
                </c:pt>
                <c:pt idx="26679">
                  <c:v>34383</c:v>
                </c:pt>
                <c:pt idx="26680">
                  <c:v>34384</c:v>
                </c:pt>
                <c:pt idx="26681">
                  <c:v>34385</c:v>
                </c:pt>
                <c:pt idx="26682">
                  <c:v>34386</c:v>
                </c:pt>
                <c:pt idx="26683">
                  <c:v>34387</c:v>
                </c:pt>
                <c:pt idx="26684">
                  <c:v>34388</c:v>
                </c:pt>
                <c:pt idx="26685">
                  <c:v>34389</c:v>
                </c:pt>
                <c:pt idx="26686">
                  <c:v>34390</c:v>
                </c:pt>
                <c:pt idx="26687">
                  <c:v>34391</c:v>
                </c:pt>
                <c:pt idx="26688">
                  <c:v>34392</c:v>
                </c:pt>
                <c:pt idx="26689">
                  <c:v>34393</c:v>
                </c:pt>
                <c:pt idx="26690">
                  <c:v>34394</c:v>
                </c:pt>
                <c:pt idx="26691">
                  <c:v>34395</c:v>
                </c:pt>
                <c:pt idx="26692">
                  <c:v>34396</c:v>
                </c:pt>
                <c:pt idx="26693">
                  <c:v>34397</c:v>
                </c:pt>
                <c:pt idx="26694">
                  <c:v>34398</c:v>
                </c:pt>
                <c:pt idx="26695">
                  <c:v>34399</c:v>
                </c:pt>
                <c:pt idx="26696">
                  <c:v>34400</c:v>
                </c:pt>
                <c:pt idx="26697">
                  <c:v>34401</c:v>
                </c:pt>
                <c:pt idx="26698">
                  <c:v>34402</c:v>
                </c:pt>
                <c:pt idx="26699">
                  <c:v>34403</c:v>
                </c:pt>
                <c:pt idx="26700">
                  <c:v>34404</c:v>
                </c:pt>
                <c:pt idx="26701">
                  <c:v>34405</c:v>
                </c:pt>
                <c:pt idx="26702">
                  <c:v>34406</c:v>
                </c:pt>
                <c:pt idx="26703">
                  <c:v>34407</c:v>
                </c:pt>
                <c:pt idx="26704">
                  <c:v>34408</c:v>
                </c:pt>
                <c:pt idx="26705">
                  <c:v>34409</c:v>
                </c:pt>
                <c:pt idx="26706">
                  <c:v>34410</c:v>
                </c:pt>
                <c:pt idx="26707">
                  <c:v>34411</c:v>
                </c:pt>
                <c:pt idx="26708">
                  <c:v>34412</c:v>
                </c:pt>
                <c:pt idx="26709">
                  <c:v>34413</c:v>
                </c:pt>
                <c:pt idx="26710">
                  <c:v>34414</c:v>
                </c:pt>
                <c:pt idx="26711">
                  <c:v>34415</c:v>
                </c:pt>
                <c:pt idx="26712">
                  <c:v>34416</c:v>
                </c:pt>
                <c:pt idx="26713">
                  <c:v>34417</c:v>
                </c:pt>
                <c:pt idx="26714">
                  <c:v>34418</c:v>
                </c:pt>
                <c:pt idx="26715">
                  <c:v>34419</c:v>
                </c:pt>
                <c:pt idx="26716">
                  <c:v>34420</c:v>
                </c:pt>
                <c:pt idx="26717">
                  <c:v>34421</c:v>
                </c:pt>
                <c:pt idx="26718">
                  <c:v>34422</c:v>
                </c:pt>
                <c:pt idx="26719">
                  <c:v>34423</c:v>
                </c:pt>
                <c:pt idx="26720">
                  <c:v>34424</c:v>
                </c:pt>
                <c:pt idx="26721">
                  <c:v>34425</c:v>
                </c:pt>
                <c:pt idx="26722">
                  <c:v>34426</c:v>
                </c:pt>
                <c:pt idx="26723">
                  <c:v>34427</c:v>
                </c:pt>
                <c:pt idx="26724">
                  <c:v>34428</c:v>
                </c:pt>
                <c:pt idx="26725">
                  <c:v>34429</c:v>
                </c:pt>
                <c:pt idx="26726">
                  <c:v>34430</c:v>
                </c:pt>
                <c:pt idx="26727">
                  <c:v>34431</c:v>
                </c:pt>
                <c:pt idx="26728">
                  <c:v>34432</c:v>
                </c:pt>
                <c:pt idx="26729">
                  <c:v>34433</c:v>
                </c:pt>
                <c:pt idx="26730">
                  <c:v>34434</c:v>
                </c:pt>
                <c:pt idx="26731">
                  <c:v>34435</c:v>
                </c:pt>
                <c:pt idx="26732">
                  <c:v>34436</c:v>
                </c:pt>
                <c:pt idx="26733">
                  <c:v>34437</c:v>
                </c:pt>
                <c:pt idx="26734">
                  <c:v>34438</c:v>
                </c:pt>
                <c:pt idx="26735">
                  <c:v>34439</c:v>
                </c:pt>
                <c:pt idx="26736">
                  <c:v>34440</c:v>
                </c:pt>
                <c:pt idx="26737">
                  <c:v>34441</c:v>
                </c:pt>
                <c:pt idx="26738">
                  <c:v>34442</c:v>
                </c:pt>
                <c:pt idx="26739">
                  <c:v>34443</c:v>
                </c:pt>
                <c:pt idx="26740">
                  <c:v>34444</c:v>
                </c:pt>
                <c:pt idx="26741">
                  <c:v>34445</c:v>
                </c:pt>
                <c:pt idx="26742">
                  <c:v>34446</c:v>
                </c:pt>
                <c:pt idx="26743">
                  <c:v>34447</c:v>
                </c:pt>
                <c:pt idx="26744">
                  <c:v>34448</c:v>
                </c:pt>
                <c:pt idx="26745">
                  <c:v>34449</c:v>
                </c:pt>
                <c:pt idx="26746">
                  <c:v>34450</c:v>
                </c:pt>
                <c:pt idx="26747">
                  <c:v>34451</c:v>
                </c:pt>
                <c:pt idx="26748">
                  <c:v>34452</c:v>
                </c:pt>
                <c:pt idx="26749">
                  <c:v>34453</c:v>
                </c:pt>
                <c:pt idx="26750">
                  <c:v>34454</c:v>
                </c:pt>
                <c:pt idx="26751">
                  <c:v>34455</c:v>
                </c:pt>
                <c:pt idx="26752">
                  <c:v>34456</c:v>
                </c:pt>
                <c:pt idx="26753">
                  <c:v>34457</c:v>
                </c:pt>
                <c:pt idx="26754">
                  <c:v>34458</c:v>
                </c:pt>
                <c:pt idx="26755">
                  <c:v>34459</c:v>
                </c:pt>
                <c:pt idx="26756">
                  <c:v>34460</c:v>
                </c:pt>
                <c:pt idx="26757">
                  <c:v>34461</c:v>
                </c:pt>
                <c:pt idx="26758">
                  <c:v>34462</c:v>
                </c:pt>
                <c:pt idx="26759">
                  <c:v>34463</c:v>
                </c:pt>
                <c:pt idx="26760">
                  <c:v>34464</c:v>
                </c:pt>
                <c:pt idx="26761">
                  <c:v>34465</c:v>
                </c:pt>
                <c:pt idx="26762">
                  <c:v>34466</c:v>
                </c:pt>
                <c:pt idx="26763">
                  <c:v>34467</c:v>
                </c:pt>
                <c:pt idx="26764">
                  <c:v>34468</c:v>
                </c:pt>
                <c:pt idx="26765">
                  <c:v>34469</c:v>
                </c:pt>
                <c:pt idx="26766">
                  <c:v>34470</c:v>
                </c:pt>
                <c:pt idx="26767">
                  <c:v>34471</c:v>
                </c:pt>
                <c:pt idx="26768">
                  <c:v>34472</c:v>
                </c:pt>
                <c:pt idx="26769">
                  <c:v>34473</c:v>
                </c:pt>
                <c:pt idx="26770">
                  <c:v>34474</c:v>
                </c:pt>
                <c:pt idx="26771">
                  <c:v>34475</c:v>
                </c:pt>
                <c:pt idx="26772">
                  <c:v>34476</c:v>
                </c:pt>
                <c:pt idx="26773">
                  <c:v>34477</c:v>
                </c:pt>
                <c:pt idx="26774">
                  <c:v>34478</c:v>
                </c:pt>
                <c:pt idx="26775">
                  <c:v>34479</c:v>
                </c:pt>
                <c:pt idx="26776">
                  <c:v>34480</c:v>
                </c:pt>
                <c:pt idx="26777">
                  <c:v>34481</c:v>
                </c:pt>
                <c:pt idx="26778">
                  <c:v>34482</c:v>
                </c:pt>
                <c:pt idx="26779">
                  <c:v>34483</c:v>
                </c:pt>
                <c:pt idx="26780">
                  <c:v>34484</c:v>
                </c:pt>
                <c:pt idx="26781">
                  <c:v>34485</c:v>
                </c:pt>
                <c:pt idx="26782">
                  <c:v>34486</c:v>
                </c:pt>
                <c:pt idx="26783">
                  <c:v>34487</c:v>
                </c:pt>
                <c:pt idx="26784">
                  <c:v>34488</c:v>
                </c:pt>
                <c:pt idx="26785">
                  <c:v>34489</c:v>
                </c:pt>
                <c:pt idx="26786">
                  <c:v>34490</c:v>
                </c:pt>
                <c:pt idx="26787">
                  <c:v>34491</c:v>
                </c:pt>
                <c:pt idx="26788">
                  <c:v>34492</c:v>
                </c:pt>
                <c:pt idx="26789">
                  <c:v>34493</c:v>
                </c:pt>
                <c:pt idx="26790">
                  <c:v>34494</c:v>
                </c:pt>
                <c:pt idx="26791">
                  <c:v>34495</c:v>
                </c:pt>
                <c:pt idx="26792">
                  <c:v>34496</c:v>
                </c:pt>
                <c:pt idx="26793">
                  <c:v>34497</c:v>
                </c:pt>
                <c:pt idx="26794">
                  <c:v>34498</c:v>
                </c:pt>
                <c:pt idx="26795">
                  <c:v>34499</c:v>
                </c:pt>
                <c:pt idx="26796">
                  <c:v>34500</c:v>
                </c:pt>
                <c:pt idx="26797">
                  <c:v>34501</c:v>
                </c:pt>
                <c:pt idx="26798">
                  <c:v>34502</c:v>
                </c:pt>
                <c:pt idx="26799">
                  <c:v>34503</c:v>
                </c:pt>
                <c:pt idx="26800">
                  <c:v>34504</c:v>
                </c:pt>
                <c:pt idx="26801">
                  <c:v>34505</c:v>
                </c:pt>
                <c:pt idx="26802">
                  <c:v>34506</c:v>
                </c:pt>
                <c:pt idx="26803">
                  <c:v>34507</c:v>
                </c:pt>
                <c:pt idx="26804">
                  <c:v>34508</c:v>
                </c:pt>
                <c:pt idx="26805">
                  <c:v>34509</c:v>
                </c:pt>
                <c:pt idx="26806">
                  <c:v>34510</c:v>
                </c:pt>
                <c:pt idx="26807">
                  <c:v>34511</c:v>
                </c:pt>
                <c:pt idx="26808">
                  <c:v>34512</c:v>
                </c:pt>
                <c:pt idx="26809">
                  <c:v>34513</c:v>
                </c:pt>
                <c:pt idx="26810">
                  <c:v>34514</c:v>
                </c:pt>
                <c:pt idx="26811">
                  <c:v>34515</c:v>
                </c:pt>
                <c:pt idx="26812">
                  <c:v>34516</c:v>
                </c:pt>
                <c:pt idx="26813">
                  <c:v>34517</c:v>
                </c:pt>
                <c:pt idx="26814">
                  <c:v>34518</c:v>
                </c:pt>
                <c:pt idx="26815">
                  <c:v>34519</c:v>
                </c:pt>
                <c:pt idx="26816">
                  <c:v>34520</c:v>
                </c:pt>
                <c:pt idx="26817">
                  <c:v>34521</c:v>
                </c:pt>
                <c:pt idx="26818">
                  <c:v>34522</c:v>
                </c:pt>
                <c:pt idx="26819">
                  <c:v>34523</c:v>
                </c:pt>
                <c:pt idx="26820">
                  <c:v>34524</c:v>
                </c:pt>
                <c:pt idx="26821">
                  <c:v>34525</c:v>
                </c:pt>
                <c:pt idx="26822">
                  <c:v>34526</c:v>
                </c:pt>
                <c:pt idx="26823">
                  <c:v>34527</c:v>
                </c:pt>
                <c:pt idx="26824">
                  <c:v>34528</c:v>
                </c:pt>
                <c:pt idx="26825">
                  <c:v>34529</c:v>
                </c:pt>
                <c:pt idx="26826">
                  <c:v>34530</c:v>
                </c:pt>
                <c:pt idx="26827">
                  <c:v>34531</c:v>
                </c:pt>
                <c:pt idx="26828">
                  <c:v>34532</c:v>
                </c:pt>
                <c:pt idx="26829">
                  <c:v>34533</c:v>
                </c:pt>
                <c:pt idx="26830">
                  <c:v>34534</c:v>
                </c:pt>
                <c:pt idx="26831">
                  <c:v>34535</c:v>
                </c:pt>
                <c:pt idx="26832">
                  <c:v>34536</c:v>
                </c:pt>
                <c:pt idx="26833">
                  <c:v>34537</c:v>
                </c:pt>
                <c:pt idx="26834">
                  <c:v>34538</c:v>
                </c:pt>
                <c:pt idx="26835">
                  <c:v>34539</c:v>
                </c:pt>
                <c:pt idx="26836">
                  <c:v>34540</c:v>
                </c:pt>
                <c:pt idx="26837">
                  <c:v>34541</c:v>
                </c:pt>
                <c:pt idx="26838">
                  <c:v>34542</c:v>
                </c:pt>
                <c:pt idx="26839">
                  <c:v>34543</c:v>
                </c:pt>
                <c:pt idx="26840">
                  <c:v>34544</c:v>
                </c:pt>
                <c:pt idx="26841">
                  <c:v>34545</c:v>
                </c:pt>
                <c:pt idx="26842">
                  <c:v>34546</c:v>
                </c:pt>
                <c:pt idx="26843">
                  <c:v>34547</c:v>
                </c:pt>
                <c:pt idx="26844">
                  <c:v>34548</c:v>
                </c:pt>
                <c:pt idx="26845">
                  <c:v>34549</c:v>
                </c:pt>
                <c:pt idx="26846">
                  <c:v>34550</c:v>
                </c:pt>
                <c:pt idx="26847">
                  <c:v>34551</c:v>
                </c:pt>
                <c:pt idx="26848">
                  <c:v>34552</c:v>
                </c:pt>
                <c:pt idx="26849">
                  <c:v>34553</c:v>
                </c:pt>
                <c:pt idx="26850">
                  <c:v>34554</c:v>
                </c:pt>
                <c:pt idx="26851">
                  <c:v>34555</c:v>
                </c:pt>
                <c:pt idx="26852">
                  <c:v>34556</c:v>
                </c:pt>
                <c:pt idx="26853">
                  <c:v>34557</c:v>
                </c:pt>
                <c:pt idx="26854">
                  <c:v>34558</c:v>
                </c:pt>
                <c:pt idx="26855">
                  <c:v>34559</c:v>
                </c:pt>
                <c:pt idx="26856">
                  <c:v>34560</c:v>
                </c:pt>
                <c:pt idx="26857">
                  <c:v>34561</c:v>
                </c:pt>
                <c:pt idx="26858">
                  <c:v>34562</c:v>
                </c:pt>
                <c:pt idx="26859">
                  <c:v>34563</c:v>
                </c:pt>
                <c:pt idx="26860">
                  <c:v>34564</c:v>
                </c:pt>
                <c:pt idx="26861">
                  <c:v>34565</c:v>
                </c:pt>
                <c:pt idx="26862">
                  <c:v>34566</c:v>
                </c:pt>
                <c:pt idx="26863">
                  <c:v>34567</c:v>
                </c:pt>
                <c:pt idx="26864">
                  <c:v>34568</c:v>
                </c:pt>
                <c:pt idx="26865">
                  <c:v>34569</c:v>
                </c:pt>
                <c:pt idx="26866">
                  <c:v>34570</c:v>
                </c:pt>
                <c:pt idx="26867">
                  <c:v>34571</c:v>
                </c:pt>
                <c:pt idx="26868">
                  <c:v>34572</c:v>
                </c:pt>
                <c:pt idx="26869">
                  <c:v>34573</c:v>
                </c:pt>
                <c:pt idx="26870">
                  <c:v>34574</c:v>
                </c:pt>
                <c:pt idx="26871">
                  <c:v>34575</c:v>
                </c:pt>
                <c:pt idx="26872">
                  <c:v>34576</c:v>
                </c:pt>
                <c:pt idx="26873">
                  <c:v>34577</c:v>
                </c:pt>
                <c:pt idx="26874">
                  <c:v>34578</c:v>
                </c:pt>
                <c:pt idx="26875">
                  <c:v>34579</c:v>
                </c:pt>
                <c:pt idx="26876">
                  <c:v>34580</c:v>
                </c:pt>
                <c:pt idx="26877">
                  <c:v>34581</c:v>
                </c:pt>
                <c:pt idx="26878">
                  <c:v>34582</c:v>
                </c:pt>
                <c:pt idx="26879">
                  <c:v>34583</c:v>
                </c:pt>
                <c:pt idx="26880">
                  <c:v>34584</c:v>
                </c:pt>
                <c:pt idx="26881">
                  <c:v>34585</c:v>
                </c:pt>
                <c:pt idx="26882">
                  <c:v>34586</c:v>
                </c:pt>
                <c:pt idx="26883">
                  <c:v>34587</c:v>
                </c:pt>
                <c:pt idx="26884">
                  <c:v>34588</c:v>
                </c:pt>
                <c:pt idx="26885">
                  <c:v>34589</c:v>
                </c:pt>
                <c:pt idx="26886">
                  <c:v>34590</c:v>
                </c:pt>
                <c:pt idx="26887">
                  <c:v>34591</c:v>
                </c:pt>
                <c:pt idx="26888">
                  <c:v>34592</c:v>
                </c:pt>
                <c:pt idx="26889">
                  <c:v>34593</c:v>
                </c:pt>
                <c:pt idx="26890">
                  <c:v>34594</c:v>
                </c:pt>
                <c:pt idx="26891">
                  <c:v>34595</c:v>
                </c:pt>
                <c:pt idx="26892">
                  <c:v>34596</c:v>
                </c:pt>
                <c:pt idx="26893">
                  <c:v>34597</c:v>
                </c:pt>
                <c:pt idx="26894">
                  <c:v>34598</c:v>
                </c:pt>
                <c:pt idx="26895">
                  <c:v>34599</c:v>
                </c:pt>
                <c:pt idx="26896">
                  <c:v>34600</c:v>
                </c:pt>
                <c:pt idx="26897">
                  <c:v>34601</c:v>
                </c:pt>
                <c:pt idx="26898">
                  <c:v>34602</c:v>
                </c:pt>
                <c:pt idx="26899">
                  <c:v>34603</c:v>
                </c:pt>
                <c:pt idx="26900">
                  <c:v>34604</c:v>
                </c:pt>
                <c:pt idx="26901">
                  <c:v>34605</c:v>
                </c:pt>
                <c:pt idx="26902">
                  <c:v>34606</c:v>
                </c:pt>
                <c:pt idx="26903">
                  <c:v>34607</c:v>
                </c:pt>
                <c:pt idx="26904">
                  <c:v>34608</c:v>
                </c:pt>
                <c:pt idx="26905">
                  <c:v>34609</c:v>
                </c:pt>
                <c:pt idx="26906">
                  <c:v>34610</c:v>
                </c:pt>
                <c:pt idx="26907">
                  <c:v>34611</c:v>
                </c:pt>
                <c:pt idx="26908">
                  <c:v>34612</c:v>
                </c:pt>
                <c:pt idx="26909">
                  <c:v>34613</c:v>
                </c:pt>
                <c:pt idx="26910">
                  <c:v>34614</c:v>
                </c:pt>
                <c:pt idx="26911">
                  <c:v>34615</c:v>
                </c:pt>
                <c:pt idx="26912">
                  <c:v>34616</c:v>
                </c:pt>
                <c:pt idx="26913">
                  <c:v>34617</c:v>
                </c:pt>
                <c:pt idx="26914">
                  <c:v>34618</c:v>
                </c:pt>
                <c:pt idx="26915">
                  <c:v>34619</c:v>
                </c:pt>
                <c:pt idx="26916">
                  <c:v>34620</c:v>
                </c:pt>
                <c:pt idx="26917">
                  <c:v>34621</c:v>
                </c:pt>
                <c:pt idx="26918">
                  <c:v>34622</c:v>
                </c:pt>
                <c:pt idx="26919">
                  <c:v>34623</c:v>
                </c:pt>
                <c:pt idx="26920">
                  <c:v>34624</c:v>
                </c:pt>
                <c:pt idx="26921">
                  <c:v>34625</c:v>
                </c:pt>
                <c:pt idx="26922">
                  <c:v>34626</c:v>
                </c:pt>
                <c:pt idx="26923">
                  <c:v>34627</c:v>
                </c:pt>
                <c:pt idx="26924">
                  <c:v>34628</c:v>
                </c:pt>
                <c:pt idx="26925">
                  <c:v>34629</c:v>
                </c:pt>
                <c:pt idx="26926">
                  <c:v>34630</c:v>
                </c:pt>
                <c:pt idx="26927">
                  <c:v>34631</c:v>
                </c:pt>
                <c:pt idx="26928">
                  <c:v>34632</c:v>
                </c:pt>
                <c:pt idx="26929">
                  <c:v>34633</c:v>
                </c:pt>
                <c:pt idx="26930">
                  <c:v>34634</c:v>
                </c:pt>
                <c:pt idx="26931">
                  <c:v>34635</c:v>
                </c:pt>
                <c:pt idx="26932">
                  <c:v>34636</c:v>
                </c:pt>
                <c:pt idx="26933">
                  <c:v>34637</c:v>
                </c:pt>
                <c:pt idx="26934">
                  <c:v>34638</c:v>
                </c:pt>
                <c:pt idx="26935">
                  <c:v>34639</c:v>
                </c:pt>
                <c:pt idx="26936">
                  <c:v>34640</c:v>
                </c:pt>
                <c:pt idx="26937">
                  <c:v>34641</c:v>
                </c:pt>
                <c:pt idx="26938">
                  <c:v>34642</c:v>
                </c:pt>
                <c:pt idx="26939">
                  <c:v>34643</c:v>
                </c:pt>
                <c:pt idx="26940">
                  <c:v>34644</c:v>
                </c:pt>
                <c:pt idx="26941">
                  <c:v>34645</c:v>
                </c:pt>
                <c:pt idx="26942">
                  <c:v>34646</c:v>
                </c:pt>
                <c:pt idx="26943">
                  <c:v>34647</c:v>
                </c:pt>
                <c:pt idx="26944">
                  <c:v>34648</c:v>
                </c:pt>
                <c:pt idx="26945">
                  <c:v>34649</c:v>
                </c:pt>
                <c:pt idx="26946">
                  <c:v>34650</c:v>
                </c:pt>
                <c:pt idx="26947">
                  <c:v>34651</c:v>
                </c:pt>
                <c:pt idx="26948">
                  <c:v>34652</c:v>
                </c:pt>
                <c:pt idx="26949">
                  <c:v>34653</c:v>
                </c:pt>
                <c:pt idx="26950">
                  <c:v>34654</c:v>
                </c:pt>
                <c:pt idx="26951">
                  <c:v>34655</c:v>
                </c:pt>
                <c:pt idx="26952">
                  <c:v>34656</c:v>
                </c:pt>
                <c:pt idx="26953">
                  <c:v>34657</c:v>
                </c:pt>
                <c:pt idx="26954">
                  <c:v>34658</c:v>
                </c:pt>
                <c:pt idx="26955">
                  <c:v>34659</c:v>
                </c:pt>
                <c:pt idx="26956">
                  <c:v>34660</c:v>
                </c:pt>
                <c:pt idx="26957">
                  <c:v>34661</c:v>
                </c:pt>
                <c:pt idx="26958">
                  <c:v>34662</c:v>
                </c:pt>
                <c:pt idx="26959">
                  <c:v>34663</c:v>
                </c:pt>
                <c:pt idx="26960">
                  <c:v>34664</c:v>
                </c:pt>
                <c:pt idx="26961">
                  <c:v>34665</c:v>
                </c:pt>
                <c:pt idx="26962">
                  <c:v>34666</c:v>
                </c:pt>
                <c:pt idx="26963">
                  <c:v>34667</c:v>
                </c:pt>
                <c:pt idx="26964">
                  <c:v>34668</c:v>
                </c:pt>
                <c:pt idx="26965">
                  <c:v>34669</c:v>
                </c:pt>
                <c:pt idx="26966">
                  <c:v>34670</c:v>
                </c:pt>
                <c:pt idx="26967">
                  <c:v>34671</c:v>
                </c:pt>
                <c:pt idx="26968">
                  <c:v>34672</c:v>
                </c:pt>
                <c:pt idx="26969">
                  <c:v>34673</c:v>
                </c:pt>
                <c:pt idx="26970">
                  <c:v>34674</c:v>
                </c:pt>
                <c:pt idx="26971">
                  <c:v>34675</c:v>
                </c:pt>
                <c:pt idx="26972">
                  <c:v>34676</c:v>
                </c:pt>
                <c:pt idx="26973">
                  <c:v>34677</c:v>
                </c:pt>
                <c:pt idx="26974">
                  <c:v>34678</c:v>
                </c:pt>
                <c:pt idx="26975">
                  <c:v>34679</c:v>
                </c:pt>
                <c:pt idx="26976">
                  <c:v>34680</c:v>
                </c:pt>
                <c:pt idx="26977">
                  <c:v>34681</c:v>
                </c:pt>
                <c:pt idx="26978">
                  <c:v>34682</c:v>
                </c:pt>
                <c:pt idx="26979">
                  <c:v>34683</c:v>
                </c:pt>
                <c:pt idx="26980">
                  <c:v>34684</c:v>
                </c:pt>
                <c:pt idx="26981">
                  <c:v>34685</c:v>
                </c:pt>
                <c:pt idx="26982">
                  <c:v>34686</c:v>
                </c:pt>
                <c:pt idx="26983">
                  <c:v>34687</c:v>
                </c:pt>
                <c:pt idx="26984">
                  <c:v>34688</c:v>
                </c:pt>
                <c:pt idx="26985">
                  <c:v>34689</c:v>
                </c:pt>
                <c:pt idx="26986">
                  <c:v>34690</c:v>
                </c:pt>
                <c:pt idx="26987">
                  <c:v>34691</c:v>
                </c:pt>
                <c:pt idx="26988">
                  <c:v>34692</c:v>
                </c:pt>
                <c:pt idx="26989">
                  <c:v>34693</c:v>
                </c:pt>
                <c:pt idx="26990">
                  <c:v>34694</c:v>
                </c:pt>
                <c:pt idx="26991">
                  <c:v>34695</c:v>
                </c:pt>
                <c:pt idx="26992">
                  <c:v>34696</c:v>
                </c:pt>
                <c:pt idx="26993">
                  <c:v>34697</c:v>
                </c:pt>
                <c:pt idx="26994">
                  <c:v>34698</c:v>
                </c:pt>
                <c:pt idx="26995">
                  <c:v>34699</c:v>
                </c:pt>
                <c:pt idx="26996">
                  <c:v>34700</c:v>
                </c:pt>
                <c:pt idx="26997">
                  <c:v>34701</c:v>
                </c:pt>
                <c:pt idx="26998">
                  <c:v>34702</c:v>
                </c:pt>
                <c:pt idx="26999">
                  <c:v>34703</c:v>
                </c:pt>
                <c:pt idx="27000">
                  <c:v>34704</c:v>
                </c:pt>
                <c:pt idx="27001">
                  <c:v>34705</c:v>
                </c:pt>
                <c:pt idx="27002">
                  <c:v>34706</c:v>
                </c:pt>
                <c:pt idx="27003">
                  <c:v>34707</c:v>
                </c:pt>
                <c:pt idx="27004">
                  <c:v>34708</c:v>
                </c:pt>
                <c:pt idx="27005">
                  <c:v>34709</c:v>
                </c:pt>
                <c:pt idx="27006">
                  <c:v>34710</c:v>
                </c:pt>
                <c:pt idx="27007">
                  <c:v>34711</c:v>
                </c:pt>
                <c:pt idx="27008">
                  <c:v>34712</c:v>
                </c:pt>
                <c:pt idx="27009">
                  <c:v>34713</c:v>
                </c:pt>
                <c:pt idx="27010">
                  <c:v>34714</c:v>
                </c:pt>
                <c:pt idx="27011">
                  <c:v>34715</c:v>
                </c:pt>
                <c:pt idx="27012">
                  <c:v>34716</c:v>
                </c:pt>
                <c:pt idx="27013">
                  <c:v>34717</c:v>
                </c:pt>
                <c:pt idx="27014">
                  <c:v>34718</c:v>
                </c:pt>
                <c:pt idx="27015">
                  <c:v>34719</c:v>
                </c:pt>
                <c:pt idx="27016">
                  <c:v>34720</c:v>
                </c:pt>
                <c:pt idx="27017">
                  <c:v>34721</c:v>
                </c:pt>
                <c:pt idx="27018">
                  <c:v>34722</c:v>
                </c:pt>
                <c:pt idx="27019">
                  <c:v>34723</c:v>
                </c:pt>
                <c:pt idx="27020">
                  <c:v>34724</c:v>
                </c:pt>
                <c:pt idx="27021">
                  <c:v>34725</c:v>
                </c:pt>
                <c:pt idx="27022">
                  <c:v>34726</c:v>
                </c:pt>
                <c:pt idx="27023">
                  <c:v>34727</c:v>
                </c:pt>
                <c:pt idx="27024">
                  <c:v>34728</c:v>
                </c:pt>
                <c:pt idx="27025">
                  <c:v>34729</c:v>
                </c:pt>
                <c:pt idx="27026">
                  <c:v>34730</c:v>
                </c:pt>
                <c:pt idx="27027">
                  <c:v>34731</c:v>
                </c:pt>
                <c:pt idx="27028">
                  <c:v>34732</c:v>
                </c:pt>
                <c:pt idx="27029">
                  <c:v>34733</c:v>
                </c:pt>
                <c:pt idx="27030">
                  <c:v>34734</c:v>
                </c:pt>
                <c:pt idx="27031">
                  <c:v>34735</c:v>
                </c:pt>
                <c:pt idx="27032">
                  <c:v>34736</c:v>
                </c:pt>
                <c:pt idx="27033">
                  <c:v>34737</c:v>
                </c:pt>
                <c:pt idx="27034">
                  <c:v>34738</c:v>
                </c:pt>
                <c:pt idx="27035">
                  <c:v>34739</c:v>
                </c:pt>
                <c:pt idx="27036">
                  <c:v>34740</c:v>
                </c:pt>
                <c:pt idx="27037">
                  <c:v>34741</c:v>
                </c:pt>
                <c:pt idx="27038">
                  <c:v>34742</c:v>
                </c:pt>
                <c:pt idx="27039">
                  <c:v>34743</c:v>
                </c:pt>
                <c:pt idx="27040">
                  <c:v>34744</c:v>
                </c:pt>
                <c:pt idx="27041">
                  <c:v>34745</c:v>
                </c:pt>
                <c:pt idx="27042">
                  <c:v>34746</c:v>
                </c:pt>
                <c:pt idx="27043">
                  <c:v>34747</c:v>
                </c:pt>
                <c:pt idx="27044">
                  <c:v>34748</c:v>
                </c:pt>
                <c:pt idx="27045">
                  <c:v>34749</c:v>
                </c:pt>
                <c:pt idx="27046">
                  <c:v>34750</c:v>
                </c:pt>
                <c:pt idx="27047">
                  <c:v>34751</c:v>
                </c:pt>
                <c:pt idx="27048">
                  <c:v>34752</c:v>
                </c:pt>
                <c:pt idx="27049">
                  <c:v>34753</c:v>
                </c:pt>
                <c:pt idx="27050">
                  <c:v>34754</c:v>
                </c:pt>
                <c:pt idx="27051">
                  <c:v>34755</c:v>
                </c:pt>
                <c:pt idx="27052">
                  <c:v>34756</c:v>
                </c:pt>
                <c:pt idx="27053">
                  <c:v>34757</c:v>
                </c:pt>
                <c:pt idx="27054">
                  <c:v>34758</c:v>
                </c:pt>
                <c:pt idx="27055">
                  <c:v>34759</c:v>
                </c:pt>
                <c:pt idx="27056">
                  <c:v>34760</c:v>
                </c:pt>
                <c:pt idx="27057">
                  <c:v>34761</c:v>
                </c:pt>
                <c:pt idx="27058">
                  <c:v>34762</c:v>
                </c:pt>
                <c:pt idx="27059">
                  <c:v>34763</c:v>
                </c:pt>
                <c:pt idx="27060">
                  <c:v>34764</c:v>
                </c:pt>
                <c:pt idx="27061">
                  <c:v>34765</c:v>
                </c:pt>
                <c:pt idx="27062">
                  <c:v>34766</c:v>
                </c:pt>
                <c:pt idx="27063">
                  <c:v>34767</c:v>
                </c:pt>
                <c:pt idx="27064">
                  <c:v>34768</c:v>
                </c:pt>
                <c:pt idx="27065">
                  <c:v>34769</c:v>
                </c:pt>
                <c:pt idx="27066">
                  <c:v>34770</c:v>
                </c:pt>
                <c:pt idx="27067">
                  <c:v>34771</c:v>
                </c:pt>
                <c:pt idx="27068">
                  <c:v>34772</c:v>
                </c:pt>
                <c:pt idx="27069">
                  <c:v>34773</c:v>
                </c:pt>
                <c:pt idx="27070">
                  <c:v>34774</c:v>
                </c:pt>
                <c:pt idx="27071">
                  <c:v>34775</c:v>
                </c:pt>
                <c:pt idx="27072">
                  <c:v>34776</c:v>
                </c:pt>
                <c:pt idx="27073">
                  <c:v>34777</c:v>
                </c:pt>
                <c:pt idx="27074">
                  <c:v>34778</c:v>
                </c:pt>
                <c:pt idx="27075">
                  <c:v>34779</c:v>
                </c:pt>
                <c:pt idx="27076">
                  <c:v>34780</c:v>
                </c:pt>
                <c:pt idx="27077">
                  <c:v>34781</c:v>
                </c:pt>
                <c:pt idx="27078">
                  <c:v>34782</c:v>
                </c:pt>
                <c:pt idx="27079">
                  <c:v>34783</c:v>
                </c:pt>
                <c:pt idx="27080">
                  <c:v>34784</c:v>
                </c:pt>
                <c:pt idx="27081">
                  <c:v>34785</c:v>
                </c:pt>
                <c:pt idx="27082">
                  <c:v>34786</c:v>
                </c:pt>
                <c:pt idx="27083">
                  <c:v>34787</c:v>
                </c:pt>
                <c:pt idx="27084">
                  <c:v>34788</c:v>
                </c:pt>
                <c:pt idx="27085">
                  <c:v>34789</c:v>
                </c:pt>
                <c:pt idx="27086">
                  <c:v>34790</c:v>
                </c:pt>
                <c:pt idx="27087">
                  <c:v>34791</c:v>
                </c:pt>
                <c:pt idx="27088">
                  <c:v>34792</c:v>
                </c:pt>
                <c:pt idx="27089">
                  <c:v>34793</c:v>
                </c:pt>
                <c:pt idx="27090">
                  <c:v>34794</c:v>
                </c:pt>
                <c:pt idx="27091">
                  <c:v>34795</c:v>
                </c:pt>
                <c:pt idx="27092">
                  <c:v>34796</c:v>
                </c:pt>
                <c:pt idx="27093">
                  <c:v>34797</c:v>
                </c:pt>
                <c:pt idx="27094">
                  <c:v>34798</c:v>
                </c:pt>
                <c:pt idx="27095">
                  <c:v>34799</c:v>
                </c:pt>
                <c:pt idx="27096">
                  <c:v>34800</c:v>
                </c:pt>
                <c:pt idx="27097">
                  <c:v>34801</c:v>
                </c:pt>
                <c:pt idx="27098">
                  <c:v>34802</c:v>
                </c:pt>
                <c:pt idx="27099">
                  <c:v>34803</c:v>
                </c:pt>
                <c:pt idx="27100">
                  <c:v>34804</c:v>
                </c:pt>
                <c:pt idx="27101">
                  <c:v>34805</c:v>
                </c:pt>
                <c:pt idx="27102">
                  <c:v>34806</c:v>
                </c:pt>
                <c:pt idx="27103">
                  <c:v>34807</c:v>
                </c:pt>
                <c:pt idx="27104">
                  <c:v>34808</c:v>
                </c:pt>
                <c:pt idx="27105">
                  <c:v>34809</c:v>
                </c:pt>
                <c:pt idx="27106">
                  <c:v>34810</c:v>
                </c:pt>
                <c:pt idx="27107">
                  <c:v>34811</c:v>
                </c:pt>
                <c:pt idx="27108">
                  <c:v>34812</c:v>
                </c:pt>
                <c:pt idx="27109">
                  <c:v>34813</c:v>
                </c:pt>
                <c:pt idx="27110">
                  <c:v>34814</c:v>
                </c:pt>
                <c:pt idx="27111">
                  <c:v>34815</c:v>
                </c:pt>
                <c:pt idx="27112">
                  <c:v>34816</c:v>
                </c:pt>
                <c:pt idx="27113">
                  <c:v>34817</c:v>
                </c:pt>
                <c:pt idx="27114">
                  <c:v>34818</c:v>
                </c:pt>
                <c:pt idx="27115">
                  <c:v>34819</c:v>
                </c:pt>
                <c:pt idx="27116">
                  <c:v>34820</c:v>
                </c:pt>
                <c:pt idx="27117">
                  <c:v>34821</c:v>
                </c:pt>
                <c:pt idx="27118">
                  <c:v>34822</c:v>
                </c:pt>
                <c:pt idx="27119">
                  <c:v>34823</c:v>
                </c:pt>
                <c:pt idx="27120">
                  <c:v>34824</c:v>
                </c:pt>
                <c:pt idx="27121">
                  <c:v>34825</c:v>
                </c:pt>
                <c:pt idx="27122">
                  <c:v>34826</c:v>
                </c:pt>
                <c:pt idx="27123">
                  <c:v>34827</c:v>
                </c:pt>
                <c:pt idx="27124">
                  <c:v>34828</c:v>
                </c:pt>
                <c:pt idx="27125">
                  <c:v>34829</c:v>
                </c:pt>
                <c:pt idx="27126">
                  <c:v>34830</c:v>
                </c:pt>
                <c:pt idx="27127">
                  <c:v>34831</c:v>
                </c:pt>
                <c:pt idx="27128">
                  <c:v>34832</c:v>
                </c:pt>
                <c:pt idx="27129">
                  <c:v>34833</c:v>
                </c:pt>
                <c:pt idx="27130">
                  <c:v>34834</c:v>
                </c:pt>
                <c:pt idx="27131">
                  <c:v>34835</c:v>
                </c:pt>
                <c:pt idx="27132">
                  <c:v>34836</c:v>
                </c:pt>
                <c:pt idx="27133">
                  <c:v>34837</c:v>
                </c:pt>
                <c:pt idx="27134">
                  <c:v>34838</c:v>
                </c:pt>
                <c:pt idx="27135">
                  <c:v>34839</c:v>
                </c:pt>
                <c:pt idx="27136">
                  <c:v>34840</c:v>
                </c:pt>
                <c:pt idx="27137">
                  <c:v>34841</c:v>
                </c:pt>
                <c:pt idx="27138">
                  <c:v>34842</c:v>
                </c:pt>
                <c:pt idx="27139">
                  <c:v>34843</c:v>
                </c:pt>
                <c:pt idx="27140">
                  <c:v>34844</c:v>
                </c:pt>
                <c:pt idx="27141">
                  <c:v>34845</c:v>
                </c:pt>
                <c:pt idx="27142">
                  <c:v>34846</c:v>
                </c:pt>
                <c:pt idx="27143">
                  <c:v>34847</c:v>
                </c:pt>
                <c:pt idx="27144">
                  <c:v>34848</c:v>
                </c:pt>
                <c:pt idx="27145">
                  <c:v>34849</c:v>
                </c:pt>
                <c:pt idx="27146">
                  <c:v>34850</c:v>
                </c:pt>
                <c:pt idx="27147">
                  <c:v>34851</c:v>
                </c:pt>
                <c:pt idx="27148">
                  <c:v>34852</c:v>
                </c:pt>
                <c:pt idx="27149">
                  <c:v>34853</c:v>
                </c:pt>
                <c:pt idx="27150">
                  <c:v>34854</c:v>
                </c:pt>
                <c:pt idx="27151">
                  <c:v>34855</c:v>
                </c:pt>
                <c:pt idx="27152">
                  <c:v>34856</c:v>
                </c:pt>
                <c:pt idx="27153">
                  <c:v>34857</c:v>
                </c:pt>
                <c:pt idx="27154">
                  <c:v>34858</c:v>
                </c:pt>
                <c:pt idx="27155">
                  <c:v>34859</c:v>
                </c:pt>
                <c:pt idx="27156">
                  <c:v>34860</c:v>
                </c:pt>
                <c:pt idx="27157">
                  <c:v>34861</c:v>
                </c:pt>
                <c:pt idx="27158">
                  <c:v>34862</c:v>
                </c:pt>
                <c:pt idx="27159">
                  <c:v>34863</c:v>
                </c:pt>
                <c:pt idx="27160">
                  <c:v>34864</c:v>
                </c:pt>
                <c:pt idx="27161">
                  <c:v>34865</c:v>
                </c:pt>
                <c:pt idx="27162">
                  <c:v>34866</c:v>
                </c:pt>
                <c:pt idx="27163">
                  <c:v>34867</c:v>
                </c:pt>
                <c:pt idx="27164">
                  <c:v>34868</c:v>
                </c:pt>
                <c:pt idx="27165">
                  <c:v>34869</c:v>
                </c:pt>
                <c:pt idx="27166">
                  <c:v>34870</c:v>
                </c:pt>
                <c:pt idx="27167">
                  <c:v>34871</c:v>
                </c:pt>
                <c:pt idx="27168">
                  <c:v>34872</c:v>
                </c:pt>
                <c:pt idx="27169">
                  <c:v>34873</c:v>
                </c:pt>
                <c:pt idx="27170">
                  <c:v>34874</c:v>
                </c:pt>
                <c:pt idx="27171">
                  <c:v>34875</c:v>
                </c:pt>
                <c:pt idx="27172">
                  <c:v>34876</c:v>
                </c:pt>
                <c:pt idx="27173">
                  <c:v>34877</c:v>
                </c:pt>
                <c:pt idx="27174">
                  <c:v>34878</c:v>
                </c:pt>
                <c:pt idx="27175">
                  <c:v>34879</c:v>
                </c:pt>
                <c:pt idx="27176">
                  <c:v>34880</c:v>
                </c:pt>
                <c:pt idx="27177">
                  <c:v>34881</c:v>
                </c:pt>
                <c:pt idx="27178">
                  <c:v>34882</c:v>
                </c:pt>
                <c:pt idx="27179">
                  <c:v>34883</c:v>
                </c:pt>
                <c:pt idx="27180">
                  <c:v>34884</c:v>
                </c:pt>
                <c:pt idx="27181">
                  <c:v>34885</c:v>
                </c:pt>
                <c:pt idx="27182">
                  <c:v>34886</c:v>
                </c:pt>
                <c:pt idx="27183">
                  <c:v>34887</c:v>
                </c:pt>
                <c:pt idx="27184">
                  <c:v>34888</c:v>
                </c:pt>
                <c:pt idx="27185">
                  <c:v>34889</c:v>
                </c:pt>
                <c:pt idx="27186">
                  <c:v>34890</c:v>
                </c:pt>
                <c:pt idx="27187">
                  <c:v>34891</c:v>
                </c:pt>
                <c:pt idx="27188">
                  <c:v>34892</c:v>
                </c:pt>
                <c:pt idx="27189">
                  <c:v>34893</c:v>
                </c:pt>
                <c:pt idx="27190">
                  <c:v>34894</c:v>
                </c:pt>
                <c:pt idx="27191">
                  <c:v>34895</c:v>
                </c:pt>
                <c:pt idx="27192">
                  <c:v>34896</c:v>
                </c:pt>
                <c:pt idx="27193">
                  <c:v>34897</c:v>
                </c:pt>
                <c:pt idx="27194">
                  <c:v>34898</c:v>
                </c:pt>
                <c:pt idx="27195">
                  <c:v>34899</c:v>
                </c:pt>
                <c:pt idx="27196">
                  <c:v>34900</c:v>
                </c:pt>
                <c:pt idx="27197">
                  <c:v>34901</c:v>
                </c:pt>
                <c:pt idx="27198">
                  <c:v>34902</c:v>
                </c:pt>
                <c:pt idx="27199">
                  <c:v>34903</c:v>
                </c:pt>
                <c:pt idx="27200">
                  <c:v>34904</c:v>
                </c:pt>
                <c:pt idx="27201">
                  <c:v>34905</c:v>
                </c:pt>
                <c:pt idx="27202">
                  <c:v>34906</c:v>
                </c:pt>
                <c:pt idx="27203">
                  <c:v>34907</c:v>
                </c:pt>
                <c:pt idx="27204">
                  <c:v>34908</c:v>
                </c:pt>
                <c:pt idx="27205">
                  <c:v>34909</c:v>
                </c:pt>
                <c:pt idx="27206">
                  <c:v>34910</c:v>
                </c:pt>
                <c:pt idx="27207">
                  <c:v>34911</c:v>
                </c:pt>
                <c:pt idx="27208">
                  <c:v>34912</c:v>
                </c:pt>
                <c:pt idx="27209">
                  <c:v>34913</c:v>
                </c:pt>
                <c:pt idx="27210">
                  <c:v>34914</c:v>
                </c:pt>
                <c:pt idx="27211">
                  <c:v>34915</c:v>
                </c:pt>
                <c:pt idx="27212">
                  <c:v>34916</c:v>
                </c:pt>
                <c:pt idx="27213">
                  <c:v>34917</c:v>
                </c:pt>
                <c:pt idx="27214">
                  <c:v>34918</c:v>
                </c:pt>
                <c:pt idx="27215">
                  <c:v>34919</c:v>
                </c:pt>
                <c:pt idx="27216">
                  <c:v>34920</c:v>
                </c:pt>
                <c:pt idx="27217">
                  <c:v>34921</c:v>
                </c:pt>
                <c:pt idx="27218">
                  <c:v>34922</c:v>
                </c:pt>
                <c:pt idx="27219">
                  <c:v>34923</c:v>
                </c:pt>
                <c:pt idx="27220">
                  <c:v>34924</c:v>
                </c:pt>
                <c:pt idx="27221">
                  <c:v>34925</c:v>
                </c:pt>
                <c:pt idx="27222">
                  <c:v>34926</c:v>
                </c:pt>
                <c:pt idx="27223">
                  <c:v>34927</c:v>
                </c:pt>
                <c:pt idx="27224">
                  <c:v>34928</c:v>
                </c:pt>
                <c:pt idx="27225">
                  <c:v>34929</c:v>
                </c:pt>
                <c:pt idx="27226">
                  <c:v>34930</c:v>
                </c:pt>
                <c:pt idx="27227">
                  <c:v>34931</c:v>
                </c:pt>
                <c:pt idx="27228">
                  <c:v>34932</c:v>
                </c:pt>
                <c:pt idx="27229">
                  <c:v>34933</c:v>
                </c:pt>
                <c:pt idx="27230">
                  <c:v>34934</c:v>
                </c:pt>
                <c:pt idx="27231">
                  <c:v>34935</c:v>
                </c:pt>
                <c:pt idx="27232">
                  <c:v>34936</c:v>
                </c:pt>
                <c:pt idx="27233">
                  <c:v>34937</c:v>
                </c:pt>
                <c:pt idx="27234">
                  <c:v>34938</c:v>
                </c:pt>
                <c:pt idx="27235">
                  <c:v>34939</c:v>
                </c:pt>
                <c:pt idx="27236">
                  <c:v>34940</c:v>
                </c:pt>
                <c:pt idx="27237">
                  <c:v>34941</c:v>
                </c:pt>
                <c:pt idx="27238">
                  <c:v>34942</c:v>
                </c:pt>
                <c:pt idx="27239">
                  <c:v>34943</c:v>
                </c:pt>
                <c:pt idx="27240">
                  <c:v>34944</c:v>
                </c:pt>
                <c:pt idx="27241">
                  <c:v>34945</c:v>
                </c:pt>
                <c:pt idx="27242">
                  <c:v>34946</c:v>
                </c:pt>
                <c:pt idx="27243">
                  <c:v>34947</c:v>
                </c:pt>
                <c:pt idx="27244">
                  <c:v>34948</c:v>
                </c:pt>
                <c:pt idx="27245">
                  <c:v>34949</c:v>
                </c:pt>
                <c:pt idx="27246">
                  <c:v>34950</c:v>
                </c:pt>
                <c:pt idx="27247">
                  <c:v>34951</c:v>
                </c:pt>
                <c:pt idx="27248">
                  <c:v>34952</c:v>
                </c:pt>
                <c:pt idx="27249">
                  <c:v>34953</c:v>
                </c:pt>
                <c:pt idx="27250">
                  <c:v>34954</c:v>
                </c:pt>
                <c:pt idx="27251">
                  <c:v>34955</c:v>
                </c:pt>
                <c:pt idx="27252">
                  <c:v>34956</c:v>
                </c:pt>
                <c:pt idx="27253">
                  <c:v>34957</c:v>
                </c:pt>
                <c:pt idx="27254">
                  <c:v>34958</c:v>
                </c:pt>
                <c:pt idx="27255">
                  <c:v>34959</c:v>
                </c:pt>
                <c:pt idx="27256">
                  <c:v>34960</c:v>
                </c:pt>
                <c:pt idx="27257">
                  <c:v>34961</c:v>
                </c:pt>
                <c:pt idx="27258">
                  <c:v>34962</c:v>
                </c:pt>
                <c:pt idx="27259">
                  <c:v>34963</c:v>
                </c:pt>
                <c:pt idx="27260">
                  <c:v>34964</c:v>
                </c:pt>
                <c:pt idx="27261">
                  <c:v>34965</c:v>
                </c:pt>
                <c:pt idx="27262">
                  <c:v>34966</c:v>
                </c:pt>
                <c:pt idx="27263">
                  <c:v>34967</c:v>
                </c:pt>
                <c:pt idx="27264">
                  <c:v>34968</c:v>
                </c:pt>
                <c:pt idx="27265">
                  <c:v>34969</c:v>
                </c:pt>
                <c:pt idx="27266">
                  <c:v>34970</c:v>
                </c:pt>
                <c:pt idx="27267">
                  <c:v>34971</c:v>
                </c:pt>
                <c:pt idx="27268">
                  <c:v>34972</c:v>
                </c:pt>
                <c:pt idx="27269">
                  <c:v>34973</c:v>
                </c:pt>
                <c:pt idx="27270">
                  <c:v>34974</c:v>
                </c:pt>
                <c:pt idx="27271">
                  <c:v>34975</c:v>
                </c:pt>
                <c:pt idx="27272">
                  <c:v>34976</c:v>
                </c:pt>
                <c:pt idx="27273">
                  <c:v>34977</c:v>
                </c:pt>
                <c:pt idx="27274">
                  <c:v>34978</c:v>
                </c:pt>
                <c:pt idx="27275">
                  <c:v>34979</c:v>
                </c:pt>
                <c:pt idx="27276">
                  <c:v>34980</c:v>
                </c:pt>
                <c:pt idx="27277">
                  <c:v>34981</c:v>
                </c:pt>
                <c:pt idx="27278">
                  <c:v>34982</c:v>
                </c:pt>
                <c:pt idx="27279">
                  <c:v>34983</c:v>
                </c:pt>
                <c:pt idx="27280">
                  <c:v>34984</c:v>
                </c:pt>
                <c:pt idx="27281">
                  <c:v>34985</c:v>
                </c:pt>
                <c:pt idx="27282">
                  <c:v>34986</c:v>
                </c:pt>
                <c:pt idx="27283">
                  <c:v>34987</c:v>
                </c:pt>
                <c:pt idx="27284">
                  <c:v>34988</c:v>
                </c:pt>
                <c:pt idx="27285">
                  <c:v>34989</c:v>
                </c:pt>
                <c:pt idx="27286">
                  <c:v>34990</c:v>
                </c:pt>
                <c:pt idx="27287">
                  <c:v>34991</c:v>
                </c:pt>
                <c:pt idx="27288">
                  <c:v>34992</c:v>
                </c:pt>
                <c:pt idx="27289">
                  <c:v>34993</c:v>
                </c:pt>
                <c:pt idx="27290">
                  <c:v>34994</c:v>
                </c:pt>
                <c:pt idx="27291">
                  <c:v>34995</c:v>
                </c:pt>
                <c:pt idx="27292">
                  <c:v>34996</c:v>
                </c:pt>
                <c:pt idx="27293">
                  <c:v>34997</c:v>
                </c:pt>
                <c:pt idx="27294">
                  <c:v>34998</c:v>
                </c:pt>
                <c:pt idx="27295">
                  <c:v>34999</c:v>
                </c:pt>
                <c:pt idx="27296">
                  <c:v>35000</c:v>
                </c:pt>
                <c:pt idx="27297">
                  <c:v>35001</c:v>
                </c:pt>
                <c:pt idx="27298">
                  <c:v>35002</c:v>
                </c:pt>
                <c:pt idx="27299">
                  <c:v>35003</c:v>
                </c:pt>
                <c:pt idx="27300">
                  <c:v>35004</c:v>
                </c:pt>
                <c:pt idx="27301">
                  <c:v>35005</c:v>
                </c:pt>
                <c:pt idx="27302">
                  <c:v>35006</c:v>
                </c:pt>
                <c:pt idx="27303">
                  <c:v>35007</c:v>
                </c:pt>
                <c:pt idx="27304">
                  <c:v>35008</c:v>
                </c:pt>
                <c:pt idx="27305">
                  <c:v>35009</c:v>
                </c:pt>
                <c:pt idx="27306">
                  <c:v>35010</c:v>
                </c:pt>
                <c:pt idx="27307">
                  <c:v>35011</c:v>
                </c:pt>
                <c:pt idx="27308">
                  <c:v>35012</c:v>
                </c:pt>
                <c:pt idx="27309">
                  <c:v>35013</c:v>
                </c:pt>
                <c:pt idx="27310">
                  <c:v>35014</c:v>
                </c:pt>
                <c:pt idx="27311">
                  <c:v>35015</c:v>
                </c:pt>
                <c:pt idx="27312">
                  <c:v>35016</c:v>
                </c:pt>
                <c:pt idx="27313">
                  <c:v>35017</c:v>
                </c:pt>
                <c:pt idx="27314">
                  <c:v>35018</c:v>
                </c:pt>
                <c:pt idx="27315">
                  <c:v>35019</c:v>
                </c:pt>
                <c:pt idx="27316">
                  <c:v>35020</c:v>
                </c:pt>
                <c:pt idx="27317">
                  <c:v>35021</c:v>
                </c:pt>
                <c:pt idx="27318">
                  <c:v>35022</c:v>
                </c:pt>
                <c:pt idx="27319">
                  <c:v>35023</c:v>
                </c:pt>
                <c:pt idx="27320">
                  <c:v>35024</c:v>
                </c:pt>
                <c:pt idx="27321">
                  <c:v>35025</c:v>
                </c:pt>
                <c:pt idx="27322">
                  <c:v>35026</c:v>
                </c:pt>
                <c:pt idx="27323">
                  <c:v>35027</c:v>
                </c:pt>
                <c:pt idx="27324">
                  <c:v>35028</c:v>
                </c:pt>
                <c:pt idx="27325">
                  <c:v>35029</c:v>
                </c:pt>
                <c:pt idx="27326">
                  <c:v>35030</c:v>
                </c:pt>
                <c:pt idx="27327">
                  <c:v>35031</c:v>
                </c:pt>
                <c:pt idx="27328">
                  <c:v>35032</c:v>
                </c:pt>
                <c:pt idx="27329">
                  <c:v>35033</c:v>
                </c:pt>
                <c:pt idx="27330">
                  <c:v>35034</c:v>
                </c:pt>
                <c:pt idx="27331">
                  <c:v>35035</c:v>
                </c:pt>
                <c:pt idx="27332">
                  <c:v>35036</c:v>
                </c:pt>
                <c:pt idx="27333">
                  <c:v>35037</c:v>
                </c:pt>
                <c:pt idx="27334">
                  <c:v>35038</c:v>
                </c:pt>
                <c:pt idx="27335">
                  <c:v>35039</c:v>
                </c:pt>
                <c:pt idx="27336">
                  <c:v>35040</c:v>
                </c:pt>
                <c:pt idx="27337">
                  <c:v>35041</c:v>
                </c:pt>
                <c:pt idx="27338">
                  <c:v>35042</c:v>
                </c:pt>
                <c:pt idx="27339">
                  <c:v>35043</c:v>
                </c:pt>
                <c:pt idx="27340">
                  <c:v>35044</c:v>
                </c:pt>
                <c:pt idx="27341">
                  <c:v>35045</c:v>
                </c:pt>
                <c:pt idx="27342">
                  <c:v>35046</c:v>
                </c:pt>
                <c:pt idx="27343">
                  <c:v>35047</c:v>
                </c:pt>
                <c:pt idx="27344">
                  <c:v>35048</c:v>
                </c:pt>
                <c:pt idx="27345">
                  <c:v>35049</c:v>
                </c:pt>
                <c:pt idx="27346">
                  <c:v>35050</c:v>
                </c:pt>
                <c:pt idx="27347">
                  <c:v>35051</c:v>
                </c:pt>
                <c:pt idx="27348">
                  <c:v>35052</c:v>
                </c:pt>
                <c:pt idx="27349">
                  <c:v>35053</c:v>
                </c:pt>
                <c:pt idx="27350">
                  <c:v>35054</c:v>
                </c:pt>
                <c:pt idx="27351">
                  <c:v>35055</c:v>
                </c:pt>
                <c:pt idx="27352">
                  <c:v>35056</c:v>
                </c:pt>
                <c:pt idx="27353">
                  <c:v>35057</c:v>
                </c:pt>
                <c:pt idx="27354">
                  <c:v>35058</c:v>
                </c:pt>
                <c:pt idx="27355">
                  <c:v>35059</c:v>
                </c:pt>
                <c:pt idx="27356">
                  <c:v>35060</c:v>
                </c:pt>
                <c:pt idx="27357">
                  <c:v>35061</c:v>
                </c:pt>
                <c:pt idx="27358">
                  <c:v>35062</c:v>
                </c:pt>
                <c:pt idx="27359">
                  <c:v>35063</c:v>
                </c:pt>
                <c:pt idx="27360">
                  <c:v>35064</c:v>
                </c:pt>
                <c:pt idx="27361">
                  <c:v>35065</c:v>
                </c:pt>
                <c:pt idx="27362">
                  <c:v>35066</c:v>
                </c:pt>
                <c:pt idx="27363">
                  <c:v>35067</c:v>
                </c:pt>
                <c:pt idx="27364">
                  <c:v>35068</c:v>
                </c:pt>
                <c:pt idx="27365">
                  <c:v>35069</c:v>
                </c:pt>
                <c:pt idx="27366">
                  <c:v>35070</c:v>
                </c:pt>
                <c:pt idx="27367">
                  <c:v>35071</c:v>
                </c:pt>
                <c:pt idx="27368">
                  <c:v>35072</c:v>
                </c:pt>
                <c:pt idx="27369">
                  <c:v>35073</c:v>
                </c:pt>
                <c:pt idx="27370">
                  <c:v>35074</c:v>
                </c:pt>
                <c:pt idx="27371">
                  <c:v>35075</c:v>
                </c:pt>
                <c:pt idx="27372">
                  <c:v>35076</c:v>
                </c:pt>
                <c:pt idx="27373">
                  <c:v>35077</c:v>
                </c:pt>
                <c:pt idx="27374">
                  <c:v>35078</c:v>
                </c:pt>
                <c:pt idx="27375">
                  <c:v>35079</c:v>
                </c:pt>
                <c:pt idx="27376">
                  <c:v>35080</c:v>
                </c:pt>
                <c:pt idx="27377">
                  <c:v>35081</c:v>
                </c:pt>
                <c:pt idx="27378">
                  <c:v>35082</c:v>
                </c:pt>
                <c:pt idx="27379">
                  <c:v>35083</c:v>
                </c:pt>
                <c:pt idx="27380">
                  <c:v>35084</c:v>
                </c:pt>
                <c:pt idx="27381">
                  <c:v>35085</c:v>
                </c:pt>
                <c:pt idx="27382">
                  <c:v>35086</c:v>
                </c:pt>
                <c:pt idx="27383">
                  <c:v>35087</c:v>
                </c:pt>
                <c:pt idx="27384">
                  <c:v>35088</c:v>
                </c:pt>
                <c:pt idx="27385">
                  <c:v>35089</c:v>
                </c:pt>
                <c:pt idx="27386">
                  <c:v>35090</c:v>
                </c:pt>
                <c:pt idx="27387">
                  <c:v>35091</c:v>
                </c:pt>
                <c:pt idx="27388">
                  <c:v>35092</c:v>
                </c:pt>
                <c:pt idx="27389">
                  <c:v>35093</c:v>
                </c:pt>
                <c:pt idx="27390">
                  <c:v>35094</c:v>
                </c:pt>
                <c:pt idx="27391">
                  <c:v>35095</c:v>
                </c:pt>
                <c:pt idx="27392">
                  <c:v>35096</c:v>
                </c:pt>
                <c:pt idx="27393">
                  <c:v>35097</c:v>
                </c:pt>
                <c:pt idx="27394">
                  <c:v>35098</c:v>
                </c:pt>
                <c:pt idx="27395">
                  <c:v>35099</c:v>
                </c:pt>
                <c:pt idx="27396">
                  <c:v>35100</c:v>
                </c:pt>
                <c:pt idx="27397">
                  <c:v>35101</c:v>
                </c:pt>
                <c:pt idx="27398">
                  <c:v>35102</c:v>
                </c:pt>
                <c:pt idx="27399">
                  <c:v>35103</c:v>
                </c:pt>
                <c:pt idx="27400">
                  <c:v>35104</c:v>
                </c:pt>
                <c:pt idx="27401">
                  <c:v>35105</c:v>
                </c:pt>
                <c:pt idx="27402">
                  <c:v>35106</c:v>
                </c:pt>
                <c:pt idx="27403">
                  <c:v>35107</c:v>
                </c:pt>
                <c:pt idx="27404">
                  <c:v>35108</c:v>
                </c:pt>
                <c:pt idx="27405">
                  <c:v>35109</c:v>
                </c:pt>
                <c:pt idx="27406">
                  <c:v>35110</c:v>
                </c:pt>
                <c:pt idx="27407">
                  <c:v>35111</c:v>
                </c:pt>
                <c:pt idx="27408">
                  <c:v>35112</c:v>
                </c:pt>
                <c:pt idx="27409">
                  <c:v>35113</c:v>
                </c:pt>
                <c:pt idx="27410">
                  <c:v>35114</c:v>
                </c:pt>
                <c:pt idx="27411">
                  <c:v>35115</c:v>
                </c:pt>
                <c:pt idx="27412">
                  <c:v>35116</c:v>
                </c:pt>
                <c:pt idx="27413">
                  <c:v>35117</c:v>
                </c:pt>
                <c:pt idx="27414">
                  <c:v>35118</c:v>
                </c:pt>
                <c:pt idx="27415">
                  <c:v>35119</c:v>
                </c:pt>
                <c:pt idx="27416">
                  <c:v>35120</c:v>
                </c:pt>
                <c:pt idx="27417">
                  <c:v>35121</c:v>
                </c:pt>
                <c:pt idx="27418">
                  <c:v>35122</c:v>
                </c:pt>
                <c:pt idx="27419">
                  <c:v>35123</c:v>
                </c:pt>
                <c:pt idx="27420">
                  <c:v>35124</c:v>
                </c:pt>
                <c:pt idx="27421">
                  <c:v>35125</c:v>
                </c:pt>
                <c:pt idx="27422">
                  <c:v>35126</c:v>
                </c:pt>
                <c:pt idx="27423">
                  <c:v>35127</c:v>
                </c:pt>
                <c:pt idx="27424">
                  <c:v>35128</c:v>
                </c:pt>
                <c:pt idx="27425">
                  <c:v>35129</c:v>
                </c:pt>
                <c:pt idx="27426">
                  <c:v>35130</c:v>
                </c:pt>
                <c:pt idx="27427">
                  <c:v>35131</c:v>
                </c:pt>
                <c:pt idx="27428">
                  <c:v>35132</c:v>
                </c:pt>
                <c:pt idx="27429">
                  <c:v>35133</c:v>
                </c:pt>
                <c:pt idx="27430">
                  <c:v>35134</c:v>
                </c:pt>
                <c:pt idx="27431">
                  <c:v>35135</c:v>
                </c:pt>
                <c:pt idx="27432">
                  <c:v>35136</c:v>
                </c:pt>
                <c:pt idx="27433">
                  <c:v>35137</c:v>
                </c:pt>
                <c:pt idx="27434">
                  <c:v>35138</c:v>
                </c:pt>
                <c:pt idx="27435">
                  <c:v>35139</c:v>
                </c:pt>
                <c:pt idx="27436">
                  <c:v>35140</c:v>
                </c:pt>
                <c:pt idx="27437">
                  <c:v>35141</c:v>
                </c:pt>
                <c:pt idx="27438">
                  <c:v>35142</c:v>
                </c:pt>
                <c:pt idx="27439">
                  <c:v>35143</c:v>
                </c:pt>
                <c:pt idx="27440">
                  <c:v>35144</c:v>
                </c:pt>
                <c:pt idx="27441">
                  <c:v>35145</c:v>
                </c:pt>
                <c:pt idx="27442">
                  <c:v>35146</c:v>
                </c:pt>
                <c:pt idx="27443">
                  <c:v>35147</c:v>
                </c:pt>
                <c:pt idx="27444">
                  <c:v>35148</c:v>
                </c:pt>
                <c:pt idx="27445">
                  <c:v>35149</c:v>
                </c:pt>
                <c:pt idx="27446">
                  <c:v>35150</c:v>
                </c:pt>
                <c:pt idx="27447">
                  <c:v>35151</c:v>
                </c:pt>
                <c:pt idx="27448">
                  <c:v>35152</c:v>
                </c:pt>
                <c:pt idx="27449">
                  <c:v>35153</c:v>
                </c:pt>
                <c:pt idx="27450">
                  <c:v>35154</c:v>
                </c:pt>
                <c:pt idx="27451">
                  <c:v>35155</c:v>
                </c:pt>
                <c:pt idx="27452">
                  <c:v>35156</c:v>
                </c:pt>
                <c:pt idx="27453">
                  <c:v>35157</c:v>
                </c:pt>
                <c:pt idx="27454">
                  <c:v>35158</c:v>
                </c:pt>
                <c:pt idx="27455">
                  <c:v>35159</c:v>
                </c:pt>
                <c:pt idx="27456">
                  <c:v>35160</c:v>
                </c:pt>
                <c:pt idx="27457">
                  <c:v>35161</c:v>
                </c:pt>
                <c:pt idx="27458">
                  <c:v>35162</c:v>
                </c:pt>
                <c:pt idx="27459">
                  <c:v>35163</c:v>
                </c:pt>
                <c:pt idx="27460">
                  <c:v>35164</c:v>
                </c:pt>
                <c:pt idx="27461">
                  <c:v>35165</c:v>
                </c:pt>
                <c:pt idx="27462">
                  <c:v>35166</c:v>
                </c:pt>
                <c:pt idx="27463">
                  <c:v>35167</c:v>
                </c:pt>
                <c:pt idx="27464">
                  <c:v>35168</c:v>
                </c:pt>
                <c:pt idx="27465">
                  <c:v>35169</c:v>
                </c:pt>
                <c:pt idx="27466">
                  <c:v>35170</c:v>
                </c:pt>
                <c:pt idx="27467">
                  <c:v>35171</c:v>
                </c:pt>
                <c:pt idx="27468">
                  <c:v>35172</c:v>
                </c:pt>
                <c:pt idx="27469">
                  <c:v>35173</c:v>
                </c:pt>
                <c:pt idx="27470">
                  <c:v>35174</c:v>
                </c:pt>
                <c:pt idx="27471">
                  <c:v>35175</c:v>
                </c:pt>
                <c:pt idx="27472">
                  <c:v>35176</c:v>
                </c:pt>
                <c:pt idx="27473">
                  <c:v>35177</c:v>
                </c:pt>
                <c:pt idx="27474">
                  <c:v>35178</c:v>
                </c:pt>
                <c:pt idx="27475">
                  <c:v>35179</c:v>
                </c:pt>
                <c:pt idx="27476">
                  <c:v>35180</c:v>
                </c:pt>
                <c:pt idx="27477">
                  <c:v>35181</c:v>
                </c:pt>
                <c:pt idx="27478">
                  <c:v>35182</c:v>
                </c:pt>
                <c:pt idx="27479">
                  <c:v>35183</c:v>
                </c:pt>
                <c:pt idx="27480">
                  <c:v>35184</c:v>
                </c:pt>
                <c:pt idx="27481">
                  <c:v>35185</c:v>
                </c:pt>
                <c:pt idx="27482">
                  <c:v>35186</c:v>
                </c:pt>
                <c:pt idx="27483">
                  <c:v>35187</c:v>
                </c:pt>
                <c:pt idx="27484">
                  <c:v>35188</c:v>
                </c:pt>
                <c:pt idx="27485">
                  <c:v>35189</c:v>
                </c:pt>
                <c:pt idx="27486">
                  <c:v>35190</c:v>
                </c:pt>
                <c:pt idx="27487">
                  <c:v>35191</c:v>
                </c:pt>
                <c:pt idx="27488">
                  <c:v>35192</c:v>
                </c:pt>
                <c:pt idx="27489">
                  <c:v>35193</c:v>
                </c:pt>
                <c:pt idx="27490">
                  <c:v>35194</c:v>
                </c:pt>
                <c:pt idx="27491">
                  <c:v>35195</c:v>
                </c:pt>
                <c:pt idx="27492">
                  <c:v>35196</c:v>
                </c:pt>
                <c:pt idx="27493">
                  <c:v>35197</c:v>
                </c:pt>
                <c:pt idx="27494">
                  <c:v>35198</c:v>
                </c:pt>
                <c:pt idx="27495">
                  <c:v>35199</c:v>
                </c:pt>
                <c:pt idx="27496">
                  <c:v>35200</c:v>
                </c:pt>
                <c:pt idx="27497">
                  <c:v>35201</c:v>
                </c:pt>
                <c:pt idx="27498">
                  <c:v>35202</c:v>
                </c:pt>
                <c:pt idx="27499">
                  <c:v>35203</c:v>
                </c:pt>
                <c:pt idx="27500">
                  <c:v>35204</c:v>
                </c:pt>
                <c:pt idx="27501">
                  <c:v>35205</c:v>
                </c:pt>
                <c:pt idx="27502">
                  <c:v>35206</c:v>
                </c:pt>
                <c:pt idx="27503">
                  <c:v>35207</c:v>
                </c:pt>
                <c:pt idx="27504">
                  <c:v>35208</c:v>
                </c:pt>
                <c:pt idx="27505">
                  <c:v>35209</c:v>
                </c:pt>
                <c:pt idx="27506">
                  <c:v>35210</c:v>
                </c:pt>
                <c:pt idx="27507">
                  <c:v>35211</c:v>
                </c:pt>
                <c:pt idx="27508">
                  <c:v>35212</c:v>
                </c:pt>
                <c:pt idx="27509">
                  <c:v>35213</c:v>
                </c:pt>
                <c:pt idx="27510">
                  <c:v>35214</c:v>
                </c:pt>
                <c:pt idx="27511">
                  <c:v>35215</c:v>
                </c:pt>
                <c:pt idx="27512">
                  <c:v>35216</c:v>
                </c:pt>
                <c:pt idx="27513">
                  <c:v>35217</c:v>
                </c:pt>
                <c:pt idx="27514">
                  <c:v>35218</c:v>
                </c:pt>
                <c:pt idx="27515">
                  <c:v>35219</c:v>
                </c:pt>
                <c:pt idx="27516">
                  <c:v>35220</c:v>
                </c:pt>
                <c:pt idx="27517">
                  <c:v>35221</c:v>
                </c:pt>
                <c:pt idx="27518">
                  <c:v>35222</c:v>
                </c:pt>
                <c:pt idx="27519">
                  <c:v>35223</c:v>
                </c:pt>
                <c:pt idx="27520">
                  <c:v>35224</c:v>
                </c:pt>
                <c:pt idx="27521">
                  <c:v>35225</c:v>
                </c:pt>
                <c:pt idx="27522">
                  <c:v>35226</c:v>
                </c:pt>
                <c:pt idx="27523">
                  <c:v>35227</c:v>
                </c:pt>
                <c:pt idx="27524">
                  <c:v>35228</c:v>
                </c:pt>
                <c:pt idx="27525">
                  <c:v>35229</c:v>
                </c:pt>
                <c:pt idx="27526">
                  <c:v>35230</c:v>
                </c:pt>
                <c:pt idx="27527">
                  <c:v>35231</c:v>
                </c:pt>
                <c:pt idx="27528">
                  <c:v>35232</c:v>
                </c:pt>
                <c:pt idx="27529">
                  <c:v>35233</c:v>
                </c:pt>
                <c:pt idx="27530">
                  <c:v>35234</c:v>
                </c:pt>
                <c:pt idx="27531">
                  <c:v>35235</c:v>
                </c:pt>
                <c:pt idx="27532">
                  <c:v>35236</c:v>
                </c:pt>
                <c:pt idx="27533">
                  <c:v>35237</c:v>
                </c:pt>
                <c:pt idx="27534">
                  <c:v>35238</c:v>
                </c:pt>
                <c:pt idx="27535">
                  <c:v>35239</c:v>
                </c:pt>
                <c:pt idx="27536">
                  <c:v>35240</c:v>
                </c:pt>
                <c:pt idx="27537">
                  <c:v>35241</c:v>
                </c:pt>
                <c:pt idx="27538">
                  <c:v>35242</c:v>
                </c:pt>
                <c:pt idx="27539">
                  <c:v>35243</c:v>
                </c:pt>
                <c:pt idx="27540">
                  <c:v>35244</c:v>
                </c:pt>
                <c:pt idx="27541">
                  <c:v>35245</c:v>
                </c:pt>
                <c:pt idx="27542">
                  <c:v>35246</c:v>
                </c:pt>
                <c:pt idx="27543">
                  <c:v>35247</c:v>
                </c:pt>
                <c:pt idx="27544">
                  <c:v>35248</c:v>
                </c:pt>
                <c:pt idx="27545">
                  <c:v>35249</c:v>
                </c:pt>
                <c:pt idx="27546">
                  <c:v>35250</c:v>
                </c:pt>
                <c:pt idx="27547">
                  <c:v>35251</c:v>
                </c:pt>
                <c:pt idx="27548">
                  <c:v>35252</c:v>
                </c:pt>
                <c:pt idx="27549">
                  <c:v>35253</c:v>
                </c:pt>
                <c:pt idx="27550">
                  <c:v>35254</c:v>
                </c:pt>
                <c:pt idx="27551">
                  <c:v>35255</c:v>
                </c:pt>
                <c:pt idx="27552">
                  <c:v>35256</c:v>
                </c:pt>
                <c:pt idx="27553">
                  <c:v>35257</c:v>
                </c:pt>
                <c:pt idx="27554">
                  <c:v>35258</c:v>
                </c:pt>
                <c:pt idx="27555">
                  <c:v>35259</c:v>
                </c:pt>
                <c:pt idx="27556">
                  <c:v>35260</c:v>
                </c:pt>
                <c:pt idx="27557">
                  <c:v>35261</c:v>
                </c:pt>
                <c:pt idx="27558">
                  <c:v>35262</c:v>
                </c:pt>
                <c:pt idx="27559">
                  <c:v>35263</c:v>
                </c:pt>
                <c:pt idx="27560">
                  <c:v>35264</c:v>
                </c:pt>
                <c:pt idx="27561">
                  <c:v>35265</c:v>
                </c:pt>
                <c:pt idx="27562">
                  <c:v>35266</c:v>
                </c:pt>
                <c:pt idx="27563">
                  <c:v>35267</c:v>
                </c:pt>
                <c:pt idx="27564">
                  <c:v>35268</c:v>
                </c:pt>
                <c:pt idx="27565">
                  <c:v>35269</c:v>
                </c:pt>
                <c:pt idx="27566">
                  <c:v>35270</c:v>
                </c:pt>
                <c:pt idx="27567">
                  <c:v>35271</c:v>
                </c:pt>
                <c:pt idx="27568">
                  <c:v>35272</c:v>
                </c:pt>
                <c:pt idx="27569">
                  <c:v>35273</c:v>
                </c:pt>
                <c:pt idx="27570">
                  <c:v>35274</c:v>
                </c:pt>
                <c:pt idx="27571">
                  <c:v>35275</c:v>
                </c:pt>
                <c:pt idx="27572">
                  <c:v>35276</c:v>
                </c:pt>
                <c:pt idx="27573">
                  <c:v>35277</c:v>
                </c:pt>
                <c:pt idx="27574">
                  <c:v>35278</c:v>
                </c:pt>
                <c:pt idx="27575">
                  <c:v>35279</c:v>
                </c:pt>
                <c:pt idx="27576">
                  <c:v>35280</c:v>
                </c:pt>
                <c:pt idx="27577">
                  <c:v>35281</c:v>
                </c:pt>
                <c:pt idx="27578">
                  <c:v>35282</c:v>
                </c:pt>
                <c:pt idx="27579">
                  <c:v>35283</c:v>
                </c:pt>
                <c:pt idx="27580">
                  <c:v>35284</c:v>
                </c:pt>
                <c:pt idx="27581">
                  <c:v>35285</c:v>
                </c:pt>
                <c:pt idx="27582">
                  <c:v>35286</c:v>
                </c:pt>
                <c:pt idx="27583">
                  <c:v>35287</c:v>
                </c:pt>
                <c:pt idx="27584">
                  <c:v>35288</c:v>
                </c:pt>
                <c:pt idx="27585">
                  <c:v>35289</c:v>
                </c:pt>
                <c:pt idx="27586">
                  <c:v>35290</c:v>
                </c:pt>
                <c:pt idx="27587">
                  <c:v>35291</c:v>
                </c:pt>
                <c:pt idx="27588">
                  <c:v>35292</c:v>
                </c:pt>
                <c:pt idx="27589">
                  <c:v>35293</c:v>
                </c:pt>
                <c:pt idx="27590">
                  <c:v>35294</c:v>
                </c:pt>
                <c:pt idx="27591">
                  <c:v>35295</c:v>
                </c:pt>
                <c:pt idx="27592">
                  <c:v>35296</c:v>
                </c:pt>
                <c:pt idx="27593">
                  <c:v>35297</c:v>
                </c:pt>
                <c:pt idx="27594">
                  <c:v>35298</c:v>
                </c:pt>
                <c:pt idx="27595">
                  <c:v>35299</c:v>
                </c:pt>
                <c:pt idx="27596">
                  <c:v>35300</c:v>
                </c:pt>
                <c:pt idx="27597">
                  <c:v>35301</c:v>
                </c:pt>
                <c:pt idx="27598">
                  <c:v>35302</c:v>
                </c:pt>
                <c:pt idx="27599">
                  <c:v>35303</c:v>
                </c:pt>
                <c:pt idx="27600">
                  <c:v>35304</c:v>
                </c:pt>
                <c:pt idx="27601">
                  <c:v>35305</c:v>
                </c:pt>
                <c:pt idx="27602">
                  <c:v>35306</c:v>
                </c:pt>
                <c:pt idx="27603">
                  <c:v>35307</c:v>
                </c:pt>
                <c:pt idx="27604">
                  <c:v>35308</c:v>
                </c:pt>
                <c:pt idx="27605">
                  <c:v>35309</c:v>
                </c:pt>
                <c:pt idx="27606">
                  <c:v>35310</c:v>
                </c:pt>
                <c:pt idx="27607">
                  <c:v>35311</c:v>
                </c:pt>
                <c:pt idx="27608">
                  <c:v>35312</c:v>
                </c:pt>
                <c:pt idx="27609">
                  <c:v>35313</c:v>
                </c:pt>
                <c:pt idx="27610">
                  <c:v>35314</c:v>
                </c:pt>
                <c:pt idx="27611">
                  <c:v>35315</c:v>
                </c:pt>
                <c:pt idx="27612">
                  <c:v>35316</c:v>
                </c:pt>
                <c:pt idx="27613">
                  <c:v>35317</c:v>
                </c:pt>
                <c:pt idx="27614">
                  <c:v>35318</c:v>
                </c:pt>
                <c:pt idx="27615">
                  <c:v>35319</c:v>
                </c:pt>
                <c:pt idx="27616">
                  <c:v>35320</c:v>
                </c:pt>
                <c:pt idx="27617">
                  <c:v>35321</c:v>
                </c:pt>
                <c:pt idx="27618">
                  <c:v>35322</c:v>
                </c:pt>
                <c:pt idx="27619">
                  <c:v>35323</c:v>
                </c:pt>
                <c:pt idx="27620">
                  <c:v>35324</c:v>
                </c:pt>
                <c:pt idx="27621">
                  <c:v>35325</c:v>
                </c:pt>
                <c:pt idx="27622">
                  <c:v>35326</c:v>
                </c:pt>
                <c:pt idx="27623">
                  <c:v>35327</c:v>
                </c:pt>
                <c:pt idx="27624">
                  <c:v>35328</c:v>
                </c:pt>
                <c:pt idx="27625">
                  <c:v>35329</c:v>
                </c:pt>
                <c:pt idx="27626">
                  <c:v>35330</c:v>
                </c:pt>
                <c:pt idx="27627">
                  <c:v>35331</c:v>
                </c:pt>
                <c:pt idx="27628">
                  <c:v>35332</c:v>
                </c:pt>
                <c:pt idx="27629">
                  <c:v>35333</c:v>
                </c:pt>
                <c:pt idx="27630">
                  <c:v>35334</c:v>
                </c:pt>
                <c:pt idx="27631">
                  <c:v>35335</c:v>
                </c:pt>
                <c:pt idx="27632">
                  <c:v>35336</c:v>
                </c:pt>
                <c:pt idx="27633">
                  <c:v>35337</c:v>
                </c:pt>
                <c:pt idx="27634">
                  <c:v>35338</c:v>
                </c:pt>
                <c:pt idx="27635">
                  <c:v>35339</c:v>
                </c:pt>
                <c:pt idx="27636">
                  <c:v>35340</c:v>
                </c:pt>
                <c:pt idx="27637">
                  <c:v>35341</c:v>
                </c:pt>
                <c:pt idx="27638">
                  <c:v>35342</c:v>
                </c:pt>
                <c:pt idx="27639">
                  <c:v>35343</c:v>
                </c:pt>
                <c:pt idx="27640">
                  <c:v>35344</c:v>
                </c:pt>
                <c:pt idx="27641">
                  <c:v>35345</c:v>
                </c:pt>
                <c:pt idx="27642">
                  <c:v>35346</c:v>
                </c:pt>
                <c:pt idx="27643">
                  <c:v>35347</c:v>
                </c:pt>
                <c:pt idx="27644">
                  <c:v>35348</c:v>
                </c:pt>
                <c:pt idx="27645">
                  <c:v>35349</c:v>
                </c:pt>
                <c:pt idx="27646">
                  <c:v>35350</c:v>
                </c:pt>
                <c:pt idx="27647">
                  <c:v>35351</c:v>
                </c:pt>
                <c:pt idx="27648">
                  <c:v>35352</c:v>
                </c:pt>
                <c:pt idx="27649">
                  <c:v>35353</c:v>
                </c:pt>
                <c:pt idx="27650">
                  <c:v>35354</c:v>
                </c:pt>
                <c:pt idx="27651">
                  <c:v>35355</c:v>
                </c:pt>
                <c:pt idx="27652">
                  <c:v>35356</c:v>
                </c:pt>
                <c:pt idx="27653">
                  <c:v>35357</c:v>
                </c:pt>
                <c:pt idx="27654">
                  <c:v>35358</c:v>
                </c:pt>
                <c:pt idx="27655">
                  <c:v>35359</c:v>
                </c:pt>
                <c:pt idx="27656">
                  <c:v>35360</c:v>
                </c:pt>
                <c:pt idx="27657">
                  <c:v>35361</c:v>
                </c:pt>
                <c:pt idx="27658">
                  <c:v>35362</c:v>
                </c:pt>
                <c:pt idx="27659">
                  <c:v>35363</c:v>
                </c:pt>
                <c:pt idx="27660">
                  <c:v>35364</c:v>
                </c:pt>
                <c:pt idx="27661">
                  <c:v>35365</c:v>
                </c:pt>
                <c:pt idx="27662">
                  <c:v>35366</c:v>
                </c:pt>
                <c:pt idx="27663">
                  <c:v>35367</c:v>
                </c:pt>
                <c:pt idx="27664">
                  <c:v>35368</c:v>
                </c:pt>
                <c:pt idx="27665">
                  <c:v>35369</c:v>
                </c:pt>
                <c:pt idx="27666">
                  <c:v>35370</c:v>
                </c:pt>
                <c:pt idx="27667">
                  <c:v>35371</c:v>
                </c:pt>
                <c:pt idx="27668">
                  <c:v>35372</c:v>
                </c:pt>
                <c:pt idx="27669">
                  <c:v>35373</c:v>
                </c:pt>
                <c:pt idx="27670">
                  <c:v>35374</c:v>
                </c:pt>
                <c:pt idx="27671">
                  <c:v>35375</c:v>
                </c:pt>
                <c:pt idx="27672">
                  <c:v>35376</c:v>
                </c:pt>
                <c:pt idx="27673">
                  <c:v>35377</c:v>
                </c:pt>
                <c:pt idx="27674">
                  <c:v>35378</c:v>
                </c:pt>
                <c:pt idx="27675">
                  <c:v>35379</c:v>
                </c:pt>
                <c:pt idx="27676">
                  <c:v>35380</c:v>
                </c:pt>
                <c:pt idx="27677">
                  <c:v>35381</c:v>
                </c:pt>
                <c:pt idx="27678">
                  <c:v>35382</c:v>
                </c:pt>
                <c:pt idx="27679">
                  <c:v>35383</c:v>
                </c:pt>
                <c:pt idx="27680">
                  <c:v>35384</c:v>
                </c:pt>
                <c:pt idx="27681">
                  <c:v>35385</c:v>
                </c:pt>
                <c:pt idx="27682">
                  <c:v>35386</c:v>
                </c:pt>
                <c:pt idx="27683">
                  <c:v>35387</c:v>
                </c:pt>
                <c:pt idx="27684">
                  <c:v>35388</c:v>
                </c:pt>
                <c:pt idx="27685">
                  <c:v>35389</c:v>
                </c:pt>
                <c:pt idx="27686">
                  <c:v>35390</c:v>
                </c:pt>
                <c:pt idx="27687">
                  <c:v>35391</c:v>
                </c:pt>
                <c:pt idx="27688">
                  <c:v>35392</c:v>
                </c:pt>
                <c:pt idx="27689">
                  <c:v>35393</c:v>
                </c:pt>
                <c:pt idx="27690">
                  <c:v>35394</c:v>
                </c:pt>
                <c:pt idx="27691">
                  <c:v>35395</c:v>
                </c:pt>
                <c:pt idx="27692">
                  <c:v>35396</c:v>
                </c:pt>
                <c:pt idx="27693">
                  <c:v>35397</c:v>
                </c:pt>
                <c:pt idx="27694">
                  <c:v>35398</c:v>
                </c:pt>
                <c:pt idx="27695">
                  <c:v>35399</c:v>
                </c:pt>
                <c:pt idx="27696">
                  <c:v>35400</c:v>
                </c:pt>
                <c:pt idx="27697">
                  <c:v>35401</c:v>
                </c:pt>
                <c:pt idx="27698">
                  <c:v>35402</c:v>
                </c:pt>
                <c:pt idx="27699">
                  <c:v>35403</c:v>
                </c:pt>
                <c:pt idx="27700">
                  <c:v>35404</c:v>
                </c:pt>
                <c:pt idx="27701">
                  <c:v>35405</c:v>
                </c:pt>
                <c:pt idx="27702">
                  <c:v>35406</c:v>
                </c:pt>
                <c:pt idx="27703">
                  <c:v>35407</c:v>
                </c:pt>
                <c:pt idx="27704">
                  <c:v>35408</c:v>
                </c:pt>
                <c:pt idx="27705">
                  <c:v>35409</c:v>
                </c:pt>
                <c:pt idx="27706">
                  <c:v>35410</c:v>
                </c:pt>
                <c:pt idx="27707">
                  <c:v>35411</c:v>
                </c:pt>
                <c:pt idx="27708">
                  <c:v>35412</c:v>
                </c:pt>
                <c:pt idx="27709">
                  <c:v>35413</c:v>
                </c:pt>
                <c:pt idx="27710">
                  <c:v>35414</c:v>
                </c:pt>
                <c:pt idx="27711">
                  <c:v>35415</c:v>
                </c:pt>
                <c:pt idx="27712">
                  <c:v>35416</c:v>
                </c:pt>
                <c:pt idx="27713">
                  <c:v>35417</c:v>
                </c:pt>
                <c:pt idx="27714">
                  <c:v>35418</c:v>
                </c:pt>
                <c:pt idx="27715">
                  <c:v>35419</c:v>
                </c:pt>
                <c:pt idx="27716">
                  <c:v>35420</c:v>
                </c:pt>
                <c:pt idx="27717">
                  <c:v>35421</c:v>
                </c:pt>
                <c:pt idx="27718">
                  <c:v>35422</c:v>
                </c:pt>
                <c:pt idx="27719">
                  <c:v>35423</c:v>
                </c:pt>
                <c:pt idx="27720">
                  <c:v>35424</c:v>
                </c:pt>
                <c:pt idx="27721">
                  <c:v>35425</c:v>
                </c:pt>
                <c:pt idx="27722">
                  <c:v>35426</c:v>
                </c:pt>
                <c:pt idx="27723">
                  <c:v>35427</c:v>
                </c:pt>
                <c:pt idx="27724">
                  <c:v>35428</c:v>
                </c:pt>
                <c:pt idx="27725">
                  <c:v>35429</c:v>
                </c:pt>
                <c:pt idx="27726">
                  <c:v>35430</c:v>
                </c:pt>
                <c:pt idx="27727">
                  <c:v>35431</c:v>
                </c:pt>
                <c:pt idx="27728">
                  <c:v>35432</c:v>
                </c:pt>
                <c:pt idx="27729">
                  <c:v>35433</c:v>
                </c:pt>
                <c:pt idx="27730">
                  <c:v>35434</c:v>
                </c:pt>
                <c:pt idx="27731">
                  <c:v>35435</c:v>
                </c:pt>
                <c:pt idx="27732">
                  <c:v>35436</c:v>
                </c:pt>
                <c:pt idx="27733">
                  <c:v>35437</c:v>
                </c:pt>
                <c:pt idx="27734">
                  <c:v>35438</c:v>
                </c:pt>
                <c:pt idx="27735">
                  <c:v>35439</c:v>
                </c:pt>
                <c:pt idx="27736">
                  <c:v>35440</c:v>
                </c:pt>
                <c:pt idx="27737">
                  <c:v>35441</c:v>
                </c:pt>
                <c:pt idx="27738">
                  <c:v>35442</c:v>
                </c:pt>
                <c:pt idx="27739">
                  <c:v>35443</c:v>
                </c:pt>
                <c:pt idx="27740">
                  <c:v>35444</c:v>
                </c:pt>
                <c:pt idx="27741">
                  <c:v>35445</c:v>
                </c:pt>
                <c:pt idx="27742">
                  <c:v>35446</c:v>
                </c:pt>
                <c:pt idx="27743">
                  <c:v>35447</c:v>
                </c:pt>
                <c:pt idx="27744">
                  <c:v>35448</c:v>
                </c:pt>
                <c:pt idx="27745">
                  <c:v>35449</c:v>
                </c:pt>
                <c:pt idx="27746">
                  <c:v>35450</c:v>
                </c:pt>
                <c:pt idx="27747">
                  <c:v>35451</c:v>
                </c:pt>
                <c:pt idx="27748">
                  <c:v>35452</c:v>
                </c:pt>
                <c:pt idx="27749">
                  <c:v>35453</c:v>
                </c:pt>
                <c:pt idx="27750">
                  <c:v>35454</c:v>
                </c:pt>
                <c:pt idx="27751">
                  <c:v>35455</c:v>
                </c:pt>
                <c:pt idx="27752">
                  <c:v>35456</c:v>
                </c:pt>
                <c:pt idx="27753">
                  <c:v>35457</c:v>
                </c:pt>
                <c:pt idx="27754">
                  <c:v>35458</c:v>
                </c:pt>
                <c:pt idx="27755">
                  <c:v>35459</c:v>
                </c:pt>
                <c:pt idx="27756">
                  <c:v>35460</c:v>
                </c:pt>
                <c:pt idx="27757">
                  <c:v>35461</c:v>
                </c:pt>
                <c:pt idx="27758">
                  <c:v>35462</c:v>
                </c:pt>
                <c:pt idx="27759">
                  <c:v>35463</c:v>
                </c:pt>
                <c:pt idx="27760">
                  <c:v>35464</c:v>
                </c:pt>
                <c:pt idx="27761">
                  <c:v>35465</c:v>
                </c:pt>
                <c:pt idx="27762">
                  <c:v>35466</c:v>
                </c:pt>
                <c:pt idx="27763">
                  <c:v>35467</c:v>
                </c:pt>
                <c:pt idx="27764">
                  <c:v>35468</c:v>
                </c:pt>
                <c:pt idx="27765">
                  <c:v>35469</c:v>
                </c:pt>
                <c:pt idx="27766">
                  <c:v>35470</c:v>
                </c:pt>
                <c:pt idx="27767">
                  <c:v>35471</c:v>
                </c:pt>
                <c:pt idx="27768">
                  <c:v>35472</c:v>
                </c:pt>
                <c:pt idx="27769">
                  <c:v>35473</c:v>
                </c:pt>
                <c:pt idx="27770">
                  <c:v>35474</c:v>
                </c:pt>
                <c:pt idx="27771">
                  <c:v>35475</c:v>
                </c:pt>
                <c:pt idx="27772">
                  <c:v>35476</c:v>
                </c:pt>
                <c:pt idx="27773">
                  <c:v>35477</c:v>
                </c:pt>
                <c:pt idx="27774">
                  <c:v>35478</c:v>
                </c:pt>
                <c:pt idx="27775">
                  <c:v>35479</c:v>
                </c:pt>
                <c:pt idx="27776">
                  <c:v>35480</c:v>
                </c:pt>
                <c:pt idx="27777">
                  <c:v>35481</c:v>
                </c:pt>
                <c:pt idx="27778">
                  <c:v>35482</c:v>
                </c:pt>
                <c:pt idx="27779">
                  <c:v>35483</c:v>
                </c:pt>
                <c:pt idx="27780">
                  <c:v>35484</c:v>
                </c:pt>
                <c:pt idx="27781">
                  <c:v>35485</c:v>
                </c:pt>
                <c:pt idx="27782">
                  <c:v>35486</c:v>
                </c:pt>
                <c:pt idx="27783">
                  <c:v>35487</c:v>
                </c:pt>
                <c:pt idx="27784">
                  <c:v>35488</c:v>
                </c:pt>
                <c:pt idx="27785">
                  <c:v>35489</c:v>
                </c:pt>
                <c:pt idx="27786">
                  <c:v>35490</c:v>
                </c:pt>
                <c:pt idx="27787">
                  <c:v>35491</c:v>
                </c:pt>
                <c:pt idx="27788">
                  <c:v>35492</c:v>
                </c:pt>
                <c:pt idx="27789">
                  <c:v>35493</c:v>
                </c:pt>
                <c:pt idx="27790">
                  <c:v>35494</c:v>
                </c:pt>
                <c:pt idx="27791">
                  <c:v>35495</c:v>
                </c:pt>
                <c:pt idx="27792">
                  <c:v>35496</c:v>
                </c:pt>
                <c:pt idx="27793">
                  <c:v>35497</c:v>
                </c:pt>
                <c:pt idx="27794">
                  <c:v>35498</c:v>
                </c:pt>
                <c:pt idx="27795">
                  <c:v>35499</c:v>
                </c:pt>
                <c:pt idx="27796">
                  <c:v>35500</c:v>
                </c:pt>
                <c:pt idx="27797">
                  <c:v>35501</c:v>
                </c:pt>
                <c:pt idx="27798">
                  <c:v>35502</c:v>
                </c:pt>
                <c:pt idx="27799">
                  <c:v>35503</c:v>
                </c:pt>
                <c:pt idx="27800">
                  <c:v>35504</c:v>
                </c:pt>
                <c:pt idx="27801">
                  <c:v>35505</c:v>
                </c:pt>
                <c:pt idx="27802">
                  <c:v>35506</c:v>
                </c:pt>
                <c:pt idx="27803">
                  <c:v>35507</c:v>
                </c:pt>
                <c:pt idx="27804">
                  <c:v>35508</c:v>
                </c:pt>
                <c:pt idx="27805">
                  <c:v>35509</c:v>
                </c:pt>
                <c:pt idx="27806">
                  <c:v>35510</c:v>
                </c:pt>
                <c:pt idx="27807">
                  <c:v>35511</c:v>
                </c:pt>
                <c:pt idx="27808">
                  <c:v>35512</c:v>
                </c:pt>
                <c:pt idx="27809">
                  <c:v>35513</c:v>
                </c:pt>
                <c:pt idx="27810">
                  <c:v>35514</c:v>
                </c:pt>
                <c:pt idx="27811">
                  <c:v>35515</c:v>
                </c:pt>
                <c:pt idx="27812">
                  <c:v>35516</c:v>
                </c:pt>
                <c:pt idx="27813">
                  <c:v>35517</c:v>
                </c:pt>
                <c:pt idx="27814">
                  <c:v>35518</c:v>
                </c:pt>
                <c:pt idx="27815">
                  <c:v>35519</c:v>
                </c:pt>
                <c:pt idx="27816">
                  <c:v>35520</c:v>
                </c:pt>
                <c:pt idx="27817">
                  <c:v>35521</c:v>
                </c:pt>
                <c:pt idx="27818">
                  <c:v>35522</c:v>
                </c:pt>
                <c:pt idx="27819">
                  <c:v>35523</c:v>
                </c:pt>
                <c:pt idx="27820">
                  <c:v>35524</c:v>
                </c:pt>
                <c:pt idx="27821">
                  <c:v>35525</c:v>
                </c:pt>
                <c:pt idx="27822">
                  <c:v>35526</c:v>
                </c:pt>
                <c:pt idx="27823">
                  <c:v>35527</c:v>
                </c:pt>
                <c:pt idx="27824">
                  <c:v>35528</c:v>
                </c:pt>
                <c:pt idx="27825">
                  <c:v>35529</c:v>
                </c:pt>
                <c:pt idx="27826">
                  <c:v>35530</c:v>
                </c:pt>
                <c:pt idx="27827">
                  <c:v>35531</c:v>
                </c:pt>
                <c:pt idx="27828">
                  <c:v>35532</c:v>
                </c:pt>
                <c:pt idx="27829">
                  <c:v>35533</c:v>
                </c:pt>
                <c:pt idx="27830">
                  <c:v>35534</c:v>
                </c:pt>
                <c:pt idx="27831">
                  <c:v>35535</c:v>
                </c:pt>
                <c:pt idx="27832">
                  <c:v>35536</c:v>
                </c:pt>
                <c:pt idx="27833">
                  <c:v>35537</c:v>
                </c:pt>
                <c:pt idx="27834">
                  <c:v>35538</c:v>
                </c:pt>
                <c:pt idx="27835">
                  <c:v>35539</c:v>
                </c:pt>
                <c:pt idx="27836">
                  <c:v>35540</c:v>
                </c:pt>
                <c:pt idx="27837">
                  <c:v>35541</c:v>
                </c:pt>
                <c:pt idx="27838">
                  <c:v>35542</c:v>
                </c:pt>
                <c:pt idx="27839">
                  <c:v>35543</c:v>
                </c:pt>
                <c:pt idx="27840">
                  <c:v>35544</c:v>
                </c:pt>
                <c:pt idx="27841">
                  <c:v>35545</c:v>
                </c:pt>
                <c:pt idx="27842">
                  <c:v>35546</c:v>
                </c:pt>
                <c:pt idx="27843">
                  <c:v>35547</c:v>
                </c:pt>
                <c:pt idx="27844">
                  <c:v>35548</c:v>
                </c:pt>
                <c:pt idx="27845">
                  <c:v>35549</c:v>
                </c:pt>
                <c:pt idx="27846">
                  <c:v>35550</c:v>
                </c:pt>
                <c:pt idx="27847">
                  <c:v>35551</c:v>
                </c:pt>
                <c:pt idx="27848">
                  <c:v>35552</c:v>
                </c:pt>
                <c:pt idx="27849">
                  <c:v>35553</c:v>
                </c:pt>
                <c:pt idx="27850">
                  <c:v>35554</c:v>
                </c:pt>
                <c:pt idx="27851">
                  <c:v>35555</c:v>
                </c:pt>
                <c:pt idx="27852">
                  <c:v>35556</c:v>
                </c:pt>
                <c:pt idx="27853">
                  <c:v>35557</c:v>
                </c:pt>
                <c:pt idx="27854">
                  <c:v>35558</c:v>
                </c:pt>
                <c:pt idx="27855">
                  <c:v>35559</c:v>
                </c:pt>
                <c:pt idx="27856">
                  <c:v>35560</c:v>
                </c:pt>
                <c:pt idx="27857">
                  <c:v>35561</c:v>
                </c:pt>
                <c:pt idx="27858">
                  <c:v>35562</c:v>
                </c:pt>
                <c:pt idx="27859">
                  <c:v>35563</c:v>
                </c:pt>
                <c:pt idx="27860">
                  <c:v>35564</c:v>
                </c:pt>
                <c:pt idx="27861">
                  <c:v>35565</c:v>
                </c:pt>
                <c:pt idx="27862">
                  <c:v>35566</c:v>
                </c:pt>
                <c:pt idx="27863">
                  <c:v>35567</c:v>
                </c:pt>
                <c:pt idx="27864">
                  <c:v>35568</c:v>
                </c:pt>
                <c:pt idx="27865">
                  <c:v>35569</c:v>
                </c:pt>
                <c:pt idx="27866">
                  <c:v>35570</c:v>
                </c:pt>
                <c:pt idx="27867">
                  <c:v>35571</c:v>
                </c:pt>
                <c:pt idx="27868">
                  <c:v>35572</c:v>
                </c:pt>
                <c:pt idx="27869">
                  <c:v>35573</c:v>
                </c:pt>
                <c:pt idx="27870">
                  <c:v>35574</c:v>
                </c:pt>
                <c:pt idx="27871">
                  <c:v>35575</c:v>
                </c:pt>
                <c:pt idx="27872">
                  <c:v>35576</c:v>
                </c:pt>
                <c:pt idx="27873">
                  <c:v>35577</c:v>
                </c:pt>
                <c:pt idx="27874">
                  <c:v>35578</c:v>
                </c:pt>
                <c:pt idx="27875">
                  <c:v>35579</c:v>
                </c:pt>
                <c:pt idx="27876">
                  <c:v>35580</c:v>
                </c:pt>
                <c:pt idx="27877">
                  <c:v>35581</c:v>
                </c:pt>
                <c:pt idx="27878">
                  <c:v>35582</c:v>
                </c:pt>
                <c:pt idx="27879">
                  <c:v>35583</c:v>
                </c:pt>
                <c:pt idx="27880">
                  <c:v>35584</c:v>
                </c:pt>
                <c:pt idx="27881">
                  <c:v>35585</c:v>
                </c:pt>
                <c:pt idx="27882">
                  <c:v>35586</c:v>
                </c:pt>
                <c:pt idx="27883">
                  <c:v>35587</c:v>
                </c:pt>
                <c:pt idx="27884">
                  <c:v>35588</c:v>
                </c:pt>
                <c:pt idx="27885">
                  <c:v>35589</c:v>
                </c:pt>
                <c:pt idx="27886">
                  <c:v>35590</c:v>
                </c:pt>
                <c:pt idx="27887">
                  <c:v>35591</c:v>
                </c:pt>
                <c:pt idx="27888">
                  <c:v>35592</c:v>
                </c:pt>
                <c:pt idx="27889">
                  <c:v>35593</c:v>
                </c:pt>
                <c:pt idx="27890">
                  <c:v>35594</c:v>
                </c:pt>
                <c:pt idx="27891">
                  <c:v>35595</c:v>
                </c:pt>
                <c:pt idx="27892">
                  <c:v>35596</c:v>
                </c:pt>
                <c:pt idx="27893">
                  <c:v>35597</c:v>
                </c:pt>
                <c:pt idx="27894">
                  <c:v>35598</c:v>
                </c:pt>
                <c:pt idx="27895">
                  <c:v>35599</c:v>
                </c:pt>
                <c:pt idx="27896">
                  <c:v>35600</c:v>
                </c:pt>
                <c:pt idx="27897">
                  <c:v>35601</c:v>
                </c:pt>
                <c:pt idx="27898">
                  <c:v>35602</c:v>
                </c:pt>
                <c:pt idx="27899">
                  <c:v>35603</c:v>
                </c:pt>
                <c:pt idx="27900">
                  <c:v>35604</c:v>
                </c:pt>
                <c:pt idx="27901">
                  <c:v>35605</c:v>
                </c:pt>
                <c:pt idx="27902">
                  <c:v>35606</c:v>
                </c:pt>
                <c:pt idx="27903">
                  <c:v>35607</c:v>
                </c:pt>
                <c:pt idx="27904">
                  <c:v>35608</c:v>
                </c:pt>
                <c:pt idx="27905">
                  <c:v>35609</c:v>
                </c:pt>
                <c:pt idx="27906">
                  <c:v>35610</c:v>
                </c:pt>
                <c:pt idx="27907">
                  <c:v>35611</c:v>
                </c:pt>
                <c:pt idx="27908">
                  <c:v>35612</c:v>
                </c:pt>
                <c:pt idx="27909">
                  <c:v>35613</c:v>
                </c:pt>
                <c:pt idx="27910">
                  <c:v>35614</c:v>
                </c:pt>
                <c:pt idx="27911">
                  <c:v>35615</c:v>
                </c:pt>
                <c:pt idx="27912">
                  <c:v>35616</c:v>
                </c:pt>
                <c:pt idx="27913">
                  <c:v>35617</c:v>
                </c:pt>
                <c:pt idx="27914">
                  <c:v>35618</c:v>
                </c:pt>
                <c:pt idx="27915">
                  <c:v>35619</c:v>
                </c:pt>
                <c:pt idx="27916">
                  <c:v>35620</c:v>
                </c:pt>
                <c:pt idx="27917">
                  <c:v>35621</c:v>
                </c:pt>
                <c:pt idx="27918">
                  <c:v>35622</c:v>
                </c:pt>
                <c:pt idx="27919">
                  <c:v>35623</c:v>
                </c:pt>
                <c:pt idx="27920">
                  <c:v>35624</c:v>
                </c:pt>
                <c:pt idx="27921">
                  <c:v>35625</c:v>
                </c:pt>
                <c:pt idx="27922">
                  <c:v>35626</c:v>
                </c:pt>
                <c:pt idx="27923">
                  <c:v>35627</c:v>
                </c:pt>
                <c:pt idx="27924">
                  <c:v>35628</c:v>
                </c:pt>
                <c:pt idx="27925">
                  <c:v>35629</c:v>
                </c:pt>
                <c:pt idx="27926">
                  <c:v>35630</c:v>
                </c:pt>
                <c:pt idx="27927">
                  <c:v>35631</c:v>
                </c:pt>
                <c:pt idx="27928">
                  <c:v>35632</c:v>
                </c:pt>
                <c:pt idx="27929">
                  <c:v>35633</c:v>
                </c:pt>
                <c:pt idx="27930">
                  <c:v>35634</c:v>
                </c:pt>
                <c:pt idx="27931">
                  <c:v>35635</c:v>
                </c:pt>
                <c:pt idx="27932">
                  <c:v>35636</c:v>
                </c:pt>
                <c:pt idx="27933">
                  <c:v>35637</c:v>
                </c:pt>
                <c:pt idx="27934">
                  <c:v>35638</c:v>
                </c:pt>
                <c:pt idx="27935">
                  <c:v>35639</c:v>
                </c:pt>
                <c:pt idx="27936">
                  <c:v>35640</c:v>
                </c:pt>
                <c:pt idx="27937">
                  <c:v>35641</c:v>
                </c:pt>
                <c:pt idx="27938">
                  <c:v>35642</c:v>
                </c:pt>
                <c:pt idx="27939">
                  <c:v>35643</c:v>
                </c:pt>
                <c:pt idx="27940">
                  <c:v>35644</c:v>
                </c:pt>
                <c:pt idx="27941">
                  <c:v>35645</c:v>
                </c:pt>
                <c:pt idx="27942">
                  <c:v>35646</c:v>
                </c:pt>
                <c:pt idx="27943">
                  <c:v>35647</c:v>
                </c:pt>
                <c:pt idx="27944">
                  <c:v>35648</c:v>
                </c:pt>
                <c:pt idx="27945">
                  <c:v>35649</c:v>
                </c:pt>
                <c:pt idx="27946">
                  <c:v>35650</c:v>
                </c:pt>
                <c:pt idx="27947">
                  <c:v>35651</c:v>
                </c:pt>
                <c:pt idx="27948">
                  <c:v>35652</c:v>
                </c:pt>
                <c:pt idx="27949">
                  <c:v>35653</c:v>
                </c:pt>
                <c:pt idx="27950">
                  <c:v>35654</c:v>
                </c:pt>
                <c:pt idx="27951">
                  <c:v>35655</c:v>
                </c:pt>
                <c:pt idx="27952">
                  <c:v>35656</c:v>
                </c:pt>
                <c:pt idx="27953">
                  <c:v>35657</c:v>
                </c:pt>
                <c:pt idx="27954">
                  <c:v>35658</c:v>
                </c:pt>
                <c:pt idx="27955">
                  <c:v>35659</c:v>
                </c:pt>
                <c:pt idx="27956">
                  <c:v>35660</c:v>
                </c:pt>
                <c:pt idx="27957">
                  <c:v>35661</c:v>
                </c:pt>
                <c:pt idx="27958">
                  <c:v>35662</c:v>
                </c:pt>
                <c:pt idx="27959">
                  <c:v>35663</c:v>
                </c:pt>
                <c:pt idx="27960">
                  <c:v>35664</c:v>
                </c:pt>
                <c:pt idx="27961">
                  <c:v>35665</c:v>
                </c:pt>
                <c:pt idx="27962">
                  <c:v>35666</c:v>
                </c:pt>
                <c:pt idx="27963">
                  <c:v>35667</c:v>
                </c:pt>
                <c:pt idx="27964">
                  <c:v>35668</c:v>
                </c:pt>
                <c:pt idx="27965">
                  <c:v>35669</c:v>
                </c:pt>
                <c:pt idx="27966">
                  <c:v>35670</c:v>
                </c:pt>
                <c:pt idx="27967">
                  <c:v>35671</c:v>
                </c:pt>
                <c:pt idx="27968">
                  <c:v>35672</c:v>
                </c:pt>
                <c:pt idx="27969">
                  <c:v>35673</c:v>
                </c:pt>
                <c:pt idx="27970">
                  <c:v>35674</c:v>
                </c:pt>
                <c:pt idx="27971">
                  <c:v>35675</c:v>
                </c:pt>
                <c:pt idx="27972">
                  <c:v>35676</c:v>
                </c:pt>
                <c:pt idx="27973">
                  <c:v>35677</c:v>
                </c:pt>
                <c:pt idx="27974">
                  <c:v>35678</c:v>
                </c:pt>
                <c:pt idx="27975">
                  <c:v>35679</c:v>
                </c:pt>
                <c:pt idx="27976">
                  <c:v>35680</c:v>
                </c:pt>
                <c:pt idx="27977">
                  <c:v>35681</c:v>
                </c:pt>
                <c:pt idx="27978">
                  <c:v>35682</c:v>
                </c:pt>
                <c:pt idx="27979">
                  <c:v>35683</c:v>
                </c:pt>
                <c:pt idx="27980">
                  <c:v>35684</c:v>
                </c:pt>
                <c:pt idx="27981">
                  <c:v>35685</c:v>
                </c:pt>
                <c:pt idx="27982">
                  <c:v>35686</c:v>
                </c:pt>
                <c:pt idx="27983">
                  <c:v>35687</c:v>
                </c:pt>
                <c:pt idx="27984">
                  <c:v>35688</c:v>
                </c:pt>
                <c:pt idx="27985">
                  <c:v>35689</c:v>
                </c:pt>
                <c:pt idx="27986">
                  <c:v>35690</c:v>
                </c:pt>
                <c:pt idx="27987">
                  <c:v>35691</c:v>
                </c:pt>
                <c:pt idx="27988">
                  <c:v>35692</c:v>
                </c:pt>
                <c:pt idx="27989">
                  <c:v>35693</c:v>
                </c:pt>
                <c:pt idx="27990">
                  <c:v>35694</c:v>
                </c:pt>
                <c:pt idx="27991">
                  <c:v>35695</c:v>
                </c:pt>
                <c:pt idx="27992">
                  <c:v>35696</c:v>
                </c:pt>
                <c:pt idx="27993">
                  <c:v>35697</c:v>
                </c:pt>
                <c:pt idx="27994">
                  <c:v>35698</c:v>
                </c:pt>
                <c:pt idx="27995">
                  <c:v>35699</c:v>
                </c:pt>
                <c:pt idx="27996">
                  <c:v>35700</c:v>
                </c:pt>
                <c:pt idx="27997">
                  <c:v>35701</c:v>
                </c:pt>
                <c:pt idx="27998">
                  <c:v>35702</c:v>
                </c:pt>
                <c:pt idx="27999">
                  <c:v>35703</c:v>
                </c:pt>
                <c:pt idx="28000">
                  <c:v>35704</c:v>
                </c:pt>
                <c:pt idx="28001">
                  <c:v>35705</c:v>
                </c:pt>
                <c:pt idx="28002">
                  <c:v>35706</c:v>
                </c:pt>
                <c:pt idx="28003">
                  <c:v>35707</c:v>
                </c:pt>
                <c:pt idx="28004">
                  <c:v>35708</c:v>
                </c:pt>
                <c:pt idx="28005">
                  <c:v>35709</c:v>
                </c:pt>
                <c:pt idx="28006">
                  <c:v>35710</c:v>
                </c:pt>
                <c:pt idx="28007">
                  <c:v>35711</c:v>
                </c:pt>
                <c:pt idx="28008">
                  <c:v>35712</c:v>
                </c:pt>
                <c:pt idx="28009">
                  <c:v>35713</c:v>
                </c:pt>
                <c:pt idx="28010">
                  <c:v>35714</c:v>
                </c:pt>
                <c:pt idx="28011">
                  <c:v>35715</c:v>
                </c:pt>
                <c:pt idx="28012">
                  <c:v>35716</c:v>
                </c:pt>
                <c:pt idx="28013">
                  <c:v>35717</c:v>
                </c:pt>
                <c:pt idx="28014">
                  <c:v>35718</c:v>
                </c:pt>
                <c:pt idx="28015">
                  <c:v>35719</c:v>
                </c:pt>
                <c:pt idx="28016">
                  <c:v>35720</c:v>
                </c:pt>
                <c:pt idx="28017">
                  <c:v>35721</c:v>
                </c:pt>
                <c:pt idx="28018">
                  <c:v>35722</c:v>
                </c:pt>
                <c:pt idx="28019">
                  <c:v>35723</c:v>
                </c:pt>
                <c:pt idx="28020">
                  <c:v>35724</c:v>
                </c:pt>
                <c:pt idx="28021">
                  <c:v>35725</c:v>
                </c:pt>
                <c:pt idx="28022">
                  <c:v>35726</c:v>
                </c:pt>
                <c:pt idx="28023">
                  <c:v>35727</c:v>
                </c:pt>
                <c:pt idx="28024">
                  <c:v>35728</c:v>
                </c:pt>
                <c:pt idx="28025">
                  <c:v>35729</c:v>
                </c:pt>
                <c:pt idx="28026">
                  <c:v>35730</c:v>
                </c:pt>
                <c:pt idx="28027">
                  <c:v>35731</c:v>
                </c:pt>
                <c:pt idx="28028">
                  <c:v>35732</c:v>
                </c:pt>
                <c:pt idx="28029">
                  <c:v>35733</c:v>
                </c:pt>
                <c:pt idx="28030">
                  <c:v>35734</c:v>
                </c:pt>
                <c:pt idx="28031">
                  <c:v>35735</c:v>
                </c:pt>
                <c:pt idx="28032">
                  <c:v>35736</c:v>
                </c:pt>
                <c:pt idx="28033">
                  <c:v>35737</c:v>
                </c:pt>
                <c:pt idx="28034">
                  <c:v>35738</c:v>
                </c:pt>
                <c:pt idx="28035">
                  <c:v>35739</c:v>
                </c:pt>
                <c:pt idx="28036">
                  <c:v>35740</c:v>
                </c:pt>
                <c:pt idx="28037">
                  <c:v>35741</c:v>
                </c:pt>
                <c:pt idx="28038">
                  <c:v>35742</c:v>
                </c:pt>
                <c:pt idx="28039">
                  <c:v>35743</c:v>
                </c:pt>
                <c:pt idx="28040">
                  <c:v>35744</c:v>
                </c:pt>
                <c:pt idx="28041">
                  <c:v>35745</c:v>
                </c:pt>
                <c:pt idx="28042">
                  <c:v>35746</c:v>
                </c:pt>
                <c:pt idx="28043">
                  <c:v>35747</c:v>
                </c:pt>
                <c:pt idx="28044">
                  <c:v>35748</c:v>
                </c:pt>
                <c:pt idx="28045">
                  <c:v>35749</c:v>
                </c:pt>
                <c:pt idx="28046">
                  <c:v>35750</c:v>
                </c:pt>
                <c:pt idx="28047">
                  <c:v>35751</c:v>
                </c:pt>
                <c:pt idx="28048">
                  <c:v>35752</c:v>
                </c:pt>
                <c:pt idx="28049">
                  <c:v>35753</c:v>
                </c:pt>
                <c:pt idx="28050">
                  <c:v>35754</c:v>
                </c:pt>
                <c:pt idx="28051">
                  <c:v>35755</c:v>
                </c:pt>
                <c:pt idx="28052">
                  <c:v>35756</c:v>
                </c:pt>
                <c:pt idx="28053">
                  <c:v>35757</c:v>
                </c:pt>
                <c:pt idx="28054">
                  <c:v>35758</c:v>
                </c:pt>
                <c:pt idx="28055">
                  <c:v>35759</c:v>
                </c:pt>
                <c:pt idx="28056">
                  <c:v>35760</c:v>
                </c:pt>
                <c:pt idx="28057">
                  <c:v>35761</c:v>
                </c:pt>
                <c:pt idx="28058">
                  <c:v>35762</c:v>
                </c:pt>
                <c:pt idx="28059">
                  <c:v>35763</c:v>
                </c:pt>
                <c:pt idx="28060">
                  <c:v>35764</c:v>
                </c:pt>
                <c:pt idx="28061">
                  <c:v>35765</c:v>
                </c:pt>
                <c:pt idx="28062">
                  <c:v>35766</c:v>
                </c:pt>
                <c:pt idx="28063">
                  <c:v>35767</c:v>
                </c:pt>
                <c:pt idx="28064">
                  <c:v>35768</c:v>
                </c:pt>
                <c:pt idx="28065">
                  <c:v>35769</c:v>
                </c:pt>
                <c:pt idx="28066">
                  <c:v>35770</c:v>
                </c:pt>
                <c:pt idx="28067">
                  <c:v>35771</c:v>
                </c:pt>
                <c:pt idx="28068">
                  <c:v>35772</c:v>
                </c:pt>
                <c:pt idx="28069">
                  <c:v>35773</c:v>
                </c:pt>
                <c:pt idx="28070">
                  <c:v>35774</c:v>
                </c:pt>
                <c:pt idx="28071">
                  <c:v>35775</c:v>
                </c:pt>
                <c:pt idx="28072">
                  <c:v>35776</c:v>
                </c:pt>
                <c:pt idx="28073">
                  <c:v>35777</c:v>
                </c:pt>
                <c:pt idx="28074">
                  <c:v>35778</c:v>
                </c:pt>
                <c:pt idx="28075">
                  <c:v>35779</c:v>
                </c:pt>
                <c:pt idx="28076">
                  <c:v>35780</c:v>
                </c:pt>
                <c:pt idx="28077">
                  <c:v>35781</c:v>
                </c:pt>
                <c:pt idx="28078">
                  <c:v>35782</c:v>
                </c:pt>
                <c:pt idx="28079">
                  <c:v>35783</c:v>
                </c:pt>
                <c:pt idx="28080">
                  <c:v>35784</c:v>
                </c:pt>
                <c:pt idx="28081">
                  <c:v>35785</c:v>
                </c:pt>
                <c:pt idx="28082">
                  <c:v>35786</c:v>
                </c:pt>
                <c:pt idx="28083">
                  <c:v>35787</c:v>
                </c:pt>
                <c:pt idx="28084">
                  <c:v>35788</c:v>
                </c:pt>
                <c:pt idx="28085">
                  <c:v>35789</c:v>
                </c:pt>
                <c:pt idx="28086">
                  <c:v>35790</c:v>
                </c:pt>
                <c:pt idx="28087">
                  <c:v>35791</c:v>
                </c:pt>
                <c:pt idx="28088">
                  <c:v>35792</c:v>
                </c:pt>
                <c:pt idx="28089">
                  <c:v>35793</c:v>
                </c:pt>
                <c:pt idx="28090">
                  <c:v>35794</c:v>
                </c:pt>
                <c:pt idx="28091">
                  <c:v>35795</c:v>
                </c:pt>
                <c:pt idx="28092">
                  <c:v>35796</c:v>
                </c:pt>
                <c:pt idx="28093">
                  <c:v>35797</c:v>
                </c:pt>
                <c:pt idx="28094">
                  <c:v>35798</c:v>
                </c:pt>
                <c:pt idx="28095">
                  <c:v>35799</c:v>
                </c:pt>
                <c:pt idx="28096">
                  <c:v>35800</c:v>
                </c:pt>
                <c:pt idx="28097">
                  <c:v>35801</c:v>
                </c:pt>
                <c:pt idx="28098">
                  <c:v>35802</c:v>
                </c:pt>
                <c:pt idx="28099">
                  <c:v>35803</c:v>
                </c:pt>
                <c:pt idx="28100">
                  <c:v>35804</c:v>
                </c:pt>
                <c:pt idx="28101">
                  <c:v>35805</c:v>
                </c:pt>
                <c:pt idx="28102">
                  <c:v>35806</c:v>
                </c:pt>
                <c:pt idx="28103">
                  <c:v>35807</c:v>
                </c:pt>
                <c:pt idx="28104">
                  <c:v>35808</c:v>
                </c:pt>
                <c:pt idx="28105">
                  <c:v>35809</c:v>
                </c:pt>
                <c:pt idx="28106">
                  <c:v>35810</c:v>
                </c:pt>
                <c:pt idx="28107">
                  <c:v>35811</c:v>
                </c:pt>
                <c:pt idx="28108">
                  <c:v>35812</c:v>
                </c:pt>
                <c:pt idx="28109">
                  <c:v>35813</c:v>
                </c:pt>
                <c:pt idx="28110">
                  <c:v>35814</c:v>
                </c:pt>
                <c:pt idx="28111">
                  <c:v>35815</c:v>
                </c:pt>
                <c:pt idx="28112">
                  <c:v>35816</c:v>
                </c:pt>
                <c:pt idx="28113">
                  <c:v>35817</c:v>
                </c:pt>
                <c:pt idx="28114">
                  <c:v>35818</c:v>
                </c:pt>
                <c:pt idx="28115">
                  <c:v>35819</c:v>
                </c:pt>
                <c:pt idx="28116">
                  <c:v>35820</c:v>
                </c:pt>
                <c:pt idx="28117">
                  <c:v>35821</c:v>
                </c:pt>
                <c:pt idx="28118">
                  <c:v>35822</c:v>
                </c:pt>
                <c:pt idx="28119">
                  <c:v>35823</c:v>
                </c:pt>
                <c:pt idx="28120">
                  <c:v>35824</c:v>
                </c:pt>
                <c:pt idx="28121">
                  <c:v>35825</c:v>
                </c:pt>
                <c:pt idx="28122">
                  <c:v>35826</c:v>
                </c:pt>
                <c:pt idx="28123">
                  <c:v>35827</c:v>
                </c:pt>
                <c:pt idx="28124">
                  <c:v>35828</c:v>
                </c:pt>
                <c:pt idx="28125">
                  <c:v>35829</c:v>
                </c:pt>
                <c:pt idx="28126">
                  <c:v>35830</c:v>
                </c:pt>
                <c:pt idx="28127">
                  <c:v>35831</c:v>
                </c:pt>
                <c:pt idx="28128">
                  <c:v>35832</c:v>
                </c:pt>
                <c:pt idx="28129">
                  <c:v>35833</c:v>
                </c:pt>
                <c:pt idx="28130">
                  <c:v>35834</c:v>
                </c:pt>
                <c:pt idx="28131">
                  <c:v>35835</c:v>
                </c:pt>
                <c:pt idx="28132">
                  <c:v>35836</c:v>
                </c:pt>
                <c:pt idx="28133">
                  <c:v>35837</c:v>
                </c:pt>
                <c:pt idx="28134">
                  <c:v>35838</c:v>
                </c:pt>
                <c:pt idx="28135">
                  <c:v>35839</c:v>
                </c:pt>
                <c:pt idx="28136">
                  <c:v>35840</c:v>
                </c:pt>
                <c:pt idx="28137">
                  <c:v>35841</c:v>
                </c:pt>
                <c:pt idx="28138">
                  <c:v>35842</c:v>
                </c:pt>
                <c:pt idx="28139">
                  <c:v>35843</c:v>
                </c:pt>
                <c:pt idx="28140">
                  <c:v>35844</c:v>
                </c:pt>
                <c:pt idx="28141">
                  <c:v>35845</c:v>
                </c:pt>
                <c:pt idx="28142">
                  <c:v>35846</c:v>
                </c:pt>
                <c:pt idx="28143">
                  <c:v>35847</c:v>
                </c:pt>
                <c:pt idx="28144">
                  <c:v>35848</c:v>
                </c:pt>
                <c:pt idx="28145">
                  <c:v>35849</c:v>
                </c:pt>
                <c:pt idx="28146">
                  <c:v>35850</c:v>
                </c:pt>
                <c:pt idx="28147">
                  <c:v>35851</c:v>
                </c:pt>
                <c:pt idx="28148">
                  <c:v>35852</c:v>
                </c:pt>
                <c:pt idx="28149">
                  <c:v>35853</c:v>
                </c:pt>
                <c:pt idx="28150">
                  <c:v>35854</c:v>
                </c:pt>
                <c:pt idx="28151">
                  <c:v>35855</c:v>
                </c:pt>
                <c:pt idx="28152">
                  <c:v>35856</c:v>
                </c:pt>
                <c:pt idx="28153">
                  <c:v>35857</c:v>
                </c:pt>
                <c:pt idx="28154">
                  <c:v>35858</c:v>
                </c:pt>
                <c:pt idx="28155">
                  <c:v>35859</c:v>
                </c:pt>
                <c:pt idx="28156">
                  <c:v>35860</c:v>
                </c:pt>
                <c:pt idx="28157">
                  <c:v>35861</c:v>
                </c:pt>
                <c:pt idx="28158">
                  <c:v>35862</c:v>
                </c:pt>
                <c:pt idx="28159">
                  <c:v>35863</c:v>
                </c:pt>
                <c:pt idx="28160">
                  <c:v>35864</c:v>
                </c:pt>
                <c:pt idx="28161">
                  <c:v>35865</c:v>
                </c:pt>
                <c:pt idx="28162">
                  <c:v>35866</c:v>
                </c:pt>
                <c:pt idx="28163">
                  <c:v>35867</c:v>
                </c:pt>
                <c:pt idx="28164">
                  <c:v>35868</c:v>
                </c:pt>
                <c:pt idx="28165">
                  <c:v>35869</c:v>
                </c:pt>
                <c:pt idx="28166">
                  <c:v>35870</c:v>
                </c:pt>
                <c:pt idx="28167">
                  <c:v>35871</c:v>
                </c:pt>
                <c:pt idx="28168">
                  <c:v>35872</c:v>
                </c:pt>
                <c:pt idx="28169">
                  <c:v>35873</c:v>
                </c:pt>
                <c:pt idx="28170">
                  <c:v>35874</c:v>
                </c:pt>
                <c:pt idx="28171">
                  <c:v>35875</c:v>
                </c:pt>
                <c:pt idx="28172">
                  <c:v>35876</c:v>
                </c:pt>
                <c:pt idx="28173">
                  <c:v>35877</c:v>
                </c:pt>
                <c:pt idx="28174">
                  <c:v>35878</c:v>
                </c:pt>
                <c:pt idx="28175">
                  <c:v>35879</c:v>
                </c:pt>
                <c:pt idx="28176">
                  <c:v>35880</c:v>
                </c:pt>
                <c:pt idx="28177">
                  <c:v>35881</c:v>
                </c:pt>
                <c:pt idx="28178">
                  <c:v>35882</c:v>
                </c:pt>
                <c:pt idx="28179">
                  <c:v>35883</c:v>
                </c:pt>
                <c:pt idx="28180">
                  <c:v>35884</c:v>
                </c:pt>
                <c:pt idx="28181">
                  <c:v>35885</c:v>
                </c:pt>
                <c:pt idx="28182">
                  <c:v>35886</c:v>
                </c:pt>
                <c:pt idx="28183">
                  <c:v>35887</c:v>
                </c:pt>
                <c:pt idx="28184">
                  <c:v>35888</c:v>
                </c:pt>
                <c:pt idx="28185">
                  <c:v>35889</c:v>
                </c:pt>
                <c:pt idx="28186">
                  <c:v>35890</c:v>
                </c:pt>
                <c:pt idx="28187">
                  <c:v>35891</c:v>
                </c:pt>
                <c:pt idx="28188">
                  <c:v>35892</c:v>
                </c:pt>
                <c:pt idx="28189">
                  <c:v>35893</c:v>
                </c:pt>
                <c:pt idx="28190">
                  <c:v>35894</c:v>
                </c:pt>
                <c:pt idx="28191">
                  <c:v>35895</c:v>
                </c:pt>
                <c:pt idx="28192">
                  <c:v>35896</c:v>
                </c:pt>
                <c:pt idx="28193">
                  <c:v>35897</c:v>
                </c:pt>
                <c:pt idx="28194">
                  <c:v>35898</c:v>
                </c:pt>
                <c:pt idx="28195">
                  <c:v>35899</c:v>
                </c:pt>
                <c:pt idx="28196">
                  <c:v>35900</c:v>
                </c:pt>
                <c:pt idx="28197">
                  <c:v>35901</c:v>
                </c:pt>
                <c:pt idx="28198">
                  <c:v>35902</c:v>
                </c:pt>
                <c:pt idx="28199">
                  <c:v>35903</c:v>
                </c:pt>
                <c:pt idx="28200">
                  <c:v>35904</c:v>
                </c:pt>
                <c:pt idx="28201">
                  <c:v>35905</c:v>
                </c:pt>
                <c:pt idx="28202">
                  <c:v>35906</c:v>
                </c:pt>
                <c:pt idx="28203">
                  <c:v>35907</c:v>
                </c:pt>
                <c:pt idx="28204">
                  <c:v>35908</c:v>
                </c:pt>
                <c:pt idx="28205">
                  <c:v>35909</c:v>
                </c:pt>
                <c:pt idx="28206">
                  <c:v>35910</c:v>
                </c:pt>
                <c:pt idx="28207">
                  <c:v>35911</c:v>
                </c:pt>
                <c:pt idx="28208">
                  <c:v>35912</c:v>
                </c:pt>
                <c:pt idx="28209">
                  <c:v>35913</c:v>
                </c:pt>
                <c:pt idx="28210">
                  <c:v>35914</c:v>
                </c:pt>
                <c:pt idx="28211">
                  <c:v>35915</c:v>
                </c:pt>
                <c:pt idx="28212">
                  <c:v>35916</c:v>
                </c:pt>
                <c:pt idx="28213">
                  <c:v>35917</c:v>
                </c:pt>
                <c:pt idx="28214">
                  <c:v>35918</c:v>
                </c:pt>
                <c:pt idx="28215">
                  <c:v>35919</c:v>
                </c:pt>
                <c:pt idx="28216">
                  <c:v>35920</c:v>
                </c:pt>
                <c:pt idx="28217">
                  <c:v>35921</c:v>
                </c:pt>
                <c:pt idx="28218">
                  <c:v>35922</c:v>
                </c:pt>
                <c:pt idx="28219">
                  <c:v>35923</c:v>
                </c:pt>
                <c:pt idx="28220">
                  <c:v>35924</c:v>
                </c:pt>
                <c:pt idx="28221">
                  <c:v>35925</c:v>
                </c:pt>
                <c:pt idx="28222">
                  <c:v>35926</c:v>
                </c:pt>
                <c:pt idx="28223">
                  <c:v>35927</c:v>
                </c:pt>
                <c:pt idx="28224">
                  <c:v>35928</c:v>
                </c:pt>
                <c:pt idx="28225">
                  <c:v>35929</c:v>
                </c:pt>
                <c:pt idx="28226">
                  <c:v>35930</c:v>
                </c:pt>
                <c:pt idx="28227">
                  <c:v>35931</c:v>
                </c:pt>
                <c:pt idx="28228">
                  <c:v>35932</c:v>
                </c:pt>
                <c:pt idx="28229">
                  <c:v>35933</c:v>
                </c:pt>
                <c:pt idx="28230">
                  <c:v>35934</c:v>
                </c:pt>
                <c:pt idx="28231">
                  <c:v>35935</c:v>
                </c:pt>
                <c:pt idx="28232">
                  <c:v>35936</c:v>
                </c:pt>
                <c:pt idx="28233">
                  <c:v>35937</c:v>
                </c:pt>
                <c:pt idx="28234">
                  <c:v>35938</c:v>
                </c:pt>
                <c:pt idx="28235">
                  <c:v>35939</c:v>
                </c:pt>
                <c:pt idx="28236">
                  <c:v>35940</c:v>
                </c:pt>
                <c:pt idx="28237">
                  <c:v>35941</c:v>
                </c:pt>
                <c:pt idx="28238">
                  <c:v>35942</c:v>
                </c:pt>
                <c:pt idx="28239">
                  <c:v>35943</c:v>
                </c:pt>
                <c:pt idx="28240">
                  <c:v>35944</c:v>
                </c:pt>
                <c:pt idx="28241">
                  <c:v>35945</c:v>
                </c:pt>
                <c:pt idx="28242">
                  <c:v>35946</c:v>
                </c:pt>
                <c:pt idx="28243">
                  <c:v>35947</c:v>
                </c:pt>
                <c:pt idx="28244">
                  <c:v>35948</c:v>
                </c:pt>
                <c:pt idx="28245">
                  <c:v>35949</c:v>
                </c:pt>
                <c:pt idx="28246">
                  <c:v>35950</c:v>
                </c:pt>
                <c:pt idx="28247">
                  <c:v>35951</c:v>
                </c:pt>
                <c:pt idx="28248">
                  <c:v>35952</c:v>
                </c:pt>
                <c:pt idx="28249">
                  <c:v>35953</c:v>
                </c:pt>
                <c:pt idx="28250">
                  <c:v>35954</c:v>
                </c:pt>
                <c:pt idx="28251">
                  <c:v>35955</c:v>
                </c:pt>
                <c:pt idx="28252">
                  <c:v>35956</c:v>
                </c:pt>
                <c:pt idx="28253">
                  <c:v>35957</c:v>
                </c:pt>
                <c:pt idx="28254">
                  <c:v>35958</c:v>
                </c:pt>
                <c:pt idx="28255">
                  <c:v>35959</c:v>
                </c:pt>
                <c:pt idx="28256">
                  <c:v>35960</c:v>
                </c:pt>
                <c:pt idx="28257">
                  <c:v>35961</c:v>
                </c:pt>
                <c:pt idx="28258">
                  <c:v>35962</c:v>
                </c:pt>
                <c:pt idx="28259">
                  <c:v>35963</c:v>
                </c:pt>
                <c:pt idx="28260">
                  <c:v>35964</c:v>
                </c:pt>
                <c:pt idx="28261">
                  <c:v>35965</c:v>
                </c:pt>
                <c:pt idx="28262">
                  <c:v>35966</c:v>
                </c:pt>
                <c:pt idx="28263">
                  <c:v>35967</c:v>
                </c:pt>
                <c:pt idx="28264">
                  <c:v>35968</c:v>
                </c:pt>
                <c:pt idx="28265">
                  <c:v>35969</c:v>
                </c:pt>
                <c:pt idx="28266">
                  <c:v>35970</c:v>
                </c:pt>
                <c:pt idx="28267">
                  <c:v>35971</c:v>
                </c:pt>
                <c:pt idx="28268">
                  <c:v>35972</c:v>
                </c:pt>
                <c:pt idx="28269">
                  <c:v>35973</c:v>
                </c:pt>
                <c:pt idx="28270">
                  <c:v>35974</c:v>
                </c:pt>
                <c:pt idx="28271">
                  <c:v>35975</c:v>
                </c:pt>
                <c:pt idx="28272">
                  <c:v>35976</c:v>
                </c:pt>
                <c:pt idx="28273">
                  <c:v>35977</c:v>
                </c:pt>
                <c:pt idx="28274">
                  <c:v>35978</c:v>
                </c:pt>
                <c:pt idx="28275">
                  <c:v>35979</c:v>
                </c:pt>
                <c:pt idx="28276">
                  <c:v>35980</c:v>
                </c:pt>
                <c:pt idx="28277">
                  <c:v>35981</c:v>
                </c:pt>
                <c:pt idx="28278">
                  <c:v>35982</c:v>
                </c:pt>
                <c:pt idx="28279">
                  <c:v>35983</c:v>
                </c:pt>
                <c:pt idx="28280">
                  <c:v>35984</c:v>
                </c:pt>
                <c:pt idx="28281">
                  <c:v>35985</c:v>
                </c:pt>
                <c:pt idx="28282">
                  <c:v>35986</c:v>
                </c:pt>
                <c:pt idx="28283">
                  <c:v>35987</c:v>
                </c:pt>
                <c:pt idx="28284">
                  <c:v>35988</c:v>
                </c:pt>
                <c:pt idx="28285">
                  <c:v>35989</c:v>
                </c:pt>
                <c:pt idx="28286">
                  <c:v>35990</c:v>
                </c:pt>
                <c:pt idx="28287">
                  <c:v>35991</c:v>
                </c:pt>
                <c:pt idx="28288">
                  <c:v>35992</c:v>
                </c:pt>
                <c:pt idx="28289">
                  <c:v>35993</c:v>
                </c:pt>
                <c:pt idx="28290">
                  <c:v>35994</c:v>
                </c:pt>
                <c:pt idx="28291">
                  <c:v>35995</c:v>
                </c:pt>
                <c:pt idx="28292">
                  <c:v>35996</c:v>
                </c:pt>
                <c:pt idx="28293">
                  <c:v>35997</c:v>
                </c:pt>
                <c:pt idx="28294">
                  <c:v>35998</c:v>
                </c:pt>
                <c:pt idx="28295">
                  <c:v>35999</c:v>
                </c:pt>
                <c:pt idx="28296">
                  <c:v>36000</c:v>
                </c:pt>
                <c:pt idx="28297">
                  <c:v>36001</c:v>
                </c:pt>
                <c:pt idx="28298">
                  <c:v>36002</c:v>
                </c:pt>
                <c:pt idx="28299">
                  <c:v>36003</c:v>
                </c:pt>
                <c:pt idx="28300">
                  <c:v>36004</c:v>
                </c:pt>
                <c:pt idx="28301">
                  <c:v>36005</c:v>
                </c:pt>
                <c:pt idx="28302">
                  <c:v>36006</c:v>
                </c:pt>
                <c:pt idx="28303">
                  <c:v>36007</c:v>
                </c:pt>
                <c:pt idx="28304">
                  <c:v>36008</c:v>
                </c:pt>
                <c:pt idx="28305">
                  <c:v>36009</c:v>
                </c:pt>
                <c:pt idx="28306">
                  <c:v>36010</c:v>
                </c:pt>
                <c:pt idx="28307">
                  <c:v>36011</c:v>
                </c:pt>
                <c:pt idx="28308">
                  <c:v>36012</c:v>
                </c:pt>
                <c:pt idx="28309">
                  <c:v>36013</c:v>
                </c:pt>
                <c:pt idx="28310">
                  <c:v>36014</c:v>
                </c:pt>
                <c:pt idx="28311">
                  <c:v>36015</c:v>
                </c:pt>
                <c:pt idx="28312">
                  <c:v>36016</c:v>
                </c:pt>
                <c:pt idx="28313">
                  <c:v>36017</c:v>
                </c:pt>
                <c:pt idx="28314">
                  <c:v>36018</c:v>
                </c:pt>
                <c:pt idx="28315">
                  <c:v>36019</c:v>
                </c:pt>
                <c:pt idx="28316">
                  <c:v>36020</c:v>
                </c:pt>
                <c:pt idx="28317">
                  <c:v>36021</c:v>
                </c:pt>
                <c:pt idx="28318">
                  <c:v>36022</c:v>
                </c:pt>
                <c:pt idx="28319">
                  <c:v>36023</c:v>
                </c:pt>
                <c:pt idx="28320">
                  <c:v>36024</c:v>
                </c:pt>
                <c:pt idx="28321">
                  <c:v>36025</c:v>
                </c:pt>
                <c:pt idx="28322">
                  <c:v>36026</c:v>
                </c:pt>
                <c:pt idx="28323">
                  <c:v>36027</c:v>
                </c:pt>
                <c:pt idx="28324">
                  <c:v>36028</c:v>
                </c:pt>
                <c:pt idx="28325">
                  <c:v>36029</c:v>
                </c:pt>
                <c:pt idx="28326">
                  <c:v>36030</c:v>
                </c:pt>
                <c:pt idx="28327">
                  <c:v>36031</c:v>
                </c:pt>
                <c:pt idx="28328">
                  <c:v>36032</c:v>
                </c:pt>
                <c:pt idx="28329">
                  <c:v>36033</c:v>
                </c:pt>
                <c:pt idx="28330">
                  <c:v>36034</c:v>
                </c:pt>
                <c:pt idx="28331">
                  <c:v>36035</c:v>
                </c:pt>
                <c:pt idx="28332">
                  <c:v>36036</c:v>
                </c:pt>
                <c:pt idx="28333">
                  <c:v>36037</c:v>
                </c:pt>
                <c:pt idx="28334">
                  <c:v>36038</c:v>
                </c:pt>
                <c:pt idx="28335">
                  <c:v>36039</c:v>
                </c:pt>
                <c:pt idx="28336">
                  <c:v>36040</c:v>
                </c:pt>
                <c:pt idx="28337">
                  <c:v>36041</c:v>
                </c:pt>
                <c:pt idx="28338">
                  <c:v>36042</c:v>
                </c:pt>
                <c:pt idx="28339">
                  <c:v>36043</c:v>
                </c:pt>
                <c:pt idx="28340">
                  <c:v>36044</c:v>
                </c:pt>
                <c:pt idx="28341">
                  <c:v>36045</c:v>
                </c:pt>
                <c:pt idx="28342">
                  <c:v>36046</c:v>
                </c:pt>
                <c:pt idx="28343">
                  <c:v>36047</c:v>
                </c:pt>
                <c:pt idx="28344">
                  <c:v>36048</c:v>
                </c:pt>
                <c:pt idx="28345">
                  <c:v>36049</c:v>
                </c:pt>
                <c:pt idx="28346">
                  <c:v>36050</c:v>
                </c:pt>
                <c:pt idx="28347">
                  <c:v>36051</c:v>
                </c:pt>
                <c:pt idx="28348">
                  <c:v>36052</c:v>
                </c:pt>
                <c:pt idx="28349">
                  <c:v>36053</c:v>
                </c:pt>
                <c:pt idx="28350">
                  <c:v>36054</c:v>
                </c:pt>
                <c:pt idx="28351">
                  <c:v>36055</c:v>
                </c:pt>
                <c:pt idx="28352">
                  <c:v>36056</c:v>
                </c:pt>
                <c:pt idx="28353">
                  <c:v>36057</c:v>
                </c:pt>
                <c:pt idx="28354">
                  <c:v>36058</c:v>
                </c:pt>
                <c:pt idx="28355">
                  <c:v>36059</c:v>
                </c:pt>
                <c:pt idx="28356">
                  <c:v>36060</c:v>
                </c:pt>
                <c:pt idx="28357">
                  <c:v>36061</c:v>
                </c:pt>
                <c:pt idx="28358">
                  <c:v>36062</c:v>
                </c:pt>
                <c:pt idx="28359">
                  <c:v>36063</c:v>
                </c:pt>
                <c:pt idx="28360">
                  <c:v>36064</c:v>
                </c:pt>
                <c:pt idx="28361">
                  <c:v>36065</c:v>
                </c:pt>
                <c:pt idx="28362">
                  <c:v>36066</c:v>
                </c:pt>
                <c:pt idx="28363">
                  <c:v>36067</c:v>
                </c:pt>
                <c:pt idx="28364">
                  <c:v>36068</c:v>
                </c:pt>
                <c:pt idx="28365">
                  <c:v>36069</c:v>
                </c:pt>
                <c:pt idx="28366">
                  <c:v>36070</c:v>
                </c:pt>
                <c:pt idx="28367">
                  <c:v>36071</c:v>
                </c:pt>
                <c:pt idx="28368">
                  <c:v>36072</c:v>
                </c:pt>
                <c:pt idx="28369">
                  <c:v>36073</c:v>
                </c:pt>
                <c:pt idx="28370">
                  <c:v>36074</c:v>
                </c:pt>
                <c:pt idx="28371">
                  <c:v>36075</c:v>
                </c:pt>
                <c:pt idx="28372">
                  <c:v>36076</c:v>
                </c:pt>
                <c:pt idx="28373">
                  <c:v>36077</c:v>
                </c:pt>
                <c:pt idx="28374">
                  <c:v>36078</c:v>
                </c:pt>
                <c:pt idx="28375">
                  <c:v>36079</c:v>
                </c:pt>
                <c:pt idx="28376">
                  <c:v>36080</c:v>
                </c:pt>
                <c:pt idx="28377">
                  <c:v>36081</c:v>
                </c:pt>
                <c:pt idx="28378">
                  <c:v>36082</c:v>
                </c:pt>
                <c:pt idx="28379">
                  <c:v>36083</c:v>
                </c:pt>
                <c:pt idx="28380">
                  <c:v>36084</c:v>
                </c:pt>
                <c:pt idx="28381">
                  <c:v>36085</c:v>
                </c:pt>
                <c:pt idx="28382">
                  <c:v>36086</c:v>
                </c:pt>
                <c:pt idx="28383">
                  <c:v>36087</c:v>
                </c:pt>
                <c:pt idx="28384">
                  <c:v>36088</c:v>
                </c:pt>
                <c:pt idx="28385">
                  <c:v>36089</c:v>
                </c:pt>
                <c:pt idx="28386">
                  <c:v>36090</c:v>
                </c:pt>
                <c:pt idx="28387">
                  <c:v>36091</c:v>
                </c:pt>
                <c:pt idx="28388">
                  <c:v>36092</c:v>
                </c:pt>
                <c:pt idx="28389">
                  <c:v>36093</c:v>
                </c:pt>
                <c:pt idx="28390">
                  <c:v>36094</c:v>
                </c:pt>
                <c:pt idx="28391">
                  <c:v>36095</c:v>
                </c:pt>
                <c:pt idx="28392">
                  <c:v>36096</c:v>
                </c:pt>
                <c:pt idx="28393">
                  <c:v>36097</c:v>
                </c:pt>
                <c:pt idx="28394">
                  <c:v>36098</c:v>
                </c:pt>
                <c:pt idx="28395">
                  <c:v>36099</c:v>
                </c:pt>
                <c:pt idx="28396">
                  <c:v>36100</c:v>
                </c:pt>
                <c:pt idx="28397">
                  <c:v>36101</c:v>
                </c:pt>
                <c:pt idx="28398">
                  <c:v>36102</c:v>
                </c:pt>
                <c:pt idx="28399">
                  <c:v>36103</c:v>
                </c:pt>
                <c:pt idx="28400">
                  <c:v>36104</c:v>
                </c:pt>
                <c:pt idx="28401">
                  <c:v>36105</c:v>
                </c:pt>
                <c:pt idx="28402">
                  <c:v>36106</c:v>
                </c:pt>
                <c:pt idx="28403">
                  <c:v>36107</c:v>
                </c:pt>
                <c:pt idx="28404">
                  <c:v>36108</c:v>
                </c:pt>
                <c:pt idx="28405">
                  <c:v>36109</c:v>
                </c:pt>
                <c:pt idx="28406">
                  <c:v>36110</c:v>
                </c:pt>
                <c:pt idx="28407">
                  <c:v>36111</c:v>
                </c:pt>
                <c:pt idx="28408">
                  <c:v>36112</c:v>
                </c:pt>
                <c:pt idx="28409">
                  <c:v>36113</c:v>
                </c:pt>
                <c:pt idx="28410">
                  <c:v>36114</c:v>
                </c:pt>
                <c:pt idx="28411">
                  <c:v>36115</c:v>
                </c:pt>
                <c:pt idx="28412">
                  <c:v>36116</c:v>
                </c:pt>
                <c:pt idx="28413">
                  <c:v>36117</c:v>
                </c:pt>
                <c:pt idx="28414">
                  <c:v>36118</c:v>
                </c:pt>
                <c:pt idx="28415">
                  <c:v>36119</c:v>
                </c:pt>
                <c:pt idx="28416">
                  <c:v>36120</c:v>
                </c:pt>
                <c:pt idx="28417">
                  <c:v>36121</c:v>
                </c:pt>
                <c:pt idx="28418">
                  <c:v>36122</c:v>
                </c:pt>
                <c:pt idx="28419">
                  <c:v>36123</c:v>
                </c:pt>
                <c:pt idx="28420">
                  <c:v>36124</c:v>
                </c:pt>
                <c:pt idx="28421">
                  <c:v>36125</c:v>
                </c:pt>
                <c:pt idx="28422">
                  <c:v>36126</c:v>
                </c:pt>
                <c:pt idx="28423">
                  <c:v>36127</c:v>
                </c:pt>
                <c:pt idx="28424">
                  <c:v>36128</c:v>
                </c:pt>
                <c:pt idx="28425">
                  <c:v>36129</c:v>
                </c:pt>
                <c:pt idx="28426">
                  <c:v>36130</c:v>
                </c:pt>
                <c:pt idx="28427">
                  <c:v>36131</c:v>
                </c:pt>
                <c:pt idx="28428">
                  <c:v>36132</c:v>
                </c:pt>
                <c:pt idx="28429">
                  <c:v>36133</c:v>
                </c:pt>
                <c:pt idx="28430">
                  <c:v>36134</c:v>
                </c:pt>
                <c:pt idx="28431">
                  <c:v>36135</c:v>
                </c:pt>
                <c:pt idx="28432">
                  <c:v>36136</c:v>
                </c:pt>
                <c:pt idx="28433">
                  <c:v>36137</c:v>
                </c:pt>
                <c:pt idx="28434">
                  <c:v>36138</c:v>
                </c:pt>
                <c:pt idx="28435">
                  <c:v>36139</c:v>
                </c:pt>
                <c:pt idx="28436">
                  <c:v>36140</c:v>
                </c:pt>
                <c:pt idx="28437">
                  <c:v>36141</c:v>
                </c:pt>
                <c:pt idx="28438">
                  <c:v>36142</c:v>
                </c:pt>
                <c:pt idx="28439">
                  <c:v>36143</c:v>
                </c:pt>
                <c:pt idx="28440">
                  <c:v>36144</c:v>
                </c:pt>
                <c:pt idx="28441">
                  <c:v>36145</c:v>
                </c:pt>
                <c:pt idx="28442">
                  <c:v>36146</c:v>
                </c:pt>
                <c:pt idx="28443">
                  <c:v>36147</c:v>
                </c:pt>
                <c:pt idx="28444">
                  <c:v>36148</c:v>
                </c:pt>
                <c:pt idx="28445">
                  <c:v>36149</c:v>
                </c:pt>
                <c:pt idx="28446">
                  <c:v>36150</c:v>
                </c:pt>
                <c:pt idx="28447">
                  <c:v>36151</c:v>
                </c:pt>
                <c:pt idx="28448">
                  <c:v>36152</c:v>
                </c:pt>
                <c:pt idx="28449">
                  <c:v>36153</c:v>
                </c:pt>
                <c:pt idx="28450">
                  <c:v>36154</c:v>
                </c:pt>
                <c:pt idx="28451">
                  <c:v>36155</c:v>
                </c:pt>
                <c:pt idx="28452">
                  <c:v>36156</c:v>
                </c:pt>
                <c:pt idx="28453">
                  <c:v>36157</c:v>
                </c:pt>
                <c:pt idx="28454">
                  <c:v>36158</c:v>
                </c:pt>
                <c:pt idx="28455">
                  <c:v>36159</c:v>
                </c:pt>
                <c:pt idx="28456">
                  <c:v>36160</c:v>
                </c:pt>
                <c:pt idx="28457">
                  <c:v>36161</c:v>
                </c:pt>
                <c:pt idx="28458">
                  <c:v>36162</c:v>
                </c:pt>
                <c:pt idx="28459">
                  <c:v>36163</c:v>
                </c:pt>
                <c:pt idx="28460">
                  <c:v>36164</c:v>
                </c:pt>
                <c:pt idx="28461">
                  <c:v>36165</c:v>
                </c:pt>
                <c:pt idx="28462">
                  <c:v>36166</c:v>
                </c:pt>
                <c:pt idx="28463">
                  <c:v>36167</c:v>
                </c:pt>
                <c:pt idx="28464">
                  <c:v>36168</c:v>
                </c:pt>
                <c:pt idx="28465">
                  <c:v>36169</c:v>
                </c:pt>
                <c:pt idx="28466">
                  <c:v>36170</c:v>
                </c:pt>
                <c:pt idx="28467">
                  <c:v>36171</c:v>
                </c:pt>
                <c:pt idx="28468">
                  <c:v>36172</c:v>
                </c:pt>
                <c:pt idx="28469">
                  <c:v>36173</c:v>
                </c:pt>
                <c:pt idx="28470">
                  <c:v>36174</c:v>
                </c:pt>
                <c:pt idx="28471">
                  <c:v>36175</c:v>
                </c:pt>
                <c:pt idx="28472">
                  <c:v>36176</c:v>
                </c:pt>
                <c:pt idx="28473">
                  <c:v>36177</c:v>
                </c:pt>
                <c:pt idx="28474">
                  <c:v>36178</c:v>
                </c:pt>
                <c:pt idx="28475">
                  <c:v>36179</c:v>
                </c:pt>
                <c:pt idx="28476">
                  <c:v>36180</c:v>
                </c:pt>
                <c:pt idx="28477">
                  <c:v>36181</c:v>
                </c:pt>
                <c:pt idx="28478">
                  <c:v>36182</c:v>
                </c:pt>
                <c:pt idx="28479">
                  <c:v>36183</c:v>
                </c:pt>
                <c:pt idx="28480">
                  <c:v>36184</c:v>
                </c:pt>
                <c:pt idx="28481">
                  <c:v>36185</c:v>
                </c:pt>
                <c:pt idx="28482">
                  <c:v>36186</c:v>
                </c:pt>
                <c:pt idx="28483">
                  <c:v>36187</c:v>
                </c:pt>
                <c:pt idx="28484">
                  <c:v>36188</c:v>
                </c:pt>
                <c:pt idx="28485">
                  <c:v>36189</c:v>
                </c:pt>
                <c:pt idx="28486">
                  <c:v>36190</c:v>
                </c:pt>
                <c:pt idx="28487">
                  <c:v>36191</c:v>
                </c:pt>
                <c:pt idx="28488">
                  <c:v>36192</c:v>
                </c:pt>
                <c:pt idx="28489">
                  <c:v>36193</c:v>
                </c:pt>
                <c:pt idx="28490">
                  <c:v>36194</c:v>
                </c:pt>
                <c:pt idx="28491">
                  <c:v>36195</c:v>
                </c:pt>
                <c:pt idx="28492">
                  <c:v>36196</c:v>
                </c:pt>
                <c:pt idx="28493">
                  <c:v>36197</c:v>
                </c:pt>
                <c:pt idx="28494">
                  <c:v>36198</c:v>
                </c:pt>
                <c:pt idx="28495">
                  <c:v>36199</c:v>
                </c:pt>
                <c:pt idx="28496">
                  <c:v>36200</c:v>
                </c:pt>
                <c:pt idx="28497">
                  <c:v>36201</c:v>
                </c:pt>
                <c:pt idx="28498">
                  <c:v>36202</c:v>
                </c:pt>
                <c:pt idx="28499">
                  <c:v>36203</c:v>
                </c:pt>
                <c:pt idx="28500">
                  <c:v>36204</c:v>
                </c:pt>
                <c:pt idx="28501">
                  <c:v>36205</c:v>
                </c:pt>
                <c:pt idx="28502">
                  <c:v>36206</c:v>
                </c:pt>
                <c:pt idx="28503">
                  <c:v>36207</c:v>
                </c:pt>
                <c:pt idx="28504">
                  <c:v>36208</c:v>
                </c:pt>
                <c:pt idx="28505">
                  <c:v>36209</c:v>
                </c:pt>
                <c:pt idx="28506">
                  <c:v>36210</c:v>
                </c:pt>
                <c:pt idx="28507">
                  <c:v>36211</c:v>
                </c:pt>
                <c:pt idx="28508">
                  <c:v>36212</c:v>
                </c:pt>
                <c:pt idx="28509">
                  <c:v>36213</c:v>
                </c:pt>
                <c:pt idx="28510">
                  <c:v>36214</c:v>
                </c:pt>
                <c:pt idx="28511">
                  <c:v>36215</c:v>
                </c:pt>
                <c:pt idx="28512">
                  <c:v>36216</c:v>
                </c:pt>
                <c:pt idx="28513">
                  <c:v>36217</c:v>
                </c:pt>
                <c:pt idx="28514">
                  <c:v>36218</c:v>
                </c:pt>
                <c:pt idx="28515">
                  <c:v>36219</c:v>
                </c:pt>
                <c:pt idx="28516">
                  <c:v>36220</c:v>
                </c:pt>
                <c:pt idx="28517">
                  <c:v>36221</c:v>
                </c:pt>
                <c:pt idx="28518">
                  <c:v>36222</c:v>
                </c:pt>
                <c:pt idx="28519">
                  <c:v>36223</c:v>
                </c:pt>
                <c:pt idx="28520">
                  <c:v>36224</c:v>
                </c:pt>
                <c:pt idx="28521">
                  <c:v>36225</c:v>
                </c:pt>
                <c:pt idx="28522">
                  <c:v>36226</c:v>
                </c:pt>
                <c:pt idx="28523">
                  <c:v>36227</c:v>
                </c:pt>
                <c:pt idx="28524">
                  <c:v>36228</c:v>
                </c:pt>
                <c:pt idx="28525">
                  <c:v>36229</c:v>
                </c:pt>
                <c:pt idx="28526">
                  <c:v>36230</c:v>
                </c:pt>
                <c:pt idx="28527">
                  <c:v>36231</c:v>
                </c:pt>
                <c:pt idx="28528">
                  <c:v>36232</c:v>
                </c:pt>
                <c:pt idx="28529">
                  <c:v>36233</c:v>
                </c:pt>
                <c:pt idx="28530">
                  <c:v>36234</c:v>
                </c:pt>
                <c:pt idx="28531">
                  <c:v>36235</c:v>
                </c:pt>
                <c:pt idx="28532">
                  <c:v>36236</c:v>
                </c:pt>
                <c:pt idx="28533">
                  <c:v>36237</c:v>
                </c:pt>
                <c:pt idx="28534">
                  <c:v>36238</c:v>
                </c:pt>
                <c:pt idx="28535">
                  <c:v>36239</c:v>
                </c:pt>
                <c:pt idx="28536">
                  <c:v>36240</c:v>
                </c:pt>
                <c:pt idx="28537">
                  <c:v>36241</c:v>
                </c:pt>
                <c:pt idx="28538">
                  <c:v>36242</c:v>
                </c:pt>
                <c:pt idx="28539">
                  <c:v>36243</c:v>
                </c:pt>
                <c:pt idx="28540">
                  <c:v>36244</c:v>
                </c:pt>
                <c:pt idx="28541">
                  <c:v>36245</c:v>
                </c:pt>
                <c:pt idx="28542">
                  <c:v>36246</c:v>
                </c:pt>
                <c:pt idx="28543">
                  <c:v>36247</c:v>
                </c:pt>
                <c:pt idx="28544">
                  <c:v>36248</c:v>
                </c:pt>
                <c:pt idx="28545">
                  <c:v>36249</c:v>
                </c:pt>
                <c:pt idx="28546">
                  <c:v>36250</c:v>
                </c:pt>
                <c:pt idx="28547">
                  <c:v>36251</c:v>
                </c:pt>
                <c:pt idx="28548">
                  <c:v>36252</c:v>
                </c:pt>
                <c:pt idx="28549">
                  <c:v>36253</c:v>
                </c:pt>
                <c:pt idx="28550">
                  <c:v>36254</c:v>
                </c:pt>
                <c:pt idx="28551">
                  <c:v>36255</c:v>
                </c:pt>
                <c:pt idx="28552">
                  <c:v>36256</c:v>
                </c:pt>
                <c:pt idx="28553">
                  <c:v>36257</c:v>
                </c:pt>
                <c:pt idx="28554">
                  <c:v>36258</c:v>
                </c:pt>
                <c:pt idx="28555">
                  <c:v>36259</c:v>
                </c:pt>
                <c:pt idx="28556">
                  <c:v>36260</c:v>
                </c:pt>
                <c:pt idx="28557">
                  <c:v>36261</c:v>
                </c:pt>
                <c:pt idx="28558">
                  <c:v>36262</c:v>
                </c:pt>
                <c:pt idx="28559">
                  <c:v>36263</c:v>
                </c:pt>
                <c:pt idx="28560">
                  <c:v>36264</c:v>
                </c:pt>
                <c:pt idx="28561">
                  <c:v>36265</c:v>
                </c:pt>
                <c:pt idx="28562">
                  <c:v>36266</c:v>
                </c:pt>
                <c:pt idx="28563">
                  <c:v>36267</c:v>
                </c:pt>
                <c:pt idx="28564">
                  <c:v>36268</c:v>
                </c:pt>
                <c:pt idx="28565">
                  <c:v>36269</c:v>
                </c:pt>
                <c:pt idx="28566">
                  <c:v>36270</c:v>
                </c:pt>
                <c:pt idx="28567">
                  <c:v>36271</c:v>
                </c:pt>
                <c:pt idx="28568">
                  <c:v>36272</c:v>
                </c:pt>
                <c:pt idx="28569">
                  <c:v>36273</c:v>
                </c:pt>
                <c:pt idx="28570">
                  <c:v>36274</c:v>
                </c:pt>
                <c:pt idx="28571">
                  <c:v>36275</c:v>
                </c:pt>
                <c:pt idx="28572">
                  <c:v>36276</c:v>
                </c:pt>
                <c:pt idx="28573">
                  <c:v>36277</c:v>
                </c:pt>
                <c:pt idx="28574">
                  <c:v>36278</c:v>
                </c:pt>
                <c:pt idx="28575">
                  <c:v>36279</c:v>
                </c:pt>
                <c:pt idx="28576">
                  <c:v>36280</c:v>
                </c:pt>
                <c:pt idx="28577">
                  <c:v>36281</c:v>
                </c:pt>
                <c:pt idx="28578">
                  <c:v>36282</c:v>
                </c:pt>
                <c:pt idx="28579">
                  <c:v>36283</c:v>
                </c:pt>
                <c:pt idx="28580">
                  <c:v>36284</c:v>
                </c:pt>
                <c:pt idx="28581">
                  <c:v>36285</c:v>
                </c:pt>
                <c:pt idx="28582">
                  <c:v>36286</c:v>
                </c:pt>
                <c:pt idx="28583">
                  <c:v>36287</c:v>
                </c:pt>
                <c:pt idx="28584">
                  <c:v>36288</c:v>
                </c:pt>
                <c:pt idx="28585">
                  <c:v>36289</c:v>
                </c:pt>
                <c:pt idx="28586">
                  <c:v>36290</c:v>
                </c:pt>
                <c:pt idx="28587">
                  <c:v>36291</c:v>
                </c:pt>
                <c:pt idx="28588">
                  <c:v>36292</c:v>
                </c:pt>
                <c:pt idx="28589">
                  <c:v>36293</c:v>
                </c:pt>
                <c:pt idx="28590">
                  <c:v>36294</c:v>
                </c:pt>
                <c:pt idx="28591">
                  <c:v>36295</c:v>
                </c:pt>
                <c:pt idx="28592">
                  <c:v>36296</c:v>
                </c:pt>
                <c:pt idx="28593">
                  <c:v>36297</c:v>
                </c:pt>
                <c:pt idx="28594">
                  <c:v>36298</c:v>
                </c:pt>
                <c:pt idx="28595">
                  <c:v>36299</c:v>
                </c:pt>
                <c:pt idx="28596">
                  <c:v>36300</c:v>
                </c:pt>
                <c:pt idx="28597">
                  <c:v>36301</c:v>
                </c:pt>
                <c:pt idx="28598">
                  <c:v>36302</c:v>
                </c:pt>
                <c:pt idx="28599">
                  <c:v>36303</c:v>
                </c:pt>
                <c:pt idx="28600">
                  <c:v>36304</c:v>
                </c:pt>
                <c:pt idx="28601">
                  <c:v>36305</c:v>
                </c:pt>
                <c:pt idx="28602">
                  <c:v>36306</c:v>
                </c:pt>
                <c:pt idx="28603">
                  <c:v>36307</c:v>
                </c:pt>
                <c:pt idx="28604">
                  <c:v>36308</c:v>
                </c:pt>
                <c:pt idx="28605">
                  <c:v>36309</c:v>
                </c:pt>
                <c:pt idx="28606">
                  <c:v>36310</c:v>
                </c:pt>
                <c:pt idx="28607">
                  <c:v>36311</c:v>
                </c:pt>
                <c:pt idx="28608">
                  <c:v>36312</c:v>
                </c:pt>
                <c:pt idx="28609">
                  <c:v>36313</c:v>
                </c:pt>
                <c:pt idx="28610">
                  <c:v>36314</c:v>
                </c:pt>
                <c:pt idx="28611">
                  <c:v>36315</c:v>
                </c:pt>
                <c:pt idx="28612">
                  <c:v>36316</c:v>
                </c:pt>
                <c:pt idx="28613">
                  <c:v>36317</c:v>
                </c:pt>
                <c:pt idx="28614">
                  <c:v>36318</c:v>
                </c:pt>
                <c:pt idx="28615">
                  <c:v>36319</c:v>
                </c:pt>
                <c:pt idx="28616">
                  <c:v>36320</c:v>
                </c:pt>
                <c:pt idx="28617">
                  <c:v>36321</c:v>
                </c:pt>
                <c:pt idx="28618">
                  <c:v>36322</c:v>
                </c:pt>
                <c:pt idx="28619">
                  <c:v>36323</c:v>
                </c:pt>
                <c:pt idx="28620">
                  <c:v>36324</c:v>
                </c:pt>
                <c:pt idx="28621">
                  <c:v>36325</c:v>
                </c:pt>
                <c:pt idx="28622">
                  <c:v>36326</c:v>
                </c:pt>
                <c:pt idx="28623">
                  <c:v>36327</c:v>
                </c:pt>
                <c:pt idx="28624">
                  <c:v>36328</c:v>
                </c:pt>
                <c:pt idx="28625">
                  <c:v>36329</c:v>
                </c:pt>
                <c:pt idx="28626">
                  <c:v>36330</c:v>
                </c:pt>
                <c:pt idx="28627">
                  <c:v>36331</c:v>
                </c:pt>
                <c:pt idx="28628">
                  <c:v>36332</c:v>
                </c:pt>
                <c:pt idx="28629">
                  <c:v>36333</c:v>
                </c:pt>
                <c:pt idx="28630">
                  <c:v>36334</c:v>
                </c:pt>
                <c:pt idx="28631">
                  <c:v>36335</c:v>
                </c:pt>
                <c:pt idx="28632">
                  <c:v>36336</c:v>
                </c:pt>
                <c:pt idx="28633">
                  <c:v>36337</c:v>
                </c:pt>
                <c:pt idx="28634">
                  <c:v>36338</c:v>
                </c:pt>
                <c:pt idx="28635">
                  <c:v>36339</c:v>
                </c:pt>
                <c:pt idx="28636">
                  <c:v>36340</c:v>
                </c:pt>
                <c:pt idx="28637">
                  <c:v>36341</c:v>
                </c:pt>
                <c:pt idx="28638">
                  <c:v>36342</c:v>
                </c:pt>
                <c:pt idx="28639">
                  <c:v>36343</c:v>
                </c:pt>
                <c:pt idx="28640">
                  <c:v>36344</c:v>
                </c:pt>
                <c:pt idx="28641">
                  <c:v>36345</c:v>
                </c:pt>
                <c:pt idx="28642">
                  <c:v>36346</c:v>
                </c:pt>
                <c:pt idx="28643">
                  <c:v>36347</c:v>
                </c:pt>
                <c:pt idx="28644">
                  <c:v>36348</c:v>
                </c:pt>
                <c:pt idx="28645">
                  <c:v>36349</c:v>
                </c:pt>
                <c:pt idx="28646">
                  <c:v>36350</c:v>
                </c:pt>
                <c:pt idx="28647">
                  <c:v>36351</c:v>
                </c:pt>
                <c:pt idx="28648">
                  <c:v>36352</c:v>
                </c:pt>
                <c:pt idx="28649">
                  <c:v>36353</c:v>
                </c:pt>
                <c:pt idx="28650">
                  <c:v>36354</c:v>
                </c:pt>
                <c:pt idx="28651">
                  <c:v>36355</c:v>
                </c:pt>
                <c:pt idx="28652">
                  <c:v>36356</c:v>
                </c:pt>
                <c:pt idx="28653">
                  <c:v>36357</c:v>
                </c:pt>
                <c:pt idx="28654">
                  <c:v>36358</c:v>
                </c:pt>
                <c:pt idx="28655">
                  <c:v>36359</c:v>
                </c:pt>
                <c:pt idx="28656">
                  <c:v>36360</c:v>
                </c:pt>
                <c:pt idx="28657">
                  <c:v>36361</c:v>
                </c:pt>
                <c:pt idx="28658">
                  <c:v>36362</c:v>
                </c:pt>
                <c:pt idx="28659">
                  <c:v>36363</c:v>
                </c:pt>
                <c:pt idx="28660">
                  <c:v>36364</c:v>
                </c:pt>
                <c:pt idx="28661">
                  <c:v>36365</c:v>
                </c:pt>
                <c:pt idx="28662">
                  <c:v>36366</c:v>
                </c:pt>
                <c:pt idx="28663">
                  <c:v>36367</c:v>
                </c:pt>
                <c:pt idx="28664">
                  <c:v>36368</c:v>
                </c:pt>
                <c:pt idx="28665">
                  <c:v>36369</c:v>
                </c:pt>
                <c:pt idx="28666">
                  <c:v>36370</c:v>
                </c:pt>
                <c:pt idx="28667">
                  <c:v>36371</c:v>
                </c:pt>
                <c:pt idx="28668">
                  <c:v>36372</c:v>
                </c:pt>
                <c:pt idx="28669">
                  <c:v>36373</c:v>
                </c:pt>
                <c:pt idx="28670">
                  <c:v>36374</c:v>
                </c:pt>
                <c:pt idx="28671">
                  <c:v>36375</c:v>
                </c:pt>
                <c:pt idx="28672">
                  <c:v>36376</c:v>
                </c:pt>
                <c:pt idx="28673">
                  <c:v>36377</c:v>
                </c:pt>
                <c:pt idx="28674">
                  <c:v>36378</c:v>
                </c:pt>
                <c:pt idx="28675">
                  <c:v>36379</c:v>
                </c:pt>
                <c:pt idx="28676">
                  <c:v>36380</c:v>
                </c:pt>
                <c:pt idx="28677">
                  <c:v>36381</c:v>
                </c:pt>
                <c:pt idx="28678">
                  <c:v>36382</c:v>
                </c:pt>
                <c:pt idx="28679">
                  <c:v>36383</c:v>
                </c:pt>
                <c:pt idx="28680">
                  <c:v>36384</c:v>
                </c:pt>
                <c:pt idx="28681">
                  <c:v>36385</c:v>
                </c:pt>
                <c:pt idx="28682">
                  <c:v>36386</c:v>
                </c:pt>
                <c:pt idx="28683">
                  <c:v>36387</c:v>
                </c:pt>
                <c:pt idx="28684">
                  <c:v>36388</c:v>
                </c:pt>
                <c:pt idx="28685">
                  <c:v>36389</c:v>
                </c:pt>
                <c:pt idx="28686">
                  <c:v>36390</c:v>
                </c:pt>
                <c:pt idx="28687">
                  <c:v>36391</c:v>
                </c:pt>
                <c:pt idx="28688">
                  <c:v>36392</c:v>
                </c:pt>
                <c:pt idx="28689">
                  <c:v>36393</c:v>
                </c:pt>
                <c:pt idx="28690">
                  <c:v>36394</c:v>
                </c:pt>
                <c:pt idx="28691">
                  <c:v>36395</c:v>
                </c:pt>
                <c:pt idx="28692">
                  <c:v>36396</c:v>
                </c:pt>
                <c:pt idx="28693">
                  <c:v>36397</c:v>
                </c:pt>
                <c:pt idx="28694">
                  <c:v>36398</c:v>
                </c:pt>
                <c:pt idx="28695">
                  <c:v>36399</c:v>
                </c:pt>
                <c:pt idx="28696">
                  <c:v>36400</c:v>
                </c:pt>
                <c:pt idx="28697">
                  <c:v>36401</c:v>
                </c:pt>
                <c:pt idx="28698">
                  <c:v>36402</c:v>
                </c:pt>
                <c:pt idx="28699">
                  <c:v>36403</c:v>
                </c:pt>
                <c:pt idx="28700">
                  <c:v>36404</c:v>
                </c:pt>
                <c:pt idx="28701">
                  <c:v>36405</c:v>
                </c:pt>
                <c:pt idx="28702">
                  <c:v>36406</c:v>
                </c:pt>
                <c:pt idx="28703">
                  <c:v>36407</c:v>
                </c:pt>
                <c:pt idx="28704">
                  <c:v>36408</c:v>
                </c:pt>
                <c:pt idx="28705">
                  <c:v>36409</c:v>
                </c:pt>
                <c:pt idx="28706">
                  <c:v>36410</c:v>
                </c:pt>
                <c:pt idx="28707">
                  <c:v>36411</c:v>
                </c:pt>
                <c:pt idx="28708">
                  <c:v>36412</c:v>
                </c:pt>
                <c:pt idx="28709">
                  <c:v>36413</c:v>
                </c:pt>
                <c:pt idx="28710">
                  <c:v>36414</c:v>
                </c:pt>
                <c:pt idx="28711">
                  <c:v>36415</c:v>
                </c:pt>
                <c:pt idx="28712">
                  <c:v>36416</c:v>
                </c:pt>
                <c:pt idx="28713">
                  <c:v>36417</c:v>
                </c:pt>
                <c:pt idx="28714">
                  <c:v>36418</c:v>
                </c:pt>
                <c:pt idx="28715">
                  <c:v>36419</c:v>
                </c:pt>
                <c:pt idx="28716">
                  <c:v>36420</c:v>
                </c:pt>
                <c:pt idx="28717">
                  <c:v>36421</c:v>
                </c:pt>
                <c:pt idx="28718">
                  <c:v>36422</c:v>
                </c:pt>
                <c:pt idx="28719">
                  <c:v>36423</c:v>
                </c:pt>
                <c:pt idx="28720">
                  <c:v>36424</c:v>
                </c:pt>
                <c:pt idx="28721">
                  <c:v>36425</c:v>
                </c:pt>
                <c:pt idx="28722">
                  <c:v>36426</c:v>
                </c:pt>
                <c:pt idx="28723">
                  <c:v>36427</c:v>
                </c:pt>
                <c:pt idx="28724">
                  <c:v>36428</c:v>
                </c:pt>
                <c:pt idx="28725">
                  <c:v>36429</c:v>
                </c:pt>
                <c:pt idx="28726">
                  <c:v>36430</c:v>
                </c:pt>
                <c:pt idx="28727">
                  <c:v>36431</c:v>
                </c:pt>
                <c:pt idx="28728">
                  <c:v>36432</c:v>
                </c:pt>
                <c:pt idx="28729">
                  <c:v>36433</c:v>
                </c:pt>
                <c:pt idx="28730">
                  <c:v>36434</c:v>
                </c:pt>
                <c:pt idx="28731">
                  <c:v>36435</c:v>
                </c:pt>
                <c:pt idx="28732">
                  <c:v>36436</c:v>
                </c:pt>
                <c:pt idx="28733">
                  <c:v>36437</c:v>
                </c:pt>
                <c:pt idx="28734">
                  <c:v>36438</c:v>
                </c:pt>
                <c:pt idx="28735">
                  <c:v>36439</c:v>
                </c:pt>
                <c:pt idx="28736">
                  <c:v>36440</c:v>
                </c:pt>
                <c:pt idx="28737">
                  <c:v>36441</c:v>
                </c:pt>
                <c:pt idx="28738">
                  <c:v>36442</c:v>
                </c:pt>
                <c:pt idx="28739">
                  <c:v>36443</c:v>
                </c:pt>
                <c:pt idx="28740">
                  <c:v>36444</c:v>
                </c:pt>
                <c:pt idx="28741">
                  <c:v>36445</c:v>
                </c:pt>
                <c:pt idx="28742">
                  <c:v>36446</c:v>
                </c:pt>
                <c:pt idx="28743">
                  <c:v>36447</c:v>
                </c:pt>
                <c:pt idx="28744">
                  <c:v>36448</c:v>
                </c:pt>
                <c:pt idx="28745">
                  <c:v>36449</c:v>
                </c:pt>
                <c:pt idx="28746">
                  <c:v>36450</c:v>
                </c:pt>
                <c:pt idx="28747">
                  <c:v>36451</c:v>
                </c:pt>
                <c:pt idx="28748">
                  <c:v>36452</c:v>
                </c:pt>
                <c:pt idx="28749">
                  <c:v>36453</c:v>
                </c:pt>
                <c:pt idx="28750">
                  <c:v>36454</c:v>
                </c:pt>
                <c:pt idx="28751">
                  <c:v>36455</c:v>
                </c:pt>
                <c:pt idx="28752">
                  <c:v>36456</c:v>
                </c:pt>
                <c:pt idx="28753">
                  <c:v>36457</c:v>
                </c:pt>
                <c:pt idx="28754">
                  <c:v>36458</c:v>
                </c:pt>
                <c:pt idx="28755">
                  <c:v>36459</c:v>
                </c:pt>
                <c:pt idx="28756">
                  <c:v>36460</c:v>
                </c:pt>
                <c:pt idx="28757">
                  <c:v>36461</c:v>
                </c:pt>
                <c:pt idx="28758">
                  <c:v>36462</c:v>
                </c:pt>
                <c:pt idx="28759">
                  <c:v>36463</c:v>
                </c:pt>
                <c:pt idx="28760">
                  <c:v>36464</c:v>
                </c:pt>
                <c:pt idx="28761">
                  <c:v>36465</c:v>
                </c:pt>
                <c:pt idx="28762">
                  <c:v>36466</c:v>
                </c:pt>
                <c:pt idx="28763">
                  <c:v>36467</c:v>
                </c:pt>
                <c:pt idx="28764">
                  <c:v>36468</c:v>
                </c:pt>
                <c:pt idx="28765">
                  <c:v>36469</c:v>
                </c:pt>
                <c:pt idx="28766">
                  <c:v>36470</c:v>
                </c:pt>
                <c:pt idx="28767">
                  <c:v>36471</c:v>
                </c:pt>
                <c:pt idx="28768">
                  <c:v>36472</c:v>
                </c:pt>
                <c:pt idx="28769">
                  <c:v>36473</c:v>
                </c:pt>
                <c:pt idx="28770">
                  <c:v>36474</c:v>
                </c:pt>
                <c:pt idx="28771">
                  <c:v>36475</c:v>
                </c:pt>
                <c:pt idx="28772">
                  <c:v>36476</c:v>
                </c:pt>
                <c:pt idx="28773">
                  <c:v>36477</c:v>
                </c:pt>
                <c:pt idx="28774">
                  <c:v>36478</c:v>
                </c:pt>
                <c:pt idx="28775">
                  <c:v>36479</c:v>
                </c:pt>
                <c:pt idx="28776">
                  <c:v>36480</c:v>
                </c:pt>
                <c:pt idx="28777">
                  <c:v>36481</c:v>
                </c:pt>
                <c:pt idx="28778">
                  <c:v>36482</c:v>
                </c:pt>
                <c:pt idx="28779">
                  <c:v>36483</c:v>
                </c:pt>
                <c:pt idx="28780">
                  <c:v>36484</c:v>
                </c:pt>
                <c:pt idx="28781">
                  <c:v>36485</c:v>
                </c:pt>
                <c:pt idx="28782">
                  <c:v>36486</c:v>
                </c:pt>
                <c:pt idx="28783">
                  <c:v>36487</c:v>
                </c:pt>
                <c:pt idx="28784">
                  <c:v>36488</c:v>
                </c:pt>
                <c:pt idx="28785">
                  <c:v>36489</c:v>
                </c:pt>
                <c:pt idx="28786">
                  <c:v>36490</c:v>
                </c:pt>
                <c:pt idx="28787">
                  <c:v>36491</c:v>
                </c:pt>
                <c:pt idx="28788">
                  <c:v>36492</c:v>
                </c:pt>
                <c:pt idx="28789">
                  <c:v>36493</c:v>
                </c:pt>
                <c:pt idx="28790">
                  <c:v>36494</c:v>
                </c:pt>
                <c:pt idx="28791">
                  <c:v>36495</c:v>
                </c:pt>
                <c:pt idx="28792">
                  <c:v>36496</c:v>
                </c:pt>
                <c:pt idx="28793">
                  <c:v>36497</c:v>
                </c:pt>
                <c:pt idx="28794">
                  <c:v>36498</c:v>
                </c:pt>
                <c:pt idx="28795">
                  <c:v>36499</c:v>
                </c:pt>
                <c:pt idx="28796">
                  <c:v>36500</c:v>
                </c:pt>
                <c:pt idx="28797">
                  <c:v>36501</c:v>
                </c:pt>
                <c:pt idx="28798">
                  <c:v>36502</c:v>
                </c:pt>
                <c:pt idx="28799">
                  <c:v>36503</c:v>
                </c:pt>
                <c:pt idx="28800">
                  <c:v>36504</c:v>
                </c:pt>
                <c:pt idx="28801">
                  <c:v>36505</c:v>
                </c:pt>
                <c:pt idx="28802">
                  <c:v>36506</c:v>
                </c:pt>
                <c:pt idx="28803">
                  <c:v>36507</c:v>
                </c:pt>
                <c:pt idx="28804">
                  <c:v>36508</c:v>
                </c:pt>
                <c:pt idx="28805">
                  <c:v>36509</c:v>
                </c:pt>
                <c:pt idx="28806">
                  <c:v>36510</c:v>
                </c:pt>
                <c:pt idx="28807">
                  <c:v>36511</c:v>
                </c:pt>
                <c:pt idx="28808">
                  <c:v>36512</c:v>
                </c:pt>
                <c:pt idx="28809">
                  <c:v>36513</c:v>
                </c:pt>
                <c:pt idx="28810">
                  <c:v>36514</c:v>
                </c:pt>
                <c:pt idx="28811">
                  <c:v>36515</c:v>
                </c:pt>
                <c:pt idx="28812">
                  <c:v>36516</c:v>
                </c:pt>
                <c:pt idx="28813">
                  <c:v>36517</c:v>
                </c:pt>
                <c:pt idx="28814">
                  <c:v>36518</c:v>
                </c:pt>
                <c:pt idx="28815">
                  <c:v>36519</c:v>
                </c:pt>
                <c:pt idx="28816">
                  <c:v>36520</c:v>
                </c:pt>
                <c:pt idx="28817">
                  <c:v>36521</c:v>
                </c:pt>
                <c:pt idx="28818">
                  <c:v>36522</c:v>
                </c:pt>
                <c:pt idx="28819">
                  <c:v>36523</c:v>
                </c:pt>
                <c:pt idx="28820">
                  <c:v>36524</c:v>
                </c:pt>
                <c:pt idx="28821">
                  <c:v>36525</c:v>
                </c:pt>
                <c:pt idx="28822">
                  <c:v>36526</c:v>
                </c:pt>
                <c:pt idx="28823">
                  <c:v>36527</c:v>
                </c:pt>
                <c:pt idx="28824">
                  <c:v>36528</c:v>
                </c:pt>
                <c:pt idx="28825">
                  <c:v>36529</c:v>
                </c:pt>
                <c:pt idx="28826">
                  <c:v>36530</c:v>
                </c:pt>
                <c:pt idx="28827">
                  <c:v>36531</c:v>
                </c:pt>
                <c:pt idx="28828">
                  <c:v>36532</c:v>
                </c:pt>
                <c:pt idx="28829">
                  <c:v>36533</c:v>
                </c:pt>
                <c:pt idx="28830">
                  <c:v>36534</c:v>
                </c:pt>
                <c:pt idx="28831">
                  <c:v>36535</c:v>
                </c:pt>
                <c:pt idx="28832">
                  <c:v>36536</c:v>
                </c:pt>
                <c:pt idx="28833">
                  <c:v>36537</c:v>
                </c:pt>
                <c:pt idx="28834">
                  <c:v>36538</c:v>
                </c:pt>
                <c:pt idx="28835">
                  <c:v>36539</c:v>
                </c:pt>
                <c:pt idx="28836">
                  <c:v>36540</c:v>
                </c:pt>
                <c:pt idx="28837">
                  <c:v>36541</c:v>
                </c:pt>
                <c:pt idx="28838">
                  <c:v>36542</c:v>
                </c:pt>
                <c:pt idx="28839">
                  <c:v>36543</c:v>
                </c:pt>
                <c:pt idx="28840">
                  <c:v>36544</c:v>
                </c:pt>
                <c:pt idx="28841">
                  <c:v>36545</c:v>
                </c:pt>
                <c:pt idx="28842">
                  <c:v>36546</c:v>
                </c:pt>
                <c:pt idx="28843">
                  <c:v>36547</c:v>
                </c:pt>
                <c:pt idx="28844">
                  <c:v>36548</c:v>
                </c:pt>
                <c:pt idx="28845">
                  <c:v>36549</c:v>
                </c:pt>
                <c:pt idx="28846">
                  <c:v>36550</c:v>
                </c:pt>
                <c:pt idx="28847">
                  <c:v>36551</c:v>
                </c:pt>
                <c:pt idx="28848">
                  <c:v>36552</c:v>
                </c:pt>
                <c:pt idx="28849">
                  <c:v>36553</c:v>
                </c:pt>
                <c:pt idx="28850">
                  <c:v>36554</c:v>
                </c:pt>
                <c:pt idx="28851">
                  <c:v>36555</c:v>
                </c:pt>
                <c:pt idx="28852">
                  <c:v>36556</c:v>
                </c:pt>
                <c:pt idx="28853">
                  <c:v>36557</c:v>
                </c:pt>
                <c:pt idx="28854">
                  <c:v>36558</c:v>
                </c:pt>
                <c:pt idx="28855">
                  <c:v>36559</c:v>
                </c:pt>
                <c:pt idx="28856">
                  <c:v>36560</c:v>
                </c:pt>
                <c:pt idx="28857">
                  <c:v>36561</c:v>
                </c:pt>
                <c:pt idx="28858">
                  <c:v>36562</c:v>
                </c:pt>
                <c:pt idx="28859">
                  <c:v>36563</c:v>
                </c:pt>
                <c:pt idx="28860">
                  <c:v>36564</c:v>
                </c:pt>
                <c:pt idx="28861">
                  <c:v>36565</c:v>
                </c:pt>
                <c:pt idx="28862">
                  <c:v>36566</c:v>
                </c:pt>
                <c:pt idx="28863">
                  <c:v>36567</c:v>
                </c:pt>
                <c:pt idx="28864">
                  <c:v>36568</c:v>
                </c:pt>
                <c:pt idx="28865">
                  <c:v>36569</c:v>
                </c:pt>
                <c:pt idx="28866">
                  <c:v>36570</c:v>
                </c:pt>
                <c:pt idx="28867">
                  <c:v>36571</c:v>
                </c:pt>
                <c:pt idx="28868">
                  <c:v>36572</c:v>
                </c:pt>
                <c:pt idx="28869">
                  <c:v>36573</c:v>
                </c:pt>
                <c:pt idx="28870">
                  <c:v>36574</c:v>
                </c:pt>
                <c:pt idx="28871">
                  <c:v>36575</c:v>
                </c:pt>
                <c:pt idx="28872">
                  <c:v>36576</c:v>
                </c:pt>
                <c:pt idx="28873">
                  <c:v>36577</c:v>
                </c:pt>
                <c:pt idx="28874">
                  <c:v>36578</c:v>
                </c:pt>
                <c:pt idx="28875">
                  <c:v>36579</c:v>
                </c:pt>
                <c:pt idx="28876">
                  <c:v>36580</c:v>
                </c:pt>
                <c:pt idx="28877">
                  <c:v>36581</c:v>
                </c:pt>
                <c:pt idx="28878">
                  <c:v>36582</c:v>
                </c:pt>
                <c:pt idx="28879">
                  <c:v>36583</c:v>
                </c:pt>
                <c:pt idx="28880">
                  <c:v>36584</c:v>
                </c:pt>
                <c:pt idx="28881">
                  <c:v>36585</c:v>
                </c:pt>
                <c:pt idx="28882">
                  <c:v>36586</c:v>
                </c:pt>
                <c:pt idx="28883">
                  <c:v>36587</c:v>
                </c:pt>
                <c:pt idx="28884">
                  <c:v>36588</c:v>
                </c:pt>
                <c:pt idx="28885">
                  <c:v>36589</c:v>
                </c:pt>
                <c:pt idx="28886">
                  <c:v>36590</c:v>
                </c:pt>
                <c:pt idx="28887">
                  <c:v>36591</c:v>
                </c:pt>
                <c:pt idx="28888">
                  <c:v>36592</c:v>
                </c:pt>
                <c:pt idx="28889">
                  <c:v>36593</c:v>
                </c:pt>
                <c:pt idx="28890">
                  <c:v>36594</c:v>
                </c:pt>
                <c:pt idx="28891">
                  <c:v>36595</c:v>
                </c:pt>
                <c:pt idx="28892">
                  <c:v>36596</c:v>
                </c:pt>
                <c:pt idx="28893">
                  <c:v>36597</c:v>
                </c:pt>
                <c:pt idx="28894">
                  <c:v>36598</c:v>
                </c:pt>
                <c:pt idx="28895">
                  <c:v>36599</c:v>
                </c:pt>
                <c:pt idx="28896">
                  <c:v>36600</c:v>
                </c:pt>
                <c:pt idx="28897">
                  <c:v>36601</c:v>
                </c:pt>
                <c:pt idx="28898">
                  <c:v>36602</c:v>
                </c:pt>
                <c:pt idx="28899">
                  <c:v>36603</c:v>
                </c:pt>
                <c:pt idx="28900">
                  <c:v>36604</c:v>
                </c:pt>
                <c:pt idx="28901">
                  <c:v>36605</c:v>
                </c:pt>
                <c:pt idx="28902">
                  <c:v>36606</c:v>
                </c:pt>
                <c:pt idx="28903">
                  <c:v>36607</c:v>
                </c:pt>
                <c:pt idx="28904">
                  <c:v>36608</c:v>
                </c:pt>
                <c:pt idx="28905">
                  <c:v>36609</c:v>
                </c:pt>
                <c:pt idx="28906">
                  <c:v>36610</c:v>
                </c:pt>
                <c:pt idx="28907">
                  <c:v>36611</c:v>
                </c:pt>
                <c:pt idx="28908">
                  <c:v>36612</c:v>
                </c:pt>
                <c:pt idx="28909">
                  <c:v>36613</c:v>
                </c:pt>
                <c:pt idx="28910">
                  <c:v>36614</c:v>
                </c:pt>
                <c:pt idx="28911">
                  <c:v>36615</c:v>
                </c:pt>
                <c:pt idx="28912">
                  <c:v>36616</c:v>
                </c:pt>
                <c:pt idx="28913">
                  <c:v>36617</c:v>
                </c:pt>
                <c:pt idx="28914">
                  <c:v>36618</c:v>
                </c:pt>
                <c:pt idx="28915">
                  <c:v>36619</c:v>
                </c:pt>
                <c:pt idx="28916">
                  <c:v>36620</c:v>
                </c:pt>
                <c:pt idx="28917">
                  <c:v>36621</c:v>
                </c:pt>
                <c:pt idx="28918">
                  <c:v>36622</c:v>
                </c:pt>
                <c:pt idx="28919">
                  <c:v>36623</c:v>
                </c:pt>
                <c:pt idx="28920">
                  <c:v>36624</c:v>
                </c:pt>
                <c:pt idx="28921">
                  <c:v>36625</c:v>
                </c:pt>
                <c:pt idx="28922">
                  <c:v>36626</c:v>
                </c:pt>
                <c:pt idx="28923">
                  <c:v>36627</c:v>
                </c:pt>
                <c:pt idx="28924">
                  <c:v>36628</c:v>
                </c:pt>
                <c:pt idx="28925">
                  <c:v>36629</c:v>
                </c:pt>
                <c:pt idx="28926">
                  <c:v>36630</c:v>
                </c:pt>
                <c:pt idx="28927">
                  <c:v>36631</c:v>
                </c:pt>
                <c:pt idx="28928">
                  <c:v>36632</c:v>
                </c:pt>
                <c:pt idx="28929">
                  <c:v>36633</c:v>
                </c:pt>
                <c:pt idx="28930">
                  <c:v>36634</c:v>
                </c:pt>
                <c:pt idx="28931">
                  <c:v>36635</c:v>
                </c:pt>
                <c:pt idx="28932">
                  <c:v>36636</c:v>
                </c:pt>
                <c:pt idx="28933">
                  <c:v>36637</c:v>
                </c:pt>
                <c:pt idx="28934">
                  <c:v>36638</c:v>
                </c:pt>
                <c:pt idx="28935">
                  <c:v>36639</c:v>
                </c:pt>
                <c:pt idx="28936">
                  <c:v>36640</c:v>
                </c:pt>
                <c:pt idx="28937">
                  <c:v>36641</c:v>
                </c:pt>
                <c:pt idx="28938">
                  <c:v>36642</c:v>
                </c:pt>
                <c:pt idx="28939">
                  <c:v>36643</c:v>
                </c:pt>
                <c:pt idx="28940">
                  <c:v>36644</c:v>
                </c:pt>
                <c:pt idx="28941">
                  <c:v>36645</c:v>
                </c:pt>
                <c:pt idx="28942">
                  <c:v>36646</c:v>
                </c:pt>
                <c:pt idx="28943">
                  <c:v>36647</c:v>
                </c:pt>
                <c:pt idx="28944">
                  <c:v>36648</c:v>
                </c:pt>
                <c:pt idx="28945">
                  <c:v>36649</c:v>
                </c:pt>
                <c:pt idx="28946">
                  <c:v>36650</c:v>
                </c:pt>
                <c:pt idx="28947">
                  <c:v>36651</c:v>
                </c:pt>
                <c:pt idx="28948">
                  <c:v>36652</c:v>
                </c:pt>
                <c:pt idx="28949">
                  <c:v>36653</c:v>
                </c:pt>
                <c:pt idx="28950">
                  <c:v>36654</c:v>
                </c:pt>
                <c:pt idx="28951">
                  <c:v>36655</c:v>
                </c:pt>
                <c:pt idx="28952">
                  <c:v>36656</c:v>
                </c:pt>
                <c:pt idx="28953">
                  <c:v>36657</c:v>
                </c:pt>
                <c:pt idx="28954">
                  <c:v>36658</c:v>
                </c:pt>
                <c:pt idx="28955">
                  <c:v>36659</c:v>
                </c:pt>
                <c:pt idx="28956">
                  <c:v>36660</c:v>
                </c:pt>
                <c:pt idx="28957">
                  <c:v>36661</c:v>
                </c:pt>
                <c:pt idx="28958">
                  <c:v>36662</c:v>
                </c:pt>
                <c:pt idx="28959">
                  <c:v>36663</c:v>
                </c:pt>
                <c:pt idx="28960">
                  <c:v>36664</c:v>
                </c:pt>
                <c:pt idx="28961">
                  <c:v>36665</c:v>
                </c:pt>
                <c:pt idx="28962">
                  <c:v>36666</c:v>
                </c:pt>
                <c:pt idx="28963">
                  <c:v>36667</c:v>
                </c:pt>
                <c:pt idx="28964">
                  <c:v>36668</c:v>
                </c:pt>
                <c:pt idx="28965">
                  <c:v>36669</c:v>
                </c:pt>
                <c:pt idx="28966">
                  <c:v>36670</c:v>
                </c:pt>
                <c:pt idx="28967">
                  <c:v>36671</c:v>
                </c:pt>
                <c:pt idx="28968">
                  <c:v>36672</c:v>
                </c:pt>
                <c:pt idx="28969">
                  <c:v>36673</c:v>
                </c:pt>
                <c:pt idx="28970">
                  <c:v>36674</c:v>
                </c:pt>
                <c:pt idx="28971">
                  <c:v>36675</c:v>
                </c:pt>
                <c:pt idx="28972">
                  <c:v>36676</c:v>
                </c:pt>
                <c:pt idx="28973">
                  <c:v>36677</c:v>
                </c:pt>
                <c:pt idx="28974">
                  <c:v>36678</c:v>
                </c:pt>
                <c:pt idx="28975">
                  <c:v>36679</c:v>
                </c:pt>
                <c:pt idx="28976">
                  <c:v>36680</c:v>
                </c:pt>
                <c:pt idx="28977">
                  <c:v>36681</c:v>
                </c:pt>
                <c:pt idx="28978">
                  <c:v>36682</c:v>
                </c:pt>
                <c:pt idx="28979">
                  <c:v>36683</c:v>
                </c:pt>
                <c:pt idx="28980">
                  <c:v>36684</c:v>
                </c:pt>
                <c:pt idx="28981">
                  <c:v>36685</c:v>
                </c:pt>
                <c:pt idx="28982">
                  <c:v>36686</c:v>
                </c:pt>
                <c:pt idx="28983">
                  <c:v>36687</c:v>
                </c:pt>
                <c:pt idx="28984">
                  <c:v>36688</c:v>
                </c:pt>
                <c:pt idx="28985">
                  <c:v>36689</c:v>
                </c:pt>
                <c:pt idx="28986">
                  <c:v>36690</c:v>
                </c:pt>
                <c:pt idx="28987">
                  <c:v>36691</c:v>
                </c:pt>
                <c:pt idx="28988">
                  <c:v>36692</c:v>
                </c:pt>
                <c:pt idx="28989">
                  <c:v>36693</c:v>
                </c:pt>
                <c:pt idx="28990">
                  <c:v>36694</c:v>
                </c:pt>
                <c:pt idx="28991">
                  <c:v>36695</c:v>
                </c:pt>
                <c:pt idx="28992">
                  <c:v>36696</c:v>
                </c:pt>
                <c:pt idx="28993">
                  <c:v>36697</c:v>
                </c:pt>
                <c:pt idx="28994">
                  <c:v>36698</c:v>
                </c:pt>
                <c:pt idx="28995">
                  <c:v>36699</c:v>
                </c:pt>
                <c:pt idx="28996">
                  <c:v>36700</c:v>
                </c:pt>
                <c:pt idx="28997">
                  <c:v>36701</c:v>
                </c:pt>
                <c:pt idx="28998">
                  <c:v>36702</c:v>
                </c:pt>
                <c:pt idx="28999">
                  <c:v>36703</c:v>
                </c:pt>
                <c:pt idx="29000">
                  <c:v>36704</c:v>
                </c:pt>
                <c:pt idx="29001">
                  <c:v>36705</c:v>
                </c:pt>
                <c:pt idx="29002">
                  <c:v>36706</c:v>
                </c:pt>
                <c:pt idx="29003">
                  <c:v>36707</c:v>
                </c:pt>
                <c:pt idx="29004">
                  <c:v>36708</c:v>
                </c:pt>
                <c:pt idx="29005">
                  <c:v>36709</c:v>
                </c:pt>
                <c:pt idx="29006">
                  <c:v>36710</c:v>
                </c:pt>
                <c:pt idx="29007">
                  <c:v>36711</c:v>
                </c:pt>
                <c:pt idx="29008">
                  <c:v>36712</c:v>
                </c:pt>
                <c:pt idx="29009">
                  <c:v>36713</c:v>
                </c:pt>
                <c:pt idx="29010">
                  <c:v>36714</c:v>
                </c:pt>
                <c:pt idx="29011">
                  <c:v>36715</c:v>
                </c:pt>
                <c:pt idx="29012">
                  <c:v>36716</c:v>
                </c:pt>
                <c:pt idx="29013">
                  <c:v>36717</c:v>
                </c:pt>
                <c:pt idx="29014">
                  <c:v>36718</c:v>
                </c:pt>
                <c:pt idx="29015">
                  <c:v>36719</c:v>
                </c:pt>
                <c:pt idx="29016">
                  <c:v>36720</c:v>
                </c:pt>
                <c:pt idx="29017">
                  <c:v>36721</c:v>
                </c:pt>
                <c:pt idx="29018">
                  <c:v>36722</c:v>
                </c:pt>
                <c:pt idx="29019">
                  <c:v>36723</c:v>
                </c:pt>
                <c:pt idx="29020">
                  <c:v>36724</c:v>
                </c:pt>
                <c:pt idx="29021">
                  <c:v>36725</c:v>
                </c:pt>
                <c:pt idx="29022">
                  <c:v>36726</c:v>
                </c:pt>
                <c:pt idx="29023">
                  <c:v>36727</c:v>
                </c:pt>
                <c:pt idx="29024">
                  <c:v>36728</c:v>
                </c:pt>
                <c:pt idx="29025">
                  <c:v>36729</c:v>
                </c:pt>
                <c:pt idx="29026">
                  <c:v>36730</c:v>
                </c:pt>
                <c:pt idx="29027">
                  <c:v>36731</c:v>
                </c:pt>
                <c:pt idx="29028">
                  <c:v>36732</c:v>
                </c:pt>
                <c:pt idx="29029">
                  <c:v>36733</c:v>
                </c:pt>
                <c:pt idx="29030">
                  <c:v>36734</c:v>
                </c:pt>
                <c:pt idx="29031">
                  <c:v>36735</c:v>
                </c:pt>
                <c:pt idx="29032">
                  <c:v>36736</c:v>
                </c:pt>
                <c:pt idx="29033">
                  <c:v>36737</c:v>
                </c:pt>
                <c:pt idx="29034">
                  <c:v>36738</c:v>
                </c:pt>
                <c:pt idx="29035">
                  <c:v>36739</c:v>
                </c:pt>
                <c:pt idx="29036">
                  <c:v>36740</c:v>
                </c:pt>
                <c:pt idx="29037">
                  <c:v>36741</c:v>
                </c:pt>
                <c:pt idx="29038">
                  <c:v>36742</c:v>
                </c:pt>
                <c:pt idx="29039">
                  <c:v>36743</c:v>
                </c:pt>
                <c:pt idx="29040">
                  <c:v>36744</c:v>
                </c:pt>
                <c:pt idx="29041">
                  <c:v>36745</c:v>
                </c:pt>
                <c:pt idx="29042">
                  <c:v>36746</c:v>
                </c:pt>
                <c:pt idx="29043">
                  <c:v>36747</c:v>
                </c:pt>
                <c:pt idx="29044">
                  <c:v>36748</c:v>
                </c:pt>
                <c:pt idx="29045">
                  <c:v>36749</c:v>
                </c:pt>
                <c:pt idx="29046">
                  <c:v>36750</c:v>
                </c:pt>
                <c:pt idx="29047">
                  <c:v>36751</c:v>
                </c:pt>
                <c:pt idx="29048">
                  <c:v>36752</c:v>
                </c:pt>
                <c:pt idx="29049">
                  <c:v>36753</c:v>
                </c:pt>
                <c:pt idx="29050">
                  <c:v>36754</c:v>
                </c:pt>
                <c:pt idx="29051">
                  <c:v>36755</c:v>
                </c:pt>
                <c:pt idx="29052">
                  <c:v>36756</c:v>
                </c:pt>
                <c:pt idx="29053">
                  <c:v>36757</c:v>
                </c:pt>
                <c:pt idx="29054">
                  <c:v>36758</c:v>
                </c:pt>
                <c:pt idx="29055">
                  <c:v>36759</c:v>
                </c:pt>
                <c:pt idx="29056">
                  <c:v>36760</c:v>
                </c:pt>
                <c:pt idx="29057">
                  <c:v>36761</c:v>
                </c:pt>
                <c:pt idx="29058">
                  <c:v>36762</c:v>
                </c:pt>
                <c:pt idx="29059">
                  <c:v>36763</c:v>
                </c:pt>
                <c:pt idx="29060">
                  <c:v>36764</c:v>
                </c:pt>
                <c:pt idx="29061">
                  <c:v>36765</c:v>
                </c:pt>
                <c:pt idx="29062">
                  <c:v>36766</c:v>
                </c:pt>
                <c:pt idx="29063">
                  <c:v>36767</c:v>
                </c:pt>
                <c:pt idx="29064">
                  <c:v>36768</c:v>
                </c:pt>
                <c:pt idx="29065">
                  <c:v>36769</c:v>
                </c:pt>
                <c:pt idx="29066">
                  <c:v>36770</c:v>
                </c:pt>
                <c:pt idx="29067">
                  <c:v>36771</c:v>
                </c:pt>
                <c:pt idx="29068">
                  <c:v>36772</c:v>
                </c:pt>
                <c:pt idx="29069">
                  <c:v>36773</c:v>
                </c:pt>
                <c:pt idx="29070">
                  <c:v>36774</c:v>
                </c:pt>
                <c:pt idx="29071">
                  <c:v>36775</c:v>
                </c:pt>
                <c:pt idx="29072">
                  <c:v>36776</c:v>
                </c:pt>
                <c:pt idx="29073">
                  <c:v>36777</c:v>
                </c:pt>
                <c:pt idx="29074">
                  <c:v>36778</c:v>
                </c:pt>
                <c:pt idx="29075">
                  <c:v>36779</c:v>
                </c:pt>
                <c:pt idx="29076">
                  <c:v>36780</c:v>
                </c:pt>
                <c:pt idx="29077">
                  <c:v>36781</c:v>
                </c:pt>
                <c:pt idx="29078">
                  <c:v>36782</c:v>
                </c:pt>
                <c:pt idx="29079">
                  <c:v>36783</c:v>
                </c:pt>
                <c:pt idx="29080">
                  <c:v>36784</c:v>
                </c:pt>
                <c:pt idx="29081">
                  <c:v>36785</c:v>
                </c:pt>
                <c:pt idx="29082">
                  <c:v>36786</c:v>
                </c:pt>
                <c:pt idx="29083">
                  <c:v>36787</c:v>
                </c:pt>
                <c:pt idx="29084">
                  <c:v>36788</c:v>
                </c:pt>
                <c:pt idx="29085">
                  <c:v>36789</c:v>
                </c:pt>
                <c:pt idx="29086">
                  <c:v>36790</c:v>
                </c:pt>
                <c:pt idx="29087">
                  <c:v>36791</c:v>
                </c:pt>
                <c:pt idx="29088">
                  <c:v>36792</c:v>
                </c:pt>
                <c:pt idx="29089">
                  <c:v>36793</c:v>
                </c:pt>
                <c:pt idx="29090">
                  <c:v>36794</c:v>
                </c:pt>
                <c:pt idx="29091">
                  <c:v>36795</c:v>
                </c:pt>
                <c:pt idx="29092">
                  <c:v>36796</c:v>
                </c:pt>
                <c:pt idx="29093">
                  <c:v>36797</c:v>
                </c:pt>
                <c:pt idx="29094">
                  <c:v>36798</c:v>
                </c:pt>
                <c:pt idx="29095">
                  <c:v>36799</c:v>
                </c:pt>
                <c:pt idx="29096">
                  <c:v>36800</c:v>
                </c:pt>
                <c:pt idx="29097">
                  <c:v>36801</c:v>
                </c:pt>
                <c:pt idx="29098">
                  <c:v>36802</c:v>
                </c:pt>
                <c:pt idx="29099">
                  <c:v>36803</c:v>
                </c:pt>
                <c:pt idx="29100">
                  <c:v>36804</c:v>
                </c:pt>
                <c:pt idx="29101">
                  <c:v>36805</c:v>
                </c:pt>
                <c:pt idx="29102">
                  <c:v>36806</c:v>
                </c:pt>
                <c:pt idx="29103">
                  <c:v>36807</c:v>
                </c:pt>
                <c:pt idx="29104">
                  <c:v>36808</c:v>
                </c:pt>
                <c:pt idx="29105">
                  <c:v>36809</c:v>
                </c:pt>
                <c:pt idx="29106">
                  <c:v>36810</c:v>
                </c:pt>
                <c:pt idx="29107">
                  <c:v>36811</c:v>
                </c:pt>
                <c:pt idx="29108">
                  <c:v>36812</c:v>
                </c:pt>
                <c:pt idx="29109">
                  <c:v>36813</c:v>
                </c:pt>
                <c:pt idx="29110">
                  <c:v>36814</c:v>
                </c:pt>
                <c:pt idx="29111">
                  <c:v>36815</c:v>
                </c:pt>
                <c:pt idx="29112">
                  <c:v>36816</c:v>
                </c:pt>
                <c:pt idx="29113">
                  <c:v>36817</c:v>
                </c:pt>
                <c:pt idx="29114">
                  <c:v>36818</c:v>
                </c:pt>
                <c:pt idx="29115">
                  <c:v>36819</c:v>
                </c:pt>
                <c:pt idx="29116">
                  <c:v>36820</c:v>
                </c:pt>
                <c:pt idx="29117">
                  <c:v>36821</c:v>
                </c:pt>
                <c:pt idx="29118">
                  <c:v>36822</c:v>
                </c:pt>
                <c:pt idx="29119">
                  <c:v>36823</c:v>
                </c:pt>
                <c:pt idx="29120">
                  <c:v>36824</c:v>
                </c:pt>
                <c:pt idx="29121">
                  <c:v>36825</c:v>
                </c:pt>
                <c:pt idx="29122">
                  <c:v>36826</c:v>
                </c:pt>
                <c:pt idx="29123">
                  <c:v>36827</c:v>
                </c:pt>
                <c:pt idx="29124">
                  <c:v>36828</c:v>
                </c:pt>
                <c:pt idx="29125">
                  <c:v>36829</c:v>
                </c:pt>
                <c:pt idx="29126">
                  <c:v>36830</c:v>
                </c:pt>
                <c:pt idx="29127">
                  <c:v>36831</c:v>
                </c:pt>
                <c:pt idx="29128">
                  <c:v>36832</c:v>
                </c:pt>
                <c:pt idx="29129">
                  <c:v>36833</c:v>
                </c:pt>
                <c:pt idx="29130">
                  <c:v>36834</c:v>
                </c:pt>
                <c:pt idx="29131">
                  <c:v>36835</c:v>
                </c:pt>
                <c:pt idx="29132">
                  <c:v>36836</c:v>
                </c:pt>
                <c:pt idx="29133">
                  <c:v>36837</c:v>
                </c:pt>
                <c:pt idx="29134">
                  <c:v>36838</c:v>
                </c:pt>
                <c:pt idx="29135">
                  <c:v>36839</c:v>
                </c:pt>
                <c:pt idx="29136">
                  <c:v>36840</c:v>
                </c:pt>
                <c:pt idx="29137">
                  <c:v>36841</c:v>
                </c:pt>
                <c:pt idx="29138">
                  <c:v>36842</c:v>
                </c:pt>
                <c:pt idx="29139">
                  <c:v>36843</c:v>
                </c:pt>
                <c:pt idx="29140">
                  <c:v>36844</c:v>
                </c:pt>
                <c:pt idx="29141">
                  <c:v>36845</c:v>
                </c:pt>
                <c:pt idx="29142">
                  <c:v>36846</c:v>
                </c:pt>
                <c:pt idx="29143">
                  <c:v>36847</c:v>
                </c:pt>
                <c:pt idx="29144">
                  <c:v>36848</c:v>
                </c:pt>
                <c:pt idx="29145">
                  <c:v>36849</c:v>
                </c:pt>
                <c:pt idx="29146">
                  <c:v>36850</c:v>
                </c:pt>
                <c:pt idx="29147">
                  <c:v>36851</c:v>
                </c:pt>
                <c:pt idx="29148">
                  <c:v>36852</c:v>
                </c:pt>
                <c:pt idx="29149">
                  <c:v>36853</c:v>
                </c:pt>
                <c:pt idx="29150">
                  <c:v>36854</c:v>
                </c:pt>
                <c:pt idx="29151">
                  <c:v>36855</c:v>
                </c:pt>
                <c:pt idx="29152">
                  <c:v>36856</c:v>
                </c:pt>
                <c:pt idx="29153">
                  <c:v>36857</c:v>
                </c:pt>
                <c:pt idx="29154">
                  <c:v>36858</c:v>
                </c:pt>
                <c:pt idx="29155">
                  <c:v>36859</c:v>
                </c:pt>
                <c:pt idx="29156">
                  <c:v>36860</c:v>
                </c:pt>
                <c:pt idx="29157">
                  <c:v>36861</c:v>
                </c:pt>
                <c:pt idx="29158">
                  <c:v>36862</c:v>
                </c:pt>
                <c:pt idx="29159">
                  <c:v>36863</c:v>
                </c:pt>
                <c:pt idx="29160">
                  <c:v>36864</c:v>
                </c:pt>
                <c:pt idx="29161">
                  <c:v>36865</c:v>
                </c:pt>
                <c:pt idx="29162">
                  <c:v>36866</c:v>
                </c:pt>
                <c:pt idx="29163">
                  <c:v>36867</c:v>
                </c:pt>
                <c:pt idx="29164">
                  <c:v>36868</c:v>
                </c:pt>
                <c:pt idx="29165">
                  <c:v>36869</c:v>
                </c:pt>
                <c:pt idx="29166">
                  <c:v>36870</c:v>
                </c:pt>
                <c:pt idx="29167">
                  <c:v>36871</c:v>
                </c:pt>
                <c:pt idx="29168">
                  <c:v>36872</c:v>
                </c:pt>
                <c:pt idx="29169">
                  <c:v>36873</c:v>
                </c:pt>
                <c:pt idx="29170">
                  <c:v>36874</c:v>
                </c:pt>
                <c:pt idx="29171">
                  <c:v>36875</c:v>
                </c:pt>
                <c:pt idx="29172">
                  <c:v>36876</c:v>
                </c:pt>
                <c:pt idx="29173">
                  <c:v>36877</c:v>
                </c:pt>
                <c:pt idx="29174">
                  <c:v>36878</c:v>
                </c:pt>
                <c:pt idx="29175">
                  <c:v>36879</c:v>
                </c:pt>
                <c:pt idx="29176">
                  <c:v>36880</c:v>
                </c:pt>
                <c:pt idx="29177">
                  <c:v>36881</c:v>
                </c:pt>
                <c:pt idx="29178">
                  <c:v>36882</c:v>
                </c:pt>
                <c:pt idx="29179">
                  <c:v>36883</c:v>
                </c:pt>
                <c:pt idx="29180">
                  <c:v>36884</c:v>
                </c:pt>
                <c:pt idx="29181">
                  <c:v>36885</c:v>
                </c:pt>
                <c:pt idx="29182">
                  <c:v>36886</c:v>
                </c:pt>
                <c:pt idx="29183">
                  <c:v>36887</c:v>
                </c:pt>
                <c:pt idx="29184">
                  <c:v>36888</c:v>
                </c:pt>
                <c:pt idx="29185">
                  <c:v>36889</c:v>
                </c:pt>
                <c:pt idx="29186">
                  <c:v>36890</c:v>
                </c:pt>
                <c:pt idx="29187">
                  <c:v>36891</c:v>
                </c:pt>
                <c:pt idx="29188">
                  <c:v>36892</c:v>
                </c:pt>
                <c:pt idx="29189">
                  <c:v>36893</c:v>
                </c:pt>
                <c:pt idx="29190">
                  <c:v>36894</c:v>
                </c:pt>
                <c:pt idx="29191">
                  <c:v>36895</c:v>
                </c:pt>
                <c:pt idx="29192">
                  <c:v>36896</c:v>
                </c:pt>
                <c:pt idx="29193">
                  <c:v>36897</c:v>
                </c:pt>
                <c:pt idx="29194">
                  <c:v>36898</c:v>
                </c:pt>
                <c:pt idx="29195">
                  <c:v>36899</c:v>
                </c:pt>
                <c:pt idx="29196">
                  <c:v>36900</c:v>
                </c:pt>
                <c:pt idx="29197">
                  <c:v>36901</c:v>
                </c:pt>
                <c:pt idx="29198">
                  <c:v>36902</c:v>
                </c:pt>
                <c:pt idx="29199">
                  <c:v>36903</c:v>
                </c:pt>
                <c:pt idx="29200">
                  <c:v>36904</c:v>
                </c:pt>
                <c:pt idx="29201">
                  <c:v>36905</c:v>
                </c:pt>
                <c:pt idx="29202">
                  <c:v>36906</c:v>
                </c:pt>
                <c:pt idx="29203">
                  <c:v>36907</c:v>
                </c:pt>
                <c:pt idx="29204">
                  <c:v>36908</c:v>
                </c:pt>
                <c:pt idx="29205">
                  <c:v>36909</c:v>
                </c:pt>
                <c:pt idx="29206">
                  <c:v>36910</c:v>
                </c:pt>
                <c:pt idx="29207">
                  <c:v>36911</c:v>
                </c:pt>
                <c:pt idx="29208">
                  <c:v>36912</c:v>
                </c:pt>
                <c:pt idx="29209">
                  <c:v>36913</c:v>
                </c:pt>
                <c:pt idx="29210">
                  <c:v>36914</c:v>
                </c:pt>
                <c:pt idx="29211">
                  <c:v>36915</c:v>
                </c:pt>
                <c:pt idx="29212">
                  <c:v>36916</c:v>
                </c:pt>
                <c:pt idx="29213">
                  <c:v>36917</c:v>
                </c:pt>
                <c:pt idx="29214">
                  <c:v>36918</c:v>
                </c:pt>
                <c:pt idx="29215">
                  <c:v>36919</c:v>
                </c:pt>
                <c:pt idx="29216">
                  <c:v>36920</c:v>
                </c:pt>
                <c:pt idx="29217">
                  <c:v>36921</c:v>
                </c:pt>
                <c:pt idx="29218">
                  <c:v>36922</c:v>
                </c:pt>
                <c:pt idx="29219">
                  <c:v>36923</c:v>
                </c:pt>
                <c:pt idx="29220">
                  <c:v>36924</c:v>
                </c:pt>
                <c:pt idx="29221">
                  <c:v>36925</c:v>
                </c:pt>
                <c:pt idx="29222">
                  <c:v>36926</c:v>
                </c:pt>
                <c:pt idx="29223">
                  <c:v>36927</c:v>
                </c:pt>
                <c:pt idx="29224">
                  <c:v>36928</c:v>
                </c:pt>
                <c:pt idx="29225">
                  <c:v>36929</c:v>
                </c:pt>
                <c:pt idx="29226">
                  <c:v>36930</c:v>
                </c:pt>
                <c:pt idx="29227">
                  <c:v>36931</c:v>
                </c:pt>
                <c:pt idx="29228">
                  <c:v>36932</c:v>
                </c:pt>
                <c:pt idx="29229">
                  <c:v>36933</c:v>
                </c:pt>
                <c:pt idx="29230">
                  <c:v>36934</c:v>
                </c:pt>
                <c:pt idx="29231">
                  <c:v>36935</c:v>
                </c:pt>
                <c:pt idx="29232">
                  <c:v>36936</c:v>
                </c:pt>
                <c:pt idx="29233">
                  <c:v>36937</c:v>
                </c:pt>
                <c:pt idx="29234">
                  <c:v>36938</c:v>
                </c:pt>
                <c:pt idx="29235">
                  <c:v>36939</c:v>
                </c:pt>
                <c:pt idx="29236">
                  <c:v>36940</c:v>
                </c:pt>
                <c:pt idx="29237">
                  <c:v>36941</c:v>
                </c:pt>
                <c:pt idx="29238">
                  <c:v>36942</c:v>
                </c:pt>
                <c:pt idx="29239">
                  <c:v>36943</c:v>
                </c:pt>
                <c:pt idx="29240">
                  <c:v>36944</c:v>
                </c:pt>
                <c:pt idx="29241">
                  <c:v>36945</c:v>
                </c:pt>
                <c:pt idx="29242">
                  <c:v>36946</c:v>
                </c:pt>
                <c:pt idx="29243">
                  <c:v>36947</c:v>
                </c:pt>
                <c:pt idx="29244">
                  <c:v>36948</c:v>
                </c:pt>
                <c:pt idx="29245">
                  <c:v>36949</c:v>
                </c:pt>
                <c:pt idx="29246">
                  <c:v>36950</c:v>
                </c:pt>
                <c:pt idx="29247">
                  <c:v>36951</c:v>
                </c:pt>
                <c:pt idx="29248">
                  <c:v>36952</c:v>
                </c:pt>
                <c:pt idx="29249">
                  <c:v>36953</c:v>
                </c:pt>
                <c:pt idx="29250">
                  <c:v>36954</c:v>
                </c:pt>
                <c:pt idx="29251">
                  <c:v>36955</c:v>
                </c:pt>
                <c:pt idx="29252">
                  <c:v>36956</c:v>
                </c:pt>
                <c:pt idx="29253">
                  <c:v>36957</c:v>
                </c:pt>
                <c:pt idx="29254">
                  <c:v>36958</c:v>
                </c:pt>
                <c:pt idx="29255">
                  <c:v>36959</c:v>
                </c:pt>
                <c:pt idx="29256">
                  <c:v>36960</c:v>
                </c:pt>
                <c:pt idx="29257">
                  <c:v>36961</c:v>
                </c:pt>
                <c:pt idx="29258">
                  <c:v>36962</c:v>
                </c:pt>
                <c:pt idx="29259">
                  <c:v>36963</c:v>
                </c:pt>
                <c:pt idx="29260">
                  <c:v>36964</c:v>
                </c:pt>
                <c:pt idx="29261">
                  <c:v>36965</c:v>
                </c:pt>
                <c:pt idx="29262">
                  <c:v>36966</c:v>
                </c:pt>
                <c:pt idx="29263">
                  <c:v>36967</c:v>
                </c:pt>
                <c:pt idx="29264">
                  <c:v>36968</c:v>
                </c:pt>
                <c:pt idx="29265">
                  <c:v>36969</c:v>
                </c:pt>
                <c:pt idx="29266">
                  <c:v>36970</c:v>
                </c:pt>
                <c:pt idx="29267">
                  <c:v>36971</c:v>
                </c:pt>
                <c:pt idx="29268">
                  <c:v>36972</c:v>
                </c:pt>
                <c:pt idx="29269">
                  <c:v>36973</c:v>
                </c:pt>
                <c:pt idx="29270">
                  <c:v>36974</c:v>
                </c:pt>
                <c:pt idx="29271">
                  <c:v>36975</c:v>
                </c:pt>
                <c:pt idx="29272">
                  <c:v>36976</c:v>
                </c:pt>
                <c:pt idx="29273">
                  <c:v>36977</c:v>
                </c:pt>
                <c:pt idx="29274">
                  <c:v>36978</c:v>
                </c:pt>
                <c:pt idx="29275">
                  <c:v>36979</c:v>
                </c:pt>
                <c:pt idx="29276">
                  <c:v>36980</c:v>
                </c:pt>
                <c:pt idx="29277">
                  <c:v>36981</c:v>
                </c:pt>
                <c:pt idx="29278">
                  <c:v>36982</c:v>
                </c:pt>
                <c:pt idx="29279">
                  <c:v>36983</c:v>
                </c:pt>
                <c:pt idx="29280">
                  <c:v>36984</c:v>
                </c:pt>
                <c:pt idx="29281">
                  <c:v>36985</c:v>
                </c:pt>
                <c:pt idx="29282">
                  <c:v>36986</c:v>
                </c:pt>
                <c:pt idx="29283">
                  <c:v>36987</c:v>
                </c:pt>
                <c:pt idx="29284">
                  <c:v>36988</c:v>
                </c:pt>
                <c:pt idx="29285">
                  <c:v>36989</c:v>
                </c:pt>
                <c:pt idx="29286">
                  <c:v>36990</c:v>
                </c:pt>
                <c:pt idx="29287">
                  <c:v>36991</c:v>
                </c:pt>
                <c:pt idx="29288">
                  <c:v>36992</c:v>
                </c:pt>
                <c:pt idx="29289">
                  <c:v>36993</c:v>
                </c:pt>
                <c:pt idx="29290">
                  <c:v>36994</c:v>
                </c:pt>
                <c:pt idx="29291">
                  <c:v>36995</c:v>
                </c:pt>
                <c:pt idx="29292">
                  <c:v>36996</c:v>
                </c:pt>
                <c:pt idx="29293">
                  <c:v>36997</c:v>
                </c:pt>
                <c:pt idx="29294">
                  <c:v>36998</c:v>
                </c:pt>
                <c:pt idx="29295">
                  <c:v>36999</c:v>
                </c:pt>
                <c:pt idx="29296">
                  <c:v>37000</c:v>
                </c:pt>
                <c:pt idx="29297">
                  <c:v>37001</c:v>
                </c:pt>
                <c:pt idx="29298">
                  <c:v>37002</c:v>
                </c:pt>
                <c:pt idx="29299">
                  <c:v>37003</c:v>
                </c:pt>
                <c:pt idx="29300">
                  <c:v>37004</c:v>
                </c:pt>
                <c:pt idx="29301">
                  <c:v>37005</c:v>
                </c:pt>
                <c:pt idx="29302">
                  <c:v>37006</c:v>
                </c:pt>
                <c:pt idx="29303">
                  <c:v>37007</c:v>
                </c:pt>
                <c:pt idx="29304">
                  <c:v>37008</c:v>
                </c:pt>
                <c:pt idx="29305">
                  <c:v>37009</c:v>
                </c:pt>
                <c:pt idx="29306">
                  <c:v>37010</c:v>
                </c:pt>
                <c:pt idx="29307">
                  <c:v>37011</c:v>
                </c:pt>
                <c:pt idx="29308">
                  <c:v>37012</c:v>
                </c:pt>
                <c:pt idx="29309">
                  <c:v>37013</c:v>
                </c:pt>
                <c:pt idx="29310">
                  <c:v>37014</c:v>
                </c:pt>
                <c:pt idx="29311">
                  <c:v>37015</c:v>
                </c:pt>
                <c:pt idx="29312">
                  <c:v>37016</c:v>
                </c:pt>
                <c:pt idx="29313">
                  <c:v>37017</c:v>
                </c:pt>
                <c:pt idx="29314">
                  <c:v>37018</c:v>
                </c:pt>
                <c:pt idx="29315">
                  <c:v>37019</c:v>
                </c:pt>
                <c:pt idx="29316">
                  <c:v>37020</c:v>
                </c:pt>
                <c:pt idx="29317">
                  <c:v>37021</c:v>
                </c:pt>
                <c:pt idx="29318">
                  <c:v>37022</c:v>
                </c:pt>
                <c:pt idx="29319">
                  <c:v>37023</c:v>
                </c:pt>
                <c:pt idx="29320">
                  <c:v>37024</c:v>
                </c:pt>
                <c:pt idx="29321">
                  <c:v>37025</c:v>
                </c:pt>
                <c:pt idx="29322">
                  <c:v>37026</c:v>
                </c:pt>
                <c:pt idx="29323">
                  <c:v>37027</c:v>
                </c:pt>
                <c:pt idx="29324">
                  <c:v>37028</c:v>
                </c:pt>
                <c:pt idx="29325">
                  <c:v>37029</c:v>
                </c:pt>
                <c:pt idx="29326">
                  <c:v>37030</c:v>
                </c:pt>
                <c:pt idx="29327">
                  <c:v>37031</c:v>
                </c:pt>
                <c:pt idx="29328">
                  <c:v>37032</c:v>
                </c:pt>
                <c:pt idx="29329">
                  <c:v>37033</c:v>
                </c:pt>
                <c:pt idx="29330">
                  <c:v>37034</c:v>
                </c:pt>
                <c:pt idx="29331">
                  <c:v>37035</c:v>
                </c:pt>
                <c:pt idx="29332">
                  <c:v>37036</c:v>
                </c:pt>
                <c:pt idx="29333">
                  <c:v>37037</c:v>
                </c:pt>
                <c:pt idx="29334">
                  <c:v>37038</c:v>
                </c:pt>
                <c:pt idx="29335">
                  <c:v>37039</c:v>
                </c:pt>
                <c:pt idx="29336">
                  <c:v>37040</c:v>
                </c:pt>
                <c:pt idx="29337">
                  <c:v>37041</c:v>
                </c:pt>
                <c:pt idx="29338">
                  <c:v>37042</c:v>
                </c:pt>
                <c:pt idx="29339">
                  <c:v>37043</c:v>
                </c:pt>
                <c:pt idx="29340">
                  <c:v>37044</c:v>
                </c:pt>
                <c:pt idx="29341">
                  <c:v>37045</c:v>
                </c:pt>
                <c:pt idx="29342">
                  <c:v>37046</c:v>
                </c:pt>
                <c:pt idx="29343">
                  <c:v>37047</c:v>
                </c:pt>
                <c:pt idx="29344">
                  <c:v>37048</c:v>
                </c:pt>
                <c:pt idx="29345">
                  <c:v>37049</c:v>
                </c:pt>
                <c:pt idx="29346">
                  <c:v>37050</c:v>
                </c:pt>
                <c:pt idx="29347">
                  <c:v>37051</c:v>
                </c:pt>
                <c:pt idx="29348">
                  <c:v>37052</c:v>
                </c:pt>
                <c:pt idx="29349">
                  <c:v>37053</c:v>
                </c:pt>
                <c:pt idx="29350">
                  <c:v>37054</c:v>
                </c:pt>
                <c:pt idx="29351">
                  <c:v>37055</c:v>
                </c:pt>
                <c:pt idx="29352">
                  <c:v>37056</c:v>
                </c:pt>
                <c:pt idx="29353">
                  <c:v>37057</c:v>
                </c:pt>
                <c:pt idx="29354">
                  <c:v>37058</c:v>
                </c:pt>
                <c:pt idx="29355">
                  <c:v>37059</c:v>
                </c:pt>
                <c:pt idx="29356">
                  <c:v>37060</c:v>
                </c:pt>
                <c:pt idx="29357">
                  <c:v>37061</c:v>
                </c:pt>
                <c:pt idx="29358">
                  <c:v>37062</c:v>
                </c:pt>
                <c:pt idx="29359">
                  <c:v>37063</c:v>
                </c:pt>
                <c:pt idx="29360">
                  <c:v>37064</c:v>
                </c:pt>
                <c:pt idx="29361">
                  <c:v>37065</c:v>
                </c:pt>
                <c:pt idx="29362">
                  <c:v>37066</c:v>
                </c:pt>
                <c:pt idx="29363">
                  <c:v>37067</c:v>
                </c:pt>
                <c:pt idx="29364">
                  <c:v>37068</c:v>
                </c:pt>
                <c:pt idx="29365">
                  <c:v>37069</c:v>
                </c:pt>
                <c:pt idx="29366">
                  <c:v>37070</c:v>
                </c:pt>
                <c:pt idx="29367">
                  <c:v>37071</c:v>
                </c:pt>
                <c:pt idx="29368">
                  <c:v>37072</c:v>
                </c:pt>
                <c:pt idx="29369">
                  <c:v>37073</c:v>
                </c:pt>
                <c:pt idx="29370">
                  <c:v>37074</c:v>
                </c:pt>
                <c:pt idx="29371">
                  <c:v>37075</c:v>
                </c:pt>
                <c:pt idx="29372">
                  <c:v>37076</c:v>
                </c:pt>
                <c:pt idx="29373">
                  <c:v>37077</c:v>
                </c:pt>
                <c:pt idx="29374">
                  <c:v>37078</c:v>
                </c:pt>
                <c:pt idx="29375">
                  <c:v>37079</c:v>
                </c:pt>
                <c:pt idx="29376">
                  <c:v>37080</c:v>
                </c:pt>
                <c:pt idx="29377">
                  <c:v>37081</c:v>
                </c:pt>
                <c:pt idx="29378">
                  <c:v>37082</c:v>
                </c:pt>
                <c:pt idx="29379">
                  <c:v>37083</c:v>
                </c:pt>
                <c:pt idx="29380">
                  <c:v>37084</c:v>
                </c:pt>
                <c:pt idx="29381">
                  <c:v>37085</c:v>
                </c:pt>
                <c:pt idx="29382">
                  <c:v>37086</c:v>
                </c:pt>
                <c:pt idx="29383">
                  <c:v>37087</c:v>
                </c:pt>
                <c:pt idx="29384">
                  <c:v>37088</c:v>
                </c:pt>
                <c:pt idx="29385">
                  <c:v>37089</c:v>
                </c:pt>
                <c:pt idx="29386">
                  <c:v>37090</c:v>
                </c:pt>
                <c:pt idx="29387">
                  <c:v>37091</c:v>
                </c:pt>
                <c:pt idx="29388">
                  <c:v>37092</c:v>
                </c:pt>
                <c:pt idx="29389">
                  <c:v>37093</c:v>
                </c:pt>
                <c:pt idx="29390">
                  <c:v>37094</c:v>
                </c:pt>
                <c:pt idx="29391">
                  <c:v>37095</c:v>
                </c:pt>
                <c:pt idx="29392">
                  <c:v>37096</c:v>
                </c:pt>
                <c:pt idx="29393">
                  <c:v>37097</c:v>
                </c:pt>
                <c:pt idx="29394">
                  <c:v>37098</c:v>
                </c:pt>
                <c:pt idx="29395">
                  <c:v>37099</c:v>
                </c:pt>
                <c:pt idx="29396">
                  <c:v>37100</c:v>
                </c:pt>
                <c:pt idx="29397">
                  <c:v>37101</c:v>
                </c:pt>
                <c:pt idx="29398">
                  <c:v>37102</c:v>
                </c:pt>
                <c:pt idx="29399">
                  <c:v>37103</c:v>
                </c:pt>
                <c:pt idx="29400">
                  <c:v>37104</c:v>
                </c:pt>
                <c:pt idx="29401">
                  <c:v>37105</c:v>
                </c:pt>
                <c:pt idx="29402">
                  <c:v>37106</c:v>
                </c:pt>
                <c:pt idx="29403">
                  <c:v>37107</c:v>
                </c:pt>
                <c:pt idx="29404">
                  <c:v>37108</c:v>
                </c:pt>
                <c:pt idx="29405">
                  <c:v>37109</c:v>
                </c:pt>
                <c:pt idx="29406">
                  <c:v>37110</c:v>
                </c:pt>
                <c:pt idx="29407">
                  <c:v>37111</c:v>
                </c:pt>
                <c:pt idx="29408">
                  <c:v>37112</c:v>
                </c:pt>
                <c:pt idx="29409">
                  <c:v>37113</c:v>
                </c:pt>
                <c:pt idx="29410">
                  <c:v>37114</c:v>
                </c:pt>
                <c:pt idx="29411">
                  <c:v>37115</c:v>
                </c:pt>
                <c:pt idx="29412">
                  <c:v>37116</c:v>
                </c:pt>
                <c:pt idx="29413">
                  <c:v>37117</c:v>
                </c:pt>
                <c:pt idx="29414">
                  <c:v>37118</c:v>
                </c:pt>
                <c:pt idx="29415">
                  <c:v>37119</c:v>
                </c:pt>
                <c:pt idx="29416">
                  <c:v>37120</c:v>
                </c:pt>
                <c:pt idx="29417">
                  <c:v>37121</c:v>
                </c:pt>
                <c:pt idx="29418">
                  <c:v>37122</c:v>
                </c:pt>
                <c:pt idx="29419">
                  <c:v>37123</c:v>
                </c:pt>
                <c:pt idx="29420">
                  <c:v>37124</c:v>
                </c:pt>
                <c:pt idx="29421">
                  <c:v>37125</c:v>
                </c:pt>
                <c:pt idx="29422">
                  <c:v>37126</c:v>
                </c:pt>
                <c:pt idx="29423">
                  <c:v>37127</c:v>
                </c:pt>
                <c:pt idx="29424">
                  <c:v>37128</c:v>
                </c:pt>
                <c:pt idx="29425">
                  <c:v>37129</c:v>
                </c:pt>
                <c:pt idx="29426">
                  <c:v>37130</c:v>
                </c:pt>
                <c:pt idx="29427">
                  <c:v>37131</c:v>
                </c:pt>
                <c:pt idx="29428">
                  <c:v>37132</c:v>
                </c:pt>
                <c:pt idx="29429">
                  <c:v>37133</c:v>
                </c:pt>
                <c:pt idx="29430">
                  <c:v>37134</c:v>
                </c:pt>
                <c:pt idx="29431">
                  <c:v>37135</c:v>
                </c:pt>
                <c:pt idx="29432">
                  <c:v>37136</c:v>
                </c:pt>
                <c:pt idx="29433">
                  <c:v>37137</c:v>
                </c:pt>
                <c:pt idx="29434">
                  <c:v>37138</c:v>
                </c:pt>
                <c:pt idx="29435">
                  <c:v>37139</c:v>
                </c:pt>
                <c:pt idx="29436">
                  <c:v>37140</c:v>
                </c:pt>
                <c:pt idx="29437">
                  <c:v>37141</c:v>
                </c:pt>
                <c:pt idx="29438">
                  <c:v>37142</c:v>
                </c:pt>
                <c:pt idx="29439">
                  <c:v>37143</c:v>
                </c:pt>
                <c:pt idx="29440">
                  <c:v>37144</c:v>
                </c:pt>
                <c:pt idx="29441">
                  <c:v>37145</c:v>
                </c:pt>
                <c:pt idx="29442">
                  <c:v>37146</c:v>
                </c:pt>
                <c:pt idx="29443">
                  <c:v>37147</c:v>
                </c:pt>
                <c:pt idx="29444">
                  <c:v>37148</c:v>
                </c:pt>
                <c:pt idx="29445">
                  <c:v>37149</c:v>
                </c:pt>
                <c:pt idx="29446">
                  <c:v>37150</c:v>
                </c:pt>
                <c:pt idx="29447">
                  <c:v>37151</c:v>
                </c:pt>
                <c:pt idx="29448">
                  <c:v>37152</c:v>
                </c:pt>
                <c:pt idx="29449">
                  <c:v>37153</c:v>
                </c:pt>
                <c:pt idx="29450">
                  <c:v>37154</c:v>
                </c:pt>
                <c:pt idx="29451">
                  <c:v>37155</c:v>
                </c:pt>
                <c:pt idx="29452">
                  <c:v>37156</c:v>
                </c:pt>
                <c:pt idx="29453">
                  <c:v>37157</c:v>
                </c:pt>
                <c:pt idx="29454">
                  <c:v>37158</c:v>
                </c:pt>
                <c:pt idx="29455">
                  <c:v>37159</c:v>
                </c:pt>
                <c:pt idx="29456">
                  <c:v>37160</c:v>
                </c:pt>
                <c:pt idx="29457">
                  <c:v>37161</c:v>
                </c:pt>
                <c:pt idx="29458">
                  <c:v>37162</c:v>
                </c:pt>
                <c:pt idx="29459">
                  <c:v>37163</c:v>
                </c:pt>
                <c:pt idx="29460">
                  <c:v>37164</c:v>
                </c:pt>
                <c:pt idx="29461">
                  <c:v>37165</c:v>
                </c:pt>
                <c:pt idx="29462">
                  <c:v>37166</c:v>
                </c:pt>
                <c:pt idx="29463">
                  <c:v>37167</c:v>
                </c:pt>
                <c:pt idx="29464">
                  <c:v>37168</c:v>
                </c:pt>
                <c:pt idx="29465">
                  <c:v>37169</c:v>
                </c:pt>
                <c:pt idx="29466">
                  <c:v>37170</c:v>
                </c:pt>
                <c:pt idx="29467">
                  <c:v>37171</c:v>
                </c:pt>
                <c:pt idx="29468">
                  <c:v>37172</c:v>
                </c:pt>
                <c:pt idx="29469">
                  <c:v>37173</c:v>
                </c:pt>
                <c:pt idx="29470">
                  <c:v>37174</c:v>
                </c:pt>
                <c:pt idx="29471">
                  <c:v>37175</c:v>
                </c:pt>
                <c:pt idx="29472">
                  <c:v>37176</c:v>
                </c:pt>
                <c:pt idx="29473">
                  <c:v>37177</c:v>
                </c:pt>
                <c:pt idx="29474">
                  <c:v>37178</c:v>
                </c:pt>
                <c:pt idx="29475">
                  <c:v>37179</c:v>
                </c:pt>
                <c:pt idx="29476">
                  <c:v>37180</c:v>
                </c:pt>
                <c:pt idx="29477">
                  <c:v>37181</c:v>
                </c:pt>
                <c:pt idx="29478">
                  <c:v>37182</c:v>
                </c:pt>
                <c:pt idx="29479">
                  <c:v>37183</c:v>
                </c:pt>
                <c:pt idx="29480">
                  <c:v>37184</c:v>
                </c:pt>
                <c:pt idx="29481">
                  <c:v>37185</c:v>
                </c:pt>
                <c:pt idx="29482">
                  <c:v>37186</c:v>
                </c:pt>
                <c:pt idx="29483">
                  <c:v>37187</c:v>
                </c:pt>
                <c:pt idx="29484">
                  <c:v>37188</c:v>
                </c:pt>
                <c:pt idx="29485">
                  <c:v>37189</c:v>
                </c:pt>
                <c:pt idx="29486">
                  <c:v>37190</c:v>
                </c:pt>
                <c:pt idx="29487">
                  <c:v>37191</c:v>
                </c:pt>
                <c:pt idx="29488">
                  <c:v>37192</c:v>
                </c:pt>
                <c:pt idx="29489">
                  <c:v>37193</c:v>
                </c:pt>
                <c:pt idx="29490">
                  <c:v>37194</c:v>
                </c:pt>
                <c:pt idx="29491">
                  <c:v>37195</c:v>
                </c:pt>
                <c:pt idx="29492">
                  <c:v>37196</c:v>
                </c:pt>
                <c:pt idx="29493">
                  <c:v>37197</c:v>
                </c:pt>
                <c:pt idx="29494">
                  <c:v>37198</c:v>
                </c:pt>
                <c:pt idx="29495">
                  <c:v>37199</c:v>
                </c:pt>
                <c:pt idx="29496">
                  <c:v>37200</c:v>
                </c:pt>
                <c:pt idx="29497">
                  <c:v>37201</c:v>
                </c:pt>
                <c:pt idx="29498">
                  <c:v>37202</c:v>
                </c:pt>
                <c:pt idx="29499">
                  <c:v>37203</c:v>
                </c:pt>
                <c:pt idx="29500">
                  <c:v>37204</c:v>
                </c:pt>
                <c:pt idx="29501">
                  <c:v>37205</c:v>
                </c:pt>
                <c:pt idx="29502">
                  <c:v>37206</c:v>
                </c:pt>
                <c:pt idx="29503">
                  <c:v>37207</c:v>
                </c:pt>
                <c:pt idx="29504">
                  <c:v>37208</c:v>
                </c:pt>
                <c:pt idx="29505">
                  <c:v>37209</c:v>
                </c:pt>
                <c:pt idx="29506">
                  <c:v>37210</c:v>
                </c:pt>
                <c:pt idx="29507">
                  <c:v>37211</c:v>
                </c:pt>
                <c:pt idx="29508">
                  <c:v>37212</c:v>
                </c:pt>
                <c:pt idx="29509">
                  <c:v>37213</c:v>
                </c:pt>
                <c:pt idx="29510">
                  <c:v>37214</c:v>
                </c:pt>
                <c:pt idx="29511">
                  <c:v>37215</c:v>
                </c:pt>
                <c:pt idx="29512">
                  <c:v>37216</c:v>
                </c:pt>
                <c:pt idx="29513">
                  <c:v>37217</c:v>
                </c:pt>
                <c:pt idx="29514">
                  <c:v>37218</c:v>
                </c:pt>
                <c:pt idx="29515">
                  <c:v>37219</c:v>
                </c:pt>
                <c:pt idx="29516">
                  <c:v>37220</c:v>
                </c:pt>
                <c:pt idx="29517">
                  <c:v>37221</c:v>
                </c:pt>
                <c:pt idx="29518">
                  <c:v>37222</c:v>
                </c:pt>
                <c:pt idx="29519">
                  <c:v>37223</c:v>
                </c:pt>
                <c:pt idx="29520">
                  <c:v>37224</c:v>
                </c:pt>
                <c:pt idx="29521">
                  <c:v>37225</c:v>
                </c:pt>
                <c:pt idx="29522">
                  <c:v>37226</c:v>
                </c:pt>
                <c:pt idx="29523">
                  <c:v>37227</c:v>
                </c:pt>
                <c:pt idx="29524">
                  <c:v>37228</c:v>
                </c:pt>
                <c:pt idx="29525">
                  <c:v>37229</c:v>
                </c:pt>
                <c:pt idx="29526">
                  <c:v>37230</c:v>
                </c:pt>
                <c:pt idx="29527">
                  <c:v>37231</c:v>
                </c:pt>
                <c:pt idx="29528">
                  <c:v>37232</c:v>
                </c:pt>
                <c:pt idx="29529">
                  <c:v>37233</c:v>
                </c:pt>
                <c:pt idx="29530">
                  <c:v>37234</c:v>
                </c:pt>
                <c:pt idx="29531">
                  <c:v>37235</c:v>
                </c:pt>
                <c:pt idx="29532">
                  <c:v>37236</c:v>
                </c:pt>
                <c:pt idx="29533">
                  <c:v>37237</c:v>
                </c:pt>
                <c:pt idx="29534">
                  <c:v>37238</c:v>
                </c:pt>
                <c:pt idx="29535">
                  <c:v>37239</c:v>
                </c:pt>
                <c:pt idx="29536">
                  <c:v>37240</c:v>
                </c:pt>
                <c:pt idx="29537">
                  <c:v>37241</c:v>
                </c:pt>
                <c:pt idx="29538">
                  <c:v>37242</c:v>
                </c:pt>
                <c:pt idx="29539">
                  <c:v>37243</c:v>
                </c:pt>
                <c:pt idx="29540">
                  <c:v>37244</c:v>
                </c:pt>
                <c:pt idx="29541">
                  <c:v>37245</c:v>
                </c:pt>
                <c:pt idx="29542">
                  <c:v>37246</c:v>
                </c:pt>
                <c:pt idx="29543">
                  <c:v>37247</c:v>
                </c:pt>
                <c:pt idx="29544">
                  <c:v>37248</c:v>
                </c:pt>
                <c:pt idx="29545">
                  <c:v>37249</c:v>
                </c:pt>
                <c:pt idx="29546">
                  <c:v>37250</c:v>
                </c:pt>
                <c:pt idx="29547">
                  <c:v>37251</c:v>
                </c:pt>
                <c:pt idx="29548">
                  <c:v>37252</c:v>
                </c:pt>
                <c:pt idx="29549">
                  <c:v>37253</c:v>
                </c:pt>
                <c:pt idx="29550">
                  <c:v>37254</c:v>
                </c:pt>
                <c:pt idx="29551">
                  <c:v>37255</c:v>
                </c:pt>
                <c:pt idx="29552">
                  <c:v>37256</c:v>
                </c:pt>
                <c:pt idx="29553">
                  <c:v>37257</c:v>
                </c:pt>
                <c:pt idx="29554">
                  <c:v>37258</c:v>
                </c:pt>
                <c:pt idx="29555">
                  <c:v>37259</c:v>
                </c:pt>
                <c:pt idx="29556">
                  <c:v>37260</c:v>
                </c:pt>
                <c:pt idx="29557">
                  <c:v>37261</c:v>
                </c:pt>
                <c:pt idx="29558">
                  <c:v>37262</c:v>
                </c:pt>
                <c:pt idx="29559">
                  <c:v>37263</c:v>
                </c:pt>
                <c:pt idx="29560">
                  <c:v>37264</c:v>
                </c:pt>
                <c:pt idx="29561">
                  <c:v>37265</c:v>
                </c:pt>
                <c:pt idx="29562">
                  <c:v>37266</c:v>
                </c:pt>
                <c:pt idx="29563">
                  <c:v>37267</c:v>
                </c:pt>
                <c:pt idx="29564">
                  <c:v>37268</c:v>
                </c:pt>
                <c:pt idx="29565">
                  <c:v>37269</c:v>
                </c:pt>
                <c:pt idx="29566">
                  <c:v>37270</c:v>
                </c:pt>
                <c:pt idx="29567">
                  <c:v>37271</c:v>
                </c:pt>
                <c:pt idx="29568">
                  <c:v>37272</c:v>
                </c:pt>
                <c:pt idx="29569">
                  <c:v>37273</c:v>
                </c:pt>
                <c:pt idx="29570">
                  <c:v>37274</c:v>
                </c:pt>
                <c:pt idx="29571">
                  <c:v>37275</c:v>
                </c:pt>
                <c:pt idx="29572">
                  <c:v>37276</c:v>
                </c:pt>
                <c:pt idx="29573">
                  <c:v>37277</c:v>
                </c:pt>
                <c:pt idx="29574">
                  <c:v>37278</c:v>
                </c:pt>
                <c:pt idx="29575">
                  <c:v>37279</c:v>
                </c:pt>
                <c:pt idx="29576">
                  <c:v>37280</c:v>
                </c:pt>
                <c:pt idx="29577">
                  <c:v>37281</c:v>
                </c:pt>
                <c:pt idx="29578">
                  <c:v>37282</c:v>
                </c:pt>
                <c:pt idx="29579">
                  <c:v>37283</c:v>
                </c:pt>
                <c:pt idx="29580">
                  <c:v>37284</c:v>
                </c:pt>
                <c:pt idx="29581">
                  <c:v>37285</c:v>
                </c:pt>
                <c:pt idx="29582">
                  <c:v>37286</c:v>
                </c:pt>
                <c:pt idx="29583">
                  <c:v>37287</c:v>
                </c:pt>
                <c:pt idx="29584">
                  <c:v>37288</c:v>
                </c:pt>
                <c:pt idx="29585">
                  <c:v>37289</c:v>
                </c:pt>
                <c:pt idx="29586">
                  <c:v>37290</c:v>
                </c:pt>
                <c:pt idx="29587">
                  <c:v>37291</c:v>
                </c:pt>
                <c:pt idx="29588">
                  <c:v>37292</c:v>
                </c:pt>
                <c:pt idx="29589">
                  <c:v>37293</c:v>
                </c:pt>
                <c:pt idx="29590">
                  <c:v>37294</c:v>
                </c:pt>
                <c:pt idx="29591">
                  <c:v>37295</c:v>
                </c:pt>
                <c:pt idx="29592">
                  <c:v>37296</c:v>
                </c:pt>
                <c:pt idx="29593">
                  <c:v>37297</c:v>
                </c:pt>
                <c:pt idx="29594">
                  <c:v>37298</c:v>
                </c:pt>
                <c:pt idx="29595">
                  <c:v>37299</c:v>
                </c:pt>
                <c:pt idx="29596">
                  <c:v>37300</c:v>
                </c:pt>
                <c:pt idx="29597">
                  <c:v>37301</c:v>
                </c:pt>
                <c:pt idx="29598">
                  <c:v>37302</c:v>
                </c:pt>
                <c:pt idx="29599">
                  <c:v>37303</c:v>
                </c:pt>
                <c:pt idx="29600">
                  <c:v>37304</c:v>
                </c:pt>
                <c:pt idx="29601">
                  <c:v>37305</c:v>
                </c:pt>
                <c:pt idx="29602">
                  <c:v>37306</c:v>
                </c:pt>
                <c:pt idx="29603">
                  <c:v>37307</c:v>
                </c:pt>
                <c:pt idx="29604">
                  <c:v>37308</c:v>
                </c:pt>
                <c:pt idx="29605">
                  <c:v>37309</c:v>
                </c:pt>
                <c:pt idx="29606">
                  <c:v>37310</c:v>
                </c:pt>
                <c:pt idx="29607">
                  <c:v>37311</c:v>
                </c:pt>
                <c:pt idx="29608">
                  <c:v>37312</c:v>
                </c:pt>
                <c:pt idx="29609">
                  <c:v>37313</c:v>
                </c:pt>
                <c:pt idx="29610">
                  <c:v>37314</c:v>
                </c:pt>
                <c:pt idx="29611">
                  <c:v>37315</c:v>
                </c:pt>
                <c:pt idx="29612">
                  <c:v>37316</c:v>
                </c:pt>
                <c:pt idx="29613">
                  <c:v>37317</c:v>
                </c:pt>
                <c:pt idx="29614">
                  <c:v>37318</c:v>
                </c:pt>
                <c:pt idx="29615">
                  <c:v>37319</c:v>
                </c:pt>
                <c:pt idx="29616">
                  <c:v>37320</c:v>
                </c:pt>
                <c:pt idx="29617">
                  <c:v>37321</c:v>
                </c:pt>
                <c:pt idx="29618">
                  <c:v>37322</c:v>
                </c:pt>
                <c:pt idx="29619">
                  <c:v>37323</c:v>
                </c:pt>
                <c:pt idx="29620">
                  <c:v>37324</c:v>
                </c:pt>
                <c:pt idx="29621">
                  <c:v>37325</c:v>
                </c:pt>
                <c:pt idx="29622">
                  <c:v>37326</c:v>
                </c:pt>
                <c:pt idx="29623">
                  <c:v>37327</c:v>
                </c:pt>
                <c:pt idx="29624">
                  <c:v>37328</c:v>
                </c:pt>
                <c:pt idx="29625">
                  <c:v>37329</c:v>
                </c:pt>
                <c:pt idx="29626">
                  <c:v>37330</c:v>
                </c:pt>
                <c:pt idx="29627">
                  <c:v>37331</c:v>
                </c:pt>
                <c:pt idx="29628">
                  <c:v>37332</c:v>
                </c:pt>
                <c:pt idx="29629">
                  <c:v>37333</c:v>
                </c:pt>
                <c:pt idx="29630">
                  <c:v>37334</c:v>
                </c:pt>
                <c:pt idx="29631">
                  <c:v>37335</c:v>
                </c:pt>
                <c:pt idx="29632">
                  <c:v>37336</c:v>
                </c:pt>
                <c:pt idx="29633">
                  <c:v>37337</c:v>
                </c:pt>
                <c:pt idx="29634">
                  <c:v>37338</c:v>
                </c:pt>
                <c:pt idx="29635">
                  <c:v>37339</c:v>
                </c:pt>
                <c:pt idx="29636">
                  <c:v>37340</c:v>
                </c:pt>
                <c:pt idx="29637">
                  <c:v>37341</c:v>
                </c:pt>
                <c:pt idx="29638">
                  <c:v>37342</c:v>
                </c:pt>
                <c:pt idx="29639">
                  <c:v>37343</c:v>
                </c:pt>
                <c:pt idx="29640">
                  <c:v>37344</c:v>
                </c:pt>
                <c:pt idx="29641">
                  <c:v>37345</c:v>
                </c:pt>
                <c:pt idx="29642">
                  <c:v>37346</c:v>
                </c:pt>
                <c:pt idx="29643">
                  <c:v>37347</c:v>
                </c:pt>
                <c:pt idx="29644">
                  <c:v>37348</c:v>
                </c:pt>
                <c:pt idx="29645">
                  <c:v>37349</c:v>
                </c:pt>
                <c:pt idx="29646">
                  <c:v>37350</c:v>
                </c:pt>
                <c:pt idx="29647">
                  <c:v>37351</c:v>
                </c:pt>
                <c:pt idx="29648">
                  <c:v>37352</c:v>
                </c:pt>
                <c:pt idx="29649">
                  <c:v>37353</c:v>
                </c:pt>
                <c:pt idx="29650">
                  <c:v>37354</c:v>
                </c:pt>
                <c:pt idx="29651">
                  <c:v>37355</c:v>
                </c:pt>
                <c:pt idx="29652">
                  <c:v>37356</c:v>
                </c:pt>
                <c:pt idx="29653">
                  <c:v>37357</c:v>
                </c:pt>
                <c:pt idx="29654">
                  <c:v>37358</c:v>
                </c:pt>
                <c:pt idx="29655">
                  <c:v>37359</c:v>
                </c:pt>
                <c:pt idx="29656">
                  <c:v>37360</c:v>
                </c:pt>
                <c:pt idx="29657">
                  <c:v>37361</c:v>
                </c:pt>
                <c:pt idx="29658">
                  <c:v>37362</c:v>
                </c:pt>
                <c:pt idx="29659">
                  <c:v>37363</c:v>
                </c:pt>
                <c:pt idx="29660">
                  <c:v>37364</c:v>
                </c:pt>
                <c:pt idx="29661">
                  <c:v>37365</c:v>
                </c:pt>
                <c:pt idx="29662">
                  <c:v>37366</c:v>
                </c:pt>
                <c:pt idx="29663">
                  <c:v>37367</c:v>
                </c:pt>
                <c:pt idx="29664">
                  <c:v>37368</c:v>
                </c:pt>
                <c:pt idx="29665">
                  <c:v>37369</c:v>
                </c:pt>
                <c:pt idx="29666">
                  <c:v>37370</c:v>
                </c:pt>
                <c:pt idx="29667">
                  <c:v>37371</c:v>
                </c:pt>
                <c:pt idx="29668">
                  <c:v>37372</c:v>
                </c:pt>
                <c:pt idx="29669">
                  <c:v>37373</c:v>
                </c:pt>
                <c:pt idx="29670">
                  <c:v>37374</c:v>
                </c:pt>
                <c:pt idx="29671">
                  <c:v>37375</c:v>
                </c:pt>
                <c:pt idx="29672">
                  <c:v>37376</c:v>
                </c:pt>
                <c:pt idx="29673">
                  <c:v>37377</c:v>
                </c:pt>
                <c:pt idx="29674">
                  <c:v>37378</c:v>
                </c:pt>
                <c:pt idx="29675">
                  <c:v>37379</c:v>
                </c:pt>
                <c:pt idx="29676">
                  <c:v>37380</c:v>
                </c:pt>
                <c:pt idx="29677">
                  <c:v>37381</c:v>
                </c:pt>
                <c:pt idx="29678">
                  <c:v>37382</c:v>
                </c:pt>
                <c:pt idx="29679">
                  <c:v>37383</c:v>
                </c:pt>
                <c:pt idx="29680">
                  <c:v>37384</c:v>
                </c:pt>
                <c:pt idx="29681">
                  <c:v>37385</c:v>
                </c:pt>
                <c:pt idx="29682">
                  <c:v>37386</c:v>
                </c:pt>
                <c:pt idx="29683">
                  <c:v>37387</c:v>
                </c:pt>
                <c:pt idx="29684">
                  <c:v>37388</c:v>
                </c:pt>
                <c:pt idx="29685">
                  <c:v>37389</c:v>
                </c:pt>
                <c:pt idx="29686">
                  <c:v>37390</c:v>
                </c:pt>
                <c:pt idx="29687">
                  <c:v>37391</c:v>
                </c:pt>
                <c:pt idx="29688">
                  <c:v>37392</c:v>
                </c:pt>
                <c:pt idx="29689">
                  <c:v>37393</c:v>
                </c:pt>
                <c:pt idx="29690">
                  <c:v>37394</c:v>
                </c:pt>
                <c:pt idx="29691">
                  <c:v>37395</c:v>
                </c:pt>
                <c:pt idx="29692">
                  <c:v>37396</c:v>
                </c:pt>
                <c:pt idx="29693">
                  <c:v>37397</c:v>
                </c:pt>
                <c:pt idx="29694">
                  <c:v>37398</c:v>
                </c:pt>
                <c:pt idx="29695">
                  <c:v>37399</c:v>
                </c:pt>
                <c:pt idx="29696">
                  <c:v>37400</c:v>
                </c:pt>
                <c:pt idx="29697">
                  <c:v>37401</c:v>
                </c:pt>
                <c:pt idx="29698">
                  <c:v>37402</c:v>
                </c:pt>
                <c:pt idx="29699">
                  <c:v>37403</c:v>
                </c:pt>
                <c:pt idx="29700">
                  <c:v>37404</c:v>
                </c:pt>
                <c:pt idx="29701">
                  <c:v>37405</c:v>
                </c:pt>
                <c:pt idx="29702">
                  <c:v>37406</c:v>
                </c:pt>
                <c:pt idx="29703">
                  <c:v>37407</c:v>
                </c:pt>
                <c:pt idx="29704">
                  <c:v>37408</c:v>
                </c:pt>
                <c:pt idx="29705">
                  <c:v>37409</c:v>
                </c:pt>
                <c:pt idx="29706">
                  <c:v>37410</c:v>
                </c:pt>
                <c:pt idx="29707">
                  <c:v>37411</c:v>
                </c:pt>
                <c:pt idx="29708">
                  <c:v>37412</c:v>
                </c:pt>
                <c:pt idx="29709">
                  <c:v>37413</c:v>
                </c:pt>
                <c:pt idx="29710">
                  <c:v>37414</c:v>
                </c:pt>
                <c:pt idx="29711">
                  <c:v>37415</c:v>
                </c:pt>
                <c:pt idx="29712">
                  <c:v>37416</c:v>
                </c:pt>
                <c:pt idx="29713">
                  <c:v>37417</c:v>
                </c:pt>
                <c:pt idx="29714">
                  <c:v>37418</c:v>
                </c:pt>
                <c:pt idx="29715">
                  <c:v>37419</c:v>
                </c:pt>
                <c:pt idx="29716">
                  <c:v>37420</c:v>
                </c:pt>
                <c:pt idx="29717">
                  <c:v>37421</c:v>
                </c:pt>
                <c:pt idx="29718">
                  <c:v>37422</c:v>
                </c:pt>
                <c:pt idx="29719">
                  <c:v>37423</c:v>
                </c:pt>
                <c:pt idx="29720">
                  <c:v>37424</c:v>
                </c:pt>
                <c:pt idx="29721">
                  <c:v>37425</c:v>
                </c:pt>
                <c:pt idx="29722">
                  <c:v>37426</c:v>
                </c:pt>
                <c:pt idx="29723">
                  <c:v>37427</c:v>
                </c:pt>
                <c:pt idx="29724">
                  <c:v>37428</c:v>
                </c:pt>
                <c:pt idx="29725">
                  <c:v>37429</c:v>
                </c:pt>
                <c:pt idx="29726">
                  <c:v>37430</c:v>
                </c:pt>
                <c:pt idx="29727">
                  <c:v>37431</c:v>
                </c:pt>
                <c:pt idx="29728">
                  <c:v>37432</c:v>
                </c:pt>
                <c:pt idx="29729">
                  <c:v>37433</c:v>
                </c:pt>
                <c:pt idx="29730">
                  <c:v>37434</c:v>
                </c:pt>
                <c:pt idx="29731">
                  <c:v>37435</c:v>
                </c:pt>
                <c:pt idx="29732">
                  <c:v>37436</c:v>
                </c:pt>
                <c:pt idx="29733">
                  <c:v>37437</c:v>
                </c:pt>
                <c:pt idx="29734">
                  <c:v>37438</c:v>
                </c:pt>
                <c:pt idx="29735">
                  <c:v>37439</c:v>
                </c:pt>
                <c:pt idx="29736">
                  <c:v>37440</c:v>
                </c:pt>
                <c:pt idx="29737">
                  <c:v>37441</c:v>
                </c:pt>
                <c:pt idx="29738">
                  <c:v>37442</c:v>
                </c:pt>
                <c:pt idx="29739">
                  <c:v>37443</c:v>
                </c:pt>
                <c:pt idx="29740">
                  <c:v>37444</c:v>
                </c:pt>
                <c:pt idx="29741">
                  <c:v>37445</c:v>
                </c:pt>
                <c:pt idx="29742">
                  <c:v>37446</c:v>
                </c:pt>
                <c:pt idx="29743">
                  <c:v>37447</c:v>
                </c:pt>
                <c:pt idx="29744">
                  <c:v>37448</c:v>
                </c:pt>
                <c:pt idx="29745">
                  <c:v>37449</c:v>
                </c:pt>
                <c:pt idx="29746">
                  <c:v>37450</c:v>
                </c:pt>
                <c:pt idx="29747">
                  <c:v>37451</c:v>
                </c:pt>
                <c:pt idx="29748">
                  <c:v>37452</c:v>
                </c:pt>
                <c:pt idx="29749">
                  <c:v>37453</c:v>
                </c:pt>
                <c:pt idx="29750">
                  <c:v>37454</c:v>
                </c:pt>
                <c:pt idx="29751">
                  <c:v>37455</c:v>
                </c:pt>
                <c:pt idx="29752">
                  <c:v>37456</c:v>
                </c:pt>
                <c:pt idx="29753">
                  <c:v>37457</c:v>
                </c:pt>
                <c:pt idx="29754">
                  <c:v>37458</c:v>
                </c:pt>
                <c:pt idx="29755">
                  <c:v>37459</c:v>
                </c:pt>
                <c:pt idx="29756">
                  <c:v>37460</c:v>
                </c:pt>
                <c:pt idx="29757">
                  <c:v>37461</c:v>
                </c:pt>
                <c:pt idx="29758">
                  <c:v>37462</c:v>
                </c:pt>
                <c:pt idx="29759">
                  <c:v>37463</c:v>
                </c:pt>
                <c:pt idx="29760">
                  <c:v>37464</c:v>
                </c:pt>
                <c:pt idx="29761">
                  <c:v>37465</c:v>
                </c:pt>
                <c:pt idx="29762">
                  <c:v>37466</c:v>
                </c:pt>
                <c:pt idx="29763">
                  <c:v>37467</c:v>
                </c:pt>
                <c:pt idx="29764">
                  <c:v>37468</c:v>
                </c:pt>
                <c:pt idx="29765">
                  <c:v>37469</c:v>
                </c:pt>
                <c:pt idx="29766">
                  <c:v>37470</c:v>
                </c:pt>
                <c:pt idx="29767">
                  <c:v>37471</c:v>
                </c:pt>
                <c:pt idx="29768">
                  <c:v>37472</c:v>
                </c:pt>
                <c:pt idx="29769">
                  <c:v>37473</c:v>
                </c:pt>
                <c:pt idx="29770">
                  <c:v>37474</c:v>
                </c:pt>
                <c:pt idx="29771">
                  <c:v>37475</c:v>
                </c:pt>
                <c:pt idx="29772">
                  <c:v>37476</c:v>
                </c:pt>
                <c:pt idx="29773">
                  <c:v>37477</c:v>
                </c:pt>
                <c:pt idx="29774">
                  <c:v>37478</c:v>
                </c:pt>
                <c:pt idx="29775">
                  <c:v>37479</c:v>
                </c:pt>
                <c:pt idx="29776">
                  <c:v>37480</c:v>
                </c:pt>
                <c:pt idx="29777">
                  <c:v>37481</c:v>
                </c:pt>
                <c:pt idx="29778">
                  <c:v>37482</c:v>
                </c:pt>
                <c:pt idx="29779">
                  <c:v>37483</c:v>
                </c:pt>
                <c:pt idx="29780">
                  <c:v>37484</c:v>
                </c:pt>
                <c:pt idx="29781">
                  <c:v>37485</c:v>
                </c:pt>
                <c:pt idx="29782">
                  <c:v>37486</c:v>
                </c:pt>
                <c:pt idx="29783">
                  <c:v>37487</c:v>
                </c:pt>
                <c:pt idx="29784">
                  <c:v>37488</c:v>
                </c:pt>
                <c:pt idx="29785">
                  <c:v>37489</c:v>
                </c:pt>
                <c:pt idx="29786">
                  <c:v>37490</c:v>
                </c:pt>
                <c:pt idx="29787">
                  <c:v>37491</c:v>
                </c:pt>
                <c:pt idx="29788">
                  <c:v>37492</c:v>
                </c:pt>
                <c:pt idx="29789">
                  <c:v>37493</c:v>
                </c:pt>
                <c:pt idx="29790">
                  <c:v>37494</c:v>
                </c:pt>
                <c:pt idx="29791">
                  <c:v>37495</c:v>
                </c:pt>
                <c:pt idx="29792">
                  <c:v>37496</c:v>
                </c:pt>
                <c:pt idx="29793">
                  <c:v>37497</c:v>
                </c:pt>
                <c:pt idx="29794">
                  <c:v>37498</c:v>
                </c:pt>
                <c:pt idx="29795">
                  <c:v>37499</c:v>
                </c:pt>
                <c:pt idx="29796">
                  <c:v>37500</c:v>
                </c:pt>
                <c:pt idx="29797">
                  <c:v>37501</c:v>
                </c:pt>
                <c:pt idx="29798">
                  <c:v>37502</c:v>
                </c:pt>
                <c:pt idx="29799">
                  <c:v>37503</c:v>
                </c:pt>
                <c:pt idx="29800">
                  <c:v>37504</c:v>
                </c:pt>
                <c:pt idx="29801">
                  <c:v>37505</c:v>
                </c:pt>
                <c:pt idx="29802">
                  <c:v>37506</c:v>
                </c:pt>
                <c:pt idx="29803">
                  <c:v>37507</c:v>
                </c:pt>
                <c:pt idx="29804">
                  <c:v>37508</c:v>
                </c:pt>
                <c:pt idx="29805">
                  <c:v>37509</c:v>
                </c:pt>
                <c:pt idx="29806">
                  <c:v>37510</c:v>
                </c:pt>
                <c:pt idx="29807">
                  <c:v>37511</c:v>
                </c:pt>
                <c:pt idx="29808">
                  <c:v>37512</c:v>
                </c:pt>
                <c:pt idx="29809">
                  <c:v>37513</c:v>
                </c:pt>
                <c:pt idx="29810">
                  <c:v>37514</c:v>
                </c:pt>
                <c:pt idx="29811">
                  <c:v>37515</c:v>
                </c:pt>
                <c:pt idx="29812">
                  <c:v>37516</c:v>
                </c:pt>
                <c:pt idx="29813">
                  <c:v>37517</c:v>
                </c:pt>
                <c:pt idx="29814">
                  <c:v>37518</c:v>
                </c:pt>
                <c:pt idx="29815">
                  <c:v>37519</c:v>
                </c:pt>
                <c:pt idx="29816">
                  <c:v>37520</c:v>
                </c:pt>
                <c:pt idx="29817">
                  <c:v>37521</c:v>
                </c:pt>
                <c:pt idx="29818">
                  <c:v>37522</c:v>
                </c:pt>
                <c:pt idx="29819">
                  <c:v>37523</c:v>
                </c:pt>
                <c:pt idx="29820">
                  <c:v>37524</c:v>
                </c:pt>
                <c:pt idx="29821">
                  <c:v>37525</c:v>
                </c:pt>
                <c:pt idx="29822">
                  <c:v>37526</c:v>
                </c:pt>
                <c:pt idx="29823">
                  <c:v>37527</c:v>
                </c:pt>
                <c:pt idx="29824">
                  <c:v>37528</c:v>
                </c:pt>
                <c:pt idx="29825">
                  <c:v>37529</c:v>
                </c:pt>
                <c:pt idx="29826">
                  <c:v>37530</c:v>
                </c:pt>
                <c:pt idx="29827">
                  <c:v>37531</c:v>
                </c:pt>
                <c:pt idx="29828">
                  <c:v>37532</c:v>
                </c:pt>
                <c:pt idx="29829">
                  <c:v>37533</c:v>
                </c:pt>
                <c:pt idx="29830">
                  <c:v>37534</c:v>
                </c:pt>
                <c:pt idx="29831">
                  <c:v>37535</c:v>
                </c:pt>
                <c:pt idx="29832">
                  <c:v>37536</c:v>
                </c:pt>
                <c:pt idx="29833">
                  <c:v>37537</c:v>
                </c:pt>
                <c:pt idx="29834">
                  <c:v>37538</c:v>
                </c:pt>
                <c:pt idx="29835">
                  <c:v>37539</c:v>
                </c:pt>
                <c:pt idx="29836">
                  <c:v>37540</c:v>
                </c:pt>
                <c:pt idx="29837">
                  <c:v>37541</c:v>
                </c:pt>
                <c:pt idx="29838">
                  <c:v>37542</c:v>
                </c:pt>
                <c:pt idx="29839">
                  <c:v>37543</c:v>
                </c:pt>
                <c:pt idx="29840">
                  <c:v>37544</c:v>
                </c:pt>
                <c:pt idx="29841">
                  <c:v>37545</c:v>
                </c:pt>
                <c:pt idx="29842">
                  <c:v>37546</c:v>
                </c:pt>
                <c:pt idx="29843">
                  <c:v>37547</c:v>
                </c:pt>
                <c:pt idx="29844">
                  <c:v>37548</c:v>
                </c:pt>
                <c:pt idx="29845">
                  <c:v>37549</c:v>
                </c:pt>
                <c:pt idx="29846">
                  <c:v>37550</c:v>
                </c:pt>
                <c:pt idx="29847">
                  <c:v>37551</c:v>
                </c:pt>
                <c:pt idx="29848">
                  <c:v>37552</c:v>
                </c:pt>
                <c:pt idx="29849">
                  <c:v>37553</c:v>
                </c:pt>
                <c:pt idx="29850">
                  <c:v>37554</c:v>
                </c:pt>
                <c:pt idx="29851">
                  <c:v>37555</c:v>
                </c:pt>
                <c:pt idx="29852">
                  <c:v>37556</c:v>
                </c:pt>
                <c:pt idx="29853">
                  <c:v>37557</c:v>
                </c:pt>
                <c:pt idx="29854">
                  <c:v>37558</c:v>
                </c:pt>
                <c:pt idx="29855">
                  <c:v>37559</c:v>
                </c:pt>
                <c:pt idx="29856">
                  <c:v>37560</c:v>
                </c:pt>
                <c:pt idx="29857">
                  <c:v>37561</c:v>
                </c:pt>
                <c:pt idx="29858">
                  <c:v>37562</c:v>
                </c:pt>
                <c:pt idx="29859">
                  <c:v>37563</c:v>
                </c:pt>
                <c:pt idx="29860">
                  <c:v>37564</c:v>
                </c:pt>
                <c:pt idx="29861">
                  <c:v>37565</c:v>
                </c:pt>
                <c:pt idx="29862">
                  <c:v>37566</c:v>
                </c:pt>
                <c:pt idx="29863">
                  <c:v>37567</c:v>
                </c:pt>
                <c:pt idx="29864">
                  <c:v>37568</c:v>
                </c:pt>
                <c:pt idx="29865">
                  <c:v>37569</c:v>
                </c:pt>
                <c:pt idx="29866">
                  <c:v>37570</c:v>
                </c:pt>
                <c:pt idx="29867">
                  <c:v>37571</c:v>
                </c:pt>
                <c:pt idx="29868">
                  <c:v>37572</c:v>
                </c:pt>
                <c:pt idx="29869">
                  <c:v>37573</c:v>
                </c:pt>
                <c:pt idx="29870">
                  <c:v>37574</c:v>
                </c:pt>
                <c:pt idx="29871">
                  <c:v>37575</c:v>
                </c:pt>
                <c:pt idx="29872">
                  <c:v>37576</c:v>
                </c:pt>
                <c:pt idx="29873">
                  <c:v>37577</c:v>
                </c:pt>
                <c:pt idx="29874">
                  <c:v>37578</c:v>
                </c:pt>
                <c:pt idx="29875">
                  <c:v>37579</c:v>
                </c:pt>
                <c:pt idx="29876">
                  <c:v>37580</c:v>
                </c:pt>
                <c:pt idx="29877">
                  <c:v>37581</c:v>
                </c:pt>
                <c:pt idx="29878">
                  <c:v>37582</c:v>
                </c:pt>
                <c:pt idx="29879">
                  <c:v>37583</c:v>
                </c:pt>
                <c:pt idx="29880">
                  <c:v>37584</c:v>
                </c:pt>
                <c:pt idx="29881">
                  <c:v>37585</c:v>
                </c:pt>
                <c:pt idx="29882">
                  <c:v>37586</c:v>
                </c:pt>
                <c:pt idx="29883">
                  <c:v>37587</c:v>
                </c:pt>
                <c:pt idx="29884">
                  <c:v>37588</c:v>
                </c:pt>
                <c:pt idx="29885">
                  <c:v>37589</c:v>
                </c:pt>
                <c:pt idx="29886">
                  <c:v>37590</c:v>
                </c:pt>
                <c:pt idx="29887">
                  <c:v>37591</c:v>
                </c:pt>
                <c:pt idx="29888">
                  <c:v>37592</c:v>
                </c:pt>
                <c:pt idx="29889">
                  <c:v>37593</c:v>
                </c:pt>
                <c:pt idx="29890">
                  <c:v>37594</c:v>
                </c:pt>
                <c:pt idx="29891">
                  <c:v>37595</c:v>
                </c:pt>
                <c:pt idx="29892">
                  <c:v>37596</c:v>
                </c:pt>
                <c:pt idx="29893">
                  <c:v>37597</c:v>
                </c:pt>
                <c:pt idx="29894">
                  <c:v>37598</c:v>
                </c:pt>
                <c:pt idx="29895">
                  <c:v>37599</c:v>
                </c:pt>
                <c:pt idx="29896">
                  <c:v>37600</c:v>
                </c:pt>
                <c:pt idx="29897">
                  <c:v>37601</c:v>
                </c:pt>
                <c:pt idx="29898">
                  <c:v>37602</c:v>
                </c:pt>
                <c:pt idx="29899">
                  <c:v>37603</c:v>
                </c:pt>
                <c:pt idx="29900">
                  <c:v>37604</c:v>
                </c:pt>
                <c:pt idx="29901">
                  <c:v>37605</c:v>
                </c:pt>
                <c:pt idx="29902">
                  <c:v>37606</c:v>
                </c:pt>
                <c:pt idx="29903">
                  <c:v>37607</c:v>
                </c:pt>
                <c:pt idx="29904">
                  <c:v>37608</c:v>
                </c:pt>
                <c:pt idx="29905">
                  <c:v>37609</c:v>
                </c:pt>
                <c:pt idx="29906">
                  <c:v>37610</c:v>
                </c:pt>
                <c:pt idx="29907">
                  <c:v>37611</c:v>
                </c:pt>
                <c:pt idx="29908">
                  <c:v>37612</c:v>
                </c:pt>
                <c:pt idx="29909">
                  <c:v>37613</c:v>
                </c:pt>
                <c:pt idx="29910">
                  <c:v>37614</c:v>
                </c:pt>
                <c:pt idx="29911">
                  <c:v>37615</c:v>
                </c:pt>
                <c:pt idx="29912">
                  <c:v>37616</c:v>
                </c:pt>
                <c:pt idx="29913">
                  <c:v>37617</c:v>
                </c:pt>
                <c:pt idx="29914">
                  <c:v>37618</c:v>
                </c:pt>
                <c:pt idx="29915">
                  <c:v>37619</c:v>
                </c:pt>
                <c:pt idx="29916">
                  <c:v>37620</c:v>
                </c:pt>
                <c:pt idx="29917">
                  <c:v>37621</c:v>
                </c:pt>
                <c:pt idx="29918">
                  <c:v>37622</c:v>
                </c:pt>
                <c:pt idx="29919">
                  <c:v>37623</c:v>
                </c:pt>
                <c:pt idx="29920">
                  <c:v>37624</c:v>
                </c:pt>
                <c:pt idx="29921">
                  <c:v>37625</c:v>
                </c:pt>
                <c:pt idx="29922">
                  <c:v>37626</c:v>
                </c:pt>
                <c:pt idx="29923">
                  <c:v>37627</c:v>
                </c:pt>
                <c:pt idx="29924">
                  <c:v>37628</c:v>
                </c:pt>
                <c:pt idx="29925">
                  <c:v>37629</c:v>
                </c:pt>
                <c:pt idx="29926">
                  <c:v>37630</c:v>
                </c:pt>
                <c:pt idx="29927">
                  <c:v>37631</c:v>
                </c:pt>
                <c:pt idx="29928">
                  <c:v>37632</c:v>
                </c:pt>
                <c:pt idx="29929">
                  <c:v>37633</c:v>
                </c:pt>
                <c:pt idx="29930">
                  <c:v>37634</c:v>
                </c:pt>
                <c:pt idx="29931">
                  <c:v>37635</c:v>
                </c:pt>
                <c:pt idx="29932">
                  <c:v>37636</c:v>
                </c:pt>
                <c:pt idx="29933">
                  <c:v>37637</c:v>
                </c:pt>
                <c:pt idx="29934">
                  <c:v>37638</c:v>
                </c:pt>
                <c:pt idx="29935">
                  <c:v>37639</c:v>
                </c:pt>
                <c:pt idx="29936">
                  <c:v>37640</c:v>
                </c:pt>
                <c:pt idx="29937">
                  <c:v>37641</c:v>
                </c:pt>
                <c:pt idx="29938">
                  <c:v>37642</c:v>
                </c:pt>
                <c:pt idx="29939">
                  <c:v>37643</c:v>
                </c:pt>
                <c:pt idx="29940">
                  <c:v>37644</c:v>
                </c:pt>
                <c:pt idx="29941">
                  <c:v>37645</c:v>
                </c:pt>
                <c:pt idx="29942">
                  <c:v>37646</c:v>
                </c:pt>
                <c:pt idx="29943">
                  <c:v>37647</c:v>
                </c:pt>
                <c:pt idx="29944">
                  <c:v>37648</c:v>
                </c:pt>
                <c:pt idx="29945">
                  <c:v>37649</c:v>
                </c:pt>
                <c:pt idx="29946">
                  <c:v>37650</c:v>
                </c:pt>
                <c:pt idx="29947">
                  <c:v>37651</c:v>
                </c:pt>
                <c:pt idx="29948">
                  <c:v>37652</c:v>
                </c:pt>
                <c:pt idx="29949">
                  <c:v>37653</c:v>
                </c:pt>
                <c:pt idx="29950">
                  <c:v>37654</c:v>
                </c:pt>
                <c:pt idx="29951">
                  <c:v>37655</c:v>
                </c:pt>
                <c:pt idx="29952">
                  <c:v>37656</c:v>
                </c:pt>
                <c:pt idx="29953">
                  <c:v>37657</c:v>
                </c:pt>
                <c:pt idx="29954">
                  <c:v>37658</c:v>
                </c:pt>
                <c:pt idx="29955">
                  <c:v>37659</c:v>
                </c:pt>
                <c:pt idx="29956">
                  <c:v>37660</c:v>
                </c:pt>
                <c:pt idx="29957">
                  <c:v>37661</c:v>
                </c:pt>
                <c:pt idx="29958">
                  <c:v>37662</c:v>
                </c:pt>
                <c:pt idx="29959">
                  <c:v>37663</c:v>
                </c:pt>
                <c:pt idx="29960">
                  <c:v>37664</c:v>
                </c:pt>
                <c:pt idx="29961">
                  <c:v>37665</c:v>
                </c:pt>
                <c:pt idx="29962">
                  <c:v>37666</c:v>
                </c:pt>
                <c:pt idx="29963">
                  <c:v>37667</c:v>
                </c:pt>
                <c:pt idx="29964">
                  <c:v>37668</c:v>
                </c:pt>
                <c:pt idx="29965">
                  <c:v>37669</c:v>
                </c:pt>
                <c:pt idx="29966">
                  <c:v>37670</c:v>
                </c:pt>
                <c:pt idx="29967">
                  <c:v>37671</c:v>
                </c:pt>
                <c:pt idx="29968">
                  <c:v>37672</c:v>
                </c:pt>
                <c:pt idx="29969">
                  <c:v>37673</c:v>
                </c:pt>
                <c:pt idx="29970">
                  <c:v>37674</c:v>
                </c:pt>
                <c:pt idx="29971">
                  <c:v>37675</c:v>
                </c:pt>
                <c:pt idx="29972">
                  <c:v>37676</c:v>
                </c:pt>
                <c:pt idx="29973">
                  <c:v>37677</c:v>
                </c:pt>
                <c:pt idx="29974">
                  <c:v>37678</c:v>
                </c:pt>
                <c:pt idx="29975">
                  <c:v>37679</c:v>
                </c:pt>
                <c:pt idx="29976">
                  <c:v>37680</c:v>
                </c:pt>
                <c:pt idx="29977">
                  <c:v>37681</c:v>
                </c:pt>
                <c:pt idx="29978">
                  <c:v>37682</c:v>
                </c:pt>
                <c:pt idx="29979">
                  <c:v>37683</c:v>
                </c:pt>
                <c:pt idx="29980">
                  <c:v>37684</c:v>
                </c:pt>
                <c:pt idx="29981">
                  <c:v>37685</c:v>
                </c:pt>
                <c:pt idx="29982">
                  <c:v>37686</c:v>
                </c:pt>
                <c:pt idx="29983">
                  <c:v>37687</c:v>
                </c:pt>
                <c:pt idx="29984">
                  <c:v>37688</c:v>
                </c:pt>
                <c:pt idx="29985">
                  <c:v>37689</c:v>
                </c:pt>
                <c:pt idx="29986">
                  <c:v>37690</c:v>
                </c:pt>
                <c:pt idx="29987">
                  <c:v>37691</c:v>
                </c:pt>
                <c:pt idx="29988">
                  <c:v>37692</c:v>
                </c:pt>
                <c:pt idx="29989">
                  <c:v>37693</c:v>
                </c:pt>
                <c:pt idx="29990">
                  <c:v>37694</c:v>
                </c:pt>
                <c:pt idx="29991">
                  <c:v>37695</c:v>
                </c:pt>
                <c:pt idx="29992">
                  <c:v>37696</c:v>
                </c:pt>
                <c:pt idx="29993">
                  <c:v>37697</c:v>
                </c:pt>
                <c:pt idx="29994">
                  <c:v>37698</c:v>
                </c:pt>
                <c:pt idx="29995">
                  <c:v>37699</c:v>
                </c:pt>
                <c:pt idx="29996">
                  <c:v>37700</c:v>
                </c:pt>
                <c:pt idx="29997">
                  <c:v>37701</c:v>
                </c:pt>
                <c:pt idx="29998">
                  <c:v>37702</c:v>
                </c:pt>
                <c:pt idx="29999">
                  <c:v>37703</c:v>
                </c:pt>
                <c:pt idx="30000">
                  <c:v>37704</c:v>
                </c:pt>
                <c:pt idx="30001">
                  <c:v>37705</c:v>
                </c:pt>
                <c:pt idx="30002">
                  <c:v>37706</c:v>
                </c:pt>
                <c:pt idx="30003">
                  <c:v>37707</c:v>
                </c:pt>
                <c:pt idx="30004">
                  <c:v>37708</c:v>
                </c:pt>
                <c:pt idx="30005">
                  <c:v>37709</c:v>
                </c:pt>
                <c:pt idx="30006">
                  <c:v>37710</c:v>
                </c:pt>
                <c:pt idx="30007">
                  <c:v>37711</c:v>
                </c:pt>
                <c:pt idx="30008">
                  <c:v>37712</c:v>
                </c:pt>
                <c:pt idx="30009">
                  <c:v>37713</c:v>
                </c:pt>
                <c:pt idx="30010">
                  <c:v>37714</c:v>
                </c:pt>
                <c:pt idx="30011">
                  <c:v>37715</c:v>
                </c:pt>
                <c:pt idx="30012">
                  <c:v>37716</c:v>
                </c:pt>
                <c:pt idx="30013">
                  <c:v>37717</c:v>
                </c:pt>
                <c:pt idx="30014">
                  <c:v>37718</c:v>
                </c:pt>
                <c:pt idx="30015">
                  <c:v>37719</c:v>
                </c:pt>
                <c:pt idx="30016">
                  <c:v>37720</c:v>
                </c:pt>
                <c:pt idx="30017">
                  <c:v>37721</c:v>
                </c:pt>
                <c:pt idx="30018">
                  <c:v>37722</c:v>
                </c:pt>
                <c:pt idx="30019">
                  <c:v>37723</c:v>
                </c:pt>
                <c:pt idx="30020">
                  <c:v>37724</c:v>
                </c:pt>
                <c:pt idx="30021">
                  <c:v>37725</c:v>
                </c:pt>
                <c:pt idx="30022">
                  <c:v>37726</c:v>
                </c:pt>
                <c:pt idx="30023">
                  <c:v>37727</c:v>
                </c:pt>
                <c:pt idx="30024">
                  <c:v>37728</c:v>
                </c:pt>
                <c:pt idx="30025">
                  <c:v>37729</c:v>
                </c:pt>
                <c:pt idx="30026">
                  <c:v>37730</c:v>
                </c:pt>
                <c:pt idx="30027">
                  <c:v>37731</c:v>
                </c:pt>
                <c:pt idx="30028">
                  <c:v>37732</c:v>
                </c:pt>
                <c:pt idx="30029">
                  <c:v>37733</c:v>
                </c:pt>
                <c:pt idx="30030">
                  <c:v>37734</c:v>
                </c:pt>
                <c:pt idx="30031">
                  <c:v>37735</c:v>
                </c:pt>
                <c:pt idx="30032">
                  <c:v>37736</c:v>
                </c:pt>
                <c:pt idx="30033">
                  <c:v>37737</c:v>
                </c:pt>
                <c:pt idx="30034">
                  <c:v>37738</c:v>
                </c:pt>
                <c:pt idx="30035">
                  <c:v>37739</c:v>
                </c:pt>
                <c:pt idx="30036">
                  <c:v>37740</c:v>
                </c:pt>
                <c:pt idx="30037">
                  <c:v>37741</c:v>
                </c:pt>
                <c:pt idx="30038">
                  <c:v>37742</c:v>
                </c:pt>
                <c:pt idx="30039">
                  <c:v>37743</c:v>
                </c:pt>
                <c:pt idx="30040">
                  <c:v>37744</c:v>
                </c:pt>
                <c:pt idx="30041">
                  <c:v>37745</c:v>
                </c:pt>
                <c:pt idx="30042">
                  <c:v>37746</c:v>
                </c:pt>
                <c:pt idx="30043">
                  <c:v>37747</c:v>
                </c:pt>
                <c:pt idx="30044">
                  <c:v>37748</c:v>
                </c:pt>
                <c:pt idx="30045">
                  <c:v>37749</c:v>
                </c:pt>
                <c:pt idx="30046">
                  <c:v>37750</c:v>
                </c:pt>
                <c:pt idx="30047">
                  <c:v>37751</c:v>
                </c:pt>
                <c:pt idx="30048">
                  <c:v>37752</c:v>
                </c:pt>
                <c:pt idx="30049">
                  <c:v>37753</c:v>
                </c:pt>
                <c:pt idx="30050">
                  <c:v>37754</c:v>
                </c:pt>
                <c:pt idx="30051">
                  <c:v>37755</c:v>
                </c:pt>
                <c:pt idx="30052">
                  <c:v>37756</c:v>
                </c:pt>
                <c:pt idx="30053">
                  <c:v>37757</c:v>
                </c:pt>
                <c:pt idx="30054">
                  <c:v>37758</c:v>
                </c:pt>
                <c:pt idx="30055">
                  <c:v>37759</c:v>
                </c:pt>
                <c:pt idx="30056">
                  <c:v>37760</c:v>
                </c:pt>
                <c:pt idx="30057">
                  <c:v>37761</c:v>
                </c:pt>
                <c:pt idx="30058">
                  <c:v>37762</c:v>
                </c:pt>
                <c:pt idx="30059">
                  <c:v>37763</c:v>
                </c:pt>
                <c:pt idx="30060">
                  <c:v>37764</c:v>
                </c:pt>
                <c:pt idx="30061">
                  <c:v>37765</c:v>
                </c:pt>
                <c:pt idx="30062">
                  <c:v>37766</c:v>
                </c:pt>
                <c:pt idx="30063">
                  <c:v>37767</c:v>
                </c:pt>
                <c:pt idx="30064">
                  <c:v>37768</c:v>
                </c:pt>
                <c:pt idx="30065">
                  <c:v>37769</c:v>
                </c:pt>
                <c:pt idx="30066">
                  <c:v>37770</c:v>
                </c:pt>
                <c:pt idx="30067">
                  <c:v>37771</c:v>
                </c:pt>
                <c:pt idx="30068">
                  <c:v>37772</c:v>
                </c:pt>
                <c:pt idx="30069">
                  <c:v>37773</c:v>
                </c:pt>
                <c:pt idx="30070">
                  <c:v>37774</c:v>
                </c:pt>
                <c:pt idx="30071">
                  <c:v>37775</c:v>
                </c:pt>
                <c:pt idx="30072">
                  <c:v>37776</c:v>
                </c:pt>
                <c:pt idx="30073">
                  <c:v>37777</c:v>
                </c:pt>
                <c:pt idx="30074">
                  <c:v>37778</c:v>
                </c:pt>
                <c:pt idx="30075">
                  <c:v>37779</c:v>
                </c:pt>
                <c:pt idx="30076">
                  <c:v>37780</c:v>
                </c:pt>
                <c:pt idx="30077">
                  <c:v>37781</c:v>
                </c:pt>
                <c:pt idx="30078">
                  <c:v>37782</c:v>
                </c:pt>
                <c:pt idx="30079">
                  <c:v>37783</c:v>
                </c:pt>
                <c:pt idx="30080">
                  <c:v>37784</c:v>
                </c:pt>
                <c:pt idx="30081">
                  <c:v>37785</c:v>
                </c:pt>
                <c:pt idx="30082">
                  <c:v>37786</c:v>
                </c:pt>
                <c:pt idx="30083">
                  <c:v>37787</c:v>
                </c:pt>
                <c:pt idx="30084">
                  <c:v>37788</c:v>
                </c:pt>
                <c:pt idx="30085">
                  <c:v>37789</c:v>
                </c:pt>
                <c:pt idx="30086">
                  <c:v>37790</c:v>
                </c:pt>
                <c:pt idx="30087">
                  <c:v>37791</c:v>
                </c:pt>
                <c:pt idx="30088">
                  <c:v>37792</c:v>
                </c:pt>
                <c:pt idx="30089">
                  <c:v>37793</c:v>
                </c:pt>
                <c:pt idx="30090">
                  <c:v>37794</c:v>
                </c:pt>
                <c:pt idx="30091">
                  <c:v>37795</c:v>
                </c:pt>
                <c:pt idx="30092">
                  <c:v>37796</c:v>
                </c:pt>
                <c:pt idx="30093">
                  <c:v>37797</c:v>
                </c:pt>
                <c:pt idx="30094">
                  <c:v>37798</c:v>
                </c:pt>
                <c:pt idx="30095">
                  <c:v>37799</c:v>
                </c:pt>
                <c:pt idx="30096">
                  <c:v>37800</c:v>
                </c:pt>
                <c:pt idx="30097">
                  <c:v>37801</c:v>
                </c:pt>
                <c:pt idx="30098">
                  <c:v>37802</c:v>
                </c:pt>
                <c:pt idx="30099">
                  <c:v>37803</c:v>
                </c:pt>
                <c:pt idx="30100">
                  <c:v>37804</c:v>
                </c:pt>
                <c:pt idx="30101">
                  <c:v>37805</c:v>
                </c:pt>
                <c:pt idx="30102">
                  <c:v>37806</c:v>
                </c:pt>
                <c:pt idx="30103">
                  <c:v>37807</c:v>
                </c:pt>
                <c:pt idx="30104">
                  <c:v>37808</c:v>
                </c:pt>
                <c:pt idx="30105">
                  <c:v>37809</c:v>
                </c:pt>
                <c:pt idx="30106">
                  <c:v>37810</c:v>
                </c:pt>
                <c:pt idx="30107">
                  <c:v>37811</c:v>
                </c:pt>
                <c:pt idx="30108">
                  <c:v>37812</c:v>
                </c:pt>
                <c:pt idx="30109">
                  <c:v>37813</c:v>
                </c:pt>
                <c:pt idx="30110">
                  <c:v>37814</c:v>
                </c:pt>
                <c:pt idx="30111">
                  <c:v>37815</c:v>
                </c:pt>
                <c:pt idx="30112">
                  <c:v>37816</c:v>
                </c:pt>
                <c:pt idx="30113">
                  <c:v>37817</c:v>
                </c:pt>
                <c:pt idx="30114">
                  <c:v>37818</c:v>
                </c:pt>
                <c:pt idx="30115">
                  <c:v>37819</c:v>
                </c:pt>
                <c:pt idx="30116">
                  <c:v>37820</c:v>
                </c:pt>
                <c:pt idx="30117">
                  <c:v>37821</c:v>
                </c:pt>
                <c:pt idx="30118">
                  <c:v>37822</c:v>
                </c:pt>
                <c:pt idx="30119">
                  <c:v>37823</c:v>
                </c:pt>
                <c:pt idx="30120">
                  <c:v>37824</c:v>
                </c:pt>
                <c:pt idx="30121">
                  <c:v>37825</c:v>
                </c:pt>
                <c:pt idx="30122">
                  <c:v>37826</c:v>
                </c:pt>
                <c:pt idx="30123">
                  <c:v>37827</c:v>
                </c:pt>
                <c:pt idx="30124">
                  <c:v>37828</c:v>
                </c:pt>
                <c:pt idx="30125">
                  <c:v>37829</c:v>
                </c:pt>
                <c:pt idx="30126">
                  <c:v>37830</c:v>
                </c:pt>
                <c:pt idx="30127">
                  <c:v>37831</c:v>
                </c:pt>
                <c:pt idx="30128">
                  <c:v>37832</c:v>
                </c:pt>
                <c:pt idx="30129">
                  <c:v>37833</c:v>
                </c:pt>
                <c:pt idx="30130">
                  <c:v>37834</c:v>
                </c:pt>
                <c:pt idx="30131">
                  <c:v>37835</c:v>
                </c:pt>
                <c:pt idx="30132">
                  <c:v>37836</c:v>
                </c:pt>
                <c:pt idx="30133">
                  <c:v>37837</c:v>
                </c:pt>
                <c:pt idx="30134">
                  <c:v>37838</c:v>
                </c:pt>
                <c:pt idx="30135">
                  <c:v>37839</c:v>
                </c:pt>
                <c:pt idx="30136">
                  <c:v>37840</c:v>
                </c:pt>
                <c:pt idx="30137">
                  <c:v>37841</c:v>
                </c:pt>
                <c:pt idx="30138">
                  <c:v>37842</c:v>
                </c:pt>
                <c:pt idx="30139">
                  <c:v>37843</c:v>
                </c:pt>
                <c:pt idx="30140">
                  <c:v>37844</c:v>
                </c:pt>
                <c:pt idx="30141">
                  <c:v>37845</c:v>
                </c:pt>
                <c:pt idx="30142">
                  <c:v>37846</c:v>
                </c:pt>
                <c:pt idx="30143">
                  <c:v>37847</c:v>
                </c:pt>
                <c:pt idx="30144">
                  <c:v>37848</c:v>
                </c:pt>
                <c:pt idx="30145">
                  <c:v>37849</c:v>
                </c:pt>
                <c:pt idx="30146">
                  <c:v>37850</c:v>
                </c:pt>
                <c:pt idx="30147">
                  <c:v>37851</c:v>
                </c:pt>
                <c:pt idx="30148">
                  <c:v>37852</c:v>
                </c:pt>
                <c:pt idx="30149">
                  <c:v>37853</c:v>
                </c:pt>
                <c:pt idx="30150">
                  <c:v>37854</c:v>
                </c:pt>
                <c:pt idx="30151">
                  <c:v>37855</c:v>
                </c:pt>
                <c:pt idx="30152">
                  <c:v>37856</c:v>
                </c:pt>
                <c:pt idx="30153">
                  <c:v>37857</c:v>
                </c:pt>
                <c:pt idx="30154">
                  <c:v>37858</c:v>
                </c:pt>
                <c:pt idx="30155">
                  <c:v>37859</c:v>
                </c:pt>
                <c:pt idx="30156">
                  <c:v>37860</c:v>
                </c:pt>
                <c:pt idx="30157">
                  <c:v>37861</c:v>
                </c:pt>
                <c:pt idx="30158">
                  <c:v>37862</c:v>
                </c:pt>
                <c:pt idx="30159">
                  <c:v>37863</c:v>
                </c:pt>
                <c:pt idx="30160">
                  <c:v>37864</c:v>
                </c:pt>
                <c:pt idx="30161">
                  <c:v>37865</c:v>
                </c:pt>
                <c:pt idx="30162">
                  <c:v>37866</c:v>
                </c:pt>
                <c:pt idx="30163">
                  <c:v>37867</c:v>
                </c:pt>
                <c:pt idx="30164">
                  <c:v>37868</c:v>
                </c:pt>
                <c:pt idx="30165">
                  <c:v>37869</c:v>
                </c:pt>
                <c:pt idx="30166">
                  <c:v>37870</c:v>
                </c:pt>
                <c:pt idx="30167">
                  <c:v>37871</c:v>
                </c:pt>
                <c:pt idx="30168">
                  <c:v>37872</c:v>
                </c:pt>
                <c:pt idx="30169">
                  <c:v>37873</c:v>
                </c:pt>
                <c:pt idx="30170">
                  <c:v>37874</c:v>
                </c:pt>
                <c:pt idx="30171">
                  <c:v>37875</c:v>
                </c:pt>
                <c:pt idx="30172">
                  <c:v>37876</c:v>
                </c:pt>
                <c:pt idx="30173">
                  <c:v>37877</c:v>
                </c:pt>
                <c:pt idx="30174">
                  <c:v>37878</c:v>
                </c:pt>
                <c:pt idx="30175">
                  <c:v>37879</c:v>
                </c:pt>
                <c:pt idx="30176">
                  <c:v>37880</c:v>
                </c:pt>
                <c:pt idx="30177">
                  <c:v>37881</c:v>
                </c:pt>
                <c:pt idx="30178">
                  <c:v>37882</c:v>
                </c:pt>
                <c:pt idx="30179">
                  <c:v>37883</c:v>
                </c:pt>
                <c:pt idx="30180">
                  <c:v>37884</c:v>
                </c:pt>
                <c:pt idx="30181">
                  <c:v>37885</c:v>
                </c:pt>
                <c:pt idx="30182">
                  <c:v>37886</c:v>
                </c:pt>
                <c:pt idx="30183">
                  <c:v>37887</c:v>
                </c:pt>
                <c:pt idx="30184">
                  <c:v>37888</c:v>
                </c:pt>
                <c:pt idx="30185">
                  <c:v>37889</c:v>
                </c:pt>
                <c:pt idx="30186">
                  <c:v>37890</c:v>
                </c:pt>
                <c:pt idx="30187">
                  <c:v>37891</c:v>
                </c:pt>
                <c:pt idx="30188">
                  <c:v>37892</c:v>
                </c:pt>
                <c:pt idx="30189">
                  <c:v>37893</c:v>
                </c:pt>
                <c:pt idx="30190">
                  <c:v>37894</c:v>
                </c:pt>
              </c:numCache>
            </c:numRef>
          </c:cat>
          <c:val>
            <c:numRef>
              <c:f>Salinity!$Z$12:$Z$30202</c:f>
              <c:numCache>
                <c:formatCode>0.0</c:formatCode>
                <c:ptCount val="30191"/>
                <c:pt idx="0">
                  <c:v>0.82543025264943681</c:v>
                </c:pt>
                <c:pt idx="1">
                  <c:v>-37.861384093761409</c:v>
                </c:pt>
                <c:pt idx="2">
                  <c:v>-353.55117177963245</c:v>
                </c:pt>
                <c:pt idx="3">
                  <c:v>-203.76563811302185</c:v>
                </c:pt>
                <c:pt idx="4">
                  <c:v>-33.543667475382463</c:v>
                </c:pt>
                <c:pt idx="5">
                  <c:v>-23.956619262695305</c:v>
                </c:pt>
                <c:pt idx="6">
                  <c:v>-16.741624196370481</c:v>
                </c:pt>
                <c:pt idx="7">
                  <c:v>10.501836458841925</c:v>
                </c:pt>
                <c:pt idx="8">
                  <c:v>46.046229998270626</c:v>
                </c:pt>
                <c:pt idx="9">
                  <c:v>38.23327795664477</c:v>
                </c:pt>
                <c:pt idx="10">
                  <c:v>37.700847307841045</c:v>
                </c:pt>
                <c:pt idx="11">
                  <c:v>31.306961377461793</c:v>
                </c:pt>
                <c:pt idx="12">
                  <c:v>22.684788703918464</c:v>
                </c:pt>
                <c:pt idx="13">
                  <c:v>20.046202023824087</c:v>
                </c:pt>
                <c:pt idx="14">
                  <c:v>38.573992093404172</c:v>
                </c:pt>
                <c:pt idx="15">
                  <c:v>30.009119669596316</c:v>
                </c:pt>
                <c:pt idx="16">
                  <c:v>36.15866343180344</c:v>
                </c:pt>
                <c:pt idx="17">
                  <c:v>40.023158391316784</c:v>
                </c:pt>
                <c:pt idx="18">
                  <c:v>32.844781239827384</c:v>
                </c:pt>
                <c:pt idx="19">
                  <c:v>33.475502014160163</c:v>
                </c:pt>
                <c:pt idx="20">
                  <c:v>44.113183975219727</c:v>
                </c:pt>
                <c:pt idx="21">
                  <c:v>64.328914960225461</c:v>
                </c:pt>
                <c:pt idx="22">
                  <c:v>65.188140869140611</c:v>
                </c:pt>
                <c:pt idx="23">
                  <c:v>58.222408294677763</c:v>
                </c:pt>
                <c:pt idx="24">
                  <c:v>62.038319269816043</c:v>
                </c:pt>
                <c:pt idx="25">
                  <c:v>56.963589668273926</c:v>
                </c:pt>
                <c:pt idx="26">
                  <c:v>48.569285710652707</c:v>
                </c:pt>
                <c:pt idx="27">
                  <c:v>48.128502845764174</c:v>
                </c:pt>
                <c:pt idx="28">
                  <c:v>20.255160967509028</c:v>
                </c:pt>
                <c:pt idx="29">
                  <c:v>107.08529853820805</c:v>
                </c:pt>
                <c:pt idx="30">
                  <c:v>168.3393719991048</c:v>
                </c:pt>
                <c:pt idx="31">
                  <c:v>50.290189584096304</c:v>
                </c:pt>
                <c:pt idx="32">
                  <c:v>26.715946197509766</c:v>
                </c:pt>
                <c:pt idx="33">
                  <c:v>27.174117724100718</c:v>
                </c:pt>
                <c:pt idx="34">
                  <c:v>28.141237258911129</c:v>
                </c:pt>
                <c:pt idx="35">
                  <c:v>27.566332817077623</c:v>
                </c:pt>
                <c:pt idx="36">
                  <c:v>22.282384395599351</c:v>
                </c:pt>
                <c:pt idx="37">
                  <c:v>17.218606154123947</c:v>
                </c:pt>
                <c:pt idx="38">
                  <c:v>14.843098163604735</c:v>
                </c:pt>
                <c:pt idx="39">
                  <c:v>9.4270639419555611</c:v>
                </c:pt>
                <c:pt idx="40">
                  <c:v>9.2372919718424633</c:v>
                </c:pt>
                <c:pt idx="41">
                  <c:v>17.76092036565143</c:v>
                </c:pt>
                <c:pt idx="42">
                  <c:v>28.974255879720086</c:v>
                </c:pt>
                <c:pt idx="43">
                  <c:v>24.984457969665527</c:v>
                </c:pt>
                <c:pt idx="44">
                  <c:v>17.545055071512877</c:v>
                </c:pt>
                <c:pt idx="45">
                  <c:v>16.707178910573354</c:v>
                </c:pt>
                <c:pt idx="46">
                  <c:v>22.629421869913756</c:v>
                </c:pt>
                <c:pt idx="47">
                  <c:v>16.138401826222726</c:v>
                </c:pt>
                <c:pt idx="48">
                  <c:v>8.6318715413411198</c:v>
                </c:pt>
                <c:pt idx="49">
                  <c:v>6.0314750671386719</c:v>
                </c:pt>
                <c:pt idx="50">
                  <c:v>1.4399407704671596</c:v>
                </c:pt>
                <c:pt idx="51">
                  <c:v>1.0303872426350722</c:v>
                </c:pt>
                <c:pt idx="52">
                  <c:v>13.970379670461</c:v>
                </c:pt>
                <c:pt idx="53">
                  <c:v>11.87966299057007</c:v>
                </c:pt>
                <c:pt idx="54">
                  <c:v>11.454495429992676</c:v>
                </c:pt>
                <c:pt idx="55">
                  <c:v>2.8914440472920546</c:v>
                </c:pt>
                <c:pt idx="56">
                  <c:v>-0.38909943898522681</c:v>
                </c:pt>
                <c:pt idx="57">
                  <c:v>4.5756022135435649E-2</c:v>
                </c:pt>
                <c:pt idx="58">
                  <c:v>0.27052545547485363</c:v>
                </c:pt>
                <c:pt idx="59">
                  <c:v>4.7790209452273337E-2</c:v>
                </c:pt>
                <c:pt idx="60">
                  <c:v>1.4129153887431016</c:v>
                </c:pt>
                <c:pt idx="61">
                  <c:v>9.8665742874145508</c:v>
                </c:pt>
                <c:pt idx="62">
                  <c:v>7.5762680371602782</c:v>
                </c:pt>
                <c:pt idx="63">
                  <c:v>5.2804533640543827</c:v>
                </c:pt>
                <c:pt idx="64">
                  <c:v>5.4621376991271955</c:v>
                </c:pt>
                <c:pt idx="65">
                  <c:v>6.0663873354594084</c:v>
                </c:pt>
                <c:pt idx="66">
                  <c:v>5.4903930028279433</c:v>
                </c:pt>
                <c:pt idx="67">
                  <c:v>5.0092992782592773</c:v>
                </c:pt>
                <c:pt idx="68">
                  <c:v>-0.43321879704791422</c:v>
                </c:pt>
                <c:pt idx="69">
                  <c:v>-0.38204638163244936</c:v>
                </c:pt>
                <c:pt idx="70">
                  <c:v>3.6154950459797988</c:v>
                </c:pt>
                <c:pt idx="71">
                  <c:v>6.4059778849284044</c:v>
                </c:pt>
                <c:pt idx="72">
                  <c:v>6.4642930030822772</c:v>
                </c:pt>
                <c:pt idx="73">
                  <c:v>6.3183437983195194</c:v>
                </c:pt>
                <c:pt idx="74">
                  <c:v>4.9596888224283484</c:v>
                </c:pt>
                <c:pt idx="75">
                  <c:v>5.3435208002726426</c:v>
                </c:pt>
                <c:pt idx="76">
                  <c:v>5.8989920616149885</c:v>
                </c:pt>
                <c:pt idx="77">
                  <c:v>6.8814487457275408</c:v>
                </c:pt>
                <c:pt idx="78">
                  <c:v>7.338081200917598</c:v>
                </c:pt>
                <c:pt idx="79">
                  <c:v>6.9685877164204708</c:v>
                </c:pt>
                <c:pt idx="80">
                  <c:v>6.8764069875081191</c:v>
                </c:pt>
                <c:pt idx="81">
                  <c:v>6.8622399965922227</c:v>
                </c:pt>
                <c:pt idx="82">
                  <c:v>6.7924393018086562</c:v>
                </c:pt>
                <c:pt idx="83">
                  <c:v>6.6133513450622559</c:v>
                </c:pt>
                <c:pt idx="84">
                  <c:v>7.0119325319925565</c:v>
                </c:pt>
                <c:pt idx="85">
                  <c:v>7.4953416188557753</c:v>
                </c:pt>
                <c:pt idx="86">
                  <c:v>7.0204672813415527</c:v>
                </c:pt>
                <c:pt idx="87">
                  <c:v>7.0620396931966525</c:v>
                </c:pt>
                <c:pt idx="88">
                  <c:v>7.5611483256022334</c:v>
                </c:pt>
                <c:pt idx="89">
                  <c:v>6.9972186088561994</c:v>
                </c:pt>
                <c:pt idx="90">
                  <c:v>15.39349524180097</c:v>
                </c:pt>
                <c:pt idx="91">
                  <c:v>19.010197798411021</c:v>
                </c:pt>
                <c:pt idx="92">
                  <c:v>9.52144749959308</c:v>
                </c:pt>
                <c:pt idx="93">
                  <c:v>7.3029948870341155</c:v>
                </c:pt>
                <c:pt idx="94">
                  <c:v>6.4823439915974772</c:v>
                </c:pt>
                <c:pt idx="95">
                  <c:v>5.7941722869873047</c:v>
                </c:pt>
                <c:pt idx="96">
                  <c:v>5.1802247365316125</c:v>
                </c:pt>
                <c:pt idx="97">
                  <c:v>5.2711437543233668</c:v>
                </c:pt>
                <c:pt idx="98">
                  <c:v>5.216971715291324</c:v>
                </c:pt>
                <c:pt idx="99">
                  <c:v>5.2099191347757596</c:v>
                </c:pt>
                <c:pt idx="100">
                  <c:v>5.144436359405514</c:v>
                </c:pt>
                <c:pt idx="101">
                  <c:v>5.2761964797973633</c:v>
                </c:pt>
                <c:pt idx="102">
                  <c:v>5.390649795532231</c:v>
                </c:pt>
                <c:pt idx="103">
                  <c:v>7.4328754742940095</c:v>
                </c:pt>
                <c:pt idx="104">
                  <c:v>7.6220361391702873</c:v>
                </c:pt>
                <c:pt idx="105">
                  <c:v>6.4156840642293105</c:v>
                </c:pt>
                <c:pt idx="106">
                  <c:v>5.4648049672444436</c:v>
                </c:pt>
                <c:pt idx="107">
                  <c:v>4.5501615206400166</c:v>
                </c:pt>
                <c:pt idx="108">
                  <c:v>4.006723880767824</c:v>
                </c:pt>
                <c:pt idx="109">
                  <c:v>3.9422041575114131</c:v>
                </c:pt>
                <c:pt idx="110">
                  <c:v>3.2113480567932129</c:v>
                </c:pt>
                <c:pt idx="111">
                  <c:v>2.7995038032531738</c:v>
                </c:pt>
                <c:pt idx="112">
                  <c:v>3.2111779848734732</c:v>
                </c:pt>
                <c:pt idx="113">
                  <c:v>3.5013807614644197</c:v>
                </c:pt>
                <c:pt idx="114">
                  <c:v>3.5668455759684425</c:v>
                </c:pt>
                <c:pt idx="115">
                  <c:v>4.4693516095479708</c:v>
                </c:pt>
                <c:pt idx="116">
                  <c:v>4.7937839825948494</c:v>
                </c:pt>
                <c:pt idx="117">
                  <c:v>3.8257899284362793</c:v>
                </c:pt>
                <c:pt idx="118">
                  <c:v>-0.75588798522949241</c:v>
                </c:pt>
                <c:pt idx="119">
                  <c:v>-0.23295481999713274</c:v>
                </c:pt>
                <c:pt idx="120">
                  <c:v>-0.10385131835937494</c:v>
                </c:pt>
                <c:pt idx="121">
                  <c:v>-0.31378364562988292</c:v>
                </c:pt>
                <c:pt idx="122">
                  <c:v>-0.12289953231811523</c:v>
                </c:pt>
                <c:pt idx="123">
                  <c:v>-7.6960563659667969E-2</c:v>
                </c:pt>
                <c:pt idx="124">
                  <c:v>-6.0348192850710816E-2</c:v>
                </c:pt>
                <c:pt idx="125">
                  <c:v>-5.9913476308224786E-2</c:v>
                </c:pt>
                <c:pt idx="126">
                  <c:v>-5.8453083038330099E-2</c:v>
                </c:pt>
                <c:pt idx="127">
                  <c:v>4.3118476867675795E-2</c:v>
                </c:pt>
                <c:pt idx="128">
                  <c:v>-0.10839891433715818</c:v>
                </c:pt>
                <c:pt idx="129">
                  <c:v>-6.6641171773255764E-2</c:v>
                </c:pt>
                <c:pt idx="130">
                  <c:v>-5.8624267578125E-2</c:v>
                </c:pt>
                <c:pt idx="131">
                  <c:v>-6.9623311360714979E-2</c:v>
                </c:pt>
                <c:pt idx="132">
                  <c:v>-9.9638462066650488E-2</c:v>
                </c:pt>
                <c:pt idx="133">
                  <c:v>-0.10781542460125595</c:v>
                </c:pt>
                <c:pt idx="134">
                  <c:v>-7.2242101033566569E-2</c:v>
                </c:pt>
                <c:pt idx="135">
                  <c:v>6.8449974060058585E-3</c:v>
                </c:pt>
                <c:pt idx="136">
                  <c:v>-0.1322094599406114</c:v>
                </c:pt>
                <c:pt idx="137">
                  <c:v>-7.0030689239501981E-2</c:v>
                </c:pt>
                <c:pt idx="138">
                  <c:v>-6.2099774678529243E-2</c:v>
                </c:pt>
                <c:pt idx="139">
                  <c:v>-7.7827930450439495E-2</c:v>
                </c:pt>
                <c:pt idx="140">
                  <c:v>-0.1131229400634766</c:v>
                </c:pt>
                <c:pt idx="141">
                  <c:v>-0.22399934132897675</c:v>
                </c:pt>
                <c:pt idx="142">
                  <c:v>-0.18329397837317174</c:v>
                </c:pt>
                <c:pt idx="143">
                  <c:v>-0.13218196233111712</c:v>
                </c:pt>
                <c:pt idx="144">
                  <c:v>-0.13578828175860741</c:v>
                </c:pt>
                <c:pt idx="145">
                  <c:v>-0.59441296259564036</c:v>
                </c:pt>
                <c:pt idx="146">
                  <c:v>-0.68736775716149623</c:v>
                </c:pt>
                <c:pt idx="147">
                  <c:v>-1.1189144452413302</c:v>
                </c:pt>
                <c:pt idx="148">
                  <c:v>-1.4475666681925636</c:v>
                </c:pt>
                <c:pt idx="149">
                  <c:v>-0.85464906692504905</c:v>
                </c:pt>
                <c:pt idx="150">
                  <c:v>-1.2060055732727055</c:v>
                </c:pt>
                <c:pt idx="151">
                  <c:v>-4.5607929229736346</c:v>
                </c:pt>
                <c:pt idx="152">
                  <c:v>-2.5073080062866211</c:v>
                </c:pt>
                <c:pt idx="153">
                  <c:v>-0.50786336263013254</c:v>
                </c:pt>
                <c:pt idx="154">
                  <c:v>-0.1961062749227267</c:v>
                </c:pt>
                <c:pt idx="155">
                  <c:v>-0.24904410044348432</c:v>
                </c:pt>
                <c:pt idx="156">
                  <c:v>-0.11046568552649208</c:v>
                </c:pt>
                <c:pt idx="157">
                  <c:v>-6.9243748982671618E-2</c:v>
                </c:pt>
                <c:pt idx="158">
                  <c:v>-8.5540135701535264E-2</c:v>
                </c:pt>
                <c:pt idx="159">
                  <c:v>-0.13474464416503912</c:v>
                </c:pt>
                <c:pt idx="160">
                  <c:v>-0.4514007568359375</c:v>
                </c:pt>
                <c:pt idx="161">
                  <c:v>-0.75201829274499254</c:v>
                </c:pt>
                <c:pt idx="162">
                  <c:v>-0.63214461008703915</c:v>
                </c:pt>
                <c:pt idx="163">
                  <c:v>-0.61515967051184384</c:v>
                </c:pt>
                <c:pt idx="164">
                  <c:v>-0.24523162841796881</c:v>
                </c:pt>
                <c:pt idx="165">
                  <c:v>-0.1372947692871094</c:v>
                </c:pt>
                <c:pt idx="166">
                  <c:v>-1.8056869506835941E-2</c:v>
                </c:pt>
                <c:pt idx="167">
                  <c:v>-0.1142018636068087</c:v>
                </c:pt>
                <c:pt idx="168">
                  <c:v>-4.98199462890625E-3</c:v>
                </c:pt>
                <c:pt idx="169">
                  <c:v>-0.11854934692382813</c:v>
                </c:pt>
                <c:pt idx="170">
                  <c:v>-0.12276522318518354</c:v>
                </c:pt>
                <c:pt idx="171">
                  <c:v>7.6235135396359482E-2</c:v>
                </c:pt>
                <c:pt idx="172">
                  <c:v>0.19657039642333984</c:v>
                </c:pt>
                <c:pt idx="173">
                  <c:v>-0.23362477620446492</c:v>
                </c:pt>
                <c:pt idx="174">
                  <c:v>-0.41896724700927745</c:v>
                </c:pt>
                <c:pt idx="175">
                  <c:v>0.11153634389245325</c:v>
                </c:pt>
                <c:pt idx="176">
                  <c:v>0.66350809733069172</c:v>
                </c:pt>
                <c:pt idx="177">
                  <c:v>0.1143353780111056</c:v>
                </c:pt>
                <c:pt idx="178">
                  <c:v>0.12924766540527344</c:v>
                </c:pt>
                <c:pt idx="179">
                  <c:v>-0.18982124328613287</c:v>
                </c:pt>
                <c:pt idx="180">
                  <c:v>0.6582444508869687</c:v>
                </c:pt>
                <c:pt idx="181">
                  <c:v>0.45786984761559785</c:v>
                </c:pt>
                <c:pt idx="182">
                  <c:v>0.57176748911535902</c:v>
                </c:pt>
                <c:pt idx="183">
                  <c:v>0.48272450764966407</c:v>
                </c:pt>
                <c:pt idx="184">
                  <c:v>11.114253679911258</c:v>
                </c:pt>
                <c:pt idx="185">
                  <c:v>49.346314271291121</c:v>
                </c:pt>
                <c:pt idx="186">
                  <c:v>57.299156824747769</c:v>
                </c:pt>
                <c:pt idx="187">
                  <c:v>43.414343992869078</c:v>
                </c:pt>
                <c:pt idx="188">
                  <c:v>34.83671824137366</c:v>
                </c:pt>
                <c:pt idx="189">
                  <c:v>24.388718128204346</c:v>
                </c:pt>
                <c:pt idx="190">
                  <c:v>17.578659216562919</c:v>
                </c:pt>
                <c:pt idx="191">
                  <c:v>13.202049573262517</c:v>
                </c:pt>
                <c:pt idx="192">
                  <c:v>9.2984191576639468</c:v>
                </c:pt>
                <c:pt idx="193">
                  <c:v>7.1067802111307952</c:v>
                </c:pt>
                <c:pt idx="194">
                  <c:v>7.0398502349853516</c:v>
                </c:pt>
                <c:pt idx="195">
                  <c:v>8.1736329396565566</c:v>
                </c:pt>
                <c:pt idx="196">
                  <c:v>8.4917553265889296</c:v>
                </c:pt>
                <c:pt idx="197">
                  <c:v>8.6143050193786621</c:v>
                </c:pt>
                <c:pt idx="198">
                  <c:v>7.0630850791931135</c:v>
                </c:pt>
                <c:pt idx="199">
                  <c:v>0.87322394053143171</c:v>
                </c:pt>
                <c:pt idx="200">
                  <c:v>-1.4466058413187857</c:v>
                </c:pt>
                <c:pt idx="201">
                  <c:v>-2.7095095316568631</c:v>
                </c:pt>
                <c:pt idx="202">
                  <c:v>1.3068126042683734</c:v>
                </c:pt>
                <c:pt idx="203">
                  <c:v>1.0531024932861328</c:v>
                </c:pt>
                <c:pt idx="204">
                  <c:v>1.229291439056396</c:v>
                </c:pt>
                <c:pt idx="205">
                  <c:v>1.3484118779500704</c:v>
                </c:pt>
                <c:pt idx="206">
                  <c:v>0.2233961423237929</c:v>
                </c:pt>
                <c:pt idx="207">
                  <c:v>1.6568665504455566</c:v>
                </c:pt>
                <c:pt idx="208">
                  <c:v>1.5976066589355464</c:v>
                </c:pt>
                <c:pt idx="209">
                  <c:v>1.3701863288879399</c:v>
                </c:pt>
                <c:pt idx="210">
                  <c:v>1.7056716283162241</c:v>
                </c:pt>
                <c:pt idx="211">
                  <c:v>2.2437734603881836</c:v>
                </c:pt>
                <c:pt idx="212">
                  <c:v>2.467827320098877</c:v>
                </c:pt>
                <c:pt idx="213">
                  <c:v>2.3623414039611803</c:v>
                </c:pt>
                <c:pt idx="214">
                  <c:v>2.5291105906168809</c:v>
                </c:pt>
                <c:pt idx="215">
                  <c:v>3.5732240676879896</c:v>
                </c:pt>
                <c:pt idx="216">
                  <c:v>4.4532022476196307</c:v>
                </c:pt>
                <c:pt idx="217">
                  <c:v>3.6357343991597304</c:v>
                </c:pt>
                <c:pt idx="218">
                  <c:v>0.52959760030108782</c:v>
                </c:pt>
                <c:pt idx="219">
                  <c:v>-1.6795546213786001</c:v>
                </c:pt>
                <c:pt idx="220">
                  <c:v>-0.22112035751342773</c:v>
                </c:pt>
                <c:pt idx="221">
                  <c:v>0.39041725794476206</c:v>
                </c:pt>
                <c:pt idx="222">
                  <c:v>0.47777287165320126</c:v>
                </c:pt>
                <c:pt idx="223">
                  <c:v>0.21360619862878139</c:v>
                </c:pt>
                <c:pt idx="224">
                  <c:v>-0.39420286814373651</c:v>
                </c:pt>
                <c:pt idx="225">
                  <c:v>-0.8065169652302866</c:v>
                </c:pt>
                <c:pt idx="226">
                  <c:v>-2.7312148412069082</c:v>
                </c:pt>
                <c:pt idx="227">
                  <c:v>-2.4953745206196913</c:v>
                </c:pt>
                <c:pt idx="228">
                  <c:v>-3.028035004933713</c:v>
                </c:pt>
                <c:pt idx="229">
                  <c:v>-2.5741958618164076</c:v>
                </c:pt>
                <c:pt idx="230">
                  <c:v>-2.5100816090901503</c:v>
                </c:pt>
                <c:pt idx="231">
                  <c:v>-2.3707571029663086</c:v>
                </c:pt>
                <c:pt idx="232">
                  <c:v>-2.706013520558713</c:v>
                </c:pt>
                <c:pt idx="233">
                  <c:v>-2.9609676996867047</c:v>
                </c:pt>
                <c:pt idx="234">
                  <c:v>-2.655324618021667</c:v>
                </c:pt>
                <c:pt idx="235">
                  <c:v>-2.5058978398640761</c:v>
                </c:pt>
                <c:pt idx="236">
                  <c:v>-2.3667613665262479</c:v>
                </c:pt>
                <c:pt idx="237">
                  <c:v>-2.6747136116027832</c:v>
                </c:pt>
                <c:pt idx="238">
                  <c:v>-2.5913758277893066</c:v>
                </c:pt>
                <c:pt idx="239">
                  <c:v>-2.6807966232299805</c:v>
                </c:pt>
                <c:pt idx="240">
                  <c:v>-2.733198324839293</c:v>
                </c:pt>
                <c:pt idx="241">
                  <c:v>-3.1312155723571782</c:v>
                </c:pt>
                <c:pt idx="242">
                  <c:v>-3.4810350735982629</c:v>
                </c:pt>
                <c:pt idx="243">
                  <c:v>-3.1467912991841445</c:v>
                </c:pt>
                <c:pt idx="244">
                  <c:v>-3.5258369445800781</c:v>
                </c:pt>
                <c:pt idx="245">
                  <c:v>6.3997193972269875</c:v>
                </c:pt>
                <c:pt idx="246">
                  <c:v>7.8075683911641285</c:v>
                </c:pt>
                <c:pt idx="247">
                  <c:v>-0.6696025530497427</c:v>
                </c:pt>
                <c:pt idx="248">
                  <c:v>-3.3710913658142649</c:v>
                </c:pt>
                <c:pt idx="249">
                  <c:v>-4.1344769795736056</c:v>
                </c:pt>
                <c:pt idx="250">
                  <c:v>-4.3859194119771701</c:v>
                </c:pt>
                <c:pt idx="251">
                  <c:v>-4.4096414248148843</c:v>
                </c:pt>
                <c:pt idx="252">
                  <c:v>-4.941658020019533</c:v>
                </c:pt>
                <c:pt idx="253">
                  <c:v>-5.7677278518676758</c:v>
                </c:pt>
                <c:pt idx="254">
                  <c:v>-6.8603839874266992</c:v>
                </c:pt>
                <c:pt idx="255">
                  <c:v>-6.3017268180847168</c:v>
                </c:pt>
                <c:pt idx="256">
                  <c:v>-5.2439993222554895</c:v>
                </c:pt>
                <c:pt idx="257">
                  <c:v>7.7019020716348914</c:v>
                </c:pt>
                <c:pt idx="258">
                  <c:v>14.02842966715491</c:v>
                </c:pt>
                <c:pt idx="259">
                  <c:v>19.415655136108391</c:v>
                </c:pt>
                <c:pt idx="260">
                  <c:v>23.300477981567376</c:v>
                </c:pt>
                <c:pt idx="261">
                  <c:v>26.150227864583364</c:v>
                </c:pt>
                <c:pt idx="262">
                  <c:v>21.549577077229848</c:v>
                </c:pt>
                <c:pt idx="263">
                  <c:v>6.2491725285848378</c:v>
                </c:pt>
                <c:pt idx="264">
                  <c:v>-18.268566608429001</c:v>
                </c:pt>
                <c:pt idx="265">
                  <c:v>-47.846147537231367</c:v>
                </c:pt>
                <c:pt idx="266">
                  <c:v>-74.181010723113957</c:v>
                </c:pt>
                <c:pt idx="267">
                  <c:v>-89.776330471038818</c:v>
                </c:pt>
                <c:pt idx="268">
                  <c:v>-98.302302678426045</c:v>
                </c:pt>
                <c:pt idx="269">
                  <c:v>-102.92249329884848</c:v>
                </c:pt>
                <c:pt idx="270">
                  <c:v>-105.98895724614458</c:v>
                </c:pt>
                <c:pt idx="271">
                  <c:v>-106.92415968577075</c:v>
                </c:pt>
                <c:pt idx="272">
                  <c:v>-103.09980392456049</c:v>
                </c:pt>
                <c:pt idx="273">
                  <c:v>-95.285280704498206</c:v>
                </c:pt>
                <c:pt idx="274">
                  <c:v>-89.726588567097949</c:v>
                </c:pt>
                <c:pt idx="275">
                  <c:v>-64.146185239156068</c:v>
                </c:pt>
                <c:pt idx="276">
                  <c:v>-20.081733544667529</c:v>
                </c:pt>
                <c:pt idx="277">
                  <c:v>-9.6283556620280653</c:v>
                </c:pt>
                <c:pt idx="278">
                  <c:v>-44.128112792968793</c:v>
                </c:pt>
                <c:pt idx="279">
                  <c:v>-67.264028231303001</c:v>
                </c:pt>
                <c:pt idx="280">
                  <c:v>-74.622905731201158</c:v>
                </c:pt>
                <c:pt idx="281">
                  <c:v>-72.238748232523477</c:v>
                </c:pt>
                <c:pt idx="282">
                  <c:v>-60.66602897644043</c:v>
                </c:pt>
                <c:pt idx="283">
                  <c:v>-49.213198026021374</c:v>
                </c:pt>
                <c:pt idx="284">
                  <c:v>-37.019098281860344</c:v>
                </c:pt>
                <c:pt idx="285">
                  <c:v>-26.660398483276367</c:v>
                </c:pt>
                <c:pt idx="286">
                  <c:v>-7.7601639429727811</c:v>
                </c:pt>
                <c:pt idx="287">
                  <c:v>-1.4253460566202418</c:v>
                </c:pt>
                <c:pt idx="288">
                  <c:v>-1.6043163935343046</c:v>
                </c:pt>
                <c:pt idx="289">
                  <c:v>-2.4657672246296443</c:v>
                </c:pt>
                <c:pt idx="290">
                  <c:v>-2.3243026733398429</c:v>
                </c:pt>
                <c:pt idx="291">
                  <c:v>-1.7288824717203402</c:v>
                </c:pt>
                <c:pt idx="292">
                  <c:v>-1.7314475377401095</c:v>
                </c:pt>
                <c:pt idx="293">
                  <c:v>-1.6821324030559031</c:v>
                </c:pt>
                <c:pt idx="294">
                  <c:v>-1.179351488749262</c:v>
                </c:pt>
                <c:pt idx="295">
                  <c:v>-1.2182798385620117</c:v>
                </c:pt>
                <c:pt idx="296">
                  <c:v>-2.5884888966877497</c:v>
                </c:pt>
                <c:pt idx="297">
                  <c:v>-2.4259729385375981</c:v>
                </c:pt>
                <c:pt idx="298">
                  <c:v>-2.4818166097005587</c:v>
                </c:pt>
                <c:pt idx="299">
                  <c:v>-3.0800053278605901</c:v>
                </c:pt>
                <c:pt idx="300">
                  <c:v>-3.4492979049682608</c:v>
                </c:pt>
                <c:pt idx="301">
                  <c:v>-3.1230560938516874</c:v>
                </c:pt>
                <c:pt idx="302">
                  <c:v>-1.659429550170898</c:v>
                </c:pt>
                <c:pt idx="303">
                  <c:v>3.0108489990234357</c:v>
                </c:pt>
                <c:pt idx="304">
                  <c:v>3.2454471588134775</c:v>
                </c:pt>
                <c:pt idx="305">
                  <c:v>-7.1403175989786405</c:v>
                </c:pt>
                <c:pt idx="306">
                  <c:v>0.55323886871337891</c:v>
                </c:pt>
                <c:pt idx="307">
                  <c:v>1.0538288752237577</c:v>
                </c:pt>
                <c:pt idx="308">
                  <c:v>0.38467884063720725</c:v>
                </c:pt>
                <c:pt idx="309">
                  <c:v>0.45121002197265642</c:v>
                </c:pt>
                <c:pt idx="310">
                  <c:v>-0.24482091267896069</c:v>
                </c:pt>
                <c:pt idx="311">
                  <c:v>0.13783391316724194</c:v>
                </c:pt>
                <c:pt idx="312">
                  <c:v>6.5400441487554417E-2</c:v>
                </c:pt>
                <c:pt idx="313">
                  <c:v>0.75126870473229679</c:v>
                </c:pt>
                <c:pt idx="314">
                  <c:v>1.1738888422647733</c:v>
                </c:pt>
                <c:pt idx="315">
                  <c:v>1.299200057983398</c:v>
                </c:pt>
                <c:pt idx="316">
                  <c:v>1.8383315404256564</c:v>
                </c:pt>
                <c:pt idx="317">
                  <c:v>3.0834007263183603</c:v>
                </c:pt>
                <c:pt idx="318">
                  <c:v>3.5107994079589844</c:v>
                </c:pt>
                <c:pt idx="319">
                  <c:v>2.5887988408406963</c:v>
                </c:pt>
                <c:pt idx="320">
                  <c:v>2.7778641382852807</c:v>
                </c:pt>
                <c:pt idx="321">
                  <c:v>2.4256054560343037</c:v>
                </c:pt>
                <c:pt idx="322">
                  <c:v>2.3529523213704793</c:v>
                </c:pt>
                <c:pt idx="323">
                  <c:v>1.2213408152261986</c:v>
                </c:pt>
                <c:pt idx="324">
                  <c:v>0.75925827026367232</c:v>
                </c:pt>
                <c:pt idx="325">
                  <c:v>0.75767040252685602</c:v>
                </c:pt>
                <c:pt idx="326">
                  <c:v>0.13226795196533209</c:v>
                </c:pt>
                <c:pt idx="327">
                  <c:v>-7.092507680260951E-2</c:v>
                </c:pt>
                <c:pt idx="328">
                  <c:v>0.20692125956213669</c:v>
                </c:pt>
                <c:pt idx="329">
                  <c:v>-0.7272148132324221</c:v>
                </c:pt>
                <c:pt idx="330">
                  <c:v>-1.5962788263957473</c:v>
                </c:pt>
                <c:pt idx="331">
                  <c:v>-1.6688788731893283</c:v>
                </c:pt>
                <c:pt idx="332">
                  <c:v>-0.78449853261304292</c:v>
                </c:pt>
                <c:pt idx="333">
                  <c:v>-4.5881341298421603</c:v>
                </c:pt>
                <c:pt idx="334">
                  <c:v>6.7247292200723905</c:v>
                </c:pt>
                <c:pt idx="335">
                  <c:v>2.7996317545573692</c:v>
                </c:pt>
                <c:pt idx="336">
                  <c:v>8.7751111984252947</c:v>
                </c:pt>
                <c:pt idx="337">
                  <c:v>18.90708128611243</c:v>
                </c:pt>
                <c:pt idx="338">
                  <c:v>29.840471903483028</c:v>
                </c:pt>
                <c:pt idx="339">
                  <c:v>37.643104235331293</c:v>
                </c:pt>
                <c:pt idx="340">
                  <c:v>34.752042134602902</c:v>
                </c:pt>
                <c:pt idx="341">
                  <c:v>39.781205495198478</c:v>
                </c:pt>
                <c:pt idx="342">
                  <c:v>42.567062060038324</c:v>
                </c:pt>
                <c:pt idx="343">
                  <c:v>37.419182141621953</c:v>
                </c:pt>
                <c:pt idx="344">
                  <c:v>38.981318473815904</c:v>
                </c:pt>
                <c:pt idx="345">
                  <c:v>41.159643809000592</c:v>
                </c:pt>
                <c:pt idx="346">
                  <c:v>37.296565691630008</c:v>
                </c:pt>
                <c:pt idx="347">
                  <c:v>34.18687629699707</c:v>
                </c:pt>
                <c:pt idx="348">
                  <c:v>19.572134653727282</c:v>
                </c:pt>
                <c:pt idx="349">
                  <c:v>27.464416503906236</c:v>
                </c:pt>
                <c:pt idx="350">
                  <c:v>31.125296274820919</c:v>
                </c:pt>
                <c:pt idx="351">
                  <c:v>38.432290077209458</c:v>
                </c:pt>
                <c:pt idx="352">
                  <c:v>47.993087768554673</c:v>
                </c:pt>
                <c:pt idx="353">
                  <c:v>56.05123170216882</c:v>
                </c:pt>
                <c:pt idx="354">
                  <c:v>61.778752644856723</c:v>
                </c:pt>
                <c:pt idx="355">
                  <c:v>68.235337575276702</c:v>
                </c:pt>
                <c:pt idx="356">
                  <c:v>53.039629936218255</c:v>
                </c:pt>
                <c:pt idx="357">
                  <c:v>46.155616760253906</c:v>
                </c:pt>
                <c:pt idx="358">
                  <c:v>54.608570098876967</c:v>
                </c:pt>
                <c:pt idx="359">
                  <c:v>63.88484891255689</c:v>
                </c:pt>
                <c:pt idx="360">
                  <c:v>51.987549146016462</c:v>
                </c:pt>
                <c:pt idx="361">
                  <c:v>40.580676078796358</c:v>
                </c:pt>
                <c:pt idx="362">
                  <c:v>59.171891530354856</c:v>
                </c:pt>
                <c:pt idx="363">
                  <c:v>21.77317015329993</c:v>
                </c:pt>
                <c:pt idx="364">
                  <c:v>16.706158320109015</c:v>
                </c:pt>
                <c:pt idx="365">
                  <c:v>43.987055778503404</c:v>
                </c:pt>
                <c:pt idx="366">
                  <c:v>110.51258850097655</c:v>
                </c:pt>
                <c:pt idx="367">
                  <c:v>184.92218081156426</c:v>
                </c:pt>
                <c:pt idx="368">
                  <c:v>121.9172827402752</c:v>
                </c:pt>
                <c:pt idx="369">
                  <c:v>65.709628740946442</c:v>
                </c:pt>
                <c:pt idx="370">
                  <c:v>34.784566243489621</c:v>
                </c:pt>
                <c:pt idx="371">
                  <c:v>31.815162976582883</c:v>
                </c:pt>
                <c:pt idx="372">
                  <c:v>22.776082038879384</c:v>
                </c:pt>
                <c:pt idx="373">
                  <c:v>19.033323923746707</c:v>
                </c:pt>
                <c:pt idx="374">
                  <c:v>26.604422887166368</c:v>
                </c:pt>
                <c:pt idx="375">
                  <c:v>56.186965306599873</c:v>
                </c:pt>
                <c:pt idx="376">
                  <c:v>68.010613441467342</c:v>
                </c:pt>
                <c:pt idx="377">
                  <c:v>65.672165552775098</c:v>
                </c:pt>
                <c:pt idx="378">
                  <c:v>70.798103014628168</c:v>
                </c:pt>
                <c:pt idx="379">
                  <c:v>51.543449083963978</c:v>
                </c:pt>
                <c:pt idx="380">
                  <c:v>40.423543930053725</c:v>
                </c:pt>
                <c:pt idx="381">
                  <c:v>49.572524706522586</c:v>
                </c:pt>
                <c:pt idx="382">
                  <c:v>47.895899454752538</c:v>
                </c:pt>
                <c:pt idx="383">
                  <c:v>32.657094001769998</c:v>
                </c:pt>
                <c:pt idx="384">
                  <c:v>36.656422932942753</c:v>
                </c:pt>
                <c:pt idx="385">
                  <c:v>40.977123260498047</c:v>
                </c:pt>
                <c:pt idx="386">
                  <c:v>35.782458941141869</c:v>
                </c:pt>
                <c:pt idx="387">
                  <c:v>36.225271542867063</c:v>
                </c:pt>
                <c:pt idx="388">
                  <c:v>32.979236920674566</c:v>
                </c:pt>
                <c:pt idx="389">
                  <c:v>43.010080337524414</c:v>
                </c:pt>
                <c:pt idx="390">
                  <c:v>57.508881568908677</c:v>
                </c:pt>
                <c:pt idx="391">
                  <c:v>64.89427375793457</c:v>
                </c:pt>
                <c:pt idx="392">
                  <c:v>87.377748489379883</c:v>
                </c:pt>
                <c:pt idx="393">
                  <c:v>60.463677724202491</c:v>
                </c:pt>
                <c:pt idx="394">
                  <c:v>118.62541198730472</c:v>
                </c:pt>
                <c:pt idx="395">
                  <c:v>171.2933669090271</c:v>
                </c:pt>
                <c:pt idx="396">
                  <c:v>40.225832780202268</c:v>
                </c:pt>
                <c:pt idx="397">
                  <c:v>12.341727733612061</c:v>
                </c:pt>
                <c:pt idx="398">
                  <c:v>3.4365763664245597</c:v>
                </c:pt>
                <c:pt idx="399">
                  <c:v>6.8193030357360858</c:v>
                </c:pt>
                <c:pt idx="400">
                  <c:v>17.362538337707512</c:v>
                </c:pt>
                <c:pt idx="401">
                  <c:v>11.848310629526733</c:v>
                </c:pt>
                <c:pt idx="402">
                  <c:v>7.9689892133076796</c:v>
                </c:pt>
                <c:pt idx="403">
                  <c:v>6.1385137240092149</c:v>
                </c:pt>
                <c:pt idx="404">
                  <c:v>7.6715340614318848</c:v>
                </c:pt>
                <c:pt idx="405">
                  <c:v>9.3121509552001989</c:v>
                </c:pt>
                <c:pt idx="406">
                  <c:v>10.038731098175049</c:v>
                </c:pt>
                <c:pt idx="407">
                  <c:v>6.8862347602844238</c:v>
                </c:pt>
                <c:pt idx="408">
                  <c:v>5.7528735796610695</c:v>
                </c:pt>
                <c:pt idx="409">
                  <c:v>7.4206118583679164</c:v>
                </c:pt>
                <c:pt idx="410">
                  <c:v>10.445144335428898</c:v>
                </c:pt>
                <c:pt idx="411">
                  <c:v>9.922056357065804</c:v>
                </c:pt>
                <c:pt idx="412">
                  <c:v>9.1086985270182517</c:v>
                </c:pt>
                <c:pt idx="413">
                  <c:v>8.7140253384907815</c:v>
                </c:pt>
                <c:pt idx="414">
                  <c:v>8.1018295288085938</c:v>
                </c:pt>
                <c:pt idx="415">
                  <c:v>0.75426117579144147</c:v>
                </c:pt>
                <c:pt idx="416">
                  <c:v>0.62934954961139089</c:v>
                </c:pt>
                <c:pt idx="417">
                  <c:v>7.1926997502644685</c:v>
                </c:pt>
                <c:pt idx="418">
                  <c:v>5.0021055539449417</c:v>
                </c:pt>
                <c:pt idx="419">
                  <c:v>5.9602524439493463</c:v>
                </c:pt>
                <c:pt idx="420">
                  <c:v>1.6732414563497287</c:v>
                </c:pt>
                <c:pt idx="421">
                  <c:v>-1.1921939849853522</c:v>
                </c:pt>
                <c:pt idx="422">
                  <c:v>-0.5012660026550293</c:v>
                </c:pt>
                <c:pt idx="423">
                  <c:v>0.15096489588421497</c:v>
                </c:pt>
                <c:pt idx="424">
                  <c:v>5.5246671040833938E-2</c:v>
                </c:pt>
                <c:pt idx="425">
                  <c:v>0.62887811660766624</c:v>
                </c:pt>
                <c:pt idx="426">
                  <c:v>9.2521645228068223</c:v>
                </c:pt>
                <c:pt idx="427">
                  <c:v>8.8345932960510254</c:v>
                </c:pt>
                <c:pt idx="428">
                  <c:v>6.906429608662906</c:v>
                </c:pt>
                <c:pt idx="429">
                  <c:v>5.3775259653727385</c:v>
                </c:pt>
                <c:pt idx="430">
                  <c:v>5.8331743876139495</c:v>
                </c:pt>
                <c:pt idx="431">
                  <c:v>5.658946196238217</c:v>
                </c:pt>
                <c:pt idx="432">
                  <c:v>4.4392910003662127</c:v>
                </c:pt>
                <c:pt idx="433">
                  <c:v>-0.48333024978637695</c:v>
                </c:pt>
                <c:pt idx="434">
                  <c:v>-0.22534926732384972</c:v>
                </c:pt>
                <c:pt idx="435">
                  <c:v>2.6066910425822147</c:v>
                </c:pt>
                <c:pt idx="436">
                  <c:v>5.9349414507547653</c:v>
                </c:pt>
                <c:pt idx="437">
                  <c:v>5.3856161435445529</c:v>
                </c:pt>
                <c:pt idx="438">
                  <c:v>5.5468109448751175</c:v>
                </c:pt>
                <c:pt idx="439">
                  <c:v>5.2637982368469221</c:v>
                </c:pt>
                <c:pt idx="440">
                  <c:v>5.1098424593607223</c:v>
                </c:pt>
                <c:pt idx="441">
                  <c:v>5.0480926831563124</c:v>
                </c:pt>
                <c:pt idx="442">
                  <c:v>5.3888138135274612</c:v>
                </c:pt>
                <c:pt idx="443">
                  <c:v>5.954246520996092</c:v>
                </c:pt>
                <c:pt idx="444">
                  <c:v>6.469973087310791</c:v>
                </c:pt>
                <c:pt idx="445">
                  <c:v>7.0509591102600098</c:v>
                </c:pt>
                <c:pt idx="446">
                  <c:v>7.0973482131958008</c:v>
                </c:pt>
                <c:pt idx="447">
                  <c:v>7.5014912287394395</c:v>
                </c:pt>
                <c:pt idx="448">
                  <c:v>7.4835848808288565</c:v>
                </c:pt>
                <c:pt idx="449">
                  <c:v>7.2909742991129161</c:v>
                </c:pt>
                <c:pt idx="450">
                  <c:v>7.1180446942647109</c:v>
                </c:pt>
                <c:pt idx="451">
                  <c:v>7.8074777921040681</c:v>
                </c:pt>
                <c:pt idx="452">
                  <c:v>7.6902775764465297</c:v>
                </c:pt>
                <c:pt idx="453">
                  <c:v>7.2188591957092312</c:v>
                </c:pt>
                <c:pt idx="454">
                  <c:v>6.9600483576456895</c:v>
                </c:pt>
                <c:pt idx="455">
                  <c:v>12.736660957336422</c:v>
                </c:pt>
                <c:pt idx="456">
                  <c:v>18.516145706176758</c:v>
                </c:pt>
                <c:pt idx="457">
                  <c:v>9.8349382082620878</c:v>
                </c:pt>
                <c:pt idx="458">
                  <c:v>7.6601055463154859</c:v>
                </c:pt>
                <c:pt idx="459">
                  <c:v>5.8060941696166974</c:v>
                </c:pt>
                <c:pt idx="460">
                  <c:v>5.415779113769533</c:v>
                </c:pt>
                <c:pt idx="461">
                  <c:v>5.0975085894266945</c:v>
                </c:pt>
                <c:pt idx="462">
                  <c:v>4.2330808639526385</c:v>
                </c:pt>
                <c:pt idx="463">
                  <c:v>5.1080029805501113</c:v>
                </c:pt>
                <c:pt idx="464">
                  <c:v>5.0144095420837385</c:v>
                </c:pt>
                <c:pt idx="465">
                  <c:v>5.2639438311258555</c:v>
                </c:pt>
                <c:pt idx="466">
                  <c:v>5.7020139694213867</c:v>
                </c:pt>
                <c:pt idx="467">
                  <c:v>5.4919082323709754</c:v>
                </c:pt>
                <c:pt idx="468">
                  <c:v>7.7558314005533484</c:v>
                </c:pt>
                <c:pt idx="469">
                  <c:v>8.3942426045735488</c:v>
                </c:pt>
                <c:pt idx="470">
                  <c:v>6.2513071695963731</c:v>
                </c:pt>
                <c:pt idx="471">
                  <c:v>6.8827226956685781</c:v>
                </c:pt>
                <c:pt idx="472">
                  <c:v>6.5872438748677382</c:v>
                </c:pt>
                <c:pt idx="473">
                  <c:v>5.737000783284488</c:v>
                </c:pt>
                <c:pt idx="474">
                  <c:v>4.0752361615498689</c:v>
                </c:pt>
                <c:pt idx="475">
                  <c:v>3.6114700635274062</c:v>
                </c:pt>
                <c:pt idx="476">
                  <c:v>3.2396095593770156</c:v>
                </c:pt>
                <c:pt idx="477">
                  <c:v>3.5821456909179688</c:v>
                </c:pt>
                <c:pt idx="478">
                  <c:v>3.5149815877278456</c:v>
                </c:pt>
                <c:pt idx="479">
                  <c:v>3.1251939137776512</c:v>
                </c:pt>
                <c:pt idx="480">
                  <c:v>3.0460667610168457</c:v>
                </c:pt>
                <c:pt idx="481">
                  <c:v>3.1889961560567039</c:v>
                </c:pt>
                <c:pt idx="482">
                  <c:v>2.5612624486287237</c:v>
                </c:pt>
                <c:pt idx="483">
                  <c:v>-0.59486468633019762</c:v>
                </c:pt>
                <c:pt idx="484">
                  <c:v>-0.28582779566448857</c:v>
                </c:pt>
                <c:pt idx="485">
                  <c:v>-0.29806121190392787</c:v>
                </c:pt>
                <c:pt idx="486">
                  <c:v>-0.21476777394610741</c:v>
                </c:pt>
                <c:pt idx="487">
                  <c:v>-0.11087179183959961</c:v>
                </c:pt>
                <c:pt idx="488">
                  <c:v>-7.2660446166992188E-2</c:v>
                </c:pt>
                <c:pt idx="489">
                  <c:v>-7.9565684000670017E-2</c:v>
                </c:pt>
                <c:pt idx="490">
                  <c:v>-7.0036570231138767E-2</c:v>
                </c:pt>
                <c:pt idx="491">
                  <c:v>-6.2216440836607517E-2</c:v>
                </c:pt>
                <c:pt idx="492">
                  <c:v>3.5844961802126832E-2</c:v>
                </c:pt>
                <c:pt idx="493">
                  <c:v>-0.36709149678551967</c:v>
                </c:pt>
                <c:pt idx="494">
                  <c:v>-0.11956755320233016</c:v>
                </c:pt>
                <c:pt idx="495">
                  <c:v>-4.8920631408691427E-2</c:v>
                </c:pt>
                <c:pt idx="496">
                  <c:v>-6.0351371765136733E-2</c:v>
                </c:pt>
                <c:pt idx="497">
                  <c:v>-9.4827334086119236E-2</c:v>
                </c:pt>
                <c:pt idx="498">
                  <c:v>-9.6702893575013674E-2</c:v>
                </c:pt>
                <c:pt idx="499">
                  <c:v>-7.642761866247838E-2</c:v>
                </c:pt>
                <c:pt idx="500">
                  <c:v>5.3741137186307259E-3</c:v>
                </c:pt>
                <c:pt idx="501">
                  <c:v>-0.12502209345495885</c:v>
                </c:pt>
                <c:pt idx="502">
                  <c:v>-7.2247346242249919E-2</c:v>
                </c:pt>
                <c:pt idx="503">
                  <c:v>-7.3480447133363241E-2</c:v>
                </c:pt>
                <c:pt idx="504">
                  <c:v>-0.11482604344683986</c:v>
                </c:pt>
                <c:pt idx="505">
                  <c:v>-0.16055838267004674</c:v>
                </c:pt>
                <c:pt idx="506">
                  <c:v>-0.21282736460369733</c:v>
                </c:pt>
                <c:pt idx="507">
                  <c:v>-0.22142124176025391</c:v>
                </c:pt>
                <c:pt idx="508">
                  <c:v>-7.7489217122376913E-2</c:v>
                </c:pt>
                <c:pt idx="509">
                  <c:v>0.10650761922198626</c:v>
                </c:pt>
                <c:pt idx="510">
                  <c:v>0.24400281906127935</c:v>
                </c:pt>
                <c:pt idx="511">
                  <c:v>0.37523523966473249</c:v>
                </c:pt>
                <c:pt idx="512">
                  <c:v>0.22116279602050776</c:v>
                </c:pt>
                <c:pt idx="513">
                  <c:v>6.7185878753662095E-2</c:v>
                </c:pt>
                <c:pt idx="514">
                  <c:v>-0.19721062978106829</c:v>
                </c:pt>
                <c:pt idx="515">
                  <c:v>-0.29408550262451183</c:v>
                </c:pt>
                <c:pt idx="516">
                  <c:v>-1.1611676216125493</c:v>
                </c:pt>
                <c:pt idx="517">
                  <c:v>12.097597916921023</c:v>
                </c:pt>
                <c:pt idx="518">
                  <c:v>3.425248463952358E-2</c:v>
                </c:pt>
                <c:pt idx="519">
                  <c:v>-0.24878692626953125</c:v>
                </c:pt>
                <c:pt idx="520">
                  <c:v>-0.12283229827880859</c:v>
                </c:pt>
                <c:pt idx="521">
                  <c:v>-2.8492291768429833E-2</c:v>
                </c:pt>
                <c:pt idx="522">
                  <c:v>-7.7354431152343819E-2</c:v>
                </c:pt>
                <c:pt idx="523">
                  <c:v>-0.12379360198974614</c:v>
                </c:pt>
                <c:pt idx="524">
                  <c:v>-0.12824535369873052</c:v>
                </c:pt>
                <c:pt idx="525">
                  <c:v>-0.26338926951086727</c:v>
                </c:pt>
                <c:pt idx="526">
                  <c:v>-0.13902091979980469</c:v>
                </c:pt>
                <c:pt idx="527">
                  <c:v>-0.22750409444176975</c:v>
                </c:pt>
                <c:pt idx="528">
                  <c:v>-0.83796056111657435</c:v>
                </c:pt>
                <c:pt idx="529">
                  <c:v>-1.1813157399495826</c:v>
                </c:pt>
                <c:pt idx="530">
                  <c:v>-0.42679627736413306</c:v>
                </c:pt>
                <c:pt idx="531">
                  <c:v>-0.90642960866284761</c:v>
                </c:pt>
                <c:pt idx="532">
                  <c:v>-0.89432366689038645</c:v>
                </c:pt>
                <c:pt idx="533">
                  <c:v>-0.79159132639563268</c:v>
                </c:pt>
                <c:pt idx="534">
                  <c:v>-0.70604928334546491</c:v>
                </c:pt>
                <c:pt idx="535">
                  <c:v>-0.60580857594811754</c:v>
                </c:pt>
                <c:pt idx="536">
                  <c:v>-0.67292690277099632</c:v>
                </c:pt>
                <c:pt idx="537">
                  <c:v>-0.40203094482421881</c:v>
                </c:pt>
                <c:pt idx="538">
                  <c:v>-0.79553159077966007</c:v>
                </c:pt>
                <c:pt idx="539">
                  <c:v>-0.76690228780114467</c:v>
                </c:pt>
                <c:pt idx="540">
                  <c:v>-0.25450547536206636</c:v>
                </c:pt>
                <c:pt idx="541">
                  <c:v>5.7329495747922024E-2</c:v>
                </c:pt>
                <c:pt idx="542">
                  <c:v>0.14157613118493378</c:v>
                </c:pt>
                <c:pt idx="543">
                  <c:v>-0.64572461446118801</c:v>
                </c:pt>
                <c:pt idx="544">
                  <c:v>1.2137400309244408</c:v>
                </c:pt>
                <c:pt idx="545">
                  <c:v>2.0751701990764104</c:v>
                </c:pt>
                <c:pt idx="546">
                  <c:v>0.5339520772298556</c:v>
                </c:pt>
                <c:pt idx="547">
                  <c:v>0.7211262385050079</c:v>
                </c:pt>
                <c:pt idx="548">
                  <c:v>0.85077857971191406</c:v>
                </c:pt>
                <c:pt idx="549">
                  <c:v>9.5476188659667969</c:v>
                </c:pt>
                <c:pt idx="550">
                  <c:v>43.653540929158567</c:v>
                </c:pt>
                <c:pt idx="551">
                  <c:v>61.903930187225342</c:v>
                </c:pt>
                <c:pt idx="552">
                  <c:v>56.967087586720751</c:v>
                </c:pt>
                <c:pt idx="553">
                  <c:v>35.949674765268952</c:v>
                </c:pt>
                <c:pt idx="554">
                  <c:v>19.443701903025314</c:v>
                </c:pt>
                <c:pt idx="555">
                  <c:v>12.108783721923823</c:v>
                </c:pt>
                <c:pt idx="556">
                  <c:v>12.365106264750185</c:v>
                </c:pt>
                <c:pt idx="557">
                  <c:v>11.59812529881799</c:v>
                </c:pt>
                <c:pt idx="558">
                  <c:v>10.359565416971865</c:v>
                </c:pt>
                <c:pt idx="559">
                  <c:v>11.274696350097656</c:v>
                </c:pt>
                <c:pt idx="560">
                  <c:v>12.164254824320437</c:v>
                </c:pt>
                <c:pt idx="561">
                  <c:v>14.304605484008732</c:v>
                </c:pt>
                <c:pt idx="562">
                  <c:v>17.905147552490224</c:v>
                </c:pt>
                <c:pt idx="563">
                  <c:v>14.942401885986332</c:v>
                </c:pt>
                <c:pt idx="564">
                  <c:v>3.2042838732401719</c:v>
                </c:pt>
                <c:pt idx="565">
                  <c:v>1.6480445861816413E-2</c:v>
                </c:pt>
                <c:pt idx="566">
                  <c:v>-0.45529429117840436</c:v>
                </c:pt>
                <c:pt idx="567">
                  <c:v>-0.46876653035485583</c:v>
                </c:pt>
                <c:pt idx="568">
                  <c:v>-0.43810923894244541</c:v>
                </c:pt>
                <c:pt idx="569">
                  <c:v>-0.74018208185827916</c:v>
                </c:pt>
                <c:pt idx="570">
                  <c:v>-0.8961111704508653</c:v>
                </c:pt>
                <c:pt idx="571">
                  <c:v>1.1313807169596544</c:v>
                </c:pt>
                <c:pt idx="572">
                  <c:v>2.1948459943135941</c:v>
                </c:pt>
                <c:pt idx="573">
                  <c:v>1.5219095547993784</c:v>
                </c:pt>
                <c:pt idx="574">
                  <c:v>1.7761484781901231</c:v>
                </c:pt>
                <c:pt idx="575">
                  <c:v>1.7956574757893691</c:v>
                </c:pt>
                <c:pt idx="576">
                  <c:v>2.7643011411031475</c:v>
                </c:pt>
                <c:pt idx="577">
                  <c:v>3.2843990325927752</c:v>
                </c:pt>
                <c:pt idx="578">
                  <c:v>2.8335083325704318</c:v>
                </c:pt>
                <c:pt idx="579">
                  <c:v>2.9338862101237169</c:v>
                </c:pt>
                <c:pt idx="580">
                  <c:v>3.0182213783264178</c:v>
                </c:pt>
                <c:pt idx="581">
                  <c:v>2.7723886171976915</c:v>
                </c:pt>
                <c:pt idx="582">
                  <c:v>0.9333033561706543</c:v>
                </c:pt>
                <c:pt idx="583">
                  <c:v>-1.5874678293864126</c:v>
                </c:pt>
                <c:pt idx="584">
                  <c:v>-1.6823695500692111</c:v>
                </c:pt>
                <c:pt idx="585">
                  <c:v>-1.9205106099446425</c:v>
                </c:pt>
                <c:pt idx="586">
                  <c:v>-0.56591685613000231</c:v>
                </c:pt>
                <c:pt idx="587">
                  <c:v>0.53324174880981445</c:v>
                </c:pt>
                <c:pt idx="588">
                  <c:v>0.14787705739342988</c:v>
                </c:pt>
                <c:pt idx="589">
                  <c:v>-0.95612303415930477</c:v>
                </c:pt>
                <c:pt idx="590">
                  <c:v>-1.1521450678507683</c:v>
                </c:pt>
                <c:pt idx="591">
                  <c:v>-1.1852939923604138</c:v>
                </c:pt>
                <c:pt idx="592">
                  <c:v>-1.7353889147440213</c:v>
                </c:pt>
                <c:pt idx="593">
                  <c:v>-2.6332189242044697</c:v>
                </c:pt>
                <c:pt idx="594">
                  <c:v>-3.1350639661152968</c:v>
                </c:pt>
                <c:pt idx="595">
                  <c:v>-2.9331960678100595</c:v>
                </c:pt>
                <c:pt idx="596">
                  <c:v>-2.9167416890462032</c:v>
                </c:pt>
                <c:pt idx="597">
                  <c:v>-2.4814311663309936</c:v>
                </c:pt>
                <c:pt idx="598">
                  <c:v>-2.9119297663370398</c:v>
                </c:pt>
                <c:pt idx="599">
                  <c:v>-2.6636379559834618</c:v>
                </c:pt>
                <c:pt idx="600">
                  <c:v>-2.564338048299136</c:v>
                </c:pt>
                <c:pt idx="601">
                  <c:v>-2.6606141726176147</c:v>
                </c:pt>
                <c:pt idx="602">
                  <c:v>-2.6948835055032987</c:v>
                </c:pt>
                <c:pt idx="603">
                  <c:v>-2.1947073936462398</c:v>
                </c:pt>
                <c:pt idx="604">
                  <c:v>-2.1855764389038077</c:v>
                </c:pt>
                <c:pt idx="605">
                  <c:v>-2.4056153297424308</c:v>
                </c:pt>
                <c:pt idx="606">
                  <c:v>-2.0583736101786476</c:v>
                </c:pt>
                <c:pt idx="607">
                  <c:v>-3.3974698384602666</c:v>
                </c:pt>
                <c:pt idx="608">
                  <c:v>-2.6032603581746807</c:v>
                </c:pt>
                <c:pt idx="609">
                  <c:v>-2.794228553771974</c:v>
                </c:pt>
                <c:pt idx="610">
                  <c:v>-3.1169101397196624</c:v>
                </c:pt>
                <c:pt idx="611">
                  <c:v>-4.7471672693888518</c:v>
                </c:pt>
                <c:pt idx="612">
                  <c:v>-4.6226374308267832</c:v>
                </c:pt>
                <c:pt idx="613">
                  <c:v>-3.8139694531758996</c:v>
                </c:pt>
                <c:pt idx="614">
                  <c:v>-4.3324611981710195</c:v>
                </c:pt>
                <c:pt idx="615">
                  <c:v>-4.4147779146829862</c:v>
                </c:pt>
                <c:pt idx="616">
                  <c:v>-4.0524479548136583</c:v>
                </c:pt>
                <c:pt idx="617">
                  <c:v>-3.4675016403198242</c:v>
                </c:pt>
                <c:pt idx="618">
                  <c:v>-2.5094045003255019</c:v>
                </c:pt>
                <c:pt idx="619">
                  <c:v>-3.5411494572957736</c:v>
                </c:pt>
                <c:pt idx="620">
                  <c:v>-3.898927847544372</c:v>
                </c:pt>
                <c:pt idx="621">
                  <c:v>-3.2437601089477557</c:v>
                </c:pt>
                <c:pt idx="622">
                  <c:v>16.632087548573843</c:v>
                </c:pt>
                <c:pt idx="623">
                  <c:v>22.367480119069391</c:v>
                </c:pt>
                <c:pt idx="624">
                  <c:v>29.236649831136088</c:v>
                </c:pt>
                <c:pt idx="625">
                  <c:v>35.572517871856626</c:v>
                </c:pt>
                <c:pt idx="626">
                  <c:v>37.589321931203173</c:v>
                </c:pt>
                <c:pt idx="627">
                  <c:v>29.094618797302193</c:v>
                </c:pt>
                <c:pt idx="628">
                  <c:v>24.705195267995229</c:v>
                </c:pt>
                <c:pt idx="629">
                  <c:v>23.723818143208867</c:v>
                </c:pt>
                <c:pt idx="630">
                  <c:v>24.470992565155029</c:v>
                </c:pt>
                <c:pt idx="631">
                  <c:v>24.914872328440374</c:v>
                </c:pt>
                <c:pt idx="632">
                  <c:v>26.051368236541741</c:v>
                </c:pt>
                <c:pt idx="633">
                  <c:v>25.797123908996589</c:v>
                </c:pt>
                <c:pt idx="634">
                  <c:v>25.998513380686454</c:v>
                </c:pt>
                <c:pt idx="635">
                  <c:v>27.627957026163763</c:v>
                </c:pt>
                <c:pt idx="636">
                  <c:v>28.572025616963735</c:v>
                </c:pt>
                <c:pt idx="637">
                  <c:v>31.53087266286213</c:v>
                </c:pt>
                <c:pt idx="638">
                  <c:v>34.220393180847168</c:v>
                </c:pt>
                <c:pt idx="639">
                  <c:v>36.675601323445676</c:v>
                </c:pt>
                <c:pt idx="640">
                  <c:v>42.466153780619322</c:v>
                </c:pt>
                <c:pt idx="641">
                  <c:v>45.847899754842118</c:v>
                </c:pt>
                <c:pt idx="642">
                  <c:v>1.5160198211669926</c:v>
                </c:pt>
                <c:pt idx="643">
                  <c:v>-29.230058987935429</c:v>
                </c:pt>
                <c:pt idx="644">
                  <c:v>-34.62709903717041</c:v>
                </c:pt>
                <c:pt idx="645">
                  <c:v>-37.195620854695676</c:v>
                </c:pt>
                <c:pt idx="646">
                  <c:v>-39.573909123738645</c:v>
                </c:pt>
                <c:pt idx="647">
                  <c:v>-38.339114507039426</c:v>
                </c:pt>
                <c:pt idx="648">
                  <c:v>-31.901810328165652</c:v>
                </c:pt>
                <c:pt idx="649">
                  <c:v>-18.195417722066281</c:v>
                </c:pt>
                <c:pt idx="650">
                  <c:v>-9.1803690592448675</c:v>
                </c:pt>
                <c:pt idx="651">
                  <c:v>1.0478639602661133</c:v>
                </c:pt>
                <c:pt idx="652">
                  <c:v>-0.15614064534508998</c:v>
                </c:pt>
                <c:pt idx="653">
                  <c:v>-1.4272502263387423</c:v>
                </c:pt>
                <c:pt idx="654">
                  <c:v>-2.9207092920939886</c:v>
                </c:pt>
                <c:pt idx="655">
                  <c:v>-3.9106489817302172</c:v>
                </c:pt>
                <c:pt idx="656">
                  <c:v>-3.3479245503743886</c:v>
                </c:pt>
                <c:pt idx="657">
                  <c:v>-3.642317771911622</c:v>
                </c:pt>
                <c:pt idx="658">
                  <c:v>-3.7196394602458431</c:v>
                </c:pt>
                <c:pt idx="659">
                  <c:v>-3.513633092244504</c:v>
                </c:pt>
                <c:pt idx="660">
                  <c:v>-2.4456059137979764</c:v>
                </c:pt>
                <c:pt idx="661">
                  <c:v>-1.3561541239420203</c:v>
                </c:pt>
                <c:pt idx="662">
                  <c:v>-1.6649710337320585</c:v>
                </c:pt>
                <c:pt idx="663">
                  <c:v>-1.9869607289632545</c:v>
                </c:pt>
                <c:pt idx="664">
                  <c:v>-2.4586318333944064</c:v>
                </c:pt>
                <c:pt idx="665">
                  <c:v>-2.7502975463867201</c:v>
                </c:pt>
                <c:pt idx="666">
                  <c:v>-4.4767958323161574</c:v>
                </c:pt>
                <c:pt idx="667">
                  <c:v>-2.4480177561441687</c:v>
                </c:pt>
                <c:pt idx="668">
                  <c:v>2.4976571400960665</c:v>
                </c:pt>
                <c:pt idx="669">
                  <c:v>-0.58123842875158949</c:v>
                </c:pt>
                <c:pt idx="670">
                  <c:v>0.55490684509277344</c:v>
                </c:pt>
                <c:pt idx="671">
                  <c:v>0.30112743377685558</c:v>
                </c:pt>
                <c:pt idx="672">
                  <c:v>1.1920677820842229</c:v>
                </c:pt>
                <c:pt idx="673">
                  <c:v>4.9354496002197292</c:v>
                </c:pt>
                <c:pt idx="674">
                  <c:v>8.0789175033569336</c:v>
                </c:pt>
                <c:pt idx="675">
                  <c:v>14.00255107879639</c:v>
                </c:pt>
                <c:pt idx="676">
                  <c:v>3.2488180796306088</c:v>
                </c:pt>
                <c:pt idx="677">
                  <c:v>7.5591335296630859</c:v>
                </c:pt>
                <c:pt idx="678">
                  <c:v>4.221333821614623</c:v>
                </c:pt>
                <c:pt idx="679">
                  <c:v>2.4143664042155697</c:v>
                </c:pt>
                <c:pt idx="680">
                  <c:v>1.7163756688436251</c:v>
                </c:pt>
                <c:pt idx="681">
                  <c:v>2.980821927388547</c:v>
                </c:pt>
                <c:pt idx="682">
                  <c:v>-1.9598627090454102</c:v>
                </c:pt>
                <c:pt idx="683">
                  <c:v>-8.9943946202596408</c:v>
                </c:pt>
                <c:pt idx="684">
                  <c:v>-7.6477158864338417</c:v>
                </c:pt>
                <c:pt idx="685">
                  <c:v>-7.1225344340006096</c:v>
                </c:pt>
                <c:pt idx="686">
                  <c:v>-6.3607031504313909</c:v>
                </c:pt>
                <c:pt idx="687">
                  <c:v>-3.9105145136514929</c:v>
                </c:pt>
                <c:pt idx="688">
                  <c:v>-2.0904541015625</c:v>
                </c:pt>
                <c:pt idx="689">
                  <c:v>3.5272795359293241</c:v>
                </c:pt>
                <c:pt idx="690">
                  <c:v>7.6871954600015879</c:v>
                </c:pt>
                <c:pt idx="691">
                  <c:v>5.3848387400308866</c:v>
                </c:pt>
                <c:pt idx="692">
                  <c:v>5.8325827916463595</c:v>
                </c:pt>
                <c:pt idx="693">
                  <c:v>4.1316184997558594</c:v>
                </c:pt>
                <c:pt idx="694">
                  <c:v>1.6046301523844018</c:v>
                </c:pt>
                <c:pt idx="695">
                  <c:v>3.4428866704305388</c:v>
                </c:pt>
                <c:pt idx="696">
                  <c:v>5.1116622289022189</c:v>
                </c:pt>
                <c:pt idx="697">
                  <c:v>2.2978264490762972</c:v>
                </c:pt>
                <c:pt idx="698">
                  <c:v>5.2744595209758254</c:v>
                </c:pt>
                <c:pt idx="699">
                  <c:v>22.501813252766958</c:v>
                </c:pt>
                <c:pt idx="700">
                  <c:v>80.431795438130621</c:v>
                </c:pt>
                <c:pt idx="701">
                  <c:v>-3.69927978515625</c:v>
                </c:pt>
                <c:pt idx="702">
                  <c:v>-3.703765869140625</c:v>
                </c:pt>
                <c:pt idx="703">
                  <c:v>2.9023586908976986</c:v>
                </c:pt>
                <c:pt idx="704">
                  <c:v>36.445311546325698</c:v>
                </c:pt>
                <c:pt idx="705">
                  <c:v>26.648654619852785</c:v>
                </c:pt>
                <c:pt idx="706">
                  <c:v>25.142281850178954</c:v>
                </c:pt>
                <c:pt idx="707">
                  <c:v>33.074668884277344</c:v>
                </c:pt>
                <c:pt idx="708">
                  <c:v>41.087512652079241</c:v>
                </c:pt>
                <c:pt idx="709">
                  <c:v>34.029129346211683</c:v>
                </c:pt>
                <c:pt idx="710">
                  <c:v>25.258115132649777</c:v>
                </c:pt>
                <c:pt idx="711">
                  <c:v>19.55052471160889</c:v>
                </c:pt>
                <c:pt idx="712">
                  <c:v>9.2991609573364222</c:v>
                </c:pt>
                <c:pt idx="713">
                  <c:v>20.26637967427574</c:v>
                </c:pt>
                <c:pt idx="714">
                  <c:v>24.333886464436898</c:v>
                </c:pt>
                <c:pt idx="715">
                  <c:v>4.1742315292358381</c:v>
                </c:pt>
                <c:pt idx="716">
                  <c:v>23.369192441304449</c:v>
                </c:pt>
                <c:pt idx="717">
                  <c:v>36.292220751444454</c:v>
                </c:pt>
                <c:pt idx="718">
                  <c:v>30.648950894673703</c:v>
                </c:pt>
                <c:pt idx="719">
                  <c:v>50.430226961771595</c:v>
                </c:pt>
                <c:pt idx="720">
                  <c:v>57.118093490600572</c:v>
                </c:pt>
                <c:pt idx="721">
                  <c:v>30.671671867370605</c:v>
                </c:pt>
                <c:pt idx="722">
                  <c:v>37.398696899414055</c:v>
                </c:pt>
                <c:pt idx="723">
                  <c:v>32.064391136169448</c:v>
                </c:pt>
                <c:pt idx="724">
                  <c:v>19.827442487080926</c:v>
                </c:pt>
                <c:pt idx="725">
                  <c:v>37.293552716573146</c:v>
                </c:pt>
                <c:pt idx="726">
                  <c:v>54.888472874959248</c:v>
                </c:pt>
                <c:pt idx="727">
                  <c:v>30.917098045349121</c:v>
                </c:pt>
                <c:pt idx="728">
                  <c:v>28.240460713704465</c:v>
                </c:pt>
                <c:pt idx="729">
                  <c:v>27.608142217000356</c:v>
                </c:pt>
                <c:pt idx="730">
                  <c:v>8.7100954055786133</c:v>
                </c:pt>
                <c:pt idx="731">
                  <c:v>13.75816440582275</c:v>
                </c:pt>
                <c:pt idx="732">
                  <c:v>11.845079104105594</c:v>
                </c:pt>
                <c:pt idx="733">
                  <c:v>17.285688400268548</c:v>
                </c:pt>
                <c:pt idx="734">
                  <c:v>20.839112917582156</c:v>
                </c:pt>
                <c:pt idx="735">
                  <c:v>10.763416608174683</c:v>
                </c:pt>
                <c:pt idx="736">
                  <c:v>11.013914108276367</c:v>
                </c:pt>
                <c:pt idx="737">
                  <c:v>4.888538678487178</c:v>
                </c:pt>
                <c:pt idx="738">
                  <c:v>-3.2010520299276086</c:v>
                </c:pt>
                <c:pt idx="739">
                  <c:v>-5.3985694249471425</c:v>
                </c:pt>
                <c:pt idx="740">
                  <c:v>-2.1406895319621535</c:v>
                </c:pt>
                <c:pt idx="741">
                  <c:v>-10.730996449788449</c:v>
                </c:pt>
                <c:pt idx="742">
                  <c:v>-6.1115894317626953</c:v>
                </c:pt>
                <c:pt idx="743">
                  <c:v>2.1293786366780978</c:v>
                </c:pt>
                <c:pt idx="744">
                  <c:v>-1.795089085896848</c:v>
                </c:pt>
                <c:pt idx="745">
                  <c:v>4.5575466156005859</c:v>
                </c:pt>
                <c:pt idx="746">
                  <c:v>8.0219799677530492</c:v>
                </c:pt>
                <c:pt idx="747">
                  <c:v>11.938398361206051</c:v>
                </c:pt>
                <c:pt idx="748">
                  <c:v>10.217635472615481</c:v>
                </c:pt>
                <c:pt idx="749">
                  <c:v>9.2830203374227249</c:v>
                </c:pt>
                <c:pt idx="750">
                  <c:v>9.3233687082927155</c:v>
                </c:pt>
                <c:pt idx="751">
                  <c:v>6.6772886912027634</c:v>
                </c:pt>
                <c:pt idx="752">
                  <c:v>5.6587845484415276</c:v>
                </c:pt>
                <c:pt idx="753">
                  <c:v>5.1714820861816424</c:v>
                </c:pt>
                <c:pt idx="754">
                  <c:v>4.1922492980957013</c:v>
                </c:pt>
                <c:pt idx="755">
                  <c:v>3.96661376953125</c:v>
                </c:pt>
                <c:pt idx="756">
                  <c:v>3.0791756312053171</c:v>
                </c:pt>
                <c:pt idx="757">
                  <c:v>7.261151631673215</c:v>
                </c:pt>
                <c:pt idx="758">
                  <c:v>10.031020800272579</c:v>
                </c:pt>
                <c:pt idx="759">
                  <c:v>34.28754250208533</c:v>
                </c:pt>
                <c:pt idx="760">
                  <c:v>74.146048704783098</c:v>
                </c:pt>
                <c:pt idx="761">
                  <c:v>28.190848827362061</c:v>
                </c:pt>
                <c:pt idx="762">
                  <c:v>16.851126194000244</c:v>
                </c:pt>
                <c:pt idx="763">
                  <c:v>13.97837003072101</c:v>
                </c:pt>
                <c:pt idx="764">
                  <c:v>12.487381935119629</c:v>
                </c:pt>
                <c:pt idx="765">
                  <c:v>10.517730871836367</c:v>
                </c:pt>
                <c:pt idx="766">
                  <c:v>9.9942016601562482</c:v>
                </c:pt>
                <c:pt idx="767">
                  <c:v>8.544264157613096</c:v>
                </c:pt>
                <c:pt idx="768">
                  <c:v>9.424335797627803</c:v>
                </c:pt>
                <c:pt idx="769">
                  <c:v>9.1139210065205631</c:v>
                </c:pt>
                <c:pt idx="770">
                  <c:v>8.9619191487630037</c:v>
                </c:pt>
                <c:pt idx="771">
                  <c:v>9.1232045491536269</c:v>
                </c:pt>
                <c:pt idx="772">
                  <c:v>11.020508130391418</c:v>
                </c:pt>
                <c:pt idx="773">
                  <c:v>12.590862909952762</c:v>
                </c:pt>
                <c:pt idx="774">
                  <c:v>11.981258392333983</c:v>
                </c:pt>
                <c:pt idx="775">
                  <c:v>12.417192618052184</c:v>
                </c:pt>
                <c:pt idx="776">
                  <c:v>12.361523787180602</c:v>
                </c:pt>
                <c:pt idx="777">
                  <c:v>10.881403764088986</c:v>
                </c:pt>
                <c:pt idx="778">
                  <c:v>10.139277617136655</c:v>
                </c:pt>
                <c:pt idx="779">
                  <c:v>9.6076711018880019</c:v>
                </c:pt>
                <c:pt idx="780">
                  <c:v>8.664674758911131</c:v>
                </c:pt>
                <c:pt idx="781">
                  <c:v>7.6334897677103299</c:v>
                </c:pt>
                <c:pt idx="782">
                  <c:v>7.107231140136717</c:v>
                </c:pt>
                <c:pt idx="783">
                  <c:v>7.2623483339945114</c:v>
                </c:pt>
                <c:pt idx="784">
                  <c:v>8.280600865682004</c:v>
                </c:pt>
                <c:pt idx="785">
                  <c:v>8.2540012995401657</c:v>
                </c:pt>
                <c:pt idx="786">
                  <c:v>8.8420295715332067</c:v>
                </c:pt>
                <c:pt idx="787">
                  <c:v>10.20959965387982</c:v>
                </c:pt>
                <c:pt idx="788">
                  <c:v>12.698299884796143</c:v>
                </c:pt>
                <c:pt idx="789">
                  <c:v>10.545344829559326</c:v>
                </c:pt>
                <c:pt idx="790">
                  <c:v>41.822785695393854</c:v>
                </c:pt>
                <c:pt idx="791">
                  <c:v>82.82566674550371</c:v>
                </c:pt>
                <c:pt idx="792">
                  <c:v>38.652618567148807</c:v>
                </c:pt>
                <c:pt idx="793">
                  <c:v>14.721103509267149</c:v>
                </c:pt>
                <c:pt idx="794">
                  <c:v>9.6387896537780726</c:v>
                </c:pt>
                <c:pt idx="795">
                  <c:v>8.7427988052368129</c:v>
                </c:pt>
                <c:pt idx="796">
                  <c:v>10.88873847325641</c:v>
                </c:pt>
                <c:pt idx="797">
                  <c:v>11.591717561086</c:v>
                </c:pt>
                <c:pt idx="798">
                  <c:v>8.2623135248820176</c:v>
                </c:pt>
                <c:pt idx="799">
                  <c:v>9.3204960823059153</c:v>
                </c:pt>
                <c:pt idx="800">
                  <c:v>11.071767330169681</c:v>
                </c:pt>
                <c:pt idx="801">
                  <c:v>10.782947858174627</c:v>
                </c:pt>
                <c:pt idx="802">
                  <c:v>8.7231971422830803</c:v>
                </c:pt>
                <c:pt idx="803">
                  <c:v>7.0370539029439101</c:v>
                </c:pt>
                <c:pt idx="804">
                  <c:v>5.587541898091672</c:v>
                </c:pt>
                <c:pt idx="805">
                  <c:v>4.3093735376994005</c:v>
                </c:pt>
                <c:pt idx="806">
                  <c:v>4.9302579561868916</c:v>
                </c:pt>
                <c:pt idx="807">
                  <c:v>5.7312032381693161</c:v>
                </c:pt>
                <c:pt idx="808">
                  <c:v>5.3773768742879016</c:v>
                </c:pt>
                <c:pt idx="809">
                  <c:v>5.9949129422506076</c:v>
                </c:pt>
                <c:pt idx="810">
                  <c:v>6.3394956588745117</c:v>
                </c:pt>
                <c:pt idx="811">
                  <c:v>5.8104523022969916</c:v>
                </c:pt>
                <c:pt idx="812">
                  <c:v>5.2827734947204608</c:v>
                </c:pt>
                <c:pt idx="813">
                  <c:v>4.7726968129475722</c:v>
                </c:pt>
                <c:pt idx="814">
                  <c:v>3.6841568946838379</c:v>
                </c:pt>
                <c:pt idx="815">
                  <c:v>3.8273722330729356</c:v>
                </c:pt>
                <c:pt idx="816">
                  <c:v>3.9300878842671532</c:v>
                </c:pt>
                <c:pt idx="817">
                  <c:v>4.1400012969970685</c:v>
                </c:pt>
                <c:pt idx="818">
                  <c:v>4.8572794596353788</c:v>
                </c:pt>
                <c:pt idx="819">
                  <c:v>3.9514819780985135</c:v>
                </c:pt>
                <c:pt idx="820">
                  <c:v>-6.3681573867797834</c:v>
                </c:pt>
                <c:pt idx="821">
                  <c:v>-7.4617648124694815</c:v>
                </c:pt>
                <c:pt idx="822">
                  <c:v>4.428190867106137</c:v>
                </c:pt>
                <c:pt idx="823">
                  <c:v>6.2967871030171523</c:v>
                </c:pt>
                <c:pt idx="824">
                  <c:v>7.385859489440918</c:v>
                </c:pt>
                <c:pt idx="825">
                  <c:v>7.8542083104451308</c:v>
                </c:pt>
                <c:pt idx="826">
                  <c:v>8.222597122192381</c:v>
                </c:pt>
                <c:pt idx="827">
                  <c:v>9.1427110036213985</c:v>
                </c:pt>
                <c:pt idx="828">
                  <c:v>9.1573527654011819</c:v>
                </c:pt>
                <c:pt idx="829">
                  <c:v>9.0316672325134242</c:v>
                </c:pt>
                <c:pt idx="830">
                  <c:v>8.8538559277852791</c:v>
                </c:pt>
                <c:pt idx="831">
                  <c:v>8.4426239331563124</c:v>
                </c:pt>
                <c:pt idx="832">
                  <c:v>8.201820691426569</c:v>
                </c:pt>
                <c:pt idx="833">
                  <c:v>8.5675455729166323</c:v>
                </c:pt>
                <c:pt idx="834">
                  <c:v>13.075661023457823</c:v>
                </c:pt>
                <c:pt idx="835">
                  <c:v>12.911547819773324</c:v>
                </c:pt>
                <c:pt idx="836">
                  <c:v>12.525416851043708</c:v>
                </c:pt>
                <c:pt idx="837">
                  <c:v>12.371086756388316</c:v>
                </c:pt>
                <c:pt idx="838">
                  <c:v>12.073143323262514</c:v>
                </c:pt>
                <c:pt idx="839">
                  <c:v>12.411540826161744</c:v>
                </c:pt>
                <c:pt idx="840">
                  <c:v>12.487380822499635</c:v>
                </c:pt>
                <c:pt idx="841">
                  <c:v>11.678674856821718</c:v>
                </c:pt>
                <c:pt idx="842">
                  <c:v>12.114019393920898</c:v>
                </c:pt>
                <c:pt idx="843">
                  <c:v>12.49694172541302</c:v>
                </c:pt>
                <c:pt idx="844">
                  <c:v>12.510843276977539</c:v>
                </c:pt>
                <c:pt idx="845">
                  <c:v>12.060297648112</c:v>
                </c:pt>
                <c:pt idx="846">
                  <c:v>12.632123947143551</c:v>
                </c:pt>
                <c:pt idx="847">
                  <c:v>13.057871341705319</c:v>
                </c:pt>
                <c:pt idx="848">
                  <c:v>13.499830881754573</c:v>
                </c:pt>
                <c:pt idx="849">
                  <c:v>13.598794301350893</c:v>
                </c:pt>
                <c:pt idx="850">
                  <c:v>22.438098748525022</c:v>
                </c:pt>
                <c:pt idx="851">
                  <c:v>26.955860773722289</c:v>
                </c:pt>
                <c:pt idx="852">
                  <c:v>-47.502111752828014</c:v>
                </c:pt>
                <c:pt idx="853">
                  <c:v>-62.753069559733063</c:v>
                </c:pt>
                <c:pt idx="854">
                  <c:v>-56.195418834686294</c:v>
                </c:pt>
                <c:pt idx="855">
                  <c:v>-50.209143161773675</c:v>
                </c:pt>
                <c:pt idx="856">
                  <c:v>-42.536171118418402</c:v>
                </c:pt>
                <c:pt idx="857">
                  <c:v>-36.797244707743324</c:v>
                </c:pt>
                <c:pt idx="858">
                  <c:v>-29.03725226720173</c:v>
                </c:pt>
                <c:pt idx="859">
                  <c:v>-18.361620744069452</c:v>
                </c:pt>
                <c:pt idx="860">
                  <c:v>-13.338609059651674</c:v>
                </c:pt>
                <c:pt idx="861">
                  <c:v>-15.17331012090045</c:v>
                </c:pt>
                <c:pt idx="862">
                  <c:v>-15.152149677276618</c:v>
                </c:pt>
                <c:pt idx="863">
                  <c:v>-12.896872520446777</c:v>
                </c:pt>
                <c:pt idx="864">
                  <c:v>30.632319450378418</c:v>
                </c:pt>
                <c:pt idx="865">
                  <c:v>3.7422078450520653</c:v>
                </c:pt>
                <c:pt idx="866">
                  <c:v>1.1220445632934575</c:v>
                </c:pt>
                <c:pt idx="867">
                  <c:v>2.0243182182312012</c:v>
                </c:pt>
                <c:pt idx="868">
                  <c:v>1.6888724962870469</c:v>
                </c:pt>
                <c:pt idx="869">
                  <c:v>2.5981707572937012</c:v>
                </c:pt>
                <c:pt idx="870">
                  <c:v>2.7329689661661973</c:v>
                </c:pt>
                <c:pt idx="871">
                  <c:v>2.9326793352762461</c:v>
                </c:pt>
                <c:pt idx="872">
                  <c:v>3.0521999994913926</c:v>
                </c:pt>
                <c:pt idx="873">
                  <c:v>1.3536505699157724</c:v>
                </c:pt>
                <c:pt idx="874">
                  <c:v>0.60521300633746478</c:v>
                </c:pt>
                <c:pt idx="875">
                  <c:v>0.70973793665569973</c:v>
                </c:pt>
                <c:pt idx="876">
                  <c:v>0.81170638402301154</c:v>
                </c:pt>
                <c:pt idx="877">
                  <c:v>1.4554649988810406</c:v>
                </c:pt>
                <c:pt idx="878">
                  <c:v>2.5293445587158212</c:v>
                </c:pt>
                <c:pt idx="879">
                  <c:v>4.087815602620422</c:v>
                </c:pt>
                <c:pt idx="880">
                  <c:v>1.294392744700076</c:v>
                </c:pt>
                <c:pt idx="881">
                  <c:v>3.4999688466389784</c:v>
                </c:pt>
                <c:pt idx="882">
                  <c:v>5.3348514238992948</c:v>
                </c:pt>
                <c:pt idx="883">
                  <c:v>-56.164477984110526</c:v>
                </c:pt>
                <c:pt idx="884">
                  <c:v>-22.497547785441036</c:v>
                </c:pt>
                <c:pt idx="885">
                  <c:v>-1.7943518956501519</c:v>
                </c:pt>
                <c:pt idx="886">
                  <c:v>3.1259829203287377</c:v>
                </c:pt>
                <c:pt idx="887">
                  <c:v>2.9636036554973098</c:v>
                </c:pt>
                <c:pt idx="888">
                  <c:v>2.2036031087239976</c:v>
                </c:pt>
                <c:pt idx="889">
                  <c:v>2.2814699808756131</c:v>
                </c:pt>
                <c:pt idx="890">
                  <c:v>2.6361532211303711</c:v>
                </c:pt>
                <c:pt idx="891">
                  <c:v>2.2658379872640362</c:v>
                </c:pt>
                <c:pt idx="892">
                  <c:v>2.6500628789265201</c:v>
                </c:pt>
                <c:pt idx="893">
                  <c:v>3.1666599909464139</c:v>
                </c:pt>
                <c:pt idx="894">
                  <c:v>2.9920600255330774</c:v>
                </c:pt>
                <c:pt idx="895">
                  <c:v>3.2752256393432599</c:v>
                </c:pt>
                <c:pt idx="896">
                  <c:v>4.4111302693684102</c:v>
                </c:pt>
                <c:pt idx="897">
                  <c:v>4.3034499486287805</c:v>
                </c:pt>
                <c:pt idx="898">
                  <c:v>4.8854923248291033</c:v>
                </c:pt>
                <c:pt idx="899">
                  <c:v>5.348261833190918</c:v>
                </c:pt>
                <c:pt idx="900">
                  <c:v>4.7028821309407913</c:v>
                </c:pt>
                <c:pt idx="901">
                  <c:v>4.9073677062988299</c:v>
                </c:pt>
                <c:pt idx="902">
                  <c:v>4.3616657257080096</c:v>
                </c:pt>
                <c:pt idx="903">
                  <c:v>4.2628345489501918</c:v>
                </c:pt>
                <c:pt idx="904">
                  <c:v>4.6302563349405554</c:v>
                </c:pt>
                <c:pt idx="905">
                  <c:v>4.1197713216145084</c:v>
                </c:pt>
                <c:pt idx="906">
                  <c:v>3.1670532226562509</c:v>
                </c:pt>
                <c:pt idx="907">
                  <c:v>2.4252154032390063</c:v>
                </c:pt>
                <c:pt idx="908">
                  <c:v>2.1725848515828838</c:v>
                </c:pt>
                <c:pt idx="909">
                  <c:v>2.2872387568156696</c:v>
                </c:pt>
                <c:pt idx="910">
                  <c:v>3.1479587554931641</c:v>
                </c:pt>
                <c:pt idx="911">
                  <c:v>3.1560996373494836</c:v>
                </c:pt>
                <c:pt idx="912">
                  <c:v>3.0985666910808041</c:v>
                </c:pt>
                <c:pt idx="913">
                  <c:v>2.541174570719364</c:v>
                </c:pt>
                <c:pt idx="914">
                  <c:v>2.3485746383666992</c:v>
                </c:pt>
                <c:pt idx="915">
                  <c:v>2.2859503428140906</c:v>
                </c:pt>
                <c:pt idx="916">
                  <c:v>2.9526290893554679</c:v>
                </c:pt>
                <c:pt idx="917">
                  <c:v>5.2872762680053693</c:v>
                </c:pt>
                <c:pt idx="918">
                  <c:v>10.928315798441645</c:v>
                </c:pt>
                <c:pt idx="919">
                  <c:v>20.560481707255008</c:v>
                </c:pt>
                <c:pt idx="920">
                  <c:v>27.551052729288713</c:v>
                </c:pt>
                <c:pt idx="921">
                  <c:v>33.766246159871457</c:v>
                </c:pt>
                <c:pt idx="922">
                  <c:v>38.067529678344727</c:v>
                </c:pt>
                <c:pt idx="923">
                  <c:v>41.477204004923564</c:v>
                </c:pt>
                <c:pt idx="924">
                  <c:v>43.50565242767334</c:v>
                </c:pt>
                <c:pt idx="925">
                  <c:v>46.669197082519531</c:v>
                </c:pt>
                <c:pt idx="926">
                  <c:v>48.350806554158538</c:v>
                </c:pt>
                <c:pt idx="927">
                  <c:v>49.386390368143665</c:v>
                </c:pt>
                <c:pt idx="928">
                  <c:v>49.454628626505496</c:v>
                </c:pt>
                <c:pt idx="929">
                  <c:v>49.241070747375488</c:v>
                </c:pt>
                <c:pt idx="930">
                  <c:v>49.282621383666978</c:v>
                </c:pt>
                <c:pt idx="931">
                  <c:v>50.070195833841936</c:v>
                </c:pt>
                <c:pt idx="932">
                  <c:v>50.906350135803223</c:v>
                </c:pt>
                <c:pt idx="933">
                  <c:v>52.188536326090471</c:v>
                </c:pt>
                <c:pt idx="934">
                  <c:v>53.107362111409429</c:v>
                </c:pt>
                <c:pt idx="935">
                  <c:v>53.850104014078738</c:v>
                </c:pt>
                <c:pt idx="936">
                  <c:v>52.495085398356082</c:v>
                </c:pt>
                <c:pt idx="937">
                  <c:v>50.420249621073353</c:v>
                </c:pt>
                <c:pt idx="938">
                  <c:v>46.800861358642535</c:v>
                </c:pt>
                <c:pt idx="939">
                  <c:v>40.548879941304556</c:v>
                </c:pt>
                <c:pt idx="940">
                  <c:v>34.789083798726423</c:v>
                </c:pt>
                <c:pt idx="941">
                  <c:v>30.943950653076175</c:v>
                </c:pt>
                <c:pt idx="942">
                  <c:v>25.644524574279782</c:v>
                </c:pt>
                <c:pt idx="943">
                  <c:v>16.865001360575313</c:v>
                </c:pt>
                <c:pt idx="944">
                  <c:v>8.3203627268472928</c:v>
                </c:pt>
                <c:pt idx="945">
                  <c:v>2.0187597274780273</c:v>
                </c:pt>
                <c:pt idx="946">
                  <c:v>-1.1367321014404301</c:v>
                </c:pt>
                <c:pt idx="947">
                  <c:v>-8.0481491088867188</c:v>
                </c:pt>
                <c:pt idx="948">
                  <c:v>-9.2537899017334553</c:v>
                </c:pt>
                <c:pt idx="949">
                  <c:v>-6.2711742719014296</c:v>
                </c:pt>
                <c:pt idx="950">
                  <c:v>-2.9481670061746854</c:v>
                </c:pt>
                <c:pt idx="951">
                  <c:v>-1.71829859415692</c:v>
                </c:pt>
                <c:pt idx="952">
                  <c:v>-1.1548647880554195</c:v>
                </c:pt>
                <c:pt idx="953">
                  <c:v>-0.7812468210856307</c:v>
                </c:pt>
                <c:pt idx="954">
                  <c:v>-0.86219755808514265</c:v>
                </c:pt>
                <c:pt idx="955">
                  <c:v>-0.59695752461749407</c:v>
                </c:pt>
                <c:pt idx="956">
                  <c:v>-0.76248661677038865</c:v>
                </c:pt>
                <c:pt idx="957">
                  <c:v>-2.05771509806317</c:v>
                </c:pt>
                <c:pt idx="958">
                  <c:v>-2.3115369478861112</c:v>
                </c:pt>
                <c:pt idx="959">
                  <c:v>-2.0297956466674814</c:v>
                </c:pt>
                <c:pt idx="960">
                  <c:v>-2.4754931131998301</c:v>
                </c:pt>
                <c:pt idx="961">
                  <c:v>-2.5067170461019272</c:v>
                </c:pt>
                <c:pt idx="962">
                  <c:v>-2.5540129343668792</c:v>
                </c:pt>
                <c:pt idx="963">
                  <c:v>-2.4415489832559829</c:v>
                </c:pt>
                <c:pt idx="964">
                  <c:v>-2.3255133628845215</c:v>
                </c:pt>
                <c:pt idx="965">
                  <c:v>-2.4654693603515625</c:v>
                </c:pt>
                <c:pt idx="966">
                  <c:v>-2.688949426015256</c:v>
                </c:pt>
                <c:pt idx="967">
                  <c:v>-1.9295002619425645</c:v>
                </c:pt>
                <c:pt idx="968">
                  <c:v>-1.8211674690246582</c:v>
                </c:pt>
                <c:pt idx="969">
                  <c:v>-1.9890157381693716</c:v>
                </c:pt>
                <c:pt idx="970">
                  <c:v>-2.3103868166605821</c:v>
                </c:pt>
                <c:pt idx="971">
                  <c:v>-2.414945443471253</c:v>
                </c:pt>
                <c:pt idx="972">
                  <c:v>-2.2101020812988277</c:v>
                </c:pt>
                <c:pt idx="973">
                  <c:v>-2.8795913060505995</c:v>
                </c:pt>
                <c:pt idx="974">
                  <c:v>-6.8220621744791305</c:v>
                </c:pt>
                <c:pt idx="975">
                  <c:v>-2.7550012270609741</c:v>
                </c:pt>
                <c:pt idx="976">
                  <c:v>-2.6442030270894188</c:v>
                </c:pt>
                <c:pt idx="977">
                  <c:v>-2.5308896700541368</c:v>
                </c:pt>
                <c:pt idx="978">
                  <c:v>-2.3879954020182477</c:v>
                </c:pt>
                <c:pt idx="979">
                  <c:v>-2.5829903284708848</c:v>
                </c:pt>
                <c:pt idx="980">
                  <c:v>-2.5963540077209482</c:v>
                </c:pt>
                <c:pt idx="981">
                  <c:v>-3.0129588445027471</c:v>
                </c:pt>
                <c:pt idx="982">
                  <c:v>-3.3067914644876741</c:v>
                </c:pt>
                <c:pt idx="983">
                  <c:v>-3.1644916534423846</c:v>
                </c:pt>
                <c:pt idx="984">
                  <c:v>-2.7883880933125633</c:v>
                </c:pt>
                <c:pt idx="985">
                  <c:v>-3.1248799959818707</c:v>
                </c:pt>
                <c:pt idx="986">
                  <c:v>-4.0862421989440953</c:v>
                </c:pt>
                <c:pt idx="987">
                  <c:v>-2.3871280352274202</c:v>
                </c:pt>
                <c:pt idx="988">
                  <c:v>10.073995113372803</c:v>
                </c:pt>
                <c:pt idx="989">
                  <c:v>21.415649890899644</c:v>
                </c:pt>
                <c:pt idx="990">
                  <c:v>26.226069609324092</c:v>
                </c:pt>
                <c:pt idx="991">
                  <c:v>29.66706927617388</c:v>
                </c:pt>
                <c:pt idx="992">
                  <c:v>34.19201676050826</c:v>
                </c:pt>
                <c:pt idx="993">
                  <c:v>36.409075101216587</c:v>
                </c:pt>
                <c:pt idx="994">
                  <c:v>45.263091405232771</c:v>
                </c:pt>
                <c:pt idx="995">
                  <c:v>66.735994497934939</c:v>
                </c:pt>
                <c:pt idx="996">
                  <c:v>88.057030200958181</c:v>
                </c:pt>
                <c:pt idx="997">
                  <c:v>99.729163805643736</c:v>
                </c:pt>
                <c:pt idx="998">
                  <c:v>104.73685518900558</c:v>
                </c:pt>
                <c:pt idx="999">
                  <c:v>103.01701434453329</c:v>
                </c:pt>
                <c:pt idx="1000">
                  <c:v>100.48895994822186</c:v>
                </c:pt>
                <c:pt idx="1001">
                  <c:v>100.78465302785239</c:v>
                </c:pt>
                <c:pt idx="1002">
                  <c:v>104.85578330357863</c:v>
                </c:pt>
                <c:pt idx="1003">
                  <c:v>108.81008609135948</c:v>
                </c:pt>
                <c:pt idx="1004">
                  <c:v>81.839797655741378</c:v>
                </c:pt>
                <c:pt idx="1005">
                  <c:v>55.029516061147092</c:v>
                </c:pt>
                <c:pt idx="1006">
                  <c:v>38.955488204956005</c:v>
                </c:pt>
                <c:pt idx="1007">
                  <c:v>11.057841142018617</c:v>
                </c:pt>
                <c:pt idx="1008">
                  <c:v>-24.590283393859806</c:v>
                </c:pt>
                <c:pt idx="1009">
                  <c:v>-30.841013908386227</c:v>
                </c:pt>
                <c:pt idx="1010">
                  <c:v>-12.046338717142703</c:v>
                </c:pt>
                <c:pt idx="1011">
                  <c:v>-2.4171374638874581</c:v>
                </c:pt>
                <c:pt idx="1012">
                  <c:v>0.65085188547766393</c:v>
                </c:pt>
                <c:pt idx="1013">
                  <c:v>1.3965021769205359</c:v>
                </c:pt>
                <c:pt idx="1014">
                  <c:v>1.2719195683797579</c:v>
                </c:pt>
                <c:pt idx="1015">
                  <c:v>1.336519241333008</c:v>
                </c:pt>
                <c:pt idx="1016">
                  <c:v>0.54561869303393018</c:v>
                </c:pt>
                <c:pt idx="1017">
                  <c:v>-1.1291522979736328</c:v>
                </c:pt>
                <c:pt idx="1018">
                  <c:v>-2.3770596186319608</c:v>
                </c:pt>
                <c:pt idx="1019">
                  <c:v>-3.1351925532022742</c:v>
                </c:pt>
                <c:pt idx="1020">
                  <c:v>-3.519034703572629</c:v>
                </c:pt>
                <c:pt idx="1021">
                  <c:v>-3.8161490758260461</c:v>
                </c:pt>
                <c:pt idx="1022">
                  <c:v>-3.8169600168863553</c:v>
                </c:pt>
                <c:pt idx="1023">
                  <c:v>-3.9396533966064444</c:v>
                </c:pt>
                <c:pt idx="1024">
                  <c:v>-3.8642292022705087</c:v>
                </c:pt>
                <c:pt idx="1025">
                  <c:v>-4.000636100769043</c:v>
                </c:pt>
                <c:pt idx="1026">
                  <c:v>-3.874292055765749</c:v>
                </c:pt>
                <c:pt idx="1027">
                  <c:v>-4.1291370391845685</c:v>
                </c:pt>
                <c:pt idx="1028">
                  <c:v>-4.1128848393758464</c:v>
                </c:pt>
                <c:pt idx="1029">
                  <c:v>-4.1149466832478065</c:v>
                </c:pt>
                <c:pt idx="1030">
                  <c:v>-4.0613781611124304</c:v>
                </c:pt>
                <c:pt idx="1031">
                  <c:v>-3.9406426747640344</c:v>
                </c:pt>
                <c:pt idx="1032">
                  <c:v>-1.6130218505859371</c:v>
                </c:pt>
                <c:pt idx="1033">
                  <c:v>1.8947502772012967</c:v>
                </c:pt>
                <c:pt idx="1034">
                  <c:v>2.1807502110799546</c:v>
                </c:pt>
                <c:pt idx="1035">
                  <c:v>-0.89945538838708217</c:v>
                </c:pt>
                <c:pt idx="1036">
                  <c:v>-3.5569512049357845</c:v>
                </c:pt>
                <c:pt idx="1037">
                  <c:v>1.0144599278767155</c:v>
                </c:pt>
                <c:pt idx="1038">
                  <c:v>1.5008309682209529</c:v>
                </c:pt>
                <c:pt idx="1039">
                  <c:v>3.1989955902099609</c:v>
                </c:pt>
                <c:pt idx="1040">
                  <c:v>3.0922619501750428</c:v>
                </c:pt>
                <c:pt idx="1041">
                  <c:v>2.0186885197957727</c:v>
                </c:pt>
                <c:pt idx="1042">
                  <c:v>3.1792627970377225</c:v>
                </c:pt>
                <c:pt idx="1043">
                  <c:v>2.5821269353231173</c:v>
                </c:pt>
                <c:pt idx="1044">
                  <c:v>2.3136415481567392</c:v>
                </c:pt>
                <c:pt idx="1045">
                  <c:v>2.0808378855388132</c:v>
                </c:pt>
                <c:pt idx="1046">
                  <c:v>3.1147638956706487</c:v>
                </c:pt>
                <c:pt idx="1047">
                  <c:v>4.4797627131144999</c:v>
                </c:pt>
                <c:pt idx="1048">
                  <c:v>3.6481291453044395</c:v>
                </c:pt>
                <c:pt idx="1049">
                  <c:v>1.3219750722249723</c:v>
                </c:pt>
                <c:pt idx="1050">
                  <c:v>0.97224903106689486</c:v>
                </c:pt>
                <c:pt idx="1051">
                  <c:v>1.0032587051391597</c:v>
                </c:pt>
                <c:pt idx="1052">
                  <c:v>1.487868944803836</c:v>
                </c:pt>
                <c:pt idx="1053">
                  <c:v>1.2986907958984371</c:v>
                </c:pt>
                <c:pt idx="1054">
                  <c:v>1.4634176890056096</c:v>
                </c:pt>
                <c:pt idx="1055">
                  <c:v>1.118197123209598</c:v>
                </c:pt>
                <c:pt idx="1056">
                  <c:v>1.22750123341882</c:v>
                </c:pt>
                <c:pt idx="1057">
                  <c:v>1.1065982182821013</c:v>
                </c:pt>
                <c:pt idx="1058">
                  <c:v>0.97723706563317614</c:v>
                </c:pt>
                <c:pt idx="1059">
                  <c:v>1.2186037699381131</c:v>
                </c:pt>
                <c:pt idx="1060">
                  <c:v>1.3579314549763239</c:v>
                </c:pt>
                <c:pt idx="1061">
                  <c:v>1.2623815536499019</c:v>
                </c:pt>
                <c:pt idx="1062">
                  <c:v>1.5805699030557889</c:v>
                </c:pt>
                <c:pt idx="1063">
                  <c:v>1.593100865682004</c:v>
                </c:pt>
                <c:pt idx="1064">
                  <c:v>0.77637004852294922</c:v>
                </c:pt>
                <c:pt idx="1065">
                  <c:v>2.2547934850057345</c:v>
                </c:pt>
                <c:pt idx="1066">
                  <c:v>6.986247698465947</c:v>
                </c:pt>
                <c:pt idx="1067">
                  <c:v>13.098084449768066</c:v>
                </c:pt>
                <c:pt idx="1068">
                  <c:v>13.393217086791992</c:v>
                </c:pt>
                <c:pt idx="1069">
                  <c:v>13.01899369557702</c:v>
                </c:pt>
                <c:pt idx="1070">
                  <c:v>13.271736145019531</c:v>
                </c:pt>
                <c:pt idx="1071">
                  <c:v>12.860404332478884</c:v>
                </c:pt>
                <c:pt idx="1072">
                  <c:v>12.517091115315678</c:v>
                </c:pt>
                <c:pt idx="1073">
                  <c:v>13.722158114115356</c:v>
                </c:pt>
                <c:pt idx="1074">
                  <c:v>14.229139645894405</c:v>
                </c:pt>
                <c:pt idx="1075">
                  <c:v>13.870128949483274</c:v>
                </c:pt>
                <c:pt idx="1076">
                  <c:v>14.165334065755134</c:v>
                </c:pt>
                <c:pt idx="1077">
                  <c:v>15.196138381958008</c:v>
                </c:pt>
                <c:pt idx="1078">
                  <c:v>16.713361104329465</c:v>
                </c:pt>
                <c:pt idx="1079">
                  <c:v>17.021161079406738</c:v>
                </c:pt>
                <c:pt idx="1080">
                  <c:v>15.817025820414184</c:v>
                </c:pt>
                <c:pt idx="1081">
                  <c:v>16.415018081665032</c:v>
                </c:pt>
                <c:pt idx="1082">
                  <c:v>17.169644037882563</c:v>
                </c:pt>
                <c:pt idx="1083">
                  <c:v>19.036787668864008</c:v>
                </c:pt>
                <c:pt idx="1084">
                  <c:v>21.159111022949226</c:v>
                </c:pt>
                <c:pt idx="1085">
                  <c:v>18.998957316080691</c:v>
                </c:pt>
                <c:pt idx="1086">
                  <c:v>18.235549290974959</c:v>
                </c:pt>
                <c:pt idx="1087">
                  <c:v>17.59001286824536</c:v>
                </c:pt>
                <c:pt idx="1088">
                  <c:v>18.479111353556277</c:v>
                </c:pt>
                <c:pt idx="1089">
                  <c:v>17.822335561116461</c:v>
                </c:pt>
                <c:pt idx="1090">
                  <c:v>13.237591743469238</c:v>
                </c:pt>
                <c:pt idx="1091">
                  <c:v>13.88334592183435</c:v>
                </c:pt>
                <c:pt idx="1092">
                  <c:v>17.479745864868157</c:v>
                </c:pt>
                <c:pt idx="1093">
                  <c:v>22.797872861226324</c:v>
                </c:pt>
                <c:pt idx="1094">
                  <c:v>21.166040738423696</c:v>
                </c:pt>
                <c:pt idx="1095">
                  <c:v>18.315122922261587</c:v>
                </c:pt>
                <c:pt idx="1096">
                  <c:v>17.480734825134263</c:v>
                </c:pt>
                <c:pt idx="1097">
                  <c:v>12.823464711507205</c:v>
                </c:pt>
                <c:pt idx="1098">
                  <c:v>-84.060865720113185</c:v>
                </c:pt>
                <c:pt idx="1099">
                  <c:v>-83.568909645080566</c:v>
                </c:pt>
                <c:pt idx="1100">
                  <c:v>-32.470693588256822</c:v>
                </c:pt>
                <c:pt idx="1101">
                  <c:v>-7.2791573206583298</c:v>
                </c:pt>
                <c:pt idx="1102">
                  <c:v>0.73348172505689035</c:v>
                </c:pt>
                <c:pt idx="1103">
                  <c:v>2.0041805903117629</c:v>
                </c:pt>
                <c:pt idx="1104">
                  <c:v>3.3300606409708271</c:v>
                </c:pt>
                <c:pt idx="1105">
                  <c:v>4.0522632598876953</c:v>
                </c:pt>
                <c:pt idx="1106">
                  <c:v>6.1024856567382768</c:v>
                </c:pt>
                <c:pt idx="1107">
                  <c:v>8.4858055114746147</c:v>
                </c:pt>
                <c:pt idx="1108">
                  <c:v>8.2583258946736997</c:v>
                </c:pt>
                <c:pt idx="1109">
                  <c:v>7.0703325271606454</c:v>
                </c:pt>
                <c:pt idx="1110">
                  <c:v>6.8456125259399405</c:v>
                </c:pt>
                <c:pt idx="1111">
                  <c:v>7.3746010462442664</c:v>
                </c:pt>
                <c:pt idx="1112">
                  <c:v>9.0193535486856717</c:v>
                </c:pt>
                <c:pt idx="1113">
                  <c:v>9.2846476236979925</c:v>
                </c:pt>
                <c:pt idx="1114">
                  <c:v>8.4798107147216797</c:v>
                </c:pt>
                <c:pt idx="1115">
                  <c:v>8.1254803339639992</c:v>
                </c:pt>
                <c:pt idx="1116">
                  <c:v>9.0032269159952456</c:v>
                </c:pt>
                <c:pt idx="1117">
                  <c:v>8.7311588923135961</c:v>
                </c:pt>
                <c:pt idx="1118">
                  <c:v>8.9649737675985026</c:v>
                </c:pt>
                <c:pt idx="1119">
                  <c:v>9.1145769755045194</c:v>
                </c:pt>
                <c:pt idx="1120">
                  <c:v>9.2248531977335162</c:v>
                </c:pt>
                <c:pt idx="1121">
                  <c:v>8.491495768229246</c:v>
                </c:pt>
                <c:pt idx="1122">
                  <c:v>8.2832962671915311</c:v>
                </c:pt>
                <c:pt idx="1123">
                  <c:v>8.095477739969855</c:v>
                </c:pt>
                <c:pt idx="1124">
                  <c:v>11.548554420471188</c:v>
                </c:pt>
                <c:pt idx="1125">
                  <c:v>11.282661755879758</c:v>
                </c:pt>
                <c:pt idx="1126">
                  <c:v>5.7390588124592359</c:v>
                </c:pt>
                <c:pt idx="1127">
                  <c:v>0.88512325286865234</c:v>
                </c:pt>
                <c:pt idx="1128">
                  <c:v>0.31523259480786703</c:v>
                </c:pt>
                <c:pt idx="1129">
                  <c:v>3.2777942021687081</c:v>
                </c:pt>
                <c:pt idx="1130">
                  <c:v>5.903040885925293</c:v>
                </c:pt>
                <c:pt idx="1131">
                  <c:v>6.3381748199462855</c:v>
                </c:pt>
                <c:pt idx="1132">
                  <c:v>5.9925788243610896</c:v>
                </c:pt>
                <c:pt idx="1133">
                  <c:v>6.4849720001220703</c:v>
                </c:pt>
                <c:pt idx="1134">
                  <c:v>6.7009331385294217</c:v>
                </c:pt>
                <c:pt idx="1135">
                  <c:v>6.9436807632446325</c:v>
                </c:pt>
                <c:pt idx="1136">
                  <c:v>7.6160437266031522</c:v>
                </c:pt>
                <c:pt idx="1137">
                  <c:v>7.7954603830974074</c:v>
                </c:pt>
                <c:pt idx="1138">
                  <c:v>6.9676211675008517</c:v>
                </c:pt>
                <c:pt idx="1139">
                  <c:v>6.2059183120727521</c:v>
                </c:pt>
                <c:pt idx="1140">
                  <c:v>6.4325348536173097</c:v>
                </c:pt>
                <c:pt idx="1141">
                  <c:v>6.975975036621092</c:v>
                </c:pt>
                <c:pt idx="1142">
                  <c:v>7.4870541890462619</c:v>
                </c:pt>
                <c:pt idx="1143">
                  <c:v>7.2899017333984384</c:v>
                </c:pt>
                <c:pt idx="1144">
                  <c:v>7.1472387313842773</c:v>
                </c:pt>
                <c:pt idx="1145">
                  <c:v>7.3380769093831777</c:v>
                </c:pt>
                <c:pt idx="1146">
                  <c:v>6.9076312383016329</c:v>
                </c:pt>
                <c:pt idx="1147">
                  <c:v>6.4067023595173413</c:v>
                </c:pt>
                <c:pt idx="1148">
                  <c:v>6.0123373667398692</c:v>
                </c:pt>
                <c:pt idx="1149">
                  <c:v>5.8135449091594156</c:v>
                </c:pt>
                <c:pt idx="1150">
                  <c:v>5.9544442494709493</c:v>
                </c:pt>
                <c:pt idx="1151">
                  <c:v>6.3602781295776385</c:v>
                </c:pt>
                <c:pt idx="1152">
                  <c:v>6.3463102976481878</c:v>
                </c:pt>
                <c:pt idx="1153">
                  <c:v>6.5586694081624746</c:v>
                </c:pt>
                <c:pt idx="1154">
                  <c:v>7.4934959411621094</c:v>
                </c:pt>
                <c:pt idx="1155">
                  <c:v>6.2464704513549814</c:v>
                </c:pt>
                <c:pt idx="1156">
                  <c:v>6.5830863316854202</c:v>
                </c:pt>
                <c:pt idx="1157">
                  <c:v>7.9249083201090098</c:v>
                </c:pt>
                <c:pt idx="1158">
                  <c:v>145.96578343709308</c:v>
                </c:pt>
                <c:pt idx="1159">
                  <c:v>269.80359872182214</c:v>
                </c:pt>
                <c:pt idx="1160">
                  <c:v>179.47411187489814</c:v>
                </c:pt>
                <c:pt idx="1161">
                  <c:v>85.356094042460171</c:v>
                </c:pt>
                <c:pt idx="1162">
                  <c:v>39.043158531188979</c:v>
                </c:pt>
                <c:pt idx="1163">
                  <c:v>21.009955724080463</c:v>
                </c:pt>
                <c:pt idx="1164">
                  <c:v>17.480787277221665</c:v>
                </c:pt>
                <c:pt idx="1165">
                  <c:v>17.52522055308031</c:v>
                </c:pt>
                <c:pt idx="1166">
                  <c:v>17.190664609273199</c:v>
                </c:pt>
                <c:pt idx="1167">
                  <c:v>16.045679410298703</c:v>
                </c:pt>
                <c:pt idx="1168">
                  <c:v>13.632272720336911</c:v>
                </c:pt>
                <c:pt idx="1169">
                  <c:v>11.883168856302859</c:v>
                </c:pt>
                <c:pt idx="1170">
                  <c:v>14.305141448974609</c:v>
                </c:pt>
                <c:pt idx="1171">
                  <c:v>17.673693974812863</c:v>
                </c:pt>
                <c:pt idx="1172">
                  <c:v>17.891534805297852</c:v>
                </c:pt>
                <c:pt idx="1173">
                  <c:v>17.278690020243289</c:v>
                </c:pt>
                <c:pt idx="1174">
                  <c:v>14.989049275716187</c:v>
                </c:pt>
                <c:pt idx="1175">
                  <c:v>13.4046688079834</c:v>
                </c:pt>
                <c:pt idx="1176">
                  <c:v>12.880740801493404</c:v>
                </c:pt>
                <c:pt idx="1177">
                  <c:v>11.646912892659543</c:v>
                </c:pt>
                <c:pt idx="1178">
                  <c:v>11.195003827412847</c:v>
                </c:pt>
                <c:pt idx="1179">
                  <c:v>11.971318562825555</c:v>
                </c:pt>
                <c:pt idx="1180">
                  <c:v>13.589569727579828</c:v>
                </c:pt>
                <c:pt idx="1181">
                  <c:v>14.023788452148439</c:v>
                </c:pt>
                <c:pt idx="1182">
                  <c:v>13.416365623474118</c:v>
                </c:pt>
                <c:pt idx="1183">
                  <c:v>13.199481964111328</c:v>
                </c:pt>
                <c:pt idx="1184">
                  <c:v>13.933278719584223</c:v>
                </c:pt>
                <c:pt idx="1185">
                  <c:v>13.792337735494016</c:v>
                </c:pt>
                <c:pt idx="1186">
                  <c:v>13.479370435078863</c:v>
                </c:pt>
                <c:pt idx="1187">
                  <c:v>14.122169494628906</c:v>
                </c:pt>
                <c:pt idx="1188">
                  <c:v>12.174257596333746</c:v>
                </c:pt>
                <c:pt idx="1189">
                  <c:v>6.8974971771240225</c:v>
                </c:pt>
                <c:pt idx="1190">
                  <c:v>6.7613525390625</c:v>
                </c:pt>
                <c:pt idx="1191">
                  <c:v>8.9260896046955622</c:v>
                </c:pt>
                <c:pt idx="1192">
                  <c:v>10.900409062703378</c:v>
                </c:pt>
                <c:pt idx="1193">
                  <c:v>11.207576433817508</c:v>
                </c:pt>
                <c:pt idx="1194">
                  <c:v>11.092890739440923</c:v>
                </c:pt>
                <c:pt idx="1195">
                  <c:v>10.988043149312261</c:v>
                </c:pt>
                <c:pt idx="1196">
                  <c:v>11.216540972391725</c:v>
                </c:pt>
                <c:pt idx="1197">
                  <c:v>11.432922045389773</c:v>
                </c:pt>
                <c:pt idx="1198">
                  <c:v>11.899774551391605</c:v>
                </c:pt>
                <c:pt idx="1199">
                  <c:v>6.0277570088704788</c:v>
                </c:pt>
                <c:pt idx="1200">
                  <c:v>5.81800492604577</c:v>
                </c:pt>
                <c:pt idx="1201">
                  <c:v>6.0963169733682872</c:v>
                </c:pt>
                <c:pt idx="1202">
                  <c:v>6.3005323410034162</c:v>
                </c:pt>
                <c:pt idx="1203">
                  <c:v>6.6520382563272689</c:v>
                </c:pt>
                <c:pt idx="1204">
                  <c:v>7.0138384501140081</c:v>
                </c:pt>
                <c:pt idx="1205">
                  <c:v>6.6383317311605197</c:v>
                </c:pt>
                <c:pt idx="1206">
                  <c:v>6.5541613896688204</c:v>
                </c:pt>
                <c:pt idx="1207">
                  <c:v>6.9748029708862305</c:v>
                </c:pt>
                <c:pt idx="1208">
                  <c:v>7.1702534357707481</c:v>
                </c:pt>
                <c:pt idx="1209">
                  <c:v>7.2221002578735334</c:v>
                </c:pt>
                <c:pt idx="1210">
                  <c:v>7.1009931564331064</c:v>
                </c:pt>
                <c:pt idx="1211">
                  <c:v>6.6797208786010742</c:v>
                </c:pt>
                <c:pt idx="1212">
                  <c:v>6.2686354319255315</c:v>
                </c:pt>
                <c:pt idx="1213">
                  <c:v>6.2493782043457031</c:v>
                </c:pt>
                <c:pt idx="1214">
                  <c:v>6.5810683568317927</c:v>
                </c:pt>
                <c:pt idx="1215">
                  <c:v>6.7253497441610097</c:v>
                </c:pt>
                <c:pt idx="1216">
                  <c:v>4.3168697357177734</c:v>
                </c:pt>
                <c:pt idx="1217">
                  <c:v>23.55715211232507</c:v>
                </c:pt>
                <c:pt idx="1218">
                  <c:v>77.901121139526353</c:v>
                </c:pt>
                <c:pt idx="1219">
                  <c:v>112.49355697631839</c:v>
                </c:pt>
                <c:pt idx="1220">
                  <c:v>70.42505105336511</c:v>
                </c:pt>
                <c:pt idx="1221">
                  <c:v>-31.327401161193848</c:v>
                </c:pt>
                <c:pt idx="1222">
                  <c:v>-83.054950714111328</c:v>
                </c:pt>
                <c:pt idx="1223">
                  <c:v>-90.221152941385995</c:v>
                </c:pt>
                <c:pt idx="1224">
                  <c:v>-69.885872205098337</c:v>
                </c:pt>
                <c:pt idx="1225">
                  <c:v>-53.093853632609132</c:v>
                </c:pt>
                <c:pt idx="1226">
                  <c:v>-41.235663414001465</c:v>
                </c:pt>
                <c:pt idx="1227">
                  <c:v>-35.764928499857646</c:v>
                </c:pt>
                <c:pt idx="1228">
                  <c:v>-32.021696726481082</c:v>
                </c:pt>
                <c:pt idx="1229">
                  <c:v>-31.326419512430896</c:v>
                </c:pt>
                <c:pt idx="1230">
                  <c:v>-27.088922182718868</c:v>
                </c:pt>
                <c:pt idx="1231">
                  <c:v>-21.993207295735701</c:v>
                </c:pt>
                <c:pt idx="1232">
                  <c:v>-19.675968170166023</c:v>
                </c:pt>
                <c:pt idx="1233">
                  <c:v>-15.997208913167245</c:v>
                </c:pt>
                <c:pt idx="1234">
                  <c:v>-13.839436848958268</c:v>
                </c:pt>
                <c:pt idx="1235">
                  <c:v>-12.502960205078125</c:v>
                </c:pt>
                <c:pt idx="1236">
                  <c:v>-12.005744298299085</c:v>
                </c:pt>
                <c:pt idx="1237">
                  <c:v>-11.553639094034798</c:v>
                </c:pt>
                <c:pt idx="1238">
                  <c:v>-10.957125663757321</c:v>
                </c:pt>
                <c:pt idx="1239">
                  <c:v>-10.705633163452148</c:v>
                </c:pt>
                <c:pt idx="1240">
                  <c:v>-10.147245407104489</c:v>
                </c:pt>
                <c:pt idx="1241">
                  <c:v>-9.2106657028198171</c:v>
                </c:pt>
                <c:pt idx="1242">
                  <c:v>-8.1828746795654297</c:v>
                </c:pt>
                <c:pt idx="1243">
                  <c:v>-6.6187820434570295</c:v>
                </c:pt>
                <c:pt idx="1244">
                  <c:v>-5.0154469807943105</c:v>
                </c:pt>
                <c:pt idx="1245">
                  <c:v>-3.7665189107258357</c:v>
                </c:pt>
                <c:pt idx="1246">
                  <c:v>-2.4331944783529043</c:v>
                </c:pt>
                <c:pt idx="1247">
                  <c:v>-0.12704022725426969</c:v>
                </c:pt>
                <c:pt idx="1248">
                  <c:v>2.6476383209228516</c:v>
                </c:pt>
                <c:pt idx="1249">
                  <c:v>4.9869626363117732</c:v>
                </c:pt>
                <c:pt idx="1250">
                  <c:v>5.3540763854980469</c:v>
                </c:pt>
                <c:pt idx="1251">
                  <c:v>6.0141820907592765</c:v>
                </c:pt>
                <c:pt idx="1252">
                  <c:v>5.7464764912923583</c:v>
                </c:pt>
                <c:pt idx="1253">
                  <c:v>5.3827066421508789</c:v>
                </c:pt>
                <c:pt idx="1254">
                  <c:v>5.2304760615030554</c:v>
                </c:pt>
                <c:pt idx="1255">
                  <c:v>4.6950279871623479</c:v>
                </c:pt>
                <c:pt idx="1256">
                  <c:v>4.1574621200561515</c:v>
                </c:pt>
                <c:pt idx="1257">
                  <c:v>3.9464619954427453</c:v>
                </c:pt>
                <c:pt idx="1258">
                  <c:v>4.2523272832235097</c:v>
                </c:pt>
                <c:pt idx="1259">
                  <c:v>4.4563366572062906</c:v>
                </c:pt>
                <c:pt idx="1260">
                  <c:v>4.0617891947429161</c:v>
                </c:pt>
                <c:pt idx="1261">
                  <c:v>3.2272901535034189</c:v>
                </c:pt>
                <c:pt idx="1262">
                  <c:v>3.0395412445068359</c:v>
                </c:pt>
                <c:pt idx="1263">
                  <c:v>3.096929868062376</c:v>
                </c:pt>
                <c:pt idx="1264">
                  <c:v>2.1202208201090116</c:v>
                </c:pt>
                <c:pt idx="1265">
                  <c:v>1.6024576822917429</c:v>
                </c:pt>
                <c:pt idx="1266">
                  <c:v>0.7276544570922856</c:v>
                </c:pt>
                <c:pt idx="1267">
                  <c:v>0.13004970550537118</c:v>
                </c:pt>
                <c:pt idx="1268">
                  <c:v>-0.32765738169348441</c:v>
                </c:pt>
                <c:pt idx="1269">
                  <c:v>-0.13421058654785162</c:v>
                </c:pt>
                <c:pt idx="1270">
                  <c:v>-0.3991743723552193</c:v>
                </c:pt>
                <c:pt idx="1271">
                  <c:v>-0.58388805389404297</c:v>
                </c:pt>
                <c:pt idx="1272">
                  <c:v>-0.52968883514404319</c:v>
                </c:pt>
                <c:pt idx="1273">
                  <c:v>-0.73044745127356281</c:v>
                </c:pt>
                <c:pt idx="1274">
                  <c:v>-0.68205102284753161</c:v>
                </c:pt>
                <c:pt idx="1275">
                  <c:v>-0.28845787048339844</c:v>
                </c:pt>
                <c:pt idx="1276">
                  <c:v>-7.9981486002679972E-2</c:v>
                </c:pt>
                <c:pt idx="1277">
                  <c:v>0.6348533630371096</c:v>
                </c:pt>
                <c:pt idx="1278">
                  <c:v>2.0427252451578402</c:v>
                </c:pt>
                <c:pt idx="1279">
                  <c:v>3.4611962636311091</c:v>
                </c:pt>
                <c:pt idx="1280">
                  <c:v>4.1701008478800059</c:v>
                </c:pt>
                <c:pt idx="1281">
                  <c:v>4.4679476420084256</c:v>
                </c:pt>
                <c:pt idx="1282">
                  <c:v>4.7434705098470413</c:v>
                </c:pt>
                <c:pt idx="1283">
                  <c:v>4.819982210795045</c:v>
                </c:pt>
                <c:pt idx="1284">
                  <c:v>4.828518867492674</c:v>
                </c:pt>
                <c:pt idx="1285">
                  <c:v>4.5897375742595159</c:v>
                </c:pt>
                <c:pt idx="1286">
                  <c:v>4.1514844894409162</c:v>
                </c:pt>
                <c:pt idx="1287">
                  <c:v>3.6492093404133366</c:v>
                </c:pt>
                <c:pt idx="1288">
                  <c:v>3.1711626052856436</c:v>
                </c:pt>
                <c:pt idx="1289">
                  <c:v>2.8050476710002377</c:v>
                </c:pt>
                <c:pt idx="1290">
                  <c:v>3.054131507873536</c:v>
                </c:pt>
                <c:pt idx="1291">
                  <c:v>3.1687393188476585</c:v>
                </c:pt>
                <c:pt idx="1292">
                  <c:v>3.5817686716715116</c:v>
                </c:pt>
                <c:pt idx="1293">
                  <c:v>4.2217559814453125</c:v>
                </c:pt>
                <c:pt idx="1294">
                  <c:v>4.718273798624641</c:v>
                </c:pt>
                <c:pt idx="1295">
                  <c:v>4.9463059107463323</c:v>
                </c:pt>
                <c:pt idx="1296">
                  <c:v>5.1315762201944608</c:v>
                </c:pt>
                <c:pt idx="1297">
                  <c:v>4.985837300618412</c:v>
                </c:pt>
                <c:pt idx="1298">
                  <c:v>4.840256055196166</c:v>
                </c:pt>
                <c:pt idx="1299">
                  <c:v>4.910482088724736</c:v>
                </c:pt>
                <c:pt idx="1300">
                  <c:v>4.8392388025919235</c:v>
                </c:pt>
                <c:pt idx="1301">
                  <c:v>4.8616387049356735</c:v>
                </c:pt>
                <c:pt idx="1302">
                  <c:v>4.9186919530233144</c:v>
                </c:pt>
                <c:pt idx="1303">
                  <c:v>4.7286818822224177</c:v>
                </c:pt>
                <c:pt idx="1304">
                  <c:v>4.6032613118489962</c:v>
                </c:pt>
                <c:pt idx="1305">
                  <c:v>4.7127148310343046</c:v>
                </c:pt>
                <c:pt idx="1306">
                  <c:v>4.5706370671590548</c:v>
                </c:pt>
                <c:pt idx="1307">
                  <c:v>4.9464950561523438</c:v>
                </c:pt>
                <c:pt idx="1308">
                  <c:v>3.890398661295535</c:v>
                </c:pt>
                <c:pt idx="1309">
                  <c:v>2.9548600514729069</c:v>
                </c:pt>
                <c:pt idx="1310">
                  <c:v>2.3915888468424109</c:v>
                </c:pt>
                <c:pt idx="1311">
                  <c:v>2.2472346623738995</c:v>
                </c:pt>
                <c:pt idx="1312">
                  <c:v>1.9268604914346952</c:v>
                </c:pt>
                <c:pt idx="1313">
                  <c:v>1.9274787902832031</c:v>
                </c:pt>
                <c:pt idx="1314">
                  <c:v>1.7869742711384329</c:v>
                </c:pt>
                <c:pt idx="1315">
                  <c:v>1.620146751403809</c:v>
                </c:pt>
                <c:pt idx="1316">
                  <c:v>1.5791829427082582</c:v>
                </c:pt>
                <c:pt idx="1317">
                  <c:v>1.529554049173953</c:v>
                </c:pt>
                <c:pt idx="1318">
                  <c:v>1.3185669581094994</c:v>
                </c:pt>
                <c:pt idx="1319">
                  <c:v>1.2950102488199486</c:v>
                </c:pt>
                <c:pt idx="1320">
                  <c:v>1.1519575119018564</c:v>
                </c:pt>
                <c:pt idx="1321">
                  <c:v>0.61531575520837145</c:v>
                </c:pt>
                <c:pt idx="1322">
                  <c:v>3.0822537740071994</c:v>
                </c:pt>
                <c:pt idx="1323">
                  <c:v>0.86208915710449263</c:v>
                </c:pt>
                <c:pt idx="1324">
                  <c:v>-40.70269552866614</c:v>
                </c:pt>
                <c:pt idx="1325">
                  <c:v>-61.103214581807478</c:v>
                </c:pt>
                <c:pt idx="1326">
                  <c:v>-58.292115847269685</c:v>
                </c:pt>
                <c:pt idx="1327">
                  <c:v>-45.672152519226081</c:v>
                </c:pt>
                <c:pt idx="1328">
                  <c:v>-28.977632840474477</c:v>
                </c:pt>
                <c:pt idx="1329">
                  <c:v>-19.792579015096067</c:v>
                </c:pt>
                <c:pt idx="1330">
                  <c:v>-13.972976048787476</c:v>
                </c:pt>
                <c:pt idx="1331">
                  <c:v>-11.486294110616086</c:v>
                </c:pt>
                <c:pt idx="1332">
                  <c:v>-11.125469207763675</c:v>
                </c:pt>
                <c:pt idx="1333">
                  <c:v>-11.184286753336551</c:v>
                </c:pt>
                <c:pt idx="1334">
                  <c:v>-10.709717114766477</c:v>
                </c:pt>
                <c:pt idx="1335">
                  <c:v>-10.592028299967524</c:v>
                </c:pt>
                <c:pt idx="1336">
                  <c:v>-10.485602060953742</c:v>
                </c:pt>
                <c:pt idx="1337">
                  <c:v>-11.230620702107782</c:v>
                </c:pt>
                <c:pt idx="1338">
                  <c:v>-10.824112892150875</c:v>
                </c:pt>
                <c:pt idx="1339">
                  <c:v>-7.0292259852092247</c:v>
                </c:pt>
                <c:pt idx="1340">
                  <c:v>-7.1893892288208008</c:v>
                </c:pt>
                <c:pt idx="1341">
                  <c:v>-13.35843531290687</c:v>
                </c:pt>
                <c:pt idx="1342">
                  <c:v>-32.703790664672852</c:v>
                </c:pt>
                <c:pt idx="1343">
                  <c:v>-27.686692237853997</c:v>
                </c:pt>
                <c:pt idx="1344">
                  <c:v>-14.653409004211426</c:v>
                </c:pt>
                <c:pt idx="1345">
                  <c:v>-6.7532176971435565</c:v>
                </c:pt>
                <c:pt idx="1346">
                  <c:v>-6.7969611485798413</c:v>
                </c:pt>
                <c:pt idx="1347">
                  <c:v>-7.3057146072387678</c:v>
                </c:pt>
                <c:pt idx="1348">
                  <c:v>-6.2167851130167264</c:v>
                </c:pt>
                <c:pt idx="1349">
                  <c:v>-6.0532410939533792</c:v>
                </c:pt>
                <c:pt idx="1350">
                  <c:v>-5.4973030090332031</c:v>
                </c:pt>
                <c:pt idx="1351">
                  <c:v>-5.4495172500610352</c:v>
                </c:pt>
                <c:pt idx="1352">
                  <c:v>-4.9017585118612033</c:v>
                </c:pt>
                <c:pt idx="1353">
                  <c:v>-2.1038344701131573</c:v>
                </c:pt>
                <c:pt idx="1354">
                  <c:v>9.7130467096964157</c:v>
                </c:pt>
                <c:pt idx="1355">
                  <c:v>15.91100597381592</c:v>
                </c:pt>
                <c:pt idx="1356">
                  <c:v>17.125417709350593</c:v>
                </c:pt>
                <c:pt idx="1357">
                  <c:v>20.950456937154172</c:v>
                </c:pt>
                <c:pt idx="1358">
                  <c:v>24.818572044372559</c:v>
                </c:pt>
                <c:pt idx="1359">
                  <c:v>26.931770642598508</c:v>
                </c:pt>
                <c:pt idx="1360">
                  <c:v>27.679155667622819</c:v>
                </c:pt>
                <c:pt idx="1361">
                  <c:v>36.156850814819336</c:v>
                </c:pt>
                <c:pt idx="1362">
                  <c:v>58.679394721984863</c:v>
                </c:pt>
                <c:pt idx="1363">
                  <c:v>113.08718204498291</c:v>
                </c:pt>
                <c:pt idx="1364">
                  <c:v>190.82959016164142</c:v>
                </c:pt>
                <c:pt idx="1365">
                  <c:v>236.48080921173101</c:v>
                </c:pt>
                <c:pt idx="1366">
                  <c:v>248.54724248250338</c:v>
                </c:pt>
                <c:pt idx="1367">
                  <c:v>250.86260096232104</c:v>
                </c:pt>
                <c:pt idx="1368">
                  <c:v>251.69912433624262</c:v>
                </c:pt>
                <c:pt idx="1369">
                  <c:v>252.39724477132165</c:v>
                </c:pt>
                <c:pt idx="1370">
                  <c:v>248.662524541219</c:v>
                </c:pt>
                <c:pt idx="1371">
                  <c:v>228.64320564270014</c:v>
                </c:pt>
                <c:pt idx="1372">
                  <c:v>156.66173966725671</c:v>
                </c:pt>
                <c:pt idx="1373">
                  <c:v>63.490771929422991</c:v>
                </c:pt>
                <c:pt idx="1374">
                  <c:v>24.466912905375111</c:v>
                </c:pt>
                <c:pt idx="1375">
                  <c:v>2.8767280578613281</c:v>
                </c:pt>
                <c:pt idx="1376">
                  <c:v>-5.6762526830037832</c:v>
                </c:pt>
                <c:pt idx="1377">
                  <c:v>-5.5735289255777634</c:v>
                </c:pt>
                <c:pt idx="1378">
                  <c:v>-2.1919692357380427</c:v>
                </c:pt>
                <c:pt idx="1379">
                  <c:v>0.2336692810058594</c:v>
                </c:pt>
                <c:pt idx="1380">
                  <c:v>0.99795309702562918</c:v>
                </c:pt>
                <c:pt idx="1381">
                  <c:v>1.4395564397175349</c:v>
                </c:pt>
                <c:pt idx="1382">
                  <c:v>1.4266395568847656</c:v>
                </c:pt>
                <c:pt idx="1383">
                  <c:v>-0.1234350204467774</c:v>
                </c:pt>
                <c:pt idx="1384">
                  <c:v>-2.1891123453775676</c:v>
                </c:pt>
                <c:pt idx="1385">
                  <c:v>-3.5786937077839411</c:v>
                </c:pt>
                <c:pt idx="1386">
                  <c:v>-3.3168401718139631</c:v>
                </c:pt>
                <c:pt idx="1387">
                  <c:v>-3.0470549265544382</c:v>
                </c:pt>
                <c:pt idx="1388">
                  <c:v>-2.8628594080607837</c:v>
                </c:pt>
                <c:pt idx="1389">
                  <c:v>-2.9932804107666007</c:v>
                </c:pt>
                <c:pt idx="1390">
                  <c:v>-3.3300933837890616</c:v>
                </c:pt>
                <c:pt idx="1391">
                  <c:v>-3.4987084070841079</c:v>
                </c:pt>
                <c:pt idx="1392">
                  <c:v>-3.891049385070799</c:v>
                </c:pt>
                <c:pt idx="1393">
                  <c:v>-4.5518922805786133</c:v>
                </c:pt>
                <c:pt idx="1394">
                  <c:v>-4.8007720311483126</c:v>
                </c:pt>
                <c:pt idx="1395">
                  <c:v>-4.5934788386026639</c:v>
                </c:pt>
                <c:pt idx="1396">
                  <c:v>-4.3118600845336932</c:v>
                </c:pt>
                <c:pt idx="1397">
                  <c:v>-4.2728888193767007</c:v>
                </c:pt>
                <c:pt idx="1398">
                  <c:v>-2.3891048431396484</c:v>
                </c:pt>
                <c:pt idx="1399">
                  <c:v>-1.7113367716433462E-2</c:v>
                </c:pt>
                <c:pt idx="1400">
                  <c:v>0.25314458211266821</c:v>
                </c:pt>
                <c:pt idx="1401">
                  <c:v>-1.2429488499958556</c:v>
                </c:pt>
                <c:pt idx="1402">
                  <c:v>-4.2519814173381292</c:v>
                </c:pt>
                <c:pt idx="1403">
                  <c:v>-0.49708906809485176</c:v>
                </c:pt>
                <c:pt idx="1404">
                  <c:v>-0.2717440923055392</c:v>
                </c:pt>
                <c:pt idx="1405">
                  <c:v>-8.4148406982421917E-2</c:v>
                </c:pt>
                <c:pt idx="1406">
                  <c:v>7.0119539896722954E-2</c:v>
                </c:pt>
                <c:pt idx="1407">
                  <c:v>0.17910639444983195</c:v>
                </c:pt>
                <c:pt idx="1408">
                  <c:v>-0.18651390075683602</c:v>
                </c:pt>
                <c:pt idx="1409">
                  <c:v>-0.23379007975267996</c:v>
                </c:pt>
                <c:pt idx="1410">
                  <c:v>-2.9816627502441406E-2</c:v>
                </c:pt>
                <c:pt idx="1411">
                  <c:v>-4.92095947265625E-3</c:v>
                </c:pt>
                <c:pt idx="1412">
                  <c:v>0.12204742431640625</c:v>
                </c:pt>
                <c:pt idx="1413">
                  <c:v>0.16340001424157435</c:v>
                </c:pt>
                <c:pt idx="1414">
                  <c:v>0.15071964263916024</c:v>
                </c:pt>
                <c:pt idx="1415">
                  <c:v>0.21596431732177743</c:v>
                </c:pt>
                <c:pt idx="1416">
                  <c:v>-7.5392087300542754E-2</c:v>
                </c:pt>
                <c:pt idx="1417">
                  <c:v>-0.218727429707883</c:v>
                </c:pt>
                <c:pt idx="1418">
                  <c:v>1.3774553934695181E-2</c:v>
                </c:pt>
                <c:pt idx="1419">
                  <c:v>0.14571539560949998</c:v>
                </c:pt>
                <c:pt idx="1420">
                  <c:v>0.12348143259691824</c:v>
                </c:pt>
                <c:pt idx="1421">
                  <c:v>0.1257575352987032</c:v>
                </c:pt>
                <c:pt idx="1422">
                  <c:v>0.18939113616943373</c:v>
                </c:pt>
                <c:pt idx="1423">
                  <c:v>0.2439673741658909</c:v>
                </c:pt>
                <c:pt idx="1424">
                  <c:v>0.2854817708333714</c:v>
                </c:pt>
                <c:pt idx="1425">
                  <c:v>0.23393154144287118</c:v>
                </c:pt>
                <c:pt idx="1426">
                  <c:v>0.26246134440111724</c:v>
                </c:pt>
                <c:pt idx="1427">
                  <c:v>0.4441690444946288</c:v>
                </c:pt>
                <c:pt idx="1428">
                  <c:v>3.3504486083984375E-2</c:v>
                </c:pt>
                <c:pt idx="1429">
                  <c:v>0.41703828175866436</c:v>
                </c:pt>
                <c:pt idx="1430">
                  <c:v>-0.41175142923987107</c:v>
                </c:pt>
                <c:pt idx="1431">
                  <c:v>6.1796979904174814</c:v>
                </c:pt>
                <c:pt idx="1432">
                  <c:v>14.328857739766477</c:v>
                </c:pt>
                <c:pt idx="1433">
                  <c:v>19.291866302490234</c:v>
                </c:pt>
                <c:pt idx="1434">
                  <c:v>20.843445777893066</c:v>
                </c:pt>
                <c:pt idx="1435">
                  <c:v>16.784715334574329</c:v>
                </c:pt>
                <c:pt idx="1436">
                  <c:v>17.435503005981431</c:v>
                </c:pt>
                <c:pt idx="1437">
                  <c:v>18.852261543273926</c:v>
                </c:pt>
                <c:pt idx="1438">
                  <c:v>17.380619049072259</c:v>
                </c:pt>
                <c:pt idx="1439">
                  <c:v>17.69317404429114</c:v>
                </c:pt>
                <c:pt idx="1440">
                  <c:v>21.856487592061388</c:v>
                </c:pt>
                <c:pt idx="1441">
                  <c:v>23.30159091949464</c:v>
                </c:pt>
                <c:pt idx="1442">
                  <c:v>23.850268999735484</c:v>
                </c:pt>
                <c:pt idx="1443">
                  <c:v>19.938316027323353</c:v>
                </c:pt>
                <c:pt idx="1444">
                  <c:v>18.862329483032219</c:v>
                </c:pt>
                <c:pt idx="1445">
                  <c:v>16.740019162495969</c:v>
                </c:pt>
                <c:pt idx="1446">
                  <c:v>15.981582323710086</c:v>
                </c:pt>
                <c:pt idx="1447">
                  <c:v>19.762108802795403</c:v>
                </c:pt>
                <c:pt idx="1448">
                  <c:v>21.783592542012563</c:v>
                </c:pt>
                <c:pt idx="1449">
                  <c:v>20.162586212158196</c:v>
                </c:pt>
                <c:pt idx="1450">
                  <c:v>19.091937700907344</c:v>
                </c:pt>
                <c:pt idx="1451">
                  <c:v>19.362105051676508</c:v>
                </c:pt>
                <c:pt idx="1452">
                  <c:v>17.645497322082527</c:v>
                </c:pt>
                <c:pt idx="1453">
                  <c:v>19.848081906636487</c:v>
                </c:pt>
                <c:pt idx="1454">
                  <c:v>19.899433453877798</c:v>
                </c:pt>
                <c:pt idx="1455">
                  <c:v>18.840571403503418</c:v>
                </c:pt>
                <c:pt idx="1456">
                  <c:v>20.903623580932603</c:v>
                </c:pt>
                <c:pt idx="1457">
                  <c:v>21.527675946553479</c:v>
                </c:pt>
                <c:pt idx="1458">
                  <c:v>19.852932612101192</c:v>
                </c:pt>
                <c:pt idx="1459">
                  <c:v>15.266872088114383</c:v>
                </c:pt>
                <c:pt idx="1460">
                  <c:v>15.358195622762082</c:v>
                </c:pt>
                <c:pt idx="1461">
                  <c:v>13.791224479675293</c:v>
                </c:pt>
                <c:pt idx="1462">
                  <c:v>16.341191927591925</c:v>
                </c:pt>
                <c:pt idx="1463">
                  <c:v>15.528773625691763</c:v>
                </c:pt>
                <c:pt idx="1464">
                  <c:v>13.319542884826667</c:v>
                </c:pt>
                <c:pt idx="1465">
                  <c:v>10.165557861328129</c:v>
                </c:pt>
                <c:pt idx="1466">
                  <c:v>6.3654311498006555</c:v>
                </c:pt>
                <c:pt idx="1467">
                  <c:v>1.6076587041218324</c:v>
                </c:pt>
                <c:pt idx="1468">
                  <c:v>-2.536039670308468</c:v>
                </c:pt>
                <c:pt idx="1469">
                  <c:v>-3.1434723536173141</c:v>
                </c:pt>
                <c:pt idx="1470">
                  <c:v>-4.2823893229166305</c:v>
                </c:pt>
                <c:pt idx="1471">
                  <c:v>12.803304354349738</c:v>
                </c:pt>
                <c:pt idx="1472">
                  <c:v>35.88350454966232</c:v>
                </c:pt>
                <c:pt idx="1473">
                  <c:v>32.214630444844595</c:v>
                </c:pt>
                <c:pt idx="1474">
                  <c:v>55.290171941121486</c:v>
                </c:pt>
                <c:pt idx="1475">
                  <c:v>64.17481517791748</c:v>
                </c:pt>
                <c:pt idx="1476">
                  <c:v>48.350825945536243</c:v>
                </c:pt>
                <c:pt idx="1477">
                  <c:v>35.220843633015988</c:v>
                </c:pt>
                <c:pt idx="1478">
                  <c:v>24.939626057942629</c:v>
                </c:pt>
                <c:pt idx="1479">
                  <c:v>14.852634112040171</c:v>
                </c:pt>
                <c:pt idx="1480">
                  <c:v>11.857907613118527</c:v>
                </c:pt>
                <c:pt idx="1481">
                  <c:v>12.750470161437988</c:v>
                </c:pt>
                <c:pt idx="1482">
                  <c:v>16.026782353718993</c:v>
                </c:pt>
                <c:pt idx="1483">
                  <c:v>14.753470102945926</c:v>
                </c:pt>
                <c:pt idx="1484">
                  <c:v>21.642071406046526</c:v>
                </c:pt>
                <c:pt idx="1485">
                  <c:v>27.655526161193841</c:v>
                </c:pt>
                <c:pt idx="1486">
                  <c:v>30.435968399047855</c:v>
                </c:pt>
                <c:pt idx="1487">
                  <c:v>21.101311365763301</c:v>
                </c:pt>
                <c:pt idx="1488">
                  <c:v>30.422056833902943</c:v>
                </c:pt>
                <c:pt idx="1489">
                  <c:v>33.171583175659165</c:v>
                </c:pt>
                <c:pt idx="1490">
                  <c:v>21.916778564453125</c:v>
                </c:pt>
                <c:pt idx="1491">
                  <c:v>10.475646336873417</c:v>
                </c:pt>
                <c:pt idx="1492">
                  <c:v>-23.655910809834729</c:v>
                </c:pt>
                <c:pt idx="1493">
                  <c:v>-24.046582857767689</c:v>
                </c:pt>
                <c:pt idx="1494">
                  <c:v>-13.270926475524902</c:v>
                </c:pt>
                <c:pt idx="1495">
                  <c:v>-2.5422096252441396E-2</c:v>
                </c:pt>
                <c:pt idx="1496">
                  <c:v>7.5436337788900119</c:v>
                </c:pt>
                <c:pt idx="1497">
                  <c:v>10.062224070231196</c:v>
                </c:pt>
                <c:pt idx="1498">
                  <c:v>10.448586781819699</c:v>
                </c:pt>
                <c:pt idx="1499">
                  <c:v>9.9051399230957067</c:v>
                </c:pt>
                <c:pt idx="1500">
                  <c:v>9.6517918904622775</c:v>
                </c:pt>
                <c:pt idx="1501">
                  <c:v>9.1699822743734138</c:v>
                </c:pt>
                <c:pt idx="1502">
                  <c:v>9.4437891642252225</c:v>
                </c:pt>
                <c:pt idx="1503">
                  <c:v>10.365013758341437</c:v>
                </c:pt>
                <c:pt idx="1504">
                  <c:v>10.459747950235972</c:v>
                </c:pt>
                <c:pt idx="1505">
                  <c:v>10.565665880839106</c:v>
                </c:pt>
                <c:pt idx="1506">
                  <c:v>10.996512730916379</c:v>
                </c:pt>
                <c:pt idx="1507">
                  <c:v>11.506259918212892</c:v>
                </c:pt>
                <c:pt idx="1508">
                  <c:v>12.488645553588871</c:v>
                </c:pt>
                <c:pt idx="1509">
                  <c:v>12.606306393941169</c:v>
                </c:pt>
                <c:pt idx="1510">
                  <c:v>12.314297040303471</c:v>
                </c:pt>
                <c:pt idx="1511">
                  <c:v>12.128033002217531</c:v>
                </c:pt>
                <c:pt idx="1512">
                  <c:v>11.588891983032223</c:v>
                </c:pt>
                <c:pt idx="1513">
                  <c:v>11.92511717478442</c:v>
                </c:pt>
                <c:pt idx="1514">
                  <c:v>13.022235552469855</c:v>
                </c:pt>
                <c:pt idx="1515">
                  <c:v>13.112272898356082</c:v>
                </c:pt>
                <c:pt idx="1516">
                  <c:v>13.512150128682492</c:v>
                </c:pt>
                <c:pt idx="1517">
                  <c:v>13.506353696187265</c:v>
                </c:pt>
                <c:pt idx="1518">
                  <c:v>12.699066797892216</c:v>
                </c:pt>
                <c:pt idx="1519">
                  <c:v>10.839536348978648</c:v>
                </c:pt>
                <c:pt idx="1520">
                  <c:v>8.9672784805297816</c:v>
                </c:pt>
                <c:pt idx="1521">
                  <c:v>257.10155391693115</c:v>
                </c:pt>
                <c:pt idx="1522">
                  <c:v>314.43512678146357</c:v>
                </c:pt>
                <c:pt idx="1523">
                  <c:v>51.535399119059278</c:v>
                </c:pt>
                <c:pt idx="1524">
                  <c:v>28.789286295572868</c:v>
                </c:pt>
                <c:pt idx="1525">
                  <c:v>23.519368489583314</c:v>
                </c:pt>
                <c:pt idx="1526">
                  <c:v>22.144102573394772</c:v>
                </c:pt>
                <c:pt idx="1527">
                  <c:v>16.294016043345145</c:v>
                </c:pt>
                <c:pt idx="1528">
                  <c:v>12.799495379130066</c:v>
                </c:pt>
                <c:pt idx="1529">
                  <c:v>13.058120250701904</c:v>
                </c:pt>
                <c:pt idx="1530">
                  <c:v>9.5132072766622322</c:v>
                </c:pt>
                <c:pt idx="1531">
                  <c:v>7.6978392601013157</c:v>
                </c:pt>
                <c:pt idx="1532">
                  <c:v>9.6511445045471227</c:v>
                </c:pt>
                <c:pt idx="1533">
                  <c:v>5.8792211214700982</c:v>
                </c:pt>
                <c:pt idx="1534">
                  <c:v>7.2244278589884594</c:v>
                </c:pt>
                <c:pt idx="1535">
                  <c:v>10.43293412526447</c:v>
                </c:pt>
                <c:pt idx="1536">
                  <c:v>6.786249796549443</c:v>
                </c:pt>
                <c:pt idx="1537">
                  <c:v>10.091126283009828</c:v>
                </c:pt>
                <c:pt idx="1538">
                  <c:v>13.346790790557861</c:v>
                </c:pt>
                <c:pt idx="1539">
                  <c:v>13.789832433064763</c:v>
                </c:pt>
                <c:pt idx="1540">
                  <c:v>10.417298475901305</c:v>
                </c:pt>
                <c:pt idx="1541">
                  <c:v>8.1394178072611698</c:v>
                </c:pt>
                <c:pt idx="1542">
                  <c:v>8.1636160214741835</c:v>
                </c:pt>
                <c:pt idx="1543">
                  <c:v>6.7343401908874512</c:v>
                </c:pt>
                <c:pt idx="1544">
                  <c:v>6.0474357604980451</c:v>
                </c:pt>
                <c:pt idx="1545">
                  <c:v>5.3258829116821289</c:v>
                </c:pt>
                <c:pt idx="1546">
                  <c:v>4.2912912368774405</c:v>
                </c:pt>
                <c:pt idx="1547">
                  <c:v>4.8049963315327755</c:v>
                </c:pt>
                <c:pt idx="1548">
                  <c:v>4.889406681060791</c:v>
                </c:pt>
                <c:pt idx="1549">
                  <c:v>5.73363717397058</c:v>
                </c:pt>
                <c:pt idx="1550">
                  <c:v>6.0328900019327421</c:v>
                </c:pt>
                <c:pt idx="1551">
                  <c:v>7.0957732200622559</c:v>
                </c:pt>
                <c:pt idx="1552">
                  <c:v>-4.885209242502869</c:v>
                </c:pt>
                <c:pt idx="1553">
                  <c:v>-0.55270989735919385</c:v>
                </c:pt>
                <c:pt idx="1554">
                  <c:v>5.6136228243510118</c:v>
                </c:pt>
                <c:pt idx="1555">
                  <c:v>6.6980414390563965</c:v>
                </c:pt>
                <c:pt idx="1556">
                  <c:v>6.9805957476298204</c:v>
                </c:pt>
                <c:pt idx="1557">
                  <c:v>6.6436287562052012</c:v>
                </c:pt>
                <c:pt idx="1558">
                  <c:v>4.4365288416544804</c:v>
                </c:pt>
                <c:pt idx="1559">
                  <c:v>4.3761699994405507</c:v>
                </c:pt>
                <c:pt idx="1560">
                  <c:v>9.3305905660031455E-2</c:v>
                </c:pt>
                <c:pt idx="1561">
                  <c:v>5.9790929158509747E-2</c:v>
                </c:pt>
                <c:pt idx="1562">
                  <c:v>-8.5078398386656415E-2</c:v>
                </c:pt>
                <c:pt idx="1563">
                  <c:v>4.2237133979797363</c:v>
                </c:pt>
                <c:pt idx="1564">
                  <c:v>6.6485498746235976</c:v>
                </c:pt>
                <c:pt idx="1565">
                  <c:v>7.2257868448892832</c:v>
                </c:pt>
                <c:pt idx="1566">
                  <c:v>7.2290542920430312</c:v>
                </c:pt>
                <c:pt idx="1567">
                  <c:v>8.2150994936625352</c:v>
                </c:pt>
                <c:pt idx="1568">
                  <c:v>9.2258647282918069</c:v>
                </c:pt>
                <c:pt idx="1569">
                  <c:v>10.522613525390625</c:v>
                </c:pt>
                <c:pt idx="1570">
                  <c:v>11.804323196411129</c:v>
                </c:pt>
                <c:pt idx="1571">
                  <c:v>12.129579226175967</c:v>
                </c:pt>
                <c:pt idx="1572">
                  <c:v>12.421922524770135</c:v>
                </c:pt>
                <c:pt idx="1573">
                  <c:v>12.055365721384703</c:v>
                </c:pt>
                <c:pt idx="1574">
                  <c:v>11.720990022023553</c:v>
                </c:pt>
                <c:pt idx="1575">
                  <c:v>11.174942970275875</c:v>
                </c:pt>
                <c:pt idx="1576">
                  <c:v>10.392298221588138</c:v>
                </c:pt>
                <c:pt idx="1577">
                  <c:v>10.020187377929695</c:v>
                </c:pt>
                <c:pt idx="1578">
                  <c:v>11.013882319132506</c:v>
                </c:pt>
                <c:pt idx="1579">
                  <c:v>11.553647200266486</c:v>
                </c:pt>
                <c:pt idx="1580">
                  <c:v>12.831877390543639</c:v>
                </c:pt>
                <c:pt idx="1581">
                  <c:v>5.3247893651326876</c:v>
                </c:pt>
                <c:pt idx="1582">
                  <c:v>-1.9160577456156607</c:v>
                </c:pt>
                <c:pt idx="1583">
                  <c:v>-8.1901868184407416</c:v>
                </c:pt>
                <c:pt idx="1584">
                  <c:v>-50.425907611846924</c:v>
                </c:pt>
                <c:pt idx="1585">
                  <c:v>-144.48949400583911</c:v>
                </c:pt>
                <c:pt idx="1586">
                  <c:v>-165.05870803197229</c:v>
                </c:pt>
                <c:pt idx="1587">
                  <c:v>-145.13099543253577</c:v>
                </c:pt>
                <c:pt idx="1588">
                  <c:v>-140.30819050470996</c:v>
                </c:pt>
                <c:pt idx="1589">
                  <c:v>-137.72725852330518</c:v>
                </c:pt>
                <c:pt idx="1590">
                  <c:v>-127.84151315689093</c:v>
                </c:pt>
                <c:pt idx="1591">
                  <c:v>-116.96186955769856</c:v>
                </c:pt>
                <c:pt idx="1592">
                  <c:v>-105.35076157251984</c:v>
                </c:pt>
                <c:pt idx="1593">
                  <c:v>-90.975415865580231</c:v>
                </c:pt>
                <c:pt idx="1594">
                  <c:v>-76.105150540669698</c:v>
                </c:pt>
                <c:pt idx="1595">
                  <c:v>-20.581127961476685</c:v>
                </c:pt>
                <c:pt idx="1596">
                  <c:v>0.19440333048510194</c:v>
                </c:pt>
                <c:pt idx="1597">
                  <c:v>3.682138760884528</c:v>
                </c:pt>
                <c:pt idx="1598">
                  <c:v>4.1292209625244141</c:v>
                </c:pt>
                <c:pt idx="1599">
                  <c:v>5.0899089177449905</c:v>
                </c:pt>
                <c:pt idx="1600">
                  <c:v>7.0603914260864258</c:v>
                </c:pt>
                <c:pt idx="1601">
                  <c:v>7.9026915232340134</c:v>
                </c:pt>
                <c:pt idx="1602">
                  <c:v>3.7183469136556369</c:v>
                </c:pt>
                <c:pt idx="1603">
                  <c:v>2.370645205179811</c:v>
                </c:pt>
                <c:pt idx="1604">
                  <c:v>2.6706406275430927</c:v>
                </c:pt>
                <c:pt idx="1605">
                  <c:v>2.7997223536173141</c:v>
                </c:pt>
                <c:pt idx="1606">
                  <c:v>3.7606391906738277</c:v>
                </c:pt>
                <c:pt idx="1607">
                  <c:v>4.6089811325073242</c:v>
                </c:pt>
                <c:pt idx="1608">
                  <c:v>5.1597913106281794</c:v>
                </c:pt>
                <c:pt idx="1609">
                  <c:v>4.9921445846557617</c:v>
                </c:pt>
                <c:pt idx="1610">
                  <c:v>3.9416681925455341</c:v>
                </c:pt>
                <c:pt idx="1611">
                  <c:v>12.529698371887211</c:v>
                </c:pt>
                <c:pt idx="1612">
                  <c:v>20.262258847554563</c:v>
                </c:pt>
                <c:pt idx="1613">
                  <c:v>25.166443506876586</c:v>
                </c:pt>
                <c:pt idx="1614">
                  <c:v>33.083909670511851</c:v>
                </c:pt>
                <c:pt idx="1615">
                  <c:v>25.740268071492437</c:v>
                </c:pt>
                <c:pt idx="1616">
                  <c:v>-1.7661902109782659</c:v>
                </c:pt>
                <c:pt idx="1617">
                  <c:v>-17.77245871225989</c:v>
                </c:pt>
                <c:pt idx="1618">
                  <c:v>-19.703166643778559</c:v>
                </c:pt>
                <c:pt idx="1619">
                  <c:v>-15.81375821431482</c:v>
                </c:pt>
                <c:pt idx="1620">
                  <c:v>-10.007430712382074</c:v>
                </c:pt>
                <c:pt idx="1621">
                  <c:v>-7.8452164332071561</c:v>
                </c:pt>
                <c:pt idx="1622">
                  <c:v>-5.4089511235554264</c:v>
                </c:pt>
                <c:pt idx="1623">
                  <c:v>-1.0969584782917543</c:v>
                </c:pt>
                <c:pt idx="1624">
                  <c:v>2.9654169082641597</c:v>
                </c:pt>
                <c:pt idx="1625">
                  <c:v>7.0608278910318631</c:v>
                </c:pt>
                <c:pt idx="1626">
                  <c:v>9.5797402064006345</c:v>
                </c:pt>
                <c:pt idx="1627">
                  <c:v>12.194661140441891</c:v>
                </c:pt>
                <c:pt idx="1628">
                  <c:v>13.763462702433344</c:v>
                </c:pt>
                <c:pt idx="1629">
                  <c:v>14.934317270914672</c:v>
                </c:pt>
                <c:pt idx="1630">
                  <c:v>13.954872131347656</c:v>
                </c:pt>
                <c:pt idx="1631">
                  <c:v>12.517576853434322</c:v>
                </c:pt>
                <c:pt idx="1632">
                  <c:v>11.669344266255624</c:v>
                </c:pt>
                <c:pt idx="1633">
                  <c:v>12.504512786865234</c:v>
                </c:pt>
                <c:pt idx="1634">
                  <c:v>14.405224482218387</c:v>
                </c:pt>
                <c:pt idx="1635">
                  <c:v>16.766338984171501</c:v>
                </c:pt>
                <c:pt idx="1636">
                  <c:v>17.714118003845215</c:v>
                </c:pt>
                <c:pt idx="1637">
                  <c:v>15.129136085510254</c:v>
                </c:pt>
                <c:pt idx="1638">
                  <c:v>14.643388748168945</c:v>
                </c:pt>
                <c:pt idx="1639">
                  <c:v>14.699222882588742</c:v>
                </c:pt>
                <c:pt idx="1640">
                  <c:v>15.492232640584353</c:v>
                </c:pt>
                <c:pt idx="1641">
                  <c:v>15.449810981750485</c:v>
                </c:pt>
                <c:pt idx="1642">
                  <c:v>14.100283622741699</c:v>
                </c:pt>
                <c:pt idx="1643">
                  <c:v>13.260482788085945</c:v>
                </c:pt>
                <c:pt idx="1644">
                  <c:v>12.694719632466558</c:v>
                </c:pt>
                <c:pt idx="1645">
                  <c:v>12.010464350382566</c:v>
                </c:pt>
                <c:pt idx="1646">
                  <c:v>11.250894546508794</c:v>
                </c:pt>
                <c:pt idx="1647">
                  <c:v>10.717901865641238</c:v>
                </c:pt>
                <c:pt idx="1648">
                  <c:v>10.58649826049805</c:v>
                </c:pt>
                <c:pt idx="1649">
                  <c:v>10.335836728413945</c:v>
                </c:pt>
                <c:pt idx="1650">
                  <c:v>10.388256708780887</c:v>
                </c:pt>
                <c:pt idx="1651">
                  <c:v>10.616957346598269</c:v>
                </c:pt>
                <c:pt idx="1652">
                  <c:v>10.996524810791019</c:v>
                </c:pt>
                <c:pt idx="1653">
                  <c:v>11.27693780263257</c:v>
                </c:pt>
                <c:pt idx="1654">
                  <c:v>11.684592247009281</c:v>
                </c:pt>
                <c:pt idx="1655">
                  <c:v>11.62662474314368</c:v>
                </c:pt>
                <c:pt idx="1656">
                  <c:v>10.904862085978266</c:v>
                </c:pt>
                <c:pt idx="1657">
                  <c:v>10.285588264465336</c:v>
                </c:pt>
                <c:pt idx="1658">
                  <c:v>10.438433965047242</c:v>
                </c:pt>
                <c:pt idx="1659">
                  <c:v>10.524930318196539</c:v>
                </c:pt>
                <c:pt idx="1660">
                  <c:v>10.955826123555539</c:v>
                </c:pt>
                <c:pt idx="1661">
                  <c:v>11.116219838460324</c:v>
                </c:pt>
                <c:pt idx="1662">
                  <c:v>10.741348584493032</c:v>
                </c:pt>
                <c:pt idx="1663">
                  <c:v>9.7247228622436488</c:v>
                </c:pt>
                <c:pt idx="1664">
                  <c:v>7.7092994054157806</c:v>
                </c:pt>
                <c:pt idx="1665">
                  <c:v>4.8553988138835393</c:v>
                </c:pt>
                <c:pt idx="1666">
                  <c:v>1.5339523951212186</c:v>
                </c:pt>
                <c:pt idx="1667">
                  <c:v>-1.6600157419840122</c:v>
                </c:pt>
                <c:pt idx="1668">
                  <c:v>-4.4704872767131292</c:v>
                </c:pt>
                <c:pt idx="1669">
                  <c:v>-6.2434635162353516</c:v>
                </c:pt>
                <c:pt idx="1670">
                  <c:v>-6.7797908782958975</c:v>
                </c:pt>
                <c:pt idx="1671">
                  <c:v>-5.4404513041178024</c:v>
                </c:pt>
                <c:pt idx="1672">
                  <c:v>-5.0333677927652642</c:v>
                </c:pt>
                <c:pt idx="1673">
                  <c:v>-3.5918184916177993</c:v>
                </c:pt>
                <c:pt idx="1674">
                  <c:v>7.8451048533121366</c:v>
                </c:pt>
                <c:pt idx="1675">
                  <c:v>19.521518071492551</c:v>
                </c:pt>
                <c:pt idx="1676">
                  <c:v>29.481839179992676</c:v>
                </c:pt>
                <c:pt idx="1677">
                  <c:v>36.746046066284165</c:v>
                </c:pt>
                <c:pt idx="1678">
                  <c:v>43.716836293538449</c:v>
                </c:pt>
                <c:pt idx="1679">
                  <c:v>42.877886772155755</c:v>
                </c:pt>
                <c:pt idx="1680">
                  <c:v>41.232934951782227</c:v>
                </c:pt>
                <c:pt idx="1681">
                  <c:v>40.345849672953236</c:v>
                </c:pt>
                <c:pt idx="1682">
                  <c:v>42.237663586934445</c:v>
                </c:pt>
                <c:pt idx="1683">
                  <c:v>48.245192527771017</c:v>
                </c:pt>
                <c:pt idx="1684">
                  <c:v>51.779148737589495</c:v>
                </c:pt>
                <c:pt idx="1685">
                  <c:v>51.946377436319949</c:v>
                </c:pt>
                <c:pt idx="1686">
                  <c:v>52.074390411376946</c:v>
                </c:pt>
                <c:pt idx="1687">
                  <c:v>57.504620234171512</c:v>
                </c:pt>
                <c:pt idx="1688">
                  <c:v>18.63439718882239</c:v>
                </c:pt>
                <c:pt idx="1689">
                  <c:v>-1.646116892496821</c:v>
                </c:pt>
                <c:pt idx="1690">
                  <c:v>-2.0942401885986328</c:v>
                </c:pt>
                <c:pt idx="1691">
                  <c:v>-1.3977473576863986</c:v>
                </c:pt>
                <c:pt idx="1692">
                  <c:v>-2.2012901306152344</c:v>
                </c:pt>
                <c:pt idx="1693">
                  <c:v>-2.2975403467813766</c:v>
                </c:pt>
                <c:pt idx="1694">
                  <c:v>-2.1316544214885189</c:v>
                </c:pt>
                <c:pt idx="1695">
                  <c:v>-2.2680619557698951</c:v>
                </c:pt>
                <c:pt idx="1696">
                  <c:v>-2.5177933375041448</c:v>
                </c:pt>
                <c:pt idx="1697">
                  <c:v>-2.4754978815714148</c:v>
                </c:pt>
                <c:pt idx="1698">
                  <c:v>-2.6298812230428439</c:v>
                </c:pt>
                <c:pt idx="1699">
                  <c:v>-2.8195419311523438</c:v>
                </c:pt>
                <c:pt idx="1700">
                  <c:v>-2.7651519775390634</c:v>
                </c:pt>
                <c:pt idx="1701">
                  <c:v>-2.467983563741087</c:v>
                </c:pt>
                <c:pt idx="1702">
                  <c:v>-2.6793120702108126</c:v>
                </c:pt>
                <c:pt idx="1703">
                  <c:v>-3.5527791976928702</c:v>
                </c:pt>
                <c:pt idx="1704">
                  <c:v>-4.343043327331543</c:v>
                </c:pt>
                <c:pt idx="1705">
                  <c:v>-4.6248890558878175</c:v>
                </c:pt>
                <c:pt idx="1706">
                  <c:v>-21.434098243713379</c:v>
                </c:pt>
                <c:pt idx="1707">
                  <c:v>-38.589984258015974</c:v>
                </c:pt>
                <c:pt idx="1708">
                  <c:v>-22.395246823628774</c:v>
                </c:pt>
                <c:pt idx="1709">
                  <c:v>-8.4208892186482078</c:v>
                </c:pt>
                <c:pt idx="1710">
                  <c:v>-7.0726486841838367</c:v>
                </c:pt>
                <c:pt idx="1711">
                  <c:v>-6.8499247233073683</c:v>
                </c:pt>
                <c:pt idx="1712">
                  <c:v>-5.9110393524169904</c:v>
                </c:pt>
                <c:pt idx="1713">
                  <c:v>-5.9014616012573278</c:v>
                </c:pt>
                <c:pt idx="1714">
                  <c:v>-5.8277489344278575</c:v>
                </c:pt>
                <c:pt idx="1715">
                  <c:v>-6.1489578882852776</c:v>
                </c:pt>
                <c:pt idx="1716">
                  <c:v>-5.400307337442996</c:v>
                </c:pt>
                <c:pt idx="1717">
                  <c:v>-6.1303952534992714</c:v>
                </c:pt>
                <c:pt idx="1718">
                  <c:v>-4.6755475997924805</c:v>
                </c:pt>
                <c:pt idx="1719">
                  <c:v>15.125017166137695</c:v>
                </c:pt>
                <c:pt idx="1720">
                  <c:v>24.425172487894656</c:v>
                </c:pt>
                <c:pt idx="1721">
                  <c:v>25.821344693501707</c:v>
                </c:pt>
                <c:pt idx="1722">
                  <c:v>33.331610361735095</c:v>
                </c:pt>
                <c:pt idx="1723">
                  <c:v>38.807044347127302</c:v>
                </c:pt>
                <c:pt idx="1724">
                  <c:v>56.79413223266603</c:v>
                </c:pt>
                <c:pt idx="1725">
                  <c:v>104.27800019582112</c:v>
                </c:pt>
                <c:pt idx="1726">
                  <c:v>158.17065111796063</c:v>
                </c:pt>
                <c:pt idx="1727">
                  <c:v>184.77096843719482</c:v>
                </c:pt>
                <c:pt idx="1728">
                  <c:v>191.40317948659265</c:v>
                </c:pt>
                <c:pt idx="1729">
                  <c:v>191.91378943125397</c:v>
                </c:pt>
                <c:pt idx="1730">
                  <c:v>190.39127031962084</c:v>
                </c:pt>
                <c:pt idx="1731">
                  <c:v>187.61296526590974</c:v>
                </c:pt>
                <c:pt idx="1732">
                  <c:v>183.53333663940435</c:v>
                </c:pt>
                <c:pt idx="1733">
                  <c:v>187.31751314799001</c:v>
                </c:pt>
                <c:pt idx="1734">
                  <c:v>191.55995623270661</c:v>
                </c:pt>
                <c:pt idx="1735">
                  <c:v>149.27331161499018</c:v>
                </c:pt>
                <c:pt idx="1736">
                  <c:v>65.027602513631166</c:v>
                </c:pt>
                <c:pt idx="1737">
                  <c:v>31.512438456217531</c:v>
                </c:pt>
                <c:pt idx="1738">
                  <c:v>11.357074419657469</c:v>
                </c:pt>
                <c:pt idx="1739">
                  <c:v>-8.6034415562948006</c:v>
                </c:pt>
                <c:pt idx="1740">
                  <c:v>-3.1303850809732685</c:v>
                </c:pt>
                <c:pt idx="1741">
                  <c:v>4.4118032455444363</c:v>
                </c:pt>
                <c:pt idx="1742">
                  <c:v>6.3604698181152326</c:v>
                </c:pt>
                <c:pt idx="1743">
                  <c:v>4.3829021453857404</c:v>
                </c:pt>
                <c:pt idx="1744">
                  <c:v>2.9265549977620822</c:v>
                </c:pt>
                <c:pt idx="1745">
                  <c:v>2.5960315068562072</c:v>
                </c:pt>
                <c:pt idx="1746">
                  <c:v>1.6876916885375972</c:v>
                </c:pt>
                <c:pt idx="1747">
                  <c:v>1.7441113789914201E-2</c:v>
                </c:pt>
                <c:pt idx="1748">
                  <c:v>-2.6919161478679157</c:v>
                </c:pt>
                <c:pt idx="1749">
                  <c:v>-4.2478065490722656</c:v>
                </c:pt>
                <c:pt idx="1750">
                  <c:v>-4.9530553817749023</c:v>
                </c:pt>
                <c:pt idx="1751">
                  <c:v>-4.5989068349201716</c:v>
                </c:pt>
                <c:pt idx="1752">
                  <c:v>-4.7756678263347112</c:v>
                </c:pt>
                <c:pt idx="1753">
                  <c:v>-4.8230113983154279</c:v>
                </c:pt>
                <c:pt idx="1754">
                  <c:v>-4.8324473698934298</c:v>
                </c:pt>
                <c:pt idx="1755">
                  <c:v>-4.7016493479410446</c:v>
                </c:pt>
                <c:pt idx="1756">
                  <c:v>-4.3555021286010742</c:v>
                </c:pt>
                <c:pt idx="1757">
                  <c:v>-5.1575956344604457</c:v>
                </c:pt>
                <c:pt idx="1758">
                  <c:v>-4.2259591420491915</c:v>
                </c:pt>
                <c:pt idx="1759">
                  <c:v>-4.6915216445922852</c:v>
                </c:pt>
                <c:pt idx="1760">
                  <c:v>-5.0582122802734384</c:v>
                </c:pt>
                <c:pt idx="1761">
                  <c:v>-5.3879006703695014</c:v>
                </c:pt>
                <c:pt idx="1762">
                  <c:v>-4.9049183527628202</c:v>
                </c:pt>
                <c:pt idx="1763">
                  <c:v>-2.1654462814331046</c:v>
                </c:pt>
                <c:pt idx="1764">
                  <c:v>0.13365427652991002</c:v>
                </c:pt>
                <c:pt idx="1765">
                  <c:v>0.17989857991540248</c:v>
                </c:pt>
                <c:pt idx="1766">
                  <c:v>6.0751279195187649E-2</c:v>
                </c:pt>
                <c:pt idx="1767">
                  <c:v>-0.15538692474365232</c:v>
                </c:pt>
                <c:pt idx="1768">
                  <c:v>-0.44263776143395717</c:v>
                </c:pt>
                <c:pt idx="1769">
                  <c:v>-0.46637026468920362</c:v>
                </c:pt>
                <c:pt idx="1770">
                  <c:v>-0.44949531555175776</c:v>
                </c:pt>
                <c:pt idx="1771">
                  <c:v>-0.61040623982751163</c:v>
                </c:pt>
                <c:pt idx="1772">
                  <c:v>-0.66373093922936754</c:v>
                </c:pt>
                <c:pt idx="1773">
                  <c:v>-0.27103519439697266</c:v>
                </c:pt>
                <c:pt idx="1774">
                  <c:v>-3.4607569376589715E-2</c:v>
                </c:pt>
                <c:pt idx="1775">
                  <c:v>5.3001403808593771E-2</c:v>
                </c:pt>
                <c:pt idx="1776">
                  <c:v>3.5490353902218885E-2</c:v>
                </c:pt>
                <c:pt idx="1777">
                  <c:v>5.7463645935058615E-2</c:v>
                </c:pt>
                <c:pt idx="1778">
                  <c:v>2.8238296508789073E-2</c:v>
                </c:pt>
                <c:pt idx="1779">
                  <c:v>-9.436702728271483E-2</c:v>
                </c:pt>
                <c:pt idx="1780">
                  <c:v>-0.11450227101636302</c:v>
                </c:pt>
                <c:pt idx="1781">
                  <c:v>-5.0678253173828125E-3</c:v>
                </c:pt>
                <c:pt idx="1782">
                  <c:v>-3.4533818562749757E-2</c:v>
                </c:pt>
                <c:pt idx="1783">
                  <c:v>-9.0395291646359524E-2</c:v>
                </c:pt>
                <c:pt idx="1784">
                  <c:v>-9.1546058654785184E-2</c:v>
                </c:pt>
                <c:pt idx="1785">
                  <c:v>-0.18266105651855469</c:v>
                </c:pt>
                <c:pt idx="1786">
                  <c:v>-0.26880995432532018</c:v>
                </c:pt>
                <c:pt idx="1787">
                  <c:v>-7.9077720642089872E-2</c:v>
                </c:pt>
                <c:pt idx="1788">
                  <c:v>-2.7293205261230479E-2</c:v>
                </c:pt>
                <c:pt idx="1789">
                  <c:v>-1.8977165222167979E-2</c:v>
                </c:pt>
                <c:pt idx="1790">
                  <c:v>-4.7219594318903572E-3</c:v>
                </c:pt>
                <c:pt idx="1791">
                  <c:v>-4.1679382324218736E-2</c:v>
                </c:pt>
                <c:pt idx="1792">
                  <c:v>-2.0783742268804434E-2</c:v>
                </c:pt>
                <c:pt idx="1793">
                  <c:v>-2.5665283203125007E-2</c:v>
                </c:pt>
                <c:pt idx="1794">
                  <c:v>-0.46747525533044176</c:v>
                </c:pt>
                <c:pt idx="1795">
                  <c:v>-1.8018856048583984</c:v>
                </c:pt>
                <c:pt idx="1796">
                  <c:v>1.1534814834594722</c:v>
                </c:pt>
                <c:pt idx="1797">
                  <c:v>4.8218186696370786</c:v>
                </c:pt>
                <c:pt idx="1798">
                  <c:v>9.3266693751016909</c:v>
                </c:pt>
                <c:pt idx="1799">
                  <c:v>8.1405296325683594</c:v>
                </c:pt>
                <c:pt idx="1800">
                  <c:v>8.3954976399740033</c:v>
                </c:pt>
                <c:pt idx="1801">
                  <c:v>10.216058413187739</c:v>
                </c:pt>
                <c:pt idx="1802">
                  <c:v>11.119050979614261</c:v>
                </c:pt>
                <c:pt idx="1803">
                  <c:v>11.131084124247309</c:v>
                </c:pt>
                <c:pt idx="1804">
                  <c:v>11.671636899312269</c:v>
                </c:pt>
                <c:pt idx="1805">
                  <c:v>13.850298881530762</c:v>
                </c:pt>
                <c:pt idx="1806">
                  <c:v>12.301668802897099</c:v>
                </c:pt>
                <c:pt idx="1807">
                  <c:v>12.154880523681646</c:v>
                </c:pt>
                <c:pt idx="1808">
                  <c:v>13.5734875996908</c:v>
                </c:pt>
                <c:pt idx="1809">
                  <c:v>14.366681416829472</c:v>
                </c:pt>
                <c:pt idx="1810">
                  <c:v>14.583836237589487</c:v>
                </c:pt>
                <c:pt idx="1811">
                  <c:v>14.878723144531248</c:v>
                </c:pt>
                <c:pt idx="1812">
                  <c:v>13.671370188395139</c:v>
                </c:pt>
                <c:pt idx="1813">
                  <c:v>12.383807818094972</c:v>
                </c:pt>
                <c:pt idx="1814">
                  <c:v>12.396348635355594</c:v>
                </c:pt>
                <c:pt idx="1815">
                  <c:v>13.573828061421635</c:v>
                </c:pt>
                <c:pt idx="1816">
                  <c:v>14.92982165018725</c:v>
                </c:pt>
                <c:pt idx="1817">
                  <c:v>15.905519803365117</c:v>
                </c:pt>
                <c:pt idx="1818">
                  <c:v>15.145437558491956</c:v>
                </c:pt>
                <c:pt idx="1819">
                  <c:v>15.362790107727056</c:v>
                </c:pt>
                <c:pt idx="1820">
                  <c:v>15.559757868448859</c:v>
                </c:pt>
                <c:pt idx="1821">
                  <c:v>17.131336212158203</c:v>
                </c:pt>
                <c:pt idx="1822">
                  <c:v>17.998401006062743</c:v>
                </c:pt>
                <c:pt idx="1823">
                  <c:v>14.275104522705082</c:v>
                </c:pt>
                <c:pt idx="1824">
                  <c:v>11.021257082621219</c:v>
                </c:pt>
                <c:pt idx="1825">
                  <c:v>20.26603794097899</c:v>
                </c:pt>
                <c:pt idx="1826">
                  <c:v>12.186869939168336</c:v>
                </c:pt>
                <c:pt idx="1827">
                  <c:v>12.249840418497683</c:v>
                </c:pt>
                <c:pt idx="1828">
                  <c:v>13.165963808695437</c:v>
                </c:pt>
                <c:pt idx="1829">
                  <c:v>-7.6071510314941406</c:v>
                </c:pt>
                <c:pt idx="1830">
                  <c:v>-49.12734254201257</c:v>
                </c:pt>
                <c:pt idx="1831">
                  <c:v>-56.484885851542188</c:v>
                </c:pt>
                <c:pt idx="1832">
                  <c:v>-27.597547213236567</c:v>
                </c:pt>
                <c:pt idx="1833">
                  <c:v>-10.075668970743894</c:v>
                </c:pt>
                <c:pt idx="1834">
                  <c:v>-1.6379121144613014</c:v>
                </c:pt>
                <c:pt idx="1835">
                  <c:v>3.1319580078125</c:v>
                </c:pt>
                <c:pt idx="1836">
                  <c:v>5.6074393590291702</c:v>
                </c:pt>
                <c:pt idx="1837">
                  <c:v>5.6440731684366465</c:v>
                </c:pt>
                <c:pt idx="1838">
                  <c:v>4.6315991083780554</c:v>
                </c:pt>
                <c:pt idx="1839">
                  <c:v>4.2305049896240234</c:v>
                </c:pt>
                <c:pt idx="1840">
                  <c:v>3.4842189153035847</c:v>
                </c:pt>
                <c:pt idx="1841">
                  <c:v>2.8845860163370398</c:v>
                </c:pt>
                <c:pt idx="1842">
                  <c:v>1.6861473719278601</c:v>
                </c:pt>
                <c:pt idx="1843">
                  <c:v>3.900691668192509</c:v>
                </c:pt>
                <c:pt idx="1844">
                  <c:v>6.9712314605712908</c:v>
                </c:pt>
                <c:pt idx="1845">
                  <c:v>9.3115015029907209</c:v>
                </c:pt>
                <c:pt idx="1846">
                  <c:v>8.6900895436605197</c:v>
                </c:pt>
                <c:pt idx="1847">
                  <c:v>7.001873652140377</c:v>
                </c:pt>
                <c:pt idx="1848">
                  <c:v>4.8561731974283484</c:v>
                </c:pt>
                <c:pt idx="1849">
                  <c:v>4.6109383900960665</c:v>
                </c:pt>
                <c:pt idx="1850">
                  <c:v>7.5091133117675781</c:v>
                </c:pt>
                <c:pt idx="1851">
                  <c:v>9.4791618982950467</c:v>
                </c:pt>
                <c:pt idx="1852">
                  <c:v>9.1456400553385038</c:v>
                </c:pt>
                <c:pt idx="1853">
                  <c:v>9.2537654240926486</c:v>
                </c:pt>
                <c:pt idx="1854">
                  <c:v>12.78533840179443</c:v>
                </c:pt>
                <c:pt idx="1855">
                  <c:v>12.420712153116821</c:v>
                </c:pt>
                <c:pt idx="1856">
                  <c:v>10.595456441243527</c:v>
                </c:pt>
                <c:pt idx="1857">
                  <c:v>4.7376070022583026</c:v>
                </c:pt>
                <c:pt idx="1858">
                  <c:v>2.1802714665731182</c:v>
                </c:pt>
                <c:pt idx="1859">
                  <c:v>3.7808055877685551</c:v>
                </c:pt>
                <c:pt idx="1860">
                  <c:v>6.1362066268920898</c:v>
                </c:pt>
                <c:pt idx="1861">
                  <c:v>7.9400431315104933</c:v>
                </c:pt>
                <c:pt idx="1862">
                  <c:v>8.1210584640502894</c:v>
                </c:pt>
                <c:pt idx="1863">
                  <c:v>8.2556813557943123</c:v>
                </c:pt>
                <c:pt idx="1864">
                  <c:v>8.7815113067626953</c:v>
                </c:pt>
                <c:pt idx="1865">
                  <c:v>9.5073776245117152</c:v>
                </c:pt>
                <c:pt idx="1866">
                  <c:v>11.038572947184207</c:v>
                </c:pt>
                <c:pt idx="1867">
                  <c:v>11.098691304524774</c:v>
                </c:pt>
                <c:pt idx="1868">
                  <c:v>9.4704294204711914</c:v>
                </c:pt>
                <c:pt idx="1869">
                  <c:v>8.749751091003418</c:v>
                </c:pt>
                <c:pt idx="1870">
                  <c:v>8.7734982172648905</c:v>
                </c:pt>
                <c:pt idx="1871">
                  <c:v>9.0249414443969673</c:v>
                </c:pt>
                <c:pt idx="1872">
                  <c:v>9.402558326721195</c:v>
                </c:pt>
                <c:pt idx="1873">
                  <c:v>9.3380298614501918</c:v>
                </c:pt>
                <c:pt idx="1874">
                  <c:v>8.9542547861735731</c:v>
                </c:pt>
                <c:pt idx="1875">
                  <c:v>9.8565731048584002</c:v>
                </c:pt>
                <c:pt idx="1876">
                  <c:v>11.548597971598383</c:v>
                </c:pt>
                <c:pt idx="1877">
                  <c:v>11.535109519958501</c:v>
                </c:pt>
                <c:pt idx="1878">
                  <c:v>9.8285497029622775</c:v>
                </c:pt>
                <c:pt idx="1879">
                  <c:v>9.5457468032836985</c:v>
                </c:pt>
                <c:pt idx="1880">
                  <c:v>9.7122945785522514</c:v>
                </c:pt>
                <c:pt idx="1881">
                  <c:v>10.523666381835939</c:v>
                </c:pt>
                <c:pt idx="1882">
                  <c:v>10.543170928955073</c:v>
                </c:pt>
                <c:pt idx="1883">
                  <c:v>11.026337305704716</c:v>
                </c:pt>
                <c:pt idx="1884">
                  <c:v>10.167467435201051</c:v>
                </c:pt>
                <c:pt idx="1885">
                  <c:v>8.4782797495524793</c:v>
                </c:pt>
                <c:pt idx="1886">
                  <c:v>21.270674705505364</c:v>
                </c:pt>
                <c:pt idx="1887">
                  <c:v>190.38745800654095</c:v>
                </c:pt>
                <c:pt idx="1888">
                  <c:v>298.82258494695026</c:v>
                </c:pt>
                <c:pt idx="1889">
                  <c:v>99.788079261779728</c:v>
                </c:pt>
                <c:pt idx="1890">
                  <c:v>31.731226444244445</c:v>
                </c:pt>
                <c:pt idx="1891">
                  <c:v>20.09870084126787</c:v>
                </c:pt>
                <c:pt idx="1892">
                  <c:v>10.151130517323798</c:v>
                </c:pt>
                <c:pt idx="1893">
                  <c:v>13.931428591410281</c:v>
                </c:pt>
                <c:pt idx="1894">
                  <c:v>15.383009751637761</c:v>
                </c:pt>
                <c:pt idx="1895">
                  <c:v>14.581085364023807</c:v>
                </c:pt>
                <c:pt idx="1896">
                  <c:v>15.635202884674069</c:v>
                </c:pt>
                <c:pt idx="1897">
                  <c:v>14.971335252126044</c:v>
                </c:pt>
                <c:pt idx="1898">
                  <c:v>13.697798411051393</c:v>
                </c:pt>
                <c:pt idx="1899">
                  <c:v>13.093313535054502</c:v>
                </c:pt>
                <c:pt idx="1900">
                  <c:v>12.67101303736365</c:v>
                </c:pt>
                <c:pt idx="1901">
                  <c:v>11.665743509928408</c:v>
                </c:pt>
                <c:pt idx="1902">
                  <c:v>10.624693870544434</c:v>
                </c:pt>
                <c:pt idx="1903">
                  <c:v>10.990849494934082</c:v>
                </c:pt>
                <c:pt idx="1904">
                  <c:v>12.961147626241029</c:v>
                </c:pt>
                <c:pt idx="1905">
                  <c:v>12.571904023488402</c:v>
                </c:pt>
                <c:pt idx="1906">
                  <c:v>13.311341126759881</c:v>
                </c:pt>
                <c:pt idx="1907">
                  <c:v>12.983322938283322</c:v>
                </c:pt>
                <c:pt idx="1908">
                  <c:v>12.734844207763672</c:v>
                </c:pt>
                <c:pt idx="1909">
                  <c:v>12.228336016337096</c:v>
                </c:pt>
                <c:pt idx="1910">
                  <c:v>11.630106608072936</c:v>
                </c:pt>
                <c:pt idx="1911">
                  <c:v>10.630620002746578</c:v>
                </c:pt>
                <c:pt idx="1912">
                  <c:v>9.6406927108764631</c:v>
                </c:pt>
                <c:pt idx="1913">
                  <c:v>8.7113728523254359</c:v>
                </c:pt>
                <c:pt idx="1914">
                  <c:v>7.8591135342915663</c:v>
                </c:pt>
                <c:pt idx="1915">
                  <c:v>7.6098734537760038</c:v>
                </c:pt>
                <c:pt idx="1916">
                  <c:v>-3.6072785059610633</c:v>
                </c:pt>
                <c:pt idx="1917">
                  <c:v>-25.463545799255307</c:v>
                </c:pt>
                <c:pt idx="1918">
                  <c:v>-18.736372947692871</c:v>
                </c:pt>
                <c:pt idx="1919">
                  <c:v>-5.1948229471918239E-2</c:v>
                </c:pt>
                <c:pt idx="1920">
                  <c:v>7.6648426055908203</c:v>
                </c:pt>
                <c:pt idx="1921">
                  <c:v>9.537799199422242</c:v>
                </c:pt>
                <c:pt idx="1922">
                  <c:v>9.8676481246948207</c:v>
                </c:pt>
                <c:pt idx="1923">
                  <c:v>9.4920969009399485</c:v>
                </c:pt>
                <c:pt idx="1924">
                  <c:v>10.119201978047727</c:v>
                </c:pt>
                <c:pt idx="1925">
                  <c:v>10.523325920104977</c:v>
                </c:pt>
                <c:pt idx="1926">
                  <c:v>10.079703648885129</c:v>
                </c:pt>
                <c:pt idx="1927">
                  <c:v>8.8950862884521538</c:v>
                </c:pt>
                <c:pt idx="1928">
                  <c:v>8.3017237981160825</c:v>
                </c:pt>
                <c:pt idx="1929">
                  <c:v>9.6804014841715063</c:v>
                </c:pt>
                <c:pt idx="1930">
                  <c:v>10.321514447530035</c:v>
                </c:pt>
                <c:pt idx="1931">
                  <c:v>5.9596643447875994</c:v>
                </c:pt>
                <c:pt idx="1932">
                  <c:v>5.9787257512409724</c:v>
                </c:pt>
                <c:pt idx="1933">
                  <c:v>6.4466965993245839</c:v>
                </c:pt>
                <c:pt idx="1934">
                  <c:v>6.1548976898193359</c:v>
                </c:pt>
                <c:pt idx="1935">
                  <c:v>6.2781515121459943</c:v>
                </c:pt>
                <c:pt idx="1936">
                  <c:v>6.5330877304077148</c:v>
                </c:pt>
                <c:pt idx="1937">
                  <c:v>6.6657203038533908</c:v>
                </c:pt>
                <c:pt idx="1938">
                  <c:v>6.9754473368326462</c:v>
                </c:pt>
                <c:pt idx="1939">
                  <c:v>7.0003805160522443</c:v>
                </c:pt>
                <c:pt idx="1940">
                  <c:v>7.3227647145589554</c:v>
                </c:pt>
                <c:pt idx="1941">
                  <c:v>6.8380937576293954</c:v>
                </c:pt>
                <c:pt idx="1942">
                  <c:v>6.445806185404539</c:v>
                </c:pt>
                <c:pt idx="1943">
                  <c:v>5.9466063181558884</c:v>
                </c:pt>
                <c:pt idx="1944">
                  <c:v>6.1619478861490489</c:v>
                </c:pt>
                <c:pt idx="1945">
                  <c:v>8.318788846333856</c:v>
                </c:pt>
                <c:pt idx="1946">
                  <c:v>0.58462238311767556</c:v>
                </c:pt>
                <c:pt idx="1947">
                  <c:v>-2.2086598078410598</c:v>
                </c:pt>
                <c:pt idx="1948">
                  <c:v>5.7734120686849337</c:v>
                </c:pt>
                <c:pt idx="1949">
                  <c:v>5.5921103159587346</c:v>
                </c:pt>
                <c:pt idx="1950">
                  <c:v>-4.8943462371826154</c:v>
                </c:pt>
                <c:pt idx="1951">
                  <c:v>-18.220455169677734</c:v>
                </c:pt>
                <c:pt idx="1952">
                  <c:v>-22.172907193501828</c:v>
                </c:pt>
                <c:pt idx="1953">
                  <c:v>-13.56266053517664</c:v>
                </c:pt>
                <c:pt idx="1954">
                  <c:v>-17.700647354125962</c:v>
                </c:pt>
                <c:pt idx="1955">
                  <c:v>-49.862122853597043</c:v>
                </c:pt>
                <c:pt idx="1956">
                  <c:v>-85.629444122314425</c:v>
                </c:pt>
                <c:pt idx="1957">
                  <c:v>-110.25803216298418</c:v>
                </c:pt>
                <c:pt idx="1958">
                  <c:v>-125.29399744669593</c:v>
                </c:pt>
                <c:pt idx="1959">
                  <c:v>-139.96003119150799</c:v>
                </c:pt>
                <c:pt idx="1960">
                  <c:v>-124.0783068339029</c:v>
                </c:pt>
                <c:pt idx="1961">
                  <c:v>-89.391325950622573</c:v>
                </c:pt>
                <c:pt idx="1962">
                  <c:v>-52.173568407694439</c:v>
                </c:pt>
                <c:pt idx="1963">
                  <c:v>-23.840541521708129</c:v>
                </c:pt>
                <c:pt idx="1964">
                  <c:v>-10.239218393961663</c:v>
                </c:pt>
                <c:pt idx="1965">
                  <c:v>-3.5466483434040574</c:v>
                </c:pt>
                <c:pt idx="1966">
                  <c:v>-1.5212249755859371</c:v>
                </c:pt>
                <c:pt idx="1967">
                  <c:v>-0.34296099344885556</c:v>
                </c:pt>
                <c:pt idx="1968">
                  <c:v>0.11842981974280065</c:v>
                </c:pt>
                <c:pt idx="1969">
                  <c:v>-0.10215473175048832</c:v>
                </c:pt>
                <c:pt idx="1970">
                  <c:v>-0.2522134780883788</c:v>
                </c:pt>
                <c:pt idx="1971">
                  <c:v>-0.38632106781005893</c:v>
                </c:pt>
                <c:pt idx="1972">
                  <c:v>-0.53989601135253928</c:v>
                </c:pt>
                <c:pt idx="1973">
                  <c:v>-0.5719149907430392</c:v>
                </c:pt>
                <c:pt idx="1974">
                  <c:v>-0.7520586649576444</c:v>
                </c:pt>
                <c:pt idx="1975">
                  <c:v>-2.4388488133747588</c:v>
                </c:pt>
                <c:pt idx="1976">
                  <c:v>2.8723109563192102</c:v>
                </c:pt>
                <c:pt idx="1977">
                  <c:v>18.329229036966911</c:v>
                </c:pt>
                <c:pt idx="1978">
                  <c:v>24.972250938415527</c:v>
                </c:pt>
                <c:pt idx="1979">
                  <c:v>23.814256350199344</c:v>
                </c:pt>
                <c:pt idx="1980">
                  <c:v>20.174738248189321</c:v>
                </c:pt>
                <c:pt idx="1981">
                  <c:v>12.981392860412598</c:v>
                </c:pt>
                <c:pt idx="1982">
                  <c:v>5.4753322601318377</c:v>
                </c:pt>
                <c:pt idx="1983">
                  <c:v>-0.72128804524743351</c:v>
                </c:pt>
                <c:pt idx="1984">
                  <c:v>-6.5814666748046902</c:v>
                </c:pt>
                <c:pt idx="1985">
                  <c:v>-15.055181185404535</c:v>
                </c:pt>
                <c:pt idx="1986">
                  <c:v>-21.043400128682386</c:v>
                </c:pt>
                <c:pt idx="1987">
                  <c:v>-20.708032290140849</c:v>
                </c:pt>
                <c:pt idx="1988">
                  <c:v>-15.54308032989502</c:v>
                </c:pt>
                <c:pt idx="1989">
                  <c:v>0.69849205017089866</c:v>
                </c:pt>
                <c:pt idx="1990">
                  <c:v>15.10092671712232</c:v>
                </c:pt>
                <c:pt idx="1991">
                  <c:v>14.212772051493403</c:v>
                </c:pt>
                <c:pt idx="1992">
                  <c:v>12.517524401346805</c:v>
                </c:pt>
                <c:pt idx="1993">
                  <c:v>14.315392494201664</c:v>
                </c:pt>
                <c:pt idx="1994">
                  <c:v>12.936093330383304</c:v>
                </c:pt>
                <c:pt idx="1995">
                  <c:v>9.3192234039306605</c:v>
                </c:pt>
                <c:pt idx="1996">
                  <c:v>1.8073008855184298</c:v>
                </c:pt>
                <c:pt idx="1997">
                  <c:v>-5.1602563858032244</c:v>
                </c:pt>
                <c:pt idx="1998">
                  <c:v>-12.816011746724485</c:v>
                </c:pt>
                <c:pt idx="1999">
                  <c:v>-21.576908747355105</c:v>
                </c:pt>
                <c:pt idx="2000">
                  <c:v>-30.173187573750852</c:v>
                </c:pt>
                <c:pt idx="2001">
                  <c:v>-37.458157539367654</c:v>
                </c:pt>
                <c:pt idx="2002">
                  <c:v>-45.60435740152991</c:v>
                </c:pt>
                <c:pt idx="2003">
                  <c:v>-48.013378461202002</c:v>
                </c:pt>
                <c:pt idx="2004">
                  <c:v>-45.475577672322615</c:v>
                </c:pt>
                <c:pt idx="2005">
                  <c:v>-49.604407946268665</c:v>
                </c:pt>
                <c:pt idx="2006">
                  <c:v>-61.458148320515896</c:v>
                </c:pt>
                <c:pt idx="2007">
                  <c:v>-70.130182902018277</c:v>
                </c:pt>
                <c:pt idx="2008">
                  <c:v>-71.898815472920759</c:v>
                </c:pt>
                <c:pt idx="2009">
                  <c:v>-72.115147590637179</c:v>
                </c:pt>
                <c:pt idx="2010">
                  <c:v>-69.523377100626618</c:v>
                </c:pt>
                <c:pt idx="2011">
                  <c:v>-66.413834889729856</c:v>
                </c:pt>
                <c:pt idx="2012">
                  <c:v>-63.082703590393052</c:v>
                </c:pt>
                <c:pt idx="2013">
                  <c:v>-60.242914517720578</c:v>
                </c:pt>
                <c:pt idx="2014">
                  <c:v>-57.542437235514285</c:v>
                </c:pt>
                <c:pt idx="2015">
                  <c:v>-53.981424013773641</c:v>
                </c:pt>
                <c:pt idx="2016">
                  <c:v>-49.424765586853027</c:v>
                </c:pt>
                <c:pt idx="2017">
                  <c:v>-45.226798057556152</c:v>
                </c:pt>
                <c:pt idx="2018">
                  <c:v>-41.962596575419184</c:v>
                </c:pt>
                <c:pt idx="2019">
                  <c:v>-39.907787640889524</c:v>
                </c:pt>
                <c:pt idx="2020">
                  <c:v>-37.658891359964954</c:v>
                </c:pt>
                <c:pt idx="2021">
                  <c:v>-35.401909828186035</c:v>
                </c:pt>
                <c:pt idx="2022">
                  <c:v>-33.414225896199454</c:v>
                </c:pt>
                <c:pt idx="2023">
                  <c:v>-31.408485412597656</c:v>
                </c:pt>
                <c:pt idx="2024">
                  <c:v>-29.732087135314934</c:v>
                </c:pt>
                <c:pt idx="2025">
                  <c:v>-28.535474459330317</c:v>
                </c:pt>
                <c:pt idx="2026">
                  <c:v>-27.856986045837409</c:v>
                </c:pt>
                <c:pt idx="2027">
                  <c:v>-27.756909052530887</c:v>
                </c:pt>
                <c:pt idx="2028">
                  <c:v>-28.163729667663567</c:v>
                </c:pt>
                <c:pt idx="2029">
                  <c:v>-30.026165008544925</c:v>
                </c:pt>
                <c:pt idx="2030">
                  <c:v>-32.733211835225461</c:v>
                </c:pt>
                <c:pt idx="2031">
                  <c:v>-34.846972147623646</c:v>
                </c:pt>
                <c:pt idx="2032">
                  <c:v>-35.042809486389146</c:v>
                </c:pt>
                <c:pt idx="2033">
                  <c:v>-35.949614206949832</c:v>
                </c:pt>
                <c:pt idx="2034">
                  <c:v>-36.618081092834458</c:v>
                </c:pt>
                <c:pt idx="2035">
                  <c:v>-36.509200731913204</c:v>
                </c:pt>
                <c:pt idx="2036">
                  <c:v>-34.77753416697194</c:v>
                </c:pt>
                <c:pt idx="2037">
                  <c:v>-36.628779411315918</c:v>
                </c:pt>
                <c:pt idx="2038">
                  <c:v>-40.226259549458874</c:v>
                </c:pt>
                <c:pt idx="2039">
                  <c:v>-39.574554443359375</c:v>
                </c:pt>
                <c:pt idx="2040">
                  <c:v>-35.386585235595703</c:v>
                </c:pt>
                <c:pt idx="2041">
                  <c:v>-31.127707481384277</c:v>
                </c:pt>
                <c:pt idx="2042">
                  <c:v>-25.583898544311523</c:v>
                </c:pt>
                <c:pt idx="2043">
                  <c:v>-19.775665283203118</c:v>
                </c:pt>
                <c:pt idx="2044">
                  <c:v>-19.529071807861321</c:v>
                </c:pt>
                <c:pt idx="2045">
                  <c:v>-22.755353927612305</c:v>
                </c:pt>
                <c:pt idx="2046">
                  <c:v>-25.585419019063334</c:v>
                </c:pt>
                <c:pt idx="2047">
                  <c:v>-31.637511889139773</c:v>
                </c:pt>
                <c:pt idx="2048">
                  <c:v>-37.240884145100949</c:v>
                </c:pt>
                <c:pt idx="2049">
                  <c:v>-41.305964469909647</c:v>
                </c:pt>
                <c:pt idx="2050">
                  <c:v>-42.168574651082395</c:v>
                </c:pt>
                <c:pt idx="2051">
                  <c:v>-40.58957576751709</c:v>
                </c:pt>
                <c:pt idx="2052">
                  <c:v>-14.552817980448371</c:v>
                </c:pt>
                <c:pt idx="2053">
                  <c:v>-6.6253395080566388</c:v>
                </c:pt>
                <c:pt idx="2054">
                  <c:v>-3.5453958511352548</c:v>
                </c:pt>
                <c:pt idx="2055">
                  <c:v>-3.2462339401245126</c:v>
                </c:pt>
                <c:pt idx="2056">
                  <c:v>-3.6969168980916729</c:v>
                </c:pt>
                <c:pt idx="2057">
                  <c:v>-3.7298158009847384</c:v>
                </c:pt>
                <c:pt idx="2058">
                  <c:v>-3.3532422383626677</c:v>
                </c:pt>
                <c:pt idx="2059">
                  <c:v>-3.296461741129634</c:v>
                </c:pt>
                <c:pt idx="2060">
                  <c:v>-4.4828182856242638</c:v>
                </c:pt>
                <c:pt idx="2061">
                  <c:v>-4.245457967122432</c:v>
                </c:pt>
                <c:pt idx="2062">
                  <c:v>-4.1829868952432872</c:v>
                </c:pt>
                <c:pt idx="2063">
                  <c:v>-4.2080834706624728</c:v>
                </c:pt>
                <c:pt idx="2064">
                  <c:v>-3.9894154866536828</c:v>
                </c:pt>
                <c:pt idx="2065">
                  <c:v>-4.0280494689941424</c:v>
                </c:pt>
                <c:pt idx="2066">
                  <c:v>-4.2770601908365524</c:v>
                </c:pt>
                <c:pt idx="2067">
                  <c:v>-4.3973191579182167</c:v>
                </c:pt>
                <c:pt idx="2068">
                  <c:v>-4.7309815088908636</c:v>
                </c:pt>
                <c:pt idx="2069">
                  <c:v>-5.1542832056682055</c:v>
                </c:pt>
                <c:pt idx="2070">
                  <c:v>-5.326491673787471</c:v>
                </c:pt>
                <c:pt idx="2071">
                  <c:v>-9.2866827646890897</c:v>
                </c:pt>
                <c:pt idx="2072">
                  <c:v>-18.580770492553704</c:v>
                </c:pt>
                <c:pt idx="2073">
                  <c:v>-17.652921040852799</c:v>
                </c:pt>
                <c:pt idx="2074">
                  <c:v>-10.882762273152711</c:v>
                </c:pt>
                <c:pt idx="2075">
                  <c:v>-6.8568522135416305</c:v>
                </c:pt>
                <c:pt idx="2076">
                  <c:v>-6.0345535278320295</c:v>
                </c:pt>
                <c:pt idx="2077">
                  <c:v>-6.0728553136189003</c:v>
                </c:pt>
                <c:pt idx="2078">
                  <c:v>-5.2108669281005859</c:v>
                </c:pt>
                <c:pt idx="2079">
                  <c:v>-5.013144810994504</c:v>
                </c:pt>
                <c:pt idx="2080">
                  <c:v>-6.4406970342000722</c:v>
                </c:pt>
                <c:pt idx="2081">
                  <c:v>-5.7199236551920194</c:v>
                </c:pt>
                <c:pt idx="2082">
                  <c:v>-4.9575735727946721</c:v>
                </c:pt>
                <c:pt idx="2083">
                  <c:v>-3.4055604934692374</c:v>
                </c:pt>
                <c:pt idx="2084">
                  <c:v>9.5839722951252533</c:v>
                </c:pt>
                <c:pt idx="2085">
                  <c:v>13.357190132141117</c:v>
                </c:pt>
                <c:pt idx="2086">
                  <c:v>16.744967142740961</c:v>
                </c:pt>
                <c:pt idx="2087">
                  <c:v>20.001836140950445</c:v>
                </c:pt>
                <c:pt idx="2088">
                  <c:v>26.182250022888191</c:v>
                </c:pt>
                <c:pt idx="2089">
                  <c:v>48.488336881001842</c:v>
                </c:pt>
                <c:pt idx="2090">
                  <c:v>91.315068562825417</c:v>
                </c:pt>
                <c:pt idx="2091">
                  <c:v>122.73160711924234</c:v>
                </c:pt>
                <c:pt idx="2092">
                  <c:v>127.97986316680908</c:v>
                </c:pt>
                <c:pt idx="2093">
                  <c:v>121.6725260416666</c:v>
                </c:pt>
                <c:pt idx="2094">
                  <c:v>114.34533596038818</c:v>
                </c:pt>
                <c:pt idx="2095">
                  <c:v>106.93770440419522</c:v>
                </c:pt>
                <c:pt idx="2096">
                  <c:v>100.96926434834809</c:v>
                </c:pt>
                <c:pt idx="2097">
                  <c:v>98.280633290608662</c:v>
                </c:pt>
                <c:pt idx="2098">
                  <c:v>103.2736450831095</c:v>
                </c:pt>
                <c:pt idx="2099">
                  <c:v>112.95654328664149</c:v>
                </c:pt>
                <c:pt idx="2100">
                  <c:v>102.18090788523364</c:v>
                </c:pt>
                <c:pt idx="2101">
                  <c:v>59.27504666646314</c:v>
                </c:pt>
                <c:pt idx="2102">
                  <c:v>27.520773569742907</c:v>
                </c:pt>
                <c:pt idx="2103">
                  <c:v>0.57481606801354701</c:v>
                </c:pt>
                <c:pt idx="2104">
                  <c:v>-1.3255351384481173</c:v>
                </c:pt>
                <c:pt idx="2105">
                  <c:v>3.8756408691406232</c:v>
                </c:pt>
                <c:pt idx="2106">
                  <c:v>5.5169928868612015</c:v>
                </c:pt>
                <c:pt idx="2107">
                  <c:v>5.3231283823648727</c:v>
                </c:pt>
                <c:pt idx="2108">
                  <c:v>4.9318532943725621</c:v>
                </c:pt>
                <c:pt idx="2109">
                  <c:v>4.3451627095540761</c:v>
                </c:pt>
                <c:pt idx="2110">
                  <c:v>4.6790377298990506</c:v>
                </c:pt>
                <c:pt idx="2111">
                  <c:v>5.8750069936115796</c:v>
                </c:pt>
                <c:pt idx="2112">
                  <c:v>3.9165121714274838</c:v>
                </c:pt>
                <c:pt idx="2113">
                  <c:v>1.715019543965582</c:v>
                </c:pt>
                <c:pt idx="2114">
                  <c:v>-1.7683992385864258</c:v>
                </c:pt>
                <c:pt idx="2115">
                  <c:v>-2.4249378840129356</c:v>
                </c:pt>
                <c:pt idx="2116">
                  <c:v>-3.5477107365925367</c:v>
                </c:pt>
                <c:pt idx="2117">
                  <c:v>-3.5881977081298846</c:v>
                </c:pt>
                <c:pt idx="2118">
                  <c:v>-3.0147438049316397</c:v>
                </c:pt>
                <c:pt idx="2119">
                  <c:v>-3.039526939392089</c:v>
                </c:pt>
                <c:pt idx="2120">
                  <c:v>-2.6849664052327853</c:v>
                </c:pt>
                <c:pt idx="2121">
                  <c:v>-2.4784154891967765</c:v>
                </c:pt>
                <c:pt idx="2122">
                  <c:v>-2.2126477559407931</c:v>
                </c:pt>
                <c:pt idx="2123">
                  <c:v>-2.081491788228278</c:v>
                </c:pt>
                <c:pt idx="2124">
                  <c:v>-2.4399925867716088</c:v>
                </c:pt>
                <c:pt idx="2125">
                  <c:v>-2.0531695683796451</c:v>
                </c:pt>
                <c:pt idx="2126">
                  <c:v>-2.3531427383422847</c:v>
                </c:pt>
                <c:pt idx="2127">
                  <c:v>-2.0877647399902353</c:v>
                </c:pt>
                <c:pt idx="2128">
                  <c:v>0.5238383611043671</c:v>
                </c:pt>
                <c:pt idx="2129">
                  <c:v>6.3975868225097638</c:v>
                </c:pt>
                <c:pt idx="2130">
                  <c:v>0.9390872319539767</c:v>
                </c:pt>
                <c:pt idx="2131">
                  <c:v>1.4106801350911837</c:v>
                </c:pt>
                <c:pt idx="2132">
                  <c:v>0.67470232645666783</c:v>
                </c:pt>
                <c:pt idx="2133">
                  <c:v>0.73272768656420373</c:v>
                </c:pt>
                <c:pt idx="2134">
                  <c:v>0.46837457021081291</c:v>
                </c:pt>
                <c:pt idx="2135">
                  <c:v>0.54975954691565221</c:v>
                </c:pt>
                <c:pt idx="2136">
                  <c:v>0.42836856842041038</c:v>
                </c:pt>
                <c:pt idx="2137">
                  <c:v>0.69745699564612096</c:v>
                </c:pt>
                <c:pt idx="2138">
                  <c:v>0.48041566212975817</c:v>
                </c:pt>
                <c:pt idx="2139">
                  <c:v>0.39259878794348452</c:v>
                </c:pt>
                <c:pt idx="2140">
                  <c:v>0.43018500010168736</c:v>
                </c:pt>
                <c:pt idx="2141">
                  <c:v>0.27964051564538295</c:v>
                </c:pt>
                <c:pt idx="2142">
                  <c:v>0.28495820363355062</c:v>
                </c:pt>
                <c:pt idx="2143">
                  <c:v>0.39718119303381644</c:v>
                </c:pt>
                <c:pt idx="2144">
                  <c:v>0.1367247899372615</c:v>
                </c:pt>
                <c:pt idx="2145">
                  <c:v>5.1236788431879177E-2</c:v>
                </c:pt>
                <c:pt idx="2146">
                  <c:v>7.800388336181642E-2</c:v>
                </c:pt>
                <c:pt idx="2147">
                  <c:v>0.1073910395303983</c:v>
                </c:pt>
                <c:pt idx="2148">
                  <c:v>6.7752520243288955E-2</c:v>
                </c:pt>
                <c:pt idx="2149">
                  <c:v>7.537047068274208E-2</c:v>
                </c:pt>
                <c:pt idx="2150">
                  <c:v>0.1555926005045194</c:v>
                </c:pt>
                <c:pt idx="2151">
                  <c:v>0.17680072784423828</c:v>
                </c:pt>
                <c:pt idx="2152">
                  <c:v>0.25028228759765642</c:v>
                </c:pt>
                <c:pt idx="2153">
                  <c:v>0.2565927505493163</c:v>
                </c:pt>
                <c:pt idx="2154">
                  <c:v>0.37554740905761735</c:v>
                </c:pt>
                <c:pt idx="2155">
                  <c:v>0.52511660257982862</c:v>
                </c:pt>
                <c:pt idx="2156">
                  <c:v>0.36832491556810987</c:v>
                </c:pt>
                <c:pt idx="2157">
                  <c:v>0.12491957346594519</c:v>
                </c:pt>
                <c:pt idx="2158">
                  <c:v>6.5068244934082059E-2</c:v>
                </c:pt>
                <c:pt idx="2159">
                  <c:v>-0.83489290873205846</c:v>
                </c:pt>
                <c:pt idx="2160">
                  <c:v>-0.99609184265136741</c:v>
                </c:pt>
                <c:pt idx="2161">
                  <c:v>1.9086923599243164</c:v>
                </c:pt>
                <c:pt idx="2162">
                  <c:v>4.7573127746582013</c:v>
                </c:pt>
                <c:pt idx="2163">
                  <c:v>18.577005068461183</c:v>
                </c:pt>
                <c:pt idx="2164">
                  <c:v>17.967450459798215</c:v>
                </c:pt>
                <c:pt idx="2165">
                  <c:v>13.802802403767831</c:v>
                </c:pt>
                <c:pt idx="2166">
                  <c:v>12.545459747314453</c:v>
                </c:pt>
                <c:pt idx="2167">
                  <c:v>12.84252961476648</c:v>
                </c:pt>
                <c:pt idx="2168">
                  <c:v>12.97585328420007</c:v>
                </c:pt>
                <c:pt idx="2169">
                  <c:v>13.237666765848758</c:v>
                </c:pt>
                <c:pt idx="2170">
                  <c:v>13.05391883850098</c:v>
                </c:pt>
                <c:pt idx="2171">
                  <c:v>11.708485921223996</c:v>
                </c:pt>
                <c:pt idx="2172">
                  <c:v>14.318572362264035</c:v>
                </c:pt>
                <c:pt idx="2173">
                  <c:v>14.64052740732825</c:v>
                </c:pt>
                <c:pt idx="2174">
                  <c:v>14.771474202473996</c:v>
                </c:pt>
                <c:pt idx="2175">
                  <c:v>14.206966400146483</c:v>
                </c:pt>
                <c:pt idx="2176">
                  <c:v>13.858922004699707</c:v>
                </c:pt>
                <c:pt idx="2177">
                  <c:v>15.25806840260827</c:v>
                </c:pt>
                <c:pt idx="2178">
                  <c:v>17.142949422200445</c:v>
                </c:pt>
                <c:pt idx="2179">
                  <c:v>18.162598292032946</c:v>
                </c:pt>
                <c:pt idx="2180">
                  <c:v>17.625967343648206</c:v>
                </c:pt>
                <c:pt idx="2181">
                  <c:v>19.092253684997559</c:v>
                </c:pt>
                <c:pt idx="2182">
                  <c:v>21.500460624694831</c:v>
                </c:pt>
                <c:pt idx="2183">
                  <c:v>21.176712354024289</c:v>
                </c:pt>
                <c:pt idx="2184">
                  <c:v>19.749098141988156</c:v>
                </c:pt>
                <c:pt idx="2185">
                  <c:v>18.164602279663079</c:v>
                </c:pt>
                <c:pt idx="2186">
                  <c:v>14.610442479451535</c:v>
                </c:pt>
                <c:pt idx="2187">
                  <c:v>15.666315396626828</c:v>
                </c:pt>
                <c:pt idx="2188">
                  <c:v>21.862747828165752</c:v>
                </c:pt>
                <c:pt idx="2189">
                  <c:v>26.436877250671387</c:v>
                </c:pt>
                <c:pt idx="2190">
                  <c:v>21.169378280639641</c:v>
                </c:pt>
                <c:pt idx="2191">
                  <c:v>17.933773676554317</c:v>
                </c:pt>
                <c:pt idx="2192">
                  <c:v>16.319511731465692</c:v>
                </c:pt>
                <c:pt idx="2193">
                  <c:v>56.102674484252915</c:v>
                </c:pt>
                <c:pt idx="2194">
                  <c:v>28.650096893310547</c:v>
                </c:pt>
                <c:pt idx="2195">
                  <c:v>20.011080106099378</c:v>
                </c:pt>
                <c:pt idx="2196">
                  <c:v>21.910487174987789</c:v>
                </c:pt>
                <c:pt idx="2197">
                  <c:v>25.988431930541974</c:v>
                </c:pt>
                <c:pt idx="2198">
                  <c:v>21.360474268595333</c:v>
                </c:pt>
                <c:pt idx="2199">
                  <c:v>12.827201207478875</c:v>
                </c:pt>
                <c:pt idx="2200">
                  <c:v>11.559757868448976</c:v>
                </c:pt>
                <c:pt idx="2201">
                  <c:v>12.496645291646253</c:v>
                </c:pt>
                <c:pt idx="2202">
                  <c:v>16.205843289693224</c:v>
                </c:pt>
                <c:pt idx="2203">
                  <c:v>11.79522546132409</c:v>
                </c:pt>
                <c:pt idx="2204">
                  <c:v>21.753754615783688</c:v>
                </c:pt>
                <c:pt idx="2205">
                  <c:v>9.950280507405644</c:v>
                </c:pt>
                <c:pt idx="2206">
                  <c:v>7.9982773462932073</c:v>
                </c:pt>
                <c:pt idx="2207">
                  <c:v>21.92400074005127</c:v>
                </c:pt>
                <c:pt idx="2208">
                  <c:v>12.705232302347898</c:v>
                </c:pt>
                <c:pt idx="2209">
                  <c:v>28.315237363179449</c:v>
                </c:pt>
                <c:pt idx="2210">
                  <c:v>23.611893018086697</c:v>
                </c:pt>
                <c:pt idx="2211">
                  <c:v>21.883455276489251</c:v>
                </c:pt>
                <c:pt idx="2212">
                  <c:v>16.396118799845461</c:v>
                </c:pt>
                <c:pt idx="2213">
                  <c:v>15.680680910746224</c:v>
                </c:pt>
                <c:pt idx="2214">
                  <c:v>9.4419158299764359</c:v>
                </c:pt>
                <c:pt idx="2215">
                  <c:v>-0.91598288218176549</c:v>
                </c:pt>
                <c:pt idx="2216">
                  <c:v>2.9272597630819073</c:v>
                </c:pt>
                <c:pt idx="2217">
                  <c:v>2.6024351119995117</c:v>
                </c:pt>
                <c:pt idx="2218">
                  <c:v>22.777265230814589</c:v>
                </c:pt>
                <c:pt idx="2219">
                  <c:v>15.774103800455691</c:v>
                </c:pt>
                <c:pt idx="2220">
                  <c:v>24.216339429219605</c:v>
                </c:pt>
                <c:pt idx="2221">
                  <c:v>54.556677818298319</c:v>
                </c:pt>
                <c:pt idx="2222">
                  <c:v>37.758372942606584</c:v>
                </c:pt>
                <c:pt idx="2223">
                  <c:v>19.449384371439685</c:v>
                </c:pt>
                <c:pt idx="2224">
                  <c:v>19.293190320332883</c:v>
                </c:pt>
                <c:pt idx="2225">
                  <c:v>16.451107660929431</c:v>
                </c:pt>
                <c:pt idx="2226">
                  <c:v>16.32388019561769</c:v>
                </c:pt>
                <c:pt idx="2227">
                  <c:v>13.811847368876219</c:v>
                </c:pt>
                <c:pt idx="2228">
                  <c:v>11.758832931518555</c:v>
                </c:pt>
                <c:pt idx="2229">
                  <c:v>13.142102241516113</c:v>
                </c:pt>
                <c:pt idx="2230">
                  <c:v>15.642459551493294</c:v>
                </c:pt>
                <c:pt idx="2231">
                  <c:v>14.730847040812133</c:v>
                </c:pt>
                <c:pt idx="2232">
                  <c:v>10.949194590250617</c:v>
                </c:pt>
                <c:pt idx="2233">
                  <c:v>10.363547325134281</c:v>
                </c:pt>
                <c:pt idx="2234">
                  <c:v>12.591010411580442</c:v>
                </c:pt>
                <c:pt idx="2235">
                  <c:v>12.22203254699707</c:v>
                </c:pt>
                <c:pt idx="2236">
                  <c:v>8.3557570775350385</c:v>
                </c:pt>
                <c:pt idx="2237">
                  <c:v>12.465724627176884</c:v>
                </c:pt>
                <c:pt idx="2238">
                  <c:v>13.292987823486332</c:v>
                </c:pt>
                <c:pt idx="2239">
                  <c:v>12.326636950174937</c:v>
                </c:pt>
                <c:pt idx="2240">
                  <c:v>12.206941922505621</c:v>
                </c:pt>
                <c:pt idx="2241">
                  <c:v>13.192333539327027</c:v>
                </c:pt>
                <c:pt idx="2242">
                  <c:v>12.884463310241703</c:v>
                </c:pt>
                <c:pt idx="2243">
                  <c:v>11.9445492426554</c:v>
                </c:pt>
                <c:pt idx="2244">
                  <c:v>12.310799598693853</c:v>
                </c:pt>
                <c:pt idx="2245">
                  <c:v>13.440222422281973</c:v>
                </c:pt>
                <c:pt idx="2246">
                  <c:v>14.013532638549812</c:v>
                </c:pt>
                <c:pt idx="2247">
                  <c:v>14.928617477416992</c:v>
                </c:pt>
                <c:pt idx="2248">
                  <c:v>14.140541394551633</c:v>
                </c:pt>
                <c:pt idx="2249">
                  <c:v>13.374163309733035</c:v>
                </c:pt>
                <c:pt idx="2250">
                  <c:v>13.451722780863518</c:v>
                </c:pt>
                <c:pt idx="2251">
                  <c:v>23.533699035644528</c:v>
                </c:pt>
                <c:pt idx="2252">
                  <c:v>155.68115139007568</c:v>
                </c:pt>
                <c:pt idx="2253">
                  <c:v>150.82250960667943</c:v>
                </c:pt>
                <c:pt idx="2254">
                  <c:v>66.321871916452977</c:v>
                </c:pt>
                <c:pt idx="2255">
                  <c:v>29.814392566680908</c:v>
                </c:pt>
                <c:pt idx="2256">
                  <c:v>18.9766438802083</c:v>
                </c:pt>
                <c:pt idx="2257">
                  <c:v>14.817812760670961</c:v>
                </c:pt>
                <c:pt idx="2258">
                  <c:v>15.332278728485104</c:v>
                </c:pt>
                <c:pt idx="2259">
                  <c:v>12.785996278127076</c:v>
                </c:pt>
                <c:pt idx="2260">
                  <c:v>11.22504838307702</c:v>
                </c:pt>
                <c:pt idx="2261">
                  <c:v>10.507161458333313</c:v>
                </c:pt>
                <c:pt idx="2262">
                  <c:v>11.994699478149418</c:v>
                </c:pt>
                <c:pt idx="2263">
                  <c:v>11.262006600697816</c:v>
                </c:pt>
                <c:pt idx="2264">
                  <c:v>11.118968963623043</c:v>
                </c:pt>
                <c:pt idx="2265">
                  <c:v>11.130541960398372</c:v>
                </c:pt>
                <c:pt idx="2266">
                  <c:v>12.819114685058594</c:v>
                </c:pt>
                <c:pt idx="2267">
                  <c:v>12.702277183532711</c:v>
                </c:pt>
                <c:pt idx="2268">
                  <c:v>12.128695805867551</c:v>
                </c:pt>
                <c:pt idx="2269">
                  <c:v>11.4673336346944</c:v>
                </c:pt>
                <c:pt idx="2270">
                  <c:v>10.783686637878423</c:v>
                </c:pt>
                <c:pt idx="2271">
                  <c:v>10.483040173848455</c:v>
                </c:pt>
                <c:pt idx="2272">
                  <c:v>9.7807579040527308</c:v>
                </c:pt>
                <c:pt idx="2273">
                  <c:v>9.7053985595703125</c:v>
                </c:pt>
                <c:pt idx="2274">
                  <c:v>9.5093247095743987</c:v>
                </c:pt>
                <c:pt idx="2275">
                  <c:v>9.9975873629252341</c:v>
                </c:pt>
                <c:pt idx="2276">
                  <c:v>8.9656798044840187</c:v>
                </c:pt>
                <c:pt idx="2277">
                  <c:v>10.229121367136592</c:v>
                </c:pt>
                <c:pt idx="2278">
                  <c:v>10.046664873758917</c:v>
                </c:pt>
                <c:pt idx="2279">
                  <c:v>10.261216004689516</c:v>
                </c:pt>
                <c:pt idx="2280">
                  <c:v>10.50982729593915</c:v>
                </c:pt>
                <c:pt idx="2281">
                  <c:v>14.436458746592223</c:v>
                </c:pt>
                <c:pt idx="2282">
                  <c:v>26.706745942433706</c:v>
                </c:pt>
                <c:pt idx="2283">
                  <c:v>24.219934145609507</c:v>
                </c:pt>
                <c:pt idx="2284">
                  <c:v>15.362031618754095</c:v>
                </c:pt>
                <c:pt idx="2285">
                  <c:v>13.731714089711483</c:v>
                </c:pt>
                <c:pt idx="2286">
                  <c:v>10.387242794036865</c:v>
                </c:pt>
                <c:pt idx="2287">
                  <c:v>11.635134538014773</c:v>
                </c:pt>
                <c:pt idx="2288">
                  <c:v>13.035491943359375</c:v>
                </c:pt>
                <c:pt idx="2289">
                  <c:v>12.202501614888494</c:v>
                </c:pt>
                <c:pt idx="2290">
                  <c:v>12.995692729949958</c:v>
                </c:pt>
                <c:pt idx="2291">
                  <c:v>14.051695982615168</c:v>
                </c:pt>
                <c:pt idx="2292">
                  <c:v>13.983831882476807</c:v>
                </c:pt>
                <c:pt idx="2293">
                  <c:v>13.324997425079346</c:v>
                </c:pt>
                <c:pt idx="2294">
                  <c:v>9.8200359344482493</c:v>
                </c:pt>
                <c:pt idx="2295">
                  <c:v>14.949482123057066</c:v>
                </c:pt>
                <c:pt idx="2296">
                  <c:v>13.89133294423425</c:v>
                </c:pt>
                <c:pt idx="2297">
                  <c:v>14.282883485158321</c:v>
                </c:pt>
                <c:pt idx="2298">
                  <c:v>14.804496129353822</c:v>
                </c:pt>
                <c:pt idx="2299">
                  <c:v>14.676840305328373</c:v>
                </c:pt>
                <c:pt idx="2300">
                  <c:v>12.716322898864746</c:v>
                </c:pt>
                <c:pt idx="2301">
                  <c:v>11.461795806884769</c:v>
                </c:pt>
                <c:pt idx="2302">
                  <c:v>11.62791236241662</c:v>
                </c:pt>
                <c:pt idx="2303">
                  <c:v>12.529831091562869</c:v>
                </c:pt>
                <c:pt idx="2304">
                  <c:v>14.33865118026733</c:v>
                </c:pt>
                <c:pt idx="2305">
                  <c:v>15.747301101684561</c:v>
                </c:pt>
                <c:pt idx="2306">
                  <c:v>15.536396980285646</c:v>
                </c:pt>
                <c:pt idx="2307">
                  <c:v>15.265725294748968</c:v>
                </c:pt>
                <c:pt idx="2308">
                  <c:v>14.69514799118042</c:v>
                </c:pt>
                <c:pt idx="2309">
                  <c:v>14.489909966786687</c:v>
                </c:pt>
                <c:pt idx="2310">
                  <c:v>14.739542643229186</c:v>
                </c:pt>
                <c:pt idx="2311">
                  <c:v>27.966400305430049</c:v>
                </c:pt>
                <c:pt idx="2312">
                  <c:v>35.654248555501319</c:v>
                </c:pt>
                <c:pt idx="2313">
                  <c:v>32.878673871358203</c:v>
                </c:pt>
                <c:pt idx="2314">
                  <c:v>-25.847897370656376</c:v>
                </c:pt>
                <c:pt idx="2315">
                  <c:v>-27.699676195780391</c:v>
                </c:pt>
                <c:pt idx="2316">
                  <c:v>-16.183854897817021</c:v>
                </c:pt>
                <c:pt idx="2317">
                  <c:v>5.7274886767069653</c:v>
                </c:pt>
                <c:pt idx="2318">
                  <c:v>22.023979187011726</c:v>
                </c:pt>
                <c:pt idx="2319">
                  <c:v>25.961964130401611</c:v>
                </c:pt>
                <c:pt idx="2320">
                  <c:v>31.517388343811035</c:v>
                </c:pt>
                <c:pt idx="2321">
                  <c:v>35.471935907999637</c:v>
                </c:pt>
                <c:pt idx="2322">
                  <c:v>36.026344140370668</c:v>
                </c:pt>
                <c:pt idx="2323">
                  <c:v>38.746758619944281</c:v>
                </c:pt>
                <c:pt idx="2324">
                  <c:v>41.802981058756501</c:v>
                </c:pt>
                <c:pt idx="2325">
                  <c:v>15.006214618682865</c:v>
                </c:pt>
                <c:pt idx="2326">
                  <c:v>3.2290178934733262</c:v>
                </c:pt>
                <c:pt idx="2327">
                  <c:v>0.70292297999066</c:v>
                </c:pt>
                <c:pt idx="2328">
                  <c:v>0.93712838490802142</c:v>
                </c:pt>
                <c:pt idx="2329">
                  <c:v>0.81728283564251569</c:v>
                </c:pt>
                <c:pt idx="2330">
                  <c:v>1.0386522610982079</c:v>
                </c:pt>
                <c:pt idx="2331">
                  <c:v>1.3938094774882188</c:v>
                </c:pt>
                <c:pt idx="2332">
                  <c:v>2.0123044649759549</c:v>
                </c:pt>
                <c:pt idx="2333">
                  <c:v>2.3007669448852539</c:v>
                </c:pt>
                <c:pt idx="2334">
                  <c:v>2.2956962585449232</c:v>
                </c:pt>
                <c:pt idx="2335">
                  <c:v>2.0958445866902471</c:v>
                </c:pt>
                <c:pt idx="2336">
                  <c:v>2.1972160339355469</c:v>
                </c:pt>
                <c:pt idx="2337">
                  <c:v>2.3722438812255842</c:v>
                </c:pt>
                <c:pt idx="2338">
                  <c:v>2.3733461697896128</c:v>
                </c:pt>
                <c:pt idx="2339">
                  <c:v>2.1765058835347295</c:v>
                </c:pt>
                <c:pt idx="2340">
                  <c:v>3.990245024363217</c:v>
                </c:pt>
                <c:pt idx="2341">
                  <c:v>3.3647019068400255</c:v>
                </c:pt>
                <c:pt idx="2342">
                  <c:v>3.4178034464517841</c:v>
                </c:pt>
                <c:pt idx="2343">
                  <c:v>6.7934816678365433</c:v>
                </c:pt>
                <c:pt idx="2344">
                  <c:v>-22.164436499277713</c:v>
                </c:pt>
                <c:pt idx="2345">
                  <c:v>-126.48489665985113</c:v>
                </c:pt>
                <c:pt idx="2346">
                  <c:v>-122.10561466217042</c:v>
                </c:pt>
                <c:pt idx="2347">
                  <c:v>-79.939175605773926</c:v>
                </c:pt>
                <c:pt idx="2348">
                  <c:v>-36.091315587361692</c:v>
                </c:pt>
                <c:pt idx="2349">
                  <c:v>-11.441678047180169</c:v>
                </c:pt>
                <c:pt idx="2350">
                  <c:v>-0.35568555196118734</c:v>
                </c:pt>
                <c:pt idx="2351">
                  <c:v>3.8354206085205078</c:v>
                </c:pt>
                <c:pt idx="2352">
                  <c:v>6.6960913340250272</c:v>
                </c:pt>
                <c:pt idx="2353">
                  <c:v>7.2698052724202835</c:v>
                </c:pt>
                <c:pt idx="2354">
                  <c:v>6.8805567423502225</c:v>
                </c:pt>
                <c:pt idx="2355">
                  <c:v>6.1255880991617442</c:v>
                </c:pt>
                <c:pt idx="2356">
                  <c:v>6.5996847152709961</c:v>
                </c:pt>
                <c:pt idx="2357">
                  <c:v>7.6089979807535428</c:v>
                </c:pt>
                <c:pt idx="2358">
                  <c:v>9.8745056788126266</c:v>
                </c:pt>
                <c:pt idx="2359">
                  <c:v>13.40416272481286</c:v>
                </c:pt>
                <c:pt idx="2360">
                  <c:v>12.266360282897949</c:v>
                </c:pt>
                <c:pt idx="2361">
                  <c:v>13.327584902445441</c:v>
                </c:pt>
                <c:pt idx="2362">
                  <c:v>12.87376785278321</c:v>
                </c:pt>
                <c:pt idx="2363">
                  <c:v>11.216510772705078</c:v>
                </c:pt>
                <c:pt idx="2364">
                  <c:v>11.16456127166748</c:v>
                </c:pt>
                <c:pt idx="2365">
                  <c:v>9.9542439778646248</c:v>
                </c:pt>
                <c:pt idx="2366">
                  <c:v>7.1760400136311109</c:v>
                </c:pt>
                <c:pt idx="2367">
                  <c:v>6.9451478322346283</c:v>
                </c:pt>
                <c:pt idx="2368">
                  <c:v>7.053265889485715</c:v>
                </c:pt>
                <c:pt idx="2369">
                  <c:v>7.2895698547363299</c:v>
                </c:pt>
                <c:pt idx="2370">
                  <c:v>7.8520266215006114</c:v>
                </c:pt>
                <c:pt idx="2371">
                  <c:v>8.0265200932821017</c:v>
                </c:pt>
                <c:pt idx="2372">
                  <c:v>9.2186466852823514</c:v>
                </c:pt>
                <c:pt idx="2373">
                  <c:v>10.310450236002572</c:v>
                </c:pt>
                <c:pt idx="2374">
                  <c:v>11.168522834777832</c:v>
                </c:pt>
                <c:pt idx="2375">
                  <c:v>10.53079191843665</c:v>
                </c:pt>
                <c:pt idx="2376">
                  <c:v>10.195177396138433</c:v>
                </c:pt>
                <c:pt idx="2377">
                  <c:v>15.333378791809078</c:v>
                </c:pt>
                <c:pt idx="2378">
                  <c:v>39.169763565063455</c:v>
                </c:pt>
                <c:pt idx="2379">
                  <c:v>57.877512931823745</c:v>
                </c:pt>
                <c:pt idx="2380">
                  <c:v>50.725558280944867</c:v>
                </c:pt>
                <c:pt idx="2381">
                  <c:v>30.933407147725454</c:v>
                </c:pt>
                <c:pt idx="2382">
                  <c:v>19.006575266520251</c:v>
                </c:pt>
                <c:pt idx="2383">
                  <c:v>12.241827964782711</c:v>
                </c:pt>
                <c:pt idx="2384">
                  <c:v>9.2845846811931079</c:v>
                </c:pt>
                <c:pt idx="2385">
                  <c:v>8.5980618794759494</c:v>
                </c:pt>
                <c:pt idx="2386">
                  <c:v>8.5492795308431369</c:v>
                </c:pt>
                <c:pt idx="2387">
                  <c:v>10.177055676778082</c:v>
                </c:pt>
                <c:pt idx="2388">
                  <c:v>11.284170468648195</c:v>
                </c:pt>
                <c:pt idx="2389">
                  <c:v>12.163858731587652</c:v>
                </c:pt>
                <c:pt idx="2390">
                  <c:v>13.170210838317871</c:v>
                </c:pt>
                <c:pt idx="2391">
                  <c:v>16.047049840291368</c:v>
                </c:pt>
                <c:pt idx="2392">
                  <c:v>20.013694763183594</c:v>
                </c:pt>
                <c:pt idx="2393">
                  <c:v>22.272371927897098</c:v>
                </c:pt>
                <c:pt idx="2394">
                  <c:v>23.114373207092296</c:v>
                </c:pt>
                <c:pt idx="2395">
                  <c:v>22.837700525919558</c:v>
                </c:pt>
                <c:pt idx="2396">
                  <c:v>22.389868100484257</c:v>
                </c:pt>
                <c:pt idx="2397">
                  <c:v>21.854858398437514</c:v>
                </c:pt>
                <c:pt idx="2398">
                  <c:v>21.822961489359621</c:v>
                </c:pt>
                <c:pt idx="2399">
                  <c:v>21.953646977742537</c:v>
                </c:pt>
                <c:pt idx="2400">
                  <c:v>22.613027254740359</c:v>
                </c:pt>
                <c:pt idx="2401">
                  <c:v>25.65411567687989</c:v>
                </c:pt>
                <c:pt idx="2402">
                  <c:v>26.624879519144663</c:v>
                </c:pt>
                <c:pt idx="2403">
                  <c:v>25.469852447509766</c:v>
                </c:pt>
                <c:pt idx="2404">
                  <c:v>24.535724322001094</c:v>
                </c:pt>
                <c:pt idx="2405">
                  <c:v>23.780472437540759</c:v>
                </c:pt>
                <c:pt idx="2406">
                  <c:v>22.827403068542488</c:v>
                </c:pt>
                <c:pt idx="2407">
                  <c:v>23.090586026509634</c:v>
                </c:pt>
                <c:pt idx="2408">
                  <c:v>22.624299049377434</c:v>
                </c:pt>
                <c:pt idx="2409">
                  <c:v>21.573295275370349</c:v>
                </c:pt>
                <c:pt idx="2410">
                  <c:v>17.706587155660028</c:v>
                </c:pt>
                <c:pt idx="2411">
                  <c:v>11.619825681050539</c:v>
                </c:pt>
                <c:pt idx="2412">
                  <c:v>7.2780485153198278</c:v>
                </c:pt>
                <c:pt idx="2413">
                  <c:v>5.0059045155843478</c:v>
                </c:pt>
                <c:pt idx="2414">
                  <c:v>4.1513770421345288</c:v>
                </c:pt>
                <c:pt idx="2415">
                  <c:v>3.5492067337036133</c:v>
                </c:pt>
                <c:pt idx="2416">
                  <c:v>3.9583415985107422</c:v>
                </c:pt>
                <c:pt idx="2417">
                  <c:v>2.070776939392089</c:v>
                </c:pt>
                <c:pt idx="2418">
                  <c:v>-1.3113632202148435</c:v>
                </c:pt>
                <c:pt idx="2419">
                  <c:v>-2.5629437764484919</c:v>
                </c:pt>
                <c:pt idx="2420">
                  <c:v>-2.88108889261889</c:v>
                </c:pt>
                <c:pt idx="2421">
                  <c:v>-3.0681381225585942</c:v>
                </c:pt>
                <c:pt idx="2422">
                  <c:v>-3.0877307256062081</c:v>
                </c:pt>
                <c:pt idx="2423">
                  <c:v>-2.8643035888671884</c:v>
                </c:pt>
                <c:pt idx="2424">
                  <c:v>-2.6778980890910589</c:v>
                </c:pt>
                <c:pt idx="2425">
                  <c:v>-2.6978123982747775</c:v>
                </c:pt>
                <c:pt idx="2426">
                  <c:v>-2.6093393961588172</c:v>
                </c:pt>
                <c:pt idx="2427">
                  <c:v>-2.5669237772624469</c:v>
                </c:pt>
                <c:pt idx="2428">
                  <c:v>-1.8231010437011719</c:v>
                </c:pt>
                <c:pt idx="2429">
                  <c:v>-2.270943641662599</c:v>
                </c:pt>
                <c:pt idx="2430">
                  <c:v>-2.2386248906453838</c:v>
                </c:pt>
                <c:pt idx="2431">
                  <c:v>-2.0172144571940862</c:v>
                </c:pt>
                <c:pt idx="2432">
                  <c:v>-2.0656048456828566</c:v>
                </c:pt>
                <c:pt idx="2433">
                  <c:v>-2.9830315907795475</c:v>
                </c:pt>
                <c:pt idx="2434">
                  <c:v>-2.6042776107788077</c:v>
                </c:pt>
                <c:pt idx="2435">
                  <c:v>-3.5745073954265081</c:v>
                </c:pt>
                <c:pt idx="2436">
                  <c:v>-8.4802296956380587</c:v>
                </c:pt>
                <c:pt idx="2437">
                  <c:v>-23.892986933390311</c:v>
                </c:pt>
                <c:pt idx="2438">
                  <c:v>-7.5733569463093886</c:v>
                </c:pt>
                <c:pt idx="2439">
                  <c:v>-4.4832990964253572</c:v>
                </c:pt>
                <c:pt idx="2440">
                  <c:v>-4.0947367350260606</c:v>
                </c:pt>
                <c:pt idx="2441">
                  <c:v>-3.6918252309163222</c:v>
                </c:pt>
                <c:pt idx="2442">
                  <c:v>-3.0080480575561532</c:v>
                </c:pt>
                <c:pt idx="2443">
                  <c:v>-3.1559755007425574</c:v>
                </c:pt>
                <c:pt idx="2444">
                  <c:v>-2.7030331293742047</c:v>
                </c:pt>
                <c:pt idx="2445">
                  <c:v>-2.9877996444702157</c:v>
                </c:pt>
                <c:pt idx="2446">
                  <c:v>-2.8360226949055782</c:v>
                </c:pt>
                <c:pt idx="2447">
                  <c:v>-0.96072769165039085</c:v>
                </c:pt>
                <c:pt idx="2448">
                  <c:v>7.7266558011372695</c:v>
                </c:pt>
                <c:pt idx="2449">
                  <c:v>17.466301759084104</c:v>
                </c:pt>
                <c:pt idx="2450">
                  <c:v>18.604728221893311</c:v>
                </c:pt>
                <c:pt idx="2451">
                  <c:v>23.53681230545039</c:v>
                </c:pt>
                <c:pt idx="2452">
                  <c:v>24.368379275004081</c:v>
                </c:pt>
                <c:pt idx="2453">
                  <c:v>2.1221849123637071</c:v>
                </c:pt>
                <c:pt idx="2454">
                  <c:v>-58.788856824239083</c:v>
                </c:pt>
                <c:pt idx="2455">
                  <c:v>-107.98765134811404</c:v>
                </c:pt>
                <c:pt idx="2456">
                  <c:v>-128.12279701232922</c:v>
                </c:pt>
                <c:pt idx="2457">
                  <c:v>-135.5491635004679</c:v>
                </c:pt>
                <c:pt idx="2458">
                  <c:v>-138.39659357070923</c:v>
                </c:pt>
                <c:pt idx="2459">
                  <c:v>-137.93338425954175</c:v>
                </c:pt>
                <c:pt idx="2460">
                  <c:v>-136.62669436136875</c:v>
                </c:pt>
                <c:pt idx="2461">
                  <c:v>-134.20172611872363</c:v>
                </c:pt>
                <c:pt idx="2462">
                  <c:v>-131.6213380495708</c:v>
                </c:pt>
                <c:pt idx="2463">
                  <c:v>-126.9177335103353</c:v>
                </c:pt>
                <c:pt idx="2464">
                  <c:v>-123.13470284144083</c:v>
                </c:pt>
                <c:pt idx="2465">
                  <c:v>-112.10104338328046</c:v>
                </c:pt>
                <c:pt idx="2466">
                  <c:v>-64.253637631734179</c:v>
                </c:pt>
                <c:pt idx="2467">
                  <c:v>-29.205976486206055</c:v>
                </c:pt>
                <c:pt idx="2468">
                  <c:v>-41.68952194849652</c:v>
                </c:pt>
                <c:pt idx="2469">
                  <c:v>-39.864258448282897</c:v>
                </c:pt>
                <c:pt idx="2470">
                  <c:v>-23.571929136912104</c:v>
                </c:pt>
                <c:pt idx="2471">
                  <c:v>-7.0937131245930258</c:v>
                </c:pt>
                <c:pt idx="2472">
                  <c:v>0.83238410949707031</c:v>
                </c:pt>
                <c:pt idx="2473">
                  <c:v>2.5611219406127947</c:v>
                </c:pt>
                <c:pt idx="2474">
                  <c:v>3.4519166946411133</c:v>
                </c:pt>
                <c:pt idx="2475">
                  <c:v>3.3565263748168936</c:v>
                </c:pt>
                <c:pt idx="2476">
                  <c:v>3.4780251185100037</c:v>
                </c:pt>
                <c:pt idx="2477">
                  <c:v>2.4753503799438463</c:v>
                </c:pt>
                <c:pt idx="2478">
                  <c:v>-0.62377230326342248</c:v>
                </c:pt>
                <c:pt idx="2479">
                  <c:v>-1.2110751469930396</c:v>
                </c:pt>
                <c:pt idx="2480">
                  <c:v>-2.2368259429931632</c:v>
                </c:pt>
                <c:pt idx="2481">
                  <c:v>-2.3203229904174805</c:v>
                </c:pt>
                <c:pt idx="2482">
                  <c:v>-2.1751022338867188</c:v>
                </c:pt>
                <c:pt idx="2483">
                  <c:v>-3.7097530364990234</c:v>
                </c:pt>
                <c:pt idx="2484">
                  <c:v>-2.8281424840291707</c:v>
                </c:pt>
                <c:pt idx="2485">
                  <c:v>-2.7982473373413086</c:v>
                </c:pt>
                <c:pt idx="2486">
                  <c:v>-2.7178208033244582</c:v>
                </c:pt>
                <c:pt idx="2487">
                  <c:v>-2.7145306269327429</c:v>
                </c:pt>
                <c:pt idx="2488">
                  <c:v>-2.3974072138468037</c:v>
                </c:pt>
                <c:pt idx="2489">
                  <c:v>-2.3781248728433875</c:v>
                </c:pt>
                <c:pt idx="2490">
                  <c:v>-1.7909717559814449</c:v>
                </c:pt>
                <c:pt idx="2491">
                  <c:v>-2.0545889536539335</c:v>
                </c:pt>
                <c:pt idx="2492">
                  <c:v>-2.1155274709066143</c:v>
                </c:pt>
                <c:pt idx="2493">
                  <c:v>-0.93966515858960542</c:v>
                </c:pt>
                <c:pt idx="2494">
                  <c:v>6.0248057047601833E-2</c:v>
                </c:pt>
                <c:pt idx="2495">
                  <c:v>-1.8781979878781392E-2</c:v>
                </c:pt>
                <c:pt idx="2496">
                  <c:v>-13.604667345682852</c:v>
                </c:pt>
                <c:pt idx="2497">
                  <c:v>-4.2860307693481454</c:v>
                </c:pt>
                <c:pt idx="2498">
                  <c:v>-1.613913536071778</c:v>
                </c:pt>
                <c:pt idx="2499">
                  <c:v>-0.51552772521972656</c:v>
                </c:pt>
                <c:pt idx="2500">
                  <c:v>-0.28603649139404319</c:v>
                </c:pt>
                <c:pt idx="2501">
                  <c:v>-0.25252246856689464</c:v>
                </c:pt>
                <c:pt idx="2502">
                  <c:v>-0.10666179656982422</c:v>
                </c:pt>
                <c:pt idx="2503">
                  <c:v>-0.11682351430260952</c:v>
                </c:pt>
                <c:pt idx="2504">
                  <c:v>-0.16239833831787118</c:v>
                </c:pt>
                <c:pt idx="2505">
                  <c:v>-1.7251968383789063E-3</c:v>
                </c:pt>
                <c:pt idx="2506">
                  <c:v>-0.19262154897057815</c:v>
                </c:pt>
                <c:pt idx="2507">
                  <c:v>-8.344459533691409E-2</c:v>
                </c:pt>
                <c:pt idx="2508">
                  <c:v>-0.99829896291100773</c:v>
                </c:pt>
                <c:pt idx="2509">
                  <c:v>-0.80726146697998069</c:v>
                </c:pt>
                <c:pt idx="2510">
                  <c:v>-0.59746774037671435</c:v>
                </c:pt>
                <c:pt idx="2511">
                  <c:v>-0.26188023885083578</c:v>
                </c:pt>
                <c:pt idx="2512">
                  <c:v>1.7585436503168243E-2</c:v>
                </c:pt>
                <c:pt idx="2513">
                  <c:v>-2.7516682943087281E-3</c:v>
                </c:pt>
                <c:pt idx="2514">
                  <c:v>8.5321108500238566E-2</c:v>
                </c:pt>
                <c:pt idx="2515">
                  <c:v>-1.9560496012331903E-2</c:v>
                </c:pt>
                <c:pt idx="2516">
                  <c:v>4.9338658650640396E-2</c:v>
                </c:pt>
                <c:pt idx="2517">
                  <c:v>6.0477256774902344E-2</c:v>
                </c:pt>
                <c:pt idx="2518">
                  <c:v>-6.5846761067746257E-2</c:v>
                </c:pt>
                <c:pt idx="2519">
                  <c:v>-2.0789464314816538E-2</c:v>
                </c:pt>
                <c:pt idx="2520">
                  <c:v>-2.5746663411382542E-2</c:v>
                </c:pt>
                <c:pt idx="2521">
                  <c:v>-0.15932432810473074</c:v>
                </c:pt>
                <c:pt idx="2522">
                  <c:v>-0.371762275695801</c:v>
                </c:pt>
                <c:pt idx="2523">
                  <c:v>-0.70011711120605458</c:v>
                </c:pt>
                <c:pt idx="2524">
                  <c:v>-0.76539897918701172</c:v>
                </c:pt>
                <c:pt idx="2525">
                  <c:v>1.3109750747680669</c:v>
                </c:pt>
                <c:pt idx="2526">
                  <c:v>3.7435194651285437</c:v>
                </c:pt>
                <c:pt idx="2527">
                  <c:v>9.4978392918903864</c:v>
                </c:pt>
                <c:pt idx="2528">
                  <c:v>21.075128873189314</c:v>
                </c:pt>
                <c:pt idx="2529">
                  <c:v>18.628249804178935</c:v>
                </c:pt>
                <c:pt idx="2530">
                  <c:v>14.71572113037109</c:v>
                </c:pt>
                <c:pt idx="2531">
                  <c:v>14.149035771687863</c:v>
                </c:pt>
                <c:pt idx="2532">
                  <c:v>15.916573206583625</c:v>
                </c:pt>
                <c:pt idx="2533">
                  <c:v>16.627198219299324</c:v>
                </c:pt>
                <c:pt idx="2534">
                  <c:v>16.725305239359606</c:v>
                </c:pt>
                <c:pt idx="2535">
                  <c:v>17.524140675862661</c:v>
                </c:pt>
                <c:pt idx="2536">
                  <c:v>17.795477549235091</c:v>
                </c:pt>
                <c:pt idx="2537">
                  <c:v>18.214058876037598</c:v>
                </c:pt>
                <c:pt idx="2538">
                  <c:v>18.286942481994629</c:v>
                </c:pt>
                <c:pt idx="2539">
                  <c:v>19.019705454508436</c:v>
                </c:pt>
                <c:pt idx="2540">
                  <c:v>19.385390281677232</c:v>
                </c:pt>
                <c:pt idx="2541">
                  <c:v>24.581645011901841</c:v>
                </c:pt>
                <c:pt idx="2542">
                  <c:v>23.147964795430443</c:v>
                </c:pt>
                <c:pt idx="2543">
                  <c:v>23.000933329264285</c:v>
                </c:pt>
                <c:pt idx="2544">
                  <c:v>23.41567579905189</c:v>
                </c:pt>
                <c:pt idx="2545">
                  <c:v>24.278057416280156</c:v>
                </c:pt>
                <c:pt idx="2546">
                  <c:v>21.379214922587153</c:v>
                </c:pt>
                <c:pt idx="2547">
                  <c:v>17.00177192687989</c:v>
                </c:pt>
                <c:pt idx="2548">
                  <c:v>20.556792894999251</c:v>
                </c:pt>
                <c:pt idx="2549">
                  <c:v>21.153571446736585</c:v>
                </c:pt>
                <c:pt idx="2550">
                  <c:v>21.149252255757688</c:v>
                </c:pt>
                <c:pt idx="2551">
                  <c:v>20.547034899393786</c:v>
                </c:pt>
                <c:pt idx="2552">
                  <c:v>23.526859919230105</c:v>
                </c:pt>
                <c:pt idx="2553">
                  <c:v>20.520354906717891</c:v>
                </c:pt>
                <c:pt idx="2554">
                  <c:v>18.887325922648081</c:v>
                </c:pt>
                <c:pt idx="2555">
                  <c:v>22.990112940470325</c:v>
                </c:pt>
                <c:pt idx="2556">
                  <c:v>16.960778236389146</c:v>
                </c:pt>
                <c:pt idx="2557">
                  <c:v>-0.6700048446655279</c:v>
                </c:pt>
                <c:pt idx="2558">
                  <c:v>6.9173774719238299</c:v>
                </c:pt>
                <c:pt idx="2559">
                  <c:v>-3.6950909296671171</c:v>
                </c:pt>
                <c:pt idx="2560">
                  <c:v>4.0149838129680084</c:v>
                </c:pt>
                <c:pt idx="2561">
                  <c:v>-12.675019582112553</c:v>
                </c:pt>
                <c:pt idx="2562">
                  <c:v>-6.2035621007282788</c:v>
                </c:pt>
                <c:pt idx="2563">
                  <c:v>-2.5064840316772461</c:v>
                </c:pt>
                <c:pt idx="2564">
                  <c:v>-0.12958049774169927</c:v>
                </c:pt>
                <c:pt idx="2565">
                  <c:v>3.1210746765136719</c:v>
                </c:pt>
                <c:pt idx="2566">
                  <c:v>10.373787244161015</c:v>
                </c:pt>
                <c:pt idx="2567">
                  <c:v>18.695940017700192</c:v>
                </c:pt>
                <c:pt idx="2568">
                  <c:v>19.968224843343119</c:v>
                </c:pt>
                <c:pt idx="2569">
                  <c:v>15.755510330200199</c:v>
                </c:pt>
                <c:pt idx="2570">
                  <c:v>14.947064081827762</c:v>
                </c:pt>
                <c:pt idx="2571">
                  <c:v>14.201953252156498</c:v>
                </c:pt>
                <c:pt idx="2572">
                  <c:v>13.924680074055917</c:v>
                </c:pt>
                <c:pt idx="2573">
                  <c:v>11.877864837646488</c:v>
                </c:pt>
                <c:pt idx="2574">
                  <c:v>8.2574265797933375</c:v>
                </c:pt>
                <c:pt idx="2575">
                  <c:v>6.9933678309123497</c:v>
                </c:pt>
                <c:pt idx="2576">
                  <c:v>6.9307422637939471</c:v>
                </c:pt>
                <c:pt idx="2577">
                  <c:v>7.044585227966305</c:v>
                </c:pt>
                <c:pt idx="2578">
                  <c:v>7.4701433181762704</c:v>
                </c:pt>
                <c:pt idx="2579">
                  <c:v>7.6893574396769955</c:v>
                </c:pt>
                <c:pt idx="2580">
                  <c:v>6.4610033035278338</c:v>
                </c:pt>
                <c:pt idx="2581">
                  <c:v>8.7974764506021739</c:v>
                </c:pt>
                <c:pt idx="2582">
                  <c:v>10.004991849263547</c:v>
                </c:pt>
                <c:pt idx="2583">
                  <c:v>9.0348326365152651</c:v>
                </c:pt>
                <c:pt idx="2584">
                  <c:v>9.1129598617553711</c:v>
                </c:pt>
                <c:pt idx="2585">
                  <c:v>11.827850659688355</c:v>
                </c:pt>
                <c:pt idx="2586">
                  <c:v>13.146085421244265</c:v>
                </c:pt>
                <c:pt idx="2587">
                  <c:v>96.036704699198367</c:v>
                </c:pt>
                <c:pt idx="2588">
                  <c:v>134.0081205368042</c:v>
                </c:pt>
                <c:pt idx="2589">
                  <c:v>88.997956593831432</c:v>
                </c:pt>
                <c:pt idx="2590">
                  <c:v>41.89609432220459</c:v>
                </c:pt>
                <c:pt idx="2591">
                  <c:v>23.73812071482336</c:v>
                </c:pt>
                <c:pt idx="2592">
                  <c:v>18.598960240681887</c:v>
                </c:pt>
                <c:pt idx="2593">
                  <c:v>16.302723248799559</c:v>
                </c:pt>
                <c:pt idx="2594">
                  <c:v>14.38640213012696</c:v>
                </c:pt>
                <c:pt idx="2595">
                  <c:v>11.937083562215207</c:v>
                </c:pt>
                <c:pt idx="2596">
                  <c:v>11.378196080525644</c:v>
                </c:pt>
                <c:pt idx="2597">
                  <c:v>10.937836964925054</c:v>
                </c:pt>
                <c:pt idx="2598">
                  <c:v>10.411726633707762</c:v>
                </c:pt>
                <c:pt idx="2599">
                  <c:v>11.405064264933348</c:v>
                </c:pt>
                <c:pt idx="2600">
                  <c:v>11.672679265340211</c:v>
                </c:pt>
                <c:pt idx="2601">
                  <c:v>12.79241879781091</c:v>
                </c:pt>
                <c:pt idx="2602">
                  <c:v>13.205090522766117</c:v>
                </c:pt>
                <c:pt idx="2603">
                  <c:v>12.24257882436109</c:v>
                </c:pt>
                <c:pt idx="2604">
                  <c:v>12.619268735249761</c:v>
                </c:pt>
                <c:pt idx="2605">
                  <c:v>13.152894655863523</c:v>
                </c:pt>
                <c:pt idx="2606">
                  <c:v>14.117428461710565</c:v>
                </c:pt>
                <c:pt idx="2607">
                  <c:v>14.511474927266367</c:v>
                </c:pt>
                <c:pt idx="2608">
                  <c:v>13.72642866770434</c:v>
                </c:pt>
                <c:pt idx="2609">
                  <c:v>13.732195854187015</c:v>
                </c:pt>
                <c:pt idx="2610">
                  <c:v>14.08010419209802</c:v>
                </c:pt>
                <c:pt idx="2611">
                  <c:v>12.077676773071289</c:v>
                </c:pt>
                <c:pt idx="2612">
                  <c:v>12.375211079915294</c:v>
                </c:pt>
                <c:pt idx="2613">
                  <c:v>15.893256187438968</c:v>
                </c:pt>
                <c:pt idx="2614">
                  <c:v>17.600751558939692</c:v>
                </c:pt>
                <c:pt idx="2615">
                  <c:v>16.655727068583129</c:v>
                </c:pt>
                <c:pt idx="2616">
                  <c:v>12.955639839172374</c:v>
                </c:pt>
                <c:pt idx="2617">
                  <c:v>75.728970845540388</c:v>
                </c:pt>
                <c:pt idx="2618">
                  <c:v>236.1422983805339</c:v>
                </c:pt>
                <c:pt idx="2619">
                  <c:v>76.649543285369901</c:v>
                </c:pt>
                <c:pt idx="2620">
                  <c:v>25.705004533131934</c:v>
                </c:pt>
                <c:pt idx="2621">
                  <c:v>16.46789693832396</c:v>
                </c:pt>
                <c:pt idx="2622">
                  <c:v>14.405155022939027</c:v>
                </c:pt>
                <c:pt idx="2623">
                  <c:v>14.128967444101985</c:v>
                </c:pt>
                <c:pt idx="2624">
                  <c:v>14.573318322499631</c:v>
                </c:pt>
                <c:pt idx="2625">
                  <c:v>13.144467194875061</c:v>
                </c:pt>
                <c:pt idx="2626">
                  <c:v>12.264722983042418</c:v>
                </c:pt>
                <c:pt idx="2627">
                  <c:v>12.13283077875775</c:v>
                </c:pt>
                <c:pt idx="2628">
                  <c:v>12.905129273732545</c:v>
                </c:pt>
                <c:pt idx="2629">
                  <c:v>14.549001693725582</c:v>
                </c:pt>
                <c:pt idx="2630">
                  <c:v>16.384626865386956</c:v>
                </c:pt>
                <c:pt idx="2631">
                  <c:v>15.909166971842414</c:v>
                </c:pt>
                <c:pt idx="2632">
                  <c:v>13.975306669870974</c:v>
                </c:pt>
                <c:pt idx="2633">
                  <c:v>16.566104571024589</c:v>
                </c:pt>
                <c:pt idx="2634">
                  <c:v>17.416413307189927</c:v>
                </c:pt>
                <c:pt idx="2635">
                  <c:v>17.184561411539732</c:v>
                </c:pt>
                <c:pt idx="2636">
                  <c:v>17.747239112854004</c:v>
                </c:pt>
                <c:pt idx="2637">
                  <c:v>15.861521561940492</c:v>
                </c:pt>
                <c:pt idx="2638">
                  <c:v>12.847580432891846</c:v>
                </c:pt>
                <c:pt idx="2639">
                  <c:v>11.080008029937744</c:v>
                </c:pt>
                <c:pt idx="2640">
                  <c:v>10.885674476623539</c:v>
                </c:pt>
                <c:pt idx="2641">
                  <c:v>11.357584476470954</c:v>
                </c:pt>
                <c:pt idx="2642">
                  <c:v>11.559411048889164</c:v>
                </c:pt>
                <c:pt idx="2643">
                  <c:v>12.25876601537067</c:v>
                </c:pt>
                <c:pt idx="2644">
                  <c:v>12.735662619272887</c:v>
                </c:pt>
                <c:pt idx="2645">
                  <c:v>11.625986735026066</c:v>
                </c:pt>
                <c:pt idx="2646">
                  <c:v>13.212777455647769</c:v>
                </c:pt>
                <c:pt idx="2647">
                  <c:v>16.230462233225516</c:v>
                </c:pt>
                <c:pt idx="2648">
                  <c:v>-18.316393534342467</c:v>
                </c:pt>
                <c:pt idx="2649">
                  <c:v>-36.759893258412639</c:v>
                </c:pt>
                <c:pt idx="2650">
                  <c:v>-11.55201880137122</c:v>
                </c:pt>
                <c:pt idx="2651">
                  <c:v>3.8072857856750488</c:v>
                </c:pt>
                <c:pt idx="2652">
                  <c:v>8.5085825920104998</c:v>
                </c:pt>
                <c:pt idx="2653">
                  <c:v>9.9958437283833668</c:v>
                </c:pt>
                <c:pt idx="2654">
                  <c:v>9.1975215276082167</c:v>
                </c:pt>
                <c:pt idx="2655">
                  <c:v>9.2272084554036233</c:v>
                </c:pt>
                <c:pt idx="2656">
                  <c:v>10.167940298716251</c:v>
                </c:pt>
                <c:pt idx="2657">
                  <c:v>12.838407516479553</c:v>
                </c:pt>
                <c:pt idx="2658">
                  <c:v>14.744197209676145</c:v>
                </c:pt>
                <c:pt idx="2659">
                  <c:v>15.84580564498896</c:v>
                </c:pt>
                <c:pt idx="2660">
                  <c:v>6.7305032412210721</c:v>
                </c:pt>
                <c:pt idx="2661">
                  <c:v>10.99144919713342</c:v>
                </c:pt>
                <c:pt idx="2662">
                  <c:v>11.912960847218812</c:v>
                </c:pt>
                <c:pt idx="2663">
                  <c:v>12.346600691477477</c:v>
                </c:pt>
                <c:pt idx="2664">
                  <c:v>12.275362332661929</c:v>
                </c:pt>
                <c:pt idx="2665">
                  <c:v>12.319127082824764</c:v>
                </c:pt>
                <c:pt idx="2666">
                  <c:v>12.207121690114315</c:v>
                </c:pt>
                <c:pt idx="2667">
                  <c:v>11.375498453776066</c:v>
                </c:pt>
                <c:pt idx="2668">
                  <c:v>11.247917493184385</c:v>
                </c:pt>
                <c:pt idx="2669">
                  <c:v>10.786830107371031</c:v>
                </c:pt>
                <c:pt idx="2670">
                  <c:v>10.216384251912416</c:v>
                </c:pt>
                <c:pt idx="2671">
                  <c:v>9.8879078229268771</c:v>
                </c:pt>
                <c:pt idx="2672">
                  <c:v>10.12928930918372</c:v>
                </c:pt>
                <c:pt idx="2673">
                  <c:v>10.262466112772586</c:v>
                </c:pt>
                <c:pt idx="2674">
                  <c:v>9.7883458137511639</c:v>
                </c:pt>
                <c:pt idx="2675">
                  <c:v>9.3930583000183105</c:v>
                </c:pt>
                <c:pt idx="2676">
                  <c:v>9.0173648198446053</c:v>
                </c:pt>
                <c:pt idx="2677">
                  <c:v>7.9657065073649846</c:v>
                </c:pt>
                <c:pt idx="2678">
                  <c:v>7.0598147710163612</c:v>
                </c:pt>
                <c:pt idx="2679">
                  <c:v>5.0498450597127675</c:v>
                </c:pt>
                <c:pt idx="2680">
                  <c:v>1.8392375310261291</c:v>
                </c:pt>
                <c:pt idx="2681">
                  <c:v>-23.938656489054324</c:v>
                </c:pt>
                <c:pt idx="2682">
                  <c:v>-61.799846331278452</c:v>
                </c:pt>
                <c:pt idx="2683">
                  <c:v>-56.943803787231424</c:v>
                </c:pt>
                <c:pt idx="2684">
                  <c:v>-28.385922431945787</c:v>
                </c:pt>
                <c:pt idx="2685">
                  <c:v>-13.807597478230832</c:v>
                </c:pt>
                <c:pt idx="2686">
                  <c:v>-7.0520416895548124</c:v>
                </c:pt>
                <c:pt idx="2687">
                  <c:v>-8.4445082346597928</c:v>
                </c:pt>
                <c:pt idx="2688">
                  <c:v>-9.0089041392008085</c:v>
                </c:pt>
                <c:pt idx="2689">
                  <c:v>-8.6961323420206327</c:v>
                </c:pt>
                <c:pt idx="2690">
                  <c:v>-14.377868334452273</c:v>
                </c:pt>
                <c:pt idx="2691">
                  <c:v>-2.1932017008463185</c:v>
                </c:pt>
                <c:pt idx="2692">
                  <c:v>10.30966790517175</c:v>
                </c:pt>
                <c:pt idx="2693">
                  <c:v>18.019119262695313</c:v>
                </c:pt>
                <c:pt idx="2694">
                  <c:v>15.115060806274414</c:v>
                </c:pt>
                <c:pt idx="2695">
                  <c:v>9.5217650731404984</c:v>
                </c:pt>
                <c:pt idx="2696">
                  <c:v>6.8967053095499296</c:v>
                </c:pt>
                <c:pt idx="2697">
                  <c:v>6.2217550277709943</c:v>
                </c:pt>
                <c:pt idx="2698">
                  <c:v>7.1402734120687246</c:v>
                </c:pt>
                <c:pt idx="2699">
                  <c:v>8.6731910705566406</c:v>
                </c:pt>
                <c:pt idx="2700">
                  <c:v>11.009449958801277</c:v>
                </c:pt>
                <c:pt idx="2701">
                  <c:v>12.666829427083371</c:v>
                </c:pt>
                <c:pt idx="2702">
                  <c:v>11.048573493957512</c:v>
                </c:pt>
                <c:pt idx="2703">
                  <c:v>8.688569068908695</c:v>
                </c:pt>
                <c:pt idx="2704">
                  <c:v>7.1689707438150645</c:v>
                </c:pt>
                <c:pt idx="2705">
                  <c:v>5.5583864847818658</c:v>
                </c:pt>
                <c:pt idx="2706">
                  <c:v>6.2132809956868886</c:v>
                </c:pt>
                <c:pt idx="2707">
                  <c:v>10.631072998046871</c:v>
                </c:pt>
                <c:pt idx="2708">
                  <c:v>12.868050893147716</c:v>
                </c:pt>
                <c:pt idx="2709">
                  <c:v>14.454492568969734</c:v>
                </c:pt>
                <c:pt idx="2710">
                  <c:v>16.13387521107996</c:v>
                </c:pt>
                <c:pt idx="2711">
                  <c:v>17.810003280639641</c:v>
                </c:pt>
                <c:pt idx="2712">
                  <c:v>15.392727851867681</c:v>
                </c:pt>
                <c:pt idx="2713">
                  <c:v>11.319474856058724</c:v>
                </c:pt>
                <c:pt idx="2714">
                  <c:v>8.6650908788045662</c:v>
                </c:pt>
                <c:pt idx="2715">
                  <c:v>7.2593882878620679</c:v>
                </c:pt>
                <c:pt idx="2716">
                  <c:v>5.1877524058023727</c:v>
                </c:pt>
                <c:pt idx="2717">
                  <c:v>0.37975343068444556</c:v>
                </c:pt>
                <c:pt idx="2718">
                  <c:v>-5.4180873235065965</c:v>
                </c:pt>
                <c:pt idx="2719">
                  <c:v>-12.240983327229852</c:v>
                </c:pt>
                <c:pt idx="2720">
                  <c:v>-14.362505594889296</c:v>
                </c:pt>
                <c:pt idx="2721">
                  <c:v>-13.171094894409183</c:v>
                </c:pt>
                <c:pt idx="2722">
                  <c:v>-12.935122489929199</c:v>
                </c:pt>
                <c:pt idx="2723">
                  <c:v>-10.668791770935055</c:v>
                </c:pt>
                <c:pt idx="2724">
                  <c:v>-11.456349372863773</c:v>
                </c:pt>
                <c:pt idx="2725">
                  <c:v>-15.657961209614996</c:v>
                </c:pt>
                <c:pt idx="2726">
                  <c:v>-22.834542592366567</c:v>
                </c:pt>
                <c:pt idx="2727">
                  <c:v>-35.427556037902832</c:v>
                </c:pt>
                <c:pt idx="2728">
                  <c:v>-46.542678197224973</c:v>
                </c:pt>
                <c:pt idx="2729">
                  <c:v>-54.111904144287095</c:v>
                </c:pt>
                <c:pt idx="2730">
                  <c:v>-55.67203744252528</c:v>
                </c:pt>
                <c:pt idx="2731">
                  <c:v>-56.687584241231299</c:v>
                </c:pt>
                <c:pt idx="2732">
                  <c:v>-54.93892701466882</c:v>
                </c:pt>
                <c:pt idx="2733">
                  <c:v>-47.284324328104617</c:v>
                </c:pt>
                <c:pt idx="2734">
                  <c:v>-34.416325887044295</c:v>
                </c:pt>
                <c:pt idx="2735">
                  <c:v>-21.859230359395383</c:v>
                </c:pt>
                <c:pt idx="2736">
                  <c:v>-13.325684229532847</c:v>
                </c:pt>
                <c:pt idx="2737">
                  <c:v>-13.338424046834234</c:v>
                </c:pt>
                <c:pt idx="2738">
                  <c:v>-19.707169532775868</c:v>
                </c:pt>
                <c:pt idx="2739">
                  <c:v>-29.359771410624269</c:v>
                </c:pt>
                <c:pt idx="2740">
                  <c:v>-43.969061851501451</c:v>
                </c:pt>
                <c:pt idx="2741">
                  <c:v>-57.420400937398306</c:v>
                </c:pt>
                <c:pt idx="2742">
                  <c:v>-70.010779062906849</c:v>
                </c:pt>
                <c:pt idx="2743">
                  <c:v>-57.076862970987918</c:v>
                </c:pt>
                <c:pt idx="2744">
                  <c:v>-47.595516840616959</c:v>
                </c:pt>
                <c:pt idx="2745">
                  <c:v>-49.56514771779382</c:v>
                </c:pt>
                <c:pt idx="2746">
                  <c:v>-50.820534706115737</c:v>
                </c:pt>
                <c:pt idx="2747">
                  <c:v>-48.654901504516573</c:v>
                </c:pt>
                <c:pt idx="2748">
                  <c:v>-39.682711919148815</c:v>
                </c:pt>
                <c:pt idx="2749">
                  <c:v>-28.593230247497559</c:v>
                </c:pt>
                <c:pt idx="2750">
                  <c:v>-17.341482798258436</c:v>
                </c:pt>
                <c:pt idx="2751">
                  <c:v>-11.334046999613406</c:v>
                </c:pt>
                <c:pt idx="2752">
                  <c:v>-11.70722675323486</c:v>
                </c:pt>
                <c:pt idx="2753">
                  <c:v>-16.861846923828125</c:v>
                </c:pt>
                <c:pt idx="2754">
                  <c:v>-25.516604741414437</c:v>
                </c:pt>
                <c:pt idx="2755">
                  <c:v>-33.80322329203284</c:v>
                </c:pt>
                <c:pt idx="2756">
                  <c:v>-39.747804641723604</c:v>
                </c:pt>
                <c:pt idx="2757">
                  <c:v>-45.942486445109125</c:v>
                </c:pt>
                <c:pt idx="2758">
                  <c:v>-49.588605562845828</c:v>
                </c:pt>
                <c:pt idx="2759">
                  <c:v>-48.770595550537109</c:v>
                </c:pt>
                <c:pt idx="2760">
                  <c:v>-43.872792561848875</c:v>
                </c:pt>
                <c:pt idx="2761">
                  <c:v>-32.849755605061887</c:v>
                </c:pt>
                <c:pt idx="2762">
                  <c:v>-21.538637797037829</c:v>
                </c:pt>
                <c:pt idx="2763">
                  <c:v>-16.633720715840695</c:v>
                </c:pt>
                <c:pt idx="2764">
                  <c:v>-16.420323689778677</c:v>
                </c:pt>
                <c:pt idx="2765">
                  <c:v>-17.90004698435461</c:v>
                </c:pt>
                <c:pt idx="2766">
                  <c:v>-21.842157999674441</c:v>
                </c:pt>
                <c:pt idx="2767">
                  <c:v>-26.045602480570537</c:v>
                </c:pt>
                <c:pt idx="2768">
                  <c:v>-36.857938766479492</c:v>
                </c:pt>
                <c:pt idx="2769">
                  <c:v>-50.365197499593123</c:v>
                </c:pt>
                <c:pt idx="2770">
                  <c:v>-55.767191569010365</c:v>
                </c:pt>
                <c:pt idx="2771">
                  <c:v>-56.662757873535163</c:v>
                </c:pt>
                <c:pt idx="2772">
                  <c:v>-57.665879249572775</c:v>
                </c:pt>
                <c:pt idx="2773">
                  <c:v>-57.548259735107422</c:v>
                </c:pt>
                <c:pt idx="2774">
                  <c:v>-49.578937212626215</c:v>
                </c:pt>
                <c:pt idx="2775">
                  <c:v>-31.641058921813972</c:v>
                </c:pt>
                <c:pt idx="2776">
                  <c:v>-12.476387977600103</c:v>
                </c:pt>
                <c:pt idx="2777">
                  <c:v>-2.5600487391153588</c:v>
                </c:pt>
                <c:pt idx="2778">
                  <c:v>3.2248420715332027</c:v>
                </c:pt>
                <c:pt idx="2779">
                  <c:v>4.6304063796997053</c:v>
                </c:pt>
                <c:pt idx="2780">
                  <c:v>1.9823691050212351</c:v>
                </c:pt>
                <c:pt idx="2781">
                  <c:v>0.14320850372314453</c:v>
                </c:pt>
                <c:pt idx="2782">
                  <c:v>2.0143311818441143</c:v>
                </c:pt>
                <c:pt idx="2783">
                  <c:v>15.984620412190678</c:v>
                </c:pt>
                <c:pt idx="2784">
                  <c:v>1.075958251953125</c:v>
                </c:pt>
                <c:pt idx="2785">
                  <c:v>-1.4312531153360624</c:v>
                </c:pt>
                <c:pt idx="2786">
                  <c:v>-1.7713807423908743</c:v>
                </c:pt>
                <c:pt idx="2787">
                  <c:v>-1.7682418823242185</c:v>
                </c:pt>
                <c:pt idx="2788">
                  <c:v>-1.8395868937174098</c:v>
                </c:pt>
                <c:pt idx="2789">
                  <c:v>-2.076585133870366</c:v>
                </c:pt>
                <c:pt idx="2790">
                  <c:v>-1.9216098785400391</c:v>
                </c:pt>
                <c:pt idx="2791">
                  <c:v>-2.0791638692220431</c:v>
                </c:pt>
                <c:pt idx="2792">
                  <c:v>-2.1756709416707736</c:v>
                </c:pt>
                <c:pt idx="2793">
                  <c:v>-2.0517552693685266</c:v>
                </c:pt>
                <c:pt idx="2794">
                  <c:v>-1.7219982147216792</c:v>
                </c:pt>
                <c:pt idx="2795">
                  <c:v>-1.4034786224365234</c:v>
                </c:pt>
                <c:pt idx="2796">
                  <c:v>-1.0341348648071289</c:v>
                </c:pt>
                <c:pt idx="2797">
                  <c:v>0.16832288106286344</c:v>
                </c:pt>
                <c:pt idx="2798">
                  <c:v>-1.4298286437988275</c:v>
                </c:pt>
                <c:pt idx="2799">
                  <c:v>-1.6061725616455089</c:v>
                </c:pt>
                <c:pt idx="2800">
                  <c:v>-2.0835148493448523</c:v>
                </c:pt>
                <c:pt idx="2801">
                  <c:v>-3.9579073588053015</c:v>
                </c:pt>
                <c:pt idx="2802">
                  <c:v>-4.9348704020181913</c:v>
                </c:pt>
                <c:pt idx="2803">
                  <c:v>-8.9984235763549805</c:v>
                </c:pt>
                <c:pt idx="2804">
                  <c:v>-13.757973353067996</c:v>
                </c:pt>
                <c:pt idx="2805">
                  <c:v>-13.596785863240484</c:v>
                </c:pt>
                <c:pt idx="2806">
                  <c:v>-7.2427838643391169</c:v>
                </c:pt>
                <c:pt idx="2807">
                  <c:v>-5.6301215489705765</c:v>
                </c:pt>
                <c:pt idx="2808">
                  <c:v>-5.6794818242391329</c:v>
                </c:pt>
                <c:pt idx="2809">
                  <c:v>-4.7282152175903303</c:v>
                </c:pt>
                <c:pt idx="2810">
                  <c:v>-4.3218793869018564</c:v>
                </c:pt>
                <c:pt idx="2811">
                  <c:v>-3.8570483525594446</c:v>
                </c:pt>
                <c:pt idx="2812">
                  <c:v>-3.9775028228759775</c:v>
                </c:pt>
                <c:pt idx="2813">
                  <c:v>-3.263236045837405</c:v>
                </c:pt>
                <c:pt idx="2814">
                  <c:v>9.3755715688068939</c:v>
                </c:pt>
                <c:pt idx="2815">
                  <c:v>23.587597529093387</c:v>
                </c:pt>
                <c:pt idx="2816">
                  <c:v>28.288044929504384</c:v>
                </c:pt>
                <c:pt idx="2817">
                  <c:v>36.346282005310037</c:v>
                </c:pt>
                <c:pt idx="2818">
                  <c:v>42.635035514831557</c:v>
                </c:pt>
                <c:pt idx="2819">
                  <c:v>45.97791798909509</c:v>
                </c:pt>
                <c:pt idx="2820">
                  <c:v>41.050920168558719</c:v>
                </c:pt>
                <c:pt idx="2821">
                  <c:v>21.921938578287829</c:v>
                </c:pt>
                <c:pt idx="2822">
                  <c:v>-9.8038387298584002</c:v>
                </c:pt>
                <c:pt idx="2823">
                  <c:v>-41.278286933898869</c:v>
                </c:pt>
                <c:pt idx="2824">
                  <c:v>-66.627390066782624</c:v>
                </c:pt>
                <c:pt idx="2825">
                  <c:v>-83.256092389424637</c:v>
                </c:pt>
                <c:pt idx="2826">
                  <c:v>-92.048630237579317</c:v>
                </c:pt>
                <c:pt idx="2827">
                  <c:v>-97.545579115549714</c:v>
                </c:pt>
                <c:pt idx="2828">
                  <c:v>-107.08049567540488</c:v>
                </c:pt>
                <c:pt idx="2829">
                  <c:v>-114.9100872675578</c:v>
                </c:pt>
                <c:pt idx="2830">
                  <c:v>-107.1129949887594</c:v>
                </c:pt>
                <c:pt idx="2831">
                  <c:v>-97.678722222646016</c:v>
                </c:pt>
                <c:pt idx="2832">
                  <c:v>-87.885221322377504</c:v>
                </c:pt>
                <c:pt idx="2833">
                  <c:v>-82.119167963663756</c:v>
                </c:pt>
                <c:pt idx="2834">
                  <c:v>-75.591432094573918</c:v>
                </c:pt>
                <c:pt idx="2835">
                  <c:v>-85.193683465321897</c:v>
                </c:pt>
                <c:pt idx="2836">
                  <c:v>-96.531614621480315</c:v>
                </c:pt>
                <c:pt idx="2837">
                  <c:v>-92.694866657257137</c:v>
                </c:pt>
                <c:pt idx="2838">
                  <c:v>-85.315138498942034</c:v>
                </c:pt>
                <c:pt idx="2839">
                  <c:v>-78.116696993509862</c:v>
                </c:pt>
                <c:pt idx="2840">
                  <c:v>-76.443003336588475</c:v>
                </c:pt>
                <c:pt idx="2841">
                  <c:v>-70.126460075378432</c:v>
                </c:pt>
                <c:pt idx="2842">
                  <c:v>-59.173256556192996</c:v>
                </c:pt>
                <c:pt idx="2843">
                  <c:v>-27.649831136067746</c:v>
                </c:pt>
                <c:pt idx="2844">
                  <c:v>-5.9344911575317383</c:v>
                </c:pt>
                <c:pt idx="2845">
                  <c:v>-0.59183629353844935</c:v>
                </c:pt>
                <c:pt idx="2846">
                  <c:v>-1.2175200780233122</c:v>
                </c:pt>
                <c:pt idx="2847">
                  <c:v>-2.2532374064127234</c:v>
                </c:pt>
                <c:pt idx="2848">
                  <c:v>-2.5404443740844731</c:v>
                </c:pt>
                <c:pt idx="2849">
                  <c:v>-2.4166437784831478</c:v>
                </c:pt>
                <c:pt idx="2850">
                  <c:v>-2.3125038146972643</c:v>
                </c:pt>
                <c:pt idx="2851">
                  <c:v>-2.2284002304077157</c:v>
                </c:pt>
                <c:pt idx="2852">
                  <c:v>-2.1519416173299541</c:v>
                </c:pt>
                <c:pt idx="2853">
                  <c:v>-2.1287965774536146</c:v>
                </c:pt>
                <c:pt idx="2854">
                  <c:v>-2.2249310811361069</c:v>
                </c:pt>
                <c:pt idx="2855">
                  <c:v>-2.5701255798339844</c:v>
                </c:pt>
                <c:pt idx="2856">
                  <c:v>-2.7371530532836914</c:v>
                </c:pt>
                <c:pt idx="2857">
                  <c:v>-2.6048971811929977</c:v>
                </c:pt>
                <c:pt idx="2858">
                  <c:v>-2.4896014531452684</c:v>
                </c:pt>
                <c:pt idx="2859">
                  <c:v>-1.4400968551635738</c:v>
                </c:pt>
                <c:pt idx="2860">
                  <c:v>0.51593494415283181</c:v>
                </c:pt>
                <c:pt idx="2861">
                  <c:v>0.59138011932373047</c:v>
                </c:pt>
                <c:pt idx="2862">
                  <c:v>0.52486610412597656</c:v>
                </c:pt>
                <c:pt idx="2863">
                  <c:v>0.70318794250488303</c:v>
                </c:pt>
                <c:pt idx="2864">
                  <c:v>0.41898854573560157</c:v>
                </c:pt>
                <c:pt idx="2865">
                  <c:v>-1.0093005498250704</c:v>
                </c:pt>
                <c:pt idx="2866">
                  <c:v>-0.43476327260339076</c:v>
                </c:pt>
                <c:pt idx="2867">
                  <c:v>3.6336263020871243E-2</c:v>
                </c:pt>
                <c:pt idx="2868">
                  <c:v>0.27764511108398426</c:v>
                </c:pt>
                <c:pt idx="2869">
                  <c:v>8.7962150573730497E-2</c:v>
                </c:pt>
                <c:pt idx="2870">
                  <c:v>-8.8078180949651193E-3</c:v>
                </c:pt>
                <c:pt idx="2871">
                  <c:v>-4.1374206542968764E-2</c:v>
                </c:pt>
                <c:pt idx="2872">
                  <c:v>-8.9689890543240905E-3</c:v>
                </c:pt>
                <c:pt idx="2873">
                  <c:v>-2.1649678548101299E-2</c:v>
                </c:pt>
                <c:pt idx="2874">
                  <c:v>-4.3494224548339878E-2</c:v>
                </c:pt>
                <c:pt idx="2875">
                  <c:v>-2.5145530700683601E-2</c:v>
                </c:pt>
                <c:pt idx="2876">
                  <c:v>-9.2936197916628743E-2</c:v>
                </c:pt>
                <c:pt idx="2877">
                  <c:v>1.3593037923556039E-3</c:v>
                </c:pt>
                <c:pt idx="2878">
                  <c:v>-6.6198031107546795E-2</c:v>
                </c:pt>
                <c:pt idx="2879">
                  <c:v>-4.1325887044308743E-2</c:v>
                </c:pt>
                <c:pt idx="2880">
                  <c:v>-9.019533793127725E-2</c:v>
                </c:pt>
                <c:pt idx="2881">
                  <c:v>-5.4097811380984261E-2</c:v>
                </c:pt>
                <c:pt idx="2882">
                  <c:v>-6.4725875854492205E-3</c:v>
                </c:pt>
                <c:pt idx="2883">
                  <c:v>5.108515421170523E-4</c:v>
                </c:pt>
                <c:pt idx="2884">
                  <c:v>6.1372121175509164E-3</c:v>
                </c:pt>
                <c:pt idx="2885">
                  <c:v>3.4587860107421882E-2</c:v>
                </c:pt>
                <c:pt idx="2886">
                  <c:v>-2.3278872171999875E-2</c:v>
                </c:pt>
                <c:pt idx="2887">
                  <c:v>-4.0534337360895734E-3</c:v>
                </c:pt>
                <c:pt idx="2888">
                  <c:v>-3.1077067057367475E-2</c:v>
                </c:pt>
                <c:pt idx="2889">
                  <c:v>-4.6625773111941285E-2</c:v>
                </c:pt>
                <c:pt idx="2890">
                  <c:v>1.003307660420774</c:v>
                </c:pt>
                <c:pt idx="2891">
                  <c:v>0.78169727325439486</c:v>
                </c:pt>
                <c:pt idx="2892">
                  <c:v>3.6271781921386719</c:v>
                </c:pt>
                <c:pt idx="2893">
                  <c:v>8.1062351862589157</c:v>
                </c:pt>
                <c:pt idx="2894">
                  <c:v>15.359615008036265</c:v>
                </c:pt>
                <c:pt idx="2895">
                  <c:v>16.970676422119134</c:v>
                </c:pt>
                <c:pt idx="2896">
                  <c:v>15.843478202819821</c:v>
                </c:pt>
                <c:pt idx="2897">
                  <c:v>14.40440559387207</c:v>
                </c:pt>
                <c:pt idx="2898">
                  <c:v>13.636559168497683</c:v>
                </c:pt>
                <c:pt idx="2899">
                  <c:v>14.667375882466668</c:v>
                </c:pt>
                <c:pt idx="2900">
                  <c:v>15.036056836446168</c:v>
                </c:pt>
                <c:pt idx="2901">
                  <c:v>16.725700060526485</c:v>
                </c:pt>
                <c:pt idx="2902">
                  <c:v>19.397437731424926</c:v>
                </c:pt>
                <c:pt idx="2903">
                  <c:v>20.214166641235352</c:v>
                </c:pt>
                <c:pt idx="2904">
                  <c:v>19.29410616556811</c:v>
                </c:pt>
                <c:pt idx="2905">
                  <c:v>21.187070210774777</c:v>
                </c:pt>
                <c:pt idx="2906">
                  <c:v>19.178604443867926</c:v>
                </c:pt>
                <c:pt idx="2907">
                  <c:v>15.909078598022464</c:v>
                </c:pt>
                <c:pt idx="2908">
                  <c:v>17.531517664591433</c:v>
                </c:pt>
                <c:pt idx="2909">
                  <c:v>20.04502932230638</c:v>
                </c:pt>
                <c:pt idx="2910">
                  <c:v>19.801094373067137</c:v>
                </c:pt>
                <c:pt idx="2911">
                  <c:v>19.163481712341309</c:v>
                </c:pt>
                <c:pt idx="2912">
                  <c:v>21.253191947937012</c:v>
                </c:pt>
                <c:pt idx="2913">
                  <c:v>23.804217656453375</c:v>
                </c:pt>
                <c:pt idx="2914">
                  <c:v>22.477345784505239</c:v>
                </c:pt>
                <c:pt idx="2915">
                  <c:v>20.995866457621219</c:v>
                </c:pt>
                <c:pt idx="2916">
                  <c:v>20.425806363423696</c:v>
                </c:pt>
                <c:pt idx="2917">
                  <c:v>21.38730271657311</c:v>
                </c:pt>
                <c:pt idx="2918">
                  <c:v>21.27779356638586</c:v>
                </c:pt>
                <c:pt idx="2919">
                  <c:v>19.922502835591654</c:v>
                </c:pt>
                <c:pt idx="2920">
                  <c:v>20.105142593383782</c:v>
                </c:pt>
                <c:pt idx="2921">
                  <c:v>19.598812103271484</c:v>
                </c:pt>
                <c:pt idx="2922">
                  <c:v>22.012448628743527</c:v>
                </c:pt>
                <c:pt idx="2923">
                  <c:v>20.989284833272325</c:v>
                </c:pt>
                <c:pt idx="2924">
                  <c:v>-1.2964642842611056</c:v>
                </c:pt>
                <c:pt idx="2925">
                  <c:v>-98.664849599202427</c:v>
                </c:pt>
                <c:pt idx="2926">
                  <c:v>-66.202974319457965</c:v>
                </c:pt>
                <c:pt idx="2927">
                  <c:v>-12.850017229716064</c:v>
                </c:pt>
                <c:pt idx="2928">
                  <c:v>1.766558011372922</c:v>
                </c:pt>
                <c:pt idx="2929">
                  <c:v>3.771767616271974</c:v>
                </c:pt>
                <c:pt idx="2930">
                  <c:v>5.9074799219766874</c:v>
                </c:pt>
                <c:pt idx="2931">
                  <c:v>7.0224866867065394</c:v>
                </c:pt>
                <c:pt idx="2932">
                  <c:v>7.2677949269611855</c:v>
                </c:pt>
                <c:pt idx="2933">
                  <c:v>7.3734560012817383</c:v>
                </c:pt>
                <c:pt idx="2934">
                  <c:v>6.7257903416951876</c:v>
                </c:pt>
                <c:pt idx="2935">
                  <c:v>6.4000803629556895</c:v>
                </c:pt>
                <c:pt idx="2936">
                  <c:v>7.0489880243937915</c:v>
                </c:pt>
                <c:pt idx="2937">
                  <c:v>9.089605331420902</c:v>
                </c:pt>
                <c:pt idx="2938">
                  <c:v>9.4805466334024739</c:v>
                </c:pt>
                <c:pt idx="2939">
                  <c:v>8.6003357569376249</c:v>
                </c:pt>
                <c:pt idx="2940">
                  <c:v>7.4087311426798124</c:v>
                </c:pt>
                <c:pt idx="2941">
                  <c:v>8.6768296559652125</c:v>
                </c:pt>
                <c:pt idx="2942">
                  <c:v>10.689002990722656</c:v>
                </c:pt>
                <c:pt idx="2943">
                  <c:v>10.264248847961422</c:v>
                </c:pt>
                <c:pt idx="2944">
                  <c:v>9.0052642822265625</c:v>
                </c:pt>
                <c:pt idx="2945">
                  <c:v>8.2932456334432345</c:v>
                </c:pt>
                <c:pt idx="2946">
                  <c:v>8.9509868621826225</c:v>
                </c:pt>
                <c:pt idx="2947">
                  <c:v>8.9313755035400355</c:v>
                </c:pt>
                <c:pt idx="2948">
                  <c:v>9.0770594278972148</c:v>
                </c:pt>
                <c:pt idx="2949">
                  <c:v>9.9275604883830511</c:v>
                </c:pt>
                <c:pt idx="2950">
                  <c:v>9.7444849014282227</c:v>
                </c:pt>
                <c:pt idx="2951">
                  <c:v>9.3929901123046911</c:v>
                </c:pt>
                <c:pt idx="2952">
                  <c:v>5.466822624206543</c:v>
                </c:pt>
                <c:pt idx="2953">
                  <c:v>3.9375937779744854</c:v>
                </c:pt>
                <c:pt idx="2954">
                  <c:v>5.137556076049802</c:v>
                </c:pt>
                <c:pt idx="2955">
                  <c:v>5.9637269973754865</c:v>
                </c:pt>
                <c:pt idx="2956">
                  <c:v>5.706602414448982</c:v>
                </c:pt>
                <c:pt idx="2957">
                  <c:v>5.6923640569050331</c:v>
                </c:pt>
                <c:pt idx="2958">
                  <c:v>6.9114093780517578</c:v>
                </c:pt>
                <c:pt idx="2959">
                  <c:v>6.1648915608724302</c:v>
                </c:pt>
                <c:pt idx="2960">
                  <c:v>5.0414136250814181</c:v>
                </c:pt>
                <c:pt idx="2961">
                  <c:v>6.6495021184284715</c:v>
                </c:pt>
                <c:pt idx="2962">
                  <c:v>7.276561419169072</c:v>
                </c:pt>
                <c:pt idx="2963">
                  <c:v>7.0287256240844727</c:v>
                </c:pt>
                <c:pt idx="2964">
                  <c:v>6.702034632364871</c:v>
                </c:pt>
                <c:pt idx="2965">
                  <c:v>6.1903753280639648</c:v>
                </c:pt>
                <c:pt idx="2966">
                  <c:v>5.9953549702962601</c:v>
                </c:pt>
                <c:pt idx="2967">
                  <c:v>5.7409969965616483</c:v>
                </c:pt>
                <c:pt idx="2968">
                  <c:v>4.8736273447672165</c:v>
                </c:pt>
                <c:pt idx="2969">
                  <c:v>5.0436407725017034</c:v>
                </c:pt>
                <c:pt idx="2970">
                  <c:v>6.1858450571696704</c:v>
                </c:pt>
                <c:pt idx="2971">
                  <c:v>6.7774257659912109</c:v>
                </c:pt>
                <c:pt idx="2972">
                  <c:v>6.2324028015136737</c:v>
                </c:pt>
                <c:pt idx="2973">
                  <c:v>6.4064394632974881</c:v>
                </c:pt>
                <c:pt idx="2974">
                  <c:v>6.5424353281657641</c:v>
                </c:pt>
                <c:pt idx="2975">
                  <c:v>7.342452367146846</c:v>
                </c:pt>
                <c:pt idx="2976">
                  <c:v>7.4799318313598633</c:v>
                </c:pt>
                <c:pt idx="2977">
                  <c:v>6.1957880655924082</c:v>
                </c:pt>
                <c:pt idx="2978">
                  <c:v>5.2204221089680232</c:v>
                </c:pt>
                <c:pt idx="2979">
                  <c:v>5.7835594813028619</c:v>
                </c:pt>
                <c:pt idx="2980">
                  <c:v>6.8067897160848378</c:v>
                </c:pt>
                <c:pt idx="2981">
                  <c:v>7.2129716873168945</c:v>
                </c:pt>
                <c:pt idx="2982">
                  <c:v>6.7587741216023014</c:v>
                </c:pt>
                <c:pt idx="2983">
                  <c:v>34.722407023111955</c:v>
                </c:pt>
                <c:pt idx="2984">
                  <c:v>229.59295082092285</c:v>
                </c:pt>
                <c:pt idx="2985">
                  <c:v>290.85504436492931</c:v>
                </c:pt>
                <c:pt idx="2986">
                  <c:v>142.46422259012849</c:v>
                </c:pt>
                <c:pt idx="2987">
                  <c:v>61.727022488911999</c:v>
                </c:pt>
                <c:pt idx="2988">
                  <c:v>36.298137982686413</c:v>
                </c:pt>
                <c:pt idx="2989">
                  <c:v>21.360721906026129</c:v>
                </c:pt>
                <c:pt idx="2990">
                  <c:v>17.401687622070313</c:v>
                </c:pt>
                <c:pt idx="2991">
                  <c:v>15.95791053771973</c:v>
                </c:pt>
                <c:pt idx="2992">
                  <c:v>13.716775258382086</c:v>
                </c:pt>
                <c:pt idx="2993">
                  <c:v>11.280085881551145</c:v>
                </c:pt>
                <c:pt idx="2994">
                  <c:v>11.454448699951172</c:v>
                </c:pt>
                <c:pt idx="2995">
                  <c:v>12.593960444132446</c:v>
                </c:pt>
                <c:pt idx="2996">
                  <c:v>11.952378273010254</c:v>
                </c:pt>
                <c:pt idx="2997">
                  <c:v>12.842323621114129</c:v>
                </c:pt>
                <c:pt idx="2998">
                  <c:v>15.470986366271974</c:v>
                </c:pt>
                <c:pt idx="2999">
                  <c:v>14.000326474507689</c:v>
                </c:pt>
                <c:pt idx="3000">
                  <c:v>13.074631690979004</c:v>
                </c:pt>
                <c:pt idx="3001">
                  <c:v>14.647997220357297</c:v>
                </c:pt>
                <c:pt idx="3002">
                  <c:v>13.540321985880489</c:v>
                </c:pt>
                <c:pt idx="3003">
                  <c:v>12.666578928629637</c:v>
                </c:pt>
                <c:pt idx="3004">
                  <c:v>12.584977785746331</c:v>
                </c:pt>
                <c:pt idx="3005">
                  <c:v>12.923581123352051</c:v>
                </c:pt>
                <c:pt idx="3006">
                  <c:v>12.225535710652593</c:v>
                </c:pt>
                <c:pt idx="3007">
                  <c:v>10.407927195231078</c:v>
                </c:pt>
                <c:pt idx="3008">
                  <c:v>10.30876445770264</c:v>
                </c:pt>
                <c:pt idx="3009">
                  <c:v>10.230867067972776</c:v>
                </c:pt>
                <c:pt idx="3010">
                  <c:v>10.318000157674078</c:v>
                </c:pt>
                <c:pt idx="3011">
                  <c:v>10.966830253601078</c:v>
                </c:pt>
                <c:pt idx="3012">
                  <c:v>12.435125986734988</c:v>
                </c:pt>
                <c:pt idx="3013">
                  <c:v>13.747429847717285</c:v>
                </c:pt>
                <c:pt idx="3014">
                  <c:v>11.621232986450192</c:v>
                </c:pt>
                <c:pt idx="3015">
                  <c:v>8.5212259292602539</c:v>
                </c:pt>
                <c:pt idx="3016">
                  <c:v>9.3169867197673373</c:v>
                </c:pt>
                <c:pt idx="3017">
                  <c:v>10.176989237467417</c:v>
                </c:pt>
                <c:pt idx="3018">
                  <c:v>10.373097737630252</c:v>
                </c:pt>
                <c:pt idx="3019">
                  <c:v>10.621374448140381</c:v>
                </c:pt>
                <c:pt idx="3020">
                  <c:v>10.439607302347898</c:v>
                </c:pt>
                <c:pt idx="3021">
                  <c:v>10.085875829060914</c:v>
                </c:pt>
                <c:pt idx="3022">
                  <c:v>10.02866172790527</c:v>
                </c:pt>
                <c:pt idx="3023">
                  <c:v>9.614941279093383</c:v>
                </c:pt>
                <c:pt idx="3024">
                  <c:v>8.8996022542317021</c:v>
                </c:pt>
                <c:pt idx="3025">
                  <c:v>6.04940287272143</c:v>
                </c:pt>
                <c:pt idx="3026">
                  <c:v>6.9534641901652794</c:v>
                </c:pt>
                <c:pt idx="3027">
                  <c:v>7.0295546849569055</c:v>
                </c:pt>
                <c:pt idx="3028">
                  <c:v>6.6114079157511014</c:v>
                </c:pt>
                <c:pt idx="3029">
                  <c:v>6.9234727223714572</c:v>
                </c:pt>
                <c:pt idx="3030">
                  <c:v>6.7892684936523491</c:v>
                </c:pt>
                <c:pt idx="3031">
                  <c:v>6.7932345072428006</c:v>
                </c:pt>
                <c:pt idx="3032">
                  <c:v>7.0479815800985062</c:v>
                </c:pt>
                <c:pt idx="3033">
                  <c:v>7.0215826034545898</c:v>
                </c:pt>
                <c:pt idx="3034">
                  <c:v>6.8079169591268256</c:v>
                </c:pt>
                <c:pt idx="3035">
                  <c:v>6.1917874018350858</c:v>
                </c:pt>
                <c:pt idx="3036">
                  <c:v>5.4788370132446325</c:v>
                </c:pt>
                <c:pt idx="3037">
                  <c:v>5.5097163518269081</c:v>
                </c:pt>
                <c:pt idx="3038">
                  <c:v>5.6208556493122579</c:v>
                </c:pt>
                <c:pt idx="3039">
                  <c:v>6.0054241816203575</c:v>
                </c:pt>
                <c:pt idx="3040">
                  <c:v>6.2047392527261973</c:v>
                </c:pt>
                <c:pt idx="3041">
                  <c:v>7.8054644266765063</c:v>
                </c:pt>
                <c:pt idx="3042">
                  <c:v>4.8038876851400119</c:v>
                </c:pt>
                <c:pt idx="3043">
                  <c:v>0.92847601572668736</c:v>
                </c:pt>
                <c:pt idx="3044">
                  <c:v>3.5663048426309856</c:v>
                </c:pt>
                <c:pt idx="3045">
                  <c:v>55.214966138203856</c:v>
                </c:pt>
                <c:pt idx="3046">
                  <c:v>109.68272018432614</c:v>
                </c:pt>
                <c:pt idx="3047">
                  <c:v>37.645681381225572</c:v>
                </c:pt>
                <c:pt idx="3048">
                  <c:v>-67.240838686625111</c:v>
                </c:pt>
                <c:pt idx="3049">
                  <c:v>-110.97991307576504</c:v>
                </c:pt>
                <c:pt idx="3050">
                  <c:v>-121.22454102834072</c:v>
                </c:pt>
                <c:pt idx="3051">
                  <c:v>-112.57424926757815</c:v>
                </c:pt>
                <c:pt idx="3052">
                  <c:v>-84.675491968790624</c:v>
                </c:pt>
                <c:pt idx="3053">
                  <c:v>-60.752048174540278</c:v>
                </c:pt>
                <c:pt idx="3054">
                  <c:v>-46.375947634379152</c:v>
                </c:pt>
                <c:pt idx="3055">
                  <c:v>-36.803824106852268</c:v>
                </c:pt>
                <c:pt idx="3056">
                  <c:v>-27.003746986389146</c:v>
                </c:pt>
                <c:pt idx="3057">
                  <c:v>-22.692209243774407</c:v>
                </c:pt>
                <c:pt idx="3058">
                  <c:v>-21.296212196350091</c:v>
                </c:pt>
                <c:pt idx="3059">
                  <c:v>-19.679280598958258</c:v>
                </c:pt>
                <c:pt idx="3060">
                  <c:v>-17.814341862996343</c:v>
                </c:pt>
                <c:pt idx="3061">
                  <c:v>-16.710337003072134</c:v>
                </c:pt>
                <c:pt idx="3062">
                  <c:v>-15.943384170532227</c:v>
                </c:pt>
                <c:pt idx="3063">
                  <c:v>-14.886596361796027</c:v>
                </c:pt>
                <c:pt idx="3064">
                  <c:v>-13.613204638163216</c:v>
                </c:pt>
                <c:pt idx="3065">
                  <c:v>-11.972816785176519</c:v>
                </c:pt>
                <c:pt idx="3066">
                  <c:v>-8.7207673390706759</c:v>
                </c:pt>
                <c:pt idx="3067">
                  <c:v>-6.6623106002807599</c:v>
                </c:pt>
                <c:pt idx="3068">
                  <c:v>-1.4119313557943074</c:v>
                </c:pt>
                <c:pt idx="3069">
                  <c:v>6.5490338007608688</c:v>
                </c:pt>
                <c:pt idx="3070">
                  <c:v>16.682233492533314</c:v>
                </c:pt>
                <c:pt idx="3071">
                  <c:v>20.717158953348765</c:v>
                </c:pt>
                <c:pt idx="3072">
                  <c:v>19.79819170633948</c:v>
                </c:pt>
                <c:pt idx="3073">
                  <c:v>17.980653762817383</c:v>
                </c:pt>
                <c:pt idx="3074">
                  <c:v>15.949563662211169</c:v>
                </c:pt>
                <c:pt idx="3075">
                  <c:v>13.814132690429695</c:v>
                </c:pt>
                <c:pt idx="3076">
                  <c:v>12.355236053466806</c:v>
                </c:pt>
                <c:pt idx="3077">
                  <c:v>9.9505923589071088</c:v>
                </c:pt>
                <c:pt idx="3078">
                  <c:v>7.3979892730712855</c:v>
                </c:pt>
                <c:pt idx="3079">
                  <c:v>4.193786303202387</c:v>
                </c:pt>
                <c:pt idx="3080">
                  <c:v>2.1992257436116915</c:v>
                </c:pt>
                <c:pt idx="3081">
                  <c:v>1.3944317499797307</c:v>
                </c:pt>
                <c:pt idx="3082">
                  <c:v>0.5562232335408912</c:v>
                </c:pt>
                <c:pt idx="3083">
                  <c:v>-1.3760865529378639</c:v>
                </c:pt>
                <c:pt idx="3084">
                  <c:v>-6.4575831095377225</c:v>
                </c:pt>
                <c:pt idx="3085">
                  <c:v>-11.015329996744754</c:v>
                </c:pt>
                <c:pt idx="3086">
                  <c:v>-13.334637641906742</c:v>
                </c:pt>
                <c:pt idx="3087">
                  <c:v>-16.524701754252195</c:v>
                </c:pt>
                <c:pt idx="3088">
                  <c:v>-20.168144226074219</c:v>
                </c:pt>
                <c:pt idx="3089">
                  <c:v>-22.689895311991336</c:v>
                </c:pt>
                <c:pt idx="3090">
                  <c:v>-23.885515213012692</c:v>
                </c:pt>
                <c:pt idx="3091">
                  <c:v>-24.142090161641363</c:v>
                </c:pt>
                <c:pt idx="3092">
                  <c:v>-24.3057196935017</c:v>
                </c:pt>
                <c:pt idx="3093">
                  <c:v>-20.289155960083008</c:v>
                </c:pt>
                <c:pt idx="3094">
                  <c:v>-16.106765429178957</c:v>
                </c:pt>
                <c:pt idx="3095">
                  <c:v>-11.387613932291629</c:v>
                </c:pt>
                <c:pt idx="3096">
                  <c:v>-7.6455005009969419</c:v>
                </c:pt>
                <c:pt idx="3097">
                  <c:v>-6.4714899063110369</c:v>
                </c:pt>
                <c:pt idx="3098">
                  <c:v>-6.7759415308634061</c:v>
                </c:pt>
                <c:pt idx="3099">
                  <c:v>-7.9210770924886473</c:v>
                </c:pt>
                <c:pt idx="3100">
                  <c:v>-8.3095906575520111</c:v>
                </c:pt>
                <c:pt idx="3101">
                  <c:v>-9.3033784230549337</c:v>
                </c:pt>
                <c:pt idx="3102">
                  <c:v>0.66854349772143018</c:v>
                </c:pt>
                <c:pt idx="3103">
                  <c:v>16.76841735839843</c:v>
                </c:pt>
                <c:pt idx="3104">
                  <c:v>27.923964500427239</c:v>
                </c:pt>
                <c:pt idx="3105">
                  <c:v>37.094917933146235</c:v>
                </c:pt>
                <c:pt idx="3106">
                  <c:v>49.738517443339006</c:v>
                </c:pt>
                <c:pt idx="3107">
                  <c:v>62.281807899475098</c:v>
                </c:pt>
                <c:pt idx="3108">
                  <c:v>68.717245101928683</c:v>
                </c:pt>
                <c:pt idx="3109">
                  <c:v>70.731598854064856</c:v>
                </c:pt>
                <c:pt idx="3110">
                  <c:v>69.012523969014566</c:v>
                </c:pt>
                <c:pt idx="3111">
                  <c:v>65.015116850535009</c:v>
                </c:pt>
                <c:pt idx="3112">
                  <c:v>55.407934029896964</c:v>
                </c:pt>
                <c:pt idx="3113">
                  <c:v>47.571489651997894</c:v>
                </c:pt>
                <c:pt idx="3114">
                  <c:v>43.212857882181893</c:v>
                </c:pt>
                <c:pt idx="3115">
                  <c:v>43.552849769592257</c:v>
                </c:pt>
                <c:pt idx="3116">
                  <c:v>45.628802299499512</c:v>
                </c:pt>
                <c:pt idx="3117">
                  <c:v>48.748488426208496</c:v>
                </c:pt>
                <c:pt idx="3118">
                  <c:v>48.934999148051034</c:v>
                </c:pt>
                <c:pt idx="3119">
                  <c:v>48.481663068135489</c:v>
                </c:pt>
                <c:pt idx="3120">
                  <c:v>46.792164802551298</c:v>
                </c:pt>
                <c:pt idx="3121">
                  <c:v>45.206202189127566</c:v>
                </c:pt>
                <c:pt idx="3122">
                  <c:v>43.509994824727414</c:v>
                </c:pt>
                <c:pt idx="3123">
                  <c:v>45.056603749593009</c:v>
                </c:pt>
                <c:pt idx="3124">
                  <c:v>49.045742034912109</c:v>
                </c:pt>
                <c:pt idx="3125">
                  <c:v>50.208182017008433</c:v>
                </c:pt>
                <c:pt idx="3126">
                  <c:v>45.475920995076535</c:v>
                </c:pt>
                <c:pt idx="3127">
                  <c:v>39.393477757771848</c:v>
                </c:pt>
                <c:pt idx="3128">
                  <c:v>34.899373372395885</c:v>
                </c:pt>
                <c:pt idx="3129">
                  <c:v>35.645032564798953</c:v>
                </c:pt>
                <c:pt idx="3130">
                  <c:v>40.542710304260261</c:v>
                </c:pt>
                <c:pt idx="3131">
                  <c:v>44.062660217285156</c:v>
                </c:pt>
                <c:pt idx="3132">
                  <c:v>46.245465596516965</c:v>
                </c:pt>
                <c:pt idx="3133">
                  <c:v>42.349823315938345</c:v>
                </c:pt>
                <c:pt idx="3134">
                  <c:v>35.408668835957883</c:v>
                </c:pt>
                <c:pt idx="3135">
                  <c:v>31.046770095825185</c:v>
                </c:pt>
                <c:pt idx="3136">
                  <c:v>28.872925122578984</c:v>
                </c:pt>
                <c:pt idx="3137">
                  <c:v>28.550940831502196</c:v>
                </c:pt>
                <c:pt idx="3138">
                  <c:v>30.06634489695238</c:v>
                </c:pt>
                <c:pt idx="3139">
                  <c:v>32.912526448567753</c:v>
                </c:pt>
                <c:pt idx="3140">
                  <c:v>37.30094846089672</c:v>
                </c:pt>
                <c:pt idx="3141">
                  <c:v>41.486961682637542</c:v>
                </c:pt>
                <c:pt idx="3142">
                  <c:v>44.340183575947989</c:v>
                </c:pt>
                <c:pt idx="3143">
                  <c:v>43.277221679687472</c:v>
                </c:pt>
                <c:pt idx="3144">
                  <c:v>40.286709149678586</c:v>
                </c:pt>
                <c:pt idx="3145">
                  <c:v>37.708043416341184</c:v>
                </c:pt>
                <c:pt idx="3146">
                  <c:v>35.302026430765864</c:v>
                </c:pt>
                <c:pt idx="3147">
                  <c:v>32.543318112691281</c:v>
                </c:pt>
                <c:pt idx="3148">
                  <c:v>10.648002624511715</c:v>
                </c:pt>
                <c:pt idx="3149">
                  <c:v>-47.11208661397302</c:v>
                </c:pt>
                <c:pt idx="3150">
                  <c:v>-35.280682881673094</c:v>
                </c:pt>
                <c:pt idx="3151">
                  <c:v>-21.559179623921629</c:v>
                </c:pt>
                <c:pt idx="3152">
                  <c:v>-14.010021209716797</c:v>
                </c:pt>
                <c:pt idx="3153">
                  <c:v>-12.240615208943723</c:v>
                </c:pt>
                <c:pt idx="3154">
                  <c:v>-12.254612922668457</c:v>
                </c:pt>
                <c:pt idx="3155">
                  <c:v>-12.700407663981082</c:v>
                </c:pt>
                <c:pt idx="3156">
                  <c:v>-12.830581982930422</c:v>
                </c:pt>
                <c:pt idx="3157">
                  <c:v>-12.907594362894656</c:v>
                </c:pt>
                <c:pt idx="3158">
                  <c:v>-11.800732294718394</c:v>
                </c:pt>
                <c:pt idx="3159">
                  <c:v>-10.863778432210212</c:v>
                </c:pt>
                <c:pt idx="3160">
                  <c:v>-10.748631159464477</c:v>
                </c:pt>
                <c:pt idx="3161">
                  <c:v>-10.174527486165401</c:v>
                </c:pt>
                <c:pt idx="3162">
                  <c:v>-10.265455881754519</c:v>
                </c:pt>
                <c:pt idx="3163">
                  <c:v>-10.895644823710091</c:v>
                </c:pt>
                <c:pt idx="3164">
                  <c:v>-9.562854131062867</c:v>
                </c:pt>
                <c:pt idx="3165">
                  <c:v>-7.8577295939127234</c:v>
                </c:pt>
                <c:pt idx="3166">
                  <c:v>-8.6810061136882268</c:v>
                </c:pt>
                <c:pt idx="3167">
                  <c:v>-3.6854273478189743</c:v>
                </c:pt>
                <c:pt idx="3168">
                  <c:v>21.78810946146654</c:v>
                </c:pt>
                <c:pt idx="3169">
                  <c:v>26.238247553507556</c:v>
                </c:pt>
                <c:pt idx="3170">
                  <c:v>14.137533505757689</c:v>
                </c:pt>
                <c:pt idx="3171">
                  <c:v>-0.36598459879553513</c:v>
                </c:pt>
                <c:pt idx="3172">
                  <c:v>-5.288017272949217</c:v>
                </c:pt>
                <c:pt idx="3173">
                  <c:v>-5.9348325729370099</c:v>
                </c:pt>
                <c:pt idx="3174">
                  <c:v>-6.0820245742797834</c:v>
                </c:pt>
                <c:pt idx="3175">
                  <c:v>-6.8731765747070295</c:v>
                </c:pt>
                <c:pt idx="3176">
                  <c:v>-6.8617369333903753</c:v>
                </c:pt>
                <c:pt idx="3177">
                  <c:v>-7.0052789052327871</c:v>
                </c:pt>
                <c:pt idx="3178">
                  <c:v>-7.1322116851806676</c:v>
                </c:pt>
                <c:pt idx="3179">
                  <c:v>-3.783442497253418</c:v>
                </c:pt>
                <c:pt idx="3180">
                  <c:v>18.431120236714602</c:v>
                </c:pt>
                <c:pt idx="3181">
                  <c:v>22.46462154388427</c:v>
                </c:pt>
                <c:pt idx="3182">
                  <c:v>26.61474863688148</c:v>
                </c:pt>
                <c:pt idx="3183">
                  <c:v>36.011148134867305</c:v>
                </c:pt>
                <c:pt idx="3184">
                  <c:v>43.257956186930301</c:v>
                </c:pt>
                <c:pt idx="3185">
                  <c:v>77.171446482340457</c:v>
                </c:pt>
                <c:pt idx="3186">
                  <c:v>146.14414246877038</c:v>
                </c:pt>
                <c:pt idx="3187">
                  <c:v>187.49319966634096</c:v>
                </c:pt>
                <c:pt idx="3188">
                  <c:v>197.00582567850751</c:v>
                </c:pt>
                <c:pt idx="3189">
                  <c:v>196.46084245045989</c:v>
                </c:pt>
                <c:pt idx="3190">
                  <c:v>194.89370727539063</c:v>
                </c:pt>
                <c:pt idx="3191">
                  <c:v>194.42410341898614</c:v>
                </c:pt>
                <c:pt idx="3192">
                  <c:v>193.31530984242761</c:v>
                </c:pt>
                <c:pt idx="3193">
                  <c:v>192.31778939565027</c:v>
                </c:pt>
                <c:pt idx="3194">
                  <c:v>192.84956518808991</c:v>
                </c:pt>
                <c:pt idx="3195">
                  <c:v>196.59838644663503</c:v>
                </c:pt>
                <c:pt idx="3196">
                  <c:v>198.47475147247314</c:v>
                </c:pt>
                <c:pt idx="3197">
                  <c:v>193.74309476216627</c:v>
                </c:pt>
                <c:pt idx="3198">
                  <c:v>158.35454718271907</c:v>
                </c:pt>
                <c:pt idx="3199">
                  <c:v>100.83008035024011</c:v>
                </c:pt>
                <c:pt idx="3200">
                  <c:v>53.390979766845703</c:v>
                </c:pt>
                <c:pt idx="3201">
                  <c:v>23.730398813883539</c:v>
                </c:pt>
                <c:pt idx="3202">
                  <c:v>10.742675781249995</c:v>
                </c:pt>
                <c:pt idx="3203">
                  <c:v>5.2318509419759485</c:v>
                </c:pt>
                <c:pt idx="3204">
                  <c:v>6.1974662144979202</c:v>
                </c:pt>
                <c:pt idx="3205">
                  <c:v>5.8358084360758085</c:v>
                </c:pt>
                <c:pt idx="3206">
                  <c:v>4.7222534815469999</c:v>
                </c:pt>
                <c:pt idx="3207">
                  <c:v>4.3738304773967212</c:v>
                </c:pt>
                <c:pt idx="3208">
                  <c:v>2.6701326370239258</c:v>
                </c:pt>
                <c:pt idx="3209">
                  <c:v>-1.3169565200805669</c:v>
                </c:pt>
                <c:pt idx="3210">
                  <c:v>-4.3902912139892578</c:v>
                </c:pt>
                <c:pt idx="3211">
                  <c:v>-6.1577456792195999</c:v>
                </c:pt>
                <c:pt idx="3212">
                  <c:v>-6.8510882059732694</c:v>
                </c:pt>
                <c:pt idx="3213">
                  <c:v>-6.7046798070272171</c:v>
                </c:pt>
                <c:pt idx="3214">
                  <c:v>-6.0965334574382268</c:v>
                </c:pt>
                <c:pt idx="3215">
                  <c:v>-5.6052920023599881</c:v>
                </c:pt>
                <c:pt idx="3216">
                  <c:v>-4.9201695124307889</c:v>
                </c:pt>
                <c:pt idx="3217">
                  <c:v>-4.5945577621459925</c:v>
                </c:pt>
                <c:pt idx="3218">
                  <c:v>-4.4142850240071985</c:v>
                </c:pt>
                <c:pt idx="3219">
                  <c:v>-4.4490029017130182</c:v>
                </c:pt>
                <c:pt idx="3220">
                  <c:v>-4.8315614064534884</c:v>
                </c:pt>
                <c:pt idx="3221">
                  <c:v>-5.5455802281697935</c:v>
                </c:pt>
                <c:pt idx="3222">
                  <c:v>-5.9612042109171171</c:v>
                </c:pt>
                <c:pt idx="3223">
                  <c:v>-6.6384220123291033</c:v>
                </c:pt>
                <c:pt idx="3224">
                  <c:v>-4.3681764602661106</c:v>
                </c:pt>
                <c:pt idx="3225">
                  <c:v>4.5869191487668097E-2</c:v>
                </c:pt>
                <c:pt idx="3226">
                  <c:v>1.1155490875244134</c:v>
                </c:pt>
                <c:pt idx="3227">
                  <c:v>1.1344614028930664</c:v>
                </c:pt>
                <c:pt idx="3228">
                  <c:v>2.3115275700886277</c:v>
                </c:pt>
                <c:pt idx="3229">
                  <c:v>2.0752477645874032</c:v>
                </c:pt>
                <c:pt idx="3230">
                  <c:v>1.0065132776896912</c:v>
                </c:pt>
                <c:pt idx="3231">
                  <c:v>0.95782566070556663</c:v>
                </c:pt>
                <c:pt idx="3232">
                  <c:v>0.87594922383618767</c:v>
                </c:pt>
                <c:pt idx="3233">
                  <c:v>0.8457603454589846</c:v>
                </c:pt>
                <c:pt idx="3234">
                  <c:v>0.28488445281982444</c:v>
                </c:pt>
                <c:pt idx="3235">
                  <c:v>0.33998998006177339</c:v>
                </c:pt>
                <c:pt idx="3236">
                  <c:v>0.19596036275231662</c:v>
                </c:pt>
                <c:pt idx="3237">
                  <c:v>0.27806536356604294</c:v>
                </c:pt>
                <c:pt idx="3238">
                  <c:v>0.37018267313635556</c:v>
                </c:pt>
                <c:pt idx="3239">
                  <c:v>0.37192726135253928</c:v>
                </c:pt>
                <c:pt idx="3240">
                  <c:v>0.29105091094970725</c:v>
                </c:pt>
                <c:pt idx="3241">
                  <c:v>0.44600931803381627</c:v>
                </c:pt>
                <c:pt idx="3242">
                  <c:v>0.41840648651123047</c:v>
                </c:pt>
                <c:pt idx="3243">
                  <c:v>0.34168720245361328</c:v>
                </c:pt>
                <c:pt idx="3244">
                  <c:v>0.36172517140710181</c:v>
                </c:pt>
                <c:pt idx="3245">
                  <c:v>0.44341659545898438</c:v>
                </c:pt>
                <c:pt idx="3246">
                  <c:v>0.73332214355468761</c:v>
                </c:pt>
                <c:pt idx="3247">
                  <c:v>0.5626223882039767</c:v>
                </c:pt>
                <c:pt idx="3248">
                  <c:v>0.49378522237134348</c:v>
                </c:pt>
                <c:pt idx="3249">
                  <c:v>0.24460252126061724</c:v>
                </c:pt>
                <c:pt idx="3250">
                  <c:v>0.22181256612134348</c:v>
                </c:pt>
                <c:pt idx="3251">
                  <c:v>0.24212106068932826</c:v>
                </c:pt>
                <c:pt idx="3252">
                  <c:v>0.19881947835278879</c:v>
                </c:pt>
                <c:pt idx="3253">
                  <c:v>0.13669045766187088</c:v>
                </c:pt>
                <c:pt idx="3254">
                  <c:v>8.7827046712277548E-2</c:v>
                </c:pt>
                <c:pt idx="3255">
                  <c:v>-1.603912353515625</c:v>
                </c:pt>
                <c:pt idx="3256">
                  <c:v>-2.5678291320800781</c:v>
                </c:pt>
                <c:pt idx="3257">
                  <c:v>0.36427434285474203</c:v>
                </c:pt>
                <c:pt idx="3258">
                  <c:v>1.7485087712606173</c:v>
                </c:pt>
                <c:pt idx="3259">
                  <c:v>25.997356732686399</c:v>
                </c:pt>
                <c:pt idx="3260">
                  <c:v>29.280651728312137</c:v>
                </c:pt>
                <c:pt idx="3261">
                  <c:v>21.145449002583845</c:v>
                </c:pt>
                <c:pt idx="3262">
                  <c:v>17.742698033650747</c:v>
                </c:pt>
                <c:pt idx="3263">
                  <c:v>16.193806330362911</c:v>
                </c:pt>
                <c:pt idx="3264">
                  <c:v>22.273892402648933</c:v>
                </c:pt>
                <c:pt idx="3265">
                  <c:v>18.562915802001946</c:v>
                </c:pt>
                <c:pt idx="3266">
                  <c:v>15.627986272176146</c:v>
                </c:pt>
                <c:pt idx="3267">
                  <c:v>13.445414543151855</c:v>
                </c:pt>
                <c:pt idx="3268">
                  <c:v>19.035442988077751</c:v>
                </c:pt>
                <c:pt idx="3269">
                  <c:v>24.850962320963504</c:v>
                </c:pt>
                <c:pt idx="3270">
                  <c:v>22.63508351643873</c:v>
                </c:pt>
                <c:pt idx="3271">
                  <c:v>24.864202499389641</c:v>
                </c:pt>
                <c:pt idx="3272">
                  <c:v>25.548546155293813</c:v>
                </c:pt>
                <c:pt idx="3273">
                  <c:v>27.417733510335196</c:v>
                </c:pt>
                <c:pt idx="3274">
                  <c:v>25.429608662923201</c:v>
                </c:pt>
                <c:pt idx="3275">
                  <c:v>21.390656153360958</c:v>
                </c:pt>
                <c:pt idx="3276">
                  <c:v>25.0176146825155</c:v>
                </c:pt>
                <c:pt idx="3277">
                  <c:v>36.451574961344328</c:v>
                </c:pt>
                <c:pt idx="3278">
                  <c:v>39.549249966939215</c:v>
                </c:pt>
                <c:pt idx="3279">
                  <c:v>34.897472699483146</c:v>
                </c:pt>
                <c:pt idx="3280">
                  <c:v>30.145856539408328</c:v>
                </c:pt>
                <c:pt idx="3281">
                  <c:v>22.326210975646973</c:v>
                </c:pt>
                <c:pt idx="3282">
                  <c:v>24.958345731099485</c:v>
                </c:pt>
                <c:pt idx="3283">
                  <c:v>31.789052327473989</c:v>
                </c:pt>
                <c:pt idx="3284">
                  <c:v>36.463673273722279</c:v>
                </c:pt>
                <c:pt idx="3285">
                  <c:v>43.054435729980455</c:v>
                </c:pt>
                <c:pt idx="3286">
                  <c:v>50.028513590494775</c:v>
                </c:pt>
                <c:pt idx="3287">
                  <c:v>58.918014526367173</c:v>
                </c:pt>
                <c:pt idx="3288">
                  <c:v>53.730514844258678</c:v>
                </c:pt>
                <c:pt idx="3289">
                  <c:v>29.631536801656011</c:v>
                </c:pt>
                <c:pt idx="3290">
                  <c:v>-53.723269780476812</c:v>
                </c:pt>
                <c:pt idx="3291">
                  <c:v>-45.221542994181306</c:v>
                </c:pt>
                <c:pt idx="3292">
                  <c:v>-10.061241785685297</c:v>
                </c:pt>
                <c:pt idx="3293">
                  <c:v>2.711552302042719</c:v>
                </c:pt>
                <c:pt idx="3294">
                  <c:v>5.4605671564738714</c:v>
                </c:pt>
                <c:pt idx="3295">
                  <c:v>8.0495147705078125</c:v>
                </c:pt>
                <c:pt idx="3296">
                  <c:v>10.701914469401</c:v>
                </c:pt>
                <c:pt idx="3297">
                  <c:v>12.08559640248621</c:v>
                </c:pt>
                <c:pt idx="3298">
                  <c:v>12.53815714518225</c:v>
                </c:pt>
                <c:pt idx="3299">
                  <c:v>12.003633181254031</c:v>
                </c:pt>
                <c:pt idx="3300">
                  <c:v>10.95045916239417</c:v>
                </c:pt>
                <c:pt idx="3301">
                  <c:v>11.373623530070066</c:v>
                </c:pt>
                <c:pt idx="3302">
                  <c:v>11.179245630900027</c:v>
                </c:pt>
                <c:pt idx="3303">
                  <c:v>10.424186070760129</c:v>
                </c:pt>
                <c:pt idx="3304">
                  <c:v>12.019732475280765</c:v>
                </c:pt>
                <c:pt idx="3305">
                  <c:v>12.005780855814582</c:v>
                </c:pt>
                <c:pt idx="3306">
                  <c:v>9.3690786361694371</c:v>
                </c:pt>
                <c:pt idx="3307">
                  <c:v>7.6335334777832013</c:v>
                </c:pt>
                <c:pt idx="3308">
                  <c:v>8.9676494598388707</c:v>
                </c:pt>
                <c:pt idx="3309">
                  <c:v>6.5726280212402362</c:v>
                </c:pt>
                <c:pt idx="3310">
                  <c:v>11.805531501770023</c:v>
                </c:pt>
                <c:pt idx="3311">
                  <c:v>16.122632344563822</c:v>
                </c:pt>
                <c:pt idx="3312">
                  <c:v>17.091860771179199</c:v>
                </c:pt>
                <c:pt idx="3313">
                  <c:v>15.88435014088941</c:v>
                </c:pt>
                <c:pt idx="3314">
                  <c:v>16.176289240519282</c:v>
                </c:pt>
                <c:pt idx="3315">
                  <c:v>18.304832140604624</c:v>
                </c:pt>
                <c:pt idx="3316">
                  <c:v>19.363862037658691</c:v>
                </c:pt>
                <c:pt idx="3317">
                  <c:v>17.296828587849973</c:v>
                </c:pt>
                <c:pt idx="3318">
                  <c:v>5.1319456100463867</c:v>
                </c:pt>
                <c:pt idx="3319">
                  <c:v>-1.4730863571166988</c:v>
                </c:pt>
                <c:pt idx="3320">
                  <c:v>-1.4385744730631127</c:v>
                </c:pt>
                <c:pt idx="3321">
                  <c:v>2.1057217915853257</c:v>
                </c:pt>
                <c:pt idx="3322">
                  <c:v>7.1008720397949219</c:v>
                </c:pt>
                <c:pt idx="3323">
                  <c:v>9.0593194961547852</c:v>
                </c:pt>
                <c:pt idx="3324">
                  <c:v>10.842862447102789</c:v>
                </c:pt>
                <c:pt idx="3325">
                  <c:v>11.455138842264777</c:v>
                </c:pt>
                <c:pt idx="3326">
                  <c:v>11.680099169413323</c:v>
                </c:pt>
                <c:pt idx="3327">
                  <c:v>11.5022942225138</c:v>
                </c:pt>
                <c:pt idx="3328">
                  <c:v>11.034082094828367</c:v>
                </c:pt>
                <c:pt idx="3329">
                  <c:v>9.0323241551716329</c:v>
                </c:pt>
                <c:pt idx="3330">
                  <c:v>7.7515316009521484</c:v>
                </c:pt>
                <c:pt idx="3331">
                  <c:v>7.1311254501342773</c:v>
                </c:pt>
                <c:pt idx="3332">
                  <c:v>6.5234142939249296</c:v>
                </c:pt>
                <c:pt idx="3333">
                  <c:v>6.8537546793620532</c:v>
                </c:pt>
                <c:pt idx="3334">
                  <c:v>8.2030827204386014</c:v>
                </c:pt>
                <c:pt idx="3335">
                  <c:v>7.9043347040812915</c:v>
                </c:pt>
                <c:pt idx="3336">
                  <c:v>7.9895559946696739</c:v>
                </c:pt>
                <c:pt idx="3337">
                  <c:v>9.4901835123697573</c:v>
                </c:pt>
                <c:pt idx="3338">
                  <c:v>10.55439345041918</c:v>
                </c:pt>
                <c:pt idx="3339">
                  <c:v>10.969463666280038</c:v>
                </c:pt>
                <c:pt idx="3340">
                  <c:v>10.481505393981937</c:v>
                </c:pt>
                <c:pt idx="3341">
                  <c:v>8.862877527872687</c:v>
                </c:pt>
                <c:pt idx="3342">
                  <c:v>7.7024351755777616</c:v>
                </c:pt>
                <c:pt idx="3343">
                  <c:v>8.050087610880615</c:v>
                </c:pt>
                <c:pt idx="3344">
                  <c:v>8.5977706909179688</c:v>
                </c:pt>
                <c:pt idx="3345">
                  <c:v>6.6617638270059816</c:v>
                </c:pt>
                <c:pt idx="3346">
                  <c:v>5.5284093221029025</c:v>
                </c:pt>
                <c:pt idx="3347">
                  <c:v>5.3105827967326604</c:v>
                </c:pt>
                <c:pt idx="3348">
                  <c:v>55.449163118998172</c:v>
                </c:pt>
                <c:pt idx="3349">
                  <c:v>190.55357074737543</c:v>
                </c:pt>
                <c:pt idx="3350">
                  <c:v>239.1642637252807</c:v>
                </c:pt>
                <c:pt idx="3351">
                  <c:v>153.02786699930817</c:v>
                </c:pt>
                <c:pt idx="3352">
                  <c:v>65.800329208374023</c:v>
                </c:pt>
                <c:pt idx="3353">
                  <c:v>28.154731432596805</c:v>
                </c:pt>
                <c:pt idx="3354">
                  <c:v>19.24401664733886</c:v>
                </c:pt>
                <c:pt idx="3355">
                  <c:v>19.326552073160762</c:v>
                </c:pt>
                <c:pt idx="3356">
                  <c:v>18.544061024983648</c:v>
                </c:pt>
                <c:pt idx="3357">
                  <c:v>17.052424748738527</c:v>
                </c:pt>
                <c:pt idx="3358">
                  <c:v>15.423015594482422</c:v>
                </c:pt>
                <c:pt idx="3359">
                  <c:v>11.703483263651492</c:v>
                </c:pt>
                <c:pt idx="3360">
                  <c:v>9.4029146830240506</c:v>
                </c:pt>
                <c:pt idx="3361">
                  <c:v>10.337094624837277</c:v>
                </c:pt>
                <c:pt idx="3362">
                  <c:v>11.19045511881518</c:v>
                </c:pt>
                <c:pt idx="3363">
                  <c:v>11.402677853902224</c:v>
                </c:pt>
                <c:pt idx="3364">
                  <c:v>11.584953943888308</c:v>
                </c:pt>
                <c:pt idx="3365">
                  <c:v>12.188449223836187</c:v>
                </c:pt>
                <c:pt idx="3366">
                  <c:v>12.101379712422723</c:v>
                </c:pt>
                <c:pt idx="3367">
                  <c:v>12.99415238698316</c:v>
                </c:pt>
                <c:pt idx="3368">
                  <c:v>15.372407913208018</c:v>
                </c:pt>
                <c:pt idx="3369">
                  <c:v>15.43481508890784</c:v>
                </c:pt>
                <c:pt idx="3370">
                  <c:v>14.957598050435422</c:v>
                </c:pt>
                <c:pt idx="3371">
                  <c:v>13.578908920288082</c:v>
                </c:pt>
                <c:pt idx="3372">
                  <c:v>12.909979184468511</c:v>
                </c:pt>
                <c:pt idx="3373">
                  <c:v>12.770835876464847</c:v>
                </c:pt>
                <c:pt idx="3374">
                  <c:v>12.499452908833863</c:v>
                </c:pt>
                <c:pt idx="3375">
                  <c:v>11.709335327148439</c:v>
                </c:pt>
                <c:pt idx="3376">
                  <c:v>11.12788550058997</c:v>
                </c:pt>
                <c:pt idx="3377">
                  <c:v>11.502085685729984</c:v>
                </c:pt>
                <c:pt idx="3378">
                  <c:v>10.335060437520387</c:v>
                </c:pt>
                <c:pt idx="3379">
                  <c:v>6.4717210133869711</c:v>
                </c:pt>
                <c:pt idx="3380">
                  <c:v>3.4589335123697542</c:v>
                </c:pt>
                <c:pt idx="3381">
                  <c:v>5.5339269638061515</c:v>
                </c:pt>
                <c:pt idx="3382">
                  <c:v>8.473230361938473</c:v>
                </c:pt>
                <c:pt idx="3383">
                  <c:v>10.612493832906019</c:v>
                </c:pt>
                <c:pt idx="3384">
                  <c:v>11.166071256001716</c:v>
                </c:pt>
                <c:pt idx="3385">
                  <c:v>10.524497985839844</c:v>
                </c:pt>
                <c:pt idx="3386">
                  <c:v>10.27610874176025</c:v>
                </c:pt>
                <c:pt idx="3387">
                  <c:v>9.7381057739257759</c:v>
                </c:pt>
                <c:pt idx="3388">
                  <c:v>9.3515392939249384</c:v>
                </c:pt>
                <c:pt idx="3389">
                  <c:v>9.4340038299560529</c:v>
                </c:pt>
                <c:pt idx="3390">
                  <c:v>10.284742991129637</c:v>
                </c:pt>
                <c:pt idx="3391">
                  <c:v>11.41611417134607</c:v>
                </c:pt>
                <c:pt idx="3392">
                  <c:v>9.3325490951538121</c:v>
                </c:pt>
                <c:pt idx="3393">
                  <c:v>8.2162551879882813</c:v>
                </c:pt>
                <c:pt idx="3394">
                  <c:v>7.5511798858642596</c:v>
                </c:pt>
                <c:pt idx="3395">
                  <c:v>7.025138854980467</c:v>
                </c:pt>
                <c:pt idx="3396">
                  <c:v>6.1458234786987305</c:v>
                </c:pt>
                <c:pt idx="3397">
                  <c:v>6.3309863408406946</c:v>
                </c:pt>
                <c:pt idx="3398">
                  <c:v>6.9548883438110352</c:v>
                </c:pt>
                <c:pt idx="3399">
                  <c:v>7.4706589380899704</c:v>
                </c:pt>
                <c:pt idx="3400">
                  <c:v>7.6413987477620822</c:v>
                </c:pt>
                <c:pt idx="3401">
                  <c:v>7.6874876022338867</c:v>
                </c:pt>
                <c:pt idx="3402">
                  <c:v>7.9849478403726835</c:v>
                </c:pt>
                <c:pt idx="3403">
                  <c:v>7.939848264058357</c:v>
                </c:pt>
                <c:pt idx="3404">
                  <c:v>7.9713513056437959</c:v>
                </c:pt>
                <c:pt idx="3405">
                  <c:v>7.6276817321777326</c:v>
                </c:pt>
                <c:pt idx="3406">
                  <c:v>8.2043873469034452</c:v>
                </c:pt>
                <c:pt idx="3407">
                  <c:v>3.8775555292766049</c:v>
                </c:pt>
                <c:pt idx="3408">
                  <c:v>-1.7264038721719999</c:v>
                </c:pt>
                <c:pt idx="3409">
                  <c:v>-2.0331754684448238</c:v>
                </c:pt>
                <c:pt idx="3410">
                  <c:v>9.471112887064578</c:v>
                </c:pt>
                <c:pt idx="3411">
                  <c:v>34.796249707539928</c:v>
                </c:pt>
                <c:pt idx="3412">
                  <c:v>71.976756095886202</c:v>
                </c:pt>
                <c:pt idx="3413">
                  <c:v>76.057459195454925</c:v>
                </c:pt>
                <c:pt idx="3414">
                  <c:v>8.0428670247396212</c:v>
                </c:pt>
                <c:pt idx="3415">
                  <c:v>-55.676682154337513</c:v>
                </c:pt>
                <c:pt idx="3416">
                  <c:v>-80.975392977396567</c:v>
                </c:pt>
                <c:pt idx="3417">
                  <c:v>-98.788375218709305</c:v>
                </c:pt>
                <c:pt idx="3418">
                  <c:v>-115.20407549540198</c:v>
                </c:pt>
                <c:pt idx="3419">
                  <c:v>-124.69892215728757</c:v>
                </c:pt>
                <c:pt idx="3420">
                  <c:v>-130.1358426411947</c:v>
                </c:pt>
                <c:pt idx="3421">
                  <c:v>-127.24540170033779</c:v>
                </c:pt>
                <c:pt idx="3422">
                  <c:v>-125.06705665588379</c:v>
                </c:pt>
                <c:pt idx="3423">
                  <c:v>-125.16398302714026</c:v>
                </c:pt>
                <c:pt idx="3424">
                  <c:v>-122.01978905995691</c:v>
                </c:pt>
                <c:pt idx="3425">
                  <c:v>-119.92609628041579</c:v>
                </c:pt>
                <c:pt idx="3426">
                  <c:v>-116.7908506393433</c:v>
                </c:pt>
                <c:pt idx="3427">
                  <c:v>-112.03850714365633</c:v>
                </c:pt>
                <c:pt idx="3428">
                  <c:v>-104.89208062489831</c:v>
                </c:pt>
                <c:pt idx="3429">
                  <c:v>-98.244648933410645</c:v>
                </c:pt>
                <c:pt idx="3430">
                  <c:v>-94.658770243326842</c:v>
                </c:pt>
                <c:pt idx="3431">
                  <c:v>-88.798943201700823</c:v>
                </c:pt>
                <c:pt idx="3432">
                  <c:v>-84.345074653625488</c:v>
                </c:pt>
                <c:pt idx="3433">
                  <c:v>-82.097396532694404</c:v>
                </c:pt>
                <c:pt idx="3434">
                  <c:v>-78.879969914754241</c:v>
                </c:pt>
                <c:pt idx="3435">
                  <c:v>-76.214180946350126</c:v>
                </c:pt>
                <c:pt idx="3436">
                  <c:v>-72.37701193491614</c:v>
                </c:pt>
                <c:pt idx="3437">
                  <c:v>-84.247129758199037</c:v>
                </c:pt>
                <c:pt idx="3438">
                  <c:v>-83.129493395487515</c:v>
                </c:pt>
                <c:pt idx="3439">
                  <c:v>-96.21227582295738</c:v>
                </c:pt>
                <c:pt idx="3440">
                  <c:v>-107.99297682444251</c:v>
                </c:pt>
                <c:pt idx="3441">
                  <c:v>-116.90933227539061</c:v>
                </c:pt>
                <c:pt idx="3442">
                  <c:v>-124.40592479705812</c:v>
                </c:pt>
                <c:pt idx="3443">
                  <c:v>-129.28322855631507</c:v>
                </c:pt>
                <c:pt idx="3444">
                  <c:v>-131.20546309153229</c:v>
                </c:pt>
                <c:pt idx="3445">
                  <c:v>-131.91644128163665</c:v>
                </c:pt>
                <c:pt idx="3446">
                  <c:v>-131.42756334940589</c:v>
                </c:pt>
                <c:pt idx="3447">
                  <c:v>-131.30008443196618</c:v>
                </c:pt>
                <c:pt idx="3448">
                  <c:v>-131.22571754455561</c:v>
                </c:pt>
                <c:pt idx="3449">
                  <c:v>-131.00963465372718</c:v>
                </c:pt>
                <c:pt idx="3450">
                  <c:v>-129.7457758585611</c:v>
                </c:pt>
                <c:pt idx="3451">
                  <c:v>-127.31913566589358</c:v>
                </c:pt>
                <c:pt idx="3452">
                  <c:v>-118.26289971669505</c:v>
                </c:pt>
                <c:pt idx="3453">
                  <c:v>-113.70146592458093</c:v>
                </c:pt>
                <c:pt idx="3454">
                  <c:v>-112.37097231547028</c:v>
                </c:pt>
                <c:pt idx="3455">
                  <c:v>-111.8246994018555</c:v>
                </c:pt>
                <c:pt idx="3456">
                  <c:v>-108.98076121012365</c:v>
                </c:pt>
                <c:pt idx="3457">
                  <c:v>-103.54764874776211</c:v>
                </c:pt>
                <c:pt idx="3458">
                  <c:v>-97.536246617635129</c:v>
                </c:pt>
                <c:pt idx="3459">
                  <c:v>-92.003269831339495</c:v>
                </c:pt>
                <c:pt idx="3460">
                  <c:v>-89.103565533955788</c:v>
                </c:pt>
                <c:pt idx="3461">
                  <c:v>-88.557669639587431</c:v>
                </c:pt>
                <c:pt idx="3462">
                  <c:v>-91.992890357971163</c:v>
                </c:pt>
                <c:pt idx="3463">
                  <c:v>-94.126728693644139</c:v>
                </c:pt>
                <c:pt idx="3464">
                  <c:v>-96.639507929483969</c:v>
                </c:pt>
                <c:pt idx="3465">
                  <c:v>-98.484855651855497</c:v>
                </c:pt>
                <c:pt idx="3466">
                  <c:v>-98.6117715835571</c:v>
                </c:pt>
                <c:pt idx="3467">
                  <c:v>-105.38573233286539</c:v>
                </c:pt>
                <c:pt idx="3468">
                  <c:v>-110.1358092625936</c:v>
                </c:pt>
                <c:pt idx="3469">
                  <c:v>-109.80877526601155</c:v>
                </c:pt>
                <c:pt idx="3470">
                  <c:v>-106.14187876383457</c:v>
                </c:pt>
                <c:pt idx="3471">
                  <c:v>-100.83874797821045</c:v>
                </c:pt>
                <c:pt idx="3472">
                  <c:v>-95.440405209859136</c:v>
                </c:pt>
                <c:pt idx="3473">
                  <c:v>-90.188898404439271</c:v>
                </c:pt>
                <c:pt idx="3474">
                  <c:v>-83.869916915893555</c:v>
                </c:pt>
                <c:pt idx="3475">
                  <c:v>-77.788927078247099</c:v>
                </c:pt>
                <c:pt idx="3476">
                  <c:v>-71.369763374328613</c:v>
                </c:pt>
                <c:pt idx="3477">
                  <c:v>-63.299858411153082</c:v>
                </c:pt>
                <c:pt idx="3478">
                  <c:v>-53.513470013936384</c:v>
                </c:pt>
                <c:pt idx="3479">
                  <c:v>-45.099413871765137</c:v>
                </c:pt>
                <c:pt idx="3480">
                  <c:v>-38.860783576965325</c:v>
                </c:pt>
                <c:pt idx="3481">
                  <c:v>-32.281418482462513</c:v>
                </c:pt>
                <c:pt idx="3482">
                  <c:v>-29.202348073323588</c:v>
                </c:pt>
                <c:pt idx="3483">
                  <c:v>-29.117703119913706</c:v>
                </c:pt>
                <c:pt idx="3484">
                  <c:v>-30.446091016133657</c:v>
                </c:pt>
                <c:pt idx="3485">
                  <c:v>-30.561222712198852</c:v>
                </c:pt>
                <c:pt idx="3486">
                  <c:v>-30.952649434407579</c:v>
                </c:pt>
                <c:pt idx="3487">
                  <c:v>-30.013295173645027</c:v>
                </c:pt>
                <c:pt idx="3488">
                  <c:v>-28.599206606546993</c:v>
                </c:pt>
                <c:pt idx="3489">
                  <c:v>-28.280148506164537</c:v>
                </c:pt>
                <c:pt idx="3490">
                  <c:v>-29.455548922220931</c:v>
                </c:pt>
                <c:pt idx="3491">
                  <c:v>-31.350680669148801</c:v>
                </c:pt>
                <c:pt idx="3492">
                  <c:v>-33.362314860026011</c:v>
                </c:pt>
                <c:pt idx="3493">
                  <c:v>-33.349621454874608</c:v>
                </c:pt>
                <c:pt idx="3494">
                  <c:v>-34.83152866363524</c:v>
                </c:pt>
                <c:pt idx="3495">
                  <c:v>-35.325990994771374</c:v>
                </c:pt>
                <c:pt idx="3496">
                  <c:v>-34.186119079589865</c:v>
                </c:pt>
                <c:pt idx="3497">
                  <c:v>-32.57210572560632</c:v>
                </c:pt>
                <c:pt idx="3498">
                  <c:v>-29.974421183268188</c:v>
                </c:pt>
                <c:pt idx="3499">
                  <c:v>-28.754281044006348</c:v>
                </c:pt>
                <c:pt idx="3500">
                  <c:v>-24.477277437845828</c:v>
                </c:pt>
                <c:pt idx="3501">
                  <c:v>-16.866115252176883</c:v>
                </c:pt>
                <c:pt idx="3502">
                  <c:v>-8.1588659286499023</c:v>
                </c:pt>
                <c:pt idx="3503">
                  <c:v>-0.78145027160644531</c:v>
                </c:pt>
                <c:pt idx="3504">
                  <c:v>5.5575408935546884</c:v>
                </c:pt>
                <c:pt idx="3505">
                  <c:v>10.242374420166012</c:v>
                </c:pt>
                <c:pt idx="3506">
                  <c:v>13.604976336161371</c:v>
                </c:pt>
                <c:pt idx="3507">
                  <c:v>17.093728701273562</c:v>
                </c:pt>
                <c:pt idx="3508">
                  <c:v>18.078275998433476</c:v>
                </c:pt>
                <c:pt idx="3509">
                  <c:v>18.649868647257463</c:v>
                </c:pt>
                <c:pt idx="3510">
                  <c:v>18.48440806070959</c:v>
                </c:pt>
                <c:pt idx="3511">
                  <c:v>18.373023986816413</c:v>
                </c:pt>
                <c:pt idx="3512">
                  <c:v>20.16189002990723</c:v>
                </c:pt>
                <c:pt idx="3513">
                  <c:v>19.956412951151485</c:v>
                </c:pt>
                <c:pt idx="3514">
                  <c:v>-1.04664134979248</c:v>
                </c:pt>
                <c:pt idx="3515">
                  <c:v>-0.4187148412069065</c:v>
                </c:pt>
                <c:pt idx="3516">
                  <c:v>-1.2033344904581318</c:v>
                </c:pt>
                <c:pt idx="3517">
                  <c:v>-0.95599651336669944</c:v>
                </c:pt>
                <c:pt idx="3518">
                  <c:v>-0.65553061167395321</c:v>
                </c:pt>
                <c:pt idx="3519">
                  <c:v>-0.8836371103923284</c:v>
                </c:pt>
                <c:pt idx="3520">
                  <c:v>-0.3185631434122343</c:v>
                </c:pt>
                <c:pt idx="3521">
                  <c:v>-1.01862843831384</c:v>
                </c:pt>
                <c:pt idx="3522">
                  <c:v>-7.6224009196721454E-3</c:v>
                </c:pt>
                <c:pt idx="3523">
                  <c:v>-0.84384123484301243</c:v>
                </c:pt>
                <c:pt idx="3524">
                  <c:v>-0.66556708017981259</c:v>
                </c:pt>
                <c:pt idx="3525">
                  <c:v>-1.561091740926031</c:v>
                </c:pt>
                <c:pt idx="3526">
                  <c:v>-1.2456684112548824</c:v>
                </c:pt>
                <c:pt idx="3527">
                  <c:v>-1.0898612340291713</c:v>
                </c:pt>
                <c:pt idx="3528">
                  <c:v>-0.8392937978107966</c:v>
                </c:pt>
                <c:pt idx="3529">
                  <c:v>-0.68784364064526948</c:v>
                </c:pt>
                <c:pt idx="3530">
                  <c:v>-0.90964317321777366</c:v>
                </c:pt>
                <c:pt idx="3531">
                  <c:v>0.29524326324462902</c:v>
                </c:pt>
                <c:pt idx="3532">
                  <c:v>7.5804459253946579</c:v>
                </c:pt>
                <c:pt idx="3533">
                  <c:v>4.7009865442911405</c:v>
                </c:pt>
                <c:pt idx="3534">
                  <c:v>-2.3357728322346238</c:v>
                </c:pt>
                <c:pt idx="3535">
                  <c:v>-3.2214460372924805</c:v>
                </c:pt>
                <c:pt idx="3536">
                  <c:v>-3.3727699915567637</c:v>
                </c:pt>
                <c:pt idx="3537">
                  <c:v>-3.4464521408081037</c:v>
                </c:pt>
                <c:pt idx="3538">
                  <c:v>-3.5770988464355478</c:v>
                </c:pt>
                <c:pt idx="3539">
                  <c:v>-3.5528230667114258</c:v>
                </c:pt>
                <c:pt idx="3540">
                  <c:v>-3.6585156122843046</c:v>
                </c:pt>
                <c:pt idx="3541">
                  <c:v>-4.2006015777587873</c:v>
                </c:pt>
                <c:pt idx="3542">
                  <c:v>-4.4285856882731878</c:v>
                </c:pt>
                <c:pt idx="3543">
                  <c:v>-4.8117046356201172</c:v>
                </c:pt>
                <c:pt idx="3544">
                  <c:v>-3.0814221700032927</c:v>
                </c:pt>
                <c:pt idx="3545">
                  <c:v>11.718554814656617</c:v>
                </c:pt>
                <c:pt idx="3546">
                  <c:v>15.647665023803711</c:v>
                </c:pt>
                <c:pt idx="3547">
                  <c:v>17.29393291473388</c:v>
                </c:pt>
                <c:pt idx="3548">
                  <c:v>20.001472473144528</c:v>
                </c:pt>
                <c:pt idx="3549">
                  <c:v>24.447666486104247</c:v>
                </c:pt>
                <c:pt idx="3550">
                  <c:v>47.626708348592068</c:v>
                </c:pt>
                <c:pt idx="3551">
                  <c:v>99.951401710510254</c:v>
                </c:pt>
                <c:pt idx="3552">
                  <c:v>136.72709560394276</c:v>
                </c:pt>
                <c:pt idx="3553">
                  <c:v>144.46930535634363</c:v>
                </c:pt>
                <c:pt idx="3554">
                  <c:v>140.80237197875982</c:v>
                </c:pt>
                <c:pt idx="3555">
                  <c:v>135.72812239329022</c:v>
                </c:pt>
                <c:pt idx="3556">
                  <c:v>131.28088029225654</c:v>
                </c:pt>
                <c:pt idx="3557">
                  <c:v>128.46612548828131</c:v>
                </c:pt>
                <c:pt idx="3558">
                  <c:v>127.19258658091236</c:v>
                </c:pt>
                <c:pt idx="3559">
                  <c:v>128.82035795847582</c:v>
                </c:pt>
                <c:pt idx="3560">
                  <c:v>133.52215989430738</c:v>
                </c:pt>
                <c:pt idx="3561">
                  <c:v>136.51579984029141</c:v>
                </c:pt>
                <c:pt idx="3562">
                  <c:v>130.75005213419587</c:v>
                </c:pt>
                <c:pt idx="3563">
                  <c:v>96.876508076985658</c:v>
                </c:pt>
                <c:pt idx="3564">
                  <c:v>61.784724553426123</c:v>
                </c:pt>
                <c:pt idx="3565">
                  <c:v>32.647233645121219</c:v>
                </c:pt>
                <c:pt idx="3566">
                  <c:v>7.8462998072305936</c:v>
                </c:pt>
                <c:pt idx="3567">
                  <c:v>-7.4285297393798828</c:v>
                </c:pt>
                <c:pt idx="3568">
                  <c:v>-4.6680132548013926</c:v>
                </c:pt>
                <c:pt idx="3569">
                  <c:v>-7.9254150390625E-2</c:v>
                </c:pt>
                <c:pt idx="3570">
                  <c:v>1.6373399098714576</c:v>
                </c:pt>
                <c:pt idx="3571">
                  <c:v>1.7857723236083984</c:v>
                </c:pt>
                <c:pt idx="3572">
                  <c:v>1.8934240341186519</c:v>
                </c:pt>
                <c:pt idx="3573">
                  <c:v>0.64632352193189035</c:v>
                </c:pt>
                <c:pt idx="3574">
                  <c:v>-1.9991556803385044</c:v>
                </c:pt>
                <c:pt idx="3575">
                  <c:v>-3.3069448471069345</c:v>
                </c:pt>
                <c:pt idx="3576">
                  <c:v>-4.1105890274047834</c:v>
                </c:pt>
                <c:pt idx="3577">
                  <c:v>-4.0547863642374278</c:v>
                </c:pt>
                <c:pt idx="3578">
                  <c:v>-4.248777389526369</c:v>
                </c:pt>
                <c:pt idx="3579">
                  <c:v>-4.5987930297851563</c:v>
                </c:pt>
                <c:pt idx="3580">
                  <c:v>-5.1660798390706759</c:v>
                </c:pt>
                <c:pt idx="3581">
                  <c:v>-5.4170436859130895</c:v>
                </c:pt>
                <c:pt idx="3582">
                  <c:v>-5.4426180521646783</c:v>
                </c:pt>
                <c:pt idx="3583">
                  <c:v>-5.1063133875529729</c:v>
                </c:pt>
                <c:pt idx="3584">
                  <c:v>-4.5865354537963867</c:v>
                </c:pt>
                <c:pt idx="3585">
                  <c:v>-4.4537003835041595</c:v>
                </c:pt>
                <c:pt idx="3586">
                  <c:v>-4.6892719268798828</c:v>
                </c:pt>
                <c:pt idx="3587">
                  <c:v>-4.0338741938272733</c:v>
                </c:pt>
                <c:pt idx="3588">
                  <c:v>-4.7528133392333975</c:v>
                </c:pt>
                <c:pt idx="3589">
                  <c:v>-3.1373771031696833</c:v>
                </c:pt>
                <c:pt idx="3590">
                  <c:v>0.32285658518469551</c:v>
                </c:pt>
                <c:pt idx="3591">
                  <c:v>1.0730040868123747</c:v>
                </c:pt>
                <c:pt idx="3592">
                  <c:v>0.18296782175696091</c:v>
                </c:pt>
                <c:pt idx="3593">
                  <c:v>-6.8184601465860615</c:v>
                </c:pt>
                <c:pt idx="3594">
                  <c:v>-3.1386200586954391</c:v>
                </c:pt>
                <c:pt idx="3595">
                  <c:v>-1.505229632059808</c:v>
                </c:pt>
                <c:pt idx="3596">
                  <c:v>-1.7852366765339407</c:v>
                </c:pt>
                <c:pt idx="3597">
                  <c:v>-1.0390923817952853</c:v>
                </c:pt>
                <c:pt idx="3598">
                  <c:v>-0.51355711619066802</c:v>
                </c:pt>
                <c:pt idx="3599">
                  <c:v>-0.1438102722167969</c:v>
                </c:pt>
                <c:pt idx="3600">
                  <c:v>-0.24416637420654297</c:v>
                </c:pt>
                <c:pt idx="3601">
                  <c:v>1.8414497375488281E-2</c:v>
                </c:pt>
                <c:pt idx="3602">
                  <c:v>0.62091732025146462</c:v>
                </c:pt>
                <c:pt idx="3603">
                  <c:v>0.5757551193237308</c:v>
                </c:pt>
                <c:pt idx="3604">
                  <c:v>0.31586170196533225</c:v>
                </c:pt>
                <c:pt idx="3605">
                  <c:v>0.36380036671948823</c:v>
                </c:pt>
                <c:pt idx="3606">
                  <c:v>0.14620463053381633</c:v>
                </c:pt>
                <c:pt idx="3607">
                  <c:v>-8.1761042276980375E-2</c:v>
                </c:pt>
                <c:pt idx="3608">
                  <c:v>6.6869417826296795E-2</c:v>
                </c:pt>
                <c:pt idx="3609">
                  <c:v>-0.22155857086181638</c:v>
                </c:pt>
                <c:pt idx="3610">
                  <c:v>-1.9539197286007955E-2</c:v>
                </c:pt>
                <c:pt idx="3611">
                  <c:v>-8.1268628438351684E-2</c:v>
                </c:pt>
                <c:pt idx="3612">
                  <c:v>8.3437919616699247E-2</c:v>
                </c:pt>
                <c:pt idx="3613">
                  <c:v>0.14455032348632824</c:v>
                </c:pt>
                <c:pt idx="3614">
                  <c:v>0.1348587671916448</c:v>
                </c:pt>
                <c:pt idx="3615">
                  <c:v>0.21176211039221476</c:v>
                </c:pt>
                <c:pt idx="3616">
                  <c:v>0.35940806070959763</c:v>
                </c:pt>
                <c:pt idx="3617">
                  <c:v>0.40454196929931652</c:v>
                </c:pt>
                <c:pt idx="3618">
                  <c:v>0.28390661875403123</c:v>
                </c:pt>
                <c:pt idx="3619">
                  <c:v>0.24515883127844521</c:v>
                </c:pt>
                <c:pt idx="3620">
                  <c:v>-0.83949629465746511</c:v>
                </c:pt>
                <c:pt idx="3621">
                  <c:v>-2.6831445693969749</c:v>
                </c:pt>
                <c:pt idx="3622">
                  <c:v>-0.24711036682128912</c:v>
                </c:pt>
                <c:pt idx="3623">
                  <c:v>3.4580221176147448</c:v>
                </c:pt>
                <c:pt idx="3624">
                  <c:v>20.311827659606941</c:v>
                </c:pt>
                <c:pt idx="3625">
                  <c:v>20.98149712880457</c:v>
                </c:pt>
                <c:pt idx="3626">
                  <c:v>16.743587176005001</c:v>
                </c:pt>
                <c:pt idx="3627">
                  <c:v>15.754011789957753</c:v>
                </c:pt>
                <c:pt idx="3628">
                  <c:v>15.313589096069343</c:v>
                </c:pt>
                <c:pt idx="3629">
                  <c:v>13.18458143870032</c:v>
                </c:pt>
                <c:pt idx="3630">
                  <c:v>14.271657307942634</c:v>
                </c:pt>
                <c:pt idx="3631">
                  <c:v>14.468123435974118</c:v>
                </c:pt>
                <c:pt idx="3632">
                  <c:v>17.754674593607547</c:v>
                </c:pt>
                <c:pt idx="3633">
                  <c:v>18.098193486531493</c:v>
                </c:pt>
                <c:pt idx="3634">
                  <c:v>17.979567845662473</c:v>
                </c:pt>
                <c:pt idx="3635">
                  <c:v>17.49140326182043</c:v>
                </c:pt>
                <c:pt idx="3636">
                  <c:v>17.894092241922969</c:v>
                </c:pt>
                <c:pt idx="3637">
                  <c:v>19.470425287882449</c:v>
                </c:pt>
                <c:pt idx="3638">
                  <c:v>20.217413902282715</c:v>
                </c:pt>
                <c:pt idx="3639">
                  <c:v>18.804195404052741</c:v>
                </c:pt>
                <c:pt idx="3640">
                  <c:v>20.034272193908691</c:v>
                </c:pt>
                <c:pt idx="3641">
                  <c:v>21.229402860005724</c:v>
                </c:pt>
                <c:pt idx="3642">
                  <c:v>19.857596715291386</c:v>
                </c:pt>
                <c:pt idx="3643">
                  <c:v>19.608193397521966</c:v>
                </c:pt>
                <c:pt idx="3644">
                  <c:v>17.291625022888191</c:v>
                </c:pt>
                <c:pt idx="3645">
                  <c:v>15.640810012817383</c:v>
                </c:pt>
                <c:pt idx="3646">
                  <c:v>19.75053691864013</c:v>
                </c:pt>
                <c:pt idx="3647">
                  <c:v>24.11167240142823</c:v>
                </c:pt>
                <c:pt idx="3648">
                  <c:v>20.817419687906863</c:v>
                </c:pt>
                <c:pt idx="3649">
                  <c:v>21.067775726318366</c:v>
                </c:pt>
                <c:pt idx="3650">
                  <c:v>22.035620053609243</c:v>
                </c:pt>
                <c:pt idx="3651">
                  <c:v>21.566599210103263</c:v>
                </c:pt>
                <c:pt idx="3652">
                  <c:v>18.608201026916511</c:v>
                </c:pt>
                <c:pt idx="3653">
                  <c:v>19.342307726542227</c:v>
                </c:pt>
                <c:pt idx="3654">
                  <c:v>17.949653625488281</c:v>
                </c:pt>
                <c:pt idx="3655">
                  <c:v>-72.961548169453849</c:v>
                </c:pt>
                <c:pt idx="3656">
                  <c:v>-69.690552711486774</c:v>
                </c:pt>
                <c:pt idx="3657">
                  <c:v>-28.123093922932981</c:v>
                </c:pt>
                <c:pt idx="3658">
                  <c:v>-8.1151231129964536</c:v>
                </c:pt>
                <c:pt idx="3659">
                  <c:v>-0.60817877451586377</c:v>
                </c:pt>
                <c:pt idx="3660">
                  <c:v>2.5588722229003906</c:v>
                </c:pt>
                <c:pt idx="3661">
                  <c:v>4.7217267354329824</c:v>
                </c:pt>
                <c:pt idx="3662">
                  <c:v>6.0601180394489766</c:v>
                </c:pt>
                <c:pt idx="3663">
                  <c:v>6.801096598307252</c:v>
                </c:pt>
                <c:pt idx="3664">
                  <c:v>6.6993970870971697</c:v>
                </c:pt>
                <c:pt idx="3665">
                  <c:v>6.4807335535685979</c:v>
                </c:pt>
                <c:pt idx="3666">
                  <c:v>6.4438269933065175</c:v>
                </c:pt>
                <c:pt idx="3667">
                  <c:v>7.2413485844930428</c:v>
                </c:pt>
                <c:pt idx="3668">
                  <c:v>8.9518795013427734</c:v>
                </c:pt>
                <c:pt idx="3669">
                  <c:v>9.0373344421386719</c:v>
                </c:pt>
                <c:pt idx="3670">
                  <c:v>9.8318808873493708</c:v>
                </c:pt>
                <c:pt idx="3671">
                  <c:v>8.6548595428466797</c:v>
                </c:pt>
                <c:pt idx="3672">
                  <c:v>10.665810585021974</c:v>
                </c:pt>
                <c:pt idx="3673">
                  <c:v>10.131418546040774</c:v>
                </c:pt>
                <c:pt idx="3674">
                  <c:v>8.8816531499226148</c:v>
                </c:pt>
                <c:pt idx="3675">
                  <c:v>7.8782889048258093</c:v>
                </c:pt>
                <c:pt idx="3676">
                  <c:v>6.9367904663085938</c:v>
                </c:pt>
                <c:pt idx="3677">
                  <c:v>7.0960887273153048</c:v>
                </c:pt>
                <c:pt idx="3678">
                  <c:v>8.3773679733276367</c:v>
                </c:pt>
                <c:pt idx="3679">
                  <c:v>9.583057721455928</c:v>
                </c:pt>
                <c:pt idx="3680">
                  <c:v>11.600723584492922</c:v>
                </c:pt>
                <c:pt idx="3681">
                  <c:v>6.916148821512822</c:v>
                </c:pt>
                <c:pt idx="3682">
                  <c:v>7.0033578872680664</c:v>
                </c:pt>
                <c:pt idx="3683">
                  <c:v>5.6951290766398852</c:v>
                </c:pt>
                <c:pt idx="3684">
                  <c:v>3.3154141108194599</c:v>
                </c:pt>
                <c:pt idx="3685">
                  <c:v>5.5883223215739708</c:v>
                </c:pt>
                <c:pt idx="3686">
                  <c:v>7.4922812779744845</c:v>
                </c:pt>
                <c:pt idx="3687">
                  <c:v>8.2301384607951533</c:v>
                </c:pt>
                <c:pt idx="3688">
                  <c:v>8.6519540150960665</c:v>
                </c:pt>
                <c:pt idx="3689">
                  <c:v>10.068542798360117</c:v>
                </c:pt>
                <c:pt idx="3690">
                  <c:v>9.2898381551106013</c:v>
                </c:pt>
                <c:pt idx="3691">
                  <c:v>7.7566452026367188</c:v>
                </c:pt>
                <c:pt idx="3692">
                  <c:v>7.1426350275675059</c:v>
                </c:pt>
                <c:pt idx="3693">
                  <c:v>7.8908541997274115</c:v>
                </c:pt>
                <c:pt idx="3694">
                  <c:v>8.3135436375936287</c:v>
                </c:pt>
                <c:pt idx="3695">
                  <c:v>9.5218029022216779</c:v>
                </c:pt>
                <c:pt idx="3696">
                  <c:v>10.430419603983641</c:v>
                </c:pt>
                <c:pt idx="3697">
                  <c:v>9.6815916697184985</c:v>
                </c:pt>
                <c:pt idx="3698">
                  <c:v>8.7310578028360588</c:v>
                </c:pt>
                <c:pt idx="3699">
                  <c:v>9.2231136957803983</c:v>
                </c:pt>
                <c:pt idx="3700">
                  <c:v>9.4573389689128327</c:v>
                </c:pt>
                <c:pt idx="3701">
                  <c:v>9.9848016103109103</c:v>
                </c:pt>
                <c:pt idx="3702">
                  <c:v>10.448357899983762</c:v>
                </c:pt>
                <c:pt idx="3703">
                  <c:v>9.2525021235147733</c:v>
                </c:pt>
                <c:pt idx="3704">
                  <c:v>8.5292151769002658</c:v>
                </c:pt>
                <c:pt idx="3705">
                  <c:v>9.0979146957397461</c:v>
                </c:pt>
                <c:pt idx="3706">
                  <c:v>8.828404426574707</c:v>
                </c:pt>
                <c:pt idx="3707">
                  <c:v>8.1283095677694028</c:v>
                </c:pt>
                <c:pt idx="3708">
                  <c:v>7.4199924468994141</c:v>
                </c:pt>
                <c:pt idx="3709">
                  <c:v>8.1837596893310529</c:v>
                </c:pt>
                <c:pt idx="3710">
                  <c:v>9.4961706797281522</c:v>
                </c:pt>
                <c:pt idx="3711">
                  <c:v>8.8425076802571994</c:v>
                </c:pt>
                <c:pt idx="3712">
                  <c:v>8.7112604777018952</c:v>
                </c:pt>
                <c:pt idx="3713">
                  <c:v>8.2064402898153048</c:v>
                </c:pt>
                <c:pt idx="3714">
                  <c:v>39.300484021504744</c:v>
                </c:pt>
                <c:pt idx="3715">
                  <c:v>159.68980852762866</c:v>
                </c:pt>
                <c:pt idx="3716">
                  <c:v>197.62353674570716</c:v>
                </c:pt>
                <c:pt idx="3717">
                  <c:v>135.89820194244396</c:v>
                </c:pt>
                <c:pt idx="3718">
                  <c:v>79.470574061075922</c:v>
                </c:pt>
                <c:pt idx="3719">
                  <c:v>47.347771962483755</c:v>
                </c:pt>
                <c:pt idx="3720">
                  <c:v>31.888651847839341</c:v>
                </c:pt>
                <c:pt idx="3721">
                  <c:v>24.813024838765493</c:v>
                </c:pt>
                <c:pt idx="3722">
                  <c:v>21.329513867696051</c:v>
                </c:pt>
                <c:pt idx="3723">
                  <c:v>19.299601872762075</c:v>
                </c:pt>
                <c:pt idx="3724">
                  <c:v>18.887086550394656</c:v>
                </c:pt>
                <c:pt idx="3725">
                  <c:v>20.131884574890144</c:v>
                </c:pt>
                <c:pt idx="3726">
                  <c:v>21.990740458170524</c:v>
                </c:pt>
                <c:pt idx="3727">
                  <c:v>21.885997136433836</c:v>
                </c:pt>
                <c:pt idx="3728">
                  <c:v>21.120404243469224</c:v>
                </c:pt>
                <c:pt idx="3729">
                  <c:v>20.860212643941267</c:v>
                </c:pt>
                <c:pt idx="3730">
                  <c:v>19.640902519226074</c:v>
                </c:pt>
                <c:pt idx="3731">
                  <c:v>21.077472686767571</c:v>
                </c:pt>
                <c:pt idx="3732">
                  <c:v>19.98157850901282</c:v>
                </c:pt>
                <c:pt idx="3733">
                  <c:v>17.85797087351478</c:v>
                </c:pt>
                <c:pt idx="3734">
                  <c:v>16.663533846537216</c:v>
                </c:pt>
                <c:pt idx="3735">
                  <c:v>17.38707510630298</c:v>
                </c:pt>
                <c:pt idx="3736">
                  <c:v>17.81851609547936</c:v>
                </c:pt>
                <c:pt idx="3737">
                  <c:v>17.529225985209109</c:v>
                </c:pt>
                <c:pt idx="3738">
                  <c:v>17.200565020243292</c:v>
                </c:pt>
                <c:pt idx="3739">
                  <c:v>17.532455126444475</c:v>
                </c:pt>
                <c:pt idx="3740">
                  <c:v>17.907186508178704</c:v>
                </c:pt>
                <c:pt idx="3741">
                  <c:v>16.107903480529785</c:v>
                </c:pt>
                <c:pt idx="3742">
                  <c:v>15.04795932769775</c:v>
                </c:pt>
                <c:pt idx="3743">
                  <c:v>15.88562742869067</c:v>
                </c:pt>
                <c:pt idx="3744">
                  <c:v>17.911172231038449</c:v>
                </c:pt>
                <c:pt idx="3745">
                  <c:v>17.732659022013429</c:v>
                </c:pt>
                <c:pt idx="3746">
                  <c:v>14.419195493062375</c:v>
                </c:pt>
                <c:pt idx="3747">
                  <c:v>11.126114527384402</c:v>
                </c:pt>
                <c:pt idx="3748">
                  <c:v>10.023965835571289</c:v>
                </c:pt>
                <c:pt idx="3749">
                  <c:v>9.8331766128540057</c:v>
                </c:pt>
                <c:pt idx="3750">
                  <c:v>9.732775052388547</c:v>
                </c:pt>
                <c:pt idx="3751">
                  <c:v>9.4869642257690483</c:v>
                </c:pt>
                <c:pt idx="3752">
                  <c:v>9.7570619583129883</c:v>
                </c:pt>
                <c:pt idx="3753">
                  <c:v>9.7248099644979185</c:v>
                </c:pt>
                <c:pt idx="3754">
                  <c:v>9.6036984125772733</c:v>
                </c:pt>
                <c:pt idx="3755">
                  <c:v>6.5181436538696307</c:v>
                </c:pt>
                <c:pt idx="3756">
                  <c:v>6.5932725270588435</c:v>
                </c:pt>
                <c:pt idx="3757">
                  <c:v>6.6109056472778285</c:v>
                </c:pt>
                <c:pt idx="3758">
                  <c:v>5.9054253896077853</c:v>
                </c:pt>
                <c:pt idx="3759">
                  <c:v>5.7514158884683866</c:v>
                </c:pt>
                <c:pt idx="3760">
                  <c:v>6.0070861180623751</c:v>
                </c:pt>
                <c:pt idx="3761">
                  <c:v>6.3505411148071307</c:v>
                </c:pt>
                <c:pt idx="3762">
                  <c:v>6.5504070917764903</c:v>
                </c:pt>
                <c:pt idx="3763">
                  <c:v>6.6701145172119096</c:v>
                </c:pt>
                <c:pt idx="3764">
                  <c:v>7.3225189844766865</c:v>
                </c:pt>
                <c:pt idx="3765">
                  <c:v>7.5929851531982386</c:v>
                </c:pt>
                <c:pt idx="3766">
                  <c:v>7.3101046880085487</c:v>
                </c:pt>
                <c:pt idx="3767">
                  <c:v>7.1523567835490685</c:v>
                </c:pt>
                <c:pt idx="3768">
                  <c:v>7.0806248982747784</c:v>
                </c:pt>
                <c:pt idx="3769">
                  <c:v>7.1114212671915293</c:v>
                </c:pt>
                <c:pt idx="3770">
                  <c:v>7.1395998001098633</c:v>
                </c:pt>
                <c:pt idx="3771">
                  <c:v>7.7385050455728805</c:v>
                </c:pt>
                <c:pt idx="3772">
                  <c:v>6.4190842310587168</c:v>
                </c:pt>
                <c:pt idx="3773">
                  <c:v>21.759255409240733</c:v>
                </c:pt>
                <c:pt idx="3774">
                  <c:v>61.61248779296875</c:v>
                </c:pt>
                <c:pt idx="3775">
                  <c:v>85.116723696390764</c:v>
                </c:pt>
                <c:pt idx="3776">
                  <c:v>49.086326281229603</c:v>
                </c:pt>
                <c:pt idx="3777">
                  <c:v>-50.324637095133518</c:v>
                </c:pt>
                <c:pt idx="3778">
                  <c:v>-105.29716777801519</c:v>
                </c:pt>
                <c:pt idx="3779">
                  <c:v>-107.46142419179287</c:v>
                </c:pt>
                <c:pt idx="3780">
                  <c:v>-83.010634104410769</c:v>
                </c:pt>
                <c:pt idx="3781">
                  <c:v>-56.16310977935791</c:v>
                </c:pt>
                <c:pt idx="3782">
                  <c:v>-41.1058009465536</c:v>
                </c:pt>
                <c:pt idx="3783">
                  <c:v>-33.736905733744265</c:v>
                </c:pt>
                <c:pt idx="3784">
                  <c:v>-28.950401306152337</c:v>
                </c:pt>
                <c:pt idx="3785">
                  <c:v>-27.456132888793924</c:v>
                </c:pt>
                <c:pt idx="3786">
                  <c:v>-24.235567728678348</c:v>
                </c:pt>
                <c:pt idx="3787">
                  <c:v>-17.338959376017215</c:v>
                </c:pt>
                <c:pt idx="3788">
                  <c:v>-11.76411088307702</c:v>
                </c:pt>
                <c:pt idx="3789">
                  <c:v>-7.3458741505941125</c:v>
                </c:pt>
                <c:pt idx="3790">
                  <c:v>0.99965508778882395</c:v>
                </c:pt>
                <c:pt idx="3791">
                  <c:v>8.7976226806640589</c:v>
                </c:pt>
                <c:pt idx="3792">
                  <c:v>11.13609727223718</c:v>
                </c:pt>
                <c:pt idx="3793">
                  <c:v>10.634071985880489</c:v>
                </c:pt>
                <c:pt idx="3794">
                  <c:v>8.1271651585897189</c:v>
                </c:pt>
                <c:pt idx="3795">
                  <c:v>6.2075780232747784</c:v>
                </c:pt>
                <c:pt idx="3796">
                  <c:v>6.2823384602864945</c:v>
                </c:pt>
                <c:pt idx="3797">
                  <c:v>8.3168525695800817</c:v>
                </c:pt>
                <c:pt idx="3798">
                  <c:v>10.872996330261238</c:v>
                </c:pt>
                <c:pt idx="3799">
                  <c:v>13.633542378743417</c:v>
                </c:pt>
                <c:pt idx="3800">
                  <c:v>15.864641507466562</c:v>
                </c:pt>
                <c:pt idx="3801">
                  <c:v>16.800384521484375</c:v>
                </c:pt>
                <c:pt idx="3802">
                  <c:v>17.680250167846694</c:v>
                </c:pt>
                <c:pt idx="3803">
                  <c:v>18.713049570719349</c:v>
                </c:pt>
                <c:pt idx="3804">
                  <c:v>19.684586207071895</c:v>
                </c:pt>
                <c:pt idx="3805">
                  <c:v>20.415012041727763</c:v>
                </c:pt>
                <c:pt idx="3806">
                  <c:v>21.5401964187622</c:v>
                </c:pt>
                <c:pt idx="3807">
                  <c:v>22.166192054748532</c:v>
                </c:pt>
                <c:pt idx="3808">
                  <c:v>21.604414939880371</c:v>
                </c:pt>
                <c:pt idx="3809">
                  <c:v>20.928667386372911</c:v>
                </c:pt>
                <c:pt idx="3810">
                  <c:v>21.126158396402964</c:v>
                </c:pt>
                <c:pt idx="3811">
                  <c:v>21.11770089467359</c:v>
                </c:pt>
                <c:pt idx="3812">
                  <c:v>20.704385439554819</c:v>
                </c:pt>
                <c:pt idx="3813">
                  <c:v>21.799245198567629</c:v>
                </c:pt>
                <c:pt idx="3814">
                  <c:v>21.454753557841059</c:v>
                </c:pt>
                <c:pt idx="3815">
                  <c:v>21.135589281718012</c:v>
                </c:pt>
                <c:pt idx="3816">
                  <c:v>20.301224390665652</c:v>
                </c:pt>
                <c:pt idx="3817">
                  <c:v>19.491069157918218</c:v>
                </c:pt>
                <c:pt idx="3818">
                  <c:v>17.951027552286746</c:v>
                </c:pt>
                <c:pt idx="3819">
                  <c:v>16.422041575113877</c:v>
                </c:pt>
                <c:pt idx="3820">
                  <c:v>14.930215517679926</c:v>
                </c:pt>
                <c:pt idx="3821">
                  <c:v>13.621579170227051</c:v>
                </c:pt>
                <c:pt idx="3822">
                  <c:v>12.733071645100948</c:v>
                </c:pt>
                <c:pt idx="3823">
                  <c:v>12.005477905273439</c:v>
                </c:pt>
                <c:pt idx="3824">
                  <c:v>11.347601572672488</c:v>
                </c:pt>
                <c:pt idx="3825">
                  <c:v>11.111200332641602</c:v>
                </c:pt>
                <c:pt idx="3826">
                  <c:v>11.047755877176883</c:v>
                </c:pt>
                <c:pt idx="3827">
                  <c:v>11.220005035400392</c:v>
                </c:pt>
                <c:pt idx="3828">
                  <c:v>11.611909866333008</c:v>
                </c:pt>
                <c:pt idx="3829">
                  <c:v>11.654662450154547</c:v>
                </c:pt>
                <c:pt idx="3830">
                  <c:v>11.978652954101564</c:v>
                </c:pt>
                <c:pt idx="3831">
                  <c:v>11.421034495035883</c:v>
                </c:pt>
                <c:pt idx="3832">
                  <c:v>10.312027613322021</c:v>
                </c:pt>
                <c:pt idx="3833">
                  <c:v>9.2358846664428711</c:v>
                </c:pt>
                <c:pt idx="3834">
                  <c:v>8.8147096633911133</c:v>
                </c:pt>
                <c:pt idx="3835">
                  <c:v>11.094313939412469</c:v>
                </c:pt>
                <c:pt idx="3836">
                  <c:v>13.42526817321777</c:v>
                </c:pt>
                <c:pt idx="3837">
                  <c:v>13.226836204528812</c:v>
                </c:pt>
                <c:pt idx="3838">
                  <c:v>12.801860173543332</c:v>
                </c:pt>
                <c:pt idx="3839">
                  <c:v>13.236189842224121</c:v>
                </c:pt>
                <c:pt idx="3840">
                  <c:v>13.760493596394896</c:v>
                </c:pt>
                <c:pt idx="3841">
                  <c:v>14.2600463231405</c:v>
                </c:pt>
                <c:pt idx="3842">
                  <c:v>14.860939661661751</c:v>
                </c:pt>
                <c:pt idx="3843">
                  <c:v>14.461780548095707</c:v>
                </c:pt>
                <c:pt idx="3844">
                  <c:v>12.067038218180306</c:v>
                </c:pt>
                <c:pt idx="3845">
                  <c:v>8.3126548131307381</c:v>
                </c:pt>
                <c:pt idx="3846">
                  <c:v>7.3478183746337873</c:v>
                </c:pt>
                <c:pt idx="3847">
                  <c:v>10.153752009073855</c:v>
                </c:pt>
                <c:pt idx="3848">
                  <c:v>11.493784586588507</c:v>
                </c:pt>
                <c:pt idx="3849">
                  <c:v>8.8043508529663121</c:v>
                </c:pt>
                <c:pt idx="3850">
                  <c:v>5.483274141947506</c:v>
                </c:pt>
                <c:pt idx="3851">
                  <c:v>1.5945927302042264</c:v>
                </c:pt>
                <c:pt idx="3852">
                  <c:v>-2.4033400217691678</c:v>
                </c:pt>
                <c:pt idx="3853">
                  <c:v>-5.0905227661132795</c:v>
                </c:pt>
                <c:pt idx="3854">
                  <c:v>-6.4498141606649142</c:v>
                </c:pt>
                <c:pt idx="3855">
                  <c:v>-7.2093833287557354</c:v>
                </c:pt>
                <c:pt idx="3856">
                  <c:v>-7.6863883336384315</c:v>
                </c:pt>
                <c:pt idx="3857">
                  <c:v>-7.9068520863851308</c:v>
                </c:pt>
                <c:pt idx="3858">
                  <c:v>-6.2140986124674082</c:v>
                </c:pt>
                <c:pt idx="3859">
                  <c:v>-3.1423794428508245</c:v>
                </c:pt>
                <c:pt idx="3860">
                  <c:v>0.97246233622229261</c:v>
                </c:pt>
                <c:pt idx="3861">
                  <c:v>6.0255934397379161</c:v>
                </c:pt>
                <c:pt idx="3862">
                  <c:v>8.8964776992797887</c:v>
                </c:pt>
                <c:pt idx="3863">
                  <c:v>9.8859306971231753</c:v>
                </c:pt>
                <c:pt idx="3864">
                  <c:v>11.410231272379519</c:v>
                </c:pt>
                <c:pt idx="3865">
                  <c:v>11.909016609191896</c:v>
                </c:pt>
                <c:pt idx="3866">
                  <c:v>11.982948939005617</c:v>
                </c:pt>
                <c:pt idx="3867">
                  <c:v>11.480270385742188</c:v>
                </c:pt>
                <c:pt idx="3868">
                  <c:v>11.025153795878055</c:v>
                </c:pt>
                <c:pt idx="3869">
                  <c:v>10.681796709696414</c:v>
                </c:pt>
                <c:pt idx="3870">
                  <c:v>10.439926783243774</c:v>
                </c:pt>
                <c:pt idx="3871">
                  <c:v>10.081404368082648</c:v>
                </c:pt>
                <c:pt idx="3872">
                  <c:v>9.5195881525676249</c:v>
                </c:pt>
                <c:pt idx="3873">
                  <c:v>9.2728300094604528</c:v>
                </c:pt>
                <c:pt idx="3874">
                  <c:v>9.7187728881835902</c:v>
                </c:pt>
                <c:pt idx="3875">
                  <c:v>13.082980473836304</c:v>
                </c:pt>
                <c:pt idx="3876">
                  <c:v>19.33490149180092</c:v>
                </c:pt>
                <c:pt idx="3877">
                  <c:v>27.446752866109236</c:v>
                </c:pt>
                <c:pt idx="3878">
                  <c:v>25.87937005360925</c:v>
                </c:pt>
                <c:pt idx="3879">
                  <c:v>17.419703483581536</c:v>
                </c:pt>
                <c:pt idx="3880">
                  <c:v>-16.376448949178091</c:v>
                </c:pt>
                <c:pt idx="3881">
                  <c:v>-44.232838948567654</c:v>
                </c:pt>
                <c:pt idx="3882">
                  <c:v>-48.399169603983623</c:v>
                </c:pt>
                <c:pt idx="3883">
                  <c:v>-43.884708086649518</c:v>
                </c:pt>
                <c:pt idx="3884">
                  <c:v>-36.793604850769043</c:v>
                </c:pt>
                <c:pt idx="3885">
                  <c:v>-28.387721061706543</c:v>
                </c:pt>
                <c:pt idx="3886">
                  <c:v>-24.254140853881829</c:v>
                </c:pt>
                <c:pt idx="3887">
                  <c:v>-22.463013013203856</c:v>
                </c:pt>
                <c:pt idx="3888">
                  <c:v>-21.635382970174184</c:v>
                </c:pt>
                <c:pt idx="3889">
                  <c:v>-17.834635734558105</c:v>
                </c:pt>
                <c:pt idx="3890">
                  <c:v>-13.585669517517097</c:v>
                </c:pt>
                <c:pt idx="3891">
                  <c:v>-10.032492637634281</c:v>
                </c:pt>
                <c:pt idx="3892">
                  <c:v>-8.131262143452993</c:v>
                </c:pt>
                <c:pt idx="3893">
                  <c:v>-8.3466765085856913</c:v>
                </c:pt>
                <c:pt idx="3894">
                  <c:v>-8.6012522379556948</c:v>
                </c:pt>
                <c:pt idx="3895">
                  <c:v>-6.3234440485636005</c:v>
                </c:pt>
                <c:pt idx="3896">
                  <c:v>-4.8756586710611618</c:v>
                </c:pt>
                <c:pt idx="3897">
                  <c:v>-6.6920973459880315</c:v>
                </c:pt>
                <c:pt idx="3898">
                  <c:v>-29.30483786265064</c:v>
                </c:pt>
                <c:pt idx="3899">
                  <c:v>-38.217839241027832</c:v>
                </c:pt>
                <c:pt idx="3900">
                  <c:v>-35.635214169820188</c:v>
                </c:pt>
                <c:pt idx="3901">
                  <c:v>-24.149180412292495</c:v>
                </c:pt>
                <c:pt idx="3902">
                  <c:v>-13.265006383260129</c:v>
                </c:pt>
                <c:pt idx="3903">
                  <c:v>-9.1148331960042697</c:v>
                </c:pt>
                <c:pt idx="3904">
                  <c:v>-7.6710996627807635</c:v>
                </c:pt>
                <c:pt idx="3905">
                  <c:v>-7.5317888259887704</c:v>
                </c:pt>
                <c:pt idx="3906">
                  <c:v>-8.1190067927042264</c:v>
                </c:pt>
                <c:pt idx="3907">
                  <c:v>-7.7014821370443105</c:v>
                </c:pt>
                <c:pt idx="3908">
                  <c:v>-7.4790627161661432</c:v>
                </c:pt>
                <c:pt idx="3909">
                  <c:v>5.4096539815304857E-2</c:v>
                </c:pt>
                <c:pt idx="3910">
                  <c:v>17.66846625010168</c:v>
                </c:pt>
                <c:pt idx="3911">
                  <c:v>22.501934687296526</c:v>
                </c:pt>
                <c:pt idx="3912">
                  <c:v>25.973504066467282</c:v>
                </c:pt>
                <c:pt idx="3913">
                  <c:v>30.763939221700063</c:v>
                </c:pt>
                <c:pt idx="3914">
                  <c:v>36.330924034118645</c:v>
                </c:pt>
                <c:pt idx="3915">
                  <c:v>45.725024859110476</c:v>
                </c:pt>
                <c:pt idx="3916">
                  <c:v>67.815438906351645</c:v>
                </c:pt>
                <c:pt idx="3917">
                  <c:v>109.21712017059326</c:v>
                </c:pt>
                <c:pt idx="3918">
                  <c:v>159.44679323832182</c:v>
                </c:pt>
                <c:pt idx="3919">
                  <c:v>192.13340059916175</c:v>
                </c:pt>
                <c:pt idx="3920">
                  <c:v>211.11949030558262</c:v>
                </c:pt>
                <c:pt idx="3921">
                  <c:v>221.91688346862793</c:v>
                </c:pt>
                <c:pt idx="3922">
                  <c:v>226.32614008585614</c:v>
                </c:pt>
                <c:pt idx="3923">
                  <c:v>228.74159113566083</c:v>
                </c:pt>
                <c:pt idx="3924">
                  <c:v>230.02057965596521</c:v>
                </c:pt>
                <c:pt idx="3925">
                  <c:v>231.80961163838703</c:v>
                </c:pt>
                <c:pt idx="3926">
                  <c:v>232.51496473948146</c:v>
                </c:pt>
                <c:pt idx="3927">
                  <c:v>227.86699867248544</c:v>
                </c:pt>
                <c:pt idx="3928">
                  <c:v>198.43317413330072</c:v>
                </c:pt>
                <c:pt idx="3929">
                  <c:v>142.70594056447339</c:v>
                </c:pt>
                <c:pt idx="3930">
                  <c:v>95.687097231547</c:v>
                </c:pt>
                <c:pt idx="3931">
                  <c:v>69.336794217427567</c:v>
                </c:pt>
                <c:pt idx="3932">
                  <c:v>53.454018592834458</c:v>
                </c:pt>
                <c:pt idx="3933">
                  <c:v>44.023205757141106</c:v>
                </c:pt>
                <c:pt idx="3934">
                  <c:v>37.000853856404646</c:v>
                </c:pt>
                <c:pt idx="3935">
                  <c:v>32.186354001363142</c:v>
                </c:pt>
                <c:pt idx="3936">
                  <c:v>21.611632347106926</c:v>
                </c:pt>
                <c:pt idx="3937">
                  <c:v>12.494530042012457</c:v>
                </c:pt>
                <c:pt idx="3938">
                  <c:v>6.8736184438070058</c:v>
                </c:pt>
                <c:pt idx="3939">
                  <c:v>1.808846155802371</c:v>
                </c:pt>
                <c:pt idx="3940">
                  <c:v>-0.6218385696411135</c:v>
                </c:pt>
                <c:pt idx="3941">
                  <c:v>-1.7835073471069336</c:v>
                </c:pt>
                <c:pt idx="3942">
                  <c:v>-1.9100271860759221</c:v>
                </c:pt>
                <c:pt idx="3943">
                  <c:v>-1.0749104817708717</c:v>
                </c:pt>
                <c:pt idx="3944">
                  <c:v>-0.23636023203528117</c:v>
                </c:pt>
                <c:pt idx="3945">
                  <c:v>-0.5279372533161677</c:v>
                </c:pt>
                <c:pt idx="3946">
                  <c:v>-1.2445440292358401</c:v>
                </c:pt>
                <c:pt idx="3947">
                  <c:v>-2.1868826548258076</c:v>
                </c:pt>
                <c:pt idx="3948">
                  <c:v>-3.3701009750366202</c:v>
                </c:pt>
                <c:pt idx="3949">
                  <c:v>-4.4941059748332455</c:v>
                </c:pt>
                <c:pt idx="3950">
                  <c:v>-5.5767854054769277</c:v>
                </c:pt>
                <c:pt idx="3951">
                  <c:v>-6.1085230509439725</c:v>
                </c:pt>
                <c:pt idx="3952">
                  <c:v>-5.6700166066487991</c:v>
                </c:pt>
                <c:pt idx="3953">
                  <c:v>-4.6604038874307872</c:v>
                </c:pt>
                <c:pt idx="3954">
                  <c:v>-2.523395538330079</c:v>
                </c:pt>
                <c:pt idx="3955">
                  <c:v>0.8528814315795904</c:v>
                </c:pt>
                <c:pt idx="3956">
                  <c:v>2.0283358891805392</c:v>
                </c:pt>
                <c:pt idx="3957">
                  <c:v>-11.795268058776852</c:v>
                </c:pt>
                <c:pt idx="3958">
                  <c:v>0.37351894378662132</c:v>
                </c:pt>
                <c:pt idx="3959">
                  <c:v>1.2077802022297415</c:v>
                </c:pt>
                <c:pt idx="3960">
                  <c:v>0.69367980957031283</c:v>
                </c:pt>
                <c:pt idx="3961">
                  <c:v>1.1597601572672143</c:v>
                </c:pt>
                <c:pt idx="3962">
                  <c:v>1.3580929438272737</c:v>
                </c:pt>
                <c:pt idx="3963">
                  <c:v>2.1505978902180232</c:v>
                </c:pt>
                <c:pt idx="3964">
                  <c:v>2.851696332295659</c:v>
                </c:pt>
                <c:pt idx="3965">
                  <c:v>3.5687987009683875</c:v>
                </c:pt>
                <c:pt idx="3966">
                  <c:v>2.5099064509073523</c:v>
                </c:pt>
                <c:pt idx="3967">
                  <c:v>3.7725458145141588</c:v>
                </c:pt>
                <c:pt idx="3968">
                  <c:v>4.1823762257894259</c:v>
                </c:pt>
                <c:pt idx="3969">
                  <c:v>2.9145727157592773</c:v>
                </c:pt>
                <c:pt idx="3970">
                  <c:v>9.4598442713420425</c:v>
                </c:pt>
                <c:pt idx="3971">
                  <c:v>2.6597007115681208</c:v>
                </c:pt>
                <c:pt idx="3972">
                  <c:v>-5.8883632024129628</c:v>
                </c:pt>
                <c:pt idx="3973">
                  <c:v>-1.6130679448446021</c:v>
                </c:pt>
                <c:pt idx="3974">
                  <c:v>-6.5240615208944055</c:v>
                </c:pt>
                <c:pt idx="3975">
                  <c:v>-2.4043083190917969</c:v>
                </c:pt>
                <c:pt idx="3976">
                  <c:v>-3.4389289220174541</c:v>
                </c:pt>
                <c:pt idx="3977">
                  <c:v>-3.4160919189453134</c:v>
                </c:pt>
                <c:pt idx="3978">
                  <c:v>-3.7729358673095712</c:v>
                </c:pt>
                <c:pt idx="3979">
                  <c:v>-4.9402681986490533</c:v>
                </c:pt>
                <c:pt idx="3980">
                  <c:v>-2.2562589645385729</c:v>
                </c:pt>
                <c:pt idx="3981">
                  <c:v>-2.9170697530111047</c:v>
                </c:pt>
                <c:pt idx="3982">
                  <c:v>-0.94291241963708239</c:v>
                </c:pt>
                <c:pt idx="3983">
                  <c:v>5.7036533355712908</c:v>
                </c:pt>
                <c:pt idx="3984">
                  <c:v>2.4257535934448229</c:v>
                </c:pt>
                <c:pt idx="3985">
                  <c:v>3.7743918100992468</c:v>
                </c:pt>
                <c:pt idx="3986">
                  <c:v>28.530958175659194</c:v>
                </c:pt>
                <c:pt idx="3987">
                  <c:v>9.5627034505208712</c:v>
                </c:pt>
                <c:pt idx="3988">
                  <c:v>-8.8932034174600858</c:v>
                </c:pt>
                <c:pt idx="3989">
                  <c:v>6.9567855199177284</c:v>
                </c:pt>
                <c:pt idx="3990">
                  <c:v>11.13696225484205</c:v>
                </c:pt>
                <c:pt idx="3991">
                  <c:v>12.376296997070318</c:v>
                </c:pt>
                <c:pt idx="3992">
                  <c:v>15.769387880961062</c:v>
                </c:pt>
                <c:pt idx="3993">
                  <c:v>13.659922917683847</c:v>
                </c:pt>
                <c:pt idx="3994">
                  <c:v>14.562849044799806</c:v>
                </c:pt>
                <c:pt idx="3995">
                  <c:v>19.898981730143188</c:v>
                </c:pt>
                <c:pt idx="3996">
                  <c:v>23.405174891153923</c:v>
                </c:pt>
                <c:pt idx="3997">
                  <c:v>18.130094846089605</c:v>
                </c:pt>
                <c:pt idx="3998">
                  <c:v>15.550051689147953</c:v>
                </c:pt>
                <c:pt idx="3999">
                  <c:v>18.913287798563594</c:v>
                </c:pt>
                <c:pt idx="4000">
                  <c:v>19.528256416320794</c:v>
                </c:pt>
                <c:pt idx="4001">
                  <c:v>15.424518585205078</c:v>
                </c:pt>
                <c:pt idx="4002">
                  <c:v>27.254885037740117</c:v>
                </c:pt>
                <c:pt idx="4003">
                  <c:v>36.938977559407569</c:v>
                </c:pt>
                <c:pt idx="4004">
                  <c:v>29.26509698232006</c:v>
                </c:pt>
                <c:pt idx="4005">
                  <c:v>25.827790896097888</c:v>
                </c:pt>
                <c:pt idx="4006">
                  <c:v>28.725023269653313</c:v>
                </c:pt>
                <c:pt idx="4007">
                  <c:v>28.166302998860594</c:v>
                </c:pt>
                <c:pt idx="4008">
                  <c:v>29.865736643473369</c:v>
                </c:pt>
                <c:pt idx="4009">
                  <c:v>29.990986506144282</c:v>
                </c:pt>
                <c:pt idx="4010">
                  <c:v>28.459650357564207</c:v>
                </c:pt>
                <c:pt idx="4011">
                  <c:v>25.588714281717881</c:v>
                </c:pt>
                <c:pt idx="4012">
                  <c:v>23.272110621134402</c:v>
                </c:pt>
                <c:pt idx="4013">
                  <c:v>18.950781186421629</c:v>
                </c:pt>
                <c:pt idx="4014">
                  <c:v>26.682564735412598</c:v>
                </c:pt>
                <c:pt idx="4015">
                  <c:v>35.561771392822266</c:v>
                </c:pt>
                <c:pt idx="4016">
                  <c:v>28.503293037414551</c:v>
                </c:pt>
                <c:pt idx="4017">
                  <c:v>17.688176472981798</c:v>
                </c:pt>
                <c:pt idx="4018">
                  <c:v>13.743665377298953</c:v>
                </c:pt>
                <c:pt idx="4019">
                  <c:v>84.876622835795018</c:v>
                </c:pt>
                <c:pt idx="4020">
                  <c:v>70.608408610025947</c:v>
                </c:pt>
                <c:pt idx="4021">
                  <c:v>50.55958747863766</c:v>
                </c:pt>
                <c:pt idx="4022">
                  <c:v>24.447164853413824</c:v>
                </c:pt>
                <c:pt idx="4023">
                  <c:v>32.723188082377206</c:v>
                </c:pt>
                <c:pt idx="4024">
                  <c:v>41.854570706685294</c:v>
                </c:pt>
                <c:pt idx="4025">
                  <c:v>40.417424837748143</c:v>
                </c:pt>
                <c:pt idx="4026">
                  <c:v>61.82352352142334</c:v>
                </c:pt>
                <c:pt idx="4027">
                  <c:v>83.519939104715945</c:v>
                </c:pt>
                <c:pt idx="4028">
                  <c:v>64.388465881347685</c:v>
                </c:pt>
                <c:pt idx="4029">
                  <c:v>28.184384028116831</c:v>
                </c:pt>
                <c:pt idx="4030">
                  <c:v>4.7268466949462891</c:v>
                </c:pt>
                <c:pt idx="4031">
                  <c:v>11.220184644063352</c:v>
                </c:pt>
                <c:pt idx="4032">
                  <c:v>1.2031580607095975</c:v>
                </c:pt>
                <c:pt idx="4033">
                  <c:v>1.861252148946051</c:v>
                </c:pt>
                <c:pt idx="4034">
                  <c:v>11.922701835632324</c:v>
                </c:pt>
                <c:pt idx="4035">
                  <c:v>13.2807458241781</c:v>
                </c:pt>
                <c:pt idx="4036">
                  <c:v>16.2357530593872</c:v>
                </c:pt>
                <c:pt idx="4037">
                  <c:v>27.181750615437863</c:v>
                </c:pt>
                <c:pt idx="4038">
                  <c:v>44.687964757283531</c:v>
                </c:pt>
                <c:pt idx="4039">
                  <c:v>54.06950632731116</c:v>
                </c:pt>
                <c:pt idx="4040">
                  <c:v>55.930446624755859</c:v>
                </c:pt>
                <c:pt idx="4041">
                  <c:v>56.897537231445305</c:v>
                </c:pt>
                <c:pt idx="4042">
                  <c:v>38.228859583536753</c:v>
                </c:pt>
                <c:pt idx="4043">
                  <c:v>21.02803548177075</c:v>
                </c:pt>
                <c:pt idx="4044">
                  <c:v>12.479356447855594</c:v>
                </c:pt>
                <c:pt idx="4045">
                  <c:v>0.38272507985436743</c:v>
                </c:pt>
                <c:pt idx="4046">
                  <c:v>97.466615994771388</c:v>
                </c:pt>
                <c:pt idx="4047">
                  <c:v>43.836044947306377</c:v>
                </c:pt>
                <c:pt idx="4048">
                  <c:v>15.430124282836914</c:v>
                </c:pt>
                <c:pt idx="4049">
                  <c:v>8.7440322240194028</c:v>
                </c:pt>
                <c:pt idx="4050">
                  <c:v>12.392395019531254</c:v>
                </c:pt>
                <c:pt idx="4051">
                  <c:v>14.620472590128546</c:v>
                </c:pt>
                <c:pt idx="4052">
                  <c:v>13.534100532531738</c:v>
                </c:pt>
                <c:pt idx="4053">
                  <c:v>11.214311281840075</c:v>
                </c:pt>
                <c:pt idx="4054">
                  <c:v>10.067669550577875</c:v>
                </c:pt>
                <c:pt idx="4055">
                  <c:v>11.276991208394294</c:v>
                </c:pt>
                <c:pt idx="4056">
                  <c:v>13.327335039774654</c:v>
                </c:pt>
                <c:pt idx="4057">
                  <c:v>13.617510159810418</c:v>
                </c:pt>
                <c:pt idx="4058">
                  <c:v>12.391094207763675</c:v>
                </c:pt>
                <c:pt idx="4059">
                  <c:v>10.89502175649011</c:v>
                </c:pt>
                <c:pt idx="4060">
                  <c:v>8.8485069274902344</c:v>
                </c:pt>
                <c:pt idx="4061">
                  <c:v>8.8807315826416051</c:v>
                </c:pt>
                <c:pt idx="4062">
                  <c:v>10.856930414835695</c:v>
                </c:pt>
                <c:pt idx="4063">
                  <c:v>14.194331804911258</c:v>
                </c:pt>
                <c:pt idx="4064">
                  <c:v>12.00476137797045</c:v>
                </c:pt>
                <c:pt idx="4065">
                  <c:v>9.4851802190145271</c:v>
                </c:pt>
                <c:pt idx="4066">
                  <c:v>9.2329276402791667</c:v>
                </c:pt>
                <c:pt idx="4067">
                  <c:v>10.037967681884762</c:v>
                </c:pt>
                <c:pt idx="4068">
                  <c:v>10.084726651509646</c:v>
                </c:pt>
                <c:pt idx="4069">
                  <c:v>10.70340506235766</c:v>
                </c:pt>
                <c:pt idx="4070">
                  <c:v>10.5474179585774</c:v>
                </c:pt>
                <c:pt idx="4071">
                  <c:v>10.447320620218985</c:v>
                </c:pt>
                <c:pt idx="4072">
                  <c:v>10.047771453857417</c:v>
                </c:pt>
                <c:pt idx="4073">
                  <c:v>9.5366884867350983</c:v>
                </c:pt>
                <c:pt idx="4074">
                  <c:v>8.5243717829385943</c:v>
                </c:pt>
                <c:pt idx="4075">
                  <c:v>9.8834788004556948</c:v>
                </c:pt>
                <c:pt idx="4076">
                  <c:v>10.906386375427253</c:v>
                </c:pt>
                <c:pt idx="4077">
                  <c:v>15.128194173177118</c:v>
                </c:pt>
                <c:pt idx="4078">
                  <c:v>9.7138074239094259</c:v>
                </c:pt>
                <c:pt idx="4079">
                  <c:v>147.24710861841845</c:v>
                </c:pt>
                <c:pt idx="4080">
                  <c:v>165.32085545857746</c:v>
                </c:pt>
                <c:pt idx="4081">
                  <c:v>62.171471754709899</c:v>
                </c:pt>
                <c:pt idx="4082">
                  <c:v>31.817336241404227</c:v>
                </c:pt>
                <c:pt idx="4083">
                  <c:v>23.796774069468199</c:v>
                </c:pt>
                <c:pt idx="4084">
                  <c:v>19.594478607177727</c:v>
                </c:pt>
                <c:pt idx="4085">
                  <c:v>16.936183134714781</c:v>
                </c:pt>
                <c:pt idx="4086">
                  <c:v>13.718612194061278</c:v>
                </c:pt>
                <c:pt idx="4087">
                  <c:v>11.50324662526447</c:v>
                </c:pt>
                <c:pt idx="4088">
                  <c:v>10.868811289469367</c:v>
                </c:pt>
                <c:pt idx="4089">
                  <c:v>12.421949068705263</c:v>
                </c:pt>
                <c:pt idx="4090">
                  <c:v>13.30271593729657</c:v>
                </c:pt>
                <c:pt idx="4091">
                  <c:v>15.921761830647769</c:v>
                </c:pt>
                <c:pt idx="4092">
                  <c:v>13.995150089263921</c:v>
                </c:pt>
                <c:pt idx="4093">
                  <c:v>13.614735921223996</c:v>
                </c:pt>
                <c:pt idx="4094">
                  <c:v>14.654867966969789</c:v>
                </c:pt>
                <c:pt idx="4095">
                  <c:v>15.639995098114014</c:v>
                </c:pt>
                <c:pt idx="4096">
                  <c:v>14.019392808278386</c:v>
                </c:pt>
                <c:pt idx="4097">
                  <c:v>13.501641591389959</c:v>
                </c:pt>
                <c:pt idx="4098">
                  <c:v>12.77775144577026</c:v>
                </c:pt>
                <c:pt idx="4099">
                  <c:v>12.128742694854735</c:v>
                </c:pt>
                <c:pt idx="4100">
                  <c:v>12.138035933176695</c:v>
                </c:pt>
                <c:pt idx="4101">
                  <c:v>11.863909880320197</c:v>
                </c:pt>
                <c:pt idx="4102">
                  <c:v>11.981495221455873</c:v>
                </c:pt>
                <c:pt idx="4103">
                  <c:v>11.76242176691693</c:v>
                </c:pt>
                <c:pt idx="4104">
                  <c:v>13.818821430206299</c:v>
                </c:pt>
                <c:pt idx="4105">
                  <c:v>14.28145949045819</c:v>
                </c:pt>
                <c:pt idx="4106">
                  <c:v>14.15945974985755</c:v>
                </c:pt>
                <c:pt idx="4107">
                  <c:v>13.384727636973025</c:v>
                </c:pt>
                <c:pt idx="4108">
                  <c:v>12.638898054758723</c:v>
                </c:pt>
                <c:pt idx="4109">
                  <c:v>-24.385326544443771</c:v>
                </c:pt>
                <c:pt idx="4110">
                  <c:v>-29.160391330718987</c:v>
                </c:pt>
                <c:pt idx="4111">
                  <c:v>-5.3755269050598153</c:v>
                </c:pt>
                <c:pt idx="4112">
                  <c:v>3.8211388587951669</c:v>
                </c:pt>
                <c:pt idx="4113">
                  <c:v>5.6400322914123535</c:v>
                </c:pt>
                <c:pt idx="4114">
                  <c:v>5.7994078000386384</c:v>
                </c:pt>
                <c:pt idx="4115">
                  <c:v>5.8334134419758925</c:v>
                </c:pt>
                <c:pt idx="4116">
                  <c:v>6.1947207450866699</c:v>
                </c:pt>
                <c:pt idx="4117">
                  <c:v>7.0865310033162805</c:v>
                </c:pt>
                <c:pt idx="4118">
                  <c:v>7.7326688766479474</c:v>
                </c:pt>
                <c:pt idx="4119">
                  <c:v>8.1586181322733715</c:v>
                </c:pt>
                <c:pt idx="4120">
                  <c:v>8.7332951227823479</c:v>
                </c:pt>
                <c:pt idx="4121">
                  <c:v>6.0904302597045881</c:v>
                </c:pt>
                <c:pt idx="4122">
                  <c:v>9.7690499623616951</c:v>
                </c:pt>
                <c:pt idx="4123">
                  <c:v>9.606396357218447</c:v>
                </c:pt>
                <c:pt idx="4124">
                  <c:v>9.7708659172058105</c:v>
                </c:pt>
                <c:pt idx="4125">
                  <c:v>9.740911801656063</c:v>
                </c:pt>
                <c:pt idx="4126">
                  <c:v>9.6401604016621665</c:v>
                </c:pt>
                <c:pt idx="4127">
                  <c:v>9.9876920382182046</c:v>
                </c:pt>
                <c:pt idx="4128">
                  <c:v>9.4860890706380623</c:v>
                </c:pt>
                <c:pt idx="4129">
                  <c:v>8.9025994936624819</c:v>
                </c:pt>
                <c:pt idx="4130">
                  <c:v>8.6728096008300781</c:v>
                </c:pt>
                <c:pt idx="4131">
                  <c:v>8.6819814046223733</c:v>
                </c:pt>
                <c:pt idx="4132">
                  <c:v>8.2969285647074535</c:v>
                </c:pt>
                <c:pt idx="4133">
                  <c:v>8.7986248334248671</c:v>
                </c:pt>
                <c:pt idx="4134">
                  <c:v>9.2877559661865199</c:v>
                </c:pt>
                <c:pt idx="4135">
                  <c:v>9.3537534077962672</c:v>
                </c:pt>
                <c:pt idx="4136">
                  <c:v>8.9245521227518303</c:v>
                </c:pt>
                <c:pt idx="4137">
                  <c:v>12.745269616444947</c:v>
                </c:pt>
                <c:pt idx="4138">
                  <c:v>22.55686155954999</c:v>
                </c:pt>
                <c:pt idx="4139">
                  <c:v>28.341894467671757</c:v>
                </c:pt>
                <c:pt idx="4140">
                  <c:v>41.793023427327455</c:v>
                </c:pt>
                <c:pt idx="4141">
                  <c:v>54.243139108022049</c:v>
                </c:pt>
                <c:pt idx="4142">
                  <c:v>55.405718008677198</c:v>
                </c:pt>
                <c:pt idx="4143">
                  <c:v>58.326519171396896</c:v>
                </c:pt>
                <c:pt idx="4144">
                  <c:v>59.378358364105189</c:v>
                </c:pt>
                <c:pt idx="4145">
                  <c:v>60.618838628133183</c:v>
                </c:pt>
                <c:pt idx="4146">
                  <c:v>62.132931868235289</c:v>
                </c:pt>
                <c:pt idx="4147">
                  <c:v>65.79418389002484</c:v>
                </c:pt>
                <c:pt idx="4148">
                  <c:v>68.300639152526855</c:v>
                </c:pt>
                <c:pt idx="4149">
                  <c:v>64.223075866699176</c:v>
                </c:pt>
                <c:pt idx="4150">
                  <c:v>61.674092451731354</c:v>
                </c:pt>
                <c:pt idx="4151">
                  <c:v>63.933199246724499</c:v>
                </c:pt>
                <c:pt idx="4152">
                  <c:v>26.266384442647329</c:v>
                </c:pt>
                <c:pt idx="4153">
                  <c:v>3.8921767870584745</c:v>
                </c:pt>
                <c:pt idx="4154">
                  <c:v>-0.28513828913372674</c:v>
                </c:pt>
                <c:pt idx="4155">
                  <c:v>-0.65110127131146123</c:v>
                </c:pt>
                <c:pt idx="4156">
                  <c:v>-0.33535305658978132</c:v>
                </c:pt>
                <c:pt idx="4157">
                  <c:v>-0.73364353179931663</c:v>
                </c:pt>
                <c:pt idx="4158">
                  <c:v>-0.17464796702068952</c:v>
                </c:pt>
                <c:pt idx="4159">
                  <c:v>-0.14525953928631458</c:v>
                </c:pt>
                <c:pt idx="4160">
                  <c:v>-8.7463061014830132E-2</c:v>
                </c:pt>
                <c:pt idx="4161">
                  <c:v>-0.52895863850915281</c:v>
                </c:pt>
                <c:pt idx="4162">
                  <c:v>-0.91020456949871686</c:v>
                </c:pt>
                <c:pt idx="4163">
                  <c:v>-0.65267753601074263</c:v>
                </c:pt>
                <c:pt idx="4164">
                  <c:v>-0.60640112559002568</c:v>
                </c:pt>
                <c:pt idx="4165">
                  <c:v>-0.66880702972412132</c:v>
                </c:pt>
                <c:pt idx="4166">
                  <c:v>-0.36190621058148065</c:v>
                </c:pt>
                <c:pt idx="4167">
                  <c:v>-0.54783328374224949</c:v>
                </c:pt>
                <c:pt idx="4168">
                  <c:v>1.1742744445800781</c:v>
                </c:pt>
                <c:pt idx="4169">
                  <c:v>2.5706378618876347</c:v>
                </c:pt>
                <c:pt idx="4170">
                  <c:v>2.0677642822265643</c:v>
                </c:pt>
                <c:pt idx="4171">
                  <c:v>-40.31109968821206</c:v>
                </c:pt>
                <c:pt idx="4172">
                  <c:v>-57.173566500345828</c:v>
                </c:pt>
                <c:pt idx="4173">
                  <c:v>-45.961957613627064</c:v>
                </c:pt>
                <c:pt idx="4174">
                  <c:v>-19.334789594014531</c:v>
                </c:pt>
                <c:pt idx="4175">
                  <c:v>-6.7675374348957558</c:v>
                </c:pt>
                <c:pt idx="4176">
                  <c:v>-1.6084101994832742</c:v>
                </c:pt>
                <c:pt idx="4177">
                  <c:v>0.84565544128418013</c:v>
                </c:pt>
                <c:pt idx="4178">
                  <c:v>4.2857033411661414</c:v>
                </c:pt>
                <c:pt idx="4179">
                  <c:v>5.5692605972290039</c:v>
                </c:pt>
                <c:pt idx="4180">
                  <c:v>5.3444045384725287</c:v>
                </c:pt>
                <c:pt idx="4181">
                  <c:v>4.5926828384399387</c:v>
                </c:pt>
                <c:pt idx="4182">
                  <c:v>2.7003806432087458</c:v>
                </c:pt>
                <c:pt idx="4183">
                  <c:v>1.8616476058959959</c:v>
                </c:pt>
                <c:pt idx="4184">
                  <c:v>1.5725479125976563</c:v>
                </c:pt>
                <c:pt idx="4185">
                  <c:v>1.832357406616212</c:v>
                </c:pt>
                <c:pt idx="4186">
                  <c:v>2.5438922246296443</c:v>
                </c:pt>
                <c:pt idx="4187">
                  <c:v>3.5275786717733135</c:v>
                </c:pt>
                <c:pt idx="4188">
                  <c:v>5.1008113225301486</c:v>
                </c:pt>
                <c:pt idx="4189">
                  <c:v>6.6804256439208975</c:v>
                </c:pt>
                <c:pt idx="4190">
                  <c:v>8.1658506393432688</c:v>
                </c:pt>
                <c:pt idx="4191">
                  <c:v>8.3305168151855522</c:v>
                </c:pt>
                <c:pt idx="4192">
                  <c:v>5.4489447275797147</c:v>
                </c:pt>
                <c:pt idx="4193">
                  <c:v>4.2590408325195313</c:v>
                </c:pt>
                <c:pt idx="4194">
                  <c:v>3.7964032491048547</c:v>
                </c:pt>
                <c:pt idx="4195">
                  <c:v>2.4394229253133508</c:v>
                </c:pt>
                <c:pt idx="4196">
                  <c:v>1.9211101531982426</c:v>
                </c:pt>
                <c:pt idx="4197">
                  <c:v>2.3079802195230741</c:v>
                </c:pt>
                <c:pt idx="4198">
                  <c:v>2.7073291142781954</c:v>
                </c:pt>
                <c:pt idx="4199">
                  <c:v>1.5992046991983666</c:v>
                </c:pt>
                <c:pt idx="4200">
                  <c:v>0.77646573384595263</c:v>
                </c:pt>
                <c:pt idx="4201">
                  <c:v>0.6755364735920466</c:v>
                </c:pt>
                <c:pt idx="4202">
                  <c:v>0.67560513814294165</c:v>
                </c:pt>
                <c:pt idx="4203">
                  <c:v>0.50768375396728516</c:v>
                </c:pt>
                <c:pt idx="4204">
                  <c:v>0.37657356262207042</c:v>
                </c:pt>
                <c:pt idx="4205">
                  <c:v>0.2277148564656955</c:v>
                </c:pt>
                <c:pt idx="4206">
                  <c:v>-2.0738919576047017E-2</c:v>
                </c:pt>
                <c:pt idx="4207">
                  <c:v>-1.4715487162271752</c:v>
                </c:pt>
                <c:pt idx="4208">
                  <c:v>-4.7193047205607854</c:v>
                </c:pt>
                <c:pt idx="4209">
                  <c:v>-8.8785502115885073</c:v>
                </c:pt>
                <c:pt idx="4210">
                  <c:v>-9.7700179417928439</c:v>
                </c:pt>
                <c:pt idx="4211">
                  <c:v>-7.7065083185832464</c:v>
                </c:pt>
                <c:pt idx="4212">
                  <c:v>-4.5841973622640353</c:v>
                </c:pt>
                <c:pt idx="4213">
                  <c:v>-3.0998299916585657</c:v>
                </c:pt>
                <c:pt idx="4214">
                  <c:v>-3.4091342290242888</c:v>
                </c:pt>
                <c:pt idx="4215">
                  <c:v>-3.7985884348551044</c:v>
                </c:pt>
                <c:pt idx="4216">
                  <c:v>-4.0208950042724609</c:v>
                </c:pt>
                <c:pt idx="4217">
                  <c:v>-4.2000837326049814</c:v>
                </c:pt>
                <c:pt idx="4218">
                  <c:v>-4.1697854995727521</c:v>
                </c:pt>
                <c:pt idx="4219">
                  <c:v>-4.340055783589607</c:v>
                </c:pt>
                <c:pt idx="4220">
                  <c:v>-4.5234902699788773</c:v>
                </c:pt>
                <c:pt idx="4221">
                  <c:v>-5.0827881495157481</c:v>
                </c:pt>
                <c:pt idx="4222">
                  <c:v>-5.9859682718912381</c:v>
                </c:pt>
                <c:pt idx="4223">
                  <c:v>-3.8475147883096961</c:v>
                </c:pt>
                <c:pt idx="4224">
                  <c:v>-1.571285883585688</c:v>
                </c:pt>
                <c:pt idx="4225">
                  <c:v>-0.7945407231649142</c:v>
                </c:pt>
                <c:pt idx="4226">
                  <c:v>-0.58998425801598842</c:v>
                </c:pt>
                <c:pt idx="4227">
                  <c:v>-0.68573919932055105</c:v>
                </c:pt>
                <c:pt idx="4228">
                  <c:v>-0.75584920247399701</c:v>
                </c:pt>
                <c:pt idx="4229">
                  <c:v>-0.82012748718261719</c:v>
                </c:pt>
                <c:pt idx="4230">
                  <c:v>-0.39137490590417234</c:v>
                </c:pt>
                <c:pt idx="4231">
                  <c:v>2.8968029022216784</c:v>
                </c:pt>
                <c:pt idx="4232">
                  <c:v>5.2637675603231173</c:v>
                </c:pt>
                <c:pt idx="4233">
                  <c:v>6.5761089324951172</c:v>
                </c:pt>
                <c:pt idx="4234">
                  <c:v>7.5489295323689003</c:v>
                </c:pt>
                <c:pt idx="4235">
                  <c:v>6.8796644210815447</c:v>
                </c:pt>
                <c:pt idx="4236">
                  <c:v>5.0743796030681114</c:v>
                </c:pt>
                <c:pt idx="4237">
                  <c:v>3.6741851170858126</c:v>
                </c:pt>
                <c:pt idx="4238">
                  <c:v>2.2681331634521493</c:v>
                </c:pt>
                <c:pt idx="4239">
                  <c:v>1.8938465118408203</c:v>
                </c:pt>
                <c:pt idx="4240">
                  <c:v>2.0591001510620126</c:v>
                </c:pt>
                <c:pt idx="4241">
                  <c:v>2.4262911478678006</c:v>
                </c:pt>
                <c:pt idx="4242">
                  <c:v>2.6420749028524151</c:v>
                </c:pt>
                <c:pt idx="4243">
                  <c:v>2.993168195088741</c:v>
                </c:pt>
                <c:pt idx="4244">
                  <c:v>-0.12000687917065994</c:v>
                </c:pt>
                <c:pt idx="4245">
                  <c:v>-1.7563670476278048</c:v>
                </c:pt>
                <c:pt idx="4246">
                  <c:v>-2.569171905517579</c:v>
                </c:pt>
                <c:pt idx="4247">
                  <c:v>-3.7053174972534189</c:v>
                </c:pt>
                <c:pt idx="4248">
                  <c:v>-3.5971749623615796</c:v>
                </c:pt>
                <c:pt idx="4249">
                  <c:v>-3.1427911122640362</c:v>
                </c:pt>
                <c:pt idx="4250">
                  <c:v>-2.9549938837687928</c:v>
                </c:pt>
                <c:pt idx="4251">
                  <c:v>-2.8897991180419931</c:v>
                </c:pt>
                <c:pt idx="4252">
                  <c:v>-2.9182761510213595</c:v>
                </c:pt>
                <c:pt idx="4253">
                  <c:v>-3.0384893417358398</c:v>
                </c:pt>
                <c:pt idx="4254">
                  <c:v>-3.3663517634073523</c:v>
                </c:pt>
                <c:pt idx="4255">
                  <c:v>-3.4350032806396475</c:v>
                </c:pt>
                <c:pt idx="4256">
                  <c:v>-3.1767832438150672</c:v>
                </c:pt>
                <c:pt idx="4257">
                  <c:v>-3.4216883977254602</c:v>
                </c:pt>
                <c:pt idx="4258">
                  <c:v>-3.4534406661987296</c:v>
                </c:pt>
                <c:pt idx="4259">
                  <c:v>-3.9772780736286668</c:v>
                </c:pt>
                <c:pt idx="4260">
                  <c:v>-4.250959078470828</c:v>
                </c:pt>
                <c:pt idx="4261">
                  <c:v>-4.5305401484171171</c:v>
                </c:pt>
                <c:pt idx="4262">
                  <c:v>-5.2582562764484884</c:v>
                </c:pt>
                <c:pt idx="4263">
                  <c:v>-26.414345105489026</c:v>
                </c:pt>
                <c:pt idx="4264">
                  <c:v>-30.585743586222275</c:v>
                </c:pt>
                <c:pt idx="4265">
                  <c:v>-12.180384000142453</c:v>
                </c:pt>
                <c:pt idx="4266">
                  <c:v>-6.8274978001912787</c:v>
                </c:pt>
                <c:pt idx="4267">
                  <c:v>-5.6881618499755842</c:v>
                </c:pt>
                <c:pt idx="4268">
                  <c:v>-5.3863798777261973</c:v>
                </c:pt>
                <c:pt idx="4269">
                  <c:v>-5.7866652806599195</c:v>
                </c:pt>
                <c:pt idx="4270">
                  <c:v>-6.6145372390747035</c:v>
                </c:pt>
                <c:pt idx="4271">
                  <c:v>-6.4307769139608144</c:v>
                </c:pt>
                <c:pt idx="4272">
                  <c:v>-5.6803464889526403</c:v>
                </c:pt>
                <c:pt idx="4273">
                  <c:v>-5.4689963658649958</c:v>
                </c:pt>
                <c:pt idx="4274">
                  <c:v>-5.3326501846313503</c:v>
                </c:pt>
                <c:pt idx="4275">
                  <c:v>-0.6817623774210233</c:v>
                </c:pt>
                <c:pt idx="4276">
                  <c:v>18.24921798706054</c:v>
                </c:pt>
                <c:pt idx="4277">
                  <c:v>26.434514681498285</c:v>
                </c:pt>
                <c:pt idx="4278">
                  <c:v>30.034365653991706</c:v>
                </c:pt>
                <c:pt idx="4279">
                  <c:v>37.254966417948339</c:v>
                </c:pt>
                <c:pt idx="4280">
                  <c:v>42.879117647806879</c:v>
                </c:pt>
                <c:pt idx="4281">
                  <c:v>51.371891339619864</c:v>
                </c:pt>
                <c:pt idx="4282">
                  <c:v>65.684289932250948</c:v>
                </c:pt>
                <c:pt idx="4283">
                  <c:v>101.84202988942457</c:v>
                </c:pt>
                <c:pt idx="4284">
                  <c:v>155.52625687917077</c:v>
                </c:pt>
                <c:pt idx="4285">
                  <c:v>212.99664020538336</c:v>
                </c:pt>
                <c:pt idx="4286">
                  <c:v>250.25694847106939</c:v>
                </c:pt>
                <c:pt idx="4287">
                  <c:v>251.90891933441168</c:v>
                </c:pt>
                <c:pt idx="4288">
                  <c:v>239.6245476404826</c:v>
                </c:pt>
                <c:pt idx="4289">
                  <c:v>226.40788745880127</c:v>
                </c:pt>
                <c:pt idx="4290">
                  <c:v>231.57792027791351</c:v>
                </c:pt>
                <c:pt idx="4291">
                  <c:v>246.92345937093097</c:v>
                </c:pt>
                <c:pt idx="4292">
                  <c:v>186.53326479593903</c:v>
                </c:pt>
                <c:pt idx="4293">
                  <c:v>62.625959078470856</c:v>
                </c:pt>
                <c:pt idx="4294">
                  <c:v>23.638441403706793</c:v>
                </c:pt>
                <c:pt idx="4295">
                  <c:v>10.145806630452512</c:v>
                </c:pt>
                <c:pt idx="4296">
                  <c:v>-0.3911434809367621</c:v>
                </c:pt>
                <c:pt idx="4297">
                  <c:v>0.35891119639086377</c:v>
                </c:pt>
                <c:pt idx="4298">
                  <c:v>2.4133621851603948</c:v>
                </c:pt>
                <c:pt idx="4299">
                  <c:v>1.8146228790283203</c:v>
                </c:pt>
                <c:pt idx="4300">
                  <c:v>1.5054531097412116</c:v>
                </c:pt>
                <c:pt idx="4301">
                  <c:v>1.8354689280191678</c:v>
                </c:pt>
                <c:pt idx="4302">
                  <c:v>1.0491317113240934</c:v>
                </c:pt>
                <c:pt idx="4303">
                  <c:v>1.3612922032674528</c:v>
                </c:pt>
                <c:pt idx="4304">
                  <c:v>-0.37372843424486768</c:v>
                </c:pt>
                <c:pt idx="4305">
                  <c:v>-2.3646809260050077</c:v>
                </c:pt>
                <c:pt idx="4306">
                  <c:v>-3.9629729588826876</c:v>
                </c:pt>
                <c:pt idx="4307">
                  <c:v>-4.6039040883382514</c:v>
                </c:pt>
                <c:pt idx="4308">
                  <c:v>-4.5683069229125977</c:v>
                </c:pt>
                <c:pt idx="4309">
                  <c:v>-3.9840666453043241</c:v>
                </c:pt>
                <c:pt idx="4310">
                  <c:v>-3.9202728271484375</c:v>
                </c:pt>
                <c:pt idx="4311">
                  <c:v>-3.5789060592651372</c:v>
                </c:pt>
                <c:pt idx="4312">
                  <c:v>-3.7684914271036405</c:v>
                </c:pt>
                <c:pt idx="4313">
                  <c:v>-3.9991025924682608</c:v>
                </c:pt>
                <c:pt idx="4314">
                  <c:v>-4.7615423202514666</c:v>
                </c:pt>
                <c:pt idx="4315">
                  <c:v>-5.0699011484782659</c:v>
                </c:pt>
                <c:pt idx="4316">
                  <c:v>-5.0405111312866211</c:v>
                </c:pt>
                <c:pt idx="4317">
                  <c:v>-4.4735199610393011</c:v>
                </c:pt>
                <c:pt idx="4318">
                  <c:v>-3.9627141952514648</c:v>
                </c:pt>
                <c:pt idx="4319">
                  <c:v>-3.3893601099649677</c:v>
                </c:pt>
                <c:pt idx="4320">
                  <c:v>-2.1992839177449932</c:v>
                </c:pt>
                <c:pt idx="4321">
                  <c:v>0.27995936075842576</c:v>
                </c:pt>
                <c:pt idx="4322">
                  <c:v>0.81755034128821058</c:v>
                </c:pt>
                <c:pt idx="4323">
                  <c:v>-3.7346709569294489</c:v>
                </c:pt>
                <c:pt idx="4324">
                  <c:v>-5.5983619689941424</c:v>
                </c:pt>
                <c:pt idx="4325">
                  <c:v>-1.6203050613403325</c:v>
                </c:pt>
                <c:pt idx="4326">
                  <c:v>-0.42757256825768791</c:v>
                </c:pt>
                <c:pt idx="4327">
                  <c:v>-0.27788480122887937</c:v>
                </c:pt>
                <c:pt idx="4328">
                  <c:v>-0.47844727834058182</c:v>
                </c:pt>
                <c:pt idx="4329">
                  <c:v>-0.68360551198327391</c:v>
                </c:pt>
                <c:pt idx="4330">
                  <c:v>-0.10358810424804689</c:v>
                </c:pt>
                <c:pt idx="4331">
                  <c:v>-0.19531408945726991</c:v>
                </c:pt>
                <c:pt idx="4332">
                  <c:v>-0.33924770355224632</c:v>
                </c:pt>
                <c:pt idx="4333">
                  <c:v>-0.13614781697594935</c:v>
                </c:pt>
                <c:pt idx="4334">
                  <c:v>-7.7941258748410291E-2</c:v>
                </c:pt>
                <c:pt idx="4335">
                  <c:v>-6.9480895996093778E-2</c:v>
                </c:pt>
                <c:pt idx="4336">
                  <c:v>-0.12087917327880859</c:v>
                </c:pt>
                <c:pt idx="4337">
                  <c:v>-0.23860073089599618</c:v>
                </c:pt>
                <c:pt idx="4338">
                  <c:v>-0.11982917785644534</c:v>
                </c:pt>
                <c:pt idx="4339">
                  <c:v>8.3934466044070274E-2</c:v>
                </c:pt>
                <c:pt idx="4340">
                  <c:v>-0.11227226257324222</c:v>
                </c:pt>
                <c:pt idx="4341">
                  <c:v>5.8145205179812365E-2</c:v>
                </c:pt>
                <c:pt idx="4342">
                  <c:v>0.13891506195068359</c:v>
                </c:pt>
                <c:pt idx="4343">
                  <c:v>-2.3257255554199226E-2</c:v>
                </c:pt>
                <c:pt idx="4344">
                  <c:v>3.5127321879031115E-2</c:v>
                </c:pt>
                <c:pt idx="4345">
                  <c:v>-1.4831860860226699E-2</c:v>
                </c:pt>
                <c:pt idx="4346">
                  <c:v>2.1983146667480479E-2</c:v>
                </c:pt>
                <c:pt idx="4347">
                  <c:v>5.412578582763674E-2</c:v>
                </c:pt>
                <c:pt idx="4348">
                  <c:v>4.2032877604128806E-2</c:v>
                </c:pt>
                <c:pt idx="4349">
                  <c:v>0.13045883178710946</c:v>
                </c:pt>
                <c:pt idx="4350">
                  <c:v>0.16022459665930455</c:v>
                </c:pt>
                <c:pt idx="4351">
                  <c:v>1.5390914281208552</c:v>
                </c:pt>
                <c:pt idx="4352">
                  <c:v>2.6928914388021208</c:v>
                </c:pt>
                <c:pt idx="4353">
                  <c:v>5.8300889333089554</c:v>
                </c:pt>
                <c:pt idx="4354">
                  <c:v>11.153294563293457</c:v>
                </c:pt>
                <c:pt idx="4355">
                  <c:v>30.235559145609614</c:v>
                </c:pt>
                <c:pt idx="4356">
                  <c:v>28.892243067423458</c:v>
                </c:pt>
                <c:pt idx="4357">
                  <c:v>22.962205251057973</c:v>
                </c:pt>
                <c:pt idx="4358">
                  <c:v>20.168329874674427</c:v>
                </c:pt>
                <c:pt idx="4359">
                  <c:v>18.972304344177232</c:v>
                </c:pt>
                <c:pt idx="4360">
                  <c:v>18.978024482727037</c:v>
                </c:pt>
                <c:pt idx="4361">
                  <c:v>17.202396710713735</c:v>
                </c:pt>
                <c:pt idx="4362">
                  <c:v>17.569540023803704</c:v>
                </c:pt>
                <c:pt idx="4363">
                  <c:v>18.737605094909668</c:v>
                </c:pt>
                <c:pt idx="4364">
                  <c:v>18.555944442749023</c:v>
                </c:pt>
                <c:pt idx="4365">
                  <c:v>19.046034177144406</c:v>
                </c:pt>
                <c:pt idx="4366">
                  <c:v>20.144372304280637</c:v>
                </c:pt>
                <c:pt idx="4367">
                  <c:v>21.329920132954953</c:v>
                </c:pt>
                <c:pt idx="4368">
                  <c:v>19.30969174702966</c:v>
                </c:pt>
                <c:pt idx="4369">
                  <c:v>19.417297681172727</c:v>
                </c:pt>
                <c:pt idx="4370">
                  <c:v>21.826710383097407</c:v>
                </c:pt>
                <c:pt idx="4371">
                  <c:v>20.296317100524895</c:v>
                </c:pt>
                <c:pt idx="4372">
                  <c:v>20.77342351277661</c:v>
                </c:pt>
                <c:pt idx="4373">
                  <c:v>24.33227380116783</c:v>
                </c:pt>
                <c:pt idx="4374">
                  <c:v>25.972124417622922</c:v>
                </c:pt>
                <c:pt idx="4375">
                  <c:v>29.229445139567012</c:v>
                </c:pt>
                <c:pt idx="4376">
                  <c:v>31.501301765441895</c:v>
                </c:pt>
                <c:pt idx="4377">
                  <c:v>39.956824302673319</c:v>
                </c:pt>
                <c:pt idx="4378">
                  <c:v>45.017536799112904</c:v>
                </c:pt>
                <c:pt idx="4379">
                  <c:v>46.522422790527365</c:v>
                </c:pt>
                <c:pt idx="4380">
                  <c:v>37.951817194620716</c:v>
                </c:pt>
                <c:pt idx="4381">
                  <c:v>32.108344713846805</c:v>
                </c:pt>
                <c:pt idx="4382">
                  <c:v>39.551257769266691</c:v>
                </c:pt>
                <c:pt idx="4383">
                  <c:v>50.87943840026854</c:v>
                </c:pt>
                <c:pt idx="4384">
                  <c:v>52.456509272257435</c:v>
                </c:pt>
                <c:pt idx="4385">
                  <c:v>19.748334248860701</c:v>
                </c:pt>
                <c:pt idx="4386">
                  <c:v>-83.470022519429506</c:v>
                </c:pt>
                <c:pt idx="4387">
                  <c:v>-50.279035250345842</c:v>
                </c:pt>
                <c:pt idx="4388">
                  <c:v>-0.75133482615149239</c:v>
                </c:pt>
                <c:pt idx="4389">
                  <c:v>12.437138557434082</c:v>
                </c:pt>
                <c:pt idx="4390">
                  <c:v>21.733784039815188</c:v>
                </c:pt>
                <c:pt idx="4391">
                  <c:v>19.6939344406128</c:v>
                </c:pt>
                <c:pt idx="4392">
                  <c:v>18.325114885965924</c:v>
                </c:pt>
                <c:pt idx="4393">
                  <c:v>18.41910044352209</c:v>
                </c:pt>
                <c:pt idx="4394">
                  <c:v>14.709058443705317</c:v>
                </c:pt>
                <c:pt idx="4395">
                  <c:v>8.2111924489339536</c:v>
                </c:pt>
                <c:pt idx="4396">
                  <c:v>8.8834692637125272</c:v>
                </c:pt>
                <c:pt idx="4397">
                  <c:v>12.386362075805668</c:v>
                </c:pt>
                <c:pt idx="4398">
                  <c:v>14.988340377807621</c:v>
                </c:pt>
                <c:pt idx="4399">
                  <c:v>11.95011075337732</c:v>
                </c:pt>
                <c:pt idx="4400">
                  <c:v>9.7117643356323207</c:v>
                </c:pt>
                <c:pt idx="4401">
                  <c:v>12.040222485860223</c:v>
                </c:pt>
                <c:pt idx="4402">
                  <c:v>16.578377723693848</c:v>
                </c:pt>
                <c:pt idx="4403">
                  <c:v>16.068346341451033</c:v>
                </c:pt>
                <c:pt idx="4404">
                  <c:v>13.839830080668097</c:v>
                </c:pt>
                <c:pt idx="4405">
                  <c:v>11.590350468953371</c:v>
                </c:pt>
                <c:pt idx="4406">
                  <c:v>12.14849630991614</c:v>
                </c:pt>
                <c:pt idx="4407">
                  <c:v>13.678510983785031</c:v>
                </c:pt>
                <c:pt idx="4408">
                  <c:v>13.905031522115001</c:v>
                </c:pt>
                <c:pt idx="4409">
                  <c:v>10.180925687154167</c:v>
                </c:pt>
                <c:pt idx="4410">
                  <c:v>11.100189844767222</c:v>
                </c:pt>
                <c:pt idx="4411">
                  <c:v>10.848160743713372</c:v>
                </c:pt>
                <c:pt idx="4412">
                  <c:v>8.7615766525268555</c:v>
                </c:pt>
                <c:pt idx="4413">
                  <c:v>5.3740746180216075</c:v>
                </c:pt>
                <c:pt idx="4414">
                  <c:v>6.3477404912312085</c:v>
                </c:pt>
                <c:pt idx="4415">
                  <c:v>9.9412574768066406</c:v>
                </c:pt>
                <c:pt idx="4416">
                  <c:v>10.542416572570804</c:v>
                </c:pt>
                <c:pt idx="4417">
                  <c:v>9.9085677464803457</c:v>
                </c:pt>
                <c:pt idx="4418">
                  <c:v>9.2349637349446958</c:v>
                </c:pt>
                <c:pt idx="4419">
                  <c:v>9.3359556198120153</c:v>
                </c:pt>
                <c:pt idx="4420">
                  <c:v>9.5020780563354492</c:v>
                </c:pt>
                <c:pt idx="4421">
                  <c:v>10.48982048034668</c:v>
                </c:pt>
                <c:pt idx="4422">
                  <c:v>10.652695020039918</c:v>
                </c:pt>
                <c:pt idx="4423">
                  <c:v>7.217641194661498</c:v>
                </c:pt>
                <c:pt idx="4424">
                  <c:v>9.6389633814494502</c:v>
                </c:pt>
                <c:pt idx="4425">
                  <c:v>11.381587982177734</c:v>
                </c:pt>
                <c:pt idx="4426">
                  <c:v>9.468678792317629</c:v>
                </c:pt>
                <c:pt idx="4427">
                  <c:v>7.1895901362100858</c:v>
                </c:pt>
                <c:pt idx="4428">
                  <c:v>8.9246257146198751</c:v>
                </c:pt>
                <c:pt idx="4429">
                  <c:v>13.773369471232055</c:v>
                </c:pt>
                <c:pt idx="4430">
                  <c:v>17.648348808288574</c:v>
                </c:pt>
                <c:pt idx="4431">
                  <c:v>18.714622497558594</c:v>
                </c:pt>
                <c:pt idx="4432">
                  <c:v>19.643531799316413</c:v>
                </c:pt>
                <c:pt idx="4433">
                  <c:v>18.010760943094965</c:v>
                </c:pt>
                <c:pt idx="4434">
                  <c:v>15.406440099080335</c:v>
                </c:pt>
                <c:pt idx="4435">
                  <c:v>17.637237230936641</c:v>
                </c:pt>
                <c:pt idx="4436">
                  <c:v>18.162217775980587</c:v>
                </c:pt>
                <c:pt idx="4437">
                  <c:v>15.863336881001832</c:v>
                </c:pt>
                <c:pt idx="4438">
                  <c:v>11.270379066467285</c:v>
                </c:pt>
                <c:pt idx="4439">
                  <c:v>8.0447200139363986</c:v>
                </c:pt>
                <c:pt idx="4440">
                  <c:v>11.395557403564457</c:v>
                </c:pt>
                <c:pt idx="4441">
                  <c:v>12.873478889465336</c:v>
                </c:pt>
                <c:pt idx="4442">
                  <c:v>12.707638422648071</c:v>
                </c:pt>
                <c:pt idx="4443">
                  <c:v>14.644191106160399</c:v>
                </c:pt>
                <c:pt idx="4444">
                  <c:v>38.585921287536607</c:v>
                </c:pt>
                <c:pt idx="4445">
                  <c:v>190.0693718592326</c:v>
                </c:pt>
                <c:pt idx="4446">
                  <c:v>286.33430862426758</c:v>
                </c:pt>
                <c:pt idx="4447">
                  <c:v>178.46943346659344</c:v>
                </c:pt>
                <c:pt idx="4448">
                  <c:v>75.007349014282212</c:v>
                </c:pt>
                <c:pt idx="4449">
                  <c:v>32.349758783976199</c:v>
                </c:pt>
                <c:pt idx="4450">
                  <c:v>22.100305875142453</c:v>
                </c:pt>
                <c:pt idx="4451">
                  <c:v>19.622035344441656</c:v>
                </c:pt>
                <c:pt idx="4452">
                  <c:v>18.704866727193128</c:v>
                </c:pt>
                <c:pt idx="4453">
                  <c:v>18.337237993876101</c:v>
                </c:pt>
                <c:pt idx="4454">
                  <c:v>16.207487424214616</c:v>
                </c:pt>
                <c:pt idx="4455">
                  <c:v>14.498384793599485</c:v>
                </c:pt>
                <c:pt idx="4456">
                  <c:v>13.9828713734945</c:v>
                </c:pt>
                <c:pt idx="4457">
                  <c:v>13.464078267415401</c:v>
                </c:pt>
                <c:pt idx="4458">
                  <c:v>12.88024838765466</c:v>
                </c:pt>
                <c:pt idx="4459">
                  <c:v>13.159482320149781</c:v>
                </c:pt>
                <c:pt idx="4460">
                  <c:v>14.212734540303586</c:v>
                </c:pt>
                <c:pt idx="4461">
                  <c:v>15.279205640156988</c:v>
                </c:pt>
                <c:pt idx="4462">
                  <c:v>15.832276662190678</c:v>
                </c:pt>
                <c:pt idx="4463">
                  <c:v>16.326553026835093</c:v>
                </c:pt>
                <c:pt idx="4464">
                  <c:v>15.685261090596441</c:v>
                </c:pt>
                <c:pt idx="4465">
                  <c:v>14.549855550130246</c:v>
                </c:pt>
                <c:pt idx="4466">
                  <c:v>13.287173589070669</c:v>
                </c:pt>
                <c:pt idx="4467">
                  <c:v>13.174239158630371</c:v>
                </c:pt>
                <c:pt idx="4468">
                  <c:v>14.074372291564945</c:v>
                </c:pt>
                <c:pt idx="4469">
                  <c:v>13.056005160013797</c:v>
                </c:pt>
                <c:pt idx="4470">
                  <c:v>11.119139671325687</c:v>
                </c:pt>
                <c:pt idx="4471">
                  <c:v>11.782308260599731</c:v>
                </c:pt>
                <c:pt idx="4472">
                  <c:v>12.203969319661384</c:v>
                </c:pt>
                <c:pt idx="4473">
                  <c:v>11.453347206115724</c:v>
                </c:pt>
                <c:pt idx="4474">
                  <c:v>13.215645472208736</c:v>
                </c:pt>
                <c:pt idx="4475">
                  <c:v>9.5737298329671638</c:v>
                </c:pt>
                <c:pt idx="4476">
                  <c:v>6.3487993876138962</c:v>
                </c:pt>
                <c:pt idx="4477">
                  <c:v>6.4667867024739962</c:v>
                </c:pt>
                <c:pt idx="4478">
                  <c:v>7.9387566248576622</c:v>
                </c:pt>
                <c:pt idx="4479">
                  <c:v>8.4354747136434298</c:v>
                </c:pt>
                <c:pt idx="4480">
                  <c:v>8.0381704966226799</c:v>
                </c:pt>
                <c:pt idx="4481">
                  <c:v>7.4570611317952853</c:v>
                </c:pt>
                <c:pt idx="4482">
                  <c:v>6.5305585861206064</c:v>
                </c:pt>
                <c:pt idx="4483">
                  <c:v>5.9741083780924082</c:v>
                </c:pt>
                <c:pt idx="4484">
                  <c:v>5.9482816060384485</c:v>
                </c:pt>
                <c:pt idx="4485">
                  <c:v>6.5461044311523438</c:v>
                </c:pt>
                <c:pt idx="4486">
                  <c:v>5.7519896825155001</c:v>
                </c:pt>
                <c:pt idx="4487">
                  <c:v>6.9288603464761973</c:v>
                </c:pt>
                <c:pt idx="4488">
                  <c:v>5.6660788853963595</c:v>
                </c:pt>
                <c:pt idx="4489">
                  <c:v>5.1415739059448278</c:v>
                </c:pt>
                <c:pt idx="4490">
                  <c:v>5.0503911972045916</c:v>
                </c:pt>
                <c:pt idx="4491">
                  <c:v>5.3893836339314021</c:v>
                </c:pt>
                <c:pt idx="4492">
                  <c:v>5.6996968587239945</c:v>
                </c:pt>
                <c:pt idx="4493">
                  <c:v>6.1664250691730995</c:v>
                </c:pt>
                <c:pt idx="4494">
                  <c:v>5.3869082132974864</c:v>
                </c:pt>
                <c:pt idx="4495">
                  <c:v>5.3370294570922852</c:v>
                </c:pt>
                <c:pt idx="4496">
                  <c:v>5.5468117396036414</c:v>
                </c:pt>
                <c:pt idx="4497">
                  <c:v>5.1488157908121384</c:v>
                </c:pt>
                <c:pt idx="4498">
                  <c:v>5.1645870208740208</c:v>
                </c:pt>
                <c:pt idx="4499">
                  <c:v>5.393582661946537</c:v>
                </c:pt>
                <c:pt idx="4500">
                  <c:v>5.765430768330928</c:v>
                </c:pt>
                <c:pt idx="4501">
                  <c:v>6.0110737482706345</c:v>
                </c:pt>
                <c:pt idx="4502">
                  <c:v>7.6949971516927445</c:v>
                </c:pt>
                <c:pt idx="4503">
                  <c:v>3.5427271525065875</c:v>
                </c:pt>
                <c:pt idx="4504">
                  <c:v>-1.3073504765828829</c:v>
                </c:pt>
                <c:pt idx="4505">
                  <c:v>-3.0085535049438477</c:v>
                </c:pt>
                <c:pt idx="4506">
                  <c:v>27.282185872395857</c:v>
                </c:pt>
                <c:pt idx="4507">
                  <c:v>90.026341120401923</c:v>
                </c:pt>
                <c:pt idx="4508">
                  <c:v>88.34227339426684</c:v>
                </c:pt>
                <c:pt idx="4509">
                  <c:v>11.700927734374998</c:v>
                </c:pt>
                <c:pt idx="4510">
                  <c:v>-46.190580050150515</c:v>
                </c:pt>
                <c:pt idx="4511">
                  <c:v>-76.460813522338867</c:v>
                </c:pt>
                <c:pt idx="4512">
                  <c:v>-88.751284599304228</c:v>
                </c:pt>
                <c:pt idx="4513">
                  <c:v>-83.853442192077594</c:v>
                </c:pt>
                <c:pt idx="4514">
                  <c:v>-68.528716723124106</c:v>
                </c:pt>
                <c:pt idx="4515">
                  <c:v>-50.374344507853124</c:v>
                </c:pt>
                <c:pt idx="4516">
                  <c:v>-36.005150794982924</c:v>
                </c:pt>
                <c:pt idx="4517">
                  <c:v>-28.309846560160384</c:v>
                </c:pt>
                <c:pt idx="4518">
                  <c:v>-24.508464495341059</c:v>
                </c:pt>
                <c:pt idx="4519">
                  <c:v>-22.752776463826532</c:v>
                </c:pt>
                <c:pt idx="4520">
                  <c:v>-22.119774818420417</c:v>
                </c:pt>
                <c:pt idx="4521">
                  <c:v>-20.98010476430261</c:v>
                </c:pt>
                <c:pt idx="4522">
                  <c:v>-20.443437576293924</c:v>
                </c:pt>
                <c:pt idx="4523">
                  <c:v>-19.304975191752092</c:v>
                </c:pt>
                <c:pt idx="4524">
                  <c:v>-18.387153943379751</c:v>
                </c:pt>
                <c:pt idx="4525">
                  <c:v>-17.685646375020369</c:v>
                </c:pt>
                <c:pt idx="4526">
                  <c:v>-17.252319971720439</c:v>
                </c:pt>
                <c:pt idx="4527">
                  <c:v>-16.528271357218507</c:v>
                </c:pt>
                <c:pt idx="4528">
                  <c:v>-14.651556332906129</c:v>
                </c:pt>
                <c:pt idx="4529">
                  <c:v>-9.5571505228678006</c:v>
                </c:pt>
                <c:pt idx="4530">
                  <c:v>-1.9156986872354755</c:v>
                </c:pt>
                <c:pt idx="4531">
                  <c:v>4.5442511240642034</c:v>
                </c:pt>
                <c:pt idx="4532">
                  <c:v>8.2860377629598325</c:v>
                </c:pt>
                <c:pt idx="4533">
                  <c:v>10.011358578999872</c:v>
                </c:pt>
                <c:pt idx="4534">
                  <c:v>11.556600570678716</c:v>
                </c:pt>
                <c:pt idx="4535">
                  <c:v>13.384553909301761</c:v>
                </c:pt>
                <c:pt idx="4536">
                  <c:v>15.673370043436648</c:v>
                </c:pt>
                <c:pt idx="4537">
                  <c:v>17.493914922078496</c:v>
                </c:pt>
                <c:pt idx="4538">
                  <c:v>18.156804720560796</c:v>
                </c:pt>
                <c:pt idx="4539">
                  <c:v>18.811678250630628</c:v>
                </c:pt>
                <c:pt idx="4540">
                  <c:v>20.219396591186523</c:v>
                </c:pt>
                <c:pt idx="4541">
                  <c:v>21.269736607869373</c:v>
                </c:pt>
                <c:pt idx="4542">
                  <c:v>23.288730939229346</c:v>
                </c:pt>
                <c:pt idx="4543">
                  <c:v>24.506241798400886</c:v>
                </c:pt>
                <c:pt idx="4544">
                  <c:v>23.617795308431031</c:v>
                </c:pt>
                <c:pt idx="4545">
                  <c:v>23.738395055135012</c:v>
                </c:pt>
                <c:pt idx="4546">
                  <c:v>23.643982887268066</c:v>
                </c:pt>
                <c:pt idx="4547">
                  <c:v>23.406319936116567</c:v>
                </c:pt>
                <c:pt idx="4548">
                  <c:v>22.20305061340332</c:v>
                </c:pt>
                <c:pt idx="4549">
                  <c:v>20.935827255249023</c:v>
                </c:pt>
                <c:pt idx="4550">
                  <c:v>19.492551485697504</c:v>
                </c:pt>
                <c:pt idx="4551">
                  <c:v>18.164342880249016</c:v>
                </c:pt>
                <c:pt idx="4552">
                  <c:v>17.854708671569817</c:v>
                </c:pt>
                <c:pt idx="4553">
                  <c:v>15.491798400878903</c:v>
                </c:pt>
                <c:pt idx="4554">
                  <c:v>15.652622540791754</c:v>
                </c:pt>
                <c:pt idx="4555">
                  <c:v>16.416008313496835</c:v>
                </c:pt>
                <c:pt idx="4556">
                  <c:v>15.132601737976071</c:v>
                </c:pt>
                <c:pt idx="4557">
                  <c:v>14.219554583231684</c:v>
                </c:pt>
                <c:pt idx="4558">
                  <c:v>12.752762476603271</c:v>
                </c:pt>
                <c:pt idx="4559">
                  <c:v>12.295399983723996</c:v>
                </c:pt>
                <c:pt idx="4560">
                  <c:v>11.360857009887702</c:v>
                </c:pt>
                <c:pt idx="4561">
                  <c:v>9.7967201868693756</c:v>
                </c:pt>
                <c:pt idx="4562">
                  <c:v>8.9877586364746094</c:v>
                </c:pt>
                <c:pt idx="4563">
                  <c:v>8.2245585123698675</c:v>
                </c:pt>
                <c:pt idx="4564">
                  <c:v>7.7802651723225171</c:v>
                </c:pt>
                <c:pt idx="4565">
                  <c:v>6.7858718236286695</c:v>
                </c:pt>
                <c:pt idx="4566">
                  <c:v>6.6901686986287805</c:v>
                </c:pt>
                <c:pt idx="4567">
                  <c:v>5.9626658757528066</c:v>
                </c:pt>
                <c:pt idx="4568">
                  <c:v>5.9705851872762405</c:v>
                </c:pt>
                <c:pt idx="4569">
                  <c:v>4.9670505523681641</c:v>
                </c:pt>
                <c:pt idx="4570">
                  <c:v>5.2718985875447988</c:v>
                </c:pt>
                <c:pt idx="4571">
                  <c:v>5.090547561645506</c:v>
                </c:pt>
                <c:pt idx="4572">
                  <c:v>3.8727591832479207</c:v>
                </c:pt>
                <c:pt idx="4573">
                  <c:v>3.5771201451619854</c:v>
                </c:pt>
                <c:pt idx="4574">
                  <c:v>2.8912150065103788</c:v>
                </c:pt>
                <c:pt idx="4575">
                  <c:v>1.5002845128376519</c:v>
                </c:pt>
                <c:pt idx="4576">
                  <c:v>1.098570823669434</c:v>
                </c:pt>
                <c:pt idx="4577">
                  <c:v>0.54587586720788328</c:v>
                </c:pt>
                <c:pt idx="4578">
                  <c:v>-0.608523368835449</c:v>
                </c:pt>
                <c:pt idx="4579">
                  <c:v>-1.9694344202677034</c:v>
                </c:pt>
                <c:pt idx="4580">
                  <c:v>-3.9139451980590807</c:v>
                </c:pt>
                <c:pt idx="4581">
                  <c:v>-4.5767841339111346</c:v>
                </c:pt>
                <c:pt idx="4582">
                  <c:v>-4.9235696792602521</c:v>
                </c:pt>
                <c:pt idx="4583">
                  <c:v>-5.2187827428182354</c:v>
                </c:pt>
                <c:pt idx="4584">
                  <c:v>-5.8383220036824923</c:v>
                </c:pt>
                <c:pt idx="4585">
                  <c:v>-5.2498394648233706</c:v>
                </c:pt>
                <c:pt idx="4586">
                  <c:v>-4.4496142069498319</c:v>
                </c:pt>
                <c:pt idx="4587">
                  <c:v>-3.5449994405111056</c:v>
                </c:pt>
                <c:pt idx="4588">
                  <c:v>-3.3587064743041979</c:v>
                </c:pt>
                <c:pt idx="4589">
                  <c:v>-3.0137996673583993</c:v>
                </c:pt>
                <c:pt idx="4590">
                  <c:v>-3.1811593373616915</c:v>
                </c:pt>
                <c:pt idx="4591">
                  <c:v>-3.789330164591548</c:v>
                </c:pt>
                <c:pt idx="4592">
                  <c:v>-4.0575555165609059</c:v>
                </c:pt>
                <c:pt idx="4593">
                  <c:v>-4.0912815729776639</c:v>
                </c:pt>
                <c:pt idx="4594">
                  <c:v>-6.8479423522949219</c:v>
                </c:pt>
                <c:pt idx="4595">
                  <c:v>-5.8047806421915293</c:v>
                </c:pt>
                <c:pt idx="4596">
                  <c:v>-1.877402623494504</c:v>
                </c:pt>
                <c:pt idx="4597">
                  <c:v>-0.11839516957593336</c:v>
                </c:pt>
                <c:pt idx="4598">
                  <c:v>-1.4377234776814014</c:v>
                </c:pt>
                <c:pt idx="4599">
                  <c:v>-3.6016375223795203</c:v>
                </c:pt>
                <c:pt idx="4600">
                  <c:v>-6.797276178995844</c:v>
                </c:pt>
                <c:pt idx="4601">
                  <c:v>-8.6296660105387026</c:v>
                </c:pt>
                <c:pt idx="4602">
                  <c:v>-8.4041722615559138</c:v>
                </c:pt>
                <c:pt idx="4603">
                  <c:v>-6.2801240285238009</c:v>
                </c:pt>
                <c:pt idx="4604">
                  <c:v>-5.0485537846883535</c:v>
                </c:pt>
                <c:pt idx="4605">
                  <c:v>-4.714648564656498</c:v>
                </c:pt>
                <c:pt idx="4606">
                  <c:v>-4.1502431233723236</c:v>
                </c:pt>
                <c:pt idx="4607">
                  <c:v>-3.3823992411295203</c:v>
                </c:pt>
                <c:pt idx="4608">
                  <c:v>-2.4414621988931904</c:v>
                </c:pt>
                <c:pt idx="4609">
                  <c:v>1.67554982503259</c:v>
                </c:pt>
                <c:pt idx="4610">
                  <c:v>-1.6364917755126949</c:v>
                </c:pt>
                <c:pt idx="4611">
                  <c:v>-8.477375348409053</c:v>
                </c:pt>
                <c:pt idx="4612">
                  <c:v>-10.068813959757563</c:v>
                </c:pt>
                <c:pt idx="4613">
                  <c:v>-9.6313931147257072</c:v>
                </c:pt>
                <c:pt idx="4614">
                  <c:v>-8.3762648900350349</c:v>
                </c:pt>
                <c:pt idx="4615">
                  <c:v>-8.8799403508504628</c:v>
                </c:pt>
                <c:pt idx="4616">
                  <c:v>-9.1696891784668022</c:v>
                </c:pt>
                <c:pt idx="4617">
                  <c:v>-10.061816851297976</c:v>
                </c:pt>
                <c:pt idx="4618">
                  <c:v>-10.734377543131577</c:v>
                </c:pt>
                <c:pt idx="4619">
                  <c:v>-10.638934135437012</c:v>
                </c:pt>
                <c:pt idx="4620">
                  <c:v>-10.58799393971765</c:v>
                </c:pt>
                <c:pt idx="4621">
                  <c:v>-10.204487164815191</c:v>
                </c:pt>
                <c:pt idx="4622">
                  <c:v>-9.6844847997028864</c:v>
                </c:pt>
                <c:pt idx="4623">
                  <c:v>-10.200033187866214</c:v>
                </c:pt>
                <c:pt idx="4624">
                  <c:v>-11.457243919372559</c:v>
                </c:pt>
                <c:pt idx="4625">
                  <c:v>-13.113335609436035</c:v>
                </c:pt>
                <c:pt idx="4626">
                  <c:v>-12.191308339436883</c:v>
                </c:pt>
                <c:pt idx="4627">
                  <c:v>-10.665821075439453</c:v>
                </c:pt>
                <c:pt idx="4628">
                  <c:v>-9.4311027526855469</c:v>
                </c:pt>
                <c:pt idx="4629">
                  <c:v>-11.148973464965811</c:v>
                </c:pt>
                <c:pt idx="4630">
                  <c:v>-30.386058489481577</c:v>
                </c:pt>
                <c:pt idx="4631">
                  <c:v>-48.544196128845215</c:v>
                </c:pt>
                <c:pt idx="4632">
                  <c:v>-27.905243873596174</c:v>
                </c:pt>
                <c:pt idx="4633">
                  <c:v>-9.8878367741903048</c:v>
                </c:pt>
                <c:pt idx="4634">
                  <c:v>-6.4620269139608126</c:v>
                </c:pt>
                <c:pt idx="4635">
                  <c:v>-5.3979892730712855</c:v>
                </c:pt>
                <c:pt idx="4636">
                  <c:v>-5.1149571736653989</c:v>
                </c:pt>
                <c:pt idx="4637">
                  <c:v>-4.872746149698969</c:v>
                </c:pt>
                <c:pt idx="4638">
                  <c:v>-5.2202844619750959</c:v>
                </c:pt>
                <c:pt idx="4639">
                  <c:v>-3.5293877919515371</c:v>
                </c:pt>
                <c:pt idx="4640">
                  <c:v>-3.6404307683308179</c:v>
                </c:pt>
                <c:pt idx="4641">
                  <c:v>-0.84813976287841819</c:v>
                </c:pt>
                <c:pt idx="4642">
                  <c:v>18.923002560933334</c:v>
                </c:pt>
                <c:pt idx="4643">
                  <c:v>21.973475456237793</c:v>
                </c:pt>
                <c:pt idx="4644">
                  <c:v>24.154086112976081</c:v>
                </c:pt>
                <c:pt idx="4645">
                  <c:v>28.822344779968251</c:v>
                </c:pt>
                <c:pt idx="4646">
                  <c:v>55.097814559936495</c:v>
                </c:pt>
                <c:pt idx="4647">
                  <c:v>145.92979462941486</c:v>
                </c:pt>
                <c:pt idx="4648">
                  <c:v>236.30101108551031</c:v>
                </c:pt>
                <c:pt idx="4649">
                  <c:v>266.73507595062233</c:v>
                </c:pt>
                <c:pt idx="4650">
                  <c:v>271.04619312286377</c:v>
                </c:pt>
                <c:pt idx="4651">
                  <c:v>269.16438039143895</c:v>
                </c:pt>
                <c:pt idx="4652">
                  <c:v>264.74123573303228</c:v>
                </c:pt>
                <c:pt idx="4653">
                  <c:v>257.12906805674231</c:v>
                </c:pt>
                <c:pt idx="4654">
                  <c:v>249.38383960723883</c:v>
                </c:pt>
                <c:pt idx="4655">
                  <c:v>247.68851947784424</c:v>
                </c:pt>
                <c:pt idx="4656">
                  <c:v>250.84667619069421</c:v>
                </c:pt>
                <c:pt idx="4657">
                  <c:v>254.80982716878248</c:v>
                </c:pt>
                <c:pt idx="4658">
                  <c:v>257.58131885528542</c:v>
                </c:pt>
                <c:pt idx="4659">
                  <c:v>235.53682009379065</c:v>
                </c:pt>
                <c:pt idx="4660">
                  <c:v>160.86759567260742</c:v>
                </c:pt>
                <c:pt idx="4661">
                  <c:v>73.915777524312261</c:v>
                </c:pt>
                <c:pt idx="4662">
                  <c:v>21.88739045461023</c:v>
                </c:pt>
                <c:pt idx="4663">
                  <c:v>12.286568641662598</c:v>
                </c:pt>
                <c:pt idx="4664">
                  <c:v>8.0160592397054486</c:v>
                </c:pt>
                <c:pt idx="4665">
                  <c:v>4.5219415028890353</c:v>
                </c:pt>
                <c:pt idx="4666">
                  <c:v>3.9648812611898174</c:v>
                </c:pt>
                <c:pt idx="4667">
                  <c:v>3.0892461140949763</c:v>
                </c:pt>
                <c:pt idx="4668">
                  <c:v>2.2576907475788639</c:v>
                </c:pt>
                <c:pt idx="4669">
                  <c:v>-0.52403767903649623</c:v>
                </c:pt>
                <c:pt idx="4670">
                  <c:v>-2.9462248484294395</c:v>
                </c:pt>
                <c:pt idx="4671">
                  <c:v>-5.5933742523193359</c:v>
                </c:pt>
                <c:pt idx="4672">
                  <c:v>-6.5208619435628634</c:v>
                </c:pt>
                <c:pt idx="4673">
                  <c:v>-6.8502734502155818</c:v>
                </c:pt>
                <c:pt idx="4674">
                  <c:v>-7.0800549189250406</c:v>
                </c:pt>
                <c:pt idx="4675">
                  <c:v>-6.824698766072629</c:v>
                </c:pt>
                <c:pt idx="4676">
                  <c:v>-6.1768223444620407</c:v>
                </c:pt>
                <c:pt idx="4677">
                  <c:v>-5.5902309417724609</c:v>
                </c:pt>
                <c:pt idx="4678">
                  <c:v>-5.4699780146280554</c:v>
                </c:pt>
                <c:pt idx="4679">
                  <c:v>-4.917607307434082</c:v>
                </c:pt>
                <c:pt idx="4680">
                  <c:v>-5.7370659510295354</c:v>
                </c:pt>
                <c:pt idx="4681">
                  <c:v>-5.6877142588297103</c:v>
                </c:pt>
                <c:pt idx="4682">
                  <c:v>-5.7831376393636464</c:v>
                </c:pt>
                <c:pt idx="4683">
                  <c:v>-6.4977763493856155</c:v>
                </c:pt>
                <c:pt idx="4684">
                  <c:v>-6.6289863586425746</c:v>
                </c:pt>
                <c:pt idx="4685">
                  <c:v>-3.816268603006959</c:v>
                </c:pt>
                <c:pt idx="4686">
                  <c:v>9.6736590067507705E-2</c:v>
                </c:pt>
                <c:pt idx="4687">
                  <c:v>1.0401480992634333</c:v>
                </c:pt>
                <c:pt idx="4688">
                  <c:v>-0.26625537872314453</c:v>
                </c:pt>
                <c:pt idx="4689">
                  <c:v>-1.042773882547976</c:v>
                </c:pt>
                <c:pt idx="4690">
                  <c:v>-0.44741249084472667</c:v>
                </c:pt>
                <c:pt idx="4691">
                  <c:v>-1.0925083160400391</c:v>
                </c:pt>
                <c:pt idx="4692">
                  <c:v>-0.43925158182776175</c:v>
                </c:pt>
                <c:pt idx="4693">
                  <c:v>-0.27105140686035156</c:v>
                </c:pt>
                <c:pt idx="4694">
                  <c:v>0.12837600708007813</c:v>
                </c:pt>
                <c:pt idx="4695">
                  <c:v>3.934256235754674E-2</c:v>
                </c:pt>
                <c:pt idx="4696">
                  <c:v>-8.2656860351562583E-2</c:v>
                </c:pt>
                <c:pt idx="4697">
                  <c:v>3.8595517476437642E-2</c:v>
                </c:pt>
                <c:pt idx="4698">
                  <c:v>1.5211423238156389E-2</c:v>
                </c:pt>
                <c:pt idx="4699">
                  <c:v>9.3366622924804729E-2</c:v>
                </c:pt>
                <c:pt idx="4700">
                  <c:v>0.13755512237548828</c:v>
                </c:pt>
                <c:pt idx="4701">
                  <c:v>0.24345111846923834</c:v>
                </c:pt>
                <c:pt idx="4702">
                  <c:v>0.2405509948730469</c:v>
                </c:pt>
                <c:pt idx="4703">
                  <c:v>0.24838924407958984</c:v>
                </c:pt>
                <c:pt idx="4704">
                  <c:v>0.14238071441650388</c:v>
                </c:pt>
                <c:pt idx="4705">
                  <c:v>0.42394765218091385</c:v>
                </c:pt>
                <c:pt idx="4706">
                  <c:v>0.51566632588708194</c:v>
                </c:pt>
                <c:pt idx="4707">
                  <c:v>0.91364097595214844</c:v>
                </c:pt>
                <c:pt idx="4708">
                  <c:v>0.73090108235680895</c:v>
                </c:pt>
                <c:pt idx="4709">
                  <c:v>0.84343814849853538</c:v>
                </c:pt>
                <c:pt idx="4710">
                  <c:v>0.43611749013268786</c:v>
                </c:pt>
                <c:pt idx="4711">
                  <c:v>0.21356105804443368</c:v>
                </c:pt>
                <c:pt idx="4712">
                  <c:v>0.21362018585205084</c:v>
                </c:pt>
                <c:pt idx="4713">
                  <c:v>0.21419588724779723</c:v>
                </c:pt>
                <c:pt idx="4714">
                  <c:v>0.13662147521972651</c:v>
                </c:pt>
                <c:pt idx="4715">
                  <c:v>0.20212491353356649</c:v>
                </c:pt>
                <c:pt idx="4716">
                  <c:v>-0.73271147410082482</c:v>
                </c:pt>
                <c:pt idx="4717">
                  <c:v>-1.4783671696981178</c:v>
                </c:pt>
                <c:pt idx="4718">
                  <c:v>-0.94365564982092554</c:v>
                </c:pt>
                <c:pt idx="4719">
                  <c:v>4.4102322260539495</c:v>
                </c:pt>
                <c:pt idx="4720">
                  <c:v>14.14805761973059</c:v>
                </c:pt>
                <c:pt idx="4721">
                  <c:v>15.10697046915686</c:v>
                </c:pt>
                <c:pt idx="4722">
                  <c:v>13.897480328877808</c:v>
                </c:pt>
                <c:pt idx="4723">
                  <c:v>12.299063046773195</c:v>
                </c:pt>
                <c:pt idx="4724">
                  <c:v>13.118184725443598</c:v>
                </c:pt>
                <c:pt idx="4725">
                  <c:v>13.397847493489625</c:v>
                </c:pt>
                <c:pt idx="4726">
                  <c:v>12.456143697102906</c:v>
                </c:pt>
                <c:pt idx="4727">
                  <c:v>12.416987419128423</c:v>
                </c:pt>
                <c:pt idx="4728">
                  <c:v>13.4932610193888</c:v>
                </c:pt>
                <c:pt idx="4729">
                  <c:v>14.361871719360352</c:v>
                </c:pt>
                <c:pt idx="4730">
                  <c:v>14.672894159952765</c:v>
                </c:pt>
                <c:pt idx="4731">
                  <c:v>15.469236691792847</c:v>
                </c:pt>
                <c:pt idx="4732">
                  <c:v>15.356611251831056</c:v>
                </c:pt>
                <c:pt idx="4733">
                  <c:v>15.049863815307621</c:v>
                </c:pt>
                <c:pt idx="4734">
                  <c:v>16.553294181823727</c:v>
                </c:pt>
                <c:pt idx="4735">
                  <c:v>15.811781565348387</c:v>
                </c:pt>
                <c:pt idx="4736">
                  <c:v>14.060078303019282</c:v>
                </c:pt>
                <c:pt idx="4737">
                  <c:v>13.224108695983883</c:v>
                </c:pt>
                <c:pt idx="4738">
                  <c:v>15.993094444274902</c:v>
                </c:pt>
                <c:pt idx="4739">
                  <c:v>16.198188781738281</c:v>
                </c:pt>
                <c:pt idx="4740">
                  <c:v>15.344381332397461</c:v>
                </c:pt>
                <c:pt idx="4741">
                  <c:v>16.187230110168457</c:v>
                </c:pt>
                <c:pt idx="4742">
                  <c:v>18.182263692220086</c:v>
                </c:pt>
                <c:pt idx="4743">
                  <c:v>17.901283899942989</c:v>
                </c:pt>
                <c:pt idx="4744">
                  <c:v>16.581538518269884</c:v>
                </c:pt>
                <c:pt idx="4745">
                  <c:v>16.610435167948374</c:v>
                </c:pt>
                <c:pt idx="4746">
                  <c:v>16.696431477864508</c:v>
                </c:pt>
                <c:pt idx="4747">
                  <c:v>17.58798948923743</c:v>
                </c:pt>
                <c:pt idx="4748">
                  <c:v>17.33016713460291</c:v>
                </c:pt>
                <c:pt idx="4749">
                  <c:v>19.967258135477664</c:v>
                </c:pt>
                <c:pt idx="4750">
                  <c:v>10.887313524882073</c:v>
                </c:pt>
                <c:pt idx="4751">
                  <c:v>-62.316349983215304</c:v>
                </c:pt>
                <c:pt idx="4752">
                  <c:v>-74.434680302937863</c:v>
                </c:pt>
                <c:pt idx="4753">
                  <c:v>-39.829203923543325</c:v>
                </c:pt>
                <c:pt idx="4754">
                  <c:v>-11.88166681925464</c:v>
                </c:pt>
                <c:pt idx="4755">
                  <c:v>2.5747814178466801</c:v>
                </c:pt>
                <c:pt idx="4756">
                  <c:v>5.9201243718465522</c:v>
                </c:pt>
                <c:pt idx="4757">
                  <c:v>5.3898153305053693</c:v>
                </c:pt>
                <c:pt idx="4758">
                  <c:v>7.0683682759603261</c:v>
                </c:pt>
                <c:pt idx="4759">
                  <c:v>8.1144622166951876</c:v>
                </c:pt>
                <c:pt idx="4760">
                  <c:v>8.3859341939289678</c:v>
                </c:pt>
                <c:pt idx="4761">
                  <c:v>9.1719163258869703</c:v>
                </c:pt>
                <c:pt idx="4762">
                  <c:v>10.331802686055536</c:v>
                </c:pt>
                <c:pt idx="4763">
                  <c:v>9.9914051691691856</c:v>
                </c:pt>
                <c:pt idx="4764">
                  <c:v>10.196092287699457</c:v>
                </c:pt>
                <c:pt idx="4765">
                  <c:v>12.828849156697629</c:v>
                </c:pt>
                <c:pt idx="4766">
                  <c:v>15.513703346252441</c:v>
                </c:pt>
                <c:pt idx="4767">
                  <c:v>14.184352556864384</c:v>
                </c:pt>
                <c:pt idx="4768">
                  <c:v>14.920291264851809</c:v>
                </c:pt>
                <c:pt idx="4769">
                  <c:v>17.65371449788416</c:v>
                </c:pt>
                <c:pt idx="4770">
                  <c:v>17.807584762573242</c:v>
                </c:pt>
                <c:pt idx="4771">
                  <c:v>13.568227132161493</c:v>
                </c:pt>
                <c:pt idx="4772">
                  <c:v>18.319320996602421</c:v>
                </c:pt>
                <c:pt idx="4773">
                  <c:v>18.45105234781898</c:v>
                </c:pt>
                <c:pt idx="4774">
                  <c:v>21.91961669921875</c:v>
                </c:pt>
                <c:pt idx="4775">
                  <c:v>27.648581186930294</c:v>
                </c:pt>
                <c:pt idx="4776">
                  <c:v>26.887770970662473</c:v>
                </c:pt>
                <c:pt idx="4777">
                  <c:v>25.839739481608028</c:v>
                </c:pt>
                <c:pt idx="4778">
                  <c:v>17.835986455281621</c:v>
                </c:pt>
                <c:pt idx="4779">
                  <c:v>6.9717725118001717</c:v>
                </c:pt>
                <c:pt idx="4780">
                  <c:v>1.651439984639524</c:v>
                </c:pt>
                <c:pt idx="4781">
                  <c:v>2.5587368011474618</c:v>
                </c:pt>
                <c:pt idx="4782">
                  <c:v>4.7838563919067383</c:v>
                </c:pt>
                <c:pt idx="4783">
                  <c:v>5.9684381484985352</c:v>
                </c:pt>
                <c:pt idx="4784">
                  <c:v>4.9239711761474592</c:v>
                </c:pt>
                <c:pt idx="4785">
                  <c:v>5.5982433954875459</c:v>
                </c:pt>
                <c:pt idx="4786">
                  <c:v>6.6489130655924082</c:v>
                </c:pt>
                <c:pt idx="4787">
                  <c:v>7.7791198094686269</c:v>
                </c:pt>
                <c:pt idx="4788">
                  <c:v>8.0147692362468206</c:v>
                </c:pt>
                <c:pt idx="4789">
                  <c:v>8.2123136520385671</c:v>
                </c:pt>
                <c:pt idx="4790">
                  <c:v>9.1284529368083476</c:v>
                </c:pt>
                <c:pt idx="4791">
                  <c:v>9.7574920654296911</c:v>
                </c:pt>
                <c:pt idx="4792">
                  <c:v>9.6613604227701373</c:v>
                </c:pt>
                <c:pt idx="4793">
                  <c:v>8.688084284464594</c:v>
                </c:pt>
                <c:pt idx="4794">
                  <c:v>8.1530513763427734</c:v>
                </c:pt>
                <c:pt idx="4795">
                  <c:v>8.1441109975179415</c:v>
                </c:pt>
                <c:pt idx="4796">
                  <c:v>8.0757637023925728</c:v>
                </c:pt>
                <c:pt idx="4797">
                  <c:v>8.1537313461303711</c:v>
                </c:pt>
                <c:pt idx="4798">
                  <c:v>8.5060682296752947</c:v>
                </c:pt>
                <c:pt idx="4799">
                  <c:v>8.0341151555379611</c:v>
                </c:pt>
                <c:pt idx="4800">
                  <c:v>7.8688144683837855</c:v>
                </c:pt>
                <c:pt idx="4801">
                  <c:v>8.6322050094604492</c:v>
                </c:pt>
                <c:pt idx="4802">
                  <c:v>9.558425267537471</c:v>
                </c:pt>
                <c:pt idx="4803">
                  <c:v>10.025005658467538</c:v>
                </c:pt>
                <c:pt idx="4804">
                  <c:v>9.4906908671060872</c:v>
                </c:pt>
                <c:pt idx="4805">
                  <c:v>9.5435396830240506</c:v>
                </c:pt>
                <c:pt idx="4806">
                  <c:v>8.7415431340534671</c:v>
                </c:pt>
                <c:pt idx="4807">
                  <c:v>7.4246063232421884</c:v>
                </c:pt>
                <c:pt idx="4808">
                  <c:v>7.1723270416259766</c:v>
                </c:pt>
                <c:pt idx="4809">
                  <c:v>7.3518765767415726</c:v>
                </c:pt>
                <c:pt idx="4810">
                  <c:v>35.217526753743492</c:v>
                </c:pt>
                <c:pt idx="4811">
                  <c:v>123.62721856435144</c:v>
                </c:pt>
                <c:pt idx="4812">
                  <c:v>201.94876893361408</c:v>
                </c:pt>
                <c:pt idx="4813">
                  <c:v>161.26276588439939</c:v>
                </c:pt>
                <c:pt idx="4814">
                  <c:v>92.008673350016238</c:v>
                </c:pt>
                <c:pt idx="4815">
                  <c:v>51.689540545145626</c:v>
                </c:pt>
                <c:pt idx="4816">
                  <c:v>31.680595080057856</c:v>
                </c:pt>
                <c:pt idx="4817">
                  <c:v>23.260540962219224</c:v>
                </c:pt>
                <c:pt idx="4818">
                  <c:v>19.227307955423946</c:v>
                </c:pt>
                <c:pt idx="4819">
                  <c:v>18.573023796081543</c:v>
                </c:pt>
                <c:pt idx="4820">
                  <c:v>18.815723419189453</c:v>
                </c:pt>
                <c:pt idx="4821">
                  <c:v>17.38183752695727</c:v>
                </c:pt>
                <c:pt idx="4822">
                  <c:v>15.43910662333167</c:v>
                </c:pt>
                <c:pt idx="4823">
                  <c:v>15.56300608317065</c:v>
                </c:pt>
                <c:pt idx="4824">
                  <c:v>15.76231861114502</c:v>
                </c:pt>
                <c:pt idx="4825">
                  <c:v>15.735045433044434</c:v>
                </c:pt>
                <c:pt idx="4826">
                  <c:v>15.810228665669797</c:v>
                </c:pt>
                <c:pt idx="4827">
                  <c:v>16.564455032348633</c:v>
                </c:pt>
                <c:pt idx="4828">
                  <c:v>17.542045593261708</c:v>
                </c:pt>
                <c:pt idx="4829">
                  <c:v>17.576898256937625</c:v>
                </c:pt>
                <c:pt idx="4830">
                  <c:v>17.125191052754644</c:v>
                </c:pt>
                <c:pt idx="4831">
                  <c:v>17.148344357808476</c:v>
                </c:pt>
                <c:pt idx="4832">
                  <c:v>17.34226004282641</c:v>
                </c:pt>
                <c:pt idx="4833">
                  <c:v>17.53563213348388</c:v>
                </c:pt>
                <c:pt idx="4834">
                  <c:v>17.37131055196118</c:v>
                </c:pt>
                <c:pt idx="4835">
                  <c:v>18.067823410034187</c:v>
                </c:pt>
                <c:pt idx="4836">
                  <c:v>18.310908635457395</c:v>
                </c:pt>
                <c:pt idx="4837">
                  <c:v>16.364272753397699</c:v>
                </c:pt>
                <c:pt idx="4838">
                  <c:v>14.680195172627695</c:v>
                </c:pt>
                <c:pt idx="4839">
                  <c:v>13.460834503173832</c:v>
                </c:pt>
                <c:pt idx="4840">
                  <c:v>10.365502675374394</c:v>
                </c:pt>
                <c:pt idx="4841">
                  <c:v>-5.1274703343708534</c:v>
                </c:pt>
                <c:pt idx="4842">
                  <c:v>-28.479896227518793</c:v>
                </c:pt>
                <c:pt idx="4843">
                  <c:v>-28.575300852457637</c:v>
                </c:pt>
                <c:pt idx="4844">
                  <c:v>-15.539668718973758</c:v>
                </c:pt>
                <c:pt idx="4845">
                  <c:v>-6.3483355840047579</c:v>
                </c:pt>
                <c:pt idx="4846">
                  <c:v>2.5768280029296875E-3</c:v>
                </c:pt>
                <c:pt idx="4847">
                  <c:v>3.9344212214152776</c:v>
                </c:pt>
                <c:pt idx="4848">
                  <c:v>5.8452746073404551</c:v>
                </c:pt>
                <c:pt idx="4849">
                  <c:v>6.3312196731567383</c:v>
                </c:pt>
                <c:pt idx="4850">
                  <c:v>6.4103024800617758</c:v>
                </c:pt>
                <c:pt idx="4851">
                  <c:v>6.3870337804158908</c:v>
                </c:pt>
                <c:pt idx="4852">
                  <c:v>5.7878052393594963</c:v>
                </c:pt>
                <c:pt idx="4853">
                  <c:v>4.0873470306396484</c:v>
                </c:pt>
                <c:pt idx="4854">
                  <c:v>3.3269723256429407</c:v>
                </c:pt>
                <c:pt idx="4855">
                  <c:v>3.2934370040893564</c:v>
                </c:pt>
                <c:pt idx="4856">
                  <c:v>2.9976676305134333</c:v>
                </c:pt>
                <c:pt idx="4857">
                  <c:v>3.1996650695800777</c:v>
                </c:pt>
                <c:pt idx="4858">
                  <c:v>3.5567747751871375</c:v>
                </c:pt>
                <c:pt idx="4859">
                  <c:v>3.8263756434122338</c:v>
                </c:pt>
                <c:pt idx="4860">
                  <c:v>3.8839235305786142</c:v>
                </c:pt>
                <c:pt idx="4861">
                  <c:v>3.9570322036743173</c:v>
                </c:pt>
                <c:pt idx="4862">
                  <c:v>4.008453687031988</c:v>
                </c:pt>
                <c:pt idx="4863">
                  <c:v>4.0948931376140081</c:v>
                </c:pt>
                <c:pt idx="4864">
                  <c:v>3.8919254938760997</c:v>
                </c:pt>
                <c:pt idx="4865">
                  <c:v>3.7586212158203143</c:v>
                </c:pt>
                <c:pt idx="4866">
                  <c:v>3.6552883783976995</c:v>
                </c:pt>
                <c:pt idx="4867">
                  <c:v>4.0474665959676503</c:v>
                </c:pt>
                <c:pt idx="4868">
                  <c:v>3.6555150349935266</c:v>
                </c:pt>
                <c:pt idx="4869">
                  <c:v>18.345349947611446</c:v>
                </c:pt>
                <c:pt idx="4870">
                  <c:v>41.314432462056487</c:v>
                </c:pt>
                <c:pt idx="4871">
                  <c:v>4.3664995829263944</c:v>
                </c:pt>
                <c:pt idx="4872">
                  <c:v>-83.105691591898548</c:v>
                </c:pt>
                <c:pt idx="4873">
                  <c:v>-130.59265677134184</c:v>
                </c:pt>
                <c:pt idx="4874">
                  <c:v>-112.43472035725904</c:v>
                </c:pt>
                <c:pt idx="4875">
                  <c:v>-85.689077059427817</c:v>
                </c:pt>
                <c:pt idx="4876">
                  <c:v>-71.329580624898313</c:v>
                </c:pt>
                <c:pt idx="4877">
                  <c:v>-61.385269800821902</c:v>
                </c:pt>
                <c:pt idx="4878">
                  <c:v>-49.961730639139788</c:v>
                </c:pt>
                <c:pt idx="4879">
                  <c:v>-39.735937436421658</c:v>
                </c:pt>
                <c:pt idx="4880">
                  <c:v>-38.422054290771499</c:v>
                </c:pt>
                <c:pt idx="4881">
                  <c:v>-33.895852406819699</c:v>
                </c:pt>
                <c:pt idx="4882">
                  <c:v>-27.66161060333252</c:v>
                </c:pt>
                <c:pt idx="4883">
                  <c:v>-22.80009841918946</c:v>
                </c:pt>
                <c:pt idx="4884">
                  <c:v>-20.826940218607547</c:v>
                </c:pt>
                <c:pt idx="4885">
                  <c:v>-19.475496292114244</c:v>
                </c:pt>
                <c:pt idx="4886">
                  <c:v>-17.098442077636708</c:v>
                </c:pt>
                <c:pt idx="4887">
                  <c:v>-17.144770940144888</c:v>
                </c:pt>
                <c:pt idx="4888">
                  <c:v>-17.978151321411133</c:v>
                </c:pt>
                <c:pt idx="4889">
                  <c:v>-18.517100969950441</c:v>
                </c:pt>
                <c:pt idx="4890">
                  <c:v>-16.761735598246219</c:v>
                </c:pt>
                <c:pt idx="4891">
                  <c:v>-11.214766184489008</c:v>
                </c:pt>
                <c:pt idx="4892">
                  <c:v>-3.5619115829467787</c:v>
                </c:pt>
                <c:pt idx="4893">
                  <c:v>5.0243050257365667</c:v>
                </c:pt>
                <c:pt idx="4894">
                  <c:v>12.349326769510863</c:v>
                </c:pt>
                <c:pt idx="4895">
                  <c:v>17.212958017984995</c:v>
                </c:pt>
                <c:pt idx="4896">
                  <c:v>20.382594744364489</c:v>
                </c:pt>
                <c:pt idx="4897">
                  <c:v>21.626883188883436</c:v>
                </c:pt>
                <c:pt idx="4898">
                  <c:v>22.251790682474841</c:v>
                </c:pt>
                <c:pt idx="4899">
                  <c:v>22.188062032063826</c:v>
                </c:pt>
                <c:pt idx="4900">
                  <c:v>22.152173042297363</c:v>
                </c:pt>
                <c:pt idx="4901">
                  <c:v>21.813370704650893</c:v>
                </c:pt>
                <c:pt idx="4902">
                  <c:v>21.477523803710923</c:v>
                </c:pt>
                <c:pt idx="4903">
                  <c:v>21.087634722391726</c:v>
                </c:pt>
                <c:pt idx="4904">
                  <c:v>21.081068992614753</c:v>
                </c:pt>
                <c:pt idx="4905">
                  <c:v>20.96051756540929</c:v>
                </c:pt>
                <c:pt idx="4906">
                  <c:v>20.940786997477282</c:v>
                </c:pt>
                <c:pt idx="4907">
                  <c:v>21.429403622945181</c:v>
                </c:pt>
                <c:pt idx="4908">
                  <c:v>21.614301999410038</c:v>
                </c:pt>
                <c:pt idx="4909">
                  <c:v>21.541678428649909</c:v>
                </c:pt>
                <c:pt idx="4910">
                  <c:v>20.83167680104566</c:v>
                </c:pt>
                <c:pt idx="4911">
                  <c:v>20.047261238098145</c:v>
                </c:pt>
                <c:pt idx="4912">
                  <c:v>18.777339935302724</c:v>
                </c:pt>
                <c:pt idx="4913">
                  <c:v>18.111201286315918</c:v>
                </c:pt>
                <c:pt idx="4914">
                  <c:v>16.938146273295146</c:v>
                </c:pt>
                <c:pt idx="4915">
                  <c:v>16.168615341186523</c:v>
                </c:pt>
                <c:pt idx="4916">
                  <c:v>15.160162925720218</c:v>
                </c:pt>
                <c:pt idx="4917">
                  <c:v>14.423584938049324</c:v>
                </c:pt>
                <c:pt idx="4918">
                  <c:v>13.988397916158078</c:v>
                </c:pt>
                <c:pt idx="4919">
                  <c:v>13.551145871480347</c:v>
                </c:pt>
                <c:pt idx="4920">
                  <c:v>13.520410060882568</c:v>
                </c:pt>
                <c:pt idx="4921">
                  <c:v>13.14354101816815</c:v>
                </c:pt>
                <c:pt idx="4922">
                  <c:v>12.696812311808291</c:v>
                </c:pt>
                <c:pt idx="4923">
                  <c:v>11.817259311676025</c:v>
                </c:pt>
                <c:pt idx="4924">
                  <c:v>10.923051675160707</c:v>
                </c:pt>
                <c:pt idx="4925">
                  <c:v>10.150125980377194</c:v>
                </c:pt>
                <c:pt idx="4926">
                  <c:v>9.7885553042094102</c:v>
                </c:pt>
                <c:pt idx="4927">
                  <c:v>8.9494781494140589</c:v>
                </c:pt>
                <c:pt idx="4928">
                  <c:v>8.688429673512811</c:v>
                </c:pt>
                <c:pt idx="4929">
                  <c:v>8.0701446533203161</c:v>
                </c:pt>
                <c:pt idx="4930">
                  <c:v>8.169320424397764</c:v>
                </c:pt>
                <c:pt idx="4931">
                  <c:v>8.3352173169453767</c:v>
                </c:pt>
                <c:pt idx="4932">
                  <c:v>8.3819303512573242</c:v>
                </c:pt>
                <c:pt idx="4933">
                  <c:v>8.3560895919799876</c:v>
                </c:pt>
                <c:pt idx="4934">
                  <c:v>8.2910698254903519</c:v>
                </c:pt>
                <c:pt idx="4935">
                  <c:v>7.6872296333312988</c:v>
                </c:pt>
                <c:pt idx="4936">
                  <c:v>6.6232000986735224</c:v>
                </c:pt>
                <c:pt idx="4937">
                  <c:v>5.8210711479186994</c:v>
                </c:pt>
                <c:pt idx="4938">
                  <c:v>5.3091592788696289</c:v>
                </c:pt>
                <c:pt idx="4939">
                  <c:v>4.5010757446289063</c:v>
                </c:pt>
                <c:pt idx="4940">
                  <c:v>3.5188318888345984</c:v>
                </c:pt>
                <c:pt idx="4941">
                  <c:v>3.2549988428751258</c:v>
                </c:pt>
                <c:pt idx="4942">
                  <c:v>2.8903191884359112</c:v>
                </c:pt>
                <c:pt idx="4943">
                  <c:v>2.9851713180541992</c:v>
                </c:pt>
                <c:pt idx="4944">
                  <c:v>2.5368372599283475</c:v>
                </c:pt>
                <c:pt idx="4945">
                  <c:v>2.2112270991007108</c:v>
                </c:pt>
                <c:pt idx="4946">
                  <c:v>2.6219244003295898</c:v>
                </c:pt>
                <c:pt idx="4947">
                  <c:v>2.7614523569743596</c:v>
                </c:pt>
                <c:pt idx="4948">
                  <c:v>2.2666336695352807</c:v>
                </c:pt>
                <c:pt idx="4949">
                  <c:v>2.3623676300048819</c:v>
                </c:pt>
                <c:pt idx="4950">
                  <c:v>1.7905654907226558</c:v>
                </c:pt>
                <c:pt idx="4951">
                  <c:v>2.3621164957681904</c:v>
                </c:pt>
                <c:pt idx="4952">
                  <c:v>3.9781920115152607</c:v>
                </c:pt>
                <c:pt idx="4953">
                  <c:v>3.3833357493082312</c:v>
                </c:pt>
                <c:pt idx="4954">
                  <c:v>2.8984088897705069</c:v>
                </c:pt>
                <c:pt idx="4955">
                  <c:v>3.4638713200887423</c:v>
                </c:pt>
                <c:pt idx="4956">
                  <c:v>3.7584714889526381</c:v>
                </c:pt>
                <c:pt idx="4957">
                  <c:v>3.6597789128620661</c:v>
                </c:pt>
                <c:pt idx="4958">
                  <c:v>3.4082886377969999</c:v>
                </c:pt>
                <c:pt idx="4959">
                  <c:v>3.4451882044473914</c:v>
                </c:pt>
                <c:pt idx="4960">
                  <c:v>3.444934844970704</c:v>
                </c:pt>
                <c:pt idx="4961">
                  <c:v>3.4203961690267306</c:v>
                </c:pt>
                <c:pt idx="4962">
                  <c:v>3.5961472193399677</c:v>
                </c:pt>
                <c:pt idx="4963">
                  <c:v>3.9151344299316397</c:v>
                </c:pt>
                <c:pt idx="4964">
                  <c:v>3.8997201919555664</c:v>
                </c:pt>
                <c:pt idx="4965">
                  <c:v>3.6938810348510742</c:v>
                </c:pt>
                <c:pt idx="4966">
                  <c:v>3.4959271748859919</c:v>
                </c:pt>
                <c:pt idx="4967">
                  <c:v>3.4634062449136991</c:v>
                </c:pt>
                <c:pt idx="4968">
                  <c:v>3.6248668034871798</c:v>
                </c:pt>
                <c:pt idx="4969">
                  <c:v>3.6115640004475162</c:v>
                </c:pt>
                <c:pt idx="4970">
                  <c:v>3.7627366383870831</c:v>
                </c:pt>
                <c:pt idx="4971">
                  <c:v>3.7236728668212891</c:v>
                </c:pt>
                <c:pt idx="4972">
                  <c:v>3.8347043991088858</c:v>
                </c:pt>
                <c:pt idx="4973">
                  <c:v>3.9629201889038077</c:v>
                </c:pt>
                <c:pt idx="4974">
                  <c:v>4.4986820220947292</c:v>
                </c:pt>
                <c:pt idx="4975">
                  <c:v>0.76590887705492638</c:v>
                </c:pt>
                <c:pt idx="4976">
                  <c:v>-5.1434590021769955</c:v>
                </c:pt>
                <c:pt idx="4977">
                  <c:v>-7.4689302444457981</c:v>
                </c:pt>
                <c:pt idx="4978">
                  <c:v>-8.6611407597858943</c:v>
                </c:pt>
                <c:pt idx="4979">
                  <c:v>-9.6836140950520075</c:v>
                </c:pt>
                <c:pt idx="4980">
                  <c:v>-10.841194788614867</c:v>
                </c:pt>
                <c:pt idx="4981">
                  <c:v>-12.589436213175427</c:v>
                </c:pt>
                <c:pt idx="4982">
                  <c:v>-13.068799018859867</c:v>
                </c:pt>
                <c:pt idx="4983">
                  <c:v>-13.874448776245121</c:v>
                </c:pt>
                <c:pt idx="4984">
                  <c:v>-15.425802866617802</c:v>
                </c:pt>
                <c:pt idx="4985">
                  <c:v>-17.265858014424573</c:v>
                </c:pt>
                <c:pt idx="4986">
                  <c:v>-18.910693486531606</c:v>
                </c:pt>
                <c:pt idx="4987">
                  <c:v>-18.300831794738777</c:v>
                </c:pt>
                <c:pt idx="4988">
                  <c:v>-15.314503987630133</c:v>
                </c:pt>
                <c:pt idx="4989">
                  <c:v>-11.535140991210939</c:v>
                </c:pt>
                <c:pt idx="4990">
                  <c:v>-10.490281422932863</c:v>
                </c:pt>
                <c:pt idx="4991">
                  <c:v>-8.775303840637207</c:v>
                </c:pt>
                <c:pt idx="4992">
                  <c:v>-7.4650182723998997</c:v>
                </c:pt>
                <c:pt idx="4993">
                  <c:v>-9.2373819351196289</c:v>
                </c:pt>
                <c:pt idx="4994">
                  <c:v>-34.919092178344727</c:v>
                </c:pt>
                <c:pt idx="4995">
                  <c:v>-47.368570963541629</c:v>
                </c:pt>
                <c:pt idx="4996">
                  <c:v>-43.848089536031125</c:v>
                </c:pt>
                <c:pt idx="4997">
                  <c:v>-28.790052731831899</c:v>
                </c:pt>
                <c:pt idx="4998">
                  <c:v>-15.465534528096562</c:v>
                </c:pt>
                <c:pt idx="4999">
                  <c:v>-10.990270296732547</c:v>
                </c:pt>
                <c:pt idx="5000">
                  <c:v>-9.931911786397329</c:v>
                </c:pt>
                <c:pt idx="5001">
                  <c:v>-8.6715316772460973</c:v>
                </c:pt>
                <c:pt idx="5002">
                  <c:v>-8.125132560729984</c:v>
                </c:pt>
                <c:pt idx="5003">
                  <c:v>-7.1629473368326426</c:v>
                </c:pt>
                <c:pt idx="5004">
                  <c:v>-6.8421948750814146</c:v>
                </c:pt>
                <c:pt idx="5005">
                  <c:v>3.0378093719482413</c:v>
                </c:pt>
                <c:pt idx="5006">
                  <c:v>22.946873346964587</c:v>
                </c:pt>
                <c:pt idx="5007">
                  <c:v>26.242394765218137</c:v>
                </c:pt>
                <c:pt idx="5008">
                  <c:v>32.124422391255749</c:v>
                </c:pt>
                <c:pt idx="5009">
                  <c:v>38.685963312784807</c:v>
                </c:pt>
                <c:pt idx="5010">
                  <c:v>47.510439236958767</c:v>
                </c:pt>
                <c:pt idx="5011">
                  <c:v>56.418012301127092</c:v>
                </c:pt>
                <c:pt idx="5012">
                  <c:v>87.43592421213782</c:v>
                </c:pt>
                <c:pt idx="5013">
                  <c:v>137.46647834777843</c:v>
                </c:pt>
                <c:pt idx="5014">
                  <c:v>166.68270810445154</c:v>
                </c:pt>
                <c:pt idx="5015">
                  <c:v>175.5686674118042</c:v>
                </c:pt>
                <c:pt idx="5016">
                  <c:v>179.60875988006597</c:v>
                </c:pt>
                <c:pt idx="5017">
                  <c:v>185.04838530222577</c:v>
                </c:pt>
                <c:pt idx="5018">
                  <c:v>189.79659430185941</c:v>
                </c:pt>
                <c:pt idx="5019">
                  <c:v>193.64783128102619</c:v>
                </c:pt>
                <c:pt idx="5020">
                  <c:v>192.6152051289875</c:v>
                </c:pt>
                <c:pt idx="5021">
                  <c:v>192.15940189361578</c:v>
                </c:pt>
                <c:pt idx="5022">
                  <c:v>172.77985223134345</c:v>
                </c:pt>
                <c:pt idx="5023">
                  <c:v>101.62289079030356</c:v>
                </c:pt>
                <c:pt idx="5024">
                  <c:v>50.062283833821652</c:v>
                </c:pt>
                <c:pt idx="5025">
                  <c:v>24.115052223205574</c:v>
                </c:pt>
                <c:pt idx="5026">
                  <c:v>6.4634507497152054</c:v>
                </c:pt>
                <c:pt idx="5027">
                  <c:v>-15.034029006958008</c:v>
                </c:pt>
                <c:pt idx="5028">
                  <c:v>-18.670152982075926</c:v>
                </c:pt>
                <c:pt idx="5029">
                  <c:v>-4.9009157816568631</c:v>
                </c:pt>
                <c:pt idx="5030">
                  <c:v>1.2435042063395934</c:v>
                </c:pt>
                <c:pt idx="5031">
                  <c:v>2.7168490091960384</c:v>
                </c:pt>
                <c:pt idx="5032">
                  <c:v>3.3733800252277888</c:v>
                </c:pt>
                <c:pt idx="5033">
                  <c:v>3.3519341150920354</c:v>
                </c:pt>
                <c:pt idx="5034">
                  <c:v>1.5968996683756127</c:v>
                </c:pt>
                <c:pt idx="5035">
                  <c:v>-0.8836081822712456</c:v>
                </c:pt>
                <c:pt idx="5036">
                  <c:v>-2.9768915176391597</c:v>
                </c:pt>
                <c:pt idx="5037">
                  <c:v>-4.3480380376179255</c:v>
                </c:pt>
                <c:pt idx="5038">
                  <c:v>-5.015416145324707</c:v>
                </c:pt>
                <c:pt idx="5039">
                  <c:v>-4.6752640406291466</c:v>
                </c:pt>
                <c:pt idx="5040">
                  <c:v>-4.1748943328857386</c:v>
                </c:pt>
                <c:pt idx="5041">
                  <c:v>-4.3865098953247088</c:v>
                </c:pt>
                <c:pt idx="5042">
                  <c:v>-4.2508106231689435</c:v>
                </c:pt>
                <c:pt idx="5043">
                  <c:v>-4.7107575734455605</c:v>
                </c:pt>
                <c:pt idx="5044">
                  <c:v>-4.6012970606485624</c:v>
                </c:pt>
                <c:pt idx="5045">
                  <c:v>-4.3088356653848905</c:v>
                </c:pt>
                <c:pt idx="5046">
                  <c:v>-4.3368434906005895</c:v>
                </c:pt>
                <c:pt idx="5047">
                  <c:v>-3.5230741500854492</c:v>
                </c:pt>
                <c:pt idx="5048">
                  <c:v>-3.5210151672363281</c:v>
                </c:pt>
                <c:pt idx="5049">
                  <c:v>-3.4242197672525676</c:v>
                </c:pt>
                <c:pt idx="5050">
                  <c:v>-2.758454640706419</c:v>
                </c:pt>
                <c:pt idx="5051">
                  <c:v>2.8308785756429407</c:v>
                </c:pt>
                <c:pt idx="5052">
                  <c:v>2.1882966359456759</c:v>
                </c:pt>
                <c:pt idx="5053">
                  <c:v>-3.4880755742390193</c:v>
                </c:pt>
                <c:pt idx="5054">
                  <c:v>-30.451820373535149</c:v>
                </c:pt>
                <c:pt idx="5055">
                  <c:v>-8.7973416646320786</c:v>
                </c:pt>
                <c:pt idx="5056">
                  <c:v>-3.280527750651006</c:v>
                </c:pt>
                <c:pt idx="5057">
                  <c:v>-1.3936103185018283</c:v>
                </c:pt>
                <c:pt idx="5058">
                  <c:v>-0.58492755889892556</c:v>
                </c:pt>
                <c:pt idx="5059">
                  <c:v>-5.6314150492312372E-2</c:v>
                </c:pt>
                <c:pt idx="5060">
                  <c:v>0.12265014648437503</c:v>
                </c:pt>
                <c:pt idx="5061">
                  <c:v>0.4371029535930121</c:v>
                </c:pt>
                <c:pt idx="5062">
                  <c:v>0.74006748199462868</c:v>
                </c:pt>
                <c:pt idx="5063">
                  <c:v>0.61464277903235143</c:v>
                </c:pt>
                <c:pt idx="5064">
                  <c:v>0.71865399678551989</c:v>
                </c:pt>
                <c:pt idx="5065">
                  <c:v>0.60181395212805477</c:v>
                </c:pt>
                <c:pt idx="5066">
                  <c:v>0.59150791168212868</c:v>
                </c:pt>
                <c:pt idx="5067">
                  <c:v>0.46611150105798071</c:v>
                </c:pt>
                <c:pt idx="5068">
                  <c:v>0.55698808034264857</c:v>
                </c:pt>
                <c:pt idx="5069">
                  <c:v>0.79117107391357466</c:v>
                </c:pt>
                <c:pt idx="5070">
                  <c:v>0.40200710296630859</c:v>
                </c:pt>
                <c:pt idx="5071">
                  <c:v>0.68745168050133998</c:v>
                </c:pt>
                <c:pt idx="5072">
                  <c:v>0.61712074279785167</c:v>
                </c:pt>
                <c:pt idx="5073">
                  <c:v>0.79412492116284739</c:v>
                </c:pt>
                <c:pt idx="5074">
                  <c:v>1.0241905848185981</c:v>
                </c:pt>
                <c:pt idx="5075">
                  <c:v>1.3455966313680392</c:v>
                </c:pt>
                <c:pt idx="5076">
                  <c:v>1.3422800699870558</c:v>
                </c:pt>
                <c:pt idx="5077">
                  <c:v>0.50221602121985121</c:v>
                </c:pt>
                <c:pt idx="5078">
                  <c:v>0.89198970794677734</c:v>
                </c:pt>
                <c:pt idx="5079">
                  <c:v>1.162388483683231</c:v>
                </c:pt>
                <c:pt idx="5080">
                  <c:v>1.1119941075643276</c:v>
                </c:pt>
                <c:pt idx="5081">
                  <c:v>0.5128997166950745</c:v>
                </c:pt>
                <c:pt idx="5082">
                  <c:v>3.5957854588825748</c:v>
                </c:pt>
                <c:pt idx="5083">
                  <c:v>9.1473449071248716</c:v>
                </c:pt>
                <c:pt idx="5084">
                  <c:v>35.606717427571539</c:v>
                </c:pt>
                <c:pt idx="5085">
                  <c:v>48.26861349741614</c:v>
                </c:pt>
                <c:pt idx="5086">
                  <c:v>21.729075749715207</c:v>
                </c:pt>
                <c:pt idx="5087">
                  <c:v>20.327939669291254</c:v>
                </c:pt>
                <c:pt idx="5088">
                  <c:v>20.42474333445238</c:v>
                </c:pt>
                <c:pt idx="5089">
                  <c:v>15.636766433715819</c:v>
                </c:pt>
                <c:pt idx="5090">
                  <c:v>15.754824956258062</c:v>
                </c:pt>
                <c:pt idx="5091">
                  <c:v>11.946817080179922</c:v>
                </c:pt>
                <c:pt idx="5092">
                  <c:v>17.259828249613527</c:v>
                </c:pt>
                <c:pt idx="5093">
                  <c:v>20.83310540517175</c:v>
                </c:pt>
                <c:pt idx="5094">
                  <c:v>30.381926218668585</c:v>
                </c:pt>
                <c:pt idx="5095">
                  <c:v>19.074189503987661</c:v>
                </c:pt>
                <c:pt idx="5096">
                  <c:v>21.086235682169665</c:v>
                </c:pt>
                <c:pt idx="5097">
                  <c:v>22.638458887735958</c:v>
                </c:pt>
                <c:pt idx="5098">
                  <c:v>26.014573097229004</c:v>
                </c:pt>
                <c:pt idx="5099">
                  <c:v>28.847820917765262</c:v>
                </c:pt>
                <c:pt idx="5100">
                  <c:v>20.59498310089112</c:v>
                </c:pt>
                <c:pt idx="5101">
                  <c:v>30.225519498189314</c:v>
                </c:pt>
                <c:pt idx="5102">
                  <c:v>38.607780774434325</c:v>
                </c:pt>
                <c:pt idx="5103">
                  <c:v>38.730463345845578</c:v>
                </c:pt>
                <c:pt idx="5104">
                  <c:v>26.309750556945794</c:v>
                </c:pt>
                <c:pt idx="5105">
                  <c:v>21.823811531066887</c:v>
                </c:pt>
                <c:pt idx="5106">
                  <c:v>22.714650154113777</c:v>
                </c:pt>
                <c:pt idx="5107">
                  <c:v>25.019542376200427</c:v>
                </c:pt>
                <c:pt idx="5108">
                  <c:v>25.88011296590172</c:v>
                </c:pt>
                <c:pt idx="5109">
                  <c:v>29.245162328084341</c:v>
                </c:pt>
                <c:pt idx="5110">
                  <c:v>33.843588829040513</c:v>
                </c:pt>
                <c:pt idx="5111">
                  <c:v>25.510664621988894</c:v>
                </c:pt>
                <c:pt idx="5112">
                  <c:v>39.18587525685632</c:v>
                </c:pt>
                <c:pt idx="5113">
                  <c:v>21.290945688883433</c:v>
                </c:pt>
                <c:pt idx="5114">
                  <c:v>45.739801088968989</c:v>
                </c:pt>
                <c:pt idx="5115">
                  <c:v>81.137321790059318</c:v>
                </c:pt>
                <c:pt idx="5116">
                  <c:v>94.750098228454533</c:v>
                </c:pt>
                <c:pt idx="5117">
                  <c:v>47.096978823343989</c:v>
                </c:pt>
                <c:pt idx="5118">
                  <c:v>23.655498504638675</c:v>
                </c:pt>
                <c:pt idx="5119">
                  <c:v>21.89600944519043</c:v>
                </c:pt>
                <c:pt idx="5120">
                  <c:v>27.714678128560436</c:v>
                </c:pt>
                <c:pt idx="5121">
                  <c:v>33.337872823079465</c:v>
                </c:pt>
                <c:pt idx="5122">
                  <c:v>32.900985081990584</c:v>
                </c:pt>
                <c:pt idx="5123">
                  <c:v>36.898489952087395</c:v>
                </c:pt>
                <c:pt idx="5124">
                  <c:v>40.155744234720842</c:v>
                </c:pt>
                <c:pt idx="5125">
                  <c:v>34.063662211100336</c:v>
                </c:pt>
                <c:pt idx="5126">
                  <c:v>31.088257471720325</c:v>
                </c:pt>
                <c:pt idx="5127">
                  <c:v>41.740191141764285</c:v>
                </c:pt>
                <c:pt idx="5128">
                  <c:v>34.284586588541615</c:v>
                </c:pt>
                <c:pt idx="5129">
                  <c:v>33.56571674346926</c:v>
                </c:pt>
                <c:pt idx="5130">
                  <c:v>28.363629659016844</c:v>
                </c:pt>
                <c:pt idx="5131">
                  <c:v>17.462761561075915</c:v>
                </c:pt>
                <c:pt idx="5132">
                  <c:v>9.573267300923586</c:v>
                </c:pt>
                <c:pt idx="5133">
                  <c:v>12.825393994649176</c:v>
                </c:pt>
                <c:pt idx="5134">
                  <c:v>17.441980997721426</c:v>
                </c:pt>
                <c:pt idx="5135">
                  <c:v>19.337920188903816</c:v>
                </c:pt>
                <c:pt idx="5136">
                  <c:v>21.162937164306641</c:v>
                </c:pt>
                <c:pt idx="5137">
                  <c:v>25.636557261149164</c:v>
                </c:pt>
                <c:pt idx="5138">
                  <c:v>25.163236618041989</c:v>
                </c:pt>
                <c:pt idx="5139">
                  <c:v>22.818635622660281</c:v>
                </c:pt>
                <c:pt idx="5140">
                  <c:v>17.148849487304688</c:v>
                </c:pt>
                <c:pt idx="5141">
                  <c:v>18.113784154256233</c:v>
                </c:pt>
                <c:pt idx="5142">
                  <c:v>17.393853823343992</c:v>
                </c:pt>
                <c:pt idx="5143">
                  <c:v>-2.1510759989420194</c:v>
                </c:pt>
                <c:pt idx="5144">
                  <c:v>-0.84410031636559824</c:v>
                </c:pt>
                <c:pt idx="5145">
                  <c:v>9.0947268803914714</c:v>
                </c:pt>
                <c:pt idx="5146">
                  <c:v>12.659184773763064</c:v>
                </c:pt>
                <c:pt idx="5147">
                  <c:v>9.7771167755126953</c:v>
                </c:pt>
                <c:pt idx="5148">
                  <c:v>9.6103134155273438</c:v>
                </c:pt>
                <c:pt idx="5149">
                  <c:v>12.36010773976648</c:v>
                </c:pt>
                <c:pt idx="5150">
                  <c:v>14.516694704691531</c:v>
                </c:pt>
                <c:pt idx="5151">
                  <c:v>16.421026547749747</c:v>
                </c:pt>
                <c:pt idx="5152">
                  <c:v>16.308835029602058</c:v>
                </c:pt>
                <c:pt idx="5153">
                  <c:v>16.049464225769036</c:v>
                </c:pt>
                <c:pt idx="5154">
                  <c:v>11.08059120178223</c:v>
                </c:pt>
                <c:pt idx="5155">
                  <c:v>10.870509465535406</c:v>
                </c:pt>
                <c:pt idx="5156">
                  <c:v>13.321058591206794</c:v>
                </c:pt>
                <c:pt idx="5157">
                  <c:v>10.777436256408702</c:v>
                </c:pt>
                <c:pt idx="5158">
                  <c:v>10.034526507059699</c:v>
                </c:pt>
                <c:pt idx="5159">
                  <c:v>6.8072458902994395</c:v>
                </c:pt>
                <c:pt idx="5160">
                  <c:v>8.4810457229614222</c:v>
                </c:pt>
                <c:pt idx="5161">
                  <c:v>9.9908177057902741</c:v>
                </c:pt>
                <c:pt idx="5162">
                  <c:v>11.710851033528684</c:v>
                </c:pt>
                <c:pt idx="5163">
                  <c:v>12.272980690002445</c:v>
                </c:pt>
                <c:pt idx="5164">
                  <c:v>12.137949307759524</c:v>
                </c:pt>
                <c:pt idx="5165">
                  <c:v>14.062861760457395</c:v>
                </c:pt>
                <c:pt idx="5166">
                  <c:v>14.45977656046546</c:v>
                </c:pt>
                <c:pt idx="5167">
                  <c:v>15.463343302408816</c:v>
                </c:pt>
                <c:pt idx="5168">
                  <c:v>14.084888458251953</c:v>
                </c:pt>
                <c:pt idx="5169">
                  <c:v>12.701222419738768</c:v>
                </c:pt>
                <c:pt idx="5170">
                  <c:v>11.376424789428716</c:v>
                </c:pt>
                <c:pt idx="5171">
                  <c:v>11.384678840637207</c:v>
                </c:pt>
                <c:pt idx="5172">
                  <c:v>11.232614199320437</c:v>
                </c:pt>
                <c:pt idx="5173">
                  <c:v>89.270535310109338</c:v>
                </c:pt>
                <c:pt idx="5174">
                  <c:v>199.78050740559894</c:v>
                </c:pt>
                <c:pt idx="5175">
                  <c:v>81.47767480214435</c:v>
                </c:pt>
                <c:pt idx="5176">
                  <c:v>27.837917486826605</c:v>
                </c:pt>
                <c:pt idx="5177">
                  <c:v>19.091994762420661</c:v>
                </c:pt>
                <c:pt idx="5178">
                  <c:v>18.126016616821289</c:v>
                </c:pt>
                <c:pt idx="5179">
                  <c:v>8.584220409393307</c:v>
                </c:pt>
                <c:pt idx="5180">
                  <c:v>7.5077079137166152</c:v>
                </c:pt>
                <c:pt idx="5181">
                  <c:v>12.697712421417235</c:v>
                </c:pt>
                <c:pt idx="5182">
                  <c:v>15.766676584879573</c:v>
                </c:pt>
                <c:pt idx="5183">
                  <c:v>12.758562405904115</c:v>
                </c:pt>
                <c:pt idx="5184">
                  <c:v>11.700797080993651</c:v>
                </c:pt>
                <c:pt idx="5185">
                  <c:v>10.486828645070371</c:v>
                </c:pt>
                <c:pt idx="5186">
                  <c:v>9.4241064389546523</c:v>
                </c:pt>
                <c:pt idx="5187">
                  <c:v>10.3270856539408</c:v>
                </c:pt>
                <c:pt idx="5188">
                  <c:v>10.780559698740607</c:v>
                </c:pt>
                <c:pt idx="5189">
                  <c:v>9.4191862742106363</c:v>
                </c:pt>
                <c:pt idx="5190">
                  <c:v>9.0166405042012379</c:v>
                </c:pt>
                <c:pt idx="5191">
                  <c:v>8.3833293914794922</c:v>
                </c:pt>
                <c:pt idx="5192">
                  <c:v>7.1528352101643673</c:v>
                </c:pt>
                <c:pt idx="5193">
                  <c:v>6.1876174608865977</c:v>
                </c:pt>
                <c:pt idx="5194">
                  <c:v>6.8748807907104474</c:v>
                </c:pt>
                <c:pt idx="5195">
                  <c:v>6.0562744140625018</c:v>
                </c:pt>
                <c:pt idx="5196">
                  <c:v>8.2033061981201172</c:v>
                </c:pt>
                <c:pt idx="5197">
                  <c:v>8.4741079012553087</c:v>
                </c:pt>
                <c:pt idx="5198">
                  <c:v>8.2848784128825006</c:v>
                </c:pt>
                <c:pt idx="5199">
                  <c:v>8.4682324727376148</c:v>
                </c:pt>
                <c:pt idx="5200">
                  <c:v>8.0583629608154226</c:v>
                </c:pt>
                <c:pt idx="5201">
                  <c:v>8.0767153104146168</c:v>
                </c:pt>
                <c:pt idx="5202">
                  <c:v>6.6690913836160917</c:v>
                </c:pt>
                <c:pt idx="5203">
                  <c:v>3.235703945159913</c:v>
                </c:pt>
                <c:pt idx="5204">
                  <c:v>0.19889863332116425</c:v>
                </c:pt>
                <c:pt idx="5205">
                  <c:v>4.2547891934713125</c:v>
                </c:pt>
                <c:pt idx="5206">
                  <c:v>7.3822754224141285</c:v>
                </c:pt>
                <c:pt idx="5207">
                  <c:v>8.4589517911275003</c:v>
                </c:pt>
                <c:pt idx="5208">
                  <c:v>8.4249809583028537</c:v>
                </c:pt>
                <c:pt idx="5209">
                  <c:v>9.3309353192647162</c:v>
                </c:pt>
                <c:pt idx="5210">
                  <c:v>9.6357609430949083</c:v>
                </c:pt>
                <c:pt idx="5211">
                  <c:v>10.440312544504819</c:v>
                </c:pt>
                <c:pt idx="5212">
                  <c:v>10.688723087310786</c:v>
                </c:pt>
                <c:pt idx="5213">
                  <c:v>10.439971923828121</c:v>
                </c:pt>
                <c:pt idx="5214">
                  <c:v>10.392631689707461</c:v>
                </c:pt>
                <c:pt idx="5215">
                  <c:v>10.554803530375125</c:v>
                </c:pt>
                <c:pt idx="5216">
                  <c:v>9.4710418383280093</c:v>
                </c:pt>
                <c:pt idx="5217">
                  <c:v>14.286305268605531</c:v>
                </c:pt>
                <c:pt idx="5218">
                  <c:v>13.50168546040851</c:v>
                </c:pt>
                <c:pt idx="5219">
                  <c:v>13.335419654846199</c:v>
                </c:pt>
                <c:pt idx="5220">
                  <c:v>12.736630916595459</c:v>
                </c:pt>
                <c:pt idx="5221">
                  <c:v>13.131823062896721</c:v>
                </c:pt>
                <c:pt idx="5222">
                  <c:v>13.488710244496644</c:v>
                </c:pt>
                <c:pt idx="5223">
                  <c:v>13.343499978383424</c:v>
                </c:pt>
                <c:pt idx="5224">
                  <c:v>13.011938730875613</c:v>
                </c:pt>
                <c:pt idx="5225">
                  <c:v>13.313445250193247</c:v>
                </c:pt>
                <c:pt idx="5226">
                  <c:v>12.542658170064271</c:v>
                </c:pt>
                <c:pt idx="5227">
                  <c:v>13.646279176076291</c:v>
                </c:pt>
                <c:pt idx="5228">
                  <c:v>13.422454675038644</c:v>
                </c:pt>
                <c:pt idx="5229">
                  <c:v>13.457713603973389</c:v>
                </c:pt>
                <c:pt idx="5230">
                  <c:v>13.813330014546754</c:v>
                </c:pt>
                <c:pt idx="5231">
                  <c:v>13.646287123362242</c:v>
                </c:pt>
                <c:pt idx="5232">
                  <c:v>14.700754801432312</c:v>
                </c:pt>
                <c:pt idx="5233">
                  <c:v>28.349453926086436</c:v>
                </c:pt>
                <c:pt idx="5234">
                  <c:v>37.965277036031132</c:v>
                </c:pt>
                <c:pt idx="5235">
                  <c:v>31.540342013041183</c:v>
                </c:pt>
                <c:pt idx="5236">
                  <c:v>-3.5954106648762827</c:v>
                </c:pt>
                <c:pt idx="5237">
                  <c:v>1.8177928924560542</c:v>
                </c:pt>
                <c:pt idx="5238">
                  <c:v>8.3473825454711914</c:v>
                </c:pt>
                <c:pt idx="5239">
                  <c:v>19.236862818400031</c:v>
                </c:pt>
                <c:pt idx="5240">
                  <c:v>26.009607791900628</c:v>
                </c:pt>
                <c:pt idx="5241">
                  <c:v>22.866668383280455</c:v>
                </c:pt>
                <c:pt idx="5242">
                  <c:v>26.675375302632631</c:v>
                </c:pt>
                <c:pt idx="5243">
                  <c:v>32.835673173268653</c:v>
                </c:pt>
                <c:pt idx="5244">
                  <c:v>41.307843685150175</c:v>
                </c:pt>
                <c:pt idx="5245">
                  <c:v>50.770993391672732</c:v>
                </c:pt>
                <c:pt idx="5246">
                  <c:v>57.857335726420111</c:v>
                </c:pt>
                <c:pt idx="5247">
                  <c:v>22.129810492197691</c:v>
                </c:pt>
                <c:pt idx="5248">
                  <c:v>3.4384317398071289</c:v>
                </c:pt>
                <c:pt idx="5249">
                  <c:v>0.45404593149822853</c:v>
                </c:pt>
                <c:pt idx="5250">
                  <c:v>0.3339662551879885</c:v>
                </c:pt>
                <c:pt idx="5251">
                  <c:v>9.0411186218261677E-2</c:v>
                </c:pt>
                <c:pt idx="5252">
                  <c:v>1.1875122388203749</c:v>
                </c:pt>
                <c:pt idx="5253">
                  <c:v>2.0053435961405057</c:v>
                </c:pt>
                <c:pt idx="5254">
                  <c:v>3.0508281389872423</c:v>
                </c:pt>
                <c:pt idx="5255">
                  <c:v>2.4268490473429551</c:v>
                </c:pt>
                <c:pt idx="5256">
                  <c:v>1.9026077588399062</c:v>
                </c:pt>
                <c:pt idx="5257">
                  <c:v>2.0104400316874376</c:v>
                </c:pt>
                <c:pt idx="5258">
                  <c:v>0.22637303670245501</c:v>
                </c:pt>
                <c:pt idx="5259">
                  <c:v>0.31943098704022094</c:v>
                </c:pt>
                <c:pt idx="5260">
                  <c:v>0.90902471542358443</c:v>
                </c:pt>
                <c:pt idx="5261">
                  <c:v>1.3821374575297227</c:v>
                </c:pt>
                <c:pt idx="5262">
                  <c:v>1.0374509493510125</c:v>
                </c:pt>
                <c:pt idx="5263">
                  <c:v>-0.36614767710364071</c:v>
                </c:pt>
                <c:pt idx="5264">
                  <c:v>0.51065778732299782</c:v>
                </c:pt>
                <c:pt idx="5265">
                  <c:v>2.0159980456033972</c:v>
                </c:pt>
                <c:pt idx="5266">
                  <c:v>-9.0841498374938965</c:v>
                </c:pt>
                <c:pt idx="5267">
                  <c:v>-65.93842824300134</c:v>
                </c:pt>
                <c:pt idx="5268">
                  <c:v>-73.325008710225305</c:v>
                </c:pt>
                <c:pt idx="5269">
                  <c:v>-46.601419766744002</c:v>
                </c:pt>
                <c:pt idx="5270">
                  <c:v>-19.119032541910769</c:v>
                </c:pt>
                <c:pt idx="5271">
                  <c:v>-4.9670359293619386</c:v>
                </c:pt>
                <c:pt idx="5272">
                  <c:v>0.22319380442297643</c:v>
                </c:pt>
                <c:pt idx="5273">
                  <c:v>2.3572966257731869</c:v>
                </c:pt>
                <c:pt idx="5274">
                  <c:v>3.7783641815185551</c:v>
                </c:pt>
                <c:pt idx="5275">
                  <c:v>3.3272542953491202</c:v>
                </c:pt>
                <c:pt idx="5276">
                  <c:v>2.9257189432780697</c:v>
                </c:pt>
                <c:pt idx="5277">
                  <c:v>2.6458794275919217</c:v>
                </c:pt>
                <c:pt idx="5278">
                  <c:v>2.9267142613729238</c:v>
                </c:pt>
                <c:pt idx="5279">
                  <c:v>3.5693165461221961</c:v>
                </c:pt>
                <c:pt idx="5280">
                  <c:v>4.1519718170165998</c:v>
                </c:pt>
                <c:pt idx="5281">
                  <c:v>4.9041519165039045</c:v>
                </c:pt>
                <c:pt idx="5282">
                  <c:v>7.7817440032958984</c:v>
                </c:pt>
                <c:pt idx="5283">
                  <c:v>10.081355412801031</c:v>
                </c:pt>
                <c:pt idx="5284">
                  <c:v>11.502780278523696</c:v>
                </c:pt>
                <c:pt idx="5285">
                  <c:v>11.300326029459715</c:v>
                </c:pt>
                <c:pt idx="5286">
                  <c:v>9.4707447687784487</c:v>
                </c:pt>
                <c:pt idx="5287">
                  <c:v>7.5833937327066714</c:v>
                </c:pt>
                <c:pt idx="5288">
                  <c:v>5.4177605311076604</c:v>
                </c:pt>
                <c:pt idx="5289">
                  <c:v>4.1580537160236872</c:v>
                </c:pt>
                <c:pt idx="5290">
                  <c:v>4.2159357070922834</c:v>
                </c:pt>
                <c:pt idx="5291">
                  <c:v>4.6622575124105179</c:v>
                </c:pt>
                <c:pt idx="5292">
                  <c:v>5.3163442611694318</c:v>
                </c:pt>
                <c:pt idx="5293">
                  <c:v>6.3354870478311796</c:v>
                </c:pt>
                <c:pt idx="5294">
                  <c:v>8.2785523732503634</c:v>
                </c:pt>
                <c:pt idx="5295">
                  <c:v>9.4064340591430735</c:v>
                </c:pt>
                <c:pt idx="5296">
                  <c:v>10.789986610412599</c:v>
                </c:pt>
                <c:pt idx="5297">
                  <c:v>12.306986172994021</c:v>
                </c:pt>
                <c:pt idx="5298">
                  <c:v>12.699630419413216</c:v>
                </c:pt>
                <c:pt idx="5299">
                  <c:v>14.036554972330805</c:v>
                </c:pt>
                <c:pt idx="5300">
                  <c:v>20.131481488545667</c:v>
                </c:pt>
                <c:pt idx="5301">
                  <c:v>34.34191830952966</c:v>
                </c:pt>
                <c:pt idx="5302">
                  <c:v>42.787042299906375</c:v>
                </c:pt>
                <c:pt idx="5303">
                  <c:v>42.249642054239871</c:v>
                </c:pt>
                <c:pt idx="5304">
                  <c:v>34.911278088887549</c:v>
                </c:pt>
                <c:pt idx="5305">
                  <c:v>28.588427861531486</c:v>
                </c:pt>
                <c:pt idx="5306">
                  <c:v>25.639348347981809</c:v>
                </c:pt>
                <c:pt idx="5307">
                  <c:v>23.85816891988123</c:v>
                </c:pt>
                <c:pt idx="5308">
                  <c:v>23.187323570251458</c:v>
                </c:pt>
                <c:pt idx="5309">
                  <c:v>23.86634413401282</c:v>
                </c:pt>
                <c:pt idx="5310">
                  <c:v>23.975705146789544</c:v>
                </c:pt>
                <c:pt idx="5311">
                  <c:v>24.401873906453496</c:v>
                </c:pt>
                <c:pt idx="5312">
                  <c:v>26.71357440948487</c:v>
                </c:pt>
                <c:pt idx="5313">
                  <c:v>29.76547400156652</c:v>
                </c:pt>
                <c:pt idx="5314">
                  <c:v>32.6967557271321</c:v>
                </c:pt>
                <c:pt idx="5315">
                  <c:v>31.81745910644532</c:v>
                </c:pt>
                <c:pt idx="5316">
                  <c:v>27.091404914855957</c:v>
                </c:pt>
                <c:pt idx="5317">
                  <c:v>23.10592683156322</c:v>
                </c:pt>
                <c:pt idx="5318">
                  <c:v>21.613934516906738</c:v>
                </c:pt>
                <c:pt idx="5319">
                  <c:v>21.12628428141273</c:v>
                </c:pt>
                <c:pt idx="5320">
                  <c:v>21.83980687459313</c:v>
                </c:pt>
                <c:pt idx="5321">
                  <c:v>22.932406425476074</c:v>
                </c:pt>
                <c:pt idx="5322">
                  <c:v>25.109408696492558</c:v>
                </c:pt>
                <c:pt idx="5323">
                  <c:v>28.808961232503286</c:v>
                </c:pt>
                <c:pt idx="5324">
                  <c:v>30.421040534973123</c:v>
                </c:pt>
                <c:pt idx="5325">
                  <c:v>30.568903287251707</c:v>
                </c:pt>
                <c:pt idx="5326">
                  <c:v>30.919317563374872</c:v>
                </c:pt>
                <c:pt idx="5327">
                  <c:v>32.040962855021121</c:v>
                </c:pt>
                <c:pt idx="5328">
                  <c:v>33.087178548177022</c:v>
                </c:pt>
                <c:pt idx="5329">
                  <c:v>34.11375999450685</c:v>
                </c:pt>
                <c:pt idx="5330">
                  <c:v>31.270671526590942</c:v>
                </c:pt>
                <c:pt idx="5331">
                  <c:v>26.882143656412723</c:v>
                </c:pt>
                <c:pt idx="5332">
                  <c:v>20.57906850179041</c:v>
                </c:pt>
                <c:pt idx="5333">
                  <c:v>18.770242373148555</c:v>
                </c:pt>
                <c:pt idx="5334">
                  <c:v>19.405714352925642</c:v>
                </c:pt>
                <c:pt idx="5335">
                  <c:v>21.308733304341661</c:v>
                </c:pt>
                <c:pt idx="5336">
                  <c:v>23.093858083089124</c:v>
                </c:pt>
                <c:pt idx="5337">
                  <c:v>23.827998479207395</c:v>
                </c:pt>
                <c:pt idx="5338">
                  <c:v>24.453262011210199</c:v>
                </c:pt>
                <c:pt idx="5339">
                  <c:v>12.212051073710198</c:v>
                </c:pt>
                <c:pt idx="5340">
                  <c:v>-1.7725687026977539</c:v>
                </c:pt>
                <c:pt idx="5341">
                  <c:v>-3.4427452087402344</c:v>
                </c:pt>
                <c:pt idx="5342">
                  <c:v>-3.2832415898641338</c:v>
                </c:pt>
                <c:pt idx="5343">
                  <c:v>-3.1462628046672307</c:v>
                </c:pt>
                <c:pt idx="5344">
                  <c:v>-2.825481414794921</c:v>
                </c:pt>
                <c:pt idx="5345">
                  <c:v>-2.9959545135498034</c:v>
                </c:pt>
                <c:pt idx="5346">
                  <c:v>-3.1198139190673828</c:v>
                </c:pt>
                <c:pt idx="5347">
                  <c:v>-2.8561134338378888</c:v>
                </c:pt>
                <c:pt idx="5348">
                  <c:v>-2.7485933303833012</c:v>
                </c:pt>
                <c:pt idx="5349">
                  <c:v>-2.9153436024982957</c:v>
                </c:pt>
                <c:pt idx="5350">
                  <c:v>-1.9474274317423128</c:v>
                </c:pt>
                <c:pt idx="5351">
                  <c:v>-3.0239645640056096</c:v>
                </c:pt>
                <c:pt idx="5352">
                  <c:v>-2.7805852890014657</c:v>
                </c:pt>
                <c:pt idx="5353">
                  <c:v>-2.8898553848266588</c:v>
                </c:pt>
                <c:pt idx="5354">
                  <c:v>-3.1579208374023451</c:v>
                </c:pt>
                <c:pt idx="5355">
                  <c:v>-4.0945234298706064</c:v>
                </c:pt>
                <c:pt idx="5356">
                  <c:v>-3.5059922536213444</c:v>
                </c:pt>
                <c:pt idx="5357">
                  <c:v>-4.2889556884765625</c:v>
                </c:pt>
                <c:pt idx="5358">
                  <c:v>-9.9032481511433161</c:v>
                </c:pt>
                <c:pt idx="5359">
                  <c:v>-19.063512166341177</c:v>
                </c:pt>
                <c:pt idx="5360">
                  <c:v>-9.8853203455606717</c:v>
                </c:pt>
                <c:pt idx="5361">
                  <c:v>-6.3101002375284407</c:v>
                </c:pt>
                <c:pt idx="5362">
                  <c:v>-5.288836161295535</c:v>
                </c:pt>
                <c:pt idx="5363">
                  <c:v>-4.9050461451212204</c:v>
                </c:pt>
                <c:pt idx="5364">
                  <c:v>-5.2897891998291042</c:v>
                </c:pt>
                <c:pt idx="5365">
                  <c:v>-4.825505574544307</c:v>
                </c:pt>
                <c:pt idx="5366">
                  <c:v>-5.0935029983520508</c:v>
                </c:pt>
                <c:pt idx="5367">
                  <c:v>-4.8141209284465258</c:v>
                </c:pt>
                <c:pt idx="5368">
                  <c:v>-4.7272621790567664</c:v>
                </c:pt>
                <c:pt idx="5369">
                  <c:v>-3.0825242996215829</c:v>
                </c:pt>
                <c:pt idx="5370">
                  <c:v>2.2626609802246085</c:v>
                </c:pt>
                <c:pt idx="5371">
                  <c:v>16.642677625020383</c:v>
                </c:pt>
                <c:pt idx="5372">
                  <c:v>25.461766878763889</c:v>
                </c:pt>
                <c:pt idx="5373">
                  <c:v>30.171191533406621</c:v>
                </c:pt>
                <c:pt idx="5374">
                  <c:v>35.49965763092041</c:v>
                </c:pt>
                <c:pt idx="5375">
                  <c:v>38.892867406209334</c:v>
                </c:pt>
                <c:pt idx="5376">
                  <c:v>43.13280200958252</c:v>
                </c:pt>
                <c:pt idx="5377">
                  <c:v>48.166164398193359</c:v>
                </c:pt>
                <c:pt idx="5378">
                  <c:v>60.387097676595069</c:v>
                </c:pt>
                <c:pt idx="5379">
                  <c:v>91.515237808227539</c:v>
                </c:pt>
                <c:pt idx="5380">
                  <c:v>139.03411324818919</c:v>
                </c:pt>
                <c:pt idx="5381">
                  <c:v>178.95091724395758</c:v>
                </c:pt>
                <c:pt idx="5382">
                  <c:v>200.43747774759936</c:v>
                </c:pt>
                <c:pt idx="5383">
                  <c:v>208.1882359186809</c:v>
                </c:pt>
                <c:pt idx="5384">
                  <c:v>209.27910486857095</c:v>
                </c:pt>
                <c:pt idx="5385">
                  <c:v>209.56073792775481</c:v>
                </c:pt>
                <c:pt idx="5386">
                  <c:v>192.56510194142658</c:v>
                </c:pt>
                <c:pt idx="5387">
                  <c:v>115.10758813222236</c:v>
                </c:pt>
                <c:pt idx="5388">
                  <c:v>53.64901574452724</c:v>
                </c:pt>
                <c:pt idx="5389">
                  <c:v>30.873517354329458</c:v>
                </c:pt>
                <c:pt idx="5390">
                  <c:v>12.885571797688844</c:v>
                </c:pt>
                <c:pt idx="5391">
                  <c:v>-3.5285237630208712</c:v>
                </c:pt>
                <c:pt idx="5392">
                  <c:v>-0.72369257609045712</c:v>
                </c:pt>
                <c:pt idx="5393">
                  <c:v>1.519304911295535</c:v>
                </c:pt>
                <c:pt idx="5394">
                  <c:v>2.4098736445108662</c:v>
                </c:pt>
                <c:pt idx="5395">
                  <c:v>2.1435591379801053</c:v>
                </c:pt>
                <c:pt idx="5396">
                  <c:v>2.028338114420535</c:v>
                </c:pt>
                <c:pt idx="5397">
                  <c:v>1.8231747945148977</c:v>
                </c:pt>
                <c:pt idx="5398">
                  <c:v>1.7468922932943078</c:v>
                </c:pt>
                <c:pt idx="5399">
                  <c:v>-0.4549252192180121</c:v>
                </c:pt>
                <c:pt idx="5400">
                  <c:v>-2.6766223907470703</c:v>
                </c:pt>
                <c:pt idx="5401">
                  <c:v>-4.5100288391113281</c:v>
                </c:pt>
                <c:pt idx="5402">
                  <c:v>-4.3961680730184298</c:v>
                </c:pt>
                <c:pt idx="5403">
                  <c:v>-4.2670373916625977</c:v>
                </c:pt>
                <c:pt idx="5404">
                  <c:v>-4.9199069341024142</c:v>
                </c:pt>
                <c:pt idx="5405">
                  <c:v>-5.5295769373576587</c:v>
                </c:pt>
                <c:pt idx="5406">
                  <c:v>-6.6086133321126699</c:v>
                </c:pt>
                <c:pt idx="5407">
                  <c:v>-7.5406761169433594</c:v>
                </c:pt>
                <c:pt idx="5408">
                  <c:v>-7.0804917017618463</c:v>
                </c:pt>
                <c:pt idx="5409">
                  <c:v>-6.8866262435913104</c:v>
                </c:pt>
                <c:pt idx="5410">
                  <c:v>-7.1780913670856972</c:v>
                </c:pt>
                <c:pt idx="5411">
                  <c:v>-7.1301727294921884</c:v>
                </c:pt>
                <c:pt idx="5412">
                  <c:v>-7.0292574564615506</c:v>
                </c:pt>
                <c:pt idx="5413">
                  <c:v>-7.5506343841552725</c:v>
                </c:pt>
                <c:pt idx="5414">
                  <c:v>-7.4282013575236778</c:v>
                </c:pt>
                <c:pt idx="5415">
                  <c:v>-3.6954720815023174</c:v>
                </c:pt>
                <c:pt idx="5416">
                  <c:v>0.21848996480309787</c:v>
                </c:pt>
                <c:pt idx="5417">
                  <c:v>0.76120376586914051</c:v>
                </c:pt>
                <c:pt idx="5418">
                  <c:v>-3.5288178126018011</c:v>
                </c:pt>
                <c:pt idx="5419">
                  <c:v>-10.499396324157718</c:v>
                </c:pt>
                <c:pt idx="5420">
                  <c:v>-2.515650749206543</c:v>
                </c:pt>
                <c:pt idx="5421">
                  <c:v>-1.4457022349039335</c:v>
                </c:pt>
                <c:pt idx="5422">
                  <c:v>-0.74542427062988326</c:v>
                </c:pt>
                <c:pt idx="5423">
                  <c:v>-0.53934446970617955</c:v>
                </c:pt>
                <c:pt idx="5424">
                  <c:v>4.9247741699218767E-3</c:v>
                </c:pt>
                <c:pt idx="5425">
                  <c:v>-1.4144579569460811E-2</c:v>
                </c:pt>
                <c:pt idx="5426">
                  <c:v>-0.13631375630700404</c:v>
                </c:pt>
                <c:pt idx="5427">
                  <c:v>0.43775939941406261</c:v>
                </c:pt>
                <c:pt idx="5428">
                  <c:v>0.20343812306714432</c:v>
                </c:pt>
                <c:pt idx="5429">
                  <c:v>0.1387465794880427</c:v>
                </c:pt>
                <c:pt idx="5430">
                  <c:v>0.32616106669115652</c:v>
                </c:pt>
                <c:pt idx="5431">
                  <c:v>7.6803525288937663E-2</c:v>
                </c:pt>
                <c:pt idx="5432">
                  <c:v>-0.27657032012939464</c:v>
                </c:pt>
                <c:pt idx="5433">
                  <c:v>-0.12603569030761719</c:v>
                </c:pt>
                <c:pt idx="5434">
                  <c:v>-4.2215665181515774E-2</c:v>
                </c:pt>
                <c:pt idx="5435">
                  <c:v>3.0025482177734382E-2</c:v>
                </c:pt>
                <c:pt idx="5436">
                  <c:v>2.2650400797488143E-2</c:v>
                </c:pt>
                <c:pt idx="5437">
                  <c:v>8.0871899922726725E-2</c:v>
                </c:pt>
                <c:pt idx="5438">
                  <c:v>9.2334111531613444E-2</c:v>
                </c:pt>
                <c:pt idx="5439">
                  <c:v>7.4901262919183892E-2</c:v>
                </c:pt>
                <c:pt idx="5440">
                  <c:v>8.8428179422976455E-2</c:v>
                </c:pt>
                <c:pt idx="5441">
                  <c:v>8.2482973734499851E-2</c:v>
                </c:pt>
                <c:pt idx="5442">
                  <c:v>0.23817920684814453</c:v>
                </c:pt>
                <c:pt idx="5443">
                  <c:v>0.12643718719482433</c:v>
                </c:pt>
                <c:pt idx="5444">
                  <c:v>0.24131457010901158</c:v>
                </c:pt>
                <c:pt idx="5445">
                  <c:v>0.40059693654370676</c:v>
                </c:pt>
                <c:pt idx="5446">
                  <c:v>0.28571764628088658</c:v>
                </c:pt>
                <c:pt idx="5447">
                  <c:v>1.4829854965209959</c:v>
                </c:pt>
                <c:pt idx="5448">
                  <c:v>3.6835457483927048</c:v>
                </c:pt>
                <c:pt idx="5449">
                  <c:v>11.777637481689453</c:v>
                </c:pt>
                <c:pt idx="5450">
                  <c:v>38.447169939676876</c:v>
                </c:pt>
                <c:pt idx="5451">
                  <c:v>34.05435848236084</c:v>
                </c:pt>
                <c:pt idx="5452">
                  <c:v>24.216822942097906</c:v>
                </c:pt>
                <c:pt idx="5453">
                  <c:v>20.99410374959313</c:v>
                </c:pt>
                <c:pt idx="5454">
                  <c:v>19.884180386861196</c:v>
                </c:pt>
                <c:pt idx="5455">
                  <c:v>16.330376307169551</c:v>
                </c:pt>
                <c:pt idx="5456">
                  <c:v>15.690365155537961</c:v>
                </c:pt>
                <c:pt idx="5457">
                  <c:v>17.89042663574218</c:v>
                </c:pt>
                <c:pt idx="5458">
                  <c:v>17.082622210184677</c:v>
                </c:pt>
                <c:pt idx="5459">
                  <c:v>24.685123761494992</c:v>
                </c:pt>
                <c:pt idx="5460">
                  <c:v>24.320445060729973</c:v>
                </c:pt>
                <c:pt idx="5461">
                  <c:v>23.392280896504751</c:v>
                </c:pt>
                <c:pt idx="5462">
                  <c:v>24.039742469787591</c:v>
                </c:pt>
                <c:pt idx="5463">
                  <c:v>24.442375500996825</c:v>
                </c:pt>
                <c:pt idx="5464">
                  <c:v>23.726962407430051</c:v>
                </c:pt>
                <c:pt idx="5465">
                  <c:v>25.836712837219224</c:v>
                </c:pt>
                <c:pt idx="5466">
                  <c:v>28.425421078999861</c:v>
                </c:pt>
                <c:pt idx="5467">
                  <c:v>27.358818372090695</c:v>
                </c:pt>
                <c:pt idx="5468">
                  <c:v>25.65322049458814</c:v>
                </c:pt>
                <c:pt idx="5469">
                  <c:v>26.116934776306159</c:v>
                </c:pt>
                <c:pt idx="5470">
                  <c:v>26.907926559448242</c:v>
                </c:pt>
                <c:pt idx="5471">
                  <c:v>25.975223541259759</c:v>
                </c:pt>
                <c:pt idx="5472">
                  <c:v>24.379560152689695</c:v>
                </c:pt>
                <c:pt idx="5473">
                  <c:v>25.68387476603187</c:v>
                </c:pt>
                <c:pt idx="5474">
                  <c:v>27.205155372619632</c:v>
                </c:pt>
                <c:pt idx="5475">
                  <c:v>32.981291135152091</c:v>
                </c:pt>
                <c:pt idx="5476">
                  <c:v>31.262085278828856</c:v>
                </c:pt>
                <c:pt idx="5477">
                  <c:v>27.583485285441036</c:v>
                </c:pt>
                <c:pt idx="5478">
                  <c:v>16.574873606363887</c:v>
                </c:pt>
                <c:pt idx="5479">
                  <c:v>169.44458405176795</c:v>
                </c:pt>
                <c:pt idx="5480">
                  <c:v>24.526082515716553</c:v>
                </c:pt>
                <c:pt idx="5481">
                  <c:v>-2.9717942873637071</c:v>
                </c:pt>
                <c:pt idx="5482">
                  <c:v>-2.5623669624328613</c:v>
                </c:pt>
                <c:pt idx="5483">
                  <c:v>-1.5197896957397454</c:v>
                </c:pt>
                <c:pt idx="5484">
                  <c:v>-1.3470384279887075</c:v>
                </c:pt>
                <c:pt idx="5485">
                  <c:v>-1.0461713473002301</c:v>
                </c:pt>
                <c:pt idx="5486">
                  <c:v>-1.4055964152018414</c:v>
                </c:pt>
                <c:pt idx="5487">
                  <c:v>-0.81327470143634151</c:v>
                </c:pt>
                <c:pt idx="5488">
                  <c:v>-0.79044055938720681</c:v>
                </c:pt>
                <c:pt idx="5489">
                  <c:v>-3.9334297180175799E-3</c:v>
                </c:pt>
                <c:pt idx="5490">
                  <c:v>0.5367843310037872</c:v>
                </c:pt>
                <c:pt idx="5491">
                  <c:v>0.8627535502116076</c:v>
                </c:pt>
                <c:pt idx="5492">
                  <c:v>0.50221506754559209</c:v>
                </c:pt>
                <c:pt idx="5493">
                  <c:v>0.80725415547692569</c:v>
                </c:pt>
                <c:pt idx="5494">
                  <c:v>1.0602526664733891</c:v>
                </c:pt>
                <c:pt idx="5495">
                  <c:v>0.10974089304602333</c:v>
                </c:pt>
                <c:pt idx="5496">
                  <c:v>-0.55414247512817405</c:v>
                </c:pt>
                <c:pt idx="5497">
                  <c:v>-1.5012885729471459</c:v>
                </c:pt>
                <c:pt idx="5498">
                  <c:v>-0.59558057785034146</c:v>
                </c:pt>
                <c:pt idx="5499">
                  <c:v>-1.1198978424072266</c:v>
                </c:pt>
                <c:pt idx="5500">
                  <c:v>-1.2407183647155766</c:v>
                </c:pt>
                <c:pt idx="5501">
                  <c:v>-0.19389295578002935</c:v>
                </c:pt>
                <c:pt idx="5502">
                  <c:v>-1.5229196548461914</c:v>
                </c:pt>
                <c:pt idx="5503">
                  <c:v>-0.64974133173620885</c:v>
                </c:pt>
                <c:pt idx="5504">
                  <c:v>1.9419889450073242</c:v>
                </c:pt>
                <c:pt idx="5505">
                  <c:v>1.297629038492857</c:v>
                </c:pt>
                <c:pt idx="5506">
                  <c:v>53.766051451365158</c:v>
                </c:pt>
                <c:pt idx="5507">
                  <c:v>22.577430248260491</c:v>
                </c:pt>
                <c:pt idx="5508">
                  <c:v>18.93514029184978</c:v>
                </c:pt>
                <c:pt idx="5509">
                  <c:v>24.067672252655029</c:v>
                </c:pt>
                <c:pt idx="5510">
                  <c:v>24.837172031402591</c:v>
                </c:pt>
                <c:pt idx="5511">
                  <c:v>26.815324783325185</c:v>
                </c:pt>
                <c:pt idx="5512">
                  <c:v>28.424911657969176</c:v>
                </c:pt>
                <c:pt idx="5513">
                  <c:v>28.805372238159173</c:v>
                </c:pt>
                <c:pt idx="5514">
                  <c:v>25.857982953389474</c:v>
                </c:pt>
                <c:pt idx="5515">
                  <c:v>25.181606928507506</c:v>
                </c:pt>
                <c:pt idx="5516">
                  <c:v>23.438475290934257</c:v>
                </c:pt>
                <c:pt idx="5517">
                  <c:v>22.607799371083559</c:v>
                </c:pt>
                <c:pt idx="5518">
                  <c:v>22.999941031138114</c:v>
                </c:pt>
                <c:pt idx="5519">
                  <c:v>23.731811205546087</c:v>
                </c:pt>
                <c:pt idx="5520">
                  <c:v>24.839611689249693</c:v>
                </c:pt>
                <c:pt idx="5521">
                  <c:v>26.114794572194391</c:v>
                </c:pt>
                <c:pt idx="5522">
                  <c:v>23.261189301808713</c:v>
                </c:pt>
                <c:pt idx="5523">
                  <c:v>18.717337449391664</c:v>
                </c:pt>
                <c:pt idx="5524">
                  <c:v>17.833700338999449</c:v>
                </c:pt>
                <c:pt idx="5525">
                  <c:v>17.546617348988825</c:v>
                </c:pt>
                <c:pt idx="5526">
                  <c:v>17.837371031443297</c:v>
                </c:pt>
                <c:pt idx="5527">
                  <c:v>14.375823656717959</c:v>
                </c:pt>
                <c:pt idx="5528">
                  <c:v>15.341948986053463</c:v>
                </c:pt>
                <c:pt idx="5529">
                  <c:v>18.58135763804119</c:v>
                </c:pt>
                <c:pt idx="5530">
                  <c:v>19.663173675537102</c:v>
                </c:pt>
                <c:pt idx="5531">
                  <c:v>17.283453941345201</c:v>
                </c:pt>
                <c:pt idx="5532">
                  <c:v>21.280670483907031</c:v>
                </c:pt>
                <c:pt idx="5533">
                  <c:v>22.434802214304568</c:v>
                </c:pt>
                <c:pt idx="5534">
                  <c:v>21.179390589396178</c:v>
                </c:pt>
                <c:pt idx="5535">
                  <c:v>19.498502731323221</c:v>
                </c:pt>
                <c:pt idx="5536">
                  <c:v>19.730831940968812</c:v>
                </c:pt>
                <c:pt idx="5537">
                  <c:v>12.663358370463071</c:v>
                </c:pt>
                <c:pt idx="5538">
                  <c:v>18.333545366923026</c:v>
                </c:pt>
                <c:pt idx="5539">
                  <c:v>27.517811298370361</c:v>
                </c:pt>
                <c:pt idx="5540">
                  <c:v>33.131454785664843</c:v>
                </c:pt>
                <c:pt idx="5541">
                  <c:v>12.821254253387455</c:v>
                </c:pt>
                <c:pt idx="5542">
                  <c:v>14.589938163757321</c:v>
                </c:pt>
                <c:pt idx="5543">
                  <c:v>9.1550912857055664</c:v>
                </c:pt>
                <c:pt idx="5544">
                  <c:v>6.9129540125529143</c:v>
                </c:pt>
                <c:pt idx="5545">
                  <c:v>6.7857866287231454</c:v>
                </c:pt>
                <c:pt idx="5546">
                  <c:v>6.9795335133870271</c:v>
                </c:pt>
                <c:pt idx="5547">
                  <c:v>6.1175076166788891</c:v>
                </c:pt>
                <c:pt idx="5548">
                  <c:v>6.2158845265706155</c:v>
                </c:pt>
                <c:pt idx="5549">
                  <c:v>6.7214905420939317</c:v>
                </c:pt>
                <c:pt idx="5550">
                  <c:v>6.5339503288269016</c:v>
                </c:pt>
                <c:pt idx="5551">
                  <c:v>6.7542848587036106</c:v>
                </c:pt>
                <c:pt idx="5552">
                  <c:v>6.799955685933412</c:v>
                </c:pt>
                <c:pt idx="5553">
                  <c:v>6.6583423614501953</c:v>
                </c:pt>
                <c:pt idx="5554">
                  <c:v>6.8538074493408203</c:v>
                </c:pt>
                <c:pt idx="5555">
                  <c:v>7.2029417355855694</c:v>
                </c:pt>
                <c:pt idx="5556">
                  <c:v>7.8506534894307292</c:v>
                </c:pt>
                <c:pt idx="5557">
                  <c:v>7.6185975074768049</c:v>
                </c:pt>
                <c:pt idx="5558">
                  <c:v>6.6705427169799805</c:v>
                </c:pt>
                <c:pt idx="5559">
                  <c:v>6.7721551259358526</c:v>
                </c:pt>
                <c:pt idx="5560">
                  <c:v>6.8299759229024612</c:v>
                </c:pt>
                <c:pt idx="5561">
                  <c:v>6.7707233428955096</c:v>
                </c:pt>
                <c:pt idx="5562">
                  <c:v>6.6496712366740098</c:v>
                </c:pt>
                <c:pt idx="5563">
                  <c:v>6.6610369682311976</c:v>
                </c:pt>
                <c:pt idx="5564">
                  <c:v>6.6590471267700195</c:v>
                </c:pt>
                <c:pt idx="5565">
                  <c:v>6.6681973139444608</c:v>
                </c:pt>
                <c:pt idx="5566">
                  <c:v>6.797039826711055</c:v>
                </c:pt>
                <c:pt idx="5567">
                  <c:v>7.3789865175883147</c:v>
                </c:pt>
                <c:pt idx="5568">
                  <c:v>7.4631627400715974</c:v>
                </c:pt>
                <c:pt idx="5569">
                  <c:v>5.718963781992616</c:v>
                </c:pt>
                <c:pt idx="5570">
                  <c:v>5.1410988171895156</c:v>
                </c:pt>
                <c:pt idx="5571">
                  <c:v>7.020441532135008</c:v>
                </c:pt>
                <c:pt idx="5572">
                  <c:v>7.3048839569091779</c:v>
                </c:pt>
                <c:pt idx="5573">
                  <c:v>8.2826900482177734</c:v>
                </c:pt>
                <c:pt idx="5574">
                  <c:v>8.5005547205607286</c:v>
                </c:pt>
                <c:pt idx="5575">
                  <c:v>7.7838006019592294</c:v>
                </c:pt>
                <c:pt idx="5576">
                  <c:v>7.7303082148234266</c:v>
                </c:pt>
                <c:pt idx="5577">
                  <c:v>7.7444106737772245</c:v>
                </c:pt>
                <c:pt idx="5578">
                  <c:v>8.0420433680216661</c:v>
                </c:pt>
                <c:pt idx="5579">
                  <c:v>8.1902093887329102</c:v>
                </c:pt>
                <c:pt idx="5580">
                  <c:v>8.1577450434367051</c:v>
                </c:pt>
                <c:pt idx="5581">
                  <c:v>8.0258126258850098</c:v>
                </c:pt>
                <c:pt idx="5582">
                  <c:v>9.096494038899781</c:v>
                </c:pt>
                <c:pt idx="5583">
                  <c:v>12.554479122161865</c:v>
                </c:pt>
                <c:pt idx="5584">
                  <c:v>12.713755448659242</c:v>
                </c:pt>
                <c:pt idx="5585">
                  <c:v>12.77470699946082</c:v>
                </c:pt>
                <c:pt idx="5586">
                  <c:v>12.49801762898767</c:v>
                </c:pt>
                <c:pt idx="5587">
                  <c:v>12.067184607187931</c:v>
                </c:pt>
                <c:pt idx="5588">
                  <c:v>12.285839398702027</c:v>
                </c:pt>
                <c:pt idx="5589">
                  <c:v>12.42681852976483</c:v>
                </c:pt>
                <c:pt idx="5590">
                  <c:v>12.745886643727605</c:v>
                </c:pt>
                <c:pt idx="5591">
                  <c:v>12.396775563557924</c:v>
                </c:pt>
                <c:pt idx="5592">
                  <c:v>12.737848440806086</c:v>
                </c:pt>
                <c:pt idx="5593">
                  <c:v>12.238791624704955</c:v>
                </c:pt>
                <c:pt idx="5594">
                  <c:v>11.613646348317502</c:v>
                </c:pt>
                <c:pt idx="5595">
                  <c:v>11.980203151702881</c:v>
                </c:pt>
                <c:pt idx="5596">
                  <c:v>11.391014099121097</c:v>
                </c:pt>
                <c:pt idx="5597">
                  <c:v>12.747371514638242</c:v>
                </c:pt>
                <c:pt idx="5598">
                  <c:v>16.702325026194274</c:v>
                </c:pt>
                <c:pt idx="5599">
                  <c:v>21.500957965850837</c:v>
                </c:pt>
                <c:pt idx="5600">
                  <c:v>27.42939678827917</c:v>
                </c:pt>
                <c:pt idx="5601">
                  <c:v>20.928131898244253</c:v>
                </c:pt>
                <c:pt idx="5602">
                  <c:v>-53.984791755676241</c:v>
                </c:pt>
                <c:pt idx="5603">
                  <c:v>-49.402109940846756</c:v>
                </c:pt>
                <c:pt idx="5604">
                  <c:v>-39.082499504089355</c:v>
                </c:pt>
                <c:pt idx="5605">
                  <c:v>-30.586101373036733</c:v>
                </c:pt>
                <c:pt idx="5606">
                  <c:v>-29.985009988149024</c:v>
                </c:pt>
                <c:pt idx="5607">
                  <c:v>-21.670873800913455</c:v>
                </c:pt>
                <c:pt idx="5608">
                  <c:v>-14.938440163930238</c:v>
                </c:pt>
                <c:pt idx="5609">
                  <c:v>-11.245854218800847</c:v>
                </c:pt>
                <c:pt idx="5610">
                  <c:v>-6.4359726905822772</c:v>
                </c:pt>
                <c:pt idx="5611">
                  <c:v>-3.8709707260131827</c:v>
                </c:pt>
                <c:pt idx="5612">
                  <c:v>-9.2571576436284914E-2</c:v>
                </c:pt>
                <c:pt idx="5613">
                  <c:v>32.995587666829465</c:v>
                </c:pt>
                <c:pt idx="5614">
                  <c:v>5.7057145436605179</c:v>
                </c:pt>
                <c:pt idx="5615">
                  <c:v>1.6292250951131559</c:v>
                </c:pt>
                <c:pt idx="5616">
                  <c:v>1.2414646148681634</c:v>
                </c:pt>
                <c:pt idx="5617">
                  <c:v>1.7620191574096675</c:v>
                </c:pt>
                <c:pt idx="5618">
                  <c:v>2.1730928421020526</c:v>
                </c:pt>
                <c:pt idx="5619">
                  <c:v>2.2601566314697266</c:v>
                </c:pt>
                <c:pt idx="5620">
                  <c:v>2.5744272867838172</c:v>
                </c:pt>
                <c:pt idx="5621">
                  <c:v>3.3822298049926758</c:v>
                </c:pt>
                <c:pt idx="5622">
                  <c:v>3.0522807439168673</c:v>
                </c:pt>
                <c:pt idx="5623">
                  <c:v>2.6660270690917978</c:v>
                </c:pt>
                <c:pt idx="5624">
                  <c:v>3.191973368326785</c:v>
                </c:pt>
                <c:pt idx="5625">
                  <c:v>2.825842857360839</c:v>
                </c:pt>
                <c:pt idx="5626">
                  <c:v>2.4346240361531946</c:v>
                </c:pt>
                <c:pt idx="5627">
                  <c:v>2.8958018620809298</c:v>
                </c:pt>
                <c:pt idx="5628">
                  <c:v>4.3829860687255824</c:v>
                </c:pt>
                <c:pt idx="5629">
                  <c:v>3.1829760869343326</c:v>
                </c:pt>
                <c:pt idx="5630">
                  <c:v>3.835552215576171</c:v>
                </c:pt>
                <c:pt idx="5631">
                  <c:v>5.088222185770638</c:v>
                </c:pt>
                <c:pt idx="5632">
                  <c:v>-1.4971647262573238</c:v>
                </c:pt>
                <c:pt idx="5633">
                  <c:v>-38.827382723490459</c:v>
                </c:pt>
                <c:pt idx="5634">
                  <c:v>-58.817859649658175</c:v>
                </c:pt>
                <c:pt idx="5635">
                  <c:v>-33.882393519083735</c:v>
                </c:pt>
                <c:pt idx="5636">
                  <c:v>-14.00371265411377</c:v>
                </c:pt>
                <c:pt idx="5637">
                  <c:v>-3.1225697199504348</c:v>
                </c:pt>
                <c:pt idx="5638">
                  <c:v>3.0220460891723633</c:v>
                </c:pt>
                <c:pt idx="5639">
                  <c:v>7.5767914454143046</c:v>
                </c:pt>
                <c:pt idx="5640">
                  <c:v>9.1480468114216364</c:v>
                </c:pt>
                <c:pt idx="5641">
                  <c:v>8.1928097407022733</c:v>
                </c:pt>
                <c:pt idx="5642">
                  <c:v>7.3547856012979738</c:v>
                </c:pt>
                <c:pt idx="5643">
                  <c:v>6.5652306874592341</c:v>
                </c:pt>
                <c:pt idx="5644">
                  <c:v>6.1797771453857422</c:v>
                </c:pt>
                <c:pt idx="5645">
                  <c:v>6.6777254740396774</c:v>
                </c:pt>
                <c:pt idx="5646">
                  <c:v>7.4236043294271212</c:v>
                </c:pt>
                <c:pt idx="5647">
                  <c:v>8.376353581746347</c:v>
                </c:pt>
                <c:pt idx="5648">
                  <c:v>8.9461139043171407</c:v>
                </c:pt>
                <c:pt idx="5649">
                  <c:v>9.6058441797893064</c:v>
                </c:pt>
                <c:pt idx="5650">
                  <c:v>12.04947026570642</c:v>
                </c:pt>
                <c:pt idx="5651">
                  <c:v>8.5106506347656268</c:v>
                </c:pt>
                <c:pt idx="5652">
                  <c:v>10.009558677673343</c:v>
                </c:pt>
                <c:pt idx="5653">
                  <c:v>9.553289731343515</c:v>
                </c:pt>
                <c:pt idx="5654">
                  <c:v>7.5182936986287814</c:v>
                </c:pt>
                <c:pt idx="5655">
                  <c:v>5.8971443176269487</c:v>
                </c:pt>
                <c:pt idx="5656">
                  <c:v>5.6425011952717359</c:v>
                </c:pt>
                <c:pt idx="5657">
                  <c:v>5.4690297444660718</c:v>
                </c:pt>
                <c:pt idx="5658">
                  <c:v>5.5239226023355741</c:v>
                </c:pt>
                <c:pt idx="5659">
                  <c:v>5.8066183725993596</c:v>
                </c:pt>
                <c:pt idx="5660">
                  <c:v>4.6238438288371508</c:v>
                </c:pt>
                <c:pt idx="5661">
                  <c:v>3.966351826985715</c:v>
                </c:pt>
                <c:pt idx="5662">
                  <c:v>4.1684239705404007</c:v>
                </c:pt>
                <c:pt idx="5663">
                  <c:v>5.803444544474246</c:v>
                </c:pt>
                <c:pt idx="5664">
                  <c:v>23.857517560322997</c:v>
                </c:pt>
                <c:pt idx="5665">
                  <c:v>41.873520533243763</c:v>
                </c:pt>
                <c:pt idx="5666">
                  <c:v>26.089181264241574</c:v>
                </c:pt>
                <c:pt idx="5667">
                  <c:v>15.099829991658567</c:v>
                </c:pt>
                <c:pt idx="5668">
                  <c:v>9.0290800730387026</c:v>
                </c:pt>
                <c:pt idx="5669">
                  <c:v>5.6688028971354889</c:v>
                </c:pt>
                <c:pt idx="5670">
                  <c:v>3.3399877548217782</c:v>
                </c:pt>
                <c:pt idx="5671">
                  <c:v>2.5726766586303711</c:v>
                </c:pt>
                <c:pt idx="5672">
                  <c:v>2.6288906733194608</c:v>
                </c:pt>
                <c:pt idx="5673">
                  <c:v>2.6932700475057354</c:v>
                </c:pt>
                <c:pt idx="5674">
                  <c:v>2.6966409683227539</c:v>
                </c:pt>
                <c:pt idx="5675">
                  <c:v>2.6666450500488263</c:v>
                </c:pt>
                <c:pt idx="5676">
                  <c:v>3.5290276209512972</c:v>
                </c:pt>
                <c:pt idx="5677">
                  <c:v>4.5444453557332736</c:v>
                </c:pt>
                <c:pt idx="5678">
                  <c:v>4.6466385523478948</c:v>
                </c:pt>
                <c:pt idx="5679">
                  <c:v>4.7296832402547579</c:v>
                </c:pt>
                <c:pt idx="5680">
                  <c:v>5.460430781046627</c:v>
                </c:pt>
                <c:pt idx="5681">
                  <c:v>8.644069035847906</c:v>
                </c:pt>
                <c:pt idx="5682">
                  <c:v>11.228417714436883</c:v>
                </c:pt>
                <c:pt idx="5683">
                  <c:v>8.6069326400756836</c:v>
                </c:pt>
                <c:pt idx="5684">
                  <c:v>4.2664216359455622</c:v>
                </c:pt>
                <c:pt idx="5685">
                  <c:v>2.6461480458577853</c:v>
                </c:pt>
                <c:pt idx="5686">
                  <c:v>1.7970126469930396</c:v>
                </c:pt>
                <c:pt idx="5687">
                  <c:v>2.2093772888183612</c:v>
                </c:pt>
                <c:pt idx="5688">
                  <c:v>2.5415207544963345</c:v>
                </c:pt>
                <c:pt idx="5689">
                  <c:v>2.3354991277059289</c:v>
                </c:pt>
                <c:pt idx="5690">
                  <c:v>2.4937884012857685</c:v>
                </c:pt>
                <c:pt idx="5691">
                  <c:v>2.2814664840698229</c:v>
                </c:pt>
                <c:pt idx="5692">
                  <c:v>1.241865793863894</c:v>
                </c:pt>
                <c:pt idx="5693">
                  <c:v>1.4599777857462186</c:v>
                </c:pt>
                <c:pt idx="5694">
                  <c:v>1.2945117950439449</c:v>
                </c:pt>
                <c:pt idx="5695">
                  <c:v>2.3083518346149958</c:v>
                </c:pt>
                <c:pt idx="5696">
                  <c:v>2.7840436299641169</c:v>
                </c:pt>
                <c:pt idx="5697">
                  <c:v>0.66663106282555895</c:v>
                </c:pt>
                <c:pt idx="5698">
                  <c:v>-7.8433195749880724E-2</c:v>
                </c:pt>
                <c:pt idx="5699">
                  <c:v>0.21599721908569344</c:v>
                </c:pt>
                <c:pt idx="5700">
                  <c:v>0.16481987635296491</c:v>
                </c:pt>
                <c:pt idx="5701">
                  <c:v>0.31471729278564475</c:v>
                </c:pt>
                <c:pt idx="5702">
                  <c:v>9.9756081899045085E-2</c:v>
                </c:pt>
                <c:pt idx="5703">
                  <c:v>-0.24162038167310129</c:v>
                </c:pt>
                <c:pt idx="5704">
                  <c:v>-0.10768540700269116</c:v>
                </c:pt>
                <c:pt idx="5705">
                  <c:v>-1.188390413920104</c:v>
                </c:pt>
                <c:pt idx="5706">
                  <c:v>-2.929074764251709</c:v>
                </c:pt>
                <c:pt idx="5707">
                  <c:v>-2.5171500841776151</c:v>
                </c:pt>
                <c:pt idx="5708">
                  <c:v>-3.2584493954976779</c:v>
                </c:pt>
                <c:pt idx="5709">
                  <c:v>-2.9996047019958487</c:v>
                </c:pt>
                <c:pt idx="5710">
                  <c:v>-3.0437863667805809</c:v>
                </c:pt>
                <c:pt idx="5711">
                  <c:v>-3.0104374885559082</c:v>
                </c:pt>
                <c:pt idx="5712">
                  <c:v>-3.1358933448791504</c:v>
                </c:pt>
                <c:pt idx="5713">
                  <c:v>-2.991056124369321</c:v>
                </c:pt>
                <c:pt idx="5714">
                  <c:v>-3.1416436831156589</c:v>
                </c:pt>
                <c:pt idx="5715">
                  <c:v>-3.1985861460368032</c:v>
                </c:pt>
                <c:pt idx="5716">
                  <c:v>-3.3097147941589355</c:v>
                </c:pt>
                <c:pt idx="5717">
                  <c:v>-2.9436335563659686</c:v>
                </c:pt>
                <c:pt idx="5718">
                  <c:v>-2.8490881919860831</c:v>
                </c:pt>
                <c:pt idx="5719">
                  <c:v>-2.8761612574259638</c:v>
                </c:pt>
                <c:pt idx="5720">
                  <c:v>-2.7940309842427951</c:v>
                </c:pt>
                <c:pt idx="5721">
                  <c:v>-2.7981799443562636</c:v>
                </c:pt>
                <c:pt idx="5722">
                  <c:v>-3.7075950304667353</c:v>
                </c:pt>
                <c:pt idx="5723">
                  <c:v>-10.044543902079283</c:v>
                </c:pt>
                <c:pt idx="5724">
                  <c:v>-18.945056597391719</c:v>
                </c:pt>
                <c:pt idx="5725">
                  <c:v>-4.3765316009521484</c:v>
                </c:pt>
                <c:pt idx="5726">
                  <c:v>-3.1387227376301894</c:v>
                </c:pt>
                <c:pt idx="5727">
                  <c:v>-2.6976404190063477</c:v>
                </c:pt>
                <c:pt idx="5728">
                  <c:v>-2.9245944023132333</c:v>
                </c:pt>
                <c:pt idx="5729">
                  <c:v>-3.0488009452819833</c:v>
                </c:pt>
                <c:pt idx="5730">
                  <c:v>-2.8826096852620244</c:v>
                </c:pt>
                <c:pt idx="5731">
                  <c:v>-3.0573995908101788</c:v>
                </c:pt>
                <c:pt idx="5732">
                  <c:v>-3.4076046943664551</c:v>
                </c:pt>
                <c:pt idx="5733">
                  <c:v>-3.0774157842000136</c:v>
                </c:pt>
                <c:pt idx="5734">
                  <c:v>-3.09207789103192</c:v>
                </c:pt>
                <c:pt idx="5735">
                  <c:v>-2.9317529996235963</c:v>
                </c:pt>
                <c:pt idx="5736">
                  <c:v>9.3827217419942031</c:v>
                </c:pt>
                <c:pt idx="5737">
                  <c:v>20.86982123057043</c:v>
                </c:pt>
                <c:pt idx="5738">
                  <c:v>24.687663873036684</c:v>
                </c:pt>
                <c:pt idx="5739">
                  <c:v>30.956263860066713</c:v>
                </c:pt>
                <c:pt idx="5740">
                  <c:v>35.808935006459549</c:v>
                </c:pt>
                <c:pt idx="5741">
                  <c:v>46.716368675231934</c:v>
                </c:pt>
                <c:pt idx="5742">
                  <c:v>70.002117633819608</c:v>
                </c:pt>
                <c:pt idx="5743">
                  <c:v>102.69612439473468</c:v>
                </c:pt>
                <c:pt idx="5744">
                  <c:v>126.5329686800639</c:v>
                </c:pt>
                <c:pt idx="5745">
                  <c:v>136.90645456314076</c:v>
                </c:pt>
                <c:pt idx="5746">
                  <c:v>138.80043729146325</c:v>
                </c:pt>
                <c:pt idx="5747">
                  <c:v>139.70892111460375</c:v>
                </c:pt>
                <c:pt idx="5748">
                  <c:v>139.51822614669805</c:v>
                </c:pt>
                <c:pt idx="5749">
                  <c:v>134.72026570638013</c:v>
                </c:pt>
                <c:pt idx="5750">
                  <c:v>132.9087233543396</c:v>
                </c:pt>
                <c:pt idx="5751">
                  <c:v>135.46630652745569</c:v>
                </c:pt>
                <c:pt idx="5752">
                  <c:v>139.66962242126453</c:v>
                </c:pt>
                <c:pt idx="5753">
                  <c:v>126.43944899241123</c:v>
                </c:pt>
                <c:pt idx="5754">
                  <c:v>70.193734327952058</c:v>
                </c:pt>
                <c:pt idx="5755">
                  <c:v>36.271444638570131</c:v>
                </c:pt>
                <c:pt idx="5756">
                  <c:v>16.407748222351067</c:v>
                </c:pt>
                <c:pt idx="5757">
                  <c:v>-9.8363728523254395</c:v>
                </c:pt>
                <c:pt idx="5758">
                  <c:v>-5.1470521291097375</c:v>
                </c:pt>
                <c:pt idx="5759">
                  <c:v>0.98190371195471449</c:v>
                </c:pt>
                <c:pt idx="5760">
                  <c:v>1.9380455017089853</c:v>
                </c:pt>
                <c:pt idx="5761">
                  <c:v>1.8569355010986333</c:v>
                </c:pt>
                <c:pt idx="5762">
                  <c:v>1.7888638178507108</c:v>
                </c:pt>
                <c:pt idx="5763">
                  <c:v>1.5444313685100042</c:v>
                </c:pt>
                <c:pt idx="5764">
                  <c:v>1.3753121693929422</c:v>
                </c:pt>
                <c:pt idx="5765">
                  <c:v>0.64753945668530877</c:v>
                </c:pt>
                <c:pt idx="5766">
                  <c:v>-0.8302736282348635</c:v>
                </c:pt>
                <c:pt idx="5767">
                  <c:v>-2.364126841227177</c:v>
                </c:pt>
                <c:pt idx="5768">
                  <c:v>-3.1028178532918673</c:v>
                </c:pt>
                <c:pt idx="5769">
                  <c:v>-3.3608423868814725</c:v>
                </c:pt>
                <c:pt idx="5770">
                  <c:v>-4.0690209070841092</c:v>
                </c:pt>
                <c:pt idx="5771">
                  <c:v>-4.5458574295043954</c:v>
                </c:pt>
                <c:pt idx="5772">
                  <c:v>-4.2830712000529729</c:v>
                </c:pt>
                <c:pt idx="5773">
                  <c:v>-3.8245493570963176</c:v>
                </c:pt>
                <c:pt idx="5774">
                  <c:v>-4.1858917872110624</c:v>
                </c:pt>
                <c:pt idx="5775">
                  <c:v>-4.0728247960408908</c:v>
                </c:pt>
                <c:pt idx="5776">
                  <c:v>-4.1473617553710938</c:v>
                </c:pt>
                <c:pt idx="5777">
                  <c:v>-4.2847976684570295</c:v>
                </c:pt>
                <c:pt idx="5778">
                  <c:v>-4.0646139780679924</c:v>
                </c:pt>
                <c:pt idx="5779">
                  <c:v>-3.2645400365194073</c:v>
                </c:pt>
                <c:pt idx="5780">
                  <c:v>-2.9024594624837601</c:v>
                </c:pt>
                <c:pt idx="5781">
                  <c:v>-1.1848204930623747</c:v>
                </c:pt>
                <c:pt idx="5782">
                  <c:v>1.0347045262655001</c:v>
                </c:pt>
                <c:pt idx="5783">
                  <c:v>1.1800994873046871</c:v>
                </c:pt>
                <c:pt idx="5784">
                  <c:v>-20.78581047058104</c:v>
                </c:pt>
                <c:pt idx="5785">
                  <c:v>-8.3691968917846769</c:v>
                </c:pt>
                <c:pt idx="5786">
                  <c:v>-2.7125056584676486</c:v>
                </c:pt>
                <c:pt idx="5787">
                  <c:v>-5.3581714630126953</c:v>
                </c:pt>
                <c:pt idx="5788">
                  <c:v>-0.90003458658861768</c:v>
                </c:pt>
                <c:pt idx="5789">
                  <c:v>-0.17538706461584752</c:v>
                </c:pt>
                <c:pt idx="5790">
                  <c:v>4.8093159993527493E-2</c:v>
                </c:pt>
                <c:pt idx="5791">
                  <c:v>-0.12326653798425022</c:v>
                </c:pt>
                <c:pt idx="5792">
                  <c:v>9.143829345703125E-3</c:v>
                </c:pt>
                <c:pt idx="5793">
                  <c:v>0.1195783615112305</c:v>
                </c:pt>
                <c:pt idx="5794">
                  <c:v>9.9593798319574559E-2</c:v>
                </c:pt>
                <c:pt idx="5795">
                  <c:v>0.12153784434008233</c:v>
                </c:pt>
                <c:pt idx="5796">
                  <c:v>0.21326478322350795</c:v>
                </c:pt>
                <c:pt idx="5797">
                  <c:v>0.34147580464684796</c:v>
                </c:pt>
                <c:pt idx="5798">
                  <c:v>-4.2342503865597805E-2</c:v>
                </c:pt>
                <c:pt idx="5799">
                  <c:v>4.6189308166503878E-2</c:v>
                </c:pt>
                <c:pt idx="5800">
                  <c:v>0.20372422536217988</c:v>
                </c:pt>
                <c:pt idx="5801">
                  <c:v>0.38343397776282045</c:v>
                </c:pt>
                <c:pt idx="5802">
                  <c:v>0.30049546559655482</c:v>
                </c:pt>
                <c:pt idx="5803">
                  <c:v>0.3490896224975587</c:v>
                </c:pt>
                <c:pt idx="5804">
                  <c:v>2.8405189514160167E-2</c:v>
                </c:pt>
                <c:pt idx="5805">
                  <c:v>7.0716540018793267E-2</c:v>
                </c:pt>
                <c:pt idx="5806">
                  <c:v>7.4557304382324233E-2</c:v>
                </c:pt>
                <c:pt idx="5807">
                  <c:v>6.7667643229128799E-2</c:v>
                </c:pt>
                <c:pt idx="5808">
                  <c:v>0.14946619669592578</c:v>
                </c:pt>
                <c:pt idx="5809">
                  <c:v>0.20298894246423071</c:v>
                </c:pt>
                <c:pt idx="5810">
                  <c:v>0.21140988667798422</c:v>
                </c:pt>
                <c:pt idx="5811">
                  <c:v>0.14453506469726574</c:v>
                </c:pt>
                <c:pt idx="5812">
                  <c:v>3.0573431650798275</c:v>
                </c:pt>
                <c:pt idx="5813">
                  <c:v>3.2634137471517324</c:v>
                </c:pt>
                <c:pt idx="5814">
                  <c:v>6.1125707626342765</c:v>
                </c:pt>
                <c:pt idx="5815">
                  <c:v>29.50341606140136</c:v>
                </c:pt>
                <c:pt idx="5816">
                  <c:v>115.23546091715501</c:v>
                </c:pt>
                <c:pt idx="5817">
                  <c:v>81.615060488382937</c:v>
                </c:pt>
                <c:pt idx="5818">
                  <c:v>46.155404090881348</c:v>
                </c:pt>
                <c:pt idx="5819">
                  <c:v>43.319439888000474</c:v>
                </c:pt>
                <c:pt idx="5820">
                  <c:v>46.326730092366574</c:v>
                </c:pt>
                <c:pt idx="5821">
                  <c:v>63.323616027832024</c:v>
                </c:pt>
                <c:pt idx="5822">
                  <c:v>55.860223134358762</c:v>
                </c:pt>
                <c:pt idx="5823">
                  <c:v>38.591739336649539</c:v>
                </c:pt>
                <c:pt idx="5824">
                  <c:v>45.866925239562988</c:v>
                </c:pt>
                <c:pt idx="5825">
                  <c:v>44.423637708028203</c:v>
                </c:pt>
                <c:pt idx="5826">
                  <c:v>43.065918922424345</c:v>
                </c:pt>
                <c:pt idx="5827">
                  <c:v>49.895343780517578</c:v>
                </c:pt>
                <c:pt idx="5828">
                  <c:v>34.090038299560561</c:v>
                </c:pt>
                <c:pt idx="5829">
                  <c:v>48.079467455546094</c:v>
                </c:pt>
                <c:pt idx="5830">
                  <c:v>44.730673789978042</c:v>
                </c:pt>
                <c:pt idx="5831">
                  <c:v>40.293030420939218</c:v>
                </c:pt>
                <c:pt idx="5832">
                  <c:v>54.109957695007324</c:v>
                </c:pt>
                <c:pt idx="5833">
                  <c:v>52.270660082499148</c:v>
                </c:pt>
                <c:pt idx="5834">
                  <c:v>48.089262008666978</c:v>
                </c:pt>
                <c:pt idx="5835">
                  <c:v>24.886946996052984</c:v>
                </c:pt>
                <c:pt idx="5836">
                  <c:v>11.83173942565918</c:v>
                </c:pt>
                <c:pt idx="5837">
                  <c:v>6.2544425328572952</c:v>
                </c:pt>
                <c:pt idx="5838">
                  <c:v>31.052860577901235</c:v>
                </c:pt>
                <c:pt idx="5839">
                  <c:v>36.308166821797592</c:v>
                </c:pt>
                <c:pt idx="5840">
                  <c:v>26.874547322591184</c:v>
                </c:pt>
                <c:pt idx="5841">
                  <c:v>18.71342945098877</c:v>
                </c:pt>
                <c:pt idx="5842">
                  <c:v>22.192352612813352</c:v>
                </c:pt>
                <c:pt idx="5843">
                  <c:v>35.063754717508928</c:v>
                </c:pt>
                <c:pt idx="5844">
                  <c:v>47.137584050496429</c:v>
                </c:pt>
                <c:pt idx="5845">
                  <c:v>49.75199031829834</c:v>
                </c:pt>
                <c:pt idx="5846">
                  <c:v>148.77847099304194</c:v>
                </c:pt>
                <c:pt idx="5847">
                  <c:v>287.79150978724147</c:v>
                </c:pt>
                <c:pt idx="5848">
                  <c:v>126.80402676264447</c:v>
                </c:pt>
                <c:pt idx="5849">
                  <c:v>120.41765721638996</c:v>
                </c:pt>
                <c:pt idx="5850">
                  <c:v>63.427800496419245</c:v>
                </c:pt>
                <c:pt idx="5851">
                  <c:v>103.72351360321044</c:v>
                </c:pt>
                <c:pt idx="5852">
                  <c:v>170.47299146652222</c:v>
                </c:pt>
                <c:pt idx="5853">
                  <c:v>126.17805369695023</c:v>
                </c:pt>
                <c:pt idx="5854">
                  <c:v>84.446999231974331</c:v>
                </c:pt>
                <c:pt idx="5855">
                  <c:v>9.5517525672912598</c:v>
                </c:pt>
                <c:pt idx="5856">
                  <c:v>0.20723168055218377</c:v>
                </c:pt>
                <c:pt idx="5857">
                  <c:v>0.49030033747357038</c:v>
                </c:pt>
                <c:pt idx="5858">
                  <c:v>-0.60163974761962913</c:v>
                </c:pt>
                <c:pt idx="5859">
                  <c:v>-2.2122065226255937E-2</c:v>
                </c:pt>
                <c:pt idx="5860">
                  <c:v>-3.3215999603271491E-2</c:v>
                </c:pt>
                <c:pt idx="5861">
                  <c:v>-3.0694325764955017E-2</c:v>
                </c:pt>
                <c:pt idx="5862">
                  <c:v>-2.7994950612423984E-2</c:v>
                </c:pt>
                <c:pt idx="5863">
                  <c:v>-2.657365798950197E-2</c:v>
                </c:pt>
                <c:pt idx="5864">
                  <c:v>-2.5528271993039198E-2</c:v>
                </c:pt>
                <c:pt idx="5865">
                  <c:v>-2.5805473327636726E-2</c:v>
                </c:pt>
                <c:pt idx="5866">
                  <c:v>-3.9322058359800835E-2</c:v>
                </c:pt>
                <c:pt idx="5867">
                  <c:v>-0.39413579305011132</c:v>
                </c:pt>
                <c:pt idx="5868">
                  <c:v>-1.0409886042276639</c:v>
                </c:pt>
                <c:pt idx="5869">
                  <c:v>-0.51533651351928711</c:v>
                </c:pt>
                <c:pt idx="5870">
                  <c:v>-1.0903716087341304</c:v>
                </c:pt>
                <c:pt idx="5871">
                  <c:v>3.6938629150390616</c:v>
                </c:pt>
                <c:pt idx="5872">
                  <c:v>17.457925478617376</c:v>
                </c:pt>
                <c:pt idx="5873">
                  <c:v>9.3026936848958144</c:v>
                </c:pt>
                <c:pt idx="5874">
                  <c:v>3.841697851816833</c:v>
                </c:pt>
                <c:pt idx="5875">
                  <c:v>4.8412823677062971</c:v>
                </c:pt>
                <c:pt idx="5876">
                  <c:v>18.742530345916734</c:v>
                </c:pt>
                <c:pt idx="5877">
                  <c:v>119.0985193252564</c:v>
                </c:pt>
                <c:pt idx="5878">
                  <c:v>-3.8427349726358671</c:v>
                </c:pt>
                <c:pt idx="5879">
                  <c:v>-9.9570355415344238</c:v>
                </c:pt>
                <c:pt idx="5880">
                  <c:v>-2.2285526593526592</c:v>
                </c:pt>
                <c:pt idx="5881">
                  <c:v>-2.0932950973510742</c:v>
                </c:pt>
                <c:pt idx="5882">
                  <c:v>-2.5971611340840468</c:v>
                </c:pt>
                <c:pt idx="5883">
                  <c:v>1.039173444112123</c:v>
                </c:pt>
                <c:pt idx="5884">
                  <c:v>0.38655789693200426</c:v>
                </c:pt>
                <c:pt idx="5885">
                  <c:v>-3.2884308497110641</c:v>
                </c:pt>
                <c:pt idx="5886">
                  <c:v>-0.88146114349365212</c:v>
                </c:pt>
                <c:pt idx="5887">
                  <c:v>-8.1281344095828004E-2</c:v>
                </c:pt>
                <c:pt idx="5888">
                  <c:v>1.6679307619730257</c:v>
                </c:pt>
                <c:pt idx="5889">
                  <c:v>2.0094860394795537</c:v>
                </c:pt>
                <c:pt idx="5890">
                  <c:v>-4.2133657137552518</c:v>
                </c:pt>
                <c:pt idx="5891">
                  <c:v>103.25678443908689</c:v>
                </c:pt>
                <c:pt idx="5892">
                  <c:v>38.024685541788685</c:v>
                </c:pt>
                <c:pt idx="5893">
                  <c:v>31.451055844624818</c:v>
                </c:pt>
                <c:pt idx="5894">
                  <c:v>45.93642775217694</c:v>
                </c:pt>
                <c:pt idx="5895">
                  <c:v>29.340194384257018</c:v>
                </c:pt>
                <c:pt idx="5896">
                  <c:v>41.326375802357987</c:v>
                </c:pt>
                <c:pt idx="5897">
                  <c:v>74.902283032735212</c:v>
                </c:pt>
                <c:pt idx="5898">
                  <c:v>55.191781044006348</c:v>
                </c:pt>
                <c:pt idx="5899">
                  <c:v>52.089458624521924</c:v>
                </c:pt>
                <c:pt idx="5900">
                  <c:v>57.236160914103223</c:v>
                </c:pt>
                <c:pt idx="5901">
                  <c:v>67.923888365427587</c:v>
                </c:pt>
                <c:pt idx="5902">
                  <c:v>61.820818265279115</c:v>
                </c:pt>
                <c:pt idx="5903">
                  <c:v>-1.4048178990681777</c:v>
                </c:pt>
                <c:pt idx="5904">
                  <c:v>0.10741424560546875</c:v>
                </c:pt>
                <c:pt idx="5905">
                  <c:v>-0.50801372528076139</c:v>
                </c:pt>
                <c:pt idx="5906">
                  <c:v>-0.67032464345300069</c:v>
                </c:pt>
                <c:pt idx="5907">
                  <c:v>-0.50205802917480469</c:v>
                </c:pt>
                <c:pt idx="5908">
                  <c:v>-1.1067514419555669</c:v>
                </c:pt>
                <c:pt idx="5909">
                  <c:v>-0.7828780810037872</c:v>
                </c:pt>
                <c:pt idx="5910">
                  <c:v>6.9843775431315294</c:v>
                </c:pt>
                <c:pt idx="5911">
                  <c:v>11.529524167378781</c:v>
                </c:pt>
                <c:pt idx="5912">
                  <c:v>11.000031312306763</c:v>
                </c:pt>
                <c:pt idx="5913">
                  <c:v>11.340857982635498</c:v>
                </c:pt>
                <c:pt idx="5914">
                  <c:v>11.766895612080873</c:v>
                </c:pt>
                <c:pt idx="5915">
                  <c:v>11.479949633280404</c:v>
                </c:pt>
                <c:pt idx="5916">
                  <c:v>9.6846437454223633</c:v>
                </c:pt>
                <c:pt idx="5917">
                  <c:v>10.218034585317014</c:v>
                </c:pt>
                <c:pt idx="5918">
                  <c:v>6.5166296958923393</c:v>
                </c:pt>
                <c:pt idx="5919">
                  <c:v>5.6432135899862015</c:v>
                </c:pt>
                <c:pt idx="5920">
                  <c:v>8.1665074030557907</c:v>
                </c:pt>
                <c:pt idx="5921">
                  <c:v>9.9418458938598633</c:v>
                </c:pt>
                <c:pt idx="5922">
                  <c:v>7.1664441426595413</c:v>
                </c:pt>
                <c:pt idx="5923">
                  <c:v>2.2588049570719599</c:v>
                </c:pt>
                <c:pt idx="5924">
                  <c:v>-0.12414693832397462</c:v>
                </c:pt>
                <c:pt idx="5925">
                  <c:v>-0.18613354365032825</c:v>
                </c:pt>
                <c:pt idx="5926">
                  <c:v>1.1724902788798204</c:v>
                </c:pt>
                <c:pt idx="5927">
                  <c:v>6.424945672353088</c:v>
                </c:pt>
                <c:pt idx="5928">
                  <c:v>0.67251714070636093</c:v>
                </c:pt>
                <c:pt idx="5929">
                  <c:v>6.6112100283304454</c:v>
                </c:pt>
                <c:pt idx="5930">
                  <c:v>7.7310457229614293</c:v>
                </c:pt>
                <c:pt idx="5931">
                  <c:v>7.4599944750467557</c:v>
                </c:pt>
                <c:pt idx="5932">
                  <c:v>6.8607945442199689</c:v>
                </c:pt>
                <c:pt idx="5933">
                  <c:v>4.7543862660726273</c:v>
                </c:pt>
                <c:pt idx="5934">
                  <c:v>15.665795326232914</c:v>
                </c:pt>
                <c:pt idx="5935">
                  <c:v>10.04681825637817</c:v>
                </c:pt>
                <c:pt idx="5936">
                  <c:v>6.725333054860414</c:v>
                </c:pt>
                <c:pt idx="5937">
                  <c:v>5.7163093884785798</c:v>
                </c:pt>
                <c:pt idx="5938">
                  <c:v>4.6102409362792951</c:v>
                </c:pt>
                <c:pt idx="5939">
                  <c:v>0.1579745610555392</c:v>
                </c:pt>
                <c:pt idx="5940">
                  <c:v>-0.10904463132223446</c:v>
                </c:pt>
                <c:pt idx="5941">
                  <c:v>-3.5222689310700162E-2</c:v>
                </c:pt>
                <c:pt idx="5942">
                  <c:v>-0.18954769770303423</c:v>
                </c:pt>
                <c:pt idx="5943">
                  <c:v>2.5750557581574195E-2</c:v>
                </c:pt>
                <c:pt idx="5944">
                  <c:v>2.4838288625090861E-2</c:v>
                </c:pt>
                <c:pt idx="5945">
                  <c:v>1.0726133982331019E-2</c:v>
                </c:pt>
                <c:pt idx="5946">
                  <c:v>-2.8729438781738271E-2</c:v>
                </c:pt>
                <c:pt idx="5947">
                  <c:v>-9.3448082605988206E-2</c:v>
                </c:pt>
                <c:pt idx="5948">
                  <c:v>-9.1000795364379952E-2</c:v>
                </c:pt>
                <c:pt idx="5949">
                  <c:v>-0.84368944168090843</c:v>
                </c:pt>
                <c:pt idx="5950">
                  <c:v>3.8028858502705694</c:v>
                </c:pt>
                <c:pt idx="5951">
                  <c:v>4.0026822090148926</c:v>
                </c:pt>
                <c:pt idx="5952">
                  <c:v>4.9889888763427708</c:v>
                </c:pt>
                <c:pt idx="5953">
                  <c:v>5.4304691950480377</c:v>
                </c:pt>
                <c:pt idx="5954">
                  <c:v>5.2794761657714862</c:v>
                </c:pt>
                <c:pt idx="5955">
                  <c:v>4.8611011505126953</c:v>
                </c:pt>
                <c:pt idx="5956">
                  <c:v>4.4529299736022949</c:v>
                </c:pt>
                <c:pt idx="5957">
                  <c:v>3.8312713305155617</c:v>
                </c:pt>
                <c:pt idx="5958">
                  <c:v>3.8274197578430185</c:v>
                </c:pt>
                <c:pt idx="5959">
                  <c:v>4.0456776618957502</c:v>
                </c:pt>
                <c:pt idx="5960">
                  <c:v>5.6915313402811307</c:v>
                </c:pt>
                <c:pt idx="5961">
                  <c:v>8.228612581888795</c:v>
                </c:pt>
                <c:pt idx="5962">
                  <c:v>9.4126036961873787</c:v>
                </c:pt>
                <c:pt idx="5963">
                  <c:v>10.526746114095037</c:v>
                </c:pt>
                <c:pt idx="5964">
                  <c:v>22.538143952687562</c:v>
                </c:pt>
                <c:pt idx="5965">
                  <c:v>28.34464756647742</c:v>
                </c:pt>
                <c:pt idx="5966">
                  <c:v>-57.407819906870543</c:v>
                </c:pt>
                <c:pt idx="5967">
                  <c:v>-176.56343253453571</c:v>
                </c:pt>
                <c:pt idx="5968">
                  <c:v>-163.57150204976398</c:v>
                </c:pt>
                <c:pt idx="5969">
                  <c:v>-119.59480746587118</c:v>
                </c:pt>
                <c:pt idx="5970">
                  <c:v>-35.607138633728042</c:v>
                </c:pt>
                <c:pt idx="5971">
                  <c:v>-6.1521841684977359</c:v>
                </c:pt>
                <c:pt idx="5972">
                  <c:v>11.421560764312741</c:v>
                </c:pt>
                <c:pt idx="5973">
                  <c:v>31.0340135892232</c:v>
                </c:pt>
                <c:pt idx="5974">
                  <c:v>34.141610463460239</c:v>
                </c:pt>
                <c:pt idx="5975">
                  <c:v>30.368546962738023</c:v>
                </c:pt>
                <c:pt idx="5976">
                  <c:v>24.969428698221847</c:v>
                </c:pt>
                <c:pt idx="5977">
                  <c:v>23.806369940439822</c:v>
                </c:pt>
                <c:pt idx="5978">
                  <c:v>6.2866037686665681</c:v>
                </c:pt>
                <c:pt idx="5979">
                  <c:v>1.263516902923584</c:v>
                </c:pt>
                <c:pt idx="5980">
                  <c:v>2.128803571065248</c:v>
                </c:pt>
                <c:pt idx="5981">
                  <c:v>1.5755294164021048</c:v>
                </c:pt>
                <c:pt idx="5982">
                  <c:v>1.9478610356649138</c:v>
                </c:pt>
                <c:pt idx="5983">
                  <c:v>3.9100615183511991</c:v>
                </c:pt>
                <c:pt idx="5984">
                  <c:v>1.2415313720703116</c:v>
                </c:pt>
                <c:pt idx="5985">
                  <c:v>0.59851932525634721</c:v>
                </c:pt>
                <c:pt idx="5986">
                  <c:v>0.87102699279779472</c:v>
                </c:pt>
                <c:pt idx="5987">
                  <c:v>6.1739285786927674E-2</c:v>
                </c:pt>
                <c:pt idx="5988">
                  <c:v>0.2217575709025254</c:v>
                </c:pt>
                <c:pt idx="5989">
                  <c:v>0.56369908650719991</c:v>
                </c:pt>
                <c:pt idx="5990">
                  <c:v>2.0502824783325195</c:v>
                </c:pt>
                <c:pt idx="5991">
                  <c:v>3.1615638732910156</c:v>
                </c:pt>
                <c:pt idx="5992">
                  <c:v>4.8449207941690702</c:v>
                </c:pt>
                <c:pt idx="5993">
                  <c:v>6.216936747233035</c:v>
                </c:pt>
                <c:pt idx="5994">
                  <c:v>15.015677769978875</c:v>
                </c:pt>
                <c:pt idx="5995">
                  <c:v>11.681971549987793</c:v>
                </c:pt>
                <c:pt idx="5996">
                  <c:v>8.4446080525715352</c:v>
                </c:pt>
                <c:pt idx="5997">
                  <c:v>7.3800484339395798</c:v>
                </c:pt>
                <c:pt idx="5998">
                  <c:v>-23.075396219889388</c:v>
                </c:pt>
                <c:pt idx="5999">
                  <c:v>-24.35855642954516</c:v>
                </c:pt>
                <c:pt idx="6000">
                  <c:v>-2.4332332611083993</c:v>
                </c:pt>
                <c:pt idx="6001">
                  <c:v>0.7565250396728519</c:v>
                </c:pt>
                <c:pt idx="6002">
                  <c:v>1.9859399795532231</c:v>
                </c:pt>
                <c:pt idx="6003">
                  <c:v>2.0596389770507804</c:v>
                </c:pt>
                <c:pt idx="6004">
                  <c:v>2.9853744506835942</c:v>
                </c:pt>
                <c:pt idx="6005">
                  <c:v>3.8021593093872061</c:v>
                </c:pt>
                <c:pt idx="6006">
                  <c:v>3.9329280853271475</c:v>
                </c:pt>
                <c:pt idx="6007">
                  <c:v>4.392763773600338</c:v>
                </c:pt>
                <c:pt idx="6008">
                  <c:v>4.7964404424031972</c:v>
                </c:pt>
                <c:pt idx="6009">
                  <c:v>5.049960454304939</c:v>
                </c:pt>
                <c:pt idx="6010">
                  <c:v>3.4314613342285143</c:v>
                </c:pt>
                <c:pt idx="6011">
                  <c:v>3.4474614461262272</c:v>
                </c:pt>
                <c:pt idx="6012">
                  <c:v>3.0068248112996798</c:v>
                </c:pt>
                <c:pt idx="6013">
                  <c:v>2.5389719009399414</c:v>
                </c:pt>
                <c:pt idx="6014">
                  <c:v>2.0237585703531522</c:v>
                </c:pt>
                <c:pt idx="6015">
                  <c:v>2.2773691813150672</c:v>
                </c:pt>
                <c:pt idx="6016">
                  <c:v>2.2358770370483398</c:v>
                </c:pt>
                <c:pt idx="6017">
                  <c:v>2.6189066569010042</c:v>
                </c:pt>
                <c:pt idx="6018">
                  <c:v>3.8089214960733671</c:v>
                </c:pt>
                <c:pt idx="6019">
                  <c:v>4.5341726938883093</c:v>
                </c:pt>
                <c:pt idx="6020">
                  <c:v>6.5450557072957718</c:v>
                </c:pt>
                <c:pt idx="6021">
                  <c:v>6.3406092325845984</c:v>
                </c:pt>
                <c:pt idx="6022">
                  <c:v>5.9010728200277072</c:v>
                </c:pt>
                <c:pt idx="6023">
                  <c:v>5.8526894251505164</c:v>
                </c:pt>
                <c:pt idx="6024">
                  <c:v>4.7489070892333984</c:v>
                </c:pt>
                <c:pt idx="6025">
                  <c:v>3.8110834757486582</c:v>
                </c:pt>
                <c:pt idx="6026">
                  <c:v>2.6624565124511719</c:v>
                </c:pt>
                <c:pt idx="6027">
                  <c:v>2.1908206939697257</c:v>
                </c:pt>
                <c:pt idx="6028">
                  <c:v>3.7489716211955519</c:v>
                </c:pt>
                <c:pt idx="6029">
                  <c:v>20.270973205566406</c:v>
                </c:pt>
                <c:pt idx="6030">
                  <c:v>12.028194745381651</c:v>
                </c:pt>
                <c:pt idx="6031">
                  <c:v>1.9220323562622075</c:v>
                </c:pt>
                <c:pt idx="6032">
                  <c:v>1.0620508193969731</c:v>
                </c:pt>
                <c:pt idx="6033">
                  <c:v>0.95697371164959621</c:v>
                </c:pt>
                <c:pt idx="6034">
                  <c:v>2.3041342099507469</c:v>
                </c:pt>
                <c:pt idx="6035">
                  <c:v>3.3044085502624512</c:v>
                </c:pt>
                <c:pt idx="6036">
                  <c:v>3.198785463968874</c:v>
                </c:pt>
                <c:pt idx="6037">
                  <c:v>2.717339515686036</c:v>
                </c:pt>
                <c:pt idx="6038">
                  <c:v>2.0717140833536973</c:v>
                </c:pt>
                <c:pt idx="6039">
                  <c:v>2.9371722539266338</c:v>
                </c:pt>
                <c:pt idx="6040">
                  <c:v>3.3731493949890137</c:v>
                </c:pt>
                <c:pt idx="6041">
                  <c:v>4.4398244222005037</c:v>
                </c:pt>
                <c:pt idx="6042">
                  <c:v>4.2214365005493155</c:v>
                </c:pt>
                <c:pt idx="6043">
                  <c:v>3.2383732795715341</c:v>
                </c:pt>
                <c:pt idx="6044">
                  <c:v>2.7653862635294795</c:v>
                </c:pt>
                <c:pt idx="6045">
                  <c:v>3.4983417193095079</c:v>
                </c:pt>
                <c:pt idx="6046">
                  <c:v>3.9695310592651381</c:v>
                </c:pt>
                <c:pt idx="6047">
                  <c:v>4.6582746505737305</c:v>
                </c:pt>
                <c:pt idx="6048">
                  <c:v>5.4841152826945176</c:v>
                </c:pt>
                <c:pt idx="6049">
                  <c:v>5.6476662953695058</c:v>
                </c:pt>
                <c:pt idx="6050">
                  <c:v>4.4828735987344999</c:v>
                </c:pt>
                <c:pt idx="6051">
                  <c:v>2.6983284950256348</c:v>
                </c:pt>
                <c:pt idx="6052">
                  <c:v>3.2525184949238888</c:v>
                </c:pt>
                <c:pt idx="6053">
                  <c:v>2.6760503451029081</c:v>
                </c:pt>
                <c:pt idx="6054">
                  <c:v>1.740209738413512</c:v>
                </c:pt>
                <c:pt idx="6055">
                  <c:v>2.1766384442647668</c:v>
                </c:pt>
                <c:pt idx="6056">
                  <c:v>1.4270402590433942</c:v>
                </c:pt>
                <c:pt idx="6057">
                  <c:v>1.2899392445882538</c:v>
                </c:pt>
                <c:pt idx="6058">
                  <c:v>1.4366491635640839</c:v>
                </c:pt>
                <c:pt idx="6059">
                  <c:v>1.3528772989908475</c:v>
                </c:pt>
                <c:pt idx="6060">
                  <c:v>-0.76586484909057662</c:v>
                </c:pt>
                <c:pt idx="6061">
                  <c:v>-2.149660587310791</c:v>
                </c:pt>
                <c:pt idx="6062">
                  <c:v>-1.1758060455321693</c:v>
                </c:pt>
                <c:pt idx="6063">
                  <c:v>0.86486784617102352</c:v>
                </c:pt>
                <c:pt idx="6064">
                  <c:v>2.2058548927307138</c:v>
                </c:pt>
                <c:pt idx="6065">
                  <c:v>1.5033739407857074</c:v>
                </c:pt>
                <c:pt idx="6066">
                  <c:v>1.2315861384073514</c:v>
                </c:pt>
                <c:pt idx="6067">
                  <c:v>1.409916241963685</c:v>
                </c:pt>
                <c:pt idx="6068">
                  <c:v>1.6280293464661213</c:v>
                </c:pt>
                <c:pt idx="6069">
                  <c:v>1.7719667752583628</c:v>
                </c:pt>
                <c:pt idx="6070">
                  <c:v>-1.0806665420532227</c:v>
                </c:pt>
                <c:pt idx="6071">
                  <c:v>-2.4468317031860352</c:v>
                </c:pt>
                <c:pt idx="6072">
                  <c:v>-3.6333060264587398</c:v>
                </c:pt>
                <c:pt idx="6073">
                  <c:v>-4.1373759905497405</c:v>
                </c:pt>
                <c:pt idx="6074">
                  <c:v>-4.371098518371582</c:v>
                </c:pt>
                <c:pt idx="6075">
                  <c:v>-4.7847812970479113</c:v>
                </c:pt>
                <c:pt idx="6076">
                  <c:v>-4.7156068483988065</c:v>
                </c:pt>
                <c:pt idx="6077">
                  <c:v>-4.43743896484375</c:v>
                </c:pt>
                <c:pt idx="6078">
                  <c:v>-4.0157039960225234</c:v>
                </c:pt>
                <c:pt idx="6079">
                  <c:v>-3.7862245241801142</c:v>
                </c:pt>
                <c:pt idx="6080">
                  <c:v>-3.56134303410846</c:v>
                </c:pt>
                <c:pt idx="6081">
                  <c:v>-3.4872873624166241</c:v>
                </c:pt>
                <c:pt idx="6082">
                  <c:v>-3.5240898132324219</c:v>
                </c:pt>
                <c:pt idx="6083">
                  <c:v>-3.5737524032592765</c:v>
                </c:pt>
                <c:pt idx="6084">
                  <c:v>-3.4928207397460938</c:v>
                </c:pt>
                <c:pt idx="6085">
                  <c:v>-3.8386774063110347</c:v>
                </c:pt>
                <c:pt idx="6086">
                  <c:v>-4.1291637420654297</c:v>
                </c:pt>
                <c:pt idx="6087">
                  <c:v>-4.4526826540628708</c:v>
                </c:pt>
                <c:pt idx="6088">
                  <c:v>-5.3521625200907561</c:v>
                </c:pt>
                <c:pt idx="6089">
                  <c:v>-1.8348615964253554</c:v>
                </c:pt>
                <c:pt idx="6090">
                  <c:v>0.65062332153314673</c:v>
                </c:pt>
                <c:pt idx="6091">
                  <c:v>-3.505990028381349</c:v>
                </c:pt>
                <c:pt idx="6092">
                  <c:v>-4.8748590151469671</c:v>
                </c:pt>
                <c:pt idx="6093">
                  <c:v>-4.7607210477193576</c:v>
                </c:pt>
                <c:pt idx="6094">
                  <c:v>-4.4921576182047147</c:v>
                </c:pt>
                <c:pt idx="6095">
                  <c:v>-3.8353091875712257</c:v>
                </c:pt>
                <c:pt idx="6096">
                  <c:v>-3.7341591517130155</c:v>
                </c:pt>
                <c:pt idx="6097">
                  <c:v>-3.1932907104492192</c:v>
                </c:pt>
                <c:pt idx="6098">
                  <c:v>-3.1174089113871437</c:v>
                </c:pt>
                <c:pt idx="6099">
                  <c:v>-3.2946545282999873</c:v>
                </c:pt>
                <c:pt idx="6100">
                  <c:v>-3.8740544319152819</c:v>
                </c:pt>
                <c:pt idx="6101">
                  <c:v>-3.1374209721883526</c:v>
                </c:pt>
                <c:pt idx="6102">
                  <c:v>7.8124500910441839</c:v>
                </c:pt>
                <c:pt idx="6103">
                  <c:v>20.275908788045175</c:v>
                </c:pt>
                <c:pt idx="6104">
                  <c:v>22.478415489196777</c:v>
                </c:pt>
                <c:pt idx="6105">
                  <c:v>29.287211100260492</c:v>
                </c:pt>
                <c:pt idx="6106">
                  <c:v>34.041880607604952</c:v>
                </c:pt>
                <c:pt idx="6107">
                  <c:v>46.581116676330552</c:v>
                </c:pt>
                <c:pt idx="6108">
                  <c:v>74.339180628458593</c:v>
                </c:pt>
                <c:pt idx="6109">
                  <c:v>97.130571683247922</c:v>
                </c:pt>
                <c:pt idx="6110">
                  <c:v>105.84408760070802</c:v>
                </c:pt>
                <c:pt idx="6111">
                  <c:v>108.50098896026611</c:v>
                </c:pt>
                <c:pt idx="6112">
                  <c:v>107.580810546875</c:v>
                </c:pt>
                <c:pt idx="6113">
                  <c:v>107.14132054646814</c:v>
                </c:pt>
                <c:pt idx="6114">
                  <c:v>104.81968530019128</c:v>
                </c:pt>
                <c:pt idx="6115">
                  <c:v>103.68573315938301</c:v>
                </c:pt>
                <c:pt idx="6116">
                  <c:v>107.94180011749268</c:v>
                </c:pt>
                <c:pt idx="6117">
                  <c:v>107.72338008880615</c:v>
                </c:pt>
                <c:pt idx="6118">
                  <c:v>51.21739451090491</c:v>
                </c:pt>
                <c:pt idx="6119">
                  <c:v>18.183720270792591</c:v>
                </c:pt>
                <c:pt idx="6120">
                  <c:v>3.1895408630371094</c:v>
                </c:pt>
                <c:pt idx="6121">
                  <c:v>-8.4112923940023165</c:v>
                </c:pt>
                <c:pt idx="6122">
                  <c:v>-1.7046680450439449</c:v>
                </c:pt>
                <c:pt idx="6123">
                  <c:v>1.2342166900634759</c:v>
                </c:pt>
                <c:pt idx="6124">
                  <c:v>1.4949261347453557</c:v>
                </c:pt>
                <c:pt idx="6125">
                  <c:v>1.5562127431234103</c:v>
                </c:pt>
                <c:pt idx="6126">
                  <c:v>0.96958033243822683</c:v>
                </c:pt>
                <c:pt idx="6127">
                  <c:v>0.58241748809814431</c:v>
                </c:pt>
                <c:pt idx="6128">
                  <c:v>0.92472902933752743</c:v>
                </c:pt>
                <c:pt idx="6129">
                  <c:v>0.76133791605627743</c:v>
                </c:pt>
                <c:pt idx="6130">
                  <c:v>-9.6668243408203167E-2</c:v>
                </c:pt>
                <c:pt idx="6131">
                  <c:v>-1.6607786814372503</c:v>
                </c:pt>
                <c:pt idx="6132">
                  <c:v>-2.4738426208496076</c:v>
                </c:pt>
                <c:pt idx="6133">
                  <c:v>-2.685345967610715</c:v>
                </c:pt>
                <c:pt idx="6134">
                  <c:v>-2.5252103805541988</c:v>
                </c:pt>
                <c:pt idx="6135">
                  <c:v>-2.5225051244100305</c:v>
                </c:pt>
                <c:pt idx="6136">
                  <c:v>-2.373661677042719</c:v>
                </c:pt>
                <c:pt idx="6137">
                  <c:v>-2.1531359354655706</c:v>
                </c:pt>
                <c:pt idx="6138">
                  <c:v>-2.13191159566236</c:v>
                </c:pt>
                <c:pt idx="6139">
                  <c:v>-2.126538912455318</c:v>
                </c:pt>
                <c:pt idx="6140">
                  <c:v>-1.9341271718343485</c:v>
                </c:pt>
                <c:pt idx="6141">
                  <c:v>-1.8034213383992888</c:v>
                </c:pt>
                <c:pt idx="6142">
                  <c:v>-2.4216880798339835</c:v>
                </c:pt>
                <c:pt idx="6143">
                  <c:v>-2.5551462173461914</c:v>
                </c:pt>
                <c:pt idx="6144">
                  <c:v>-2.5112978617349881</c:v>
                </c:pt>
                <c:pt idx="6145">
                  <c:v>-2.4599994023641329</c:v>
                </c:pt>
                <c:pt idx="6146">
                  <c:v>-1.0800266265869141</c:v>
                </c:pt>
                <c:pt idx="6147">
                  <c:v>0.32879734039306641</c:v>
                </c:pt>
                <c:pt idx="6148">
                  <c:v>5.9176049232482892</c:v>
                </c:pt>
                <c:pt idx="6149">
                  <c:v>1.8073015213012702</c:v>
                </c:pt>
                <c:pt idx="6150">
                  <c:v>0.75159200032550211</c:v>
                </c:pt>
                <c:pt idx="6151">
                  <c:v>0.26513957977294933</c:v>
                </c:pt>
                <c:pt idx="6152">
                  <c:v>1.0169188181578196E-2</c:v>
                </c:pt>
                <c:pt idx="6153">
                  <c:v>0.18121846516925197</c:v>
                </c:pt>
                <c:pt idx="6154">
                  <c:v>0.19016790390014643</c:v>
                </c:pt>
                <c:pt idx="6155">
                  <c:v>4.2617321014404318E-2</c:v>
                </c:pt>
                <c:pt idx="6156">
                  <c:v>7.0998827616392673E-2</c:v>
                </c:pt>
                <c:pt idx="6157">
                  <c:v>0.1870571772257677</c:v>
                </c:pt>
                <c:pt idx="6158">
                  <c:v>0.31972471872961727</c:v>
                </c:pt>
                <c:pt idx="6159">
                  <c:v>0.31761662165320126</c:v>
                </c:pt>
                <c:pt idx="6160">
                  <c:v>0.39825455347698835</c:v>
                </c:pt>
                <c:pt idx="6161">
                  <c:v>0.66870752970373815</c:v>
                </c:pt>
                <c:pt idx="6162">
                  <c:v>0.90648762385052351</c:v>
                </c:pt>
                <c:pt idx="6163">
                  <c:v>0.50900713602703718</c:v>
                </c:pt>
                <c:pt idx="6164">
                  <c:v>0.71891323725384404</c:v>
                </c:pt>
                <c:pt idx="6165">
                  <c:v>0.55198192596435547</c:v>
                </c:pt>
                <c:pt idx="6166">
                  <c:v>0.79638163248699834</c:v>
                </c:pt>
                <c:pt idx="6167">
                  <c:v>-0.36828184127807634</c:v>
                </c:pt>
                <c:pt idx="6168">
                  <c:v>-0.83939107259118417</c:v>
                </c:pt>
                <c:pt idx="6169">
                  <c:v>0.29281965891516398</c:v>
                </c:pt>
                <c:pt idx="6170">
                  <c:v>-0.43050003051757818</c:v>
                </c:pt>
                <c:pt idx="6171">
                  <c:v>0.11618677775067004</c:v>
                </c:pt>
                <c:pt idx="6172">
                  <c:v>0.94307088851928733</c:v>
                </c:pt>
                <c:pt idx="6173">
                  <c:v>1.0932499567667837</c:v>
                </c:pt>
                <c:pt idx="6174">
                  <c:v>1.7180600166320799</c:v>
                </c:pt>
                <c:pt idx="6175">
                  <c:v>6.2094847361265693E-2</c:v>
                </c:pt>
                <c:pt idx="6176">
                  <c:v>-0.10981337229412701</c:v>
                </c:pt>
                <c:pt idx="6177">
                  <c:v>-1.4309185345967426</c:v>
                </c:pt>
                <c:pt idx="6178">
                  <c:v>12.122760454813658</c:v>
                </c:pt>
                <c:pt idx="6179">
                  <c:v>41.647882620493569</c:v>
                </c:pt>
                <c:pt idx="6180">
                  <c:v>4.2927166620891057</c:v>
                </c:pt>
                <c:pt idx="6181">
                  <c:v>21.454275767008443</c:v>
                </c:pt>
                <c:pt idx="6182">
                  <c:v>38.673978805542006</c:v>
                </c:pt>
                <c:pt idx="6183">
                  <c:v>32.483635584513294</c:v>
                </c:pt>
                <c:pt idx="6184">
                  <c:v>28.544118245442633</c:v>
                </c:pt>
                <c:pt idx="6185">
                  <c:v>28.893657366434816</c:v>
                </c:pt>
                <c:pt idx="6186">
                  <c:v>29.719985008239753</c:v>
                </c:pt>
                <c:pt idx="6187">
                  <c:v>39.600947697957395</c:v>
                </c:pt>
                <c:pt idx="6188">
                  <c:v>37.404766400655134</c:v>
                </c:pt>
                <c:pt idx="6189">
                  <c:v>34.713322003682478</c:v>
                </c:pt>
                <c:pt idx="6190">
                  <c:v>40.450639406840054</c:v>
                </c:pt>
                <c:pt idx="6191">
                  <c:v>35.194569269816029</c:v>
                </c:pt>
                <c:pt idx="6192">
                  <c:v>11.887257893880252</c:v>
                </c:pt>
                <c:pt idx="6193">
                  <c:v>22.975772857666009</c:v>
                </c:pt>
                <c:pt idx="6194">
                  <c:v>20.888710021972649</c:v>
                </c:pt>
                <c:pt idx="6195">
                  <c:v>16.169953028360965</c:v>
                </c:pt>
                <c:pt idx="6196">
                  <c:v>12.787196477254152</c:v>
                </c:pt>
                <c:pt idx="6197">
                  <c:v>-2.7541367212930945</c:v>
                </c:pt>
                <c:pt idx="6198">
                  <c:v>-2.003136316935298</c:v>
                </c:pt>
                <c:pt idx="6199">
                  <c:v>31.574350992838511</c:v>
                </c:pt>
                <c:pt idx="6200">
                  <c:v>33.921168963114376</c:v>
                </c:pt>
                <c:pt idx="6201">
                  <c:v>25.361563046773306</c:v>
                </c:pt>
                <c:pt idx="6202">
                  <c:v>17.774709383646723</c:v>
                </c:pt>
                <c:pt idx="6203">
                  <c:v>11.567275683085198</c:v>
                </c:pt>
                <c:pt idx="6204">
                  <c:v>12.367617289225342</c:v>
                </c:pt>
                <c:pt idx="6205">
                  <c:v>12.364500045776371</c:v>
                </c:pt>
                <c:pt idx="6206">
                  <c:v>15.420788447062137</c:v>
                </c:pt>
                <c:pt idx="6207">
                  <c:v>18.077058156331304</c:v>
                </c:pt>
                <c:pt idx="6208">
                  <c:v>11.181315422058098</c:v>
                </c:pt>
                <c:pt idx="6209">
                  <c:v>-3.7202887535095215</c:v>
                </c:pt>
                <c:pt idx="6210">
                  <c:v>-0.44988393783569347</c:v>
                </c:pt>
                <c:pt idx="6211">
                  <c:v>1.2040309906005859</c:v>
                </c:pt>
                <c:pt idx="6212">
                  <c:v>3.1346459388732892</c:v>
                </c:pt>
                <c:pt idx="6213">
                  <c:v>1.8018455505371094</c:v>
                </c:pt>
                <c:pt idx="6214">
                  <c:v>2.9249412218729853</c:v>
                </c:pt>
                <c:pt idx="6215">
                  <c:v>2.0703118642171043</c:v>
                </c:pt>
                <c:pt idx="6216">
                  <c:v>0.58398850758874232</c:v>
                </c:pt>
                <c:pt idx="6217">
                  <c:v>0.1368719736735215</c:v>
                </c:pt>
                <c:pt idx="6218">
                  <c:v>0.22544256846111921</c:v>
                </c:pt>
                <c:pt idx="6219">
                  <c:v>0.4367195765177031</c:v>
                </c:pt>
                <c:pt idx="6220">
                  <c:v>-0.46510680516558989</c:v>
                </c:pt>
                <c:pt idx="6221">
                  <c:v>-0.21802171071374232</c:v>
                </c:pt>
                <c:pt idx="6222">
                  <c:v>-8.358303705853129E-2</c:v>
                </c:pt>
                <c:pt idx="6223">
                  <c:v>-0.61919943491614082</c:v>
                </c:pt>
                <c:pt idx="6224">
                  <c:v>-0.50781345367431663</c:v>
                </c:pt>
                <c:pt idx="6225">
                  <c:v>-0.20466868082678508</c:v>
                </c:pt>
                <c:pt idx="6226">
                  <c:v>0.64618412653601365</c:v>
                </c:pt>
                <c:pt idx="6227">
                  <c:v>-0.35577821731567405</c:v>
                </c:pt>
                <c:pt idx="6228">
                  <c:v>-0.67124303181964262</c:v>
                </c:pt>
                <c:pt idx="6229">
                  <c:v>-1.0819025039672856</c:v>
                </c:pt>
                <c:pt idx="6230">
                  <c:v>-1.0458367665608534</c:v>
                </c:pt>
                <c:pt idx="6231">
                  <c:v>-1.1285990079243784</c:v>
                </c:pt>
                <c:pt idx="6232">
                  <c:v>3.2389911015828838</c:v>
                </c:pt>
                <c:pt idx="6233">
                  <c:v>8.4585421880086678</c:v>
                </c:pt>
                <c:pt idx="6234">
                  <c:v>5.4719905853271502</c:v>
                </c:pt>
                <c:pt idx="6235">
                  <c:v>0.95053736368816999</c:v>
                </c:pt>
                <c:pt idx="6236">
                  <c:v>0.22863976160687116</c:v>
                </c:pt>
                <c:pt idx="6237">
                  <c:v>0.16733105977380092</c:v>
                </c:pt>
                <c:pt idx="6238">
                  <c:v>1.8221375147501822</c:v>
                </c:pt>
                <c:pt idx="6239">
                  <c:v>0.78934272130328509</c:v>
                </c:pt>
                <c:pt idx="6240">
                  <c:v>3.0624507268270236</c:v>
                </c:pt>
                <c:pt idx="6241">
                  <c:v>2.6520989735921594</c:v>
                </c:pt>
                <c:pt idx="6242">
                  <c:v>-0.45003414154052729</c:v>
                </c:pt>
                <c:pt idx="6243">
                  <c:v>-1.145877997080504</c:v>
                </c:pt>
                <c:pt idx="6244">
                  <c:v>-0.34446144104003906</c:v>
                </c:pt>
                <c:pt idx="6245">
                  <c:v>1.4203203519185759</c:v>
                </c:pt>
                <c:pt idx="6246">
                  <c:v>-0.36074161529541027</c:v>
                </c:pt>
                <c:pt idx="6247">
                  <c:v>-1.7378039360046382</c:v>
                </c:pt>
                <c:pt idx="6248">
                  <c:v>-7.8469387690225858</c:v>
                </c:pt>
                <c:pt idx="6249">
                  <c:v>-12.471098899841312</c:v>
                </c:pt>
                <c:pt idx="6250">
                  <c:v>-5.9075261751810899</c:v>
                </c:pt>
                <c:pt idx="6251">
                  <c:v>4.5906392733255643</c:v>
                </c:pt>
                <c:pt idx="6252">
                  <c:v>5.1195205052694055</c:v>
                </c:pt>
                <c:pt idx="6253">
                  <c:v>3.7489267985026249</c:v>
                </c:pt>
                <c:pt idx="6254">
                  <c:v>0.36734835306799607</c:v>
                </c:pt>
                <c:pt idx="6255">
                  <c:v>-1.3041057586669922</c:v>
                </c:pt>
                <c:pt idx="6256">
                  <c:v>-5.0996497472127693</c:v>
                </c:pt>
                <c:pt idx="6257">
                  <c:v>0.17376486460364043</c:v>
                </c:pt>
                <c:pt idx="6258">
                  <c:v>-3.4842654863993507</c:v>
                </c:pt>
                <c:pt idx="6259">
                  <c:v>-2.8524583180745235</c:v>
                </c:pt>
                <c:pt idx="6260">
                  <c:v>-2.7052828470865515</c:v>
                </c:pt>
                <c:pt idx="6261">
                  <c:v>-4.5488127072651974</c:v>
                </c:pt>
                <c:pt idx="6262">
                  <c:v>-1.4858285586038842</c:v>
                </c:pt>
                <c:pt idx="6263">
                  <c:v>-2.1434103647867468</c:v>
                </c:pt>
                <c:pt idx="6264">
                  <c:v>-0.9154548645019529</c:v>
                </c:pt>
                <c:pt idx="6265">
                  <c:v>3.0520607630411396</c:v>
                </c:pt>
                <c:pt idx="6266">
                  <c:v>5.1038606961568576</c:v>
                </c:pt>
                <c:pt idx="6267">
                  <c:v>3.1459417343139648</c:v>
                </c:pt>
                <c:pt idx="6268">
                  <c:v>4.9799056847890624</c:v>
                </c:pt>
                <c:pt idx="6269">
                  <c:v>-0.56057103474933001</c:v>
                </c:pt>
                <c:pt idx="6270">
                  <c:v>-2.2367587089538574</c:v>
                </c:pt>
                <c:pt idx="6271">
                  <c:v>5.0758759180695293E-2</c:v>
                </c:pt>
                <c:pt idx="6272">
                  <c:v>1.7208284536997378</c:v>
                </c:pt>
                <c:pt idx="6273">
                  <c:v>2.1345601876576552</c:v>
                </c:pt>
                <c:pt idx="6274">
                  <c:v>1.7401370207468865</c:v>
                </c:pt>
                <c:pt idx="6275">
                  <c:v>1.9824302991231377</c:v>
                </c:pt>
                <c:pt idx="6276">
                  <c:v>0.39151398340862914</c:v>
                </c:pt>
                <c:pt idx="6277">
                  <c:v>4.5521179835020582E-2</c:v>
                </c:pt>
                <c:pt idx="6278">
                  <c:v>2.9322147369384773E-2</c:v>
                </c:pt>
                <c:pt idx="6279">
                  <c:v>1.1017163594573279E-2</c:v>
                </c:pt>
                <c:pt idx="6280">
                  <c:v>-9.1345310211181641E-3</c:v>
                </c:pt>
                <c:pt idx="6281">
                  <c:v>-9.2437267303466797E-3</c:v>
                </c:pt>
                <c:pt idx="6282">
                  <c:v>-1.5730619430541992E-2</c:v>
                </c:pt>
                <c:pt idx="6283">
                  <c:v>-2.3481130599975603E-2</c:v>
                </c:pt>
                <c:pt idx="6284">
                  <c:v>-3.1442721684783251E-2</c:v>
                </c:pt>
                <c:pt idx="6285">
                  <c:v>-3.0642032623291023E-2</c:v>
                </c:pt>
                <c:pt idx="6286">
                  <c:v>-3.2979885737091777E-2</c:v>
                </c:pt>
                <c:pt idx="6287">
                  <c:v>-4.2769908905029318E-2</c:v>
                </c:pt>
                <c:pt idx="6288">
                  <c:v>-5.3809563318878872E-2</c:v>
                </c:pt>
                <c:pt idx="6289">
                  <c:v>-0.12991396586102166</c:v>
                </c:pt>
                <c:pt idx="6290">
                  <c:v>-1.5772819519042976E-2</c:v>
                </c:pt>
                <c:pt idx="6291">
                  <c:v>-3.9648930231749091E-2</c:v>
                </c:pt>
                <c:pt idx="6292">
                  <c:v>-5.8363437652587925E-2</c:v>
                </c:pt>
                <c:pt idx="6293">
                  <c:v>-3.6423126856476543E-2</c:v>
                </c:pt>
                <c:pt idx="6294">
                  <c:v>-1.5429735183715824E-2</c:v>
                </c:pt>
                <c:pt idx="6295">
                  <c:v>-2.8212944666563555E-2</c:v>
                </c:pt>
                <c:pt idx="6296">
                  <c:v>-1.1760075887053753E-2</c:v>
                </c:pt>
                <c:pt idx="6297">
                  <c:v>-0.17165883382162411</c:v>
                </c:pt>
                <c:pt idx="6298">
                  <c:v>2.5360107421875017E-2</c:v>
                </c:pt>
                <c:pt idx="6299">
                  <c:v>-3.4819761912018535E-2</c:v>
                </c:pt>
                <c:pt idx="6300">
                  <c:v>-3.795711199444441E-2</c:v>
                </c:pt>
                <c:pt idx="6301">
                  <c:v>-4.603203137716607E-2</c:v>
                </c:pt>
                <c:pt idx="6302">
                  <c:v>-4.5711914698301846E-2</c:v>
                </c:pt>
                <c:pt idx="6303">
                  <c:v>-4.3038209279387715E-2</c:v>
                </c:pt>
                <c:pt idx="6304">
                  <c:v>0.23151580492657331</c:v>
                </c:pt>
                <c:pt idx="6305">
                  <c:v>0.2584032217661445</c:v>
                </c:pt>
                <c:pt idx="6306">
                  <c:v>0.29749313990276971</c:v>
                </c:pt>
                <c:pt idx="6307">
                  <c:v>0.30272952715557733</c:v>
                </c:pt>
                <c:pt idx="6308">
                  <c:v>0.31261134147644054</c:v>
                </c:pt>
                <c:pt idx="6309">
                  <c:v>0.2771109739939564</c:v>
                </c:pt>
                <c:pt idx="6310">
                  <c:v>0.24597009023031546</c:v>
                </c:pt>
                <c:pt idx="6311">
                  <c:v>0.25904234250387503</c:v>
                </c:pt>
                <c:pt idx="6312">
                  <c:v>0.25992123285928426</c:v>
                </c:pt>
                <c:pt idx="6313">
                  <c:v>0.24683229128518749</c:v>
                </c:pt>
                <c:pt idx="6314">
                  <c:v>0.22796448071798647</c:v>
                </c:pt>
                <c:pt idx="6315">
                  <c:v>0.18994426727294933</c:v>
                </c:pt>
                <c:pt idx="6316">
                  <c:v>0.14985466003417969</c:v>
                </c:pt>
                <c:pt idx="6317">
                  <c:v>0.1385847727457587</c:v>
                </c:pt>
                <c:pt idx="6318">
                  <c:v>0.13448826471963571</c:v>
                </c:pt>
                <c:pt idx="6319">
                  <c:v>0.16047612826031352</c:v>
                </c:pt>
                <c:pt idx="6320">
                  <c:v>0.18348868687948547</c:v>
                </c:pt>
                <c:pt idx="6321">
                  <c:v>0.22490350405374215</c:v>
                </c:pt>
                <c:pt idx="6322">
                  <c:v>0.27262083689370797</c:v>
                </c:pt>
                <c:pt idx="6323">
                  <c:v>0.31369471549987815</c:v>
                </c:pt>
                <c:pt idx="6324">
                  <c:v>0.35455489158630382</c:v>
                </c:pt>
                <c:pt idx="6325">
                  <c:v>0.36825823783874523</c:v>
                </c:pt>
                <c:pt idx="6326">
                  <c:v>0.29720743497213675</c:v>
                </c:pt>
                <c:pt idx="6327">
                  <c:v>0.37308136622110066</c:v>
                </c:pt>
                <c:pt idx="6328">
                  <c:v>0.23933585484820696</c:v>
                </c:pt>
                <c:pt idx="6329">
                  <c:v>-2.7196378707885742</c:v>
                </c:pt>
                <c:pt idx="6330">
                  <c:v>-4.3522553443908691</c:v>
                </c:pt>
                <c:pt idx="6331">
                  <c:v>-2.3098028500874648</c:v>
                </c:pt>
                <c:pt idx="6332">
                  <c:v>-1.2923054695129399</c:v>
                </c:pt>
                <c:pt idx="6333">
                  <c:v>-1.584114710489871</c:v>
                </c:pt>
                <c:pt idx="6334">
                  <c:v>-0.74719556172686907</c:v>
                </c:pt>
                <c:pt idx="6335">
                  <c:v>-0.67509158452355722</c:v>
                </c:pt>
                <c:pt idx="6336">
                  <c:v>-0.31047407786053344</c:v>
                </c:pt>
                <c:pt idx="6337">
                  <c:v>3.7936846415163962E-2</c:v>
                </c:pt>
                <c:pt idx="6338">
                  <c:v>0.17434978485107433</c:v>
                </c:pt>
                <c:pt idx="6339">
                  <c:v>0.29476912816363665</c:v>
                </c:pt>
                <c:pt idx="6340">
                  <c:v>-0.39589532216388096</c:v>
                </c:pt>
                <c:pt idx="6341">
                  <c:v>-7.2399298349978408E-2</c:v>
                </c:pt>
                <c:pt idx="6342">
                  <c:v>-7.3479334513308472E-2</c:v>
                </c:pt>
                <c:pt idx="6343">
                  <c:v>-0.34303824106854108</c:v>
                </c:pt>
                <c:pt idx="6344">
                  <c:v>1.5484919548034668</c:v>
                </c:pt>
                <c:pt idx="6345">
                  <c:v>-0.30700953801471087</c:v>
                </c:pt>
                <c:pt idx="6346">
                  <c:v>-0.3143801689147952</c:v>
                </c:pt>
                <c:pt idx="6347">
                  <c:v>0.50012636184692327</c:v>
                </c:pt>
                <c:pt idx="6348">
                  <c:v>1.0314102172851556</c:v>
                </c:pt>
                <c:pt idx="6349">
                  <c:v>1.099968433380127</c:v>
                </c:pt>
                <c:pt idx="6350">
                  <c:v>1.4526718457540251</c:v>
                </c:pt>
                <c:pt idx="6351">
                  <c:v>1.590572198231996</c:v>
                </c:pt>
                <c:pt idx="6352">
                  <c:v>1.4034326871236535</c:v>
                </c:pt>
                <c:pt idx="6353">
                  <c:v>1.4468139012654433</c:v>
                </c:pt>
                <c:pt idx="6354">
                  <c:v>1.5627449353535781</c:v>
                </c:pt>
                <c:pt idx="6355">
                  <c:v>0.77786811192828531</c:v>
                </c:pt>
                <c:pt idx="6356">
                  <c:v>0.5306375821431859</c:v>
                </c:pt>
                <c:pt idx="6357">
                  <c:v>7.8282833099365234E-2</c:v>
                </c:pt>
                <c:pt idx="6358">
                  <c:v>6.9146633148193415E-2</c:v>
                </c:pt>
                <c:pt idx="6359">
                  <c:v>-5.3267796834290969E-2</c:v>
                </c:pt>
                <c:pt idx="6360">
                  <c:v>2.1289189656613427E-2</c:v>
                </c:pt>
                <c:pt idx="6361">
                  <c:v>-0.35801951090491013</c:v>
                </c:pt>
                <c:pt idx="6362">
                  <c:v>-0.18112945556640636</c:v>
                </c:pt>
                <c:pt idx="6363">
                  <c:v>-0.19487762451171869</c:v>
                </c:pt>
                <c:pt idx="6364">
                  <c:v>-0.21739657719928121</c:v>
                </c:pt>
                <c:pt idx="6365">
                  <c:v>-0.17394987742108023</c:v>
                </c:pt>
                <c:pt idx="6366">
                  <c:v>-0.15791050593054479</c:v>
                </c:pt>
                <c:pt idx="6367">
                  <c:v>-0.20275243123370501</c:v>
                </c:pt>
                <c:pt idx="6368">
                  <c:v>-0.23585398991900772</c:v>
                </c:pt>
                <c:pt idx="6369">
                  <c:v>-0.17727422714233404</c:v>
                </c:pt>
                <c:pt idx="6370">
                  <c:v>-0.1451028188069472</c:v>
                </c:pt>
                <c:pt idx="6371">
                  <c:v>-0.13417196273803705</c:v>
                </c:pt>
                <c:pt idx="6372">
                  <c:v>-0.14967362085974395</c:v>
                </c:pt>
                <c:pt idx="6373">
                  <c:v>-0.19726896286010748</c:v>
                </c:pt>
                <c:pt idx="6374">
                  <c:v>-0.30116351445519729</c:v>
                </c:pt>
                <c:pt idx="6375">
                  <c:v>-0.38969548543298071</c:v>
                </c:pt>
                <c:pt idx="6376">
                  <c:v>-0.32909599939984019</c:v>
                </c:pt>
                <c:pt idx="6377">
                  <c:v>-0.36253277460735955</c:v>
                </c:pt>
                <c:pt idx="6378">
                  <c:v>-0.30562591552734392</c:v>
                </c:pt>
                <c:pt idx="6379">
                  <c:v>-0.30741071701049827</c:v>
                </c:pt>
                <c:pt idx="6380">
                  <c:v>-0.32694737116497691</c:v>
                </c:pt>
                <c:pt idx="6381">
                  <c:v>-0.18755054473876953</c:v>
                </c:pt>
                <c:pt idx="6382">
                  <c:v>-9.4000180562318264E-2</c:v>
                </c:pt>
                <c:pt idx="6383">
                  <c:v>-5.7417074839293085E-2</c:v>
                </c:pt>
                <c:pt idx="6384">
                  <c:v>-0.16474390029907229</c:v>
                </c:pt>
                <c:pt idx="6385">
                  <c:v>-0.44407367706298839</c:v>
                </c:pt>
                <c:pt idx="6386">
                  <c:v>-0.52676121393841435</c:v>
                </c:pt>
                <c:pt idx="6387">
                  <c:v>-0.51198895772296238</c:v>
                </c:pt>
                <c:pt idx="6388">
                  <c:v>-0.26489353179931641</c:v>
                </c:pt>
                <c:pt idx="6389">
                  <c:v>-2.145058790842711</c:v>
                </c:pt>
                <c:pt idx="6390">
                  <c:v>2.2594903310139784</c:v>
                </c:pt>
                <c:pt idx="6391">
                  <c:v>1.7657639185587186</c:v>
                </c:pt>
                <c:pt idx="6392">
                  <c:v>0.37888654073077543</c:v>
                </c:pt>
                <c:pt idx="6393">
                  <c:v>0.70233217875158949</c:v>
                </c:pt>
                <c:pt idx="6394">
                  <c:v>0.81296730041503906</c:v>
                </c:pt>
                <c:pt idx="6395">
                  <c:v>-0.65738630294799782</c:v>
                </c:pt>
                <c:pt idx="6396">
                  <c:v>-4.2044003804505806E-2</c:v>
                </c:pt>
                <c:pt idx="6397">
                  <c:v>0.4302678108215332</c:v>
                </c:pt>
                <c:pt idx="6398">
                  <c:v>0.58760515848797468</c:v>
                </c:pt>
                <c:pt idx="6399">
                  <c:v>1.1856285730997342</c:v>
                </c:pt>
                <c:pt idx="6400">
                  <c:v>0.87066888809204102</c:v>
                </c:pt>
                <c:pt idx="6401">
                  <c:v>0.69012546539306663</c:v>
                </c:pt>
                <c:pt idx="6402">
                  <c:v>1.1583407719930401</c:v>
                </c:pt>
                <c:pt idx="6403">
                  <c:v>1.5320661862691618</c:v>
                </c:pt>
                <c:pt idx="6404">
                  <c:v>3.1606025695800781</c:v>
                </c:pt>
                <c:pt idx="6405">
                  <c:v>2.5745031038920274</c:v>
                </c:pt>
                <c:pt idx="6406">
                  <c:v>2.9456434249877921</c:v>
                </c:pt>
                <c:pt idx="6407">
                  <c:v>2.9364781379699698</c:v>
                </c:pt>
                <c:pt idx="6408">
                  <c:v>2.7142000198364258</c:v>
                </c:pt>
                <c:pt idx="6409">
                  <c:v>2.4156608581542969</c:v>
                </c:pt>
                <c:pt idx="6410">
                  <c:v>2.2188191413879403</c:v>
                </c:pt>
                <c:pt idx="6411">
                  <c:v>1.5444800059000841</c:v>
                </c:pt>
                <c:pt idx="6412">
                  <c:v>1.7586712837219238</c:v>
                </c:pt>
                <c:pt idx="6413">
                  <c:v>1.9493284225463867</c:v>
                </c:pt>
                <c:pt idx="6414">
                  <c:v>1.8308076858520508</c:v>
                </c:pt>
                <c:pt idx="6415">
                  <c:v>1.683386961619022</c:v>
                </c:pt>
                <c:pt idx="6416">
                  <c:v>1.5888683001200548</c:v>
                </c:pt>
                <c:pt idx="6417">
                  <c:v>3.9391249020894188</c:v>
                </c:pt>
                <c:pt idx="6418">
                  <c:v>3.2546760241190205</c:v>
                </c:pt>
                <c:pt idx="6419">
                  <c:v>3.5797829627990732</c:v>
                </c:pt>
                <c:pt idx="6420">
                  <c:v>2.4017111460368032</c:v>
                </c:pt>
                <c:pt idx="6421">
                  <c:v>-0.5996939341227403</c:v>
                </c:pt>
                <c:pt idx="6422">
                  <c:v>-0.7252848943074357</c:v>
                </c:pt>
                <c:pt idx="6423">
                  <c:v>-0.801449775695801</c:v>
                </c:pt>
                <c:pt idx="6424">
                  <c:v>-1.3548885981242051</c:v>
                </c:pt>
                <c:pt idx="6425">
                  <c:v>-0.86924441655475038</c:v>
                </c:pt>
                <c:pt idx="6426">
                  <c:v>-1.4987338383992892</c:v>
                </c:pt>
                <c:pt idx="6427">
                  <c:v>-1.6889584859212625</c:v>
                </c:pt>
                <c:pt idx="6428">
                  <c:v>-1.7977574666340961</c:v>
                </c:pt>
                <c:pt idx="6429">
                  <c:v>-1.2957243919372554</c:v>
                </c:pt>
                <c:pt idx="6430">
                  <c:v>-1.8424429893493657</c:v>
                </c:pt>
                <c:pt idx="6431">
                  <c:v>-0.12014500300085729</c:v>
                </c:pt>
                <c:pt idx="6432">
                  <c:v>-0.49688545862835565</c:v>
                </c:pt>
                <c:pt idx="6433">
                  <c:v>-0.13837051391601557</c:v>
                </c:pt>
                <c:pt idx="6434">
                  <c:v>-0.47326707839965837</c:v>
                </c:pt>
                <c:pt idx="6435">
                  <c:v>-1.0435295104980464</c:v>
                </c:pt>
                <c:pt idx="6436">
                  <c:v>-3.8158197402954102</c:v>
                </c:pt>
                <c:pt idx="6437">
                  <c:v>-3.3589194615681777</c:v>
                </c:pt>
                <c:pt idx="6438">
                  <c:v>-2.9466147422790541</c:v>
                </c:pt>
                <c:pt idx="6439">
                  <c:v>-2.4453930854797372</c:v>
                </c:pt>
                <c:pt idx="6440">
                  <c:v>-2.6464333534240732</c:v>
                </c:pt>
                <c:pt idx="6441">
                  <c:v>-2.7926756540934425</c:v>
                </c:pt>
                <c:pt idx="6442">
                  <c:v>-3.1143552462260127</c:v>
                </c:pt>
                <c:pt idx="6443">
                  <c:v>-2.4482630093892217</c:v>
                </c:pt>
                <c:pt idx="6444">
                  <c:v>-2.9580453236897579</c:v>
                </c:pt>
                <c:pt idx="6445">
                  <c:v>-2.6481447219848642</c:v>
                </c:pt>
                <c:pt idx="6446">
                  <c:v>-2.8497185707092276</c:v>
                </c:pt>
                <c:pt idx="6447">
                  <c:v>-2.8050702412923569</c:v>
                </c:pt>
                <c:pt idx="6448">
                  <c:v>-2.7479581832885738</c:v>
                </c:pt>
                <c:pt idx="6449">
                  <c:v>-2.3037430445353388</c:v>
                </c:pt>
                <c:pt idx="6450">
                  <c:v>-2.4729175567626962</c:v>
                </c:pt>
                <c:pt idx="6451">
                  <c:v>-2.0865629514058237</c:v>
                </c:pt>
                <c:pt idx="6452">
                  <c:v>-3.1615126927694073</c:v>
                </c:pt>
                <c:pt idx="6453">
                  <c:v>-3.3120819727579383</c:v>
                </c:pt>
                <c:pt idx="6454">
                  <c:v>2.9414076805114746</c:v>
                </c:pt>
                <c:pt idx="6455">
                  <c:v>2.2742451032002569</c:v>
                </c:pt>
                <c:pt idx="6456">
                  <c:v>-2.9656394322713031</c:v>
                </c:pt>
                <c:pt idx="6457">
                  <c:v>-3.3161962827046532</c:v>
                </c:pt>
                <c:pt idx="6458">
                  <c:v>-2.9527112642924189</c:v>
                </c:pt>
                <c:pt idx="6459">
                  <c:v>-2.5393266677856445</c:v>
                </c:pt>
                <c:pt idx="6460">
                  <c:v>-2.3260358174641738</c:v>
                </c:pt>
                <c:pt idx="6461">
                  <c:v>-2.0430568059285288</c:v>
                </c:pt>
                <c:pt idx="6462">
                  <c:v>-2.2200066248576036</c:v>
                </c:pt>
                <c:pt idx="6463">
                  <c:v>-2.1168076197306496</c:v>
                </c:pt>
                <c:pt idx="6464">
                  <c:v>-1.3797230720520015</c:v>
                </c:pt>
                <c:pt idx="6465">
                  <c:v>-1.9785313606262211</c:v>
                </c:pt>
                <c:pt idx="6466">
                  <c:v>6.5006333986918339</c:v>
                </c:pt>
                <c:pt idx="6467">
                  <c:v>15.220351537068666</c:v>
                </c:pt>
                <c:pt idx="6468">
                  <c:v>17.454621315002441</c:v>
                </c:pt>
                <c:pt idx="6469">
                  <c:v>20.983775615692139</c:v>
                </c:pt>
                <c:pt idx="6470">
                  <c:v>24.484095732371021</c:v>
                </c:pt>
                <c:pt idx="6471">
                  <c:v>19.636253515879275</c:v>
                </c:pt>
                <c:pt idx="6472">
                  <c:v>15.295028527577699</c:v>
                </c:pt>
                <c:pt idx="6473">
                  <c:v>14.221826235453307</c:v>
                </c:pt>
                <c:pt idx="6474">
                  <c:v>13.789424737294496</c:v>
                </c:pt>
                <c:pt idx="6475">
                  <c:v>12.237098217010498</c:v>
                </c:pt>
                <c:pt idx="6476">
                  <c:v>10.48017708460492</c:v>
                </c:pt>
                <c:pt idx="6477">
                  <c:v>10.16643778483075</c:v>
                </c:pt>
                <c:pt idx="6478">
                  <c:v>7.5318182309468966</c:v>
                </c:pt>
                <c:pt idx="6479">
                  <c:v>5.2060348192850903</c:v>
                </c:pt>
                <c:pt idx="6480">
                  <c:v>3.6208192507425583</c:v>
                </c:pt>
                <c:pt idx="6481">
                  <c:v>4.8487733205159316</c:v>
                </c:pt>
                <c:pt idx="6482">
                  <c:v>13.573841571807865</c:v>
                </c:pt>
                <c:pt idx="6483">
                  <c:v>18.622627099355093</c:v>
                </c:pt>
                <c:pt idx="6484">
                  <c:v>27.012631257375055</c:v>
                </c:pt>
                <c:pt idx="6485">
                  <c:v>23.718295415242501</c:v>
                </c:pt>
                <c:pt idx="6486">
                  <c:v>-38.902228991190604</c:v>
                </c:pt>
                <c:pt idx="6487">
                  <c:v>-41.846113681793248</c:v>
                </c:pt>
                <c:pt idx="6488">
                  <c:v>-15.233568668365418</c:v>
                </c:pt>
                <c:pt idx="6489">
                  <c:v>-2.6471360524494703</c:v>
                </c:pt>
                <c:pt idx="6490">
                  <c:v>1.3391078313192115</c:v>
                </c:pt>
                <c:pt idx="6491">
                  <c:v>2.6966587702432872</c:v>
                </c:pt>
                <c:pt idx="6492">
                  <c:v>2.8101917902628202</c:v>
                </c:pt>
                <c:pt idx="6493">
                  <c:v>2.8916336695353948</c:v>
                </c:pt>
                <c:pt idx="6494">
                  <c:v>2.9221576054890193</c:v>
                </c:pt>
                <c:pt idx="6495">
                  <c:v>1.1876668930053706</c:v>
                </c:pt>
                <c:pt idx="6496">
                  <c:v>-0.79708258310949986</c:v>
                </c:pt>
                <c:pt idx="6497">
                  <c:v>-2.4663063685100042</c:v>
                </c:pt>
                <c:pt idx="6498">
                  <c:v>-3.8259576161701707</c:v>
                </c:pt>
                <c:pt idx="6499">
                  <c:v>-4.4718964894613045</c:v>
                </c:pt>
                <c:pt idx="6500">
                  <c:v>-4.3911619186401385</c:v>
                </c:pt>
                <c:pt idx="6501">
                  <c:v>-4.6364126205444336</c:v>
                </c:pt>
                <c:pt idx="6502">
                  <c:v>-4.4211603800455368</c:v>
                </c:pt>
                <c:pt idx="6503">
                  <c:v>-4.0218340555827563</c:v>
                </c:pt>
                <c:pt idx="6504">
                  <c:v>-4.0764360427856454</c:v>
                </c:pt>
                <c:pt idx="6505">
                  <c:v>-4.3144340515136701</c:v>
                </c:pt>
                <c:pt idx="6506">
                  <c:v>-4.6410586039224881</c:v>
                </c:pt>
                <c:pt idx="6507">
                  <c:v>-4.4731753667194862</c:v>
                </c:pt>
                <c:pt idx="6508">
                  <c:v>-3.6119000116983671</c:v>
                </c:pt>
                <c:pt idx="6509">
                  <c:v>-3.8422517776489258</c:v>
                </c:pt>
                <c:pt idx="6510">
                  <c:v>-4.0523551305134315</c:v>
                </c:pt>
                <c:pt idx="6511">
                  <c:v>-2.65976905822754</c:v>
                </c:pt>
                <c:pt idx="6512">
                  <c:v>-0.8699757258096954</c:v>
                </c:pt>
                <c:pt idx="6513">
                  <c:v>-2.6272300084432354</c:v>
                </c:pt>
                <c:pt idx="6514">
                  <c:v>-24.866966565450078</c:v>
                </c:pt>
                <c:pt idx="6515">
                  <c:v>-2.6219580968221408</c:v>
                </c:pt>
                <c:pt idx="6516">
                  <c:v>-0.87018934885668386</c:v>
                </c:pt>
                <c:pt idx="6517">
                  <c:v>-0.42953777313232433</c:v>
                </c:pt>
                <c:pt idx="6518">
                  <c:v>-0.26921145121252721</c:v>
                </c:pt>
                <c:pt idx="6519">
                  <c:v>-0.11312166849768349</c:v>
                </c:pt>
                <c:pt idx="6520">
                  <c:v>0.26090017954504691</c:v>
                </c:pt>
                <c:pt idx="6521">
                  <c:v>0.53059291839599609</c:v>
                </c:pt>
                <c:pt idx="6522">
                  <c:v>0.34422461191809373</c:v>
                </c:pt>
                <c:pt idx="6523">
                  <c:v>-0.50640042622876535</c:v>
                </c:pt>
                <c:pt idx="6524">
                  <c:v>-0.95343049367261301</c:v>
                </c:pt>
                <c:pt idx="6525">
                  <c:v>-0.56440162658691428</c:v>
                </c:pt>
                <c:pt idx="6526">
                  <c:v>-6.3027381896972684E-2</c:v>
                </c:pt>
                <c:pt idx="6527">
                  <c:v>0.11690839131676964</c:v>
                </c:pt>
                <c:pt idx="6528">
                  <c:v>0.21603043874108618</c:v>
                </c:pt>
                <c:pt idx="6529">
                  <c:v>0.21506086985277767</c:v>
                </c:pt>
                <c:pt idx="6530">
                  <c:v>0.25612227121985176</c:v>
                </c:pt>
                <c:pt idx="6531">
                  <c:v>0.44350083669019114</c:v>
                </c:pt>
                <c:pt idx="6532">
                  <c:v>0.57332833607995348</c:v>
                </c:pt>
                <c:pt idx="6533">
                  <c:v>0.79567527770996094</c:v>
                </c:pt>
                <c:pt idx="6534">
                  <c:v>0.91519419352221121</c:v>
                </c:pt>
                <c:pt idx="6535">
                  <c:v>1.0720211664835237</c:v>
                </c:pt>
                <c:pt idx="6536">
                  <c:v>1.0361274083455783</c:v>
                </c:pt>
                <c:pt idx="6537">
                  <c:v>1.1854114532470699</c:v>
                </c:pt>
                <c:pt idx="6538">
                  <c:v>1.1383854548137162</c:v>
                </c:pt>
                <c:pt idx="6539">
                  <c:v>0.88158543904626141</c:v>
                </c:pt>
                <c:pt idx="6540">
                  <c:v>0.47968991597497307</c:v>
                </c:pt>
                <c:pt idx="6541">
                  <c:v>0.29183387756347667</c:v>
                </c:pt>
                <c:pt idx="6542">
                  <c:v>-1.1512317657470699</c:v>
                </c:pt>
                <c:pt idx="6543">
                  <c:v>2.4129587809244404</c:v>
                </c:pt>
                <c:pt idx="6544">
                  <c:v>4.5831276575723905</c:v>
                </c:pt>
                <c:pt idx="6545">
                  <c:v>11.156226476033567</c:v>
                </c:pt>
                <c:pt idx="6546">
                  <c:v>34.838108380635617</c:v>
                </c:pt>
                <c:pt idx="6547">
                  <c:v>32.195137659708749</c:v>
                </c:pt>
                <c:pt idx="6548">
                  <c:v>23.100378672281977</c:v>
                </c:pt>
                <c:pt idx="6549">
                  <c:v>23.716284751892097</c:v>
                </c:pt>
                <c:pt idx="6550">
                  <c:v>23.802738507588735</c:v>
                </c:pt>
                <c:pt idx="6551">
                  <c:v>22.444660822550418</c:v>
                </c:pt>
                <c:pt idx="6552">
                  <c:v>21.395477930704708</c:v>
                </c:pt>
                <c:pt idx="6553">
                  <c:v>22.479682922363267</c:v>
                </c:pt>
                <c:pt idx="6554">
                  <c:v>23.822786331176744</c:v>
                </c:pt>
                <c:pt idx="6555">
                  <c:v>23.178223927815793</c:v>
                </c:pt>
                <c:pt idx="6556">
                  <c:v>24.151992162068623</c:v>
                </c:pt>
                <c:pt idx="6557">
                  <c:v>23.561053276062012</c:v>
                </c:pt>
                <c:pt idx="6558">
                  <c:v>23.480641682942732</c:v>
                </c:pt>
                <c:pt idx="6559">
                  <c:v>23.95253690083824</c:v>
                </c:pt>
                <c:pt idx="6560">
                  <c:v>27.232215881347649</c:v>
                </c:pt>
                <c:pt idx="6561">
                  <c:v>30.893963177998792</c:v>
                </c:pt>
                <c:pt idx="6562">
                  <c:v>31.989123662312856</c:v>
                </c:pt>
                <c:pt idx="6563">
                  <c:v>29.820961952209487</c:v>
                </c:pt>
                <c:pt idx="6564">
                  <c:v>24.504060745239258</c:v>
                </c:pt>
                <c:pt idx="6565">
                  <c:v>23.830763181050663</c:v>
                </c:pt>
                <c:pt idx="6566">
                  <c:v>24.706686973571763</c:v>
                </c:pt>
                <c:pt idx="6567">
                  <c:v>30.28576469421386</c:v>
                </c:pt>
                <c:pt idx="6568">
                  <c:v>30.502239545186381</c:v>
                </c:pt>
                <c:pt idx="6569">
                  <c:v>28.941188812255859</c:v>
                </c:pt>
                <c:pt idx="6570">
                  <c:v>25.166778246561634</c:v>
                </c:pt>
                <c:pt idx="6571">
                  <c:v>28.420413970947251</c:v>
                </c:pt>
                <c:pt idx="6572">
                  <c:v>27.949851989746094</c:v>
                </c:pt>
                <c:pt idx="6573">
                  <c:v>24.080808957417844</c:v>
                </c:pt>
                <c:pt idx="6574">
                  <c:v>27.301743825276727</c:v>
                </c:pt>
                <c:pt idx="6575">
                  <c:v>32.823036193847642</c:v>
                </c:pt>
                <c:pt idx="6576">
                  <c:v>1.9170192082722224</c:v>
                </c:pt>
                <c:pt idx="6577">
                  <c:v>-49.814736684163435</c:v>
                </c:pt>
                <c:pt idx="6578">
                  <c:v>-21.946264266967766</c:v>
                </c:pt>
                <c:pt idx="6579">
                  <c:v>0.22131443023681641</c:v>
                </c:pt>
                <c:pt idx="6580">
                  <c:v>7.8924109141031504</c:v>
                </c:pt>
                <c:pt idx="6581">
                  <c:v>8.9541664123535156</c:v>
                </c:pt>
                <c:pt idx="6582">
                  <c:v>10.090561230977414</c:v>
                </c:pt>
                <c:pt idx="6583">
                  <c:v>13.271696090698246</c:v>
                </c:pt>
                <c:pt idx="6584">
                  <c:v>13.516177495320559</c:v>
                </c:pt>
                <c:pt idx="6585">
                  <c:v>13.612982432047492</c:v>
                </c:pt>
                <c:pt idx="6586">
                  <c:v>10.845267295837402</c:v>
                </c:pt>
                <c:pt idx="6587">
                  <c:v>10.732597033182746</c:v>
                </c:pt>
                <c:pt idx="6588">
                  <c:v>11.018401145935055</c:v>
                </c:pt>
                <c:pt idx="6589">
                  <c:v>11.400006612141972</c:v>
                </c:pt>
                <c:pt idx="6590">
                  <c:v>14.323182423909547</c:v>
                </c:pt>
                <c:pt idx="6591">
                  <c:v>12.824464797973636</c:v>
                </c:pt>
                <c:pt idx="6592">
                  <c:v>10.062494913736952</c:v>
                </c:pt>
                <c:pt idx="6593">
                  <c:v>9.5872631072997994</c:v>
                </c:pt>
                <c:pt idx="6594">
                  <c:v>10.525698343912723</c:v>
                </c:pt>
                <c:pt idx="6595">
                  <c:v>11.718453407287598</c:v>
                </c:pt>
                <c:pt idx="6596">
                  <c:v>12.130555470784428</c:v>
                </c:pt>
                <c:pt idx="6597">
                  <c:v>12.002182324727418</c:v>
                </c:pt>
                <c:pt idx="6598">
                  <c:v>13.592366536458375</c:v>
                </c:pt>
                <c:pt idx="6599">
                  <c:v>13.623730023702024</c:v>
                </c:pt>
                <c:pt idx="6600">
                  <c:v>13.872560501098638</c:v>
                </c:pt>
                <c:pt idx="6601">
                  <c:v>13.098618189493886</c:v>
                </c:pt>
                <c:pt idx="6602">
                  <c:v>18.730274200439453</c:v>
                </c:pt>
                <c:pt idx="6603">
                  <c:v>18.745326995849602</c:v>
                </c:pt>
                <c:pt idx="6604">
                  <c:v>18.783667246500606</c:v>
                </c:pt>
                <c:pt idx="6605">
                  <c:v>42.254902203877691</c:v>
                </c:pt>
                <c:pt idx="6606">
                  <c:v>38.441968599955196</c:v>
                </c:pt>
                <c:pt idx="6607">
                  <c:v>32.447221438089954</c:v>
                </c:pt>
                <c:pt idx="6608">
                  <c:v>30.652900060017831</c:v>
                </c:pt>
                <c:pt idx="6609">
                  <c:v>28.170049349466922</c:v>
                </c:pt>
                <c:pt idx="6610">
                  <c:v>23.874139149983762</c:v>
                </c:pt>
                <c:pt idx="6611">
                  <c:v>20.878097852071157</c:v>
                </c:pt>
                <c:pt idx="6612">
                  <c:v>21.771613121032715</c:v>
                </c:pt>
                <c:pt idx="6613">
                  <c:v>24.211675961812269</c:v>
                </c:pt>
                <c:pt idx="6614">
                  <c:v>22.453505198160769</c:v>
                </c:pt>
                <c:pt idx="6615">
                  <c:v>21.880169550577861</c:v>
                </c:pt>
                <c:pt idx="6616">
                  <c:v>26.965013186136829</c:v>
                </c:pt>
                <c:pt idx="6617">
                  <c:v>29.649385134379138</c:v>
                </c:pt>
                <c:pt idx="6618">
                  <c:v>28.681702613830566</c:v>
                </c:pt>
                <c:pt idx="6619">
                  <c:v>24.761676788330071</c:v>
                </c:pt>
                <c:pt idx="6620">
                  <c:v>26.152954419453991</c:v>
                </c:pt>
                <c:pt idx="6621">
                  <c:v>26.44461790720618</c:v>
                </c:pt>
                <c:pt idx="6622">
                  <c:v>27.465188344319586</c:v>
                </c:pt>
                <c:pt idx="6623">
                  <c:v>25.310879707336436</c:v>
                </c:pt>
                <c:pt idx="6624">
                  <c:v>22.54000123341882</c:v>
                </c:pt>
                <c:pt idx="6625">
                  <c:v>21.66774463653563</c:v>
                </c:pt>
                <c:pt idx="6626">
                  <c:v>23.16902860005689</c:v>
                </c:pt>
                <c:pt idx="6627">
                  <c:v>23.329139073689809</c:v>
                </c:pt>
                <c:pt idx="6628">
                  <c:v>20.95767815907789</c:v>
                </c:pt>
                <c:pt idx="6629">
                  <c:v>23.935737291971897</c:v>
                </c:pt>
                <c:pt idx="6630">
                  <c:v>25.855767567952391</c:v>
                </c:pt>
                <c:pt idx="6631">
                  <c:v>26.844677289326903</c:v>
                </c:pt>
                <c:pt idx="6632">
                  <c:v>26.977436065673821</c:v>
                </c:pt>
                <c:pt idx="6633">
                  <c:v>22.455877304077141</c:v>
                </c:pt>
                <c:pt idx="6634">
                  <c:v>19.994495709737066</c:v>
                </c:pt>
                <c:pt idx="6635">
                  <c:v>215.93600002924603</c:v>
                </c:pt>
                <c:pt idx="6636">
                  <c:v>288.994304339091</c:v>
                </c:pt>
                <c:pt idx="6637">
                  <c:v>109.50330289204909</c:v>
                </c:pt>
                <c:pt idx="6638">
                  <c:v>43.097280820210806</c:v>
                </c:pt>
                <c:pt idx="6639">
                  <c:v>26.118253389994265</c:v>
                </c:pt>
                <c:pt idx="6640">
                  <c:v>21.8866000175476</c:v>
                </c:pt>
                <c:pt idx="6641">
                  <c:v>20.304309686024958</c:v>
                </c:pt>
                <c:pt idx="6642">
                  <c:v>19.112722078959159</c:v>
                </c:pt>
                <c:pt idx="6643">
                  <c:v>17.332411289215088</c:v>
                </c:pt>
                <c:pt idx="6644">
                  <c:v>15.99368619918824</c:v>
                </c:pt>
                <c:pt idx="6645">
                  <c:v>18.139078934987367</c:v>
                </c:pt>
                <c:pt idx="6646">
                  <c:v>17.42911672592162</c:v>
                </c:pt>
                <c:pt idx="6647">
                  <c:v>17.961664835611984</c:v>
                </c:pt>
                <c:pt idx="6648">
                  <c:v>18.372008641560903</c:v>
                </c:pt>
                <c:pt idx="6649">
                  <c:v>16.774416923522942</c:v>
                </c:pt>
                <c:pt idx="6650">
                  <c:v>17.014234701792429</c:v>
                </c:pt>
                <c:pt idx="6651">
                  <c:v>17.542994340260854</c:v>
                </c:pt>
                <c:pt idx="6652">
                  <c:v>16.856948216756173</c:v>
                </c:pt>
                <c:pt idx="6653">
                  <c:v>15.56036599477136</c:v>
                </c:pt>
                <c:pt idx="6654">
                  <c:v>14.954313437143924</c:v>
                </c:pt>
                <c:pt idx="6655">
                  <c:v>14.511642615000373</c:v>
                </c:pt>
                <c:pt idx="6656">
                  <c:v>14.80842399597168</c:v>
                </c:pt>
                <c:pt idx="6657">
                  <c:v>15.568699200948064</c:v>
                </c:pt>
                <c:pt idx="6658">
                  <c:v>15.448376655578613</c:v>
                </c:pt>
                <c:pt idx="6659">
                  <c:v>16.812723159790039</c:v>
                </c:pt>
                <c:pt idx="6660">
                  <c:v>17.086747805277511</c:v>
                </c:pt>
                <c:pt idx="6661">
                  <c:v>16.801419258117676</c:v>
                </c:pt>
                <c:pt idx="6662">
                  <c:v>17.349853356679318</c:v>
                </c:pt>
                <c:pt idx="6663">
                  <c:v>16.36212682723998</c:v>
                </c:pt>
                <c:pt idx="6664">
                  <c:v>17.299910227457644</c:v>
                </c:pt>
                <c:pt idx="6665">
                  <c:v>-7.7286030451456904</c:v>
                </c:pt>
                <c:pt idx="6666">
                  <c:v>-30.304995377858475</c:v>
                </c:pt>
                <c:pt idx="6667">
                  <c:v>-10.93179988861084</c:v>
                </c:pt>
                <c:pt idx="6668">
                  <c:v>3.8851044972737432</c:v>
                </c:pt>
                <c:pt idx="6669">
                  <c:v>8.6555927594502613</c:v>
                </c:pt>
                <c:pt idx="6670">
                  <c:v>10.995147387186654</c:v>
                </c:pt>
                <c:pt idx="6671">
                  <c:v>12.121819178263308</c:v>
                </c:pt>
                <c:pt idx="6672">
                  <c:v>13.730093638102232</c:v>
                </c:pt>
                <c:pt idx="6673">
                  <c:v>14.15416256586707</c:v>
                </c:pt>
                <c:pt idx="6674">
                  <c:v>15.3256419499715</c:v>
                </c:pt>
                <c:pt idx="6675">
                  <c:v>14.976714452107789</c:v>
                </c:pt>
                <c:pt idx="6676">
                  <c:v>13.756769657135013</c:v>
                </c:pt>
                <c:pt idx="6677">
                  <c:v>9.3480822245280173</c:v>
                </c:pt>
                <c:pt idx="6678">
                  <c:v>10.683809757232666</c:v>
                </c:pt>
                <c:pt idx="6679">
                  <c:v>10.103748639424627</c:v>
                </c:pt>
                <c:pt idx="6680">
                  <c:v>10.388261477152518</c:v>
                </c:pt>
                <c:pt idx="6681">
                  <c:v>10.492196242014586</c:v>
                </c:pt>
                <c:pt idx="6682">
                  <c:v>10.278834819793705</c:v>
                </c:pt>
                <c:pt idx="6683">
                  <c:v>10.868132909139039</c:v>
                </c:pt>
                <c:pt idx="6684">
                  <c:v>10.838774681091305</c:v>
                </c:pt>
                <c:pt idx="6685">
                  <c:v>10.168771107991512</c:v>
                </c:pt>
                <c:pt idx="6686">
                  <c:v>9.2557053565979039</c:v>
                </c:pt>
                <c:pt idx="6687">
                  <c:v>8.7206970850626817</c:v>
                </c:pt>
                <c:pt idx="6688">
                  <c:v>9.1558728218078649</c:v>
                </c:pt>
                <c:pt idx="6689">
                  <c:v>9.707910060882563</c:v>
                </c:pt>
                <c:pt idx="6690">
                  <c:v>10.070577939351384</c:v>
                </c:pt>
                <c:pt idx="6691">
                  <c:v>10.275649070739751</c:v>
                </c:pt>
                <c:pt idx="6692">
                  <c:v>10.686177571614563</c:v>
                </c:pt>
                <c:pt idx="6693">
                  <c:v>8.1283381779988382</c:v>
                </c:pt>
                <c:pt idx="6694">
                  <c:v>-3.4441061019897461</c:v>
                </c:pt>
                <c:pt idx="6695">
                  <c:v>-15.961760838826482</c:v>
                </c:pt>
                <c:pt idx="6696">
                  <c:v>-14.596539815266919</c:v>
                </c:pt>
                <c:pt idx="6697">
                  <c:v>19.837526480356871</c:v>
                </c:pt>
                <c:pt idx="6698">
                  <c:v>74.298496882120702</c:v>
                </c:pt>
                <c:pt idx="6699">
                  <c:v>117.93794838587439</c:v>
                </c:pt>
                <c:pt idx="6700">
                  <c:v>126.28541072209671</c:v>
                </c:pt>
                <c:pt idx="6701">
                  <c:v>109.62857151031488</c:v>
                </c:pt>
                <c:pt idx="6702">
                  <c:v>89.394305547078375</c:v>
                </c:pt>
                <c:pt idx="6703">
                  <c:v>65.756523132324219</c:v>
                </c:pt>
                <c:pt idx="6704">
                  <c:v>41.994477589925154</c:v>
                </c:pt>
                <c:pt idx="6705">
                  <c:v>22.98127841949464</c:v>
                </c:pt>
                <c:pt idx="6706">
                  <c:v>14.023418744405149</c:v>
                </c:pt>
                <c:pt idx="6707">
                  <c:v>8.2300577163696307</c:v>
                </c:pt>
                <c:pt idx="6708">
                  <c:v>9.0770902633667028</c:v>
                </c:pt>
                <c:pt idx="6709">
                  <c:v>6.0796626408895271</c:v>
                </c:pt>
                <c:pt idx="6710">
                  <c:v>-1.3030366897583008</c:v>
                </c:pt>
                <c:pt idx="6711">
                  <c:v>-10.696041425069215</c:v>
                </c:pt>
                <c:pt idx="6712">
                  <c:v>-21.671565373738645</c:v>
                </c:pt>
                <c:pt idx="6713">
                  <c:v>-30.485959053039544</c:v>
                </c:pt>
                <c:pt idx="6714">
                  <c:v>-35.75771872202553</c:v>
                </c:pt>
                <c:pt idx="6715">
                  <c:v>-38.707991917927998</c:v>
                </c:pt>
                <c:pt idx="6716">
                  <c:v>-39.513672828674316</c:v>
                </c:pt>
                <c:pt idx="6717">
                  <c:v>-38.981658299763907</c:v>
                </c:pt>
                <c:pt idx="6718">
                  <c:v>-37.814727147420271</c:v>
                </c:pt>
                <c:pt idx="6719">
                  <c:v>-37.165110905965236</c:v>
                </c:pt>
                <c:pt idx="6720">
                  <c:v>-35.444770177205427</c:v>
                </c:pt>
                <c:pt idx="6721">
                  <c:v>-34.622399648030658</c:v>
                </c:pt>
                <c:pt idx="6722">
                  <c:v>-32.825969696044922</c:v>
                </c:pt>
                <c:pt idx="6723">
                  <c:v>-35.847048759460421</c:v>
                </c:pt>
                <c:pt idx="6724">
                  <c:v>-42.060680389404297</c:v>
                </c:pt>
                <c:pt idx="6725">
                  <c:v>-36.207139968872085</c:v>
                </c:pt>
                <c:pt idx="6726">
                  <c:v>-19.099988619486467</c:v>
                </c:pt>
                <c:pt idx="6727">
                  <c:v>-3.3392279942830774</c:v>
                </c:pt>
                <c:pt idx="6728">
                  <c:v>10.193372090657471</c:v>
                </c:pt>
                <c:pt idx="6729">
                  <c:v>17.985181808471673</c:v>
                </c:pt>
                <c:pt idx="6730">
                  <c:v>-1.6977589925130587</c:v>
                </c:pt>
                <c:pt idx="6731">
                  <c:v>-6.1996418635051214</c:v>
                </c:pt>
                <c:pt idx="6732">
                  <c:v>-2.3166449864704632</c:v>
                </c:pt>
                <c:pt idx="6733">
                  <c:v>0.86885801951098096</c:v>
                </c:pt>
                <c:pt idx="6734">
                  <c:v>3.2410014470418682</c:v>
                </c:pt>
                <c:pt idx="6735">
                  <c:v>5.7763894399007558</c:v>
                </c:pt>
                <c:pt idx="6736">
                  <c:v>6.5134700139362849</c:v>
                </c:pt>
                <c:pt idx="6737">
                  <c:v>6.6951913833618164</c:v>
                </c:pt>
                <c:pt idx="6738">
                  <c:v>6.9556229909260328</c:v>
                </c:pt>
                <c:pt idx="6739">
                  <c:v>6.1586284637451172</c:v>
                </c:pt>
                <c:pt idx="6740">
                  <c:v>5.4698187510172147</c:v>
                </c:pt>
                <c:pt idx="6741">
                  <c:v>3.7785234451293954</c:v>
                </c:pt>
                <c:pt idx="6742">
                  <c:v>-0.73851076761877743</c:v>
                </c:pt>
                <c:pt idx="6743">
                  <c:v>0.60193697611498465</c:v>
                </c:pt>
                <c:pt idx="6744">
                  <c:v>-0.26014963785803491</c:v>
                </c:pt>
                <c:pt idx="6745">
                  <c:v>-3.9742476145426044</c:v>
                </c:pt>
                <c:pt idx="6746">
                  <c:v>-3.5777387619018564</c:v>
                </c:pt>
                <c:pt idx="6747">
                  <c:v>-1.7601092656452693</c:v>
                </c:pt>
                <c:pt idx="6748">
                  <c:v>0.4831403096517306</c:v>
                </c:pt>
                <c:pt idx="6749">
                  <c:v>3.2226320902506131</c:v>
                </c:pt>
                <c:pt idx="6750">
                  <c:v>3.8303028742473089</c:v>
                </c:pt>
                <c:pt idx="6751">
                  <c:v>3.9761784871418504</c:v>
                </c:pt>
                <c:pt idx="6752">
                  <c:v>7.6376520792643987</c:v>
                </c:pt>
                <c:pt idx="6753">
                  <c:v>12.091312090555785</c:v>
                </c:pt>
                <c:pt idx="6754">
                  <c:v>14.160748481750485</c:v>
                </c:pt>
                <c:pt idx="6755">
                  <c:v>6.5692431131999482</c:v>
                </c:pt>
                <c:pt idx="6756">
                  <c:v>-11.373225529988652</c:v>
                </c:pt>
                <c:pt idx="6757">
                  <c:v>-32.02893447875978</c:v>
                </c:pt>
                <c:pt idx="6758">
                  <c:v>-44.065559069315555</c:v>
                </c:pt>
                <c:pt idx="6759">
                  <c:v>-51.263014475504505</c:v>
                </c:pt>
                <c:pt idx="6760">
                  <c:v>-54.331895510355707</c:v>
                </c:pt>
                <c:pt idx="6761">
                  <c:v>-49.086736996968511</c:v>
                </c:pt>
                <c:pt idx="6762">
                  <c:v>-38.352150599161753</c:v>
                </c:pt>
                <c:pt idx="6763">
                  <c:v>-29.91553878784179</c:v>
                </c:pt>
                <c:pt idx="6764">
                  <c:v>-30.901956876118902</c:v>
                </c:pt>
                <c:pt idx="6765">
                  <c:v>-37.223450342814218</c:v>
                </c:pt>
                <c:pt idx="6766">
                  <c:v>-44.37680721282959</c:v>
                </c:pt>
                <c:pt idx="6767">
                  <c:v>-52.561275800069211</c:v>
                </c:pt>
                <c:pt idx="6768">
                  <c:v>-60.030343373616553</c:v>
                </c:pt>
                <c:pt idx="6769">
                  <c:v>-68.864793459574457</c:v>
                </c:pt>
                <c:pt idx="6770">
                  <c:v>-80.711415608723968</c:v>
                </c:pt>
                <c:pt idx="6771">
                  <c:v>-87.547994613647489</c:v>
                </c:pt>
                <c:pt idx="6772">
                  <c:v>-90.946266810099303</c:v>
                </c:pt>
                <c:pt idx="6773">
                  <c:v>-93.752390225728362</c:v>
                </c:pt>
                <c:pt idx="6774">
                  <c:v>-94.998481273651066</c:v>
                </c:pt>
                <c:pt idx="6775">
                  <c:v>-94.656670093536377</c:v>
                </c:pt>
                <c:pt idx="6776">
                  <c:v>-91.285525639851912</c:v>
                </c:pt>
                <c:pt idx="6777">
                  <c:v>-87.844477176666146</c:v>
                </c:pt>
                <c:pt idx="6778">
                  <c:v>-86.881094137827546</c:v>
                </c:pt>
                <c:pt idx="6779">
                  <c:v>-90.041190147399846</c:v>
                </c:pt>
                <c:pt idx="6780">
                  <c:v>-91.896908442179381</c:v>
                </c:pt>
                <c:pt idx="6781">
                  <c:v>-92.781548182169587</c:v>
                </c:pt>
                <c:pt idx="6782">
                  <c:v>-91.648672898610442</c:v>
                </c:pt>
                <c:pt idx="6783">
                  <c:v>-87.584522883097293</c:v>
                </c:pt>
                <c:pt idx="6784">
                  <c:v>-83.811460971832261</c:v>
                </c:pt>
                <c:pt idx="6785">
                  <c:v>-83.259833017985017</c:v>
                </c:pt>
                <c:pt idx="6786">
                  <c:v>-84.680432001749637</c:v>
                </c:pt>
                <c:pt idx="6787">
                  <c:v>-84.155721982320102</c:v>
                </c:pt>
                <c:pt idx="6788">
                  <c:v>-83.853837966918888</c:v>
                </c:pt>
                <c:pt idx="6789">
                  <c:v>-83.261928558349624</c:v>
                </c:pt>
                <c:pt idx="6790">
                  <c:v>-80.22084967295325</c:v>
                </c:pt>
                <c:pt idx="6791">
                  <c:v>-70.065873463948492</c:v>
                </c:pt>
                <c:pt idx="6792">
                  <c:v>-50.007360140482547</c:v>
                </c:pt>
                <c:pt idx="6793">
                  <c:v>-22.352536519368407</c:v>
                </c:pt>
                <c:pt idx="6794">
                  <c:v>0.44489669799804704</c:v>
                </c:pt>
                <c:pt idx="6795">
                  <c:v>13.654355367024664</c:v>
                </c:pt>
                <c:pt idx="6796">
                  <c:v>18.562403678894036</c:v>
                </c:pt>
                <c:pt idx="6797">
                  <c:v>18.880013147989864</c:v>
                </c:pt>
                <c:pt idx="6798">
                  <c:v>18.975613276163678</c:v>
                </c:pt>
                <c:pt idx="6799">
                  <c:v>18.620380719502805</c:v>
                </c:pt>
                <c:pt idx="6800">
                  <c:v>9.2412069638570493</c:v>
                </c:pt>
                <c:pt idx="6801">
                  <c:v>-6.9892319043477205</c:v>
                </c:pt>
                <c:pt idx="6802">
                  <c:v>-5.5919008255004865</c:v>
                </c:pt>
                <c:pt idx="6803">
                  <c:v>-7.0929746627808168</c:v>
                </c:pt>
                <c:pt idx="6804">
                  <c:v>-7.4105928738912326</c:v>
                </c:pt>
                <c:pt idx="6805">
                  <c:v>-7.506086826324518</c:v>
                </c:pt>
                <c:pt idx="6806">
                  <c:v>-7.8900329271952465</c:v>
                </c:pt>
                <c:pt idx="6807">
                  <c:v>-7.6995967229207736</c:v>
                </c:pt>
                <c:pt idx="6808">
                  <c:v>-7.9128096898396638</c:v>
                </c:pt>
                <c:pt idx="6809">
                  <c:v>-8.0225838025410798</c:v>
                </c:pt>
                <c:pt idx="6810">
                  <c:v>-7.2952038447062364</c:v>
                </c:pt>
                <c:pt idx="6811">
                  <c:v>-7.0700313250223994</c:v>
                </c:pt>
                <c:pt idx="6812">
                  <c:v>-7.2704154650370469</c:v>
                </c:pt>
                <c:pt idx="6813">
                  <c:v>-7.861751397450746</c:v>
                </c:pt>
                <c:pt idx="6814">
                  <c:v>-6.9800143241882315</c:v>
                </c:pt>
                <c:pt idx="6815">
                  <c:v>-8.0545268058776891</c:v>
                </c:pt>
                <c:pt idx="6816">
                  <c:v>-7.239076296488463</c:v>
                </c:pt>
                <c:pt idx="6817">
                  <c:v>-7.4006824493408221</c:v>
                </c:pt>
                <c:pt idx="6818">
                  <c:v>-7.8630414009094238</c:v>
                </c:pt>
                <c:pt idx="6819">
                  <c:v>-8.8854993184407434</c:v>
                </c:pt>
                <c:pt idx="6820">
                  <c:v>-3.251252333323178</c:v>
                </c:pt>
                <c:pt idx="6821">
                  <c:v>-3.6169865926106581</c:v>
                </c:pt>
                <c:pt idx="6822">
                  <c:v>-5.8765904108682889</c:v>
                </c:pt>
                <c:pt idx="6823">
                  <c:v>-6.0551544825235624</c:v>
                </c:pt>
                <c:pt idx="6824">
                  <c:v>-6.0528031984965196</c:v>
                </c:pt>
                <c:pt idx="6825">
                  <c:v>-5.6619432767232052</c:v>
                </c:pt>
                <c:pt idx="6826">
                  <c:v>-6.5769759813944706</c:v>
                </c:pt>
                <c:pt idx="6827">
                  <c:v>-7.4106755256652814</c:v>
                </c:pt>
                <c:pt idx="6828">
                  <c:v>-6.4114753405253282</c:v>
                </c:pt>
                <c:pt idx="6829">
                  <c:v>-4.3594783147175917</c:v>
                </c:pt>
                <c:pt idx="6830">
                  <c:v>-2.2191093762715477</c:v>
                </c:pt>
                <c:pt idx="6831">
                  <c:v>4.78364912668866</c:v>
                </c:pt>
                <c:pt idx="6832">
                  <c:v>15.672885735829656</c:v>
                </c:pt>
                <c:pt idx="6833">
                  <c:v>20.943111737569197</c:v>
                </c:pt>
                <c:pt idx="6834">
                  <c:v>24.910305341084836</c:v>
                </c:pt>
                <c:pt idx="6835">
                  <c:v>29.541089375813783</c:v>
                </c:pt>
                <c:pt idx="6836">
                  <c:v>34.582591851552294</c:v>
                </c:pt>
                <c:pt idx="6837">
                  <c:v>47.77406819661455</c:v>
                </c:pt>
                <c:pt idx="6838">
                  <c:v>89.086752573649065</c:v>
                </c:pt>
                <c:pt idx="6839">
                  <c:v>160.62770318984985</c:v>
                </c:pt>
                <c:pt idx="6840">
                  <c:v>220.70014874140423</c:v>
                </c:pt>
                <c:pt idx="6841">
                  <c:v>256.57632525761903</c:v>
                </c:pt>
                <c:pt idx="6842">
                  <c:v>287.98561604817684</c:v>
                </c:pt>
                <c:pt idx="6843">
                  <c:v>326.5015741984048</c:v>
                </c:pt>
                <c:pt idx="6844">
                  <c:v>363.17732159296679</c:v>
                </c:pt>
                <c:pt idx="6845">
                  <c:v>379.24269262949645</c:v>
                </c:pt>
                <c:pt idx="6846">
                  <c:v>377.54799270629883</c:v>
                </c:pt>
                <c:pt idx="6847">
                  <c:v>362.3006930351259</c:v>
                </c:pt>
                <c:pt idx="6848">
                  <c:v>315.73568153381376</c:v>
                </c:pt>
                <c:pt idx="6849">
                  <c:v>211.86141045888269</c:v>
                </c:pt>
                <c:pt idx="6850">
                  <c:v>86.289486090342223</c:v>
                </c:pt>
                <c:pt idx="6851">
                  <c:v>40.028990586598709</c:v>
                </c:pt>
                <c:pt idx="6852">
                  <c:v>27.972940127054819</c:v>
                </c:pt>
                <c:pt idx="6853">
                  <c:v>13.614468574523926</c:v>
                </c:pt>
                <c:pt idx="6854">
                  <c:v>-2.8559964497884485</c:v>
                </c:pt>
                <c:pt idx="6855">
                  <c:v>-11.840629577636722</c:v>
                </c:pt>
                <c:pt idx="6856">
                  <c:v>-10.622177759806277</c:v>
                </c:pt>
                <c:pt idx="6857">
                  <c:v>-3.8413769404094182</c:v>
                </c:pt>
                <c:pt idx="6858">
                  <c:v>-0.60866419474291411</c:v>
                </c:pt>
                <c:pt idx="6859">
                  <c:v>1.552674293518066</c:v>
                </c:pt>
                <c:pt idx="6860">
                  <c:v>1.2742144266765085</c:v>
                </c:pt>
                <c:pt idx="6861">
                  <c:v>-0.65439319610595703</c:v>
                </c:pt>
                <c:pt idx="6862">
                  <c:v>-2.1157484054565421</c:v>
                </c:pt>
                <c:pt idx="6863">
                  <c:v>-3.2618885040283203</c:v>
                </c:pt>
                <c:pt idx="6864">
                  <c:v>-3.4427286783853792</c:v>
                </c:pt>
                <c:pt idx="6865">
                  <c:v>-3.7575346628824513</c:v>
                </c:pt>
                <c:pt idx="6866">
                  <c:v>-4.0095901489257795</c:v>
                </c:pt>
                <c:pt idx="6867">
                  <c:v>-4.4172360102335233</c:v>
                </c:pt>
                <c:pt idx="6868">
                  <c:v>-4.8303543726602793</c:v>
                </c:pt>
                <c:pt idx="6869">
                  <c:v>-5.2173493703206777</c:v>
                </c:pt>
                <c:pt idx="6870">
                  <c:v>-5.7658443450927725</c:v>
                </c:pt>
                <c:pt idx="6871">
                  <c:v>-5.4903373718261719</c:v>
                </c:pt>
                <c:pt idx="6872">
                  <c:v>-4.9725201924642333</c:v>
                </c:pt>
                <c:pt idx="6873">
                  <c:v>-4.2597662607828415</c:v>
                </c:pt>
                <c:pt idx="6874">
                  <c:v>-3.9639778137207031</c:v>
                </c:pt>
                <c:pt idx="6875">
                  <c:v>-4.2776959737141187</c:v>
                </c:pt>
                <c:pt idx="6876">
                  <c:v>-2.9788586298624282</c:v>
                </c:pt>
                <c:pt idx="6877">
                  <c:v>0.23753420511877721</c:v>
                </c:pt>
                <c:pt idx="6878">
                  <c:v>0.73056697845458984</c:v>
                </c:pt>
                <c:pt idx="6879">
                  <c:v>1.0815639495849605</c:v>
                </c:pt>
                <c:pt idx="6880">
                  <c:v>1.9948816299438483</c:v>
                </c:pt>
                <c:pt idx="6881">
                  <c:v>0.53346920013427734</c:v>
                </c:pt>
                <c:pt idx="6882">
                  <c:v>0.99829483032226551</c:v>
                </c:pt>
                <c:pt idx="6883">
                  <c:v>0.63251113891601551</c:v>
                </c:pt>
                <c:pt idx="6884">
                  <c:v>0.42357540130615245</c:v>
                </c:pt>
                <c:pt idx="6885">
                  <c:v>0.33075491587317191</c:v>
                </c:pt>
                <c:pt idx="6886">
                  <c:v>0.28531773885094946</c:v>
                </c:pt>
                <c:pt idx="6887">
                  <c:v>0.54037539164221449</c:v>
                </c:pt>
                <c:pt idx="6888">
                  <c:v>1.2441136042277781</c:v>
                </c:pt>
                <c:pt idx="6889">
                  <c:v>1.0101118087768559</c:v>
                </c:pt>
                <c:pt idx="6890">
                  <c:v>1.0616792043049368</c:v>
                </c:pt>
                <c:pt idx="6891">
                  <c:v>1.6794265111287818</c:v>
                </c:pt>
                <c:pt idx="6892">
                  <c:v>1.7907276153564449</c:v>
                </c:pt>
                <c:pt idx="6893">
                  <c:v>2.7175105412800367</c:v>
                </c:pt>
                <c:pt idx="6894">
                  <c:v>2.8271659215290583</c:v>
                </c:pt>
                <c:pt idx="6895">
                  <c:v>2.0237493515014657</c:v>
                </c:pt>
                <c:pt idx="6896">
                  <c:v>1.6444753011068094</c:v>
                </c:pt>
                <c:pt idx="6897">
                  <c:v>1.0953353246052306</c:v>
                </c:pt>
                <c:pt idx="6898">
                  <c:v>0.63974666595459007</c:v>
                </c:pt>
                <c:pt idx="6899">
                  <c:v>0.39706134796142589</c:v>
                </c:pt>
                <c:pt idx="6900">
                  <c:v>0.69454193115234353</c:v>
                </c:pt>
                <c:pt idx="6901">
                  <c:v>1.2771024703979492</c:v>
                </c:pt>
                <c:pt idx="6902">
                  <c:v>1.045672098795535</c:v>
                </c:pt>
                <c:pt idx="6903">
                  <c:v>0.89628728230798049</c:v>
                </c:pt>
                <c:pt idx="6904">
                  <c:v>1.0112937291463595</c:v>
                </c:pt>
                <c:pt idx="6905">
                  <c:v>1.1469364166259766</c:v>
                </c:pt>
                <c:pt idx="6906">
                  <c:v>1.3978144327799098</c:v>
                </c:pt>
                <c:pt idx="6907">
                  <c:v>3.6914838155109919</c:v>
                </c:pt>
                <c:pt idx="6908">
                  <c:v>6.0669396718342341</c:v>
                </c:pt>
                <c:pt idx="6909">
                  <c:v>14.824987729390498</c:v>
                </c:pt>
                <c:pt idx="6910">
                  <c:v>66.704830487569211</c:v>
                </c:pt>
                <c:pt idx="6911">
                  <c:v>63.412049611409529</c:v>
                </c:pt>
                <c:pt idx="6912">
                  <c:v>42.479860623677475</c:v>
                </c:pt>
                <c:pt idx="6913">
                  <c:v>38.194073359171632</c:v>
                </c:pt>
                <c:pt idx="6914">
                  <c:v>37.457880020141573</c:v>
                </c:pt>
                <c:pt idx="6915">
                  <c:v>21.830845197041874</c:v>
                </c:pt>
                <c:pt idx="6916">
                  <c:v>19.199483871459954</c:v>
                </c:pt>
                <c:pt idx="6917">
                  <c:v>38.463056882222403</c:v>
                </c:pt>
                <c:pt idx="6918">
                  <c:v>25.960501035054563</c:v>
                </c:pt>
                <c:pt idx="6919">
                  <c:v>22.798034032185896</c:v>
                </c:pt>
                <c:pt idx="6920">
                  <c:v>35.052995999654172</c:v>
                </c:pt>
                <c:pt idx="6921">
                  <c:v>40.864201863606787</c:v>
                </c:pt>
                <c:pt idx="6922">
                  <c:v>33.999822616577163</c:v>
                </c:pt>
                <c:pt idx="6923">
                  <c:v>31.543136278788197</c:v>
                </c:pt>
                <c:pt idx="6924">
                  <c:v>39.206204096476199</c:v>
                </c:pt>
                <c:pt idx="6925">
                  <c:v>34.954048474629623</c:v>
                </c:pt>
                <c:pt idx="6926">
                  <c:v>34.880111058552984</c:v>
                </c:pt>
                <c:pt idx="6927">
                  <c:v>57.389242490132553</c:v>
                </c:pt>
                <c:pt idx="6928">
                  <c:v>58.709911982218387</c:v>
                </c:pt>
                <c:pt idx="6929">
                  <c:v>60.635972340901773</c:v>
                </c:pt>
                <c:pt idx="6930">
                  <c:v>50.930569648742654</c:v>
                </c:pt>
                <c:pt idx="6931">
                  <c:v>38.629441897074351</c:v>
                </c:pt>
                <c:pt idx="6932">
                  <c:v>49.586652119954351</c:v>
                </c:pt>
                <c:pt idx="6933">
                  <c:v>8.3587567011516057</c:v>
                </c:pt>
                <c:pt idx="6934">
                  <c:v>44.710354487101306</c:v>
                </c:pt>
                <c:pt idx="6935">
                  <c:v>39.727409998575837</c:v>
                </c:pt>
                <c:pt idx="6936">
                  <c:v>44.015643437703467</c:v>
                </c:pt>
                <c:pt idx="6937">
                  <c:v>43.250429471333838</c:v>
                </c:pt>
                <c:pt idx="6938">
                  <c:v>49.742307027180928</c:v>
                </c:pt>
                <c:pt idx="6939">
                  <c:v>28.702338536580431</c:v>
                </c:pt>
                <c:pt idx="6940">
                  <c:v>36.923569997151617</c:v>
                </c:pt>
                <c:pt idx="6941">
                  <c:v>95.358877182006751</c:v>
                </c:pt>
                <c:pt idx="6942">
                  <c:v>106.88809013366692</c:v>
                </c:pt>
                <c:pt idx="6943">
                  <c:v>96.961280186971067</c:v>
                </c:pt>
                <c:pt idx="6944">
                  <c:v>102.48450597127287</c:v>
                </c:pt>
                <c:pt idx="6945">
                  <c:v>55.926076253255246</c:v>
                </c:pt>
                <c:pt idx="6946">
                  <c:v>28.753384272257563</c:v>
                </c:pt>
                <c:pt idx="6947">
                  <c:v>86.359208742777469</c:v>
                </c:pt>
                <c:pt idx="6948">
                  <c:v>111.52938906351721</c:v>
                </c:pt>
                <c:pt idx="6949">
                  <c:v>136.32326348622638</c:v>
                </c:pt>
                <c:pt idx="6950">
                  <c:v>128.00512250264489</c:v>
                </c:pt>
                <c:pt idx="6951">
                  <c:v>112.58248933156332</c:v>
                </c:pt>
                <c:pt idx="6952">
                  <c:v>65.055043220519991</c:v>
                </c:pt>
                <c:pt idx="6953">
                  <c:v>98.292068163553779</c:v>
                </c:pt>
                <c:pt idx="6954">
                  <c:v>51.442597389221191</c:v>
                </c:pt>
                <c:pt idx="6955">
                  <c:v>12.662350336710691</c:v>
                </c:pt>
                <c:pt idx="6956">
                  <c:v>21.911876042683957</c:v>
                </c:pt>
                <c:pt idx="6957">
                  <c:v>61.666338284810323</c:v>
                </c:pt>
                <c:pt idx="6958">
                  <c:v>83.014183998107967</c:v>
                </c:pt>
                <c:pt idx="6959">
                  <c:v>90.422403653462752</c:v>
                </c:pt>
                <c:pt idx="6960">
                  <c:v>87.935707092285128</c:v>
                </c:pt>
                <c:pt idx="6961">
                  <c:v>86.854430834452344</c:v>
                </c:pt>
                <c:pt idx="6962">
                  <c:v>95.249440511067746</c:v>
                </c:pt>
                <c:pt idx="6963">
                  <c:v>113.16114807128905</c:v>
                </c:pt>
                <c:pt idx="6964">
                  <c:v>126.07304382324219</c:v>
                </c:pt>
                <c:pt idx="6965">
                  <c:v>123.90620009104421</c:v>
                </c:pt>
                <c:pt idx="6966">
                  <c:v>72.059598604838015</c:v>
                </c:pt>
                <c:pt idx="6967">
                  <c:v>95.576141675313366</c:v>
                </c:pt>
                <c:pt idx="6968">
                  <c:v>2.2426999409993877</c:v>
                </c:pt>
                <c:pt idx="6969">
                  <c:v>30.460673332214341</c:v>
                </c:pt>
                <c:pt idx="6970">
                  <c:v>0.44387650489807146</c:v>
                </c:pt>
                <c:pt idx="6971">
                  <c:v>1.5160295168558662</c:v>
                </c:pt>
                <c:pt idx="6972">
                  <c:v>1.3451798756917417</c:v>
                </c:pt>
                <c:pt idx="6973">
                  <c:v>-0.7255542278289796</c:v>
                </c:pt>
                <c:pt idx="6974">
                  <c:v>-4.0374456246693757</c:v>
                </c:pt>
                <c:pt idx="6975">
                  <c:v>36.794852733612046</c:v>
                </c:pt>
                <c:pt idx="6976">
                  <c:v>25.431081215540591</c:v>
                </c:pt>
                <c:pt idx="6977">
                  <c:v>20.256795088450133</c:v>
                </c:pt>
                <c:pt idx="6978">
                  <c:v>32.786270141601555</c:v>
                </c:pt>
                <c:pt idx="6979">
                  <c:v>39.700378417968764</c:v>
                </c:pt>
                <c:pt idx="6980">
                  <c:v>36.351180235544845</c:v>
                </c:pt>
                <c:pt idx="6981">
                  <c:v>21.178734540939313</c:v>
                </c:pt>
                <c:pt idx="6982">
                  <c:v>12.315322319666567</c:v>
                </c:pt>
                <c:pt idx="6983">
                  <c:v>14.56840705871582</c:v>
                </c:pt>
                <c:pt idx="6984">
                  <c:v>22.977101882298768</c:v>
                </c:pt>
                <c:pt idx="6985">
                  <c:v>4.0529205004374056</c:v>
                </c:pt>
                <c:pt idx="6986">
                  <c:v>18.724859714508096</c:v>
                </c:pt>
                <c:pt idx="6987">
                  <c:v>20.696368137995428</c:v>
                </c:pt>
                <c:pt idx="6988">
                  <c:v>16.684423049291013</c:v>
                </c:pt>
                <c:pt idx="6989">
                  <c:v>23.378288825353025</c:v>
                </c:pt>
                <c:pt idx="6990">
                  <c:v>25.410938262939453</c:v>
                </c:pt>
                <c:pt idx="6991">
                  <c:v>24.510835806528746</c:v>
                </c:pt>
                <c:pt idx="6992">
                  <c:v>17.86924250920611</c:v>
                </c:pt>
                <c:pt idx="6993">
                  <c:v>11.3129204114278</c:v>
                </c:pt>
                <c:pt idx="6994">
                  <c:v>0.45607082049050984</c:v>
                </c:pt>
                <c:pt idx="6995">
                  <c:v>0.35644896825155586</c:v>
                </c:pt>
                <c:pt idx="6996">
                  <c:v>0.26553384462994245</c:v>
                </c:pt>
                <c:pt idx="6997">
                  <c:v>-0.35547844568887421</c:v>
                </c:pt>
                <c:pt idx="6998">
                  <c:v>-3.4817388852437148</c:v>
                </c:pt>
                <c:pt idx="6999">
                  <c:v>-1.4744841257731025</c:v>
                </c:pt>
                <c:pt idx="7000">
                  <c:v>-0.62064107259112755</c:v>
                </c:pt>
                <c:pt idx="7001">
                  <c:v>1.174249649047852</c:v>
                </c:pt>
                <c:pt idx="7002">
                  <c:v>15.676659584045414</c:v>
                </c:pt>
                <c:pt idx="7003">
                  <c:v>12.739643732706725</c:v>
                </c:pt>
                <c:pt idx="7004">
                  <c:v>7.8506671587625778</c:v>
                </c:pt>
                <c:pt idx="7005">
                  <c:v>11.108211676279662</c:v>
                </c:pt>
                <c:pt idx="7006">
                  <c:v>13.01203536987305</c:v>
                </c:pt>
                <c:pt idx="7007">
                  <c:v>9.0454616546630877</c:v>
                </c:pt>
                <c:pt idx="7008">
                  <c:v>6.9281598726907969</c:v>
                </c:pt>
                <c:pt idx="7009">
                  <c:v>4.7961230278015137</c:v>
                </c:pt>
                <c:pt idx="7010">
                  <c:v>-9.6788406372070354E-2</c:v>
                </c:pt>
                <c:pt idx="7011">
                  <c:v>7.2504043579101563E-2</c:v>
                </c:pt>
                <c:pt idx="7012">
                  <c:v>0.45021390914916992</c:v>
                </c:pt>
                <c:pt idx="7013">
                  <c:v>7.5271760622660473</c:v>
                </c:pt>
                <c:pt idx="7014">
                  <c:v>2.9216939608255643</c:v>
                </c:pt>
                <c:pt idx="7015">
                  <c:v>0.40620279312133789</c:v>
                </c:pt>
                <c:pt idx="7016">
                  <c:v>4.6229535738627288</c:v>
                </c:pt>
                <c:pt idx="7017">
                  <c:v>5.0482430458068883</c:v>
                </c:pt>
                <c:pt idx="7018">
                  <c:v>6.2980499267578125</c:v>
                </c:pt>
                <c:pt idx="7019">
                  <c:v>5.4133513768513808</c:v>
                </c:pt>
                <c:pt idx="7020">
                  <c:v>0.87954378128051769</c:v>
                </c:pt>
                <c:pt idx="7021">
                  <c:v>0.11560551325476354</c:v>
                </c:pt>
                <c:pt idx="7022">
                  <c:v>-7.9148610432923788E-2</c:v>
                </c:pt>
                <c:pt idx="7023">
                  <c:v>3.6943222681681513</c:v>
                </c:pt>
                <c:pt idx="7024">
                  <c:v>6.1599488258361816</c:v>
                </c:pt>
                <c:pt idx="7025">
                  <c:v>7.6870546340942365</c:v>
                </c:pt>
                <c:pt idx="7026">
                  <c:v>7.8792807261148727</c:v>
                </c:pt>
                <c:pt idx="7027">
                  <c:v>7.016954263051387</c:v>
                </c:pt>
                <c:pt idx="7028">
                  <c:v>6.8854297002156404</c:v>
                </c:pt>
                <c:pt idx="7029">
                  <c:v>4.6590166091918945</c:v>
                </c:pt>
                <c:pt idx="7030">
                  <c:v>-33.452539285023988</c:v>
                </c:pt>
                <c:pt idx="7031">
                  <c:v>-27.530506451924623</c:v>
                </c:pt>
                <c:pt idx="7032">
                  <c:v>4.1592682202656874</c:v>
                </c:pt>
                <c:pt idx="7033">
                  <c:v>6.4932808876037598</c:v>
                </c:pt>
                <c:pt idx="7034">
                  <c:v>6.4643120765686017</c:v>
                </c:pt>
                <c:pt idx="7035">
                  <c:v>6.5492579142252794</c:v>
                </c:pt>
                <c:pt idx="7036">
                  <c:v>7.3650061289468987</c:v>
                </c:pt>
                <c:pt idx="7037">
                  <c:v>7.3430422147114882</c:v>
                </c:pt>
                <c:pt idx="7038">
                  <c:v>7.2252291043599293</c:v>
                </c:pt>
                <c:pt idx="7039">
                  <c:v>7.2506049474080765</c:v>
                </c:pt>
                <c:pt idx="7040">
                  <c:v>7.3900799751281738</c:v>
                </c:pt>
                <c:pt idx="7041">
                  <c:v>7.4468585650125778</c:v>
                </c:pt>
                <c:pt idx="7042">
                  <c:v>7.6567656199137559</c:v>
                </c:pt>
                <c:pt idx="7043">
                  <c:v>9.2486788431803522</c:v>
                </c:pt>
                <c:pt idx="7044">
                  <c:v>11.337546666463201</c:v>
                </c:pt>
                <c:pt idx="7045">
                  <c:v>11.217722256978334</c:v>
                </c:pt>
                <c:pt idx="7046">
                  <c:v>11.292575995127379</c:v>
                </c:pt>
                <c:pt idx="7047">
                  <c:v>11.691778182983395</c:v>
                </c:pt>
                <c:pt idx="7048">
                  <c:v>11.575599352518687</c:v>
                </c:pt>
                <c:pt idx="7049">
                  <c:v>11.4906873703003</c:v>
                </c:pt>
                <c:pt idx="7050">
                  <c:v>11.883558750152588</c:v>
                </c:pt>
                <c:pt idx="7051">
                  <c:v>11.927153428395624</c:v>
                </c:pt>
                <c:pt idx="7052">
                  <c:v>11.728536128997803</c:v>
                </c:pt>
                <c:pt idx="7053">
                  <c:v>11.636735280354852</c:v>
                </c:pt>
                <c:pt idx="7054">
                  <c:v>11.760021527608274</c:v>
                </c:pt>
                <c:pt idx="7055">
                  <c:v>11.093019008636475</c:v>
                </c:pt>
                <c:pt idx="7056">
                  <c:v>10.968541622161865</c:v>
                </c:pt>
                <c:pt idx="7057">
                  <c:v>10.50707515080768</c:v>
                </c:pt>
                <c:pt idx="7058">
                  <c:v>11.018280188242613</c:v>
                </c:pt>
                <c:pt idx="7059">
                  <c:v>15.181180636088072</c:v>
                </c:pt>
                <c:pt idx="7060">
                  <c:v>14.817971388498961</c:v>
                </c:pt>
                <c:pt idx="7061">
                  <c:v>-3.5746334393818975</c:v>
                </c:pt>
                <c:pt idx="7062">
                  <c:v>-84.985129356384249</c:v>
                </c:pt>
                <c:pt idx="7063">
                  <c:v>-69.361951986948696</c:v>
                </c:pt>
                <c:pt idx="7064">
                  <c:v>-2.263626575469972</c:v>
                </c:pt>
                <c:pt idx="7065">
                  <c:v>19.0454773902893</c:v>
                </c:pt>
                <c:pt idx="7066">
                  <c:v>27.202550093332931</c:v>
                </c:pt>
                <c:pt idx="7067">
                  <c:v>32.962127685546925</c:v>
                </c:pt>
                <c:pt idx="7068">
                  <c:v>40.376909255981495</c:v>
                </c:pt>
                <c:pt idx="7069">
                  <c:v>49.176654338836606</c:v>
                </c:pt>
                <c:pt idx="7070">
                  <c:v>48.050501664479555</c:v>
                </c:pt>
                <c:pt idx="7071">
                  <c:v>32.298580805460631</c:v>
                </c:pt>
                <c:pt idx="7072">
                  <c:v>25.84800068537389</c:v>
                </c:pt>
                <c:pt idx="7073">
                  <c:v>31.072353204091364</c:v>
                </c:pt>
                <c:pt idx="7074">
                  <c:v>31.930051803588867</c:v>
                </c:pt>
                <c:pt idx="7075">
                  <c:v>20.981582005818609</c:v>
                </c:pt>
                <c:pt idx="7076">
                  <c:v>9.0390583674113678</c:v>
                </c:pt>
                <c:pt idx="7077">
                  <c:v>4.8357311884561804</c:v>
                </c:pt>
                <c:pt idx="7078">
                  <c:v>4.3376189867655057</c:v>
                </c:pt>
                <c:pt idx="7079">
                  <c:v>3.0200120608012071</c:v>
                </c:pt>
                <c:pt idx="7080">
                  <c:v>2.5961112976074232</c:v>
                </c:pt>
                <c:pt idx="7081">
                  <c:v>2.6245841979980478</c:v>
                </c:pt>
                <c:pt idx="7082">
                  <c:v>2.4811973571777362</c:v>
                </c:pt>
                <c:pt idx="7083">
                  <c:v>3.2858071327209482</c:v>
                </c:pt>
                <c:pt idx="7084">
                  <c:v>3.2330209414164424</c:v>
                </c:pt>
                <c:pt idx="7085">
                  <c:v>4.7563778559366483</c:v>
                </c:pt>
                <c:pt idx="7086">
                  <c:v>5.277028401692748</c:v>
                </c:pt>
                <c:pt idx="7087">
                  <c:v>6.2122329076131564</c:v>
                </c:pt>
                <c:pt idx="7088">
                  <c:v>7.9512297312418294</c:v>
                </c:pt>
                <c:pt idx="7089">
                  <c:v>8.1778809229532516</c:v>
                </c:pt>
                <c:pt idx="7090">
                  <c:v>9.8081671396890897</c:v>
                </c:pt>
                <c:pt idx="7091">
                  <c:v>14.855166753133176</c:v>
                </c:pt>
                <c:pt idx="7092">
                  <c:v>18.966413815816274</c:v>
                </c:pt>
                <c:pt idx="7093">
                  <c:v>25.997303644816043</c:v>
                </c:pt>
                <c:pt idx="7094">
                  <c:v>21.237409909566274</c:v>
                </c:pt>
                <c:pt idx="7095">
                  <c:v>-16.198397318522204</c:v>
                </c:pt>
                <c:pt idx="7096">
                  <c:v>-50.765524546305429</c:v>
                </c:pt>
                <c:pt idx="7097">
                  <c:v>-58.822636286417719</c:v>
                </c:pt>
                <c:pt idx="7098">
                  <c:v>-56.736915588378935</c:v>
                </c:pt>
                <c:pt idx="7099">
                  <c:v>-50.146890958150266</c:v>
                </c:pt>
                <c:pt idx="7100">
                  <c:v>-44.390675226847407</c:v>
                </c:pt>
                <c:pt idx="7101">
                  <c:v>-39.393150965372811</c:v>
                </c:pt>
                <c:pt idx="7102">
                  <c:v>-28.10535875956225</c:v>
                </c:pt>
                <c:pt idx="7103">
                  <c:v>-19.030222892761213</c:v>
                </c:pt>
                <c:pt idx="7104">
                  <c:v>-11.67997964223218</c:v>
                </c:pt>
                <c:pt idx="7105">
                  <c:v>-4.7388950983682889</c:v>
                </c:pt>
                <c:pt idx="7106">
                  <c:v>3.5880546569824232</c:v>
                </c:pt>
                <c:pt idx="7107">
                  <c:v>6.8783248265583534</c:v>
                </c:pt>
                <c:pt idx="7108">
                  <c:v>9.6490999857584239</c:v>
                </c:pt>
                <c:pt idx="7109">
                  <c:v>12.693890889485605</c:v>
                </c:pt>
                <c:pt idx="7110">
                  <c:v>15.018290201822875</c:v>
                </c:pt>
                <c:pt idx="7111">
                  <c:v>16.354273478190073</c:v>
                </c:pt>
                <c:pt idx="7112">
                  <c:v>19.244088172912598</c:v>
                </c:pt>
                <c:pt idx="7113">
                  <c:v>19.070415178934692</c:v>
                </c:pt>
                <c:pt idx="7114">
                  <c:v>21.764348030090325</c:v>
                </c:pt>
                <c:pt idx="7115">
                  <c:v>25.885211308797224</c:v>
                </c:pt>
                <c:pt idx="7116">
                  <c:v>26.466830571492544</c:v>
                </c:pt>
                <c:pt idx="7117">
                  <c:v>25.354354222615495</c:v>
                </c:pt>
                <c:pt idx="7118">
                  <c:v>25.418509165445926</c:v>
                </c:pt>
                <c:pt idx="7119">
                  <c:v>24.994474411010749</c:v>
                </c:pt>
                <c:pt idx="7120">
                  <c:v>24.489128748575794</c:v>
                </c:pt>
                <c:pt idx="7121">
                  <c:v>23.794755935668942</c:v>
                </c:pt>
                <c:pt idx="7122">
                  <c:v>22.758125623067137</c:v>
                </c:pt>
                <c:pt idx="7123">
                  <c:v>21.766200701395629</c:v>
                </c:pt>
                <c:pt idx="7124">
                  <c:v>21.126518885294558</c:v>
                </c:pt>
                <c:pt idx="7125">
                  <c:v>22.411806742350336</c:v>
                </c:pt>
                <c:pt idx="7126">
                  <c:v>34.503232320149806</c:v>
                </c:pt>
                <c:pt idx="7127">
                  <c:v>63.285533587137834</c:v>
                </c:pt>
                <c:pt idx="7128">
                  <c:v>73.69202709197998</c:v>
                </c:pt>
                <c:pt idx="7129">
                  <c:v>74.930135726928711</c:v>
                </c:pt>
                <c:pt idx="7130">
                  <c:v>72.985272089640262</c:v>
                </c:pt>
                <c:pt idx="7131">
                  <c:v>70.803689002990708</c:v>
                </c:pt>
                <c:pt idx="7132">
                  <c:v>64.497477531433077</c:v>
                </c:pt>
                <c:pt idx="7133">
                  <c:v>54.982675234476815</c:v>
                </c:pt>
                <c:pt idx="7134">
                  <c:v>46.294988314310672</c:v>
                </c:pt>
                <c:pt idx="7135">
                  <c:v>35.567021687825545</c:v>
                </c:pt>
                <c:pt idx="7136">
                  <c:v>28.10086886088051</c:v>
                </c:pt>
                <c:pt idx="7137">
                  <c:v>25.119414011637332</c:v>
                </c:pt>
                <c:pt idx="7138">
                  <c:v>25.329109509786001</c:v>
                </c:pt>
                <c:pt idx="7139">
                  <c:v>26.879628817240359</c:v>
                </c:pt>
                <c:pt idx="7140">
                  <c:v>28.923858006795175</c:v>
                </c:pt>
                <c:pt idx="7141">
                  <c:v>31.237649281819692</c:v>
                </c:pt>
                <c:pt idx="7142">
                  <c:v>31.673975626627694</c:v>
                </c:pt>
                <c:pt idx="7143">
                  <c:v>30.625362078348751</c:v>
                </c:pt>
                <c:pt idx="7144">
                  <c:v>30.921343485514388</c:v>
                </c:pt>
                <c:pt idx="7145">
                  <c:v>28.945199012756333</c:v>
                </c:pt>
                <c:pt idx="7146">
                  <c:v>27.858277320861816</c:v>
                </c:pt>
                <c:pt idx="7147">
                  <c:v>25.83276526133227</c:v>
                </c:pt>
                <c:pt idx="7148">
                  <c:v>24.209350585937493</c:v>
                </c:pt>
                <c:pt idx="7149">
                  <c:v>23.373593648274777</c:v>
                </c:pt>
                <c:pt idx="7150">
                  <c:v>23.350994427998799</c:v>
                </c:pt>
                <c:pt idx="7151">
                  <c:v>24.186017672220821</c:v>
                </c:pt>
                <c:pt idx="7152">
                  <c:v>25.032170295715325</c:v>
                </c:pt>
                <c:pt idx="7153">
                  <c:v>25.726083755493164</c:v>
                </c:pt>
                <c:pt idx="7154">
                  <c:v>26.401821772257456</c:v>
                </c:pt>
                <c:pt idx="7155">
                  <c:v>27.409928003947016</c:v>
                </c:pt>
                <c:pt idx="7156">
                  <c:v>27.365635236104353</c:v>
                </c:pt>
                <c:pt idx="7157">
                  <c:v>27.685860633850098</c:v>
                </c:pt>
                <c:pt idx="7158">
                  <c:v>29.10276126861573</c:v>
                </c:pt>
                <c:pt idx="7159">
                  <c:v>30.91590817769373</c:v>
                </c:pt>
                <c:pt idx="7160">
                  <c:v>37.004824638366671</c:v>
                </c:pt>
                <c:pt idx="7161">
                  <c:v>45.164303461710553</c:v>
                </c:pt>
                <c:pt idx="7162">
                  <c:v>49.89851188659668</c:v>
                </c:pt>
                <c:pt idx="7163">
                  <c:v>51.031892140706404</c:v>
                </c:pt>
                <c:pt idx="7164">
                  <c:v>49.797605514526367</c:v>
                </c:pt>
                <c:pt idx="7165">
                  <c:v>49.080845832824721</c:v>
                </c:pt>
                <c:pt idx="7166">
                  <c:v>45.564436276753781</c:v>
                </c:pt>
                <c:pt idx="7167">
                  <c:v>4.380080540974971</c:v>
                </c:pt>
                <c:pt idx="7168">
                  <c:v>-1.1119791666667429</c:v>
                </c:pt>
                <c:pt idx="7169">
                  <c:v>-1.4649664560953393</c:v>
                </c:pt>
                <c:pt idx="7170">
                  <c:v>-1.3529596328735356</c:v>
                </c:pt>
                <c:pt idx="7171">
                  <c:v>-1.5061572392781959</c:v>
                </c:pt>
                <c:pt idx="7172">
                  <c:v>-1.4167782465616479</c:v>
                </c:pt>
                <c:pt idx="7173">
                  <c:v>-1.5490681330362581</c:v>
                </c:pt>
                <c:pt idx="7174">
                  <c:v>-1.2459840774536128</c:v>
                </c:pt>
                <c:pt idx="7175">
                  <c:v>-1.2429269154866911</c:v>
                </c:pt>
                <c:pt idx="7176">
                  <c:v>-1.2361485163371526</c:v>
                </c:pt>
                <c:pt idx="7177">
                  <c:v>-1.2872047424316402</c:v>
                </c:pt>
                <c:pt idx="7178">
                  <c:v>-1.2186009089152781</c:v>
                </c:pt>
                <c:pt idx="7179">
                  <c:v>-1.5051008860269799</c:v>
                </c:pt>
                <c:pt idx="7180">
                  <c:v>-1.464671452840093</c:v>
                </c:pt>
                <c:pt idx="7181">
                  <c:v>-1.6128209431966525</c:v>
                </c:pt>
                <c:pt idx="7182">
                  <c:v>-2.0125064849853507</c:v>
                </c:pt>
                <c:pt idx="7183">
                  <c:v>-1.6923100153605901</c:v>
                </c:pt>
                <c:pt idx="7184">
                  <c:v>-5.2201019922891874</c:v>
                </c:pt>
                <c:pt idx="7185">
                  <c:v>-26.545266628265431</c:v>
                </c:pt>
                <c:pt idx="7186">
                  <c:v>-11.240419228871701</c:v>
                </c:pt>
                <c:pt idx="7187">
                  <c:v>-3.7505551973978868</c:v>
                </c:pt>
                <c:pt idx="7188">
                  <c:v>-3.6317783991495949</c:v>
                </c:pt>
                <c:pt idx="7189">
                  <c:v>-3.24017333984375</c:v>
                </c:pt>
                <c:pt idx="7190">
                  <c:v>-2.9373478889465341</c:v>
                </c:pt>
                <c:pt idx="7191">
                  <c:v>-3.3868479728698722</c:v>
                </c:pt>
                <c:pt idx="7192">
                  <c:v>-3.8613902727763061</c:v>
                </c:pt>
                <c:pt idx="7193">
                  <c:v>-3.7901871999104637</c:v>
                </c:pt>
                <c:pt idx="7194">
                  <c:v>-3.6921965281168241</c:v>
                </c:pt>
                <c:pt idx="7195">
                  <c:v>-3.2473770777384079</c:v>
                </c:pt>
                <c:pt idx="7196">
                  <c:v>-2.8444687525431505</c:v>
                </c:pt>
                <c:pt idx="7197">
                  <c:v>11.42636775970465</c:v>
                </c:pt>
                <c:pt idx="7198">
                  <c:v>19.699818611145083</c:v>
                </c:pt>
                <c:pt idx="7199">
                  <c:v>24.622758388519337</c:v>
                </c:pt>
                <c:pt idx="7200">
                  <c:v>29.911508878072084</c:v>
                </c:pt>
                <c:pt idx="7201">
                  <c:v>27.402131557464649</c:v>
                </c:pt>
                <c:pt idx="7202">
                  <c:v>-15.33812014261877</c:v>
                </c:pt>
                <c:pt idx="7203">
                  <c:v>-73.746469179789187</c:v>
                </c:pt>
                <c:pt idx="7204">
                  <c:v>-101.17775853474927</c:v>
                </c:pt>
                <c:pt idx="7205">
                  <c:v>-108.16301679611206</c:v>
                </c:pt>
                <c:pt idx="7206">
                  <c:v>-113.15201282501221</c:v>
                </c:pt>
                <c:pt idx="7207">
                  <c:v>-112.67955986658731</c:v>
                </c:pt>
                <c:pt idx="7208">
                  <c:v>-114.47769149144489</c:v>
                </c:pt>
                <c:pt idx="7209">
                  <c:v>-114.79845190048218</c:v>
                </c:pt>
                <c:pt idx="7210">
                  <c:v>-114.77887598673493</c:v>
                </c:pt>
                <c:pt idx="7211">
                  <c:v>-113.77321990331016</c:v>
                </c:pt>
                <c:pt idx="7212">
                  <c:v>-112.46716022491461</c:v>
                </c:pt>
                <c:pt idx="7213">
                  <c:v>-106.55681514739987</c:v>
                </c:pt>
                <c:pt idx="7214">
                  <c:v>-103.8621389071146</c:v>
                </c:pt>
                <c:pt idx="7215">
                  <c:v>-99.905711650848403</c:v>
                </c:pt>
                <c:pt idx="7216">
                  <c:v>-81.681705951690645</c:v>
                </c:pt>
                <c:pt idx="7217">
                  <c:v>-70.837701002756717</c:v>
                </c:pt>
                <c:pt idx="7218">
                  <c:v>-96.023459911346492</c:v>
                </c:pt>
                <c:pt idx="7219">
                  <c:v>-100.73254187901813</c:v>
                </c:pt>
                <c:pt idx="7220">
                  <c:v>-96.800508499145465</c:v>
                </c:pt>
                <c:pt idx="7221">
                  <c:v>-95.515748341878279</c:v>
                </c:pt>
                <c:pt idx="7222">
                  <c:v>-96.510575930277525</c:v>
                </c:pt>
                <c:pt idx="7223">
                  <c:v>-94.960165659586607</c:v>
                </c:pt>
                <c:pt idx="7224">
                  <c:v>-95.646169185638399</c:v>
                </c:pt>
                <c:pt idx="7225">
                  <c:v>-95.800298055013002</c:v>
                </c:pt>
                <c:pt idx="7226">
                  <c:v>-67.139499982198004</c:v>
                </c:pt>
                <c:pt idx="7227">
                  <c:v>-21.370109875996825</c:v>
                </c:pt>
                <c:pt idx="7228">
                  <c:v>-2.3893642425537118</c:v>
                </c:pt>
                <c:pt idx="7229">
                  <c:v>-1.8516022364298124</c:v>
                </c:pt>
                <c:pt idx="7230">
                  <c:v>-2.1964708964029578</c:v>
                </c:pt>
                <c:pt idx="7231">
                  <c:v>-2.2164551417032481</c:v>
                </c:pt>
                <c:pt idx="7232">
                  <c:v>-2.2955417633056641</c:v>
                </c:pt>
                <c:pt idx="7233">
                  <c:v>-2.645472526550293</c:v>
                </c:pt>
                <c:pt idx="7234">
                  <c:v>-2.7228593826293945</c:v>
                </c:pt>
                <c:pt idx="7235">
                  <c:v>-2.4940662384033203</c:v>
                </c:pt>
                <c:pt idx="7236">
                  <c:v>-2.8124612172445032</c:v>
                </c:pt>
                <c:pt idx="7237">
                  <c:v>-2.7629426320393122</c:v>
                </c:pt>
                <c:pt idx="7238">
                  <c:v>-3.1901826858520512</c:v>
                </c:pt>
                <c:pt idx="7239">
                  <c:v>-3.3809258143106717</c:v>
                </c:pt>
                <c:pt idx="7240">
                  <c:v>-2.8710346221923837</c:v>
                </c:pt>
                <c:pt idx="7241">
                  <c:v>-2.1564903259277344</c:v>
                </c:pt>
                <c:pt idx="7242">
                  <c:v>-1.9013840357463323</c:v>
                </c:pt>
                <c:pt idx="7243">
                  <c:v>-1.213372866312739</c:v>
                </c:pt>
                <c:pt idx="7244">
                  <c:v>1.6240043640136721</c:v>
                </c:pt>
                <c:pt idx="7245">
                  <c:v>0.42778460184729306</c:v>
                </c:pt>
                <c:pt idx="7246">
                  <c:v>0.12443129221594519</c:v>
                </c:pt>
                <c:pt idx="7247">
                  <c:v>-7.5308481852175715E-2</c:v>
                </c:pt>
                <c:pt idx="7248">
                  <c:v>-0.15853595733642589</c:v>
                </c:pt>
                <c:pt idx="7249">
                  <c:v>0.21003278096520725</c:v>
                </c:pt>
                <c:pt idx="7250">
                  <c:v>0.25734043121337891</c:v>
                </c:pt>
                <c:pt idx="7251">
                  <c:v>0.42946561177564058</c:v>
                </c:pt>
                <c:pt idx="7252">
                  <c:v>-1.8719355265375281E-2</c:v>
                </c:pt>
                <c:pt idx="7253">
                  <c:v>7.1180979410769396E-2</c:v>
                </c:pt>
                <c:pt idx="7254">
                  <c:v>0.11065355936682408</c:v>
                </c:pt>
                <c:pt idx="7255">
                  <c:v>8.9793523152707208E-2</c:v>
                </c:pt>
                <c:pt idx="7256">
                  <c:v>-5.2488009135004184E-2</c:v>
                </c:pt>
                <c:pt idx="7257">
                  <c:v>0.21499919891357427</c:v>
                </c:pt>
                <c:pt idx="7258">
                  <c:v>0.79249509175622257</c:v>
                </c:pt>
                <c:pt idx="7259">
                  <c:v>0.93018341064453158</c:v>
                </c:pt>
                <c:pt idx="7260">
                  <c:v>1.6726414362590281</c:v>
                </c:pt>
                <c:pt idx="7261">
                  <c:v>2.6401745478311813</c:v>
                </c:pt>
                <c:pt idx="7262">
                  <c:v>3.4300864537557336</c:v>
                </c:pt>
                <c:pt idx="7263">
                  <c:v>1.6509634653726835</c:v>
                </c:pt>
                <c:pt idx="7264">
                  <c:v>2.0772997538248319</c:v>
                </c:pt>
                <c:pt idx="7265">
                  <c:v>1.0037670135498042</c:v>
                </c:pt>
                <c:pt idx="7266">
                  <c:v>1.215215682983398</c:v>
                </c:pt>
                <c:pt idx="7267">
                  <c:v>4.3503974278768283</c:v>
                </c:pt>
                <c:pt idx="7268">
                  <c:v>2.8408762613931913</c:v>
                </c:pt>
                <c:pt idx="7269">
                  <c:v>3.2317043940226995</c:v>
                </c:pt>
                <c:pt idx="7270">
                  <c:v>3.7699019114176062</c:v>
                </c:pt>
                <c:pt idx="7271">
                  <c:v>3.8911244074503202</c:v>
                </c:pt>
                <c:pt idx="7272">
                  <c:v>5.4328352610270914</c:v>
                </c:pt>
                <c:pt idx="7273">
                  <c:v>1.6746203104730743E-2</c:v>
                </c:pt>
                <c:pt idx="7274">
                  <c:v>16.801070849100824</c:v>
                </c:pt>
                <c:pt idx="7275">
                  <c:v>10.053494771321656</c:v>
                </c:pt>
                <c:pt idx="7276">
                  <c:v>-24.790301958719844</c:v>
                </c:pt>
                <c:pt idx="7277">
                  <c:v>21.643944740295417</c:v>
                </c:pt>
                <c:pt idx="7278">
                  <c:v>23.63641611735023</c:v>
                </c:pt>
                <c:pt idx="7279">
                  <c:v>25.778955459594737</c:v>
                </c:pt>
                <c:pt idx="7280">
                  <c:v>17.957371075948004</c:v>
                </c:pt>
                <c:pt idx="7281">
                  <c:v>1.6124734878540039</c:v>
                </c:pt>
                <c:pt idx="7282">
                  <c:v>3.636173248291017</c:v>
                </c:pt>
                <c:pt idx="7283">
                  <c:v>-2.1509536107380427</c:v>
                </c:pt>
                <c:pt idx="7284">
                  <c:v>1.7111193339030706</c:v>
                </c:pt>
                <c:pt idx="7285">
                  <c:v>6.3591686884561804</c:v>
                </c:pt>
                <c:pt idx="7286">
                  <c:v>32.336606661478619</c:v>
                </c:pt>
                <c:pt idx="7287">
                  <c:v>1.5032587051391597</c:v>
                </c:pt>
                <c:pt idx="7288">
                  <c:v>28.687934239705321</c:v>
                </c:pt>
                <c:pt idx="7289">
                  <c:v>37.166178385416629</c:v>
                </c:pt>
                <c:pt idx="7290">
                  <c:v>46.264595985412598</c:v>
                </c:pt>
                <c:pt idx="7291">
                  <c:v>44.310456593831397</c:v>
                </c:pt>
                <c:pt idx="7292">
                  <c:v>31.241275787353523</c:v>
                </c:pt>
                <c:pt idx="7293">
                  <c:v>23.842947642008433</c:v>
                </c:pt>
                <c:pt idx="7294">
                  <c:v>21.73549842834473</c:v>
                </c:pt>
                <c:pt idx="7295">
                  <c:v>10.926223119099973</c:v>
                </c:pt>
                <c:pt idx="7296">
                  <c:v>19.344886461893694</c:v>
                </c:pt>
                <c:pt idx="7297">
                  <c:v>6.5384372075398005</c:v>
                </c:pt>
                <c:pt idx="7298">
                  <c:v>15.781513532002805</c:v>
                </c:pt>
                <c:pt idx="7299">
                  <c:v>6.4689318339030706</c:v>
                </c:pt>
                <c:pt idx="7300">
                  <c:v>26.415391604105587</c:v>
                </c:pt>
                <c:pt idx="7301">
                  <c:v>33.320039431254024</c:v>
                </c:pt>
                <c:pt idx="7302">
                  <c:v>27.694126764933337</c:v>
                </c:pt>
                <c:pt idx="7303">
                  <c:v>39.38558292388916</c:v>
                </c:pt>
                <c:pt idx="7304">
                  <c:v>43.146348317464117</c:v>
                </c:pt>
                <c:pt idx="7305">
                  <c:v>64.85565026601158</c:v>
                </c:pt>
                <c:pt idx="7306">
                  <c:v>182.57621669769287</c:v>
                </c:pt>
                <c:pt idx="7307">
                  <c:v>173.29275592168162</c:v>
                </c:pt>
                <c:pt idx="7308">
                  <c:v>109.47134288152054</c:v>
                </c:pt>
                <c:pt idx="7309">
                  <c:v>56.492893218994155</c:v>
                </c:pt>
                <c:pt idx="7310">
                  <c:v>82.887784639994308</c:v>
                </c:pt>
                <c:pt idx="7311">
                  <c:v>79.690931479136168</c:v>
                </c:pt>
                <c:pt idx="7312">
                  <c:v>63.083650112152043</c:v>
                </c:pt>
                <c:pt idx="7313">
                  <c:v>50.423119068145709</c:v>
                </c:pt>
                <c:pt idx="7314">
                  <c:v>30.816215515136726</c:v>
                </c:pt>
                <c:pt idx="7315">
                  <c:v>29.771859010060673</c:v>
                </c:pt>
                <c:pt idx="7316">
                  <c:v>110.03689114252725</c:v>
                </c:pt>
                <c:pt idx="7317">
                  <c:v>131.97420994440716</c:v>
                </c:pt>
                <c:pt idx="7318">
                  <c:v>55.468464692433642</c:v>
                </c:pt>
                <c:pt idx="7319">
                  <c:v>3.7612044016519812</c:v>
                </c:pt>
                <c:pt idx="7320">
                  <c:v>0.25537443161010742</c:v>
                </c:pt>
                <c:pt idx="7321">
                  <c:v>6.9023558298746384</c:v>
                </c:pt>
                <c:pt idx="7322">
                  <c:v>2.2457016309102755</c:v>
                </c:pt>
                <c:pt idx="7323">
                  <c:v>0.53502496083581252</c:v>
                </c:pt>
                <c:pt idx="7324">
                  <c:v>0.44318199157714855</c:v>
                </c:pt>
                <c:pt idx="7325">
                  <c:v>0.42816448211669933</c:v>
                </c:pt>
                <c:pt idx="7326">
                  <c:v>0.46465094884240454</c:v>
                </c:pt>
                <c:pt idx="7327">
                  <c:v>0.4644204775492542</c:v>
                </c:pt>
                <c:pt idx="7328">
                  <c:v>0.15446090698242201</c:v>
                </c:pt>
                <c:pt idx="7329">
                  <c:v>-0.14899094899493553</c:v>
                </c:pt>
                <c:pt idx="7330">
                  <c:v>0.51801411310833601</c:v>
                </c:pt>
                <c:pt idx="7331">
                  <c:v>-0.27187903722131068</c:v>
                </c:pt>
                <c:pt idx="7332">
                  <c:v>-1.361383438110352</c:v>
                </c:pt>
                <c:pt idx="7333">
                  <c:v>-4.7639886538187834</c:v>
                </c:pt>
                <c:pt idx="7334">
                  <c:v>-0.91396490732830671</c:v>
                </c:pt>
                <c:pt idx="7335">
                  <c:v>7.8774836858114003</c:v>
                </c:pt>
                <c:pt idx="7336">
                  <c:v>47.137986501057966</c:v>
                </c:pt>
                <c:pt idx="7337">
                  <c:v>105.24809535344437</c:v>
                </c:pt>
                <c:pt idx="7338">
                  <c:v>17.870569229125969</c:v>
                </c:pt>
                <c:pt idx="7339">
                  <c:v>16.424923737843812</c:v>
                </c:pt>
                <c:pt idx="7340">
                  <c:v>13.066783746083619</c:v>
                </c:pt>
                <c:pt idx="7341">
                  <c:v>14.944795290629092</c:v>
                </c:pt>
                <c:pt idx="7342">
                  <c:v>13.612708568573</c:v>
                </c:pt>
                <c:pt idx="7343">
                  <c:v>12.065186818440745</c:v>
                </c:pt>
                <c:pt idx="7344">
                  <c:v>3.1494278907775888</c:v>
                </c:pt>
                <c:pt idx="7345">
                  <c:v>-1.2225966453552242</c:v>
                </c:pt>
                <c:pt idx="7346">
                  <c:v>-0.67329184214276006</c:v>
                </c:pt>
                <c:pt idx="7347">
                  <c:v>-0.78908840815228132</c:v>
                </c:pt>
                <c:pt idx="7348">
                  <c:v>-0.55106608072912855</c:v>
                </c:pt>
                <c:pt idx="7349">
                  <c:v>-0.67848904927569742</c:v>
                </c:pt>
                <c:pt idx="7350">
                  <c:v>-0.4546804428100587</c:v>
                </c:pt>
                <c:pt idx="7351">
                  <c:v>-0.70572169621789316</c:v>
                </c:pt>
                <c:pt idx="7352">
                  <c:v>-0.70439481735229514</c:v>
                </c:pt>
                <c:pt idx="7353">
                  <c:v>-0.69240299860632581</c:v>
                </c:pt>
                <c:pt idx="7354">
                  <c:v>-1.0573871930440646</c:v>
                </c:pt>
                <c:pt idx="7355">
                  <c:v>-1.3418734868367328</c:v>
                </c:pt>
                <c:pt idx="7356">
                  <c:v>-1.2792506217956543</c:v>
                </c:pt>
                <c:pt idx="7357">
                  <c:v>-1.9679536819458012</c:v>
                </c:pt>
                <c:pt idx="7358">
                  <c:v>-1.2271564801534396</c:v>
                </c:pt>
                <c:pt idx="7359">
                  <c:v>-0.53075011571252151</c:v>
                </c:pt>
                <c:pt idx="7360">
                  <c:v>-0.57495768864947683</c:v>
                </c:pt>
                <c:pt idx="7361">
                  <c:v>-1.2791174252827777</c:v>
                </c:pt>
                <c:pt idx="7362">
                  <c:v>-0.4815028508504044</c:v>
                </c:pt>
                <c:pt idx="7363">
                  <c:v>0.63039175669354175</c:v>
                </c:pt>
                <c:pt idx="7364">
                  <c:v>0.39413022994995139</c:v>
                </c:pt>
                <c:pt idx="7365">
                  <c:v>-0.39919622739157046</c:v>
                </c:pt>
                <c:pt idx="7366">
                  <c:v>-0.8702695369720459</c:v>
                </c:pt>
                <c:pt idx="7367">
                  <c:v>-0.75743508338928245</c:v>
                </c:pt>
                <c:pt idx="7368">
                  <c:v>-1.8500365416208813</c:v>
                </c:pt>
                <c:pt idx="7369">
                  <c:v>-1.3697269757588799</c:v>
                </c:pt>
                <c:pt idx="7370">
                  <c:v>-1.2653490702311099</c:v>
                </c:pt>
                <c:pt idx="7371">
                  <c:v>-0.89806421597799591</c:v>
                </c:pt>
                <c:pt idx="7372">
                  <c:v>-0.68651167551675463</c:v>
                </c:pt>
                <c:pt idx="7373">
                  <c:v>-0.68741790453594809</c:v>
                </c:pt>
                <c:pt idx="7374">
                  <c:v>-1.0552849769592285</c:v>
                </c:pt>
                <c:pt idx="7375">
                  <c:v>-0.75259160995483421</c:v>
                </c:pt>
                <c:pt idx="7376">
                  <c:v>-0.50464630126953125</c:v>
                </c:pt>
                <c:pt idx="7377">
                  <c:v>-0.70706558227539063</c:v>
                </c:pt>
                <c:pt idx="7378">
                  <c:v>-1.0355441570281976</c:v>
                </c:pt>
                <c:pt idx="7379">
                  <c:v>10.441586335500096</c:v>
                </c:pt>
                <c:pt idx="7380">
                  <c:v>10.980228583017972</c:v>
                </c:pt>
                <c:pt idx="7381">
                  <c:v>8.7668735186259195</c:v>
                </c:pt>
                <c:pt idx="7382">
                  <c:v>7.2613770961761777</c:v>
                </c:pt>
                <c:pt idx="7383">
                  <c:v>6.4699254035949725</c:v>
                </c:pt>
                <c:pt idx="7384">
                  <c:v>5.5164777437845789</c:v>
                </c:pt>
                <c:pt idx="7385">
                  <c:v>5.2671569983164357</c:v>
                </c:pt>
                <c:pt idx="7386">
                  <c:v>5.7222545146942121</c:v>
                </c:pt>
                <c:pt idx="7387">
                  <c:v>6.2971920172373359</c:v>
                </c:pt>
                <c:pt idx="7388">
                  <c:v>5.0039947032928183</c:v>
                </c:pt>
                <c:pt idx="7389">
                  <c:v>4.9249839782714808</c:v>
                </c:pt>
                <c:pt idx="7390">
                  <c:v>4.4698200225830096</c:v>
                </c:pt>
                <c:pt idx="7391">
                  <c:v>4.6083550453186319</c:v>
                </c:pt>
                <c:pt idx="7392">
                  <c:v>4.3308059374491545</c:v>
                </c:pt>
                <c:pt idx="7393">
                  <c:v>2.4922531445820937</c:v>
                </c:pt>
                <c:pt idx="7394">
                  <c:v>-0.34522891044616699</c:v>
                </c:pt>
                <c:pt idx="7395">
                  <c:v>0.625393867492676</c:v>
                </c:pt>
                <c:pt idx="7396">
                  <c:v>8.7907632191985413E-2</c:v>
                </c:pt>
                <c:pt idx="7397">
                  <c:v>6.7933479944855463E-2</c:v>
                </c:pt>
                <c:pt idx="7398">
                  <c:v>0.10170873006183007</c:v>
                </c:pt>
                <c:pt idx="7399">
                  <c:v>0.18447693188986147</c:v>
                </c:pt>
                <c:pt idx="7400">
                  <c:v>0.11189365386962892</c:v>
                </c:pt>
                <c:pt idx="7401">
                  <c:v>6.5909385681152316E-2</c:v>
                </c:pt>
                <c:pt idx="7402">
                  <c:v>5.1788568496704081E-2</c:v>
                </c:pt>
                <c:pt idx="7403">
                  <c:v>3.9376735687255873E-2</c:v>
                </c:pt>
                <c:pt idx="7404">
                  <c:v>7.0870717366517511E-2</c:v>
                </c:pt>
                <c:pt idx="7405">
                  <c:v>3.0352354049682603E-2</c:v>
                </c:pt>
                <c:pt idx="7406">
                  <c:v>1.1574665705381905E-2</c:v>
                </c:pt>
                <c:pt idx="7407">
                  <c:v>3.846327463776336E-3</c:v>
                </c:pt>
                <c:pt idx="7408">
                  <c:v>6.7766030629456991E-2</c:v>
                </c:pt>
                <c:pt idx="7409">
                  <c:v>-1.0017236073821316E-2</c:v>
                </c:pt>
                <c:pt idx="7410">
                  <c:v>-5.9853633244841893E-2</c:v>
                </c:pt>
                <c:pt idx="7411">
                  <c:v>-8.6251417795807597E-2</c:v>
                </c:pt>
                <c:pt idx="7412">
                  <c:v>4.36939398447578E-2</c:v>
                </c:pt>
                <c:pt idx="7413">
                  <c:v>6.3815911610930726E-2</c:v>
                </c:pt>
                <c:pt idx="7414">
                  <c:v>-2.4814526240049862E-2</c:v>
                </c:pt>
                <c:pt idx="7415">
                  <c:v>-9.6236069997246536E-3</c:v>
                </c:pt>
                <c:pt idx="7416">
                  <c:v>-1.1815786361694339E-2</c:v>
                </c:pt>
                <c:pt idx="7417">
                  <c:v>-4.2384465535491286E-2</c:v>
                </c:pt>
                <c:pt idx="7418">
                  <c:v>-6.8136771519959893E-2</c:v>
                </c:pt>
                <c:pt idx="7419">
                  <c:v>-6.9209337234497084E-2</c:v>
                </c:pt>
                <c:pt idx="7420">
                  <c:v>-5.3278605143219693E-2</c:v>
                </c:pt>
                <c:pt idx="7421">
                  <c:v>-6.98504447937012E-2</c:v>
                </c:pt>
                <c:pt idx="7422">
                  <c:v>-8.3436727523803725E-2</c:v>
                </c:pt>
                <c:pt idx="7423">
                  <c:v>-6.5161943435668959E-2</c:v>
                </c:pt>
                <c:pt idx="7424">
                  <c:v>-7.7712059020996135E-2</c:v>
                </c:pt>
                <c:pt idx="7425">
                  <c:v>6.4365063508351739</c:v>
                </c:pt>
                <c:pt idx="7426">
                  <c:v>-79.317892551422119</c:v>
                </c:pt>
                <c:pt idx="7427">
                  <c:v>3.7357583045959473</c:v>
                </c:pt>
                <c:pt idx="7428">
                  <c:v>6.6686188379923674</c:v>
                </c:pt>
                <c:pt idx="7429">
                  <c:v>6.9190306663513175</c:v>
                </c:pt>
                <c:pt idx="7430">
                  <c:v>7.0215528806050411</c:v>
                </c:pt>
                <c:pt idx="7431">
                  <c:v>7.1902968088785979</c:v>
                </c:pt>
                <c:pt idx="7432">
                  <c:v>6.9005858103434408</c:v>
                </c:pt>
                <c:pt idx="7433">
                  <c:v>6.8112330436706561</c:v>
                </c:pt>
                <c:pt idx="7434">
                  <c:v>6.6969680786132795</c:v>
                </c:pt>
                <c:pt idx="7435">
                  <c:v>6.7359325091043729</c:v>
                </c:pt>
                <c:pt idx="7436">
                  <c:v>4.9258812268574808</c:v>
                </c:pt>
                <c:pt idx="7437">
                  <c:v>-0.21341403325396877</c:v>
                </c:pt>
                <c:pt idx="7438">
                  <c:v>-0.10185448328650185</c:v>
                </c:pt>
                <c:pt idx="7439">
                  <c:v>-0.12429666519165045</c:v>
                </c:pt>
                <c:pt idx="7440">
                  <c:v>-0.15038537979125979</c:v>
                </c:pt>
                <c:pt idx="7441">
                  <c:v>-0.17883014678955078</c:v>
                </c:pt>
                <c:pt idx="7442">
                  <c:v>-0.18039671579992961</c:v>
                </c:pt>
                <c:pt idx="7443">
                  <c:v>-0.18680779139202747</c:v>
                </c:pt>
                <c:pt idx="7444">
                  <c:v>-0.22910467783611918</c:v>
                </c:pt>
                <c:pt idx="7445">
                  <c:v>-0.32036415735882456</c:v>
                </c:pt>
                <c:pt idx="7446">
                  <c:v>-0.24387121200561518</c:v>
                </c:pt>
                <c:pt idx="7447">
                  <c:v>-6.0404141743958917E-2</c:v>
                </c:pt>
                <c:pt idx="7448">
                  <c:v>3.3041795094788995E-2</c:v>
                </c:pt>
                <c:pt idx="7449">
                  <c:v>0.17719268798828125</c:v>
                </c:pt>
                <c:pt idx="7450">
                  <c:v>9.6511205037415934E-2</c:v>
                </c:pt>
                <c:pt idx="7451">
                  <c:v>8.4563891092955173E-2</c:v>
                </c:pt>
                <c:pt idx="7452">
                  <c:v>6.2612692515017471E-2</c:v>
                </c:pt>
                <c:pt idx="7453">
                  <c:v>-3.1359990437806587E-2</c:v>
                </c:pt>
                <c:pt idx="7454">
                  <c:v>-0.19192679723101941</c:v>
                </c:pt>
                <c:pt idx="7455">
                  <c:v>-0.38107951482140845</c:v>
                </c:pt>
                <c:pt idx="7456">
                  <c:v>-3.2689201037089219</c:v>
                </c:pt>
                <c:pt idx="7457">
                  <c:v>-0.28111282984411912</c:v>
                </c:pt>
                <c:pt idx="7458">
                  <c:v>-0.16370026270544719</c:v>
                </c:pt>
                <c:pt idx="7459">
                  <c:v>-0.16066773732507045</c:v>
                </c:pt>
                <c:pt idx="7460">
                  <c:v>-0.17217175165808379</c:v>
                </c:pt>
                <c:pt idx="7461">
                  <c:v>-0.15555906295776376</c:v>
                </c:pt>
                <c:pt idx="7462">
                  <c:v>-0.15348688761389445</c:v>
                </c:pt>
                <c:pt idx="7463">
                  <c:v>-0.2327645619710097</c:v>
                </c:pt>
                <c:pt idx="7464">
                  <c:v>-0.26954221725463884</c:v>
                </c:pt>
                <c:pt idx="7465">
                  <c:v>-0.30373462041217175</c:v>
                </c:pt>
                <c:pt idx="7466">
                  <c:v>-0.27474625905352923</c:v>
                </c:pt>
                <c:pt idx="7467">
                  <c:v>-0.23458274205529511</c:v>
                </c:pt>
                <c:pt idx="7468">
                  <c:v>-0.28493658701574998</c:v>
                </c:pt>
                <c:pt idx="7469">
                  <c:v>-0.51221720377611746</c:v>
                </c:pt>
                <c:pt idx="7470">
                  <c:v>-0.65126355489087473</c:v>
                </c:pt>
                <c:pt idx="7471">
                  <c:v>-0.73001384735107444</c:v>
                </c:pt>
                <c:pt idx="7472">
                  <c:v>-0.77462291717529341</c:v>
                </c:pt>
                <c:pt idx="7473">
                  <c:v>-0.78443272908521022</c:v>
                </c:pt>
                <c:pt idx="7474">
                  <c:v>-0.55119705200195313</c:v>
                </c:pt>
                <c:pt idx="7475">
                  <c:v>-0.33438841501867989</c:v>
                </c:pt>
                <c:pt idx="7476">
                  <c:v>-0.10353692372643768</c:v>
                </c:pt>
                <c:pt idx="7477">
                  <c:v>-1.47075653076172E-2</c:v>
                </c:pt>
                <c:pt idx="7478">
                  <c:v>-9.8491350809695205E-2</c:v>
                </c:pt>
                <c:pt idx="7479">
                  <c:v>-7.5201352437375107E-2</c:v>
                </c:pt>
                <c:pt idx="7480">
                  <c:v>-8.6865425109863365E-2</c:v>
                </c:pt>
                <c:pt idx="7481">
                  <c:v>-0.11582152048742961</c:v>
                </c:pt>
                <c:pt idx="7482">
                  <c:v>-5.9902191162109403E-2</c:v>
                </c:pt>
                <c:pt idx="7483">
                  <c:v>-0.38486735026037888</c:v>
                </c:pt>
                <c:pt idx="7484">
                  <c:v>-0.86464118957519576</c:v>
                </c:pt>
                <c:pt idx="7485">
                  <c:v>-1.1924063364664339</c:v>
                </c:pt>
                <c:pt idx="7486">
                  <c:v>0.69448598225903879</c:v>
                </c:pt>
                <c:pt idx="7487">
                  <c:v>0.25812689463293736</c:v>
                </c:pt>
                <c:pt idx="7488">
                  <c:v>-3.8670080502828341</c:v>
                </c:pt>
                <c:pt idx="7489">
                  <c:v>-11.237491130828854</c:v>
                </c:pt>
                <c:pt idx="7490">
                  <c:v>-1.3463021914164419</c:v>
                </c:pt>
                <c:pt idx="7491">
                  <c:v>-0.8056764602661135</c:v>
                </c:pt>
                <c:pt idx="7492">
                  <c:v>-0.55381520589190791</c:v>
                </c:pt>
                <c:pt idx="7493">
                  <c:v>-1.0036478042602541</c:v>
                </c:pt>
                <c:pt idx="7494">
                  <c:v>-1.1868426005045762</c:v>
                </c:pt>
                <c:pt idx="7495">
                  <c:v>-1.5559781392415748</c:v>
                </c:pt>
                <c:pt idx="7496">
                  <c:v>0.6232024828592555</c:v>
                </c:pt>
                <c:pt idx="7497">
                  <c:v>0.28392044703167596</c:v>
                </c:pt>
                <c:pt idx="7498">
                  <c:v>-1.9588383038838519</c:v>
                </c:pt>
                <c:pt idx="7499">
                  <c:v>-1.4353001912435275</c:v>
                </c:pt>
                <c:pt idx="7500">
                  <c:v>-1.7440295219421387</c:v>
                </c:pt>
                <c:pt idx="7501">
                  <c:v>-2.010241985321044</c:v>
                </c:pt>
                <c:pt idx="7502">
                  <c:v>-1.8287026087442655</c:v>
                </c:pt>
                <c:pt idx="7503">
                  <c:v>-1.3067746162414546</c:v>
                </c:pt>
                <c:pt idx="7504">
                  <c:v>-1.4075446128845206</c:v>
                </c:pt>
                <c:pt idx="7505">
                  <c:v>-1.190178076426208</c:v>
                </c:pt>
                <c:pt idx="7506">
                  <c:v>-1.0220068295796523</c:v>
                </c:pt>
                <c:pt idx="7507">
                  <c:v>-1.125999291737855</c:v>
                </c:pt>
                <c:pt idx="7508">
                  <c:v>-1.2877222696940294</c:v>
                </c:pt>
                <c:pt idx="7509">
                  <c:v>-1.5920370419820533</c:v>
                </c:pt>
                <c:pt idx="7510">
                  <c:v>-1.4377770423889158</c:v>
                </c:pt>
                <c:pt idx="7511">
                  <c:v>-0.55045731862389891</c:v>
                </c:pt>
                <c:pt idx="7512">
                  <c:v>-1.0631779034932269</c:v>
                </c:pt>
                <c:pt idx="7513">
                  <c:v>-0.33144982655841215</c:v>
                </c:pt>
                <c:pt idx="7514">
                  <c:v>-1.1679679552713651</c:v>
                </c:pt>
                <c:pt idx="7515">
                  <c:v>-1.2768389383952017</c:v>
                </c:pt>
                <c:pt idx="7516">
                  <c:v>-0.74008464813232422</c:v>
                </c:pt>
                <c:pt idx="7517">
                  <c:v>3.9278984069824233E-2</c:v>
                </c:pt>
                <c:pt idx="7518">
                  <c:v>-4.5892397562852265E-3</c:v>
                </c:pt>
                <c:pt idx="7519">
                  <c:v>0.43547344207763683</c:v>
                </c:pt>
                <c:pt idx="7520">
                  <c:v>-1.8326544761657719</c:v>
                </c:pt>
                <c:pt idx="7521">
                  <c:v>-7.7087642351785917</c:v>
                </c:pt>
                <c:pt idx="7522">
                  <c:v>-2.7522074381510597</c:v>
                </c:pt>
                <c:pt idx="7523">
                  <c:v>-0.42155996958416625</c:v>
                </c:pt>
                <c:pt idx="7524">
                  <c:v>0.23862202962237689</c:v>
                </c:pt>
                <c:pt idx="7525">
                  <c:v>0.15862321853637701</c:v>
                </c:pt>
                <c:pt idx="7526">
                  <c:v>0.20799462000525187</c:v>
                </c:pt>
                <c:pt idx="7527">
                  <c:v>-0.10349877675378144</c:v>
                </c:pt>
                <c:pt idx="7528">
                  <c:v>0.21252806981402733</c:v>
                </c:pt>
                <c:pt idx="7529">
                  <c:v>-0.31363073984783807</c:v>
                </c:pt>
                <c:pt idx="7530">
                  <c:v>-0.44052394231158576</c:v>
                </c:pt>
                <c:pt idx="7531">
                  <c:v>-1.4904866218566899</c:v>
                </c:pt>
                <c:pt idx="7532">
                  <c:v>-1.9274803797404161</c:v>
                </c:pt>
                <c:pt idx="7533">
                  <c:v>-2.8061207135518771</c:v>
                </c:pt>
                <c:pt idx="7534">
                  <c:v>-2.6558024088541843</c:v>
                </c:pt>
                <c:pt idx="7535">
                  <c:v>-2.9527854919433585</c:v>
                </c:pt>
                <c:pt idx="7536">
                  <c:v>-2.7207860946655282</c:v>
                </c:pt>
                <c:pt idx="7537">
                  <c:v>-2.5660937627156395</c:v>
                </c:pt>
                <c:pt idx="7538">
                  <c:v>-2.7535066604614267</c:v>
                </c:pt>
                <c:pt idx="7539">
                  <c:v>-2.5655279159545898</c:v>
                </c:pt>
                <c:pt idx="7540">
                  <c:v>-2.8295833269755235</c:v>
                </c:pt>
                <c:pt idx="7541">
                  <c:v>-2.5942700703938604</c:v>
                </c:pt>
                <c:pt idx="7542">
                  <c:v>-2.7380944887796659</c:v>
                </c:pt>
                <c:pt idx="7543">
                  <c:v>-2.6533678372701397</c:v>
                </c:pt>
                <c:pt idx="7544">
                  <c:v>-2.4397117296854844</c:v>
                </c:pt>
                <c:pt idx="7545">
                  <c:v>-2.5789806048075552</c:v>
                </c:pt>
                <c:pt idx="7546">
                  <c:v>-2.2473505338033419</c:v>
                </c:pt>
                <c:pt idx="7547">
                  <c:v>-3.0365870793660288</c:v>
                </c:pt>
                <c:pt idx="7548">
                  <c:v>-2.3219923973083487</c:v>
                </c:pt>
                <c:pt idx="7549">
                  <c:v>-4.9799534479777225</c:v>
                </c:pt>
                <c:pt idx="7550">
                  <c:v>-16.694970607757579</c:v>
                </c:pt>
                <c:pt idx="7551">
                  <c:v>-8.8073747952779513</c:v>
                </c:pt>
                <c:pt idx="7552">
                  <c:v>-3.8598868052164903</c:v>
                </c:pt>
                <c:pt idx="7553">
                  <c:v>-3.1982188224792472</c:v>
                </c:pt>
                <c:pt idx="7554">
                  <c:v>-2.9183402061462398</c:v>
                </c:pt>
                <c:pt idx="7555">
                  <c:v>-2.7694864273071289</c:v>
                </c:pt>
                <c:pt idx="7556">
                  <c:v>-3.1777747472127107</c:v>
                </c:pt>
                <c:pt idx="7557">
                  <c:v>-2.9597350756327501</c:v>
                </c:pt>
                <c:pt idx="7558">
                  <c:v>-2.6151884396870737</c:v>
                </c:pt>
                <c:pt idx="7559">
                  <c:v>-2.1706291834512967</c:v>
                </c:pt>
                <c:pt idx="7560">
                  <c:v>-2.7711232503255601</c:v>
                </c:pt>
                <c:pt idx="7561">
                  <c:v>-1.3050018946329374</c:v>
                </c:pt>
                <c:pt idx="7562">
                  <c:v>10.39650376637775</c:v>
                </c:pt>
                <c:pt idx="7563">
                  <c:v>15.068931579589847</c:v>
                </c:pt>
                <c:pt idx="7564">
                  <c:v>20.37563912073772</c:v>
                </c:pt>
                <c:pt idx="7565">
                  <c:v>23.850044568379751</c:v>
                </c:pt>
                <c:pt idx="7566">
                  <c:v>22.632065455118791</c:v>
                </c:pt>
                <c:pt idx="7567">
                  <c:v>17.088432629903178</c:v>
                </c:pt>
                <c:pt idx="7568">
                  <c:v>14.486757755279545</c:v>
                </c:pt>
                <c:pt idx="7569">
                  <c:v>13.380694548288954</c:v>
                </c:pt>
                <c:pt idx="7570">
                  <c:v>13.630356629689516</c:v>
                </c:pt>
                <c:pt idx="7571">
                  <c:v>13.973588625590025</c:v>
                </c:pt>
                <c:pt idx="7572">
                  <c:v>15.067731698354066</c:v>
                </c:pt>
                <c:pt idx="7573">
                  <c:v>16.190541585286496</c:v>
                </c:pt>
                <c:pt idx="7574">
                  <c:v>17.571854909261056</c:v>
                </c:pt>
                <c:pt idx="7575">
                  <c:v>18.408450762430846</c:v>
                </c:pt>
                <c:pt idx="7576">
                  <c:v>18.817663669586196</c:v>
                </c:pt>
                <c:pt idx="7577">
                  <c:v>18.477634429931634</c:v>
                </c:pt>
                <c:pt idx="7578">
                  <c:v>26.048508326212591</c:v>
                </c:pt>
                <c:pt idx="7579">
                  <c:v>28.933011531829823</c:v>
                </c:pt>
                <c:pt idx="7580">
                  <c:v>31.483480453491204</c:v>
                </c:pt>
                <c:pt idx="7581">
                  <c:v>21.70188013712567</c:v>
                </c:pt>
                <c:pt idx="7582">
                  <c:v>-36.887749036153124</c:v>
                </c:pt>
                <c:pt idx="7583">
                  <c:v>-51.655046304066957</c:v>
                </c:pt>
                <c:pt idx="7584">
                  <c:v>-42.178677717844593</c:v>
                </c:pt>
                <c:pt idx="7585">
                  <c:v>-23.668398857116699</c:v>
                </c:pt>
                <c:pt idx="7586">
                  <c:v>-6.3889557520548115</c:v>
                </c:pt>
                <c:pt idx="7587">
                  <c:v>0.45610205332445741</c:v>
                </c:pt>
                <c:pt idx="7588">
                  <c:v>3.015864372253418</c:v>
                </c:pt>
                <c:pt idx="7589">
                  <c:v>4.9247293472290021</c:v>
                </c:pt>
                <c:pt idx="7590">
                  <c:v>5.3385655085246526</c:v>
                </c:pt>
                <c:pt idx="7591">
                  <c:v>4.1836919784545898</c:v>
                </c:pt>
                <c:pt idx="7592">
                  <c:v>-0.41637452443444567</c:v>
                </c:pt>
                <c:pt idx="7593">
                  <c:v>-1.8656501770019531</c:v>
                </c:pt>
                <c:pt idx="7594">
                  <c:v>-2.7134730021158475</c:v>
                </c:pt>
                <c:pt idx="7595">
                  <c:v>-2.4924662907918664</c:v>
                </c:pt>
                <c:pt idx="7596">
                  <c:v>-2.3683118820190439</c:v>
                </c:pt>
                <c:pt idx="7597">
                  <c:v>-2.3183584213256823</c:v>
                </c:pt>
                <c:pt idx="7598">
                  <c:v>-2.111645062764409</c:v>
                </c:pt>
                <c:pt idx="7599">
                  <c:v>-2.0271040598552199</c:v>
                </c:pt>
                <c:pt idx="7600">
                  <c:v>-1.7941532135009766</c:v>
                </c:pt>
                <c:pt idx="7601">
                  <c:v>-1.6798486709594722</c:v>
                </c:pt>
                <c:pt idx="7602">
                  <c:v>-1.7795333862304681</c:v>
                </c:pt>
                <c:pt idx="7603">
                  <c:v>-1.7826582590738553</c:v>
                </c:pt>
                <c:pt idx="7604">
                  <c:v>-2.2026824951171866</c:v>
                </c:pt>
                <c:pt idx="7605">
                  <c:v>-2.1937475204467782</c:v>
                </c:pt>
                <c:pt idx="7606">
                  <c:v>-1.8954623540242892</c:v>
                </c:pt>
                <c:pt idx="7607">
                  <c:v>-1.537100474047293E-2</c:v>
                </c:pt>
                <c:pt idx="7608">
                  <c:v>1.9156255722045898</c:v>
                </c:pt>
                <c:pt idx="7609">
                  <c:v>-1.0778320630391818</c:v>
                </c:pt>
                <c:pt idx="7610">
                  <c:v>-1.9314902623494272</c:v>
                </c:pt>
                <c:pt idx="7611">
                  <c:v>-1.4924292564392085</c:v>
                </c:pt>
                <c:pt idx="7612">
                  <c:v>-3.685506502787292</c:v>
                </c:pt>
                <c:pt idx="7613">
                  <c:v>-4.1457484563191542</c:v>
                </c:pt>
                <c:pt idx="7614">
                  <c:v>-2.6986420949299932</c:v>
                </c:pt>
                <c:pt idx="7615">
                  <c:v>-0.97862561543786375</c:v>
                </c:pt>
                <c:pt idx="7616">
                  <c:v>-0.65042114257812544</c:v>
                </c:pt>
                <c:pt idx="7617">
                  <c:v>-0.9857637087504254</c:v>
                </c:pt>
                <c:pt idx="7618">
                  <c:v>-1.3051236470540166</c:v>
                </c:pt>
                <c:pt idx="7619">
                  <c:v>-0.86790180206298873</c:v>
                </c:pt>
                <c:pt idx="7620">
                  <c:v>-0.51013755798339844</c:v>
                </c:pt>
                <c:pt idx="7621">
                  <c:v>-0.51277367273968388</c:v>
                </c:pt>
                <c:pt idx="7622">
                  <c:v>-1.1457389195759902</c:v>
                </c:pt>
                <c:pt idx="7623">
                  <c:v>-1.389255682627379</c:v>
                </c:pt>
                <c:pt idx="7624">
                  <c:v>-5.0258191426594845</c:v>
                </c:pt>
                <c:pt idx="7625">
                  <c:v>-3.7958792050679344</c:v>
                </c:pt>
                <c:pt idx="7626">
                  <c:v>-2.0058035850524902</c:v>
                </c:pt>
                <c:pt idx="7627">
                  <c:v>-1.883056640625</c:v>
                </c:pt>
                <c:pt idx="7628">
                  <c:v>-2.2047615051269549</c:v>
                </c:pt>
                <c:pt idx="7629">
                  <c:v>-0.9717682202657445</c:v>
                </c:pt>
                <c:pt idx="7630">
                  <c:v>-0.85591729482013079</c:v>
                </c:pt>
                <c:pt idx="7631">
                  <c:v>0.57106494903564431</c:v>
                </c:pt>
                <c:pt idx="7632">
                  <c:v>1.2138388951619272</c:v>
                </c:pt>
                <c:pt idx="7633">
                  <c:v>2.0387573242187487</c:v>
                </c:pt>
                <c:pt idx="7634">
                  <c:v>0.42001533508300781</c:v>
                </c:pt>
                <c:pt idx="7635">
                  <c:v>0.27958981196081845</c:v>
                </c:pt>
                <c:pt idx="7636">
                  <c:v>2.1835751533508301</c:v>
                </c:pt>
                <c:pt idx="7637">
                  <c:v>3.5478941599528193</c:v>
                </c:pt>
                <c:pt idx="7638">
                  <c:v>1.2687695821126674</c:v>
                </c:pt>
                <c:pt idx="7639">
                  <c:v>-21.808017094930044</c:v>
                </c:pt>
                <c:pt idx="7640">
                  <c:v>25.107245286305783</c:v>
                </c:pt>
                <c:pt idx="7641">
                  <c:v>71.774503231048612</c:v>
                </c:pt>
                <c:pt idx="7642">
                  <c:v>61.245318571726443</c:v>
                </c:pt>
                <c:pt idx="7643">
                  <c:v>66.256588300069168</c:v>
                </c:pt>
                <c:pt idx="7644">
                  <c:v>84.230758825937869</c:v>
                </c:pt>
                <c:pt idx="7645">
                  <c:v>99.680576006571471</c:v>
                </c:pt>
                <c:pt idx="7646">
                  <c:v>94.951929092407227</c:v>
                </c:pt>
                <c:pt idx="7647">
                  <c:v>115.59711233774817</c:v>
                </c:pt>
                <c:pt idx="7648">
                  <c:v>116.85983848571777</c:v>
                </c:pt>
                <c:pt idx="7649">
                  <c:v>103.98086547851565</c:v>
                </c:pt>
                <c:pt idx="7650">
                  <c:v>84.728890101114843</c:v>
                </c:pt>
                <c:pt idx="7651">
                  <c:v>81.266903400421143</c:v>
                </c:pt>
                <c:pt idx="7652">
                  <c:v>49.682247956593805</c:v>
                </c:pt>
                <c:pt idx="7653">
                  <c:v>41.800008455912263</c:v>
                </c:pt>
                <c:pt idx="7654">
                  <c:v>50.050872325897146</c:v>
                </c:pt>
                <c:pt idx="7655">
                  <c:v>38.952161788940415</c:v>
                </c:pt>
                <c:pt idx="7656">
                  <c:v>0.66437451044720341</c:v>
                </c:pt>
                <c:pt idx="7657">
                  <c:v>-15.232414086659787</c:v>
                </c:pt>
                <c:pt idx="7658">
                  <c:v>-6.3105152448018176</c:v>
                </c:pt>
                <c:pt idx="7659">
                  <c:v>-3.5975143114725956</c:v>
                </c:pt>
                <c:pt idx="7660">
                  <c:v>-3.0582427978515632E-2</c:v>
                </c:pt>
                <c:pt idx="7661">
                  <c:v>0.38252862294518786</c:v>
                </c:pt>
                <c:pt idx="7662">
                  <c:v>0.46065823237103126</c:v>
                </c:pt>
                <c:pt idx="7663">
                  <c:v>2.279592514038085</c:v>
                </c:pt>
                <c:pt idx="7664">
                  <c:v>1.6764394442240587</c:v>
                </c:pt>
                <c:pt idx="7665">
                  <c:v>3.5295639038085938</c:v>
                </c:pt>
                <c:pt idx="7666">
                  <c:v>5.2910493214924958</c:v>
                </c:pt>
                <c:pt idx="7667">
                  <c:v>5.5392368634542226</c:v>
                </c:pt>
                <c:pt idx="7668">
                  <c:v>4.1622713406880489</c:v>
                </c:pt>
                <c:pt idx="7669">
                  <c:v>3.4266096750895367</c:v>
                </c:pt>
                <c:pt idx="7670">
                  <c:v>4.3914650281270156</c:v>
                </c:pt>
                <c:pt idx="7671">
                  <c:v>11.802554607391361</c:v>
                </c:pt>
                <c:pt idx="7672">
                  <c:v>12.193854808807377</c:v>
                </c:pt>
                <c:pt idx="7673">
                  <c:v>54.544784545898409</c:v>
                </c:pt>
                <c:pt idx="7674">
                  <c:v>24.938409646352106</c:v>
                </c:pt>
                <c:pt idx="7675">
                  <c:v>13.944370110829649</c:v>
                </c:pt>
                <c:pt idx="7676">
                  <c:v>19.170067787170417</c:v>
                </c:pt>
                <c:pt idx="7677">
                  <c:v>18.063199520111077</c:v>
                </c:pt>
                <c:pt idx="7678">
                  <c:v>7.7924364407857052</c:v>
                </c:pt>
                <c:pt idx="7679">
                  <c:v>1.7183642387390132</c:v>
                </c:pt>
                <c:pt idx="7680">
                  <c:v>2.4915595054626465</c:v>
                </c:pt>
                <c:pt idx="7681">
                  <c:v>5.9371517499287725</c:v>
                </c:pt>
                <c:pt idx="7682">
                  <c:v>3.7316977183023727</c:v>
                </c:pt>
                <c:pt idx="7683">
                  <c:v>13.329763571421324</c:v>
                </c:pt>
                <c:pt idx="7684">
                  <c:v>15.870649178822822</c:v>
                </c:pt>
                <c:pt idx="7685">
                  <c:v>14.56856934229535</c:v>
                </c:pt>
                <c:pt idx="7686">
                  <c:v>17.19814729690551</c:v>
                </c:pt>
                <c:pt idx="7687">
                  <c:v>16.888401349385553</c:v>
                </c:pt>
                <c:pt idx="7688">
                  <c:v>13.394646644592289</c:v>
                </c:pt>
                <c:pt idx="7689">
                  <c:v>11.33480167388916</c:v>
                </c:pt>
                <c:pt idx="7690">
                  <c:v>9.3199213345845351</c:v>
                </c:pt>
                <c:pt idx="7691">
                  <c:v>8.444742043813104</c:v>
                </c:pt>
                <c:pt idx="7692">
                  <c:v>-0.35692850748694144</c:v>
                </c:pt>
                <c:pt idx="7693">
                  <c:v>0.23578468958538684</c:v>
                </c:pt>
                <c:pt idx="7694">
                  <c:v>0.13306887944537493</c:v>
                </c:pt>
                <c:pt idx="7695">
                  <c:v>0.12587038675945905</c:v>
                </c:pt>
                <c:pt idx="7696">
                  <c:v>-5.8160146077454983E-2</c:v>
                </c:pt>
                <c:pt idx="7697">
                  <c:v>-0.48689079284667985</c:v>
                </c:pt>
                <c:pt idx="7698">
                  <c:v>-2.4225255648294706</c:v>
                </c:pt>
                <c:pt idx="7699">
                  <c:v>-2.1642468770344871</c:v>
                </c:pt>
                <c:pt idx="7700">
                  <c:v>3.532879670460999</c:v>
                </c:pt>
                <c:pt idx="7701">
                  <c:v>16.104861259460463</c:v>
                </c:pt>
                <c:pt idx="7702">
                  <c:v>12.654314994812012</c:v>
                </c:pt>
                <c:pt idx="7703">
                  <c:v>9.2464214960733635</c:v>
                </c:pt>
                <c:pt idx="7704">
                  <c:v>9.4454162915548068</c:v>
                </c:pt>
                <c:pt idx="7705">
                  <c:v>7.7710189819335964</c:v>
                </c:pt>
                <c:pt idx="7706">
                  <c:v>7.6795924504598378</c:v>
                </c:pt>
                <c:pt idx="7707">
                  <c:v>-0.11330890655517575</c:v>
                </c:pt>
                <c:pt idx="7708">
                  <c:v>-0.49626143773394926</c:v>
                </c:pt>
                <c:pt idx="7709">
                  <c:v>-0.14751736323034953</c:v>
                </c:pt>
                <c:pt idx="7710">
                  <c:v>7.3464212417602521</c:v>
                </c:pt>
                <c:pt idx="7711">
                  <c:v>5.2876564661661405</c:v>
                </c:pt>
                <c:pt idx="7712">
                  <c:v>6.3713928858438802</c:v>
                </c:pt>
                <c:pt idx="7713">
                  <c:v>7.926653226216672</c:v>
                </c:pt>
                <c:pt idx="7714">
                  <c:v>8.7454374631245706</c:v>
                </c:pt>
                <c:pt idx="7715">
                  <c:v>8.5810982386271348</c:v>
                </c:pt>
                <c:pt idx="7716">
                  <c:v>8.0976872444152868</c:v>
                </c:pt>
                <c:pt idx="7717">
                  <c:v>7.7862812678019395</c:v>
                </c:pt>
                <c:pt idx="7718">
                  <c:v>6.8124047915140977</c:v>
                </c:pt>
                <c:pt idx="7719">
                  <c:v>6.3592212994893789</c:v>
                </c:pt>
                <c:pt idx="7720">
                  <c:v>5.7803176244099754</c:v>
                </c:pt>
                <c:pt idx="7721">
                  <c:v>7.094772179921506</c:v>
                </c:pt>
                <c:pt idx="7722">
                  <c:v>9.0270514488220179</c:v>
                </c:pt>
                <c:pt idx="7723">
                  <c:v>8.3137858708700012</c:v>
                </c:pt>
                <c:pt idx="7724">
                  <c:v>7.6302132606506365</c:v>
                </c:pt>
                <c:pt idx="7725">
                  <c:v>8.5448217391967702</c:v>
                </c:pt>
                <c:pt idx="7726">
                  <c:v>9.4139067331950077</c:v>
                </c:pt>
                <c:pt idx="7727">
                  <c:v>9.0495608647664216</c:v>
                </c:pt>
                <c:pt idx="7728">
                  <c:v>9.4384961128234863</c:v>
                </c:pt>
                <c:pt idx="7729">
                  <c:v>6.2062902450561523</c:v>
                </c:pt>
                <c:pt idx="7730">
                  <c:v>19.196558157602919</c:v>
                </c:pt>
                <c:pt idx="7731">
                  <c:v>7.893967946370422</c:v>
                </c:pt>
                <c:pt idx="7732">
                  <c:v>3.1344993909199843</c:v>
                </c:pt>
                <c:pt idx="7733">
                  <c:v>-0.54104026158648844</c:v>
                </c:pt>
                <c:pt idx="7734">
                  <c:v>1.1670759518941622</c:v>
                </c:pt>
                <c:pt idx="7735">
                  <c:v>7.0943870544433585</c:v>
                </c:pt>
                <c:pt idx="7736">
                  <c:v>5.4859714508056658</c:v>
                </c:pt>
                <c:pt idx="7737">
                  <c:v>4.1662114461263382</c:v>
                </c:pt>
                <c:pt idx="7738">
                  <c:v>4.5265143712361438</c:v>
                </c:pt>
                <c:pt idx="7739">
                  <c:v>5.2810525894165039</c:v>
                </c:pt>
                <c:pt idx="7740">
                  <c:v>5.8662082354227891</c:v>
                </c:pt>
                <c:pt idx="7741">
                  <c:v>4.0838179588317853</c:v>
                </c:pt>
                <c:pt idx="7742">
                  <c:v>4.5378278096516738</c:v>
                </c:pt>
                <c:pt idx="7743">
                  <c:v>5.4889113108317265</c:v>
                </c:pt>
                <c:pt idx="7744">
                  <c:v>4.0739944775899044</c:v>
                </c:pt>
                <c:pt idx="7745">
                  <c:v>4.2806024551391637</c:v>
                </c:pt>
                <c:pt idx="7746">
                  <c:v>4.9251813888549805</c:v>
                </c:pt>
                <c:pt idx="7747">
                  <c:v>3.7303802172343143</c:v>
                </c:pt>
                <c:pt idx="7748">
                  <c:v>3.9219341278076181</c:v>
                </c:pt>
                <c:pt idx="7749">
                  <c:v>4.0817480087280291</c:v>
                </c:pt>
                <c:pt idx="7750">
                  <c:v>4.9779019355773926</c:v>
                </c:pt>
                <c:pt idx="7751">
                  <c:v>5.4838163057963261</c:v>
                </c:pt>
                <c:pt idx="7752">
                  <c:v>4.8820047378540021</c:v>
                </c:pt>
                <c:pt idx="7753">
                  <c:v>4.0574868520101273</c:v>
                </c:pt>
                <c:pt idx="7754">
                  <c:v>4.6434613863627314</c:v>
                </c:pt>
                <c:pt idx="7755">
                  <c:v>4.2159907023112169</c:v>
                </c:pt>
                <c:pt idx="7756">
                  <c:v>3.9576042493184791</c:v>
                </c:pt>
                <c:pt idx="7757">
                  <c:v>4.3979272842407227</c:v>
                </c:pt>
                <c:pt idx="7758">
                  <c:v>4.0582887331644324</c:v>
                </c:pt>
                <c:pt idx="7759">
                  <c:v>3.4815874099731436</c:v>
                </c:pt>
                <c:pt idx="7760">
                  <c:v>16.016867478688553</c:v>
                </c:pt>
                <c:pt idx="7761">
                  <c:v>8.0331827799479392</c:v>
                </c:pt>
                <c:pt idx="7762">
                  <c:v>4.6272673606872541</c:v>
                </c:pt>
                <c:pt idx="7763">
                  <c:v>4.1622527440389376</c:v>
                </c:pt>
                <c:pt idx="7764">
                  <c:v>4.6442030270894747</c:v>
                </c:pt>
                <c:pt idx="7765">
                  <c:v>4.0686907768249494</c:v>
                </c:pt>
                <c:pt idx="7766">
                  <c:v>3.6759912172952918</c:v>
                </c:pt>
                <c:pt idx="7767">
                  <c:v>3.5113704999287725</c:v>
                </c:pt>
                <c:pt idx="7768">
                  <c:v>3.6416742006937848</c:v>
                </c:pt>
                <c:pt idx="7769">
                  <c:v>1.3400699297587275</c:v>
                </c:pt>
                <c:pt idx="7770">
                  <c:v>-0.53626426060992549</c:v>
                </c:pt>
                <c:pt idx="7771">
                  <c:v>-0.46759700775146484</c:v>
                </c:pt>
                <c:pt idx="7772">
                  <c:v>-0.41992791493731846</c:v>
                </c:pt>
                <c:pt idx="7773">
                  <c:v>-0.32794825236004521</c:v>
                </c:pt>
                <c:pt idx="7774">
                  <c:v>-0.44454447428387323</c:v>
                </c:pt>
                <c:pt idx="7775">
                  <c:v>-0.44043461481726365</c:v>
                </c:pt>
                <c:pt idx="7776">
                  <c:v>-0.49179538091027558</c:v>
                </c:pt>
                <c:pt idx="7777">
                  <c:v>-0.42770751317345923</c:v>
                </c:pt>
                <c:pt idx="7778">
                  <c:v>-0.39217185974121105</c:v>
                </c:pt>
                <c:pt idx="7779">
                  <c:v>-0.41483879089355485</c:v>
                </c:pt>
                <c:pt idx="7780">
                  <c:v>-0.42317597071325985</c:v>
                </c:pt>
                <c:pt idx="7781">
                  <c:v>0.39296499888104136</c:v>
                </c:pt>
                <c:pt idx="7782">
                  <c:v>3.5099808375040311</c:v>
                </c:pt>
                <c:pt idx="7783">
                  <c:v>4.0035376548767072</c:v>
                </c:pt>
                <c:pt idx="7784">
                  <c:v>3.5344006220499287</c:v>
                </c:pt>
                <c:pt idx="7785">
                  <c:v>3.9949401219686234</c:v>
                </c:pt>
                <c:pt idx="7786">
                  <c:v>3.8364928563436234</c:v>
                </c:pt>
                <c:pt idx="7787">
                  <c:v>3.4624940554301142</c:v>
                </c:pt>
                <c:pt idx="7788">
                  <c:v>2.9718880653381339</c:v>
                </c:pt>
                <c:pt idx="7789">
                  <c:v>1.8312640190124505</c:v>
                </c:pt>
                <c:pt idx="7790">
                  <c:v>-0.42022244135540643</c:v>
                </c:pt>
                <c:pt idx="7791">
                  <c:v>-0.11568117141723638</c:v>
                </c:pt>
                <c:pt idx="7792">
                  <c:v>-0.36481205622351365</c:v>
                </c:pt>
                <c:pt idx="7793">
                  <c:v>-0.41312996546429326</c:v>
                </c:pt>
                <c:pt idx="7794">
                  <c:v>-0.47277498245239258</c:v>
                </c:pt>
                <c:pt idx="7795">
                  <c:v>0.20151933034259184</c:v>
                </c:pt>
                <c:pt idx="7796">
                  <c:v>0.76608276367187522</c:v>
                </c:pt>
                <c:pt idx="7797">
                  <c:v>5.408535957336424</c:v>
                </c:pt>
                <c:pt idx="7798">
                  <c:v>6.4031023979187012</c:v>
                </c:pt>
                <c:pt idx="7799">
                  <c:v>7.0852842330932617</c:v>
                </c:pt>
                <c:pt idx="7800">
                  <c:v>7.1355563799540374</c:v>
                </c:pt>
                <c:pt idx="7801">
                  <c:v>7.4940562248229963</c:v>
                </c:pt>
                <c:pt idx="7802">
                  <c:v>7.4748088518778673</c:v>
                </c:pt>
                <c:pt idx="7803">
                  <c:v>7.5465561548869005</c:v>
                </c:pt>
                <c:pt idx="7804">
                  <c:v>1.4898400306701658</c:v>
                </c:pt>
                <c:pt idx="7805">
                  <c:v>-0.42091464996337902</c:v>
                </c:pt>
                <c:pt idx="7806">
                  <c:v>-0.48272132873535156</c:v>
                </c:pt>
                <c:pt idx="7807">
                  <c:v>-0.58286666870117165</c:v>
                </c:pt>
                <c:pt idx="7808">
                  <c:v>-0.7576325734456193</c:v>
                </c:pt>
                <c:pt idx="7809">
                  <c:v>-0.7338385581970216</c:v>
                </c:pt>
                <c:pt idx="7810">
                  <c:v>-0.71484120686847119</c:v>
                </c:pt>
                <c:pt idx="7811">
                  <c:v>-0.65169175465899865</c:v>
                </c:pt>
                <c:pt idx="7812">
                  <c:v>-0.5801544189453125</c:v>
                </c:pt>
                <c:pt idx="7813">
                  <c:v>-0.57170009613037154</c:v>
                </c:pt>
                <c:pt idx="7814">
                  <c:v>-0.49121332168579102</c:v>
                </c:pt>
                <c:pt idx="7815">
                  <c:v>-0.3990578651428226</c:v>
                </c:pt>
                <c:pt idx="7816">
                  <c:v>-0.3766474723815918</c:v>
                </c:pt>
                <c:pt idx="7817">
                  <c:v>-0.33533239364624051</c:v>
                </c:pt>
                <c:pt idx="7818">
                  <c:v>-0.28098281224572491</c:v>
                </c:pt>
                <c:pt idx="7819">
                  <c:v>-0.30996084213256847</c:v>
                </c:pt>
                <c:pt idx="7820">
                  <c:v>-0.57782904307049465</c:v>
                </c:pt>
                <c:pt idx="7821">
                  <c:v>-1.7742188771566139</c:v>
                </c:pt>
                <c:pt idx="7822">
                  <c:v>-0.75234508514404319</c:v>
                </c:pt>
                <c:pt idx="7823">
                  <c:v>-0.69053697586059559</c:v>
                </c:pt>
                <c:pt idx="7824">
                  <c:v>-0.59455664952599796</c:v>
                </c:pt>
                <c:pt idx="7825">
                  <c:v>-0.62754058837890625</c:v>
                </c:pt>
                <c:pt idx="7826">
                  <c:v>-0.63278150558471702</c:v>
                </c:pt>
                <c:pt idx="7827">
                  <c:v>-0.64063612620037724</c:v>
                </c:pt>
                <c:pt idx="7828">
                  <c:v>-0.61771996816003161</c:v>
                </c:pt>
                <c:pt idx="7829">
                  <c:v>-0.58210484186810152</c:v>
                </c:pt>
                <c:pt idx="7830">
                  <c:v>-0.56141614913940407</c:v>
                </c:pt>
                <c:pt idx="7831">
                  <c:v>-0.54752858479821476</c:v>
                </c:pt>
                <c:pt idx="7832">
                  <c:v>-0.61335484186810163</c:v>
                </c:pt>
                <c:pt idx="7833">
                  <c:v>-0.7094257672628147</c:v>
                </c:pt>
                <c:pt idx="7834">
                  <c:v>-0.75382391611736943</c:v>
                </c:pt>
                <c:pt idx="7835">
                  <c:v>-0.77774365743005136</c:v>
                </c:pt>
                <c:pt idx="7836">
                  <c:v>-0.79574966430664063</c:v>
                </c:pt>
                <c:pt idx="7837">
                  <c:v>-0.74053510030108782</c:v>
                </c:pt>
                <c:pt idx="7838">
                  <c:v>-0.79022089640301396</c:v>
                </c:pt>
                <c:pt idx="7839">
                  <c:v>-0.9338003794352403</c:v>
                </c:pt>
                <c:pt idx="7840">
                  <c:v>-1.1176719665527348</c:v>
                </c:pt>
                <c:pt idx="7841">
                  <c:v>-1.248703797658322</c:v>
                </c:pt>
                <c:pt idx="7842">
                  <c:v>-1.0812050501505155</c:v>
                </c:pt>
                <c:pt idx="7843">
                  <c:v>-0.83106915156048466</c:v>
                </c:pt>
                <c:pt idx="7844">
                  <c:v>-0.57998927434289294</c:v>
                </c:pt>
                <c:pt idx="7845">
                  <c:v>-0.6248858769735085</c:v>
                </c:pt>
                <c:pt idx="7846">
                  <c:v>-0.83796421686810185</c:v>
                </c:pt>
                <c:pt idx="7847">
                  <c:v>-0.96049276987707777</c:v>
                </c:pt>
                <c:pt idx="7848">
                  <c:v>-0.53453811009728702</c:v>
                </c:pt>
                <c:pt idx="7849">
                  <c:v>-0.12861458460486119</c:v>
                </c:pt>
                <c:pt idx="7850">
                  <c:v>-1.70159594217938</c:v>
                </c:pt>
                <c:pt idx="7851">
                  <c:v>-0.32355817159009365</c:v>
                </c:pt>
                <c:pt idx="7852">
                  <c:v>2.309143384297613</c:v>
                </c:pt>
                <c:pt idx="7853">
                  <c:v>2.4308265050251521</c:v>
                </c:pt>
                <c:pt idx="7854">
                  <c:v>5.2783300081889015</c:v>
                </c:pt>
                <c:pt idx="7855">
                  <c:v>12.779212156931518</c:v>
                </c:pt>
                <c:pt idx="7856">
                  <c:v>2.8386832873026719</c:v>
                </c:pt>
                <c:pt idx="7857">
                  <c:v>1.5476296742756968</c:v>
                </c:pt>
                <c:pt idx="7858">
                  <c:v>1.3471867243448519</c:v>
                </c:pt>
                <c:pt idx="7859">
                  <c:v>1.6608756383259902</c:v>
                </c:pt>
                <c:pt idx="7860">
                  <c:v>0.8442535400390625</c:v>
                </c:pt>
                <c:pt idx="7861">
                  <c:v>1.3219515482774113E-3</c:v>
                </c:pt>
                <c:pt idx="7862">
                  <c:v>-0.2050018310546875</c:v>
                </c:pt>
                <c:pt idx="7863">
                  <c:v>-0.51625204086303689</c:v>
                </c:pt>
                <c:pt idx="7864">
                  <c:v>-0.23248593012493768</c:v>
                </c:pt>
                <c:pt idx="7865">
                  <c:v>0.10338481267297084</c:v>
                </c:pt>
                <c:pt idx="7866">
                  <c:v>0.9861413637797225</c:v>
                </c:pt>
                <c:pt idx="7867">
                  <c:v>2.1405911445617685</c:v>
                </c:pt>
                <c:pt idx="7868">
                  <c:v>2.6437071164448871</c:v>
                </c:pt>
                <c:pt idx="7869">
                  <c:v>2.0871197382609257</c:v>
                </c:pt>
                <c:pt idx="7870">
                  <c:v>0.60708061854046513</c:v>
                </c:pt>
                <c:pt idx="7871">
                  <c:v>-0.10532458623254116</c:v>
                </c:pt>
                <c:pt idx="7872">
                  <c:v>-0.99385738372802712</c:v>
                </c:pt>
                <c:pt idx="7873">
                  <c:v>-1.0852230389913302</c:v>
                </c:pt>
                <c:pt idx="7874">
                  <c:v>-1.1685520807902217</c:v>
                </c:pt>
                <c:pt idx="7875">
                  <c:v>-1.6290159225463872</c:v>
                </c:pt>
                <c:pt idx="7876">
                  <c:v>-1.6672511100769043</c:v>
                </c:pt>
                <c:pt idx="7877">
                  <c:v>-1.1676511764526367</c:v>
                </c:pt>
                <c:pt idx="7878">
                  <c:v>-1.8137302398681638</c:v>
                </c:pt>
                <c:pt idx="7879">
                  <c:v>0.64205567042034795</c:v>
                </c:pt>
                <c:pt idx="7880">
                  <c:v>1.0603501001993441</c:v>
                </c:pt>
                <c:pt idx="7881">
                  <c:v>0.72258170445758219</c:v>
                </c:pt>
                <c:pt idx="7882">
                  <c:v>0.16694053014123267</c:v>
                </c:pt>
                <c:pt idx="7883">
                  <c:v>0.58234469095862096</c:v>
                </c:pt>
                <c:pt idx="7884">
                  <c:v>1.1563614209492816</c:v>
                </c:pt>
                <c:pt idx="7885">
                  <c:v>1.9423168500264865</c:v>
                </c:pt>
                <c:pt idx="7886">
                  <c:v>0.329023838043213</c:v>
                </c:pt>
                <c:pt idx="7887">
                  <c:v>-2.1507118542988906</c:v>
                </c:pt>
                <c:pt idx="7888">
                  <c:v>-1.2804964383443003</c:v>
                </c:pt>
                <c:pt idx="7889">
                  <c:v>-0.63453690210974401</c:v>
                </c:pt>
                <c:pt idx="7890">
                  <c:v>-0.82186412811279297</c:v>
                </c:pt>
                <c:pt idx="7891">
                  <c:v>-0.80534140268957866</c:v>
                </c:pt>
                <c:pt idx="7892">
                  <c:v>-0.84892797470092751</c:v>
                </c:pt>
                <c:pt idx="7893">
                  <c:v>-0.97487020492553733</c:v>
                </c:pt>
                <c:pt idx="7894">
                  <c:v>-0.5287361145019529</c:v>
                </c:pt>
                <c:pt idx="7895">
                  <c:v>-0.71598052978515603</c:v>
                </c:pt>
                <c:pt idx="7896">
                  <c:v>-0.92341216405230808</c:v>
                </c:pt>
                <c:pt idx="7897">
                  <c:v>-2.3748294512430439</c:v>
                </c:pt>
                <c:pt idx="7898">
                  <c:v>-2.4703717231750488</c:v>
                </c:pt>
                <c:pt idx="7899">
                  <c:v>-2.6452743212382188</c:v>
                </c:pt>
                <c:pt idx="7900">
                  <c:v>-2.7438364028930673</c:v>
                </c:pt>
                <c:pt idx="7901">
                  <c:v>-2.8860561052958347</c:v>
                </c:pt>
                <c:pt idx="7902">
                  <c:v>-2.911149819691957</c:v>
                </c:pt>
                <c:pt idx="7903">
                  <c:v>-2.8444105784097937</c:v>
                </c:pt>
                <c:pt idx="7904">
                  <c:v>-2.7404303550720224</c:v>
                </c:pt>
                <c:pt idx="7905">
                  <c:v>-2.6210192044575829</c:v>
                </c:pt>
                <c:pt idx="7906">
                  <c:v>-2.1942434310913077</c:v>
                </c:pt>
                <c:pt idx="7907">
                  <c:v>-2.9107395807902208</c:v>
                </c:pt>
                <c:pt idx="7908">
                  <c:v>-2.3167214393615723</c:v>
                </c:pt>
                <c:pt idx="7909">
                  <c:v>-2.6497847239176631</c:v>
                </c:pt>
                <c:pt idx="7910">
                  <c:v>-2.7090640068054208</c:v>
                </c:pt>
                <c:pt idx="7911">
                  <c:v>-2.853259563446044</c:v>
                </c:pt>
                <c:pt idx="7912">
                  <c:v>-2.7176729838052998</c:v>
                </c:pt>
                <c:pt idx="7913">
                  <c:v>-3.3110370635986328</c:v>
                </c:pt>
                <c:pt idx="7914">
                  <c:v>-4.8330046335856309</c:v>
                </c:pt>
                <c:pt idx="7915">
                  <c:v>0.31481218338012718</c:v>
                </c:pt>
                <c:pt idx="7916">
                  <c:v>-1.4332351684570313</c:v>
                </c:pt>
                <c:pt idx="7917">
                  <c:v>-2.7335317929585603</c:v>
                </c:pt>
                <c:pt idx="7918">
                  <c:v>-2.9356651306152326</c:v>
                </c:pt>
                <c:pt idx="7919">
                  <c:v>-2.9897840817769197</c:v>
                </c:pt>
                <c:pt idx="7920">
                  <c:v>-3.2020683288574219</c:v>
                </c:pt>
                <c:pt idx="7921">
                  <c:v>-3.2707494099934697</c:v>
                </c:pt>
                <c:pt idx="7922">
                  <c:v>-3.5587474505106229</c:v>
                </c:pt>
                <c:pt idx="7923">
                  <c:v>-3.1315113703410029</c:v>
                </c:pt>
                <c:pt idx="7924">
                  <c:v>-3.1697950363159189</c:v>
                </c:pt>
                <c:pt idx="7925">
                  <c:v>-1.5427412986755367</c:v>
                </c:pt>
                <c:pt idx="7926">
                  <c:v>-0.47502930959069556</c:v>
                </c:pt>
                <c:pt idx="7927">
                  <c:v>9.7279086112976039</c:v>
                </c:pt>
                <c:pt idx="7928">
                  <c:v>20.723285516103086</c:v>
                </c:pt>
                <c:pt idx="7929">
                  <c:v>23.61078373591107</c:v>
                </c:pt>
                <c:pt idx="7930">
                  <c:v>28.484126726786307</c:v>
                </c:pt>
                <c:pt idx="7931">
                  <c:v>31.467300732930482</c:v>
                </c:pt>
                <c:pt idx="7932">
                  <c:v>1.8667289415995469</c:v>
                </c:pt>
                <c:pt idx="7933">
                  <c:v>-64.890810012817383</c:v>
                </c:pt>
                <c:pt idx="7934">
                  <c:v>-102.78870296478269</c:v>
                </c:pt>
                <c:pt idx="7935">
                  <c:v>-113.65687322616574</c:v>
                </c:pt>
                <c:pt idx="7936">
                  <c:v>-117.11092996597296</c:v>
                </c:pt>
                <c:pt idx="7937">
                  <c:v>-116.82055966059369</c:v>
                </c:pt>
                <c:pt idx="7938">
                  <c:v>-114.87756252288816</c:v>
                </c:pt>
                <c:pt idx="7939">
                  <c:v>-109.28436438242591</c:v>
                </c:pt>
                <c:pt idx="7940">
                  <c:v>-107.06417910257974</c:v>
                </c:pt>
                <c:pt idx="7941">
                  <c:v>-106.35004806518555</c:v>
                </c:pt>
                <c:pt idx="7942">
                  <c:v>-99.674882888793888</c:v>
                </c:pt>
                <c:pt idx="7943">
                  <c:v>-93.585525989532499</c:v>
                </c:pt>
                <c:pt idx="7944">
                  <c:v>-66.972157319386739</c:v>
                </c:pt>
                <c:pt idx="7945">
                  <c:v>0.26665385564166399</c:v>
                </c:pt>
                <c:pt idx="7946">
                  <c:v>15.6010416348775</c:v>
                </c:pt>
                <c:pt idx="7947">
                  <c:v>-1.443342685699462</c:v>
                </c:pt>
                <c:pt idx="7948">
                  <c:v>-7.1417420705159316</c:v>
                </c:pt>
                <c:pt idx="7949">
                  <c:v>-6.6748693784077755</c:v>
                </c:pt>
                <c:pt idx="7950">
                  <c:v>-2.3999671936035143</c:v>
                </c:pt>
                <c:pt idx="7951">
                  <c:v>3.5773957570394272</c:v>
                </c:pt>
                <c:pt idx="7952">
                  <c:v>6.9765893618265977</c:v>
                </c:pt>
                <c:pt idx="7953">
                  <c:v>8.0486496289571487</c:v>
                </c:pt>
                <c:pt idx="7954">
                  <c:v>7.8506290117899784</c:v>
                </c:pt>
                <c:pt idx="7955">
                  <c:v>7.5893397331237811</c:v>
                </c:pt>
                <c:pt idx="7956">
                  <c:v>3.5674661000569472</c:v>
                </c:pt>
                <c:pt idx="7957">
                  <c:v>2.7924537658691406E-2</c:v>
                </c:pt>
                <c:pt idx="7958">
                  <c:v>-2.0483578046162743</c:v>
                </c:pt>
                <c:pt idx="7959">
                  <c:v>-2.5930139223734732</c:v>
                </c:pt>
                <c:pt idx="7960">
                  <c:v>-2.5698013305664071</c:v>
                </c:pt>
                <c:pt idx="7961">
                  <c:v>-2.4257909456889033</c:v>
                </c:pt>
                <c:pt idx="7962">
                  <c:v>-2.4651425679524559</c:v>
                </c:pt>
                <c:pt idx="7963">
                  <c:v>-2.436001459757505</c:v>
                </c:pt>
                <c:pt idx="7964">
                  <c:v>-2.6566680272420617</c:v>
                </c:pt>
                <c:pt idx="7965">
                  <c:v>-2.5842164357503634</c:v>
                </c:pt>
                <c:pt idx="7966">
                  <c:v>-2.2599205970764178</c:v>
                </c:pt>
                <c:pt idx="7967">
                  <c:v>-2.305886904398561</c:v>
                </c:pt>
                <c:pt idx="7968">
                  <c:v>-2.3113689422607413</c:v>
                </c:pt>
                <c:pt idx="7969">
                  <c:v>-2.0450698534647236</c:v>
                </c:pt>
                <c:pt idx="7970">
                  <c:v>-1.7048292160034171</c:v>
                </c:pt>
                <c:pt idx="7971">
                  <c:v>-1.5811697642008653</c:v>
                </c:pt>
                <c:pt idx="7972">
                  <c:v>-1.698591391245543</c:v>
                </c:pt>
                <c:pt idx="7973">
                  <c:v>-0.93729194005334193</c:v>
                </c:pt>
                <c:pt idx="7974">
                  <c:v>0.4233803749084476</c:v>
                </c:pt>
                <c:pt idx="7975">
                  <c:v>-1.5380913416545354</c:v>
                </c:pt>
                <c:pt idx="7976">
                  <c:v>-2.3714987436929968</c:v>
                </c:pt>
                <c:pt idx="7977">
                  <c:v>-2.307155927022337</c:v>
                </c:pt>
                <c:pt idx="7978">
                  <c:v>-1.6531044642130159</c:v>
                </c:pt>
                <c:pt idx="7979">
                  <c:v>-1.6285022099813209</c:v>
                </c:pt>
                <c:pt idx="7980">
                  <c:v>-1.6353886922200898</c:v>
                </c:pt>
                <c:pt idx="7981">
                  <c:v>-1.8143971761068094</c:v>
                </c:pt>
                <c:pt idx="7982">
                  <c:v>-1.7434399922689174</c:v>
                </c:pt>
                <c:pt idx="7983">
                  <c:v>-1.9978523254394531</c:v>
                </c:pt>
                <c:pt idx="7984">
                  <c:v>-2.3625593185424805</c:v>
                </c:pt>
                <c:pt idx="7985">
                  <c:v>-2.4183705647786837</c:v>
                </c:pt>
                <c:pt idx="7986">
                  <c:v>-2.4880841573079815</c:v>
                </c:pt>
                <c:pt idx="7987">
                  <c:v>-2.1464646657308322</c:v>
                </c:pt>
                <c:pt idx="7988">
                  <c:v>-1.5961440404255427</c:v>
                </c:pt>
                <c:pt idx="7989">
                  <c:v>-1.4566790262858831</c:v>
                </c:pt>
                <c:pt idx="7990">
                  <c:v>-1.4888823827106985</c:v>
                </c:pt>
                <c:pt idx="7991">
                  <c:v>-1.6341943740844722</c:v>
                </c:pt>
                <c:pt idx="7992">
                  <c:v>-1.5231736501058317</c:v>
                </c:pt>
                <c:pt idx="7993">
                  <c:v>-1.5385818481445313</c:v>
                </c:pt>
                <c:pt idx="7994">
                  <c:v>-1.394783655802371</c:v>
                </c:pt>
                <c:pt idx="7995">
                  <c:v>-1.3894414901733398</c:v>
                </c:pt>
                <c:pt idx="7996">
                  <c:v>-1.8649934132894255</c:v>
                </c:pt>
                <c:pt idx="7997">
                  <c:v>-3.0145597457885742</c:v>
                </c:pt>
                <c:pt idx="7998">
                  <c:v>-2.6732988357543945</c:v>
                </c:pt>
                <c:pt idx="7999">
                  <c:v>-2.9795246124267587</c:v>
                </c:pt>
                <c:pt idx="8000">
                  <c:v>-3.0942564010620117</c:v>
                </c:pt>
                <c:pt idx="8001">
                  <c:v>-1.8087765375772733</c:v>
                </c:pt>
                <c:pt idx="8002">
                  <c:v>-1.522631009419797</c:v>
                </c:pt>
                <c:pt idx="8003">
                  <c:v>-1.4131415685018283</c:v>
                </c:pt>
                <c:pt idx="8004">
                  <c:v>0.92590681711828915</c:v>
                </c:pt>
                <c:pt idx="8005">
                  <c:v>13.834282080332454</c:v>
                </c:pt>
                <c:pt idx="8006">
                  <c:v>-0.47730302810668945</c:v>
                </c:pt>
                <c:pt idx="8007">
                  <c:v>7.4775536855099786E-2</c:v>
                </c:pt>
                <c:pt idx="8008">
                  <c:v>-7.672850290936141E-2</c:v>
                </c:pt>
                <c:pt idx="8009">
                  <c:v>-0.16338904698687884</c:v>
                </c:pt>
                <c:pt idx="8010">
                  <c:v>0.22834285100299223</c:v>
                </c:pt>
                <c:pt idx="8011">
                  <c:v>7.6037247975648398E-2</c:v>
                </c:pt>
                <c:pt idx="8012">
                  <c:v>-0.27790609995526006</c:v>
                </c:pt>
                <c:pt idx="8013">
                  <c:v>-0.12689701716107041</c:v>
                </c:pt>
                <c:pt idx="8014">
                  <c:v>0.14497979482013088</c:v>
                </c:pt>
                <c:pt idx="8015">
                  <c:v>-0.15335210164386126</c:v>
                </c:pt>
                <c:pt idx="8016">
                  <c:v>-0.22443660100299223</c:v>
                </c:pt>
                <c:pt idx="8017">
                  <c:v>-0.71827681859332448</c:v>
                </c:pt>
                <c:pt idx="8018">
                  <c:v>-0.2270356814066759</c:v>
                </c:pt>
                <c:pt idx="8019">
                  <c:v>-0.22313737869262695</c:v>
                </c:pt>
                <c:pt idx="8020">
                  <c:v>2.5795936584472667E-2</c:v>
                </c:pt>
                <c:pt idx="8021">
                  <c:v>-0.17931572596233991</c:v>
                </c:pt>
                <c:pt idx="8022">
                  <c:v>-6.4861933390261611E-2</c:v>
                </c:pt>
                <c:pt idx="8023">
                  <c:v>-8.7539831797244047E-2</c:v>
                </c:pt>
                <c:pt idx="8024">
                  <c:v>0.12367216746008586</c:v>
                </c:pt>
                <c:pt idx="8025">
                  <c:v>0.33853991826373431</c:v>
                </c:pt>
                <c:pt idx="8026">
                  <c:v>-0.34174728393554688</c:v>
                </c:pt>
                <c:pt idx="8027">
                  <c:v>0.34404071172082251</c:v>
                </c:pt>
                <c:pt idx="8028">
                  <c:v>0.63937950134277366</c:v>
                </c:pt>
                <c:pt idx="8029">
                  <c:v>0.68172359466552757</c:v>
                </c:pt>
                <c:pt idx="8030">
                  <c:v>1.1263071695963742</c:v>
                </c:pt>
                <c:pt idx="8031">
                  <c:v>1.4831692377725854</c:v>
                </c:pt>
                <c:pt idx="8032">
                  <c:v>0.48708152770996116</c:v>
                </c:pt>
                <c:pt idx="8033">
                  <c:v>-0.12457195917761513</c:v>
                </c:pt>
                <c:pt idx="8034">
                  <c:v>-0.74800109863281283</c:v>
                </c:pt>
                <c:pt idx="8035">
                  <c:v>74.236058235168457</c:v>
                </c:pt>
                <c:pt idx="8036">
                  <c:v>87.304775079091343</c:v>
                </c:pt>
                <c:pt idx="8037">
                  <c:v>51.301240523656162</c:v>
                </c:pt>
                <c:pt idx="8038">
                  <c:v>31.579605499903323</c:v>
                </c:pt>
                <c:pt idx="8039">
                  <c:v>7.150413513183592</c:v>
                </c:pt>
                <c:pt idx="8040">
                  <c:v>-2.8602459430694571</c:v>
                </c:pt>
                <c:pt idx="8041">
                  <c:v>-4.4673690001169764</c:v>
                </c:pt>
                <c:pt idx="8042">
                  <c:v>25.754074096679691</c:v>
                </c:pt>
                <c:pt idx="8043">
                  <c:v>39.686108112335212</c:v>
                </c:pt>
                <c:pt idx="8044">
                  <c:v>51.751476923624679</c:v>
                </c:pt>
                <c:pt idx="8045">
                  <c:v>38.555007298787402</c:v>
                </c:pt>
                <c:pt idx="8046">
                  <c:v>5.9658931096394685</c:v>
                </c:pt>
                <c:pt idx="8047">
                  <c:v>34.954744497934918</c:v>
                </c:pt>
                <c:pt idx="8048">
                  <c:v>2.2038532098134178</c:v>
                </c:pt>
                <c:pt idx="8049">
                  <c:v>-0.78169226646423362</c:v>
                </c:pt>
                <c:pt idx="8050">
                  <c:v>-0.5455087025960097</c:v>
                </c:pt>
                <c:pt idx="8051">
                  <c:v>-2.68021519978842</c:v>
                </c:pt>
                <c:pt idx="8052">
                  <c:v>28.443928241729726</c:v>
                </c:pt>
                <c:pt idx="8053">
                  <c:v>22.845726569493589</c:v>
                </c:pt>
                <c:pt idx="8054">
                  <c:v>23.220354636510187</c:v>
                </c:pt>
                <c:pt idx="8055">
                  <c:v>18.229612350463853</c:v>
                </c:pt>
                <c:pt idx="8056">
                  <c:v>19.13485495249434</c:v>
                </c:pt>
                <c:pt idx="8057">
                  <c:v>31.744342803955064</c:v>
                </c:pt>
                <c:pt idx="8058">
                  <c:v>31.046692848205559</c:v>
                </c:pt>
                <c:pt idx="8059">
                  <c:v>29.616201082865423</c:v>
                </c:pt>
                <c:pt idx="8060">
                  <c:v>22.987529436747234</c:v>
                </c:pt>
                <c:pt idx="8061">
                  <c:v>16.673598130544008</c:v>
                </c:pt>
                <c:pt idx="8062">
                  <c:v>-1.8322386741638188</c:v>
                </c:pt>
                <c:pt idx="8063">
                  <c:v>-0.27993949254354789</c:v>
                </c:pt>
                <c:pt idx="8064">
                  <c:v>-3.6269588470458984</c:v>
                </c:pt>
                <c:pt idx="8065">
                  <c:v>-1.6236235300700059</c:v>
                </c:pt>
                <c:pt idx="8066">
                  <c:v>-0.10209298133850102</c:v>
                </c:pt>
                <c:pt idx="8067">
                  <c:v>-9.4709634780883831E-2</c:v>
                </c:pt>
                <c:pt idx="8068">
                  <c:v>-0.12102206548055966</c:v>
                </c:pt>
                <c:pt idx="8069">
                  <c:v>-0.11563698450723341</c:v>
                </c:pt>
                <c:pt idx="8070">
                  <c:v>-0.14735809961956647</c:v>
                </c:pt>
                <c:pt idx="8071">
                  <c:v>-0.1292151610056749</c:v>
                </c:pt>
                <c:pt idx="8072">
                  <c:v>-0.15607603391012509</c:v>
                </c:pt>
                <c:pt idx="8073">
                  <c:v>-0.15232340494790725</c:v>
                </c:pt>
                <c:pt idx="8074">
                  <c:v>-0.12105305989584281</c:v>
                </c:pt>
                <c:pt idx="8075">
                  <c:v>-0.10458739598590228</c:v>
                </c:pt>
                <c:pt idx="8076">
                  <c:v>-0.13039271036782912</c:v>
                </c:pt>
                <c:pt idx="8077">
                  <c:v>-0.11941663424173048</c:v>
                </c:pt>
                <c:pt idx="8078">
                  <c:v>-0.11680221557617192</c:v>
                </c:pt>
                <c:pt idx="8079">
                  <c:v>-0.14070614178976376</c:v>
                </c:pt>
                <c:pt idx="8080">
                  <c:v>-0.14564935366311721</c:v>
                </c:pt>
                <c:pt idx="8081">
                  <c:v>-0.14877820014953619</c:v>
                </c:pt>
                <c:pt idx="8082">
                  <c:v>-0.17339269320171977</c:v>
                </c:pt>
                <c:pt idx="8083">
                  <c:v>-0.23776904741922081</c:v>
                </c:pt>
                <c:pt idx="8084">
                  <c:v>-8.4533929824829171E-2</c:v>
                </c:pt>
                <c:pt idx="8085">
                  <c:v>-0.15362930297851563</c:v>
                </c:pt>
                <c:pt idx="8086">
                  <c:v>-0.17744390169778523</c:v>
                </c:pt>
                <c:pt idx="8087">
                  <c:v>-0.14033238093057321</c:v>
                </c:pt>
                <c:pt idx="8088">
                  <c:v>-0.17656485239666614</c:v>
                </c:pt>
                <c:pt idx="8089">
                  <c:v>-0.22369082768759085</c:v>
                </c:pt>
                <c:pt idx="8090">
                  <c:v>-0.16063714027404785</c:v>
                </c:pt>
                <c:pt idx="8091">
                  <c:v>-0.36077857017517101</c:v>
                </c:pt>
                <c:pt idx="8092">
                  <c:v>0.14856044451397574</c:v>
                </c:pt>
                <c:pt idx="8093">
                  <c:v>0.40291500091552734</c:v>
                </c:pt>
                <c:pt idx="8094">
                  <c:v>1.117439826329587</c:v>
                </c:pt>
                <c:pt idx="8095">
                  <c:v>-0.39235814412433012</c:v>
                </c:pt>
                <c:pt idx="8096">
                  <c:v>11.877668380737305</c:v>
                </c:pt>
                <c:pt idx="8097">
                  <c:v>18.488584677378338</c:v>
                </c:pt>
                <c:pt idx="8098">
                  <c:v>4.5391165415446153</c:v>
                </c:pt>
                <c:pt idx="8099">
                  <c:v>3.8307468096415387</c:v>
                </c:pt>
                <c:pt idx="8100">
                  <c:v>8.510128498077389</c:v>
                </c:pt>
                <c:pt idx="8101">
                  <c:v>11.198096911112485</c:v>
                </c:pt>
                <c:pt idx="8102">
                  <c:v>6.1783568064371908</c:v>
                </c:pt>
                <c:pt idx="8103">
                  <c:v>-0.21526098251342785</c:v>
                </c:pt>
                <c:pt idx="8104">
                  <c:v>-0.30306752522784591</c:v>
                </c:pt>
                <c:pt idx="8105">
                  <c:v>-0.37462870279949839</c:v>
                </c:pt>
                <c:pt idx="8106">
                  <c:v>-0.12673568725585938</c:v>
                </c:pt>
                <c:pt idx="8107">
                  <c:v>-0.189857800801633</c:v>
                </c:pt>
                <c:pt idx="8108">
                  <c:v>-0.14175176620483393</c:v>
                </c:pt>
                <c:pt idx="8109">
                  <c:v>-0.54313389460247663</c:v>
                </c:pt>
                <c:pt idx="8110">
                  <c:v>-0.11578830083209365</c:v>
                </c:pt>
                <c:pt idx="8111">
                  <c:v>0.21175257364905065</c:v>
                </c:pt>
                <c:pt idx="8112">
                  <c:v>7.2717084884643599</c:v>
                </c:pt>
                <c:pt idx="8113">
                  <c:v>6.5935916900634783</c:v>
                </c:pt>
                <c:pt idx="8114">
                  <c:v>-0.29292996724444759</c:v>
                </c:pt>
                <c:pt idx="8115">
                  <c:v>-0.39778852462768577</c:v>
                </c:pt>
                <c:pt idx="8116">
                  <c:v>-0.31712722778320335</c:v>
                </c:pt>
                <c:pt idx="8117">
                  <c:v>-0.23632097244262695</c:v>
                </c:pt>
                <c:pt idx="8118">
                  <c:v>-0.26233752568560931</c:v>
                </c:pt>
                <c:pt idx="8119">
                  <c:v>-0.26673237482708601</c:v>
                </c:pt>
                <c:pt idx="8120">
                  <c:v>-0.17210006713867188</c:v>
                </c:pt>
                <c:pt idx="8121">
                  <c:v>3.8794782956441036</c:v>
                </c:pt>
                <c:pt idx="8122">
                  <c:v>7.4438815116882315</c:v>
                </c:pt>
                <c:pt idx="8123">
                  <c:v>4.8509977658589474</c:v>
                </c:pt>
                <c:pt idx="8124">
                  <c:v>4.4878743489583695</c:v>
                </c:pt>
                <c:pt idx="8125">
                  <c:v>-30.924352327982604</c:v>
                </c:pt>
                <c:pt idx="8126">
                  <c:v>-22.13225428263349</c:v>
                </c:pt>
                <c:pt idx="8127">
                  <c:v>3.8568264643351409</c:v>
                </c:pt>
                <c:pt idx="8128">
                  <c:v>5.8004461924234683</c:v>
                </c:pt>
                <c:pt idx="8129">
                  <c:v>6.0367927551269531</c:v>
                </c:pt>
                <c:pt idx="8130">
                  <c:v>6.176790237426756</c:v>
                </c:pt>
                <c:pt idx="8131">
                  <c:v>6.2429491678873319</c:v>
                </c:pt>
                <c:pt idx="8132">
                  <c:v>6.6559699376423955</c:v>
                </c:pt>
                <c:pt idx="8133">
                  <c:v>6.0731739997863787</c:v>
                </c:pt>
                <c:pt idx="8134">
                  <c:v>6.1728930473327637</c:v>
                </c:pt>
                <c:pt idx="8135">
                  <c:v>6.5243875185648204</c:v>
                </c:pt>
                <c:pt idx="8136">
                  <c:v>6.3713547388712763</c:v>
                </c:pt>
                <c:pt idx="8137">
                  <c:v>6.5396645863850722</c:v>
                </c:pt>
                <c:pt idx="8138">
                  <c:v>5.5853428840637243</c:v>
                </c:pt>
                <c:pt idx="8139">
                  <c:v>7.3628964424133301</c:v>
                </c:pt>
                <c:pt idx="8140">
                  <c:v>8.2749611536661369</c:v>
                </c:pt>
                <c:pt idx="8141">
                  <c:v>9.3337752024332872</c:v>
                </c:pt>
                <c:pt idx="8142">
                  <c:v>9.5131149291992205</c:v>
                </c:pt>
                <c:pt idx="8143">
                  <c:v>9.9861574172973668</c:v>
                </c:pt>
                <c:pt idx="8144">
                  <c:v>10.129740715026855</c:v>
                </c:pt>
                <c:pt idx="8145">
                  <c:v>9.6073748270670194</c:v>
                </c:pt>
                <c:pt idx="8146">
                  <c:v>9.6480444272359556</c:v>
                </c:pt>
                <c:pt idx="8147">
                  <c:v>10.099767525990785</c:v>
                </c:pt>
                <c:pt idx="8148">
                  <c:v>10.447936375935853</c:v>
                </c:pt>
                <c:pt idx="8149">
                  <c:v>10.78676239649451</c:v>
                </c:pt>
                <c:pt idx="8150">
                  <c:v>10.422386010487859</c:v>
                </c:pt>
                <c:pt idx="8151">
                  <c:v>10.732342402140318</c:v>
                </c:pt>
                <c:pt idx="8152">
                  <c:v>10.420932451883974</c:v>
                </c:pt>
                <c:pt idx="8153">
                  <c:v>10.299378077189147</c:v>
                </c:pt>
                <c:pt idx="8154">
                  <c:v>11.988539218902595</c:v>
                </c:pt>
                <c:pt idx="8155">
                  <c:v>8.959391434987424</c:v>
                </c:pt>
                <c:pt idx="8156">
                  <c:v>-91.619239807128878</c:v>
                </c:pt>
                <c:pt idx="8157">
                  <c:v>-167.43199682235723</c:v>
                </c:pt>
                <c:pt idx="8158">
                  <c:v>-7.6182430585225802</c:v>
                </c:pt>
                <c:pt idx="8159">
                  <c:v>5.8601706822712458</c:v>
                </c:pt>
                <c:pt idx="8160">
                  <c:v>9.9777142206827456</c:v>
                </c:pt>
                <c:pt idx="8161">
                  <c:v>14.707065264383914</c:v>
                </c:pt>
                <c:pt idx="8162">
                  <c:v>17.353138605753657</c:v>
                </c:pt>
                <c:pt idx="8163">
                  <c:v>23.723274866739864</c:v>
                </c:pt>
                <c:pt idx="8164">
                  <c:v>33.876640319824205</c:v>
                </c:pt>
                <c:pt idx="8165">
                  <c:v>36.820500055948855</c:v>
                </c:pt>
                <c:pt idx="8166">
                  <c:v>34.835680643717389</c:v>
                </c:pt>
                <c:pt idx="8167">
                  <c:v>29.456099510192864</c:v>
                </c:pt>
                <c:pt idx="8168">
                  <c:v>29.768710772196407</c:v>
                </c:pt>
                <c:pt idx="8169">
                  <c:v>34.664881706237779</c:v>
                </c:pt>
                <c:pt idx="8170">
                  <c:v>19.438131014506091</c:v>
                </c:pt>
                <c:pt idx="8171">
                  <c:v>2.7259009679158912</c:v>
                </c:pt>
                <c:pt idx="8172">
                  <c:v>2.3641684850057336</c:v>
                </c:pt>
                <c:pt idx="8173">
                  <c:v>1.2943617502847924</c:v>
                </c:pt>
                <c:pt idx="8174">
                  <c:v>0.68835194905602748</c:v>
                </c:pt>
                <c:pt idx="8175">
                  <c:v>0.30939674377441428</c:v>
                </c:pt>
                <c:pt idx="8176">
                  <c:v>0.25550524393713653</c:v>
                </c:pt>
                <c:pt idx="8177">
                  <c:v>0.24228541056311323</c:v>
                </c:pt>
                <c:pt idx="8178">
                  <c:v>0.18633937835693368</c:v>
                </c:pt>
                <c:pt idx="8179">
                  <c:v>1.6580626169841253</c:v>
                </c:pt>
                <c:pt idx="8180">
                  <c:v>3.4090725580850858</c:v>
                </c:pt>
                <c:pt idx="8181">
                  <c:v>4.2252197265625</c:v>
                </c:pt>
                <c:pt idx="8182">
                  <c:v>5.0709781646728533</c:v>
                </c:pt>
                <c:pt idx="8183">
                  <c:v>6.5368884404500704</c:v>
                </c:pt>
                <c:pt idx="8184">
                  <c:v>8.3794275919597165</c:v>
                </c:pt>
                <c:pt idx="8185">
                  <c:v>6.8249359130859339</c:v>
                </c:pt>
                <c:pt idx="8186">
                  <c:v>2.8615156809488544</c:v>
                </c:pt>
                <c:pt idx="8187">
                  <c:v>2.6734825770060988</c:v>
                </c:pt>
                <c:pt idx="8188">
                  <c:v>2.0293426513671875</c:v>
                </c:pt>
                <c:pt idx="8189">
                  <c:v>-9.7318585713704735</c:v>
                </c:pt>
                <c:pt idx="8190">
                  <c:v>-21.112847646077391</c:v>
                </c:pt>
                <c:pt idx="8191">
                  <c:v>-5.4387734731038826</c:v>
                </c:pt>
                <c:pt idx="8192">
                  <c:v>1.1635583241780985</c:v>
                </c:pt>
                <c:pt idx="8193">
                  <c:v>0.88986873626708984</c:v>
                </c:pt>
                <c:pt idx="8194">
                  <c:v>1.279645284016965</c:v>
                </c:pt>
                <c:pt idx="8195">
                  <c:v>1.6466073989868169</c:v>
                </c:pt>
                <c:pt idx="8196">
                  <c:v>1.7273912429809561</c:v>
                </c:pt>
                <c:pt idx="8197">
                  <c:v>1.4300975799560551</c:v>
                </c:pt>
                <c:pt idx="8198">
                  <c:v>1.4789438247680669</c:v>
                </c:pt>
                <c:pt idx="8199">
                  <c:v>1.3223295211791992</c:v>
                </c:pt>
                <c:pt idx="8200">
                  <c:v>1.2112731933593746</c:v>
                </c:pt>
                <c:pt idx="8201">
                  <c:v>0.97501182556152366</c:v>
                </c:pt>
                <c:pt idx="8202">
                  <c:v>0.84637610117601958</c:v>
                </c:pt>
                <c:pt idx="8203">
                  <c:v>0.95397218068444545</c:v>
                </c:pt>
                <c:pt idx="8204">
                  <c:v>0.89664109547936754</c:v>
                </c:pt>
                <c:pt idx="8205">
                  <c:v>1.1004155476887267</c:v>
                </c:pt>
                <c:pt idx="8206">
                  <c:v>1.0224355061849337</c:v>
                </c:pt>
                <c:pt idx="8207">
                  <c:v>1.2096446355183155</c:v>
                </c:pt>
                <c:pt idx="8208">
                  <c:v>1.6884562174478788</c:v>
                </c:pt>
                <c:pt idx="8209">
                  <c:v>1.5257740020751944</c:v>
                </c:pt>
                <c:pt idx="8210">
                  <c:v>1.9304647445678711</c:v>
                </c:pt>
                <c:pt idx="8211">
                  <c:v>1.7144120534260314</c:v>
                </c:pt>
                <c:pt idx="8212">
                  <c:v>1.2879219055175775</c:v>
                </c:pt>
                <c:pt idx="8213">
                  <c:v>1.0649757385253906</c:v>
                </c:pt>
                <c:pt idx="8214">
                  <c:v>0.7268845240274685</c:v>
                </c:pt>
                <c:pt idx="8215">
                  <c:v>0.64288584391272263</c:v>
                </c:pt>
                <c:pt idx="8216">
                  <c:v>0.21181551615393346</c:v>
                </c:pt>
                <c:pt idx="8217">
                  <c:v>0.46947129567467993</c:v>
                </c:pt>
                <c:pt idx="8218">
                  <c:v>1.0038083394368869</c:v>
                </c:pt>
                <c:pt idx="8219">
                  <c:v>2.338045120239256</c:v>
                </c:pt>
                <c:pt idx="8220">
                  <c:v>30.898728688557973</c:v>
                </c:pt>
                <c:pt idx="8221">
                  <c:v>86.708796819051088</c:v>
                </c:pt>
                <c:pt idx="8222">
                  <c:v>74.645579338073702</c:v>
                </c:pt>
                <c:pt idx="8223">
                  <c:v>38.798680305480971</c:v>
                </c:pt>
                <c:pt idx="8224">
                  <c:v>16.14481449127198</c:v>
                </c:pt>
                <c:pt idx="8225">
                  <c:v>4.9038658142089844</c:v>
                </c:pt>
                <c:pt idx="8226">
                  <c:v>1.5681578318278762</c:v>
                </c:pt>
                <c:pt idx="8227">
                  <c:v>0.95788288116455078</c:v>
                </c:pt>
                <c:pt idx="8228">
                  <c:v>0.41857179005944567</c:v>
                </c:pt>
                <c:pt idx="8229">
                  <c:v>0.75750923156738303</c:v>
                </c:pt>
                <c:pt idx="8230">
                  <c:v>0.85447692871093728</c:v>
                </c:pt>
                <c:pt idx="8231">
                  <c:v>1.7058175404866915</c:v>
                </c:pt>
                <c:pt idx="8232">
                  <c:v>2.256338119506835</c:v>
                </c:pt>
                <c:pt idx="8233">
                  <c:v>3.2046944300334417</c:v>
                </c:pt>
                <c:pt idx="8234">
                  <c:v>4.7870060602823505</c:v>
                </c:pt>
                <c:pt idx="8235">
                  <c:v>6.8338855107625696</c:v>
                </c:pt>
                <c:pt idx="8236">
                  <c:v>5.68978373209643</c:v>
                </c:pt>
                <c:pt idx="8237">
                  <c:v>5.0650386810302725</c:v>
                </c:pt>
                <c:pt idx="8238">
                  <c:v>3.3636862436929977</c:v>
                </c:pt>
                <c:pt idx="8239">
                  <c:v>2.2841253280639657</c:v>
                </c:pt>
                <c:pt idx="8240">
                  <c:v>2.1251312891641883</c:v>
                </c:pt>
                <c:pt idx="8241">
                  <c:v>2.1318874359130842</c:v>
                </c:pt>
                <c:pt idx="8242">
                  <c:v>2.5162092844644794</c:v>
                </c:pt>
                <c:pt idx="8243">
                  <c:v>2.6499617894489802</c:v>
                </c:pt>
                <c:pt idx="8244">
                  <c:v>3.2807133992513409</c:v>
                </c:pt>
                <c:pt idx="8245">
                  <c:v>3.9471457799276095</c:v>
                </c:pt>
                <c:pt idx="8246">
                  <c:v>4.4182043075561515</c:v>
                </c:pt>
                <c:pt idx="8247">
                  <c:v>4.8624337514241915</c:v>
                </c:pt>
                <c:pt idx="8248">
                  <c:v>5.1586647033691424</c:v>
                </c:pt>
                <c:pt idx="8249">
                  <c:v>5.5156084696451444</c:v>
                </c:pt>
                <c:pt idx="8250">
                  <c:v>5.6218786239624015</c:v>
                </c:pt>
                <c:pt idx="8251">
                  <c:v>5.9836069742839317</c:v>
                </c:pt>
                <c:pt idx="8252">
                  <c:v>8.6132287979125906</c:v>
                </c:pt>
                <c:pt idx="8253">
                  <c:v>15.725917180379268</c:v>
                </c:pt>
                <c:pt idx="8254">
                  <c:v>21.268924077351919</c:v>
                </c:pt>
                <c:pt idx="8255">
                  <c:v>20.386365890502987</c:v>
                </c:pt>
                <c:pt idx="8256">
                  <c:v>11.19515848159784</c:v>
                </c:pt>
                <c:pt idx="8257">
                  <c:v>5.7249620755513888</c:v>
                </c:pt>
                <c:pt idx="8258">
                  <c:v>4.3269775708516249</c:v>
                </c:pt>
                <c:pt idx="8259">
                  <c:v>3.7911645571390991</c:v>
                </c:pt>
                <c:pt idx="8260">
                  <c:v>2.4758866628010878</c:v>
                </c:pt>
                <c:pt idx="8261">
                  <c:v>-0.78074630101519915</c:v>
                </c:pt>
                <c:pt idx="8262">
                  <c:v>-3.1531283060709834</c:v>
                </c:pt>
                <c:pt idx="8263">
                  <c:v>-2.895181973775208</c:v>
                </c:pt>
                <c:pt idx="8264">
                  <c:v>-3.4517512321472172</c:v>
                </c:pt>
                <c:pt idx="8265">
                  <c:v>-3.1514733632405401</c:v>
                </c:pt>
                <c:pt idx="8266">
                  <c:v>-2.8578187624613642</c:v>
                </c:pt>
                <c:pt idx="8267">
                  <c:v>-2.9081301689147958</c:v>
                </c:pt>
                <c:pt idx="8268">
                  <c:v>-2.9633763631185275</c:v>
                </c:pt>
                <c:pt idx="8269">
                  <c:v>-2.8794983228047482</c:v>
                </c:pt>
                <c:pt idx="8270">
                  <c:v>-2.9547702471414836</c:v>
                </c:pt>
                <c:pt idx="8271">
                  <c:v>-2.9814143180847172</c:v>
                </c:pt>
                <c:pt idx="8272">
                  <c:v>-2.9448994000752577</c:v>
                </c:pt>
                <c:pt idx="8273">
                  <c:v>-2.8651825586954391</c:v>
                </c:pt>
                <c:pt idx="8274">
                  <c:v>-2.8100574811299439</c:v>
                </c:pt>
                <c:pt idx="8275">
                  <c:v>-2.3098184267679467</c:v>
                </c:pt>
                <c:pt idx="8276">
                  <c:v>-2.6969331105549941</c:v>
                </c:pt>
                <c:pt idx="8277">
                  <c:v>-2.1010607083638888</c:v>
                </c:pt>
                <c:pt idx="8278">
                  <c:v>-3.0383849143981934</c:v>
                </c:pt>
                <c:pt idx="8279">
                  <c:v>-5.2464766502380371</c:v>
                </c:pt>
                <c:pt idx="8280">
                  <c:v>-8.2039416631062636</c:v>
                </c:pt>
                <c:pt idx="8281">
                  <c:v>-3.4454377492268691</c:v>
                </c:pt>
                <c:pt idx="8282">
                  <c:v>-2.6575252215067744</c:v>
                </c:pt>
                <c:pt idx="8283">
                  <c:v>-2.280665397644043</c:v>
                </c:pt>
                <c:pt idx="8284">
                  <c:v>-2.3255635897318143</c:v>
                </c:pt>
                <c:pt idx="8285">
                  <c:v>-2.1860990524291992</c:v>
                </c:pt>
                <c:pt idx="8286">
                  <c:v>-2.0777762730916152</c:v>
                </c:pt>
                <c:pt idx="8287">
                  <c:v>-2.0290417671203622</c:v>
                </c:pt>
                <c:pt idx="8288">
                  <c:v>-2.3621837298075552</c:v>
                </c:pt>
                <c:pt idx="8289">
                  <c:v>-2.5450959205627437</c:v>
                </c:pt>
                <c:pt idx="8290">
                  <c:v>-2.7021301587422513</c:v>
                </c:pt>
                <c:pt idx="8291">
                  <c:v>-0.83358224232995326</c:v>
                </c:pt>
                <c:pt idx="8292">
                  <c:v>12.589454332987492</c:v>
                </c:pt>
                <c:pt idx="8293">
                  <c:v>18.387011528015137</c:v>
                </c:pt>
                <c:pt idx="8294">
                  <c:v>22.071506659189879</c:v>
                </c:pt>
                <c:pt idx="8295">
                  <c:v>26.616279760996534</c:v>
                </c:pt>
                <c:pt idx="8296">
                  <c:v>28.454250653584786</c:v>
                </c:pt>
                <c:pt idx="8297">
                  <c:v>23.671840508778871</c:v>
                </c:pt>
                <c:pt idx="8298">
                  <c:v>19.788315296173085</c:v>
                </c:pt>
                <c:pt idx="8299">
                  <c:v>19.376746336619071</c:v>
                </c:pt>
                <c:pt idx="8300">
                  <c:v>18.93939797083538</c:v>
                </c:pt>
                <c:pt idx="8301">
                  <c:v>20.154225985209173</c:v>
                </c:pt>
                <c:pt idx="8302">
                  <c:v>20.595232645670585</c:v>
                </c:pt>
                <c:pt idx="8303">
                  <c:v>20.030819574991874</c:v>
                </c:pt>
                <c:pt idx="8304">
                  <c:v>20.115954081217481</c:v>
                </c:pt>
                <c:pt idx="8305">
                  <c:v>18.891228675842285</c:v>
                </c:pt>
                <c:pt idx="8306">
                  <c:v>18.145221233367906</c:v>
                </c:pt>
                <c:pt idx="8307">
                  <c:v>18.238836129506417</c:v>
                </c:pt>
                <c:pt idx="8308">
                  <c:v>26.118407090504942</c:v>
                </c:pt>
                <c:pt idx="8309">
                  <c:v>28.051594893137629</c:v>
                </c:pt>
                <c:pt idx="8310">
                  <c:v>33.160585880279555</c:v>
                </c:pt>
                <c:pt idx="8311">
                  <c:v>31.207063674926751</c:v>
                </c:pt>
                <c:pt idx="8312">
                  <c:v>-36.484087785084995</c:v>
                </c:pt>
                <c:pt idx="8313">
                  <c:v>-62.952872753143239</c:v>
                </c:pt>
                <c:pt idx="8314">
                  <c:v>-42.917037010192857</c:v>
                </c:pt>
                <c:pt idx="8315">
                  <c:v>-30.823063850402832</c:v>
                </c:pt>
                <c:pt idx="8316">
                  <c:v>-23.693944931030273</c:v>
                </c:pt>
                <c:pt idx="8317">
                  <c:v>-17.082330067952384</c:v>
                </c:pt>
                <c:pt idx="8318">
                  <c:v>-11.859391530354856</c:v>
                </c:pt>
                <c:pt idx="8319">
                  <c:v>-7.0928281148273982</c:v>
                </c:pt>
                <c:pt idx="8320">
                  <c:v>-2.2555036544799805</c:v>
                </c:pt>
                <c:pt idx="8321">
                  <c:v>1.7283687591552734</c:v>
                </c:pt>
                <c:pt idx="8322">
                  <c:v>0.30527528127026943</c:v>
                </c:pt>
                <c:pt idx="8323">
                  <c:v>-0.71513938903808594</c:v>
                </c:pt>
                <c:pt idx="8324">
                  <c:v>-1.6551090876262151</c:v>
                </c:pt>
                <c:pt idx="8325">
                  <c:v>-1.7434078852335233</c:v>
                </c:pt>
                <c:pt idx="8326">
                  <c:v>-1.6012325286865243</c:v>
                </c:pt>
                <c:pt idx="8327">
                  <c:v>-1.7342341740926486</c:v>
                </c:pt>
                <c:pt idx="8328">
                  <c:v>-1.8294525146484379</c:v>
                </c:pt>
                <c:pt idx="8329">
                  <c:v>-2.1619408925374746</c:v>
                </c:pt>
                <c:pt idx="8330">
                  <c:v>-2.6559000015258789</c:v>
                </c:pt>
                <c:pt idx="8331">
                  <c:v>-2.6917775472004459</c:v>
                </c:pt>
                <c:pt idx="8332">
                  <c:v>-2.7821375528971002</c:v>
                </c:pt>
                <c:pt idx="8333">
                  <c:v>-2.7367191314697257</c:v>
                </c:pt>
                <c:pt idx="8334">
                  <c:v>-2.5903774897257108</c:v>
                </c:pt>
                <c:pt idx="8335">
                  <c:v>-2.5285088221231717</c:v>
                </c:pt>
                <c:pt idx="8336">
                  <c:v>-2.6883681615192931</c:v>
                </c:pt>
                <c:pt idx="8337">
                  <c:v>-0.18648687998449992</c:v>
                </c:pt>
                <c:pt idx="8338">
                  <c:v>1.9316263198852539</c:v>
                </c:pt>
                <c:pt idx="8339">
                  <c:v>1.5748176574707031</c:v>
                </c:pt>
                <c:pt idx="8340">
                  <c:v>8.5379870732625687</c:v>
                </c:pt>
                <c:pt idx="8341">
                  <c:v>-0.30266698201501196</c:v>
                </c:pt>
                <c:pt idx="8342">
                  <c:v>-1.8065236409504446</c:v>
                </c:pt>
                <c:pt idx="8343">
                  <c:v>-1.4617910385131831</c:v>
                </c:pt>
                <c:pt idx="8344">
                  <c:v>-0.95708910624182431</c:v>
                </c:pt>
                <c:pt idx="8345">
                  <c:v>-0.28520393371582031</c:v>
                </c:pt>
                <c:pt idx="8346">
                  <c:v>-0.13926951090491002</c:v>
                </c:pt>
                <c:pt idx="8347">
                  <c:v>-0.11910724639892578</c:v>
                </c:pt>
                <c:pt idx="8348">
                  <c:v>3.489240010571848E-2</c:v>
                </c:pt>
                <c:pt idx="8349">
                  <c:v>9.0190887451171847E-2</c:v>
                </c:pt>
                <c:pt idx="8350">
                  <c:v>6.7851702372308864E-2</c:v>
                </c:pt>
                <c:pt idx="8351">
                  <c:v>8.7833722432378608E-2</c:v>
                </c:pt>
                <c:pt idx="8352">
                  <c:v>-0.10472551981615655</c:v>
                </c:pt>
                <c:pt idx="8353">
                  <c:v>-9.9925994873046962E-3</c:v>
                </c:pt>
                <c:pt idx="8354">
                  <c:v>-0.62531375885009766</c:v>
                </c:pt>
                <c:pt idx="8355">
                  <c:v>-1.1164112091064453</c:v>
                </c:pt>
                <c:pt idx="8356">
                  <c:v>-0.90227158864342982</c:v>
                </c:pt>
                <c:pt idx="8357">
                  <c:v>-0.44251950581872285</c:v>
                </c:pt>
                <c:pt idx="8358">
                  <c:v>-0.42351849873853098</c:v>
                </c:pt>
                <c:pt idx="8359">
                  <c:v>-0.4589096705119573</c:v>
                </c:pt>
                <c:pt idx="8360">
                  <c:v>-0.25598112742102325</c:v>
                </c:pt>
                <c:pt idx="8361">
                  <c:v>-0.30456542968750011</c:v>
                </c:pt>
                <c:pt idx="8362">
                  <c:v>-0.52893129984533949</c:v>
                </c:pt>
                <c:pt idx="8363">
                  <c:v>-0.44818655649828543</c:v>
                </c:pt>
                <c:pt idx="8364">
                  <c:v>-0.22351455688476568</c:v>
                </c:pt>
                <c:pt idx="8365">
                  <c:v>-0.31282965342199986</c:v>
                </c:pt>
                <c:pt idx="8366">
                  <c:v>-0.8611745834350587</c:v>
                </c:pt>
                <c:pt idx="8367">
                  <c:v>-1.2599175771077853</c:v>
                </c:pt>
                <c:pt idx="8368">
                  <c:v>-0.3994903564453125</c:v>
                </c:pt>
                <c:pt idx="8369">
                  <c:v>-1.9516255060831327</c:v>
                </c:pt>
                <c:pt idx="8370">
                  <c:v>0.20049889882398025</c:v>
                </c:pt>
                <c:pt idx="8371">
                  <c:v>5.7875808080036677</c:v>
                </c:pt>
                <c:pt idx="8372">
                  <c:v>21.711553573608391</c:v>
                </c:pt>
                <c:pt idx="8373">
                  <c:v>23.90897337595618</c:v>
                </c:pt>
                <c:pt idx="8374">
                  <c:v>17.546168327331543</c:v>
                </c:pt>
                <c:pt idx="8375">
                  <c:v>15.251915613810297</c:v>
                </c:pt>
                <c:pt idx="8376">
                  <c:v>18.152794837951653</c:v>
                </c:pt>
                <c:pt idx="8377">
                  <c:v>18.88487879435219</c:v>
                </c:pt>
                <c:pt idx="8378">
                  <c:v>15.151980400085449</c:v>
                </c:pt>
                <c:pt idx="8379">
                  <c:v>12.938334782918329</c:v>
                </c:pt>
                <c:pt idx="8380">
                  <c:v>12.780544598897341</c:v>
                </c:pt>
                <c:pt idx="8381">
                  <c:v>13.413662592570066</c:v>
                </c:pt>
                <c:pt idx="8382">
                  <c:v>11.604972521463992</c:v>
                </c:pt>
                <c:pt idx="8383">
                  <c:v>12.666996002197269</c:v>
                </c:pt>
                <c:pt idx="8384">
                  <c:v>13.502261479695672</c:v>
                </c:pt>
                <c:pt idx="8385">
                  <c:v>13.643877029418945</c:v>
                </c:pt>
                <c:pt idx="8386">
                  <c:v>19.055435816446902</c:v>
                </c:pt>
                <c:pt idx="8387">
                  <c:v>19.39562638600659</c:v>
                </c:pt>
                <c:pt idx="8388">
                  <c:v>18.02270762125648</c:v>
                </c:pt>
                <c:pt idx="8389">
                  <c:v>17.338933308919309</c:v>
                </c:pt>
                <c:pt idx="8390">
                  <c:v>19.332684516906731</c:v>
                </c:pt>
                <c:pt idx="8391">
                  <c:v>22.819628397623774</c:v>
                </c:pt>
                <c:pt idx="8392">
                  <c:v>21.350859959920285</c:v>
                </c:pt>
                <c:pt idx="8393">
                  <c:v>18.458145777384516</c:v>
                </c:pt>
                <c:pt idx="8394">
                  <c:v>22.842427253723123</c:v>
                </c:pt>
                <c:pt idx="8395">
                  <c:v>22.292818387349485</c:v>
                </c:pt>
                <c:pt idx="8396">
                  <c:v>22.139982541402226</c:v>
                </c:pt>
                <c:pt idx="8397">
                  <c:v>22.804307619730707</c:v>
                </c:pt>
                <c:pt idx="8398">
                  <c:v>18.299022992452024</c:v>
                </c:pt>
                <c:pt idx="8399">
                  <c:v>16.015597979227657</c:v>
                </c:pt>
                <c:pt idx="8400">
                  <c:v>21.410355250040659</c:v>
                </c:pt>
                <c:pt idx="8401">
                  <c:v>12.68322531382239</c:v>
                </c:pt>
                <c:pt idx="8402">
                  <c:v>-21.090746561686153</c:v>
                </c:pt>
                <c:pt idx="8403">
                  <c:v>-6.2964661916096292</c:v>
                </c:pt>
                <c:pt idx="8404">
                  <c:v>6.9661451975504178</c:v>
                </c:pt>
                <c:pt idx="8405">
                  <c:v>20.59283097585034</c:v>
                </c:pt>
                <c:pt idx="8406">
                  <c:v>34.372916539510015</c:v>
                </c:pt>
                <c:pt idx="8407">
                  <c:v>22.724555651346918</c:v>
                </c:pt>
                <c:pt idx="8408">
                  <c:v>3.9551944732666007</c:v>
                </c:pt>
                <c:pt idx="8409">
                  <c:v>30.11582406361903</c:v>
                </c:pt>
                <c:pt idx="8410">
                  <c:v>31.177861531575566</c:v>
                </c:pt>
                <c:pt idx="8411">
                  <c:v>26.00685914357507</c:v>
                </c:pt>
                <c:pt idx="8412">
                  <c:v>38.218575477600098</c:v>
                </c:pt>
                <c:pt idx="8413">
                  <c:v>32.118883768717389</c:v>
                </c:pt>
                <c:pt idx="8414">
                  <c:v>32.702365557352778</c:v>
                </c:pt>
                <c:pt idx="8415">
                  <c:v>33.228713035583517</c:v>
                </c:pt>
                <c:pt idx="8416">
                  <c:v>41.453166961669908</c:v>
                </c:pt>
                <c:pt idx="8417">
                  <c:v>58.315225601196268</c:v>
                </c:pt>
                <c:pt idx="8418">
                  <c:v>51.207635879516594</c:v>
                </c:pt>
                <c:pt idx="8419">
                  <c:v>43.084083557128892</c:v>
                </c:pt>
                <c:pt idx="8420">
                  <c:v>36.485365549723255</c:v>
                </c:pt>
                <c:pt idx="8421">
                  <c:v>16.455876668294195</c:v>
                </c:pt>
                <c:pt idx="8422">
                  <c:v>18.007695515950566</c:v>
                </c:pt>
                <c:pt idx="8423">
                  <c:v>25.524256388346316</c:v>
                </c:pt>
                <c:pt idx="8424">
                  <c:v>30.784337997436523</c:v>
                </c:pt>
                <c:pt idx="8425">
                  <c:v>36.758500099182129</c:v>
                </c:pt>
                <c:pt idx="8426">
                  <c:v>46.077965418497655</c:v>
                </c:pt>
                <c:pt idx="8427">
                  <c:v>39.930348078409807</c:v>
                </c:pt>
                <c:pt idx="8428">
                  <c:v>39.948564529418945</c:v>
                </c:pt>
                <c:pt idx="8429">
                  <c:v>42.390218098958385</c:v>
                </c:pt>
                <c:pt idx="8430">
                  <c:v>33.358181635538685</c:v>
                </c:pt>
                <c:pt idx="8431">
                  <c:v>45.305345217386851</c:v>
                </c:pt>
                <c:pt idx="8432">
                  <c:v>65.355656623840332</c:v>
                </c:pt>
                <c:pt idx="8433">
                  <c:v>43.991376876831062</c:v>
                </c:pt>
                <c:pt idx="8434">
                  <c:v>30.952949523925767</c:v>
                </c:pt>
                <c:pt idx="8435">
                  <c:v>25.667897224426277</c:v>
                </c:pt>
                <c:pt idx="8436">
                  <c:v>19.772324562072747</c:v>
                </c:pt>
                <c:pt idx="8437">
                  <c:v>13.682377815246582</c:v>
                </c:pt>
                <c:pt idx="8438">
                  <c:v>10.265248616536496</c:v>
                </c:pt>
                <c:pt idx="8439">
                  <c:v>8.8580239613851255</c:v>
                </c:pt>
                <c:pt idx="8440">
                  <c:v>8.6837628682454806</c:v>
                </c:pt>
                <c:pt idx="8441">
                  <c:v>9.006793340047242</c:v>
                </c:pt>
                <c:pt idx="8442">
                  <c:v>9.7292324701944572</c:v>
                </c:pt>
                <c:pt idx="8443">
                  <c:v>11.779099782307982</c:v>
                </c:pt>
                <c:pt idx="8444">
                  <c:v>12.789110819498664</c:v>
                </c:pt>
                <c:pt idx="8445">
                  <c:v>12.1027946472168</c:v>
                </c:pt>
                <c:pt idx="8446">
                  <c:v>12.13333543141675</c:v>
                </c:pt>
                <c:pt idx="8447">
                  <c:v>13.152206738789806</c:v>
                </c:pt>
                <c:pt idx="8448">
                  <c:v>17.360871632893918</c:v>
                </c:pt>
                <c:pt idx="8449">
                  <c:v>14.074998855590819</c:v>
                </c:pt>
                <c:pt idx="8450">
                  <c:v>10.432297388712524</c:v>
                </c:pt>
                <c:pt idx="8451">
                  <c:v>9.5450032552083748</c:v>
                </c:pt>
                <c:pt idx="8452">
                  <c:v>8.9893032709757108</c:v>
                </c:pt>
                <c:pt idx="8453">
                  <c:v>8.2448056538900119</c:v>
                </c:pt>
                <c:pt idx="8454">
                  <c:v>10.044736226399667</c:v>
                </c:pt>
                <c:pt idx="8455">
                  <c:v>10.184699058532718</c:v>
                </c:pt>
                <c:pt idx="8456">
                  <c:v>10.919476509094245</c:v>
                </c:pt>
                <c:pt idx="8457">
                  <c:v>11.3961296081543</c:v>
                </c:pt>
                <c:pt idx="8458">
                  <c:v>10.948598861694332</c:v>
                </c:pt>
                <c:pt idx="8459">
                  <c:v>10.367096265156995</c:v>
                </c:pt>
                <c:pt idx="8460">
                  <c:v>10.799649556477906</c:v>
                </c:pt>
                <c:pt idx="8461">
                  <c:v>31.079515139261837</c:v>
                </c:pt>
                <c:pt idx="8462">
                  <c:v>272.22906780242914</c:v>
                </c:pt>
                <c:pt idx="8463">
                  <c:v>122.80583683649694</c:v>
                </c:pt>
                <c:pt idx="8464">
                  <c:v>40.053551991780623</c:v>
                </c:pt>
                <c:pt idx="8465">
                  <c:v>23.038051128387458</c:v>
                </c:pt>
                <c:pt idx="8466">
                  <c:v>18.320065975189209</c:v>
                </c:pt>
                <c:pt idx="8467">
                  <c:v>14.906185785929384</c:v>
                </c:pt>
                <c:pt idx="8468">
                  <c:v>14.938612143198668</c:v>
                </c:pt>
                <c:pt idx="8469">
                  <c:v>16.976966857910156</c:v>
                </c:pt>
                <c:pt idx="8470">
                  <c:v>14.11464881896973</c:v>
                </c:pt>
                <c:pt idx="8471">
                  <c:v>13.636445999145511</c:v>
                </c:pt>
                <c:pt idx="8472">
                  <c:v>13.141276518503844</c:v>
                </c:pt>
                <c:pt idx="8473">
                  <c:v>12.205889225006107</c:v>
                </c:pt>
                <c:pt idx="8474">
                  <c:v>12.205425580342592</c:v>
                </c:pt>
                <c:pt idx="8475">
                  <c:v>10.751526991526308</c:v>
                </c:pt>
                <c:pt idx="8476">
                  <c:v>12.677696228027351</c:v>
                </c:pt>
                <c:pt idx="8477">
                  <c:v>11.256002902984623</c:v>
                </c:pt>
                <c:pt idx="8478">
                  <c:v>10.47793658574421</c:v>
                </c:pt>
                <c:pt idx="8479">
                  <c:v>10.626673539479615</c:v>
                </c:pt>
                <c:pt idx="8480">
                  <c:v>10.507811864217157</c:v>
                </c:pt>
                <c:pt idx="8481">
                  <c:v>11.090731461842832</c:v>
                </c:pt>
                <c:pt idx="8482">
                  <c:v>11.181344668070491</c:v>
                </c:pt>
                <c:pt idx="8483">
                  <c:v>11.143026669820131</c:v>
                </c:pt>
                <c:pt idx="8484">
                  <c:v>10.917164961497008</c:v>
                </c:pt>
                <c:pt idx="8485">
                  <c:v>10.645274798075373</c:v>
                </c:pt>
                <c:pt idx="8486">
                  <c:v>9.2017726898193359</c:v>
                </c:pt>
                <c:pt idx="8487">
                  <c:v>9.4815163612365687</c:v>
                </c:pt>
                <c:pt idx="8488">
                  <c:v>10.550533135732056</c:v>
                </c:pt>
                <c:pt idx="8489">
                  <c:v>11.826524098714174</c:v>
                </c:pt>
                <c:pt idx="8490">
                  <c:v>12.57476870218909</c:v>
                </c:pt>
                <c:pt idx="8491">
                  <c:v>11.996605396270752</c:v>
                </c:pt>
                <c:pt idx="8492">
                  <c:v>-36.100018183390254</c:v>
                </c:pt>
                <c:pt idx="8493">
                  <c:v>-40.505306084950767</c:v>
                </c:pt>
                <c:pt idx="8494">
                  <c:v>-4.3220307032267415</c:v>
                </c:pt>
                <c:pt idx="8495">
                  <c:v>6.9331167538960585</c:v>
                </c:pt>
                <c:pt idx="8496">
                  <c:v>9.4979686737060529</c:v>
                </c:pt>
                <c:pt idx="8497">
                  <c:v>10.127483367919922</c:v>
                </c:pt>
                <c:pt idx="8498">
                  <c:v>9.5472373962402344</c:v>
                </c:pt>
                <c:pt idx="8499">
                  <c:v>8.9084499677022162</c:v>
                </c:pt>
                <c:pt idx="8500">
                  <c:v>8.5084125200907579</c:v>
                </c:pt>
                <c:pt idx="8501">
                  <c:v>8.9897716840107993</c:v>
                </c:pt>
                <c:pt idx="8502">
                  <c:v>9.9869422912597692</c:v>
                </c:pt>
                <c:pt idx="8503">
                  <c:v>11.189793745676695</c:v>
                </c:pt>
                <c:pt idx="8504">
                  <c:v>7.1211830774943206</c:v>
                </c:pt>
                <c:pt idx="8505">
                  <c:v>10.429305871327756</c:v>
                </c:pt>
                <c:pt idx="8506">
                  <c:v>10.761006673177121</c:v>
                </c:pt>
                <c:pt idx="8507">
                  <c:v>10.884132226308173</c:v>
                </c:pt>
                <c:pt idx="8508">
                  <c:v>10.87679449717206</c:v>
                </c:pt>
                <c:pt idx="8509">
                  <c:v>11.210021972656248</c:v>
                </c:pt>
                <c:pt idx="8510">
                  <c:v>11.811963240305602</c:v>
                </c:pt>
                <c:pt idx="8511">
                  <c:v>12.133799076080322</c:v>
                </c:pt>
                <c:pt idx="8512">
                  <c:v>12.181786060333252</c:v>
                </c:pt>
                <c:pt idx="8513">
                  <c:v>11.343889554341622</c:v>
                </c:pt>
                <c:pt idx="8514">
                  <c:v>10.950944741566961</c:v>
                </c:pt>
                <c:pt idx="8515">
                  <c:v>10.701044559478763</c:v>
                </c:pt>
                <c:pt idx="8516">
                  <c:v>10.108804702758786</c:v>
                </c:pt>
                <c:pt idx="8517">
                  <c:v>9.3401107788085938</c:v>
                </c:pt>
                <c:pt idx="8518">
                  <c:v>8.5926718711853027</c:v>
                </c:pt>
                <c:pt idx="8519">
                  <c:v>8.6989013353983715</c:v>
                </c:pt>
                <c:pt idx="8520">
                  <c:v>13.578505357106511</c:v>
                </c:pt>
                <c:pt idx="8521">
                  <c:v>13.710952917734801</c:v>
                </c:pt>
                <c:pt idx="8522">
                  <c:v>14.87770446141559</c:v>
                </c:pt>
                <c:pt idx="8523">
                  <c:v>17.9138731956482</c:v>
                </c:pt>
                <c:pt idx="8524">
                  <c:v>5.5759785970051885</c:v>
                </c:pt>
                <c:pt idx="8525">
                  <c:v>-69.952596823374378</c:v>
                </c:pt>
                <c:pt idx="8526">
                  <c:v>-111.73503176371258</c:v>
                </c:pt>
                <c:pt idx="8527">
                  <c:v>-119.62279240290314</c:v>
                </c:pt>
                <c:pt idx="8528">
                  <c:v>-111.60575993855795</c:v>
                </c:pt>
                <c:pt idx="8529">
                  <c:v>-103.57705243428551</c:v>
                </c:pt>
                <c:pt idx="8530">
                  <c:v>-85.238431930541879</c:v>
                </c:pt>
                <c:pt idx="8531">
                  <c:v>-59.595161755879772</c:v>
                </c:pt>
                <c:pt idx="8532">
                  <c:v>-34.250991821289055</c:v>
                </c:pt>
                <c:pt idx="8533">
                  <c:v>-29.044710795084598</c:v>
                </c:pt>
                <c:pt idx="8534">
                  <c:v>-33.179680506388294</c:v>
                </c:pt>
                <c:pt idx="8535">
                  <c:v>-13.964769999186277</c:v>
                </c:pt>
                <c:pt idx="8536">
                  <c:v>-4.3167289098103083</c:v>
                </c:pt>
                <c:pt idx="8537">
                  <c:v>-1.6653372446695585</c:v>
                </c:pt>
                <c:pt idx="8538">
                  <c:v>1.0924863815307622</c:v>
                </c:pt>
                <c:pt idx="8539">
                  <c:v>3.2068071365356436</c:v>
                </c:pt>
                <c:pt idx="8540">
                  <c:v>2.5389884312947961</c:v>
                </c:pt>
                <c:pt idx="8541">
                  <c:v>1.957994778951047</c:v>
                </c:pt>
                <c:pt idx="8542">
                  <c:v>1.088501612345453</c:v>
                </c:pt>
                <c:pt idx="8543">
                  <c:v>0.91445859273267149</c:v>
                </c:pt>
                <c:pt idx="8544">
                  <c:v>1.5426623026530706</c:v>
                </c:pt>
                <c:pt idx="8545">
                  <c:v>2.2859662373859932</c:v>
                </c:pt>
                <c:pt idx="8546">
                  <c:v>3.0560204188029738</c:v>
                </c:pt>
                <c:pt idx="8547">
                  <c:v>3.9836088816324491</c:v>
                </c:pt>
                <c:pt idx="8548">
                  <c:v>3.6981862386068092</c:v>
                </c:pt>
                <c:pt idx="8549">
                  <c:v>2.8551177978515634</c:v>
                </c:pt>
                <c:pt idx="8550">
                  <c:v>5.0858558019001503</c:v>
                </c:pt>
                <c:pt idx="8551">
                  <c:v>6.9502528508504611</c:v>
                </c:pt>
                <c:pt idx="8552">
                  <c:v>9.3049030303955043</c:v>
                </c:pt>
                <c:pt idx="8553">
                  <c:v>11.283847173055051</c:v>
                </c:pt>
                <c:pt idx="8554">
                  <c:v>12.23106638590502</c:v>
                </c:pt>
                <c:pt idx="8555">
                  <c:v>13.654634475708015</c:v>
                </c:pt>
                <c:pt idx="8556">
                  <c:v>5.5236285527547579</c:v>
                </c:pt>
                <c:pt idx="8557">
                  <c:v>-7.0910908381144955</c:v>
                </c:pt>
                <c:pt idx="8558">
                  <c:v>-14.573718070983887</c:v>
                </c:pt>
                <c:pt idx="8559">
                  <c:v>-18.707337061564086</c:v>
                </c:pt>
                <c:pt idx="8560">
                  <c:v>-17.403770764668707</c:v>
                </c:pt>
                <c:pt idx="8561">
                  <c:v>-11.059749285380125</c:v>
                </c:pt>
                <c:pt idx="8562">
                  <c:v>-9.0002800623576604</c:v>
                </c:pt>
                <c:pt idx="8563">
                  <c:v>-7.7378934224445883</c:v>
                </c:pt>
                <c:pt idx="8564">
                  <c:v>-4.4199822743734085</c:v>
                </c:pt>
                <c:pt idx="8565">
                  <c:v>-1.1208591461181641</c:v>
                </c:pt>
                <c:pt idx="8566">
                  <c:v>4.5617882410684816</c:v>
                </c:pt>
                <c:pt idx="8567">
                  <c:v>10.976864496866824</c:v>
                </c:pt>
                <c:pt idx="8568">
                  <c:v>13.626164436340332</c:v>
                </c:pt>
                <c:pt idx="8569">
                  <c:v>15.563091278076172</c:v>
                </c:pt>
                <c:pt idx="8570">
                  <c:v>14.690881411234498</c:v>
                </c:pt>
                <c:pt idx="8571">
                  <c:v>13.834928512573242</c:v>
                </c:pt>
                <c:pt idx="8572">
                  <c:v>14.151583989461304</c:v>
                </c:pt>
                <c:pt idx="8573">
                  <c:v>14.553001721700069</c:v>
                </c:pt>
                <c:pt idx="8574">
                  <c:v>18.40630658467602</c:v>
                </c:pt>
                <c:pt idx="8575">
                  <c:v>22.331180890401242</c:v>
                </c:pt>
                <c:pt idx="8576">
                  <c:v>24.417948404947992</c:v>
                </c:pt>
                <c:pt idx="8577">
                  <c:v>24.2407579421997</c:v>
                </c:pt>
                <c:pt idx="8578">
                  <c:v>24.396192232767689</c:v>
                </c:pt>
                <c:pt idx="8579">
                  <c:v>24.241175969441777</c:v>
                </c:pt>
                <c:pt idx="8580">
                  <c:v>22.948659578959209</c:v>
                </c:pt>
                <c:pt idx="8581">
                  <c:v>19.879954973856584</c:v>
                </c:pt>
                <c:pt idx="8582">
                  <c:v>15.097560882568359</c:v>
                </c:pt>
                <c:pt idx="8583">
                  <c:v>11.819577852884894</c:v>
                </c:pt>
                <c:pt idx="8584">
                  <c:v>8.7342526117960197</c:v>
                </c:pt>
                <c:pt idx="8585">
                  <c:v>6.2063458760579788</c:v>
                </c:pt>
                <c:pt idx="8586">
                  <c:v>5.9151341120401639</c:v>
                </c:pt>
                <c:pt idx="8587">
                  <c:v>9.5356445312500036</c:v>
                </c:pt>
                <c:pt idx="8588">
                  <c:v>16.78164768218992</c:v>
                </c:pt>
                <c:pt idx="8589">
                  <c:v>23.982032775878892</c:v>
                </c:pt>
                <c:pt idx="8590">
                  <c:v>32.482542355855351</c:v>
                </c:pt>
                <c:pt idx="8591">
                  <c:v>37.429093678792228</c:v>
                </c:pt>
                <c:pt idx="8592">
                  <c:v>33.651917139689196</c:v>
                </c:pt>
                <c:pt idx="8593">
                  <c:v>26.35623423258459</c:v>
                </c:pt>
                <c:pt idx="8594">
                  <c:v>13.968234380086304</c:v>
                </c:pt>
                <c:pt idx="8595">
                  <c:v>0.36911424001050375</c:v>
                </c:pt>
                <c:pt idx="8596">
                  <c:v>-7.3146877288818359</c:v>
                </c:pt>
                <c:pt idx="8597">
                  <c:v>-10.814826965332031</c:v>
                </c:pt>
                <c:pt idx="8598">
                  <c:v>-13.167971611022949</c:v>
                </c:pt>
                <c:pt idx="8599">
                  <c:v>-14.897614161173575</c:v>
                </c:pt>
                <c:pt idx="8600">
                  <c:v>-16.35124333699536</c:v>
                </c:pt>
                <c:pt idx="8601">
                  <c:v>-17.139787356058733</c:v>
                </c:pt>
                <c:pt idx="8602">
                  <c:v>-16.484418551127064</c:v>
                </c:pt>
                <c:pt idx="8603">
                  <c:v>-15.851225535074832</c:v>
                </c:pt>
                <c:pt idx="8604">
                  <c:v>-13.960074106852172</c:v>
                </c:pt>
                <c:pt idx="8605">
                  <c:v>-11.893417994181281</c:v>
                </c:pt>
                <c:pt idx="8606">
                  <c:v>-10.96920108795166</c:v>
                </c:pt>
                <c:pt idx="8607">
                  <c:v>-14.260378837585449</c:v>
                </c:pt>
                <c:pt idx="8608">
                  <c:v>-20.72157160441089</c:v>
                </c:pt>
                <c:pt idx="8609">
                  <c:v>-26.888886133829821</c:v>
                </c:pt>
                <c:pt idx="8610">
                  <c:v>-32.529655138651506</c:v>
                </c:pt>
                <c:pt idx="8611">
                  <c:v>-32.827010790507082</c:v>
                </c:pt>
                <c:pt idx="8612">
                  <c:v>-32.062361081441274</c:v>
                </c:pt>
                <c:pt idx="8613">
                  <c:v>-34.196055094401025</c:v>
                </c:pt>
                <c:pt idx="8614">
                  <c:v>-35.011041005452476</c:v>
                </c:pt>
                <c:pt idx="8615">
                  <c:v>-32.674528439839719</c:v>
                </c:pt>
                <c:pt idx="8616">
                  <c:v>-28.446003595988024</c:v>
                </c:pt>
                <c:pt idx="8617">
                  <c:v>-22.441579500834216</c:v>
                </c:pt>
                <c:pt idx="8618">
                  <c:v>-14.941067377726199</c:v>
                </c:pt>
                <c:pt idx="8619">
                  <c:v>-6.9149185816447698</c:v>
                </c:pt>
                <c:pt idx="8620">
                  <c:v>1.5766623814899958</c:v>
                </c:pt>
                <c:pt idx="8621">
                  <c:v>10.365298271179205</c:v>
                </c:pt>
                <c:pt idx="8622">
                  <c:v>13.466965039571052</c:v>
                </c:pt>
                <c:pt idx="8623">
                  <c:v>13.228699366251586</c:v>
                </c:pt>
                <c:pt idx="8624">
                  <c:v>11.102450370788574</c:v>
                </c:pt>
                <c:pt idx="8625">
                  <c:v>8.8044595718383842</c:v>
                </c:pt>
                <c:pt idx="8626">
                  <c:v>8.0965674718220271</c:v>
                </c:pt>
                <c:pt idx="8627">
                  <c:v>2.2285432815551767</c:v>
                </c:pt>
                <c:pt idx="8628">
                  <c:v>-5.0929654439290744</c:v>
                </c:pt>
                <c:pt idx="8629">
                  <c:v>-3.7142308553060284</c:v>
                </c:pt>
                <c:pt idx="8630">
                  <c:v>-4.5951464970905818</c:v>
                </c:pt>
                <c:pt idx="8631">
                  <c:v>-5.3326543172199745</c:v>
                </c:pt>
                <c:pt idx="8632">
                  <c:v>-4.9442195892333984</c:v>
                </c:pt>
                <c:pt idx="8633">
                  <c:v>-4.5191666285196561</c:v>
                </c:pt>
                <c:pt idx="8634">
                  <c:v>-4.3436333338420372</c:v>
                </c:pt>
                <c:pt idx="8635">
                  <c:v>-4.7759567896524704</c:v>
                </c:pt>
                <c:pt idx="8636">
                  <c:v>-4.88569386800134</c:v>
                </c:pt>
                <c:pt idx="8637">
                  <c:v>-4.7346630096435582</c:v>
                </c:pt>
                <c:pt idx="8638">
                  <c:v>-5.7289002736409858</c:v>
                </c:pt>
                <c:pt idx="8639">
                  <c:v>-6.0509519577026367</c:v>
                </c:pt>
                <c:pt idx="8640">
                  <c:v>-5.8058996200561515</c:v>
                </c:pt>
                <c:pt idx="8641">
                  <c:v>-5.4441938400268555</c:v>
                </c:pt>
                <c:pt idx="8642">
                  <c:v>-5.3443190256754161</c:v>
                </c:pt>
                <c:pt idx="8643">
                  <c:v>-5.0377162297567075</c:v>
                </c:pt>
                <c:pt idx="8644">
                  <c:v>-5.8047389984130859</c:v>
                </c:pt>
                <c:pt idx="8645">
                  <c:v>-6.6171538035074455</c:v>
                </c:pt>
                <c:pt idx="8646">
                  <c:v>-24.036929448445683</c:v>
                </c:pt>
                <c:pt idx="8647">
                  <c:v>-53.183388233184829</c:v>
                </c:pt>
                <c:pt idx="8648">
                  <c:v>-38.011352062225399</c:v>
                </c:pt>
                <c:pt idx="8649">
                  <c:v>-18.446688810984249</c:v>
                </c:pt>
                <c:pt idx="8650">
                  <c:v>-9.031983534495053</c:v>
                </c:pt>
                <c:pt idx="8651">
                  <c:v>-7.2212300300597576</c:v>
                </c:pt>
                <c:pt idx="8652">
                  <c:v>-6.6695987383524766</c:v>
                </c:pt>
                <c:pt idx="8653">
                  <c:v>-5.7626058260599926</c:v>
                </c:pt>
                <c:pt idx="8654">
                  <c:v>-5.0610092480977169</c:v>
                </c:pt>
                <c:pt idx="8655">
                  <c:v>-5.5024005572001311</c:v>
                </c:pt>
                <c:pt idx="8656">
                  <c:v>-4.7655801773071271</c:v>
                </c:pt>
                <c:pt idx="8657">
                  <c:v>-3.253550370534299</c:v>
                </c:pt>
                <c:pt idx="8658">
                  <c:v>-3.0544664065043321</c:v>
                </c:pt>
                <c:pt idx="8659">
                  <c:v>2.5172395706177335</c:v>
                </c:pt>
                <c:pt idx="8660">
                  <c:v>24.205012639363574</c:v>
                </c:pt>
                <c:pt idx="8661">
                  <c:v>26.957981745402044</c:v>
                </c:pt>
                <c:pt idx="8662">
                  <c:v>26.749739487965869</c:v>
                </c:pt>
                <c:pt idx="8663">
                  <c:v>32.179670969645194</c:v>
                </c:pt>
                <c:pt idx="8664">
                  <c:v>37.348872343699156</c:v>
                </c:pt>
                <c:pt idx="8665">
                  <c:v>57.196630318959564</c:v>
                </c:pt>
                <c:pt idx="8666">
                  <c:v>112.51966333389279</c:v>
                </c:pt>
                <c:pt idx="8667">
                  <c:v>177.61032438278198</c:v>
                </c:pt>
                <c:pt idx="8668">
                  <c:v>212.38950888315838</c:v>
                </c:pt>
                <c:pt idx="8669">
                  <c:v>221.74670139948518</c:v>
                </c:pt>
                <c:pt idx="8670">
                  <c:v>221.21262200673419</c:v>
                </c:pt>
                <c:pt idx="8671">
                  <c:v>216.86640119552621</c:v>
                </c:pt>
                <c:pt idx="8672">
                  <c:v>211.50477997461957</c:v>
                </c:pt>
                <c:pt idx="8673">
                  <c:v>216.12099218368542</c:v>
                </c:pt>
                <c:pt idx="8674">
                  <c:v>206.92731221516937</c:v>
                </c:pt>
                <c:pt idx="8675">
                  <c:v>95.948669751485227</c:v>
                </c:pt>
                <c:pt idx="8676">
                  <c:v>32.937128384907979</c:v>
                </c:pt>
                <c:pt idx="8677">
                  <c:v>8.9545148213704806</c:v>
                </c:pt>
                <c:pt idx="8678">
                  <c:v>-8.1331774393717033</c:v>
                </c:pt>
                <c:pt idx="8679">
                  <c:v>-1.3628581364948791</c:v>
                </c:pt>
                <c:pt idx="8680">
                  <c:v>4.1949281692504856</c:v>
                </c:pt>
                <c:pt idx="8681">
                  <c:v>5.7739725112915039</c:v>
                </c:pt>
                <c:pt idx="8682">
                  <c:v>4.6134738922119141</c:v>
                </c:pt>
                <c:pt idx="8683">
                  <c:v>2.4926474889119836</c:v>
                </c:pt>
                <c:pt idx="8684">
                  <c:v>2.0466887156168232</c:v>
                </c:pt>
                <c:pt idx="8685">
                  <c:v>1.9108997980753197</c:v>
                </c:pt>
                <c:pt idx="8686">
                  <c:v>1.6431601842244841</c:v>
                </c:pt>
                <c:pt idx="8687">
                  <c:v>-0.6078141530354062</c:v>
                </c:pt>
                <c:pt idx="8688">
                  <c:v>-4.1713380813598659</c:v>
                </c:pt>
                <c:pt idx="8689">
                  <c:v>-6.1488758722940684</c:v>
                </c:pt>
                <c:pt idx="8690">
                  <c:v>-6.2536770502727004</c:v>
                </c:pt>
                <c:pt idx="8691">
                  <c:v>-6.5233955383300763</c:v>
                </c:pt>
                <c:pt idx="8692">
                  <c:v>-6.4579178492228921</c:v>
                </c:pt>
                <c:pt idx="8693">
                  <c:v>-5.6970809300739766</c:v>
                </c:pt>
                <c:pt idx="8694">
                  <c:v>-5.6641101837158176</c:v>
                </c:pt>
                <c:pt idx="8695">
                  <c:v>-5.7975136439005155</c:v>
                </c:pt>
                <c:pt idx="8696">
                  <c:v>-4.9773333867390193</c:v>
                </c:pt>
                <c:pt idx="8697">
                  <c:v>-3.3375851313272733</c:v>
                </c:pt>
                <c:pt idx="8698">
                  <c:v>-3.9764219919841244</c:v>
                </c:pt>
                <c:pt idx="8699">
                  <c:v>-4.2703189849853533</c:v>
                </c:pt>
                <c:pt idx="8700">
                  <c:v>-4.5100698471069318</c:v>
                </c:pt>
                <c:pt idx="8701">
                  <c:v>-5.0626602172851545</c:v>
                </c:pt>
                <c:pt idx="8702">
                  <c:v>-5.3258129755656665</c:v>
                </c:pt>
                <c:pt idx="8703">
                  <c:v>-2.1424452463786565</c:v>
                </c:pt>
                <c:pt idx="8704">
                  <c:v>1.5945965449014921</c:v>
                </c:pt>
                <c:pt idx="8705">
                  <c:v>2.5330273310343046</c:v>
                </c:pt>
                <c:pt idx="8706">
                  <c:v>-27.892709096272704</c:v>
                </c:pt>
                <c:pt idx="8707">
                  <c:v>-4.8965422312418259</c:v>
                </c:pt>
                <c:pt idx="8708">
                  <c:v>2.8083419799804688</c:v>
                </c:pt>
                <c:pt idx="8709">
                  <c:v>3.0553290049235784</c:v>
                </c:pt>
                <c:pt idx="8710">
                  <c:v>2.6977634429931641</c:v>
                </c:pt>
                <c:pt idx="8711">
                  <c:v>2.043716748555541</c:v>
                </c:pt>
                <c:pt idx="8712">
                  <c:v>1.6904347737630587</c:v>
                </c:pt>
                <c:pt idx="8713">
                  <c:v>1.7731364568074917</c:v>
                </c:pt>
                <c:pt idx="8714">
                  <c:v>1.2335367202758785</c:v>
                </c:pt>
                <c:pt idx="8715">
                  <c:v>0.66113026936852781</c:v>
                </c:pt>
                <c:pt idx="8716">
                  <c:v>0.22824478149414074</c:v>
                </c:pt>
                <c:pt idx="8717">
                  <c:v>0.40609931945800776</c:v>
                </c:pt>
                <c:pt idx="8718">
                  <c:v>0.11954911549878489</c:v>
                </c:pt>
                <c:pt idx="8719">
                  <c:v>-0.75543816884362491</c:v>
                </c:pt>
                <c:pt idx="8720">
                  <c:v>-0.78118451436364467</c:v>
                </c:pt>
                <c:pt idx="8721">
                  <c:v>-1.168578147888184</c:v>
                </c:pt>
                <c:pt idx="8722">
                  <c:v>-1.4011313120523698</c:v>
                </c:pt>
                <c:pt idx="8723">
                  <c:v>-3.5564702351888382</c:v>
                </c:pt>
                <c:pt idx="8724">
                  <c:v>-2.4193073908487577</c:v>
                </c:pt>
                <c:pt idx="8725">
                  <c:v>-0.55058511098218332</c:v>
                </c:pt>
                <c:pt idx="8726">
                  <c:v>0.90347703297936732</c:v>
                </c:pt>
                <c:pt idx="8727">
                  <c:v>2.0722421010335648</c:v>
                </c:pt>
                <c:pt idx="8728">
                  <c:v>1.3142601648966101</c:v>
                </c:pt>
                <c:pt idx="8729">
                  <c:v>0.90488084157311754</c:v>
                </c:pt>
                <c:pt idx="8730">
                  <c:v>0.41909821828198801</c:v>
                </c:pt>
                <c:pt idx="8731">
                  <c:v>-0.69228267669677757</c:v>
                </c:pt>
                <c:pt idx="8732">
                  <c:v>-2.1090784072875981</c:v>
                </c:pt>
                <c:pt idx="8733">
                  <c:v>-4.7857739130655554</c:v>
                </c:pt>
                <c:pt idx="8734">
                  <c:v>-0.90843137105309779</c:v>
                </c:pt>
                <c:pt idx="8735">
                  <c:v>9.6941560109456777</c:v>
                </c:pt>
                <c:pt idx="8736">
                  <c:v>13.209026336669925</c:v>
                </c:pt>
                <c:pt idx="8737">
                  <c:v>17.44900767008459</c:v>
                </c:pt>
                <c:pt idx="8738">
                  <c:v>25.268042564392079</c:v>
                </c:pt>
                <c:pt idx="8739">
                  <c:v>19.855425516764388</c:v>
                </c:pt>
                <c:pt idx="8740">
                  <c:v>13.779073397318481</c:v>
                </c:pt>
                <c:pt idx="8741">
                  <c:v>15.494266510009769</c:v>
                </c:pt>
                <c:pt idx="8742">
                  <c:v>19.377031644185301</c:v>
                </c:pt>
                <c:pt idx="8743">
                  <c:v>18.655132611592649</c:v>
                </c:pt>
                <c:pt idx="8744">
                  <c:v>16.859754880269406</c:v>
                </c:pt>
                <c:pt idx="8745">
                  <c:v>17.311908721923835</c:v>
                </c:pt>
                <c:pt idx="8746">
                  <c:v>19.671566645304324</c:v>
                </c:pt>
                <c:pt idx="8747">
                  <c:v>21.466342290242537</c:v>
                </c:pt>
                <c:pt idx="8748">
                  <c:v>22.971138318379637</c:v>
                </c:pt>
                <c:pt idx="8749">
                  <c:v>18.093102455139153</c:v>
                </c:pt>
                <c:pt idx="8750">
                  <c:v>18.182775815327989</c:v>
                </c:pt>
                <c:pt idx="8751">
                  <c:v>20.212587356567376</c:v>
                </c:pt>
                <c:pt idx="8752">
                  <c:v>19.352356274922606</c:v>
                </c:pt>
                <c:pt idx="8753">
                  <c:v>16.386393547058102</c:v>
                </c:pt>
                <c:pt idx="8754">
                  <c:v>18.137722651163806</c:v>
                </c:pt>
                <c:pt idx="8755">
                  <c:v>18.894148508707637</c:v>
                </c:pt>
                <c:pt idx="8756">
                  <c:v>22.130612373352044</c:v>
                </c:pt>
                <c:pt idx="8757">
                  <c:v>21.006744384765611</c:v>
                </c:pt>
                <c:pt idx="8758">
                  <c:v>18.873412132263176</c:v>
                </c:pt>
                <c:pt idx="8759">
                  <c:v>19.288147608439189</c:v>
                </c:pt>
                <c:pt idx="8760">
                  <c:v>16.628766695658328</c:v>
                </c:pt>
                <c:pt idx="8761">
                  <c:v>17.011653900146491</c:v>
                </c:pt>
                <c:pt idx="8762">
                  <c:v>20.054471333821652</c:v>
                </c:pt>
                <c:pt idx="8763">
                  <c:v>20.074979146321652</c:v>
                </c:pt>
                <c:pt idx="8764">
                  <c:v>20.635227839151973</c:v>
                </c:pt>
                <c:pt idx="8765">
                  <c:v>21.246453285217282</c:v>
                </c:pt>
                <c:pt idx="8766">
                  <c:v>18.966326713562001</c:v>
                </c:pt>
                <c:pt idx="8767">
                  <c:v>10.882047971089612</c:v>
                </c:pt>
                <c:pt idx="8768">
                  <c:v>45.205069541931152</c:v>
                </c:pt>
                <c:pt idx="8769">
                  <c:v>258.0912788709004</c:v>
                </c:pt>
                <c:pt idx="8770">
                  <c:v>245.91940402984608</c:v>
                </c:pt>
                <c:pt idx="8771">
                  <c:v>123.49559322992965</c:v>
                </c:pt>
                <c:pt idx="8772">
                  <c:v>88.324585437774687</c:v>
                </c:pt>
                <c:pt idx="8773">
                  <c:v>72.360806306203216</c:v>
                </c:pt>
                <c:pt idx="8774">
                  <c:v>63.044270674387604</c:v>
                </c:pt>
                <c:pt idx="8775">
                  <c:v>59.895022869110107</c:v>
                </c:pt>
                <c:pt idx="8776">
                  <c:v>51.057516256968199</c:v>
                </c:pt>
                <c:pt idx="8777">
                  <c:v>39.343651930491149</c:v>
                </c:pt>
                <c:pt idx="8778">
                  <c:v>16.575866063435853</c:v>
                </c:pt>
                <c:pt idx="8779">
                  <c:v>5.4810678164164415</c:v>
                </c:pt>
                <c:pt idx="8780">
                  <c:v>-0.44098854064941417</c:v>
                </c:pt>
                <c:pt idx="8781">
                  <c:v>-0.27353684107464482</c:v>
                </c:pt>
                <c:pt idx="8782">
                  <c:v>-0.38193082809448253</c:v>
                </c:pt>
                <c:pt idx="8783">
                  <c:v>1.8832206726074219E-2</c:v>
                </c:pt>
                <c:pt idx="8784">
                  <c:v>2.2263844807923781E-2</c:v>
                </c:pt>
                <c:pt idx="8785">
                  <c:v>2.3814201354980462E-2</c:v>
                </c:pt>
                <c:pt idx="8786">
                  <c:v>2.2932052612304698E-2</c:v>
                </c:pt>
                <c:pt idx="8787">
                  <c:v>1.8690268198668043E-2</c:v>
                </c:pt>
                <c:pt idx="8788">
                  <c:v>4.2084058125624324E-3</c:v>
                </c:pt>
                <c:pt idx="8789">
                  <c:v>-7.8352133433043078E-2</c:v>
                </c:pt>
                <c:pt idx="8790">
                  <c:v>-0.30046812693274227</c:v>
                </c:pt>
                <c:pt idx="8791">
                  <c:v>-0.55253219604492165</c:v>
                </c:pt>
                <c:pt idx="8792">
                  <c:v>-0.331090291341127</c:v>
                </c:pt>
                <c:pt idx="8793">
                  <c:v>0.57301902770996072</c:v>
                </c:pt>
                <c:pt idx="8794">
                  <c:v>2.2850143114725956</c:v>
                </c:pt>
                <c:pt idx="8795">
                  <c:v>87.699403285980225</c:v>
                </c:pt>
                <c:pt idx="8796">
                  <c:v>41.950591882069943</c:v>
                </c:pt>
                <c:pt idx="8797">
                  <c:v>36.503207683563204</c:v>
                </c:pt>
                <c:pt idx="8798">
                  <c:v>25.762622515360516</c:v>
                </c:pt>
                <c:pt idx="8799">
                  <c:v>10.005925496419252</c:v>
                </c:pt>
                <c:pt idx="8800">
                  <c:v>8.1556612650553575</c:v>
                </c:pt>
                <c:pt idx="8801">
                  <c:v>26.38986221949262</c:v>
                </c:pt>
                <c:pt idx="8802">
                  <c:v>4.3217700322469446</c:v>
                </c:pt>
                <c:pt idx="8803">
                  <c:v>-1.320075670878055</c:v>
                </c:pt>
                <c:pt idx="8804">
                  <c:v>-0.50728972752892787</c:v>
                </c:pt>
                <c:pt idx="8805">
                  <c:v>1.4179619153340459</c:v>
                </c:pt>
                <c:pt idx="8806">
                  <c:v>20.77388000488282</c:v>
                </c:pt>
                <c:pt idx="8807">
                  <c:v>9.521052519480353</c:v>
                </c:pt>
                <c:pt idx="8808">
                  <c:v>14.588497161865234</c:v>
                </c:pt>
                <c:pt idx="8809">
                  <c:v>17.297604719797732</c:v>
                </c:pt>
                <c:pt idx="8810">
                  <c:v>15.111415704091423</c:v>
                </c:pt>
                <c:pt idx="8811">
                  <c:v>19.612141291300475</c:v>
                </c:pt>
                <c:pt idx="8812">
                  <c:v>12.636905670166016</c:v>
                </c:pt>
                <c:pt idx="8813">
                  <c:v>7.9145439465841037</c:v>
                </c:pt>
                <c:pt idx="8814">
                  <c:v>5.9436062177022109</c:v>
                </c:pt>
                <c:pt idx="8815">
                  <c:v>7.4107735951741391</c:v>
                </c:pt>
                <c:pt idx="8816">
                  <c:v>5.7489403088887343</c:v>
                </c:pt>
                <c:pt idx="8817">
                  <c:v>5.5806813240051287</c:v>
                </c:pt>
                <c:pt idx="8818">
                  <c:v>11.551682631174689</c:v>
                </c:pt>
                <c:pt idx="8819">
                  <c:v>9.906975269317627</c:v>
                </c:pt>
                <c:pt idx="8820">
                  <c:v>13.997899532318119</c:v>
                </c:pt>
                <c:pt idx="8821">
                  <c:v>19.669915358225474</c:v>
                </c:pt>
                <c:pt idx="8822">
                  <c:v>19.228514194488525</c:v>
                </c:pt>
                <c:pt idx="8823">
                  <c:v>12.905988057454412</c:v>
                </c:pt>
                <c:pt idx="8824">
                  <c:v>10.566255410512269</c:v>
                </c:pt>
                <c:pt idx="8825">
                  <c:v>12.216032822926877</c:v>
                </c:pt>
                <c:pt idx="8826">
                  <c:v>10.759250322977664</c:v>
                </c:pt>
                <c:pt idx="8827">
                  <c:v>11.372799078623478</c:v>
                </c:pt>
                <c:pt idx="8828">
                  <c:v>8.340160051981627</c:v>
                </c:pt>
                <c:pt idx="8829">
                  <c:v>7.9351223309834626</c:v>
                </c:pt>
                <c:pt idx="8830">
                  <c:v>8.0937938690185529</c:v>
                </c:pt>
                <c:pt idx="8831">
                  <c:v>8.441867510477719</c:v>
                </c:pt>
                <c:pt idx="8832">
                  <c:v>7.4723137219747313</c:v>
                </c:pt>
                <c:pt idx="8833">
                  <c:v>7.6813441912333396</c:v>
                </c:pt>
                <c:pt idx="8834">
                  <c:v>8.8814514478047517</c:v>
                </c:pt>
                <c:pt idx="8835">
                  <c:v>8.7848248481750488</c:v>
                </c:pt>
                <c:pt idx="8836">
                  <c:v>8.6176047325134242</c:v>
                </c:pt>
                <c:pt idx="8837">
                  <c:v>8.568898042043088</c:v>
                </c:pt>
                <c:pt idx="8838">
                  <c:v>9.0259294509887695</c:v>
                </c:pt>
                <c:pt idx="8839">
                  <c:v>8.053097565968816</c:v>
                </c:pt>
                <c:pt idx="8840">
                  <c:v>7.5546178817749015</c:v>
                </c:pt>
                <c:pt idx="8841">
                  <c:v>7.6743297576904297</c:v>
                </c:pt>
                <c:pt idx="8842">
                  <c:v>7.4360278447468904</c:v>
                </c:pt>
                <c:pt idx="8843">
                  <c:v>7.8010595639546523</c:v>
                </c:pt>
                <c:pt idx="8844">
                  <c:v>7.7308917045593297</c:v>
                </c:pt>
                <c:pt idx="8845">
                  <c:v>7.7090436617533005</c:v>
                </c:pt>
                <c:pt idx="8846">
                  <c:v>7.8560833930969238</c:v>
                </c:pt>
                <c:pt idx="8847">
                  <c:v>8.1912242571512497</c:v>
                </c:pt>
                <c:pt idx="8848">
                  <c:v>8.6303698221842637</c:v>
                </c:pt>
                <c:pt idx="8849">
                  <c:v>8.5740698178609644</c:v>
                </c:pt>
                <c:pt idx="8850">
                  <c:v>8.4465675354003942</c:v>
                </c:pt>
                <c:pt idx="8851">
                  <c:v>8.2175354957580549</c:v>
                </c:pt>
                <c:pt idx="8852">
                  <c:v>8.1519403457641602</c:v>
                </c:pt>
                <c:pt idx="8853">
                  <c:v>8.0596164067586109</c:v>
                </c:pt>
                <c:pt idx="8854">
                  <c:v>7.4197715123494294</c:v>
                </c:pt>
                <c:pt idx="8855">
                  <c:v>6.5159687995910671</c:v>
                </c:pt>
                <c:pt idx="8856">
                  <c:v>3.1952829360961905</c:v>
                </c:pt>
                <c:pt idx="8857">
                  <c:v>1.9592898686726701</c:v>
                </c:pt>
                <c:pt idx="8858">
                  <c:v>4.8996648788452131</c:v>
                </c:pt>
                <c:pt idx="8859">
                  <c:v>5.6015984217326062</c:v>
                </c:pt>
                <c:pt idx="8860">
                  <c:v>6.0157990455627459</c:v>
                </c:pt>
                <c:pt idx="8861">
                  <c:v>6.0446354548136583</c:v>
                </c:pt>
                <c:pt idx="8862">
                  <c:v>6.1212258338928223</c:v>
                </c:pt>
                <c:pt idx="8863">
                  <c:v>6.502618153889955</c:v>
                </c:pt>
                <c:pt idx="8864">
                  <c:v>6.5151708920796505</c:v>
                </c:pt>
                <c:pt idx="8865">
                  <c:v>6.0594784418741501</c:v>
                </c:pt>
                <c:pt idx="8866">
                  <c:v>6.020195007324217</c:v>
                </c:pt>
                <c:pt idx="8867">
                  <c:v>5.9136083920796541</c:v>
                </c:pt>
                <c:pt idx="8868">
                  <c:v>5.6230476697285763</c:v>
                </c:pt>
                <c:pt idx="8869">
                  <c:v>6.145863691965701</c:v>
                </c:pt>
                <c:pt idx="8870">
                  <c:v>11.868124008178714</c:v>
                </c:pt>
                <c:pt idx="8871">
                  <c:v>9.1462831497192383</c:v>
                </c:pt>
                <c:pt idx="8872">
                  <c:v>9.0001972516377577</c:v>
                </c:pt>
                <c:pt idx="8873">
                  <c:v>8.7670421600341726</c:v>
                </c:pt>
                <c:pt idx="8874">
                  <c:v>8.2363251050313071</c:v>
                </c:pt>
                <c:pt idx="8875">
                  <c:v>8.5218229293823207</c:v>
                </c:pt>
                <c:pt idx="8876">
                  <c:v>8.4752799669901719</c:v>
                </c:pt>
                <c:pt idx="8877">
                  <c:v>8.2635587056478208</c:v>
                </c:pt>
                <c:pt idx="8878">
                  <c:v>8.4262140591939154</c:v>
                </c:pt>
                <c:pt idx="8879">
                  <c:v>8.4946398735046458</c:v>
                </c:pt>
                <c:pt idx="8880">
                  <c:v>8.7224756876627758</c:v>
                </c:pt>
                <c:pt idx="8881">
                  <c:v>8.701746463775633</c:v>
                </c:pt>
                <c:pt idx="8882">
                  <c:v>8.710490862528502</c:v>
                </c:pt>
                <c:pt idx="8883">
                  <c:v>9.1905355453491246</c:v>
                </c:pt>
                <c:pt idx="8884">
                  <c:v>9.6545244852702012</c:v>
                </c:pt>
                <c:pt idx="8885">
                  <c:v>10.225626945495605</c:v>
                </c:pt>
                <c:pt idx="8886">
                  <c:v>22.887983957926451</c:v>
                </c:pt>
                <c:pt idx="8887">
                  <c:v>26.384159088134766</c:v>
                </c:pt>
                <c:pt idx="8888">
                  <c:v>21.753887335459353</c:v>
                </c:pt>
                <c:pt idx="8889">
                  <c:v>-45.501835664113344</c:v>
                </c:pt>
                <c:pt idx="8890">
                  <c:v>-46.819691658019998</c:v>
                </c:pt>
                <c:pt idx="8891">
                  <c:v>-27.757250467936224</c:v>
                </c:pt>
                <c:pt idx="8892">
                  <c:v>-7.8132707277933395</c:v>
                </c:pt>
                <c:pt idx="8893">
                  <c:v>7.7704992294311523</c:v>
                </c:pt>
                <c:pt idx="8894">
                  <c:v>18.53345600763959</c:v>
                </c:pt>
                <c:pt idx="8895">
                  <c:v>40.501145362854011</c:v>
                </c:pt>
                <c:pt idx="8896">
                  <c:v>55.305168628692613</c:v>
                </c:pt>
                <c:pt idx="8897">
                  <c:v>58.385058403015066</c:v>
                </c:pt>
                <c:pt idx="8898">
                  <c:v>44.515948295593255</c:v>
                </c:pt>
                <c:pt idx="8899">
                  <c:v>36.045627752939822</c:v>
                </c:pt>
                <c:pt idx="8900">
                  <c:v>12.31800953547156</c:v>
                </c:pt>
                <c:pt idx="8901">
                  <c:v>3.6684206326802951</c:v>
                </c:pt>
                <c:pt idx="8902">
                  <c:v>0.3335714340209962</c:v>
                </c:pt>
                <c:pt idx="8903">
                  <c:v>1.1175543467203397</c:v>
                </c:pt>
                <c:pt idx="8904">
                  <c:v>1.4622297286987305</c:v>
                </c:pt>
                <c:pt idx="8905">
                  <c:v>2.5216835339864474</c:v>
                </c:pt>
                <c:pt idx="8906">
                  <c:v>2.1232833862304692</c:v>
                </c:pt>
                <c:pt idx="8907">
                  <c:v>1.2174293200175152</c:v>
                </c:pt>
                <c:pt idx="8908">
                  <c:v>1.3917137781778592</c:v>
                </c:pt>
                <c:pt idx="8909">
                  <c:v>1.0996255874633785</c:v>
                </c:pt>
                <c:pt idx="8910">
                  <c:v>0.97053050994873047</c:v>
                </c:pt>
                <c:pt idx="8911">
                  <c:v>1.0742971102396837</c:v>
                </c:pt>
                <c:pt idx="8912">
                  <c:v>0.94321298599243109</c:v>
                </c:pt>
                <c:pt idx="8913">
                  <c:v>1.1573087374368924</c:v>
                </c:pt>
                <c:pt idx="8914">
                  <c:v>1.5827827453613281</c:v>
                </c:pt>
                <c:pt idx="8915">
                  <c:v>3.7632362047830847</c:v>
                </c:pt>
                <c:pt idx="8916">
                  <c:v>3.6867410341898781</c:v>
                </c:pt>
                <c:pt idx="8917">
                  <c:v>3.2793164253234863</c:v>
                </c:pt>
                <c:pt idx="8918">
                  <c:v>-12.514126618703248</c:v>
                </c:pt>
                <c:pt idx="8919">
                  <c:v>-27.577515761057505</c:v>
                </c:pt>
                <c:pt idx="8920">
                  <c:v>-1.3962281545002502</c:v>
                </c:pt>
                <c:pt idx="8921">
                  <c:v>-0.3614772160847225</c:v>
                </c:pt>
                <c:pt idx="8922">
                  <c:v>2.6719411214230604E-2</c:v>
                </c:pt>
                <c:pt idx="8923">
                  <c:v>8.2827250162722549E-2</c:v>
                </c:pt>
                <c:pt idx="8924">
                  <c:v>0.16411749521898855</c:v>
                </c:pt>
                <c:pt idx="8925">
                  <c:v>0.63156668345129652</c:v>
                </c:pt>
                <c:pt idx="8926">
                  <c:v>0.95351092020678152</c:v>
                </c:pt>
                <c:pt idx="8927">
                  <c:v>0.98000812530517578</c:v>
                </c:pt>
                <c:pt idx="8928">
                  <c:v>2.176407814025878</c:v>
                </c:pt>
                <c:pt idx="8929">
                  <c:v>3.0648736953735347</c:v>
                </c:pt>
                <c:pt idx="8930">
                  <c:v>2.4976800282796603</c:v>
                </c:pt>
                <c:pt idx="8931">
                  <c:v>2.6010885238647448</c:v>
                </c:pt>
                <c:pt idx="8932">
                  <c:v>1.738194465637207</c:v>
                </c:pt>
                <c:pt idx="8933">
                  <c:v>1.842955589294434</c:v>
                </c:pt>
                <c:pt idx="8934">
                  <c:v>1.7582356135050077</c:v>
                </c:pt>
                <c:pt idx="8935">
                  <c:v>1.4276905059814449</c:v>
                </c:pt>
                <c:pt idx="8936">
                  <c:v>1.688200950622559</c:v>
                </c:pt>
                <c:pt idx="8937">
                  <c:v>2.2065289815267306</c:v>
                </c:pt>
                <c:pt idx="8938">
                  <c:v>2.1226399739582567</c:v>
                </c:pt>
                <c:pt idx="8939">
                  <c:v>2.0680764516193912</c:v>
                </c:pt>
                <c:pt idx="8940">
                  <c:v>3.6350062688192111</c:v>
                </c:pt>
                <c:pt idx="8941">
                  <c:v>5.5702454249063784</c:v>
                </c:pt>
                <c:pt idx="8942">
                  <c:v>7.1683746973673097</c:v>
                </c:pt>
                <c:pt idx="8943">
                  <c:v>7.5616846084594709</c:v>
                </c:pt>
                <c:pt idx="8944">
                  <c:v>7.437840461730957</c:v>
                </c:pt>
                <c:pt idx="8945">
                  <c:v>7.9573342005412515</c:v>
                </c:pt>
                <c:pt idx="8946">
                  <c:v>7.7607456843057889</c:v>
                </c:pt>
                <c:pt idx="8947">
                  <c:v>7.6030912399291974</c:v>
                </c:pt>
                <c:pt idx="8948">
                  <c:v>6.1199992497761286</c:v>
                </c:pt>
                <c:pt idx="8949">
                  <c:v>4.0089982350667697</c:v>
                </c:pt>
                <c:pt idx="8950">
                  <c:v>15.62354628245032</c:v>
                </c:pt>
                <c:pt idx="8951">
                  <c:v>29.902431805928465</c:v>
                </c:pt>
                <c:pt idx="8952">
                  <c:v>4.4835305213928223</c:v>
                </c:pt>
                <c:pt idx="8953">
                  <c:v>1.7327685356140137</c:v>
                </c:pt>
                <c:pt idx="8954">
                  <c:v>1.2694869041442871</c:v>
                </c:pt>
                <c:pt idx="8955">
                  <c:v>1.0541424751281741</c:v>
                </c:pt>
                <c:pt idx="8956">
                  <c:v>1.0071578025817876</c:v>
                </c:pt>
                <c:pt idx="8957">
                  <c:v>1.507935682932497</c:v>
                </c:pt>
                <c:pt idx="8958">
                  <c:v>2.5266957283020028</c:v>
                </c:pt>
                <c:pt idx="8959">
                  <c:v>5.1166806221008301</c:v>
                </c:pt>
                <c:pt idx="8960">
                  <c:v>5.3952943483988625</c:v>
                </c:pt>
                <c:pt idx="8961">
                  <c:v>4.6626749038696289</c:v>
                </c:pt>
                <c:pt idx="8962">
                  <c:v>4.8136734962463397</c:v>
                </c:pt>
                <c:pt idx="8963">
                  <c:v>6.5665138562520697</c:v>
                </c:pt>
                <c:pt idx="8964">
                  <c:v>4.6105995178222656</c:v>
                </c:pt>
                <c:pt idx="8965">
                  <c:v>3.1251517931620478</c:v>
                </c:pt>
                <c:pt idx="8966">
                  <c:v>3.3831915855407724</c:v>
                </c:pt>
                <c:pt idx="8967">
                  <c:v>2.2573033968607783</c:v>
                </c:pt>
                <c:pt idx="8968">
                  <c:v>2.3893497784932265</c:v>
                </c:pt>
                <c:pt idx="8969">
                  <c:v>2.6107177734375009</c:v>
                </c:pt>
                <c:pt idx="8970">
                  <c:v>3.9889294306437364</c:v>
                </c:pt>
                <c:pt idx="8971">
                  <c:v>7.1191366513570493</c:v>
                </c:pt>
                <c:pt idx="8972">
                  <c:v>5.7913362185159913</c:v>
                </c:pt>
                <c:pt idx="8973">
                  <c:v>2.4244333902994413</c:v>
                </c:pt>
                <c:pt idx="8974">
                  <c:v>3.5584230422973646</c:v>
                </c:pt>
                <c:pt idx="8975">
                  <c:v>3.1510548591613778</c:v>
                </c:pt>
                <c:pt idx="8976">
                  <c:v>2.2409963607788086</c:v>
                </c:pt>
                <c:pt idx="8977">
                  <c:v>0.23820590972900391</c:v>
                </c:pt>
                <c:pt idx="8978">
                  <c:v>0.35710366566974039</c:v>
                </c:pt>
                <c:pt idx="8979">
                  <c:v>0.75810162226360989</c:v>
                </c:pt>
                <c:pt idx="8980">
                  <c:v>0.89396063486736899</c:v>
                </c:pt>
                <c:pt idx="8981">
                  <c:v>-1.4507616360982638</c:v>
                </c:pt>
                <c:pt idx="8982">
                  <c:v>-7.5997810363769496</c:v>
                </c:pt>
                <c:pt idx="8983">
                  <c:v>-2.9734950065612793</c:v>
                </c:pt>
                <c:pt idx="8984">
                  <c:v>6.2676906585693373E-2</c:v>
                </c:pt>
                <c:pt idx="8985">
                  <c:v>0.91642697652179095</c:v>
                </c:pt>
                <c:pt idx="8986">
                  <c:v>0.88910293579101529</c:v>
                </c:pt>
                <c:pt idx="8987">
                  <c:v>0.28707345326739642</c:v>
                </c:pt>
                <c:pt idx="8988">
                  <c:v>-0.27956390380859381</c:v>
                </c:pt>
                <c:pt idx="8989">
                  <c:v>-0.67889308929443393</c:v>
                </c:pt>
                <c:pt idx="8990">
                  <c:v>4.4631481170654304E-2</c:v>
                </c:pt>
                <c:pt idx="8991">
                  <c:v>2.7450720469175859E-2</c:v>
                </c:pt>
                <c:pt idx="8992">
                  <c:v>-0.70585791269934384</c:v>
                </c:pt>
                <c:pt idx="8993">
                  <c:v>-1.607763290405273</c:v>
                </c:pt>
                <c:pt idx="8994">
                  <c:v>-3.063742478688539</c:v>
                </c:pt>
                <c:pt idx="8995">
                  <c:v>-4.0819867451985488</c:v>
                </c:pt>
                <c:pt idx="8996">
                  <c:v>-4.1843188603719419</c:v>
                </c:pt>
                <c:pt idx="8997">
                  <c:v>-4.0611281394958496</c:v>
                </c:pt>
                <c:pt idx="8998">
                  <c:v>-3.7933127085368046</c:v>
                </c:pt>
                <c:pt idx="8999">
                  <c:v>-2.8126344680786133</c:v>
                </c:pt>
                <c:pt idx="9000">
                  <c:v>-3.9248965581257957</c:v>
                </c:pt>
                <c:pt idx="9001">
                  <c:v>-3.5677688916524639</c:v>
                </c:pt>
                <c:pt idx="9002">
                  <c:v>-3.589411258697512</c:v>
                </c:pt>
                <c:pt idx="9003">
                  <c:v>-3.4290976524353041</c:v>
                </c:pt>
                <c:pt idx="9004">
                  <c:v>-3.2146782875061035</c:v>
                </c:pt>
                <c:pt idx="9005">
                  <c:v>-3.0369693438212257</c:v>
                </c:pt>
                <c:pt idx="9006">
                  <c:v>-3.1863859494526992</c:v>
                </c:pt>
                <c:pt idx="9007">
                  <c:v>-3.2663779258728032</c:v>
                </c:pt>
                <c:pt idx="9008">
                  <c:v>-3.9388086001078468</c:v>
                </c:pt>
                <c:pt idx="9009">
                  <c:v>-4.2073198954264495</c:v>
                </c:pt>
                <c:pt idx="9010">
                  <c:v>-13.497544606526677</c:v>
                </c:pt>
                <c:pt idx="9011">
                  <c:v>-43.981964270273842</c:v>
                </c:pt>
                <c:pt idx="9012">
                  <c:v>-28.821729342142753</c:v>
                </c:pt>
                <c:pt idx="9013">
                  <c:v>-5.4575182596842051</c:v>
                </c:pt>
                <c:pt idx="9014">
                  <c:v>-5.031876722971619</c:v>
                </c:pt>
                <c:pt idx="9015">
                  <c:v>-4.6328374544779063</c:v>
                </c:pt>
                <c:pt idx="9016">
                  <c:v>-4.6842382748921505</c:v>
                </c:pt>
                <c:pt idx="9017">
                  <c:v>-5.1434717178344727</c:v>
                </c:pt>
                <c:pt idx="9018">
                  <c:v>-5.1267603238423494</c:v>
                </c:pt>
                <c:pt idx="9019">
                  <c:v>-4.5014473597208866</c:v>
                </c:pt>
                <c:pt idx="9020">
                  <c:v>-4.4155089060465675</c:v>
                </c:pt>
                <c:pt idx="9021">
                  <c:v>-4.9196818669636864</c:v>
                </c:pt>
                <c:pt idx="9022">
                  <c:v>-3.649387518564823</c:v>
                </c:pt>
                <c:pt idx="9023">
                  <c:v>-0.21331357955932626</c:v>
                </c:pt>
                <c:pt idx="9024">
                  <c:v>15.639659722646115</c:v>
                </c:pt>
                <c:pt idx="9025">
                  <c:v>22.02967230478923</c:v>
                </c:pt>
                <c:pt idx="9026">
                  <c:v>24.385005315144831</c:v>
                </c:pt>
                <c:pt idx="9027">
                  <c:v>28.881632169087709</c:v>
                </c:pt>
                <c:pt idx="9028">
                  <c:v>36.711389223734542</c:v>
                </c:pt>
                <c:pt idx="9029">
                  <c:v>40.768747965494811</c:v>
                </c:pt>
                <c:pt idx="9030">
                  <c:v>54.437737305959111</c:v>
                </c:pt>
                <c:pt idx="9031">
                  <c:v>90.955713113148988</c:v>
                </c:pt>
                <c:pt idx="9032">
                  <c:v>129.72092040379846</c:v>
                </c:pt>
                <c:pt idx="9033">
                  <c:v>145.84843794504809</c:v>
                </c:pt>
                <c:pt idx="9034">
                  <c:v>144.59223540623987</c:v>
                </c:pt>
                <c:pt idx="9035">
                  <c:v>144.54928938547778</c:v>
                </c:pt>
                <c:pt idx="9036">
                  <c:v>149.38019418716442</c:v>
                </c:pt>
                <c:pt idx="9037">
                  <c:v>150.74191919962561</c:v>
                </c:pt>
                <c:pt idx="9038">
                  <c:v>151.48144276936841</c:v>
                </c:pt>
                <c:pt idx="9039">
                  <c:v>111.20575253168739</c:v>
                </c:pt>
                <c:pt idx="9040">
                  <c:v>41.090748627980588</c:v>
                </c:pt>
                <c:pt idx="9041">
                  <c:v>20.291654109954834</c:v>
                </c:pt>
                <c:pt idx="9042">
                  <c:v>9.8580648104350015</c:v>
                </c:pt>
                <c:pt idx="9043">
                  <c:v>-29.55404059092205</c:v>
                </c:pt>
                <c:pt idx="9044">
                  <c:v>-27.136822223663327</c:v>
                </c:pt>
                <c:pt idx="9045">
                  <c:v>-5.3647635777790557</c:v>
                </c:pt>
                <c:pt idx="9046">
                  <c:v>0.90436840057373069</c:v>
                </c:pt>
                <c:pt idx="9047">
                  <c:v>1.5139071146646756</c:v>
                </c:pt>
                <c:pt idx="9048">
                  <c:v>1.2976999282836914</c:v>
                </c:pt>
                <c:pt idx="9049">
                  <c:v>1.3090349833170194</c:v>
                </c:pt>
                <c:pt idx="9050">
                  <c:v>1.7032515207926053</c:v>
                </c:pt>
                <c:pt idx="9051">
                  <c:v>1.6850922902425505</c:v>
                </c:pt>
                <c:pt idx="9052">
                  <c:v>1.0350281397501249</c:v>
                </c:pt>
                <c:pt idx="9053">
                  <c:v>-0.55420589447021484</c:v>
                </c:pt>
                <c:pt idx="9054">
                  <c:v>-1.592201868692996</c:v>
                </c:pt>
                <c:pt idx="9055">
                  <c:v>-2.6345631281534447</c:v>
                </c:pt>
                <c:pt idx="9056">
                  <c:v>-2.8280213673908752</c:v>
                </c:pt>
                <c:pt idx="9057">
                  <c:v>-3.0043611526489267</c:v>
                </c:pt>
                <c:pt idx="9058">
                  <c:v>-3.2159767150878906</c:v>
                </c:pt>
                <c:pt idx="9059">
                  <c:v>-3.3111337025959546</c:v>
                </c:pt>
                <c:pt idx="9060">
                  <c:v>-3.2155669530233126</c:v>
                </c:pt>
                <c:pt idx="9061">
                  <c:v>-3.0701173146566143</c:v>
                </c:pt>
                <c:pt idx="9062">
                  <c:v>-2.7242263158162814</c:v>
                </c:pt>
                <c:pt idx="9063">
                  <c:v>-2.7893600463867201</c:v>
                </c:pt>
                <c:pt idx="9064">
                  <c:v>-2.2303628921508789</c:v>
                </c:pt>
                <c:pt idx="9065">
                  <c:v>-2.7796732584635042</c:v>
                </c:pt>
                <c:pt idx="9066">
                  <c:v>-3.5213530858358126</c:v>
                </c:pt>
                <c:pt idx="9067">
                  <c:v>-3.304295539855957</c:v>
                </c:pt>
                <c:pt idx="9068">
                  <c:v>-1.795646031697629</c:v>
                </c:pt>
                <c:pt idx="9069">
                  <c:v>3.0782979329426334</c:v>
                </c:pt>
                <c:pt idx="9070">
                  <c:v>1.0868056615194064</c:v>
                </c:pt>
                <c:pt idx="9071">
                  <c:v>0.28084595998132045</c:v>
                </c:pt>
                <c:pt idx="9072">
                  <c:v>0.32559776306152355</c:v>
                </c:pt>
                <c:pt idx="9073">
                  <c:v>1.0575418472290035</c:v>
                </c:pt>
                <c:pt idx="9074">
                  <c:v>1.4901450475056208</c:v>
                </c:pt>
                <c:pt idx="9075">
                  <c:v>1.4769452412923556</c:v>
                </c:pt>
                <c:pt idx="9076">
                  <c:v>1.2795368830362577</c:v>
                </c:pt>
                <c:pt idx="9077">
                  <c:v>1.3311808904011286</c:v>
                </c:pt>
                <c:pt idx="9078">
                  <c:v>0.55472246805834402</c:v>
                </c:pt>
                <c:pt idx="9079">
                  <c:v>0.69802061716711739</c:v>
                </c:pt>
                <c:pt idx="9080">
                  <c:v>0.72689278920495326</c:v>
                </c:pt>
                <c:pt idx="9081">
                  <c:v>0.43922487894701612</c:v>
                </c:pt>
                <c:pt idx="9082">
                  <c:v>-0.17352612813317592</c:v>
                </c:pt>
                <c:pt idx="9083">
                  <c:v>1.2104244232177734</c:v>
                </c:pt>
                <c:pt idx="9084">
                  <c:v>0.63538869222009042</c:v>
                </c:pt>
                <c:pt idx="9085">
                  <c:v>0.12639141082763677</c:v>
                </c:pt>
                <c:pt idx="9086">
                  <c:v>0.10899957021081268</c:v>
                </c:pt>
                <c:pt idx="9087">
                  <c:v>0.1656036376953125</c:v>
                </c:pt>
                <c:pt idx="9088">
                  <c:v>0.19181378682446854</c:v>
                </c:pt>
                <c:pt idx="9089">
                  <c:v>4.9441337585449233E-2</c:v>
                </c:pt>
                <c:pt idx="9090">
                  <c:v>0.13091786702477748</c:v>
                </c:pt>
                <c:pt idx="9091">
                  <c:v>1.4413712819417697</c:v>
                </c:pt>
                <c:pt idx="9092">
                  <c:v>-3.2246907552007556E-2</c:v>
                </c:pt>
                <c:pt idx="9093">
                  <c:v>0.96857261657714866</c:v>
                </c:pt>
                <c:pt idx="9094">
                  <c:v>1.1133302052816134</c:v>
                </c:pt>
                <c:pt idx="9095">
                  <c:v>0.32606601715087913</c:v>
                </c:pt>
                <c:pt idx="9096">
                  <c:v>0.52845668792724565</c:v>
                </c:pt>
                <c:pt idx="9097">
                  <c:v>0.60759894053137509</c:v>
                </c:pt>
                <c:pt idx="9098">
                  <c:v>1.0007502237956487</c:v>
                </c:pt>
                <c:pt idx="9099">
                  <c:v>3.5314537684122342</c:v>
                </c:pt>
                <c:pt idx="9100">
                  <c:v>9.5561065673828161</c:v>
                </c:pt>
                <c:pt idx="9101">
                  <c:v>-7.2092609405517596</c:v>
                </c:pt>
                <c:pt idx="9102">
                  <c:v>-12.184100468953371</c:v>
                </c:pt>
                <c:pt idx="9103">
                  <c:v>7.333234469095828</c:v>
                </c:pt>
                <c:pt idx="9104">
                  <c:v>8.5036042531331777</c:v>
                </c:pt>
                <c:pt idx="9105">
                  <c:v>10.436092376708988</c:v>
                </c:pt>
                <c:pt idx="9106">
                  <c:v>10.451018333435059</c:v>
                </c:pt>
                <c:pt idx="9107">
                  <c:v>14.583934783935547</c:v>
                </c:pt>
                <c:pt idx="9108">
                  <c:v>18.5884345372517</c:v>
                </c:pt>
                <c:pt idx="9109">
                  <c:v>18.487530072530131</c:v>
                </c:pt>
                <c:pt idx="9110">
                  <c:v>13.299792607625367</c:v>
                </c:pt>
                <c:pt idx="9111">
                  <c:v>9.7287445068359375</c:v>
                </c:pt>
                <c:pt idx="9112">
                  <c:v>7.9749053319294472</c:v>
                </c:pt>
                <c:pt idx="9113">
                  <c:v>6.2856245040893564</c:v>
                </c:pt>
                <c:pt idx="9114">
                  <c:v>5.6500860850015897</c:v>
                </c:pt>
                <c:pt idx="9115">
                  <c:v>6.9107853571573488</c:v>
                </c:pt>
                <c:pt idx="9116">
                  <c:v>9.2519432703653592</c:v>
                </c:pt>
                <c:pt idx="9117">
                  <c:v>3.6945231755573795</c:v>
                </c:pt>
                <c:pt idx="9118">
                  <c:v>6.8114026387532913</c:v>
                </c:pt>
                <c:pt idx="9119">
                  <c:v>7.5807657241821325</c:v>
                </c:pt>
                <c:pt idx="9120">
                  <c:v>13.197557767232297</c:v>
                </c:pt>
                <c:pt idx="9121">
                  <c:v>18.467572212219224</c:v>
                </c:pt>
                <c:pt idx="9122">
                  <c:v>20.767795244852778</c:v>
                </c:pt>
                <c:pt idx="9123">
                  <c:v>13.710627237955695</c:v>
                </c:pt>
                <c:pt idx="9124">
                  <c:v>12.385922749837164</c:v>
                </c:pt>
                <c:pt idx="9125">
                  <c:v>10.423314412434818</c:v>
                </c:pt>
                <c:pt idx="9126">
                  <c:v>12.415488243103031</c:v>
                </c:pt>
                <c:pt idx="9127">
                  <c:v>9.761432329813605</c:v>
                </c:pt>
                <c:pt idx="9128">
                  <c:v>5.7013152440388239</c:v>
                </c:pt>
                <c:pt idx="9129">
                  <c:v>6.6391210556030291</c:v>
                </c:pt>
                <c:pt idx="9130">
                  <c:v>10.075685818990117</c:v>
                </c:pt>
                <c:pt idx="9131">
                  <c:v>6.8033501307169217</c:v>
                </c:pt>
                <c:pt idx="9132">
                  <c:v>22.121398607889891</c:v>
                </c:pt>
                <c:pt idx="9133">
                  <c:v>56.9609375</c:v>
                </c:pt>
                <c:pt idx="9134">
                  <c:v>33.801697095235191</c:v>
                </c:pt>
                <c:pt idx="9135">
                  <c:v>30.376914978027337</c:v>
                </c:pt>
                <c:pt idx="9136">
                  <c:v>39.291609128316153</c:v>
                </c:pt>
                <c:pt idx="9137">
                  <c:v>18.323302268981923</c:v>
                </c:pt>
                <c:pt idx="9138">
                  <c:v>22.122931798299195</c:v>
                </c:pt>
                <c:pt idx="9139">
                  <c:v>21.499106089274044</c:v>
                </c:pt>
                <c:pt idx="9140">
                  <c:v>24.436446189880364</c:v>
                </c:pt>
                <c:pt idx="9141">
                  <c:v>16.781328837076778</c:v>
                </c:pt>
                <c:pt idx="9142">
                  <c:v>14.508801142374633</c:v>
                </c:pt>
                <c:pt idx="9143">
                  <c:v>17.982384999593016</c:v>
                </c:pt>
                <c:pt idx="9144">
                  <c:v>25.035240491231313</c:v>
                </c:pt>
                <c:pt idx="9145">
                  <c:v>14.664213498433465</c:v>
                </c:pt>
                <c:pt idx="9146">
                  <c:v>10.686029116312739</c:v>
                </c:pt>
                <c:pt idx="9147">
                  <c:v>18.446242968241442</c:v>
                </c:pt>
                <c:pt idx="9148">
                  <c:v>24.918335914611816</c:v>
                </c:pt>
                <c:pt idx="9149">
                  <c:v>19.546883583068841</c:v>
                </c:pt>
                <c:pt idx="9150">
                  <c:v>15.187542279561404</c:v>
                </c:pt>
                <c:pt idx="9151">
                  <c:v>16.736807505289683</c:v>
                </c:pt>
                <c:pt idx="9152">
                  <c:v>14.720014890035031</c:v>
                </c:pt>
                <c:pt idx="9153">
                  <c:v>17.825513839721665</c:v>
                </c:pt>
                <c:pt idx="9154">
                  <c:v>18.458276430765849</c:v>
                </c:pt>
                <c:pt idx="9155">
                  <c:v>17.360441207885735</c:v>
                </c:pt>
                <c:pt idx="9156">
                  <c:v>18.067929585774657</c:v>
                </c:pt>
                <c:pt idx="9157">
                  <c:v>13.858864466349363</c:v>
                </c:pt>
                <c:pt idx="9158">
                  <c:v>13.641679445902465</c:v>
                </c:pt>
                <c:pt idx="9159">
                  <c:v>20.442633310953834</c:v>
                </c:pt>
                <c:pt idx="9160">
                  <c:v>23.810484568278078</c:v>
                </c:pt>
                <c:pt idx="9161">
                  <c:v>52.364925702412847</c:v>
                </c:pt>
                <c:pt idx="9162">
                  <c:v>34.244315147399917</c:v>
                </c:pt>
                <c:pt idx="9163">
                  <c:v>22.255899429321289</c:v>
                </c:pt>
                <c:pt idx="9164">
                  <c:v>16.17259565989173</c:v>
                </c:pt>
                <c:pt idx="9165">
                  <c:v>15.875190575917491</c:v>
                </c:pt>
                <c:pt idx="9166">
                  <c:v>16.483961582183824</c:v>
                </c:pt>
                <c:pt idx="9167">
                  <c:v>15.163143475850401</c:v>
                </c:pt>
                <c:pt idx="9168">
                  <c:v>13.626054128011049</c:v>
                </c:pt>
                <c:pt idx="9169">
                  <c:v>13.265539169311523</c:v>
                </c:pt>
                <c:pt idx="9170">
                  <c:v>15.579119682312069</c:v>
                </c:pt>
                <c:pt idx="9171">
                  <c:v>12.582543690999334</c:v>
                </c:pt>
                <c:pt idx="9172">
                  <c:v>11.869877815246586</c:v>
                </c:pt>
                <c:pt idx="9173">
                  <c:v>13.459041595459048</c:v>
                </c:pt>
                <c:pt idx="9174">
                  <c:v>11.919090429941832</c:v>
                </c:pt>
                <c:pt idx="9175">
                  <c:v>10.200817902882871</c:v>
                </c:pt>
                <c:pt idx="9176">
                  <c:v>12.599597613016726</c:v>
                </c:pt>
                <c:pt idx="9177">
                  <c:v>11.18048159281415</c:v>
                </c:pt>
                <c:pt idx="9178">
                  <c:v>10.202903588612852</c:v>
                </c:pt>
                <c:pt idx="9179">
                  <c:v>10.485135237375861</c:v>
                </c:pt>
                <c:pt idx="9180">
                  <c:v>12.793887297312384</c:v>
                </c:pt>
                <c:pt idx="9181">
                  <c:v>13.85916058222455</c:v>
                </c:pt>
                <c:pt idx="9182">
                  <c:v>13.263852278391539</c:v>
                </c:pt>
                <c:pt idx="9183">
                  <c:v>11.964994430542053</c:v>
                </c:pt>
                <c:pt idx="9184">
                  <c:v>12.762697219848643</c:v>
                </c:pt>
                <c:pt idx="9185">
                  <c:v>12.33004395167035</c:v>
                </c:pt>
                <c:pt idx="9186">
                  <c:v>12.514865080515559</c:v>
                </c:pt>
                <c:pt idx="9187">
                  <c:v>11.459726969401066</c:v>
                </c:pt>
                <c:pt idx="9188">
                  <c:v>11.696917533874455</c:v>
                </c:pt>
                <c:pt idx="9189">
                  <c:v>11.622438430786193</c:v>
                </c:pt>
                <c:pt idx="9190">
                  <c:v>12.322909355163521</c:v>
                </c:pt>
                <c:pt idx="9191">
                  <c:v>60.346872965494804</c:v>
                </c:pt>
                <c:pt idx="9192">
                  <c:v>117.95651070276898</c:v>
                </c:pt>
                <c:pt idx="9193">
                  <c:v>29.834171295166023</c:v>
                </c:pt>
                <c:pt idx="9194">
                  <c:v>11.728040218353271</c:v>
                </c:pt>
                <c:pt idx="9195">
                  <c:v>10.369115352630619</c:v>
                </c:pt>
                <c:pt idx="9196">
                  <c:v>9.0930261611938459</c:v>
                </c:pt>
                <c:pt idx="9197">
                  <c:v>8.9567888577779584</c:v>
                </c:pt>
                <c:pt idx="9198">
                  <c:v>8.9995999336242747</c:v>
                </c:pt>
                <c:pt idx="9199">
                  <c:v>10.279642422993959</c:v>
                </c:pt>
                <c:pt idx="9200">
                  <c:v>10.264735539754218</c:v>
                </c:pt>
                <c:pt idx="9201">
                  <c:v>9.3015081087748399</c:v>
                </c:pt>
                <c:pt idx="9202">
                  <c:v>9.687459468841551</c:v>
                </c:pt>
                <c:pt idx="9203">
                  <c:v>10.004336516062445</c:v>
                </c:pt>
                <c:pt idx="9204">
                  <c:v>10.242126464843748</c:v>
                </c:pt>
                <c:pt idx="9205">
                  <c:v>10.020167032877563</c:v>
                </c:pt>
                <c:pt idx="9206">
                  <c:v>9.9574867884318223</c:v>
                </c:pt>
                <c:pt idx="9207">
                  <c:v>9.7935867309570348</c:v>
                </c:pt>
                <c:pt idx="9208">
                  <c:v>9.1982614199320025</c:v>
                </c:pt>
                <c:pt idx="9209">
                  <c:v>9.3266011873881212</c:v>
                </c:pt>
                <c:pt idx="9210">
                  <c:v>8.8987013498941643</c:v>
                </c:pt>
                <c:pt idx="9211">
                  <c:v>9.2633306185404098</c:v>
                </c:pt>
                <c:pt idx="9212">
                  <c:v>9.6984488169352439</c:v>
                </c:pt>
                <c:pt idx="9213">
                  <c:v>10.052464167277041</c:v>
                </c:pt>
                <c:pt idx="9214">
                  <c:v>9.0786709785461426</c:v>
                </c:pt>
                <c:pt idx="9215">
                  <c:v>9.8109564781188965</c:v>
                </c:pt>
                <c:pt idx="9216">
                  <c:v>9.8511390686035192</c:v>
                </c:pt>
                <c:pt idx="9217">
                  <c:v>9.2593677838643185</c:v>
                </c:pt>
                <c:pt idx="9218">
                  <c:v>9.7654225031534487</c:v>
                </c:pt>
                <c:pt idx="9219">
                  <c:v>10.322169780731201</c:v>
                </c:pt>
                <c:pt idx="9220">
                  <c:v>9.4588387807210079</c:v>
                </c:pt>
                <c:pt idx="9221">
                  <c:v>-4.6834322611491075</c:v>
                </c:pt>
                <c:pt idx="9222">
                  <c:v>-18.15362803141273</c:v>
                </c:pt>
                <c:pt idx="9223">
                  <c:v>-2.0603105227152696</c:v>
                </c:pt>
                <c:pt idx="9224">
                  <c:v>5.5685439109802264</c:v>
                </c:pt>
                <c:pt idx="9225">
                  <c:v>7.4885683059692401</c:v>
                </c:pt>
                <c:pt idx="9226">
                  <c:v>8.0138603846232286</c:v>
                </c:pt>
                <c:pt idx="9227">
                  <c:v>8.5385481516520336</c:v>
                </c:pt>
                <c:pt idx="9228">
                  <c:v>8.6965185801187737</c:v>
                </c:pt>
                <c:pt idx="9229">
                  <c:v>8.2456493377685547</c:v>
                </c:pt>
                <c:pt idx="9230">
                  <c:v>8.9148546854654569</c:v>
                </c:pt>
                <c:pt idx="9231">
                  <c:v>8.9266722997029486</c:v>
                </c:pt>
                <c:pt idx="9232">
                  <c:v>8.4388483365376601</c:v>
                </c:pt>
                <c:pt idx="9233">
                  <c:v>7.892293612162236</c:v>
                </c:pt>
                <c:pt idx="9234">
                  <c:v>7.8726642926533845</c:v>
                </c:pt>
                <c:pt idx="9235">
                  <c:v>12.799798647562625</c:v>
                </c:pt>
                <c:pt idx="9236">
                  <c:v>11.953807195027654</c:v>
                </c:pt>
                <c:pt idx="9237">
                  <c:v>11.515109380086248</c:v>
                </c:pt>
                <c:pt idx="9238">
                  <c:v>11.96891466776532</c:v>
                </c:pt>
                <c:pt idx="9239">
                  <c:v>11.127174695332821</c:v>
                </c:pt>
                <c:pt idx="9240">
                  <c:v>11.171089331309023</c:v>
                </c:pt>
                <c:pt idx="9241">
                  <c:v>11.557591915130619</c:v>
                </c:pt>
                <c:pt idx="9242">
                  <c:v>10.819363117218019</c:v>
                </c:pt>
                <c:pt idx="9243">
                  <c:v>11.119180202484134</c:v>
                </c:pt>
                <c:pt idx="9244">
                  <c:v>11.936049302419011</c:v>
                </c:pt>
                <c:pt idx="9245">
                  <c:v>12.567358016967773</c:v>
                </c:pt>
                <c:pt idx="9246">
                  <c:v>11.793991724650077</c:v>
                </c:pt>
                <c:pt idx="9247">
                  <c:v>12.020825386047363</c:v>
                </c:pt>
                <c:pt idx="9248">
                  <c:v>12.092935721079471</c:v>
                </c:pt>
                <c:pt idx="9249">
                  <c:v>12.576060771942139</c:v>
                </c:pt>
                <c:pt idx="9250">
                  <c:v>14.196285565694215</c:v>
                </c:pt>
                <c:pt idx="9251">
                  <c:v>23.128375689188601</c:v>
                </c:pt>
                <c:pt idx="9252">
                  <c:v>31.398889859517389</c:v>
                </c:pt>
                <c:pt idx="9253">
                  <c:v>29.896320978800418</c:v>
                </c:pt>
                <c:pt idx="9254">
                  <c:v>-64.517276763916044</c:v>
                </c:pt>
                <c:pt idx="9255">
                  <c:v>-73.343236605326382</c:v>
                </c:pt>
                <c:pt idx="9256">
                  <c:v>-64.386897404988616</c:v>
                </c:pt>
                <c:pt idx="9257">
                  <c:v>-29.407853285471617</c:v>
                </c:pt>
                <c:pt idx="9258">
                  <c:v>-14.654218355814573</c:v>
                </c:pt>
                <c:pt idx="9259">
                  <c:v>-10.596225102742547</c:v>
                </c:pt>
                <c:pt idx="9260">
                  <c:v>3.4140907923381287</c:v>
                </c:pt>
                <c:pt idx="9261">
                  <c:v>15.262006441752192</c:v>
                </c:pt>
                <c:pt idx="9262">
                  <c:v>24.59363842010498</c:v>
                </c:pt>
                <c:pt idx="9263">
                  <c:v>31.004492441813227</c:v>
                </c:pt>
                <c:pt idx="9264">
                  <c:v>37.759359041849862</c:v>
                </c:pt>
                <c:pt idx="9265">
                  <c:v>24.94947814941407</c:v>
                </c:pt>
                <c:pt idx="9266">
                  <c:v>4.5331954956054705</c:v>
                </c:pt>
                <c:pt idx="9267">
                  <c:v>1.7709372838338595</c:v>
                </c:pt>
                <c:pt idx="9268">
                  <c:v>0.66955725351965634</c:v>
                </c:pt>
                <c:pt idx="9269">
                  <c:v>1.6461954116821289</c:v>
                </c:pt>
                <c:pt idx="9270">
                  <c:v>2.9792579015096399</c:v>
                </c:pt>
                <c:pt idx="9271">
                  <c:v>3.7251068751018011</c:v>
                </c:pt>
                <c:pt idx="9272">
                  <c:v>0.27012443542480485</c:v>
                </c:pt>
                <c:pt idx="9273">
                  <c:v>6.4476648966547173E-2</c:v>
                </c:pt>
                <c:pt idx="9274">
                  <c:v>-0.63843854268395739</c:v>
                </c:pt>
                <c:pt idx="9275">
                  <c:v>-0.72399361928307893</c:v>
                </c:pt>
                <c:pt idx="9276">
                  <c:v>-0.16815916697191818</c:v>
                </c:pt>
                <c:pt idx="9277">
                  <c:v>-0.43726221720385205</c:v>
                </c:pt>
                <c:pt idx="9278">
                  <c:v>-0.2800585428873319</c:v>
                </c:pt>
                <c:pt idx="9279">
                  <c:v>-0.46644973754882818</c:v>
                </c:pt>
                <c:pt idx="9280">
                  <c:v>1.8989849090576176</c:v>
                </c:pt>
                <c:pt idx="9281">
                  <c:v>2.5187438329061247</c:v>
                </c:pt>
                <c:pt idx="9282">
                  <c:v>4.654991149902342</c:v>
                </c:pt>
                <c:pt idx="9283">
                  <c:v>7.7287480036417282</c:v>
                </c:pt>
                <c:pt idx="9284">
                  <c:v>-9.4809808731079173</c:v>
                </c:pt>
                <c:pt idx="9285">
                  <c:v>-74.818887074788279</c:v>
                </c:pt>
                <c:pt idx="9286">
                  <c:v>-81.678044319152775</c:v>
                </c:pt>
                <c:pt idx="9287">
                  <c:v>-61.180647532145144</c:v>
                </c:pt>
                <c:pt idx="9288">
                  <c:v>-33.801735242207883</c:v>
                </c:pt>
                <c:pt idx="9289">
                  <c:v>-12.637122472127317</c:v>
                </c:pt>
                <c:pt idx="9290">
                  <c:v>-1.0206797917684298</c:v>
                </c:pt>
                <c:pt idx="9291">
                  <c:v>3.2547378540039076</c:v>
                </c:pt>
                <c:pt idx="9292">
                  <c:v>4.6488663355510198</c:v>
                </c:pt>
                <c:pt idx="9293">
                  <c:v>5.0420840581257345</c:v>
                </c:pt>
                <c:pt idx="9294">
                  <c:v>5.4911759694417697</c:v>
                </c:pt>
                <c:pt idx="9295">
                  <c:v>6.0963191986083984</c:v>
                </c:pt>
                <c:pt idx="9296">
                  <c:v>6.8308216730753202</c:v>
                </c:pt>
                <c:pt idx="9297">
                  <c:v>7.5794363021850586</c:v>
                </c:pt>
                <c:pt idx="9298">
                  <c:v>7.8660761515299082</c:v>
                </c:pt>
                <c:pt idx="9299">
                  <c:v>8.7062441507974881</c:v>
                </c:pt>
                <c:pt idx="9300">
                  <c:v>10.078643798828125</c:v>
                </c:pt>
                <c:pt idx="9301">
                  <c:v>10.594909032185914</c:v>
                </c:pt>
                <c:pt idx="9302">
                  <c:v>9.3622938791911565</c:v>
                </c:pt>
                <c:pt idx="9303">
                  <c:v>8.9548584620157499</c:v>
                </c:pt>
                <c:pt idx="9304">
                  <c:v>8.2687279383341057</c:v>
                </c:pt>
                <c:pt idx="9305">
                  <c:v>7.2955608367919886</c:v>
                </c:pt>
                <c:pt idx="9306">
                  <c:v>6.9332017898559588</c:v>
                </c:pt>
                <c:pt idx="9307">
                  <c:v>6.3188584645589554</c:v>
                </c:pt>
                <c:pt idx="9308">
                  <c:v>6.7012516657511032</c:v>
                </c:pt>
                <c:pt idx="9309">
                  <c:v>6.5522737503051776</c:v>
                </c:pt>
                <c:pt idx="9310">
                  <c:v>7.3038088480631114</c:v>
                </c:pt>
                <c:pt idx="9311">
                  <c:v>9.3352387746174372</c:v>
                </c:pt>
                <c:pt idx="9312">
                  <c:v>11.61572265625</c:v>
                </c:pt>
                <c:pt idx="9313">
                  <c:v>12.341175079345703</c:v>
                </c:pt>
                <c:pt idx="9314">
                  <c:v>12.550534884134894</c:v>
                </c:pt>
                <c:pt idx="9315">
                  <c:v>13.239955266316652</c:v>
                </c:pt>
                <c:pt idx="9316">
                  <c:v>15.080720901489261</c:v>
                </c:pt>
                <c:pt idx="9317">
                  <c:v>33.321993192036871</c:v>
                </c:pt>
                <c:pt idx="9318">
                  <c:v>73.197139739990234</c:v>
                </c:pt>
                <c:pt idx="9319">
                  <c:v>87.33774312337232</c:v>
                </c:pt>
                <c:pt idx="9320">
                  <c:v>82.542704582214355</c:v>
                </c:pt>
                <c:pt idx="9321">
                  <c:v>74.646051406860352</c:v>
                </c:pt>
                <c:pt idx="9322">
                  <c:v>65.592354138692116</c:v>
                </c:pt>
                <c:pt idx="9323">
                  <c:v>60.26835250854495</c:v>
                </c:pt>
                <c:pt idx="9324">
                  <c:v>58.74123318990064</c:v>
                </c:pt>
                <c:pt idx="9325">
                  <c:v>60.013187408447237</c:v>
                </c:pt>
                <c:pt idx="9326">
                  <c:v>63.588048934936523</c:v>
                </c:pt>
                <c:pt idx="9327">
                  <c:v>68.214258193969712</c:v>
                </c:pt>
                <c:pt idx="9328">
                  <c:v>69.518402417500695</c:v>
                </c:pt>
                <c:pt idx="9329">
                  <c:v>69.697382926940918</c:v>
                </c:pt>
                <c:pt idx="9330">
                  <c:v>70.149226188659668</c:v>
                </c:pt>
                <c:pt idx="9331">
                  <c:v>69.853280067443848</c:v>
                </c:pt>
                <c:pt idx="9332">
                  <c:v>70.699002901713015</c:v>
                </c:pt>
                <c:pt idx="9333">
                  <c:v>71.493338584899888</c:v>
                </c:pt>
                <c:pt idx="9334">
                  <c:v>71.641026814778684</c:v>
                </c:pt>
                <c:pt idx="9335">
                  <c:v>70.738280296325684</c:v>
                </c:pt>
                <c:pt idx="9336">
                  <c:v>68.605937957763615</c:v>
                </c:pt>
                <c:pt idx="9337">
                  <c:v>66.034829457600964</c:v>
                </c:pt>
                <c:pt idx="9338">
                  <c:v>64.319970766703349</c:v>
                </c:pt>
                <c:pt idx="9339">
                  <c:v>63.174317042032953</c:v>
                </c:pt>
                <c:pt idx="9340">
                  <c:v>63.821901003519642</c:v>
                </c:pt>
                <c:pt idx="9341">
                  <c:v>66.574957211812375</c:v>
                </c:pt>
                <c:pt idx="9342">
                  <c:v>63.729517936706557</c:v>
                </c:pt>
                <c:pt idx="9343">
                  <c:v>61.324553489685044</c:v>
                </c:pt>
                <c:pt idx="9344">
                  <c:v>59.548202514648423</c:v>
                </c:pt>
                <c:pt idx="9345">
                  <c:v>59.539936065673828</c:v>
                </c:pt>
                <c:pt idx="9346">
                  <c:v>59.682413101196275</c:v>
                </c:pt>
                <c:pt idx="9347">
                  <c:v>55.848392168680789</c:v>
                </c:pt>
                <c:pt idx="9348">
                  <c:v>50.234155019124287</c:v>
                </c:pt>
                <c:pt idx="9349">
                  <c:v>44.152879714965835</c:v>
                </c:pt>
                <c:pt idx="9350">
                  <c:v>32.350536346435561</c:v>
                </c:pt>
                <c:pt idx="9351">
                  <c:v>23.808977127075195</c:v>
                </c:pt>
                <c:pt idx="9352">
                  <c:v>20.911842346191406</c:v>
                </c:pt>
                <c:pt idx="9353">
                  <c:v>21.07358392079675</c:v>
                </c:pt>
                <c:pt idx="9354">
                  <c:v>21.403701782226563</c:v>
                </c:pt>
                <c:pt idx="9355">
                  <c:v>22.907221476236934</c:v>
                </c:pt>
                <c:pt idx="9356">
                  <c:v>24.08495903015136</c:v>
                </c:pt>
                <c:pt idx="9357">
                  <c:v>11.16944662729896</c:v>
                </c:pt>
                <c:pt idx="9358">
                  <c:v>-1.2957938512165579</c:v>
                </c:pt>
                <c:pt idx="9359">
                  <c:v>-1.8640832901000977</c:v>
                </c:pt>
                <c:pt idx="9360">
                  <c:v>-2.4931319554647198</c:v>
                </c:pt>
                <c:pt idx="9361">
                  <c:v>-2.1326465606689444</c:v>
                </c:pt>
                <c:pt idx="9362">
                  <c:v>-1.8935550053914767</c:v>
                </c:pt>
                <c:pt idx="9363">
                  <c:v>-2.1132907867431641</c:v>
                </c:pt>
                <c:pt idx="9364">
                  <c:v>-1.9861860275268564</c:v>
                </c:pt>
                <c:pt idx="9365">
                  <c:v>-2.0831664403278873</c:v>
                </c:pt>
                <c:pt idx="9366">
                  <c:v>-2.0829636255899677</c:v>
                </c:pt>
                <c:pt idx="9367">
                  <c:v>-1.4369338353475314</c:v>
                </c:pt>
                <c:pt idx="9368">
                  <c:v>-1.3315566380819064</c:v>
                </c:pt>
                <c:pt idx="9369">
                  <c:v>-1.6909656524658199</c:v>
                </c:pt>
                <c:pt idx="9370">
                  <c:v>-1.8159904479980464</c:v>
                </c:pt>
                <c:pt idx="9371">
                  <c:v>-1.9825334548950202</c:v>
                </c:pt>
                <c:pt idx="9372">
                  <c:v>-2.3238677978515634</c:v>
                </c:pt>
                <c:pt idx="9373">
                  <c:v>-3.1071128845214853</c:v>
                </c:pt>
                <c:pt idx="9374">
                  <c:v>-2.6992441813150663</c:v>
                </c:pt>
                <c:pt idx="9375">
                  <c:v>-3.8561855951944599</c:v>
                </c:pt>
                <c:pt idx="9376">
                  <c:v>-8.7441717783609594</c:v>
                </c:pt>
                <c:pt idx="9377">
                  <c:v>-22.872496763865172</c:v>
                </c:pt>
                <c:pt idx="9378">
                  <c:v>-9.2914743423461914</c:v>
                </c:pt>
                <c:pt idx="9379">
                  <c:v>-5.2908946673074944</c:v>
                </c:pt>
                <c:pt idx="9380">
                  <c:v>-4.7333795229594102</c:v>
                </c:pt>
                <c:pt idx="9381">
                  <c:v>-4.5707867940266764</c:v>
                </c:pt>
                <c:pt idx="9382">
                  <c:v>-4.1541832288106066</c:v>
                </c:pt>
                <c:pt idx="9383">
                  <c:v>-4.0326685905456561</c:v>
                </c:pt>
                <c:pt idx="9384">
                  <c:v>-3.9127963383992324</c:v>
                </c:pt>
                <c:pt idx="9385">
                  <c:v>-3.5993738174438477</c:v>
                </c:pt>
                <c:pt idx="9386">
                  <c:v>-3.5077937444051495</c:v>
                </c:pt>
                <c:pt idx="9387">
                  <c:v>-1.8626931508381972</c:v>
                </c:pt>
                <c:pt idx="9388">
                  <c:v>9.0406746864318794</c:v>
                </c:pt>
                <c:pt idx="9389">
                  <c:v>23.9712850252787</c:v>
                </c:pt>
                <c:pt idx="9390">
                  <c:v>26.34943024317424</c:v>
                </c:pt>
                <c:pt idx="9391">
                  <c:v>34.203945000966428</c:v>
                </c:pt>
                <c:pt idx="9392">
                  <c:v>40.286719163258908</c:v>
                </c:pt>
                <c:pt idx="9393">
                  <c:v>29.130616505940729</c:v>
                </c:pt>
                <c:pt idx="9394">
                  <c:v>-26.576144218444824</c:v>
                </c:pt>
                <c:pt idx="9395">
                  <c:v>-83.862018267313601</c:v>
                </c:pt>
                <c:pt idx="9396">
                  <c:v>-109.9596745173136</c:v>
                </c:pt>
                <c:pt idx="9397">
                  <c:v>-118.67586135864254</c:v>
                </c:pt>
                <c:pt idx="9398">
                  <c:v>-125.11583455403641</c:v>
                </c:pt>
                <c:pt idx="9399">
                  <c:v>-127.31545511881507</c:v>
                </c:pt>
                <c:pt idx="9400">
                  <c:v>-124.80574496587116</c:v>
                </c:pt>
                <c:pt idx="9401">
                  <c:v>-123.62049039204909</c:v>
                </c:pt>
                <c:pt idx="9402">
                  <c:v>-125.38787476221719</c:v>
                </c:pt>
                <c:pt idx="9403">
                  <c:v>-115.01503086090088</c:v>
                </c:pt>
                <c:pt idx="9404">
                  <c:v>-100.4670518239339</c:v>
                </c:pt>
                <c:pt idx="9405">
                  <c:v>-30.200350761413581</c:v>
                </c:pt>
                <c:pt idx="9406">
                  <c:v>14.276513894398992</c:v>
                </c:pt>
                <c:pt idx="9407">
                  <c:v>9.1874923706054705</c:v>
                </c:pt>
                <c:pt idx="9408">
                  <c:v>-13.395359198252379</c:v>
                </c:pt>
                <c:pt idx="9409">
                  <c:v>-16.822592735290584</c:v>
                </c:pt>
                <c:pt idx="9410">
                  <c:v>-12.201546351114871</c:v>
                </c:pt>
                <c:pt idx="9411">
                  <c:v>-4.9056367874145526</c:v>
                </c:pt>
                <c:pt idx="9412">
                  <c:v>-0.61165459950757428</c:v>
                </c:pt>
                <c:pt idx="9413">
                  <c:v>2.5123761494954797</c:v>
                </c:pt>
                <c:pt idx="9414">
                  <c:v>4.6922604242961388</c:v>
                </c:pt>
                <c:pt idx="9415">
                  <c:v>5.4204085667927284</c:v>
                </c:pt>
                <c:pt idx="9416">
                  <c:v>5.0615320205688477</c:v>
                </c:pt>
                <c:pt idx="9417">
                  <c:v>1.2622572580972928</c:v>
                </c:pt>
                <c:pt idx="9418">
                  <c:v>-0.6803118387858833</c:v>
                </c:pt>
                <c:pt idx="9419">
                  <c:v>-2.011357307434082</c:v>
                </c:pt>
                <c:pt idx="9420">
                  <c:v>-3.4882316589355487</c:v>
                </c:pt>
                <c:pt idx="9421">
                  <c:v>-4.8087793986002234</c:v>
                </c:pt>
                <c:pt idx="9422">
                  <c:v>-5.4340397516886014</c:v>
                </c:pt>
                <c:pt idx="9423">
                  <c:v>-5.4408562978109085</c:v>
                </c:pt>
                <c:pt idx="9424">
                  <c:v>-4.4526351292928439</c:v>
                </c:pt>
                <c:pt idx="9425">
                  <c:v>-4.4126634597778338</c:v>
                </c:pt>
                <c:pt idx="9426">
                  <c:v>-3.8854878743489962</c:v>
                </c:pt>
                <c:pt idx="9427">
                  <c:v>-3.2292922337849181</c:v>
                </c:pt>
                <c:pt idx="9428">
                  <c:v>-3.6615273157756292</c:v>
                </c:pt>
                <c:pt idx="9429">
                  <c:v>-4.6509424845377234</c:v>
                </c:pt>
                <c:pt idx="9430">
                  <c:v>-5.137769381205203</c:v>
                </c:pt>
                <c:pt idx="9431">
                  <c:v>-4.4927568435668945</c:v>
                </c:pt>
                <c:pt idx="9432">
                  <c:v>-4.0861365000406504</c:v>
                </c:pt>
                <c:pt idx="9433">
                  <c:v>-0.66685612996423049</c:v>
                </c:pt>
                <c:pt idx="9434">
                  <c:v>0.11165936787926964</c:v>
                </c:pt>
                <c:pt idx="9435">
                  <c:v>-0.7085027694702144</c:v>
                </c:pt>
                <c:pt idx="9436">
                  <c:v>-3.997711181640625</c:v>
                </c:pt>
                <c:pt idx="9437">
                  <c:v>-2.7393045425415057</c:v>
                </c:pt>
                <c:pt idx="9438">
                  <c:v>-1.0617335637409724</c:v>
                </c:pt>
                <c:pt idx="9439">
                  <c:v>-0.67797629038500462</c:v>
                </c:pt>
                <c:pt idx="9440">
                  <c:v>-0.29007053375244163</c:v>
                </c:pt>
                <c:pt idx="9441">
                  <c:v>-0.3048086166381837</c:v>
                </c:pt>
                <c:pt idx="9442">
                  <c:v>-0.19587453206383992</c:v>
                </c:pt>
                <c:pt idx="9443">
                  <c:v>-0.21495850880933182</c:v>
                </c:pt>
                <c:pt idx="9444">
                  <c:v>-0.1872790654500705</c:v>
                </c:pt>
                <c:pt idx="9445">
                  <c:v>-0.24917729695641816</c:v>
                </c:pt>
                <c:pt idx="9446">
                  <c:v>-0.29056962331139857</c:v>
                </c:pt>
                <c:pt idx="9447">
                  <c:v>-0.29384517669677734</c:v>
                </c:pt>
                <c:pt idx="9448">
                  <c:v>-0.25151952107739817</c:v>
                </c:pt>
                <c:pt idx="9449">
                  <c:v>-0.14058144887292215</c:v>
                </c:pt>
                <c:pt idx="9450">
                  <c:v>-0.13816579182946503</c:v>
                </c:pt>
                <c:pt idx="9451">
                  <c:v>-0.17740440368652352</c:v>
                </c:pt>
                <c:pt idx="9452">
                  <c:v>-0.10920747121167557</c:v>
                </c:pt>
                <c:pt idx="9453">
                  <c:v>-0.21158949534105892</c:v>
                </c:pt>
                <c:pt idx="9454">
                  <c:v>-0.12321567535400395</c:v>
                </c:pt>
                <c:pt idx="9455">
                  <c:v>-0.11594072977709402</c:v>
                </c:pt>
                <c:pt idx="9456">
                  <c:v>-0.23948097229003906</c:v>
                </c:pt>
                <c:pt idx="9457">
                  <c:v>-0.1366895039876681</c:v>
                </c:pt>
                <c:pt idx="9458">
                  <c:v>-0.27715110778808594</c:v>
                </c:pt>
                <c:pt idx="9459">
                  <c:v>-0.11979929606127376</c:v>
                </c:pt>
                <c:pt idx="9460">
                  <c:v>-0.57322057088219935</c:v>
                </c:pt>
                <c:pt idx="9461">
                  <c:v>-0.29447491963696865</c:v>
                </c:pt>
                <c:pt idx="9462">
                  <c:v>-0.19980430603027344</c:v>
                </c:pt>
                <c:pt idx="9463">
                  <c:v>6.1777114868164063E-2</c:v>
                </c:pt>
                <c:pt idx="9464">
                  <c:v>-0.32100105285644531</c:v>
                </c:pt>
                <c:pt idx="9465">
                  <c:v>2.4079004923464719E-2</c:v>
                </c:pt>
                <c:pt idx="9466">
                  <c:v>4.6161257425943631</c:v>
                </c:pt>
                <c:pt idx="9467">
                  <c:v>3.0280021031697961</c:v>
                </c:pt>
                <c:pt idx="9468">
                  <c:v>-3.0371173222860088</c:v>
                </c:pt>
                <c:pt idx="9469">
                  <c:v>5.0872701009113834</c:v>
                </c:pt>
                <c:pt idx="9470">
                  <c:v>9.1917959849039335</c:v>
                </c:pt>
                <c:pt idx="9471">
                  <c:v>10.086845715840699</c:v>
                </c:pt>
                <c:pt idx="9472">
                  <c:v>11.126956939697269</c:v>
                </c:pt>
                <c:pt idx="9473">
                  <c:v>12.424484570821168</c:v>
                </c:pt>
                <c:pt idx="9474">
                  <c:v>13.568406740824457</c:v>
                </c:pt>
                <c:pt idx="9475">
                  <c:v>13.49973169962562</c:v>
                </c:pt>
                <c:pt idx="9476">
                  <c:v>13.702391306559321</c:v>
                </c:pt>
                <c:pt idx="9477">
                  <c:v>13.111660321553581</c:v>
                </c:pt>
                <c:pt idx="9478">
                  <c:v>11.740015029907227</c:v>
                </c:pt>
                <c:pt idx="9479">
                  <c:v>13.311346689859992</c:v>
                </c:pt>
                <c:pt idx="9480">
                  <c:v>18.478468577067012</c:v>
                </c:pt>
                <c:pt idx="9481">
                  <c:v>16.910923322041867</c:v>
                </c:pt>
                <c:pt idx="9482">
                  <c:v>15.098921775817866</c:v>
                </c:pt>
                <c:pt idx="9483">
                  <c:v>14.503250757853149</c:v>
                </c:pt>
                <c:pt idx="9484">
                  <c:v>16.535276095072504</c:v>
                </c:pt>
                <c:pt idx="9485">
                  <c:v>16.242813746134402</c:v>
                </c:pt>
                <c:pt idx="9486">
                  <c:v>17.315836588541629</c:v>
                </c:pt>
                <c:pt idx="9487">
                  <c:v>17.207564353942871</c:v>
                </c:pt>
                <c:pt idx="9488">
                  <c:v>18.093529701232903</c:v>
                </c:pt>
                <c:pt idx="9489">
                  <c:v>17.369207382202141</c:v>
                </c:pt>
                <c:pt idx="9490">
                  <c:v>17.393521944681879</c:v>
                </c:pt>
                <c:pt idx="9491">
                  <c:v>17.154040018717531</c:v>
                </c:pt>
                <c:pt idx="9492">
                  <c:v>13.4011834462483</c:v>
                </c:pt>
                <c:pt idx="9493">
                  <c:v>10.611198107401602</c:v>
                </c:pt>
                <c:pt idx="9494">
                  <c:v>18.425286928812739</c:v>
                </c:pt>
                <c:pt idx="9495">
                  <c:v>20.7560167312622</c:v>
                </c:pt>
                <c:pt idx="9496">
                  <c:v>20.224414825439453</c:v>
                </c:pt>
                <c:pt idx="9497">
                  <c:v>17.152998924255378</c:v>
                </c:pt>
                <c:pt idx="9498">
                  <c:v>1.2302509943644964</c:v>
                </c:pt>
                <c:pt idx="9499">
                  <c:v>-44.815612157185811</c:v>
                </c:pt>
                <c:pt idx="9500">
                  <c:v>-16.357867558797238</c:v>
                </c:pt>
                <c:pt idx="9501">
                  <c:v>4.0546935399373751</c:v>
                </c:pt>
                <c:pt idx="9502">
                  <c:v>7.3525454203287364</c:v>
                </c:pt>
                <c:pt idx="9503">
                  <c:v>9.7408370971679705</c:v>
                </c:pt>
                <c:pt idx="9504">
                  <c:v>9.1022450129191856</c:v>
                </c:pt>
                <c:pt idx="9505">
                  <c:v>8.7432603836059535</c:v>
                </c:pt>
                <c:pt idx="9506">
                  <c:v>10.473761876424195</c:v>
                </c:pt>
                <c:pt idx="9507">
                  <c:v>13.824403762817383</c:v>
                </c:pt>
                <c:pt idx="9508">
                  <c:v>12.632598876953125</c:v>
                </c:pt>
                <c:pt idx="9509">
                  <c:v>14.776765823364261</c:v>
                </c:pt>
                <c:pt idx="9510">
                  <c:v>15.686989784240723</c:v>
                </c:pt>
                <c:pt idx="9511">
                  <c:v>15.322484016418466</c:v>
                </c:pt>
                <c:pt idx="9512">
                  <c:v>12.981221516927121</c:v>
                </c:pt>
                <c:pt idx="9513">
                  <c:v>12.511119524637818</c:v>
                </c:pt>
                <c:pt idx="9514">
                  <c:v>14.065011660257937</c:v>
                </c:pt>
                <c:pt idx="9515">
                  <c:v>14.410429954528812</c:v>
                </c:pt>
                <c:pt idx="9516">
                  <c:v>13.378819783528684</c:v>
                </c:pt>
                <c:pt idx="9517">
                  <c:v>12.670574824015265</c:v>
                </c:pt>
                <c:pt idx="9518">
                  <c:v>13.288697560628297</c:v>
                </c:pt>
                <c:pt idx="9519">
                  <c:v>14.783261934916251</c:v>
                </c:pt>
                <c:pt idx="9520">
                  <c:v>11.426949501037599</c:v>
                </c:pt>
                <c:pt idx="9521">
                  <c:v>10.451269785563227</c:v>
                </c:pt>
                <c:pt idx="9522">
                  <c:v>9.8161249160766655</c:v>
                </c:pt>
                <c:pt idx="9523">
                  <c:v>11.915689150492316</c:v>
                </c:pt>
                <c:pt idx="9524">
                  <c:v>13.955313682556151</c:v>
                </c:pt>
                <c:pt idx="9525">
                  <c:v>13.001910527547125</c:v>
                </c:pt>
                <c:pt idx="9526">
                  <c:v>-6.9100662867227811</c:v>
                </c:pt>
                <c:pt idx="9527">
                  <c:v>-72.049673398335727</c:v>
                </c:pt>
                <c:pt idx="9528">
                  <c:v>-65.981893857320202</c:v>
                </c:pt>
                <c:pt idx="9529">
                  <c:v>-37.913629531860323</c:v>
                </c:pt>
                <c:pt idx="9530">
                  <c:v>-19.186186472574938</c:v>
                </c:pt>
                <c:pt idx="9531">
                  <c:v>-9.0133466720581055</c:v>
                </c:pt>
                <c:pt idx="9532">
                  <c:v>-3.9637136459350595</c:v>
                </c:pt>
                <c:pt idx="9533">
                  <c:v>-1.6635243097940697</c:v>
                </c:pt>
                <c:pt idx="9534">
                  <c:v>-0.33187198638916043</c:v>
                </c:pt>
                <c:pt idx="9535">
                  <c:v>0.96466827392578158</c:v>
                </c:pt>
                <c:pt idx="9536">
                  <c:v>2.5858898162841797</c:v>
                </c:pt>
                <c:pt idx="9537">
                  <c:v>4.2743651072183884</c:v>
                </c:pt>
                <c:pt idx="9538">
                  <c:v>5.4581575393676758</c:v>
                </c:pt>
                <c:pt idx="9539">
                  <c:v>5.8042643864948804</c:v>
                </c:pt>
                <c:pt idx="9540">
                  <c:v>5.9195165634155265</c:v>
                </c:pt>
                <c:pt idx="9541">
                  <c:v>5.8238166173298378</c:v>
                </c:pt>
                <c:pt idx="9542">
                  <c:v>6.1798887252807635</c:v>
                </c:pt>
                <c:pt idx="9543">
                  <c:v>6.8891820907592773</c:v>
                </c:pt>
                <c:pt idx="9544">
                  <c:v>7.4876588185628634</c:v>
                </c:pt>
                <c:pt idx="9545">
                  <c:v>7.3230810165405265</c:v>
                </c:pt>
                <c:pt idx="9546">
                  <c:v>6.3214146296182854</c:v>
                </c:pt>
                <c:pt idx="9547">
                  <c:v>6.8401021957397479</c:v>
                </c:pt>
                <c:pt idx="9548">
                  <c:v>8.4858303070068413</c:v>
                </c:pt>
                <c:pt idx="9549">
                  <c:v>8.542014439900754</c:v>
                </c:pt>
                <c:pt idx="9550">
                  <c:v>7.7046292622883374</c:v>
                </c:pt>
                <c:pt idx="9551">
                  <c:v>6.6545867919921875</c:v>
                </c:pt>
                <c:pt idx="9552">
                  <c:v>6.2404902776082718</c:v>
                </c:pt>
                <c:pt idx="9553">
                  <c:v>6.2665850321451426</c:v>
                </c:pt>
                <c:pt idx="9554">
                  <c:v>6.5381272633869685</c:v>
                </c:pt>
                <c:pt idx="9555">
                  <c:v>8.3092857996623533</c:v>
                </c:pt>
                <c:pt idx="9556">
                  <c:v>7.5755201975504178</c:v>
                </c:pt>
                <c:pt idx="9557">
                  <c:v>30.785279909769756</c:v>
                </c:pt>
                <c:pt idx="9558">
                  <c:v>292.25795237223304</c:v>
                </c:pt>
                <c:pt idx="9559">
                  <c:v>187.58674875895181</c:v>
                </c:pt>
                <c:pt idx="9560">
                  <c:v>67.813898722330663</c:v>
                </c:pt>
                <c:pt idx="9561">
                  <c:v>32.738866488138811</c:v>
                </c:pt>
                <c:pt idx="9562">
                  <c:v>22.26723607381188</c:v>
                </c:pt>
                <c:pt idx="9563">
                  <c:v>14.828168869018551</c:v>
                </c:pt>
                <c:pt idx="9564">
                  <c:v>14.551753679911259</c:v>
                </c:pt>
                <c:pt idx="9565">
                  <c:v>17.179826100667356</c:v>
                </c:pt>
                <c:pt idx="9566">
                  <c:v>16.070564270019528</c:v>
                </c:pt>
                <c:pt idx="9567">
                  <c:v>14.257573445638055</c:v>
                </c:pt>
                <c:pt idx="9568">
                  <c:v>13.80124568939209</c:v>
                </c:pt>
                <c:pt idx="9569">
                  <c:v>15.196369171142573</c:v>
                </c:pt>
                <c:pt idx="9570">
                  <c:v>15.219207445780398</c:v>
                </c:pt>
                <c:pt idx="9571">
                  <c:v>16.299442927042602</c:v>
                </c:pt>
                <c:pt idx="9572">
                  <c:v>16.865482012430789</c:v>
                </c:pt>
                <c:pt idx="9573">
                  <c:v>16.41149934132897</c:v>
                </c:pt>
                <c:pt idx="9574">
                  <c:v>16.000264485677121</c:v>
                </c:pt>
                <c:pt idx="9575">
                  <c:v>14.985872904459715</c:v>
                </c:pt>
                <c:pt idx="9576">
                  <c:v>12.229148864746094</c:v>
                </c:pt>
                <c:pt idx="9577">
                  <c:v>10.894948323567746</c:v>
                </c:pt>
                <c:pt idx="9578">
                  <c:v>11.533578872680664</c:v>
                </c:pt>
                <c:pt idx="9579">
                  <c:v>11.385811487833621</c:v>
                </c:pt>
                <c:pt idx="9580">
                  <c:v>10.63498592376709</c:v>
                </c:pt>
                <c:pt idx="9581">
                  <c:v>10.553604761759402</c:v>
                </c:pt>
                <c:pt idx="9582">
                  <c:v>12.802887916564952</c:v>
                </c:pt>
                <c:pt idx="9583">
                  <c:v>15.241791089375846</c:v>
                </c:pt>
                <c:pt idx="9584">
                  <c:v>15.562052408854246</c:v>
                </c:pt>
                <c:pt idx="9585">
                  <c:v>15.882095972696906</c:v>
                </c:pt>
                <c:pt idx="9586">
                  <c:v>15.482341130574468</c:v>
                </c:pt>
                <c:pt idx="9587">
                  <c:v>12.834662119547492</c:v>
                </c:pt>
                <c:pt idx="9588">
                  <c:v>6.8149277369180901</c:v>
                </c:pt>
                <c:pt idx="9589">
                  <c:v>6.8458935419718054</c:v>
                </c:pt>
                <c:pt idx="9590">
                  <c:v>8.7020047505697029</c:v>
                </c:pt>
                <c:pt idx="9591">
                  <c:v>9.2678337097167969</c:v>
                </c:pt>
                <c:pt idx="9592">
                  <c:v>9.5114577611286677</c:v>
                </c:pt>
                <c:pt idx="9593">
                  <c:v>10.440733273824097</c:v>
                </c:pt>
                <c:pt idx="9594">
                  <c:v>11.617242177327512</c:v>
                </c:pt>
                <c:pt idx="9595">
                  <c:v>9.5380392074584961</c:v>
                </c:pt>
                <c:pt idx="9596">
                  <c:v>10.621660868326785</c:v>
                </c:pt>
                <c:pt idx="9597">
                  <c:v>12.08815924326575</c:v>
                </c:pt>
                <c:pt idx="9598">
                  <c:v>13.475299199422246</c:v>
                </c:pt>
                <c:pt idx="9599">
                  <c:v>6.0289198557535411</c:v>
                </c:pt>
                <c:pt idx="9600">
                  <c:v>6.6193456649780273</c:v>
                </c:pt>
                <c:pt idx="9601">
                  <c:v>6.8749510447184976</c:v>
                </c:pt>
                <c:pt idx="9602">
                  <c:v>6.9988034566243886</c:v>
                </c:pt>
                <c:pt idx="9603">
                  <c:v>6.9399690628051793</c:v>
                </c:pt>
                <c:pt idx="9604">
                  <c:v>7.5907421112060565</c:v>
                </c:pt>
                <c:pt idx="9605">
                  <c:v>7.851559638977049</c:v>
                </c:pt>
                <c:pt idx="9606">
                  <c:v>7.6696478525798284</c:v>
                </c:pt>
                <c:pt idx="9607">
                  <c:v>8.0911213556925006</c:v>
                </c:pt>
                <c:pt idx="9608">
                  <c:v>7.6415433883666992</c:v>
                </c:pt>
                <c:pt idx="9609">
                  <c:v>7.7155332565307599</c:v>
                </c:pt>
                <c:pt idx="9610">
                  <c:v>7.7326822280883789</c:v>
                </c:pt>
                <c:pt idx="9611">
                  <c:v>7.9563531875610387</c:v>
                </c:pt>
                <c:pt idx="9612">
                  <c:v>7.3946654001871384</c:v>
                </c:pt>
                <c:pt idx="9613">
                  <c:v>7.7575810750324745</c:v>
                </c:pt>
                <c:pt idx="9614">
                  <c:v>7.0583009719848633</c:v>
                </c:pt>
                <c:pt idx="9615">
                  <c:v>4.5607369740803279</c:v>
                </c:pt>
                <c:pt idx="9616">
                  <c:v>-0.35218652089440661</c:v>
                </c:pt>
                <c:pt idx="9617">
                  <c:v>-5.1921822230020762</c:v>
                </c:pt>
                <c:pt idx="9618">
                  <c:v>-6.2211564381917697</c:v>
                </c:pt>
                <c:pt idx="9619">
                  <c:v>8.1018667221069336</c:v>
                </c:pt>
                <c:pt idx="9620">
                  <c:v>40.595109303792242</c:v>
                </c:pt>
                <c:pt idx="9621">
                  <c:v>68.063343048095703</c:v>
                </c:pt>
                <c:pt idx="9622">
                  <c:v>65.717427253723145</c:v>
                </c:pt>
                <c:pt idx="9623">
                  <c:v>33.598960240681919</c:v>
                </c:pt>
                <c:pt idx="9624">
                  <c:v>0.72437699635827391</c:v>
                </c:pt>
                <c:pt idx="9625">
                  <c:v>-10.664895057678224</c:v>
                </c:pt>
                <c:pt idx="9626">
                  <c:v>2.1354754765828821</c:v>
                </c:pt>
                <c:pt idx="9627">
                  <c:v>10.421278635660768</c:v>
                </c:pt>
                <c:pt idx="9628">
                  <c:v>2.4098428090413782</c:v>
                </c:pt>
                <c:pt idx="9629">
                  <c:v>-27.533458391825434</c:v>
                </c:pt>
                <c:pt idx="9630">
                  <c:v>-35.543125470479261</c:v>
                </c:pt>
                <c:pt idx="9631">
                  <c:v>-37.715633710225362</c:v>
                </c:pt>
                <c:pt idx="9632">
                  <c:v>-36.292835235595732</c:v>
                </c:pt>
                <c:pt idx="9633">
                  <c:v>-30.507149060567244</c:v>
                </c:pt>
                <c:pt idx="9634">
                  <c:v>-25.174153010050432</c:v>
                </c:pt>
                <c:pt idx="9635">
                  <c:v>-22.327034632364864</c:v>
                </c:pt>
                <c:pt idx="9636">
                  <c:v>-23.755748748779283</c:v>
                </c:pt>
                <c:pt idx="9637">
                  <c:v>-26.052209536234493</c:v>
                </c:pt>
                <c:pt idx="9638">
                  <c:v>-28.304746309916133</c:v>
                </c:pt>
                <c:pt idx="9639">
                  <c:v>-29.50228150685632</c:v>
                </c:pt>
                <c:pt idx="9640">
                  <c:v>-31.72850513458252</c:v>
                </c:pt>
                <c:pt idx="9641">
                  <c:v>-32.549773216247544</c:v>
                </c:pt>
                <c:pt idx="9642">
                  <c:v>-34.491658846537362</c:v>
                </c:pt>
                <c:pt idx="9643">
                  <c:v>-34.636945406595842</c:v>
                </c:pt>
                <c:pt idx="9644">
                  <c:v>-34.201693534851081</c:v>
                </c:pt>
                <c:pt idx="9645">
                  <c:v>-36.441100756327259</c:v>
                </c:pt>
                <c:pt idx="9646">
                  <c:v>-44.482658386230455</c:v>
                </c:pt>
                <c:pt idx="9647">
                  <c:v>-50.278071403503404</c:v>
                </c:pt>
                <c:pt idx="9648">
                  <c:v>-52.429252306620256</c:v>
                </c:pt>
                <c:pt idx="9649">
                  <c:v>-52.106250762939453</c:v>
                </c:pt>
                <c:pt idx="9650">
                  <c:v>-54.472136497497544</c:v>
                </c:pt>
                <c:pt idx="9651">
                  <c:v>-58.133170127868652</c:v>
                </c:pt>
                <c:pt idx="9652">
                  <c:v>-60.137296676635742</c:v>
                </c:pt>
                <c:pt idx="9653">
                  <c:v>-55.957316716512075</c:v>
                </c:pt>
                <c:pt idx="9654">
                  <c:v>-38.456794102986677</c:v>
                </c:pt>
                <c:pt idx="9655">
                  <c:v>-30.479710896809813</c:v>
                </c:pt>
                <c:pt idx="9656">
                  <c:v>-27.431168238321895</c:v>
                </c:pt>
                <c:pt idx="9657">
                  <c:v>-29.28326416015625</c:v>
                </c:pt>
                <c:pt idx="9658">
                  <c:v>-35.100931485494002</c:v>
                </c:pt>
                <c:pt idx="9659">
                  <c:v>-47.037084579467745</c:v>
                </c:pt>
                <c:pt idx="9660">
                  <c:v>-58.957949320475223</c:v>
                </c:pt>
                <c:pt idx="9661">
                  <c:v>-72.890010515848772</c:v>
                </c:pt>
                <c:pt idx="9662">
                  <c:v>-96.130328496297238</c:v>
                </c:pt>
                <c:pt idx="9663">
                  <c:v>-124.50393962860107</c:v>
                </c:pt>
                <c:pt idx="9664">
                  <c:v>-147.19398593902582</c:v>
                </c:pt>
                <c:pt idx="9665">
                  <c:v>-165.36782741546642</c:v>
                </c:pt>
                <c:pt idx="9666">
                  <c:v>-182.40795501073205</c:v>
                </c:pt>
                <c:pt idx="9667">
                  <c:v>-193.25193929672241</c:v>
                </c:pt>
                <c:pt idx="9668">
                  <c:v>-195.12173302968347</c:v>
                </c:pt>
                <c:pt idx="9669">
                  <c:v>-191.62638044357305</c:v>
                </c:pt>
                <c:pt idx="9670">
                  <c:v>-180.76904519399</c:v>
                </c:pt>
                <c:pt idx="9671">
                  <c:v>-174.77141459782922</c:v>
                </c:pt>
                <c:pt idx="9672">
                  <c:v>-168.78992462158189</c:v>
                </c:pt>
                <c:pt idx="9673">
                  <c:v>-162.7242649396261</c:v>
                </c:pt>
                <c:pt idx="9674">
                  <c:v>-157.45512310663861</c:v>
                </c:pt>
                <c:pt idx="9675">
                  <c:v>-156.86314582824701</c:v>
                </c:pt>
                <c:pt idx="9676">
                  <c:v>-152.47091515858978</c:v>
                </c:pt>
                <c:pt idx="9677">
                  <c:v>-155.58728122711182</c:v>
                </c:pt>
                <c:pt idx="9678">
                  <c:v>-159.35683917999273</c:v>
                </c:pt>
                <c:pt idx="9679">
                  <c:v>-161.00625801086426</c:v>
                </c:pt>
                <c:pt idx="9680">
                  <c:v>-150.46430492401115</c:v>
                </c:pt>
                <c:pt idx="9681">
                  <c:v>-125.52425384521487</c:v>
                </c:pt>
                <c:pt idx="9682">
                  <c:v>-90.796881357828738</c:v>
                </c:pt>
                <c:pt idx="9683">
                  <c:v>-60.21629619598383</c:v>
                </c:pt>
                <c:pt idx="9684">
                  <c:v>-40.192375818888337</c:v>
                </c:pt>
                <c:pt idx="9685">
                  <c:v>-28.615599632263176</c:v>
                </c:pt>
                <c:pt idx="9686">
                  <c:v>-20.64060783386229</c:v>
                </c:pt>
                <c:pt idx="9687">
                  <c:v>-14.66033840179443</c:v>
                </c:pt>
                <c:pt idx="9688">
                  <c:v>-10.018740653991699</c:v>
                </c:pt>
                <c:pt idx="9689">
                  <c:v>-5.5372705459594727</c:v>
                </c:pt>
                <c:pt idx="9690">
                  <c:v>-3.0466105143228788</c:v>
                </c:pt>
                <c:pt idx="9691">
                  <c:v>-3.0749673843383789</c:v>
                </c:pt>
                <c:pt idx="9692">
                  <c:v>-6.0305989583333712</c:v>
                </c:pt>
                <c:pt idx="9693">
                  <c:v>-10.509672800699832</c:v>
                </c:pt>
                <c:pt idx="9694">
                  <c:v>-16.270931243896491</c:v>
                </c:pt>
                <c:pt idx="9695">
                  <c:v>-20.123867352803597</c:v>
                </c:pt>
                <c:pt idx="9696">
                  <c:v>-22.426323890686024</c:v>
                </c:pt>
                <c:pt idx="9697">
                  <c:v>-23.20005130767823</c:v>
                </c:pt>
                <c:pt idx="9698">
                  <c:v>-21.837694168090835</c:v>
                </c:pt>
                <c:pt idx="9699">
                  <c:v>-20.065333684285513</c:v>
                </c:pt>
                <c:pt idx="9700">
                  <c:v>-17.448756217956536</c:v>
                </c:pt>
                <c:pt idx="9701">
                  <c:v>-14.566193262735966</c:v>
                </c:pt>
                <c:pt idx="9702">
                  <c:v>-10.736874262491819</c:v>
                </c:pt>
                <c:pt idx="9703">
                  <c:v>-8.9498437245686091</c:v>
                </c:pt>
                <c:pt idx="9704">
                  <c:v>-8.0660200119018555</c:v>
                </c:pt>
                <c:pt idx="9705">
                  <c:v>-8.3520596822103244</c:v>
                </c:pt>
                <c:pt idx="9706">
                  <c:v>-9.7295799255371058</c:v>
                </c:pt>
                <c:pt idx="9707">
                  <c:v>-16.193979581197134</c:v>
                </c:pt>
                <c:pt idx="9708">
                  <c:v>-22.056081136067746</c:v>
                </c:pt>
                <c:pt idx="9709">
                  <c:v>-23.171024640401242</c:v>
                </c:pt>
                <c:pt idx="9710">
                  <c:v>-23.526883443196546</c:v>
                </c:pt>
                <c:pt idx="9711">
                  <c:v>-21.425384839375834</c:v>
                </c:pt>
                <c:pt idx="9712">
                  <c:v>-19.927250862121582</c:v>
                </c:pt>
                <c:pt idx="9713">
                  <c:v>-19.148514747619632</c:v>
                </c:pt>
                <c:pt idx="9714">
                  <c:v>-19.234094619750984</c:v>
                </c:pt>
                <c:pt idx="9715">
                  <c:v>-21.849174181620242</c:v>
                </c:pt>
                <c:pt idx="9716">
                  <c:v>-24.650756518046137</c:v>
                </c:pt>
                <c:pt idx="9717">
                  <c:v>-26.188823382059692</c:v>
                </c:pt>
                <c:pt idx="9718">
                  <c:v>-26.03581237792968</c:v>
                </c:pt>
                <c:pt idx="9719">
                  <c:v>-26.689722379048696</c:v>
                </c:pt>
                <c:pt idx="9720">
                  <c:v>-26.647657076517703</c:v>
                </c:pt>
                <c:pt idx="9721">
                  <c:v>-26.699236234029161</c:v>
                </c:pt>
                <c:pt idx="9722">
                  <c:v>-18.488133430480943</c:v>
                </c:pt>
                <c:pt idx="9723">
                  <c:v>-15.118588447570797</c:v>
                </c:pt>
                <c:pt idx="9724">
                  <c:v>-7.4386256535847242</c:v>
                </c:pt>
                <c:pt idx="9725">
                  <c:v>-4.1486775080362559</c:v>
                </c:pt>
                <c:pt idx="9726">
                  <c:v>-4.0472774505615234</c:v>
                </c:pt>
                <c:pt idx="9727">
                  <c:v>-4.5245415369670319</c:v>
                </c:pt>
                <c:pt idx="9728">
                  <c:v>-5.0383338928222683</c:v>
                </c:pt>
                <c:pt idx="9729">
                  <c:v>-4.4640715916951876</c:v>
                </c:pt>
                <c:pt idx="9730">
                  <c:v>-4.7326065699259043</c:v>
                </c:pt>
                <c:pt idx="9731">
                  <c:v>-4.9766607284545934</c:v>
                </c:pt>
                <c:pt idx="9732">
                  <c:v>-5.0320704778035861</c:v>
                </c:pt>
                <c:pt idx="9733">
                  <c:v>-4.5379209518432617</c:v>
                </c:pt>
                <c:pt idx="9734">
                  <c:v>-4.2476323445638418</c:v>
                </c:pt>
                <c:pt idx="9735">
                  <c:v>-4.0092690785725171</c:v>
                </c:pt>
                <c:pt idx="9736">
                  <c:v>-4.2253185907999296</c:v>
                </c:pt>
                <c:pt idx="9737">
                  <c:v>-5.5335302352905273</c:v>
                </c:pt>
                <c:pt idx="9738">
                  <c:v>-4.4025535583496085</c:v>
                </c:pt>
                <c:pt idx="9739">
                  <c:v>-4.4517889022827166</c:v>
                </c:pt>
                <c:pt idx="9740">
                  <c:v>-5.3795572916666305</c:v>
                </c:pt>
                <c:pt idx="9741">
                  <c:v>-16.345854123433483</c:v>
                </c:pt>
                <c:pt idx="9742">
                  <c:v>-39.597558975219741</c:v>
                </c:pt>
                <c:pt idx="9743">
                  <c:v>-18.045425415039063</c:v>
                </c:pt>
                <c:pt idx="9744">
                  <c:v>-6.0420344670612831</c:v>
                </c:pt>
                <c:pt idx="9745">
                  <c:v>-4.6771195729572774</c:v>
                </c:pt>
                <c:pt idx="9746">
                  <c:v>-4.1836309432983398</c:v>
                </c:pt>
                <c:pt idx="9747">
                  <c:v>-5.2411200205484665</c:v>
                </c:pt>
                <c:pt idx="9748">
                  <c:v>-4.1338895161946985</c:v>
                </c:pt>
                <c:pt idx="9749">
                  <c:v>-3.0271380742391338</c:v>
                </c:pt>
                <c:pt idx="9750">
                  <c:v>-5.2676280339559298</c:v>
                </c:pt>
                <c:pt idx="9751">
                  <c:v>-5.3383941650390634</c:v>
                </c:pt>
                <c:pt idx="9752">
                  <c:v>-3.4227895736694336</c:v>
                </c:pt>
                <c:pt idx="9753">
                  <c:v>5.2727702458699905</c:v>
                </c:pt>
                <c:pt idx="9754">
                  <c:v>12.352374712626105</c:v>
                </c:pt>
                <c:pt idx="9755">
                  <c:v>13.308980623880984</c:v>
                </c:pt>
                <c:pt idx="9756">
                  <c:v>18.394058545430546</c:v>
                </c:pt>
                <c:pt idx="9757">
                  <c:v>20.293701171874993</c:v>
                </c:pt>
                <c:pt idx="9758">
                  <c:v>21.584025700886968</c:v>
                </c:pt>
                <c:pt idx="9759">
                  <c:v>25.379440625508664</c:v>
                </c:pt>
                <c:pt idx="9760">
                  <c:v>34.19522825876868</c:v>
                </c:pt>
                <c:pt idx="9761">
                  <c:v>53.970968882242794</c:v>
                </c:pt>
                <c:pt idx="9762">
                  <c:v>78.507753372192383</c:v>
                </c:pt>
                <c:pt idx="9763">
                  <c:v>102.97424316406253</c:v>
                </c:pt>
                <c:pt idx="9764">
                  <c:v>120.60914262135827</c:v>
                </c:pt>
                <c:pt idx="9765">
                  <c:v>129.48206679026282</c:v>
                </c:pt>
                <c:pt idx="9766">
                  <c:v>131.49630800882989</c:v>
                </c:pt>
                <c:pt idx="9767">
                  <c:v>129.95054117838541</c:v>
                </c:pt>
                <c:pt idx="9768">
                  <c:v>132.01670106252038</c:v>
                </c:pt>
                <c:pt idx="9769">
                  <c:v>135.28788534800208</c:v>
                </c:pt>
                <c:pt idx="9770">
                  <c:v>124.34499549865725</c:v>
                </c:pt>
                <c:pt idx="9771">
                  <c:v>64.717388788859012</c:v>
                </c:pt>
                <c:pt idx="9772">
                  <c:v>27.303572654724114</c:v>
                </c:pt>
                <c:pt idx="9773">
                  <c:v>8.5119597117106842</c:v>
                </c:pt>
                <c:pt idx="9774">
                  <c:v>-27.007087707519531</c:v>
                </c:pt>
                <c:pt idx="9775">
                  <c:v>-21.889675140380859</c:v>
                </c:pt>
                <c:pt idx="9776">
                  <c:v>-7.3787803649902344</c:v>
                </c:pt>
                <c:pt idx="9777">
                  <c:v>0.55946318308508558</c:v>
                </c:pt>
                <c:pt idx="9778">
                  <c:v>2.5287599563598633</c:v>
                </c:pt>
                <c:pt idx="9779">
                  <c:v>2.2055063247680664</c:v>
                </c:pt>
                <c:pt idx="9780">
                  <c:v>2.6922572453817111</c:v>
                </c:pt>
                <c:pt idx="9781">
                  <c:v>3.4899946848551053</c:v>
                </c:pt>
                <c:pt idx="9782">
                  <c:v>1.5573180516561251</c:v>
                </c:pt>
                <c:pt idx="9783">
                  <c:v>-1.7046318054199214</c:v>
                </c:pt>
                <c:pt idx="9784">
                  <c:v>-3.0804990132650119</c:v>
                </c:pt>
                <c:pt idx="9785">
                  <c:v>-3.5756387710571289</c:v>
                </c:pt>
                <c:pt idx="9786">
                  <c:v>-3.6580136617023991</c:v>
                </c:pt>
                <c:pt idx="9787">
                  <c:v>-3.0124724706014367</c:v>
                </c:pt>
                <c:pt idx="9788">
                  <c:v>-2.8847818374633798</c:v>
                </c:pt>
                <c:pt idx="9789">
                  <c:v>-2.7539834976196289</c:v>
                </c:pt>
                <c:pt idx="9790">
                  <c:v>-2.4632256825764216</c:v>
                </c:pt>
                <c:pt idx="9791">
                  <c:v>-3.3392333984375</c:v>
                </c:pt>
                <c:pt idx="9792">
                  <c:v>-3.3986374537149677</c:v>
                </c:pt>
                <c:pt idx="9793">
                  <c:v>-3.9097887674968206</c:v>
                </c:pt>
                <c:pt idx="9794">
                  <c:v>-4.4899845123291016</c:v>
                </c:pt>
                <c:pt idx="9795">
                  <c:v>-4.8931360244750959</c:v>
                </c:pt>
                <c:pt idx="9796">
                  <c:v>-4.8900114695230741</c:v>
                </c:pt>
                <c:pt idx="9797">
                  <c:v>-3.9087514877319345</c:v>
                </c:pt>
                <c:pt idx="9798">
                  <c:v>-1.9209241867065434</c:v>
                </c:pt>
                <c:pt idx="9799">
                  <c:v>1.172113418579102</c:v>
                </c:pt>
                <c:pt idx="9800">
                  <c:v>1.0247958501180392</c:v>
                </c:pt>
                <c:pt idx="9801">
                  <c:v>-1.7162529627481722</c:v>
                </c:pt>
                <c:pt idx="9802">
                  <c:v>-2.0484002431234112</c:v>
                </c:pt>
                <c:pt idx="9803">
                  <c:v>-1.1009435653686523</c:v>
                </c:pt>
                <c:pt idx="9804">
                  <c:v>4.9264589945551086E-2</c:v>
                </c:pt>
                <c:pt idx="9805">
                  <c:v>0.18469015757239063</c:v>
                </c:pt>
                <c:pt idx="9806">
                  <c:v>-0.14213148752844526</c:v>
                </c:pt>
                <c:pt idx="9807">
                  <c:v>-4.8710505167605327E-2</c:v>
                </c:pt>
                <c:pt idx="9808">
                  <c:v>-5.4441134134890504E-2</c:v>
                </c:pt>
                <c:pt idx="9809">
                  <c:v>-8.4131240844726549E-2</c:v>
                </c:pt>
                <c:pt idx="9810">
                  <c:v>-0.1098121007282771</c:v>
                </c:pt>
                <c:pt idx="9811">
                  <c:v>-0.11198902130126953</c:v>
                </c:pt>
                <c:pt idx="9812">
                  <c:v>-2.9131571451898711E-2</c:v>
                </c:pt>
                <c:pt idx="9813">
                  <c:v>-6.5873463948946717E-3</c:v>
                </c:pt>
                <c:pt idx="9814">
                  <c:v>-1.5653928120968885E-2</c:v>
                </c:pt>
                <c:pt idx="9815">
                  <c:v>1.8135706583279898E-3</c:v>
                </c:pt>
                <c:pt idx="9816">
                  <c:v>9.815438588464083E-2</c:v>
                </c:pt>
                <c:pt idx="9817">
                  <c:v>0.12637297312414825</c:v>
                </c:pt>
                <c:pt idx="9818">
                  <c:v>5.7223637898687264E-2</c:v>
                </c:pt>
                <c:pt idx="9819">
                  <c:v>8.7930043538335653E-2</c:v>
                </c:pt>
                <c:pt idx="9820">
                  <c:v>7.5329780578613309E-2</c:v>
                </c:pt>
                <c:pt idx="9821">
                  <c:v>5.0313313802121278E-2</c:v>
                </c:pt>
                <c:pt idx="9822">
                  <c:v>6.677023569739049E-2</c:v>
                </c:pt>
                <c:pt idx="9823">
                  <c:v>2.6124954223632799E-2</c:v>
                </c:pt>
                <c:pt idx="9824">
                  <c:v>3.2193183898925795E-2</c:v>
                </c:pt>
                <c:pt idx="9825">
                  <c:v>8.5700352987032706E-3</c:v>
                </c:pt>
                <c:pt idx="9826">
                  <c:v>1.7096837361691538E-2</c:v>
                </c:pt>
                <c:pt idx="9827">
                  <c:v>5.3670247395871229E-2</c:v>
                </c:pt>
                <c:pt idx="9828">
                  <c:v>8.5227012634277372E-2</c:v>
                </c:pt>
                <c:pt idx="9829">
                  <c:v>-9.2059771219851413E-2</c:v>
                </c:pt>
                <c:pt idx="9830">
                  <c:v>-0.20750713348388677</c:v>
                </c:pt>
                <c:pt idx="9831">
                  <c:v>2.2849893569946298</c:v>
                </c:pt>
                <c:pt idx="9832">
                  <c:v>5.6339324315389376</c:v>
                </c:pt>
                <c:pt idx="9833">
                  <c:v>14.669240315755134</c:v>
                </c:pt>
                <c:pt idx="9834">
                  <c:v>17.662124633789055</c:v>
                </c:pt>
                <c:pt idx="9835">
                  <c:v>13.252577145894405</c:v>
                </c:pt>
                <c:pt idx="9836">
                  <c:v>10.649150530497309</c:v>
                </c:pt>
                <c:pt idx="9837">
                  <c:v>9.3606046040853279</c:v>
                </c:pt>
                <c:pt idx="9838">
                  <c:v>8.2408555348714536</c:v>
                </c:pt>
                <c:pt idx="9839">
                  <c:v>8.7558263142904025</c:v>
                </c:pt>
                <c:pt idx="9840">
                  <c:v>7.9556458791097375</c:v>
                </c:pt>
                <c:pt idx="9841">
                  <c:v>9.413382848103879</c:v>
                </c:pt>
                <c:pt idx="9842">
                  <c:v>9.3537762959797508</c:v>
                </c:pt>
                <c:pt idx="9843">
                  <c:v>8.3713684082031214</c:v>
                </c:pt>
                <c:pt idx="9844">
                  <c:v>8.9878962834675367</c:v>
                </c:pt>
                <c:pt idx="9845">
                  <c:v>10.72127437591552</c:v>
                </c:pt>
                <c:pt idx="9846">
                  <c:v>11.795758247375488</c:v>
                </c:pt>
                <c:pt idx="9847">
                  <c:v>12.397101720174188</c:v>
                </c:pt>
                <c:pt idx="9848">
                  <c:v>11.068023999531988</c:v>
                </c:pt>
                <c:pt idx="9849">
                  <c:v>9.8806187311809026</c:v>
                </c:pt>
                <c:pt idx="9850">
                  <c:v>9.7652438481649178</c:v>
                </c:pt>
                <c:pt idx="9851">
                  <c:v>12.524409612019896</c:v>
                </c:pt>
                <c:pt idx="9852">
                  <c:v>14.547481536865238</c:v>
                </c:pt>
                <c:pt idx="9853">
                  <c:v>13.328898111979242</c:v>
                </c:pt>
                <c:pt idx="9854">
                  <c:v>11.031949996948246</c:v>
                </c:pt>
                <c:pt idx="9855">
                  <c:v>10.367929140726687</c:v>
                </c:pt>
                <c:pt idx="9856">
                  <c:v>9.4900290171306096</c:v>
                </c:pt>
                <c:pt idx="9857">
                  <c:v>12.688567797342898</c:v>
                </c:pt>
                <c:pt idx="9858">
                  <c:v>13.286955197652219</c:v>
                </c:pt>
                <c:pt idx="9859">
                  <c:v>14.678897221883172</c:v>
                </c:pt>
                <c:pt idx="9860">
                  <c:v>14.126167615254758</c:v>
                </c:pt>
                <c:pt idx="9861">
                  <c:v>16.223138173421134</c:v>
                </c:pt>
                <c:pt idx="9862">
                  <c:v>17.406794548034661</c:v>
                </c:pt>
                <c:pt idx="9863">
                  <c:v>15.373981475830078</c:v>
                </c:pt>
                <c:pt idx="9864">
                  <c:v>21.863744099934923</c:v>
                </c:pt>
                <c:pt idx="9865">
                  <c:v>27.075153986612918</c:v>
                </c:pt>
                <c:pt idx="9866">
                  <c:v>19.487468083699468</c:v>
                </c:pt>
                <c:pt idx="9867">
                  <c:v>10.209896405537847</c:v>
                </c:pt>
                <c:pt idx="9868">
                  <c:v>8.6825927098591364</c:v>
                </c:pt>
                <c:pt idx="9869">
                  <c:v>13.02151934305823</c:v>
                </c:pt>
                <c:pt idx="9870">
                  <c:v>13.864575068155887</c:v>
                </c:pt>
                <c:pt idx="9871">
                  <c:v>11.520863850911383</c:v>
                </c:pt>
                <c:pt idx="9872">
                  <c:v>11.255681355794199</c:v>
                </c:pt>
                <c:pt idx="9873">
                  <c:v>13.383324623107914</c:v>
                </c:pt>
                <c:pt idx="9874">
                  <c:v>15.391448020935059</c:v>
                </c:pt>
                <c:pt idx="9875">
                  <c:v>15.122955004374148</c:v>
                </c:pt>
                <c:pt idx="9876">
                  <c:v>14.529608090718625</c:v>
                </c:pt>
                <c:pt idx="9877">
                  <c:v>16.606121063232436</c:v>
                </c:pt>
                <c:pt idx="9878">
                  <c:v>15.454393068949347</c:v>
                </c:pt>
                <c:pt idx="9879">
                  <c:v>13.257968902587891</c:v>
                </c:pt>
                <c:pt idx="9880">
                  <c:v>12.706105550130133</c:v>
                </c:pt>
                <c:pt idx="9881">
                  <c:v>12.140358289082879</c:v>
                </c:pt>
                <c:pt idx="9882">
                  <c:v>12.86647192637122</c:v>
                </c:pt>
                <c:pt idx="9883">
                  <c:v>15.795124689738032</c:v>
                </c:pt>
                <c:pt idx="9884">
                  <c:v>16.408735911051384</c:v>
                </c:pt>
                <c:pt idx="9885">
                  <c:v>13.282200177510617</c:v>
                </c:pt>
                <c:pt idx="9886">
                  <c:v>9.1145521799722928</c:v>
                </c:pt>
                <c:pt idx="9887">
                  <c:v>9.4614241917927302</c:v>
                </c:pt>
                <c:pt idx="9888">
                  <c:v>10.815766652425173</c:v>
                </c:pt>
                <c:pt idx="9889">
                  <c:v>10.436769485473633</c:v>
                </c:pt>
                <c:pt idx="9890">
                  <c:v>10.178799947102902</c:v>
                </c:pt>
                <c:pt idx="9891">
                  <c:v>9.8299299875894803</c:v>
                </c:pt>
                <c:pt idx="9892">
                  <c:v>-15.198008537292477</c:v>
                </c:pt>
                <c:pt idx="9893">
                  <c:v>-122.03236484527589</c:v>
                </c:pt>
                <c:pt idx="9894">
                  <c:v>-105.47179444630946</c:v>
                </c:pt>
                <c:pt idx="9895">
                  <c:v>-40.676825841267942</c:v>
                </c:pt>
                <c:pt idx="9896">
                  <c:v>-17.66104857126868</c:v>
                </c:pt>
                <c:pt idx="9897">
                  <c:v>-6.6962451934814471</c:v>
                </c:pt>
                <c:pt idx="9898">
                  <c:v>-2.9670791625976576</c:v>
                </c:pt>
                <c:pt idx="9899">
                  <c:v>-1.9432430267333989</c:v>
                </c:pt>
                <c:pt idx="9900">
                  <c:v>-0.95574919382738721</c:v>
                </c:pt>
                <c:pt idx="9901">
                  <c:v>0.6775665283203125</c:v>
                </c:pt>
                <c:pt idx="9902">
                  <c:v>1.5823596318563209</c:v>
                </c:pt>
                <c:pt idx="9903">
                  <c:v>2.09566307067871</c:v>
                </c:pt>
                <c:pt idx="9904">
                  <c:v>2.2376982371011991</c:v>
                </c:pt>
                <c:pt idx="9905">
                  <c:v>2.4716672897338858</c:v>
                </c:pt>
                <c:pt idx="9906">
                  <c:v>2.8975458145141588</c:v>
                </c:pt>
                <c:pt idx="9907">
                  <c:v>2.8420368830362577</c:v>
                </c:pt>
                <c:pt idx="9908">
                  <c:v>2.8788175582885742</c:v>
                </c:pt>
                <c:pt idx="9909">
                  <c:v>3.3807220458984384</c:v>
                </c:pt>
                <c:pt idx="9910">
                  <c:v>3.1727231343586468</c:v>
                </c:pt>
                <c:pt idx="9911">
                  <c:v>4.7728389104207736</c:v>
                </c:pt>
                <c:pt idx="9912">
                  <c:v>4.3952207565307617</c:v>
                </c:pt>
                <c:pt idx="9913">
                  <c:v>3.7488129933674372</c:v>
                </c:pt>
                <c:pt idx="9914">
                  <c:v>3.3610604604085657</c:v>
                </c:pt>
                <c:pt idx="9915">
                  <c:v>3.6100133260091525</c:v>
                </c:pt>
                <c:pt idx="9916">
                  <c:v>3.8037780125936247</c:v>
                </c:pt>
                <c:pt idx="9917">
                  <c:v>3.5136076609293241</c:v>
                </c:pt>
                <c:pt idx="9918">
                  <c:v>3.2309379577636732</c:v>
                </c:pt>
                <c:pt idx="9919">
                  <c:v>3.564008076985715</c:v>
                </c:pt>
                <c:pt idx="9920">
                  <c:v>4.2222989400228261</c:v>
                </c:pt>
                <c:pt idx="9921">
                  <c:v>5.5957978566487991</c:v>
                </c:pt>
                <c:pt idx="9922">
                  <c:v>7.8506355285644496</c:v>
                </c:pt>
                <c:pt idx="9923">
                  <c:v>73.156219164530398</c:v>
                </c:pt>
                <c:pt idx="9924">
                  <c:v>329.89366213480662</c:v>
                </c:pt>
                <c:pt idx="9925">
                  <c:v>233.53151639302581</c:v>
                </c:pt>
                <c:pt idx="9926">
                  <c:v>91.3916680018107</c:v>
                </c:pt>
                <c:pt idx="9927">
                  <c:v>50.110019048055065</c:v>
                </c:pt>
                <c:pt idx="9928">
                  <c:v>32.317254384358755</c:v>
                </c:pt>
                <c:pt idx="9929">
                  <c:v>16.812173843383789</c:v>
                </c:pt>
                <c:pt idx="9930">
                  <c:v>12.708383083343499</c:v>
                </c:pt>
                <c:pt idx="9931">
                  <c:v>14.244390328725217</c:v>
                </c:pt>
                <c:pt idx="9932">
                  <c:v>15.274487336476628</c:v>
                </c:pt>
                <c:pt idx="9933">
                  <c:v>15.053970972696959</c:v>
                </c:pt>
                <c:pt idx="9934">
                  <c:v>13.824299176534055</c:v>
                </c:pt>
                <c:pt idx="9935">
                  <c:v>11.114905357360897</c:v>
                </c:pt>
                <c:pt idx="9936">
                  <c:v>10.50619268417358</c:v>
                </c:pt>
                <c:pt idx="9937">
                  <c:v>11.722277164459166</c:v>
                </c:pt>
                <c:pt idx="9938">
                  <c:v>12.72299305597943</c:v>
                </c:pt>
                <c:pt idx="9939">
                  <c:v>12.293359279632625</c:v>
                </c:pt>
                <c:pt idx="9940">
                  <c:v>10.902290344238285</c:v>
                </c:pt>
                <c:pt idx="9941">
                  <c:v>10.322943846384707</c:v>
                </c:pt>
                <c:pt idx="9942">
                  <c:v>8.4931419690449843</c:v>
                </c:pt>
                <c:pt idx="9943">
                  <c:v>7.7891882260640273</c:v>
                </c:pt>
                <c:pt idx="9944">
                  <c:v>8.8096006711323867</c:v>
                </c:pt>
                <c:pt idx="9945">
                  <c:v>9.6607670783996049</c:v>
                </c:pt>
                <c:pt idx="9946">
                  <c:v>9.940858523050963</c:v>
                </c:pt>
                <c:pt idx="9947">
                  <c:v>9.4181531270344792</c:v>
                </c:pt>
                <c:pt idx="9948">
                  <c:v>8.3246390024821189</c:v>
                </c:pt>
                <c:pt idx="9949">
                  <c:v>8.4651967684428122</c:v>
                </c:pt>
                <c:pt idx="9950">
                  <c:v>8.7311213811238346</c:v>
                </c:pt>
                <c:pt idx="9951">
                  <c:v>11.328746318817142</c:v>
                </c:pt>
                <c:pt idx="9952">
                  <c:v>12.308423678080263</c:v>
                </c:pt>
                <c:pt idx="9953">
                  <c:v>14.169133981068914</c:v>
                </c:pt>
                <c:pt idx="9954">
                  <c:v>18.320303599039729</c:v>
                </c:pt>
                <c:pt idx="9955">
                  <c:v>15.726557731628365</c:v>
                </c:pt>
                <c:pt idx="9956">
                  <c:v>13.836271286010739</c:v>
                </c:pt>
                <c:pt idx="9957">
                  <c:v>12.377596060435001</c:v>
                </c:pt>
                <c:pt idx="9958">
                  <c:v>12.432281017303524</c:v>
                </c:pt>
                <c:pt idx="9959">
                  <c:v>11.73859945933026</c:v>
                </c:pt>
                <c:pt idx="9960">
                  <c:v>10.219765981038393</c:v>
                </c:pt>
                <c:pt idx="9961">
                  <c:v>9.6173996925353986</c:v>
                </c:pt>
                <c:pt idx="9962">
                  <c:v>8.916764895121279</c:v>
                </c:pt>
                <c:pt idx="9963">
                  <c:v>8.3535857200622612</c:v>
                </c:pt>
                <c:pt idx="9964">
                  <c:v>9.4866956075032416</c:v>
                </c:pt>
                <c:pt idx="9965">
                  <c:v>8.1462483406067427</c:v>
                </c:pt>
                <c:pt idx="9966">
                  <c:v>12.766908645629822</c:v>
                </c:pt>
                <c:pt idx="9967">
                  <c:v>14.374018669128365</c:v>
                </c:pt>
                <c:pt idx="9968">
                  <c:v>13.873654047648078</c:v>
                </c:pt>
                <c:pt idx="9969">
                  <c:v>13.588305155436217</c:v>
                </c:pt>
                <c:pt idx="9970">
                  <c:v>13.869842052459667</c:v>
                </c:pt>
                <c:pt idx="9971">
                  <c:v>13.620897769928035</c:v>
                </c:pt>
                <c:pt idx="9972">
                  <c:v>13.269324461619073</c:v>
                </c:pt>
                <c:pt idx="9973">
                  <c:v>12.679222742716487</c:v>
                </c:pt>
                <c:pt idx="9974">
                  <c:v>12.825483957926458</c:v>
                </c:pt>
                <c:pt idx="9975">
                  <c:v>11.788019498189271</c:v>
                </c:pt>
                <c:pt idx="9976">
                  <c:v>11.408572991689027</c:v>
                </c:pt>
                <c:pt idx="9977">
                  <c:v>11.22034899393719</c:v>
                </c:pt>
                <c:pt idx="9978">
                  <c:v>11.604967753092406</c:v>
                </c:pt>
                <c:pt idx="9979">
                  <c:v>11.890536308288524</c:v>
                </c:pt>
                <c:pt idx="9980">
                  <c:v>12.906781514485722</c:v>
                </c:pt>
                <c:pt idx="9981">
                  <c:v>14.658099969228093</c:v>
                </c:pt>
                <c:pt idx="9982">
                  <c:v>16.562791983286559</c:v>
                </c:pt>
                <c:pt idx="9983">
                  <c:v>24.306562105814635</c:v>
                </c:pt>
                <c:pt idx="9984">
                  <c:v>31.312344233194999</c:v>
                </c:pt>
                <c:pt idx="9985">
                  <c:v>-7.9742196400959511</c:v>
                </c:pt>
                <c:pt idx="9986">
                  <c:v>-15.213883082072012</c:v>
                </c:pt>
                <c:pt idx="9987">
                  <c:v>-10.548446655273439</c:v>
                </c:pt>
                <c:pt idx="9988">
                  <c:v>-2.3836793899536133</c:v>
                </c:pt>
                <c:pt idx="9989">
                  <c:v>5.2606242497762397</c:v>
                </c:pt>
                <c:pt idx="9990">
                  <c:v>13.007852872212766</c:v>
                </c:pt>
                <c:pt idx="9991">
                  <c:v>18.979404449462887</c:v>
                </c:pt>
                <c:pt idx="9992">
                  <c:v>20.700233777364012</c:v>
                </c:pt>
                <c:pt idx="9993">
                  <c:v>17.212571144104004</c:v>
                </c:pt>
                <c:pt idx="9994">
                  <c:v>16.015091260274293</c:v>
                </c:pt>
                <c:pt idx="9995">
                  <c:v>32.490361213684075</c:v>
                </c:pt>
                <c:pt idx="9996">
                  <c:v>36.497394879659055</c:v>
                </c:pt>
                <c:pt idx="9997">
                  <c:v>8.8701947530109972</c:v>
                </c:pt>
                <c:pt idx="9998">
                  <c:v>5.9318707784017324</c:v>
                </c:pt>
                <c:pt idx="9999">
                  <c:v>4.4413681030273482</c:v>
                </c:pt>
                <c:pt idx="10000">
                  <c:v>5.7053667704263944</c:v>
                </c:pt>
                <c:pt idx="10001">
                  <c:v>5.8762683868408239</c:v>
                </c:pt>
                <c:pt idx="10002">
                  <c:v>5.5503193537394955</c:v>
                </c:pt>
                <c:pt idx="10003">
                  <c:v>6.7824821472167951</c:v>
                </c:pt>
                <c:pt idx="10004">
                  <c:v>6.0425326029459256</c:v>
                </c:pt>
                <c:pt idx="10005">
                  <c:v>6.4161265691121798</c:v>
                </c:pt>
                <c:pt idx="10006">
                  <c:v>8.1613473892211914</c:v>
                </c:pt>
                <c:pt idx="10007">
                  <c:v>8.8402620951335358</c:v>
                </c:pt>
                <c:pt idx="10008">
                  <c:v>8.5957425435383392</c:v>
                </c:pt>
                <c:pt idx="10009">
                  <c:v>10.491972287495852</c:v>
                </c:pt>
                <c:pt idx="10010">
                  <c:v>12.115515708923343</c:v>
                </c:pt>
                <c:pt idx="10011">
                  <c:v>16.566348075866692</c:v>
                </c:pt>
                <c:pt idx="10012">
                  <c:v>24.873734792073492</c:v>
                </c:pt>
                <c:pt idx="10013">
                  <c:v>25.358151753743531</c:v>
                </c:pt>
                <c:pt idx="10014">
                  <c:v>21.836097717285163</c:v>
                </c:pt>
                <c:pt idx="10015">
                  <c:v>17.879626592000243</c:v>
                </c:pt>
                <c:pt idx="10016">
                  <c:v>3.7340211868286142</c:v>
                </c:pt>
                <c:pt idx="10017">
                  <c:v>-10.068158785502188</c:v>
                </c:pt>
                <c:pt idx="10018">
                  <c:v>-4.8722985585530978</c:v>
                </c:pt>
                <c:pt idx="10019">
                  <c:v>0.37031428019201962</c:v>
                </c:pt>
                <c:pt idx="10020">
                  <c:v>4.8320128122965098</c:v>
                </c:pt>
                <c:pt idx="10021">
                  <c:v>8.9077183405557889</c:v>
                </c:pt>
                <c:pt idx="10022">
                  <c:v>11.37576834360755</c:v>
                </c:pt>
                <c:pt idx="10023">
                  <c:v>11.942149162292477</c:v>
                </c:pt>
                <c:pt idx="10024">
                  <c:v>10.625677744547488</c:v>
                </c:pt>
                <c:pt idx="10025">
                  <c:v>9.623211860656733</c:v>
                </c:pt>
                <c:pt idx="10026">
                  <c:v>8.8624830245971733</c:v>
                </c:pt>
                <c:pt idx="10027">
                  <c:v>7.4836610158284902</c:v>
                </c:pt>
                <c:pt idx="10028">
                  <c:v>7.1154190699259026</c:v>
                </c:pt>
                <c:pt idx="10029">
                  <c:v>6.3112770716348914</c:v>
                </c:pt>
                <c:pt idx="10030">
                  <c:v>4.7699569066365903</c:v>
                </c:pt>
                <c:pt idx="10031">
                  <c:v>3.547284444173215</c:v>
                </c:pt>
                <c:pt idx="10032">
                  <c:v>3.3796790440876521</c:v>
                </c:pt>
                <c:pt idx="10033">
                  <c:v>3.6164366404215116</c:v>
                </c:pt>
                <c:pt idx="10034">
                  <c:v>4.8289162317911387</c:v>
                </c:pt>
                <c:pt idx="10035">
                  <c:v>6.9149697621662654</c:v>
                </c:pt>
                <c:pt idx="10036">
                  <c:v>9.275294621785406</c:v>
                </c:pt>
                <c:pt idx="10037">
                  <c:v>10.460941632588746</c:v>
                </c:pt>
                <c:pt idx="10038">
                  <c:v>7.6842606862386464</c:v>
                </c:pt>
                <c:pt idx="10039">
                  <c:v>7.2296784718831795</c:v>
                </c:pt>
                <c:pt idx="10040">
                  <c:v>6.5127175649006395</c:v>
                </c:pt>
                <c:pt idx="10041">
                  <c:v>7.0475670496622342</c:v>
                </c:pt>
                <c:pt idx="10042">
                  <c:v>8.4635267257690483</c:v>
                </c:pt>
                <c:pt idx="10043">
                  <c:v>8.7080729802448715</c:v>
                </c:pt>
                <c:pt idx="10044">
                  <c:v>8.4805494944254214</c:v>
                </c:pt>
                <c:pt idx="10045">
                  <c:v>8.3195219039916992</c:v>
                </c:pt>
                <c:pt idx="10046">
                  <c:v>8.3726186752319371</c:v>
                </c:pt>
                <c:pt idx="10047">
                  <c:v>9.3422390619913358</c:v>
                </c:pt>
                <c:pt idx="10048">
                  <c:v>15.078478813171387</c:v>
                </c:pt>
                <c:pt idx="10049">
                  <c:v>24.73520215352368</c:v>
                </c:pt>
                <c:pt idx="10050">
                  <c:v>34.194469134012934</c:v>
                </c:pt>
                <c:pt idx="10051">
                  <c:v>42.381151199340799</c:v>
                </c:pt>
                <c:pt idx="10052">
                  <c:v>42.378818829854261</c:v>
                </c:pt>
                <c:pt idx="10053">
                  <c:v>40.867774963378906</c:v>
                </c:pt>
                <c:pt idx="10054">
                  <c:v>40.490021705627427</c:v>
                </c:pt>
                <c:pt idx="10055">
                  <c:v>42.057078043619853</c:v>
                </c:pt>
                <c:pt idx="10056">
                  <c:v>44.470026652018291</c:v>
                </c:pt>
                <c:pt idx="10057">
                  <c:v>45.399282137552859</c:v>
                </c:pt>
                <c:pt idx="10058">
                  <c:v>45.727258364359514</c:v>
                </c:pt>
                <c:pt idx="10059">
                  <c:v>45.785943031311035</c:v>
                </c:pt>
                <c:pt idx="10060">
                  <c:v>46.234384854634627</c:v>
                </c:pt>
                <c:pt idx="10061">
                  <c:v>46.135910034179723</c:v>
                </c:pt>
                <c:pt idx="10062">
                  <c:v>46.816784540812222</c:v>
                </c:pt>
                <c:pt idx="10063">
                  <c:v>47.958502451578738</c:v>
                </c:pt>
                <c:pt idx="10064">
                  <c:v>50.353125890096052</c:v>
                </c:pt>
                <c:pt idx="10065">
                  <c:v>54.00979169209802</c:v>
                </c:pt>
                <c:pt idx="10066">
                  <c:v>54.510889053344691</c:v>
                </c:pt>
                <c:pt idx="10067">
                  <c:v>51.955404599507659</c:v>
                </c:pt>
                <c:pt idx="10068">
                  <c:v>50.845597902933719</c:v>
                </c:pt>
                <c:pt idx="10069">
                  <c:v>49.437531789143904</c:v>
                </c:pt>
                <c:pt idx="10070">
                  <c:v>49.159235636393305</c:v>
                </c:pt>
                <c:pt idx="10071">
                  <c:v>48.987367947896338</c:v>
                </c:pt>
                <c:pt idx="10072">
                  <c:v>47.003379503885981</c:v>
                </c:pt>
                <c:pt idx="10073">
                  <c:v>45.137141545613623</c:v>
                </c:pt>
                <c:pt idx="10074">
                  <c:v>44.843852996826172</c:v>
                </c:pt>
                <c:pt idx="10075">
                  <c:v>43.834193229675293</c:v>
                </c:pt>
                <c:pt idx="10076">
                  <c:v>42.723225593566902</c:v>
                </c:pt>
                <c:pt idx="10077">
                  <c:v>42.143584569295143</c:v>
                </c:pt>
                <c:pt idx="10078">
                  <c:v>42.929994265238392</c:v>
                </c:pt>
                <c:pt idx="10079">
                  <c:v>44.049791018168207</c:v>
                </c:pt>
                <c:pt idx="10080">
                  <c:v>45.382953961690177</c:v>
                </c:pt>
                <c:pt idx="10081">
                  <c:v>46.878506978352789</c:v>
                </c:pt>
                <c:pt idx="10082">
                  <c:v>48.937493324279799</c:v>
                </c:pt>
                <c:pt idx="10083">
                  <c:v>46.863478660583496</c:v>
                </c:pt>
                <c:pt idx="10084">
                  <c:v>42.840566317240445</c:v>
                </c:pt>
                <c:pt idx="10085">
                  <c:v>36.998842239379904</c:v>
                </c:pt>
                <c:pt idx="10086">
                  <c:v>31.360598564147942</c:v>
                </c:pt>
                <c:pt idx="10087">
                  <c:v>29.350647926330566</c:v>
                </c:pt>
                <c:pt idx="10088">
                  <c:v>17.235861778259284</c:v>
                </c:pt>
                <c:pt idx="10089">
                  <c:v>0.45931975046801199</c:v>
                </c:pt>
                <c:pt idx="10090">
                  <c:v>-0.79852040608716379</c:v>
                </c:pt>
                <c:pt idx="10091">
                  <c:v>-0.71084117889404319</c:v>
                </c:pt>
                <c:pt idx="10092">
                  <c:v>-0.89471371968591029</c:v>
                </c:pt>
                <c:pt idx="10093">
                  <c:v>-0.77857367197680105</c:v>
                </c:pt>
                <c:pt idx="10094">
                  <c:v>-0.82364209493005092</c:v>
                </c:pt>
                <c:pt idx="10095">
                  <c:v>-1.0776837666828669</c:v>
                </c:pt>
                <c:pt idx="10096">
                  <c:v>-1.7408536275228244</c:v>
                </c:pt>
                <c:pt idx="10097">
                  <c:v>-1.8616075515747075</c:v>
                </c:pt>
                <c:pt idx="10098">
                  <c:v>-1.8471425374349337</c:v>
                </c:pt>
                <c:pt idx="10099">
                  <c:v>-2.079153060913085</c:v>
                </c:pt>
                <c:pt idx="10100">
                  <c:v>-2.214106241861943</c:v>
                </c:pt>
                <c:pt idx="10101">
                  <c:v>-2.1737957000732422</c:v>
                </c:pt>
                <c:pt idx="10102">
                  <c:v>-1.9343341191610084</c:v>
                </c:pt>
                <c:pt idx="10103">
                  <c:v>-1.5778074264526367</c:v>
                </c:pt>
                <c:pt idx="10104">
                  <c:v>-1.6610794067382817</c:v>
                </c:pt>
                <c:pt idx="10105">
                  <c:v>-1.75531005859375</c:v>
                </c:pt>
                <c:pt idx="10106">
                  <c:v>-2.7292661666870126</c:v>
                </c:pt>
                <c:pt idx="10107">
                  <c:v>-5.9909623463948964</c:v>
                </c:pt>
                <c:pt idx="10108">
                  <c:v>-14.264228820800776</c:v>
                </c:pt>
                <c:pt idx="10109">
                  <c:v>-7.2516454060872784</c:v>
                </c:pt>
                <c:pt idx="10110">
                  <c:v>-3.8671868642171612</c:v>
                </c:pt>
                <c:pt idx="10111">
                  <c:v>-3.6210854848226282</c:v>
                </c:pt>
                <c:pt idx="10112">
                  <c:v>-3.0726102193196985</c:v>
                </c:pt>
                <c:pt idx="10113">
                  <c:v>-2.8876199722290039</c:v>
                </c:pt>
                <c:pt idx="10114">
                  <c:v>-3.0461772282918682</c:v>
                </c:pt>
                <c:pt idx="10115">
                  <c:v>-2.8947054545084243</c:v>
                </c:pt>
                <c:pt idx="10116">
                  <c:v>-2.51216697692871</c:v>
                </c:pt>
                <c:pt idx="10117">
                  <c:v>-2.3532470067341364</c:v>
                </c:pt>
                <c:pt idx="10118">
                  <c:v>-2.9077625274658203</c:v>
                </c:pt>
                <c:pt idx="10119">
                  <c:v>1.3761911392211919</c:v>
                </c:pt>
                <c:pt idx="10120">
                  <c:v>18.530436515808102</c:v>
                </c:pt>
                <c:pt idx="10121">
                  <c:v>20.630717595418332</c:v>
                </c:pt>
                <c:pt idx="10122">
                  <c:v>23.679126421610491</c:v>
                </c:pt>
                <c:pt idx="10123">
                  <c:v>28.707286516825313</c:v>
                </c:pt>
                <c:pt idx="10124">
                  <c:v>33.7986354827881</c:v>
                </c:pt>
                <c:pt idx="10125">
                  <c:v>37.302059809366824</c:v>
                </c:pt>
                <c:pt idx="10126">
                  <c:v>41.485322316487668</c:v>
                </c:pt>
                <c:pt idx="10127">
                  <c:v>50.649402618408203</c:v>
                </c:pt>
                <c:pt idx="10128">
                  <c:v>68.700918515523284</c:v>
                </c:pt>
                <c:pt idx="10129">
                  <c:v>86.719558080037501</c:v>
                </c:pt>
                <c:pt idx="10130">
                  <c:v>98.668335278828806</c:v>
                </c:pt>
                <c:pt idx="10131">
                  <c:v>105.28566074371339</c:v>
                </c:pt>
                <c:pt idx="10132">
                  <c:v>108.54914283752436</c:v>
                </c:pt>
                <c:pt idx="10133">
                  <c:v>109.17370287577303</c:v>
                </c:pt>
                <c:pt idx="10134">
                  <c:v>111.28292306264248</c:v>
                </c:pt>
                <c:pt idx="10135">
                  <c:v>110.63979148864746</c:v>
                </c:pt>
                <c:pt idx="10136">
                  <c:v>104.9653170903523</c:v>
                </c:pt>
                <c:pt idx="10137">
                  <c:v>71.836080551147461</c:v>
                </c:pt>
                <c:pt idx="10138">
                  <c:v>33.082718213399289</c:v>
                </c:pt>
                <c:pt idx="10139">
                  <c:v>6.0059029261271899</c:v>
                </c:pt>
                <c:pt idx="10140">
                  <c:v>-27.722325642903677</c:v>
                </c:pt>
                <c:pt idx="10141">
                  <c:v>-39.761089007059695</c:v>
                </c:pt>
                <c:pt idx="10142">
                  <c:v>-18.450637499491449</c:v>
                </c:pt>
                <c:pt idx="10143">
                  <c:v>-3.3526248931884757</c:v>
                </c:pt>
                <c:pt idx="10144">
                  <c:v>-0.32942867279052757</c:v>
                </c:pt>
                <c:pt idx="10145">
                  <c:v>-0.25297101338708228</c:v>
                </c:pt>
                <c:pt idx="10146">
                  <c:v>0.22719033559155838</c:v>
                </c:pt>
                <c:pt idx="10147">
                  <c:v>0.67295138041174618</c:v>
                </c:pt>
                <c:pt idx="10148">
                  <c:v>1.0336691538493592</c:v>
                </c:pt>
                <c:pt idx="10149">
                  <c:v>-0.50601545969652761</c:v>
                </c:pt>
                <c:pt idx="10150">
                  <c:v>-2.1730155944824219</c:v>
                </c:pt>
                <c:pt idx="10151">
                  <c:v>-3.2331940333048133</c:v>
                </c:pt>
                <c:pt idx="10152">
                  <c:v>-3.0759919484456772</c:v>
                </c:pt>
                <c:pt idx="10153">
                  <c:v>-3.4651368459066152</c:v>
                </c:pt>
                <c:pt idx="10154">
                  <c:v>-3.3488750457763672</c:v>
                </c:pt>
                <c:pt idx="10155">
                  <c:v>-2.7816712061563766</c:v>
                </c:pt>
                <c:pt idx="10156">
                  <c:v>-2.7567545572916292</c:v>
                </c:pt>
                <c:pt idx="10157">
                  <c:v>-2.9259258906047307</c:v>
                </c:pt>
                <c:pt idx="10158">
                  <c:v>-2.9099343617757549</c:v>
                </c:pt>
                <c:pt idx="10159">
                  <c:v>-2.9625282287597647</c:v>
                </c:pt>
                <c:pt idx="10160">
                  <c:v>-2.9535964330037796</c:v>
                </c:pt>
                <c:pt idx="10161">
                  <c:v>-2.8060719172160589</c:v>
                </c:pt>
                <c:pt idx="10162">
                  <c:v>-3.5581429799398157</c:v>
                </c:pt>
                <c:pt idx="10163">
                  <c:v>-3.9272394180297847</c:v>
                </c:pt>
                <c:pt idx="10164">
                  <c:v>-2.5458129247028856</c:v>
                </c:pt>
                <c:pt idx="10165">
                  <c:v>-2.6035308837890642E-3</c:v>
                </c:pt>
                <c:pt idx="10166">
                  <c:v>0.34594662984204683</c:v>
                </c:pt>
                <c:pt idx="10167">
                  <c:v>-1.7223192850748315</c:v>
                </c:pt>
                <c:pt idx="10168">
                  <c:v>0.31648540496826194</c:v>
                </c:pt>
                <c:pt idx="10169">
                  <c:v>-0.83795642852783203</c:v>
                </c:pt>
                <c:pt idx="10170">
                  <c:v>0.16279602050781256</c:v>
                </c:pt>
                <c:pt idx="10171">
                  <c:v>0.51247533162438685</c:v>
                </c:pt>
                <c:pt idx="10172">
                  <c:v>1.9789059956906392E-2</c:v>
                </c:pt>
                <c:pt idx="10173">
                  <c:v>0.36678568522131638</c:v>
                </c:pt>
                <c:pt idx="10174">
                  <c:v>-3.26995849609375E-2</c:v>
                </c:pt>
                <c:pt idx="10175">
                  <c:v>-8.0244700113894438E-2</c:v>
                </c:pt>
                <c:pt idx="10176">
                  <c:v>-4.420757293701174E-2</c:v>
                </c:pt>
                <c:pt idx="10177">
                  <c:v>-5.3252220153808615E-2</c:v>
                </c:pt>
                <c:pt idx="10178">
                  <c:v>-5.0706227620480639E-2</c:v>
                </c:pt>
                <c:pt idx="10179">
                  <c:v>0.1467212041219455</c:v>
                </c:pt>
                <c:pt idx="10180">
                  <c:v>5.0036112467410021E-2</c:v>
                </c:pt>
                <c:pt idx="10181">
                  <c:v>0.17783610026037883</c:v>
                </c:pt>
                <c:pt idx="10182">
                  <c:v>0.1376930872600042</c:v>
                </c:pt>
                <c:pt idx="10183">
                  <c:v>0.17933622996019949</c:v>
                </c:pt>
                <c:pt idx="10184">
                  <c:v>0.19072310129797643</c:v>
                </c:pt>
                <c:pt idx="10185">
                  <c:v>8.2776069641113295E-2</c:v>
                </c:pt>
                <c:pt idx="10186">
                  <c:v>0.56492010752356281</c:v>
                </c:pt>
                <c:pt idx="10187">
                  <c:v>0.43555768330895739</c:v>
                </c:pt>
                <c:pt idx="10188">
                  <c:v>0.30611387888586727</c:v>
                </c:pt>
                <c:pt idx="10189">
                  <c:v>7.5707117716547173E-2</c:v>
                </c:pt>
                <c:pt idx="10190">
                  <c:v>9.1803868612032671E-3</c:v>
                </c:pt>
                <c:pt idx="10191">
                  <c:v>0.18335119883215617</c:v>
                </c:pt>
                <c:pt idx="10192">
                  <c:v>0.49661286671948823</c:v>
                </c:pt>
                <c:pt idx="10193">
                  <c:v>0.30444399515783988</c:v>
                </c:pt>
                <c:pt idx="10194">
                  <c:v>0.22086938222253141</c:v>
                </c:pt>
                <c:pt idx="10195">
                  <c:v>-1.1579990386962891</c:v>
                </c:pt>
                <c:pt idx="10196">
                  <c:v>-2.1962016423543682</c:v>
                </c:pt>
                <c:pt idx="10197">
                  <c:v>-0.77403895060217598</c:v>
                </c:pt>
                <c:pt idx="10198">
                  <c:v>0.96936988830566406</c:v>
                </c:pt>
                <c:pt idx="10199">
                  <c:v>7.5471003850301503</c:v>
                </c:pt>
                <c:pt idx="10200">
                  <c:v>10.835255304972407</c:v>
                </c:pt>
                <c:pt idx="10201">
                  <c:v>10.459848403930664</c:v>
                </c:pt>
                <c:pt idx="10202">
                  <c:v>9.2412201563517939</c:v>
                </c:pt>
                <c:pt idx="10203">
                  <c:v>9.5771719614665436</c:v>
                </c:pt>
                <c:pt idx="10204">
                  <c:v>10.428602536519406</c:v>
                </c:pt>
                <c:pt idx="10205">
                  <c:v>11.767420768737793</c:v>
                </c:pt>
                <c:pt idx="10206">
                  <c:v>13.323563575744634</c:v>
                </c:pt>
                <c:pt idx="10207">
                  <c:v>13.264590263366703</c:v>
                </c:pt>
                <c:pt idx="10208">
                  <c:v>11.64658419291186</c:v>
                </c:pt>
                <c:pt idx="10209">
                  <c:v>11.928508440653442</c:v>
                </c:pt>
                <c:pt idx="10210">
                  <c:v>12.566191991170168</c:v>
                </c:pt>
                <c:pt idx="10211">
                  <c:v>13.904860814412473</c:v>
                </c:pt>
                <c:pt idx="10212">
                  <c:v>13.83117516835534</c:v>
                </c:pt>
                <c:pt idx="10213">
                  <c:v>15.602086067199711</c:v>
                </c:pt>
                <c:pt idx="10214">
                  <c:v>13.960074424743652</c:v>
                </c:pt>
                <c:pt idx="10215">
                  <c:v>12.682829538981199</c:v>
                </c:pt>
                <c:pt idx="10216">
                  <c:v>11.955565134684214</c:v>
                </c:pt>
                <c:pt idx="10217">
                  <c:v>13.613979657491083</c:v>
                </c:pt>
                <c:pt idx="10218">
                  <c:v>14.11673100789392</c:v>
                </c:pt>
                <c:pt idx="10219">
                  <c:v>14.35695775349939</c:v>
                </c:pt>
                <c:pt idx="10220">
                  <c:v>16.239969889322879</c:v>
                </c:pt>
                <c:pt idx="10221">
                  <c:v>18.18597761789966</c:v>
                </c:pt>
                <c:pt idx="10222">
                  <c:v>17.383759816487547</c:v>
                </c:pt>
                <c:pt idx="10223">
                  <c:v>17.792556762695313</c:v>
                </c:pt>
                <c:pt idx="10224">
                  <c:v>17.040796279907212</c:v>
                </c:pt>
                <c:pt idx="10225">
                  <c:v>15.441517194112176</c:v>
                </c:pt>
                <c:pt idx="10226">
                  <c:v>17.555822054545153</c:v>
                </c:pt>
                <c:pt idx="10227">
                  <c:v>13.052899042765269</c:v>
                </c:pt>
                <c:pt idx="10228">
                  <c:v>12.401357332865359</c:v>
                </c:pt>
                <c:pt idx="10229">
                  <c:v>2.182700475057004</c:v>
                </c:pt>
                <c:pt idx="10230">
                  <c:v>-68.503141403198242</c:v>
                </c:pt>
                <c:pt idx="10231">
                  <c:v>-70.581062952677485</c:v>
                </c:pt>
                <c:pt idx="10232">
                  <c:v>-30.166177431742312</c:v>
                </c:pt>
                <c:pt idx="10233">
                  <c:v>-1.9184818267822275</c:v>
                </c:pt>
                <c:pt idx="10234">
                  <c:v>4.1126473744710674</c:v>
                </c:pt>
                <c:pt idx="10235">
                  <c:v>5.841225306192996</c:v>
                </c:pt>
                <c:pt idx="10236">
                  <c:v>8.7248481114704592</c:v>
                </c:pt>
                <c:pt idx="10237">
                  <c:v>8.7710100809733795</c:v>
                </c:pt>
                <c:pt idx="10238">
                  <c:v>7.8330564498901385</c:v>
                </c:pt>
                <c:pt idx="10239">
                  <c:v>6.7116161982218072</c:v>
                </c:pt>
                <c:pt idx="10240">
                  <c:v>5.9352483749389684</c:v>
                </c:pt>
                <c:pt idx="10241">
                  <c:v>6.5165939331054688</c:v>
                </c:pt>
                <c:pt idx="10242">
                  <c:v>5.7960491180419922</c:v>
                </c:pt>
                <c:pt idx="10243">
                  <c:v>6.2477455139160156</c:v>
                </c:pt>
                <c:pt idx="10244">
                  <c:v>7.4026225407918691</c:v>
                </c:pt>
                <c:pt idx="10245">
                  <c:v>8.0680408477783203</c:v>
                </c:pt>
                <c:pt idx="10246">
                  <c:v>8.0072148640949727</c:v>
                </c:pt>
                <c:pt idx="10247">
                  <c:v>7.8883930842081371</c:v>
                </c:pt>
                <c:pt idx="10248">
                  <c:v>8.7344109217326569</c:v>
                </c:pt>
                <c:pt idx="10249">
                  <c:v>10.624289830525754</c:v>
                </c:pt>
                <c:pt idx="10250">
                  <c:v>9.3351828257242531</c:v>
                </c:pt>
                <c:pt idx="10251">
                  <c:v>7.8626502354940158</c:v>
                </c:pt>
                <c:pt idx="10252">
                  <c:v>9.7240708669027036</c:v>
                </c:pt>
                <c:pt idx="10253">
                  <c:v>10.946163177490233</c:v>
                </c:pt>
                <c:pt idx="10254">
                  <c:v>10.489857673645023</c:v>
                </c:pt>
                <c:pt idx="10255">
                  <c:v>13.716206232706673</c:v>
                </c:pt>
                <c:pt idx="10256">
                  <c:v>23.786273638407337</c:v>
                </c:pt>
                <c:pt idx="10257">
                  <c:v>65.320764541625948</c:v>
                </c:pt>
                <c:pt idx="10258">
                  <c:v>45.634458859761466</c:v>
                </c:pt>
                <c:pt idx="10259">
                  <c:v>18.106303215026852</c:v>
                </c:pt>
                <c:pt idx="10260">
                  <c:v>13.85508950551344</c:v>
                </c:pt>
                <c:pt idx="10261">
                  <c:v>12.110822995503669</c:v>
                </c:pt>
                <c:pt idx="10262">
                  <c:v>11.138905207316043</c:v>
                </c:pt>
                <c:pt idx="10263">
                  <c:v>14.085515658060675</c:v>
                </c:pt>
                <c:pt idx="10264">
                  <c:v>11.147274971008301</c:v>
                </c:pt>
                <c:pt idx="10265">
                  <c:v>6.5061788558959943</c:v>
                </c:pt>
                <c:pt idx="10266">
                  <c:v>6.982837041218998</c:v>
                </c:pt>
                <c:pt idx="10267">
                  <c:v>9.1156959533691442</c:v>
                </c:pt>
                <c:pt idx="10268">
                  <c:v>10.511849721272819</c:v>
                </c:pt>
                <c:pt idx="10269">
                  <c:v>11.341564814249644</c:v>
                </c:pt>
                <c:pt idx="10270">
                  <c:v>9.866852760314945</c:v>
                </c:pt>
                <c:pt idx="10271">
                  <c:v>8.6431585947672147</c:v>
                </c:pt>
                <c:pt idx="10272">
                  <c:v>8.9051787058511955</c:v>
                </c:pt>
                <c:pt idx="10273">
                  <c:v>7.3484287261962873</c:v>
                </c:pt>
                <c:pt idx="10274">
                  <c:v>4.4533529281616229</c:v>
                </c:pt>
                <c:pt idx="10275">
                  <c:v>4.0352493921915347</c:v>
                </c:pt>
                <c:pt idx="10276">
                  <c:v>8.4730523427327853</c:v>
                </c:pt>
                <c:pt idx="10277">
                  <c:v>10.83756033579505</c:v>
                </c:pt>
                <c:pt idx="10278">
                  <c:v>10.273471832275392</c:v>
                </c:pt>
                <c:pt idx="10279">
                  <c:v>10.873395284016969</c:v>
                </c:pt>
                <c:pt idx="10280">
                  <c:v>12.036862055460571</c:v>
                </c:pt>
                <c:pt idx="10281">
                  <c:v>14.618342717488646</c:v>
                </c:pt>
                <c:pt idx="10282">
                  <c:v>16.738534609476687</c:v>
                </c:pt>
                <c:pt idx="10283">
                  <c:v>17.171039899190298</c:v>
                </c:pt>
                <c:pt idx="10284">
                  <c:v>16.072148640950438</c:v>
                </c:pt>
                <c:pt idx="10285">
                  <c:v>15.11703840891516</c:v>
                </c:pt>
                <c:pt idx="10286">
                  <c:v>13.974144617716551</c:v>
                </c:pt>
                <c:pt idx="10287">
                  <c:v>10.409207661946652</c:v>
                </c:pt>
                <c:pt idx="10288">
                  <c:v>111.08664512634277</c:v>
                </c:pt>
                <c:pt idx="10289">
                  <c:v>287.4385271072386</c:v>
                </c:pt>
                <c:pt idx="10290">
                  <c:v>224.14528560638422</c:v>
                </c:pt>
                <c:pt idx="10291">
                  <c:v>90.340349038441929</c:v>
                </c:pt>
                <c:pt idx="10292">
                  <c:v>34.935409228007018</c:v>
                </c:pt>
                <c:pt idx="10293">
                  <c:v>22.246828079223629</c:v>
                </c:pt>
                <c:pt idx="10294">
                  <c:v>20.518043359120661</c:v>
                </c:pt>
                <c:pt idx="10295">
                  <c:v>20.163676738739007</c:v>
                </c:pt>
                <c:pt idx="10296">
                  <c:v>19.213425318400091</c:v>
                </c:pt>
                <c:pt idx="10297">
                  <c:v>16.999943892161056</c:v>
                </c:pt>
                <c:pt idx="10298">
                  <c:v>16.48200352986651</c:v>
                </c:pt>
                <c:pt idx="10299">
                  <c:v>14.415478229522709</c:v>
                </c:pt>
                <c:pt idx="10300">
                  <c:v>12.362406253814651</c:v>
                </c:pt>
                <c:pt idx="10301">
                  <c:v>12.706816355387335</c:v>
                </c:pt>
                <c:pt idx="10302">
                  <c:v>12.177831331888854</c:v>
                </c:pt>
                <c:pt idx="10303">
                  <c:v>12.698285102844295</c:v>
                </c:pt>
                <c:pt idx="10304">
                  <c:v>12.659477074940984</c:v>
                </c:pt>
                <c:pt idx="10305">
                  <c:v>13.152212460835752</c:v>
                </c:pt>
                <c:pt idx="10306">
                  <c:v>16.977789560953724</c:v>
                </c:pt>
                <c:pt idx="10307">
                  <c:v>18.584700425465883</c:v>
                </c:pt>
                <c:pt idx="10308">
                  <c:v>16.792548020680783</c:v>
                </c:pt>
                <c:pt idx="10309">
                  <c:v>15.919945240020699</c:v>
                </c:pt>
                <c:pt idx="10310">
                  <c:v>17.102349599202512</c:v>
                </c:pt>
                <c:pt idx="10311">
                  <c:v>15.775772730509459</c:v>
                </c:pt>
                <c:pt idx="10312">
                  <c:v>15.088932037353571</c:v>
                </c:pt>
                <c:pt idx="10313">
                  <c:v>15.175566673278812</c:v>
                </c:pt>
                <c:pt idx="10314">
                  <c:v>13.436529636383117</c:v>
                </c:pt>
                <c:pt idx="10315">
                  <c:v>12.76100524266565</c:v>
                </c:pt>
                <c:pt idx="10316">
                  <c:v>13.382664044698064</c:v>
                </c:pt>
                <c:pt idx="10317">
                  <c:v>12.142122904459598</c:v>
                </c:pt>
                <c:pt idx="10318">
                  <c:v>6.3607144355773908</c:v>
                </c:pt>
                <c:pt idx="10319">
                  <c:v>-5.0553854306539279</c:v>
                </c:pt>
                <c:pt idx="10320">
                  <c:v>-1.1313861211141329</c:v>
                </c:pt>
                <c:pt idx="10321">
                  <c:v>8.2007179260253906</c:v>
                </c:pt>
                <c:pt idx="10322">
                  <c:v>13.113595326741573</c:v>
                </c:pt>
                <c:pt idx="10323">
                  <c:v>13.642194747924805</c:v>
                </c:pt>
                <c:pt idx="10324">
                  <c:v>12.48901526133227</c:v>
                </c:pt>
                <c:pt idx="10325">
                  <c:v>11.984732627868656</c:v>
                </c:pt>
                <c:pt idx="10326">
                  <c:v>11.808240254720094</c:v>
                </c:pt>
                <c:pt idx="10327">
                  <c:v>11.077264149983762</c:v>
                </c:pt>
                <c:pt idx="10328">
                  <c:v>10.133400599161751</c:v>
                </c:pt>
                <c:pt idx="10329">
                  <c:v>9.0346450805664027</c:v>
                </c:pt>
                <c:pt idx="10330">
                  <c:v>10.746735254923466</c:v>
                </c:pt>
                <c:pt idx="10331">
                  <c:v>14.405495961507089</c:v>
                </c:pt>
                <c:pt idx="10332">
                  <c:v>10.708247820536258</c:v>
                </c:pt>
                <c:pt idx="10333">
                  <c:v>10.124577522277828</c:v>
                </c:pt>
                <c:pt idx="10334">
                  <c:v>9.4182745615640879</c:v>
                </c:pt>
                <c:pt idx="10335">
                  <c:v>8.7196197509765589</c:v>
                </c:pt>
                <c:pt idx="10336">
                  <c:v>8.403989473978644</c:v>
                </c:pt>
                <c:pt idx="10337">
                  <c:v>8.8896449406942164</c:v>
                </c:pt>
                <c:pt idx="10338">
                  <c:v>8.9983555475870407</c:v>
                </c:pt>
                <c:pt idx="10339">
                  <c:v>8.8495257695516329</c:v>
                </c:pt>
                <c:pt idx="10340">
                  <c:v>9.1318295796712636</c:v>
                </c:pt>
                <c:pt idx="10341">
                  <c:v>9.3489774068196958</c:v>
                </c:pt>
                <c:pt idx="10342">
                  <c:v>9.6740659077961482</c:v>
                </c:pt>
                <c:pt idx="10343">
                  <c:v>9.6405248641967738</c:v>
                </c:pt>
                <c:pt idx="10344">
                  <c:v>9.8784453074137026</c:v>
                </c:pt>
                <c:pt idx="10345">
                  <c:v>9.1437667210897189</c:v>
                </c:pt>
                <c:pt idx="10346">
                  <c:v>9.8784125645954646</c:v>
                </c:pt>
                <c:pt idx="10347">
                  <c:v>3.1208918889362858</c:v>
                </c:pt>
                <c:pt idx="10348">
                  <c:v>-1.038667678833008</c:v>
                </c:pt>
                <c:pt idx="10349">
                  <c:v>-4.916468620300293</c:v>
                </c:pt>
                <c:pt idx="10350">
                  <c:v>-3.9285065333049261</c:v>
                </c:pt>
                <c:pt idx="10351">
                  <c:v>35.648322741190668</c:v>
                </c:pt>
                <c:pt idx="10352">
                  <c:v>84.32112979888916</c:v>
                </c:pt>
                <c:pt idx="10353">
                  <c:v>84.100652694702163</c:v>
                </c:pt>
                <c:pt idx="10354">
                  <c:v>45.302924156188965</c:v>
                </c:pt>
                <c:pt idx="10355">
                  <c:v>10.607612609863285</c:v>
                </c:pt>
                <c:pt idx="10356">
                  <c:v>-4.1637083689371366</c:v>
                </c:pt>
                <c:pt idx="10357">
                  <c:v>-7.4555069605509043</c:v>
                </c:pt>
                <c:pt idx="10358">
                  <c:v>-6.2504819234212619</c:v>
                </c:pt>
                <c:pt idx="10359">
                  <c:v>-1.2061513264974337</c:v>
                </c:pt>
                <c:pt idx="10360">
                  <c:v>-3.9686168034871798</c:v>
                </c:pt>
                <c:pt idx="10361">
                  <c:v>21.264292716979973</c:v>
                </c:pt>
                <c:pt idx="10362">
                  <c:v>37.640986124674441</c:v>
                </c:pt>
                <c:pt idx="10363">
                  <c:v>22.072603861490954</c:v>
                </c:pt>
                <c:pt idx="10364">
                  <c:v>12.736115455627441</c:v>
                </c:pt>
                <c:pt idx="10365">
                  <c:v>3.680128733317134</c:v>
                </c:pt>
                <c:pt idx="10366">
                  <c:v>1.1806141535441839</c:v>
                </c:pt>
                <c:pt idx="10367">
                  <c:v>-0.31728967030835536</c:v>
                </c:pt>
                <c:pt idx="10368">
                  <c:v>-0.4717690149942656</c:v>
                </c:pt>
                <c:pt idx="10369">
                  <c:v>0.20738220214843756</c:v>
                </c:pt>
                <c:pt idx="10370">
                  <c:v>0.31007957458496116</c:v>
                </c:pt>
                <c:pt idx="10371">
                  <c:v>0.19585704803466797</c:v>
                </c:pt>
                <c:pt idx="10372">
                  <c:v>1.4749844869015764E-2</c:v>
                </c:pt>
                <c:pt idx="10373">
                  <c:v>-0.64532597859704333</c:v>
                </c:pt>
                <c:pt idx="10374">
                  <c:v>-3.1710624694824219E-2</c:v>
                </c:pt>
                <c:pt idx="10375">
                  <c:v>1.0517438252804819E-2</c:v>
                </c:pt>
                <c:pt idx="10376">
                  <c:v>2.5135040283203146E-2</c:v>
                </c:pt>
                <c:pt idx="10377">
                  <c:v>8.3624407450358866</c:v>
                </c:pt>
                <c:pt idx="10378">
                  <c:v>19.066409746805789</c:v>
                </c:pt>
                <c:pt idx="10379">
                  <c:v>21.879862149556416</c:v>
                </c:pt>
                <c:pt idx="10380">
                  <c:v>21.870552698771224</c:v>
                </c:pt>
                <c:pt idx="10381">
                  <c:v>20.298747380574454</c:v>
                </c:pt>
                <c:pt idx="10382">
                  <c:v>12.895172437032102</c:v>
                </c:pt>
                <c:pt idx="10383">
                  <c:v>-0.34902890523278557</c:v>
                </c:pt>
                <c:pt idx="10384">
                  <c:v>-10.512811342875121</c:v>
                </c:pt>
                <c:pt idx="10385">
                  <c:v>-13.772958437601801</c:v>
                </c:pt>
                <c:pt idx="10386">
                  <c:v>-11.947384834289554</c:v>
                </c:pt>
                <c:pt idx="10387">
                  <c:v>-9.7499628067016602</c:v>
                </c:pt>
                <c:pt idx="10388">
                  <c:v>-11.013610521952387</c:v>
                </c:pt>
                <c:pt idx="10389">
                  <c:v>-12.350287437438972</c:v>
                </c:pt>
                <c:pt idx="10390">
                  <c:v>-11.91838550567627</c:v>
                </c:pt>
                <c:pt idx="10391">
                  <c:v>-4.5665003458658475</c:v>
                </c:pt>
                <c:pt idx="10392">
                  <c:v>3.391458829244014</c:v>
                </c:pt>
                <c:pt idx="10393">
                  <c:v>7.1793308258056658</c:v>
                </c:pt>
                <c:pt idx="10394">
                  <c:v>7.1264874140421171</c:v>
                </c:pt>
                <c:pt idx="10395">
                  <c:v>9.2107741038005262</c:v>
                </c:pt>
                <c:pt idx="10396">
                  <c:v>13.658899625142453</c:v>
                </c:pt>
                <c:pt idx="10397">
                  <c:v>15.95796807607007</c:v>
                </c:pt>
                <c:pt idx="10398">
                  <c:v>16.853952407836921</c:v>
                </c:pt>
                <c:pt idx="10399">
                  <c:v>17.301264127095592</c:v>
                </c:pt>
                <c:pt idx="10400">
                  <c:v>16.931914647420285</c:v>
                </c:pt>
                <c:pt idx="10401">
                  <c:v>15.610585848490359</c:v>
                </c:pt>
                <c:pt idx="10402">
                  <c:v>13.309400876363162</c:v>
                </c:pt>
                <c:pt idx="10403">
                  <c:v>9.5767834981282984</c:v>
                </c:pt>
                <c:pt idx="10404">
                  <c:v>3.9435151418049386</c:v>
                </c:pt>
                <c:pt idx="10405">
                  <c:v>7.3216756184933757E-2</c:v>
                </c:pt>
                <c:pt idx="10406">
                  <c:v>-0.49930636088049618</c:v>
                </c:pt>
                <c:pt idx="10407">
                  <c:v>-15.378982543945318</c:v>
                </c:pt>
                <c:pt idx="10408">
                  <c:v>-26.443771044413204</c:v>
                </c:pt>
                <c:pt idx="10409">
                  <c:v>-27.568681399027469</c:v>
                </c:pt>
                <c:pt idx="10410">
                  <c:v>-18.878775596618659</c:v>
                </c:pt>
                <c:pt idx="10411">
                  <c:v>-10.590182940165164</c:v>
                </c:pt>
                <c:pt idx="10412">
                  <c:v>-4.4610414505004883</c:v>
                </c:pt>
                <c:pt idx="10413">
                  <c:v>-1.9743137359619145</c:v>
                </c:pt>
                <c:pt idx="10414">
                  <c:v>0.27558263142907446</c:v>
                </c:pt>
                <c:pt idx="10415">
                  <c:v>1.9984947840373479</c:v>
                </c:pt>
                <c:pt idx="10416">
                  <c:v>6.5022967656453829</c:v>
                </c:pt>
                <c:pt idx="10417">
                  <c:v>13.197479248046875</c:v>
                </c:pt>
                <c:pt idx="10418">
                  <c:v>24.668767929077141</c:v>
                </c:pt>
                <c:pt idx="10419">
                  <c:v>35.036765098571806</c:v>
                </c:pt>
                <c:pt idx="10420">
                  <c:v>42.986916859944571</c:v>
                </c:pt>
                <c:pt idx="10421">
                  <c:v>46.214390436808351</c:v>
                </c:pt>
                <c:pt idx="10422">
                  <c:v>45.810109774271595</c:v>
                </c:pt>
                <c:pt idx="10423">
                  <c:v>42.14775117238365</c:v>
                </c:pt>
                <c:pt idx="10424">
                  <c:v>33.977835337320933</c:v>
                </c:pt>
                <c:pt idx="10425">
                  <c:v>24.490300178527818</c:v>
                </c:pt>
                <c:pt idx="10426">
                  <c:v>16.546217282613036</c:v>
                </c:pt>
                <c:pt idx="10427">
                  <c:v>9.2062711715698171</c:v>
                </c:pt>
                <c:pt idx="10428">
                  <c:v>4.6992327372232694</c:v>
                </c:pt>
                <c:pt idx="10429">
                  <c:v>7.7652174631755315</c:v>
                </c:pt>
                <c:pt idx="10430">
                  <c:v>15.039092699686654</c:v>
                </c:pt>
                <c:pt idx="10431">
                  <c:v>18.968059857686388</c:v>
                </c:pt>
                <c:pt idx="10432">
                  <c:v>19.265387535095201</c:v>
                </c:pt>
                <c:pt idx="10433">
                  <c:v>19.410880406697526</c:v>
                </c:pt>
                <c:pt idx="10434">
                  <c:v>20.359157880147329</c:v>
                </c:pt>
                <c:pt idx="10435">
                  <c:v>22.346179326375243</c:v>
                </c:pt>
                <c:pt idx="10436">
                  <c:v>24.430800120035777</c:v>
                </c:pt>
                <c:pt idx="10437">
                  <c:v>24.70167064666748</c:v>
                </c:pt>
                <c:pt idx="10438">
                  <c:v>19.841361999511726</c:v>
                </c:pt>
                <c:pt idx="10439">
                  <c:v>13.431997617085814</c:v>
                </c:pt>
                <c:pt idx="10440">
                  <c:v>12.169429143269896</c:v>
                </c:pt>
                <c:pt idx="10441">
                  <c:v>20.016510009765618</c:v>
                </c:pt>
                <c:pt idx="10442">
                  <c:v>25.716840426127078</c:v>
                </c:pt>
                <c:pt idx="10443">
                  <c:v>27.971825917561887</c:v>
                </c:pt>
                <c:pt idx="10444">
                  <c:v>29.595061620076436</c:v>
                </c:pt>
                <c:pt idx="10445">
                  <c:v>30.957113901774044</c:v>
                </c:pt>
                <c:pt idx="10446">
                  <c:v>31.465045293172221</c:v>
                </c:pt>
                <c:pt idx="10447">
                  <c:v>31.014424324035645</c:v>
                </c:pt>
                <c:pt idx="10448">
                  <c:v>29.410280863443973</c:v>
                </c:pt>
                <c:pt idx="10449">
                  <c:v>27.425749142964584</c:v>
                </c:pt>
                <c:pt idx="10450">
                  <c:v>25.878689130147215</c:v>
                </c:pt>
                <c:pt idx="10451">
                  <c:v>24.549039522806762</c:v>
                </c:pt>
                <c:pt idx="10452">
                  <c:v>25.716414133707637</c:v>
                </c:pt>
                <c:pt idx="10453">
                  <c:v>40.98469416300459</c:v>
                </c:pt>
                <c:pt idx="10454">
                  <c:v>1.3734817504882813</c:v>
                </c:pt>
                <c:pt idx="10455">
                  <c:v>-1.2990220387775935</c:v>
                </c:pt>
                <c:pt idx="10456">
                  <c:v>-2.9910481770832562</c:v>
                </c:pt>
                <c:pt idx="10457">
                  <c:v>-3.5761925379434838</c:v>
                </c:pt>
                <c:pt idx="10458">
                  <c:v>-3.6297699610391874</c:v>
                </c:pt>
                <c:pt idx="10459">
                  <c:v>-2.9947385787963881</c:v>
                </c:pt>
                <c:pt idx="10460">
                  <c:v>-2.5649407704671612</c:v>
                </c:pt>
                <c:pt idx="10461">
                  <c:v>-3.0216398239135738</c:v>
                </c:pt>
                <c:pt idx="10462">
                  <c:v>-3.5989828109741202</c:v>
                </c:pt>
                <c:pt idx="10463">
                  <c:v>-2.8971300125122079</c:v>
                </c:pt>
                <c:pt idx="10464">
                  <c:v>-3.5798333485920475</c:v>
                </c:pt>
                <c:pt idx="10465">
                  <c:v>-3.5880117416381845</c:v>
                </c:pt>
                <c:pt idx="10466">
                  <c:v>-3.6538858413696289</c:v>
                </c:pt>
                <c:pt idx="10467">
                  <c:v>-3.442351023356081</c:v>
                </c:pt>
                <c:pt idx="10468">
                  <c:v>-4.4754435221353805</c:v>
                </c:pt>
                <c:pt idx="10469">
                  <c:v>-4.7484963734945058</c:v>
                </c:pt>
                <c:pt idx="10470">
                  <c:v>-4.6718924840291756</c:v>
                </c:pt>
                <c:pt idx="10471">
                  <c:v>-5.592593193054201</c:v>
                </c:pt>
                <c:pt idx="10472">
                  <c:v>-17.868847846984856</c:v>
                </c:pt>
                <c:pt idx="10473">
                  <c:v>-26.724147160847906</c:v>
                </c:pt>
                <c:pt idx="10474">
                  <c:v>-14.511824289957644</c:v>
                </c:pt>
                <c:pt idx="10475">
                  <c:v>-7.5265906651815158</c:v>
                </c:pt>
                <c:pt idx="10476">
                  <c:v>-5.9857428868612033</c:v>
                </c:pt>
                <c:pt idx="10477">
                  <c:v>-5.7944949467977249</c:v>
                </c:pt>
                <c:pt idx="10478">
                  <c:v>-6.1446081797282659</c:v>
                </c:pt>
                <c:pt idx="10479">
                  <c:v>-5.8404232660930102</c:v>
                </c:pt>
                <c:pt idx="10480">
                  <c:v>-5.5996786753336245</c:v>
                </c:pt>
                <c:pt idx="10481">
                  <c:v>-5.4935592015584689</c:v>
                </c:pt>
                <c:pt idx="10482">
                  <c:v>-5.8388195037841815</c:v>
                </c:pt>
                <c:pt idx="10483">
                  <c:v>-4.9823109308878202</c:v>
                </c:pt>
                <c:pt idx="10484">
                  <c:v>-4.6162881851196325</c:v>
                </c:pt>
                <c:pt idx="10485">
                  <c:v>9.0778334935506528</c:v>
                </c:pt>
                <c:pt idx="10486">
                  <c:v>23.384555180867551</c:v>
                </c:pt>
                <c:pt idx="10487">
                  <c:v>24.554832458496101</c:v>
                </c:pt>
                <c:pt idx="10488">
                  <c:v>25.538524945577016</c:v>
                </c:pt>
                <c:pt idx="10489">
                  <c:v>35.682873407999622</c:v>
                </c:pt>
                <c:pt idx="10490">
                  <c:v>45.487819035847998</c:v>
                </c:pt>
                <c:pt idx="10491">
                  <c:v>53.751731236775655</c:v>
                </c:pt>
                <c:pt idx="10492">
                  <c:v>78.556817372639841</c:v>
                </c:pt>
                <c:pt idx="10493">
                  <c:v>108.42497984568286</c:v>
                </c:pt>
                <c:pt idx="10494">
                  <c:v>118.65405654907229</c:v>
                </c:pt>
                <c:pt idx="10495">
                  <c:v>114.44244003295896</c:v>
                </c:pt>
                <c:pt idx="10496">
                  <c:v>108.27373472849521</c:v>
                </c:pt>
                <c:pt idx="10497">
                  <c:v>100.63998222351071</c:v>
                </c:pt>
                <c:pt idx="10498">
                  <c:v>98.661785761515262</c:v>
                </c:pt>
                <c:pt idx="10499">
                  <c:v>108.14756520589196</c:v>
                </c:pt>
                <c:pt idx="10500">
                  <c:v>118.7131481170654</c:v>
                </c:pt>
                <c:pt idx="10501">
                  <c:v>87.2336874008179</c:v>
                </c:pt>
                <c:pt idx="10502">
                  <c:v>50.957118352254156</c:v>
                </c:pt>
                <c:pt idx="10503">
                  <c:v>32.390779813130621</c:v>
                </c:pt>
                <c:pt idx="10504">
                  <c:v>0.96094067891431245</c:v>
                </c:pt>
                <c:pt idx="10505">
                  <c:v>-37.328251838684082</c:v>
                </c:pt>
                <c:pt idx="10506">
                  <c:v>-40.982274691263783</c:v>
                </c:pt>
                <c:pt idx="10507">
                  <c:v>-18.02469698588061</c:v>
                </c:pt>
                <c:pt idx="10508">
                  <c:v>-1.774154345194574</c:v>
                </c:pt>
                <c:pt idx="10509">
                  <c:v>1.4041878382365671</c:v>
                </c:pt>
                <c:pt idx="10510">
                  <c:v>1.877019882202148</c:v>
                </c:pt>
                <c:pt idx="10511">
                  <c:v>2.1879901885986346</c:v>
                </c:pt>
                <c:pt idx="10512">
                  <c:v>2.4244438807169217</c:v>
                </c:pt>
                <c:pt idx="10513">
                  <c:v>2.1387853622436532</c:v>
                </c:pt>
                <c:pt idx="10514">
                  <c:v>0.41728941599535591</c:v>
                </c:pt>
                <c:pt idx="10515">
                  <c:v>-1.0268694559732694</c:v>
                </c:pt>
                <c:pt idx="10516">
                  <c:v>-2.0689999262491483</c:v>
                </c:pt>
                <c:pt idx="10517">
                  <c:v>-2.6261828740438196</c:v>
                </c:pt>
                <c:pt idx="10518">
                  <c:v>-2.6937586466472112</c:v>
                </c:pt>
                <c:pt idx="10519">
                  <c:v>-2.6629587809244413</c:v>
                </c:pt>
                <c:pt idx="10520">
                  <c:v>-2.6535851160684838</c:v>
                </c:pt>
                <c:pt idx="10521">
                  <c:v>-2.7601820627847946</c:v>
                </c:pt>
                <c:pt idx="10522">
                  <c:v>-2.6012016932169217</c:v>
                </c:pt>
                <c:pt idx="10523">
                  <c:v>-2.5170183181762686</c:v>
                </c:pt>
                <c:pt idx="10524">
                  <c:v>-2.5866727828979492</c:v>
                </c:pt>
                <c:pt idx="10525">
                  <c:v>-2.2121877670288086</c:v>
                </c:pt>
                <c:pt idx="10526">
                  <c:v>-2.1364088058471671</c:v>
                </c:pt>
                <c:pt idx="10527">
                  <c:v>-2.2022714614868173</c:v>
                </c:pt>
                <c:pt idx="10528">
                  <c:v>-2.1880935033162814</c:v>
                </c:pt>
                <c:pt idx="10529">
                  <c:v>-1.6388301849365243</c:v>
                </c:pt>
                <c:pt idx="10530">
                  <c:v>3.9225505193073786</c:v>
                </c:pt>
                <c:pt idx="10531">
                  <c:v>1.2426338195800779</c:v>
                </c:pt>
                <c:pt idx="10532">
                  <c:v>-1.2897411982218046</c:v>
                </c:pt>
                <c:pt idx="10533">
                  <c:v>-0.57865715026855491</c:v>
                </c:pt>
                <c:pt idx="10534">
                  <c:v>0.38305823008226991</c:v>
                </c:pt>
                <c:pt idx="10535">
                  <c:v>-9.0794563293457115E-2</c:v>
                </c:pt>
                <c:pt idx="10536">
                  <c:v>-0.11846319834387486</c:v>
                </c:pt>
                <c:pt idx="10537">
                  <c:v>-2.4120012919070188E-2</c:v>
                </c:pt>
                <c:pt idx="10538">
                  <c:v>-2.6737848917264295E-3</c:v>
                </c:pt>
                <c:pt idx="10539">
                  <c:v>0.28733698527014462</c:v>
                </c:pt>
                <c:pt idx="10540">
                  <c:v>0.51108614603674563</c:v>
                </c:pt>
                <c:pt idx="10541">
                  <c:v>0.37576262156164841</c:v>
                </c:pt>
                <c:pt idx="10542">
                  <c:v>0.14041423797607433</c:v>
                </c:pt>
                <c:pt idx="10543">
                  <c:v>-0.28367900848388672</c:v>
                </c:pt>
                <c:pt idx="10544">
                  <c:v>-0.13248030344641398</c:v>
                </c:pt>
                <c:pt idx="10545">
                  <c:v>1.5799522399902351E-2</c:v>
                </c:pt>
                <c:pt idx="10546">
                  <c:v>1.9264856974245962E-2</c:v>
                </c:pt>
                <c:pt idx="10547">
                  <c:v>-5.5885314941406304E-4</c:v>
                </c:pt>
                <c:pt idx="10548">
                  <c:v>-5.8211008707644396E-2</c:v>
                </c:pt>
                <c:pt idx="10549">
                  <c:v>-6.5817197163937663E-2</c:v>
                </c:pt>
                <c:pt idx="10550">
                  <c:v>-0.18124389648437511</c:v>
                </c:pt>
                <c:pt idx="10551">
                  <c:v>-0.20981979370117196</c:v>
                </c:pt>
                <c:pt idx="10552">
                  <c:v>-0.27384026845300025</c:v>
                </c:pt>
                <c:pt idx="10553">
                  <c:v>-0.45216560363769531</c:v>
                </c:pt>
                <c:pt idx="10554">
                  <c:v>-1.4229516983032222</c:v>
                </c:pt>
                <c:pt idx="10555">
                  <c:v>-2.1632731755574937</c:v>
                </c:pt>
                <c:pt idx="10556">
                  <c:v>-1.7628011703491206</c:v>
                </c:pt>
                <c:pt idx="10557">
                  <c:v>-0.71283753712964448</c:v>
                </c:pt>
                <c:pt idx="10558">
                  <c:v>-6.4154624938964872E-2</c:v>
                </c:pt>
                <c:pt idx="10559">
                  <c:v>-0.24524116516113295</c:v>
                </c:pt>
                <c:pt idx="10560">
                  <c:v>-2.2771666844686247</c:v>
                </c:pt>
                <c:pt idx="10561">
                  <c:v>0.65822728474927339</c:v>
                </c:pt>
                <c:pt idx="10562">
                  <c:v>-0.61686611175537109</c:v>
                </c:pt>
                <c:pt idx="10563">
                  <c:v>-1.1098804473876949</c:v>
                </c:pt>
                <c:pt idx="10564">
                  <c:v>8.2367407480875237</c:v>
                </c:pt>
                <c:pt idx="10565">
                  <c:v>15.802778244018555</c:v>
                </c:pt>
                <c:pt idx="10566">
                  <c:v>6.9413607915242928</c:v>
                </c:pt>
                <c:pt idx="10567">
                  <c:v>8.5513245264688749</c:v>
                </c:pt>
                <c:pt idx="10568">
                  <c:v>14.336418787638308</c:v>
                </c:pt>
                <c:pt idx="10569">
                  <c:v>6.9146614074707031</c:v>
                </c:pt>
                <c:pt idx="10570">
                  <c:v>10.85238774617517</c:v>
                </c:pt>
                <c:pt idx="10571">
                  <c:v>20.036223093668696</c:v>
                </c:pt>
                <c:pt idx="10572">
                  <c:v>31.074079831441274</c:v>
                </c:pt>
                <c:pt idx="10573">
                  <c:v>36.265850067138672</c:v>
                </c:pt>
                <c:pt idx="10574">
                  <c:v>41.825835227966309</c:v>
                </c:pt>
                <c:pt idx="10575">
                  <c:v>48.182377179463614</c:v>
                </c:pt>
                <c:pt idx="10576">
                  <c:v>41.752697308858281</c:v>
                </c:pt>
                <c:pt idx="10577">
                  <c:v>30.402789115905751</c:v>
                </c:pt>
                <c:pt idx="10578">
                  <c:v>40.273793220520048</c:v>
                </c:pt>
                <c:pt idx="10579">
                  <c:v>37.546438217163086</c:v>
                </c:pt>
                <c:pt idx="10580">
                  <c:v>32.829715410868403</c:v>
                </c:pt>
                <c:pt idx="10581">
                  <c:v>42.32289695739744</c:v>
                </c:pt>
                <c:pt idx="10582">
                  <c:v>48.513191541035994</c:v>
                </c:pt>
                <c:pt idx="10583">
                  <c:v>36.551096598307339</c:v>
                </c:pt>
                <c:pt idx="10584">
                  <c:v>32.853744506835923</c:v>
                </c:pt>
                <c:pt idx="10585">
                  <c:v>47.190394719441784</c:v>
                </c:pt>
                <c:pt idx="10586">
                  <c:v>82.382288932800236</c:v>
                </c:pt>
                <c:pt idx="10587">
                  <c:v>89.205023129781111</c:v>
                </c:pt>
                <c:pt idx="10588">
                  <c:v>48.295144081115737</c:v>
                </c:pt>
                <c:pt idx="10589">
                  <c:v>41.047969182332253</c:v>
                </c:pt>
                <c:pt idx="10590">
                  <c:v>52.776329676310176</c:v>
                </c:pt>
                <c:pt idx="10591">
                  <c:v>63.448916753133176</c:v>
                </c:pt>
                <c:pt idx="10592">
                  <c:v>70.729441642761202</c:v>
                </c:pt>
                <c:pt idx="10593">
                  <c:v>58.665757497151617</c:v>
                </c:pt>
                <c:pt idx="10594">
                  <c:v>31.454169273376458</c:v>
                </c:pt>
                <c:pt idx="10595">
                  <c:v>-44.899576505025266</c:v>
                </c:pt>
                <c:pt idx="10596">
                  <c:v>-25.632763544718387</c:v>
                </c:pt>
                <c:pt idx="10597">
                  <c:v>-4.2564992904663104</c:v>
                </c:pt>
                <c:pt idx="10598">
                  <c:v>1.0885095596313481</c:v>
                </c:pt>
                <c:pt idx="10599">
                  <c:v>4.8301970163980741</c:v>
                </c:pt>
                <c:pt idx="10600">
                  <c:v>9.8658402760824035</c:v>
                </c:pt>
                <c:pt idx="10601">
                  <c:v>8.3198903401691968</c:v>
                </c:pt>
                <c:pt idx="10602">
                  <c:v>5.7499361038208026</c:v>
                </c:pt>
                <c:pt idx="10603">
                  <c:v>8.0462773640950864</c:v>
                </c:pt>
                <c:pt idx="10604">
                  <c:v>8.4056641260782552</c:v>
                </c:pt>
                <c:pt idx="10605">
                  <c:v>7.9850489298502234</c:v>
                </c:pt>
                <c:pt idx="10606">
                  <c:v>8.8198776245117188</c:v>
                </c:pt>
                <c:pt idx="10607">
                  <c:v>9.3522510528564489</c:v>
                </c:pt>
                <c:pt idx="10608">
                  <c:v>9.845875422159903</c:v>
                </c:pt>
                <c:pt idx="10609">
                  <c:v>10.187295277913449</c:v>
                </c:pt>
                <c:pt idx="10610">
                  <c:v>8.7622744242349881</c:v>
                </c:pt>
                <c:pt idx="10611">
                  <c:v>7.5882272720336914</c:v>
                </c:pt>
                <c:pt idx="10612">
                  <c:v>9.5669838587442726</c:v>
                </c:pt>
                <c:pt idx="10613">
                  <c:v>11.710175832112668</c:v>
                </c:pt>
                <c:pt idx="10614">
                  <c:v>11.687041918436762</c:v>
                </c:pt>
                <c:pt idx="10615">
                  <c:v>11.59773000081384</c:v>
                </c:pt>
                <c:pt idx="10616">
                  <c:v>9.7085749308268987</c:v>
                </c:pt>
                <c:pt idx="10617">
                  <c:v>8.9008957544963323</c:v>
                </c:pt>
                <c:pt idx="10618">
                  <c:v>7.062809944152832</c:v>
                </c:pt>
                <c:pt idx="10619">
                  <c:v>8.7576599121093768</c:v>
                </c:pt>
                <c:pt idx="10620">
                  <c:v>9.1915127436319572</c:v>
                </c:pt>
                <c:pt idx="10621">
                  <c:v>7.9423128763834256</c:v>
                </c:pt>
                <c:pt idx="10622">
                  <c:v>48.593563715616924</c:v>
                </c:pt>
                <c:pt idx="10623">
                  <c:v>52.406028429667089</c:v>
                </c:pt>
                <c:pt idx="10624">
                  <c:v>26.745324770609493</c:v>
                </c:pt>
                <c:pt idx="10625">
                  <c:v>14.818790435791016</c:v>
                </c:pt>
                <c:pt idx="10626">
                  <c:v>16.15145238240553</c:v>
                </c:pt>
                <c:pt idx="10627">
                  <c:v>13.774110158284428</c:v>
                </c:pt>
                <c:pt idx="10628">
                  <c:v>11.608381271362305</c:v>
                </c:pt>
                <c:pt idx="10629">
                  <c:v>10.42174084981275</c:v>
                </c:pt>
                <c:pt idx="10630">
                  <c:v>9.7121362686157227</c:v>
                </c:pt>
                <c:pt idx="10631">
                  <c:v>10.020799318949351</c:v>
                </c:pt>
                <c:pt idx="10632">
                  <c:v>12.495416005452515</c:v>
                </c:pt>
                <c:pt idx="10633">
                  <c:v>12.697322845458983</c:v>
                </c:pt>
                <c:pt idx="10634">
                  <c:v>10.824488639831547</c:v>
                </c:pt>
                <c:pt idx="10635">
                  <c:v>10.842091242472296</c:v>
                </c:pt>
                <c:pt idx="10636">
                  <c:v>11.425248781839969</c:v>
                </c:pt>
                <c:pt idx="10637">
                  <c:v>11.576509157816535</c:v>
                </c:pt>
                <c:pt idx="10638">
                  <c:v>11.301355997721316</c:v>
                </c:pt>
                <c:pt idx="10639">
                  <c:v>10.465423583984379</c:v>
                </c:pt>
                <c:pt idx="10640">
                  <c:v>11.285475413004519</c:v>
                </c:pt>
                <c:pt idx="10641">
                  <c:v>10.959737141927015</c:v>
                </c:pt>
                <c:pt idx="10642">
                  <c:v>11.92072582244873</c:v>
                </c:pt>
                <c:pt idx="10643">
                  <c:v>12.365033785502082</c:v>
                </c:pt>
                <c:pt idx="10644">
                  <c:v>11.209479649861695</c:v>
                </c:pt>
                <c:pt idx="10645">
                  <c:v>9.7359269460042697</c:v>
                </c:pt>
                <c:pt idx="10646">
                  <c:v>9.7027374903361725</c:v>
                </c:pt>
                <c:pt idx="10647">
                  <c:v>11.522442181905038</c:v>
                </c:pt>
                <c:pt idx="10648">
                  <c:v>15.200312296549445</c:v>
                </c:pt>
                <c:pt idx="10649">
                  <c:v>14.993255297342902</c:v>
                </c:pt>
                <c:pt idx="10650">
                  <c:v>11.716987609863285</c:v>
                </c:pt>
                <c:pt idx="10651">
                  <c:v>12.767605145772333</c:v>
                </c:pt>
                <c:pt idx="10652">
                  <c:v>9.5953877766927462</c:v>
                </c:pt>
                <c:pt idx="10653">
                  <c:v>160.23730611801147</c:v>
                </c:pt>
                <c:pt idx="10654">
                  <c:v>269.63065210978198</c:v>
                </c:pt>
                <c:pt idx="10655">
                  <c:v>117.94519106547042</c:v>
                </c:pt>
                <c:pt idx="10656">
                  <c:v>43.414359410603808</c:v>
                </c:pt>
                <c:pt idx="10657">
                  <c:v>23.319024721781435</c:v>
                </c:pt>
                <c:pt idx="10658">
                  <c:v>15.948213418324821</c:v>
                </c:pt>
                <c:pt idx="10659">
                  <c:v>13.972903569539373</c:v>
                </c:pt>
                <c:pt idx="10660">
                  <c:v>16.610872427622454</c:v>
                </c:pt>
                <c:pt idx="10661">
                  <c:v>17.806449413299561</c:v>
                </c:pt>
                <c:pt idx="10662">
                  <c:v>16.396843751271547</c:v>
                </c:pt>
                <c:pt idx="10663">
                  <c:v>13.920180161794008</c:v>
                </c:pt>
                <c:pt idx="10664">
                  <c:v>14.789842128753662</c:v>
                </c:pt>
                <c:pt idx="10665">
                  <c:v>17.167581876118959</c:v>
                </c:pt>
                <c:pt idx="10666">
                  <c:v>16.709281285603879</c:v>
                </c:pt>
                <c:pt idx="10667">
                  <c:v>16.037506421407105</c:v>
                </c:pt>
                <c:pt idx="10668">
                  <c:v>14.31975841522217</c:v>
                </c:pt>
                <c:pt idx="10669">
                  <c:v>12.005855719248476</c:v>
                </c:pt>
                <c:pt idx="10670">
                  <c:v>10.462813536326058</c:v>
                </c:pt>
                <c:pt idx="10671">
                  <c:v>9.892038504282656</c:v>
                </c:pt>
                <c:pt idx="10672">
                  <c:v>8.8882344563801894</c:v>
                </c:pt>
                <c:pt idx="10673">
                  <c:v>8.8198690414428711</c:v>
                </c:pt>
                <c:pt idx="10674">
                  <c:v>10.397746721903449</c:v>
                </c:pt>
                <c:pt idx="10675">
                  <c:v>12.484875837961798</c:v>
                </c:pt>
                <c:pt idx="10676">
                  <c:v>13.395036856333441</c:v>
                </c:pt>
                <c:pt idx="10677">
                  <c:v>13.914675871531131</c:v>
                </c:pt>
                <c:pt idx="10678">
                  <c:v>14.811357657114627</c:v>
                </c:pt>
                <c:pt idx="10679">
                  <c:v>14.776821931203184</c:v>
                </c:pt>
                <c:pt idx="10680">
                  <c:v>14.81354316075641</c:v>
                </c:pt>
                <c:pt idx="10681">
                  <c:v>15.089208126068115</c:v>
                </c:pt>
                <c:pt idx="10682">
                  <c:v>14.353886922200505</c:v>
                </c:pt>
                <c:pt idx="10683">
                  <c:v>41.695407231648751</c:v>
                </c:pt>
                <c:pt idx="10684">
                  <c:v>64.308446089426639</c:v>
                </c:pt>
                <c:pt idx="10685">
                  <c:v>41.782010873158775</c:v>
                </c:pt>
                <c:pt idx="10686">
                  <c:v>23.948787848154659</c:v>
                </c:pt>
                <c:pt idx="10687">
                  <c:v>17.145399093627919</c:v>
                </c:pt>
                <c:pt idx="10688">
                  <c:v>16.264957269032834</c:v>
                </c:pt>
                <c:pt idx="10689">
                  <c:v>17.853122711181634</c:v>
                </c:pt>
                <c:pt idx="10690">
                  <c:v>19.003142833709703</c:v>
                </c:pt>
                <c:pt idx="10691">
                  <c:v>16.703940232594789</c:v>
                </c:pt>
                <c:pt idx="10692">
                  <c:v>16.715627034505182</c:v>
                </c:pt>
                <c:pt idx="10693">
                  <c:v>16.698760191599547</c:v>
                </c:pt>
                <c:pt idx="10694">
                  <c:v>16.478595892588309</c:v>
                </c:pt>
                <c:pt idx="10695">
                  <c:v>12.216452280680357</c:v>
                </c:pt>
                <c:pt idx="10696">
                  <c:v>12.88378651936848</c:v>
                </c:pt>
                <c:pt idx="10697">
                  <c:v>13.021525224049867</c:v>
                </c:pt>
                <c:pt idx="10698">
                  <c:v>12.421153068542477</c:v>
                </c:pt>
                <c:pt idx="10699">
                  <c:v>11.0063853263855</c:v>
                </c:pt>
                <c:pt idx="10700">
                  <c:v>11.07625706990558</c:v>
                </c:pt>
                <c:pt idx="10701">
                  <c:v>11.099680264790834</c:v>
                </c:pt>
                <c:pt idx="10702">
                  <c:v>11.966532071431521</c:v>
                </c:pt>
                <c:pt idx="10703">
                  <c:v>12.936628977457701</c:v>
                </c:pt>
                <c:pt idx="10704">
                  <c:v>12.323518276214603</c:v>
                </c:pt>
                <c:pt idx="10705">
                  <c:v>12.681944052378356</c:v>
                </c:pt>
                <c:pt idx="10706">
                  <c:v>13.94167439142865</c:v>
                </c:pt>
                <c:pt idx="10707">
                  <c:v>14.164222876230838</c:v>
                </c:pt>
                <c:pt idx="10708">
                  <c:v>14.764486153920529</c:v>
                </c:pt>
                <c:pt idx="10709">
                  <c:v>14.952884515126536</c:v>
                </c:pt>
                <c:pt idx="10710">
                  <c:v>15.187830448150635</c:v>
                </c:pt>
                <c:pt idx="10711">
                  <c:v>18.788881460825564</c:v>
                </c:pt>
                <c:pt idx="10712">
                  <c:v>31.100883801778192</c:v>
                </c:pt>
                <c:pt idx="10713">
                  <c:v>34.151551723480225</c:v>
                </c:pt>
                <c:pt idx="10714">
                  <c:v>10.889583269755072</c:v>
                </c:pt>
                <c:pt idx="10715">
                  <c:v>-107.50280094146729</c:v>
                </c:pt>
                <c:pt idx="10716">
                  <c:v>-106.21904929478967</c:v>
                </c:pt>
                <c:pt idx="10717">
                  <c:v>-100.64600245157878</c:v>
                </c:pt>
                <c:pt idx="10718">
                  <c:v>-78.259915033976256</c:v>
                </c:pt>
                <c:pt idx="10719">
                  <c:v>-60.848377704620304</c:v>
                </c:pt>
                <c:pt idx="10720">
                  <c:v>-27.506067276000977</c:v>
                </c:pt>
                <c:pt idx="10721">
                  <c:v>-4.5519733428955078</c:v>
                </c:pt>
                <c:pt idx="10722">
                  <c:v>9.0684146881103516</c:v>
                </c:pt>
                <c:pt idx="10723">
                  <c:v>13.8262996673584</c:v>
                </c:pt>
                <c:pt idx="10724">
                  <c:v>12.609852155049683</c:v>
                </c:pt>
                <c:pt idx="10725">
                  <c:v>21.028383572896239</c:v>
                </c:pt>
                <c:pt idx="10726">
                  <c:v>29.198025385538699</c:v>
                </c:pt>
                <c:pt idx="10727">
                  <c:v>4.803102811177494</c:v>
                </c:pt>
                <c:pt idx="10728">
                  <c:v>2.0098495483398438</c:v>
                </c:pt>
                <c:pt idx="10729">
                  <c:v>1.0787515640258794</c:v>
                </c:pt>
                <c:pt idx="10730">
                  <c:v>1.4319756825765348</c:v>
                </c:pt>
                <c:pt idx="10731">
                  <c:v>1.4041573206583284</c:v>
                </c:pt>
                <c:pt idx="10732">
                  <c:v>2.1105515162149686</c:v>
                </c:pt>
                <c:pt idx="10733">
                  <c:v>2.7531162897745398</c:v>
                </c:pt>
                <c:pt idx="10734">
                  <c:v>3.928442955017089</c:v>
                </c:pt>
                <c:pt idx="10735">
                  <c:v>3.9159119923909884</c:v>
                </c:pt>
                <c:pt idx="10736">
                  <c:v>3.7869704564412814</c:v>
                </c:pt>
                <c:pt idx="10737">
                  <c:v>4.5726127624511737</c:v>
                </c:pt>
                <c:pt idx="10738">
                  <c:v>4.4363988240560301</c:v>
                </c:pt>
                <c:pt idx="10739">
                  <c:v>5.3237241109212619</c:v>
                </c:pt>
                <c:pt idx="10740">
                  <c:v>8.3627799352010523</c:v>
                </c:pt>
                <c:pt idx="10741">
                  <c:v>13.698080062866214</c:v>
                </c:pt>
                <c:pt idx="10742">
                  <c:v>22.348932902018298</c:v>
                </c:pt>
                <c:pt idx="10743">
                  <c:v>33.737244606018052</c:v>
                </c:pt>
                <c:pt idx="10744">
                  <c:v>38.835857709248884</c:v>
                </c:pt>
                <c:pt idx="10745">
                  <c:v>45.302687962849845</c:v>
                </c:pt>
                <c:pt idx="10746">
                  <c:v>28.261553764343262</c:v>
                </c:pt>
                <c:pt idx="10747">
                  <c:v>-7.9230130513509485</c:v>
                </c:pt>
                <c:pt idx="10748">
                  <c:v>-17.518193244934082</c:v>
                </c:pt>
                <c:pt idx="10749">
                  <c:v>-19.207341512044309</c:v>
                </c:pt>
                <c:pt idx="10750">
                  <c:v>-18.208908398946051</c:v>
                </c:pt>
                <c:pt idx="10751">
                  <c:v>-13.543679873148562</c:v>
                </c:pt>
                <c:pt idx="10752">
                  <c:v>-5.6505635579427445</c:v>
                </c:pt>
                <c:pt idx="10753">
                  <c:v>0.45799160003662109</c:v>
                </c:pt>
                <c:pt idx="10754">
                  <c:v>4.2436316808065175</c:v>
                </c:pt>
                <c:pt idx="10755">
                  <c:v>6.934104919433592</c:v>
                </c:pt>
                <c:pt idx="10756">
                  <c:v>8.6287800470987559</c:v>
                </c:pt>
                <c:pt idx="10757">
                  <c:v>9.4331111907958931</c:v>
                </c:pt>
                <c:pt idx="10758">
                  <c:v>9.9442373911539335</c:v>
                </c:pt>
                <c:pt idx="10759">
                  <c:v>10.897237777709966</c:v>
                </c:pt>
                <c:pt idx="10760">
                  <c:v>12.586049397786388</c:v>
                </c:pt>
                <c:pt idx="10761">
                  <c:v>16.791713714599609</c:v>
                </c:pt>
                <c:pt idx="10762">
                  <c:v>18.688387552897204</c:v>
                </c:pt>
                <c:pt idx="10763">
                  <c:v>19.621377944946293</c:v>
                </c:pt>
                <c:pt idx="10764">
                  <c:v>19.881612777709947</c:v>
                </c:pt>
                <c:pt idx="10765">
                  <c:v>22.469740549723248</c:v>
                </c:pt>
                <c:pt idx="10766">
                  <c:v>23.097874005635511</c:v>
                </c:pt>
                <c:pt idx="10767">
                  <c:v>21.20712534586584</c:v>
                </c:pt>
                <c:pt idx="10768">
                  <c:v>16.797237396240227</c:v>
                </c:pt>
                <c:pt idx="10769">
                  <c:v>14.661860148111941</c:v>
                </c:pt>
                <c:pt idx="10770">
                  <c:v>13.484275499979731</c:v>
                </c:pt>
                <c:pt idx="10771">
                  <c:v>14.506019910176637</c:v>
                </c:pt>
                <c:pt idx="10772">
                  <c:v>15.073589324951172</c:v>
                </c:pt>
                <c:pt idx="10773">
                  <c:v>15.596010843912723</c:v>
                </c:pt>
                <c:pt idx="10774">
                  <c:v>16.484774589538567</c:v>
                </c:pt>
                <c:pt idx="10775">
                  <c:v>17.226052284240723</c:v>
                </c:pt>
                <c:pt idx="10776">
                  <c:v>14.937981605529785</c:v>
                </c:pt>
                <c:pt idx="10777">
                  <c:v>12.278981526692633</c:v>
                </c:pt>
                <c:pt idx="10778">
                  <c:v>13.411009470621821</c:v>
                </c:pt>
                <c:pt idx="10779">
                  <c:v>22.196711222330798</c:v>
                </c:pt>
                <c:pt idx="10780">
                  <c:v>39.573824246724371</c:v>
                </c:pt>
                <c:pt idx="10781">
                  <c:v>54.536876678466797</c:v>
                </c:pt>
                <c:pt idx="10782">
                  <c:v>59.824408531188965</c:v>
                </c:pt>
                <c:pt idx="10783">
                  <c:v>59.747594833374023</c:v>
                </c:pt>
                <c:pt idx="10784">
                  <c:v>57.646107037862166</c:v>
                </c:pt>
                <c:pt idx="10785">
                  <c:v>53.21920903523754</c:v>
                </c:pt>
                <c:pt idx="10786">
                  <c:v>45.355447451273633</c:v>
                </c:pt>
                <c:pt idx="10787">
                  <c:v>36.575192133585595</c:v>
                </c:pt>
                <c:pt idx="10788">
                  <c:v>33.304135958353761</c:v>
                </c:pt>
                <c:pt idx="10789">
                  <c:v>26.312980969746945</c:v>
                </c:pt>
                <c:pt idx="10790">
                  <c:v>20.628820737203</c:v>
                </c:pt>
                <c:pt idx="10791">
                  <c:v>15.394273122151725</c:v>
                </c:pt>
                <c:pt idx="10792">
                  <c:v>12.259980201721195</c:v>
                </c:pt>
                <c:pt idx="10793">
                  <c:v>13.0972146987915</c:v>
                </c:pt>
                <c:pt idx="10794">
                  <c:v>16.392729441324818</c:v>
                </c:pt>
                <c:pt idx="10795">
                  <c:v>19.385308265686032</c:v>
                </c:pt>
                <c:pt idx="10796">
                  <c:v>19.912757873535142</c:v>
                </c:pt>
                <c:pt idx="10797">
                  <c:v>17.046641985575306</c:v>
                </c:pt>
                <c:pt idx="10798">
                  <c:v>15.209686915079832</c:v>
                </c:pt>
                <c:pt idx="10799">
                  <c:v>13.081361770629879</c:v>
                </c:pt>
                <c:pt idx="10800">
                  <c:v>11.809037208557134</c:v>
                </c:pt>
                <c:pt idx="10801">
                  <c:v>12.382405916849857</c:v>
                </c:pt>
                <c:pt idx="10802">
                  <c:v>11.273425420125363</c:v>
                </c:pt>
                <c:pt idx="10803">
                  <c:v>5.261441548665287</c:v>
                </c:pt>
                <c:pt idx="10804">
                  <c:v>-1.2783629099528757</c:v>
                </c:pt>
                <c:pt idx="10805">
                  <c:v>-0.57250499725341819</c:v>
                </c:pt>
                <c:pt idx="10806">
                  <c:v>6.384743372599246</c:v>
                </c:pt>
                <c:pt idx="10807">
                  <c:v>18.889669418334954</c:v>
                </c:pt>
                <c:pt idx="10808">
                  <c:v>26.319622039794922</c:v>
                </c:pt>
                <c:pt idx="10809">
                  <c:v>27.807074864705445</c:v>
                </c:pt>
                <c:pt idx="10810">
                  <c:v>27.152762730916379</c:v>
                </c:pt>
                <c:pt idx="10811">
                  <c:v>26.998854319254534</c:v>
                </c:pt>
                <c:pt idx="10812">
                  <c:v>28.000940322875977</c:v>
                </c:pt>
                <c:pt idx="10813">
                  <c:v>29.198800404866581</c:v>
                </c:pt>
                <c:pt idx="10814">
                  <c:v>31.37152449289966</c:v>
                </c:pt>
                <c:pt idx="10815">
                  <c:v>32.788519859313965</c:v>
                </c:pt>
                <c:pt idx="10816">
                  <c:v>33.597066243489508</c:v>
                </c:pt>
                <c:pt idx="10817">
                  <c:v>33.099128087361692</c:v>
                </c:pt>
                <c:pt idx="10818">
                  <c:v>36.754741986592634</c:v>
                </c:pt>
                <c:pt idx="10819">
                  <c:v>8.1646060943603551</c:v>
                </c:pt>
                <c:pt idx="10820">
                  <c:v>-1.7337465286254878</c:v>
                </c:pt>
                <c:pt idx="10821">
                  <c:v>-1.6893933614095431</c:v>
                </c:pt>
                <c:pt idx="10822">
                  <c:v>-1.8750378290811802</c:v>
                </c:pt>
                <c:pt idx="10823">
                  <c:v>-1.9519370396931213</c:v>
                </c:pt>
                <c:pt idx="10824">
                  <c:v>-1.9491243362426758</c:v>
                </c:pt>
                <c:pt idx="10825">
                  <c:v>-1.8153686523437498</c:v>
                </c:pt>
                <c:pt idx="10826">
                  <c:v>-1.3813028335571289</c:v>
                </c:pt>
                <c:pt idx="10827">
                  <c:v>-1.3081992467244836</c:v>
                </c:pt>
                <c:pt idx="10828">
                  <c:v>-0.70846557617187522</c:v>
                </c:pt>
                <c:pt idx="10829">
                  <c:v>-1.3118410110473628</c:v>
                </c:pt>
                <c:pt idx="10830">
                  <c:v>-1.1493571599324923</c:v>
                </c:pt>
                <c:pt idx="10831">
                  <c:v>-1.50481955210364</c:v>
                </c:pt>
                <c:pt idx="10832">
                  <c:v>-1.6381969451904297</c:v>
                </c:pt>
                <c:pt idx="10833">
                  <c:v>-2.2735671997070321</c:v>
                </c:pt>
                <c:pt idx="10834">
                  <c:v>-2.4204909006754187</c:v>
                </c:pt>
                <c:pt idx="10835">
                  <c:v>-1.9876095453897733</c:v>
                </c:pt>
                <c:pt idx="10836">
                  <c:v>-3.0688982009887686</c:v>
                </c:pt>
                <c:pt idx="10837">
                  <c:v>-7.5347992579141874</c:v>
                </c:pt>
                <c:pt idx="10838">
                  <c:v>-9.4447154998779279</c:v>
                </c:pt>
                <c:pt idx="10839">
                  <c:v>-3.453369140625</c:v>
                </c:pt>
                <c:pt idx="10840">
                  <c:v>-2.4992160797119141</c:v>
                </c:pt>
                <c:pt idx="10841">
                  <c:v>-2.8503424326579534</c:v>
                </c:pt>
                <c:pt idx="10842">
                  <c:v>-2.4513394037882099</c:v>
                </c:pt>
                <c:pt idx="10843">
                  <c:v>-2.3770014444987737</c:v>
                </c:pt>
                <c:pt idx="10844">
                  <c:v>-2.1867672602335242</c:v>
                </c:pt>
                <c:pt idx="10845">
                  <c:v>-2.8485174179077157</c:v>
                </c:pt>
                <c:pt idx="10846">
                  <c:v>-2.3083235422769817</c:v>
                </c:pt>
                <c:pt idx="10847">
                  <c:v>-2.7928133010864258</c:v>
                </c:pt>
                <c:pt idx="10848">
                  <c:v>-1.5956535339355473</c:v>
                </c:pt>
                <c:pt idx="10849">
                  <c:v>1.4149878819783912</c:v>
                </c:pt>
                <c:pt idx="10850">
                  <c:v>5.2665026982625704</c:v>
                </c:pt>
                <c:pt idx="10851">
                  <c:v>5.7447195053100586</c:v>
                </c:pt>
                <c:pt idx="10852">
                  <c:v>7.3869050343831777</c:v>
                </c:pt>
                <c:pt idx="10853">
                  <c:v>8.6175235112508499</c:v>
                </c:pt>
                <c:pt idx="10854">
                  <c:v>10.118503570556642</c:v>
                </c:pt>
                <c:pt idx="10855">
                  <c:v>12.873212814331056</c:v>
                </c:pt>
                <c:pt idx="10856">
                  <c:v>21.532051086425781</c:v>
                </c:pt>
                <c:pt idx="10857">
                  <c:v>45.41342385609947</c:v>
                </c:pt>
                <c:pt idx="10858">
                  <c:v>70.408479372660238</c:v>
                </c:pt>
                <c:pt idx="10859">
                  <c:v>81.405779202779158</c:v>
                </c:pt>
                <c:pt idx="10860">
                  <c:v>83.130059560140026</c:v>
                </c:pt>
                <c:pt idx="10861">
                  <c:v>82.751797993977803</c:v>
                </c:pt>
                <c:pt idx="10862">
                  <c:v>81.511269251505666</c:v>
                </c:pt>
                <c:pt idx="10863">
                  <c:v>81.205412546793553</c:v>
                </c:pt>
                <c:pt idx="10864">
                  <c:v>82.942870775858509</c:v>
                </c:pt>
                <c:pt idx="10865">
                  <c:v>85.150976181030259</c:v>
                </c:pt>
                <c:pt idx="10866">
                  <c:v>80.623526255289789</c:v>
                </c:pt>
                <c:pt idx="10867">
                  <c:v>55.483657836914055</c:v>
                </c:pt>
                <c:pt idx="10868">
                  <c:v>26.153028170267703</c:v>
                </c:pt>
                <c:pt idx="10869">
                  <c:v>-37.221249898274792</c:v>
                </c:pt>
                <c:pt idx="10870">
                  <c:v>-21.793478012084961</c:v>
                </c:pt>
                <c:pt idx="10871">
                  <c:v>-2.6736895243326444</c:v>
                </c:pt>
                <c:pt idx="10872">
                  <c:v>1.9138717651367192</c:v>
                </c:pt>
                <c:pt idx="10873">
                  <c:v>3.7132857640584689</c:v>
                </c:pt>
                <c:pt idx="10874">
                  <c:v>4.798084576924678</c:v>
                </c:pt>
                <c:pt idx="10875">
                  <c:v>5.0220197041829806</c:v>
                </c:pt>
                <c:pt idx="10876">
                  <c:v>3.7991663614908475</c:v>
                </c:pt>
                <c:pt idx="10877">
                  <c:v>3.0665639241535687</c:v>
                </c:pt>
                <c:pt idx="10878">
                  <c:v>0.61922041575110165</c:v>
                </c:pt>
                <c:pt idx="10879">
                  <c:v>-1.9168316523233666</c:v>
                </c:pt>
                <c:pt idx="10880">
                  <c:v>-3.1152318318685275</c:v>
                </c:pt>
                <c:pt idx="10881">
                  <c:v>-3.4402875900268555</c:v>
                </c:pt>
                <c:pt idx="10882">
                  <c:v>-4.6261638005574897</c:v>
                </c:pt>
                <c:pt idx="10883">
                  <c:v>-3.8831748962402353</c:v>
                </c:pt>
                <c:pt idx="10884">
                  <c:v>-4.5902458826700485</c:v>
                </c:pt>
                <c:pt idx="10885">
                  <c:v>-4.4730402628580368</c:v>
                </c:pt>
                <c:pt idx="10886">
                  <c:v>-4.8813692728679143</c:v>
                </c:pt>
                <c:pt idx="10887">
                  <c:v>-4.2007789611816424</c:v>
                </c:pt>
                <c:pt idx="10888">
                  <c:v>-3.4627033869425081</c:v>
                </c:pt>
                <c:pt idx="10889">
                  <c:v>-3.0792350769042969</c:v>
                </c:pt>
                <c:pt idx="10890">
                  <c:v>-2.6616929372150935</c:v>
                </c:pt>
                <c:pt idx="10891">
                  <c:v>-2.4790573120117188</c:v>
                </c:pt>
                <c:pt idx="10892">
                  <c:v>-2.6418949762980901</c:v>
                </c:pt>
                <c:pt idx="10893">
                  <c:v>-2.7417863210042697</c:v>
                </c:pt>
                <c:pt idx="10894">
                  <c:v>-1.3600184122720975</c:v>
                </c:pt>
                <c:pt idx="10895">
                  <c:v>-0.11784076690673828</c:v>
                </c:pt>
                <c:pt idx="10896">
                  <c:v>10.925772190093994</c:v>
                </c:pt>
                <c:pt idx="10897">
                  <c:v>0.93441724777221646</c:v>
                </c:pt>
                <c:pt idx="10898">
                  <c:v>0.9491957028706679</c:v>
                </c:pt>
                <c:pt idx="10899">
                  <c:v>-1.8347740173339844E-2</c:v>
                </c:pt>
                <c:pt idx="10900">
                  <c:v>0.22279469172156041</c:v>
                </c:pt>
                <c:pt idx="10901">
                  <c:v>0.36834605534869541</c:v>
                </c:pt>
                <c:pt idx="10902">
                  <c:v>0.41717116038006463</c:v>
                </c:pt>
                <c:pt idx="10903">
                  <c:v>-0.15367666880291608</c:v>
                </c:pt>
                <c:pt idx="10904">
                  <c:v>-1.2678782145201239E-2</c:v>
                </c:pt>
                <c:pt idx="10905">
                  <c:v>-0.12664270401000977</c:v>
                </c:pt>
                <c:pt idx="10906">
                  <c:v>0.10025691986083987</c:v>
                </c:pt>
                <c:pt idx="10907">
                  <c:v>0.24814351399743378</c:v>
                </c:pt>
                <c:pt idx="10908">
                  <c:v>1.0317441622415799</c:v>
                </c:pt>
                <c:pt idx="10909">
                  <c:v>0.98309119542437884</c:v>
                </c:pt>
                <c:pt idx="10910">
                  <c:v>1.7376906077067242</c:v>
                </c:pt>
                <c:pt idx="10911">
                  <c:v>0.64667860666912769</c:v>
                </c:pt>
                <c:pt idx="10912">
                  <c:v>3.1688531239808526E-2</c:v>
                </c:pt>
                <c:pt idx="10913">
                  <c:v>1.1575620969136367</c:v>
                </c:pt>
                <c:pt idx="10914">
                  <c:v>0.65252526601159433</c:v>
                </c:pt>
                <c:pt idx="10915">
                  <c:v>0.23285452524822853</c:v>
                </c:pt>
                <c:pt idx="10916">
                  <c:v>1.8777198791503906</c:v>
                </c:pt>
                <c:pt idx="10917">
                  <c:v>2.5059194564819345</c:v>
                </c:pt>
                <c:pt idx="10918">
                  <c:v>1.0591468811035161</c:v>
                </c:pt>
                <c:pt idx="10919">
                  <c:v>-0.16952927907311732</c:v>
                </c:pt>
                <c:pt idx="10920">
                  <c:v>2.1509723663330078</c:v>
                </c:pt>
                <c:pt idx="10921">
                  <c:v>1.8064026832580566</c:v>
                </c:pt>
                <c:pt idx="10922">
                  <c:v>2.1140605608621854</c:v>
                </c:pt>
                <c:pt idx="10923">
                  <c:v>1.1925500233967921</c:v>
                </c:pt>
                <c:pt idx="10924">
                  <c:v>0.63629372914630267</c:v>
                </c:pt>
                <c:pt idx="10925">
                  <c:v>-0.50306606292724565</c:v>
                </c:pt>
                <c:pt idx="10926">
                  <c:v>1.0629742940266738</c:v>
                </c:pt>
                <c:pt idx="10927">
                  <c:v>-2.6962253252665387</c:v>
                </c:pt>
                <c:pt idx="10928">
                  <c:v>-0.71423419316607828</c:v>
                </c:pt>
                <c:pt idx="10929">
                  <c:v>-0.3413050969441544</c:v>
                </c:pt>
                <c:pt idx="10930">
                  <c:v>2.7576587994893771</c:v>
                </c:pt>
                <c:pt idx="10931">
                  <c:v>2.8525266647338858</c:v>
                </c:pt>
                <c:pt idx="10932">
                  <c:v>3.2772698402404794</c:v>
                </c:pt>
                <c:pt idx="10933">
                  <c:v>1.7720870971679685</c:v>
                </c:pt>
                <c:pt idx="10934">
                  <c:v>4.6556099255879513</c:v>
                </c:pt>
                <c:pt idx="10935">
                  <c:v>4.9866952896118182</c:v>
                </c:pt>
                <c:pt idx="10936">
                  <c:v>4.9493625958760994</c:v>
                </c:pt>
                <c:pt idx="10937">
                  <c:v>8.252464930216437</c:v>
                </c:pt>
                <c:pt idx="10938">
                  <c:v>4.3523901303609573</c:v>
                </c:pt>
                <c:pt idx="10939">
                  <c:v>1.5812352498372206</c:v>
                </c:pt>
                <c:pt idx="10940">
                  <c:v>-2.4348498980204445</c:v>
                </c:pt>
                <c:pt idx="10941">
                  <c:v>1.8533972104390268</c:v>
                </c:pt>
                <c:pt idx="10942">
                  <c:v>5.3110480308532724</c:v>
                </c:pt>
                <c:pt idx="10943">
                  <c:v>3.1597773234049669</c:v>
                </c:pt>
                <c:pt idx="10944">
                  <c:v>3.8942198753356934</c:v>
                </c:pt>
                <c:pt idx="10945">
                  <c:v>-0.12755997975671107</c:v>
                </c:pt>
                <c:pt idx="10946">
                  <c:v>-0.41871547698974632</c:v>
                </c:pt>
                <c:pt idx="10947">
                  <c:v>110.76785421371454</c:v>
                </c:pt>
                <c:pt idx="10948">
                  <c:v>87.998770713806039</c:v>
                </c:pt>
                <c:pt idx="10949">
                  <c:v>62.299739996592237</c:v>
                </c:pt>
                <c:pt idx="10950">
                  <c:v>47.906731287638351</c:v>
                </c:pt>
                <c:pt idx="10951">
                  <c:v>50.286250432332324</c:v>
                </c:pt>
                <c:pt idx="10952">
                  <c:v>55.709091663360574</c:v>
                </c:pt>
                <c:pt idx="10953">
                  <c:v>58.926338195800795</c:v>
                </c:pt>
                <c:pt idx="10954">
                  <c:v>77.951742808024008</c:v>
                </c:pt>
                <c:pt idx="10955">
                  <c:v>74.280795256296784</c:v>
                </c:pt>
                <c:pt idx="10956">
                  <c:v>34.965898990631111</c:v>
                </c:pt>
                <c:pt idx="10957">
                  <c:v>23.465803464253781</c:v>
                </c:pt>
                <c:pt idx="10958">
                  <c:v>46.800076166788685</c:v>
                </c:pt>
                <c:pt idx="10959">
                  <c:v>33.562783559163378</c:v>
                </c:pt>
                <c:pt idx="10960">
                  <c:v>19.515046596527085</c:v>
                </c:pt>
                <c:pt idx="10961">
                  <c:v>20.515228748321526</c:v>
                </c:pt>
                <c:pt idx="10962">
                  <c:v>24.202516714731857</c:v>
                </c:pt>
                <c:pt idx="10963">
                  <c:v>29.971816539764397</c:v>
                </c:pt>
                <c:pt idx="10964">
                  <c:v>43.49459425608319</c:v>
                </c:pt>
                <c:pt idx="10965">
                  <c:v>46.130227883656843</c:v>
                </c:pt>
                <c:pt idx="10966">
                  <c:v>38.74711036682131</c:v>
                </c:pt>
                <c:pt idx="10967">
                  <c:v>30.269371350606264</c:v>
                </c:pt>
                <c:pt idx="10968">
                  <c:v>22.631675084431947</c:v>
                </c:pt>
                <c:pt idx="10969">
                  <c:v>10.699157079060853</c:v>
                </c:pt>
                <c:pt idx="10970">
                  <c:v>-2.7643009821573536</c:v>
                </c:pt>
                <c:pt idx="10971">
                  <c:v>21.765467802683521</c:v>
                </c:pt>
                <c:pt idx="10972">
                  <c:v>10.256392637888615</c:v>
                </c:pt>
                <c:pt idx="10973">
                  <c:v>12.082167466481508</c:v>
                </c:pt>
                <c:pt idx="10974">
                  <c:v>12.214540004730225</c:v>
                </c:pt>
                <c:pt idx="10975">
                  <c:v>8.293861548105891</c:v>
                </c:pt>
                <c:pt idx="10976">
                  <c:v>17.555382569630922</c:v>
                </c:pt>
                <c:pt idx="10977">
                  <c:v>20.152995109558116</c:v>
                </c:pt>
                <c:pt idx="10978">
                  <c:v>26.187625885009766</c:v>
                </c:pt>
                <c:pt idx="10979">
                  <c:v>34.654075463612827</c:v>
                </c:pt>
                <c:pt idx="10980">
                  <c:v>37.424091021219844</c:v>
                </c:pt>
                <c:pt idx="10981">
                  <c:v>35.0207926432292</c:v>
                </c:pt>
                <c:pt idx="10982">
                  <c:v>28.254233837127678</c:v>
                </c:pt>
                <c:pt idx="10983">
                  <c:v>15.82481654485065</c:v>
                </c:pt>
                <c:pt idx="10984">
                  <c:v>14.091481367746955</c:v>
                </c:pt>
                <c:pt idx="10985">
                  <c:v>6.8887899716695511</c:v>
                </c:pt>
                <c:pt idx="10986">
                  <c:v>-57.721381028493226</c:v>
                </c:pt>
                <c:pt idx="10987">
                  <c:v>-55.235165437062555</c:v>
                </c:pt>
                <c:pt idx="10988">
                  <c:v>-1.6001454989115591</c:v>
                </c:pt>
                <c:pt idx="10989">
                  <c:v>1.6365470886230473</c:v>
                </c:pt>
                <c:pt idx="10990">
                  <c:v>4.1538874308268401</c:v>
                </c:pt>
                <c:pt idx="10991">
                  <c:v>3.6348819732666007</c:v>
                </c:pt>
                <c:pt idx="10992">
                  <c:v>7.5065436363220224</c:v>
                </c:pt>
                <c:pt idx="10993">
                  <c:v>6.5244615872700802</c:v>
                </c:pt>
                <c:pt idx="10994">
                  <c:v>7.4705052375793457</c:v>
                </c:pt>
                <c:pt idx="10995">
                  <c:v>7.0179316202799651</c:v>
                </c:pt>
                <c:pt idx="10996">
                  <c:v>3.495941162109375</c:v>
                </c:pt>
                <c:pt idx="10997">
                  <c:v>2.1190331776936651</c:v>
                </c:pt>
                <c:pt idx="10998">
                  <c:v>0.12469959259033203</c:v>
                </c:pt>
                <c:pt idx="10999">
                  <c:v>-4.1345171928405762</c:v>
                </c:pt>
                <c:pt idx="11000">
                  <c:v>-2.8482774098714003</c:v>
                </c:pt>
                <c:pt idx="11001">
                  <c:v>0.45244677861529681</c:v>
                </c:pt>
                <c:pt idx="11002">
                  <c:v>2.0744851430256968</c:v>
                </c:pt>
                <c:pt idx="11003">
                  <c:v>4.9569201469421404</c:v>
                </c:pt>
                <c:pt idx="11004">
                  <c:v>5.336278438568117</c:v>
                </c:pt>
                <c:pt idx="11005">
                  <c:v>6.7919772466023565</c:v>
                </c:pt>
                <c:pt idx="11006">
                  <c:v>7.0161654154459825</c:v>
                </c:pt>
                <c:pt idx="11007">
                  <c:v>7.2088721593220839</c:v>
                </c:pt>
                <c:pt idx="11008">
                  <c:v>7.7687931060791033</c:v>
                </c:pt>
                <c:pt idx="11009">
                  <c:v>6.3478072484334085</c:v>
                </c:pt>
                <c:pt idx="11010">
                  <c:v>4.4169621467590332</c:v>
                </c:pt>
                <c:pt idx="11011">
                  <c:v>0.98425404230755476</c:v>
                </c:pt>
                <c:pt idx="11012">
                  <c:v>1.2473068237304685</c:v>
                </c:pt>
                <c:pt idx="11013">
                  <c:v>0.52072461446130114</c:v>
                </c:pt>
                <c:pt idx="11014">
                  <c:v>1.1461499532063617</c:v>
                </c:pt>
                <c:pt idx="11015">
                  <c:v>5.8602838516235352</c:v>
                </c:pt>
                <c:pt idx="11016">
                  <c:v>12.379971186319949</c:v>
                </c:pt>
                <c:pt idx="11017">
                  <c:v>30.919649759928333</c:v>
                </c:pt>
                <c:pt idx="11018">
                  <c:v>67.627822081248013</c:v>
                </c:pt>
                <c:pt idx="11019">
                  <c:v>24.448189576466902</c:v>
                </c:pt>
                <c:pt idx="11020">
                  <c:v>12.74671761194867</c:v>
                </c:pt>
                <c:pt idx="11021">
                  <c:v>10.91870673497516</c:v>
                </c:pt>
                <c:pt idx="11022">
                  <c:v>9.3374784787495706</c:v>
                </c:pt>
                <c:pt idx="11023">
                  <c:v>8.684210141499813</c:v>
                </c:pt>
                <c:pt idx="11024">
                  <c:v>7.729849656422914</c:v>
                </c:pt>
                <c:pt idx="11025">
                  <c:v>7.3661530812581777</c:v>
                </c:pt>
                <c:pt idx="11026">
                  <c:v>6.2983606656392244</c:v>
                </c:pt>
                <c:pt idx="11027">
                  <c:v>6.111831823984744</c:v>
                </c:pt>
                <c:pt idx="11028">
                  <c:v>6.323556105295836</c:v>
                </c:pt>
                <c:pt idx="11029">
                  <c:v>6.7406846682230253</c:v>
                </c:pt>
                <c:pt idx="11030">
                  <c:v>6.8235664367675763</c:v>
                </c:pt>
                <c:pt idx="11031">
                  <c:v>7.4498117764791232</c:v>
                </c:pt>
                <c:pt idx="11032">
                  <c:v>7.6201446851094916</c:v>
                </c:pt>
                <c:pt idx="11033">
                  <c:v>8.0009832382202184</c:v>
                </c:pt>
                <c:pt idx="11034">
                  <c:v>8.1439015070597485</c:v>
                </c:pt>
                <c:pt idx="11035">
                  <c:v>8.3898391723632866</c:v>
                </c:pt>
                <c:pt idx="11036">
                  <c:v>7.7968994776407499</c:v>
                </c:pt>
                <c:pt idx="11037">
                  <c:v>7.6710467338562012</c:v>
                </c:pt>
                <c:pt idx="11038">
                  <c:v>7.4225397109985352</c:v>
                </c:pt>
                <c:pt idx="11039">
                  <c:v>6.9535733858744511</c:v>
                </c:pt>
                <c:pt idx="11040">
                  <c:v>6.6269068717956507</c:v>
                </c:pt>
                <c:pt idx="11041">
                  <c:v>5.7636400858560837</c:v>
                </c:pt>
                <c:pt idx="11042">
                  <c:v>6.3843626976013184</c:v>
                </c:pt>
                <c:pt idx="11043">
                  <c:v>7.8894853591918945</c:v>
                </c:pt>
                <c:pt idx="11044">
                  <c:v>7.2897453308105487</c:v>
                </c:pt>
                <c:pt idx="11045">
                  <c:v>9.0799848238627341</c:v>
                </c:pt>
                <c:pt idx="11046">
                  <c:v>10.585724194844605</c:v>
                </c:pt>
                <c:pt idx="11047">
                  <c:v>22.070970694224066</c:v>
                </c:pt>
                <c:pt idx="11048">
                  <c:v>72.973011414210021</c:v>
                </c:pt>
                <c:pt idx="11049">
                  <c:v>47.951406399408953</c:v>
                </c:pt>
                <c:pt idx="11050">
                  <c:v>23.963235219319635</c:v>
                </c:pt>
                <c:pt idx="11051">
                  <c:v>16.655108610788975</c:v>
                </c:pt>
                <c:pt idx="11052">
                  <c:v>14.257506211598727</c:v>
                </c:pt>
                <c:pt idx="11053">
                  <c:v>12.765723546346042</c:v>
                </c:pt>
                <c:pt idx="11054">
                  <c:v>10.713495651880892</c:v>
                </c:pt>
                <c:pt idx="11055">
                  <c:v>10.943857828776062</c:v>
                </c:pt>
                <c:pt idx="11056">
                  <c:v>11.664103110631315</c:v>
                </c:pt>
                <c:pt idx="11057">
                  <c:v>11.803810675938937</c:v>
                </c:pt>
                <c:pt idx="11058">
                  <c:v>12.535950978597016</c:v>
                </c:pt>
                <c:pt idx="11059">
                  <c:v>12.995136976242073</c:v>
                </c:pt>
                <c:pt idx="11060">
                  <c:v>9.0295047760009766</c:v>
                </c:pt>
                <c:pt idx="11061">
                  <c:v>15.916825453440339</c:v>
                </c:pt>
                <c:pt idx="11062">
                  <c:v>15.620718955993681</c:v>
                </c:pt>
                <c:pt idx="11063">
                  <c:v>15.929086049397801</c:v>
                </c:pt>
                <c:pt idx="11064">
                  <c:v>16.706322987874344</c:v>
                </c:pt>
                <c:pt idx="11065">
                  <c:v>17.017524401346861</c:v>
                </c:pt>
                <c:pt idx="11066">
                  <c:v>15.732622861862183</c:v>
                </c:pt>
                <c:pt idx="11067">
                  <c:v>16.384431759516392</c:v>
                </c:pt>
                <c:pt idx="11068">
                  <c:v>16.077547073364279</c:v>
                </c:pt>
                <c:pt idx="11069">
                  <c:v>15.985782623291019</c:v>
                </c:pt>
                <c:pt idx="11070">
                  <c:v>15.041719436645533</c:v>
                </c:pt>
                <c:pt idx="11071">
                  <c:v>15.669496218363445</c:v>
                </c:pt>
                <c:pt idx="11072">
                  <c:v>16.372153600056983</c:v>
                </c:pt>
                <c:pt idx="11073">
                  <c:v>16.146177291870117</c:v>
                </c:pt>
                <c:pt idx="11074">
                  <c:v>16.938754081726096</c:v>
                </c:pt>
                <c:pt idx="11075">
                  <c:v>16.885381221771201</c:v>
                </c:pt>
                <c:pt idx="11076">
                  <c:v>15.492855548858648</c:v>
                </c:pt>
                <c:pt idx="11077">
                  <c:v>23.073381900787346</c:v>
                </c:pt>
                <c:pt idx="11078">
                  <c:v>28.791257063547793</c:v>
                </c:pt>
                <c:pt idx="11079">
                  <c:v>33.117077191670703</c:v>
                </c:pt>
                <c:pt idx="11080">
                  <c:v>-66.499989350636781</c:v>
                </c:pt>
                <c:pt idx="11081">
                  <c:v>-200.80108737945568</c:v>
                </c:pt>
                <c:pt idx="11082">
                  <c:v>-252.77486975987745</c:v>
                </c:pt>
                <c:pt idx="11083">
                  <c:v>-268.26393636067689</c:v>
                </c:pt>
                <c:pt idx="11084">
                  <c:v>-273.16276327768946</c:v>
                </c:pt>
                <c:pt idx="11085">
                  <c:v>-273.17564630508434</c:v>
                </c:pt>
                <c:pt idx="11086">
                  <c:v>-261.39364163080865</c:v>
                </c:pt>
                <c:pt idx="11087">
                  <c:v>-244.89991903305048</c:v>
                </c:pt>
                <c:pt idx="11088">
                  <c:v>-230.89717801411956</c:v>
                </c:pt>
                <c:pt idx="11089">
                  <c:v>-221.50469001134232</c:v>
                </c:pt>
                <c:pt idx="11090">
                  <c:v>-211.10880231857305</c:v>
                </c:pt>
                <c:pt idx="11091">
                  <c:v>-161.31128374735516</c:v>
                </c:pt>
                <c:pt idx="11092">
                  <c:v>-81.680609226226778</c:v>
                </c:pt>
                <c:pt idx="11093">
                  <c:v>-24.079494476318359</c:v>
                </c:pt>
                <c:pt idx="11094">
                  <c:v>-0.69756952921557069</c:v>
                </c:pt>
                <c:pt idx="11095">
                  <c:v>3.0355285008748747</c:v>
                </c:pt>
                <c:pt idx="11096">
                  <c:v>1.8866539001464848</c:v>
                </c:pt>
                <c:pt idx="11097">
                  <c:v>1.5370181401571017</c:v>
                </c:pt>
                <c:pt idx="11098">
                  <c:v>1.370416641235352</c:v>
                </c:pt>
                <c:pt idx="11099">
                  <c:v>2.8370415369669217</c:v>
                </c:pt>
                <c:pt idx="11100">
                  <c:v>4.7191851933797579</c:v>
                </c:pt>
                <c:pt idx="11101">
                  <c:v>5.3834959665934976</c:v>
                </c:pt>
                <c:pt idx="11102">
                  <c:v>5.4636157353719454</c:v>
                </c:pt>
                <c:pt idx="11103">
                  <c:v>5.7515465418497342</c:v>
                </c:pt>
                <c:pt idx="11104">
                  <c:v>7.5550721486409875</c:v>
                </c:pt>
                <c:pt idx="11105">
                  <c:v>8.8286101023356842</c:v>
                </c:pt>
                <c:pt idx="11106">
                  <c:v>9.3031136194865667</c:v>
                </c:pt>
                <c:pt idx="11107">
                  <c:v>8.3172086079914589</c:v>
                </c:pt>
                <c:pt idx="11108">
                  <c:v>9.5217374165853244</c:v>
                </c:pt>
                <c:pt idx="11109">
                  <c:v>12.629174868265864</c:v>
                </c:pt>
                <c:pt idx="11110">
                  <c:v>16.249578475952141</c:v>
                </c:pt>
                <c:pt idx="11111">
                  <c:v>15.852671623229984</c:v>
                </c:pt>
                <c:pt idx="11112">
                  <c:v>5.2717889149984103</c:v>
                </c:pt>
                <c:pt idx="11113">
                  <c:v>-12.49440447489417</c:v>
                </c:pt>
                <c:pt idx="11114">
                  <c:v>-29.025739351908314</c:v>
                </c:pt>
                <c:pt idx="11115">
                  <c:v>-37.519269625345814</c:v>
                </c:pt>
                <c:pt idx="11116">
                  <c:v>-47.81745433807373</c:v>
                </c:pt>
                <c:pt idx="11117">
                  <c:v>-63.594701131184948</c:v>
                </c:pt>
                <c:pt idx="11118">
                  <c:v>-74.782297452290862</c:v>
                </c:pt>
                <c:pt idx="11119">
                  <c:v>-78.04493522644043</c:v>
                </c:pt>
                <c:pt idx="11120">
                  <c:v>-74.051539103190052</c:v>
                </c:pt>
                <c:pt idx="11121">
                  <c:v>-66.842408180236788</c:v>
                </c:pt>
                <c:pt idx="11122">
                  <c:v>-59.660514831542969</c:v>
                </c:pt>
                <c:pt idx="11123">
                  <c:v>-53.32895628611243</c:v>
                </c:pt>
                <c:pt idx="11124">
                  <c:v>-48.713993708292591</c:v>
                </c:pt>
                <c:pt idx="11125">
                  <c:v>-44.823836644490484</c:v>
                </c:pt>
                <c:pt idx="11126">
                  <c:v>-43.736008644104025</c:v>
                </c:pt>
                <c:pt idx="11127">
                  <c:v>-42.738670031229617</c:v>
                </c:pt>
                <c:pt idx="11128">
                  <c:v>-37.862008094787598</c:v>
                </c:pt>
                <c:pt idx="11129">
                  <c:v>-30.938872019449946</c:v>
                </c:pt>
                <c:pt idx="11130">
                  <c:v>-24.677412668863887</c:v>
                </c:pt>
                <c:pt idx="11131">
                  <c:v>-19.2464952468872</c:v>
                </c:pt>
                <c:pt idx="11132">
                  <c:v>-15.259970347086551</c:v>
                </c:pt>
                <c:pt idx="11133">
                  <c:v>-11.120097160339352</c:v>
                </c:pt>
                <c:pt idx="11134">
                  <c:v>-5.6896397272745407</c:v>
                </c:pt>
                <c:pt idx="11135">
                  <c:v>-0.80775038401282018</c:v>
                </c:pt>
                <c:pt idx="11136">
                  <c:v>2.8419440587362041</c:v>
                </c:pt>
                <c:pt idx="11137">
                  <c:v>7.2038160959879178</c:v>
                </c:pt>
                <c:pt idx="11138">
                  <c:v>11.720050811767578</c:v>
                </c:pt>
                <c:pt idx="11139">
                  <c:v>12.308579762776731</c:v>
                </c:pt>
                <c:pt idx="11140">
                  <c:v>10.87551625569666</c:v>
                </c:pt>
                <c:pt idx="11141">
                  <c:v>9.2296581268310494</c:v>
                </c:pt>
                <c:pt idx="11142">
                  <c:v>9.3975308736165744</c:v>
                </c:pt>
                <c:pt idx="11143">
                  <c:v>20.180446624755852</c:v>
                </c:pt>
                <c:pt idx="11144">
                  <c:v>53.0477145512899</c:v>
                </c:pt>
                <c:pt idx="11145">
                  <c:v>62.898449261983274</c:v>
                </c:pt>
                <c:pt idx="11146">
                  <c:v>62.499030749003062</c:v>
                </c:pt>
                <c:pt idx="11147">
                  <c:v>61.933765729268302</c:v>
                </c:pt>
                <c:pt idx="11148">
                  <c:v>62.65210183461511</c:v>
                </c:pt>
                <c:pt idx="11149">
                  <c:v>65.556910832722863</c:v>
                </c:pt>
                <c:pt idx="11150">
                  <c:v>69.295668601989746</c:v>
                </c:pt>
                <c:pt idx="11151">
                  <c:v>70.181604703267467</c:v>
                </c:pt>
                <c:pt idx="11152">
                  <c:v>68.934976577758789</c:v>
                </c:pt>
                <c:pt idx="11153">
                  <c:v>67.368945439656471</c:v>
                </c:pt>
                <c:pt idx="11154">
                  <c:v>66.139153480529785</c:v>
                </c:pt>
                <c:pt idx="11155">
                  <c:v>65.336092313130678</c:v>
                </c:pt>
                <c:pt idx="11156">
                  <c:v>65.052493413289284</c:v>
                </c:pt>
                <c:pt idx="11157">
                  <c:v>64.397707621256473</c:v>
                </c:pt>
                <c:pt idx="11158">
                  <c:v>63.988470713297467</c:v>
                </c:pt>
                <c:pt idx="11159">
                  <c:v>64.281700452168678</c:v>
                </c:pt>
                <c:pt idx="11160">
                  <c:v>66.122387250264353</c:v>
                </c:pt>
                <c:pt idx="11161">
                  <c:v>69.633530934651674</c:v>
                </c:pt>
                <c:pt idx="11162">
                  <c:v>72.334300676981542</c:v>
                </c:pt>
                <c:pt idx="11163">
                  <c:v>65.964489618937179</c:v>
                </c:pt>
                <c:pt idx="11164">
                  <c:v>48.7721246083578</c:v>
                </c:pt>
                <c:pt idx="11165">
                  <c:v>32.776520729064956</c:v>
                </c:pt>
                <c:pt idx="11166">
                  <c:v>26.401826222737661</c:v>
                </c:pt>
                <c:pt idx="11167">
                  <c:v>25.331157684326175</c:v>
                </c:pt>
                <c:pt idx="11168">
                  <c:v>26.870451609293703</c:v>
                </c:pt>
                <c:pt idx="11169">
                  <c:v>30.067659695943114</c:v>
                </c:pt>
                <c:pt idx="11170">
                  <c:v>32.918419520060297</c:v>
                </c:pt>
                <c:pt idx="11171">
                  <c:v>36.14981142679845</c:v>
                </c:pt>
                <c:pt idx="11172">
                  <c:v>38.870758692423465</c:v>
                </c:pt>
                <c:pt idx="11173">
                  <c:v>40.478852907816524</c:v>
                </c:pt>
                <c:pt idx="11174">
                  <c:v>41.243647575378397</c:v>
                </c:pt>
                <c:pt idx="11175">
                  <c:v>42.422430674235102</c:v>
                </c:pt>
                <c:pt idx="11176">
                  <c:v>46.603146553039544</c:v>
                </c:pt>
                <c:pt idx="11177">
                  <c:v>42.681946754455552</c:v>
                </c:pt>
                <c:pt idx="11178">
                  <c:v>23.646561304728152</c:v>
                </c:pt>
                <c:pt idx="11179">
                  <c:v>7.5244611104329806</c:v>
                </c:pt>
                <c:pt idx="11180">
                  <c:v>4.0438464482624568</c:v>
                </c:pt>
                <c:pt idx="11181">
                  <c:v>3.5085884730021917</c:v>
                </c:pt>
                <c:pt idx="11182">
                  <c:v>3.3508729934692365</c:v>
                </c:pt>
                <c:pt idx="11183">
                  <c:v>3.5942846934000268</c:v>
                </c:pt>
                <c:pt idx="11184">
                  <c:v>1.63365586598718</c:v>
                </c:pt>
                <c:pt idx="11185">
                  <c:v>0.10492674509680461</c:v>
                </c:pt>
                <c:pt idx="11186">
                  <c:v>-4.2312622070312521E-2</c:v>
                </c:pt>
                <c:pt idx="11187">
                  <c:v>-0.11894289652502717</c:v>
                </c:pt>
                <c:pt idx="11188">
                  <c:v>-0.72341060638427757</c:v>
                </c:pt>
                <c:pt idx="11189">
                  <c:v>-0.96932760874426549</c:v>
                </c:pt>
                <c:pt idx="11190">
                  <c:v>-1.4746665954589839</c:v>
                </c:pt>
                <c:pt idx="11191">
                  <c:v>-1.2354151407878362</c:v>
                </c:pt>
                <c:pt idx="11192">
                  <c:v>-1.0105568567911405</c:v>
                </c:pt>
                <c:pt idx="11193">
                  <c:v>-1.1554412841796871</c:v>
                </c:pt>
                <c:pt idx="11194">
                  <c:v>-1.1201289494832742</c:v>
                </c:pt>
                <c:pt idx="11195">
                  <c:v>-0.74541505177808198</c:v>
                </c:pt>
                <c:pt idx="11196">
                  <c:v>-0.7445042928060277</c:v>
                </c:pt>
                <c:pt idx="11197">
                  <c:v>-0.69970226287841819</c:v>
                </c:pt>
                <c:pt idx="11198">
                  <c:v>-2.2016229629516602</c:v>
                </c:pt>
                <c:pt idx="11199">
                  <c:v>-1.9198973973591356</c:v>
                </c:pt>
                <c:pt idx="11200">
                  <c:v>-2.6133995056152353</c:v>
                </c:pt>
                <c:pt idx="11201">
                  <c:v>-3.1950054168701167</c:v>
                </c:pt>
                <c:pt idx="11202">
                  <c:v>-17.929860432942746</c:v>
                </c:pt>
                <c:pt idx="11203">
                  <c:v>-18.529526074727279</c:v>
                </c:pt>
                <c:pt idx="11204">
                  <c:v>-4.6336409250894803</c:v>
                </c:pt>
                <c:pt idx="11205">
                  <c:v>-2.4783239364624032</c:v>
                </c:pt>
                <c:pt idx="11206">
                  <c:v>-2.2751337687174127</c:v>
                </c:pt>
                <c:pt idx="11207">
                  <c:v>-2.3352524439494564</c:v>
                </c:pt>
                <c:pt idx="11208">
                  <c:v>-2.918949762980219</c:v>
                </c:pt>
                <c:pt idx="11209">
                  <c:v>-2.7162949244182064</c:v>
                </c:pt>
                <c:pt idx="11210">
                  <c:v>-2.2010889053344731</c:v>
                </c:pt>
                <c:pt idx="11211">
                  <c:v>-2.9482259750366202</c:v>
                </c:pt>
                <c:pt idx="11212">
                  <c:v>-2.5684051513671875</c:v>
                </c:pt>
                <c:pt idx="11213">
                  <c:v>-1.0524695714315164</c:v>
                </c:pt>
                <c:pt idx="11214">
                  <c:v>8.1525869369506907</c:v>
                </c:pt>
                <c:pt idx="11215">
                  <c:v>12.235534667968754</c:v>
                </c:pt>
                <c:pt idx="11216">
                  <c:v>15.629592577616341</c:v>
                </c:pt>
                <c:pt idx="11217">
                  <c:v>18.16168149312341</c:v>
                </c:pt>
                <c:pt idx="11218">
                  <c:v>12.56232738494873</c:v>
                </c:pt>
                <c:pt idx="11219">
                  <c:v>-26.39847962061566</c:v>
                </c:pt>
                <c:pt idx="11220">
                  <c:v>-90.415827433268262</c:v>
                </c:pt>
                <c:pt idx="11221">
                  <c:v>-139.68639230728164</c:v>
                </c:pt>
                <c:pt idx="11222">
                  <c:v>-156.41996177037549</c:v>
                </c:pt>
                <c:pt idx="11223">
                  <c:v>-162.03216886520391</c:v>
                </c:pt>
                <c:pt idx="11224">
                  <c:v>-162.61609617869061</c:v>
                </c:pt>
                <c:pt idx="11225">
                  <c:v>-163.71197652816767</c:v>
                </c:pt>
                <c:pt idx="11226">
                  <c:v>-163.21270672480253</c:v>
                </c:pt>
                <c:pt idx="11227">
                  <c:v>-163.20050970713294</c:v>
                </c:pt>
                <c:pt idx="11228">
                  <c:v>-162.61384375890094</c:v>
                </c:pt>
                <c:pt idx="11229">
                  <c:v>-162.34035809834791</c:v>
                </c:pt>
                <c:pt idx="11230">
                  <c:v>-157.78626489639271</c:v>
                </c:pt>
                <c:pt idx="11231">
                  <c:v>-155.61285384496045</c:v>
                </c:pt>
                <c:pt idx="11232">
                  <c:v>-154.54480536778772</c:v>
                </c:pt>
                <c:pt idx="11233">
                  <c:v>-152.21038246154774</c:v>
                </c:pt>
                <c:pt idx="11234">
                  <c:v>-169.24131409327185</c:v>
                </c:pt>
                <c:pt idx="11235">
                  <c:v>-207.54000552495316</c:v>
                </c:pt>
                <c:pt idx="11236">
                  <c:v>-221.60604985555017</c:v>
                </c:pt>
                <c:pt idx="11237">
                  <c:v>-227.18534994125372</c:v>
                </c:pt>
                <c:pt idx="11238">
                  <c:v>-231.38623936971044</c:v>
                </c:pt>
                <c:pt idx="11239">
                  <c:v>-235.27730083465582</c:v>
                </c:pt>
                <c:pt idx="11240">
                  <c:v>-236.22634013493854</c:v>
                </c:pt>
                <c:pt idx="11241">
                  <c:v>-232.68713617324823</c:v>
                </c:pt>
                <c:pt idx="11242">
                  <c:v>-228.73446305592853</c:v>
                </c:pt>
                <c:pt idx="11243">
                  <c:v>-175.67755397160843</c:v>
                </c:pt>
                <c:pt idx="11244">
                  <c:v>-68.71598498026529</c:v>
                </c:pt>
                <c:pt idx="11245">
                  <c:v>-14.41538143157959</c:v>
                </c:pt>
                <c:pt idx="11246">
                  <c:v>-4.5296780268350858</c:v>
                </c:pt>
                <c:pt idx="11247">
                  <c:v>-3.1353931427001962</c:v>
                </c:pt>
                <c:pt idx="11248">
                  <c:v>-2.0963605244953669</c:v>
                </c:pt>
                <c:pt idx="11249">
                  <c:v>-1.6381251017253367</c:v>
                </c:pt>
                <c:pt idx="11250">
                  <c:v>-1.8712342580159875</c:v>
                </c:pt>
                <c:pt idx="11251">
                  <c:v>-3.7178707122802743</c:v>
                </c:pt>
                <c:pt idx="11252">
                  <c:v>-4.9467455546061974</c:v>
                </c:pt>
                <c:pt idx="11253">
                  <c:v>-6.0527963638305664</c:v>
                </c:pt>
                <c:pt idx="11254">
                  <c:v>-5.7030318578084671</c:v>
                </c:pt>
                <c:pt idx="11255">
                  <c:v>-4.8346020380655546</c:v>
                </c:pt>
                <c:pt idx="11256">
                  <c:v>-3.0671478907266883</c:v>
                </c:pt>
                <c:pt idx="11257">
                  <c:v>-1.5661122004190702</c:v>
                </c:pt>
                <c:pt idx="11258">
                  <c:v>-1.4964844385782501</c:v>
                </c:pt>
                <c:pt idx="11259">
                  <c:v>-1.4997905095418673</c:v>
                </c:pt>
                <c:pt idx="11260">
                  <c:v>-2.1458333333332567</c:v>
                </c:pt>
                <c:pt idx="11261">
                  <c:v>-6.8853076299031954</c:v>
                </c:pt>
                <c:pt idx="11262">
                  <c:v>-3.5795529683431369</c:v>
                </c:pt>
                <c:pt idx="11263">
                  <c:v>-3.5580193201701595</c:v>
                </c:pt>
                <c:pt idx="11264">
                  <c:v>-7.0899073282877225</c:v>
                </c:pt>
                <c:pt idx="11265">
                  <c:v>-3.4823404947916279</c:v>
                </c:pt>
                <c:pt idx="11266">
                  <c:v>2.0773099263509494</c:v>
                </c:pt>
                <c:pt idx="11267">
                  <c:v>4.6500606536865225</c:v>
                </c:pt>
                <c:pt idx="11268">
                  <c:v>7.3892609278361778</c:v>
                </c:pt>
                <c:pt idx="11269">
                  <c:v>1.1771815617878483</c:v>
                </c:pt>
                <c:pt idx="11270">
                  <c:v>1.1916335423786677</c:v>
                </c:pt>
                <c:pt idx="11271">
                  <c:v>0.6192893981933596</c:v>
                </c:pt>
                <c:pt idx="11272">
                  <c:v>0.5533320109049098</c:v>
                </c:pt>
                <c:pt idx="11273">
                  <c:v>0.15930652618408203</c:v>
                </c:pt>
                <c:pt idx="11274">
                  <c:v>-8.561611175537108E-2</c:v>
                </c:pt>
                <c:pt idx="11275">
                  <c:v>-0.80232334136962868</c:v>
                </c:pt>
                <c:pt idx="11276">
                  <c:v>-0.28901068369555127</c:v>
                </c:pt>
                <c:pt idx="11277">
                  <c:v>-0.11309115091955849</c:v>
                </c:pt>
                <c:pt idx="11278">
                  <c:v>2.9050372441610088</c:v>
                </c:pt>
                <c:pt idx="11279">
                  <c:v>4.9454352060953379</c:v>
                </c:pt>
                <c:pt idx="11280">
                  <c:v>4.8052403132120407</c:v>
                </c:pt>
                <c:pt idx="11281">
                  <c:v>1.4797846476237733</c:v>
                </c:pt>
                <c:pt idx="11282">
                  <c:v>0.5373951594034454</c:v>
                </c:pt>
                <c:pt idx="11283">
                  <c:v>0.16426817576086711</c:v>
                </c:pt>
                <c:pt idx="11284">
                  <c:v>0.18162759145104701</c:v>
                </c:pt>
                <c:pt idx="11285">
                  <c:v>3.4647941589355497E-2</c:v>
                </c:pt>
                <c:pt idx="11286">
                  <c:v>0.36510753631591797</c:v>
                </c:pt>
                <c:pt idx="11287">
                  <c:v>0.50319830576586333</c:v>
                </c:pt>
                <c:pt idx="11288">
                  <c:v>0.43540445963537888</c:v>
                </c:pt>
                <c:pt idx="11289">
                  <c:v>0.67863591512036714</c:v>
                </c:pt>
                <c:pt idx="11290">
                  <c:v>-7.9123160044352954</c:v>
                </c:pt>
                <c:pt idx="11291">
                  <c:v>46.820327123006209</c:v>
                </c:pt>
                <c:pt idx="11292">
                  <c:v>120.15155188242596</c:v>
                </c:pt>
                <c:pt idx="11293">
                  <c:v>182.5183089574179</c:v>
                </c:pt>
                <c:pt idx="11294">
                  <c:v>104.16929213205964</c:v>
                </c:pt>
                <c:pt idx="11295">
                  <c:v>64.269097963968875</c:v>
                </c:pt>
                <c:pt idx="11296">
                  <c:v>68.96959940592447</c:v>
                </c:pt>
                <c:pt idx="11297">
                  <c:v>59.01071103413905</c:v>
                </c:pt>
                <c:pt idx="11298">
                  <c:v>85.970375061035156</c:v>
                </c:pt>
                <c:pt idx="11299">
                  <c:v>58.08165645599361</c:v>
                </c:pt>
                <c:pt idx="11300">
                  <c:v>53.132961591084836</c:v>
                </c:pt>
                <c:pt idx="11301">
                  <c:v>59.696857134501229</c:v>
                </c:pt>
                <c:pt idx="11302">
                  <c:v>61.049790064493777</c:v>
                </c:pt>
                <c:pt idx="11303">
                  <c:v>34.056260426839103</c:v>
                </c:pt>
                <c:pt idx="11304">
                  <c:v>61.628555615743039</c:v>
                </c:pt>
                <c:pt idx="11305">
                  <c:v>80.611783981323271</c:v>
                </c:pt>
                <c:pt idx="11306">
                  <c:v>82.544710477193121</c:v>
                </c:pt>
                <c:pt idx="11307">
                  <c:v>63.148821194966658</c:v>
                </c:pt>
                <c:pt idx="11308">
                  <c:v>52.731618881225586</c:v>
                </c:pt>
                <c:pt idx="11309">
                  <c:v>94.574544270833371</c:v>
                </c:pt>
                <c:pt idx="11310">
                  <c:v>93.913835207621219</c:v>
                </c:pt>
                <c:pt idx="11311">
                  <c:v>81.683309872945188</c:v>
                </c:pt>
                <c:pt idx="11312">
                  <c:v>59.00029087066649</c:v>
                </c:pt>
                <c:pt idx="11313">
                  <c:v>42.829557736714719</c:v>
                </c:pt>
                <c:pt idx="11314">
                  <c:v>61.255498886108413</c:v>
                </c:pt>
                <c:pt idx="11315">
                  <c:v>62.152918497721316</c:v>
                </c:pt>
                <c:pt idx="11316">
                  <c:v>64.644114176432254</c:v>
                </c:pt>
                <c:pt idx="11317">
                  <c:v>90.072630882263155</c:v>
                </c:pt>
                <c:pt idx="11318">
                  <c:v>92.003410339355469</c:v>
                </c:pt>
                <c:pt idx="11319">
                  <c:v>98.579190254211412</c:v>
                </c:pt>
                <c:pt idx="11320">
                  <c:v>129.18859990437824</c:v>
                </c:pt>
                <c:pt idx="11321">
                  <c:v>77.185982704162569</c:v>
                </c:pt>
                <c:pt idx="11322">
                  <c:v>60.499138514200936</c:v>
                </c:pt>
                <c:pt idx="11323">
                  <c:v>75.41865984598796</c:v>
                </c:pt>
                <c:pt idx="11324">
                  <c:v>228.01453924179066</c:v>
                </c:pt>
                <c:pt idx="11325">
                  <c:v>200.66898711522427</c:v>
                </c:pt>
                <c:pt idx="11326">
                  <c:v>149.84393024444574</c:v>
                </c:pt>
                <c:pt idx="11327">
                  <c:v>105.19463459650675</c:v>
                </c:pt>
                <c:pt idx="11328">
                  <c:v>92.609100341796847</c:v>
                </c:pt>
                <c:pt idx="11329">
                  <c:v>76.599747657775879</c:v>
                </c:pt>
                <c:pt idx="11330">
                  <c:v>71.000387509663895</c:v>
                </c:pt>
                <c:pt idx="11331">
                  <c:v>69.835482915242551</c:v>
                </c:pt>
                <c:pt idx="11332">
                  <c:v>57.929611206054688</c:v>
                </c:pt>
                <c:pt idx="11333">
                  <c:v>53.052649815877245</c:v>
                </c:pt>
                <c:pt idx="11334">
                  <c:v>67.943278948465945</c:v>
                </c:pt>
                <c:pt idx="11335">
                  <c:v>76.982368310292514</c:v>
                </c:pt>
                <c:pt idx="11336">
                  <c:v>58.325542449951186</c:v>
                </c:pt>
                <c:pt idx="11337">
                  <c:v>35.576113859812423</c:v>
                </c:pt>
                <c:pt idx="11338">
                  <c:v>20.720666249593073</c:v>
                </c:pt>
                <c:pt idx="11339">
                  <c:v>16.861143271128338</c:v>
                </c:pt>
                <c:pt idx="11340">
                  <c:v>2.7640751202901583</c:v>
                </c:pt>
                <c:pt idx="11341">
                  <c:v>0.15288718541461321</c:v>
                </c:pt>
                <c:pt idx="11342">
                  <c:v>0.33279879887896885</c:v>
                </c:pt>
                <c:pt idx="11343">
                  <c:v>0.40216318766277936</c:v>
                </c:pt>
                <c:pt idx="11344">
                  <c:v>-0.77161900202435185</c:v>
                </c:pt>
                <c:pt idx="11345">
                  <c:v>4.6820481618226516E-2</c:v>
                </c:pt>
                <c:pt idx="11346">
                  <c:v>0.1857714653015137</c:v>
                </c:pt>
                <c:pt idx="11347">
                  <c:v>0.16596110661822649</c:v>
                </c:pt>
                <c:pt idx="11348">
                  <c:v>0.28973166147869733</c:v>
                </c:pt>
                <c:pt idx="11349">
                  <c:v>0.6043740908305042</c:v>
                </c:pt>
                <c:pt idx="11350">
                  <c:v>-0.37993224461877162</c:v>
                </c:pt>
                <c:pt idx="11351">
                  <c:v>1.8057664235470842E-2</c:v>
                </c:pt>
                <c:pt idx="11352">
                  <c:v>0.26880502700805675</c:v>
                </c:pt>
                <c:pt idx="11353">
                  <c:v>4.7883969942728335</c:v>
                </c:pt>
                <c:pt idx="11354">
                  <c:v>28.918185869852728</c:v>
                </c:pt>
                <c:pt idx="11355">
                  <c:v>14.141442139943422</c:v>
                </c:pt>
                <c:pt idx="11356">
                  <c:v>10.378769556681338</c:v>
                </c:pt>
                <c:pt idx="11357">
                  <c:v>8.4432223637898538</c:v>
                </c:pt>
                <c:pt idx="11358">
                  <c:v>10.682023048400875</c:v>
                </c:pt>
                <c:pt idx="11359">
                  <c:v>9.0014705657958984</c:v>
                </c:pt>
                <c:pt idx="11360">
                  <c:v>7.418112595876039</c:v>
                </c:pt>
                <c:pt idx="11361">
                  <c:v>1.3993069330851426</c:v>
                </c:pt>
                <c:pt idx="11362">
                  <c:v>-2.7764638264973778</c:v>
                </c:pt>
                <c:pt idx="11363">
                  <c:v>-0.20573822657269158</c:v>
                </c:pt>
                <c:pt idx="11364">
                  <c:v>2.1317958831787102E-2</c:v>
                </c:pt>
                <c:pt idx="11365">
                  <c:v>-0.31146303812664666</c:v>
                </c:pt>
                <c:pt idx="11366">
                  <c:v>-0.11062765121459962</c:v>
                </c:pt>
                <c:pt idx="11367">
                  <c:v>-9.3885421752929729E-2</c:v>
                </c:pt>
                <c:pt idx="11368">
                  <c:v>-0.11639912923175191</c:v>
                </c:pt>
                <c:pt idx="11369">
                  <c:v>-0.21871487299603143</c:v>
                </c:pt>
                <c:pt idx="11370">
                  <c:v>-0.38274002075195318</c:v>
                </c:pt>
                <c:pt idx="11371">
                  <c:v>-0.77144193649292014</c:v>
                </c:pt>
                <c:pt idx="11372">
                  <c:v>-1.361308256785037</c:v>
                </c:pt>
                <c:pt idx="11373">
                  <c:v>-1.7011651992797852</c:v>
                </c:pt>
                <c:pt idx="11374">
                  <c:v>-1.5972898801167621</c:v>
                </c:pt>
                <c:pt idx="11375">
                  <c:v>-2.8081940015156883</c:v>
                </c:pt>
                <c:pt idx="11376">
                  <c:v>-2.0332635243733534</c:v>
                </c:pt>
                <c:pt idx="11377">
                  <c:v>-1.9212578137716043</c:v>
                </c:pt>
                <c:pt idx="11378">
                  <c:v>-1.2833231290181288</c:v>
                </c:pt>
                <c:pt idx="11379">
                  <c:v>-1.3036859830220351</c:v>
                </c:pt>
                <c:pt idx="11380">
                  <c:v>-1.6346438725789201</c:v>
                </c:pt>
                <c:pt idx="11381">
                  <c:v>0.29270505905151356</c:v>
                </c:pt>
                <c:pt idx="11382">
                  <c:v>1.4261555671691895</c:v>
                </c:pt>
                <c:pt idx="11383">
                  <c:v>0.72035352389016771</c:v>
                </c:pt>
                <c:pt idx="11384">
                  <c:v>0.39064613978067098</c:v>
                </c:pt>
                <c:pt idx="11385">
                  <c:v>0.15562105178833013</c:v>
                </c:pt>
                <c:pt idx="11386">
                  <c:v>0.14210756619772275</c:v>
                </c:pt>
                <c:pt idx="11387">
                  <c:v>0.15328995386761343</c:v>
                </c:pt>
                <c:pt idx="11388">
                  <c:v>1.05128288269043E-2</c:v>
                </c:pt>
                <c:pt idx="11389">
                  <c:v>9.8897695541381878E-2</c:v>
                </c:pt>
                <c:pt idx="11390">
                  <c:v>0.24933171272277838</c:v>
                </c:pt>
                <c:pt idx="11391">
                  <c:v>5.7719786961854432E-2</c:v>
                </c:pt>
                <c:pt idx="11392">
                  <c:v>0.1518254280090332</c:v>
                </c:pt>
                <c:pt idx="11393">
                  <c:v>0.21720385551452645</c:v>
                </c:pt>
                <c:pt idx="11394">
                  <c:v>4.2082309722900405E-2</c:v>
                </c:pt>
                <c:pt idx="11395">
                  <c:v>6.4472436904907282E-2</c:v>
                </c:pt>
                <c:pt idx="11396">
                  <c:v>0.27407487233480793</c:v>
                </c:pt>
                <c:pt idx="11397">
                  <c:v>0.27088769276934976</c:v>
                </c:pt>
                <c:pt idx="11398">
                  <c:v>-7.4120839436858432E-2</c:v>
                </c:pt>
                <c:pt idx="11399">
                  <c:v>-0.21549971898397763</c:v>
                </c:pt>
                <c:pt idx="11400">
                  <c:v>-0.6141502857208252</c:v>
                </c:pt>
                <c:pt idx="11401">
                  <c:v>-0.15973893801373157</c:v>
                </c:pt>
                <c:pt idx="11402">
                  <c:v>-0.17843715349835074</c:v>
                </c:pt>
                <c:pt idx="11403">
                  <c:v>-0.485204060872377</c:v>
                </c:pt>
                <c:pt idx="11404">
                  <c:v>-1.211309035619109</c:v>
                </c:pt>
                <c:pt idx="11405">
                  <c:v>-0.73753388722735713</c:v>
                </c:pt>
                <c:pt idx="11406">
                  <c:v>-0.32576942443847656</c:v>
                </c:pt>
                <c:pt idx="11407">
                  <c:v>-0.31064534187316895</c:v>
                </c:pt>
                <c:pt idx="11408">
                  <c:v>-0.35856715838113473</c:v>
                </c:pt>
                <c:pt idx="11409">
                  <c:v>9.0831120809014027E-3</c:v>
                </c:pt>
                <c:pt idx="11410">
                  <c:v>0.18893090883889846</c:v>
                </c:pt>
                <c:pt idx="11411">
                  <c:v>0.14195473988851859</c:v>
                </c:pt>
                <c:pt idx="11412">
                  <c:v>0.13729063669839553</c:v>
                </c:pt>
                <c:pt idx="11413">
                  <c:v>4.2587121327528656E-3</c:v>
                </c:pt>
                <c:pt idx="11414">
                  <c:v>-2.2901693979889622E-2</c:v>
                </c:pt>
                <c:pt idx="11415">
                  <c:v>-1.8613338470458984E-2</c:v>
                </c:pt>
                <c:pt idx="11416">
                  <c:v>-1.8482844034821262E-2</c:v>
                </c:pt>
                <c:pt idx="11417">
                  <c:v>-2.022051811218261E-2</c:v>
                </c:pt>
                <c:pt idx="11418">
                  <c:v>-2.2054592768370195E-2</c:v>
                </c:pt>
                <c:pt idx="11419">
                  <c:v>-3.5234212875366225E-2</c:v>
                </c:pt>
                <c:pt idx="11420">
                  <c:v>-2.4125655492127855E-2</c:v>
                </c:pt>
                <c:pt idx="11421">
                  <c:v>-4.8078060150146498E-2</c:v>
                </c:pt>
                <c:pt idx="11422">
                  <c:v>-7.7654918034852471E-2</c:v>
                </c:pt>
                <c:pt idx="11423">
                  <c:v>-7.7621301015227573E-2</c:v>
                </c:pt>
                <c:pt idx="11424">
                  <c:v>-7.0769468943268549E-2</c:v>
                </c:pt>
                <c:pt idx="11425">
                  <c:v>-2.6507616043090827E-2</c:v>
                </c:pt>
                <c:pt idx="11426">
                  <c:v>-9.3269348144531319E-3</c:v>
                </c:pt>
                <c:pt idx="11427">
                  <c:v>3.1657218933105486E-3</c:v>
                </c:pt>
                <c:pt idx="11428">
                  <c:v>-3.2124598820985284E-2</c:v>
                </c:pt>
                <c:pt idx="11429">
                  <c:v>-8.5486173629760701E-2</c:v>
                </c:pt>
                <c:pt idx="11430">
                  <c:v>-7.7584505081176772E-2</c:v>
                </c:pt>
                <c:pt idx="11431">
                  <c:v>-0.13242999712625197</c:v>
                </c:pt>
                <c:pt idx="11432">
                  <c:v>-0.24359766642254499</c:v>
                </c:pt>
                <c:pt idx="11433">
                  <c:v>-0.11431908607482907</c:v>
                </c:pt>
                <c:pt idx="11434">
                  <c:v>-0.11812814076742489</c:v>
                </c:pt>
                <c:pt idx="11435">
                  <c:v>-0.18077715237936343</c:v>
                </c:pt>
                <c:pt idx="11436">
                  <c:v>-4.6556313832581978E-2</c:v>
                </c:pt>
                <c:pt idx="11437">
                  <c:v>-1.8162886301666965E-2</c:v>
                </c:pt>
                <c:pt idx="11438">
                  <c:v>6.4555009206230824E-3</c:v>
                </c:pt>
                <c:pt idx="11439">
                  <c:v>-0.11648901303607315</c:v>
                </c:pt>
                <c:pt idx="11440">
                  <c:v>-8.6390574773162171E-2</c:v>
                </c:pt>
                <c:pt idx="11441">
                  <c:v>9.0743700663438176E-3</c:v>
                </c:pt>
                <c:pt idx="11442">
                  <c:v>-0.11643576622009277</c:v>
                </c:pt>
                <c:pt idx="11443">
                  <c:v>-3.7656789620717461</c:v>
                </c:pt>
                <c:pt idx="11444">
                  <c:v>-2.5168366432189937</c:v>
                </c:pt>
                <c:pt idx="11445">
                  <c:v>7.8979333241818508E-2</c:v>
                </c:pt>
                <c:pt idx="11446">
                  <c:v>1.1651833852113219E-2</c:v>
                </c:pt>
                <c:pt idx="11447">
                  <c:v>4.1687806447328064E-2</c:v>
                </c:pt>
                <c:pt idx="11448">
                  <c:v>6.6806793212890653E-2</c:v>
                </c:pt>
                <c:pt idx="11449">
                  <c:v>6.0645103454589816E-2</c:v>
                </c:pt>
                <c:pt idx="11450">
                  <c:v>3.6721547444642524E-2</c:v>
                </c:pt>
                <c:pt idx="11451">
                  <c:v>5.7389895121218636E-2</c:v>
                </c:pt>
                <c:pt idx="11452">
                  <c:v>2.4241129557310621E-2</c:v>
                </c:pt>
                <c:pt idx="11453">
                  <c:v>2.1879514058468892E-2</c:v>
                </c:pt>
                <c:pt idx="11454">
                  <c:v>5.7759126027406196E-2</c:v>
                </c:pt>
                <c:pt idx="11455">
                  <c:v>6.2205155690492085E-2</c:v>
                </c:pt>
                <c:pt idx="11456">
                  <c:v>7.3267300923646445E-2</c:v>
                </c:pt>
                <c:pt idx="11457">
                  <c:v>8.9610417683729793E-3</c:v>
                </c:pt>
                <c:pt idx="11458">
                  <c:v>1.6595204671205017E-2</c:v>
                </c:pt>
                <c:pt idx="11459">
                  <c:v>3.9598306020138807E-2</c:v>
                </c:pt>
                <c:pt idx="11460">
                  <c:v>4.6261787414550767E-2</c:v>
                </c:pt>
                <c:pt idx="11461">
                  <c:v>-3.3014297485351583E-2</c:v>
                </c:pt>
                <c:pt idx="11462">
                  <c:v>-0.11382277806598046</c:v>
                </c:pt>
                <c:pt idx="11463">
                  <c:v>-0.13711961110436738</c:v>
                </c:pt>
                <c:pt idx="11464">
                  <c:v>-0.1711276372274142</c:v>
                </c:pt>
                <c:pt idx="11465">
                  <c:v>-0.21963771184283595</c:v>
                </c:pt>
                <c:pt idx="11466">
                  <c:v>-0.26937961578369152</c:v>
                </c:pt>
                <c:pt idx="11467">
                  <c:v>-0.30647087097167997</c:v>
                </c:pt>
                <c:pt idx="11468">
                  <c:v>-0.37936242421466237</c:v>
                </c:pt>
                <c:pt idx="11469">
                  <c:v>-0.46598895390826578</c:v>
                </c:pt>
                <c:pt idx="11470">
                  <c:v>-0.49081134796142589</c:v>
                </c:pt>
                <c:pt idx="11471">
                  <c:v>-0.41270335515338274</c:v>
                </c:pt>
                <c:pt idx="11472">
                  <c:v>-0.30149475733441045</c:v>
                </c:pt>
                <c:pt idx="11473">
                  <c:v>-0.26370016733807244</c:v>
                </c:pt>
                <c:pt idx="11474">
                  <c:v>-1.0729738871256127</c:v>
                </c:pt>
                <c:pt idx="11475">
                  <c:v>-0.11407375335693364</c:v>
                </c:pt>
                <c:pt idx="11476">
                  <c:v>-4.4174194335937514E-2</c:v>
                </c:pt>
                <c:pt idx="11477">
                  <c:v>-8.5428873697935628E-2</c:v>
                </c:pt>
                <c:pt idx="11478">
                  <c:v>-0.11589606602984756</c:v>
                </c:pt>
                <c:pt idx="11479">
                  <c:v>-0.10965092976886126</c:v>
                </c:pt>
                <c:pt idx="11480">
                  <c:v>-0.13189284006750771</c:v>
                </c:pt>
                <c:pt idx="11481">
                  <c:v>-0.20415099461871472</c:v>
                </c:pt>
                <c:pt idx="11482">
                  <c:v>-0.23518657684326172</c:v>
                </c:pt>
                <c:pt idx="11483">
                  <c:v>-0.26211309432983398</c:v>
                </c:pt>
                <c:pt idx="11484">
                  <c:v>-0.38434855143225394</c:v>
                </c:pt>
                <c:pt idx="11485">
                  <c:v>-0.28270037968951567</c:v>
                </c:pt>
                <c:pt idx="11486">
                  <c:v>-0.27074321111047084</c:v>
                </c:pt>
                <c:pt idx="11487">
                  <c:v>-0.26826763153076172</c:v>
                </c:pt>
                <c:pt idx="11488">
                  <c:v>-0.2884486516316544</c:v>
                </c:pt>
                <c:pt idx="11489">
                  <c:v>-0.21716880798339844</c:v>
                </c:pt>
                <c:pt idx="11490">
                  <c:v>-9.4325224558474516E-2</c:v>
                </c:pt>
                <c:pt idx="11491">
                  <c:v>-5.8015664418519478E-2</c:v>
                </c:pt>
                <c:pt idx="11492">
                  <c:v>-7.3521614074707031E-2</c:v>
                </c:pt>
                <c:pt idx="11493">
                  <c:v>-0.14034175872802734</c:v>
                </c:pt>
                <c:pt idx="11494">
                  <c:v>-0.22388935089111334</c:v>
                </c:pt>
                <c:pt idx="11495">
                  <c:v>-0.2884591420491347</c:v>
                </c:pt>
                <c:pt idx="11496">
                  <c:v>-0.31668551762902575</c:v>
                </c:pt>
                <c:pt idx="11497">
                  <c:v>-0.29563538233441033</c:v>
                </c:pt>
                <c:pt idx="11498">
                  <c:v>-0.46138127644854882</c:v>
                </c:pt>
                <c:pt idx="11499">
                  <c:v>-0.30367422103881847</c:v>
                </c:pt>
                <c:pt idx="11500">
                  <c:v>-0.32031488418579129</c:v>
                </c:pt>
                <c:pt idx="11501">
                  <c:v>-0.38394562403362897</c:v>
                </c:pt>
                <c:pt idx="11502">
                  <c:v>-0.51328357060748431</c:v>
                </c:pt>
                <c:pt idx="11503">
                  <c:v>-0.38634697596234019</c:v>
                </c:pt>
                <c:pt idx="11504">
                  <c:v>-0.42051617304485978</c:v>
                </c:pt>
                <c:pt idx="11505">
                  <c:v>-0.55734697977703695</c:v>
                </c:pt>
                <c:pt idx="11506">
                  <c:v>-5.7142701148986834</c:v>
                </c:pt>
                <c:pt idx="11507">
                  <c:v>-0.7331430117289417</c:v>
                </c:pt>
                <c:pt idx="11508">
                  <c:v>-1.1098179817199707</c:v>
                </c:pt>
                <c:pt idx="11509">
                  <c:v>0.16702842712402344</c:v>
                </c:pt>
                <c:pt idx="11510">
                  <c:v>-0.48411798477172852</c:v>
                </c:pt>
                <c:pt idx="11511">
                  <c:v>-0.29518238703406063</c:v>
                </c:pt>
                <c:pt idx="11512">
                  <c:v>-0.35380125045776367</c:v>
                </c:pt>
                <c:pt idx="11513">
                  <c:v>3.2083870569865121</c:v>
                </c:pt>
                <c:pt idx="11514">
                  <c:v>3.2584894498189101</c:v>
                </c:pt>
                <c:pt idx="11515">
                  <c:v>2.818093935648561</c:v>
                </c:pt>
                <c:pt idx="11516">
                  <c:v>2.8104635874429968</c:v>
                </c:pt>
                <c:pt idx="11517">
                  <c:v>1.9789047241210944</c:v>
                </c:pt>
                <c:pt idx="11518">
                  <c:v>-0.31999953587848051</c:v>
                </c:pt>
                <c:pt idx="11519">
                  <c:v>-1.2974650065103788</c:v>
                </c:pt>
                <c:pt idx="11520">
                  <c:v>-1.4216210047404154</c:v>
                </c:pt>
                <c:pt idx="11521">
                  <c:v>-1.4350517590841032</c:v>
                </c:pt>
                <c:pt idx="11522">
                  <c:v>-1.2923056284586214</c:v>
                </c:pt>
                <c:pt idx="11523">
                  <c:v>-1.4678131739298124</c:v>
                </c:pt>
                <c:pt idx="11524">
                  <c:v>-1.0422616004943841</c:v>
                </c:pt>
                <c:pt idx="11525">
                  <c:v>-2.6699946721394681</c:v>
                </c:pt>
                <c:pt idx="11526">
                  <c:v>-1.7667989730834959</c:v>
                </c:pt>
                <c:pt idx="11527">
                  <c:v>8.0271402994810656E-2</c:v>
                </c:pt>
                <c:pt idx="11528">
                  <c:v>2.1582414309183937</c:v>
                </c:pt>
                <c:pt idx="11529">
                  <c:v>2.4228096008300777</c:v>
                </c:pt>
                <c:pt idx="11530">
                  <c:v>0.92884842554730085</c:v>
                </c:pt>
                <c:pt idx="11531">
                  <c:v>-1.2344206174215058</c:v>
                </c:pt>
                <c:pt idx="11532">
                  <c:v>-1.3710956573486324</c:v>
                </c:pt>
                <c:pt idx="11533">
                  <c:v>-1.2810686429342009</c:v>
                </c:pt>
                <c:pt idx="11534">
                  <c:v>-0.91628360748291016</c:v>
                </c:pt>
                <c:pt idx="11535">
                  <c:v>-1.6268121401468543</c:v>
                </c:pt>
                <c:pt idx="11536">
                  <c:v>-1.7196211814880367</c:v>
                </c:pt>
                <c:pt idx="11537">
                  <c:v>-2.6234124501546603</c:v>
                </c:pt>
                <c:pt idx="11538">
                  <c:v>-3.7083552678426495</c:v>
                </c:pt>
                <c:pt idx="11539">
                  <c:v>-2.5920686721801749</c:v>
                </c:pt>
                <c:pt idx="11540">
                  <c:v>-0.48062896728515653</c:v>
                </c:pt>
                <c:pt idx="11541">
                  <c:v>0.29397980372112897</c:v>
                </c:pt>
                <c:pt idx="11542">
                  <c:v>-0.35154390335083024</c:v>
                </c:pt>
                <c:pt idx="11543">
                  <c:v>-0.41504955291748047</c:v>
                </c:pt>
                <c:pt idx="11544">
                  <c:v>-0.72955147425335565</c:v>
                </c:pt>
                <c:pt idx="11545">
                  <c:v>-0.59011109670007045</c:v>
                </c:pt>
                <c:pt idx="11546">
                  <c:v>-1.8692013422647729</c:v>
                </c:pt>
                <c:pt idx="11547">
                  <c:v>-1.4636632601419699</c:v>
                </c:pt>
                <c:pt idx="11548">
                  <c:v>-0.93011299769079869</c:v>
                </c:pt>
                <c:pt idx="11549">
                  <c:v>-2.1906034151713243</c:v>
                </c:pt>
                <c:pt idx="11550">
                  <c:v>-4.3824861844381084</c:v>
                </c:pt>
                <c:pt idx="11551">
                  <c:v>-3.3038425445556632</c:v>
                </c:pt>
                <c:pt idx="11552">
                  <c:v>-3.0704216957092276</c:v>
                </c:pt>
                <c:pt idx="11553">
                  <c:v>-2.9541171391805388</c:v>
                </c:pt>
                <c:pt idx="11554">
                  <c:v>-2.7478028933207383</c:v>
                </c:pt>
                <c:pt idx="11555">
                  <c:v>-2.6596743265787941</c:v>
                </c:pt>
                <c:pt idx="11556">
                  <c:v>-2.8808746337890616</c:v>
                </c:pt>
                <c:pt idx="11557">
                  <c:v>-3.4932552973429551</c:v>
                </c:pt>
                <c:pt idx="11558">
                  <c:v>-3.6098227500915541</c:v>
                </c:pt>
                <c:pt idx="11559">
                  <c:v>-3.4839809735616432</c:v>
                </c:pt>
                <c:pt idx="11560">
                  <c:v>-3.624571959177616</c:v>
                </c:pt>
                <c:pt idx="11561">
                  <c:v>-3.6664587656656522</c:v>
                </c:pt>
                <c:pt idx="11562">
                  <c:v>-3.6314565340678073</c:v>
                </c:pt>
                <c:pt idx="11563">
                  <c:v>-3.5724995930989385</c:v>
                </c:pt>
                <c:pt idx="11564">
                  <c:v>-2.8372200330098263</c:v>
                </c:pt>
                <c:pt idx="11565">
                  <c:v>-2.8925480842590319</c:v>
                </c:pt>
                <c:pt idx="11566">
                  <c:v>-3.3445534706115732</c:v>
                </c:pt>
                <c:pt idx="11567">
                  <c:v>-3.5073706309000841</c:v>
                </c:pt>
                <c:pt idx="11568">
                  <c:v>29.823592503865527</c:v>
                </c:pt>
                <c:pt idx="11569">
                  <c:v>39.763112703959195</c:v>
                </c:pt>
                <c:pt idx="11570">
                  <c:v>2.2870165506998892</c:v>
                </c:pt>
                <c:pt idx="11571">
                  <c:v>-2.5527064005533466</c:v>
                </c:pt>
                <c:pt idx="11572">
                  <c:v>-2.9274237950642714</c:v>
                </c:pt>
                <c:pt idx="11573">
                  <c:v>-2.7926036516825552</c:v>
                </c:pt>
                <c:pt idx="11574">
                  <c:v>-2.8695891698201308</c:v>
                </c:pt>
                <c:pt idx="11575">
                  <c:v>-2.5317678451538077</c:v>
                </c:pt>
                <c:pt idx="11576">
                  <c:v>-2.5442606608073115</c:v>
                </c:pt>
                <c:pt idx="11577">
                  <c:v>-3.1301954587300438</c:v>
                </c:pt>
                <c:pt idx="11578">
                  <c:v>-3.1701717376708993</c:v>
                </c:pt>
                <c:pt idx="11579">
                  <c:v>-2.2000018755594519</c:v>
                </c:pt>
                <c:pt idx="11580">
                  <c:v>21.326559702555294</c:v>
                </c:pt>
                <c:pt idx="11581">
                  <c:v>30.398866017659497</c:v>
                </c:pt>
                <c:pt idx="11582">
                  <c:v>39.340938250223758</c:v>
                </c:pt>
                <c:pt idx="11583">
                  <c:v>45.130608399709061</c:v>
                </c:pt>
                <c:pt idx="11584">
                  <c:v>34.986768086751276</c:v>
                </c:pt>
                <c:pt idx="11585">
                  <c:v>21.021085103352853</c:v>
                </c:pt>
                <c:pt idx="11586">
                  <c:v>20.052510738372796</c:v>
                </c:pt>
                <c:pt idx="11587">
                  <c:v>21.722439289093003</c:v>
                </c:pt>
                <c:pt idx="11588">
                  <c:v>21.919723033905022</c:v>
                </c:pt>
                <c:pt idx="11589">
                  <c:v>23.336521148681641</c:v>
                </c:pt>
                <c:pt idx="11590">
                  <c:v>23.883476416269893</c:v>
                </c:pt>
                <c:pt idx="11591">
                  <c:v>24.187558492024728</c:v>
                </c:pt>
                <c:pt idx="11592">
                  <c:v>22.824072837829586</c:v>
                </c:pt>
                <c:pt idx="11593">
                  <c:v>21.904896259307854</c:v>
                </c:pt>
                <c:pt idx="11594">
                  <c:v>20.48576974868773</c:v>
                </c:pt>
                <c:pt idx="11595">
                  <c:v>22.502645492553704</c:v>
                </c:pt>
                <c:pt idx="11596">
                  <c:v>30.80556805928547</c:v>
                </c:pt>
                <c:pt idx="11597">
                  <c:v>33.678294817606613</c:v>
                </c:pt>
                <c:pt idx="11598">
                  <c:v>40.091607252756702</c:v>
                </c:pt>
                <c:pt idx="11599">
                  <c:v>46.429388999939036</c:v>
                </c:pt>
                <c:pt idx="11600">
                  <c:v>-4.3029778798420448</c:v>
                </c:pt>
                <c:pt idx="11601">
                  <c:v>-35.773568630218506</c:v>
                </c:pt>
                <c:pt idx="11602">
                  <c:v>-36.022170225779206</c:v>
                </c:pt>
                <c:pt idx="11603">
                  <c:v>-22.744163513183587</c:v>
                </c:pt>
                <c:pt idx="11604">
                  <c:v>-7.4403575261433161</c:v>
                </c:pt>
                <c:pt idx="11605">
                  <c:v>-2.3370329538980732</c:v>
                </c:pt>
                <c:pt idx="11606">
                  <c:v>0.33404223124182425</c:v>
                </c:pt>
                <c:pt idx="11607">
                  <c:v>2.1169598897298543</c:v>
                </c:pt>
                <c:pt idx="11608">
                  <c:v>4.3253548940023165</c:v>
                </c:pt>
                <c:pt idx="11609">
                  <c:v>2.2678136825561537</c:v>
                </c:pt>
                <c:pt idx="11610">
                  <c:v>-0.41965134938561732</c:v>
                </c:pt>
                <c:pt idx="11611">
                  <c:v>-1.2308343251546596</c:v>
                </c:pt>
                <c:pt idx="11612">
                  <c:v>-1.9895311991374456</c:v>
                </c:pt>
                <c:pt idx="11613">
                  <c:v>-2.1474161148071289</c:v>
                </c:pt>
                <c:pt idx="11614">
                  <c:v>-2.0755281448364258</c:v>
                </c:pt>
                <c:pt idx="11615">
                  <c:v>-1.8802038828531522</c:v>
                </c:pt>
                <c:pt idx="11616">
                  <c:v>-2.0057169596353792</c:v>
                </c:pt>
                <c:pt idx="11617">
                  <c:v>-2.3697042465209979</c:v>
                </c:pt>
                <c:pt idx="11618">
                  <c:v>-1.1738443374633785</c:v>
                </c:pt>
                <c:pt idx="11619">
                  <c:v>-0.78729661305737864</c:v>
                </c:pt>
                <c:pt idx="11620">
                  <c:v>-0.48346964518236757</c:v>
                </c:pt>
                <c:pt idx="11621">
                  <c:v>-0.32563368479407034</c:v>
                </c:pt>
                <c:pt idx="11622">
                  <c:v>-0.40622711181640631</c:v>
                </c:pt>
                <c:pt idx="11623">
                  <c:v>-1.0238399505615234</c:v>
                </c:pt>
                <c:pt idx="11624">
                  <c:v>-1.7988382975260038</c:v>
                </c:pt>
                <c:pt idx="11625">
                  <c:v>-5.8078447977777614E-2</c:v>
                </c:pt>
                <c:pt idx="11626">
                  <c:v>3.3668778737385301</c:v>
                </c:pt>
                <c:pt idx="11627">
                  <c:v>5.5546687444050367</c:v>
                </c:pt>
                <c:pt idx="11628">
                  <c:v>-1.5673500696817664</c:v>
                </c:pt>
                <c:pt idx="11629">
                  <c:v>12.586483319600468</c:v>
                </c:pt>
                <c:pt idx="11630">
                  <c:v>2.2627315521240252</c:v>
                </c:pt>
                <c:pt idx="11631">
                  <c:v>5.3400227228801231</c:v>
                </c:pt>
                <c:pt idx="11632">
                  <c:v>10.62517166137695</c:v>
                </c:pt>
                <c:pt idx="11633">
                  <c:v>10.678250630696651</c:v>
                </c:pt>
                <c:pt idx="11634">
                  <c:v>6.3352886835734825</c:v>
                </c:pt>
                <c:pt idx="11635">
                  <c:v>1.846781094869016</c:v>
                </c:pt>
                <c:pt idx="11636">
                  <c:v>-0.46125475565588658</c:v>
                </c:pt>
                <c:pt idx="11637">
                  <c:v>-0.79426606496167529</c:v>
                </c:pt>
                <c:pt idx="11638">
                  <c:v>-1.2252772649129611</c:v>
                </c:pt>
                <c:pt idx="11639">
                  <c:v>-0.66177972157800069</c:v>
                </c:pt>
                <c:pt idx="11640">
                  <c:v>-0.77651119232177757</c:v>
                </c:pt>
                <c:pt idx="11641">
                  <c:v>-1.2867113749185821</c:v>
                </c:pt>
                <c:pt idx="11642">
                  <c:v>-1.9044704437255864</c:v>
                </c:pt>
                <c:pt idx="11643">
                  <c:v>-2.2908318837482966</c:v>
                </c:pt>
                <c:pt idx="11644">
                  <c:v>-2.931303660074831</c:v>
                </c:pt>
                <c:pt idx="11645">
                  <c:v>-6.6478109359741211</c:v>
                </c:pt>
                <c:pt idx="11646">
                  <c:v>-8.0448017120361257</c:v>
                </c:pt>
                <c:pt idx="11647">
                  <c:v>-3.1036043167114267</c:v>
                </c:pt>
                <c:pt idx="11648">
                  <c:v>-2.2231880823771935</c:v>
                </c:pt>
                <c:pt idx="11649">
                  <c:v>-5.1237236658732854</c:v>
                </c:pt>
                <c:pt idx="11650">
                  <c:v>-4.7737092971801793</c:v>
                </c:pt>
                <c:pt idx="11651">
                  <c:v>-3.4586715698242188</c:v>
                </c:pt>
                <c:pt idx="11652">
                  <c:v>-3.8437360127767315</c:v>
                </c:pt>
                <c:pt idx="11653">
                  <c:v>-8.7197786966960358</c:v>
                </c:pt>
                <c:pt idx="11654">
                  <c:v>-4.0657529830932635</c:v>
                </c:pt>
                <c:pt idx="11655">
                  <c:v>-2.8173163731893283</c:v>
                </c:pt>
                <c:pt idx="11656">
                  <c:v>-15.010991414388059</c:v>
                </c:pt>
                <c:pt idx="11657">
                  <c:v>10.746385574340819</c:v>
                </c:pt>
                <c:pt idx="11658">
                  <c:v>31.469401677449461</c:v>
                </c:pt>
                <c:pt idx="11659">
                  <c:v>184.53066603342688</c:v>
                </c:pt>
                <c:pt idx="11660">
                  <c:v>78.053005536397208</c:v>
                </c:pt>
                <c:pt idx="11661">
                  <c:v>43.579210599263533</c:v>
                </c:pt>
                <c:pt idx="11662">
                  <c:v>22.045978864034055</c:v>
                </c:pt>
                <c:pt idx="11663">
                  <c:v>20.550873756408699</c:v>
                </c:pt>
                <c:pt idx="11664">
                  <c:v>21.046048800150512</c:v>
                </c:pt>
                <c:pt idx="11665">
                  <c:v>14.61866283416748</c:v>
                </c:pt>
                <c:pt idx="11666">
                  <c:v>29.528030713399289</c:v>
                </c:pt>
                <c:pt idx="11667">
                  <c:v>23.597446759541747</c:v>
                </c:pt>
                <c:pt idx="11668">
                  <c:v>23.638930956522699</c:v>
                </c:pt>
                <c:pt idx="11669">
                  <c:v>21.045305887858028</c:v>
                </c:pt>
                <c:pt idx="11670">
                  <c:v>11.253751436869269</c:v>
                </c:pt>
                <c:pt idx="11671">
                  <c:v>14.605412165323973</c:v>
                </c:pt>
                <c:pt idx="11672">
                  <c:v>20.038798332214352</c:v>
                </c:pt>
                <c:pt idx="11673">
                  <c:v>24.677893002828007</c:v>
                </c:pt>
                <c:pt idx="11674">
                  <c:v>21.315646489461287</c:v>
                </c:pt>
                <c:pt idx="11675">
                  <c:v>22.18270905812572</c:v>
                </c:pt>
                <c:pt idx="11676">
                  <c:v>19.048490842183458</c:v>
                </c:pt>
                <c:pt idx="11677">
                  <c:v>17.37782065073646</c:v>
                </c:pt>
                <c:pt idx="11678">
                  <c:v>23.553172111511227</c:v>
                </c:pt>
                <c:pt idx="11679">
                  <c:v>34.610475540161133</c:v>
                </c:pt>
                <c:pt idx="11680">
                  <c:v>26.408444722493414</c:v>
                </c:pt>
                <c:pt idx="11681">
                  <c:v>18.1282958984375</c:v>
                </c:pt>
                <c:pt idx="11682">
                  <c:v>16.61451435089112</c:v>
                </c:pt>
                <c:pt idx="11683">
                  <c:v>22.461284001668211</c:v>
                </c:pt>
                <c:pt idx="11684">
                  <c:v>26.716963132222425</c:v>
                </c:pt>
                <c:pt idx="11685">
                  <c:v>23.937927881876703</c:v>
                </c:pt>
                <c:pt idx="11686">
                  <c:v>21.051096280415887</c:v>
                </c:pt>
                <c:pt idx="11687">
                  <c:v>20.614982604980483</c:v>
                </c:pt>
                <c:pt idx="11688">
                  <c:v>15.856703122456794</c:v>
                </c:pt>
                <c:pt idx="11689">
                  <c:v>5.5469404856364708</c:v>
                </c:pt>
                <c:pt idx="11690">
                  <c:v>-32.407699267069439</c:v>
                </c:pt>
                <c:pt idx="11691">
                  <c:v>-17.193512598673458</c:v>
                </c:pt>
                <c:pt idx="11692">
                  <c:v>4.5458564758300781</c:v>
                </c:pt>
                <c:pt idx="11693">
                  <c:v>8.9114665985107457</c:v>
                </c:pt>
                <c:pt idx="11694">
                  <c:v>12.979687690734867</c:v>
                </c:pt>
                <c:pt idx="11695">
                  <c:v>8.8565651575725042</c:v>
                </c:pt>
                <c:pt idx="11696">
                  <c:v>4.0098460515340566</c:v>
                </c:pt>
                <c:pt idx="11697">
                  <c:v>-5.1786174774169886</c:v>
                </c:pt>
                <c:pt idx="11698">
                  <c:v>-4.1100883483886701</c:v>
                </c:pt>
                <c:pt idx="11699">
                  <c:v>-0.40925153096520717</c:v>
                </c:pt>
                <c:pt idx="11700">
                  <c:v>3.6784229278564453</c:v>
                </c:pt>
                <c:pt idx="11701">
                  <c:v>5.4279781977335233</c:v>
                </c:pt>
                <c:pt idx="11702">
                  <c:v>7.3015734354655724</c:v>
                </c:pt>
                <c:pt idx="11703">
                  <c:v>10.082176208496097</c:v>
                </c:pt>
                <c:pt idx="11704">
                  <c:v>10.893832524617554</c:v>
                </c:pt>
                <c:pt idx="11705">
                  <c:v>9.4921633402507215</c:v>
                </c:pt>
                <c:pt idx="11706">
                  <c:v>8.9682267506917679</c:v>
                </c:pt>
                <c:pt idx="11707">
                  <c:v>12.0347900390625</c:v>
                </c:pt>
                <c:pt idx="11708">
                  <c:v>9.6150480906168205</c:v>
                </c:pt>
                <c:pt idx="11709">
                  <c:v>8.8686822255452924</c:v>
                </c:pt>
                <c:pt idx="11710">
                  <c:v>6.1928923924764376</c:v>
                </c:pt>
                <c:pt idx="11711">
                  <c:v>5.0745172500610334</c:v>
                </c:pt>
                <c:pt idx="11712">
                  <c:v>5.5648123423259186</c:v>
                </c:pt>
                <c:pt idx="11713">
                  <c:v>10.786806106567386</c:v>
                </c:pt>
                <c:pt idx="11714">
                  <c:v>11.242595036824582</c:v>
                </c:pt>
                <c:pt idx="11715">
                  <c:v>12.122835795084715</c:v>
                </c:pt>
                <c:pt idx="11716">
                  <c:v>11.60136667887366</c:v>
                </c:pt>
                <c:pt idx="11717">
                  <c:v>67.789925416310666</c:v>
                </c:pt>
                <c:pt idx="11718">
                  <c:v>139.24764076868695</c:v>
                </c:pt>
                <c:pt idx="11719">
                  <c:v>64.101956526438386</c:v>
                </c:pt>
                <c:pt idx="11720">
                  <c:v>27.901470025380434</c:v>
                </c:pt>
                <c:pt idx="11721">
                  <c:v>18.401444911956787</c:v>
                </c:pt>
                <c:pt idx="11722">
                  <c:v>15.019745985666873</c:v>
                </c:pt>
                <c:pt idx="11723">
                  <c:v>11.610823790232352</c:v>
                </c:pt>
                <c:pt idx="11724">
                  <c:v>10.302217801411929</c:v>
                </c:pt>
                <c:pt idx="11725">
                  <c:v>8.3730549812316895</c:v>
                </c:pt>
                <c:pt idx="11726">
                  <c:v>6.8447338740031105</c:v>
                </c:pt>
                <c:pt idx="11727">
                  <c:v>9.8669935862223532</c:v>
                </c:pt>
                <c:pt idx="11728">
                  <c:v>10.784658432006832</c:v>
                </c:pt>
                <c:pt idx="11729">
                  <c:v>13.882618745168092</c:v>
                </c:pt>
                <c:pt idx="11730">
                  <c:v>13.133346239725716</c:v>
                </c:pt>
                <c:pt idx="11731">
                  <c:v>10.949228445688901</c:v>
                </c:pt>
                <c:pt idx="11732">
                  <c:v>10.313526630401618</c:v>
                </c:pt>
                <c:pt idx="11733">
                  <c:v>9.3020779291788358</c:v>
                </c:pt>
                <c:pt idx="11734">
                  <c:v>9.3484752972920511</c:v>
                </c:pt>
                <c:pt idx="11735">
                  <c:v>6.4034663836161512</c:v>
                </c:pt>
                <c:pt idx="11736">
                  <c:v>8.372645537058478</c:v>
                </c:pt>
                <c:pt idx="11737">
                  <c:v>9.0908552805582303</c:v>
                </c:pt>
                <c:pt idx="11738">
                  <c:v>11.498186588287357</c:v>
                </c:pt>
                <c:pt idx="11739">
                  <c:v>11.94927422205609</c:v>
                </c:pt>
                <c:pt idx="11740">
                  <c:v>10.932099819183357</c:v>
                </c:pt>
                <c:pt idx="11741">
                  <c:v>11.715238412221254</c:v>
                </c:pt>
                <c:pt idx="11742">
                  <c:v>13.579627672831236</c:v>
                </c:pt>
                <c:pt idx="11743">
                  <c:v>14.323328495025635</c:v>
                </c:pt>
                <c:pt idx="11744">
                  <c:v>12.748246669769287</c:v>
                </c:pt>
                <c:pt idx="11745">
                  <c:v>12.477643489837646</c:v>
                </c:pt>
                <c:pt idx="11746">
                  <c:v>13.03155581156415</c:v>
                </c:pt>
                <c:pt idx="11747">
                  <c:v>13.26763916015625</c:v>
                </c:pt>
                <c:pt idx="11748">
                  <c:v>50.542532602946004</c:v>
                </c:pt>
                <c:pt idx="11749">
                  <c:v>94.79908736546831</c:v>
                </c:pt>
                <c:pt idx="11750">
                  <c:v>45.098509311676032</c:v>
                </c:pt>
                <c:pt idx="11751">
                  <c:v>18.575084368387877</c:v>
                </c:pt>
                <c:pt idx="11752">
                  <c:v>9.8746250470479708</c:v>
                </c:pt>
                <c:pt idx="11753">
                  <c:v>10.680793285369873</c:v>
                </c:pt>
                <c:pt idx="11754">
                  <c:v>8.7993408838908014</c:v>
                </c:pt>
                <c:pt idx="11755">
                  <c:v>11.009529908498109</c:v>
                </c:pt>
                <c:pt idx="11756">
                  <c:v>10.270752588907843</c:v>
                </c:pt>
                <c:pt idx="11757">
                  <c:v>11.562471230824773</c:v>
                </c:pt>
                <c:pt idx="11758">
                  <c:v>10.987390677134218</c:v>
                </c:pt>
                <c:pt idx="11759">
                  <c:v>10.360932350158699</c:v>
                </c:pt>
                <c:pt idx="11760">
                  <c:v>10.444413344065367</c:v>
                </c:pt>
                <c:pt idx="11761">
                  <c:v>10.305587291717535</c:v>
                </c:pt>
                <c:pt idx="11762">
                  <c:v>9.442872206370053</c:v>
                </c:pt>
                <c:pt idx="11763">
                  <c:v>8.8858955701192084</c:v>
                </c:pt>
                <c:pt idx="11764">
                  <c:v>8.7597672144571561</c:v>
                </c:pt>
                <c:pt idx="11765">
                  <c:v>9.0591990152995034</c:v>
                </c:pt>
                <c:pt idx="11766">
                  <c:v>8.7089969317118499</c:v>
                </c:pt>
                <c:pt idx="11767">
                  <c:v>9.0714704195658555</c:v>
                </c:pt>
                <c:pt idx="11768">
                  <c:v>8.651275634765625</c:v>
                </c:pt>
                <c:pt idx="11769">
                  <c:v>8.8764629364013725</c:v>
                </c:pt>
                <c:pt idx="11770">
                  <c:v>10.141918023427305</c:v>
                </c:pt>
                <c:pt idx="11771">
                  <c:v>10.103738149007144</c:v>
                </c:pt>
                <c:pt idx="11772">
                  <c:v>10.577111721038815</c:v>
                </c:pt>
                <c:pt idx="11773">
                  <c:v>9.0555802981059035</c:v>
                </c:pt>
                <c:pt idx="11774">
                  <c:v>8.8517580032348633</c:v>
                </c:pt>
                <c:pt idx="11775">
                  <c:v>9.3910640080769667</c:v>
                </c:pt>
                <c:pt idx="11776">
                  <c:v>9.3582347234090033</c:v>
                </c:pt>
                <c:pt idx="11777">
                  <c:v>9.1628642082214391</c:v>
                </c:pt>
                <c:pt idx="11778">
                  <c:v>-4.6727016766866409</c:v>
                </c:pt>
                <c:pt idx="11779">
                  <c:v>-21.99549293518065</c:v>
                </c:pt>
                <c:pt idx="11780">
                  <c:v>-7.9670669237772795</c:v>
                </c:pt>
                <c:pt idx="11781">
                  <c:v>5.2410335540771484</c:v>
                </c:pt>
                <c:pt idx="11782">
                  <c:v>8.6860415140787417</c:v>
                </c:pt>
                <c:pt idx="11783">
                  <c:v>9.0177925427754531</c:v>
                </c:pt>
                <c:pt idx="11784">
                  <c:v>9.3133069674174198</c:v>
                </c:pt>
                <c:pt idx="11785">
                  <c:v>10.14959208170575</c:v>
                </c:pt>
                <c:pt idx="11786">
                  <c:v>10.766475836435976</c:v>
                </c:pt>
                <c:pt idx="11787">
                  <c:v>10.294459501902224</c:v>
                </c:pt>
                <c:pt idx="11788">
                  <c:v>9.4944157600402832</c:v>
                </c:pt>
                <c:pt idx="11789">
                  <c:v>9.6234259605407679</c:v>
                </c:pt>
                <c:pt idx="11790">
                  <c:v>9.0125381151834745</c:v>
                </c:pt>
                <c:pt idx="11791">
                  <c:v>8.6728992462158203</c:v>
                </c:pt>
                <c:pt idx="11792">
                  <c:v>16.458208084106442</c:v>
                </c:pt>
                <c:pt idx="11793">
                  <c:v>12.46071783701581</c:v>
                </c:pt>
                <c:pt idx="11794">
                  <c:v>11.807087421417236</c:v>
                </c:pt>
                <c:pt idx="11795">
                  <c:v>11.9332332611084</c:v>
                </c:pt>
                <c:pt idx="11796">
                  <c:v>10.102962493896483</c:v>
                </c:pt>
                <c:pt idx="11797">
                  <c:v>12.782612005869513</c:v>
                </c:pt>
                <c:pt idx="11798">
                  <c:v>11.332123756408695</c:v>
                </c:pt>
                <c:pt idx="11799">
                  <c:v>12.472065448760986</c:v>
                </c:pt>
                <c:pt idx="11800">
                  <c:v>12.750583648681646</c:v>
                </c:pt>
                <c:pt idx="11801">
                  <c:v>13.314615090688052</c:v>
                </c:pt>
                <c:pt idx="11802">
                  <c:v>14.033809343973815</c:v>
                </c:pt>
                <c:pt idx="11803">
                  <c:v>13.30731137593585</c:v>
                </c:pt>
                <c:pt idx="11804">
                  <c:v>13.617439428965218</c:v>
                </c:pt>
                <c:pt idx="11805">
                  <c:v>14.0300760269165</c:v>
                </c:pt>
                <c:pt idx="11806">
                  <c:v>13.363777001698796</c:v>
                </c:pt>
                <c:pt idx="11807">
                  <c:v>11.931665579477912</c:v>
                </c:pt>
                <c:pt idx="11808">
                  <c:v>19.52421236038208</c:v>
                </c:pt>
                <c:pt idx="11809">
                  <c:v>21.40240780512492</c:v>
                </c:pt>
                <c:pt idx="11810">
                  <c:v>36.85569445292149</c:v>
                </c:pt>
                <c:pt idx="11811">
                  <c:v>38.729598204294817</c:v>
                </c:pt>
                <c:pt idx="11812">
                  <c:v>-24.154684066772468</c:v>
                </c:pt>
                <c:pt idx="11813">
                  <c:v>-40.867574532826779</c:v>
                </c:pt>
                <c:pt idx="11814">
                  <c:v>-43.781080404917397</c:v>
                </c:pt>
                <c:pt idx="11815">
                  <c:v>-40.203569412231445</c:v>
                </c:pt>
                <c:pt idx="11816">
                  <c:v>-37.283317883809453</c:v>
                </c:pt>
                <c:pt idx="11817">
                  <c:v>-38.606947104136154</c:v>
                </c:pt>
                <c:pt idx="11818">
                  <c:v>-41.135894934336307</c:v>
                </c:pt>
                <c:pt idx="11819">
                  <c:v>-46.241217613220201</c:v>
                </c:pt>
                <c:pt idx="11820">
                  <c:v>-44.333728154500307</c:v>
                </c:pt>
                <c:pt idx="11821">
                  <c:v>-33.232926845550558</c:v>
                </c:pt>
                <c:pt idx="11822">
                  <c:v>36.379068374633775</c:v>
                </c:pt>
                <c:pt idx="11823">
                  <c:v>16.591016769409187</c:v>
                </c:pt>
                <c:pt idx="11824">
                  <c:v>2.6923400561015001</c:v>
                </c:pt>
                <c:pt idx="11825">
                  <c:v>0.28110567728674607</c:v>
                </c:pt>
                <c:pt idx="11826">
                  <c:v>-0.11259682973229702</c:v>
                </c:pt>
                <c:pt idx="11827">
                  <c:v>-1.0584464073181152</c:v>
                </c:pt>
                <c:pt idx="11828">
                  <c:v>-1.0449628829956055</c:v>
                </c:pt>
                <c:pt idx="11829">
                  <c:v>-1.6317758560180664</c:v>
                </c:pt>
                <c:pt idx="11830">
                  <c:v>-2.2967637379964581</c:v>
                </c:pt>
                <c:pt idx="11831">
                  <c:v>-1.7124319076538086</c:v>
                </c:pt>
                <c:pt idx="11832">
                  <c:v>-2.1521649360656738</c:v>
                </c:pt>
                <c:pt idx="11833">
                  <c:v>-2.6268790562947397</c:v>
                </c:pt>
                <c:pt idx="11834">
                  <c:v>-1.7261137962341304</c:v>
                </c:pt>
                <c:pt idx="11835">
                  <c:v>-1.1060169537861957</c:v>
                </c:pt>
                <c:pt idx="11836">
                  <c:v>-0.59600241978961299</c:v>
                </c:pt>
                <c:pt idx="11837">
                  <c:v>-0.14309930801391604</c:v>
                </c:pt>
                <c:pt idx="11838">
                  <c:v>10.990729649861636</c:v>
                </c:pt>
                <c:pt idx="11839">
                  <c:v>9.2978456815083632</c:v>
                </c:pt>
                <c:pt idx="11840">
                  <c:v>15.174835999806763</c:v>
                </c:pt>
                <c:pt idx="11841">
                  <c:v>11.49137322107952</c:v>
                </c:pt>
                <c:pt idx="11842">
                  <c:v>-43.172949790954533</c:v>
                </c:pt>
                <c:pt idx="11843">
                  <c:v>-68.041606267293361</c:v>
                </c:pt>
                <c:pt idx="11844">
                  <c:v>-26.642985343933102</c:v>
                </c:pt>
                <c:pt idx="11845">
                  <c:v>-1.7984399795532231</c:v>
                </c:pt>
                <c:pt idx="11846">
                  <c:v>5.1709658304849864</c:v>
                </c:pt>
                <c:pt idx="11847">
                  <c:v>6.8606163660684807</c:v>
                </c:pt>
                <c:pt idx="11848">
                  <c:v>7.6293433507283908</c:v>
                </c:pt>
                <c:pt idx="11849">
                  <c:v>7.254868189493779</c:v>
                </c:pt>
                <c:pt idx="11850">
                  <c:v>7.6244401931762695</c:v>
                </c:pt>
                <c:pt idx="11851">
                  <c:v>9.6543674468994105</c:v>
                </c:pt>
                <c:pt idx="11852">
                  <c:v>10.453359603881836</c:v>
                </c:pt>
                <c:pt idx="11853">
                  <c:v>8.1649281183878184</c:v>
                </c:pt>
                <c:pt idx="11854">
                  <c:v>9.8346544901530688</c:v>
                </c:pt>
                <c:pt idx="11855">
                  <c:v>9.9044685363769567</c:v>
                </c:pt>
                <c:pt idx="11856">
                  <c:v>7.8657480875650663</c:v>
                </c:pt>
                <c:pt idx="11857">
                  <c:v>7.3042243321735896</c:v>
                </c:pt>
                <c:pt idx="11858">
                  <c:v>6.0761667887369413</c:v>
                </c:pt>
                <c:pt idx="11859">
                  <c:v>5.8413985570271052</c:v>
                </c:pt>
                <c:pt idx="11860">
                  <c:v>5.2159268061320745</c:v>
                </c:pt>
                <c:pt idx="11861">
                  <c:v>5.2370754877725876</c:v>
                </c:pt>
                <c:pt idx="11862">
                  <c:v>5.5292816162109375</c:v>
                </c:pt>
                <c:pt idx="11863">
                  <c:v>7.0388752619425077</c:v>
                </c:pt>
                <c:pt idx="11864">
                  <c:v>9.3713817596435529</c:v>
                </c:pt>
                <c:pt idx="11865">
                  <c:v>10.77844015757239</c:v>
                </c:pt>
                <c:pt idx="11866">
                  <c:v>11.653481801350953</c:v>
                </c:pt>
                <c:pt idx="11867">
                  <c:v>12.042704264322879</c:v>
                </c:pt>
                <c:pt idx="11868">
                  <c:v>15.258657773335813</c:v>
                </c:pt>
                <c:pt idx="11869">
                  <c:v>14.080702463785769</c:v>
                </c:pt>
                <c:pt idx="11870">
                  <c:v>13.013356208801273</c:v>
                </c:pt>
                <c:pt idx="11871">
                  <c:v>13.193337122599246</c:v>
                </c:pt>
                <c:pt idx="11872">
                  <c:v>14.171107927958133</c:v>
                </c:pt>
                <c:pt idx="11873">
                  <c:v>15.822305043538336</c:v>
                </c:pt>
                <c:pt idx="11874">
                  <c:v>17.941779772440661</c:v>
                </c:pt>
                <c:pt idx="11875">
                  <c:v>20.645465850830078</c:v>
                </c:pt>
                <c:pt idx="11876">
                  <c:v>24.990823109944593</c:v>
                </c:pt>
                <c:pt idx="11877">
                  <c:v>31.341340382893911</c:v>
                </c:pt>
                <c:pt idx="11878">
                  <c:v>36.138749758402454</c:v>
                </c:pt>
                <c:pt idx="11879">
                  <c:v>38.784014066060408</c:v>
                </c:pt>
                <c:pt idx="11880">
                  <c:v>43.879719734191916</c:v>
                </c:pt>
                <c:pt idx="11881">
                  <c:v>46.129275321960463</c:v>
                </c:pt>
                <c:pt idx="11882">
                  <c:v>44.68023745218909</c:v>
                </c:pt>
                <c:pt idx="11883">
                  <c:v>43.97441514333093</c:v>
                </c:pt>
                <c:pt idx="11884">
                  <c:v>43.351317405700648</c:v>
                </c:pt>
                <c:pt idx="11885">
                  <c:v>43.968470573425293</c:v>
                </c:pt>
                <c:pt idx="11886">
                  <c:v>45.107358296712277</c:v>
                </c:pt>
                <c:pt idx="11887">
                  <c:v>48.637051900227902</c:v>
                </c:pt>
                <c:pt idx="11888">
                  <c:v>51.283658027648926</c:v>
                </c:pt>
                <c:pt idx="11889">
                  <c:v>52.855408350626568</c:v>
                </c:pt>
                <c:pt idx="11890">
                  <c:v>52.646066029866553</c:v>
                </c:pt>
                <c:pt idx="11891">
                  <c:v>52.197921435038324</c:v>
                </c:pt>
                <c:pt idx="11892">
                  <c:v>51.515584309895871</c:v>
                </c:pt>
                <c:pt idx="11893">
                  <c:v>50.989906628926626</c:v>
                </c:pt>
                <c:pt idx="11894">
                  <c:v>54.74152215321849</c:v>
                </c:pt>
                <c:pt idx="11895">
                  <c:v>55.39531199137366</c:v>
                </c:pt>
                <c:pt idx="11896">
                  <c:v>53.807123184204094</c:v>
                </c:pt>
                <c:pt idx="11897">
                  <c:v>53.751412391662583</c:v>
                </c:pt>
                <c:pt idx="11898">
                  <c:v>54.951116879781125</c:v>
                </c:pt>
                <c:pt idx="11899">
                  <c:v>59.105915387471576</c:v>
                </c:pt>
                <c:pt idx="11900">
                  <c:v>63.498032887776617</c:v>
                </c:pt>
                <c:pt idx="11901">
                  <c:v>60.593010584513422</c:v>
                </c:pt>
                <c:pt idx="11902">
                  <c:v>52.683896064758294</c:v>
                </c:pt>
                <c:pt idx="11903">
                  <c:v>44.15071964263916</c:v>
                </c:pt>
                <c:pt idx="11904">
                  <c:v>39.322725931803362</c:v>
                </c:pt>
                <c:pt idx="11905">
                  <c:v>38.928328196207652</c:v>
                </c:pt>
                <c:pt idx="11906">
                  <c:v>40.984086672464947</c:v>
                </c:pt>
                <c:pt idx="11907">
                  <c:v>44.039041201273541</c:v>
                </c:pt>
                <c:pt idx="11908">
                  <c:v>48.103127161661746</c:v>
                </c:pt>
                <c:pt idx="11909">
                  <c:v>50.56611792246499</c:v>
                </c:pt>
                <c:pt idx="11910">
                  <c:v>51.138410886128817</c:v>
                </c:pt>
                <c:pt idx="11911">
                  <c:v>51.018948554992654</c:v>
                </c:pt>
                <c:pt idx="11912">
                  <c:v>50.758627573649136</c:v>
                </c:pt>
                <c:pt idx="11913">
                  <c:v>48.141739845275893</c:v>
                </c:pt>
                <c:pt idx="11914">
                  <c:v>14.794881184895866</c:v>
                </c:pt>
                <c:pt idx="11915">
                  <c:v>-5.9471766153933486E-2</c:v>
                </c:pt>
                <c:pt idx="11916">
                  <c:v>-1.115971565246582</c:v>
                </c:pt>
                <c:pt idx="11917">
                  <c:v>-1.4586143493652344</c:v>
                </c:pt>
                <c:pt idx="11918">
                  <c:v>-1.5336793263753634</c:v>
                </c:pt>
                <c:pt idx="11919">
                  <c:v>-1.400537172953364</c:v>
                </c:pt>
                <c:pt idx="11920">
                  <c:v>-1.0046262741088863</c:v>
                </c:pt>
                <c:pt idx="11921">
                  <c:v>-0.30140050252282446</c:v>
                </c:pt>
                <c:pt idx="11922">
                  <c:v>-1.2064208984374996</c:v>
                </c:pt>
                <c:pt idx="11923">
                  <c:v>-1.0728158950805664</c:v>
                </c:pt>
                <c:pt idx="11924">
                  <c:v>-1.1822694142659884</c:v>
                </c:pt>
                <c:pt idx="11925">
                  <c:v>-1.4366121292114264</c:v>
                </c:pt>
                <c:pt idx="11926">
                  <c:v>-1.5918839772542697</c:v>
                </c:pt>
                <c:pt idx="11927">
                  <c:v>-1.3347072601318364</c:v>
                </c:pt>
                <c:pt idx="11928">
                  <c:v>-1.5384867986043669</c:v>
                </c:pt>
                <c:pt idx="11929">
                  <c:v>-1.2675663630167264</c:v>
                </c:pt>
                <c:pt idx="11930">
                  <c:v>-1.4460684458414335</c:v>
                </c:pt>
                <c:pt idx="11931">
                  <c:v>-1.3318427403768283</c:v>
                </c:pt>
                <c:pt idx="11932">
                  <c:v>-1.2250684102376674</c:v>
                </c:pt>
                <c:pt idx="11933">
                  <c:v>-1.6167367299398165</c:v>
                </c:pt>
                <c:pt idx="11934">
                  <c:v>-7.4427003860473633</c:v>
                </c:pt>
                <c:pt idx="11935">
                  <c:v>-13.148849805196161</c:v>
                </c:pt>
                <c:pt idx="11936">
                  <c:v>-7.7479149500528566</c:v>
                </c:pt>
                <c:pt idx="11937">
                  <c:v>-4.2701559066772443</c:v>
                </c:pt>
                <c:pt idx="11938">
                  <c:v>-3.8961566289266329</c:v>
                </c:pt>
                <c:pt idx="11939">
                  <c:v>-4.5772072474161405</c:v>
                </c:pt>
                <c:pt idx="11940">
                  <c:v>-4.2991520563762133</c:v>
                </c:pt>
                <c:pt idx="11941">
                  <c:v>-4.1922400792440158</c:v>
                </c:pt>
                <c:pt idx="11942">
                  <c:v>-3.6657791137695313</c:v>
                </c:pt>
                <c:pt idx="11943">
                  <c:v>-3.1256796518962346</c:v>
                </c:pt>
                <c:pt idx="11944">
                  <c:v>-2.6584720611572266</c:v>
                </c:pt>
                <c:pt idx="11945">
                  <c:v>17.792280197143548</c:v>
                </c:pt>
                <c:pt idx="11946">
                  <c:v>33.449522972106948</c:v>
                </c:pt>
                <c:pt idx="11947">
                  <c:v>42.403219540913831</c:v>
                </c:pt>
                <c:pt idx="11948">
                  <c:v>53.275516827901271</c:v>
                </c:pt>
                <c:pt idx="11949">
                  <c:v>68.297259648641059</c:v>
                </c:pt>
                <c:pt idx="11950">
                  <c:v>59.118495623270753</c:v>
                </c:pt>
                <c:pt idx="11951">
                  <c:v>41.35230032602955</c:v>
                </c:pt>
                <c:pt idx="11952">
                  <c:v>36.535279909769656</c:v>
                </c:pt>
                <c:pt idx="11953">
                  <c:v>36.552816073099734</c:v>
                </c:pt>
                <c:pt idx="11954">
                  <c:v>36.049541791280134</c:v>
                </c:pt>
                <c:pt idx="11955">
                  <c:v>35.334111849466922</c:v>
                </c:pt>
                <c:pt idx="11956">
                  <c:v>35.644031524658196</c:v>
                </c:pt>
                <c:pt idx="11957">
                  <c:v>36.017767270406104</c:v>
                </c:pt>
                <c:pt idx="11958">
                  <c:v>36.385182698567625</c:v>
                </c:pt>
                <c:pt idx="11959">
                  <c:v>35.676038424173967</c:v>
                </c:pt>
                <c:pt idx="11960">
                  <c:v>37.146298726399664</c:v>
                </c:pt>
                <c:pt idx="11961">
                  <c:v>40.961090723673564</c:v>
                </c:pt>
                <c:pt idx="11962">
                  <c:v>44.004270235697369</c:v>
                </c:pt>
                <c:pt idx="11963">
                  <c:v>44.848104476928711</c:v>
                </c:pt>
                <c:pt idx="11964">
                  <c:v>45.216675440470354</c:v>
                </c:pt>
                <c:pt idx="11965">
                  <c:v>32.691634813944454</c:v>
                </c:pt>
                <c:pt idx="11966">
                  <c:v>-11.945888837178586</c:v>
                </c:pt>
                <c:pt idx="11967">
                  <c:v>-48.304411252339705</c:v>
                </c:pt>
                <c:pt idx="11968">
                  <c:v>-53.444282531738253</c:v>
                </c:pt>
                <c:pt idx="11969">
                  <c:v>-54.194621721903445</c:v>
                </c:pt>
                <c:pt idx="11970">
                  <c:v>-54.262851715087905</c:v>
                </c:pt>
                <c:pt idx="11971">
                  <c:v>-53.838156700134292</c:v>
                </c:pt>
                <c:pt idx="11972">
                  <c:v>-52.673415184021017</c:v>
                </c:pt>
                <c:pt idx="11973">
                  <c:v>-48.208696047465082</c:v>
                </c:pt>
                <c:pt idx="11974">
                  <c:v>-30.540092150370231</c:v>
                </c:pt>
                <c:pt idx="11975">
                  <c:v>-9.2131830851237719</c:v>
                </c:pt>
                <c:pt idx="11976">
                  <c:v>-2.5022265116373332</c:v>
                </c:pt>
                <c:pt idx="11977">
                  <c:v>-1.1517896652221675</c:v>
                </c:pt>
                <c:pt idx="11978">
                  <c:v>-1.2467937469482422</c:v>
                </c:pt>
                <c:pt idx="11979">
                  <c:v>-1.2614672978718318</c:v>
                </c:pt>
                <c:pt idx="11980">
                  <c:v>-1.1926644643147033</c:v>
                </c:pt>
                <c:pt idx="11981">
                  <c:v>-1.046409606933594</c:v>
                </c:pt>
                <c:pt idx="11982">
                  <c:v>-1.0087922414143118</c:v>
                </c:pt>
                <c:pt idx="11983">
                  <c:v>-1.1901337305704378</c:v>
                </c:pt>
                <c:pt idx="11984">
                  <c:v>-1.2678489685058598</c:v>
                </c:pt>
                <c:pt idx="11985">
                  <c:v>-1.2548160552978516</c:v>
                </c:pt>
                <c:pt idx="11986">
                  <c:v>-1.3348140716552739</c:v>
                </c:pt>
                <c:pt idx="11987">
                  <c:v>-1.255521456400515</c:v>
                </c:pt>
                <c:pt idx="11988">
                  <c:v>-0.91013558705640207</c:v>
                </c:pt>
                <c:pt idx="11989">
                  <c:v>-1.0438922246297579</c:v>
                </c:pt>
                <c:pt idx="11990">
                  <c:v>-0.84554227193200382</c:v>
                </c:pt>
                <c:pt idx="11991">
                  <c:v>0.54392242431640625</c:v>
                </c:pt>
                <c:pt idx="11992">
                  <c:v>0.26761722564697266</c:v>
                </c:pt>
                <c:pt idx="11993">
                  <c:v>-8.8752206166584546</c:v>
                </c:pt>
                <c:pt idx="11994">
                  <c:v>4.5459737777709943</c:v>
                </c:pt>
                <c:pt idx="11995">
                  <c:v>-1.6682287851969022</c:v>
                </c:pt>
                <c:pt idx="11996">
                  <c:v>-0.55680942535400413</c:v>
                </c:pt>
                <c:pt idx="11997">
                  <c:v>-0.2400363286336642</c:v>
                </c:pt>
                <c:pt idx="11998">
                  <c:v>-0.10657660166418741</c:v>
                </c:pt>
                <c:pt idx="11999">
                  <c:v>3.5436312357546754E-2</c:v>
                </c:pt>
                <c:pt idx="12000">
                  <c:v>0.12846724192297648</c:v>
                </c:pt>
                <c:pt idx="12001">
                  <c:v>3.64497502645236E-2</c:v>
                </c:pt>
                <c:pt idx="12002">
                  <c:v>4.5327822367426066E-2</c:v>
                </c:pt>
                <c:pt idx="12003">
                  <c:v>-0.18778832753503147</c:v>
                </c:pt>
                <c:pt idx="12004">
                  <c:v>-0.21385129292809779</c:v>
                </c:pt>
                <c:pt idx="12005">
                  <c:v>1.3612111409543107E-2</c:v>
                </c:pt>
                <c:pt idx="12006">
                  <c:v>3.4630139668820462E-2</c:v>
                </c:pt>
                <c:pt idx="12007">
                  <c:v>-1.2114524841308599E-2</c:v>
                </c:pt>
                <c:pt idx="12008">
                  <c:v>3.4424463907498639E-3</c:v>
                </c:pt>
                <c:pt idx="12009">
                  <c:v>6.1556816101074219E-2</c:v>
                </c:pt>
                <c:pt idx="12010">
                  <c:v>3.2390594482421882E-2</c:v>
                </c:pt>
                <c:pt idx="12011">
                  <c:v>8.850733439089719E-3</c:v>
                </c:pt>
                <c:pt idx="12012">
                  <c:v>3.754742940270718E-2</c:v>
                </c:pt>
                <c:pt idx="12013">
                  <c:v>-5.915006001714576E-3</c:v>
                </c:pt>
                <c:pt idx="12014">
                  <c:v>-0.14771207173669162</c:v>
                </c:pt>
                <c:pt idx="12015">
                  <c:v>-0.32200400034582821</c:v>
                </c:pt>
                <c:pt idx="12016">
                  <c:v>-0.77628040313720703</c:v>
                </c:pt>
                <c:pt idx="12017">
                  <c:v>-0.61411126454675014</c:v>
                </c:pt>
                <c:pt idx="12018">
                  <c:v>-0.29080200195312511</c:v>
                </c:pt>
                <c:pt idx="12019">
                  <c:v>4.3138186136957295E-2</c:v>
                </c:pt>
                <c:pt idx="12020">
                  <c:v>-2.0043373107910177E-2</c:v>
                </c:pt>
                <c:pt idx="12021">
                  <c:v>-0.17375469207763677</c:v>
                </c:pt>
                <c:pt idx="12022">
                  <c:v>1.176109313964844</c:v>
                </c:pt>
                <c:pt idx="12023">
                  <c:v>1.2767337163289763</c:v>
                </c:pt>
                <c:pt idx="12024">
                  <c:v>2.2284889221191397</c:v>
                </c:pt>
                <c:pt idx="12025">
                  <c:v>17.081178665161129</c:v>
                </c:pt>
                <c:pt idx="12026">
                  <c:v>22.381940523783321</c:v>
                </c:pt>
                <c:pt idx="12027">
                  <c:v>21.136835416157972</c:v>
                </c:pt>
                <c:pt idx="12028">
                  <c:v>16.494467735290531</c:v>
                </c:pt>
                <c:pt idx="12029">
                  <c:v>15.265673319498774</c:v>
                </c:pt>
                <c:pt idx="12030">
                  <c:v>15.236556688944464</c:v>
                </c:pt>
                <c:pt idx="12031">
                  <c:v>16.099912325541133</c:v>
                </c:pt>
                <c:pt idx="12032">
                  <c:v>18.705465634663923</c:v>
                </c:pt>
                <c:pt idx="12033">
                  <c:v>18.734713554382317</c:v>
                </c:pt>
                <c:pt idx="12034">
                  <c:v>16.563163439432742</c:v>
                </c:pt>
                <c:pt idx="12035">
                  <c:v>15.691423416137695</c:v>
                </c:pt>
                <c:pt idx="12036">
                  <c:v>16.561326980590813</c:v>
                </c:pt>
                <c:pt idx="12037">
                  <c:v>18.471791585286496</c:v>
                </c:pt>
                <c:pt idx="12038">
                  <c:v>16.612924575805664</c:v>
                </c:pt>
                <c:pt idx="12039">
                  <c:v>14.564263661702398</c:v>
                </c:pt>
                <c:pt idx="12040">
                  <c:v>16.030405362447031</c:v>
                </c:pt>
                <c:pt idx="12041">
                  <c:v>16.592180252075185</c:v>
                </c:pt>
                <c:pt idx="12042">
                  <c:v>13.11310990651441</c:v>
                </c:pt>
                <c:pt idx="12043">
                  <c:v>20.983971913655637</c:v>
                </c:pt>
                <c:pt idx="12044">
                  <c:v>24.874395688374761</c:v>
                </c:pt>
                <c:pt idx="12045">
                  <c:v>19.89343516031898</c:v>
                </c:pt>
                <c:pt idx="12046">
                  <c:v>17.229241053263294</c:v>
                </c:pt>
                <c:pt idx="12047">
                  <c:v>17.080257415771484</c:v>
                </c:pt>
                <c:pt idx="12048">
                  <c:v>19.603665033976199</c:v>
                </c:pt>
                <c:pt idx="12049">
                  <c:v>20.627039909362789</c:v>
                </c:pt>
                <c:pt idx="12050">
                  <c:v>21.962302843729706</c:v>
                </c:pt>
                <c:pt idx="12051">
                  <c:v>19.218841870625724</c:v>
                </c:pt>
                <c:pt idx="12052">
                  <c:v>15.844817479451532</c:v>
                </c:pt>
                <c:pt idx="12053">
                  <c:v>14.264904975891113</c:v>
                </c:pt>
                <c:pt idx="12054">
                  <c:v>8.6927785873413086</c:v>
                </c:pt>
                <c:pt idx="12055">
                  <c:v>12.375172932942752</c:v>
                </c:pt>
                <c:pt idx="12056">
                  <c:v>11.955469131469734</c:v>
                </c:pt>
                <c:pt idx="12057">
                  <c:v>8.6868788401285411</c:v>
                </c:pt>
                <c:pt idx="12058">
                  <c:v>0.22233645121252721</c:v>
                </c:pt>
                <c:pt idx="12059">
                  <c:v>-8.7571547826131493</c:v>
                </c:pt>
                <c:pt idx="12060">
                  <c:v>-11.004475593566896</c:v>
                </c:pt>
                <c:pt idx="12061">
                  <c:v>-9.1782808303833008</c:v>
                </c:pt>
                <c:pt idx="12062">
                  <c:v>-4.0299577713012695</c:v>
                </c:pt>
                <c:pt idx="12063">
                  <c:v>5.0235036214193087</c:v>
                </c:pt>
                <c:pt idx="12064">
                  <c:v>15.926955223083496</c:v>
                </c:pt>
                <c:pt idx="12065">
                  <c:v>15.56206035614014</c:v>
                </c:pt>
                <c:pt idx="12066">
                  <c:v>14.238782882690426</c:v>
                </c:pt>
                <c:pt idx="12067">
                  <c:v>16.247975349426277</c:v>
                </c:pt>
                <c:pt idx="12068">
                  <c:v>17.517661094665531</c:v>
                </c:pt>
                <c:pt idx="12069">
                  <c:v>11.713456153869634</c:v>
                </c:pt>
                <c:pt idx="12070">
                  <c:v>10.119146347045902</c:v>
                </c:pt>
                <c:pt idx="12071">
                  <c:v>13.397778193155883</c:v>
                </c:pt>
                <c:pt idx="12072">
                  <c:v>12.568865776062012</c:v>
                </c:pt>
                <c:pt idx="12073">
                  <c:v>9.7322505315144099</c:v>
                </c:pt>
                <c:pt idx="12074">
                  <c:v>10.03200562794996</c:v>
                </c:pt>
                <c:pt idx="12075">
                  <c:v>10.107841173807742</c:v>
                </c:pt>
                <c:pt idx="12076">
                  <c:v>9.8986050287882144</c:v>
                </c:pt>
                <c:pt idx="12077">
                  <c:v>8.5986471176147461</c:v>
                </c:pt>
                <c:pt idx="12078">
                  <c:v>8.3949139912922437</c:v>
                </c:pt>
                <c:pt idx="12079">
                  <c:v>9.7153358459472692</c:v>
                </c:pt>
                <c:pt idx="12080">
                  <c:v>11.438643137614008</c:v>
                </c:pt>
                <c:pt idx="12081">
                  <c:v>16.380410512288449</c:v>
                </c:pt>
                <c:pt idx="12082">
                  <c:v>15.324236234029176</c:v>
                </c:pt>
                <c:pt idx="12083">
                  <c:v>13.137116114298465</c:v>
                </c:pt>
                <c:pt idx="12084">
                  <c:v>13.009664853413945</c:v>
                </c:pt>
                <c:pt idx="12085">
                  <c:v>14.474229176839232</c:v>
                </c:pt>
                <c:pt idx="12086">
                  <c:v>16.213836669921868</c:v>
                </c:pt>
                <c:pt idx="12087">
                  <c:v>17.6382678349812</c:v>
                </c:pt>
                <c:pt idx="12088">
                  <c:v>19.814767519633051</c:v>
                </c:pt>
                <c:pt idx="12089">
                  <c:v>18.66561094919836</c:v>
                </c:pt>
                <c:pt idx="12090">
                  <c:v>16.114734013875363</c:v>
                </c:pt>
                <c:pt idx="12091">
                  <c:v>16.050205548604367</c:v>
                </c:pt>
                <c:pt idx="12092">
                  <c:v>16.257992426554331</c:v>
                </c:pt>
                <c:pt idx="12093">
                  <c:v>16.905742645263654</c:v>
                </c:pt>
                <c:pt idx="12094">
                  <c:v>19.48039340972899</c:v>
                </c:pt>
                <c:pt idx="12095">
                  <c:v>20.729709625244134</c:v>
                </c:pt>
                <c:pt idx="12096">
                  <c:v>17.68299865722657</c:v>
                </c:pt>
                <c:pt idx="12097">
                  <c:v>12.634230295817133</c:v>
                </c:pt>
                <c:pt idx="12098">
                  <c:v>13.9727430343628</c:v>
                </c:pt>
                <c:pt idx="12099">
                  <c:v>18.259917894999262</c:v>
                </c:pt>
                <c:pt idx="12100">
                  <c:v>17.406473159790039</c:v>
                </c:pt>
                <c:pt idx="12101">
                  <c:v>16.762029647827127</c:v>
                </c:pt>
                <c:pt idx="12102">
                  <c:v>17.656171798706062</c:v>
                </c:pt>
                <c:pt idx="12103">
                  <c:v>18.443826675415032</c:v>
                </c:pt>
                <c:pt idx="12104">
                  <c:v>16.617987632751472</c:v>
                </c:pt>
                <c:pt idx="12105">
                  <c:v>14.804530779520752</c:v>
                </c:pt>
                <c:pt idx="12106">
                  <c:v>17.418716112772586</c:v>
                </c:pt>
                <c:pt idx="12107">
                  <c:v>22.427005767822273</c:v>
                </c:pt>
                <c:pt idx="12108">
                  <c:v>27.95957152048743</c:v>
                </c:pt>
                <c:pt idx="12109">
                  <c:v>29.986408869425411</c:v>
                </c:pt>
                <c:pt idx="12110">
                  <c:v>21.799581209818491</c:v>
                </c:pt>
                <c:pt idx="12111">
                  <c:v>18.751455307006843</c:v>
                </c:pt>
                <c:pt idx="12112">
                  <c:v>20.614870707193987</c:v>
                </c:pt>
                <c:pt idx="12113">
                  <c:v>17.474045753479004</c:v>
                </c:pt>
                <c:pt idx="12114">
                  <c:v>219.05934842427581</c:v>
                </c:pt>
                <c:pt idx="12115">
                  <c:v>324.03969828287745</c:v>
                </c:pt>
                <c:pt idx="12116">
                  <c:v>139.93536122639972</c:v>
                </c:pt>
                <c:pt idx="12117">
                  <c:v>50.04632584253951</c:v>
                </c:pt>
                <c:pt idx="12118">
                  <c:v>27.957688649495488</c:v>
                </c:pt>
                <c:pt idx="12119">
                  <c:v>19.876219749450691</c:v>
                </c:pt>
                <c:pt idx="12120">
                  <c:v>16.492301464080811</c:v>
                </c:pt>
                <c:pt idx="12121">
                  <c:v>17.296846707661977</c:v>
                </c:pt>
                <c:pt idx="12122">
                  <c:v>15.165632724761968</c:v>
                </c:pt>
                <c:pt idx="12123">
                  <c:v>14.684700647989931</c:v>
                </c:pt>
                <c:pt idx="12124">
                  <c:v>14.396772225697816</c:v>
                </c:pt>
                <c:pt idx="12125">
                  <c:v>14.859033266703314</c:v>
                </c:pt>
                <c:pt idx="12126">
                  <c:v>13.845631440480531</c:v>
                </c:pt>
                <c:pt idx="12127">
                  <c:v>14.460551579793279</c:v>
                </c:pt>
                <c:pt idx="12128">
                  <c:v>14.667350927988707</c:v>
                </c:pt>
                <c:pt idx="12129">
                  <c:v>14.037153402964233</c:v>
                </c:pt>
                <c:pt idx="12130">
                  <c:v>13.131426175435418</c:v>
                </c:pt>
                <c:pt idx="12131">
                  <c:v>12.492506663004523</c:v>
                </c:pt>
                <c:pt idx="12132">
                  <c:v>12.049911181131955</c:v>
                </c:pt>
                <c:pt idx="12133">
                  <c:v>11.613545894622806</c:v>
                </c:pt>
                <c:pt idx="12134">
                  <c:v>10.681481202443422</c:v>
                </c:pt>
                <c:pt idx="12135">
                  <c:v>10.794547716776492</c:v>
                </c:pt>
                <c:pt idx="12136">
                  <c:v>11.329513390859006</c:v>
                </c:pt>
                <c:pt idx="12137">
                  <c:v>12.238894939422607</c:v>
                </c:pt>
                <c:pt idx="12138">
                  <c:v>12.583692550659183</c:v>
                </c:pt>
                <c:pt idx="12139">
                  <c:v>11.453814506530765</c:v>
                </c:pt>
                <c:pt idx="12140">
                  <c:v>12.804774602254216</c:v>
                </c:pt>
                <c:pt idx="12141">
                  <c:v>11.338997522989871</c:v>
                </c:pt>
                <c:pt idx="12142">
                  <c:v>13.183131376902285</c:v>
                </c:pt>
                <c:pt idx="12143">
                  <c:v>12.095272858937562</c:v>
                </c:pt>
                <c:pt idx="12144">
                  <c:v>-5.193865140279172</c:v>
                </c:pt>
                <c:pt idx="12145">
                  <c:v>-11.935748418172182</c:v>
                </c:pt>
                <c:pt idx="12146">
                  <c:v>0.25072447458904901</c:v>
                </c:pt>
                <c:pt idx="12147">
                  <c:v>7.5121914545695176</c:v>
                </c:pt>
                <c:pt idx="12148">
                  <c:v>9.7956161499023473</c:v>
                </c:pt>
                <c:pt idx="12149">
                  <c:v>10.708971818288148</c:v>
                </c:pt>
                <c:pt idx="12150">
                  <c:v>10.93137598037719</c:v>
                </c:pt>
                <c:pt idx="12151">
                  <c:v>11.728698730468748</c:v>
                </c:pt>
                <c:pt idx="12152">
                  <c:v>12.603731473286986</c:v>
                </c:pt>
                <c:pt idx="12153">
                  <c:v>12.860563596089669</c:v>
                </c:pt>
                <c:pt idx="12154">
                  <c:v>12.443080425262451</c:v>
                </c:pt>
                <c:pt idx="12155">
                  <c:v>11.900839805603031</c:v>
                </c:pt>
                <c:pt idx="12156">
                  <c:v>9.0439801216125453</c:v>
                </c:pt>
                <c:pt idx="12157">
                  <c:v>11.073366641998295</c:v>
                </c:pt>
                <c:pt idx="12158">
                  <c:v>11.717523574829102</c:v>
                </c:pt>
                <c:pt idx="12159">
                  <c:v>11.495977083841922</c:v>
                </c:pt>
                <c:pt idx="12160">
                  <c:v>11.529032389322939</c:v>
                </c:pt>
                <c:pt idx="12161">
                  <c:v>11.21060721079505</c:v>
                </c:pt>
                <c:pt idx="12162">
                  <c:v>11.029017607370973</c:v>
                </c:pt>
                <c:pt idx="12163">
                  <c:v>10.277673085530571</c:v>
                </c:pt>
                <c:pt idx="12164">
                  <c:v>10.419527689615904</c:v>
                </c:pt>
                <c:pt idx="12165">
                  <c:v>10.564780553181954</c:v>
                </c:pt>
                <c:pt idx="12166">
                  <c:v>10.033886750539182</c:v>
                </c:pt>
                <c:pt idx="12167">
                  <c:v>10.801375230153383</c:v>
                </c:pt>
                <c:pt idx="12168">
                  <c:v>10.409952958424871</c:v>
                </c:pt>
                <c:pt idx="12169">
                  <c:v>10.79817342758178</c:v>
                </c:pt>
                <c:pt idx="12170">
                  <c:v>11.942200819651253</c:v>
                </c:pt>
                <c:pt idx="12171">
                  <c:v>11.647668997446658</c:v>
                </c:pt>
                <c:pt idx="12172">
                  <c:v>14.201940854390498</c:v>
                </c:pt>
                <c:pt idx="12173">
                  <c:v>13.685233275095584</c:v>
                </c:pt>
                <c:pt idx="12174">
                  <c:v>16.687414487202943</c:v>
                </c:pt>
                <c:pt idx="12175">
                  <c:v>14.999894460042356</c:v>
                </c:pt>
                <c:pt idx="12176">
                  <c:v>-4.8578877449035653</c:v>
                </c:pt>
                <c:pt idx="12177">
                  <c:v>-50.121703465779596</c:v>
                </c:pt>
                <c:pt idx="12178">
                  <c:v>-76.68088976542154</c:v>
                </c:pt>
                <c:pt idx="12179">
                  <c:v>-88.146821498870906</c:v>
                </c:pt>
                <c:pt idx="12180">
                  <c:v>-86.11869494120279</c:v>
                </c:pt>
                <c:pt idx="12181">
                  <c:v>-81.517416318257702</c:v>
                </c:pt>
                <c:pt idx="12182">
                  <c:v>-77.860660235087167</c:v>
                </c:pt>
                <c:pt idx="12183">
                  <c:v>-77.351860682169573</c:v>
                </c:pt>
                <c:pt idx="12184">
                  <c:v>-72.441465695699137</c:v>
                </c:pt>
                <c:pt idx="12185">
                  <c:v>-63.272106806437264</c:v>
                </c:pt>
                <c:pt idx="12186">
                  <c:v>-46.777636845906606</c:v>
                </c:pt>
                <c:pt idx="12187">
                  <c:v>-28.385035832723005</c:v>
                </c:pt>
                <c:pt idx="12188">
                  <c:v>-5.2280019124349337</c:v>
                </c:pt>
                <c:pt idx="12189">
                  <c:v>6.4727334976196325</c:v>
                </c:pt>
                <c:pt idx="12190">
                  <c:v>8.4305324554443413</c:v>
                </c:pt>
                <c:pt idx="12191">
                  <c:v>7.5905768076578379</c:v>
                </c:pt>
                <c:pt idx="12192">
                  <c:v>6.7824757893880587</c:v>
                </c:pt>
                <c:pt idx="12193">
                  <c:v>6.6134964625041466</c:v>
                </c:pt>
                <c:pt idx="12194">
                  <c:v>5.5796476999918294</c:v>
                </c:pt>
                <c:pt idx="12195">
                  <c:v>5.0862471262614708</c:v>
                </c:pt>
                <c:pt idx="12196">
                  <c:v>6.6119114557901639</c:v>
                </c:pt>
                <c:pt idx="12197">
                  <c:v>9.0197385152181404</c:v>
                </c:pt>
                <c:pt idx="12198">
                  <c:v>8.3777462641397769</c:v>
                </c:pt>
                <c:pt idx="12199">
                  <c:v>7.2872330347696579</c:v>
                </c:pt>
                <c:pt idx="12200">
                  <c:v>6.7548049290974141</c:v>
                </c:pt>
                <c:pt idx="12201">
                  <c:v>5.9000851313272715</c:v>
                </c:pt>
                <c:pt idx="12202">
                  <c:v>4.8184258143107845</c:v>
                </c:pt>
                <c:pt idx="12203">
                  <c:v>5.1396691004434878</c:v>
                </c:pt>
                <c:pt idx="12204">
                  <c:v>6.0030612945556676</c:v>
                </c:pt>
                <c:pt idx="12205">
                  <c:v>6.390538851420045</c:v>
                </c:pt>
                <c:pt idx="12206">
                  <c:v>5.2839250564575178</c:v>
                </c:pt>
                <c:pt idx="12207">
                  <c:v>7.5678831736246384</c:v>
                </c:pt>
                <c:pt idx="12208">
                  <c:v>10.206088701883914</c:v>
                </c:pt>
                <c:pt idx="12209">
                  <c:v>5.1041205724080756</c:v>
                </c:pt>
                <c:pt idx="12210">
                  <c:v>-3.5333760579426343</c:v>
                </c:pt>
                <c:pt idx="12211">
                  <c:v>-9.7477842966715116</c:v>
                </c:pt>
                <c:pt idx="12212">
                  <c:v>-14.06752967834473</c:v>
                </c:pt>
                <c:pt idx="12213">
                  <c:v>-18.184819539388059</c:v>
                </c:pt>
                <c:pt idx="12214">
                  <c:v>-21.257772763570074</c:v>
                </c:pt>
                <c:pt idx="12215">
                  <c:v>-25.222507158915271</c:v>
                </c:pt>
                <c:pt idx="12216">
                  <c:v>-31.881653149922727</c:v>
                </c:pt>
                <c:pt idx="12217">
                  <c:v>-46.465534845987939</c:v>
                </c:pt>
                <c:pt idx="12218">
                  <c:v>-62.775384902954116</c:v>
                </c:pt>
                <c:pt idx="12219">
                  <c:v>-78.881813049316435</c:v>
                </c:pt>
                <c:pt idx="12220">
                  <c:v>-93.092070261637332</c:v>
                </c:pt>
                <c:pt idx="12221">
                  <c:v>-103.30784861246738</c:v>
                </c:pt>
                <c:pt idx="12222">
                  <c:v>-109.0746059417725</c:v>
                </c:pt>
                <c:pt idx="12223">
                  <c:v>-108.78384621938061</c:v>
                </c:pt>
                <c:pt idx="12224">
                  <c:v>-104.15246105194089</c:v>
                </c:pt>
                <c:pt idx="12225">
                  <c:v>-97.846789042154867</c:v>
                </c:pt>
                <c:pt idx="12226">
                  <c:v>-92.744008064270048</c:v>
                </c:pt>
                <c:pt idx="12227">
                  <c:v>-89.131190299987793</c:v>
                </c:pt>
                <c:pt idx="12228">
                  <c:v>-86.701625823974624</c:v>
                </c:pt>
                <c:pt idx="12229">
                  <c:v>-85.715250015258803</c:v>
                </c:pt>
                <c:pt idx="12230">
                  <c:v>-83.587814966837527</c:v>
                </c:pt>
                <c:pt idx="12231">
                  <c:v>-84.542081514994209</c:v>
                </c:pt>
                <c:pt idx="12232">
                  <c:v>-86.355182011922196</c:v>
                </c:pt>
                <c:pt idx="12233">
                  <c:v>-85.117303212483705</c:v>
                </c:pt>
                <c:pt idx="12234">
                  <c:v>-79.102199872334793</c:v>
                </c:pt>
                <c:pt idx="12235">
                  <c:v>-71.350833892822209</c:v>
                </c:pt>
                <c:pt idx="12236">
                  <c:v>-68.09663550058994</c:v>
                </c:pt>
                <c:pt idx="12237">
                  <c:v>-66.286750793457003</c:v>
                </c:pt>
                <c:pt idx="12238">
                  <c:v>-63.159961700439446</c:v>
                </c:pt>
                <c:pt idx="12239">
                  <c:v>-55.951954841613748</c:v>
                </c:pt>
                <c:pt idx="12240">
                  <c:v>-43.870771725972524</c:v>
                </c:pt>
                <c:pt idx="12241">
                  <c:v>-27.569919268290164</c:v>
                </c:pt>
                <c:pt idx="12242">
                  <c:v>-8.2434059778850042</c:v>
                </c:pt>
                <c:pt idx="12243">
                  <c:v>6.5470355351766312</c:v>
                </c:pt>
                <c:pt idx="12244">
                  <c:v>12.24477322896325</c:v>
                </c:pt>
                <c:pt idx="12245">
                  <c:v>14.552908261616953</c:v>
                </c:pt>
                <c:pt idx="12246">
                  <c:v>14.107797622680664</c:v>
                </c:pt>
                <c:pt idx="12247">
                  <c:v>13.202758153279547</c:v>
                </c:pt>
                <c:pt idx="12248">
                  <c:v>13.23317559560132</c:v>
                </c:pt>
                <c:pt idx="12249">
                  <c:v>17.328008651733384</c:v>
                </c:pt>
                <c:pt idx="12250">
                  <c:v>16.634629567464117</c:v>
                </c:pt>
                <c:pt idx="12251">
                  <c:v>16.01813793182372</c:v>
                </c:pt>
                <c:pt idx="12252">
                  <c:v>14.729214986165289</c:v>
                </c:pt>
                <c:pt idx="12253">
                  <c:v>13.554505030314093</c:v>
                </c:pt>
                <c:pt idx="12254">
                  <c:v>16.008021990458133</c:v>
                </c:pt>
                <c:pt idx="12255">
                  <c:v>19.70921611785889</c:v>
                </c:pt>
                <c:pt idx="12256">
                  <c:v>23.06231244405102</c:v>
                </c:pt>
                <c:pt idx="12257">
                  <c:v>24.078851064046276</c:v>
                </c:pt>
                <c:pt idx="12258">
                  <c:v>24.705365498860715</c:v>
                </c:pt>
                <c:pt idx="12259">
                  <c:v>24.249481836954708</c:v>
                </c:pt>
                <c:pt idx="12260">
                  <c:v>24.279313087463368</c:v>
                </c:pt>
                <c:pt idx="12261">
                  <c:v>24.058658599853523</c:v>
                </c:pt>
                <c:pt idx="12262">
                  <c:v>24.870972633361809</c:v>
                </c:pt>
                <c:pt idx="12263">
                  <c:v>29.115358352661133</c:v>
                </c:pt>
                <c:pt idx="12264">
                  <c:v>27.793418566385974</c:v>
                </c:pt>
                <c:pt idx="12265">
                  <c:v>14.992343584696414</c:v>
                </c:pt>
                <c:pt idx="12266">
                  <c:v>-1.4670146306356169</c:v>
                </c:pt>
                <c:pt idx="12267">
                  <c:v>-16.322364807128899</c:v>
                </c:pt>
                <c:pt idx="12268">
                  <c:v>-27.860264142354367</c:v>
                </c:pt>
                <c:pt idx="12269">
                  <c:v>-33.176767985026004</c:v>
                </c:pt>
                <c:pt idx="12270">
                  <c:v>-41.741615613301626</c:v>
                </c:pt>
                <c:pt idx="12271">
                  <c:v>-51.748735109965097</c:v>
                </c:pt>
                <c:pt idx="12272">
                  <c:v>-62.061763445536357</c:v>
                </c:pt>
                <c:pt idx="12273">
                  <c:v>-74.331343015034918</c:v>
                </c:pt>
                <c:pt idx="12274">
                  <c:v>-80.646166165669783</c:v>
                </c:pt>
                <c:pt idx="12275">
                  <c:v>-86.764425595601466</c:v>
                </c:pt>
                <c:pt idx="12276">
                  <c:v>-90.296646118163977</c:v>
                </c:pt>
                <c:pt idx="12277">
                  <c:v>-89.652460098266658</c:v>
                </c:pt>
                <c:pt idx="12278">
                  <c:v>-91.539876461028982</c:v>
                </c:pt>
                <c:pt idx="12279">
                  <c:v>-66.73488124211633</c:v>
                </c:pt>
                <c:pt idx="12280">
                  <c:v>-17.587077140808105</c:v>
                </c:pt>
                <c:pt idx="12281">
                  <c:v>-0.36341126759839432</c:v>
                </c:pt>
                <c:pt idx="12282">
                  <c:v>1.1326471964480344E-2</c:v>
                </c:pt>
                <c:pt idx="12283">
                  <c:v>-0.59167480468750022</c:v>
                </c:pt>
                <c:pt idx="12284">
                  <c:v>-0.20182323455810552</c:v>
                </c:pt>
                <c:pt idx="12285">
                  <c:v>-0.33489036560058616</c:v>
                </c:pt>
                <c:pt idx="12286">
                  <c:v>7.2937011718750014E-2</c:v>
                </c:pt>
                <c:pt idx="12287">
                  <c:v>0.59621874491369886</c:v>
                </c:pt>
                <c:pt idx="12288">
                  <c:v>0.76386960347497324</c:v>
                </c:pt>
                <c:pt idx="12289">
                  <c:v>0.37996864318847678</c:v>
                </c:pt>
                <c:pt idx="12290">
                  <c:v>0.50077088673901948</c:v>
                </c:pt>
                <c:pt idx="12291">
                  <c:v>-0.20332082112633998</c:v>
                </c:pt>
                <c:pt idx="12292">
                  <c:v>-0.14439201354980474</c:v>
                </c:pt>
                <c:pt idx="12293">
                  <c:v>-0.32490094502770739</c:v>
                </c:pt>
                <c:pt idx="12294">
                  <c:v>-1.1552232106527072</c:v>
                </c:pt>
                <c:pt idx="12295">
                  <c:v>-2.100660006205318</c:v>
                </c:pt>
                <c:pt idx="12296">
                  <c:v>-1.9595937728881836</c:v>
                </c:pt>
                <c:pt idx="12297">
                  <c:v>-2.6701405843098192</c:v>
                </c:pt>
                <c:pt idx="12298">
                  <c:v>-12.651442527771001</c:v>
                </c:pt>
                <c:pt idx="12299">
                  <c:v>-18.481831550598137</c:v>
                </c:pt>
                <c:pt idx="12300">
                  <c:v>-6.128336270650264</c:v>
                </c:pt>
                <c:pt idx="12301">
                  <c:v>-3.1623449325561532</c:v>
                </c:pt>
                <c:pt idx="12302">
                  <c:v>-2.7024771372476835</c:v>
                </c:pt>
                <c:pt idx="12303">
                  <c:v>-2.6902567545573683</c:v>
                </c:pt>
                <c:pt idx="12304">
                  <c:v>-2.7541497548420475</c:v>
                </c:pt>
                <c:pt idx="12305">
                  <c:v>-2.9982541402181369</c:v>
                </c:pt>
                <c:pt idx="12306">
                  <c:v>-2.4071998596191406</c:v>
                </c:pt>
                <c:pt idx="12307">
                  <c:v>-2.6030521392822257</c:v>
                </c:pt>
                <c:pt idx="12308">
                  <c:v>-3.2741130193074937</c:v>
                </c:pt>
                <c:pt idx="12309">
                  <c:v>-1.4477507273356878</c:v>
                </c:pt>
                <c:pt idx="12310">
                  <c:v>12.208590825398801</c:v>
                </c:pt>
                <c:pt idx="12311">
                  <c:v>24.661308288574219</c:v>
                </c:pt>
                <c:pt idx="12312">
                  <c:v>26.942262013753282</c:v>
                </c:pt>
                <c:pt idx="12313">
                  <c:v>31.82438055674243</c:v>
                </c:pt>
                <c:pt idx="12314">
                  <c:v>36.584744135538806</c:v>
                </c:pt>
                <c:pt idx="12315">
                  <c:v>41.305391947428362</c:v>
                </c:pt>
                <c:pt idx="12316">
                  <c:v>39.170919100443484</c:v>
                </c:pt>
                <c:pt idx="12317">
                  <c:v>33.390907923380496</c:v>
                </c:pt>
                <c:pt idx="12318">
                  <c:v>15.021893819173101</c:v>
                </c:pt>
                <c:pt idx="12319">
                  <c:v>-5.1948722203571807</c:v>
                </c:pt>
                <c:pt idx="12320">
                  <c:v>-25.505792299906361</c:v>
                </c:pt>
                <c:pt idx="12321">
                  <c:v>-42.540704250335679</c:v>
                </c:pt>
                <c:pt idx="12322">
                  <c:v>-59.833172798156816</c:v>
                </c:pt>
                <c:pt idx="12323">
                  <c:v>-74.864683945973738</c:v>
                </c:pt>
                <c:pt idx="12324">
                  <c:v>-84.693253676096617</c:v>
                </c:pt>
                <c:pt idx="12325">
                  <c:v>-87.334325154622348</c:v>
                </c:pt>
                <c:pt idx="12326">
                  <c:v>-85.481435139973939</c:v>
                </c:pt>
                <c:pt idx="12327">
                  <c:v>-83.834597269694029</c:v>
                </c:pt>
                <c:pt idx="12328">
                  <c:v>-81.805343151092458</c:v>
                </c:pt>
                <c:pt idx="12329">
                  <c:v>-79.967355728149442</c:v>
                </c:pt>
                <c:pt idx="12330">
                  <c:v>-118.81242672602329</c:v>
                </c:pt>
                <c:pt idx="12331">
                  <c:v>-189.52233791351338</c:v>
                </c:pt>
                <c:pt idx="12332">
                  <c:v>-208.3786362012228</c:v>
                </c:pt>
                <c:pt idx="12333">
                  <c:v>-210.85423755645752</c:v>
                </c:pt>
                <c:pt idx="12334">
                  <c:v>-211.92527945836397</c:v>
                </c:pt>
                <c:pt idx="12335">
                  <c:v>-211.63198423385609</c:v>
                </c:pt>
                <c:pt idx="12336">
                  <c:v>-208.18492539723718</c:v>
                </c:pt>
                <c:pt idx="12337">
                  <c:v>-206.14690574010206</c:v>
                </c:pt>
                <c:pt idx="12338">
                  <c:v>-205.14519453048712</c:v>
                </c:pt>
                <c:pt idx="12339">
                  <c:v>-173.03096834818524</c:v>
                </c:pt>
                <c:pt idx="12340">
                  <c:v>-94.35385481516515</c:v>
                </c:pt>
                <c:pt idx="12341">
                  <c:v>-46.586466153462609</c:v>
                </c:pt>
                <c:pt idx="12342">
                  <c:v>-16.11074034372972</c:v>
                </c:pt>
                <c:pt idx="12343">
                  <c:v>-9.8193985621134026</c:v>
                </c:pt>
                <c:pt idx="12344">
                  <c:v>-11.878001530965211</c:v>
                </c:pt>
                <c:pt idx="12345">
                  <c:v>-10.715075810750363</c:v>
                </c:pt>
                <c:pt idx="12346">
                  <c:v>-7.4695027669270075</c:v>
                </c:pt>
                <c:pt idx="12347">
                  <c:v>-5.1954158147175331</c:v>
                </c:pt>
                <c:pt idx="12348">
                  <c:v>-2.9167168935140344</c:v>
                </c:pt>
                <c:pt idx="12349">
                  <c:v>-0.95203622182214043</c:v>
                </c:pt>
                <c:pt idx="12350">
                  <c:v>4.4392267862917875E-2</c:v>
                </c:pt>
                <c:pt idx="12351">
                  <c:v>0.27894655863440232</c:v>
                </c:pt>
                <c:pt idx="12352">
                  <c:v>0.1991564432779569</c:v>
                </c:pt>
                <c:pt idx="12353">
                  <c:v>0.51926708221435547</c:v>
                </c:pt>
                <c:pt idx="12354">
                  <c:v>0.54129950205492605</c:v>
                </c:pt>
                <c:pt idx="12355">
                  <c:v>-1.5013027191162109</c:v>
                </c:pt>
                <c:pt idx="12356">
                  <c:v>-1.0176811218261721</c:v>
                </c:pt>
                <c:pt idx="12357">
                  <c:v>-2.4153232574462891</c:v>
                </c:pt>
                <c:pt idx="12358">
                  <c:v>-5.2933734258016374</c:v>
                </c:pt>
                <c:pt idx="12359">
                  <c:v>-8.2053531010945981</c:v>
                </c:pt>
                <c:pt idx="12360">
                  <c:v>-2.9962196350097634</c:v>
                </c:pt>
                <c:pt idx="12361">
                  <c:v>-0.60232830047607444</c:v>
                </c:pt>
                <c:pt idx="12362">
                  <c:v>-1.0695047378540035</c:v>
                </c:pt>
                <c:pt idx="12363">
                  <c:v>-1.1415735880533475</c:v>
                </c:pt>
                <c:pt idx="12364">
                  <c:v>-1.0896183649699651</c:v>
                </c:pt>
                <c:pt idx="12365">
                  <c:v>-3.8828706741332999</c:v>
                </c:pt>
                <c:pt idx="12366">
                  <c:v>-3.5767304102579383</c:v>
                </c:pt>
                <c:pt idx="12367">
                  <c:v>-4.1459134419759467</c:v>
                </c:pt>
                <c:pt idx="12368">
                  <c:v>-5.3637278874714394</c:v>
                </c:pt>
                <c:pt idx="12369">
                  <c:v>-5.5413815180460215</c:v>
                </c:pt>
                <c:pt idx="12370">
                  <c:v>-4.2789090474445874</c:v>
                </c:pt>
                <c:pt idx="12371">
                  <c:v>-1.4899082183837886</c:v>
                </c:pt>
                <c:pt idx="12372">
                  <c:v>0.30183728535973853</c:v>
                </c:pt>
                <c:pt idx="12373">
                  <c:v>0.29161771138512915</c:v>
                </c:pt>
                <c:pt idx="12374">
                  <c:v>0.20077419281005859</c:v>
                </c:pt>
                <c:pt idx="12375">
                  <c:v>0.42389233907067603</c:v>
                </c:pt>
                <c:pt idx="12376">
                  <c:v>0.49750041961669933</c:v>
                </c:pt>
                <c:pt idx="12377">
                  <c:v>0.67066224416100795</c:v>
                </c:pt>
                <c:pt idx="12378">
                  <c:v>1.2328901290893555</c:v>
                </c:pt>
                <c:pt idx="12379">
                  <c:v>1.1810576121011991</c:v>
                </c:pt>
                <c:pt idx="12380">
                  <c:v>0.50169944763183616</c:v>
                </c:pt>
                <c:pt idx="12381">
                  <c:v>1.2197246551513661</c:v>
                </c:pt>
                <c:pt idx="12382">
                  <c:v>0.39061800638842237</c:v>
                </c:pt>
                <c:pt idx="12383">
                  <c:v>0.46551036834716808</c:v>
                </c:pt>
                <c:pt idx="12384">
                  <c:v>1.3546212514241907</c:v>
                </c:pt>
                <c:pt idx="12385">
                  <c:v>3.7276236216226843</c:v>
                </c:pt>
                <c:pt idx="12386">
                  <c:v>2.1101843516032659</c:v>
                </c:pt>
                <c:pt idx="12387">
                  <c:v>4.4666118621826172</c:v>
                </c:pt>
                <c:pt idx="12388">
                  <c:v>12.468536376953129</c:v>
                </c:pt>
                <c:pt idx="12389">
                  <c:v>27.453488985697387</c:v>
                </c:pt>
                <c:pt idx="12390">
                  <c:v>67.386320749918696</c:v>
                </c:pt>
                <c:pt idx="12391">
                  <c:v>63.800758679707876</c:v>
                </c:pt>
                <c:pt idx="12392">
                  <c:v>61.426172574361203</c:v>
                </c:pt>
                <c:pt idx="12393">
                  <c:v>57.046338399251233</c:v>
                </c:pt>
                <c:pt idx="12394">
                  <c:v>45.324095408121721</c:v>
                </c:pt>
                <c:pt idx="12395">
                  <c:v>44.48878161112475</c:v>
                </c:pt>
                <c:pt idx="12396">
                  <c:v>29.316324551900152</c:v>
                </c:pt>
                <c:pt idx="12397">
                  <c:v>29.862709999084473</c:v>
                </c:pt>
                <c:pt idx="12398">
                  <c:v>49.810586611429805</c:v>
                </c:pt>
                <c:pt idx="12399">
                  <c:v>39.538571993509919</c:v>
                </c:pt>
                <c:pt idx="12400">
                  <c:v>38.447483698527094</c:v>
                </c:pt>
                <c:pt idx="12401">
                  <c:v>52.867346127827886</c:v>
                </c:pt>
                <c:pt idx="12402">
                  <c:v>30.817613601684577</c:v>
                </c:pt>
                <c:pt idx="12403">
                  <c:v>74.626029332478709</c:v>
                </c:pt>
                <c:pt idx="12404">
                  <c:v>48.301403363545774</c:v>
                </c:pt>
                <c:pt idx="12405">
                  <c:v>38.497622489929199</c:v>
                </c:pt>
                <c:pt idx="12406">
                  <c:v>64.812904357910156</c:v>
                </c:pt>
                <c:pt idx="12407">
                  <c:v>88.198465347290039</c:v>
                </c:pt>
                <c:pt idx="12408">
                  <c:v>87.653846740722628</c:v>
                </c:pt>
                <c:pt idx="12409">
                  <c:v>86.559446652730315</c:v>
                </c:pt>
                <c:pt idx="12410">
                  <c:v>83.693142255147222</c:v>
                </c:pt>
                <c:pt idx="12411">
                  <c:v>57.442105611165402</c:v>
                </c:pt>
                <c:pt idx="12412">
                  <c:v>54.100205739339231</c:v>
                </c:pt>
                <c:pt idx="12413">
                  <c:v>72.958284378051758</c:v>
                </c:pt>
                <c:pt idx="12414">
                  <c:v>84.678486824035588</c:v>
                </c:pt>
                <c:pt idx="12415">
                  <c:v>79.535988171895241</c:v>
                </c:pt>
                <c:pt idx="12416">
                  <c:v>71.51995340983072</c:v>
                </c:pt>
                <c:pt idx="12417">
                  <c:v>46.744662284851081</c:v>
                </c:pt>
                <c:pt idx="12418">
                  <c:v>64.878086407979325</c:v>
                </c:pt>
                <c:pt idx="12419">
                  <c:v>77.812125205993667</c:v>
                </c:pt>
                <c:pt idx="12420">
                  <c:v>17.592831293741924</c:v>
                </c:pt>
                <c:pt idx="12421">
                  <c:v>-61.980133056640604</c:v>
                </c:pt>
                <c:pt idx="12422">
                  <c:v>-27.274289449056031</c:v>
                </c:pt>
                <c:pt idx="12423">
                  <c:v>-1.0305891036987309</c:v>
                </c:pt>
                <c:pt idx="12424">
                  <c:v>8.3073876698812228</c:v>
                </c:pt>
                <c:pt idx="12425">
                  <c:v>12.153335571289068</c:v>
                </c:pt>
                <c:pt idx="12426">
                  <c:v>10.688337961832643</c:v>
                </c:pt>
                <c:pt idx="12427">
                  <c:v>10.62672233581543</c:v>
                </c:pt>
                <c:pt idx="12428">
                  <c:v>10.569051742553711</c:v>
                </c:pt>
                <c:pt idx="12429">
                  <c:v>10.017849922180172</c:v>
                </c:pt>
                <c:pt idx="12430">
                  <c:v>9.7390422821044922</c:v>
                </c:pt>
                <c:pt idx="12431">
                  <c:v>11.307809511820555</c:v>
                </c:pt>
                <c:pt idx="12432">
                  <c:v>11.157096862792972</c:v>
                </c:pt>
                <c:pt idx="12433">
                  <c:v>10.9399048487345</c:v>
                </c:pt>
                <c:pt idx="12434">
                  <c:v>9.4650319417318087</c:v>
                </c:pt>
                <c:pt idx="12435">
                  <c:v>8.6952136357625687</c:v>
                </c:pt>
                <c:pt idx="12436">
                  <c:v>14.831030845642093</c:v>
                </c:pt>
                <c:pt idx="12437">
                  <c:v>15.818393071492434</c:v>
                </c:pt>
                <c:pt idx="12438">
                  <c:v>12.917703628540039</c:v>
                </c:pt>
                <c:pt idx="12439">
                  <c:v>11.517745971679689</c:v>
                </c:pt>
                <c:pt idx="12440">
                  <c:v>8.9842583338419217</c:v>
                </c:pt>
                <c:pt idx="12441">
                  <c:v>9.4742647806803006</c:v>
                </c:pt>
                <c:pt idx="12442">
                  <c:v>9.6923971176147461</c:v>
                </c:pt>
                <c:pt idx="12443">
                  <c:v>8.5845721562702693</c:v>
                </c:pt>
                <c:pt idx="12444">
                  <c:v>7.9689931869506863</c:v>
                </c:pt>
                <c:pt idx="12445">
                  <c:v>8.1259730656940938</c:v>
                </c:pt>
                <c:pt idx="12446">
                  <c:v>11.398941357930422</c:v>
                </c:pt>
                <c:pt idx="12447">
                  <c:v>13.105369885762569</c:v>
                </c:pt>
                <c:pt idx="12448">
                  <c:v>12.739672660827637</c:v>
                </c:pt>
                <c:pt idx="12449">
                  <c:v>18.391298294067383</c:v>
                </c:pt>
                <c:pt idx="12450">
                  <c:v>17.499123891194692</c:v>
                </c:pt>
                <c:pt idx="12451">
                  <c:v>16.686037063598633</c:v>
                </c:pt>
                <c:pt idx="12452">
                  <c:v>16.75995000203455</c:v>
                </c:pt>
                <c:pt idx="12453">
                  <c:v>13.33684825897217</c:v>
                </c:pt>
                <c:pt idx="12454">
                  <c:v>9.091530481974246</c:v>
                </c:pt>
                <c:pt idx="12455">
                  <c:v>7.8004604975382108</c:v>
                </c:pt>
                <c:pt idx="12456">
                  <c:v>8.7067737579345632</c:v>
                </c:pt>
                <c:pt idx="12457">
                  <c:v>9.9864756266275663</c:v>
                </c:pt>
                <c:pt idx="12458">
                  <c:v>12.824306488037108</c:v>
                </c:pt>
                <c:pt idx="12459">
                  <c:v>13.966904322306396</c:v>
                </c:pt>
                <c:pt idx="12460">
                  <c:v>14.164103507995605</c:v>
                </c:pt>
                <c:pt idx="12461">
                  <c:v>13.353780428568605</c:v>
                </c:pt>
                <c:pt idx="12462">
                  <c:v>11.766724586486816</c:v>
                </c:pt>
                <c:pt idx="12463">
                  <c:v>10.167410532633426</c:v>
                </c:pt>
                <c:pt idx="12464">
                  <c:v>9.4404169718425237</c:v>
                </c:pt>
                <c:pt idx="12465">
                  <c:v>7.8824081420898438</c:v>
                </c:pt>
                <c:pt idx="12466">
                  <c:v>8.4407587051391566</c:v>
                </c:pt>
                <c:pt idx="12467">
                  <c:v>9.0892442067463506</c:v>
                </c:pt>
                <c:pt idx="12468">
                  <c:v>8.7864004770915471</c:v>
                </c:pt>
                <c:pt idx="12469">
                  <c:v>7.7224944432576876</c:v>
                </c:pt>
                <c:pt idx="12470">
                  <c:v>6.1080045700073216</c:v>
                </c:pt>
                <c:pt idx="12471">
                  <c:v>5.4061673482259485</c:v>
                </c:pt>
                <c:pt idx="12472">
                  <c:v>4.9771385192871085</c:v>
                </c:pt>
                <c:pt idx="12473">
                  <c:v>4.882145881652832</c:v>
                </c:pt>
                <c:pt idx="12474">
                  <c:v>6.0090274810791042</c:v>
                </c:pt>
                <c:pt idx="12475">
                  <c:v>8.1929105122883392</c:v>
                </c:pt>
                <c:pt idx="12476">
                  <c:v>9.4990332921345271</c:v>
                </c:pt>
                <c:pt idx="12477">
                  <c:v>9.6301666895549225</c:v>
                </c:pt>
                <c:pt idx="12478">
                  <c:v>8.4317464828491211</c:v>
                </c:pt>
                <c:pt idx="12479">
                  <c:v>82.710327466328977</c:v>
                </c:pt>
                <c:pt idx="12480">
                  <c:v>316.16685803731286</c:v>
                </c:pt>
                <c:pt idx="12481">
                  <c:v>201.33572514851878</c:v>
                </c:pt>
                <c:pt idx="12482">
                  <c:v>80.101163864135771</c:v>
                </c:pt>
                <c:pt idx="12483">
                  <c:v>32.001772562662708</c:v>
                </c:pt>
                <c:pt idx="12484">
                  <c:v>18.745520273844349</c:v>
                </c:pt>
                <c:pt idx="12485">
                  <c:v>16.287083625793457</c:v>
                </c:pt>
                <c:pt idx="12486">
                  <c:v>17.706107139587402</c:v>
                </c:pt>
                <c:pt idx="12487">
                  <c:v>21.66090265909839</c:v>
                </c:pt>
                <c:pt idx="12488">
                  <c:v>23.294760068257581</c:v>
                </c:pt>
                <c:pt idx="12489">
                  <c:v>21.127704302469844</c:v>
                </c:pt>
                <c:pt idx="12490">
                  <c:v>17.468473116556762</c:v>
                </c:pt>
                <c:pt idx="12491">
                  <c:v>14.825875600178962</c:v>
                </c:pt>
                <c:pt idx="12492">
                  <c:v>15.448017756144168</c:v>
                </c:pt>
                <c:pt idx="12493">
                  <c:v>15.169449806213384</c:v>
                </c:pt>
                <c:pt idx="12494">
                  <c:v>12.286625226338742</c:v>
                </c:pt>
                <c:pt idx="12495">
                  <c:v>11.334595998128179</c:v>
                </c:pt>
                <c:pt idx="12496">
                  <c:v>12.63638814290368</c:v>
                </c:pt>
                <c:pt idx="12497">
                  <c:v>10.17310746510816</c:v>
                </c:pt>
                <c:pt idx="12498">
                  <c:v>7.9165573120117188</c:v>
                </c:pt>
                <c:pt idx="12499">
                  <c:v>9.3288526535034197</c:v>
                </c:pt>
                <c:pt idx="12500">
                  <c:v>11.260144551595094</c:v>
                </c:pt>
                <c:pt idx="12501">
                  <c:v>11.038589159647586</c:v>
                </c:pt>
                <c:pt idx="12502">
                  <c:v>10.085127512614012</c:v>
                </c:pt>
                <c:pt idx="12503">
                  <c:v>12.310433705647824</c:v>
                </c:pt>
                <c:pt idx="12504">
                  <c:v>14.598300933837891</c:v>
                </c:pt>
                <c:pt idx="12505">
                  <c:v>13.781731923421262</c:v>
                </c:pt>
                <c:pt idx="12506">
                  <c:v>11.755288441975949</c:v>
                </c:pt>
                <c:pt idx="12507">
                  <c:v>10.964311917622808</c:v>
                </c:pt>
                <c:pt idx="12508">
                  <c:v>9.5733445485433375</c:v>
                </c:pt>
                <c:pt idx="12509">
                  <c:v>1.6272125244140629</c:v>
                </c:pt>
                <c:pt idx="12510">
                  <c:v>-8.8647171656291448</c:v>
                </c:pt>
                <c:pt idx="12511">
                  <c:v>-3.4970763524372614</c:v>
                </c:pt>
                <c:pt idx="12512">
                  <c:v>2.9047355651855478</c:v>
                </c:pt>
                <c:pt idx="12513">
                  <c:v>5.2990519205728805</c:v>
                </c:pt>
                <c:pt idx="12514">
                  <c:v>5.9001979827880877</c:v>
                </c:pt>
                <c:pt idx="12515">
                  <c:v>6.3408695856730919</c:v>
                </c:pt>
                <c:pt idx="12516">
                  <c:v>6.3544241587321704</c:v>
                </c:pt>
                <c:pt idx="12517">
                  <c:v>6.3489624659221153</c:v>
                </c:pt>
                <c:pt idx="12518">
                  <c:v>6.1999632517496384</c:v>
                </c:pt>
                <c:pt idx="12519">
                  <c:v>6.637372652689578</c:v>
                </c:pt>
                <c:pt idx="12520">
                  <c:v>7.2198257446289063</c:v>
                </c:pt>
                <c:pt idx="12521">
                  <c:v>5.6734504699707013</c:v>
                </c:pt>
                <c:pt idx="12522">
                  <c:v>6.0583343505859357</c:v>
                </c:pt>
                <c:pt idx="12523">
                  <c:v>5.2485802968343478</c:v>
                </c:pt>
                <c:pt idx="12524">
                  <c:v>5.5059789021810284</c:v>
                </c:pt>
                <c:pt idx="12525">
                  <c:v>5.798039118448969</c:v>
                </c:pt>
                <c:pt idx="12526">
                  <c:v>6.8873068491617442</c:v>
                </c:pt>
                <c:pt idx="12527">
                  <c:v>7.3294283548991661</c:v>
                </c:pt>
                <c:pt idx="12528">
                  <c:v>7.7803802490234375</c:v>
                </c:pt>
                <c:pt idx="12529">
                  <c:v>7.8587894439697283</c:v>
                </c:pt>
                <c:pt idx="12530">
                  <c:v>7.9231729507446307</c:v>
                </c:pt>
                <c:pt idx="12531">
                  <c:v>7.6910009384155265</c:v>
                </c:pt>
                <c:pt idx="12532">
                  <c:v>7.464974085489871</c:v>
                </c:pt>
                <c:pt idx="12533">
                  <c:v>6.9962765375772715</c:v>
                </c:pt>
                <c:pt idx="12534">
                  <c:v>6.5011440912882108</c:v>
                </c:pt>
                <c:pt idx="12535">
                  <c:v>6.5126123428344727</c:v>
                </c:pt>
                <c:pt idx="12536">
                  <c:v>6.7271712621053403</c:v>
                </c:pt>
                <c:pt idx="12537">
                  <c:v>5.0161479314168673</c:v>
                </c:pt>
                <c:pt idx="12538">
                  <c:v>-1.2151753107707464</c:v>
                </c:pt>
                <c:pt idx="12539">
                  <c:v>-6.4371366500854457</c:v>
                </c:pt>
                <c:pt idx="12540">
                  <c:v>4.1179256439208958</c:v>
                </c:pt>
                <c:pt idx="12541">
                  <c:v>44.965560913085959</c:v>
                </c:pt>
                <c:pt idx="12542">
                  <c:v>90.260962486267118</c:v>
                </c:pt>
                <c:pt idx="12543">
                  <c:v>88.661519368489593</c:v>
                </c:pt>
                <c:pt idx="12544">
                  <c:v>39.94068336486815</c:v>
                </c:pt>
                <c:pt idx="12545">
                  <c:v>2.0069567362467069</c:v>
                </c:pt>
                <c:pt idx="12546">
                  <c:v>-16.538344701131102</c:v>
                </c:pt>
                <c:pt idx="12547">
                  <c:v>-36.570750236511245</c:v>
                </c:pt>
                <c:pt idx="12548">
                  <c:v>-53.851078669230183</c:v>
                </c:pt>
                <c:pt idx="12549">
                  <c:v>-62.061176617940305</c:v>
                </c:pt>
                <c:pt idx="12550">
                  <c:v>-61.5717283884685</c:v>
                </c:pt>
                <c:pt idx="12551">
                  <c:v>-55.267218907674092</c:v>
                </c:pt>
                <c:pt idx="12552">
                  <c:v>-47.41524823506677</c:v>
                </c:pt>
                <c:pt idx="12553">
                  <c:v>-40.576182365417466</c:v>
                </c:pt>
                <c:pt idx="12554">
                  <c:v>-37.43934440612793</c:v>
                </c:pt>
                <c:pt idx="12555">
                  <c:v>-33.319783528645857</c:v>
                </c:pt>
                <c:pt idx="12556">
                  <c:v>-28.731856664021734</c:v>
                </c:pt>
                <c:pt idx="12557">
                  <c:v>-27.322307904561381</c:v>
                </c:pt>
                <c:pt idx="12558">
                  <c:v>-25.944659233093251</c:v>
                </c:pt>
                <c:pt idx="12559">
                  <c:v>-23.547053972880008</c:v>
                </c:pt>
                <c:pt idx="12560">
                  <c:v>-20.599725087483762</c:v>
                </c:pt>
                <c:pt idx="12561">
                  <c:v>-15.252285321553583</c:v>
                </c:pt>
                <c:pt idx="12562">
                  <c:v>-7.7652715047199763</c:v>
                </c:pt>
                <c:pt idx="12563">
                  <c:v>-1.974835713704465</c:v>
                </c:pt>
                <c:pt idx="12564">
                  <c:v>1.7597777048746366</c:v>
                </c:pt>
                <c:pt idx="12565">
                  <c:v>5.4471632639566696</c:v>
                </c:pt>
                <c:pt idx="12566">
                  <c:v>8.4008140563964844</c:v>
                </c:pt>
                <c:pt idx="12567">
                  <c:v>7.0895341237386464</c:v>
                </c:pt>
                <c:pt idx="12568">
                  <c:v>-1.0710716247558598</c:v>
                </c:pt>
                <c:pt idx="12569">
                  <c:v>-12.922014872233039</c:v>
                </c:pt>
                <c:pt idx="12570">
                  <c:v>-22.405780792236321</c:v>
                </c:pt>
                <c:pt idx="12571">
                  <c:v>-28.547799428304074</c:v>
                </c:pt>
                <c:pt idx="12572">
                  <c:v>-33.307147343953375</c:v>
                </c:pt>
                <c:pt idx="12573">
                  <c:v>-35.990523656209348</c:v>
                </c:pt>
                <c:pt idx="12574">
                  <c:v>-37.197610855102525</c:v>
                </c:pt>
                <c:pt idx="12575">
                  <c:v>-37.078296979268302</c:v>
                </c:pt>
                <c:pt idx="12576">
                  <c:v>-34.466750780741336</c:v>
                </c:pt>
                <c:pt idx="12577">
                  <c:v>-29.345051129659062</c:v>
                </c:pt>
                <c:pt idx="12578">
                  <c:v>-28.44294198354088</c:v>
                </c:pt>
                <c:pt idx="12579">
                  <c:v>-30.936663627624515</c:v>
                </c:pt>
                <c:pt idx="12580">
                  <c:v>-33.472653388977065</c:v>
                </c:pt>
                <c:pt idx="12581">
                  <c:v>-40.138944943745862</c:v>
                </c:pt>
                <c:pt idx="12582">
                  <c:v>-49.135676701863645</c:v>
                </c:pt>
                <c:pt idx="12583">
                  <c:v>-65.054051717122405</c:v>
                </c:pt>
                <c:pt idx="12584">
                  <c:v>-83.658217748006109</c:v>
                </c:pt>
                <c:pt idx="12585">
                  <c:v>-102.71603870391846</c:v>
                </c:pt>
                <c:pt idx="12586">
                  <c:v>-125.15414778391516</c:v>
                </c:pt>
                <c:pt idx="12587">
                  <c:v>-145.8889458974204</c:v>
                </c:pt>
                <c:pt idx="12588">
                  <c:v>-161.66774590810138</c:v>
                </c:pt>
                <c:pt idx="12589">
                  <c:v>-170.3488655090332</c:v>
                </c:pt>
                <c:pt idx="12590">
                  <c:v>-172.68200286229464</c:v>
                </c:pt>
                <c:pt idx="12591">
                  <c:v>-174.99270963668823</c:v>
                </c:pt>
                <c:pt idx="12592">
                  <c:v>-174.69267717997235</c:v>
                </c:pt>
                <c:pt idx="12593">
                  <c:v>-170.70261780420941</c:v>
                </c:pt>
                <c:pt idx="12594">
                  <c:v>-165.85348367691046</c:v>
                </c:pt>
                <c:pt idx="12595">
                  <c:v>-160.25110149383551</c:v>
                </c:pt>
                <c:pt idx="12596">
                  <c:v>-155.39934380849203</c:v>
                </c:pt>
                <c:pt idx="12597">
                  <c:v>-151.32951641082764</c:v>
                </c:pt>
                <c:pt idx="12598">
                  <c:v>-152.30824120839438</c:v>
                </c:pt>
                <c:pt idx="12599">
                  <c:v>-154.42995611826581</c:v>
                </c:pt>
                <c:pt idx="12600">
                  <c:v>-152.78762880961102</c:v>
                </c:pt>
                <c:pt idx="12601">
                  <c:v>-145.55411307017016</c:v>
                </c:pt>
                <c:pt idx="12602">
                  <c:v>-114.21805095672605</c:v>
                </c:pt>
                <c:pt idx="12603">
                  <c:v>-65.055913925170927</c:v>
                </c:pt>
                <c:pt idx="12604">
                  <c:v>-35.369862874348996</c:v>
                </c:pt>
                <c:pt idx="12605">
                  <c:v>-24.693575223286878</c:v>
                </c:pt>
                <c:pt idx="12606">
                  <c:v>-21.228486061096188</c:v>
                </c:pt>
                <c:pt idx="12607">
                  <c:v>-29.007335027058964</c:v>
                </c:pt>
                <c:pt idx="12608">
                  <c:v>-41.646218299865737</c:v>
                </c:pt>
                <c:pt idx="12609">
                  <c:v>-51.462701161702491</c:v>
                </c:pt>
                <c:pt idx="12610">
                  <c:v>-55.349105517069454</c:v>
                </c:pt>
                <c:pt idx="12611">
                  <c:v>-56.745092391967788</c:v>
                </c:pt>
                <c:pt idx="12612">
                  <c:v>-60.517466227213475</c:v>
                </c:pt>
                <c:pt idx="12613">
                  <c:v>-62.570877393086654</c:v>
                </c:pt>
                <c:pt idx="12614">
                  <c:v>-64.717725435892845</c:v>
                </c:pt>
                <c:pt idx="12615">
                  <c:v>-66.405784289042259</c:v>
                </c:pt>
                <c:pt idx="12616">
                  <c:v>-63.600283940633055</c:v>
                </c:pt>
                <c:pt idx="12617">
                  <c:v>-58.907318433125866</c:v>
                </c:pt>
                <c:pt idx="12618">
                  <c:v>-53.813938140869155</c:v>
                </c:pt>
                <c:pt idx="12619">
                  <c:v>-52.040120124816902</c:v>
                </c:pt>
                <c:pt idx="12620">
                  <c:v>-54.104914983113645</c:v>
                </c:pt>
                <c:pt idx="12621">
                  <c:v>-58.230645179748521</c:v>
                </c:pt>
                <c:pt idx="12622">
                  <c:v>-60.920672734578396</c:v>
                </c:pt>
                <c:pt idx="12623">
                  <c:v>-60.377792676289801</c:v>
                </c:pt>
                <c:pt idx="12624">
                  <c:v>-59.819312731425057</c:v>
                </c:pt>
                <c:pt idx="12625">
                  <c:v>-56.692275365193737</c:v>
                </c:pt>
                <c:pt idx="12626">
                  <c:v>-55.983647982279521</c:v>
                </c:pt>
                <c:pt idx="12627">
                  <c:v>-55.10691134134936</c:v>
                </c:pt>
                <c:pt idx="12628">
                  <c:v>-54.116989453633622</c:v>
                </c:pt>
                <c:pt idx="12629">
                  <c:v>-57.497672716776492</c:v>
                </c:pt>
                <c:pt idx="12630">
                  <c:v>-59.255443890889531</c:v>
                </c:pt>
                <c:pt idx="12631">
                  <c:v>-58.945613861083984</c:v>
                </c:pt>
                <c:pt idx="12632">
                  <c:v>-58.085357348124276</c:v>
                </c:pt>
                <c:pt idx="12633">
                  <c:v>-57.579201698303208</c:v>
                </c:pt>
                <c:pt idx="12634">
                  <c:v>-57.888596534729011</c:v>
                </c:pt>
                <c:pt idx="12635">
                  <c:v>-59.644472757975336</c:v>
                </c:pt>
                <c:pt idx="12636">
                  <c:v>-61.315922419230198</c:v>
                </c:pt>
                <c:pt idx="12637">
                  <c:v>-65.113798141479435</c:v>
                </c:pt>
                <c:pt idx="12638">
                  <c:v>-64.870335578918429</c:v>
                </c:pt>
                <c:pt idx="12639">
                  <c:v>-65.208103179931641</c:v>
                </c:pt>
                <c:pt idx="12640">
                  <c:v>-64.042735735575292</c:v>
                </c:pt>
                <c:pt idx="12641">
                  <c:v>-62.417462348937988</c:v>
                </c:pt>
                <c:pt idx="12642">
                  <c:v>-62.939313570658328</c:v>
                </c:pt>
                <c:pt idx="12643">
                  <c:v>-63.999225298563601</c:v>
                </c:pt>
                <c:pt idx="12644">
                  <c:v>-57.537633577982533</c:v>
                </c:pt>
                <c:pt idx="12645">
                  <c:v>-31.228505770365345</c:v>
                </c:pt>
                <c:pt idx="12646">
                  <c:v>-6.0983724594116229</c:v>
                </c:pt>
                <c:pt idx="12647">
                  <c:v>-2.2234017054239548</c:v>
                </c:pt>
                <c:pt idx="12648">
                  <c:v>-2.4544026056925077</c:v>
                </c:pt>
                <c:pt idx="12649">
                  <c:v>-2.4457585016887147</c:v>
                </c:pt>
                <c:pt idx="12650">
                  <c:v>-2.6300210952758789</c:v>
                </c:pt>
                <c:pt idx="12651">
                  <c:v>-2.8964923222858934</c:v>
                </c:pt>
                <c:pt idx="12652">
                  <c:v>-2.6515235900878906</c:v>
                </c:pt>
                <c:pt idx="12653">
                  <c:v>-2.5528672536213435</c:v>
                </c:pt>
                <c:pt idx="12654">
                  <c:v>-2.3400322596231717</c:v>
                </c:pt>
                <c:pt idx="12655">
                  <c:v>-2.8797760009765625</c:v>
                </c:pt>
                <c:pt idx="12656">
                  <c:v>-2.2608852386474618</c:v>
                </c:pt>
                <c:pt idx="12657">
                  <c:v>-2.1531457901000981</c:v>
                </c:pt>
                <c:pt idx="12658">
                  <c:v>-1.819130579630496</c:v>
                </c:pt>
                <c:pt idx="12659">
                  <c:v>-3.2642590204874296</c:v>
                </c:pt>
                <c:pt idx="12660">
                  <c:v>-3.5174388885498047</c:v>
                </c:pt>
                <c:pt idx="12661">
                  <c:v>-3.8637673060100042</c:v>
                </c:pt>
                <c:pt idx="12662">
                  <c:v>-4.5684140523273946</c:v>
                </c:pt>
                <c:pt idx="12663">
                  <c:v>-7.3216094970703134</c:v>
                </c:pt>
                <c:pt idx="12664">
                  <c:v>-21.141032854715931</c:v>
                </c:pt>
                <c:pt idx="12665">
                  <c:v>-23.548023223876946</c:v>
                </c:pt>
                <c:pt idx="12666">
                  <c:v>-13.878271738688227</c:v>
                </c:pt>
                <c:pt idx="12667">
                  <c:v>-7.1108118693033457</c:v>
                </c:pt>
                <c:pt idx="12668">
                  <c:v>-5.4177563985188044</c:v>
                </c:pt>
                <c:pt idx="12669">
                  <c:v>-5.561444918314578</c:v>
                </c:pt>
                <c:pt idx="12670">
                  <c:v>-5.8045419057210674</c:v>
                </c:pt>
                <c:pt idx="12671">
                  <c:v>-4.5799976984659452</c:v>
                </c:pt>
                <c:pt idx="12672">
                  <c:v>-5.9496596654256582</c:v>
                </c:pt>
                <c:pt idx="12673">
                  <c:v>-5.9548708597819751</c:v>
                </c:pt>
                <c:pt idx="12674">
                  <c:v>-5.1303590138752497</c:v>
                </c:pt>
                <c:pt idx="12675">
                  <c:v>4.7391061782836914</c:v>
                </c:pt>
                <c:pt idx="12676">
                  <c:v>20.303606351216558</c:v>
                </c:pt>
                <c:pt idx="12677">
                  <c:v>23.632075627644902</c:v>
                </c:pt>
                <c:pt idx="12678">
                  <c:v>29.517780939737911</c:v>
                </c:pt>
                <c:pt idx="12679">
                  <c:v>35.072088241577163</c:v>
                </c:pt>
                <c:pt idx="12680">
                  <c:v>40.701461791992159</c:v>
                </c:pt>
                <c:pt idx="12681">
                  <c:v>47.819025039672844</c:v>
                </c:pt>
                <c:pt idx="12682">
                  <c:v>53.508009274800656</c:v>
                </c:pt>
                <c:pt idx="12683">
                  <c:v>63.000597953796358</c:v>
                </c:pt>
                <c:pt idx="12684">
                  <c:v>73.16006914774573</c:v>
                </c:pt>
                <c:pt idx="12685">
                  <c:v>79.718974749247238</c:v>
                </c:pt>
                <c:pt idx="12686">
                  <c:v>86.302895545959458</c:v>
                </c:pt>
                <c:pt idx="12687">
                  <c:v>90.233822822570772</c:v>
                </c:pt>
                <c:pt idx="12688">
                  <c:v>94.936479886372823</c:v>
                </c:pt>
                <c:pt idx="12689">
                  <c:v>101.41089280446371</c:v>
                </c:pt>
                <c:pt idx="12690">
                  <c:v>103.10708427429198</c:v>
                </c:pt>
                <c:pt idx="12691">
                  <c:v>103.82433573404953</c:v>
                </c:pt>
                <c:pt idx="12692">
                  <c:v>99.054463704427121</c:v>
                </c:pt>
                <c:pt idx="12693">
                  <c:v>85.813432375590054</c:v>
                </c:pt>
                <c:pt idx="12694">
                  <c:v>53.650613466898655</c:v>
                </c:pt>
                <c:pt idx="12695">
                  <c:v>28.28454335530602</c:v>
                </c:pt>
                <c:pt idx="12696">
                  <c:v>0.65655994415283203</c:v>
                </c:pt>
                <c:pt idx="12697">
                  <c:v>-21.751655896504758</c:v>
                </c:pt>
                <c:pt idx="12698">
                  <c:v>-9.8796914418538755</c:v>
                </c:pt>
                <c:pt idx="12699">
                  <c:v>-2.1131219863891602</c:v>
                </c:pt>
                <c:pt idx="12700">
                  <c:v>0.54454580942797293</c:v>
                </c:pt>
                <c:pt idx="12701">
                  <c:v>0.30372556050622285</c:v>
                </c:pt>
                <c:pt idx="12702">
                  <c:v>0.72690900166821881</c:v>
                </c:pt>
                <c:pt idx="12703">
                  <c:v>1.1985375086466101</c:v>
                </c:pt>
                <c:pt idx="12704">
                  <c:v>0.8874963124592341</c:v>
                </c:pt>
                <c:pt idx="12705">
                  <c:v>-0.32998212178551989</c:v>
                </c:pt>
                <c:pt idx="12706">
                  <c:v>-1.5841652552287542</c:v>
                </c:pt>
                <c:pt idx="12707">
                  <c:v>-2.670556068420411</c:v>
                </c:pt>
                <c:pt idx="12708">
                  <c:v>-2.6920401255289326</c:v>
                </c:pt>
                <c:pt idx="12709">
                  <c:v>-2.4045133590698238</c:v>
                </c:pt>
                <c:pt idx="12710">
                  <c:v>-2.3746061325073238</c:v>
                </c:pt>
                <c:pt idx="12711">
                  <c:v>-2.6829471588134775</c:v>
                </c:pt>
                <c:pt idx="12712">
                  <c:v>-1.906809488932254</c:v>
                </c:pt>
                <c:pt idx="12713">
                  <c:v>-2.2817436854044217</c:v>
                </c:pt>
                <c:pt idx="12714">
                  <c:v>-2.2079359690347937</c:v>
                </c:pt>
                <c:pt idx="12715">
                  <c:v>-2.4887154897053279</c:v>
                </c:pt>
                <c:pt idx="12716">
                  <c:v>-2.8966579437255842</c:v>
                </c:pt>
                <c:pt idx="12717">
                  <c:v>-3.2761109670002497</c:v>
                </c:pt>
                <c:pt idx="12718">
                  <c:v>-3.3094380696613825</c:v>
                </c:pt>
                <c:pt idx="12719">
                  <c:v>-3.6695934931436787</c:v>
                </c:pt>
                <c:pt idx="12720">
                  <c:v>-1.8986015319824221</c:v>
                </c:pt>
                <c:pt idx="12721">
                  <c:v>3.9484990437825909</c:v>
                </c:pt>
                <c:pt idx="12722">
                  <c:v>6.8287245432536565</c:v>
                </c:pt>
                <c:pt idx="12723">
                  <c:v>9.5984045664470212</c:v>
                </c:pt>
                <c:pt idx="12724">
                  <c:v>8.0073541005452853</c:v>
                </c:pt>
                <c:pt idx="12725">
                  <c:v>-4.5167074203491229</c:v>
                </c:pt>
                <c:pt idx="12726">
                  <c:v>-22.624849319458015</c:v>
                </c:pt>
                <c:pt idx="12727">
                  <c:v>-38.812875429789173</c:v>
                </c:pt>
                <c:pt idx="12728">
                  <c:v>-14.001776377359992</c:v>
                </c:pt>
                <c:pt idx="12729">
                  <c:v>-1.627470970153809</c:v>
                </c:pt>
                <c:pt idx="12730">
                  <c:v>7.9293928146362314</c:v>
                </c:pt>
                <c:pt idx="12731">
                  <c:v>8.2539215087890625</c:v>
                </c:pt>
                <c:pt idx="12732">
                  <c:v>0.90957005818688685</c:v>
                </c:pt>
                <c:pt idx="12733">
                  <c:v>-5.8724845250447952</c:v>
                </c:pt>
                <c:pt idx="12734">
                  <c:v>-2.8264125188192102</c:v>
                </c:pt>
                <c:pt idx="12735">
                  <c:v>-0.45380433400464443</c:v>
                </c:pt>
                <c:pt idx="12736">
                  <c:v>4.0381641387939453</c:v>
                </c:pt>
                <c:pt idx="12737">
                  <c:v>-0.61638959248853142</c:v>
                </c:pt>
                <c:pt idx="12738">
                  <c:v>3.9411684672037377</c:v>
                </c:pt>
                <c:pt idx="12739">
                  <c:v>-24.3345743815105</c:v>
                </c:pt>
                <c:pt idx="12740">
                  <c:v>-29.881729443868032</c:v>
                </c:pt>
                <c:pt idx="12741">
                  <c:v>20.644038200378418</c:v>
                </c:pt>
                <c:pt idx="12742">
                  <c:v>17.772917111714605</c:v>
                </c:pt>
                <c:pt idx="12743">
                  <c:v>1.9358781178791558</c:v>
                </c:pt>
                <c:pt idx="12744">
                  <c:v>0.77846399943041433</c:v>
                </c:pt>
                <c:pt idx="12745">
                  <c:v>5.6667009989382684E-2</c:v>
                </c:pt>
                <c:pt idx="12746">
                  <c:v>1.7548243204714709E-2</c:v>
                </c:pt>
                <c:pt idx="12747">
                  <c:v>-3.7075678507108049E-3</c:v>
                </c:pt>
                <c:pt idx="12748">
                  <c:v>-9.4657262166265438E-2</c:v>
                </c:pt>
                <c:pt idx="12749">
                  <c:v>-0.16487407684326172</c:v>
                </c:pt>
                <c:pt idx="12750">
                  <c:v>0.1975253423055392</c:v>
                </c:pt>
                <c:pt idx="12751">
                  <c:v>-0.9615020751953125</c:v>
                </c:pt>
                <c:pt idx="12752">
                  <c:v>2.4525391260782481</c:v>
                </c:pt>
                <c:pt idx="12753">
                  <c:v>-1.0879597663879395</c:v>
                </c:pt>
                <c:pt idx="12754">
                  <c:v>-1.1424918174743648</c:v>
                </c:pt>
                <c:pt idx="12755">
                  <c:v>-0.88421201705932617</c:v>
                </c:pt>
                <c:pt idx="12756">
                  <c:v>-0.83634757995605458</c:v>
                </c:pt>
                <c:pt idx="12757">
                  <c:v>-2.2529352506002178</c:v>
                </c:pt>
                <c:pt idx="12758">
                  <c:v>4.3328611056009567</c:v>
                </c:pt>
                <c:pt idx="12759">
                  <c:v>4.4634725252786893</c:v>
                </c:pt>
                <c:pt idx="12760">
                  <c:v>-2.5988585154215675</c:v>
                </c:pt>
                <c:pt idx="12761">
                  <c:v>-3.9453229904174805</c:v>
                </c:pt>
                <c:pt idx="12762">
                  <c:v>0.53146028518676736</c:v>
                </c:pt>
                <c:pt idx="12763">
                  <c:v>2.4420990943908678</c:v>
                </c:pt>
                <c:pt idx="12764">
                  <c:v>7.9923618634542226</c:v>
                </c:pt>
                <c:pt idx="12765">
                  <c:v>15.746307373046871</c:v>
                </c:pt>
                <c:pt idx="12766">
                  <c:v>14.147774537404359</c:v>
                </c:pt>
                <c:pt idx="12767">
                  <c:v>19.941836992899596</c:v>
                </c:pt>
                <c:pt idx="12768">
                  <c:v>7.1308552424112559</c:v>
                </c:pt>
                <c:pt idx="12769">
                  <c:v>4.9985718727111816</c:v>
                </c:pt>
                <c:pt idx="12770">
                  <c:v>3.951723575592041</c:v>
                </c:pt>
                <c:pt idx="12771">
                  <c:v>5.1155227025349754</c:v>
                </c:pt>
                <c:pt idx="12772">
                  <c:v>2.3239701588948387</c:v>
                </c:pt>
                <c:pt idx="12773">
                  <c:v>-2.188138961791994</c:v>
                </c:pt>
                <c:pt idx="12774">
                  <c:v>2.3958945274353032</c:v>
                </c:pt>
                <c:pt idx="12775">
                  <c:v>5.5576060612996798</c:v>
                </c:pt>
                <c:pt idx="12776">
                  <c:v>7.7788583437601373</c:v>
                </c:pt>
                <c:pt idx="12777">
                  <c:v>5.1451937357584825</c:v>
                </c:pt>
                <c:pt idx="12778">
                  <c:v>4.2396327654520896</c:v>
                </c:pt>
                <c:pt idx="12779">
                  <c:v>3.5408186912536612</c:v>
                </c:pt>
                <c:pt idx="12780">
                  <c:v>3.2579922676086435</c:v>
                </c:pt>
                <c:pt idx="12781">
                  <c:v>-5.0450325012207031E-2</c:v>
                </c:pt>
                <c:pt idx="12782">
                  <c:v>-1.5366590817769181</c:v>
                </c:pt>
                <c:pt idx="12783">
                  <c:v>0.63704212506610269</c:v>
                </c:pt>
                <c:pt idx="12784">
                  <c:v>2.9474559624989638</c:v>
                </c:pt>
                <c:pt idx="12785">
                  <c:v>1.083900292714417</c:v>
                </c:pt>
                <c:pt idx="12786">
                  <c:v>0.85606098175048828</c:v>
                </c:pt>
                <c:pt idx="12787">
                  <c:v>-1.1654582023620601</c:v>
                </c:pt>
                <c:pt idx="12788">
                  <c:v>-0.67805178960162493</c:v>
                </c:pt>
                <c:pt idx="12789">
                  <c:v>-0.82882277170818963</c:v>
                </c:pt>
                <c:pt idx="12790">
                  <c:v>-1.9173132578531802</c:v>
                </c:pt>
                <c:pt idx="12791">
                  <c:v>-3.9858304659525459</c:v>
                </c:pt>
                <c:pt idx="12792">
                  <c:v>-1.5785276095072338</c:v>
                </c:pt>
                <c:pt idx="12793">
                  <c:v>-3.0442519187927246</c:v>
                </c:pt>
                <c:pt idx="12794">
                  <c:v>-2.4749660491943359</c:v>
                </c:pt>
                <c:pt idx="12795">
                  <c:v>-2.8443002700805673</c:v>
                </c:pt>
                <c:pt idx="12796">
                  <c:v>-3.8447317282358719</c:v>
                </c:pt>
                <c:pt idx="12797">
                  <c:v>4.3176809946601259E-3</c:v>
                </c:pt>
                <c:pt idx="12798">
                  <c:v>0.46500031153360066</c:v>
                </c:pt>
                <c:pt idx="12799">
                  <c:v>3.8366545041402262</c:v>
                </c:pt>
                <c:pt idx="12800">
                  <c:v>3.0493616263071601</c:v>
                </c:pt>
                <c:pt idx="12801">
                  <c:v>1.9727867444356098</c:v>
                </c:pt>
                <c:pt idx="12802">
                  <c:v>23.040520270665453</c:v>
                </c:pt>
                <c:pt idx="12803">
                  <c:v>67.796406428019225</c:v>
                </c:pt>
                <c:pt idx="12804">
                  <c:v>46.766704241434745</c:v>
                </c:pt>
                <c:pt idx="12805">
                  <c:v>39.424015919367491</c:v>
                </c:pt>
                <c:pt idx="12806">
                  <c:v>28.259751558303829</c:v>
                </c:pt>
                <c:pt idx="12807">
                  <c:v>16.569903612136834</c:v>
                </c:pt>
                <c:pt idx="12808">
                  <c:v>5.9125397205352765</c:v>
                </c:pt>
                <c:pt idx="12809">
                  <c:v>-2.7397718429565447</c:v>
                </c:pt>
                <c:pt idx="12810">
                  <c:v>-1.2211564381917417</c:v>
                </c:pt>
                <c:pt idx="12811">
                  <c:v>-1.3270039558410645</c:v>
                </c:pt>
                <c:pt idx="12812">
                  <c:v>-4.2519652048746686</c:v>
                </c:pt>
                <c:pt idx="12813">
                  <c:v>-3.5553404490153184</c:v>
                </c:pt>
                <c:pt idx="12814">
                  <c:v>-0.88599363962811173</c:v>
                </c:pt>
                <c:pt idx="12815">
                  <c:v>-0.76152658462524392</c:v>
                </c:pt>
                <c:pt idx="12816">
                  <c:v>-0.8303907712300429</c:v>
                </c:pt>
                <c:pt idx="12817">
                  <c:v>-1.224561373392703</c:v>
                </c:pt>
                <c:pt idx="12818">
                  <c:v>-1.6926652590433946</c:v>
                </c:pt>
                <c:pt idx="12819">
                  <c:v>-1.5455609957377301</c:v>
                </c:pt>
                <c:pt idx="12820">
                  <c:v>-1.5060294469197402</c:v>
                </c:pt>
                <c:pt idx="12821">
                  <c:v>1.737438837687193</c:v>
                </c:pt>
                <c:pt idx="12822">
                  <c:v>17.062466780344657</c:v>
                </c:pt>
                <c:pt idx="12823">
                  <c:v>8.8892631530761719</c:v>
                </c:pt>
                <c:pt idx="12824">
                  <c:v>7.4414404233297109</c:v>
                </c:pt>
                <c:pt idx="12825">
                  <c:v>7.95892333984375</c:v>
                </c:pt>
                <c:pt idx="12826">
                  <c:v>9.4657382965087962</c:v>
                </c:pt>
                <c:pt idx="12827">
                  <c:v>8.6675189336140726</c:v>
                </c:pt>
                <c:pt idx="12828">
                  <c:v>5.7298274040222186</c:v>
                </c:pt>
                <c:pt idx="12829">
                  <c:v>4.1027739842733144</c:v>
                </c:pt>
                <c:pt idx="12830">
                  <c:v>8.4997339248657227</c:v>
                </c:pt>
                <c:pt idx="12831">
                  <c:v>8.8923223813375181</c:v>
                </c:pt>
                <c:pt idx="12832">
                  <c:v>13.176311810811342</c:v>
                </c:pt>
                <c:pt idx="12833">
                  <c:v>10.717404047648074</c:v>
                </c:pt>
                <c:pt idx="12834">
                  <c:v>13.353915850321474</c:v>
                </c:pt>
                <c:pt idx="12835">
                  <c:v>16.369826952616393</c:v>
                </c:pt>
                <c:pt idx="12836">
                  <c:v>11.56615718205768</c:v>
                </c:pt>
                <c:pt idx="12837">
                  <c:v>11.239301522572811</c:v>
                </c:pt>
                <c:pt idx="12838">
                  <c:v>16.04580354690551</c:v>
                </c:pt>
                <c:pt idx="12839">
                  <c:v>19.991340955098451</c:v>
                </c:pt>
                <c:pt idx="12840">
                  <c:v>18.540012677510553</c:v>
                </c:pt>
                <c:pt idx="12841">
                  <c:v>17.701059818267822</c:v>
                </c:pt>
                <c:pt idx="12842">
                  <c:v>16.962844848632805</c:v>
                </c:pt>
                <c:pt idx="12843">
                  <c:v>13.581085840861022</c:v>
                </c:pt>
                <c:pt idx="12844">
                  <c:v>-0.99682919184368768</c:v>
                </c:pt>
                <c:pt idx="12845">
                  <c:v>-8.8317899703979528</c:v>
                </c:pt>
                <c:pt idx="12846">
                  <c:v>3.3306724230447999</c:v>
                </c:pt>
                <c:pt idx="12847">
                  <c:v>5.6599693298339844</c:v>
                </c:pt>
                <c:pt idx="12848">
                  <c:v>5.2520581881204862</c:v>
                </c:pt>
                <c:pt idx="12849">
                  <c:v>5.4239257176716915</c:v>
                </c:pt>
                <c:pt idx="12850">
                  <c:v>5.7030164400736698</c:v>
                </c:pt>
                <c:pt idx="12851">
                  <c:v>5.7726896603901992</c:v>
                </c:pt>
                <c:pt idx="12852">
                  <c:v>5.176203409830693</c:v>
                </c:pt>
                <c:pt idx="12853">
                  <c:v>4.7998299598693865</c:v>
                </c:pt>
                <c:pt idx="12854">
                  <c:v>4.9061063130696434</c:v>
                </c:pt>
                <c:pt idx="12855">
                  <c:v>4.9865813255310076</c:v>
                </c:pt>
                <c:pt idx="12856">
                  <c:v>4.4491165479024044</c:v>
                </c:pt>
                <c:pt idx="12857">
                  <c:v>4.3197159767150843</c:v>
                </c:pt>
                <c:pt idx="12858">
                  <c:v>4.8594004313151231</c:v>
                </c:pt>
                <c:pt idx="12859">
                  <c:v>5.0743060111999494</c:v>
                </c:pt>
                <c:pt idx="12860">
                  <c:v>5.0331473350524902</c:v>
                </c:pt>
                <c:pt idx="12861">
                  <c:v>5.4564194679260254</c:v>
                </c:pt>
                <c:pt idx="12862">
                  <c:v>5.675970236460385</c:v>
                </c:pt>
                <c:pt idx="12863">
                  <c:v>5.3730444908142108</c:v>
                </c:pt>
                <c:pt idx="12864">
                  <c:v>5.8061553637186307</c:v>
                </c:pt>
                <c:pt idx="12865">
                  <c:v>5.5785897572835097</c:v>
                </c:pt>
                <c:pt idx="12866">
                  <c:v>5.3091999689738154</c:v>
                </c:pt>
                <c:pt idx="12867">
                  <c:v>4.7886667251586932</c:v>
                </c:pt>
                <c:pt idx="12868">
                  <c:v>4.7589386304219365</c:v>
                </c:pt>
                <c:pt idx="12869">
                  <c:v>4.8614699045816714</c:v>
                </c:pt>
                <c:pt idx="12870">
                  <c:v>4.6033805211385452</c:v>
                </c:pt>
                <c:pt idx="12871">
                  <c:v>4.9757226308186695</c:v>
                </c:pt>
                <c:pt idx="12872">
                  <c:v>5.3077896436055862</c:v>
                </c:pt>
                <c:pt idx="12873">
                  <c:v>4.8820598920186757</c:v>
                </c:pt>
                <c:pt idx="12874">
                  <c:v>14.727844874064093</c:v>
                </c:pt>
                <c:pt idx="12875">
                  <c:v>26.253955523173033</c:v>
                </c:pt>
                <c:pt idx="12876">
                  <c:v>10.43861564000451</c:v>
                </c:pt>
                <c:pt idx="12877">
                  <c:v>6.5910269419352385</c:v>
                </c:pt>
                <c:pt idx="12878">
                  <c:v>5.5813722610473633</c:v>
                </c:pt>
                <c:pt idx="12879">
                  <c:v>4.5185963312785002</c:v>
                </c:pt>
                <c:pt idx="12880">
                  <c:v>4.071702162424744</c:v>
                </c:pt>
                <c:pt idx="12881">
                  <c:v>3.7312809626261014</c:v>
                </c:pt>
                <c:pt idx="12882">
                  <c:v>4.1321803728739592</c:v>
                </c:pt>
                <c:pt idx="12883">
                  <c:v>3.9470847447713049</c:v>
                </c:pt>
                <c:pt idx="12884">
                  <c:v>4.5553431510925311</c:v>
                </c:pt>
                <c:pt idx="12885">
                  <c:v>4.4840884208679181</c:v>
                </c:pt>
                <c:pt idx="12886">
                  <c:v>4.78472900390625</c:v>
                </c:pt>
                <c:pt idx="12887">
                  <c:v>4.468295097351076</c:v>
                </c:pt>
                <c:pt idx="12888">
                  <c:v>12.317458629608154</c:v>
                </c:pt>
                <c:pt idx="12889">
                  <c:v>11.062956968943302</c:v>
                </c:pt>
                <c:pt idx="12890">
                  <c:v>10.824050903320314</c:v>
                </c:pt>
                <c:pt idx="12891">
                  <c:v>11.609585126241086</c:v>
                </c:pt>
                <c:pt idx="12892">
                  <c:v>12.148008982340507</c:v>
                </c:pt>
                <c:pt idx="12893">
                  <c:v>12.118124643961547</c:v>
                </c:pt>
                <c:pt idx="12894">
                  <c:v>12.084361235300719</c:v>
                </c:pt>
                <c:pt idx="12895">
                  <c:v>10.515993277231871</c:v>
                </c:pt>
                <c:pt idx="12896">
                  <c:v>7.0000371932983416</c:v>
                </c:pt>
                <c:pt idx="12897">
                  <c:v>5.0922586123148808</c:v>
                </c:pt>
                <c:pt idx="12898">
                  <c:v>3.3492471377055031</c:v>
                </c:pt>
                <c:pt idx="12899">
                  <c:v>2.6618652343749991</c:v>
                </c:pt>
                <c:pt idx="12900">
                  <c:v>2.4583325386047372</c:v>
                </c:pt>
                <c:pt idx="12901">
                  <c:v>2.6687461535135526</c:v>
                </c:pt>
                <c:pt idx="12902">
                  <c:v>2.8629550933837868</c:v>
                </c:pt>
                <c:pt idx="12903">
                  <c:v>0.5457854270935063</c:v>
                </c:pt>
                <c:pt idx="12904">
                  <c:v>-0.21481847763061523</c:v>
                </c:pt>
                <c:pt idx="12905">
                  <c:v>-1.1179545720418673</c:v>
                </c:pt>
                <c:pt idx="12906">
                  <c:v>2.0452863375345487</c:v>
                </c:pt>
                <c:pt idx="12907">
                  <c:v>1.8033669789631972</c:v>
                </c:pt>
                <c:pt idx="12908">
                  <c:v>5.6698737144470224</c:v>
                </c:pt>
                <c:pt idx="12909">
                  <c:v>5.6282475789387796</c:v>
                </c:pt>
                <c:pt idx="12910">
                  <c:v>6.1966023445129403</c:v>
                </c:pt>
                <c:pt idx="12911">
                  <c:v>6.1074349085490063</c:v>
                </c:pt>
                <c:pt idx="12912">
                  <c:v>6.2497452100118398</c:v>
                </c:pt>
                <c:pt idx="12913">
                  <c:v>6.4951146443685275</c:v>
                </c:pt>
                <c:pt idx="12914">
                  <c:v>6.7417030334472683</c:v>
                </c:pt>
                <c:pt idx="12915">
                  <c:v>8.8644224802653202</c:v>
                </c:pt>
                <c:pt idx="12916">
                  <c:v>9.6223295529683242</c:v>
                </c:pt>
                <c:pt idx="12917">
                  <c:v>12.349439462025948</c:v>
                </c:pt>
                <c:pt idx="12918">
                  <c:v>3.5208606719970712</c:v>
                </c:pt>
                <c:pt idx="12919">
                  <c:v>-0.29612207412719732</c:v>
                </c:pt>
                <c:pt idx="12920">
                  <c:v>-0.19928471247351348</c:v>
                </c:pt>
                <c:pt idx="12921">
                  <c:v>-0.15716266632080078</c:v>
                </c:pt>
                <c:pt idx="12922">
                  <c:v>8.9839776356996054E-2</c:v>
                </c:pt>
                <c:pt idx="12923">
                  <c:v>0.20994536081951773</c:v>
                </c:pt>
                <c:pt idx="12924">
                  <c:v>0.33346605300903337</c:v>
                </c:pt>
                <c:pt idx="12925">
                  <c:v>0.27515220642089844</c:v>
                </c:pt>
                <c:pt idx="12926">
                  <c:v>-0.20811112721759173</c:v>
                </c:pt>
                <c:pt idx="12927">
                  <c:v>-0.83330154418945313</c:v>
                </c:pt>
                <c:pt idx="12928">
                  <c:v>-0.91112375259399436</c:v>
                </c:pt>
                <c:pt idx="12929">
                  <c:v>-0.77210315068560953</c:v>
                </c:pt>
                <c:pt idx="12930">
                  <c:v>-0.54210392634070104</c:v>
                </c:pt>
                <c:pt idx="12931">
                  <c:v>-0.59271335601806641</c:v>
                </c:pt>
                <c:pt idx="12932">
                  <c:v>-1.2196337381998879</c:v>
                </c:pt>
                <c:pt idx="12933">
                  <c:v>-0.9915115038554061</c:v>
                </c:pt>
                <c:pt idx="12934">
                  <c:v>-0.62029806772869756</c:v>
                </c:pt>
                <c:pt idx="12935">
                  <c:v>0.42999760309862733</c:v>
                </c:pt>
                <c:pt idx="12936">
                  <c:v>1.2018947601318355</c:v>
                </c:pt>
                <c:pt idx="12937">
                  <c:v>0.8940941492717227</c:v>
                </c:pt>
                <c:pt idx="12938">
                  <c:v>0.44275665283203125</c:v>
                </c:pt>
                <c:pt idx="12939">
                  <c:v>1.5338897705078125E-2</c:v>
                </c:pt>
                <c:pt idx="12940">
                  <c:v>-0.45831235249841035</c:v>
                </c:pt>
                <c:pt idx="12941">
                  <c:v>-0.55716768900549596</c:v>
                </c:pt>
                <c:pt idx="12942">
                  <c:v>-0.85015805562329683</c:v>
                </c:pt>
                <c:pt idx="12943">
                  <c:v>-0.94096660614013672</c:v>
                </c:pt>
                <c:pt idx="12944">
                  <c:v>-0.90817991892504324</c:v>
                </c:pt>
                <c:pt idx="12945">
                  <c:v>-0.88347784678137486</c:v>
                </c:pt>
                <c:pt idx="12946">
                  <c:v>-1.005395253499386</c:v>
                </c:pt>
                <c:pt idx="12947">
                  <c:v>-1.6603558858236063</c:v>
                </c:pt>
                <c:pt idx="12948">
                  <c:v>-2.2596769332885729</c:v>
                </c:pt>
                <c:pt idx="12949">
                  <c:v>-3.1075976689655835</c:v>
                </c:pt>
                <c:pt idx="12950">
                  <c:v>-2.8212169011434289</c:v>
                </c:pt>
                <c:pt idx="12951">
                  <c:v>-1.1448933283487581</c:v>
                </c:pt>
                <c:pt idx="12952">
                  <c:v>-0.677853584289551</c:v>
                </c:pt>
                <c:pt idx="12953">
                  <c:v>0.40555000305175781</c:v>
                </c:pt>
                <c:pt idx="12954">
                  <c:v>1.1530783971151091</c:v>
                </c:pt>
                <c:pt idx="12955">
                  <c:v>1.1152699788411837</c:v>
                </c:pt>
                <c:pt idx="12956">
                  <c:v>0.86550045013427757</c:v>
                </c:pt>
                <c:pt idx="12957">
                  <c:v>0.90629577636718783</c:v>
                </c:pt>
                <c:pt idx="12958">
                  <c:v>1.3246049880981441</c:v>
                </c:pt>
                <c:pt idx="12959">
                  <c:v>1.813621520996094</c:v>
                </c:pt>
                <c:pt idx="12960">
                  <c:v>-0.73029518127441428</c:v>
                </c:pt>
                <c:pt idx="12961">
                  <c:v>-2.0838864644368869</c:v>
                </c:pt>
                <c:pt idx="12962">
                  <c:v>-2.4795605341594178</c:v>
                </c:pt>
                <c:pt idx="12963">
                  <c:v>-2.1913045247396208</c:v>
                </c:pt>
                <c:pt idx="12964">
                  <c:v>-1.8765125274658208</c:v>
                </c:pt>
                <c:pt idx="12965">
                  <c:v>-3.2282511393228788</c:v>
                </c:pt>
                <c:pt idx="12966">
                  <c:v>-2.9185110727945593</c:v>
                </c:pt>
                <c:pt idx="12967">
                  <c:v>-11.53077491124475</c:v>
                </c:pt>
                <c:pt idx="12968">
                  <c:v>-6.8111214637756365</c:v>
                </c:pt>
                <c:pt idx="12969">
                  <c:v>-3.7351366678873341</c:v>
                </c:pt>
                <c:pt idx="12970">
                  <c:v>-2.1236907641093143</c:v>
                </c:pt>
                <c:pt idx="12971">
                  <c:v>-2.547730127970341</c:v>
                </c:pt>
                <c:pt idx="12972">
                  <c:v>-1.6049868265787959</c:v>
                </c:pt>
                <c:pt idx="12973">
                  <c:v>-2.3317847251892081</c:v>
                </c:pt>
                <c:pt idx="12974">
                  <c:v>0.35981798171997098</c:v>
                </c:pt>
                <c:pt idx="12975">
                  <c:v>0.52723248799645694</c:v>
                </c:pt>
                <c:pt idx="12976">
                  <c:v>1.5915754636128558</c:v>
                </c:pt>
                <c:pt idx="12977">
                  <c:v>1.4722059567769181</c:v>
                </c:pt>
                <c:pt idx="12978">
                  <c:v>3.3236082394917603</c:v>
                </c:pt>
                <c:pt idx="12979">
                  <c:v>2.5490825970967421</c:v>
                </c:pt>
                <c:pt idx="12980">
                  <c:v>3.859600067138671</c:v>
                </c:pt>
                <c:pt idx="12981">
                  <c:v>4.3557966550191054</c:v>
                </c:pt>
                <c:pt idx="12982">
                  <c:v>4.4973902702331543</c:v>
                </c:pt>
                <c:pt idx="12983">
                  <c:v>4.3530278205871564</c:v>
                </c:pt>
                <c:pt idx="12984">
                  <c:v>2.7439155578613299</c:v>
                </c:pt>
                <c:pt idx="12985">
                  <c:v>3.3388870557149062</c:v>
                </c:pt>
                <c:pt idx="12986">
                  <c:v>4.0535321235656738</c:v>
                </c:pt>
                <c:pt idx="12987">
                  <c:v>5.9145827293395978</c:v>
                </c:pt>
                <c:pt idx="12988">
                  <c:v>7.8998249371846327</c:v>
                </c:pt>
                <c:pt idx="12989">
                  <c:v>7.7350939114888337</c:v>
                </c:pt>
                <c:pt idx="12990">
                  <c:v>7.6387397448221481</c:v>
                </c:pt>
                <c:pt idx="12991">
                  <c:v>6.5564295450846561</c:v>
                </c:pt>
                <c:pt idx="12992">
                  <c:v>4.4202534357706922</c:v>
                </c:pt>
                <c:pt idx="12993">
                  <c:v>3.3363935152689796</c:v>
                </c:pt>
                <c:pt idx="12994">
                  <c:v>4.553080717722592</c:v>
                </c:pt>
                <c:pt idx="12995">
                  <c:v>3.3953913052876601</c:v>
                </c:pt>
                <c:pt idx="12996">
                  <c:v>2.0598441759744892</c:v>
                </c:pt>
                <c:pt idx="12997">
                  <c:v>0.53692309061682431</c:v>
                </c:pt>
                <c:pt idx="12998">
                  <c:v>-0.13330602645874018</c:v>
                </c:pt>
                <c:pt idx="12999">
                  <c:v>-0.54398934046423619</c:v>
                </c:pt>
                <c:pt idx="13000">
                  <c:v>-4.4729873339335313</c:v>
                </c:pt>
                <c:pt idx="13001">
                  <c:v>-5.3550569216409913</c:v>
                </c:pt>
                <c:pt idx="13002">
                  <c:v>-2.9560589790344221</c:v>
                </c:pt>
                <c:pt idx="13003">
                  <c:v>-1.5497547785441266</c:v>
                </c:pt>
                <c:pt idx="13004">
                  <c:v>-1.7846851348876958</c:v>
                </c:pt>
                <c:pt idx="13005">
                  <c:v>-2.4996457099914542</c:v>
                </c:pt>
                <c:pt idx="13006">
                  <c:v>-2.5768009821573514</c:v>
                </c:pt>
                <c:pt idx="13007">
                  <c:v>-3.0926710764566678</c:v>
                </c:pt>
                <c:pt idx="13008">
                  <c:v>-2.1517848968505859</c:v>
                </c:pt>
                <c:pt idx="13009">
                  <c:v>-2.6726867357889428</c:v>
                </c:pt>
                <c:pt idx="13010">
                  <c:v>-4.5421838760375941</c:v>
                </c:pt>
                <c:pt idx="13011">
                  <c:v>-3.2258367538452157</c:v>
                </c:pt>
                <c:pt idx="13012">
                  <c:v>-2.962090810139955</c:v>
                </c:pt>
                <c:pt idx="13013">
                  <c:v>-2.7219643592834482</c:v>
                </c:pt>
                <c:pt idx="13014">
                  <c:v>-2.6938409805297838</c:v>
                </c:pt>
                <c:pt idx="13015">
                  <c:v>-2.1905280749002713</c:v>
                </c:pt>
                <c:pt idx="13016">
                  <c:v>-3.0896186828613281</c:v>
                </c:pt>
                <c:pt idx="13017">
                  <c:v>-3.4041361808776855</c:v>
                </c:pt>
                <c:pt idx="13018">
                  <c:v>-3.6606871287027616</c:v>
                </c:pt>
                <c:pt idx="13019">
                  <c:v>-3.9379450480143419</c:v>
                </c:pt>
                <c:pt idx="13020">
                  <c:v>-3.5228934288024902</c:v>
                </c:pt>
                <c:pt idx="13021">
                  <c:v>-3.2932419776916513</c:v>
                </c:pt>
                <c:pt idx="13022">
                  <c:v>-2.9285796483358135</c:v>
                </c:pt>
                <c:pt idx="13023">
                  <c:v>-3.022407054901123</c:v>
                </c:pt>
                <c:pt idx="13024">
                  <c:v>-3.1382617950439453</c:v>
                </c:pt>
                <c:pt idx="13025">
                  <c:v>-2.6826167106628418</c:v>
                </c:pt>
                <c:pt idx="13026">
                  <c:v>-3.0198365847269883</c:v>
                </c:pt>
                <c:pt idx="13027">
                  <c:v>-2.785694122314454</c:v>
                </c:pt>
                <c:pt idx="13028">
                  <c:v>-3.7608631451924452</c:v>
                </c:pt>
                <c:pt idx="13029">
                  <c:v>-4.0091878573099367</c:v>
                </c:pt>
                <c:pt idx="13030">
                  <c:v>-3.4323817888895869</c:v>
                </c:pt>
                <c:pt idx="13031">
                  <c:v>-3.1801850001017442</c:v>
                </c:pt>
                <c:pt idx="13032">
                  <c:v>-2.9282924334207778</c:v>
                </c:pt>
                <c:pt idx="13033">
                  <c:v>-2.8198496500650649</c:v>
                </c:pt>
                <c:pt idx="13034">
                  <c:v>-2.7959249814351788</c:v>
                </c:pt>
                <c:pt idx="13035">
                  <c:v>-2.7276837031046748</c:v>
                </c:pt>
                <c:pt idx="13036">
                  <c:v>-2.6897533734639287</c:v>
                </c:pt>
                <c:pt idx="13037">
                  <c:v>-2.6226048469543466</c:v>
                </c:pt>
                <c:pt idx="13038">
                  <c:v>-2.9654321670532227</c:v>
                </c:pt>
                <c:pt idx="13039">
                  <c:v>-2.7503929138183594</c:v>
                </c:pt>
                <c:pt idx="13040">
                  <c:v>-2.6233874956766394</c:v>
                </c:pt>
                <c:pt idx="13041">
                  <c:v>11.935305436452269</c:v>
                </c:pt>
                <c:pt idx="13042">
                  <c:v>17.917329311370843</c:v>
                </c:pt>
                <c:pt idx="13043">
                  <c:v>23.207081953684515</c:v>
                </c:pt>
                <c:pt idx="13044">
                  <c:v>26.898215770721428</c:v>
                </c:pt>
                <c:pt idx="13045">
                  <c:v>30.297666549682617</c:v>
                </c:pt>
                <c:pt idx="13046">
                  <c:v>25.823061943054206</c:v>
                </c:pt>
                <c:pt idx="13047">
                  <c:v>21.513704140981076</c:v>
                </c:pt>
                <c:pt idx="13048">
                  <c:v>18.817997773488351</c:v>
                </c:pt>
                <c:pt idx="13049">
                  <c:v>19.020014921824099</c:v>
                </c:pt>
                <c:pt idx="13050">
                  <c:v>18.532418727874763</c:v>
                </c:pt>
                <c:pt idx="13051">
                  <c:v>18.344155470530211</c:v>
                </c:pt>
                <c:pt idx="13052">
                  <c:v>18.976581255594901</c:v>
                </c:pt>
                <c:pt idx="13053">
                  <c:v>19.340534210205071</c:v>
                </c:pt>
                <c:pt idx="13054">
                  <c:v>19.024181842803952</c:v>
                </c:pt>
                <c:pt idx="13055">
                  <c:v>18.707101662953683</c:v>
                </c:pt>
                <c:pt idx="13056">
                  <c:v>20.06305456161499</c:v>
                </c:pt>
                <c:pt idx="13057">
                  <c:v>21.276631355285637</c:v>
                </c:pt>
                <c:pt idx="13058">
                  <c:v>22.939674059549986</c:v>
                </c:pt>
                <c:pt idx="13059">
                  <c:v>23.689933458964049</c:v>
                </c:pt>
                <c:pt idx="13060">
                  <c:v>24.610584417978892</c:v>
                </c:pt>
                <c:pt idx="13061">
                  <c:v>15.863358020782471</c:v>
                </c:pt>
                <c:pt idx="13062">
                  <c:v>-28.581349690755182</c:v>
                </c:pt>
                <c:pt idx="13063">
                  <c:v>-57.317558129628466</c:v>
                </c:pt>
                <c:pt idx="13064">
                  <c:v>-68.549442609151242</c:v>
                </c:pt>
                <c:pt idx="13065">
                  <c:v>-71.327208201090457</c:v>
                </c:pt>
                <c:pt idx="13066">
                  <c:v>-71.973848342895465</c:v>
                </c:pt>
                <c:pt idx="13067">
                  <c:v>-72.720635096232073</c:v>
                </c:pt>
                <c:pt idx="13068">
                  <c:v>-73.940445264180426</c:v>
                </c:pt>
                <c:pt idx="13069">
                  <c:v>-74.188217163085895</c:v>
                </c:pt>
                <c:pt idx="13070">
                  <c:v>-66.756322542826368</c:v>
                </c:pt>
                <c:pt idx="13071">
                  <c:v>-49.443150838216184</c:v>
                </c:pt>
                <c:pt idx="13072">
                  <c:v>-18.676007270812988</c:v>
                </c:pt>
                <c:pt idx="13073">
                  <c:v>-1.8960851033529029</c:v>
                </c:pt>
                <c:pt idx="13074">
                  <c:v>-1.3828423817952857</c:v>
                </c:pt>
                <c:pt idx="13075">
                  <c:v>-1.5307858784993869</c:v>
                </c:pt>
                <c:pt idx="13076">
                  <c:v>-1.6986535390218489</c:v>
                </c:pt>
                <c:pt idx="13077">
                  <c:v>-2.1827977498372793</c:v>
                </c:pt>
                <c:pt idx="13078">
                  <c:v>-2.725167592366462</c:v>
                </c:pt>
                <c:pt idx="13079">
                  <c:v>-2.52687644958496</c:v>
                </c:pt>
                <c:pt idx="13080">
                  <c:v>-2.6321029663085938</c:v>
                </c:pt>
                <c:pt idx="13081">
                  <c:v>-3.0406618118286142</c:v>
                </c:pt>
                <c:pt idx="13082">
                  <c:v>-2.6983270645141602</c:v>
                </c:pt>
                <c:pt idx="13083">
                  <c:v>-2.7677704493204391</c:v>
                </c:pt>
                <c:pt idx="13084">
                  <c:v>-2.4915412267048387</c:v>
                </c:pt>
                <c:pt idx="13085">
                  <c:v>-2.5434910456340285</c:v>
                </c:pt>
                <c:pt idx="13086">
                  <c:v>-2.4134775797525672</c:v>
                </c:pt>
                <c:pt idx="13087">
                  <c:v>-1.7176087697346243</c:v>
                </c:pt>
                <c:pt idx="13088">
                  <c:v>0.15954717000317944</c:v>
                </c:pt>
                <c:pt idx="13089">
                  <c:v>-21.180714925130129</c:v>
                </c:pt>
                <c:pt idx="13090">
                  <c:v>-4.0680205027261973</c:v>
                </c:pt>
                <c:pt idx="13091">
                  <c:v>0.36592642466223441</c:v>
                </c:pt>
                <c:pt idx="13092">
                  <c:v>1.0773830413818364</c:v>
                </c:pt>
                <c:pt idx="13093">
                  <c:v>0.66772810618090284</c:v>
                </c:pt>
                <c:pt idx="13094">
                  <c:v>-1.0690371195474879</c:v>
                </c:pt>
                <c:pt idx="13095">
                  <c:v>-2.06620852152514</c:v>
                </c:pt>
                <c:pt idx="13096">
                  <c:v>-1.3762489954631296</c:v>
                </c:pt>
                <c:pt idx="13097">
                  <c:v>-0.33021799723303513</c:v>
                </c:pt>
                <c:pt idx="13098">
                  <c:v>-0.13066546122229289</c:v>
                </c:pt>
                <c:pt idx="13099">
                  <c:v>-7.821973164880093E-2</c:v>
                </c:pt>
                <c:pt idx="13100">
                  <c:v>-0.14470767974853516</c:v>
                </c:pt>
                <c:pt idx="13101">
                  <c:v>-1.2453715006472521E-2</c:v>
                </c:pt>
                <c:pt idx="13102">
                  <c:v>-2.9563903808593761E-4</c:v>
                </c:pt>
                <c:pt idx="13103">
                  <c:v>4.7567049662347913E-2</c:v>
                </c:pt>
                <c:pt idx="13104">
                  <c:v>0.12612342834472651</c:v>
                </c:pt>
                <c:pt idx="13105">
                  <c:v>0.21034304300940226</c:v>
                </c:pt>
                <c:pt idx="13106">
                  <c:v>0.20036506652832037</c:v>
                </c:pt>
                <c:pt idx="13107">
                  <c:v>0.35744603474938685</c:v>
                </c:pt>
                <c:pt idx="13108">
                  <c:v>0.43258539835619558</c:v>
                </c:pt>
                <c:pt idx="13109">
                  <c:v>9.0670267740847549E-2</c:v>
                </c:pt>
                <c:pt idx="13110">
                  <c:v>6.86610539753474E-2</c:v>
                </c:pt>
                <c:pt idx="13111">
                  <c:v>4.9286524454828437E-2</c:v>
                </c:pt>
                <c:pt idx="13112">
                  <c:v>8.7352752685546847E-2</c:v>
                </c:pt>
                <c:pt idx="13113">
                  <c:v>0.12556711832689871</c:v>
                </c:pt>
                <c:pt idx="13114">
                  <c:v>0.11924139658606236</c:v>
                </c:pt>
                <c:pt idx="13115">
                  <c:v>0.14140637715661344</c:v>
                </c:pt>
                <c:pt idx="13116">
                  <c:v>0.1142714818317927</c:v>
                </c:pt>
                <c:pt idx="13117">
                  <c:v>-1.6752557754516606</c:v>
                </c:pt>
                <c:pt idx="13118">
                  <c:v>-2.3950185775756827</c:v>
                </c:pt>
                <c:pt idx="13119">
                  <c:v>5.3157170613644673E-2</c:v>
                </c:pt>
                <c:pt idx="13120">
                  <c:v>6.9053157170613986</c:v>
                </c:pt>
                <c:pt idx="13121">
                  <c:v>24.729488690694097</c:v>
                </c:pt>
                <c:pt idx="13122">
                  <c:v>26.12537670135498</c:v>
                </c:pt>
                <c:pt idx="13123">
                  <c:v>20.214336395263672</c:v>
                </c:pt>
                <c:pt idx="13124">
                  <c:v>18.394271532694582</c:v>
                </c:pt>
                <c:pt idx="13125">
                  <c:v>17.753907203674316</c:v>
                </c:pt>
                <c:pt idx="13126">
                  <c:v>15.97329235076905</c:v>
                </c:pt>
                <c:pt idx="13127">
                  <c:v>18.518852551778192</c:v>
                </c:pt>
                <c:pt idx="13128">
                  <c:v>20.761765797932867</c:v>
                </c:pt>
                <c:pt idx="13129">
                  <c:v>20.498755137125606</c:v>
                </c:pt>
                <c:pt idx="13130">
                  <c:v>16.679280916849734</c:v>
                </c:pt>
                <c:pt idx="13131">
                  <c:v>15.462169011433961</c:v>
                </c:pt>
                <c:pt idx="13132">
                  <c:v>16.595522244771338</c:v>
                </c:pt>
                <c:pt idx="13133">
                  <c:v>18.847660700480105</c:v>
                </c:pt>
                <c:pt idx="13134">
                  <c:v>20.19589869181312</c:v>
                </c:pt>
                <c:pt idx="13135">
                  <c:v>21.418332099914544</c:v>
                </c:pt>
                <c:pt idx="13136">
                  <c:v>22.439372062683102</c:v>
                </c:pt>
                <c:pt idx="13137">
                  <c:v>19.877766291300418</c:v>
                </c:pt>
                <c:pt idx="13138">
                  <c:v>20.044624964396121</c:v>
                </c:pt>
                <c:pt idx="13139">
                  <c:v>20.600065549214733</c:v>
                </c:pt>
                <c:pt idx="13140">
                  <c:v>22.856331189473508</c:v>
                </c:pt>
                <c:pt idx="13141">
                  <c:v>21.553284962971929</c:v>
                </c:pt>
                <c:pt idx="13142">
                  <c:v>21.593343098958364</c:v>
                </c:pt>
                <c:pt idx="13143">
                  <c:v>22.696455319722531</c:v>
                </c:pt>
                <c:pt idx="13144">
                  <c:v>23.311580340067508</c:v>
                </c:pt>
                <c:pt idx="13145">
                  <c:v>23.388497988382923</c:v>
                </c:pt>
                <c:pt idx="13146">
                  <c:v>22.282980283101423</c:v>
                </c:pt>
                <c:pt idx="13147">
                  <c:v>22.224058469136601</c:v>
                </c:pt>
                <c:pt idx="13148">
                  <c:v>21.873329480489019</c:v>
                </c:pt>
                <c:pt idx="13149">
                  <c:v>25.738407135009766</c:v>
                </c:pt>
                <c:pt idx="13150">
                  <c:v>24.527173042297363</c:v>
                </c:pt>
                <c:pt idx="13151">
                  <c:v>6.3205429712930918</c:v>
                </c:pt>
                <c:pt idx="13152">
                  <c:v>-66.640556653340596</c:v>
                </c:pt>
                <c:pt idx="13153">
                  <c:v>-57.006501197814941</c:v>
                </c:pt>
                <c:pt idx="13154">
                  <c:v>-23.028510411580442</c:v>
                </c:pt>
                <c:pt idx="13155">
                  <c:v>-2.2904227574665597</c:v>
                </c:pt>
                <c:pt idx="13156">
                  <c:v>3.7615365982055682</c:v>
                </c:pt>
                <c:pt idx="13157">
                  <c:v>5.0532665252685565</c:v>
                </c:pt>
                <c:pt idx="13158">
                  <c:v>7.6978069941202403</c:v>
                </c:pt>
                <c:pt idx="13159">
                  <c:v>9.3722047805786168</c:v>
                </c:pt>
                <c:pt idx="13160">
                  <c:v>8.2086095809936488</c:v>
                </c:pt>
                <c:pt idx="13161">
                  <c:v>8.6389996210733635</c:v>
                </c:pt>
                <c:pt idx="13162">
                  <c:v>9.5750989913940447</c:v>
                </c:pt>
                <c:pt idx="13163">
                  <c:v>9.8553930918375272</c:v>
                </c:pt>
                <c:pt idx="13164">
                  <c:v>9.0732781092325414</c:v>
                </c:pt>
                <c:pt idx="13165">
                  <c:v>7.6229200363159126</c:v>
                </c:pt>
                <c:pt idx="13166">
                  <c:v>7.2738831837971292</c:v>
                </c:pt>
                <c:pt idx="13167">
                  <c:v>6.9011424382528084</c:v>
                </c:pt>
                <c:pt idx="13168">
                  <c:v>6.5450042088826876</c:v>
                </c:pt>
                <c:pt idx="13169">
                  <c:v>7.6511370340982685</c:v>
                </c:pt>
                <c:pt idx="13170">
                  <c:v>7.9371353785196543</c:v>
                </c:pt>
                <c:pt idx="13171">
                  <c:v>7.6672417322794217</c:v>
                </c:pt>
                <c:pt idx="13172">
                  <c:v>7.6597375869750959</c:v>
                </c:pt>
                <c:pt idx="13173">
                  <c:v>6.5602245330810547</c:v>
                </c:pt>
                <c:pt idx="13174">
                  <c:v>8.006292025248289</c:v>
                </c:pt>
                <c:pt idx="13175">
                  <c:v>11.456368446350098</c:v>
                </c:pt>
                <c:pt idx="13176">
                  <c:v>11.896725018819101</c:v>
                </c:pt>
                <c:pt idx="13177">
                  <c:v>9.830204963684082</c:v>
                </c:pt>
                <c:pt idx="13178">
                  <c:v>7.1098330815633535</c:v>
                </c:pt>
                <c:pt idx="13179">
                  <c:v>35.889193216959612</c:v>
                </c:pt>
                <c:pt idx="13180">
                  <c:v>192.25703398386634</c:v>
                </c:pt>
                <c:pt idx="13181">
                  <c:v>187.971435546875</c:v>
                </c:pt>
                <c:pt idx="13182">
                  <c:v>110.77090454101565</c:v>
                </c:pt>
                <c:pt idx="13183">
                  <c:v>59.633046785990345</c:v>
                </c:pt>
                <c:pt idx="13184">
                  <c:v>37.277568181355718</c:v>
                </c:pt>
                <c:pt idx="13185">
                  <c:v>22.252705891926993</c:v>
                </c:pt>
                <c:pt idx="13186">
                  <c:v>22.214196840922106</c:v>
                </c:pt>
                <c:pt idx="13187">
                  <c:v>25.808228174845333</c:v>
                </c:pt>
                <c:pt idx="13188">
                  <c:v>24.424854914347414</c:v>
                </c:pt>
                <c:pt idx="13189">
                  <c:v>22.264067014058483</c:v>
                </c:pt>
                <c:pt idx="13190">
                  <c:v>23.899609565734856</c:v>
                </c:pt>
                <c:pt idx="13191">
                  <c:v>22.266002972920759</c:v>
                </c:pt>
                <c:pt idx="13192">
                  <c:v>14.558219909667972</c:v>
                </c:pt>
                <c:pt idx="13193">
                  <c:v>17.076907475789433</c:v>
                </c:pt>
                <c:pt idx="13194">
                  <c:v>14.455074946085574</c:v>
                </c:pt>
                <c:pt idx="13195">
                  <c:v>14.274317423502561</c:v>
                </c:pt>
                <c:pt idx="13196">
                  <c:v>15.90562725067139</c:v>
                </c:pt>
                <c:pt idx="13197">
                  <c:v>18.585228919982903</c:v>
                </c:pt>
                <c:pt idx="13198">
                  <c:v>22.791723887125599</c:v>
                </c:pt>
                <c:pt idx="13199">
                  <c:v>19.394236246744747</c:v>
                </c:pt>
                <c:pt idx="13200">
                  <c:v>15.98131688435865</c:v>
                </c:pt>
                <c:pt idx="13201">
                  <c:v>13.756242116292356</c:v>
                </c:pt>
                <c:pt idx="13202">
                  <c:v>11.877349853515629</c:v>
                </c:pt>
                <c:pt idx="13203">
                  <c:v>10.32838249206543</c:v>
                </c:pt>
                <c:pt idx="13204">
                  <c:v>11.160141309102414</c:v>
                </c:pt>
                <c:pt idx="13205">
                  <c:v>11.291874249776242</c:v>
                </c:pt>
                <c:pt idx="13206">
                  <c:v>10.843065261840819</c:v>
                </c:pt>
                <c:pt idx="13207">
                  <c:v>12.729291915893551</c:v>
                </c:pt>
                <c:pt idx="13208">
                  <c:v>15.429430325826054</c:v>
                </c:pt>
                <c:pt idx="13209">
                  <c:v>30.591668764750132</c:v>
                </c:pt>
                <c:pt idx="13210">
                  <c:v>170.81270980834961</c:v>
                </c:pt>
                <c:pt idx="13211">
                  <c:v>164.68503586451203</c:v>
                </c:pt>
                <c:pt idx="13212">
                  <c:v>57.74134349822998</c:v>
                </c:pt>
                <c:pt idx="13213">
                  <c:v>21.637994766235366</c:v>
                </c:pt>
                <c:pt idx="13214">
                  <c:v>14.479582309722907</c:v>
                </c:pt>
                <c:pt idx="13215">
                  <c:v>12.306437810262032</c:v>
                </c:pt>
                <c:pt idx="13216">
                  <c:v>11.370650609334298</c:v>
                </c:pt>
                <c:pt idx="13217">
                  <c:v>11.413931369781494</c:v>
                </c:pt>
                <c:pt idx="13218">
                  <c:v>10.921114603678403</c:v>
                </c:pt>
                <c:pt idx="13219">
                  <c:v>10.644652207692445</c:v>
                </c:pt>
                <c:pt idx="13220">
                  <c:v>10.888806343078617</c:v>
                </c:pt>
                <c:pt idx="13221">
                  <c:v>9.3309718767802128</c:v>
                </c:pt>
                <c:pt idx="13222">
                  <c:v>10.234616597493471</c:v>
                </c:pt>
                <c:pt idx="13223">
                  <c:v>10.716618220011409</c:v>
                </c:pt>
                <c:pt idx="13224">
                  <c:v>9.0611238479614222</c:v>
                </c:pt>
                <c:pt idx="13225">
                  <c:v>8.6013991038004143</c:v>
                </c:pt>
                <c:pt idx="13226">
                  <c:v>9.8796761830647597</c:v>
                </c:pt>
                <c:pt idx="13227">
                  <c:v>9.3082275390625</c:v>
                </c:pt>
                <c:pt idx="13228">
                  <c:v>7.1309159596760843</c:v>
                </c:pt>
                <c:pt idx="13229">
                  <c:v>8.2694900830586562</c:v>
                </c:pt>
                <c:pt idx="13230">
                  <c:v>8.878692626953125</c:v>
                </c:pt>
                <c:pt idx="13231">
                  <c:v>9.2044960657755155</c:v>
                </c:pt>
                <c:pt idx="13232">
                  <c:v>8.8090329170227122</c:v>
                </c:pt>
                <c:pt idx="13233">
                  <c:v>9.3949532508850098</c:v>
                </c:pt>
                <c:pt idx="13234">
                  <c:v>9.2941773732503012</c:v>
                </c:pt>
                <c:pt idx="13235">
                  <c:v>8.7860665321350098</c:v>
                </c:pt>
                <c:pt idx="13236">
                  <c:v>8.1970303853352675</c:v>
                </c:pt>
                <c:pt idx="13237">
                  <c:v>8.5502200126647967</c:v>
                </c:pt>
                <c:pt idx="13238">
                  <c:v>7.8436333338419235</c:v>
                </c:pt>
                <c:pt idx="13239">
                  <c:v>1.4516517321268902</c:v>
                </c:pt>
                <c:pt idx="13240">
                  <c:v>-13.362763245900457</c:v>
                </c:pt>
                <c:pt idx="13241">
                  <c:v>-10.970961093902588</c:v>
                </c:pt>
                <c:pt idx="13242">
                  <c:v>1.2685616811097589E-2</c:v>
                </c:pt>
                <c:pt idx="13243">
                  <c:v>3.4405848185220993</c:v>
                </c:pt>
                <c:pt idx="13244">
                  <c:v>4.5111815134684408</c:v>
                </c:pt>
                <c:pt idx="13245">
                  <c:v>4.5100706418355099</c:v>
                </c:pt>
                <c:pt idx="13246">
                  <c:v>4.9888033866882324</c:v>
                </c:pt>
                <c:pt idx="13247">
                  <c:v>5.0682756106058946</c:v>
                </c:pt>
                <c:pt idx="13248">
                  <c:v>4.6944073041280472</c:v>
                </c:pt>
                <c:pt idx="13249">
                  <c:v>4.758407433827756</c:v>
                </c:pt>
                <c:pt idx="13250">
                  <c:v>4.9590117136637577</c:v>
                </c:pt>
                <c:pt idx="13251">
                  <c:v>4.7973621686299452</c:v>
                </c:pt>
                <c:pt idx="13252">
                  <c:v>4.57283910115558</c:v>
                </c:pt>
                <c:pt idx="13253">
                  <c:v>8.7530358632405427</c:v>
                </c:pt>
                <c:pt idx="13254">
                  <c:v>7.6209387779235813</c:v>
                </c:pt>
                <c:pt idx="13255">
                  <c:v>6.4091890652974275</c:v>
                </c:pt>
                <c:pt idx="13256">
                  <c:v>6.5708196957905916</c:v>
                </c:pt>
                <c:pt idx="13257">
                  <c:v>6.1121246019998789</c:v>
                </c:pt>
                <c:pt idx="13258">
                  <c:v>6.4498705863952637</c:v>
                </c:pt>
                <c:pt idx="13259">
                  <c:v>6.7295352617899162</c:v>
                </c:pt>
                <c:pt idx="13260">
                  <c:v>6.3581676483154279</c:v>
                </c:pt>
                <c:pt idx="13261">
                  <c:v>6.8261090914408564</c:v>
                </c:pt>
                <c:pt idx="13262">
                  <c:v>6.7285223007202148</c:v>
                </c:pt>
                <c:pt idx="13263">
                  <c:v>6.5034225781758419</c:v>
                </c:pt>
                <c:pt idx="13264">
                  <c:v>7.0708149274190646</c:v>
                </c:pt>
                <c:pt idx="13265">
                  <c:v>7.6068213780720821</c:v>
                </c:pt>
                <c:pt idx="13266">
                  <c:v>7.3218388557434064</c:v>
                </c:pt>
                <c:pt idx="13267">
                  <c:v>7.0980935096740723</c:v>
                </c:pt>
                <c:pt idx="13268">
                  <c:v>3.8885693550109872</c:v>
                </c:pt>
                <c:pt idx="13269">
                  <c:v>11.684859275817871</c:v>
                </c:pt>
                <c:pt idx="13270">
                  <c:v>20.444112459818541</c:v>
                </c:pt>
                <c:pt idx="13271">
                  <c:v>25.109630743662478</c:v>
                </c:pt>
                <c:pt idx="13272">
                  <c:v>19.631927490234386</c:v>
                </c:pt>
                <c:pt idx="13273">
                  <c:v>-49.66001558303833</c:v>
                </c:pt>
                <c:pt idx="13274">
                  <c:v>-90.088197549184116</c:v>
                </c:pt>
                <c:pt idx="13275">
                  <c:v>-105.14094813664747</c:v>
                </c:pt>
                <c:pt idx="13276">
                  <c:v>-115.51627111434931</c:v>
                </c:pt>
                <c:pt idx="13277">
                  <c:v>-122.98686329523724</c:v>
                </c:pt>
                <c:pt idx="13278">
                  <c:v>-126.11033805211378</c:v>
                </c:pt>
                <c:pt idx="13279">
                  <c:v>-125.12692133585605</c:v>
                </c:pt>
                <c:pt idx="13280">
                  <c:v>-124.01545540491745</c:v>
                </c:pt>
                <c:pt idx="13281">
                  <c:v>-115.81489880879724</c:v>
                </c:pt>
                <c:pt idx="13282">
                  <c:v>-103.60875781377152</c:v>
                </c:pt>
                <c:pt idx="13283">
                  <c:v>-37.744519392649302</c:v>
                </c:pt>
                <c:pt idx="13284">
                  <c:v>-2.8172728220621366</c:v>
                </c:pt>
                <c:pt idx="13285">
                  <c:v>-2.9342880249023438</c:v>
                </c:pt>
                <c:pt idx="13286">
                  <c:v>-4.8463223775228261</c:v>
                </c:pt>
                <c:pt idx="13287">
                  <c:v>-5.2025086085002386</c:v>
                </c:pt>
                <c:pt idx="13288">
                  <c:v>-4.1113506952921188</c:v>
                </c:pt>
                <c:pt idx="13289">
                  <c:v>-3.3721418380737296</c:v>
                </c:pt>
                <c:pt idx="13290">
                  <c:v>-4.2387841542562228</c:v>
                </c:pt>
                <c:pt idx="13291">
                  <c:v>-3.4340953826904297</c:v>
                </c:pt>
                <c:pt idx="13292">
                  <c:v>-4.0799242655435819</c:v>
                </c:pt>
                <c:pt idx="13293">
                  <c:v>-3.6958109537760038</c:v>
                </c:pt>
                <c:pt idx="13294">
                  <c:v>-4.5828348795572484</c:v>
                </c:pt>
                <c:pt idx="13295">
                  <c:v>-4.5950756072998047</c:v>
                </c:pt>
                <c:pt idx="13296">
                  <c:v>-5.2159188588460648</c:v>
                </c:pt>
                <c:pt idx="13297">
                  <c:v>-4.9331219991048583</c:v>
                </c:pt>
                <c:pt idx="13298">
                  <c:v>-5.5689233144123591</c:v>
                </c:pt>
                <c:pt idx="13299">
                  <c:v>-2.864622433980343</c:v>
                </c:pt>
                <c:pt idx="13300">
                  <c:v>2.8438269297282641</c:v>
                </c:pt>
                <c:pt idx="13301">
                  <c:v>4.2372147242228966</c:v>
                </c:pt>
                <c:pt idx="13302">
                  <c:v>4.1685673395792255</c:v>
                </c:pt>
                <c:pt idx="13303">
                  <c:v>2.5568335851032762</c:v>
                </c:pt>
                <c:pt idx="13304">
                  <c:v>-8.6369336446125491</c:v>
                </c:pt>
                <c:pt idx="13305">
                  <c:v>-27.161356290181516</c:v>
                </c:pt>
                <c:pt idx="13306">
                  <c:v>-36.367186546325684</c:v>
                </c:pt>
                <c:pt idx="13307">
                  <c:v>-36.947120666503906</c:v>
                </c:pt>
                <c:pt idx="13308">
                  <c:v>-33.963447888692237</c:v>
                </c:pt>
                <c:pt idx="13309">
                  <c:v>-30.261551856994632</c:v>
                </c:pt>
                <c:pt idx="13310">
                  <c:v>-25.35861746470129</c:v>
                </c:pt>
                <c:pt idx="13311">
                  <c:v>-25.342964808146228</c:v>
                </c:pt>
                <c:pt idx="13312">
                  <c:v>-27.226655642191638</c:v>
                </c:pt>
                <c:pt idx="13313">
                  <c:v>-25.265007654825915</c:v>
                </c:pt>
                <c:pt idx="13314">
                  <c:v>-23.080314636230469</c:v>
                </c:pt>
                <c:pt idx="13315">
                  <c:v>-25.327880223592054</c:v>
                </c:pt>
                <c:pt idx="13316">
                  <c:v>-29.083637873331647</c:v>
                </c:pt>
                <c:pt idx="13317">
                  <c:v>-28.938795407613043</c:v>
                </c:pt>
                <c:pt idx="13318">
                  <c:v>-22.739940325419191</c:v>
                </c:pt>
                <c:pt idx="13319">
                  <c:v>-18.816683133443227</c:v>
                </c:pt>
                <c:pt idx="13320">
                  <c:v>-15.443451245625852</c:v>
                </c:pt>
                <c:pt idx="13321">
                  <c:v>-12.090073267618774</c:v>
                </c:pt>
                <c:pt idx="13322">
                  <c:v>-8.8786579767863749</c:v>
                </c:pt>
                <c:pt idx="13323">
                  <c:v>-6.0944503148397171</c:v>
                </c:pt>
                <c:pt idx="13324">
                  <c:v>-1.2842934926351286</c:v>
                </c:pt>
                <c:pt idx="13325">
                  <c:v>-3.7213239669799814</c:v>
                </c:pt>
                <c:pt idx="13326">
                  <c:v>-9.4792801539102847</c:v>
                </c:pt>
                <c:pt idx="13327">
                  <c:v>-12.910990397135379</c:v>
                </c:pt>
                <c:pt idx="13328">
                  <c:v>-17.274102846781361</c:v>
                </c:pt>
                <c:pt idx="13329">
                  <c:v>-29.766025225321521</c:v>
                </c:pt>
                <c:pt idx="13330">
                  <c:v>-38.122408548990975</c:v>
                </c:pt>
                <c:pt idx="13331">
                  <c:v>-37.464531898498535</c:v>
                </c:pt>
                <c:pt idx="13332">
                  <c:v>-29.787589708963978</c:v>
                </c:pt>
                <c:pt idx="13333">
                  <c:v>-22.816819508870488</c:v>
                </c:pt>
                <c:pt idx="13334">
                  <c:v>-16.7506821950277</c:v>
                </c:pt>
                <c:pt idx="13335">
                  <c:v>-7.7664178212484076</c:v>
                </c:pt>
                <c:pt idx="13336">
                  <c:v>5.5076468785604202</c:v>
                </c:pt>
                <c:pt idx="13337">
                  <c:v>18.524578094482436</c:v>
                </c:pt>
                <c:pt idx="13338">
                  <c:v>22.690947214762446</c:v>
                </c:pt>
                <c:pt idx="13339">
                  <c:v>21.566206932067857</c:v>
                </c:pt>
                <c:pt idx="13340">
                  <c:v>17.596854845682749</c:v>
                </c:pt>
                <c:pt idx="13341">
                  <c:v>14.472902297973638</c:v>
                </c:pt>
                <c:pt idx="13342">
                  <c:v>13.775299708048578</c:v>
                </c:pt>
                <c:pt idx="13343">
                  <c:v>8.4139035542806404</c:v>
                </c:pt>
                <c:pt idx="13344">
                  <c:v>0.27487277984619152</c:v>
                </c:pt>
                <c:pt idx="13345">
                  <c:v>-5.3040005366007072</c:v>
                </c:pt>
                <c:pt idx="13346">
                  <c:v>-6.1087834040323514</c:v>
                </c:pt>
                <c:pt idx="13347">
                  <c:v>-5.3580741882324219</c:v>
                </c:pt>
                <c:pt idx="13348">
                  <c:v>-0.64386081695556674</c:v>
                </c:pt>
                <c:pt idx="13349">
                  <c:v>4.1014334360758085</c:v>
                </c:pt>
                <c:pt idx="13350">
                  <c:v>1.7684631347656254</c:v>
                </c:pt>
                <c:pt idx="13351">
                  <c:v>-7.3789993921916484</c:v>
                </c:pt>
                <c:pt idx="13352">
                  <c:v>-10.738094329833983</c:v>
                </c:pt>
                <c:pt idx="13353">
                  <c:v>-9.9727560679118596</c:v>
                </c:pt>
                <c:pt idx="13354">
                  <c:v>-8.7770334879556913</c:v>
                </c:pt>
                <c:pt idx="13355">
                  <c:v>-12.392117500305176</c:v>
                </c:pt>
                <c:pt idx="13356">
                  <c:v>-19.379714647928942</c:v>
                </c:pt>
                <c:pt idx="13357">
                  <c:v>-23.027344703674316</c:v>
                </c:pt>
                <c:pt idx="13358">
                  <c:v>-27.773727734883543</c:v>
                </c:pt>
                <c:pt idx="13359">
                  <c:v>-33.592580477396588</c:v>
                </c:pt>
                <c:pt idx="13360">
                  <c:v>-36.029236157735227</c:v>
                </c:pt>
                <c:pt idx="13361">
                  <c:v>-38.35378042856847</c:v>
                </c:pt>
                <c:pt idx="13362">
                  <c:v>-35.869253794352176</c:v>
                </c:pt>
                <c:pt idx="13363">
                  <c:v>-24.979953130086191</c:v>
                </c:pt>
                <c:pt idx="13364">
                  <c:v>-14.246506055196164</c:v>
                </c:pt>
                <c:pt idx="13365">
                  <c:v>-8.7384847005208677</c:v>
                </c:pt>
                <c:pt idx="13366">
                  <c:v>-3.115920066833497</c:v>
                </c:pt>
                <c:pt idx="13367">
                  <c:v>6.2574542363485044</c:v>
                </c:pt>
                <c:pt idx="13368">
                  <c:v>14.738087972005246</c:v>
                </c:pt>
                <c:pt idx="13369">
                  <c:v>17.27621936798095</c:v>
                </c:pt>
                <c:pt idx="13370">
                  <c:v>15.764019330342535</c:v>
                </c:pt>
                <c:pt idx="13371">
                  <c:v>14.724933306376098</c:v>
                </c:pt>
                <c:pt idx="13372">
                  <c:v>14.019091924031498</c:v>
                </c:pt>
                <c:pt idx="13373">
                  <c:v>13.787778854370114</c:v>
                </c:pt>
                <c:pt idx="13374">
                  <c:v>13.45369529724122</c:v>
                </c:pt>
                <c:pt idx="13375">
                  <c:v>9.3672558466593046</c:v>
                </c:pt>
                <c:pt idx="13376">
                  <c:v>-1.9473406473795194</c:v>
                </c:pt>
                <c:pt idx="13377">
                  <c:v>-3.4107675552368173</c:v>
                </c:pt>
                <c:pt idx="13378">
                  <c:v>-3.7874946594238281</c:v>
                </c:pt>
                <c:pt idx="13379">
                  <c:v>-3.5384225845336905</c:v>
                </c:pt>
                <c:pt idx="13380">
                  <c:v>-3.9920504887899138</c:v>
                </c:pt>
                <c:pt idx="13381">
                  <c:v>-3.7657105127970016</c:v>
                </c:pt>
                <c:pt idx="13382">
                  <c:v>-3.6950248082478092</c:v>
                </c:pt>
                <c:pt idx="13383">
                  <c:v>-3.1546258926391597</c:v>
                </c:pt>
                <c:pt idx="13384">
                  <c:v>-3.8042167027791729</c:v>
                </c:pt>
                <c:pt idx="13385">
                  <c:v>-3.6696996688842782</c:v>
                </c:pt>
                <c:pt idx="13386">
                  <c:v>-4.4783945083618164</c:v>
                </c:pt>
                <c:pt idx="13387">
                  <c:v>-4.4466934204101598</c:v>
                </c:pt>
                <c:pt idx="13388">
                  <c:v>-3.7499386469523888</c:v>
                </c:pt>
                <c:pt idx="13389">
                  <c:v>-3.8838198979696017</c:v>
                </c:pt>
                <c:pt idx="13390">
                  <c:v>-3.952932357788085</c:v>
                </c:pt>
                <c:pt idx="13391">
                  <c:v>-3.973380406697629</c:v>
                </c:pt>
                <c:pt idx="13392">
                  <c:v>-4.0945752461751646</c:v>
                </c:pt>
                <c:pt idx="13393">
                  <c:v>-4.1760428746541738</c:v>
                </c:pt>
                <c:pt idx="13394">
                  <c:v>-11.058637619018556</c:v>
                </c:pt>
                <c:pt idx="13395">
                  <c:v>-17.783913930257135</c:v>
                </c:pt>
                <c:pt idx="13396">
                  <c:v>-4.6800247828165311</c:v>
                </c:pt>
                <c:pt idx="13397">
                  <c:v>-2.9155928293863553</c:v>
                </c:pt>
                <c:pt idx="13398">
                  <c:v>-3.1697430610656747</c:v>
                </c:pt>
                <c:pt idx="13399">
                  <c:v>-3.1973505020141602</c:v>
                </c:pt>
                <c:pt idx="13400">
                  <c:v>-2.8325185775756827</c:v>
                </c:pt>
                <c:pt idx="13401">
                  <c:v>-2.5719428062438956</c:v>
                </c:pt>
                <c:pt idx="13402">
                  <c:v>-2.8549537658691397</c:v>
                </c:pt>
                <c:pt idx="13403">
                  <c:v>-2.8660931587219247</c:v>
                </c:pt>
                <c:pt idx="13404">
                  <c:v>-1.0808192888895858</c:v>
                </c:pt>
                <c:pt idx="13405">
                  <c:v>-2.3638696670532227</c:v>
                </c:pt>
                <c:pt idx="13406">
                  <c:v>1.8696575164794922</c:v>
                </c:pt>
                <c:pt idx="13407">
                  <c:v>6.3361393610636583</c:v>
                </c:pt>
                <c:pt idx="13408">
                  <c:v>6.6321328481038773</c:v>
                </c:pt>
                <c:pt idx="13409">
                  <c:v>7.1768148740133011</c:v>
                </c:pt>
                <c:pt idx="13410">
                  <c:v>9.4613966941833532</c:v>
                </c:pt>
                <c:pt idx="13411">
                  <c:v>8.5455811818441134</c:v>
                </c:pt>
                <c:pt idx="13412">
                  <c:v>-7.7987195650736698</c:v>
                </c:pt>
                <c:pt idx="13413">
                  <c:v>-49.83872095743817</c:v>
                </c:pt>
                <c:pt idx="13414">
                  <c:v>-88.361428737640381</c:v>
                </c:pt>
                <c:pt idx="13415">
                  <c:v>-110.40844821929929</c:v>
                </c:pt>
                <c:pt idx="13416">
                  <c:v>-126.0588415463765</c:v>
                </c:pt>
                <c:pt idx="13417">
                  <c:v>-137.13459920883173</c:v>
                </c:pt>
                <c:pt idx="13418">
                  <c:v>-140.5643652280171</c:v>
                </c:pt>
                <c:pt idx="13419">
                  <c:v>-139.27039543787635</c:v>
                </c:pt>
                <c:pt idx="13420">
                  <c:v>-138.40600967407221</c:v>
                </c:pt>
                <c:pt idx="13421">
                  <c:v>-138.12638409932453</c:v>
                </c:pt>
                <c:pt idx="13422">
                  <c:v>-136.87971560160318</c:v>
                </c:pt>
                <c:pt idx="13423">
                  <c:v>-134.94138558705646</c:v>
                </c:pt>
                <c:pt idx="13424">
                  <c:v>-133.81296205520636</c:v>
                </c:pt>
                <c:pt idx="13425">
                  <c:v>-133.39514748255425</c:v>
                </c:pt>
                <c:pt idx="13426">
                  <c:v>-168.64405918121338</c:v>
                </c:pt>
                <c:pt idx="13427">
                  <c:v>-218.96400451660151</c:v>
                </c:pt>
                <c:pt idx="13428">
                  <c:v>-237.12137905756637</c:v>
                </c:pt>
                <c:pt idx="13429">
                  <c:v>-236.58719921112061</c:v>
                </c:pt>
                <c:pt idx="13430">
                  <c:v>-227.55501127243048</c:v>
                </c:pt>
                <c:pt idx="13431">
                  <c:v>-216.0838993390401</c:v>
                </c:pt>
                <c:pt idx="13432">
                  <c:v>-205.32055282592773</c:v>
                </c:pt>
                <c:pt idx="13433">
                  <c:v>-190.4158142407735</c:v>
                </c:pt>
                <c:pt idx="13434">
                  <c:v>-166.89565738042205</c:v>
                </c:pt>
                <c:pt idx="13435">
                  <c:v>-107.61077197392771</c:v>
                </c:pt>
                <c:pt idx="13436">
                  <c:v>-32.819315592447879</c:v>
                </c:pt>
                <c:pt idx="13437">
                  <c:v>-6.7136128743489945</c:v>
                </c:pt>
                <c:pt idx="13438">
                  <c:v>-2.3188552856445304</c:v>
                </c:pt>
                <c:pt idx="13439">
                  <c:v>-2.366837819417241</c:v>
                </c:pt>
                <c:pt idx="13440">
                  <c:v>-2.0512250264486043</c:v>
                </c:pt>
                <c:pt idx="13441">
                  <c:v>-1.7273972829183317</c:v>
                </c:pt>
                <c:pt idx="13442">
                  <c:v>-1.6046918233234919</c:v>
                </c:pt>
                <c:pt idx="13443">
                  <c:v>-1.3893006642658747</c:v>
                </c:pt>
                <c:pt idx="13444">
                  <c:v>-1.4966958363850158</c:v>
                </c:pt>
                <c:pt idx="13445">
                  <c:v>-1.4311650594074756</c:v>
                </c:pt>
                <c:pt idx="13446">
                  <c:v>-1.3355582555134329</c:v>
                </c:pt>
                <c:pt idx="13447">
                  <c:v>-1.2548004786173124</c:v>
                </c:pt>
                <c:pt idx="13448">
                  <c:v>-1.2190183003743864</c:v>
                </c:pt>
                <c:pt idx="13449">
                  <c:v>-1.0419473648071289</c:v>
                </c:pt>
                <c:pt idx="13450">
                  <c:v>-1.183781623840332</c:v>
                </c:pt>
                <c:pt idx="13451">
                  <c:v>-1.2054967880249012</c:v>
                </c:pt>
                <c:pt idx="13452">
                  <c:v>0.68240165710449263</c:v>
                </c:pt>
                <c:pt idx="13453">
                  <c:v>-0.12035592397046457</c:v>
                </c:pt>
                <c:pt idx="13454">
                  <c:v>1.3633483250936251</c:v>
                </c:pt>
                <c:pt idx="13455">
                  <c:v>0.87134234110510533</c:v>
                </c:pt>
                <c:pt idx="13456">
                  <c:v>-0.43714872996008591</c:v>
                </c:pt>
                <c:pt idx="13457">
                  <c:v>-0.47460428873694138</c:v>
                </c:pt>
                <c:pt idx="13458">
                  <c:v>-0.55321788787841797</c:v>
                </c:pt>
                <c:pt idx="13459">
                  <c:v>-0.38113339742028535</c:v>
                </c:pt>
                <c:pt idx="13460">
                  <c:v>-0.39323361714684796</c:v>
                </c:pt>
                <c:pt idx="13461">
                  <c:v>-0.33751519521081291</c:v>
                </c:pt>
                <c:pt idx="13462">
                  <c:v>-0.39676157633459763</c:v>
                </c:pt>
                <c:pt idx="13463">
                  <c:v>-0.26213232676184361</c:v>
                </c:pt>
                <c:pt idx="13464">
                  <c:v>-0.20554669698083225</c:v>
                </c:pt>
                <c:pt idx="13465">
                  <c:v>-0.20831330617272681</c:v>
                </c:pt>
                <c:pt idx="13466">
                  <c:v>-0.34281412760412888</c:v>
                </c:pt>
                <c:pt idx="13467">
                  <c:v>-0.37307771046948812</c:v>
                </c:pt>
                <c:pt idx="13468">
                  <c:v>-0.32091395060228944</c:v>
                </c:pt>
                <c:pt idx="13469">
                  <c:v>-0.27986590067541794</c:v>
                </c:pt>
                <c:pt idx="13470">
                  <c:v>-0.24178822835290253</c:v>
                </c:pt>
                <c:pt idx="13471">
                  <c:v>-0.30722459157311732</c:v>
                </c:pt>
                <c:pt idx="13472">
                  <c:v>-0.25765514373779286</c:v>
                </c:pt>
                <c:pt idx="13473">
                  <c:v>-0.16222127278649628</c:v>
                </c:pt>
                <c:pt idx="13474">
                  <c:v>-0.12375450134277347</c:v>
                </c:pt>
                <c:pt idx="13475">
                  <c:v>-2.540334065759E-2</c:v>
                </c:pt>
                <c:pt idx="13476">
                  <c:v>0.18136151631676969</c:v>
                </c:pt>
                <c:pt idx="13477">
                  <c:v>0.64086977640783993</c:v>
                </c:pt>
                <c:pt idx="13478">
                  <c:v>1.0746221542358401</c:v>
                </c:pt>
                <c:pt idx="13479">
                  <c:v>0.60420767466223424</c:v>
                </c:pt>
                <c:pt idx="13480">
                  <c:v>0.14125506083178158</c:v>
                </c:pt>
                <c:pt idx="13481">
                  <c:v>9.9023183186091081E-3</c:v>
                </c:pt>
                <c:pt idx="13482">
                  <c:v>-0.66708374023437522</c:v>
                </c:pt>
                <c:pt idx="13483">
                  <c:v>-0.70727157592773438</c:v>
                </c:pt>
                <c:pt idx="13484">
                  <c:v>1.2032349904377493</c:v>
                </c:pt>
                <c:pt idx="13485">
                  <c:v>4.8305085500081759</c:v>
                </c:pt>
                <c:pt idx="13486">
                  <c:v>22.28981876373291</c:v>
                </c:pt>
                <c:pt idx="13487">
                  <c:v>22.279244422912598</c:v>
                </c:pt>
                <c:pt idx="13488">
                  <c:v>18.660559972127189</c:v>
                </c:pt>
                <c:pt idx="13489">
                  <c:v>20.315046310424798</c:v>
                </c:pt>
                <c:pt idx="13490">
                  <c:v>20.60238138834643</c:v>
                </c:pt>
                <c:pt idx="13491">
                  <c:v>23.792558670043931</c:v>
                </c:pt>
                <c:pt idx="13492">
                  <c:v>26.0089146296183</c:v>
                </c:pt>
                <c:pt idx="13493">
                  <c:v>31.137639681498285</c:v>
                </c:pt>
                <c:pt idx="13494">
                  <c:v>31.374839146931887</c:v>
                </c:pt>
                <c:pt idx="13495">
                  <c:v>29.676894187927246</c:v>
                </c:pt>
                <c:pt idx="13496">
                  <c:v>36.027487119038923</c:v>
                </c:pt>
                <c:pt idx="13497">
                  <c:v>32.629476229349748</c:v>
                </c:pt>
                <c:pt idx="13498">
                  <c:v>33.812325477600083</c:v>
                </c:pt>
                <c:pt idx="13499">
                  <c:v>31.741252263386961</c:v>
                </c:pt>
                <c:pt idx="13500">
                  <c:v>29.91617361704516</c:v>
                </c:pt>
                <c:pt idx="13501">
                  <c:v>25.884109814961782</c:v>
                </c:pt>
                <c:pt idx="13502">
                  <c:v>18.426721890767439</c:v>
                </c:pt>
                <c:pt idx="13503">
                  <c:v>27.715950330098394</c:v>
                </c:pt>
                <c:pt idx="13504">
                  <c:v>33.041283925374259</c:v>
                </c:pt>
                <c:pt idx="13505">
                  <c:v>37.190632184346555</c:v>
                </c:pt>
                <c:pt idx="13506">
                  <c:v>24.100849469502805</c:v>
                </c:pt>
                <c:pt idx="13507">
                  <c:v>26.586247762044188</c:v>
                </c:pt>
                <c:pt idx="13508">
                  <c:v>21.495060602823958</c:v>
                </c:pt>
                <c:pt idx="13509">
                  <c:v>22.159716288248774</c:v>
                </c:pt>
                <c:pt idx="13510">
                  <c:v>39.464631080627427</c:v>
                </c:pt>
                <c:pt idx="13511">
                  <c:v>42.545828183491949</c:v>
                </c:pt>
                <c:pt idx="13512">
                  <c:v>22.96708965301513</c:v>
                </c:pt>
                <c:pt idx="13513">
                  <c:v>27.919304529825922</c:v>
                </c:pt>
                <c:pt idx="13514">
                  <c:v>12.991820335388184</c:v>
                </c:pt>
                <c:pt idx="13515">
                  <c:v>-3.2187347412109402</c:v>
                </c:pt>
                <c:pt idx="13516">
                  <c:v>33.013405799865723</c:v>
                </c:pt>
                <c:pt idx="13517">
                  <c:v>112.21743615468333</c:v>
                </c:pt>
                <c:pt idx="13518">
                  <c:v>137.22557512919104</c:v>
                </c:pt>
                <c:pt idx="13519">
                  <c:v>187.21691799163818</c:v>
                </c:pt>
                <c:pt idx="13520">
                  <c:v>162.38744417826342</c:v>
                </c:pt>
                <c:pt idx="13521">
                  <c:v>136.32428455352783</c:v>
                </c:pt>
                <c:pt idx="13522">
                  <c:v>131.71504688262951</c:v>
                </c:pt>
                <c:pt idx="13523">
                  <c:v>118.40267753601071</c:v>
                </c:pt>
                <c:pt idx="13524">
                  <c:v>122.53042284647617</c:v>
                </c:pt>
                <c:pt idx="13525">
                  <c:v>101.59259001413974</c:v>
                </c:pt>
                <c:pt idx="13526">
                  <c:v>108.04538249969478</c:v>
                </c:pt>
                <c:pt idx="13527">
                  <c:v>138.75687694549566</c:v>
                </c:pt>
                <c:pt idx="13528">
                  <c:v>119.63239828745515</c:v>
                </c:pt>
                <c:pt idx="13529">
                  <c:v>118.55203151702875</c:v>
                </c:pt>
                <c:pt idx="13530">
                  <c:v>132.26466623942048</c:v>
                </c:pt>
                <c:pt idx="13531">
                  <c:v>159.14875094095868</c:v>
                </c:pt>
                <c:pt idx="13532">
                  <c:v>181.71379884084052</c:v>
                </c:pt>
                <c:pt idx="13533">
                  <c:v>208.02582867940271</c:v>
                </c:pt>
                <c:pt idx="13534">
                  <c:v>153.26598485310871</c:v>
                </c:pt>
                <c:pt idx="13535">
                  <c:v>91.126194636026938</c:v>
                </c:pt>
                <c:pt idx="13536">
                  <c:v>106.46866099039715</c:v>
                </c:pt>
                <c:pt idx="13537">
                  <c:v>98.034092585245887</c:v>
                </c:pt>
                <c:pt idx="13538">
                  <c:v>68.926187515258789</c:v>
                </c:pt>
                <c:pt idx="13539">
                  <c:v>82.518716494242426</c:v>
                </c:pt>
                <c:pt idx="13540">
                  <c:v>68.782596906026214</c:v>
                </c:pt>
                <c:pt idx="13541">
                  <c:v>57.833500544230105</c:v>
                </c:pt>
                <c:pt idx="13542">
                  <c:v>65.398320198059054</c:v>
                </c:pt>
                <c:pt idx="13543">
                  <c:v>169.9355006217956</c:v>
                </c:pt>
                <c:pt idx="13544">
                  <c:v>224.73176240921018</c:v>
                </c:pt>
                <c:pt idx="13545">
                  <c:v>131.81974124908442</c:v>
                </c:pt>
                <c:pt idx="13546">
                  <c:v>121.36346276601158</c:v>
                </c:pt>
                <c:pt idx="13547">
                  <c:v>111.45658206939697</c:v>
                </c:pt>
                <c:pt idx="13548">
                  <c:v>121.26758480072021</c:v>
                </c:pt>
                <c:pt idx="13549">
                  <c:v>129.92836634318047</c:v>
                </c:pt>
                <c:pt idx="13550">
                  <c:v>140.49713611602789</c:v>
                </c:pt>
                <c:pt idx="13551">
                  <c:v>106.98374112447092</c:v>
                </c:pt>
                <c:pt idx="13552">
                  <c:v>83.543909390767467</c:v>
                </c:pt>
                <c:pt idx="13553">
                  <c:v>83.087018648783328</c:v>
                </c:pt>
                <c:pt idx="13554">
                  <c:v>76.230268160502092</c:v>
                </c:pt>
                <c:pt idx="13555">
                  <c:v>122.54486179351809</c:v>
                </c:pt>
                <c:pt idx="13556">
                  <c:v>140.27500104904169</c:v>
                </c:pt>
                <c:pt idx="13557">
                  <c:v>167.21085294087723</c:v>
                </c:pt>
                <c:pt idx="13558">
                  <c:v>106.32237529754633</c:v>
                </c:pt>
                <c:pt idx="13559">
                  <c:v>-20.346725781758664</c:v>
                </c:pt>
                <c:pt idx="13560">
                  <c:v>-6.4693341255187988</c:v>
                </c:pt>
                <c:pt idx="13561">
                  <c:v>1.5226248105366831</c:v>
                </c:pt>
                <c:pt idx="13562">
                  <c:v>4.1265633900960097</c:v>
                </c:pt>
                <c:pt idx="13563">
                  <c:v>4.4503013292948594</c:v>
                </c:pt>
                <c:pt idx="13564">
                  <c:v>3.3750716845194679</c:v>
                </c:pt>
                <c:pt idx="13565">
                  <c:v>1.2153236071269466</c:v>
                </c:pt>
                <c:pt idx="13566">
                  <c:v>0.24862496058148059</c:v>
                </c:pt>
                <c:pt idx="13567">
                  <c:v>-0.35628016789752354</c:v>
                </c:pt>
                <c:pt idx="13568">
                  <c:v>-0.25591119130450596</c:v>
                </c:pt>
                <c:pt idx="13569">
                  <c:v>-0.14502557118731829</c:v>
                </c:pt>
                <c:pt idx="13570">
                  <c:v>2.5163259506225586</c:v>
                </c:pt>
                <c:pt idx="13571">
                  <c:v>5.6348813374837032</c:v>
                </c:pt>
                <c:pt idx="13572">
                  <c:v>4.7197125752766738</c:v>
                </c:pt>
                <c:pt idx="13573">
                  <c:v>4.51560624440509</c:v>
                </c:pt>
                <c:pt idx="13574">
                  <c:v>0.67891716957092263</c:v>
                </c:pt>
                <c:pt idx="13575">
                  <c:v>0.33304754892986937</c:v>
                </c:pt>
                <c:pt idx="13576">
                  <c:v>-0.29899930953979492</c:v>
                </c:pt>
                <c:pt idx="13577">
                  <c:v>9.1049989064515516E-2</c:v>
                </c:pt>
                <c:pt idx="13578">
                  <c:v>2.7030070622743117E-2</c:v>
                </c:pt>
                <c:pt idx="13579">
                  <c:v>4.1556119918823277E-2</c:v>
                </c:pt>
                <c:pt idx="13580">
                  <c:v>9.1857512791961041E-2</c:v>
                </c:pt>
                <c:pt idx="13581">
                  <c:v>0.19379878044128426</c:v>
                </c:pt>
                <c:pt idx="13582">
                  <c:v>0.34534955024719233</c:v>
                </c:pt>
                <c:pt idx="13583">
                  <c:v>0.71993740399676653</c:v>
                </c:pt>
                <c:pt idx="13584">
                  <c:v>0.57646481196084653</c:v>
                </c:pt>
                <c:pt idx="13585">
                  <c:v>0.98310192426046661</c:v>
                </c:pt>
                <c:pt idx="13586">
                  <c:v>0.79086263974508597</c:v>
                </c:pt>
                <c:pt idx="13587">
                  <c:v>1.1269251504586468E-4</c:v>
                </c:pt>
                <c:pt idx="13588">
                  <c:v>-0.72608200709024118</c:v>
                </c:pt>
                <c:pt idx="13589">
                  <c:v>0.13085222244262695</c:v>
                </c:pt>
                <c:pt idx="13590">
                  <c:v>-0.7149266401926867</c:v>
                </c:pt>
                <c:pt idx="13591">
                  <c:v>-1.735659122467041</c:v>
                </c:pt>
                <c:pt idx="13592">
                  <c:v>-0.33976817131042503</c:v>
                </c:pt>
                <c:pt idx="13593">
                  <c:v>-0.64141702651977572</c:v>
                </c:pt>
                <c:pt idx="13594">
                  <c:v>-0.70745714505511592</c:v>
                </c:pt>
                <c:pt idx="13595">
                  <c:v>-0.9497799078623359</c:v>
                </c:pt>
                <c:pt idx="13596">
                  <c:v>-0.94960141181945823</c:v>
                </c:pt>
                <c:pt idx="13597">
                  <c:v>-1.4833138783772879</c:v>
                </c:pt>
                <c:pt idx="13598">
                  <c:v>-1.3590191205342705</c:v>
                </c:pt>
                <c:pt idx="13599">
                  <c:v>-1.7995893955230708</c:v>
                </c:pt>
                <c:pt idx="13600">
                  <c:v>-13.03544974327087</c:v>
                </c:pt>
                <c:pt idx="13601">
                  <c:v>-14.59638532002765</c:v>
                </c:pt>
                <c:pt idx="13602">
                  <c:v>-10.99914224942524</c:v>
                </c:pt>
                <c:pt idx="13603">
                  <c:v>-9.1534420649210553</c:v>
                </c:pt>
                <c:pt idx="13604">
                  <c:v>-2.370262781778961</c:v>
                </c:pt>
                <c:pt idx="13605">
                  <c:v>3.2212813695281291E-2</c:v>
                </c:pt>
                <c:pt idx="13606">
                  <c:v>0.66724904378256189</c:v>
                </c:pt>
                <c:pt idx="13607">
                  <c:v>0.90998442967733673</c:v>
                </c:pt>
                <c:pt idx="13608">
                  <c:v>0.97107839584350608</c:v>
                </c:pt>
                <c:pt idx="13609">
                  <c:v>0.54115096728008893</c:v>
                </c:pt>
                <c:pt idx="13610">
                  <c:v>0.44553414980569528</c:v>
                </c:pt>
                <c:pt idx="13611">
                  <c:v>0.30038634936013886</c:v>
                </c:pt>
                <c:pt idx="13612">
                  <c:v>0.53906257947284042</c:v>
                </c:pt>
                <c:pt idx="13613">
                  <c:v>0.38041567802429221</c:v>
                </c:pt>
                <c:pt idx="13614">
                  <c:v>0.60853385925292958</c:v>
                </c:pt>
                <c:pt idx="13615">
                  <c:v>0.37643225987753232</c:v>
                </c:pt>
                <c:pt idx="13616">
                  <c:v>0.2640289465586535</c:v>
                </c:pt>
                <c:pt idx="13617">
                  <c:v>0.21436429023742687</c:v>
                </c:pt>
                <c:pt idx="13618">
                  <c:v>0.20887923240661621</c:v>
                </c:pt>
                <c:pt idx="13619">
                  <c:v>0.24386350313821481</c:v>
                </c:pt>
                <c:pt idx="13620">
                  <c:v>0.28146497408550897</c:v>
                </c:pt>
                <c:pt idx="13621">
                  <c:v>0.1308892567952285</c:v>
                </c:pt>
                <c:pt idx="13622">
                  <c:v>0.12448970476788193</c:v>
                </c:pt>
                <c:pt idx="13623">
                  <c:v>0.19028043746948248</c:v>
                </c:pt>
                <c:pt idx="13624">
                  <c:v>9.0487639109284132E-2</c:v>
                </c:pt>
                <c:pt idx="13625">
                  <c:v>0.13012758890789655</c:v>
                </c:pt>
                <c:pt idx="13626">
                  <c:v>0.11668578783672959</c:v>
                </c:pt>
                <c:pt idx="13627">
                  <c:v>0.14535339673358288</c:v>
                </c:pt>
                <c:pt idx="13628">
                  <c:v>0.18487620353698736</c:v>
                </c:pt>
                <c:pt idx="13629">
                  <c:v>0.21001370747885068</c:v>
                </c:pt>
                <c:pt idx="13630">
                  <c:v>0.15729125340780581</c:v>
                </c:pt>
                <c:pt idx="13631">
                  <c:v>0.15040493011474618</c:v>
                </c:pt>
                <c:pt idx="13632">
                  <c:v>0.23415136337280273</c:v>
                </c:pt>
                <c:pt idx="13633">
                  <c:v>2.2951046625763659E-2</c:v>
                </c:pt>
                <c:pt idx="13634">
                  <c:v>-4.8214501539866035</c:v>
                </c:pt>
                <c:pt idx="13635">
                  <c:v>-1.2285532951354974</c:v>
                </c:pt>
                <c:pt idx="13636">
                  <c:v>-0.35961230595910387</c:v>
                </c:pt>
                <c:pt idx="13637">
                  <c:v>-5.6887149810791023E-2</c:v>
                </c:pt>
                <c:pt idx="13638">
                  <c:v>-7.9008738199888767E-2</c:v>
                </c:pt>
                <c:pt idx="13639">
                  <c:v>-7.4019591013552627E-2</c:v>
                </c:pt>
                <c:pt idx="13640">
                  <c:v>3.2461919784545912</c:v>
                </c:pt>
                <c:pt idx="13641">
                  <c:v>4.9985655148823884</c:v>
                </c:pt>
                <c:pt idx="13642">
                  <c:v>5.7872374852498201</c:v>
                </c:pt>
                <c:pt idx="13643">
                  <c:v>5.9968406359354844</c:v>
                </c:pt>
                <c:pt idx="13644">
                  <c:v>6.0101202328999648</c:v>
                </c:pt>
                <c:pt idx="13645">
                  <c:v>6.0897884368896484</c:v>
                </c:pt>
                <c:pt idx="13646">
                  <c:v>6.4446129798889142</c:v>
                </c:pt>
                <c:pt idx="13647">
                  <c:v>6.8876423835754403</c:v>
                </c:pt>
                <c:pt idx="13648">
                  <c:v>1.8587624231973905</c:v>
                </c:pt>
                <c:pt idx="13649">
                  <c:v>-0.19015041987097447</c:v>
                </c:pt>
                <c:pt idx="13650">
                  <c:v>-0.18296829859411912</c:v>
                </c:pt>
                <c:pt idx="13651">
                  <c:v>-9.5121383666992229E-2</c:v>
                </c:pt>
                <c:pt idx="13652">
                  <c:v>-7.139094670611712E-2</c:v>
                </c:pt>
                <c:pt idx="13653">
                  <c:v>-0.14109357198083219</c:v>
                </c:pt>
                <c:pt idx="13654">
                  <c:v>-0.11328140894573836</c:v>
                </c:pt>
                <c:pt idx="13655">
                  <c:v>-0.11930704116821292</c:v>
                </c:pt>
                <c:pt idx="13656">
                  <c:v>-0.10701942443847656</c:v>
                </c:pt>
                <c:pt idx="13657">
                  <c:v>-0.11214447021484375</c:v>
                </c:pt>
                <c:pt idx="13658">
                  <c:v>-0.12530263264977742</c:v>
                </c:pt>
                <c:pt idx="13659">
                  <c:v>-0.1711745262145995</c:v>
                </c:pt>
                <c:pt idx="13660">
                  <c:v>-0.16522232691448835</c:v>
                </c:pt>
                <c:pt idx="13661">
                  <c:v>-0.1360739072164279</c:v>
                </c:pt>
                <c:pt idx="13662">
                  <c:v>-0.12716881434118932</c:v>
                </c:pt>
                <c:pt idx="13663">
                  <c:v>-0.1226723988850722</c:v>
                </c:pt>
                <c:pt idx="13664">
                  <c:v>-0.12041902542114259</c:v>
                </c:pt>
                <c:pt idx="13665">
                  <c:v>1.0717288653055448</c:v>
                </c:pt>
                <c:pt idx="13666">
                  <c:v>-0.13765430450439459</c:v>
                </c:pt>
                <c:pt idx="13667">
                  <c:v>-0.14201005299889863</c:v>
                </c:pt>
                <c:pt idx="13668">
                  <c:v>-0.16580772399902338</c:v>
                </c:pt>
                <c:pt idx="13669">
                  <c:v>-0.28554789225256638</c:v>
                </c:pt>
                <c:pt idx="13670">
                  <c:v>-0.23807779947912883</c:v>
                </c:pt>
                <c:pt idx="13671">
                  <c:v>-0.13649336496996517</c:v>
                </c:pt>
                <c:pt idx="13672">
                  <c:v>-0.31485939025878917</c:v>
                </c:pt>
                <c:pt idx="13673">
                  <c:v>-0.34299405415856654</c:v>
                </c:pt>
                <c:pt idx="13674">
                  <c:v>-0.45508734385168736</c:v>
                </c:pt>
                <c:pt idx="13675">
                  <c:v>-0.5125551223754885</c:v>
                </c:pt>
                <c:pt idx="13676">
                  <c:v>-0.43823273976647681</c:v>
                </c:pt>
                <c:pt idx="13677">
                  <c:v>-8.9734395345090118E-2</c:v>
                </c:pt>
                <c:pt idx="13678">
                  <c:v>-0.3355226516723635</c:v>
                </c:pt>
                <c:pt idx="13679">
                  <c:v>-0.54381879170739456</c:v>
                </c:pt>
                <c:pt idx="13680">
                  <c:v>-0.42617257436108974</c:v>
                </c:pt>
                <c:pt idx="13681">
                  <c:v>-0.14663187662756627</c:v>
                </c:pt>
                <c:pt idx="13682">
                  <c:v>0.5867465337117892</c:v>
                </c:pt>
                <c:pt idx="13683">
                  <c:v>1.4471502304077148</c:v>
                </c:pt>
                <c:pt idx="13684">
                  <c:v>0.81172974904370698</c:v>
                </c:pt>
                <c:pt idx="13685">
                  <c:v>1.7713680267333984</c:v>
                </c:pt>
                <c:pt idx="13686">
                  <c:v>3.3177204132080069</c:v>
                </c:pt>
                <c:pt idx="13687">
                  <c:v>3.3370561599731428</c:v>
                </c:pt>
                <c:pt idx="13688">
                  <c:v>3.9707736968994141</c:v>
                </c:pt>
                <c:pt idx="13689">
                  <c:v>4.2186520894368886</c:v>
                </c:pt>
                <c:pt idx="13690">
                  <c:v>4.1791521708170185</c:v>
                </c:pt>
                <c:pt idx="13691">
                  <c:v>3.400075912475585</c:v>
                </c:pt>
                <c:pt idx="13692">
                  <c:v>3.1936972935993717</c:v>
                </c:pt>
                <c:pt idx="13693">
                  <c:v>2.9774939219156522</c:v>
                </c:pt>
                <c:pt idx="13694">
                  <c:v>2.8383588790893546</c:v>
                </c:pt>
                <c:pt idx="13695">
                  <c:v>2.3982439041137669</c:v>
                </c:pt>
                <c:pt idx="13696">
                  <c:v>2.0959927241007108</c:v>
                </c:pt>
                <c:pt idx="13697">
                  <c:v>2.157444953918457</c:v>
                </c:pt>
                <c:pt idx="13698">
                  <c:v>15.813564618428591</c:v>
                </c:pt>
                <c:pt idx="13699">
                  <c:v>40.972554047902406</c:v>
                </c:pt>
                <c:pt idx="13700">
                  <c:v>10.829603830973326</c:v>
                </c:pt>
                <c:pt idx="13701">
                  <c:v>4.5000336964925509</c:v>
                </c:pt>
                <c:pt idx="13702">
                  <c:v>2.7832250595092782</c:v>
                </c:pt>
                <c:pt idx="13703">
                  <c:v>1.8169074058532719</c:v>
                </c:pt>
                <c:pt idx="13704">
                  <c:v>2.3188937505086638</c:v>
                </c:pt>
                <c:pt idx="13705">
                  <c:v>1.0227813720703121</c:v>
                </c:pt>
                <c:pt idx="13706">
                  <c:v>0.14179388682049432</c:v>
                </c:pt>
                <c:pt idx="13707">
                  <c:v>0.56935326258343388</c:v>
                </c:pt>
                <c:pt idx="13708">
                  <c:v>0.87476126352947914</c:v>
                </c:pt>
                <c:pt idx="13709">
                  <c:v>1.3175622622171654</c:v>
                </c:pt>
                <c:pt idx="13710">
                  <c:v>1.2918535868327017</c:v>
                </c:pt>
                <c:pt idx="13711">
                  <c:v>0.47447713216149628</c:v>
                </c:pt>
                <c:pt idx="13712">
                  <c:v>0.42313289642333979</c:v>
                </c:pt>
                <c:pt idx="13713">
                  <c:v>0.6786292394002662</c:v>
                </c:pt>
                <c:pt idx="13714">
                  <c:v>2.0441791216532579</c:v>
                </c:pt>
                <c:pt idx="13715">
                  <c:v>1.8074881235758657</c:v>
                </c:pt>
                <c:pt idx="13716">
                  <c:v>1.0123351414998183</c:v>
                </c:pt>
                <c:pt idx="13717">
                  <c:v>0.17643117904663091</c:v>
                </c:pt>
                <c:pt idx="13718">
                  <c:v>0.59956343968707393</c:v>
                </c:pt>
                <c:pt idx="13719">
                  <c:v>0.38018655776977561</c:v>
                </c:pt>
                <c:pt idx="13720">
                  <c:v>0.42649745941162109</c:v>
                </c:pt>
                <c:pt idx="13721">
                  <c:v>0.56989097595214844</c:v>
                </c:pt>
                <c:pt idx="13722">
                  <c:v>0.82962020238238698</c:v>
                </c:pt>
                <c:pt idx="13723">
                  <c:v>0.7934260368347168</c:v>
                </c:pt>
                <c:pt idx="13724">
                  <c:v>0.84362824757892019</c:v>
                </c:pt>
                <c:pt idx="13725">
                  <c:v>1.2776548067728868</c:v>
                </c:pt>
                <c:pt idx="13726">
                  <c:v>-0.29098383585613885</c:v>
                </c:pt>
                <c:pt idx="13727">
                  <c:v>-0.4383808771769398</c:v>
                </c:pt>
                <c:pt idx="13728">
                  <c:v>-0.86237700780236537</c:v>
                </c:pt>
                <c:pt idx="13729">
                  <c:v>-1.0363035202026367</c:v>
                </c:pt>
                <c:pt idx="13730">
                  <c:v>-0.65874401728314136</c:v>
                </c:pt>
                <c:pt idx="13731">
                  <c:v>-0.16262388229370117</c:v>
                </c:pt>
                <c:pt idx="13732">
                  <c:v>0.36959282557165818</c:v>
                </c:pt>
                <c:pt idx="13733">
                  <c:v>0.28934383392333984</c:v>
                </c:pt>
                <c:pt idx="13734">
                  <c:v>0.22262954711914063</c:v>
                </c:pt>
                <c:pt idx="13735">
                  <c:v>-0.46000512441003127</c:v>
                </c:pt>
                <c:pt idx="13736">
                  <c:v>-0.69397974014282249</c:v>
                </c:pt>
                <c:pt idx="13737">
                  <c:v>-1.1325778961181641</c:v>
                </c:pt>
                <c:pt idx="13738">
                  <c:v>-1.1763358116149902</c:v>
                </c:pt>
                <c:pt idx="13739">
                  <c:v>-1.7202647527058725</c:v>
                </c:pt>
                <c:pt idx="13740">
                  <c:v>-0.40157286326092412</c:v>
                </c:pt>
                <c:pt idx="13741">
                  <c:v>-2.493730386098207</c:v>
                </c:pt>
                <c:pt idx="13742">
                  <c:v>-2.768535772959412</c:v>
                </c:pt>
                <c:pt idx="13743">
                  <c:v>-2.4883907636006493</c:v>
                </c:pt>
                <c:pt idx="13744">
                  <c:v>-2.5560274124145508</c:v>
                </c:pt>
                <c:pt idx="13745">
                  <c:v>-2.6477317810058612</c:v>
                </c:pt>
                <c:pt idx="13746">
                  <c:v>-2.6551609039306632</c:v>
                </c:pt>
                <c:pt idx="13747">
                  <c:v>-2.7520275115966801</c:v>
                </c:pt>
                <c:pt idx="13748">
                  <c:v>-2.8315102259317646</c:v>
                </c:pt>
                <c:pt idx="13749">
                  <c:v>-2.8855595588684082</c:v>
                </c:pt>
                <c:pt idx="13750">
                  <c:v>-3.2952402432759982</c:v>
                </c:pt>
                <c:pt idx="13751">
                  <c:v>-2.7759251594543457</c:v>
                </c:pt>
                <c:pt idx="13752">
                  <c:v>-2.6615991592407231</c:v>
                </c:pt>
                <c:pt idx="13753">
                  <c:v>-3.1544235547383441</c:v>
                </c:pt>
                <c:pt idx="13754">
                  <c:v>-2.8076254526774282</c:v>
                </c:pt>
                <c:pt idx="13755">
                  <c:v>-3.0572875340779442</c:v>
                </c:pt>
                <c:pt idx="13756">
                  <c:v>-2.169660568237306</c:v>
                </c:pt>
                <c:pt idx="13757">
                  <c:v>-2.5451151529948106</c:v>
                </c:pt>
                <c:pt idx="13758">
                  <c:v>-1.7811713218688965</c:v>
                </c:pt>
                <c:pt idx="13759">
                  <c:v>10.079293251037599</c:v>
                </c:pt>
                <c:pt idx="13760">
                  <c:v>0.33945083618164096</c:v>
                </c:pt>
                <c:pt idx="13761">
                  <c:v>-2.4876114527384638</c:v>
                </c:pt>
                <c:pt idx="13762">
                  <c:v>-2.7499810854593552</c:v>
                </c:pt>
                <c:pt idx="13763">
                  <c:v>-2.9490257898966088</c:v>
                </c:pt>
                <c:pt idx="13764">
                  <c:v>-3.4780610402425518</c:v>
                </c:pt>
                <c:pt idx="13765">
                  <c:v>-3.9563730557759413</c:v>
                </c:pt>
                <c:pt idx="13766">
                  <c:v>-3.37896410624188</c:v>
                </c:pt>
                <c:pt idx="13767">
                  <c:v>-3.4179217020670212</c:v>
                </c:pt>
                <c:pt idx="13768">
                  <c:v>-3.1923605600993032</c:v>
                </c:pt>
                <c:pt idx="13769">
                  <c:v>-2.9783136049906034</c:v>
                </c:pt>
                <c:pt idx="13770">
                  <c:v>1.0886905988057265</c:v>
                </c:pt>
                <c:pt idx="13771">
                  <c:v>22.938120047251402</c:v>
                </c:pt>
                <c:pt idx="13772">
                  <c:v>31.390825907389342</c:v>
                </c:pt>
                <c:pt idx="13773">
                  <c:v>40.405072689056446</c:v>
                </c:pt>
                <c:pt idx="13774">
                  <c:v>47.578423817952455</c:v>
                </c:pt>
                <c:pt idx="13775">
                  <c:v>47.935356775919615</c:v>
                </c:pt>
                <c:pt idx="13776">
                  <c:v>37.30413595835364</c:v>
                </c:pt>
                <c:pt idx="13777">
                  <c:v>32.055550416310595</c:v>
                </c:pt>
                <c:pt idx="13778">
                  <c:v>32.423807144165103</c:v>
                </c:pt>
                <c:pt idx="13779">
                  <c:v>32.813476403554297</c:v>
                </c:pt>
                <c:pt idx="13780">
                  <c:v>32.847305297851605</c:v>
                </c:pt>
                <c:pt idx="13781">
                  <c:v>32.788188139597537</c:v>
                </c:pt>
                <c:pt idx="13782">
                  <c:v>33.089797973632741</c:v>
                </c:pt>
                <c:pt idx="13783">
                  <c:v>35.26936880747482</c:v>
                </c:pt>
                <c:pt idx="13784">
                  <c:v>35.768309116363582</c:v>
                </c:pt>
                <c:pt idx="13785">
                  <c:v>37.015875657399455</c:v>
                </c:pt>
                <c:pt idx="13786">
                  <c:v>39.932446161905943</c:v>
                </c:pt>
                <c:pt idx="13787">
                  <c:v>44.155537764231376</c:v>
                </c:pt>
                <c:pt idx="13788">
                  <c:v>44.909136613210009</c:v>
                </c:pt>
                <c:pt idx="13789">
                  <c:v>48.180000305175859</c:v>
                </c:pt>
                <c:pt idx="13790">
                  <c:v>52.171958605448353</c:v>
                </c:pt>
                <c:pt idx="13791">
                  <c:v>13.404291788737051</c:v>
                </c:pt>
                <c:pt idx="13792">
                  <c:v>-34.161767323811887</c:v>
                </c:pt>
                <c:pt idx="13793">
                  <c:v>-46.917713801066142</c:v>
                </c:pt>
                <c:pt idx="13794">
                  <c:v>-48.700547854105601</c:v>
                </c:pt>
                <c:pt idx="13795">
                  <c:v>-46.165196736653698</c:v>
                </c:pt>
                <c:pt idx="13796">
                  <c:v>-43.60292752583814</c:v>
                </c:pt>
                <c:pt idx="13797">
                  <c:v>-42.771738052368164</c:v>
                </c:pt>
                <c:pt idx="13798">
                  <c:v>-41.900584220886216</c:v>
                </c:pt>
                <c:pt idx="13799">
                  <c:v>-39.64377498626709</c:v>
                </c:pt>
                <c:pt idx="13800">
                  <c:v>-30.462638219197618</c:v>
                </c:pt>
                <c:pt idx="13801">
                  <c:v>-13.20887470245361</c:v>
                </c:pt>
                <c:pt idx="13802">
                  <c:v>-0.66761525471997674</c:v>
                </c:pt>
                <c:pt idx="13803">
                  <c:v>-0.20937410990404715</c:v>
                </c:pt>
                <c:pt idx="13804">
                  <c:v>-1.325095176696778</c:v>
                </c:pt>
                <c:pt idx="13805">
                  <c:v>-1.4444567362467073</c:v>
                </c:pt>
                <c:pt idx="13806">
                  <c:v>-1.7176701227823514</c:v>
                </c:pt>
                <c:pt idx="13807">
                  <c:v>-2.2325948079427476</c:v>
                </c:pt>
                <c:pt idx="13808">
                  <c:v>-2.034087816874262</c:v>
                </c:pt>
                <c:pt idx="13809">
                  <c:v>-2.18868700663245</c:v>
                </c:pt>
                <c:pt idx="13810">
                  <c:v>-2.4331111907958984</c:v>
                </c:pt>
                <c:pt idx="13811">
                  <c:v>-2.4693330128988009</c:v>
                </c:pt>
                <c:pt idx="13812">
                  <c:v>-2.6178503036499023</c:v>
                </c:pt>
                <c:pt idx="13813">
                  <c:v>-2.329066912333245</c:v>
                </c:pt>
                <c:pt idx="13814">
                  <c:v>-2.4227921168009061</c:v>
                </c:pt>
                <c:pt idx="13815">
                  <c:v>-2.3002421061197529</c:v>
                </c:pt>
                <c:pt idx="13816">
                  <c:v>-1.5158535639445745</c:v>
                </c:pt>
                <c:pt idx="13817">
                  <c:v>0.86657365163171129</c:v>
                </c:pt>
                <c:pt idx="13818">
                  <c:v>0.31742604573571515</c:v>
                </c:pt>
                <c:pt idx="13819">
                  <c:v>-13.75011984507239</c:v>
                </c:pt>
                <c:pt idx="13820">
                  <c:v>-3.2233794530233135</c:v>
                </c:pt>
                <c:pt idx="13821">
                  <c:v>-1.0708624521890893</c:v>
                </c:pt>
                <c:pt idx="13822">
                  <c:v>-0.53302605946851178</c:v>
                </c:pt>
                <c:pt idx="13823">
                  <c:v>-5.8328310648676066E-2</c:v>
                </c:pt>
                <c:pt idx="13824">
                  <c:v>-3.3744176229220111E-3</c:v>
                </c:pt>
                <c:pt idx="13825">
                  <c:v>0.15883413950609804</c:v>
                </c:pt>
                <c:pt idx="13826">
                  <c:v>0.53445561726891833</c:v>
                </c:pt>
                <c:pt idx="13827">
                  <c:v>0.39412371317553163</c:v>
                </c:pt>
                <c:pt idx="13828">
                  <c:v>3.5992622375488274E-2</c:v>
                </c:pt>
                <c:pt idx="13829">
                  <c:v>0.18737920125317942</c:v>
                </c:pt>
                <c:pt idx="13830">
                  <c:v>0.31595134735107433</c:v>
                </c:pt>
                <c:pt idx="13831">
                  <c:v>-0.17659759521484375</c:v>
                </c:pt>
                <c:pt idx="13832">
                  <c:v>-0.32040754954027773</c:v>
                </c:pt>
                <c:pt idx="13833">
                  <c:v>-0.28002484639478115</c:v>
                </c:pt>
                <c:pt idx="13834">
                  <c:v>-0.14125283559155838</c:v>
                </c:pt>
                <c:pt idx="13835">
                  <c:v>1.5724817911859645E-2</c:v>
                </c:pt>
                <c:pt idx="13836">
                  <c:v>7.1042378743527479E-2</c:v>
                </c:pt>
                <c:pt idx="13837">
                  <c:v>5.3949991861941306E-2</c:v>
                </c:pt>
                <c:pt idx="13838">
                  <c:v>5.6896209716796896E-2</c:v>
                </c:pt>
                <c:pt idx="13839">
                  <c:v>8.2705497741699288E-2</c:v>
                </c:pt>
                <c:pt idx="13840">
                  <c:v>9.7127596537234268E-2</c:v>
                </c:pt>
                <c:pt idx="13841">
                  <c:v>6.5468788146972684E-2</c:v>
                </c:pt>
                <c:pt idx="13842">
                  <c:v>6.9965680440191164E-2</c:v>
                </c:pt>
                <c:pt idx="13843">
                  <c:v>9.7204844156976875E-2</c:v>
                </c:pt>
                <c:pt idx="13844">
                  <c:v>0.16961892445885945</c:v>
                </c:pt>
                <c:pt idx="13845">
                  <c:v>0.21487681070959752</c:v>
                </c:pt>
                <c:pt idx="13846">
                  <c:v>0.17833836873364819</c:v>
                </c:pt>
                <c:pt idx="13847">
                  <c:v>-0.26612599690758998</c:v>
                </c:pt>
                <c:pt idx="13848">
                  <c:v>2.1581223805745822</c:v>
                </c:pt>
                <c:pt idx="13849">
                  <c:v>3.2181870142618436</c:v>
                </c:pt>
                <c:pt idx="13850">
                  <c:v>9.1884803771972692</c:v>
                </c:pt>
                <c:pt idx="13851">
                  <c:v>24.094832738240598</c:v>
                </c:pt>
                <c:pt idx="13852">
                  <c:v>34.170156160990359</c:v>
                </c:pt>
                <c:pt idx="13853">
                  <c:v>24.335073153177859</c:v>
                </c:pt>
                <c:pt idx="13854">
                  <c:v>19.591173489888554</c:v>
                </c:pt>
                <c:pt idx="13855">
                  <c:v>21.339249928792356</c:v>
                </c:pt>
                <c:pt idx="13856">
                  <c:v>20.226172765095953</c:v>
                </c:pt>
                <c:pt idx="13857">
                  <c:v>18.348404566446902</c:v>
                </c:pt>
                <c:pt idx="13858">
                  <c:v>21.22670841217041</c:v>
                </c:pt>
                <c:pt idx="13859">
                  <c:v>24.02932294209802</c:v>
                </c:pt>
                <c:pt idx="13860">
                  <c:v>21.146082878112789</c:v>
                </c:pt>
                <c:pt idx="13861">
                  <c:v>22.275426546732533</c:v>
                </c:pt>
                <c:pt idx="13862">
                  <c:v>22.827445665995242</c:v>
                </c:pt>
                <c:pt idx="13863">
                  <c:v>25.359883626302128</c:v>
                </c:pt>
                <c:pt idx="13864">
                  <c:v>23.283614476521716</c:v>
                </c:pt>
                <c:pt idx="13865">
                  <c:v>22.30044142405189</c:v>
                </c:pt>
                <c:pt idx="13866">
                  <c:v>23.505072593688958</c:v>
                </c:pt>
                <c:pt idx="13867">
                  <c:v>23.811830838521352</c:v>
                </c:pt>
                <c:pt idx="13868">
                  <c:v>23.975705782572497</c:v>
                </c:pt>
                <c:pt idx="13869">
                  <c:v>24.26417541503907</c:v>
                </c:pt>
                <c:pt idx="13870">
                  <c:v>24.691977500915531</c:v>
                </c:pt>
                <c:pt idx="13871">
                  <c:v>27.012705485026004</c:v>
                </c:pt>
                <c:pt idx="13872">
                  <c:v>24.255967140197754</c:v>
                </c:pt>
                <c:pt idx="13873">
                  <c:v>22.09473387400304</c:v>
                </c:pt>
                <c:pt idx="13874">
                  <c:v>23.61402606964112</c:v>
                </c:pt>
                <c:pt idx="13875">
                  <c:v>23.57010428110754</c:v>
                </c:pt>
                <c:pt idx="13876">
                  <c:v>22.154912312825566</c:v>
                </c:pt>
                <c:pt idx="13877">
                  <c:v>23.490629196166978</c:v>
                </c:pt>
                <c:pt idx="13878">
                  <c:v>22.767653465270996</c:v>
                </c:pt>
                <c:pt idx="13879">
                  <c:v>26.553213437398313</c:v>
                </c:pt>
                <c:pt idx="13880">
                  <c:v>24.596902847290039</c:v>
                </c:pt>
                <c:pt idx="13881">
                  <c:v>18.634909629821784</c:v>
                </c:pt>
                <c:pt idx="13882">
                  <c:v>-12.063944498697879</c:v>
                </c:pt>
                <c:pt idx="13883">
                  <c:v>-7.3383032480875272</c:v>
                </c:pt>
                <c:pt idx="13884">
                  <c:v>6.9551242192585487</c:v>
                </c:pt>
                <c:pt idx="13885">
                  <c:v>12.595444997151622</c:v>
                </c:pt>
                <c:pt idx="13886">
                  <c:v>14.818048477172848</c:v>
                </c:pt>
                <c:pt idx="13887">
                  <c:v>16.50519847869873</c:v>
                </c:pt>
                <c:pt idx="13888">
                  <c:v>18.653066953023313</c:v>
                </c:pt>
                <c:pt idx="13889">
                  <c:v>15.269301096598269</c:v>
                </c:pt>
                <c:pt idx="13890">
                  <c:v>9.486297289530512</c:v>
                </c:pt>
                <c:pt idx="13891">
                  <c:v>21.320658047994023</c:v>
                </c:pt>
                <c:pt idx="13892">
                  <c:v>34.754187583923319</c:v>
                </c:pt>
                <c:pt idx="13893">
                  <c:v>31.938209851582762</c:v>
                </c:pt>
                <c:pt idx="13894">
                  <c:v>14.533328374226809</c:v>
                </c:pt>
                <c:pt idx="13895">
                  <c:v>3.4750820795694599</c:v>
                </c:pt>
                <c:pt idx="13896">
                  <c:v>21.646039326985708</c:v>
                </c:pt>
                <c:pt idx="13897">
                  <c:v>24.251140276590931</c:v>
                </c:pt>
                <c:pt idx="13898">
                  <c:v>21.413181940714594</c:v>
                </c:pt>
                <c:pt idx="13899">
                  <c:v>16.893077214558957</c:v>
                </c:pt>
                <c:pt idx="13900">
                  <c:v>14.93051592508948</c:v>
                </c:pt>
                <c:pt idx="13901">
                  <c:v>21.045588811238527</c:v>
                </c:pt>
                <c:pt idx="13902">
                  <c:v>21.013171831766726</c:v>
                </c:pt>
                <c:pt idx="13903">
                  <c:v>24.264301617940298</c:v>
                </c:pt>
                <c:pt idx="13904">
                  <c:v>24.920537630716911</c:v>
                </c:pt>
                <c:pt idx="13905">
                  <c:v>21.535441080729118</c:v>
                </c:pt>
                <c:pt idx="13906">
                  <c:v>17.720190048217773</c:v>
                </c:pt>
                <c:pt idx="13907">
                  <c:v>19.727254549662227</c:v>
                </c:pt>
                <c:pt idx="13908">
                  <c:v>7.8169724146524704</c:v>
                </c:pt>
                <c:pt idx="13909">
                  <c:v>-6.2295192082723361</c:v>
                </c:pt>
                <c:pt idx="13910">
                  <c:v>3.2680667241413639</c:v>
                </c:pt>
                <c:pt idx="13911">
                  <c:v>7.2952820460001266</c:v>
                </c:pt>
                <c:pt idx="13912">
                  <c:v>8.3499422073364258</c:v>
                </c:pt>
                <c:pt idx="13913">
                  <c:v>8.0851519902547579</c:v>
                </c:pt>
                <c:pt idx="13914">
                  <c:v>8.5303128560384494</c:v>
                </c:pt>
                <c:pt idx="13915">
                  <c:v>8.3841609954834002</c:v>
                </c:pt>
                <c:pt idx="13916">
                  <c:v>9.077827135721801</c:v>
                </c:pt>
                <c:pt idx="13917">
                  <c:v>9.3766155242919957</c:v>
                </c:pt>
                <c:pt idx="13918">
                  <c:v>10.443986574808836</c:v>
                </c:pt>
                <c:pt idx="13919">
                  <c:v>10.101895332336422</c:v>
                </c:pt>
                <c:pt idx="13920">
                  <c:v>9.7188962300618869</c:v>
                </c:pt>
                <c:pt idx="13921">
                  <c:v>11.01259644826257</c:v>
                </c:pt>
                <c:pt idx="13922">
                  <c:v>11.883576711018804</c:v>
                </c:pt>
                <c:pt idx="13923">
                  <c:v>13.072399457295663</c:v>
                </c:pt>
                <c:pt idx="13924">
                  <c:v>11.691080729166629</c:v>
                </c:pt>
                <c:pt idx="13925">
                  <c:v>10.602549552917484</c:v>
                </c:pt>
                <c:pt idx="13926">
                  <c:v>13.592040061950684</c:v>
                </c:pt>
                <c:pt idx="13927">
                  <c:v>15.211091995239258</c:v>
                </c:pt>
                <c:pt idx="13928">
                  <c:v>14.607412020365359</c:v>
                </c:pt>
                <c:pt idx="13929">
                  <c:v>14.002375602722168</c:v>
                </c:pt>
                <c:pt idx="13930">
                  <c:v>13.312994003295902</c:v>
                </c:pt>
                <c:pt idx="13931">
                  <c:v>13.635885556538945</c:v>
                </c:pt>
                <c:pt idx="13932">
                  <c:v>14.056761423746821</c:v>
                </c:pt>
                <c:pt idx="13933">
                  <c:v>14.017026901245117</c:v>
                </c:pt>
                <c:pt idx="13934">
                  <c:v>14.177336374918699</c:v>
                </c:pt>
                <c:pt idx="13935">
                  <c:v>13.897870063781738</c:v>
                </c:pt>
                <c:pt idx="13936">
                  <c:v>13.77022393544507</c:v>
                </c:pt>
                <c:pt idx="13937">
                  <c:v>12.47789287567139</c:v>
                </c:pt>
                <c:pt idx="13938">
                  <c:v>14.350516637166276</c:v>
                </c:pt>
                <c:pt idx="13939">
                  <c:v>15.607008934020996</c:v>
                </c:pt>
                <c:pt idx="13940">
                  <c:v>135.66981410980213</c:v>
                </c:pt>
                <c:pt idx="13941">
                  <c:v>347.04078690210969</c:v>
                </c:pt>
                <c:pt idx="13942">
                  <c:v>170.57044855753588</c:v>
                </c:pt>
                <c:pt idx="13943">
                  <c:v>61.484470844268799</c:v>
                </c:pt>
                <c:pt idx="13944">
                  <c:v>30.812376340230287</c:v>
                </c:pt>
                <c:pt idx="13945">
                  <c:v>25.0410629908244</c:v>
                </c:pt>
                <c:pt idx="13946">
                  <c:v>22.298425197601311</c:v>
                </c:pt>
                <c:pt idx="13947">
                  <c:v>20.759481747945127</c:v>
                </c:pt>
                <c:pt idx="13948">
                  <c:v>21.718776067097963</c:v>
                </c:pt>
                <c:pt idx="13949">
                  <c:v>20.413422425587946</c:v>
                </c:pt>
                <c:pt idx="13950">
                  <c:v>18.2854390144348</c:v>
                </c:pt>
                <c:pt idx="13951">
                  <c:v>17.60292689005535</c:v>
                </c:pt>
                <c:pt idx="13952">
                  <c:v>16.373214403788211</c:v>
                </c:pt>
                <c:pt idx="13953">
                  <c:v>18.09634780883788</c:v>
                </c:pt>
                <c:pt idx="13954">
                  <c:v>18.254753112792976</c:v>
                </c:pt>
                <c:pt idx="13955">
                  <c:v>18.693410078684451</c:v>
                </c:pt>
                <c:pt idx="13956">
                  <c:v>18.017477353413938</c:v>
                </c:pt>
                <c:pt idx="13957">
                  <c:v>18.221443970998102</c:v>
                </c:pt>
                <c:pt idx="13958">
                  <c:v>18.394582112630246</c:v>
                </c:pt>
                <c:pt idx="13959">
                  <c:v>17.944316387176507</c:v>
                </c:pt>
                <c:pt idx="13960">
                  <c:v>18.414997577667229</c:v>
                </c:pt>
                <c:pt idx="13961">
                  <c:v>16.704124291737841</c:v>
                </c:pt>
                <c:pt idx="13962">
                  <c:v>15.172190030415834</c:v>
                </c:pt>
                <c:pt idx="13963">
                  <c:v>14.444117705027281</c:v>
                </c:pt>
                <c:pt idx="13964">
                  <c:v>15.421349366505979</c:v>
                </c:pt>
                <c:pt idx="13965">
                  <c:v>17.673924446105957</c:v>
                </c:pt>
                <c:pt idx="13966">
                  <c:v>19.396265188852972</c:v>
                </c:pt>
                <c:pt idx="13967">
                  <c:v>18.318092823028564</c:v>
                </c:pt>
                <c:pt idx="13968">
                  <c:v>16.909334182739244</c:v>
                </c:pt>
                <c:pt idx="13969">
                  <c:v>16.877963542938232</c:v>
                </c:pt>
                <c:pt idx="13970">
                  <c:v>-8.8403557141621683</c:v>
                </c:pt>
                <c:pt idx="13971">
                  <c:v>-27.101440270741751</c:v>
                </c:pt>
                <c:pt idx="13972">
                  <c:v>-4.7333885828654161</c:v>
                </c:pt>
                <c:pt idx="13973">
                  <c:v>8.5137233734130859</c:v>
                </c:pt>
                <c:pt idx="13974">
                  <c:v>12.071525096893312</c:v>
                </c:pt>
                <c:pt idx="13975">
                  <c:v>11.794679323832213</c:v>
                </c:pt>
                <c:pt idx="13976">
                  <c:v>11.704924742380793</c:v>
                </c:pt>
                <c:pt idx="13977">
                  <c:v>12.359208265940371</c:v>
                </c:pt>
                <c:pt idx="13978">
                  <c:v>11.678644816080753</c:v>
                </c:pt>
                <c:pt idx="13979">
                  <c:v>11.337189674377445</c:v>
                </c:pt>
                <c:pt idx="13980">
                  <c:v>11.385014851888009</c:v>
                </c:pt>
                <c:pt idx="13981">
                  <c:v>12.444729328155518</c:v>
                </c:pt>
                <c:pt idx="13982">
                  <c:v>10.173824310302734</c:v>
                </c:pt>
                <c:pt idx="13983">
                  <c:v>10.356331666310666</c:v>
                </c:pt>
                <c:pt idx="13984">
                  <c:v>8.9328551292419469</c:v>
                </c:pt>
                <c:pt idx="13985">
                  <c:v>9.5276268323262379</c:v>
                </c:pt>
                <c:pt idx="13986">
                  <c:v>9.7657915751138944</c:v>
                </c:pt>
                <c:pt idx="13987">
                  <c:v>10.014320055643735</c:v>
                </c:pt>
                <c:pt idx="13988">
                  <c:v>10.789112567901615</c:v>
                </c:pt>
                <c:pt idx="13989">
                  <c:v>11.779278914133723</c:v>
                </c:pt>
                <c:pt idx="13990">
                  <c:v>12.636100610097287</c:v>
                </c:pt>
                <c:pt idx="13991">
                  <c:v>12.45992374420166</c:v>
                </c:pt>
                <c:pt idx="13992">
                  <c:v>12.49015490214032</c:v>
                </c:pt>
                <c:pt idx="13993">
                  <c:v>11.433807373046875</c:v>
                </c:pt>
                <c:pt idx="13994">
                  <c:v>10.528965473175045</c:v>
                </c:pt>
                <c:pt idx="13995">
                  <c:v>9.7048292160034197</c:v>
                </c:pt>
                <c:pt idx="13996">
                  <c:v>8.7317487398782987</c:v>
                </c:pt>
                <c:pt idx="13997">
                  <c:v>8.9189680417379087</c:v>
                </c:pt>
                <c:pt idx="13998">
                  <c:v>11.326100985209109</c:v>
                </c:pt>
                <c:pt idx="13999">
                  <c:v>4.6419779459654358E-2</c:v>
                </c:pt>
                <c:pt idx="14000">
                  <c:v>-11.15487464269</c:v>
                </c:pt>
                <c:pt idx="14001">
                  <c:v>-17.36206086476642</c:v>
                </c:pt>
                <c:pt idx="14002">
                  <c:v>10.360859870910652</c:v>
                </c:pt>
                <c:pt idx="14003">
                  <c:v>95.970099608103467</c:v>
                </c:pt>
                <c:pt idx="14004">
                  <c:v>148.52798032760631</c:v>
                </c:pt>
                <c:pt idx="14005">
                  <c:v>107.36069107055667</c:v>
                </c:pt>
                <c:pt idx="14006">
                  <c:v>61.967509269714341</c:v>
                </c:pt>
                <c:pt idx="14007">
                  <c:v>40.660790443420353</c:v>
                </c:pt>
                <c:pt idx="14008">
                  <c:v>22.731878121693867</c:v>
                </c:pt>
                <c:pt idx="14009">
                  <c:v>5.7093868255615234</c:v>
                </c:pt>
                <c:pt idx="14010">
                  <c:v>-10.202241261800168</c:v>
                </c:pt>
                <c:pt idx="14011">
                  <c:v>-21.307470321655281</c:v>
                </c:pt>
                <c:pt idx="14012">
                  <c:v>-27.739162127176996</c:v>
                </c:pt>
                <c:pt idx="14013">
                  <c:v>-30.091665585835813</c:v>
                </c:pt>
                <c:pt idx="14014">
                  <c:v>-31.624472618103027</c:v>
                </c:pt>
                <c:pt idx="14015">
                  <c:v>-32.984666506449322</c:v>
                </c:pt>
                <c:pt idx="14016">
                  <c:v>-33.55668830871582</c:v>
                </c:pt>
                <c:pt idx="14017">
                  <c:v>-36.693678220113163</c:v>
                </c:pt>
                <c:pt idx="14018">
                  <c:v>-38.476936658223394</c:v>
                </c:pt>
                <c:pt idx="14019">
                  <c:v>-37.194452603658078</c:v>
                </c:pt>
                <c:pt idx="14020">
                  <c:v>-36.635745048522971</c:v>
                </c:pt>
                <c:pt idx="14021">
                  <c:v>-36.481112480163574</c:v>
                </c:pt>
                <c:pt idx="14022">
                  <c:v>-35.929562568664544</c:v>
                </c:pt>
                <c:pt idx="14023">
                  <c:v>-35.768070856730112</c:v>
                </c:pt>
                <c:pt idx="14024">
                  <c:v>-33.95379702250159</c:v>
                </c:pt>
                <c:pt idx="14025">
                  <c:v>-30.43249352773033</c:v>
                </c:pt>
                <c:pt idx="14026">
                  <c:v>-25.533599217732672</c:v>
                </c:pt>
                <c:pt idx="14027">
                  <c:v>-20.831192334492933</c:v>
                </c:pt>
                <c:pt idx="14028">
                  <c:v>-23.240861574808726</c:v>
                </c:pt>
                <c:pt idx="14029">
                  <c:v>-35.384173711140974</c:v>
                </c:pt>
                <c:pt idx="14030">
                  <c:v>-28.488520940144877</c:v>
                </c:pt>
                <c:pt idx="14031">
                  <c:v>-14.494949022928836</c:v>
                </c:pt>
                <c:pt idx="14032">
                  <c:v>-6.1893863677978498</c:v>
                </c:pt>
                <c:pt idx="14033">
                  <c:v>-4.6357679367065412</c:v>
                </c:pt>
                <c:pt idx="14034">
                  <c:v>-14.48586304982507</c:v>
                </c:pt>
                <c:pt idx="14035">
                  <c:v>-29.906511624654179</c:v>
                </c:pt>
                <c:pt idx="14036">
                  <c:v>-35.58077557881677</c:v>
                </c:pt>
                <c:pt idx="14037">
                  <c:v>-34.242317199707031</c:v>
                </c:pt>
                <c:pt idx="14038">
                  <c:v>-31.530765851338742</c:v>
                </c:pt>
                <c:pt idx="14039">
                  <c:v>-25.701589902242063</c:v>
                </c:pt>
                <c:pt idx="14040">
                  <c:v>-28.712273597717282</c:v>
                </c:pt>
                <c:pt idx="14041">
                  <c:v>-34.321467081705663</c:v>
                </c:pt>
                <c:pt idx="14042">
                  <c:v>-38.444531122843372</c:v>
                </c:pt>
                <c:pt idx="14043">
                  <c:v>-40.66403865814209</c:v>
                </c:pt>
                <c:pt idx="14044">
                  <c:v>-42.339979807535769</c:v>
                </c:pt>
                <c:pt idx="14045">
                  <c:v>-46.275177001953132</c:v>
                </c:pt>
                <c:pt idx="14046">
                  <c:v>-50.198840459187856</c:v>
                </c:pt>
                <c:pt idx="14047">
                  <c:v>-52.37165705362959</c:v>
                </c:pt>
                <c:pt idx="14048">
                  <c:v>-56.221804936726933</c:v>
                </c:pt>
                <c:pt idx="14049">
                  <c:v>-59.129685084025155</c:v>
                </c:pt>
                <c:pt idx="14050">
                  <c:v>-62.475706736246707</c:v>
                </c:pt>
                <c:pt idx="14051">
                  <c:v>-66.587768554687472</c:v>
                </c:pt>
                <c:pt idx="14052">
                  <c:v>-58.47805341084802</c:v>
                </c:pt>
                <c:pt idx="14053">
                  <c:v>-62.137055397033691</c:v>
                </c:pt>
                <c:pt idx="14054">
                  <c:v>-64.378640492757171</c:v>
                </c:pt>
                <c:pt idx="14055">
                  <c:v>-64.023659388224246</c:v>
                </c:pt>
                <c:pt idx="14056">
                  <c:v>-58.300268173217745</c:v>
                </c:pt>
                <c:pt idx="14057">
                  <c:v>-53.452004750569685</c:v>
                </c:pt>
                <c:pt idx="14058">
                  <c:v>-45.695478439331062</c:v>
                </c:pt>
                <c:pt idx="14059">
                  <c:v>-39.385832786560059</c:v>
                </c:pt>
                <c:pt idx="14060">
                  <c:v>-45.958248138427749</c:v>
                </c:pt>
                <c:pt idx="14061">
                  <c:v>-55.306452115376828</c:v>
                </c:pt>
                <c:pt idx="14062">
                  <c:v>-64.714615503947073</c:v>
                </c:pt>
                <c:pt idx="14063">
                  <c:v>-74.18152809143065</c:v>
                </c:pt>
                <c:pt idx="14064">
                  <c:v>-79.187282244364482</c:v>
                </c:pt>
                <c:pt idx="14065">
                  <c:v>-80.63268280029294</c:v>
                </c:pt>
                <c:pt idx="14066">
                  <c:v>-73.8490031560261</c:v>
                </c:pt>
                <c:pt idx="14067">
                  <c:v>-56.183891296386705</c:v>
                </c:pt>
                <c:pt idx="14068">
                  <c:v>-53.813415527343736</c:v>
                </c:pt>
                <c:pt idx="14069">
                  <c:v>-56.332149187723758</c:v>
                </c:pt>
                <c:pt idx="14070">
                  <c:v>-61.175065676371219</c:v>
                </c:pt>
                <c:pt idx="14071">
                  <c:v>-66.147350947062137</c:v>
                </c:pt>
                <c:pt idx="14072">
                  <c:v>-67.699314435323004</c:v>
                </c:pt>
                <c:pt idx="14073">
                  <c:v>-64.861678441365626</c:v>
                </c:pt>
                <c:pt idx="14074">
                  <c:v>-64.10088475545237</c:v>
                </c:pt>
                <c:pt idx="14075">
                  <c:v>-65.202102343241307</c:v>
                </c:pt>
                <c:pt idx="14076">
                  <c:v>-64.288462638854938</c:v>
                </c:pt>
                <c:pt idx="14077">
                  <c:v>-66.851471265156988</c:v>
                </c:pt>
                <c:pt idx="14078">
                  <c:v>-71.997547149658203</c:v>
                </c:pt>
                <c:pt idx="14079">
                  <c:v>-85.072500864664747</c:v>
                </c:pt>
                <c:pt idx="14080">
                  <c:v>-91.082125345865862</c:v>
                </c:pt>
                <c:pt idx="14081">
                  <c:v>-92.314425786336287</c:v>
                </c:pt>
                <c:pt idx="14082">
                  <c:v>-92.497403303782164</c:v>
                </c:pt>
                <c:pt idx="14083">
                  <c:v>-91.507795015970828</c:v>
                </c:pt>
                <c:pt idx="14084">
                  <c:v>-90.956347306569342</c:v>
                </c:pt>
                <c:pt idx="14085">
                  <c:v>-90.04255406061813</c:v>
                </c:pt>
                <c:pt idx="14086">
                  <c:v>-88.355919520060283</c:v>
                </c:pt>
                <c:pt idx="14087">
                  <c:v>-87.148368199666336</c:v>
                </c:pt>
                <c:pt idx="14088">
                  <c:v>-87.648847262064535</c:v>
                </c:pt>
                <c:pt idx="14089">
                  <c:v>-83.847134749094607</c:v>
                </c:pt>
                <c:pt idx="14090">
                  <c:v>-83.024875640869141</c:v>
                </c:pt>
                <c:pt idx="14091">
                  <c:v>-86.555435816446817</c:v>
                </c:pt>
                <c:pt idx="14092">
                  <c:v>-88.609318733215247</c:v>
                </c:pt>
                <c:pt idx="14093">
                  <c:v>-89.123341242472307</c:v>
                </c:pt>
                <c:pt idx="14094">
                  <c:v>-87.970498402913307</c:v>
                </c:pt>
                <c:pt idx="14095">
                  <c:v>-87.754625638326075</c:v>
                </c:pt>
                <c:pt idx="14096">
                  <c:v>-87.483244260152148</c:v>
                </c:pt>
                <c:pt idx="14097">
                  <c:v>-82.784322420755984</c:v>
                </c:pt>
                <c:pt idx="14098">
                  <c:v>-70.976069132486884</c:v>
                </c:pt>
                <c:pt idx="14099">
                  <c:v>-55.11951955159509</c:v>
                </c:pt>
                <c:pt idx="14100">
                  <c:v>-38.869878133138059</c:v>
                </c:pt>
                <c:pt idx="14101">
                  <c:v>-28.847486813863149</c:v>
                </c:pt>
                <c:pt idx="14102">
                  <c:v>-20.587901115417495</c:v>
                </c:pt>
                <c:pt idx="14103">
                  <c:v>-12.736140569051031</c:v>
                </c:pt>
                <c:pt idx="14104">
                  <c:v>-8.0126393636068123</c:v>
                </c:pt>
                <c:pt idx="14105">
                  <c:v>-3.2393414179484807</c:v>
                </c:pt>
                <c:pt idx="14106">
                  <c:v>-2.1388076146444064</c:v>
                </c:pt>
                <c:pt idx="14107">
                  <c:v>-2.8684101104736328</c:v>
                </c:pt>
                <c:pt idx="14108">
                  <c:v>-3.3538446426391597</c:v>
                </c:pt>
                <c:pt idx="14109">
                  <c:v>-2.4266643524169931</c:v>
                </c:pt>
                <c:pt idx="14110">
                  <c:v>-2.0468715031942102</c:v>
                </c:pt>
                <c:pt idx="14111">
                  <c:v>-2.5431582132974881</c:v>
                </c:pt>
                <c:pt idx="14112">
                  <c:v>-2.5490992863973378</c:v>
                </c:pt>
                <c:pt idx="14113">
                  <c:v>-2.8120072682698947</c:v>
                </c:pt>
                <c:pt idx="14114">
                  <c:v>-2.5019267400106187</c:v>
                </c:pt>
                <c:pt idx="14115">
                  <c:v>-2.436284065246582</c:v>
                </c:pt>
                <c:pt idx="14116">
                  <c:v>-2.629736582438114</c:v>
                </c:pt>
                <c:pt idx="14117">
                  <c:v>-2.3253154754638659</c:v>
                </c:pt>
                <c:pt idx="14118">
                  <c:v>-2.2450653711955511</c:v>
                </c:pt>
                <c:pt idx="14119">
                  <c:v>-2.2143001556396484</c:v>
                </c:pt>
                <c:pt idx="14120">
                  <c:v>-2.431993802388547</c:v>
                </c:pt>
                <c:pt idx="14121">
                  <c:v>-3.8883647918701181</c:v>
                </c:pt>
                <c:pt idx="14122">
                  <c:v>-4.4773950576782227</c:v>
                </c:pt>
                <c:pt idx="14123">
                  <c:v>-3.7926686604818078</c:v>
                </c:pt>
                <c:pt idx="14124">
                  <c:v>-7.2782548268636464</c:v>
                </c:pt>
                <c:pt idx="14125">
                  <c:v>-16.799475351969356</c:v>
                </c:pt>
                <c:pt idx="14126">
                  <c:v>-16.121753374735476</c:v>
                </c:pt>
                <c:pt idx="14127">
                  <c:v>-11.087123552958133</c:v>
                </c:pt>
                <c:pt idx="14128">
                  <c:v>-8.5511156717936956</c:v>
                </c:pt>
                <c:pt idx="14129">
                  <c:v>-7.6570320129394496</c:v>
                </c:pt>
                <c:pt idx="14130">
                  <c:v>-7.2886196772258254</c:v>
                </c:pt>
                <c:pt idx="14131">
                  <c:v>-6.6685743331909144</c:v>
                </c:pt>
                <c:pt idx="14132">
                  <c:v>-6.7157395680745804</c:v>
                </c:pt>
                <c:pt idx="14133">
                  <c:v>-6.4589989980062228</c:v>
                </c:pt>
                <c:pt idx="14134">
                  <c:v>-6.7406832377115506</c:v>
                </c:pt>
                <c:pt idx="14135">
                  <c:v>-6.3435055414835215</c:v>
                </c:pt>
                <c:pt idx="14136">
                  <c:v>14.40114911397302</c:v>
                </c:pt>
                <c:pt idx="14137">
                  <c:v>30.556132634480829</c:v>
                </c:pt>
                <c:pt idx="14138">
                  <c:v>33.885180155436139</c:v>
                </c:pt>
                <c:pt idx="14139">
                  <c:v>43.672649383544922</c:v>
                </c:pt>
                <c:pt idx="14140">
                  <c:v>50.565942764282227</c:v>
                </c:pt>
                <c:pt idx="14141">
                  <c:v>59.282504399617544</c:v>
                </c:pt>
                <c:pt idx="14142">
                  <c:v>76.813843727111816</c:v>
                </c:pt>
                <c:pt idx="14143">
                  <c:v>105.1073223749797</c:v>
                </c:pt>
                <c:pt idx="14144">
                  <c:v>129.51841576894122</c:v>
                </c:pt>
                <c:pt idx="14145">
                  <c:v>142.81561692555744</c:v>
                </c:pt>
                <c:pt idx="14146">
                  <c:v>150.4081506729126</c:v>
                </c:pt>
                <c:pt idx="14147">
                  <c:v>155.36703173319501</c:v>
                </c:pt>
                <c:pt idx="14148">
                  <c:v>158.48250738779711</c:v>
                </c:pt>
                <c:pt idx="14149">
                  <c:v>160.81434790293395</c:v>
                </c:pt>
                <c:pt idx="14150">
                  <c:v>158.7988440195719</c:v>
                </c:pt>
                <c:pt idx="14151">
                  <c:v>161.48355070749921</c:v>
                </c:pt>
                <c:pt idx="14152">
                  <c:v>167.32822990417486</c:v>
                </c:pt>
                <c:pt idx="14153">
                  <c:v>164.37780984242767</c:v>
                </c:pt>
                <c:pt idx="14154">
                  <c:v>131.99375915527344</c:v>
                </c:pt>
                <c:pt idx="14155">
                  <c:v>77.112388292948324</c:v>
                </c:pt>
                <c:pt idx="14156">
                  <c:v>37.430603345235227</c:v>
                </c:pt>
                <c:pt idx="14157">
                  <c:v>-5.7686634063720721</c:v>
                </c:pt>
                <c:pt idx="14158">
                  <c:v>-42.495377540588393</c:v>
                </c:pt>
                <c:pt idx="14159">
                  <c:v>-58.37986246744785</c:v>
                </c:pt>
                <c:pt idx="14160">
                  <c:v>-58.400538126627566</c:v>
                </c:pt>
                <c:pt idx="14161">
                  <c:v>-43.807804743448948</c:v>
                </c:pt>
                <c:pt idx="14162">
                  <c:v>-28.360300699869747</c:v>
                </c:pt>
                <c:pt idx="14163">
                  <c:v>-16.085816383361802</c:v>
                </c:pt>
                <c:pt idx="14164">
                  <c:v>-7.397432327270506</c:v>
                </c:pt>
                <c:pt idx="14165">
                  <c:v>-0.44678274790442191</c:v>
                </c:pt>
                <c:pt idx="14166">
                  <c:v>9.8131179809570326E-2</c:v>
                </c:pt>
                <c:pt idx="14167">
                  <c:v>-1.0040435791015629</c:v>
                </c:pt>
                <c:pt idx="14168">
                  <c:v>-2.000520070393919</c:v>
                </c:pt>
                <c:pt idx="14169">
                  <c:v>-2.2068166732788073</c:v>
                </c:pt>
                <c:pt idx="14170">
                  <c:v>-2.416062355041503</c:v>
                </c:pt>
                <c:pt idx="14171">
                  <c:v>-2.4118967056274414</c:v>
                </c:pt>
                <c:pt idx="14172">
                  <c:v>-2.1152356465657931</c:v>
                </c:pt>
                <c:pt idx="14173">
                  <c:v>-2.2039794921875009</c:v>
                </c:pt>
                <c:pt idx="14174">
                  <c:v>-1.9530433019002664</c:v>
                </c:pt>
                <c:pt idx="14175">
                  <c:v>-2.2080663045247775</c:v>
                </c:pt>
                <c:pt idx="14176">
                  <c:v>-2.5173492431640625</c:v>
                </c:pt>
                <c:pt idx="14177">
                  <c:v>-2.8388331731160847</c:v>
                </c:pt>
                <c:pt idx="14178">
                  <c:v>-3.0602973302205791</c:v>
                </c:pt>
                <c:pt idx="14179">
                  <c:v>-2.8985528945922838</c:v>
                </c:pt>
                <c:pt idx="14180">
                  <c:v>-2.7789640426635756</c:v>
                </c:pt>
                <c:pt idx="14181">
                  <c:v>-2.4177773793538782</c:v>
                </c:pt>
                <c:pt idx="14182">
                  <c:v>-0.25493971506750768</c:v>
                </c:pt>
                <c:pt idx="14183">
                  <c:v>0.90238062540697661</c:v>
                </c:pt>
                <c:pt idx="14184">
                  <c:v>0.79251352945959752</c:v>
                </c:pt>
                <c:pt idx="14185">
                  <c:v>1.43936697642016</c:v>
                </c:pt>
                <c:pt idx="14186">
                  <c:v>1.0250285466512423</c:v>
                </c:pt>
                <c:pt idx="14187">
                  <c:v>0.686093330383301</c:v>
                </c:pt>
                <c:pt idx="14188">
                  <c:v>0.69937737782800014</c:v>
                </c:pt>
                <c:pt idx="14189">
                  <c:v>0.49716567993164096</c:v>
                </c:pt>
                <c:pt idx="14190">
                  <c:v>0.37007586161291806</c:v>
                </c:pt>
                <c:pt idx="14191">
                  <c:v>0.39497343699144971</c:v>
                </c:pt>
                <c:pt idx="14192">
                  <c:v>0.4604196548461913</c:v>
                </c:pt>
                <c:pt idx="14193">
                  <c:v>0.47479661305749232</c:v>
                </c:pt>
                <c:pt idx="14194">
                  <c:v>0.41901175181067191</c:v>
                </c:pt>
                <c:pt idx="14195">
                  <c:v>0.64230823516845725</c:v>
                </c:pt>
                <c:pt idx="14196">
                  <c:v>0.47284666697191841</c:v>
                </c:pt>
                <c:pt idx="14197">
                  <c:v>0.41779772440600016</c:v>
                </c:pt>
                <c:pt idx="14198">
                  <c:v>0.25940672556566841</c:v>
                </c:pt>
                <c:pt idx="14199">
                  <c:v>0.24874560038256288</c:v>
                </c:pt>
                <c:pt idx="14200">
                  <c:v>0.2738345464069879</c:v>
                </c:pt>
                <c:pt idx="14201">
                  <c:v>0.24550342559814459</c:v>
                </c:pt>
                <c:pt idx="14202">
                  <c:v>0.16555531819653879</c:v>
                </c:pt>
                <c:pt idx="14203">
                  <c:v>0.19578806559252376</c:v>
                </c:pt>
                <c:pt idx="14204">
                  <c:v>0.10578982035315222</c:v>
                </c:pt>
                <c:pt idx="14205">
                  <c:v>8.5554440816281468E-2</c:v>
                </c:pt>
                <c:pt idx="14206">
                  <c:v>9.226417541503909E-2</c:v>
                </c:pt>
                <c:pt idx="14207">
                  <c:v>0.12861855824792201</c:v>
                </c:pt>
                <c:pt idx="14208">
                  <c:v>0.11962477366125775</c:v>
                </c:pt>
                <c:pt idx="14209">
                  <c:v>0.10463619232177737</c:v>
                </c:pt>
                <c:pt idx="14210">
                  <c:v>8.6418787638308403E-2</c:v>
                </c:pt>
                <c:pt idx="14211">
                  <c:v>9.0144475301144708E-2</c:v>
                </c:pt>
                <c:pt idx="14212">
                  <c:v>-0.37076441446936326</c:v>
                </c:pt>
                <c:pt idx="14213">
                  <c:v>-1.4689334233602267</c:v>
                </c:pt>
                <c:pt idx="14214">
                  <c:v>1.3602158228557082</c:v>
                </c:pt>
                <c:pt idx="14215">
                  <c:v>5.6936286290487015</c:v>
                </c:pt>
                <c:pt idx="14216">
                  <c:v>15.558989842732785</c:v>
                </c:pt>
                <c:pt idx="14217">
                  <c:v>16.300120035807247</c:v>
                </c:pt>
                <c:pt idx="14218">
                  <c:v>15.082981427510617</c:v>
                </c:pt>
                <c:pt idx="14219">
                  <c:v>15.45165379842115</c:v>
                </c:pt>
                <c:pt idx="14220">
                  <c:v>15.517084439595578</c:v>
                </c:pt>
                <c:pt idx="14221">
                  <c:v>14.11246395111084</c:v>
                </c:pt>
                <c:pt idx="14222">
                  <c:v>13.956566810607921</c:v>
                </c:pt>
                <c:pt idx="14223">
                  <c:v>13.059013048807746</c:v>
                </c:pt>
                <c:pt idx="14224">
                  <c:v>14.038912137349485</c:v>
                </c:pt>
                <c:pt idx="14225">
                  <c:v>12.518109639485719</c:v>
                </c:pt>
                <c:pt idx="14226">
                  <c:v>19.715175628662116</c:v>
                </c:pt>
                <c:pt idx="14227">
                  <c:v>19.787309964497801</c:v>
                </c:pt>
                <c:pt idx="14228">
                  <c:v>17.55902099609375</c:v>
                </c:pt>
                <c:pt idx="14229">
                  <c:v>18.042464256286621</c:v>
                </c:pt>
                <c:pt idx="14230">
                  <c:v>18.636954625447533</c:v>
                </c:pt>
                <c:pt idx="14231">
                  <c:v>16.916202863057492</c:v>
                </c:pt>
                <c:pt idx="14232">
                  <c:v>18.198903719584116</c:v>
                </c:pt>
                <c:pt idx="14233">
                  <c:v>17.802026430765849</c:v>
                </c:pt>
                <c:pt idx="14234">
                  <c:v>14.118447939554812</c:v>
                </c:pt>
                <c:pt idx="14235">
                  <c:v>15.600241978963254</c:v>
                </c:pt>
                <c:pt idx="14236">
                  <c:v>17.98853524525952</c:v>
                </c:pt>
                <c:pt idx="14237">
                  <c:v>20.238326072692864</c:v>
                </c:pt>
                <c:pt idx="14238">
                  <c:v>17.701828956604011</c:v>
                </c:pt>
                <c:pt idx="14239">
                  <c:v>17.804107030232785</c:v>
                </c:pt>
                <c:pt idx="14240">
                  <c:v>19.295699119567857</c:v>
                </c:pt>
                <c:pt idx="14241">
                  <c:v>18.515929222106926</c:v>
                </c:pt>
                <c:pt idx="14242">
                  <c:v>18.888756116231313</c:v>
                </c:pt>
                <c:pt idx="14243">
                  <c:v>18.690173467000257</c:v>
                </c:pt>
                <c:pt idx="14244">
                  <c:v>19.191034634907957</c:v>
                </c:pt>
                <c:pt idx="14245">
                  <c:v>13.624114672343012</c:v>
                </c:pt>
                <c:pt idx="14246">
                  <c:v>9.2047745386759061</c:v>
                </c:pt>
                <c:pt idx="14247">
                  <c:v>-26.119162877400754</c:v>
                </c:pt>
                <c:pt idx="14248">
                  <c:v>-33.895635922749896</c:v>
                </c:pt>
                <c:pt idx="14249">
                  <c:v>-6.2406762440998591</c:v>
                </c:pt>
                <c:pt idx="14250">
                  <c:v>8.0716180801391566</c:v>
                </c:pt>
                <c:pt idx="14251">
                  <c:v>16.830219586690188</c:v>
                </c:pt>
                <c:pt idx="14252">
                  <c:v>16.03382682800293</c:v>
                </c:pt>
                <c:pt idx="14253">
                  <c:v>14.619288126627563</c:v>
                </c:pt>
                <c:pt idx="14254">
                  <c:v>20.24970404307043</c:v>
                </c:pt>
                <c:pt idx="14255">
                  <c:v>19.831458727518697</c:v>
                </c:pt>
                <c:pt idx="14256">
                  <c:v>17.468138694763169</c:v>
                </c:pt>
                <c:pt idx="14257">
                  <c:v>14.114173571268793</c:v>
                </c:pt>
                <c:pt idx="14258">
                  <c:v>13.54046853383386</c:v>
                </c:pt>
                <c:pt idx="14259">
                  <c:v>13.268088976542117</c:v>
                </c:pt>
                <c:pt idx="14260">
                  <c:v>13.998052279154422</c:v>
                </c:pt>
                <c:pt idx="14261">
                  <c:v>16.133078257242921</c:v>
                </c:pt>
                <c:pt idx="14262">
                  <c:v>14.471111297607422</c:v>
                </c:pt>
                <c:pt idx="14263">
                  <c:v>14.413592020670535</c:v>
                </c:pt>
                <c:pt idx="14264">
                  <c:v>14.099872589111328</c:v>
                </c:pt>
                <c:pt idx="14265">
                  <c:v>14.826106389363652</c:v>
                </c:pt>
                <c:pt idx="14266">
                  <c:v>14.043601671854731</c:v>
                </c:pt>
                <c:pt idx="14267">
                  <c:v>12.221738815307621</c:v>
                </c:pt>
                <c:pt idx="14268">
                  <c:v>13.819139798482304</c:v>
                </c:pt>
                <c:pt idx="14269">
                  <c:v>14.083807309468629</c:v>
                </c:pt>
                <c:pt idx="14270">
                  <c:v>11.831157366434695</c:v>
                </c:pt>
                <c:pt idx="14271">
                  <c:v>13.232133229573606</c:v>
                </c:pt>
                <c:pt idx="14272">
                  <c:v>15.63123289744067</c:v>
                </c:pt>
                <c:pt idx="14273">
                  <c:v>16.505395571390743</c:v>
                </c:pt>
                <c:pt idx="14274">
                  <c:v>14.214729309082031</c:v>
                </c:pt>
                <c:pt idx="14275">
                  <c:v>11.609190940856934</c:v>
                </c:pt>
                <c:pt idx="14276">
                  <c:v>-14.997813860575318</c:v>
                </c:pt>
                <c:pt idx="14277">
                  <c:v>-27.75384712219239</c:v>
                </c:pt>
                <c:pt idx="14278">
                  <c:v>-21.850012143453</c:v>
                </c:pt>
                <c:pt idx="14279">
                  <c:v>-7.4688936869303024</c:v>
                </c:pt>
                <c:pt idx="14280">
                  <c:v>2.4579353332519531</c:v>
                </c:pt>
                <c:pt idx="14281">
                  <c:v>8.1314156850179415</c:v>
                </c:pt>
                <c:pt idx="14282">
                  <c:v>10.977279980977411</c:v>
                </c:pt>
                <c:pt idx="14283">
                  <c:v>12.987528165181512</c:v>
                </c:pt>
                <c:pt idx="14284">
                  <c:v>12.55141131083167</c:v>
                </c:pt>
                <c:pt idx="14285">
                  <c:v>10.385285059611082</c:v>
                </c:pt>
                <c:pt idx="14286">
                  <c:v>10.131551106770752</c:v>
                </c:pt>
                <c:pt idx="14287">
                  <c:v>11.49462668100989</c:v>
                </c:pt>
                <c:pt idx="14288">
                  <c:v>12.615391413370727</c:v>
                </c:pt>
                <c:pt idx="14289">
                  <c:v>12.726454416910883</c:v>
                </c:pt>
                <c:pt idx="14290">
                  <c:v>12.37144756317139</c:v>
                </c:pt>
                <c:pt idx="14291">
                  <c:v>11.88838005065918</c:v>
                </c:pt>
                <c:pt idx="14292">
                  <c:v>11.40416367848718</c:v>
                </c:pt>
                <c:pt idx="14293">
                  <c:v>10.957646687825452</c:v>
                </c:pt>
                <c:pt idx="14294">
                  <c:v>11.354347229003912</c:v>
                </c:pt>
                <c:pt idx="14295">
                  <c:v>12.378185590108277</c:v>
                </c:pt>
                <c:pt idx="14296">
                  <c:v>12.275973955790278</c:v>
                </c:pt>
                <c:pt idx="14297">
                  <c:v>11.651581128438352</c:v>
                </c:pt>
                <c:pt idx="14298">
                  <c:v>12.43373807271314</c:v>
                </c:pt>
                <c:pt idx="14299">
                  <c:v>12.933211644490592</c:v>
                </c:pt>
                <c:pt idx="14300">
                  <c:v>10.393500963846806</c:v>
                </c:pt>
                <c:pt idx="14301">
                  <c:v>9.5596717198690193</c:v>
                </c:pt>
                <c:pt idx="14302">
                  <c:v>9.9326868057251048</c:v>
                </c:pt>
                <c:pt idx="14303">
                  <c:v>7.7804740269978065</c:v>
                </c:pt>
                <c:pt idx="14304">
                  <c:v>7.6324701309204084</c:v>
                </c:pt>
                <c:pt idx="14305">
                  <c:v>8.6774457295734937</c:v>
                </c:pt>
                <c:pt idx="14306">
                  <c:v>59.46607780456543</c:v>
                </c:pt>
                <c:pt idx="14307">
                  <c:v>249.35624535878515</c:v>
                </c:pt>
                <c:pt idx="14308">
                  <c:v>285.15882142384874</c:v>
                </c:pt>
                <c:pt idx="14309">
                  <c:v>124.94098313649494</c:v>
                </c:pt>
                <c:pt idx="14310">
                  <c:v>42.342648506164544</c:v>
                </c:pt>
                <c:pt idx="14311">
                  <c:v>22.601977348327637</c:v>
                </c:pt>
                <c:pt idx="14312">
                  <c:v>17.480593681335435</c:v>
                </c:pt>
                <c:pt idx="14313">
                  <c:v>14.590497652689582</c:v>
                </c:pt>
                <c:pt idx="14314">
                  <c:v>14.43272686004639</c:v>
                </c:pt>
                <c:pt idx="14315">
                  <c:v>12.383865992228271</c:v>
                </c:pt>
                <c:pt idx="14316">
                  <c:v>12.266972541809082</c:v>
                </c:pt>
                <c:pt idx="14317">
                  <c:v>10.949068705240848</c:v>
                </c:pt>
                <c:pt idx="14318">
                  <c:v>10.070314407348636</c:v>
                </c:pt>
                <c:pt idx="14319">
                  <c:v>11.390557289123539</c:v>
                </c:pt>
                <c:pt idx="14320">
                  <c:v>12.214664141337035</c:v>
                </c:pt>
                <c:pt idx="14321">
                  <c:v>11.813986460367802</c:v>
                </c:pt>
                <c:pt idx="14322">
                  <c:v>12.105417251586923</c:v>
                </c:pt>
                <c:pt idx="14323">
                  <c:v>13.353445688883429</c:v>
                </c:pt>
                <c:pt idx="14324">
                  <c:v>13.893795013427738</c:v>
                </c:pt>
                <c:pt idx="14325">
                  <c:v>12.621130307515385</c:v>
                </c:pt>
                <c:pt idx="14326">
                  <c:v>12.42662398020434</c:v>
                </c:pt>
                <c:pt idx="14327">
                  <c:v>11.631112734476684</c:v>
                </c:pt>
                <c:pt idx="14328">
                  <c:v>12.970234553019289</c:v>
                </c:pt>
                <c:pt idx="14329">
                  <c:v>12.586981455484992</c:v>
                </c:pt>
                <c:pt idx="14330">
                  <c:v>9.2425483067830783</c:v>
                </c:pt>
                <c:pt idx="14331">
                  <c:v>7.4880749384561796</c:v>
                </c:pt>
                <c:pt idx="14332">
                  <c:v>8.3107671737670898</c:v>
                </c:pt>
                <c:pt idx="14333">
                  <c:v>9.4351034164428711</c:v>
                </c:pt>
                <c:pt idx="14334">
                  <c:v>10.924834887186654</c:v>
                </c:pt>
                <c:pt idx="14335">
                  <c:v>12.038762728373282</c:v>
                </c:pt>
                <c:pt idx="14336">
                  <c:v>9.6580381393432653</c:v>
                </c:pt>
                <c:pt idx="14337">
                  <c:v>-2.234581947326661</c:v>
                </c:pt>
                <c:pt idx="14338">
                  <c:v>-3.5459820429483679</c:v>
                </c:pt>
                <c:pt idx="14339">
                  <c:v>4.3148775100707981</c:v>
                </c:pt>
                <c:pt idx="14340">
                  <c:v>9.3444706598918401</c:v>
                </c:pt>
                <c:pt idx="14341">
                  <c:v>10.601095199584964</c:v>
                </c:pt>
                <c:pt idx="14342">
                  <c:v>9.8076667785644567</c:v>
                </c:pt>
                <c:pt idx="14343">
                  <c:v>10.075497627258306</c:v>
                </c:pt>
                <c:pt idx="14344">
                  <c:v>9.8444655736286713</c:v>
                </c:pt>
                <c:pt idx="14345">
                  <c:v>8.8575874964396988</c:v>
                </c:pt>
                <c:pt idx="14346">
                  <c:v>8.7394453684489708</c:v>
                </c:pt>
                <c:pt idx="14347">
                  <c:v>8.7525164286296384</c:v>
                </c:pt>
                <c:pt idx="14348">
                  <c:v>11.252604802449586</c:v>
                </c:pt>
                <c:pt idx="14349">
                  <c:v>11.056796391804946</c:v>
                </c:pt>
                <c:pt idx="14350">
                  <c:v>6.5698197682698947</c:v>
                </c:pt>
                <c:pt idx="14351">
                  <c:v>5.2930914560953397</c:v>
                </c:pt>
                <c:pt idx="14352">
                  <c:v>5.1967891057331626</c:v>
                </c:pt>
                <c:pt idx="14353">
                  <c:v>5.6409044265747053</c:v>
                </c:pt>
                <c:pt idx="14354">
                  <c:v>6.0151532491047401</c:v>
                </c:pt>
                <c:pt idx="14355">
                  <c:v>6.0291525522868579</c:v>
                </c:pt>
                <c:pt idx="14356">
                  <c:v>5.9956687291463613</c:v>
                </c:pt>
                <c:pt idx="14357">
                  <c:v>6.6062396367391329</c:v>
                </c:pt>
                <c:pt idx="14358">
                  <c:v>7.0393269856771248</c:v>
                </c:pt>
                <c:pt idx="14359">
                  <c:v>6.0073239008586388</c:v>
                </c:pt>
                <c:pt idx="14360">
                  <c:v>6.2309942245483398</c:v>
                </c:pt>
                <c:pt idx="14361">
                  <c:v>5.2257445653279975</c:v>
                </c:pt>
                <c:pt idx="14362">
                  <c:v>5.5776351292928439</c:v>
                </c:pt>
                <c:pt idx="14363">
                  <c:v>4.9799289703369141</c:v>
                </c:pt>
                <c:pt idx="14364">
                  <c:v>5.9195394515991229</c:v>
                </c:pt>
                <c:pt idx="14365">
                  <c:v>-3.0658585230509052</c:v>
                </c:pt>
                <c:pt idx="14366">
                  <c:v>-8.6950257619222384</c:v>
                </c:pt>
                <c:pt idx="14367">
                  <c:v>-15.476680755615238</c:v>
                </c:pt>
                <c:pt idx="14368">
                  <c:v>-17.773709297180169</c:v>
                </c:pt>
                <c:pt idx="14369">
                  <c:v>8.6885223388671875</c:v>
                </c:pt>
                <c:pt idx="14370">
                  <c:v>69.23070748647045</c:v>
                </c:pt>
                <c:pt idx="14371">
                  <c:v>50.712498982747434</c:v>
                </c:pt>
                <c:pt idx="14372">
                  <c:v>-18.501484870910637</c:v>
                </c:pt>
                <c:pt idx="14373">
                  <c:v>-57.688403129577637</c:v>
                </c:pt>
                <c:pt idx="14374">
                  <c:v>-77.059320767720578</c:v>
                </c:pt>
                <c:pt idx="14375">
                  <c:v>-86.133953094482408</c:v>
                </c:pt>
                <c:pt idx="14376">
                  <c:v>-87.478544553120827</c:v>
                </c:pt>
                <c:pt idx="14377">
                  <c:v>-84.993028322855579</c:v>
                </c:pt>
                <c:pt idx="14378">
                  <c:v>-83.265058517455984</c:v>
                </c:pt>
                <c:pt idx="14379">
                  <c:v>-76.600464820861788</c:v>
                </c:pt>
                <c:pt idx="14380">
                  <c:v>-68.699379603067982</c:v>
                </c:pt>
                <c:pt idx="14381">
                  <c:v>-62.075427691141726</c:v>
                </c:pt>
                <c:pt idx="14382">
                  <c:v>-55.130155881245969</c:v>
                </c:pt>
                <c:pt idx="14383">
                  <c:v>-50.638009389241574</c:v>
                </c:pt>
                <c:pt idx="14384">
                  <c:v>-47.121400197347029</c:v>
                </c:pt>
                <c:pt idx="14385">
                  <c:v>-43.696551322937026</c:v>
                </c:pt>
                <c:pt idx="14386">
                  <c:v>-39.394987742106075</c:v>
                </c:pt>
                <c:pt idx="14387">
                  <c:v>-35.528813997904436</c:v>
                </c:pt>
                <c:pt idx="14388">
                  <c:v>-32.059828122456906</c:v>
                </c:pt>
                <c:pt idx="14389">
                  <c:v>-27.943977038065661</c:v>
                </c:pt>
                <c:pt idx="14390">
                  <c:v>-23.861021041870117</c:v>
                </c:pt>
                <c:pt idx="14391">
                  <c:v>-20.06468423207604</c:v>
                </c:pt>
                <c:pt idx="14392">
                  <c:v>-20.426068941752078</c:v>
                </c:pt>
                <c:pt idx="14393">
                  <c:v>-21.879739443461169</c:v>
                </c:pt>
                <c:pt idx="14394">
                  <c:v>-22.384342193603516</c:v>
                </c:pt>
                <c:pt idx="14395">
                  <c:v>-11.719826380411742</c:v>
                </c:pt>
                <c:pt idx="14396">
                  <c:v>-8.0973736445109736</c:v>
                </c:pt>
                <c:pt idx="14397">
                  <c:v>-17.88015111287439</c:v>
                </c:pt>
                <c:pt idx="14398">
                  <c:v>-35.292283693949351</c:v>
                </c:pt>
                <c:pt idx="14399">
                  <c:v>-62.530699412027957</c:v>
                </c:pt>
                <c:pt idx="14400">
                  <c:v>-83.274113019307421</c:v>
                </c:pt>
                <c:pt idx="14401">
                  <c:v>-99.849196434020982</c:v>
                </c:pt>
                <c:pt idx="14402">
                  <c:v>-114.53120803833009</c:v>
                </c:pt>
                <c:pt idx="14403">
                  <c:v>-136.38061587015778</c:v>
                </c:pt>
                <c:pt idx="14404">
                  <c:v>-153.3459307352702</c:v>
                </c:pt>
                <c:pt idx="14405">
                  <c:v>-162.65422042210895</c:v>
                </c:pt>
                <c:pt idx="14406">
                  <c:v>-162.54337120056135</c:v>
                </c:pt>
                <c:pt idx="14407">
                  <c:v>-153.82656955719</c:v>
                </c:pt>
                <c:pt idx="14408">
                  <c:v>-151.32671356201178</c:v>
                </c:pt>
                <c:pt idx="14409">
                  <c:v>-147.15235090255737</c:v>
                </c:pt>
                <c:pt idx="14410">
                  <c:v>-142.76807435353589</c:v>
                </c:pt>
                <c:pt idx="14411">
                  <c:v>-135.74019622802732</c:v>
                </c:pt>
                <c:pt idx="14412">
                  <c:v>-127.91319878896084</c:v>
                </c:pt>
                <c:pt idx="14413">
                  <c:v>-121.23110612233471</c:v>
                </c:pt>
                <c:pt idx="14414">
                  <c:v>-113.13569323221839</c:v>
                </c:pt>
                <c:pt idx="14415">
                  <c:v>-104.6163660685221</c:v>
                </c:pt>
                <c:pt idx="14416">
                  <c:v>-97.05952612558994</c:v>
                </c:pt>
                <c:pt idx="14417">
                  <c:v>-91.894491195678711</c:v>
                </c:pt>
                <c:pt idx="14418">
                  <c:v>-90.581720987955691</c:v>
                </c:pt>
                <c:pt idx="14419">
                  <c:v>-94.492777824401784</c:v>
                </c:pt>
                <c:pt idx="14420">
                  <c:v>-99.808646837870214</c:v>
                </c:pt>
                <c:pt idx="14421">
                  <c:v>-103.81111812591556</c:v>
                </c:pt>
                <c:pt idx="14422">
                  <c:v>-98.644198735554895</c:v>
                </c:pt>
                <c:pt idx="14423">
                  <c:v>-102.93779023488365</c:v>
                </c:pt>
                <c:pt idx="14424">
                  <c:v>-105.69512812296543</c:v>
                </c:pt>
                <c:pt idx="14425">
                  <c:v>-112.60512415568039</c:v>
                </c:pt>
                <c:pt idx="14426">
                  <c:v>-111.18091106414796</c:v>
                </c:pt>
                <c:pt idx="14427">
                  <c:v>-108.1790879567464</c:v>
                </c:pt>
                <c:pt idx="14428">
                  <c:v>-103.84384346008302</c:v>
                </c:pt>
                <c:pt idx="14429">
                  <c:v>-98.515997886657686</c:v>
                </c:pt>
                <c:pt idx="14430">
                  <c:v>-93.475183169047028</c:v>
                </c:pt>
                <c:pt idx="14431">
                  <c:v>-88.89433161417638</c:v>
                </c:pt>
                <c:pt idx="14432">
                  <c:v>-84.72525691986084</c:v>
                </c:pt>
                <c:pt idx="14433">
                  <c:v>-81.539735794067383</c:v>
                </c:pt>
                <c:pt idx="14434">
                  <c:v>-78.284660657246974</c:v>
                </c:pt>
                <c:pt idx="14435">
                  <c:v>-76.80864302317309</c:v>
                </c:pt>
                <c:pt idx="14436">
                  <c:v>-76.635873158772668</c:v>
                </c:pt>
                <c:pt idx="14437">
                  <c:v>-77.446201960245801</c:v>
                </c:pt>
                <c:pt idx="14438">
                  <c:v>-78.121771812438865</c:v>
                </c:pt>
                <c:pt idx="14439">
                  <c:v>-79.385731697082463</c:v>
                </c:pt>
                <c:pt idx="14440">
                  <c:v>-80.105822563171358</c:v>
                </c:pt>
                <c:pt idx="14441">
                  <c:v>-80.328556378682435</c:v>
                </c:pt>
                <c:pt idx="14442">
                  <c:v>-79.94273694356275</c:v>
                </c:pt>
                <c:pt idx="14443">
                  <c:v>-79.944711367289187</c:v>
                </c:pt>
                <c:pt idx="14444">
                  <c:v>-81.921256701151492</c:v>
                </c:pt>
                <c:pt idx="14445">
                  <c:v>-85.054585456848145</c:v>
                </c:pt>
                <c:pt idx="14446">
                  <c:v>-88.352420171101869</c:v>
                </c:pt>
                <c:pt idx="14447">
                  <c:v>-90.527278582255008</c:v>
                </c:pt>
                <c:pt idx="14448">
                  <c:v>-90.030106226603152</c:v>
                </c:pt>
                <c:pt idx="14449">
                  <c:v>-90.147068341573117</c:v>
                </c:pt>
                <c:pt idx="14450">
                  <c:v>-84.592920939127566</c:v>
                </c:pt>
                <c:pt idx="14451">
                  <c:v>-85.446021397908567</c:v>
                </c:pt>
                <c:pt idx="14452">
                  <c:v>-86.128924369812026</c:v>
                </c:pt>
                <c:pt idx="14453">
                  <c:v>-84.680235862731877</c:v>
                </c:pt>
                <c:pt idx="14454">
                  <c:v>-83.804145812988239</c:v>
                </c:pt>
                <c:pt idx="14455">
                  <c:v>-79.700145085652707</c:v>
                </c:pt>
                <c:pt idx="14456">
                  <c:v>-76.154587745666475</c:v>
                </c:pt>
                <c:pt idx="14457">
                  <c:v>-78.521664619445829</c:v>
                </c:pt>
                <c:pt idx="14458">
                  <c:v>-82.210146586100336</c:v>
                </c:pt>
                <c:pt idx="14459">
                  <c:v>-85.182550748189186</c:v>
                </c:pt>
                <c:pt idx="14460">
                  <c:v>-83.271882375081248</c:v>
                </c:pt>
                <c:pt idx="14461">
                  <c:v>-79.737897872924748</c:v>
                </c:pt>
                <c:pt idx="14462">
                  <c:v>-77.174409548441503</c:v>
                </c:pt>
                <c:pt idx="14463">
                  <c:v>-75.801655769348201</c:v>
                </c:pt>
                <c:pt idx="14464">
                  <c:v>-75.456943194071528</c:v>
                </c:pt>
                <c:pt idx="14465">
                  <c:v>-75.37780539194739</c:v>
                </c:pt>
                <c:pt idx="14466">
                  <c:v>-74.615196545918707</c:v>
                </c:pt>
                <c:pt idx="14467">
                  <c:v>-71.524784406026214</c:v>
                </c:pt>
                <c:pt idx="14468">
                  <c:v>-67.500058809916254</c:v>
                </c:pt>
                <c:pt idx="14469">
                  <c:v>-62.326412836710688</c:v>
                </c:pt>
                <c:pt idx="14470">
                  <c:v>-55.887189865112276</c:v>
                </c:pt>
                <c:pt idx="14471">
                  <c:v>-38.793285051981684</c:v>
                </c:pt>
                <c:pt idx="14472">
                  <c:v>-6.6299991607666016</c:v>
                </c:pt>
                <c:pt idx="14473">
                  <c:v>-1.1720339457156123E-2</c:v>
                </c:pt>
                <c:pt idx="14474">
                  <c:v>-1.1881659825643283</c:v>
                </c:pt>
                <c:pt idx="14475">
                  <c:v>-1.112276077270508</c:v>
                </c:pt>
                <c:pt idx="14476">
                  <c:v>-1.0481863021850586</c:v>
                </c:pt>
                <c:pt idx="14477">
                  <c:v>-1.741251627604242</c:v>
                </c:pt>
                <c:pt idx="14478">
                  <c:v>-1.2577718098958712</c:v>
                </c:pt>
                <c:pt idx="14479">
                  <c:v>-1.5275599161783475</c:v>
                </c:pt>
                <c:pt idx="14480">
                  <c:v>-1.5288136800130583</c:v>
                </c:pt>
                <c:pt idx="14481">
                  <c:v>-1.8919388453166448</c:v>
                </c:pt>
                <c:pt idx="14482">
                  <c:v>-1.9884322484334689</c:v>
                </c:pt>
                <c:pt idx="14483">
                  <c:v>-2.0870345433553457</c:v>
                </c:pt>
                <c:pt idx="14484">
                  <c:v>-1.4756911595661673</c:v>
                </c:pt>
                <c:pt idx="14485">
                  <c:v>-1.9476680755615239</c:v>
                </c:pt>
                <c:pt idx="14486">
                  <c:v>-2.3967981338500963</c:v>
                </c:pt>
                <c:pt idx="14487">
                  <c:v>-3.8698902130126953</c:v>
                </c:pt>
                <c:pt idx="14488">
                  <c:v>-4.3033294677734384</c:v>
                </c:pt>
                <c:pt idx="14489">
                  <c:v>-4.6266050338745117</c:v>
                </c:pt>
                <c:pt idx="14490">
                  <c:v>-7.3574504852294904</c:v>
                </c:pt>
                <c:pt idx="14491">
                  <c:v>-17.170351982116706</c:v>
                </c:pt>
                <c:pt idx="14492">
                  <c:v>-22.795612335205064</c:v>
                </c:pt>
                <c:pt idx="14493">
                  <c:v>-17.991293271382567</c:v>
                </c:pt>
                <c:pt idx="14494">
                  <c:v>-10.19428825378418</c:v>
                </c:pt>
                <c:pt idx="14495">
                  <c:v>-7.843311627705928</c:v>
                </c:pt>
                <c:pt idx="14496">
                  <c:v>-6.6721642812093478</c:v>
                </c:pt>
                <c:pt idx="14497">
                  <c:v>-6.5394970575968054</c:v>
                </c:pt>
                <c:pt idx="14498">
                  <c:v>-6.377162297566656</c:v>
                </c:pt>
                <c:pt idx="14499">
                  <c:v>-6.7041517893472911</c:v>
                </c:pt>
                <c:pt idx="14500">
                  <c:v>-6.7919209798177445</c:v>
                </c:pt>
                <c:pt idx="14501">
                  <c:v>-5.8774372736613705</c:v>
                </c:pt>
                <c:pt idx="14502">
                  <c:v>-5.7145077387491465</c:v>
                </c:pt>
                <c:pt idx="14503">
                  <c:v>8.8468570709228516</c:v>
                </c:pt>
                <c:pt idx="14504">
                  <c:v>31.311779975891113</c:v>
                </c:pt>
                <c:pt idx="14505">
                  <c:v>32.781638781229603</c:v>
                </c:pt>
                <c:pt idx="14506">
                  <c:v>40.395903269449832</c:v>
                </c:pt>
                <c:pt idx="14507">
                  <c:v>48.629295984904068</c:v>
                </c:pt>
                <c:pt idx="14508">
                  <c:v>58.445641517639139</c:v>
                </c:pt>
                <c:pt idx="14509">
                  <c:v>85.59607505798337</c:v>
                </c:pt>
                <c:pt idx="14510">
                  <c:v>113.82138474782298</c:v>
                </c:pt>
                <c:pt idx="14511">
                  <c:v>121.64560699462891</c:v>
                </c:pt>
                <c:pt idx="14512">
                  <c:v>116.30192852020267</c:v>
                </c:pt>
                <c:pt idx="14513">
                  <c:v>113.06925710042319</c:v>
                </c:pt>
                <c:pt idx="14514">
                  <c:v>107.60758399963379</c:v>
                </c:pt>
                <c:pt idx="14515">
                  <c:v>103.49446519215905</c:v>
                </c:pt>
                <c:pt idx="14516">
                  <c:v>98.638981501261327</c:v>
                </c:pt>
                <c:pt idx="14517">
                  <c:v>102.57302029927578</c:v>
                </c:pt>
                <c:pt idx="14518">
                  <c:v>111.5624815622966</c:v>
                </c:pt>
                <c:pt idx="14519">
                  <c:v>111.60920333862305</c:v>
                </c:pt>
                <c:pt idx="14520">
                  <c:v>94.698733011881416</c:v>
                </c:pt>
                <c:pt idx="14521">
                  <c:v>58.239846229553223</c:v>
                </c:pt>
                <c:pt idx="14522">
                  <c:v>29.5358921686808</c:v>
                </c:pt>
                <c:pt idx="14523">
                  <c:v>11.230922698974608</c:v>
                </c:pt>
                <c:pt idx="14524">
                  <c:v>-2.9380868275960665</c:v>
                </c:pt>
                <c:pt idx="14525">
                  <c:v>-3.2414544423421612</c:v>
                </c:pt>
                <c:pt idx="14526">
                  <c:v>2.1109987894694777</c:v>
                </c:pt>
                <c:pt idx="14527">
                  <c:v>3.9573637644449491</c:v>
                </c:pt>
                <c:pt idx="14528">
                  <c:v>5.9271272023518105</c:v>
                </c:pt>
                <c:pt idx="14529">
                  <c:v>5.1477750142415744</c:v>
                </c:pt>
                <c:pt idx="14530">
                  <c:v>4.1184317270915454</c:v>
                </c:pt>
                <c:pt idx="14531">
                  <c:v>0.55638790130615212</c:v>
                </c:pt>
                <c:pt idx="14532">
                  <c:v>-2.6955935160318631</c:v>
                </c:pt>
                <c:pt idx="14533">
                  <c:v>-2.8431641260783636</c:v>
                </c:pt>
                <c:pt idx="14534">
                  <c:v>-3.6993494033813477</c:v>
                </c:pt>
                <c:pt idx="14535">
                  <c:v>-4.9104715983073683</c:v>
                </c:pt>
                <c:pt idx="14536">
                  <c:v>-6.5084279378254433</c:v>
                </c:pt>
                <c:pt idx="14537">
                  <c:v>-6.5045658747354738</c:v>
                </c:pt>
                <c:pt idx="14538">
                  <c:v>-6.9451675415039063</c:v>
                </c:pt>
                <c:pt idx="14539">
                  <c:v>-7.3885122934976835</c:v>
                </c:pt>
                <c:pt idx="14540">
                  <c:v>-6.9931332270303965</c:v>
                </c:pt>
                <c:pt idx="14541">
                  <c:v>-7.4357770284016187</c:v>
                </c:pt>
                <c:pt idx="14542">
                  <c:v>-7.1742308934530001</c:v>
                </c:pt>
                <c:pt idx="14543">
                  <c:v>-5.9729471206665039</c:v>
                </c:pt>
                <c:pt idx="14544">
                  <c:v>-4.3183368047078812</c:v>
                </c:pt>
                <c:pt idx="14545">
                  <c:v>-6.4734884897867477</c:v>
                </c:pt>
                <c:pt idx="14546">
                  <c:v>-6.973282496134404</c:v>
                </c:pt>
                <c:pt idx="14547">
                  <c:v>-2.9320383071899405</c:v>
                </c:pt>
                <c:pt idx="14548">
                  <c:v>-3.3630371093750014E-2</c:v>
                </c:pt>
                <c:pt idx="14549">
                  <c:v>1.5516084035236872</c:v>
                </c:pt>
                <c:pt idx="14550">
                  <c:v>1.1038179397583017</c:v>
                </c:pt>
                <c:pt idx="14551">
                  <c:v>-8.0445238749185819</c:v>
                </c:pt>
                <c:pt idx="14552">
                  <c:v>-2.5477638244628906</c:v>
                </c:pt>
                <c:pt idx="14553">
                  <c:v>-1.3405424753825632</c:v>
                </c:pt>
                <c:pt idx="14554">
                  <c:v>0.12782033284508998</c:v>
                </c:pt>
                <c:pt idx="14555">
                  <c:v>0.35886446634935992</c:v>
                </c:pt>
                <c:pt idx="14556">
                  <c:v>0.63192208607983991</c:v>
                </c:pt>
                <c:pt idx="14557">
                  <c:v>1.1125103632608675</c:v>
                </c:pt>
                <c:pt idx="14558">
                  <c:v>1.675958633422852</c:v>
                </c:pt>
                <c:pt idx="14559">
                  <c:v>1.7125485738117741</c:v>
                </c:pt>
                <c:pt idx="14560">
                  <c:v>0.58081436157226507</c:v>
                </c:pt>
                <c:pt idx="14561">
                  <c:v>0.2850062052408478</c:v>
                </c:pt>
                <c:pt idx="14562">
                  <c:v>0.22072156270348836</c:v>
                </c:pt>
                <c:pt idx="14563">
                  <c:v>0.37002023061108957</c:v>
                </c:pt>
                <c:pt idx="14564">
                  <c:v>0.43854427337646507</c:v>
                </c:pt>
                <c:pt idx="14565">
                  <c:v>0.46206315358472239</c:v>
                </c:pt>
                <c:pt idx="14566">
                  <c:v>0.44094308217358946</c:v>
                </c:pt>
                <c:pt idx="14567">
                  <c:v>0.63657919565832821</c:v>
                </c:pt>
                <c:pt idx="14568">
                  <c:v>0.63803577423095703</c:v>
                </c:pt>
                <c:pt idx="14569">
                  <c:v>0.67512925465905527</c:v>
                </c:pt>
                <c:pt idx="14570">
                  <c:v>0.81871668497728911</c:v>
                </c:pt>
                <c:pt idx="14571">
                  <c:v>1.5352999369304139</c:v>
                </c:pt>
                <c:pt idx="14572">
                  <c:v>1.7744388580322266</c:v>
                </c:pt>
                <c:pt idx="14573">
                  <c:v>1.6645399729410433</c:v>
                </c:pt>
                <c:pt idx="14574">
                  <c:v>0.69726530710852352</c:v>
                </c:pt>
                <c:pt idx="14575">
                  <c:v>0.55606842041015625</c:v>
                </c:pt>
                <c:pt idx="14576">
                  <c:v>0.56253655751538645</c:v>
                </c:pt>
                <c:pt idx="14577">
                  <c:v>0.5573387145996096</c:v>
                </c:pt>
                <c:pt idx="14578">
                  <c:v>-0.55596637725830078</c:v>
                </c:pt>
                <c:pt idx="14579">
                  <c:v>0.41678810119628917</c:v>
                </c:pt>
                <c:pt idx="14580">
                  <c:v>2.9578634897867446</c:v>
                </c:pt>
                <c:pt idx="14581">
                  <c:v>7.1044874191284144</c:v>
                </c:pt>
                <c:pt idx="14582">
                  <c:v>17.673808097839355</c:v>
                </c:pt>
                <c:pt idx="14583">
                  <c:v>21.783765474955196</c:v>
                </c:pt>
                <c:pt idx="14584">
                  <c:v>22.443927447001094</c:v>
                </c:pt>
                <c:pt idx="14585">
                  <c:v>22.710820833841922</c:v>
                </c:pt>
                <c:pt idx="14586">
                  <c:v>23.006373723347906</c:v>
                </c:pt>
                <c:pt idx="14587">
                  <c:v>19.234035491943359</c:v>
                </c:pt>
                <c:pt idx="14588">
                  <c:v>21.33134841918946</c:v>
                </c:pt>
                <c:pt idx="14589">
                  <c:v>24.07621924082445</c:v>
                </c:pt>
                <c:pt idx="14590">
                  <c:v>21.932506879170759</c:v>
                </c:pt>
                <c:pt idx="14591">
                  <c:v>27.429098129272468</c:v>
                </c:pt>
                <c:pt idx="14592">
                  <c:v>29.095291137695313</c:v>
                </c:pt>
                <c:pt idx="14593">
                  <c:v>28.071864763895647</c:v>
                </c:pt>
                <c:pt idx="14594">
                  <c:v>28.045085271199582</c:v>
                </c:pt>
                <c:pt idx="14595">
                  <c:v>25.235237439473501</c:v>
                </c:pt>
                <c:pt idx="14596">
                  <c:v>26.265371640523185</c:v>
                </c:pt>
                <c:pt idx="14597">
                  <c:v>27.589371045430539</c:v>
                </c:pt>
                <c:pt idx="14598">
                  <c:v>28.702850977579708</c:v>
                </c:pt>
                <c:pt idx="14599">
                  <c:v>21.943073908487911</c:v>
                </c:pt>
                <c:pt idx="14600">
                  <c:v>15.626435915629038</c:v>
                </c:pt>
                <c:pt idx="14601">
                  <c:v>19.114606539408328</c:v>
                </c:pt>
                <c:pt idx="14602">
                  <c:v>28.046722730000724</c:v>
                </c:pt>
                <c:pt idx="14603">
                  <c:v>35.48471514383948</c:v>
                </c:pt>
                <c:pt idx="14604">
                  <c:v>27.855236689249629</c:v>
                </c:pt>
                <c:pt idx="14605">
                  <c:v>21.22573026021324</c:v>
                </c:pt>
                <c:pt idx="14606">
                  <c:v>28.674143473307247</c:v>
                </c:pt>
                <c:pt idx="14607">
                  <c:v>39.584347407023053</c:v>
                </c:pt>
                <c:pt idx="14608">
                  <c:v>35.263187408447251</c:v>
                </c:pt>
                <c:pt idx="14609">
                  <c:v>30.676484425862679</c:v>
                </c:pt>
                <c:pt idx="14610">
                  <c:v>19.534963925679577</c:v>
                </c:pt>
                <c:pt idx="14611">
                  <c:v>25.197071711222421</c:v>
                </c:pt>
                <c:pt idx="14612">
                  <c:v>32.018295605977301</c:v>
                </c:pt>
                <c:pt idx="14613">
                  <c:v>-51.981355985005621</c:v>
                </c:pt>
                <c:pt idx="14614">
                  <c:v>-59.712628682454351</c:v>
                </c:pt>
                <c:pt idx="14615">
                  <c:v>-20.267551740010624</c:v>
                </c:pt>
                <c:pt idx="14616">
                  <c:v>-0.95782470703125</c:v>
                </c:pt>
                <c:pt idx="14617">
                  <c:v>4.3319091796875</c:v>
                </c:pt>
                <c:pt idx="14618">
                  <c:v>5.5655978520710487</c:v>
                </c:pt>
                <c:pt idx="14619">
                  <c:v>6.5417947769165021</c:v>
                </c:pt>
                <c:pt idx="14620">
                  <c:v>8.1436360677083748</c:v>
                </c:pt>
                <c:pt idx="14621">
                  <c:v>6.5088020960489512</c:v>
                </c:pt>
                <c:pt idx="14622">
                  <c:v>6.6911354064941406</c:v>
                </c:pt>
                <c:pt idx="14623">
                  <c:v>9.0602970123291051</c:v>
                </c:pt>
                <c:pt idx="14624">
                  <c:v>9.378877957661869</c:v>
                </c:pt>
                <c:pt idx="14625">
                  <c:v>8.3033456802368129</c:v>
                </c:pt>
                <c:pt idx="14626">
                  <c:v>7.7196102142333984</c:v>
                </c:pt>
                <c:pt idx="14627">
                  <c:v>8.2537015279134494</c:v>
                </c:pt>
                <c:pt idx="14628">
                  <c:v>9.6873401006063187</c:v>
                </c:pt>
                <c:pt idx="14629">
                  <c:v>10.166694641113285</c:v>
                </c:pt>
                <c:pt idx="14630">
                  <c:v>10.880850791931151</c:v>
                </c:pt>
                <c:pt idx="14631">
                  <c:v>10.095844268798832</c:v>
                </c:pt>
                <c:pt idx="14632">
                  <c:v>9.8991241455078125</c:v>
                </c:pt>
                <c:pt idx="14633">
                  <c:v>10.497660319010379</c:v>
                </c:pt>
                <c:pt idx="14634">
                  <c:v>10.176530838012702</c:v>
                </c:pt>
                <c:pt idx="14635">
                  <c:v>8.0642741521199923</c:v>
                </c:pt>
                <c:pt idx="14636">
                  <c:v>8.2930383682250977</c:v>
                </c:pt>
                <c:pt idx="14637">
                  <c:v>9.7061220804849881</c:v>
                </c:pt>
                <c:pt idx="14638">
                  <c:v>12.052362442016602</c:v>
                </c:pt>
                <c:pt idx="14639">
                  <c:v>11.122043291727667</c:v>
                </c:pt>
                <c:pt idx="14640">
                  <c:v>8.3125346501668744</c:v>
                </c:pt>
                <c:pt idx="14641">
                  <c:v>7.649683634440068</c:v>
                </c:pt>
                <c:pt idx="14642">
                  <c:v>6.2638953526815158</c:v>
                </c:pt>
                <c:pt idx="14643">
                  <c:v>5.5761019388834274</c:v>
                </c:pt>
                <c:pt idx="14644">
                  <c:v>4.8011147181193774</c:v>
                </c:pt>
                <c:pt idx="14645">
                  <c:v>7.4146130879720431</c:v>
                </c:pt>
                <c:pt idx="14646">
                  <c:v>8.1460447311401349</c:v>
                </c:pt>
                <c:pt idx="14647">
                  <c:v>7.3656050364177155</c:v>
                </c:pt>
                <c:pt idx="14648">
                  <c:v>6.3064069747924805</c:v>
                </c:pt>
                <c:pt idx="14649">
                  <c:v>7.3720614115396783</c:v>
                </c:pt>
                <c:pt idx="14650">
                  <c:v>7.7975893020629865</c:v>
                </c:pt>
                <c:pt idx="14651">
                  <c:v>6.123112996419307</c:v>
                </c:pt>
                <c:pt idx="14652">
                  <c:v>4.9080994923908792</c:v>
                </c:pt>
                <c:pt idx="14653">
                  <c:v>2.921915372212653</c:v>
                </c:pt>
                <c:pt idx="14654">
                  <c:v>5.0988670984904729</c:v>
                </c:pt>
                <c:pt idx="14655">
                  <c:v>5.3446162541706581</c:v>
                </c:pt>
                <c:pt idx="14656">
                  <c:v>6.9343484242757558</c:v>
                </c:pt>
                <c:pt idx="14657">
                  <c:v>7.4453322092691696</c:v>
                </c:pt>
                <c:pt idx="14658">
                  <c:v>7.3867435455322292</c:v>
                </c:pt>
                <c:pt idx="14659">
                  <c:v>6.7967850367227793</c:v>
                </c:pt>
                <c:pt idx="14660">
                  <c:v>7.1588204701741915</c:v>
                </c:pt>
                <c:pt idx="14661">
                  <c:v>7.9575033187866211</c:v>
                </c:pt>
                <c:pt idx="14662">
                  <c:v>6.7990773518880587</c:v>
                </c:pt>
                <c:pt idx="14663">
                  <c:v>6.5880266825357694</c:v>
                </c:pt>
                <c:pt idx="14664">
                  <c:v>8.5574194590251462</c:v>
                </c:pt>
                <c:pt idx="14665">
                  <c:v>8.1521463394165092</c:v>
                </c:pt>
                <c:pt idx="14666">
                  <c:v>8.4811083475748319</c:v>
                </c:pt>
                <c:pt idx="14667">
                  <c:v>10.006128629048703</c:v>
                </c:pt>
                <c:pt idx="14668">
                  <c:v>8.01190090179443</c:v>
                </c:pt>
                <c:pt idx="14669">
                  <c:v>8.6040681203206706</c:v>
                </c:pt>
                <c:pt idx="14670">
                  <c:v>7.6581268310546875</c:v>
                </c:pt>
                <c:pt idx="14671">
                  <c:v>6.3502111434936523</c:v>
                </c:pt>
                <c:pt idx="14672">
                  <c:v>59.893881479899022</c:v>
                </c:pt>
                <c:pt idx="14673">
                  <c:v>197.25518894195557</c:v>
                </c:pt>
                <c:pt idx="14674">
                  <c:v>189.43471940358478</c:v>
                </c:pt>
                <c:pt idx="14675">
                  <c:v>99.629327456156446</c:v>
                </c:pt>
                <c:pt idx="14676">
                  <c:v>47.030502001444574</c:v>
                </c:pt>
                <c:pt idx="14677">
                  <c:v>28.00524743398022</c:v>
                </c:pt>
                <c:pt idx="14678">
                  <c:v>20.456756591796868</c:v>
                </c:pt>
                <c:pt idx="14679">
                  <c:v>15.704440116882324</c:v>
                </c:pt>
                <c:pt idx="14680">
                  <c:v>14.425733884175656</c:v>
                </c:pt>
                <c:pt idx="14681">
                  <c:v>12.702533086140992</c:v>
                </c:pt>
                <c:pt idx="14682">
                  <c:v>12.774663607279418</c:v>
                </c:pt>
                <c:pt idx="14683">
                  <c:v>12.613753954569464</c:v>
                </c:pt>
                <c:pt idx="14684">
                  <c:v>12.31249650319422</c:v>
                </c:pt>
                <c:pt idx="14685">
                  <c:v>11.947957038879396</c:v>
                </c:pt>
                <c:pt idx="14686">
                  <c:v>10.607928276062012</c:v>
                </c:pt>
                <c:pt idx="14687">
                  <c:v>9.4988222122192418</c:v>
                </c:pt>
                <c:pt idx="14688">
                  <c:v>10.721671740213985</c:v>
                </c:pt>
                <c:pt idx="14689">
                  <c:v>12.620017369588254</c:v>
                </c:pt>
                <c:pt idx="14690">
                  <c:v>12.365511894226078</c:v>
                </c:pt>
                <c:pt idx="14691">
                  <c:v>11.808162689208984</c:v>
                </c:pt>
                <c:pt idx="14692">
                  <c:v>12.085839907328371</c:v>
                </c:pt>
                <c:pt idx="14693">
                  <c:v>12.936540603637699</c:v>
                </c:pt>
                <c:pt idx="14694">
                  <c:v>13.459553082784058</c:v>
                </c:pt>
                <c:pt idx="14695">
                  <c:v>12.877228101094598</c:v>
                </c:pt>
                <c:pt idx="14696">
                  <c:v>12.679105758666996</c:v>
                </c:pt>
                <c:pt idx="14697">
                  <c:v>12.899515469869021</c:v>
                </c:pt>
                <c:pt idx="14698">
                  <c:v>12.350501060485843</c:v>
                </c:pt>
                <c:pt idx="14699">
                  <c:v>11.488338470458983</c:v>
                </c:pt>
                <c:pt idx="14700">
                  <c:v>11.261192003885867</c:v>
                </c:pt>
                <c:pt idx="14701">
                  <c:v>11.665863990783695</c:v>
                </c:pt>
                <c:pt idx="14702">
                  <c:v>10.683501561482785</c:v>
                </c:pt>
                <c:pt idx="14703">
                  <c:v>7.8089265823364258</c:v>
                </c:pt>
                <c:pt idx="14704">
                  <c:v>5.8812179565429688</c:v>
                </c:pt>
                <c:pt idx="14705">
                  <c:v>6.3850730260213595</c:v>
                </c:pt>
                <c:pt idx="14706">
                  <c:v>7.9146299362182617</c:v>
                </c:pt>
                <c:pt idx="14707">
                  <c:v>9.436529159545902</c:v>
                </c:pt>
                <c:pt idx="14708">
                  <c:v>9.75897121429443</c:v>
                </c:pt>
                <c:pt idx="14709">
                  <c:v>9.375457763671875</c:v>
                </c:pt>
                <c:pt idx="14710">
                  <c:v>9.1782773335773982</c:v>
                </c:pt>
                <c:pt idx="14711">
                  <c:v>9.3166999816894567</c:v>
                </c:pt>
                <c:pt idx="14712">
                  <c:v>9.7570788065592069</c:v>
                </c:pt>
                <c:pt idx="14713">
                  <c:v>8.2280101776122994</c:v>
                </c:pt>
                <c:pt idx="14714">
                  <c:v>5.5903905232747784</c:v>
                </c:pt>
                <c:pt idx="14715">
                  <c:v>5.5086832046508807</c:v>
                </c:pt>
                <c:pt idx="14716">
                  <c:v>5.1804211934406812</c:v>
                </c:pt>
                <c:pt idx="14717">
                  <c:v>5.2778418858846443</c:v>
                </c:pt>
                <c:pt idx="14718">
                  <c:v>4.9696187973022479</c:v>
                </c:pt>
                <c:pt idx="14719">
                  <c:v>4.5381561915079374</c:v>
                </c:pt>
                <c:pt idx="14720">
                  <c:v>4.8124787012736778</c:v>
                </c:pt>
                <c:pt idx="14721">
                  <c:v>4.683077812194826</c:v>
                </c:pt>
                <c:pt idx="14722">
                  <c:v>4.9513924916584546</c:v>
                </c:pt>
                <c:pt idx="14723">
                  <c:v>5.2769851684570295</c:v>
                </c:pt>
                <c:pt idx="14724">
                  <c:v>5.3329842885335665</c:v>
                </c:pt>
                <c:pt idx="14725">
                  <c:v>5.1780338287353498</c:v>
                </c:pt>
                <c:pt idx="14726">
                  <c:v>5.3496977488200645</c:v>
                </c:pt>
                <c:pt idx="14727">
                  <c:v>5.8182624181112033</c:v>
                </c:pt>
                <c:pt idx="14728">
                  <c:v>5.5924116770427155</c:v>
                </c:pt>
                <c:pt idx="14729">
                  <c:v>6.3732112248739003</c:v>
                </c:pt>
                <c:pt idx="14730">
                  <c:v>4.9754002888996665</c:v>
                </c:pt>
                <c:pt idx="14731">
                  <c:v>15.328273455301879</c:v>
                </c:pt>
                <c:pt idx="14732">
                  <c:v>59.653463681538923</c:v>
                </c:pt>
                <c:pt idx="14733">
                  <c:v>81.637621879577637</c:v>
                </c:pt>
                <c:pt idx="14734">
                  <c:v>-10.008230527241953</c:v>
                </c:pt>
                <c:pt idx="14735">
                  <c:v>-108.78667831420896</c:v>
                </c:pt>
                <c:pt idx="14736">
                  <c:v>-113.90415032704676</c:v>
                </c:pt>
                <c:pt idx="14737">
                  <c:v>-72.820437431335449</c:v>
                </c:pt>
                <c:pt idx="14738">
                  <c:v>-44.286313056945815</c:v>
                </c:pt>
                <c:pt idx="14739">
                  <c:v>-25.723580678304067</c:v>
                </c:pt>
                <c:pt idx="14740">
                  <c:v>-16.236457824707028</c:v>
                </c:pt>
                <c:pt idx="14741">
                  <c:v>-5.5657615661621085</c:v>
                </c:pt>
                <c:pt idx="14742">
                  <c:v>6.7420660654703415</c:v>
                </c:pt>
                <c:pt idx="14743">
                  <c:v>14.176643371582035</c:v>
                </c:pt>
                <c:pt idx="14744">
                  <c:v>17.110764503479004</c:v>
                </c:pt>
                <c:pt idx="14745">
                  <c:v>19.032512664794922</c:v>
                </c:pt>
                <c:pt idx="14746">
                  <c:v>18.228453954060903</c:v>
                </c:pt>
                <c:pt idx="14747">
                  <c:v>17.303686777750613</c:v>
                </c:pt>
                <c:pt idx="14748">
                  <c:v>18.013445854187012</c:v>
                </c:pt>
                <c:pt idx="14749">
                  <c:v>18.830775260925289</c:v>
                </c:pt>
                <c:pt idx="14750">
                  <c:v>21.099426269531236</c:v>
                </c:pt>
                <c:pt idx="14751">
                  <c:v>22.895372708638547</c:v>
                </c:pt>
                <c:pt idx="14752">
                  <c:v>23.566555023193359</c:v>
                </c:pt>
                <c:pt idx="14753">
                  <c:v>22.517200787862073</c:v>
                </c:pt>
                <c:pt idx="14754">
                  <c:v>21.521083196004277</c:v>
                </c:pt>
                <c:pt idx="14755">
                  <c:v>22.11998494466139</c:v>
                </c:pt>
                <c:pt idx="14756">
                  <c:v>25.981986999511719</c:v>
                </c:pt>
                <c:pt idx="14757">
                  <c:v>30.721460342407227</c:v>
                </c:pt>
                <c:pt idx="14758">
                  <c:v>32.462570508321065</c:v>
                </c:pt>
                <c:pt idx="14759">
                  <c:v>30.815711975097656</c:v>
                </c:pt>
                <c:pt idx="14760">
                  <c:v>18.637050946553487</c:v>
                </c:pt>
                <c:pt idx="14761">
                  <c:v>-2.2029679616291569</c:v>
                </c:pt>
                <c:pt idx="14762">
                  <c:v>-43.016157468159918</c:v>
                </c:pt>
                <c:pt idx="14763">
                  <c:v>-102.17660427093506</c:v>
                </c:pt>
                <c:pt idx="14764">
                  <c:v>-121.84465217590332</c:v>
                </c:pt>
                <c:pt idx="14765">
                  <c:v>-124.59529304504399</c:v>
                </c:pt>
                <c:pt idx="14766">
                  <c:v>-124.9726556142171</c:v>
                </c:pt>
                <c:pt idx="14767">
                  <c:v>-121.39547665913904</c:v>
                </c:pt>
                <c:pt idx="14768">
                  <c:v>-118.04247728983557</c:v>
                </c:pt>
                <c:pt idx="14769">
                  <c:v>-117.00970999399829</c:v>
                </c:pt>
                <c:pt idx="14770">
                  <c:v>-116.65874131520576</c:v>
                </c:pt>
                <c:pt idx="14771">
                  <c:v>-115.74408086140954</c:v>
                </c:pt>
                <c:pt idx="14772">
                  <c:v>-116.09347820281978</c:v>
                </c:pt>
                <c:pt idx="14773">
                  <c:v>-117.60201454162598</c:v>
                </c:pt>
                <c:pt idx="14774">
                  <c:v>-122.27842299143477</c:v>
                </c:pt>
                <c:pt idx="14775">
                  <c:v>-127.32881959279376</c:v>
                </c:pt>
                <c:pt idx="14776">
                  <c:v>-128.9956795374552</c:v>
                </c:pt>
                <c:pt idx="14777">
                  <c:v>-121.7581364313761</c:v>
                </c:pt>
                <c:pt idx="14778">
                  <c:v>-133.52146593729657</c:v>
                </c:pt>
                <c:pt idx="14779">
                  <c:v>-141.45257822672522</c:v>
                </c:pt>
                <c:pt idx="14780">
                  <c:v>-140.32542324066168</c:v>
                </c:pt>
                <c:pt idx="14781">
                  <c:v>-134.0825370152792</c:v>
                </c:pt>
                <c:pt idx="14782">
                  <c:v>-125.87703927357992</c:v>
                </c:pt>
                <c:pt idx="14783">
                  <c:v>-121.24166266123467</c:v>
                </c:pt>
                <c:pt idx="14784">
                  <c:v>-124.82370408376059</c:v>
                </c:pt>
                <c:pt idx="14785">
                  <c:v>-133.92750453948977</c:v>
                </c:pt>
                <c:pt idx="14786">
                  <c:v>-141.90399360656733</c:v>
                </c:pt>
                <c:pt idx="14787">
                  <c:v>-147.20089340209961</c:v>
                </c:pt>
                <c:pt idx="14788">
                  <c:v>-153.37161763509121</c:v>
                </c:pt>
                <c:pt idx="14789">
                  <c:v>-159.02491378784174</c:v>
                </c:pt>
                <c:pt idx="14790">
                  <c:v>-159.42511590321863</c:v>
                </c:pt>
                <c:pt idx="14791">
                  <c:v>-157.17285728454581</c:v>
                </c:pt>
                <c:pt idx="14792">
                  <c:v>-147.43934885660809</c:v>
                </c:pt>
                <c:pt idx="14793">
                  <c:v>-135.19331391652429</c:v>
                </c:pt>
                <c:pt idx="14794">
                  <c:v>-124.35156536102296</c:v>
                </c:pt>
                <c:pt idx="14795">
                  <c:v>-114.63377157847088</c:v>
                </c:pt>
                <c:pt idx="14796">
                  <c:v>-106.36046886444089</c:v>
                </c:pt>
                <c:pt idx="14797">
                  <c:v>-99.249236106872573</c:v>
                </c:pt>
                <c:pt idx="14798">
                  <c:v>-94.403355916341184</c:v>
                </c:pt>
                <c:pt idx="14799">
                  <c:v>-93.160635948181152</c:v>
                </c:pt>
                <c:pt idx="14800">
                  <c:v>-100.50847530364985</c:v>
                </c:pt>
                <c:pt idx="14801">
                  <c:v>-121.18825022379554</c:v>
                </c:pt>
                <c:pt idx="14802">
                  <c:v>-146.58518727620446</c:v>
                </c:pt>
                <c:pt idx="14803">
                  <c:v>-162.31450398763019</c:v>
                </c:pt>
                <c:pt idx="14804">
                  <c:v>-170.31669298807776</c:v>
                </c:pt>
                <c:pt idx="14805">
                  <c:v>-173.9676987330119</c:v>
                </c:pt>
                <c:pt idx="14806">
                  <c:v>-175.26718584696448</c:v>
                </c:pt>
                <c:pt idx="14807">
                  <c:v>-175.44556760787958</c:v>
                </c:pt>
                <c:pt idx="14808">
                  <c:v>-175.25928338368738</c:v>
                </c:pt>
                <c:pt idx="14809">
                  <c:v>-173.84024111429858</c:v>
                </c:pt>
                <c:pt idx="14810">
                  <c:v>-171.05899922053021</c:v>
                </c:pt>
                <c:pt idx="14811">
                  <c:v>-166.83469533920282</c:v>
                </c:pt>
                <c:pt idx="14812">
                  <c:v>-161.23198064168292</c:v>
                </c:pt>
                <c:pt idx="14813">
                  <c:v>-154.94980096817011</c:v>
                </c:pt>
                <c:pt idx="14814">
                  <c:v>-148.46483357747405</c:v>
                </c:pt>
                <c:pt idx="14815">
                  <c:v>-141.817211786906</c:v>
                </c:pt>
                <c:pt idx="14816">
                  <c:v>-134.64586003621417</c:v>
                </c:pt>
                <c:pt idx="14817">
                  <c:v>-128.19615872701002</c:v>
                </c:pt>
                <c:pt idx="14818">
                  <c:v>-123.54240194956468</c:v>
                </c:pt>
                <c:pt idx="14819">
                  <c:v>-118.70561440785721</c:v>
                </c:pt>
                <c:pt idx="14820">
                  <c:v>-113.02664820353181</c:v>
                </c:pt>
                <c:pt idx="14821">
                  <c:v>-107.8327878316243</c:v>
                </c:pt>
                <c:pt idx="14822">
                  <c:v>-104.77223205566401</c:v>
                </c:pt>
                <c:pt idx="14823">
                  <c:v>-102.70804214477538</c:v>
                </c:pt>
                <c:pt idx="14824">
                  <c:v>-104.17838795979816</c:v>
                </c:pt>
                <c:pt idx="14825">
                  <c:v>-106.7911186218262</c:v>
                </c:pt>
                <c:pt idx="14826">
                  <c:v>-109.7982276280722</c:v>
                </c:pt>
                <c:pt idx="14827">
                  <c:v>-111.92038472493491</c:v>
                </c:pt>
                <c:pt idx="14828">
                  <c:v>-112.37893899281819</c:v>
                </c:pt>
                <c:pt idx="14829">
                  <c:v>-110.91300900777186</c:v>
                </c:pt>
                <c:pt idx="14830">
                  <c:v>-103.98860931396482</c:v>
                </c:pt>
                <c:pt idx="14831">
                  <c:v>-95.660719553629576</c:v>
                </c:pt>
                <c:pt idx="14832">
                  <c:v>-89.322395960489814</c:v>
                </c:pt>
                <c:pt idx="14833">
                  <c:v>-80.161768595377566</c:v>
                </c:pt>
                <c:pt idx="14834">
                  <c:v>-71.78113683064781</c:v>
                </c:pt>
                <c:pt idx="14835">
                  <c:v>-63.724923133850112</c:v>
                </c:pt>
                <c:pt idx="14836">
                  <c:v>-74.425725936889606</c:v>
                </c:pt>
                <c:pt idx="14837">
                  <c:v>-76.375824928283663</c:v>
                </c:pt>
                <c:pt idx="14838">
                  <c:v>-35.661064783732144</c:v>
                </c:pt>
                <c:pt idx="14839">
                  <c:v>-6.1567926406860352</c:v>
                </c:pt>
                <c:pt idx="14840">
                  <c:v>-2.3153196970622503</c:v>
                </c:pt>
                <c:pt idx="14841">
                  <c:v>-2.0664469401041279</c:v>
                </c:pt>
                <c:pt idx="14842">
                  <c:v>-2.1598288218179968</c:v>
                </c:pt>
                <c:pt idx="14843">
                  <c:v>-1.9518210093181096</c:v>
                </c:pt>
                <c:pt idx="14844">
                  <c:v>-1.9149948755900819</c:v>
                </c:pt>
                <c:pt idx="14845">
                  <c:v>-1.4198109308879339</c:v>
                </c:pt>
                <c:pt idx="14846">
                  <c:v>-1.077539126078364</c:v>
                </c:pt>
                <c:pt idx="14847">
                  <c:v>-1.448577880859375</c:v>
                </c:pt>
                <c:pt idx="14848">
                  <c:v>-1.661345481872559</c:v>
                </c:pt>
                <c:pt idx="14849">
                  <c:v>-1.4182504018148165</c:v>
                </c:pt>
                <c:pt idx="14850">
                  <c:v>-1.2645139694213872</c:v>
                </c:pt>
                <c:pt idx="14851">
                  <c:v>-0.86098098754882835</c:v>
                </c:pt>
                <c:pt idx="14852">
                  <c:v>-2.4983517328897742</c:v>
                </c:pt>
                <c:pt idx="14853">
                  <c:v>-3.6157843271890897</c:v>
                </c:pt>
                <c:pt idx="14854">
                  <c:v>-3.8209238052368173</c:v>
                </c:pt>
                <c:pt idx="14855">
                  <c:v>-4.7733602523803729</c:v>
                </c:pt>
                <c:pt idx="14856">
                  <c:v>-11.628818511962891</c:v>
                </c:pt>
                <c:pt idx="14857">
                  <c:v>-20.848840713500977</c:v>
                </c:pt>
                <c:pt idx="14858">
                  <c:v>-22.062612851460685</c:v>
                </c:pt>
                <c:pt idx="14859">
                  <c:v>-17.64589659372972</c:v>
                </c:pt>
                <c:pt idx="14860">
                  <c:v>-11.428959528605105</c:v>
                </c:pt>
                <c:pt idx="14861">
                  <c:v>-7.6186965306600305</c:v>
                </c:pt>
                <c:pt idx="14862">
                  <c:v>-7.0556046168009043</c:v>
                </c:pt>
                <c:pt idx="14863">
                  <c:v>-6.2567637761434316</c:v>
                </c:pt>
                <c:pt idx="14864">
                  <c:v>-6.2259553273518096</c:v>
                </c:pt>
                <c:pt idx="14865">
                  <c:v>-6.9844236373901385</c:v>
                </c:pt>
                <c:pt idx="14866">
                  <c:v>-7.2989947001140081</c:v>
                </c:pt>
                <c:pt idx="14867">
                  <c:v>-3.2115704218547307</c:v>
                </c:pt>
                <c:pt idx="14868">
                  <c:v>23.722196578979478</c:v>
                </c:pt>
                <c:pt idx="14869">
                  <c:v>29.347728411356691</c:v>
                </c:pt>
                <c:pt idx="14870">
                  <c:v>35.689969380696624</c:v>
                </c:pt>
                <c:pt idx="14871">
                  <c:v>46.539971033732044</c:v>
                </c:pt>
                <c:pt idx="14872">
                  <c:v>56.845842679341644</c:v>
                </c:pt>
                <c:pt idx="14873">
                  <c:v>65.591313362121582</c:v>
                </c:pt>
                <c:pt idx="14874">
                  <c:v>69.272205988566043</c:v>
                </c:pt>
                <c:pt idx="14875">
                  <c:v>68.000580787658663</c:v>
                </c:pt>
                <c:pt idx="14876">
                  <c:v>65.744106928507506</c:v>
                </c:pt>
                <c:pt idx="14877">
                  <c:v>64.552245140075684</c:v>
                </c:pt>
                <c:pt idx="14878">
                  <c:v>62.831561088561998</c:v>
                </c:pt>
                <c:pt idx="14879">
                  <c:v>61.179240544637075</c:v>
                </c:pt>
                <c:pt idx="14880">
                  <c:v>59.946678797403926</c:v>
                </c:pt>
                <c:pt idx="14881">
                  <c:v>59.024103482564215</c:v>
                </c:pt>
                <c:pt idx="14882">
                  <c:v>59.729203542073613</c:v>
                </c:pt>
                <c:pt idx="14883">
                  <c:v>64.851859092712402</c:v>
                </c:pt>
                <c:pt idx="14884">
                  <c:v>71.364540417989019</c:v>
                </c:pt>
                <c:pt idx="14885">
                  <c:v>72.859209378560308</c:v>
                </c:pt>
                <c:pt idx="14886">
                  <c:v>70.383964538574219</c:v>
                </c:pt>
                <c:pt idx="14887">
                  <c:v>64.161453564961676</c:v>
                </c:pt>
                <c:pt idx="14888">
                  <c:v>57.41422843933104</c:v>
                </c:pt>
                <c:pt idx="14889">
                  <c:v>49.06755860646571</c:v>
                </c:pt>
                <c:pt idx="14890">
                  <c:v>33.141128540039063</c:v>
                </c:pt>
                <c:pt idx="14891">
                  <c:v>10.262565612792972</c:v>
                </c:pt>
                <c:pt idx="14892">
                  <c:v>-12.244799931844113</c:v>
                </c:pt>
                <c:pt idx="14893">
                  <c:v>-26.184429804484012</c:v>
                </c:pt>
                <c:pt idx="14894">
                  <c:v>-28.08655039469409</c:v>
                </c:pt>
                <c:pt idx="14895">
                  <c:v>-21.180389404296875</c:v>
                </c:pt>
                <c:pt idx="14896">
                  <c:v>-7.4380172093708552</c:v>
                </c:pt>
                <c:pt idx="14897">
                  <c:v>-1.8011760711669922</c:v>
                </c:pt>
                <c:pt idx="14898">
                  <c:v>-2.0492655436197538</c:v>
                </c:pt>
                <c:pt idx="14899">
                  <c:v>-2.8938941955566397</c:v>
                </c:pt>
                <c:pt idx="14900">
                  <c:v>-2.9512503941854207</c:v>
                </c:pt>
                <c:pt idx="14901">
                  <c:v>-3.8218148549398165</c:v>
                </c:pt>
                <c:pt idx="14902">
                  <c:v>-4.3483695983886737</c:v>
                </c:pt>
                <c:pt idx="14903">
                  <c:v>-5.2239894866943377</c:v>
                </c:pt>
                <c:pt idx="14904">
                  <c:v>-5.397414843241334</c:v>
                </c:pt>
                <c:pt idx="14905">
                  <c:v>-5.2907924652099627</c:v>
                </c:pt>
                <c:pt idx="14906">
                  <c:v>-4.8982731501262151</c:v>
                </c:pt>
                <c:pt idx="14907">
                  <c:v>-4.4495668411254865</c:v>
                </c:pt>
                <c:pt idx="14908">
                  <c:v>-4.3411356608073675</c:v>
                </c:pt>
                <c:pt idx="14909">
                  <c:v>-4.9204683303833026</c:v>
                </c:pt>
                <c:pt idx="14910">
                  <c:v>-4.1392151514689886</c:v>
                </c:pt>
                <c:pt idx="14911">
                  <c:v>-4.442428906758666</c:v>
                </c:pt>
                <c:pt idx="14912">
                  <c:v>-3.2744795481364699</c:v>
                </c:pt>
                <c:pt idx="14913">
                  <c:v>0.39837042490648877</c:v>
                </c:pt>
                <c:pt idx="14914">
                  <c:v>0.14305273691809361</c:v>
                </c:pt>
                <c:pt idx="14915">
                  <c:v>0.8780937194824221</c:v>
                </c:pt>
                <c:pt idx="14916">
                  <c:v>2.583261807759528</c:v>
                </c:pt>
                <c:pt idx="14917">
                  <c:v>1.3847535451252502</c:v>
                </c:pt>
                <c:pt idx="14918">
                  <c:v>0.6532201766967779</c:v>
                </c:pt>
                <c:pt idx="14919">
                  <c:v>0.26947148640942942</c:v>
                </c:pt>
                <c:pt idx="14920">
                  <c:v>0.2765976587930935</c:v>
                </c:pt>
                <c:pt idx="14921">
                  <c:v>0.20470142364501953</c:v>
                </c:pt>
                <c:pt idx="14922">
                  <c:v>0.22205289204919154</c:v>
                </c:pt>
                <c:pt idx="14923">
                  <c:v>0.26766363779711355</c:v>
                </c:pt>
                <c:pt idx="14924">
                  <c:v>0.30855846405029308</c:v>
                </c:pt>
                <c:pt idx="14925">
                  <c:v>0.29518286387121889</c:v>
                </c:pt>
                <c:pt idx="14926">
                  <c:v>0.2176968256632108</c:v>
                </c:pt>
                <c:pt idx="14927">
                  <c:v>0.22183354695630442</c:v>
                </c:pt>
                <c:pt idx="14928">
                  <c:v>0.14213053385424246</c:v>
                </c:pt>
                <c:pt idx="14929">
                  <c:v>0.13086350758874232</c:v>
                </c:pt>
                <c:pt idx="14930">
                  <c:v>8.1668535868288955E-2</c:v>
                </c:pt>
                <c:pt idx="14931">
                  <c:v>5.9454282124875149E-2</c:v>
                </c:pt>
                <c:pt idx="14932">
                  <c:v>8.5863749186160049E-2</c:v>
                </c:pt>
                <c:pt idx="14933">
                  <c:v>8.7633132934570326E-2</c:v>
                </c:pt>
                <c:pt idx="14934">
                  <c:v>0.11137072245276158</c:v>
                </c:pt>
                <c:pt idx="14935">
                  <c:v>9.3057632446289132E-2</c:v>
                </c:pt>
                <c:pt idx="14936">
                  <c:v>9.5177650451660184E-2</c:v>
                </c:pt>
                <c:pt idx="14937">
                  <c:v>0.10383319854736325</c:v>
                </c:pt>
                <c:pt idx="14938">
                  <c:v>0.15525627136230477</c:v>
                </c:pt>
                <c:pt idx="14939">
                  <c:v>0.19654941558837896</c:v>
                </c:pt>
                <c:pt idx="14940">
                  <c:v>0.31183751424146078</c:v>
                </c:pt>
                <c:pt idx="14941">
                  <c:v>0.26093959808349609</c:v>
                </c:pt>
                <c:pt idx="14942">
                  <c:v>0.15006319681799607</c:v>
                </c:pt>
                <c:pt idx="14943">
                  <c:v>-5.2356719970703146E-2</c:v>
                </c:pt>
                <c:pt idx="14944">
                  <c:v>-0.85341485341393764</c:v>
                </c:pt>
                <c:pt idx="14945">
                  <c:v>0.34439627329516065</c:v>
                </c:pt>
                <c:pt idx="14946">
                  <c:v>4.1281359990438187</c:v>
                </c:pt>
                <c:pt idx="14947">
                  <c:v>7.8230918248493708</c:v>
                </c:pt>
                <c:pt idx="14948">
                  <c:v>9.0228153864542229</c:v>
                </c:pt>
                <c:pt idx="14949">
                  <c:v>9.1168489456176722</c:v>
                </c:pt>
                <c:pt idx="14950">
                  <c:v>9.7902374267578089</c:v>
                </c:pt>
                <c:pt idx="14951">
                  <c:v>9.8586483001708984</c:v>
                </c:pt>
                <c:pt idx="14952">
                  <c:v>10.071151733398436</c:v>
                </c:pt>
                <c:pt idx="14953">
                  <c:v>10.381376266479492</c:v>
                </c:pt>
                <c:pt idx="14954">
                  <c:v>10.294093767801995</c:v>
                </c:pt>
                <c:pt idx="14955">
                  <c:v>11.524800300598145</c:v>
                </c:pt>
                <c:pt idx="14956">
                  <c:v>11.202689806620361</c:v>
                </c:pt>
                <c:pt idx="14957">
                  <c:v>11.270309448242186</c:v>
                </c:pt>
                <c:pt idx="14958">
                  <c:v>13.200078328450552</c:v>
                </c:pt>
                <c:pt idx="14959">
                  <c:v>13.170609792073606</c:v>
                </c:pt>
                <c:pt idx="14960">
                  <c:v>12.611666361490961</c:v>
                </c:pt>
                <c:pt idx="14961">
                  <c:v>12.782578786214231</c:v>
                </c:pt>
                <c:pt idx="14962">
                  <c:v>14.263343811035153</c:v>
                </c:pt>
                <c:pt idx="14963">
                  <c:v>15.495193163553832</c:v>
                </c:pt>
                <c:pt idx="14964">
                  <c:v>12.88877964019775</c:v>
                </c:pt>
                <c:pt idx="14965">
                  <c:v>15.809897422790524</c:v>
                </c:pt>
                <c:pt idx="14966">
                  <c:v>15.804975191752073</c:v>
                </c:pt>
                <c:pt idx="14967">
                  <c:v>14.859845161437992</c:v>
                </c:pt>
                <c:pt idx="14968">
                  <c:v>13.984841982523561</c:v>
                </c:pt>
                <c:pt idx="14969">
                  <c:v>14.122827847798703</c:v>
                </c:pt>
                <c:pt idx="14970">
                  <c:v>13.317887306213379</c:v>
                </c:pt>
                <c:pt idx="14971">
                  <c:v>16.514472007751465</c:v>
                </c:pt>
                <c:pt idx="14972">
                  <c:v>16.528807957967153</c:v>
                </c:pt>
                <c:pt idx="14973">
                  <c:v>14.098233540852901</c:v>
                </c:pt>
                <c:pt idx="14974">
                  <c:v>10.764278411865233</c:v>
                </c:pt>
                <c:pt idx="14975">
                  <c:v>13.947894732157351</c:v>
                </c:pt>
                <c:pt idx="14976">
                  <c:v>10.286883672078375</c:v>
                </c:pt>
                <c:pt idx="14977">
                  <c:v>9.259175300598141</c:v>
                </c:pt>
                <c:pt idx="14978">
                  <c:v>6.9953428904215134</c:v>
                </c:pt>
                <c:pt idx="14979">
                  <c:v>69.388820330301854</c:v>
                </c:pt>
                <c:pt idx="14980">
                  <c:v>74.855968157450249</c:v>
                </c:pt>
                <c:pt idx="14981">
                  <c:v>80.71426264444986</c:v>
                </c:pt>
                <c:pt idx="14982">
                  <c:v>56.428379694620745</c:v>
                </c:pt>
                <c:pt idx="14983">
                  <c:v>59.949827512105344</c:v>
                </c:pt>
                <c:pt idx="14984">
                  <c:v>60.158461570739746</c:v>
                </c:pt>
                <c:pt idx="14985">
                  <c:v>85.68859926859534</c:v>
                </c:pt>
                <c:pt idx="14986">
                  <c:v>130.67917251586908</c:v>
                </c:pt>
                <c:pt idx="14987">
                  <c:v>137.47531191507977</c:v>
                </c:pt>
                <c:pt idx="14988">
                  <c:v>99.382165273030608</c:v>
                </c:pt>
                <c:pt idx="14989">
                  <c:v>58.223174095153823</c:v>
                </c:pt>
                <c:pt idx="14990">
                  <c:v>72.787915865580203</c:v>
                </c:pt>
                <c:pt idx="14991">
                  <c:v>67.631706555684275</c:v>
                </c:pt>
                <c:pt idx="14992">
                  <c:v>4.8888330459594727</c:v>
                </c:pt>
                <c:pt idx="14993">
                  <c:v>-11.811913808186887</c:v>
                </c:pt>
                <c:pt idx="14994">
                  <c:v>-3.8088439305623747</c:v>
                </c:pt>
                <c:pt idx="14995">
                  <c:v>-1.3365996678670622</c:v>
                </c:pt>
                <c:pt idx="14996">
                  <c:v>-0.66431204477942152</c:v>
                </c:pt>
                <c:pt idx="14997">
                  <c:v>1.3607050577799098</c:v>
                </c:pt>
                <c:pt idx="14998">
                  <c:v>71.987852732340457</c:v>
                </c:pt>
                <c:pt idx="14999">
                  <c:v>63.216970443725586</c:v>
                </c:pt>
                <c:pt idx="15000">
                  <c:v>72.214673995971737</c:v>
                </c:pt>
                <c:pt idx="15001">
                  <c:v>58.219788233439104</c:v>
                </c:pt>
                <c:pt idx="15002">
                  <c:v>25.715472221374512</c:v>
                </c:pt>
                <c:pt idx="15003">
                  <c:v>15.148903846740719</c:v>
                </c:pt>
                <c:pt idx="15004">
                  <c:v>5.1937319437663501</c:v>
                </c:pt>
                <c:pt idx="15005">
                  <c:v>27.681731541951525</c:v>
                </c:pt>
                <c:pt idx="15006">
                  <c:v>28.002509435017821</c:v>
                </c:pt>
                <c:pt idx="15007">
                  <c:v>31.388780593872063</c:v>
                </c:pt>
                <c:pt idx="15008">
                  <c:v>7.1666043599446985</c:v>
                </c:pt>
                <c:pt idx="15009">
                  <c:v>-1.4598763783772024</c:v>
                </c:pt>
                <c:pt idx="15010">
                  <c:v>12.34901173909509</c:v>
                </c:pt>
                <c:pt idx="15011">
                  <c:v>14.113160133361815</c:v>
                </c:pt>
                <c:pt idx="15012">
                  <c:v>11.449249585469605</c:v>
                </c:pt>
                <c:pt idx="15013">
                  <c:v>9.2331523895263672</c:v>
                </c:pt>
                <c:pt idx="15014">
                  <c:v>5.7904980977376699</c:v>
                </c:pt>
                <c:pt idx="15015">
                  <c:v>8.294862429301018</c:v>
                </c:pt>
                <c:pt idx="15016">
                  <c:v>9.9218873977661168</c:v>
                </c:pt>
                <c:pt idx="15017">
                  <c:v>7.5247138341268265</c:v>
                </c:pt>
                <c:pt idx="15018">
                  <c:v>7.5990047454833984</c:v>
                </c:pt>
                <c:pt idx="15019">
                  <c:v>6.4046869277954066</c:v>
                </c:pt>
                <c:pt idx="15020">
                  <c:v>8.783771832784053</c:v>
                </c:pt>
                <c:pt idx="15021">
                  <c:v>9.3081051508585197</c:v>
                </c:pt>
                <c:pt idx="15022">
                  <c:v>4.9516576131185301</c:v>
                </c:pt>
                <c:pt idx="15023">
                  <c:v>2.5870504379272461</c:v>
                </c:pt>
                <c:pt idx="15024">
                  <c:v>11.01372019449866</c:v>
                </c:pt>
                <c:pt idx="15025">
                  <c:v>4.4922876358032244</c:v>
                </c:pt>
                <c:pt idx="15026">
                  <c:v>6.4257084528605901</c:v>
                </c:pt>
                <c:pt idx="15027">
                  <c:v>14.450567881266355</c:v>
                </c:pt>
                <c:pt idx="15028">
                  <c:v>16.333823521931887</c:v>
                </c:pt>
                <c:pt idx="15029">
                  <c:v>14.625985145568849</c:v>
                </c:pt>
                <c:pt idx="15030">
                  <c:v>13.497913042704225</c:v>
                </c:pt>
                <c:pt idx="15031">
                  <c:v>11.196224530537965</c:v>
                </c:pt>
                <c:pt idx="15032">
                  <c:v>9.8512086868286168</c:v>
                </c:pt>
                <c:pt idx="15033">
                  <c:v>11.714923222859621</c:v>
                </c:pt>
                <c:pt idx="15034">
                  <c:v>18.246589978535994</c:v>
                </c:pt>
                <c:pt idx="15035">
                  <c:v>13.098000844319699</c:v>
                </c:pt>
                <c:pt idx="15036">
                  <c:v>132.28515593210855</c:v>
                </c:pt>
                <c:pt idx="15037">
                  <c:v>145.821277777354</c:v>
                </c:pt>
                <c:pt idx="15038">
                  <c:v>49.919522921244308</c:v>
                </c:pt>
                <c:pt idx="15039">
                  <c:v>27.363635857900022</c:v>
                </c:pt>
                <c:pt idx="15040">
                  <c:v>22.175031820933036</c:v>
                </c:pt>
                <c:pt idx="15041">
                  <c:v>18.157821337382025</c:v>
                </c:pt>
                <c:pt idx="15042">
                  <c:v>15.419718106587766</c:v>
                </c:pt>
                <c:pt idx="15043">
                  <c:v>14.791935920715328</c:v>
                </c:pt>
                <c:pt idx="15044">
                  <c:v>15.056049346923832</c:v>
                </c:pt>
                <c:pt idx="15045">
                  <c:v>14.91227356592816</c:v>
                </c:pt>
                <c:pt idx="15046">
                  <c:v>14.622257232666019</c:v>
                </c:pt>
                <c:pt idx="15047">
                  <c:v>13.61151679356897</c:v>
                </c:pt>
                <c:pt idx="15048">
                  <c:v>13.468230247497559</c:v>
                </c:pt>
                <c:pt idx="15049">
                  <c:v>14.653481483459473</c:v>
                </c:pt>
                <c:pt idx="15050">
                  <c:v>14.36349534988404</c:v>
                </c:pt>
                <c:pt idx="15051">
                  <c:v>14.752807299296027</c:v>
                </c:pt>
                <c:pt idx="15052">
                  <c:v>14.216173966725648</c:v>
                </c:pt>
                <c:pt idx="15053">
                  <c:v>15.804023424784361</c:v>
                </c:pt>
                <c:pt idx="15054">
                  <c:v>15.701577345530211</c:v>
                </c:pt>
                <c:pt idx="15055">
                  <c:v>14.152532736460394</c:v>
                </c:pt>
                <c:pt idx="15056">
                  <c:v>12.604474067687992</c:v>
                </c:pt>
                <c:pt idx="15057">
                  <c:v>12.113933722178157</c:v>
                </c:pt>
                <c:pt idx="15058">
                  <c:v>12.504254976908388</c:v>
                </c:pt>
                <c:pt idx="15059">
                  <c:v>12.399142742156982</c:v>
                </c:pt>
                <c:pt idx="15060">
                  <c:v>13.929299354553224</c:v>
                </c:pt>
                <c:pt idx="15061">
                  <c:v>13.004936218261724</c:v>
                </c:pt>
                <c:pt idx="15062">
                  <c:v>13.385776360829656</c:v>
                </c:pt>
                <c:pt idx="15063">
                  <c:v>14.19106356302899</c:v>
                </c:pt>
                <c:pt idx="15064">
                  <c:v>15.074359575907412</c:v>
                </c:pt>
                <c:pt idx="15065">
                  <c:v>12.34906530380249</c:v>
                </c:pt>
                <c:pt idx="15066">
                  <c:v>10.983987172444648</c:v>
                </c:pt>
                <c:pt idx="15067">
                  <c:v>11.088236967722594</c:v>
                </c:pt>
                <c:pt idx="15068">
                  <c:v>11.079055309295654</c:v>
                </c:pt>
                <c:pt idx="15069">
                  <c:v>10.83026123046875</c:v>
                </c:pt>
                <c:pt idx="15070">
                  <c:v>10.21973212560016</c:v>
                </c:pt>
                <c:pt idx="15071">
                  <c:v>10.160871664682983</c:v>
                </c:pt>
                <c:pt idx="15072">
                  <c:v>10.159556706746461</c:v>
                </c:pt>
                <c:pt idx="15073">
                  <c:v>10.291646957397464</c:v>
                </c:pt>
                <c:pt idx="15074">
                  <c:v>10.83483759562171</c:v>
                </c:pt>
                <c:pt idx="15075">
                  <c:v>11.445211410522461</c:v>
                </c:pt>
                <c:pt idx="15076">
                  <c:v>12.16827456156409</c:v>
                </c:pt>
                <c:pt idx="15077">
                  <c:v>11.702229817708318</c:v>
                </c:pt>
                <c:pt idx="15078">
                  <c:v>6.1993292172749666</c:v>
                </c:pt>
                <c:pt idx="15079">
                  <c:v>10.273638089497865</c:v>
                </c:pt>
                <c:pt idx="15080">
                  <c:v>10.25319147109985</c:v>
                </c:pt>
                <c:pt idx="15081">
                  <c:v>10.358495871225962</c:v>
                </c:pt>
                <c:pt idx="15082">
                  <c:v>9.9688091278076207</c:v>
                </c:pt>
                <c:pt idx="15083">
                  <c:v>10.103035608927431</c:v>
                </c:pt>
                <c:pt idx="15084">
                  <c:v>9.9049231211344519</c:v>
                </c:pt>
                <c:pt idx="15085">
                  <c:v>9.9822905858357558</c:v>
                </c:pt>
                <c:pt idx="15086">
                  <c:v>9.8846669197082591</c:v>
                </c:pt>
                <c:pt idx="15087">
                  <c:v>9.8733479181925645</c:v>
                </c:pt>
                <c:pt idx="15088">
                  <c:v>9.8382463455200195</c:v>
                </c:pt>
                <c:pt idx="15089">
                  <c:v>9.9797986348469916</c:v>
                </c:pt>
                <c:pt idx="15090">
                  <c:v>10.652617295583131</c:v>
                </c:pt>
                <c:pt idx="15091">
                  <c:v>10.774845441182432</c:v>
                </c:pt>
                <c:pt idx="15092">
                  <c:v>10.266069571177127</c:v>
                </c:pt>
                <c:pt idx="15093">
                  <c:v>9.528767585754391</c:v>
                </c:pt>
                <c:pt idx="15094">
                  <c:v>8.203680197397885</c:v>
                </c:pt>
                <c:pt idx="15095">
                  <c:v>2.9621655146280537</c:v>
                </c:pt>
                <c:pt idx="15096">
                  <c:v>-1.8949143091837191</c:v>
                </c:pt>
                <c:pt idx="15097">
                  <c:v>-6.5102992057800311</c:v>
                </c:pt>
                <c:pt idx="15098">
                  <c:v>-10.308048884073912</c:v>
                </c:pt>
                <c:pt idx="15099">
                  <c:v>-34.014589627583796</c:v>
                </c:pt>
                <c:pt idx="15100">
                  <c:v>-77.481237093607604</c:v>
                </c:pt>
                <c:pt idx="15101">
                  <c:v>-109.66239070892325</c:v>
                </c:pt>
                <c:pt idx="15102">
                  <c:v>-121.74883381525669</c:v>
                </c:pt>
                <c:pt idx="15103">
                  <c:v>-110.46571445465088</c:v>
                </c:pt>
                <c:pt idx="15104">
                  <c:v>-97.952640533447251</c:v>
                </c:pt>
                <c:pt idx="15105">
                  <c:v>-86.615566253662109</c:v>
                </c:pt>
                <c:pt idx="15106">
                  <c:v>-73.820443471272824</c:v>
                </c:pt>
                <c:pt idx="15107">
                  <c:v>-69.591374715169181</c:v>
                </c:pt>
                <c:pt idx="15108">
                  <c:v>-73.763516426086412</c:v>
                </c:pt>
                <c:pt idx="15109">
                  <c:v>-43.964499155680272</c:v>
                </c:pt>
                <c:pt idx="15110">
                  <c:v>-15.197933832804441</c:v>
                </c:pt>
                <c:pt idx="15111">
                  <c:v>-3.5019248326619854</c:v>
                </c:pt>
                <c:pt idx="15112">
                  <c:v>1.977782249450684</c:v>
                </c:pt>
                <c:pt idx="15113">
                  <c:v>2.9812806447347384</c:v>
                </c:pt>
                <c:pt idx="15114">
                  <c:v>1.9702625274658208</c:v>
                </c:pt>
                <c:pt idx="15115">
                  <c:v>0.77121130625403134</c:v>
                </c:pt>
                <c:pt idx="15116">
                  <c:v>0.56719303131103538</c:v>
                </c:pt>
                <c:pt idx="15117">
                  <c:v>0.59551556905114422</c:v>
                </c:pt>
                <c:pt idx="15118">
                  <c:v>-2.0706494649175507E-2</c:v>
                </c:pt>
                <c:pt idx="15119">
                  <c:v>-1.7042849858602267</c:v>
                </c:pt>
                <c:pt idx="15120">
                  <c:v>-2.9965658187866202</c:v>
                </c:pt>
                <c:pt idx="15121">
                  <c:v>-3.33497365315759</c:v>
                </c:pt>
                <c:pt idx="15122">
                  <c:v>-3.1904306411743182</c:v>
                </c:pt>
                <c:pt idx="15123">
                  <c:v>-3.0990435282390072</c:v>
                </c:pt>
                <c:pt idx="15124">
                  <c:v>-1.6123170852661137</c:v>
                </c:pt>
                <c:pt idx="15125">
                  <c:v>5.3679033915201444</c:v>
                </c:pt>
                <c:pt idx="15126">
                  <c:v>7.9130423863728101</c:v>
                </c:pt>
                <c:pt idx="15127">
                  <c:v>8.8344329198201912</c:v>
                </c:pt>
                <c:pt idx="15128">
                  <c:v>11.103168805440305</c:v>
                </c:pt>
                <c:pt idx="15129">
                  <c:v>14.105193456013922</c:v>
                </c:pt>
                <c:pt idx="15130">
                  <c:v>17.226181348164907</c:v>
                </c:pt>
                <c:pt idx="15131">
                  <c:v>19.480927149454715</c:v>
                </c:pt>
                <c:pt idx="15132">
                  <c:v>18.738076527913449</c:v>
                </c:pt>
                <c:pt idx="15133">
                  <c:v>16.858193397521966</c:v>
                </c:pt>
                <c:pt idx="15134">
                  <c:v>14.433800697326664</c:v>
                </c:pt>
                <c:pt idx="15135">
                  <c:v>11.962828000386594</c:v>
                </c:pt>
                <c:pt idx="15136">
                  <c:v>10.262066841125492</c:v>
                </c:pt>
                <c:pt idx="15137">
                  <c:v>9.6582441329956055</c:v>
                </c:pt>
                <c:pt idx="15138">
                  <c:v>9.7371816635131765</c:v>
                </c:pt>
                <c:pt idx="15139">
                  <c:v>10.707202275594113</c:v>
                </c:pt>
                <c:pt idx="15140">
                  <c:v>11.569046974182134</c:v>
                </c:pt>
                <c:pt idx="15141">
                  <c:v>11.578186988830565</c:v>
                </c:pt>
                <c:pt idx="15142">
                  <c:v>11.047130584716797</c:v>
                </c:pt>
                <c:pt idx="15143">
                  <c:v>11.078897476196289</c:v>
                </c:pt>
                <c:pt idx="15144">
                  <c:v>12.654818216959599</c:v>
                </c:pt>
                <c:pt idx="15145">
                  <c:v>14.808948516845707</c:v>
                </c:pt>
                <c:pt idx="15146">
                  <c:v>18.402675628662109</c:v>
                </c:pt>
                <c:pt idx="15147">
                  <c:v>18.827815691630128</c:v>
                </c:pt>
                <c:pt idx="15148">
                  <c:v>19.323950767517097</c:v>
                </c:pt>
                <c:pt idx="15149">
                  <c:v>20.219475428263308</c:v>
                </c:pt>
                <c:pt idx="15150">
                  <c:v>19.807148933410645</c:v>
                </c:pt>
                <c:pt idx="15151">
                  <c:v>18.875372568766341</c:v>
                </c:pt>
                <c:pt idx="15152">
                  <c:v>18.070055325826054</c:v>
                </c:pt>
                <c:pt idx="15153">
                  <c:v>17.392890294392942</c:v>
                </c:pt>
                <c:pt idx="15154">
                  <c:v>16.491605122884046</c:v>
                </c:pt>
                <c:pt idx="15155">
                  <c:v>17.267415046691887</c:v>
                </c:pt>
                <c:pt idx="15156">
                  <c:v>18.498327573140486</c:v>
                </c:pt>
                <c:pt idx="15157">
                  <c:v>19.184588432312015</c:v>
                </c:pt>
                <c:pt idx="15158">
                  <c:v>19.883044242858887</c:v>
                </c:pt>
                <c:pt idx="15159">
                  <c:v>21.800215085347528</c:v>
                </c:pt>
                <c:pt idx="15160">
                  <c:v>33.885560353597029</c:v>
                </c:pt>
                <c:pt idx="15161">
                  <c:v>63.616102854410769</c:v>
                </c:pt>
                <c:pt idx="15162">
                  <c:v>67.954754193623756</c:v>
                </c:pt>
                <c:pt idx="15163">
                  <c:v>64.457220077514663</c:v>
                </c:pt>
                <c:pt idx="15164">
                  <c:v>59.674956957499255</c:v>
                </c:pt>
                <c:pt idx="15165">
                  <c:v>54.467135747273687</c:v>
                </c:pt>
                <c:pt idx="15166">
                  <c:v>49.164681116739871</c:v>
                </c:pt>
                <c:pt idx="15167">
                  <c:v>43.828775405883789</c:v>
                </c:pt>
                <c:pt idx="15168">
                  <c:v>40.484924634297577</c:v>
                </c:pt>
                <c:pt idx="15169">
                  <c:v>39.669092178344741</c:v>
                </c:pt>
                <c:pt idx="15170">
                  <c:v>39.510905583699447</c:v>
                </c:pt>
                <c:pt idx="15171">
                  <c:v>39.553876241048201</c:v>
                </c:pt>
                <c:pt idx="15172">
                  <c:v>40.130125363667851</c:v>
                </c:pt>
                <c:pt idx="15173">
                  <c:v>41.909929593404044</c:v>
                </c:pt>
                <c:pt idx="15174">
                  <c:v>43.550036112467396</c:v>
                </c:pt>
                <c:pt idx="15175">
                  <c:v>43.455652236938491</c:v>
                </c:pt>
                <c:pt idx="15176">
                  <c:v>41.902487119038923</c:v>
                </c:pt>
                <c:pt idx="15177">
                  <c:v>39.452504475911354</c:v>
                </c:pt>
                <c:pt idx="15178">
                  <c:v>34.689887364705314</c:v>
                </c:pt>
                <c:pt idx="15179">
                  <c:v>29.649733543395985</c:v>
                </c:pt>
                <c:pt idx="15180">
                  <c:v>24.811468760172616</c:v>
                </c:pt>
                <c:pt idx="15181">
                  <c:v>20.331487337748175</c:v>
                </c:pt>
                <c:pt idx="15182">
                  <c:v>18.299165725708015</c:v>
                </c:pt>
                <c:pt idx="15183">
                  <c:v>16.101175944010393</c:v>
                </c:pt>
                <c:pt idx="15184">
                  <c:v>14.33512179056811</c:v>
                </c:pt>
                <c:pt idx="15185">
                  <c:v>13.474850336710571</c:v>
                </c:pt>
                <c:pt idx="15186">
                  <c:v>13.836609204610117</c:v>
                </c:pt>
                <c:pt idx="15187">
                  <c:v>14.290866216023691</c:v>
                </c:pt>
                <c:pt idx="15188">
                  <c:v>14.758324940999383</c:v>
                </c:pt>
                <c:pt idx="15189">
                  <c:v>15.957147916157972</c:v>
                </c:pt>
                <c:pt idx="15190">
                  <c:v>16.781441688537583</c:v>
                </c:pt>
                <c:pt idx="15191">
                  <c:v>17.163285891214976</c:v>
                </c:pt>
                <c:pt idx="15192">
                  <c:v>17.877971649169925</c:v>
                </c:pt>
                <c:pt idx="15193">
                  <c:v>21.536502838134759</c:v>
                </c:pt>
                <c:pt idx="15194">
                  <c:v>28.668704668680792</c:v>
                </c:pt>
                <c:pt idx="15195">
                  <c:v>32.164899508158442</c:v>
                </c:pt>
                <c:pt idx="15196">
                  <c:v>31.62814585367834</c:v>
                </c:pt>
                <c:pt idx="15197">
                  <c:v>28.589625676472899</c:v>
                </c:pt>
                <c:pt idx="15198">
                  <c:v>25.604948043823242</c:v>
                </c:pt>
                <c:pt idx="15199">
                  <c:v>24.676718393961544</c:v>
                </c:pt>
                <c:pt idx="15200">
                  <c:v>24.786738077799427</c:v>
                </c:pt>
                <c:pt idx="15201">
                  <c:v>15.814676920572875</c:v>
                </c:pt>
                <c:pt idx="15202">
                  <c:v>-0.21262137095129674</c:v>
                </c:pt>
                <c:pt idx="15203">
                  <c:v>-1.7778215408325191</c:v>
                </c:pt>
                <c:pt idx="15204">
                  <c:v>-1.9644625981649142</c:v>
                </c:pt>
                <c:pt idx="15205">
                  <c:v>-1.8530429204305401</c:v>
                </c:pt>
                <c:pt idx="15206">
                  <c:v>-2.1097361246744413</c:v>
                </c:pt>
                <c:pt idx="15207">
                  <c:v>-1.9494625727336374</c:v>
                </c:pt>
                <c:pt idx="15208">
                  <c:v>-1.9520966211955515</c:v>
                </c:pt>
                <c:pt idx="15209">
                  <c:v>-2.0049117406209707</c:v>
                </c:pt>
                <c:pt idx="15210">
                  <c:v>-2.1146380106607685</c:v>
                </c:pt>
                <c:pt idx="15211">
                  <c:v>-2.0162769953409438</c:v>
                </c:pt>
                <c:pt idx="15212">
                  <c:v>-1.7908159891763948</c:v>
                </c:pt>
                <c:pt idx="15213">
                  <c:v>-1.7016741434733826</c:v>
                </c:pt>
                <c:pt idx="15214">
                  <c:v>-1.1843249003093206</c:v>
                </c:pt>
                <c:pt idx="15215">
                  <c:v>-0.90173721313476563</c:v>
                </c:pt>
                <c:pt idx="15216">
                  <c:v>-1.6540209452310821</c:v>
                </c:pt>
                <c:pt idx="15217">
                  <c:v>-1.8066263198852539</c:v>
                </c:pt>
                <c:pt idx="15218">
                  <c:v>-2.4905417760213604</c:v>
                </c:pt>
                <c:pt idx="15219">
                  <c:v>-3.7413352330524972</c:v>
                </c:pt>
                <c:pt idx="15220">
                  <c:v>-5.6569337844848659</c:v>
                </c:pt>
                <c:pt idx="15221">
                  <c:v>-5.8087368011474592</c:v>
                </c:pt>
                <c:pt idx="15222">
                  <c:v>-3.4862702687581759</c:v>
                </c:pt>
                <c:pt idx="15223">
                  <c:v>-2.9235385258992888</c:v>
                </c:pt>
                <c:pt idx="15224">
                  <c:v>-2.7647390365600595</c:v>
                </c:pt>
                <c:pt idx="15225">
                  <c:v>-2.7800086339315158</c:v>
                </c:pt>
                <c:pt idx="15226">
                  <c:v>-2.6626189549764376</c:v>
                </c:pt>
                <c:pt idx="15227">
                  <c:v>-2.4433682759602111</c:v>
                </c:pt>
                <c:pt idx="15228">
                  <c:v>-2.8624499638875696</c:v>
                </c:pt>
                <c:pt idx="15229">
                  <c:v>-1.8433036804199214</c:v>
                </c:pt>
                <c:pt idx="15230">
                  <c:v>-1.7682660420736056</c:v>
                </c:pt>
                <c:pt idx="15231">
                  <c:v>-1.1547765731811523</c:v>
                </c:pt>
                <c:pt idx="15232">
                  <c:v>1.2384017308553439</c:v>
                </c:pt>
                <c:pt idx="15233">
                  <c:v>6.2152652740478516</c:v>
                </c:pt>
                <c:pt idx="15234">
                  <c:v>8.8796030680338163</c:v>
                </c:pt>
                <c:pt idx="15235">
                  <c:v>11.334164301554438</c:v>
                </c:pt>
                <c:pt idx="15236">
                  <c:v>13.872433662414554</c:v>
                </c:pt>
                <c:pt idx="15237">
                  <c:v>23.594100316365591</c:v>
                </c:pt>
                <c:pt idx="15238">
                  <c:v>133.32697423299157</c:v>
                </c:pt>
                <c:pt idx="15239">
                  <c:v>469.59364795684826</c:v>
                </c:pt>
                <c:pt idx="15240">
                  <c:v>881.83393033345544</c:v>
                </c:pt>
                <c:pt idx="15241">
                  <c:v>1100.9623743693028</c:v>
                </c:pt>
                <c:pt idx="15242">
                  <c:v>1123.423700650533</c:v>
                </c:pt>
                <c:pt idx="15243">
                  <c:v>1042.9922456741328</c:v>
                </c:pt>
                <c:pt idx="15244">
                  <c:v>948.05806763966871</c:v>
                </c:pt>
                <c:pt idx="15245">
                  <c:v>869.11822605133057</c:v>
                </c:pt>
                <c:pt idx="15246">
                  <c:v>817.9308923085531</c:v>
                </c:pt>
                <c:pt idx="15247">
                  <c:v>810.69396781921387</c:v>
                </c:pt>
                <c:pt idx="15248">
                  <c:v>835.65554745992029</c:v>
                </c:pt>
                <c:pt idx="15249">
                  <c:v>866.04788621266709</c:v>
                </c:pt>
                <c:pt idx="15250">
                  <c:v>858.07087612152111</c:v>
                </c:pt>
                <c:pt idx="15251">
                  <c:v>605.17593193054245</c:v>
                </c:pt>
                <c:pt idx="15252">
                  <c:v>267.851332982381</c:v>
                </c:pt>
                <c:pt idx="15253">
                  <c:v>79.299188931783078</c:v>
                </c:pt>
                <c:pt idx="15254">
                  <c:v>17.385810216267821</c:v>
                </c:pt>
                <c:pt idx="15255">
                  <c:v>-5.6583337783813477</c:v>
                </c:pt>
                <c:pt idx="15256">
                  <c:v>-6.0197687149047887</c:v>
                </c:pt>
                <c:pt idx="15257">
                  <c:v>3.4799016316732141</c:v>
                </c:pt>
                <c:pt idx="15258">
                  <c:v>9.802574475606324</c:v>
                </c:pt>
                <c:pt idx="15259">
                  <c:v>13.194707234700559</c:v>
                </c:pt>
                <c:pt idx="15260">
                  <c:v>13.902315139770508</c:v>
                </c:pt>
                <c:pt idx="15261">
                  <c:v>10.717521667480465</c:v>
                </c:pt>
                <c:pt idx="15262">
                  <c:v>5.5610214869180936</c:v>
                </c:pt>
                <c:pt idx="15263">
                  <c:v>2.409621238708497</c:v>
                </c:pt>
                <c:pt idx="15264">
                  <c:v>1.7762184143066411</c:v>
                </c:pt>
                <c:pt idx="15265">
                  <c:v>2.645169258117678</c:v>
                </c:pt>
                <c:pt idx="15266">
                  <c:v>2.0640881856282927</c:v>
                </c:pt>
                <c:pt idx="15267">
                  <c:v>1.4293209711710233</c:v>
                </c:pt>
                <c:pt idx="15268">
                  <c:v>0.65938091278076172</c:v>
                </c:pt>
                <c:pt idx="15269">
                  <c:v>-2.5795618692995965E-2</c:v>
                </c:pt>
                <c:pt idx="15270">
                  <c:v>-0.38036410013842237</c:v>
                </c:pt>
                <c:pt idx="15271">
                  <c:v>-0.51700878143310569</c:v>
                </c:pt>
                <c:pt idx="15272">
                  <c:v>-0.67885239919019136</c:v>
                </c:pt>
                <c:pt idx="15273">
                  <c:v>-0.42364343007409389</c:v>
                </c:pt>
                <c:pt idx="15274">
                  <c:v>-0.6084143320720159</c:v>
                </c:pt>
                <c:pt idx="15275">
                  <c:v>-0.65547211964928942</c:v>
                </c:pt>
                <c:pt idx="15276">
                  <c:v>-0.56836414337158203</c:v>
                </c:pt>
                <c:pt idx="15277">
                  <c:v>-0.60873222351074241</c:v>
                </c:pt>
                <c:pt idx="15278">
                  <c:v>3.6755186716716253</c:v>
                </c:pt>
                <c:pt idx="15279">
                  <c:v>4.3017765680948505</c:v>
                </c:pt>
                <c:pt idx="15280">
                  <c:v>8.8496561050415057</c:v>
                </c:pt>
                <c:pt idx="15281">
                  <c:v>7.8695265452066678</c:v>
                </c:pt>
                <c:pt idx="15282">
                  <c:v>3.2496013641357422</c:v>
                </c:pt>
                <c:pt idx="15283">
                  <c:v>1.5790605545043941</c:v>
                </c:pt>
                <c:pt idx="15284">
                  <c:v>0.95945072174072243</c:v>
                </c:pt>
                <c:pt idx="15285">
                  <c:v>0.83018430074059779</c:v>
                </c:pt>
                <c:pt idx="15286">
                  <c:v>0.80652014414465589</c:v>
                </c:pt>
                <c:pt idx="15287">
                  <c:v>0.59191195170080846</c:v>
                </c:pt>
                <c:pt idx="15288">
                  <c:v>0.34408855438232433</c:v>
                </c:pt>
                <c:pt idx="15289">
                  <c:v>0.32236417134606687</c:v>
                </c:pt>
                <c:pt idx="15290">
                  <c:v>0.24812793731689459</c:v>
                </c:pt>
                <c:pt idx="15291">
                  <c:v>0.24816417694091797</c:v>
                </c:pt>
                <c:pt idx="15292">
                  <c:v>0.26530679066968343</c:v>
                </c:pt>
                <c:pt idx="15293">
                  <c:v>0.3906068801879885</c:v>
                </c:pt>
                <c:pt idx="15294">
                  <c:v>0.69770495096838692</c:v>
                </c:pt>
                <c:pt idx="15295">
                  <c:v>0.94620323181152344</c:v>
                </c:pt>
                <c:pt idx="15296">
                  <c:v>0.88058980305982004</c:v>
                </c:pt>
                <c:pt idx="15297">
                  <c:v>0.79747009277343761</c:v>
                </c:pt>
                <c:pt idx="15298">
                  <c:v>0.56233914693189035</c:v>
                </c:pt>
                <c:pt idx="15299">
                  <c:v>0.49709733327233607</c:v>
                </c:pt>
                <c:pt idx="15300">
                  <c:v>0.35617987314856248</c:v>
                </c:pt>
                <c:pt idx="15301">
                  <c:v>0.36906401316321091</c:v>
                </c:pt>
                <c:pt idx="15302">
                  <c:v>0.30808035532629691</c:v>
                </c:pt>
                <c:pt idx="15303">
                  <c:v>0.24967225392663295</c:v>
                </c:pt>
                <c:pt idx="15304">
                  <c:v>0.13169924418139101</c:v>
                </c:pt>
                <c:pt idx="15305">
                  <c:v>0.12855656941724192</c:v>
                </c:pt>
                <c:pt idx="15306">
                  <c:v>8.7563196818791749E-3</c:v>
                </c:pt>
                <c:pt idx="15307">
                  <c:v>-5.5763880411745979E-2</c:v>
                </c:pt>
                <c:pt idx="15308">
                  <c:v>0.68321291605627721</c:v>
                </c:pt>
                <c:pt idx="15309">
                  <c:v>1.3942699432373047</c:v>
                </c:pt>
                <c:pt idx="15310">
                  <c:v>3.4580249786376962</c:v>
                </c:pt>
                <c:pt idx="15311">
                  <c:v>11.268707593282102</c:v>
                </c:pt>
                <c:pt idx="15312">
                  <c:v>29.856787999470953</c:v>
                </c:pt>
                <c:pt idx="15313">
                  <c:v>24.342188517252573</c:v>
                </c:pt>
                <c:pt idx="15314">
                  <c:v>16.5627794265747</c:v>
                </c:pt>
                <c:pt idx="15315">
                  <c:v>12.429582277933724</c:v>
                </c:pt>
                <c:pt idx="15316">
                  <c:v>10.266266822814945</c:v>
                </c:pt>
                <c:pt idx="15317">
                  <c:v>10.981981913248774</c:v>
                </c:pt>
                <c:pt idx="15318">
                  <c:v>12.008762359619142</c:v>
                </c:pt>
                <c:pt idx="15319">
                  <c:v>12.288639386494875</c:v>
                </c:pt>
                <c:pt idx="15320">
                  <c:v>11.494360605875613</c:v>
                </c:pt>
                <c:pt idx="15321">
                  <c:v>11.0075432459513</c:v>
                </c:pt>
                <c:pt idx="15322">
                  <c:v>10.900034904479984</c:v>
                </c:pt>
                <c:pt idx="15323">
                  <c:v>9.9938011169433594</c:v>
                </c:pt>
                <c:pt idx="15324">
                  <c:v>9.439280509948734</c:v>
                </c:pt>
                <c:pt idx="15325">
                  <c:v>8.4190616607666016</c:v>
                </c:pt>
                <c:pt idx="15326">
                  <c:v>8.9840189615885002</c:v>
                </c:pt>
                <c:pt idx="15327">
                  <c:v>9.5449523925781214</c:v>
                </c:pt>
                <c:pt idx="15328">
                  <c:v>9.8098262151082807</c:v>
                </c:pt>
                <c:pt idx="15329">
                  <c:v>12.089952468872069</c:v>
                </c:pt>
                <c:pt idx="15330">
                  <c:v>13.544293403625485</c:v>
                </c:pt>
                <c:pt idx="15331">
                  <c:v>13.788968086242669</c:v>
                </c:pt>
                <c:pt idx="15332">
                  <c:v>13.819538116455082</c:v>
                </c:pt>
                <c:pt idx="15333">
                  <c:v>12.626596132914187</c:v>
                </c:pt>
                <c:pt idx="15334">
                  <c:v>12.056173006693481</c:v>
                </c:pt>
                <c:pt idx="15335">
                  <c:v>12.955060958862312</c:v>
                </c:pt>
                <c:pt idx="15336">
                  <c:v>12.466489156087286</c:v>
                </c:pt>
                <c:pt idx="15337">
                  <c:v>13.162843386332153</c:v>
                </c:pt>
                <c:pt idx="15338">
                  <c:v>17.436838467915891</c:v>
                </c:pt>
                <c:pt idx="15339">
                  <c:v>15.962673823038703</c:v>
                </c:pt>
                <c:pt idx="15340">
                  <c:v>8.977843920389887</c:v>
                </c:pt>
                <c:pt idx="15341">
                  <c:v>11.597440083821652</c:v>
                </c:pt>
                <c:pt idx="15342">
                  <c:v>39.490288416544544</c:v>
                </c:pt>
                <c:pt idx="15343">
                  <c:v>94.765749931335463</c:v>
                </c:pt>
                <c:pt idx="15344">
                  <c:v>66.861698150634709</c:v>
                </c:pt>
                <c:pt idx="15345">
                  <c:v>34.486438751220689</c:v>
                </c:pt>
                <c:pt idx="15346">
                  <c:v>26.061204274495481</c:v>
                </c:pt>
                <c:pt idx="15347">
                  <c:v>17.211613019307379</c:v>
                </c:pt>
                <c:pt idx="15348">
                  <c:v>17.443770090738884</c:v>
                </c:pt>
                <c:pt idx="15349">
                  <c:v>8.9410670598348325</c:v>
                </c:pt>
                <c:pt idx="15350">
                  <c:v>9.3475157419840116</c:v>
                </c:pt>
                <c:pt idx="15351">
                  <c:v>31.145099004109618</c:v>
                </c:pt>
                <c:pt idx="15352">
                  <c:v>30.82468318939209</c:v>
                </c:pt>
                <c:pt idx="15353">
                  <c:v>30.673057556152344</c:v>
                </c:pt>
                <c:pt idx="15354">
                  <c:v>33.822499275207498</c:v>
                </c:pt>
                <c:pt idx="15355">
                  <c:v>25.77450974782311</c:v>
                </c:pt>
                <c:pt idx="15356">
                  <c:v>14.439249038696294</c:v>
                </c:pt>
                <c:pt idx="15357">
                  <c:v>24.202207247416133</c:v>
                </c:pt>
                <c:pt idx="15358">
                  <c:v>31.984607060750243</c:v>
                </c:pt>
                <c:pt idx="15359">
                  <c:v>24.974893569946293</c:v>
                </c:pt>
                <c:pt idx="15360">
                  <c:v>24.970380783081048</c:v>
                </c:pt>
                <c:pt idx="15361">
                  <c:v>28.763834317525259</c:v>
                </c:pt>
                <c:pt idx="15362">
                  <c:v>31.632397969563833</c:v>
                </c:pt>
                <c:pt idx="15363">
                  <c:v>29.722594261169423</c:v>
                </c:pt>
                <c:pt idx="15364">
                  <c:v>25.126626014709473</c:v>
                </c:pt>
                <c:pt idx="15365">
                  <c:v>27.355591773986816</c:v>
                </c:pt>
                <c:pt idx="15366">
                  <c:v>39.154421488444058</c:v>
                </c:pt>
                <c:pt idx="15367">
                  <c:v>39.56279595692947</c:v>
                </c:pt>
                <c:pt idx="15368">
                  <c:v>47.667977333068862</c:v>
                </c:pt>
                <c:pt idx="15369">
                  <c:v>49.538572311401389</c:v>
                </c:pt>
                <c:pt idx="15370">
                  <c:v>68.797920544942329</c:v>
                </c:pt>
                <c:pt idx="15371">
                  <c:v>43.868593215942376</c:v>
                </c:pt>
                <c:pt idx="15372">
                  <c:v>23.200836817423571</c:v>
                </c:pt>
                <c:pt idx="15373">
                  <c:v>17.234143575032476</c:v>
                </c:pt>
                <c:pt idx="15374">
                  <c:v>13.295881907145144</c:v>
                </c:pt>
                <c:pt idx="15375">
                  <c:v>14.053305308024164</c:v>
                </c:pt>
                <c:pt idx="15376">
                  <c:v>13.611453374226926</c:v>
                </c:pt>
                <c:pt idx="15377">
                  <c:v>12.486764272054074</c:v>
                </c:pt>
                <c:pt idx="15378">
                  <c:v>11.234918912251821</c:v>
                </c:pt>
                <c:pt idx="15379">
                  <c:v>12.795717557271363</c:v>
                </c:pt>
                <c:pt idx="15380">
                  <c:v>17.710400263468387</c:v>
                </c:pt>
                <c:pt idx="15381">
                  <c:v>18.261044184366817</c:v>
                </c:pt>
                <c:pt idx="15382">
                  <c:v>15.528860727946038</c:v>
                </c:pt>
                <c:pt idx="15383">
                  <c:v>16.50780169169105</c:v>
                </c:pt>
                <c:pt idx="15384">
                  <c:v>14.437669118245482</c:v>
                </c:pt>
                <c:pt idx="15385">
                  <c:v>14.980683962504035</c:v>
                </c:pt>
                <c:pt idx="15386">
                  <c:v>19.184808413187746</c:v>
                </c:pt>
                <c:pt idx="15387">
                  <c:v>18.666705131530762</c:v>
                </c:pt>
                <c:pt idx="15388">
                  <c:v>16.73938020070397</c:v>
                </c:pt>
                <c:pt idx="15389">
                  <c:v>15.476540565490724</c:v>
                </c:pt>
                <c:pt idx="15390">
                  <c:v>11.45764223734535</c:v>
                </c:pt>
                <c:pt idx="15391">
                  <c:v>10.414822896321652</c:v>
                </c:pt>
                <c:pt idx="15392">
                  <c:v>14.679099082946777</c:v>
                </c:pt>
                <c:pt idx="15393">
                  <c:v>16.682951927185066</c:v>
                </c:pt>
                <c:pt idx="15394">
                  <c:v>16.676741917928091</c:v>
                </c:pt>
                <c:pt idx="15395">
                  <c:v>11.930765787760375</c:v>
                </c:pt>
                <c:pt idx="15396">
                  <c:v>10.067442258198987</c:v>
                </c:pt>
                <c:pt idx="15397">
                  <c:v>7.9865649541219454</c:v>
                </c:pt>
                <c:pt idx="15398">
                  <c:v>5.9343153635661565</c:v>
                </c:pt>
                <c:pt idx="15399">
                  <c:v>4.5925804773966066</c:v>
                </c:pt>
                <c:pt idx="15400">
                  <c:v>75.624311765035031</c:v>
                </c:pt>
                <c:pt idx="15401">
                  <c:v>142.53290033340454</c:v>
                </c:pt>
                <c:pt idx="15402">
                  <c:v>35.704765637715624</c:v>
                </c:pt>
                <c:pt idx="15403">
                  <c:v>12.27748982111615</c:v>
                </c:pt>
                <c:pt idx="15404">
                  <c:v>9.5711075464884061</c:v>
                </c:pt>
                <c:pt idx="15405">
                  <c:v>10.407961050669371</c:v>
                </c:pt>
                <c:pt idx="15406">
                  <c:v>11.413862069447873</c:v>
                </c:pt>
                <c:pt idx="15407">
                  <c:v>12.262127081553157</c:v>
                </c:pt>
                <c:pt idx="15408">
                  <c:v>12.381514708201109</c:v>
                </c:pt>
                <c:pt idx="15409">
                  <c:v>12.684794902801514</c:v>
                </c:pt>
                <c:pt idx="15410">
                  <c:v>12.210524559021001</c:v>
                </c:pt>
                <c:pt idx="15411">
                  <c:v>12.018803914388059</c:v>
                </c:pt>
                <c:pt idx="15412">
                  <c:v>11.542484442392951</c:v>
                </c:pt>
                <c:pt idx="15413">
                  <c:v>10.364980697631836</c:v>
                </c:pt>
                <c:pt idx="15414">
                  <c:v>12.68051099777222</c:v>
                </c:pt>
                <c:pt idx="15415">
                  <c:v>11.366708914438906</c:v>
                </c:pt>
                <c:pt idx="15416">
                  <c:v>11.957745075225834</c:v>
                </c:pt>
                <c:pt idx="15417">
                  <c:v>12.778531074523926</c:v>
                </c:pt>
                <c:pt idx="15418">
                  <c:v>11.106319109598815</c:v>
                </c:pt>
                <c:pt idx="15419">
                  <c:v>9.4363344510396168</c:v>
                </c:pt>
                <c:pt idx="15420">
                  <c:v>11.463278770446774</c:v>
                </c:pt>
                <c:pt idx="15421">
                  <c:v>12.56370210647583</c:v>
                </c:pt>
                <c:pt idx="15422">
                  <c:v>12.590941270192499</c:v>
                </c:pt>
                <c:pt idx="15423">
                  <c:v>11.09366814295452</c:v>
                </c:pt>
                <c:pt idx="15424">
                  <c:v>9.9623481432596463</c:v>
                </c:pt>
                <c:pt idx="15425">
                  <c:v>12.23976373672485</c:v>
                </c:pt>
                <c:pt idx="15426">
                  <c:v>14.111566861470573</c:v>
                </c:pt>
                <c:pt idx="15427">
                  <c:v>13.323238690694151</c:v>
                </c:pt>
                <c:pt idx="15428">
                  <c:v>14.433210849761966</c:v>
                </c:pt>
                <c:pt idx="15429">
                  <c:v>13.134427706400512</c:v>
                </c:pt>
                <c:pt idx="15430">
                  <c:v>15.869252999623605</c:v>
                </c:pt>
                <c:pt idx="15431">
                  <c:v>40.061538378397586</c:v>
                </c:pt>
                <c:pt idx="15432">
                  <c:v>32.266674995422356</c:v>
                </c:pt>
                <c:pt idx="15433">
                  <c:v>16.367142677307118</c:v>
                </c:pt>
                <c:pt idx="15434">
                  <c:v>14.776734670003242</c:v>
                </c:pt>
                <c:pt idx="15435">
                  <c:v>14.217275301615411</c:v>
                </c:pt>
                <c:pt idx="15436">
                  <c:v>12.435394922892216</c:v>
                </c:pt>
                <c:pt idx="15437">
                  <c:v>12.399582227071168</c:v>
                </c:pt>
                <c:pt idx="15438">
                  <c:v>12.758384545644162</c:v>
                </c:pt>
                <c:pt idx="15439">
                  <c:v>11.745274225870727</c:v>
                </c:pt>
                <c:pt idx="15440">
                  <c:v>11.145454883575439</c:v>
                </c:pt>
                <c:pt idx="15441">
                  <c:v>10.617288589477536</c:v>
                </c:pt>
                <c:pt idx="15442">
                  <c:v>10.808781782786014</c:v>
                </c:pt>
                <c:pt idx="15443">
                  <c:v>7.7313822110493806</c:v>
                </c:pt>
                <c:pt idx="15444">
                  <c:v>14.932683467864994</c:v>
                </c:pt>
                <c:pt idx="15445">
                  <c:v>13.922997156778937</c:v>
                </c:pt>
                <c:pt idx="15446">
                  <c:v>14.149549325307195</c:v>
                </c:pt>
                <c:pt idx="15447">
                  <c:v>14.183583100636838</c:v>
                </c:pt>
                <c:pt idx="15448">
                  <c:v>14.849566936492923</c:v>
                </c:pt>
                <c:pt idx="15449">
                  <c:v>15.353860537211123</c:v>
                </c:pt>
                <c:pt idx="15450">
                  <c:v>15.263528664906858</c:v>
                </c:pt>
                <c:pt idx="15451">
                  <c:v>15.34193785985315</c:v>
                </c:pt>
                <c:pt idx="15452">
                  <c:v>15.017394383748353</c:v>
                </c:pt>
                <c:pt idx="15453">
                  <c:v>14.40045134226483</c:v>
                </c:pt>
                <c:pt idx="15454">
                  <c:v>13.938479105631522</c:v>
                </c:pt>
                <c:pt idx="15455">
                  <c:v>13.190271377563473</c:v>
                </c:pt>
                <c:pt idx="15456">
                  <c:v>13.176509062449103</c:v>
                </c:pt>
                <c:pt idx="15457">
                  <c:v>12.904941082000731</c:v>
                </c:pt>
                <c:pt idx="15458">
                  <c:v>12.610901832580565</c:v>
                </c:pt>
                <c:pt idx="15459">
                  <c:v>18.877268632252999</c:v>
                </c:pt>
                <c:pt idx="15460">
                  <c:v>20.083116690317798</c:v>
                </c:pt>
                <c:pt idx="15461">
                  <c:v>7.9640933672586698</c:v>
                </c:pt>
                <c:pt idx="15462">
                  <c:v>-38.87934684753418</c:v>
                </c:pt>
                <c:pt idx="15463">
                  <c:v>-18.88876676559449</c:v>
                </c:pt>
                <c:pt idx="15464">
                  <c:v>17.303545951843262</c:v>
                </c:pt>
                <c:pt idx="15465">
                  <c:v>22.798748334248831</c:v>
                </c:pt>
                <c:pt idx="15466">
                  <c:v>26.555251280466727</c:v>
                </c:pt>
                <c:pt idx="15467">
                  <c:v>34.025052070617676</c:v>
                </c:pt>
                <c:pt idx="15468">
                  <c:v>41.128092606862431</c:v>
                </c:pt>
                <c:pt idx="15469">
                  <c:v>42.233740329742425</c:v>
                </c:pt>
                <c:pt idx="15470">
                  <c:v>41.282076199849428</c:v>
                </c:pt>
                <c:pt idx="15471">
                  <c:v>40.066117286682129</c:v>
                </c:pt>
                <c:pt idx="15472">
                  <c:v>36.913066069285073</c:v>
                </c:pt>
                <c:pt idx="15473">
                  <c:v>35.296570301055937</c:v>
                </c:pt>
                <c:pt idx="15474">
                  <c:v>41.910357793172174</c:v>
                </c:pt>
                <c:pt idx="15475">
                  <c:v>20.453376452128104</c:v>
                </c:pt>
                <c:pt idx="15476">
                  <c:v>4.5100614229838278</c:v>
                </c:pt>
                <c:pt idx="15477">
                  <c:v>3.4198813438415532</c:v>
                </c:pt>
                <c:pt idx="15478">
                  <c:v>3.3264323870341173</c:v>
                </c:pt>
                <c:pt idx="15479">
                  <c:v>1.7310671806335449</c:v>
                </c:pt>
                <c:pt idx="15480">
                  <c:v>1.7297832171121845</c:v>
                </c:pt>
                <c:pt idx="15481">
                  <c:v>1.6773262023925775</c:v>
                </c:pt>
                <c:pt idx="15482">
                  <c:v>1.4146033922831398</c:v>
                </c:pt>
                <c:pt idx="15483">
                  <c:v>1.2177430788676129</c:v>
                </c:pt>
                <c:pt idx="15484">
                  <c:v>3.7876030604044795</c:v>
                </c:pt>
                <c:pt idx="15485">
                  <c:v>3.2933028539022198</c:v>
                </c:pt>
                <c:pt idx="15486">
                  <c:v>4.2657779057820466</c:v>
                </c:pt>
                <c:pt idx="15487">
                  <c:v>5.11574681599933</c:v>
                </c:pt>
                <c:pt idx="15488">
                  <c:v>10.812798817952459</c:v>
                </c:pt>
                <c:pt idx="15489">
                  <c:v>9.9242537816365299</c:v>
                </c:pt>
                <c:pt idx="15490">
                  <c:v>9.7584155400593886</c:v>
                </c:pt>
                <c:pt idx="15491">
                  <c:v>9.2139019966125453</c:v>
                </c:pt>
                <c:pt idx="15492">
                  <c:v>9.7954694430033555</c:v>
                </c:pt>
                <c:pt idx="15493">
                  <c:v>10.823835372924806</c:v>
                </c:pt>
                <c:pt idx="15494">
                  <c:v>-12.331700007120787</c:v>
                </c:pt>
                <c:pt idx="15495">
                  <c:v>-50.852505842844607</c:v>
                </c:pt>
                <c:pt idx="15496">
                  <c:v>-20.049564043680792</c:v>
                </c:pt>
                <c:pt idx="15497">
                  <c:v>-0.96759986877441428</c:v>
                </c:pt>
                <c:pt idx="15498">
                  <c:v>2.9818843205769099</c:v>
                </c:pt>
                <c:pt idx="15499">
                  <c:v>3.978443463643428</c:v>
                </c:pt>
                <c:pt idx="15500">
                  <c:v>4.136299133300783</c:v>
                </c:pt>
                <c:pt idx="15501">
                  <c:v>4.0697809855144005</c:v>
                </c:pt>
                <c:pt idx="15502">
                  <c:v>4.3836676279703415</c:v>
                </c:pt>
                <c:pt idx="15503">
                  <c:v>5.2860053380329663</c:v>
                </c:pt>
                <c:pt idx="15504">
                  <c:v>5.8787666956583315</c:v>
                </c:pt>
                <c:pt idx="15505">
                  <c:v>4.6835730870565158</c:v>
                </c:pt>
                <c:pt idx="15506">
                  <c:v>4.5657434463500977</c:v>
                </c:pt>
                <c:pt idx="15507">
                  <c:v>4.1527465184528856</c:v>
                </c:pt>
                <c:pt idx="15508">
                  <c:v>3.0461130142211914</c:v>
                </c:pt>
                <c:pt idx="15509">
                  <c:v>2.8523486455281937</c:v>
                </c:pt>
                <c:pt idx="15510">
                  <c:v>3.1721499760946008</c:v>
                </c:pt>
                <c:pt idx="15511">
                  <c:v>3.5588293075561532</c:v>
                </c:pt>
                <c:pt idx="15512">
                  <c:v>3.5693098704019812</c:v>
                </c:pt>
                <c:pt idx="15513">
                  <c:v>4.2715183893839139</c:v>
                </c:pt>
                <c:pt idx="15514">
                  <c:v>6.1205326716105866</c:v>
                </c:pt>
                <c:pt idx="15515">
                  <c:v>4.5210644404093054</c:v>
                </c:pt>
                <c:pt idx="15516">
                  <c:v>5.333089192708373</c:v>
                </c:pt>
                <c:pt idx="15517">
                  <c:v>4.501145044962529</c:v>
                </c:pt>
                <c:pt idx="15518">
                  <c:v>5.0408236185709274</c:v>
                </c:pt>
                <c:pt idx="15519">
                  <c:v>3.8717654546102258</c:v>
                </c:pt>
                <c:pt idx="15520">
                  <c:v>3.9261185328165311</c:v>
                </c:pt>
                <c:pt idx="15521">
                  <c:v>2.7372852961221952</c:v>
                </c:pt>
                <c:pt idx="15522">
                  <c:v>2.4820893605550509</c:v>
                </c:pt>
                <c:pt idx="15523">
                  <c:v>2.647600809733035</c:v>
                </c:pt>
                <c:pt idx="15524">
                  <c:v>3.2242005666097393</c:v>
                </c:pt>
                <c:pt idx="15525">
                  <c:v>4.3445084889730197</c:v>
                </c:pt>
                <c:pt idx="15526">
                  <c:v>14.710627873738646</c:v>
                </c:pt>
                <c:pt idx="15527">
                  <c:v>24.980473200480091</c:v>
                </c:pt>
                <c:pt idx="15528">
                  <c:v>22.787653923034668</c:v>
                </c:pt>
                <c:pt idx="15529">
                  <c:v>17.360022862752309</c:v>
                </c:pt>
                <c:pt idx="15530">
                  <c:v>12.969871203104621</c:v>
                </c:pt>
                <c:pt idx="15531">
                  <c:v>10.447421391805051</c:v>
                </c:pt>
                <c:pt idx="15532">
                  <c:v>8.8549846013386322</c:v>
                </c:pt>
                <c:pt idx="15533">
                  <c:v>6.8054374059040583</c:v>
                </c:pt>
                <c:pt idx="15534">
                  <c:v>5.1983607610067093</c:v>
                </c:pt>
                <c:pt idx="15535">
                  <c:v>3.4161930084228516</c:v>
                </c:pt>
                <c:pt idx="15536">
                  <c:v>2.8862940470377234</c:v>
                </c:pt>
                <c:pt idx="15537">
                  <c:v>2.3732770284017306</c:v>
                </c:pt>
                <c:pt idx="15538">
                  <c:v>2.5388908386230469</c:v>
                </c:pt>
                <c:pt idx="15539">
                  <c:v>3.0712757110595703</c:v>
                </c:pt>
                <c:pt idx="15540">
                  <c:v>3.7308444976806632</c:v>
                </c:pt>
                <c:pt idx="15541">
                  <c:v>5.9784809748331345</c:v>
                </c:pt>
                <c:pt idx="15542">
                  <c:v>6.2868334452310837</c:v>
                </c:pt>
                <c:pt idx="15543">
                  <c:v>6.6389169692993137</c:v>
                </c:pt>
                <c:pt idx="15544">
                  <c:v>7.6201070149738825</c:v>
                </c:pt>
                <c:pt idx="15545">
                  <c:v>7.3051509857177725</c:v>
                </c:pt>
                <c:pt idx="15546">
                  <c:v>5.3888317743936804</c:v>
                </c:pt>
                <c:pt idx="15547">
                  <c:v>4.0579805374145472</c:v>
                </c:pt>
                <c:pt idx="15548">
                  <c:v>1.9921820958455787</c:v>
                </c:pt>
                <c:pt idx="15549">
                  <c:v>1.9218069712321719</c:v>
                </c:pt>
                <c:pt idx="15550">
                  <c:v>2.0559460322061787</c:v>
                </c:pt>
                <c:pt idx="15551">
                  <c:v>2.7340974807739258</c:v>
                </c:pt>
                <c:pt idx="15552">
                  <c:v>3.1321185429891338</c:v>
                </c:pt>
                <c:pt idx="15553">
                  <c:v>3.4794038136799368</c:v>
                </c:pt>
                <c:pt idx="15554">
                  <c:v>3.6846911112467078</c:v>
                </c:pt>
                <c:pt idx="15555">
                  <c:v>3.9582659403483822</c:v>
                </c:pt>
                <c:pt idx="15556">
                  <c:v>4.3577849070230714</c:v>
                </c:pt>
                <c:pt idx="15557">
                  <c:v>4.6674877802530546</c:v>
                </c:pt>
                <c:pt idx="15558">
                  <c:v>4.5138797760009766</c:v>
                </c:pt>
                <c:pt idx="15559">
                  <c:v>4.7138198216756555</c:v>
                </c:pt>
                <c:pt idx="15560">
                  <c:v>6.1932121912637985</c:v>
                </c:pt>
                <c:pt idx="15561">
                  <c:v>8.8731505076091288</c:v>
                </c:pt>
                <c:pt idx="15562">
                  <c:v>15.561490376790294</c:v>
                </c:pt>
                <c:pt idx="15563">
                  <c:v>23.067414601643797</c:v>
                </c:pt>
                <c:pt idx="15564">
                  <c:v>29.591472625732425</c:v>
                </c:pt>
                <c:pt idx="15565">
                  <c:v>35.154105822245356</c:v>
                </c:pt>
                <c:pt idx="15566">
                  <c:v>20.952493031819692</c:v>
                </c:pt>
                <c:pt idx="15567">
                  <c:v>-0.15957196553540604</c:v>
                </c:pt>
                <c:pt idx="15568">
                  <c:v>-1.3907581965129341</c:v>
                </c:pt>
                <c:pt idx="15569">
                  <c:v>-1.4631859461467234</c:v>
                </c:pt>
                <c:pt idx="15570">
                  <c:v>-1.3889214197794213</c:v>
                </c:pt>
                <c:pt idx="15571">
                  <c:v>-1.5322392781575898</c:v>
                </c:pt>
                <c:pt idx="15572">
                  <c:v>-1.4507102966308594</c:v>
                </c:pt>
                <c:pt idx="15573">
                  <c:v>-1.5567178726196289</c:v>
                </c:pt>
                <c:pt idx="15574">
                  <c:v>-1.3956816991170622</c:v>
                </c:pt>
                <c:pt idx="15575">
                  <c:v>-1.4693988164266325</c:v>
                </c:pt>
                <c:pt idx="15576">
                  <c:v>-1.4579273859660584</c:v>
                </c:pt>
                <c:pt idx="15577">
                  <c:v>-1.4732173283894099</c:v>
                </c:pt>
                <c:pt idx="15578">
                  <c:v>-1.2299531300863009</c:v>
                </c:pt>
                <c:pt idx="15579">
                  <c:v>-1.46380774180102</c:v>
                </c:pt>
                <c:pt idx="15580">
                  <c:v>-1.7402035395303983</c:v>
                </c:pt>
                <c:pt idx="15581">
                  <c:v>-1.3505071004232159</c:v>
                </c:pt>
                <c:pt idx="15582">
                  <c:v>-0.99307854970288623</c:v>
                </c:pt>
                <c:pt idx="15583">
                  <c:v>-1.2283109029134498</c:v>
                </c:pt>
                <c:pt idx="15584">
                  <c:v>-1.1566419601440434</c:v>
                </c:pt>
                <c:pt idx="15585">
                  <c:v>-0.39402898152661719</c:v>
                </c:pt>
                <c:pt idx="15586">
                  <c:v>-0.36249065399169933</c:v>
                </c:pt>
                <c:pt idx="15587">
                  <c:v>-1.5988254547119141</c:v>
                </c:pt>
                <c:pt idx="15588">
                  <c:v>-6.4476633071899414</c:v>
                </c:pt>
                <c:pt idx="15589">
                  <c:v>-5.0211499532064163</c:v>
                </c:pt>
                <c:pt idx="15590">
                  <c:v>-3.7890666325886277</c:v>
                </c:pt>
                <c:pt idx="15591">
                  <c:v>-2.6090596516927462</c:v>
                </c:pt>
                <c:pt idx="15592">
                  <c:v>-2.8008817036945857</c:v>
                </c:pt>
                <c:pt idx="15593">
                  <c:v>-2.6290756861369582</c:v>
                </c:pt>
                <c:pt idx="15594">
                  <c:v>-2.8524649937947952</c:v>
                </c:pt>
                <c:pt idx="15595">
                  <c:v>-2.1275555292764929</c:v>
                </c:pt>
                <c:pt idx="15596">
                  <c:v>1.2783174514770512</c:v>
                </c:pt>
                <c:pt idx="15597">
                  <c:v>6.815913518269892</c:v>
                </c:pt>
                <c:pt idx="15598">
                  <c:v>8.8675664265949763</c:v>
                </c:pt>
                <c:pt idx="15599">
                  <c:v>12.009677251179941</c:v>
                </c:pt>
                <c:pt idx="15600">
                  <c:v>17.056659062703488</c:v>
                </c:pt>
                <c:pt idx="15601">
                  <c:v>22.220270474751821</c:v>
                </c:pt>
                <c:pt idx="15602">
                  <c:v>19.535272916157957</c:v>
                </c:pt>
                <c:pt idx="15603">
                  <c:v>13.918292999267578</c:v>
                </c:pt>
                <c:pt idx="15604">
                  <c:v>11.64205265045166</c:v>
                </c:pt>
                <c:pt idx="15605">
                  <c:v>10.950181643168097</c:v>
                </c:pt>
                <c:pt idx="15606">
                  <c:v>10.458986282348638</c:v>
                </c:pt>
                <c:pt idx="15607">
                  <c:v>10.027052561442019</c:v>
                </c:pt>
                <c:pt idx="15608">
                  <c:v>9.1998796463012695</c:v>
                </c:pt>
                <c:pt idx="15609">
                  <c:v>8.3620996475219762</c:v>
                </c:pt>
                <c:pt idx="15610">
                  <c:v>7.7148230870564003</c:v>
                </c:pt>
                <c:pt idx="15611">
                  <c:v>6.6645654042561073</c:v>
                </c:pt>
                <c:pt idx="15612">
                  <c:v>5.5679957071940844</c:v>
                </c:pt>
                <c:pt idx="15613">
                  <c:v>7.3269589742025101</c:v>
                </c:pt>
                <c:pt idx="15614">
                  <c:v>12.402844429016117</c:v>
                </c:pt>
                <c:pt idx="15615">
                  <c:v>19.028444290161115</c:v>
                </c:pt>
                <c:pt idx="15616">
                  <c:v>21.830336888631216</c:v>
                </c:pt>
                <c:pt idx="15617">
                  <c:v>-10.63152853647864</c:v>
                </c:pt>
                <c:pt idx="15618">
                  <c:v>-43.695492108662961</c:v>
                </c:pt>
                <c:pt idx="15619">
                  <c:v>-51.736926714579255</c:v>
                </c:pt>
                <c:pt idx="15620">
                  <c:v>-48.410574277241935</c:v>
                </c:pt>
                <c:pt idx="15621">
                  <c:v>-46.656826019287088</c:v>
                </c:pt>
                <c:pt idx="15622">
                  <c:v>-45.098713239034076</c:v>
                </c:pt>
                <c:pt idx="15623">
                  <c:v>-41.001494407653787</c:v>
                </c:pt>
                <c:pt idx="15624">
                  <c:v>-35.634297370910645</c:v>
                </c:pt>
                <c:pt idx="15625">
                  <c:v>-30.93768564860023</c:v>
                </c:pt>
                <c:pt idx="15626">
                  <c:v>-17.523288091023794</c:v>
                </c:pt>
                <c:pt idx="15627">
                  <c:v>-5.4533939361572283</c:v>
                </c:pt>
                <c:pt idx="15628">
                  <c:v>-0.56594657897949241</c:v>
                </c:pt>
                <c:pt idx="15629">
                  <c:v>-1.5529416402180232</c:v>
                </c:pt>
                <c:pt idx="15630">
                  <c:v>-2.5323915481567396</c:v>
                </c:pt>
                <c:pt idx="15631">
                  <c:v>-3.2869294484456772</c:v>
                </c:pt>
                <c:pt idx="15632">
                  <c:v>-2.7766510645548124</c:v>
                </c:pt>
                <c:pt idx="15633">
                  <c:v>-2.4383357365926486</c:v>
                </c:pt>
                <c:pt idx="15634">
                  <c:v>-2.1735881169636277</c:v>
                </c:pt>
                <c:pt idx="15635">
                  <c:v>-2.3623056411743173</c:v>
                </c:pt>
                <c:pt idx="15636">
                  <c:v>-1.8235807418823242</c:v>
                </c:pt>
                <c:pt idx="15637">
                  <c:v>-1.7415838241577153</c:v>
                </c:pt>
                <c:pt idx="15638">
                  <c:v>-1.579887708028082</c:v>
                </c:pt>
                <c:pt idx="15639">
                  <c:v>-2.2582979202270512</c:v>
                </c:pt>
                <c:pt idx="15640">
                  <c:v>-2.5095939636230469</c:v>
                </c:pt>
                <c:pt idx="15641">
                  <c:v>-2.9984496434529988</c:v>
                </c:pt>
                <c:pt idx="15642">
                  <c:v>-1.2286345163981878</c:v>
                </c:pt>
                <c:pt idx="15643">
                  <c:v>4.9908272425333298</c:v>
                </c:pt>
                <c:pt idx="15644">
                  <c:v>3.3679917653402081</c:v>
                </c:pt>
                <c:pt idx="15645">
                  <c:v>-0.9463014602661135</c:v>
                </c:pt>
                <c:pt idx="15646">
                  <c:v>0.8357531229654569</c:v>
                </c:pt>
                <c:pt idx="15647">
                  <c:v>1.1999705632528053</c:v>
                </c:pt>
                <c:pt idx="15648">
                  <c:v>1.1760606765747075</c:v>
                </c:pt>
                <c:pt idx="15649">
                  <c:v>0.91139316558837891</c:v>
                </c:pt>
                <c:pt idx="15650">
                  <c:v>0.32542196909582832</c:v>
                </c:pt>
                <c:pt idx="15651">
                  <c:v>5.2394866943359396E-2</c:v>
                </c:pt>
                <c:pt idx="15652">
                  <c:v>0.19292195638013254</c:v>
                </c:pt>
                <c:pt idx="15653">
                  <c:v>0.37572860717773454</c:v>
                </c:pt>
                <c:pt idx="15654">
                  <c:v>0.33523146311449648</c:v>
                </c:pt>
                <c:pt idx="15655">
                  <c:v>0.24769624074303925</c:v>
                </c:pt>
                <c:pt idx="15656">
                  <c:v>0.16791152954101568</c:v>
                </c:pt>
                <c:pt idx="15657">
                  <c:v>0.19173336029052734</c:v>
                </c:pt>
                <c:pt idx="15658">
                  <c:v>0.13484382629394526</c:v>
                </c:pt>
                <c:pt idx="15659">
                  <c:v>6.9324811299679823E-2</c:v>
                </c:pt>
                <c:pt idx="15660">
                  <c:v>3.8921038309695184E-2</c:v>
                </c:pt>
                <c:pt idx="15661">
                  <c:v>6.3647905985476427E-2</c:v>
                </c:pt>
                <c:pt idx="15662">
                  <c:v>5.5295626322504184E-2</c:v>
                </c:pt>
                <c:pt idx="15663">
                  <c:v>6.2421162923214979E-2</c:v>
                </c:pt>
                <c:pt idx="15664">
                  <c:v>-4.2727788289425923E-2</c:v>
                </c:pt>
                <c:pt idx="15665">
                  <c:v>-5.1117897033691427E-2</c:v>
                </c:pt>
                <c:pt idx="15666">
                  <c:v>-8.852926890062926E-2</c:v>
                </c:pt>
                <c:pt idx="15667">
                  <c:v>-7.6477368672726698E-2</c:v>
                </c:pt>
                <c:pt idx="15668">
                  <c:v>-7.0844650268554688E-2</c:v>
                </c:pt>
                <c:pt idx="15669">
                  <c:v>-7.6360702514648465E-2</c:v>
                </c:pt>
                <c:pt idx="15670">
                  <c:v>-0.10246912638353939</c:v>
                </c:pt>
                <c:pt idx="15671">
                  <c:v>-0.11105346679687497</c:v>
                </c:pt>
                <c:pt idx="15672">
                  <c:v>-0.12077490488695736</c:v>
                </c:pt>
                <c:pt idx="15673">
                  <c:v>-1.854261080423953</c:v>
                </c:pt>
                <c:pt idx="15674">
                  <c:v>0.21842638651537544</c:v>
                </c:pt>
                <c:pt idx="15675">
                  <c:v>1.9303693771362305</c:v>
                </c:pt>
                <c:pt idx="15676">
                  <c:v>15.143642107645746</c:v>
                </c:pt>
                <c:pt idx="15677">
                  <c:v>33.016943613688092</c:v>
                </c:pt>
                <c:pt idx="15678">
                  <c:v>27.675302823384527</c:v>
                </c:pt>
                <c:pt idx="15679">
                  <c:v>22.393106460571289</c:v>
                </c:pt>
                <c:pt idx="15680">
                  <c:v>18.458605130513426</c:v>
                </c:pt>
                <c:pt idx="15681">
                  <c:v>16.861589749654179</c:v>
                </c:pt>
                <c:pt idx="15682">
                  <c:v>19.758994102478031</c:v>
                </c:pt>
                <c:pt idx="15683">
                  <c:v>20.550594647725333</c:v>
                </c:pt>
                <c:pt idx="15684">
                  <c:v>18.808897654215464</c:v>
                </c:pt>
                <c:pt idx="15685">
                  <c:v>17.779754638671868</c:v>
                </c:pt>
                <c:pt idx="15686">
                  <c:v>16.99119663238524</c:v>
                </c:pt>
                <c:pt idx="15687">
                  <c:v>16.488648096720322</c:v>
                </c:pt>
                <c:pt idx="15688">
                  <c:v>18.351644515991204</c:v>
                </c:pt>
                <c:pt idx="15689">
                  <c:v>22.040316899617544</c:v>
                </c:pt>
                <c:pt idx="15690">
                  <c:v>25.567950884501212</c:v>
                </c:pt>
                <c:pt idx="15691">
                  <c:v>25.958651542663567</c:v>
                </c:pt>
                <c:pt idx="15692">
                  <c:v>22.227183341979973</c:v>
                </c:pt>
                <c:pt idx="15693">
                  <c:v>25.503105481465585</c:v>
                </c:pt>
                <c:pt idx="15694">
                  <c:v>24.285994847615591</c:v>
                </c:pt>
                <c:pt idx="15695">
                  <c:v>18.484676678975326</c:v>
                </c:pt>
                <c:pt idx="15696">
                  <c:v>20.345131874084473</c:v>
                </c:pt>
                <c:pt idx="15697">
                  <c:v>28.285431543985943</c:v>
                </c:pt>
                <c:pt idx="15698">
                  <c:v>30.419098218281988</c:v>
                </c:pt>
                <c:pt idx="15699">
                  <c:v>28.470226605733259</c:v>
                </c:pt>
                <c:pt idx="15700">
                  <c:v>24.456848144531243</c:v>
                </c:pt>
                <c:pt idx="15701">
                  <c:v>23.061382929484015</c:v>
                </c:pt>
                <c:pt idx="15702">
                  <c:v>26.733906745910645</c:v>
                </c:pt>
                <c:pt idx="15703">
                  <c:v>29.564009030660021</c:v>
                </c:pt>
                <c:pt idx="15704">
                  <c:v>30.689144770304317</c:v>
                </c:pt>
                <c:pt idx="15705">
                  <c:v>37.398922920227065</c:v>
                </c:pt>
                <c:pt idx="15706">
                  <c:v>30.998339335123752</c:v>
                </c:pt>
                <c:pt idx="15707">
                  <c:v>-29.337789217630984</c:v>
                </c:pt>
                <c:pt idx="15708">
                  <c:v>-80.926296869913728</c:v>
                </c:pt>
                <c:pt idx="15709">
                  <c:v>-25.369431495666504</c:v>
                </c:pt>
                <c:pt idx="15710">
                  <c:v>2.6806948979696026</c:v>
                </c:pt>
                <c:pt idx="15711">
                  <c:v>7.4349568684896195</c:v>
                </c:pt>
                <c:pt idx="15712">
                  <c:v>9.0913988749185819</c:v>
                </c:pt>
                <c:pt idx="15713">
                  <c:v>9.3444255193074959</c:v>
                </c:pt>
                <c:pt idx="15714">
                  <c:v>8.8138793309530001</c:v>
                </c:pt>
                <c:pt idx="15715">
                  <c:v>9.2958634694416524</c:v>
                </c:pt>
                <c:pt idx="15716">
                  <c:v>11.061136563619021</c:v>
                </c:pt>
                <c:pt idx="15717">
                  <c:v>12.119206110636469</c:v>
                </c:pt>
                <c:pt idx="15718">
                  <c:v>11.139777183532711</c:v>
                </c:pt>
                <c:pt idx="15719">
                  <c:v>9.1154966354370188</c:v>
                </c:pt>
                <c:pt idx="15720">
                  <c:v>8.1869236628214139</c:v>
                </c:pt>
                <c:pt idx="15721">
                  <c:v>8.7247390747070348</c:v>
                </c:pt>
                <c:pt idx="15722">
                  <c:v>8.4383141199748479</c:v>
                </c:pt>
                <c:pt idx="15723">
                  <c:v>8.12730662027991</c:v>
                </c:pt>
                <c:pt idx="15724">
                  <c:v>6.8790906270345431</c:v>
                </c:pt>
                <c:pt idx="15725">
                  <c:v>5.8834460576375696</c:v>
                </c:pt>
                <c:pt idx="15726">
                  <c:v>6.215085029602049</c:v>
                </c:pt>
                <c:pt idx="15727">
                  <c:v>6.7677329381307345</c:v>
                </c:pt>
                <c:pt idx="15728">
                  <c:v>6.8250439961750526</c:v>
                </c:pt>
                <c:pt idx="15729">
                  <c:v>6.7276204427083712</c:v>
                </c:pt>
                <c:pt idx="15730">
                  <c:v>6.3286018371581996</c:v>
                </c:pt>
                <c:pt idx="15731">
                  <c:v>7.2548691431680936</c:v>
                </c:pt>
                <c:pt idx="15732">
                  <c:v>7.6794026692708712</c:v>
                </c:pt>
                <c:pt idx="15733">
                  <c:v>7.6235253016153566</c:v>
                </c:pt>
                <c:pt idx="15734">
                  <c:v>9.4159011840820313</c:v>
                </c:pt>
                <c:pt idx="15735">
                  <c:v>8.7333761850992424</c:v>
                </c:pt>
                <c:pt idx="15736">
                  <c:v>6.2550204594929264</c:v>
                </c:pt>
                <c:pt idx="15737">
                  <c:v>2.4436613718669395</c:v>
                </c:pt>
                <c:pt idx="15738">
                  <c:v>1.9024461110432189</c:v>
                </c:pt>
                <c:pt idx="15739">
                  <c:v>5.0751323699951154</c:v>
                </c:pt>
                <c:pt idx="15740">
                  <c:v>6.1052020390828829</c:v>
                </c:pt>
                <c:pt idx="15741">
                  <c:v>5.3773864110311269</c:v>
                </c:pt>
                <c:pt idx="15742">
                  <c:v>5.827015558878653</c:v>
                </c:pt>
                <c:pt idx="15743">
                  <c:v>5.9214849472045881</c:v>
                </c:pt>
                <c:pt idx="15744">
                  <c:v>7.0237843195598071</c:v>
                </c:pt>
                <c:pt idx="15745">
                  <c:v>6.3283249537149686</c:v>
                </c:pt>
                <c:pt idx="15746">
                  <c:v>5.4858105977376681</c:v>
                </c:pt>
                <c:pt idx="15747">
                  <c:v>6.4788176218668259</c:v>
                </c:pt>
                <c:pt idx="15748">
                  <c:v>7.0834964116414785</c:v>
                </c:pt>
                <c:pt idx="15749">
                  <c:v>7.0574448903402054</c:v>
                </c:pt>
                <c:pt idx="15750">
                  <c:v>6.5175155003864758</c:v>
                </c:pt>
                <c:pt idx="15751">
                  <c:v>5.6628217697143555</c:v>
                </c:pt>
                <c:pt idx="15752">
                  <c:v>4.7734088897705096</c:v>
                </c:pt>
                <c:pt idx="15753">
                  <c:v>4.975270589192748</c:v>
                </c:pt>
                <c:pt idx="15754">
                  <c:v>6.0684191385904551</c:v>
                </c:pt>
                <c:pt idx="15755">
                  <c:v>6.6637360254923115</c:v>
                </c:pt>
                <c:pt idx="15756">
                  <c:v>5.9481849670410138</c:v>
                </c:pt>
                <c:pt idx="15757">
                  <c:v>5.2242012023925781</c:v>
                </c:pt>
                <c:pt idx="15758">
                  <c:v>5.3161849975585902</c:v>
                </c:pt>
                <c:pt idx="15759">
                  <c:v>6.2487996419270084</c:v>
                </c:pt>
                <c:pt idx="15760">
                  <c:v>7.421803792317748</c:v>
                </c:pt>
                <c:pt idx="15761">
                  <c:v>6.5072069168090803</c:v>
                </c:pt>
                <c:pt idx="15762">
                  <c:v>7.2309131622314453</c:v>
                </c:pt>
                <c:pt idx="15763">
                  <c:v>6.7892869313558322</c:v>
                </c:pt>
                <c:pt idx="15764">
                  <c:v>6.0523564020792264</c:v>
                </c:pt>
                <c:pt idx="15765">
                  <c:v>5.3301343917846697</c:v>
                </c:pt>
                <c:pt idx="15766">
                  <c:v>5.1060797373454507</c:v>
                </c:pt>
                <c:pt idx="15767">
                  <c:v>63.26740550994873</c:v>
                </c:pt>
                <c:pt idx="15768">
                  <c:v>235.86545912424714</c:v>
                </c:pt>
                <c:pt idx="15769">
                  <c:v>272.34937222798658</c:v>
                </c:pt>
                <c:pt idx="15770">
                  <c:v>146.0592298507691</c:v>
                </c:pt>
                <c:pt idx="15771">
                  <c:v>64.517274220784429</c:v>
                </c:pt>
                <c:pt idx="15772">
                  <c:v>34.666769663492794</c:v>
                </c:pt>
                <c:pt idx="15773">
                  <c:v>23.756776173909536</c:v>
                </c:pt>
                <c:pt idx="15774">
                  <c:v>19.687185287475593</c:v>
                </c:pt>
                <c:pt idx="15775">
                  <c:v>18.865860939025879</c:v>
                </c:pt>
                <c:pt idx="15776">
                  <c:v>17.399573961893793</c:v>
                </c:pt>
                <c:pt idx="15777">
                  <c:v>15.792803128560308</c:v>
                </c:pt>
                <c:pt idx="15778">
                  <c:v>14.64080969492602</c:v>
                </c:pt>
                <c:pt idx="15779">
                  <c:v>14.427264849344851</c:v>
                </c:pt>
                <c:pt idx="15780">
                  <c:v>14.702901840209964</c:v>
                </c:pt>
                <c:pt idx="15781">
                  <c:v>13.842906951904302</c:v>
                </c:pt>
                <c:pt idx="15782">
                  <c:v>13.368582089742068</c:v>
                </c:pt>
                <c:pt idx="15783">
                  <c:v>13.451510429382324</c:v>
                </c:pt>
                <c:pt idx="15784">
                  <c:v>13.557940483093262</c:v>
                </c:pt>
                <c:pt idx="15785">
                  <c:v>16.748656908671016</c:v>
                </c:pt>
                <c:pt idx="15786">
                  <c:v>18.471271197001101</c:v>
                </c:pt>
                <c:pt idx="15787">
                  <c:v>15.668399492899535</c:v>
                </c:pt>
                <c:pt idx="15788">
                  <c:v>15.515178998311285</c:v>
                </c:pt>
                <c:pt idx="15789">
                  <c:v>15.199092229207402</c:v>
                </c:pt>
                <c:pt idx="15790">
                  <c:v>15.448967615763308</c:v>
                </c:pt>
                <c:pt idx="15791">
                  <c:v>15.370726585388187</c:v>
                </c:pt>
                <c:pt idx="15792">
                  <c:v>14.165567080179812</c:v>
                </c:pt>
                <c:pt idx="15793">
                  <c:v>12.235576947530149</c:v>
                </c:pt>
                <c:pt idx="15794">
                  <c:v>11.914696375529054</c:v>
                </c:pt>
                <c:pt idx="15795">
                  <c:v>13.342706362406378</c:v>
                </c:pt>
                <c:pt idx="15796">
                  <c:v>15.294023195902575</c:v>
                </c:pt>
                <c:pt idx="15797">
                  <c:v>13.819150606791254</c:v>
                </c:pt>
                <c:pt idx="15798">
                  <c:v>8.8676398595173485</c:v>
                </c:pt>
                <c:pt idx="15799">
                  <c:v>5.7492183049520271</c:v>
                </c:pt>
                <c:pt idx="15800">
                  <c:v>8.3102143605549372</c:v>
                </c:pt>
                <c:pt idx="15801">
                  <c:v>10.772005399068124</c:v>
                </c:pt>
                <c:pt idx="15802">
                  <c:v>12.104729334513419</c:v>
                </c:pt>
                <c:pt idx="15803">
                  <c:v>12.275596936543714</c:v>
                </c:pt>
                <c:pt idx="15804">
                  <c:v>12.175142606099486</c:v>
                </c:pt>
                <c:pt idx="15805">
                  <c:v>11.808899879455566</c:v>
                </c:pt>
                <c:pt idx="15806">
                  <c:v>11.249884923299192</c:v>
                </c:pt>
                <c:pt idx="15807">
                  <c:v>10.179418563842773</c:v>
                </c:pt>
                <c:pt idx="15808">
                  <c:v>9.414771715799926</c:v>
                </c:pt>
                <c:pt idx="15809">
                  <c:v>11.168938000996945</c:v>
                </c:pt>
                <c:pt idx="15810">
                  <c:v>12.124637285868404</c:v>
                </c:pt>
                <c:pt idx="15811">
                  <c:v>9.1653763453166448</c:v>
                </c:pt>
                <c:pt idx="15812">
                  <c:v>7.0459709167480451</c:v>
                </c:pt>
                <c:pt idx="15813">
                  <c:v>6.6899525324503202</c:v>
                </c:pt>
                <c:pt idx="15814">
                  <c:v>6.6951694488525391</c:v>
                </c:pt>
                <c:pt idx="15815">
                  <c:v>6.2673772176107132</c:v>
                </c:pt>
                <c:pt idx="15816">
                  <c:v>6.6227928797403566</c:v>
                </c:pt>
                <c:pt idx="15817">
                  <c:v>6.7301422754923124</c:v>
                </c:pt>
                <c:pt idx="15818">
                  <c:v>6.813695271809932</c:v>
                </c:pt>
                <c:pt idx="15819">
                  <c:v>6.8407592773437482</c:v>
                </c:pt>
                <c:pt idx="15820">
                  <c:v>7.2259232203166448</c:v>
                </c:pt>
                <c:pt idx="15821">
                  <c:v>7.2254775365194037</c:v>
                </c:pt>
                <c:pt idx="15822">
                  <c:v>6.7175423304239512</c:v>
                </c:pt>
                <c:pt idx="15823">
                  <c:v>6.5819508234659434</c:v>
                </c:pt>
                <c:pt idx="15824">
                  <c:v>5.8015791575113553</c:v>
                </c:pt>
                <c:pt idx="15825">
                  <c:v>8.1434974670410156</c:v>
                </c:pt>
                <c:pt idx="15826">
                  <c:v>6.2025502522785683</c:v>
                </c:pt>
                <c:pt idx="15827">
                  <c:v>3.2618195215860633</c:v>
                </c:pt>
                <c:pt idx="15828">
                  <c:v>10.694958686828613</c:v>
                </c:pt>
                <c:pt idx="15829">
                  <c:v>49.916952133178725</c:v>
                </c:pt>
                <c:pt idx="15830">
                  <c:v>100.24843470255527</c:v>
                </c:pt>
                <c:pt idx="15831">
                  <c:v>72.109584172566713</c:v>
                </c:pt>
                <c:pt idx="15832">
                  <c:v>-70.227063496907618</c:v>
                </c:pt>
                <c:pt idx="15833">
                  <c:v>-114.49346065521246</c:v>
                </c:pt>
                <c:pt idx="15834">
                  <c:v>-92.678522745768163</c:v>
                </c:pt>
                <c:pt idx="15835">
                  <c:v>-62.597486813863142</c:v>
                </c:pt>
                <c:pt idx="15836">
                  <c:v>-46.351239522298187</c:v>
                </c:pt>
                <c:pt idx="15837">
                  <c:v>-32.81739966074629</c:v>
                </c:pt>
                <c:pt idx="15838">
                  <c:v>-22.008310317993157</c:v>
                </c:pt>
                <c:pt idx="15839">
                  <c:v>-16.264246622721302</c:v>
                </c:pt>
                <c:pt idx="15840">
                  <c:v>-15.103967348734614</c:v>
                </c:pt>
                <c:pt idx="15841">
                  <c:v>-13.861925443013543</c:v>
                </c:pt>
                <c:pt idx="15842">
                  <c:v>-13.891287803649906</c:v>
                </c:pt>
                <c:pt idx="15843">
                  <c:v>-12.282749811808237</c:v>
                </c:pt>
                <c:pt idx="15844">
                  <c:v>-11.882085482279422</c:v>
                </c:pt>
                <c:pt idx="15845">
                  <c:v>-14.943704605102539</c:v>
                </c:pt>
                <c:pt idx="15846">
                  <c:v>-17.614690462748186</c:v>
                </c:pt>
                <c:pt idx="15847">
                  <c:v>-18.870855649312386</c:v>
                </c:pt>
                <c:pt idx="15848">
                  <c:v>-16.54843552907311</c:v>
                </c:pt>
                <c:pt idx="15849">
                  <c:v>-12.158100763956668</c:v>
                </c:pt>
                <c:pt idx="15850">
                  <c:v>-9.3891522089639992</c:v>
                </c:pt>
                <c:pt idx="15851">
                  <c:v>-5.5048742294311497</c:v>
                </c:pt>
                <c:pt idx="15852">
                  <c:v>-2.0187921524047847</c:v>
                </c:pt>
                <c:pt idx="15853">
                  <c:v>1.1123444239298128</c:v>
                </c:pt>
                <c:pt idx="15854">
                  <c:v>4.7296943664550763</c:v>
                </c:pt>
                <c:pt idx="15855">
                  <c:v>5.978828748067146</c:v>
                </c:pt>
                <c:pt idx="15856">
                  <c:v>-12.081038475036621</c:v>
                </c:pt>
                <c:pt idx="15857">
                  <c:v>-50.205821037292452</c:v>
                </c:pt>
                <c:pt idx="15858">
                  <c:v>-51.592437744140632</c:v>
                </c:pt>
                <c:pt idx="15859">
                  <c:v>-55.359107653299901</c:v>
                </c:pt>
                <c:pt idx="15860">
                  <c:v>-62.429380416870117</c:v>
                </c:pt>
                <c:pt idx="15861">
                  <c:v>-67.986122449239161</c:v>
                </c:pt>
                <c:pt idx="15862">
                  <c:v>-67.536612192789747</c:v>
                </c:pt>
                <c:pt idx="15863">
                  <c:v>-66.599480628967314</c:v>
                </c:pt>
                <c:pt idx="15864">
                  <c:v>-79.065472920735687</c:v>
                </c:pt>
                <c:pt idx="15865">
                  <c:v>-108.89777692159008</c:v>
                </c:pt>
                <c:pt idx="15866">
                  <c:v>-143.95231310526546</c:v>
                </c:pt>
                <c:pt idx="15867">
                  <c:v>-168.08693075180054</c:v>
                </c:pt>
                <c:pt idx="15868">
                  <c:v>-177.45634571711224</c:v>
                </c:pt>
                <c:pt idx="15869">
                  <c:v>-176.56383689244586</c:v>
                </c:pt>
                <c:pt idx="15870">
                  <c:v>-169.84992520014436</c:v>
                </c:pt>
                <c:pt idx="15871">
                  <c:v>-168.07236178716028</c:v>
                </c:pt>
                <c:pt idx="15872">
                  <c:v>-169.07332674662274</c:v>
                </c:pt>
                <c:pt idx="15873">
                  <c:v>-169.65025266011548</c:v>
                </c:pt>
                <c:pt idx="15874">
                  <c:v>-167.3872663180035</c:v>
                </c:pt>
                <c:pt idx="15875">
                  <c:v>-165.21076154708857</c:v>
                </c:pt>
                <c:pt idx="15876">
                  <c:v>-164.66764084498089</c:v>
                </c:pt>
                <c:pt idx="15877">
                  <c:v>-166.58878421783459</c:v>
                </c:pt>
                <c:pt idx="15878">
                  <c:v>-171.24616432189933</c:v>
                </c:pt>
                <c:pt idx="15879">
                  <c:v>-174.7250547409057</c:v>
                </c:pt>
                <c:pt idx="15880">
                  <c:v>-179.02891238530486</c:v>
                </c:pt>
                <c:pt idx="15881">
                  <c:v>-184.76748863855994</c:v>
                </c:pt>
                <c:pt idx="15882">
                  <c:v>-185.16452646255485</c:v>
                </c:pt>
                <c:pt idx="15883">
                  <c:v>-181.81678962707514</c:v>
                </c:pt>
                <c:pt idx="15884">
                  <c:v>-177.75861644744884</c:v>
                </c:pt>
                <c:pt idx="15885">
                  <c:v>-176.46044031778985</c:v>
                </c:pt>
                <c:pt idx="15886">
                  <c:v>-173.93929799397785</c:v>
                </c:pt>
                <c:pt idx="15887">
                  <c:v>-171.65732812881481</c:v>
                </c:pt>
                <c:pt idx="15888">
                  <c:v>-169.04247347513837</c:v>
                </c:pt>
                <c:pt idx="15889">
                  <c:v>-158.40497970581043</c:v>
                </c:pt>
                <c:pt idx="15890">
                  <c:v>-130.23380517959578</c:v>
                </c:pt>
                <c:pt idx="15891">
                  <c:v>-111.80365451176958</c:v>
                </c:pt>
                <c:pt idx="15892">
                  <c:v>-119.3312997817994</c:v>
                </c:pt>
                <c:pt idx="15893">
                  <c:v>-147.42904138565069</c:v>
                </c:pt>
                <c:pt idx="15894">
                  <c:v>-177.19002834955845</c:v>
                </c:pt>
                <c:pt idx="15895">
                  <c:v>-193.34188508987421</c:v>
                </c:pt>
                <c:pt idx="15896">
                  <c:v>-195.85558239618933</c:v>
                </c:pt>
                <c:pt idx="15897">
                  <c:v>-189.71717500686628</c:v>
                </c:pt>
                <c:pt idx="15898">
                  <c:v>-182.93001174926758</c:v>
                </c:pt>
                <c:pt idx="15899">
                  <c:v>-177.01565853754676</c:v>
                </c:pt>
                <c:pt idx="15900">
                  <c:v>-172.12019602457679</c:v>
                </c:pt>
                <c:pt idx="15901">
                  <c:v>-167.66152381896978</c:v>
                </c:pt>
                <c:pt idx="15902">
                  <c:v>-162.42235946655273</c:v>
                </c:pt>
                <c:pt idx="15903">
                  <c:v>-158.11065546671546</c:v>
                </c:pt>
                <c:pt idx="15904">
                  <c:v>-154.63386980692553</c:v>
                </c:pt>
                <c:pt idx="15905">
                  <c:v>-150.70338980356843</c:v>
                </c:pt>
                <c:pt idx="15906">
                  <c:v>-146.20280520121256</c:v>
                </c:pt>
                <c:pt idx="15907">
                  <c:v>-147.07387320200593</c:v>
                </c:pt>
                <c:pt idx="15908">
                  <c:v>-148.54613780975347</c:v>
                </c:pt>
                <c:pt idx="15909">
                  <c:v>-147.63564618428541</c:v>
                </c:pt>
                <c:pt idx="15910">
                  <c:v>-143.9130500157674</c:v>
                </c:pt>
                <c:pt idx="15911">
                  <c:v>-137.48841222127282</c:v>
                </c:pt>
                <c:pt idx="15912">
                  <c:v>-131.83636252085375</c:v>
                </c:pt>
                <c:pt idx="15913">
                  <c:v>-126.69759209950769</c:v>
                </c:pt>
                <c:pt idx="15914">
                  <c:v>-121.61765003204346</c:v>
                </c:pt>
                <c:pt idx="15915">
                  <c:v>-116.23466014862062</c:v>
                </c:pt>
                <c:pt idx="15916">
                  <c:v>-110.57425816853845</c:v>
                </c:pt>
                <c:pt idx="15917">
                  <c:v>-108.35752550760913</c:v>
                </c:pt>
                <c:pt idx="15918">
                  <c:v>-109.45845667521156</c:v>
                </c:pt>
                <c:pt idx="15919">
                  <c:v>-108.17610645294185</c:v>
                </c:pt>
                <c:pt idx="15920">
                  <c:v>-106.53631210327146</c:v>
                </c:pt>
                <c:pt idx="15921">
                  <c:v>-105.00014368693033</c:v>
                </c:pt>
                <c:pt idx="15922">
                  <c:v>-103.93787066141765</c:v>
                </c:pt>
                <c:pt idx="15923">
                  <c:v>-102.5469989776611</c:v>
                </c:pt>
                <c:pt idx="15924">
                  <c:v>-101.04649448394781</c:v>
                </c:pt>
                <c:pt idx="15925">
                  <c:v>-99.163040161132813</c:v>
                </c:pt>
                <c:pt idx="15926">
                  <c:v>-96.418241818745855</c:v>
                </c:pt>
                <c:pt idx="15927">
                  <c:v>-91.747410456339495</c:v>
                </c:pt>
                <c:pt idx="15928">
                  <c:v>-84.915285428364996</c:v>
                </c:pt>
                <c:pt idx="15929">
                  <c:v>-78.372309366861884</c:v>
                </c:pt>
                <c:pt idx="15930">
                  <c:v>-74.334704399108887</c:v>
                </c:pt>
                <c:pt idx="15931">
                  <c:v>-72.809731165568067</c:v>
                </c:pt>
                <c:pt idx="15932">
                  <c:v>-74.970973014831515</c:v>
                </c:pt>
                <c:pt idx="15933">
                  <c:v>-48.656479517618763</c:v>
                </c:pt>
                <c:pt idx="15934">
                  <c:v>-15.624324162801141</c:v>
                </c:pt>
                <c:pt idx="15935">
                  <c:v>-5.5610389709472656</c:v>
                </c:pt>
                <c:pt idx="15936">
                  <c:v>-5.0535771052042282</c:v>
                </c:pt>
                <c:pt idx="15937">
                  <c:v>-4.8992691040039098</c:v>
                </c:pt>
                <c:pt idx="15938">
                  <c:v>-4.9132083257038675</c:v>
                </c:pt>
                <c:pt idx="15939">
                  <c:v>-4.7380355199177284</c:v>
                </c:pt>
                <c:pt idx="15940">
                  <c:v>-4.9281749725341797</c:v>
                </c:pt>
                <c:pt idx="15941">
                  <c:v>-5.4984165827432889</c:v>
                </c:pt>
                <c:pt idx="15942">
                  <c:v>-5.4986461003621834</c:v>
                </c:pt>
                <c:pt idx="15943">
                  <c:v>-5.2773323059082031</c:v>
                </c:pt>
                <c:pt idx="15944">
                  <c:v>-5.4263143539428711</c:v>
                </c:pt>
                <c:pt idx="15945">
                  <c:v>-4.7757670084636201</c:v>
                </c:pt>
                <c:pt idx="15946">
                  <c:v>-4.9125858942667255</c:v>
                </c:pt>
                <c:pt idx="15947">
                  <c:v>-5.7246300379435962</c:v>
                </c:pt>
                <c:pt idx="15948">
                  <c:v>-4.8234828313190947</c:v>
                </c:pt>
                <c:pt idx="15949">
                  <c:v>-4.5511957804362737</c:v>
                </c:pt>
                <c:pt idx="15950">
                  <c:v>-5.2211287816365939</c:v>
                </c:pt>
                <c:pt idx="15951">
                  <c:v>-8.8757629394531268</c:v>
                </c:pt>
                <c:pt idx="15952">
                  <c:v>-23.925979614257813</c:v>
                </c:pt>
                <c:pt idx="15953">
                  <c:v>-28.696013768514035</c:v>
                </c:pt>
                <c:pt idx="15954">
                  <c:v>-22.608162244160994</c:v>
                </c:pt>
                <c:pt idx="15955">
                  <c:v>-12.797228813171383</c:v>
                </c:pt>
                <c:pt idx="15956">
                  <c:v>-6.7229042053222656</c:v>
                </c:pt>
                <c:pt idx="15957">
                  <c:v>-5.7670583724975568</c:v>
                </c:pt>
                <c:pt idx="15958">
                  <c:v>-6.1917095184326172</c:v>
                </c:pt>
                <c:pt idx="15959">
                  <c:v>-5.6794443130493164</c:v>
                </c:pt>
                <c:pt idx="15960">
                  <c:v>-4.9551521937053185</c:v>
                </c:pt>
                <c:pt idx="15961">
                  <c:v>-4.6797523498535174</c:v>
                </c:pt>
                <c:pt idx="15962">
                  <c:v>-4.4328880310058585</c:v>
                </c:pt>
                <c:pt idx="15963">
                  <c:v>-5.3446633021036432</c:v>
                </c:pt>
                <c:pt idx="15964">
                  <c:v>-1.7100483576456322</c:v>
                </c:pt>
                <c:pt idx="15965">
                  <c:v>3.6537694931030265</c:v>
                </c:pt>
                <c:pt idx="15966">
                  <c:v>5.4801537195842247</c:v>
                </c:pt>
                <c:pt idx="15967">
                  <c:v>7.0615367889404297</c:v>
                </c:pt>
                <c:pt idx="15968">
                  <c:v>9.1875041325887459</c:v>
                </c:pt>
                <c:pt idx="15969">
                  <c:v>10.67526912689209</c:v>
                </c:pt>
                <c:pt idx="15970">
                  <c:v>18.66307671864832</c:v>
                </c:pt>
                <c:pt idx="15971">
                  <c:v>46.835023244222043</c:v>
                </c:pt>
                <c:pt idx="15972">
                  <c:v>75.123082160949664</c:v>
                </c:pt>
                <c:pt idx="15973">
                  <c:v>80.203383445739746</c:v>
                </c:pt>
                <c:pt idx="15974">
                  <c:v>74.206513722737697</c:v>
                </c:pt>
                <c:pt idx="15975">
                  <c:v>67.322183609008803</c:v>
                </c:pt>
                <c:pt idx="15976">
                  <c:v>63.047651608785024</c:v>
                </c:pt>
                <c:pt idx="15977">
                  <c:v>60.39398193359375</c:v>
                </c:pt>
                <c:pt idx="15978">
                  <c:v>61.05721537272143</c:v>
                </c:pt>
                <c:pt idx="15979">
                  <c:v>65.323638916015568</c:v>
                </c:pt>
                <c:pt idx="15980">
                  <c:v>67.817543029785185</c:v>
                </c:pt>
                <c:pt idx="15981">
                  <c:v>68.482010205586789</c:v>
                </c:pt>
                <c:pt idx="15982">
                  <c:v>60.466472307841059</c:v>
                </c:pt>
                <c:pt idx="15983">
                  <c:v>47.3876072565714</c:v>
                </c:pt>
                <c:pt idx="15984">
                  <c:v>30.01556428273522</c:v>
                </c:pt>
                <c:pt idx="15985">
                  <c:v>1.5192435582479218</c:v>
                </c:pt>
                <c:pt idx="15986">
                  <c:v>-17.863855044047121</c:v>
                </c:pt>
                <c:pt idx="15987">
                  <c:v>-5.8557284673054255</c:v>
                </c:pt>
                <c:pt idx="15988">
                  <c:v>-0.2793105443319065</c:v>
                </c:pt>
                <c:pt idx="15989">
                  <c:v>0.67380460103356699</c:v>
                </c:pt>
                <c:pt idx="15990">
                  <c:v>0.84065341949462913</c:v>
                </c:pt>
                <c:pt idx="15991">
                  <c:v>0.89774322509765603</c:v>
                </c:pt>
                <c:pt idx="15992">
                  <c:v>0.8256088892619573</c:v>
                </c:pt>
                <c:pt idx="15993">
                  <c:v>0.64988040924072288</c:v>
                </c:pt>
                <c:pt idx="15994">
                  <c:v>-1.1802962621053439</c:v>
                </c:pt>
                <c:pt idx="15995">
                  <c:v>-2.7570365269979238</c:v>
                </c:pt>
                <c:pt idx="15996">
                  <c:v>-3.2094952265422312</c:v>
                </c:pt>
                <c:pt idx="15997">
                  <c:v>-3.5155900319417697</c:v>
                </c:pt>
                <c:pt idx="15998">
                  <c:v>-3.5038496653239681</c:v>
                </c:pt>
                <c:pt idx="15999">
                  <c:v>-3.3674147923787814</c:v>
                </c:pt>
                <c:pt idx="16000">
                  <c:v>-3.2578585942586629</c:v>
                </c:pt>
                <c:pt idx="16001">
                  <c:v>-3.0012823740640888</c:v>
                </c:pt>
                <c:pt idx="16002">
                  <c:v>-3.0685138702392587</c:v>
                </c:pt>
                <c:pt idx="16003">
                  <c:v>-3.4433364868164076</c:v>
                </c:pt>
                <c:pt idx="16004">
                  <c:v>-3.5575052897135038</c:v>
                </c:pt>
                <c:pt idx="16005">
                  <c:v>-3.088540712992315</c:v>
                </c:pt>
                <c:pt idx="16006">
                  <c:v>-2.9541171391805388</c:v>
                </c:pt>
                <c:pt idx="16007">
                  <c:v>-2.7710380554199219</c:v>
                </c:pt>
                <c:pt idx="16008">
                  <c:v>-2.2121502558389929</c:v>
                </c:pt>
                <c:pt idx="16009">
                  <c:v>0.59913921356201172</c:v>
                </c:pt>
                <c:pt idx="16010">
                  <c:v>1.4632711410522459</c:v>
                </c:pt>
                <c:pt idx="16011">
                  <c:v>1.2369721730550509</c:v>
                </c:pt>
                <c:pt idx="16012">
                  <c:v>-13.602571169535281</c:v>
                </c:pt>
                <c:pt idx="16013">
                  <c:v>-2.0560690561931083</c:v>
                </c:pt>
                <c:pt idx="16014">
                  <c:v>1.6022488276164499</c:v>
                </c:pt>
                <c:pt idx="16015">
                  <c:v>4.6115798950195313</c:v>
                </c:pt>
                <c:pt idx="16016">
                  <c:v>6.4049755732218046</c:v>
                </c:pt>
                <c:pt idx="16017">
                  <c:v>5.9670333862304688</c:v>
                </c:pt>
                <c:pt idx="16018">
                  <c:v>6.8376557032268011</c:v>
                </c:pt>
                <c:pt idx="16019">
                  <c:v>4.4934234619140661</c:v>
                </c:pt>
                <c:pt idx="16020">
                  <c:v>2.9888512293497338</c:v>
                </c:pt>
                <c:pt idx="16021">
                  <c:v>-5.5323025385539495</c:v>
                </c:pt>
                <c:pt idx="16022">
                  <c:v>-1.7846663792927302</c:v>
                </c:pt>
                <c:pt idx="16023">
                  <c:v>-0.70997365315747674</c:v>
                </c:pt>
                <c:pt idx="16024">
                  <c:v>2.417755126953124E-2</c:v>
                </c:pt>
                <c:pt idx="16025">
                  <c:v>-0.31552823384606676</c:v>
                </c:pt>
                <c:pt idx="16026">
                  <c:v>-1.4708983103433861</c:v>
                </c:pt>
                <c:pt idx="16027">
                  <c:v>-0.54712708791100773</c:v>
                </c:pt>
                <c:pt idx="16028">
                  <c:v>1.225421587626101</c:v>
                </c:pt>
                <c:pt idx="16029">
                  <c:v>-1.8322912851969018</c:v>
                </c:pt>
                <c:pt idx="16030">
                  <c:v>-0.37741343180334763</c:v>
                </c:pt>
                <c:pt idx="16031">
                  <c:v>2.4966290791829797</c:v>
                </c:pt>
                <c:pt idx="16032">
                  <c:v>0.64400355021155065</c:v>
                </c:pt>
                <c:pt idx="16033">
                  <c:v>-0.24517218271887486</c:v>
                </c:pt>
                <c:pt idx="16034">
                  <c:v>8.2610448200739536E-3</c:v>
                </c:pt>
                <c:pt idx="16035">
                  <c:v>-3.6414464314816541E-2</c:v>
                </c:pt>
                <c:pt idx="16036">
                  <c:v>-0.30410289764404319</c:v>
                </c:pt>
                <c:pt idx="16037">
                  <c:v>-0.53701178232824986</c:v>
                </c:pt>
                <c:pt idx="16038">
                  <c:v>-0.59025605519616398</c:v>
                </c:pt>
                <c:pt idx="16039">
                  <c:v>-1.5328369140625</c:v>
                </c:pt>
                <c:pt idx="16040">
                  <c:v>-2.5661716461181641</c:v>
                </c:pt>
                <c:pt idx="16041">
                  <c:v>12.114183743794737</c:v>
                </c:pt>
                <c:pt idx="16042">
                  <c:v>-2.0553201039631968</c:v>
                </c:pt>
                <c:pt idx="16043">
                  <c:v>-1.0310834248860496</c:v>
                </c:pt>
                <c:pt idx="16044">
                  <c:v>-0.19951693216955846</c:v>
                </c:pt>
                <c:pt idx="16045">
                  <c:v>41.509064515431689</c:v>
                </c:pt>
                <c:pt idx="16046">
                  <c:v>11.365271250406924</c:v>
                </c:pt>
                <c:pt idx="16047">
                  <c:v>-3.8148771921793232</c:v>
                </c:pt>
                <c:pt idx="16048">
                  <c:v>-1.3109022776285997</c:v>
                </c:pt>
                <c:pt idx="16049">
                  <c:v>-2.0775744120279587</c:v>
                </c:pt>
                <c:pt idx="16050">
                  <c:v>-1.3399820327758789</c:v>
                </c:pt>
                <c:pt idx="16051">
                  <c:v>-0.6317493120828892</c:v>
                </c:pt>
                <c:pt idx="16052">
                  <c:v>-1.365821361541748</c:v>
                </c:pt>
                <c:pt idx="16053">
                  <c:v>-2.2422908147175926</c:v>
                </c:pt>
                <c:pt idx="16054">
                  <c:v>-4.5728174845377794</c:v>
                </c:pt>
                <c:pt idx="16055">
                  <c:v>38.964801470438573</c:v>
                </c:pt>
                <c:pt idx="16056">
                  <c:v>75.969176928202359</c:v>
                </c:pt>
                <c:pt idx="16057">
                  <c:v>43.605344295501723</c:v>
                </c:pt>
                <c:pt idx="16058">
                  <c:v>37.562771638234437</c:v>
                </c:pt>
                <c:pt idx="16059">
                  <c:v>44.930624802907275</c:v>
                </c:pt>
                <c:pt idx="16060">
                  <c:v>50.683790365854918</c:v>
                </c:pt>
                <c:pt idx="16061">
                  <c:v>64.229059537251743</c:v>
                </c:pt>
                <c:pt idx="16062">
                  <c:v>64.530687173207639</c:v>
                </c:pt>
                <c:pt idx="16063">
                  <c:v>56.633677482604966</c:v>
                </c:pt>
                <c:pt idx="16064">
                  <c:v>65.755481878916356</c:v>
                </c:pt>
                <c:pt idx="16065">
                  <c:v>37.143212000528955</c:v>
                </c:pt>
                <c:pt idx="16066">
                  <c:v>17.873506546020501</c:v>
                </c:pt>
                <c:pt idx="16067">
                  <c:v>18.087347030639634</c:v>
                </c:pt>
                <c:pt idx="16068">
                  <c:v>19.377097447713254</c:v>
                </c:pt>
                <c:pt idx="16069">
                  <c:v>23.138140837351493</c:v>
                </c:pt>
                <c:pt idx="16070">
                  <c:v>22.638131141662598</c:v>
                </c:pt>
                <c:pt idx="16071">
                  <c:v>17.944214661916078</c:v>
                </c:pt>
                <c:pt idx="16072">
                  <c:v>62.739370505015081</c:v>
                </c:pt>
                <c:pt idx="16073">
                  <c:v>38.323390324910534</c:v>
                </c:pt>
                <c:pt idx="16074">
                  <c:v>24.061555226643918</c:v>
                </c:pt>
                <c:pt idx="16075">
                  <c:v>19.180887858072936</c:v>
                </c:pt>
                <c:pt idx="16076">
                  <c:v>16.980818430582637</c:v>
                </c:pt>
                <c:pt idx="16077">
                  <c:v>20.100239435831661</c:v>
                </c:pt>
                <c:pt idx="16078">
                  <c:v>19.403779824574762</c:v>
                </c:pt>
                <c:pt idx="16079">
                  <c:v>20.104330062866211</c:v>
                </c:pt>
                <c:pt idx="16080">
                  <c:v>15.944188912709535</c:v>
                </c:pt>
                <c:pt idx="16081">
                  <c:v>18.5777039527893</c:v>
                </c:pt>
                <c:pt idx="16082">
                  <c:v>12.739993254343689</c:v>
                </c:pt>
                <c:pt idx="16083">
                  <c:v>8.3947672843933105</c:v>
                </c:pt>
                <c:pt idx="16084">
                  <c:v>9.9621227582295546</c:v>
                </c:pt>
                <c:pt idx="16085">
                  <c:v>14.445319811503115</c:v>
                </c:pt>
                <c:pt idx="16086">
                  <c:v>14.104907830556218</c:v>
                </c:pt>
                <c:pt idx="16087">
                  <c:v>15.71472597122192</c:v>
                </c:pt>
                <c:pt idx="16088">
                  <c:v>13.957046031951908</c:v>
                </c:pt>
                <c:pt idx="16089">
                  <c:v>20.487426598866751</c:v>
                </c:pt>
                <c:pt idx="16090">
                  <c:v>17.864346981048584</c:v>
                </c:pt>
                <c:pt idx="16091">
                  <c:v>12.844746430714967</c:v>
                </c:pt>
                <c:pt idx="16092">
                  <c:v>12.406474590301517</c:v>
                </c:pt>
                <c:pt idx="16093">
                  <c:v>9.0790977478027344</c:v>
                </c:pt>
                <c:pt idx="16094">
                  <c:v>10.273047288258851</c:v>
                </c:pt>
                <c:pt idx="16095">
                  <c:v>10.104814211527525</c:v>
                </c:pt>
                <c:pt idx="16096">
                  <c:v>9.924815018971799</c:v>
                </c:pt>
                <c:pt idx="16097">
                  <c:v>10.050619602203373</c:v>
                </c:pt>
                <c:pt idx="16098">
                  <c:v>10.788753191630061</c:v>
                </c:pt>
                <c:pt idx="16099">
                  <c:v>12.882762114206919</c:v>
                </c:pt>
                <c:pt idx="16100">
                  <c:v>-58.444132804870613</c:v>
                </c:pt>
                <c:pt idx="16101">
                  <c:v>-124.38448333740232</c:v>
                </c:pt>
                <c:pt idx="16102">
                  <c:v>-18.136284987131774</c:v>
                </c:pt>
                <c:pt idx="16103">
                  <c:v>0.60598564147949263</c:v>
                </c:pt>
                <c:pt idx="16104">
                  <c:v>4.0302362442016619</c:v>
                </c:pt>
                <c:pt idx="16105">
                  <c:v>4.8541828791300041</c:v>
                </c:pt>
                <c:pt idx="16106">
                  <c:v>4.59355417887366</c:v>
                </c:pt>
                <c:pt idx="16107">
                  <c:v>4.7447716395059816</c:v>
                </c:pt>
                <c:pt idx="16108">
                  <c:v>4.8920504252115506</c:v>
                </c:pt>
                <c:pt idx="16109">
                  <c:v>4.4775641759237033</c:v>
                </c:pt>
                <c:pt idx="16110">
                  <c:v>4.4629840850830078</c:v>
                </c:pt>
                <c:pt idx="16111">
                  <c:v>4.6198279062907659</c:v>
                </c:pt>
                <c:pt idx="16112">
                  <c:v>7.3365551630656682</c:v>
                </c:pt>
                <c:pt idx="16113">
                  <c:v>5.8531312942504865</c:v>
                </c:pt>
                <c:pt idx="16114">
                  <c:v>4.9570325215656785</c:v>
                </c:pt>
                <c:pt idx="16115">
                  <c:v>9.4402310053507072</c:v>
                </c:pt>
                <c:pt idx="16116">
                  <c:v>9.642293294270754</c:v>
                </c:pt>
                <c:pt idx="16117">
                  <c:v>9.2639983495075739</c:v>
                </c:pt>
                <c:pt idx="16118">
                  <c:v>8.2638320922851563</c:v>
                </c:pt>
                <c:pt idx="16119">
                  <c:v>8.6720937093099373</c:v>
                </c:pt>
                <c:pt idx="16120">
                  <c:v>9.727142651875738</c:v>
                </c:pt>
                <c:pt idx="16121">
                  <c:v>9.4114824930826479</c:v>
                </c:pt>
                <c:pt idx="16122">
                  <c:v>8.6202150980631131</c:v>
                </c:pt>
                <c:pt idx="16123">
                  <c:v>10.11114438374841</c:v>
                </c:pt>
                <c:pt idx="16124">
                  <c:v>12.072902361551996</c:v>
                </c:pt>
                <c:pt idx="16125">
                  <c:v>14.093806902567625</c:v>
                </c:pt>
                <c:pt idx="16126">
                  <c:v>12.932422002156617</c:v>
                </c:pt>
                <c:pt idx="16127">
                  <c:v>14.915341695149667</c:v>
                </c:pt>
                <c:pt idx="16128">
                  <c:v>15.438202222188352</c:v>
                </c:pt>
                <c:pt idx="16129">
                  <c:v>14.748203277587891</c:v>
                </c:pt>
                <c:pt idx="16130">
                  <c:v>13.917978922526114</c:v>
                </c:pt>
                <c:pt idx="16131">
                  <c:v>22.940601030985523</c:v>
                </c:pt>
                <c:pt idx="16132">
                  <c:v>121.63226874669394</c:v>
                </c:pt>
                <c:pt idx="16133">
                  <c:v>113.30238898595167</c:v>
                </c:pt>
                <c:pt idx="16134">
                  <c:v>44.679235299428356</c:v>
                </c:pt>
                <c:pt idx="16135">
                  <c:v>21.376230080922483</c:v>
                </c:pt>
                <c:pt idx="16136">
                  <c:v>16.156647841135673</c:v>
                </c:pt>
                <c:pt idx="16137">
                  <c:v>11.295707225799562</c:v>
                </c:pt>
                <c:pt idx="16138">
                  <c:v>8.3850817680358887</c:v>
                </c:pt>
                <c:pt idx="16139">
                  <c:v>8.7020006179809606</c:v>
                </c:pt>
                <c:pt idx="16140">
                  <c:v>9.4167195955912515</c:v>
                </c:pt>
                <c:pt idx="16141">
                  <c:v>5.7191888491312834</c:v>
                </c:pt>
                <c:pt idx="16142">
                  <c:v>0.46138970057171491</c:v>
                </c:pt>
                <c:pt idx="16143">
                  <c:v>3.0175050099728651E-2</c:v>
                </c:pt>
                <c:pt idx="16144">
                  <c:v>-1.6580740610777418E-2</c:v>
                </c:pt>
                <c:pt idx="16145">
                  <c:v>-3.0041217803955099E-2</c:v>
                </c:pt>
                <c:pt idx="16146">
                  <c:v>4.4164816538511807E-2</c:v>
                </c:pt>
                <c:pt idx="16147">
                  <c:v>-6.7234039306640679E-4</c:v>
                </c:pt>
                <c:pt idx="16148">
                  <c:v>-9.0387662251600921E-3</c:v>
                </c:pt>
                <c:pt idx="16149">
                  <c:v>-5.5589516957638828E-2</c:v>
                </c:pt>
                <c:pt idx="16150">
                  <c:v>0.2241597175598144</c:v>
                </c:pt>
                <c:pt idx="16151">
                  <c:v>7.4796172777811325</c:v>
                </c:pt>
                <c:pt idx="16152">
                  <c:v>7.4776913324992069</c:v>
                </c:pt>
                <c:pt idx="16153">
                  <c:v>6.4034679730733641</c:v>
                </c:pt>
                <c:pt idx="16154">
                  <c:v>5.2776006062825331</c:v>
                </c:pt>
                <c:pt idx="16155">
                  <c:v>4.5843105316162074</c:v>
                </c:pt>
                <c:pt idx="16156">
                  <c:v>4.1939751307169768</c:v>
                </c:pt>
                <c:pt idx="16157">
                  <c:v>4.9458689689636248</c:v>
                </c:pt>
                <c:pt idx="16158">
                  <c:v>5.5601894060770842</c:v>
                </c:pt>
                <c:pt idx="16159">
                  <c:v>5.8478018442789876</c:v>
                </c:pt>
                <c:pt idx="16160">
                  <c:v>4.294072469075557</c:v>
                </c:pt>
                <c:pt idx="16161">
                  <c:v>-5.4240886370341155</c:v>
                </c:pt>
                <c:pt idx="16162">
                  <c:v>-15.761428515116394</c:v>
                </c:pt>
                <c:pt idx="16163">
                  <c:v>-1.0379943847656246</c:v>
                </c:pt>
                <c:pt idx="16164">
                  <c:v>5.7627038955688494</c:v>
                </c:pt>
                <c:pt idx="16165">
                  <c:v>8.3645094235738497</c:v>
                </c:pt>
                <c:pt idx="16166">
                  <c:v>9.966906547546392</c:v>
                </c:pt>
                <c:pt idx="16167">
                  <c:v>10.493624846140506</c:v>
                </c:pt>
                <c:pt idx="16168">
                  <c:v>11.531798044840453</c:v>
                </c:pt>
                <c:pt idx="16169">
                  <c:v>11.953419049580877</c:v>
                </c:pt>
                <c:pt idx="16170">
                  <c:v>12.00394868850708</c:v>
                </c:pt>
                <c:pt idx="16171">
                  <c:v>11.067388852437375</c:v>
                </c:pt>
                <c:pt idx="16172">
                  <c:v>10.817446708679205</c:v>
                </c:pt>
                <c:pt idx="16173">
                  <c:v>11.047129789988219</c:v>
                </c:pt>
                <c:pt idx="16174">
                  <c:v>10.926094214121523</c:v>
                </c:pt>
                <c:pt idx="16175">
                  <c:v>12.201461791992182</c:v>
                </c:pt>
                <c:pt idx="16176">
                  <c:v>11.976888338724738</c:v>
                </c:pt>
                <c:pt idx="16177">
                  <c:v>11.507376988728819</c:v>
                </c:pt>
                <c:pt idx="16178">
                  <c:v>10.736050446828184</c:v>
                </c:pt>
                <c:pt idx="16179">
                  <c:v>10.506230036417666</c:v>
                </c:pt>
                <c:pt idx="16180">
                  <c:v>9.4100052515665897</c:v>
                </c:pt>
                <c:pt idx="16181">
                  <c:v>7.9592688878377107</c:v>
                </c:pt>
                <c:pt idx="16182">
                  <c:v>9.8788771629333461</c:v>
                </c:pt>
                <c:pt idx="16183">
                  <c:v>10.22116661071777</c:v>
                </c:pt>
                <c:pt idx="16184">
                  <c:v>10.110146999359134</c:v>
                </c:pt>
                <c:pt idx="16185">
                  <c:v>11.241334597269717</c:v>
                </c:pt>
                <c:pt idx="16186">
                  <c:v>11.496029694875119</c:v>
                </c:pt>
                <c:pt idx="16187">
                  <c:v>12.154298782348633</c:v>
                </c:pt>
                <c:pt idx="16188">
                  <c:v>11.38148212432862</c:v>
                </c:pt>
                <c:pt idx="16189">
                  <c:v>12.51589393615723</c:v>
                </c:pt>
                <c:pt idx="16190">
                  <c:v>14.782028198242186</c:v>
                </c:pt>
                <c:pt idx="16191">
                  <c:v>25.114305337270096</c:v>
                </c:pt>
                <c:pt idx="16192">
                  <c:v>32.079459031422914</c:v>
                </c:pt>
                <c:pt idx="16193">
                  <c:v>39.89290173848476</c:v>
                </c:pt>
                <c:pt idx="16194">
                  <c:v>-9.6996145248413121</c:v>
                </c:pt>
                <c:pt idx="16195">
                  <c:v>-19.792761007944762</c:v>
                </c:pt>
                <c:pt idx="16196">
                  <c:v>6.0603828430175763</c:v>
                </c:pt>
                <c:pt idx="16197">
                  <c:v>21.06541856129968</c:v>
                </c:pt>
                <c:pt idx="16198">
                  <c:v>26.566799163818359</c:v>
                </c:pt>
                <c:pt idx="16199">
                  <c:v>32.611174901326521</c:v>
                </c:pt>
                <c:pt idx="16200">
                  <c:v>41.412854194641092</c:v>
                </c:pt>
                <c:pt idx="16201">
                  <c:v>49.433910210927323</c:v>
                </c:pt>
                <c:pt idx="16202">
                  <c:v>54.994921525319384</c:v>
                </c:pt>
                <c:pt idx="16203">
                  <c:v>51.436866919199574</c:v>
                </c:pt>
                <c:pt idx="16204">
                  <c:v>39.322254975636774</c:v>
                </c:pt>
                <c:pt idx="16205">
                  <c:v>8.8023845354716226</c:v>
                </c:pt>
                <c:pt idx="16206">
                  <c:v>1.7052051226298204</c:v>
                </c:pt>
                <c:pt idx="16207">
                  <c:v>0.52061319351196267</c:v>
                </c:pt>
                <c:pt idx="16208">
                  <c:v>0.43496481577557256</c:v>
                </c:pt>
                <c:pt idx="16209">
                  <c:v>1.3460632960001244</c:v>
                </c:pt>
                <c:pt idx="16210">
                  <c:v>1.1712649663289201</c:v>
                </c:pt>
                <c:pt idx="16211">
                  <c:v>3.8131993611653456</c:v>
                </c:pt>
                <c:pt idx="16212">
                  <c:v>6.403813362121582</c:v>
                </c:pt>
                <c:pt idx="16213">
                  <c:v>12.184670925140381</c:v>
                </c:pt>
                <c:pt idx="16214">
                  <c:v>13.081403573354123</c:v>
                </c:pt>
                <c:pt idx="16215">
                  <c:v>9.584944089253721</c:v>
                </c:pt>
                <c:pt idx="16216">
                  <c:v>9.7059291203816507</c:v>
                </c:pt>
                <c:pt idx="16217">
                  <c:v>7.0729276339213261</c:v>
                </c:pt>
                <c:pt idx="16218">
                  <c:v>3.1612730026245126</c:v>
                </c:pt>
                <c:pt idx="16219">
                  <c:v>1.8715138435363774</c:v>
                </c:pt>
                <c:pt idx="16220">
                  <c:v>1.2390023867288846</c:v>
                </c:pt>
                <c:pt idx="16221">
                  <c:v>-1.7135519981384273</c:v>
                </c:pt>
                <c:pt idx="16222">
                  <c:v>-0.93006785710650774</c:v>
                </c:pt>
                <c:pt idx="16223">
                  <c:v>-7.733527660369873</c:v>
                </c:pt>
                <c:pt idx="16224">
                  <c:v>-0.24187167485558797</c:v>
                </c:pt>
                <c:pt idx="16225">
                  <c:v>-2.0955667495727548</c:v>
                </c:pt>
                <c:pt idx="16226">
                  <c:v>-1.6263278325399142</c:v>
                </c:pt>
                <c:pt idx="16227">
                  <c:v>-1.4858490626016874</c:v>
                </c:pt>
                <c:pt idx="16228">
                  <c:v>-1.7014881769815706</c:v>
                </c:pt>
                <c:pt idx="16229">
                  <c:v>-1.1074139277139921</c:v>
                </c:pt>
                <c:pt idx="16230">
                  <c:v>-0.95990689595544154</c:v>
                </c:pt>
                <c:pt idx="16231">
                  <c:v>-0.91775767008459785</c:v>
                </c:pt>
                <c:pt idx="16232">
                  <c:v>-0.82394409179687522</c:v>
                </c:pt>
                <c:pt idx="16233">
                  <c:v>-0.8237927754720431</c:v>
                </c:pt>
                <c:pt idx="16234">
                  <c:v>-0.50800641377770717</c:v>
                </c:pt>
                <c:pt idx="16235">
                  <c:v>-0.55585606892907435</c:v>
                </c:pt>
                <c:pt idx="16236">
                  <c:v>0.36720593770348842</c:v>
                </c:pt>
                <c:pt idx="16237">
                  <c:v>1.5048923492431638</c:v>
                </c:pt>
                <c:pt idx="16238">
                  <c:v>1.9544185002645242</c:v>
                </c:pt>
                <c:pt idx="16239">
                  <c:v>3.1399482091268274</c:v>
                </c:pt>
                <c:pt idx="16240">
                  <c:v>7.0862785975139104</c:v>
                </c:pt>
                <c:pt idx="16241">
                  <c:v>7.3269999821981173</c:v>
                </c:pt>
                <c:pt idx="16242">
                  <c:v>7.1987247467041016</c:v>
                </c:pt>
                <c:pt idx="16243">
                  <c:v>6.0125153859456759</c:v>
                </c:pt>
                <c:pt idx="16244">
                  <c:v>6.0147902170817797</c:v>
                </c:pt>
                <c:pt idx="16245">
                  <c:v>6.6673603057861328</c:v>
                </c:pt>
                <c:pt idx="16246">
                  <c:v>7.6233043670654261</c:v>
                </c:pt>
                <c:pt idx="16247">
                  <c:v>8.1759230295816678</c:v>
                </c:pt>
                <c:pt idx="16248">
                  <c:v>10.179918289184569</c:v>
                </c:pt>
                <c:pt idx="16249">
                  <c:v>13.87745348612475</c:v>
                </c:pt>
                <c:pt idx="16250">
                  <c:v>17.837714513142942</c:v>
                </c:pt>
                <c:pt idx="16251">
                  <c:v>18.871151924133301</c:v>
                </c:pt>
                <c:pt idx="16252">
                  <c:v>15.32702541351318</c:v>
                </c:pt>
                <c:pt idx="16253">
                  <c:v>10.016830126444573</c:v>
                </c:pt>
                <c:pt idx="16254">
                  <c:v>8.0839192072551214</c:v>
                </c:pt>
                <c:pt idx="16255">
                  <c:v>6.1939636866251266</c:v>
                </c:pt>
                <c:pt idx="16256">
                  <c:v>11.251903057098389</c:v>
                </c:pt>
                <c:pt idx="16257">
                  <c:v>6.1610085169474447</c:v>
                </c:pt>
                <c:pt idx="16258">
                  <c:v>0.73942629496252721</c:v>
                </c:pt>
                <c:pt idx="16259">
                  <c:v>0.30954758326208792</c:v>
                </c:pt>
                <c:pt idx="16260">
                  <c:v>0.15512339274090442</c:v>
                </c:pt>
                <c:pt idx="16261">
                  <c:v>8.4801832834898547E-2</c:v>
                </c:pt>
                <c:pt idx="16262">
                  <c:v>0.35165341695147845</c:v>
                </c:pt>
                <c:pt idx="16263">
                  <c:v>0.5038787523905629</c:v>
                </c:pt>
                <c:pt idx="16264">
                  <c:v>-1.8972760836282987</c:v>
                </c:pt>
                <c:pt idx="16265">
                  <c:v>-0.95710070927941615</c:v>
                </c:pt>
                <c:pt idx="16266">
                  <c:v>-0.60286712646484375</c:v>
                </c:pt>
                <c:pt idx="16267">
                  <c:v>-0.73182678222656261</c:v>
                </c:pt>
                <c:pt idx="16268">
                  <c:v>-0.88482395807903913</c:v>
                </c:pt>
                <c:pt idx="16269">
                  <c:v>1.9903244972228999</c:v>
                </c:pt>
                <c:pt idx="16270">
                  <c:v>0.67832501729327599</c:v>
                </c:pt>
                <c:pt idx="16271">
                  <c:v>1.5207441647847877</c:v>
                </c:pt>
                <c:pt idx="16272">
                  <c:v>0.43415498733520536</c:v>
                </c:pt>
                <c:pt idx="16273">
                  <c:v>-0.29547723134362536</c:v>
                </c:pt>
                <c:pt idx="16274">
                  <c:v>-0.91251246134441977</c:v>
                </c:pt>
                <c:pt idx="16275">
                  <c:v>-0.84061304728191999</c:v>
                </c:pt>
                <c:pt idx="16276">
                  <c:v>-0.23834085464477539</c:v>
                </c:pt>
                <c:pt idx="16277">
                  <c:v>-0.45903491973876964</c:v>
                </c:pt>
                <c:pt idx="16278">
                  <c:v>-0.76758893330890055</c:v>
                </c:pt>
                <c:pt idx="16279">
                  <c:v>-0.21222813924151751</c:v>
                </c:pt>
                <c:pt idx="16280">
                  <c:v>-0.66868559519446102</c:v>
                </c:pt>
                <c:pt idx="16281">
                  <c:v>1.7148777643839141</c:v>
                </c:pt>
                <c:pt idx="16282">
                  <c:v>-0.24567397435509972</c:v>
                </c:pt>
                <c:pt idx="16283">
                  <c:v>-1.0102179845173969</c:v>
                </c:pt>
                <c:pt idx="16284">
                  <c:v>-1.8007065455119005</c:v>
                </c:pt>
                <c:pt idx="16285">
                  <c:v>-2.3476503690084192</c:v>
                </c:pt>
                <c:pt idx="16286">
                  <c:v>-2.572752316792843</c:v>
                </c:pt>
                <c:pt idx="16287">
                  <c:v>-4.5174225171407416</c:v>
                </c:pt>
                <c:pt idx="16288">
                  <c:v>-8.9997450510679824E-2</c:v>
                </c:pt>
                <c:pt idx="16289">
                  <c:v>0.28040933609008789</c:v>
                </c:pt>
                <c:pt idx="16290">
                  <c:v>-0.16725269953411726</c:v>
                </c:pt>
                <c:pt idx="16291">
                  <c:v>-0.39310248692834215</c:v>
                </c:pt>
                <c:pt idx="16292">
                  <c:v>-0.83239046732586552</c:v>
                </c:pt>
                <c:pt idx="16293">
                  <c:v>-0.76762262980145124</c:v>
                </c:pt>
                <c:pt idx="16294">
                  <c:v>-0.73969856897986141</c:v>
                </c:pt>
                <c:pt idx="16295">
                  <c:v>-0.38208516438800211</c:v>
                </c:pt>
                <c:pt idx="16296">
                  <c:v>-1.5052525202433464</c:v>
                </c:pt>
                <c:pt idx="16297">
                  <c:v>-1.9820419947306509</c:v>
                </c:pt>
                <c:pt idx="16298">
                  <c:v>-2.564747969309451</c:v>
                </c:pt>
                <c:pt idx="16299">
                  <c:v>-2.2711373964945674</c:v>
                </c:pt>
                <c:pt idx="16300">
                  <c:v>-2.813575585683167</c:v>
                </c:pt>
                <c:pt idx="16301">
                  <c:v>-3.140664100646974</c:v>
                </c:pt>
                <c:pt idx="16302">
                  <c:v>-3.0316888491312839</c:v>
                </c:pt>
                <c:pt idx="16303">
                  <c:v>-2.8571456273396607</c:v>
                </c:pt>
                <c:pt idx="16304">
                  <c:v>-3.3036506970723849</c:v>
                </c:pt>
                <c:pt idx="16305">
                  <c:v>-3.0362564722696552</c:v>
                </c:pt>
                <c:pt idx="16306">
                  <c:v>-2.9325480461120597</c:v>
                </c:pt>
                <c:pt idx="16307">
                  <c:v>-3.0278037389119854</c:v>
                </c:pt>
                <c:pt idx="16308">
                  <c:v>-2.6331125895182477</c:v>
                </c:pt>
                <c:pt idx="16309">
                  <c:v>-2.8952473004659387</c:v>
                </c:pt>
                <c:pt idx="16310">
                  <c:v>-2.796332041422489</c:v>
                </c:pt>
                <c:pt idx="16311">
                  <c:v>-2.6846942901611346</c:v>
                </c:pt>
                <c:pt idx="16312">
                  <c:v>-2.628300348917664</c:v>
                </c:pt>
                <c:pt idx="16313">
                  <c:v>-1.8554431597391954</c:v>
                </c:pt>
                <c:pt idx="16314">
                  <c:v>-2.3278032938639508</c:v>
                </c:pt>
                <c:pt idx="16315">
                  <c:v>-1.585662206013978</c:v>
                </c:pt>
                <c:pt idx="16316">
                  <c:v>2.7797106107075829</c:v>
                </c:pt>
                <c:pt idx="16317">
                  <c:v>-0.89788023630779912</c:v>
                </c:pt>
                <c:pt idx="16318">
                  <c:v>-2.8315946261087666</c:v>
                </c:pt>
                <c:pt idx="16319">
                  <c:v>-3.2410616874694833</c:v>
                </c:pt>
                <c:pt idx="16320">
                  <c:v>-3.534498373667418</c:v>
                </c:pt>
                <c:pt idx="16321">
                  <c:v>-3.2289234797160029</c:v>
                </c:pt>
                <c:pt idx="16322">
                  <c:v>-3.2740631103515625</c:v>
                </c:pt>
                <c:pt idx="16323">
                  <c:v>-3.0476420720418105</c:v>
                </c:pt>
                <c:pt idx="16324">
                  <c:v>-3.5910695393880001</c:v>
                </c:pt>
                <c:pt idx="16325">
                  <c:v>-3.011997381846129</c:v>
                </c:pt>
                <c:pt idx="16326">
                  <c:v>-2.5774230957031241</c:v>
                </c:pt>
                <c:pt idx="16327">
                  <c:v>-1.058889706929506</c:v>
                </c:pt>
                <c:pt idx="16328">
                  <c:v>11.560893535614017</c:v>
                </c:pt>
                <c:pt idx="16329">
                  <c:v>25.150958061218283</c:v>
                </c:pt>
                <c:pt idx="16330">
                  <c:v>29.003785292307491</c:v>
                </c:pt>
                <c:pt idx="16331">
                  <c:v>36.12992493311566</c:v>
                </c:pt>
                <c:pt idx="16332">
                  <c:v>40.24149195353192</c:v>
                </c:pt>
                <c:pt idx="16333">
                  <c:v>34.84484068552652</c:v>
                </c:pt>
                <c:pt idx="16334">
                  <c:v>26.713618755340633</c:v>
                </c:pt>
                <c:pt idx="16335">
                  <c:v>22.443456967671686</c:v>
                </c:pt>
                <c:pt idx="16336">
                  <c:v>20.209580421447754</c:v>
                </c:pt>
                <c:pt idx="16337">
                  <c:v>19.886760234832813</c:v>
                </c:pt>
                <c:pt idx="16338">
                  <c:v>18.71152369181317</c:v>
                </c:pt>
                <c:pt idx="16339">
                  <c:v>20.620419820149714</c:v>
                </c:pt>
                <c:pt idx="16340">
                  <c:v>21.086348851521773</c:v>
                </c:pt>
                <c:pt idx="16341">
                  <c:v>22.752333799997977</c:v>
                </c:pt>
                <c:pt idx="16342">
                  <c:v>24.660029093424491</c:v>
                </c:pt>
                <c:pt idx="16343">
                  <c:v>28.439553101857491</c:v>
                </c:pt>
                <c:pt idx="16344">
                  <c:v>34.032834847768186</c:v>
                </c:pt>
                <c:pt idx="16345">
                  <c:v>40.704055627187081</c:v>
                </c:pt>
                <c:pt idx="16346">
                  <c:v>40.865402062733949</c:v>
                </c:pt>
                <c:pt idx="16347">
                  <c:v>87.544198354085268</c:v>
                </c:pt>
                <c:pt idx="16348">
                  <c:v>90.986728032430008</c:v>
                </c:pt>
                <c:pt idx="16349">
                  <c:v>29.191123962402344</c:v>
                </c:pt>
                <c:pt idx="16350">
                  <c:v>11.118631680806455</c:v>
                </c:pt>
                <c:pt idx="16351">
                  <c:v>7.7132495244343913</c:v>
                </c:pt>
                <c:pt idx="16352">
                  <c:v>7.1997801462809408</c:v>
                </c:pt>
                <c:pt idx="16353">
                  <c:v>8.5124198595683058</c:v>
                </c:pt>
                <c:pt idx="16354">
                  <c:v>7.5949759483337376</c:v>
                </c:pt>
                <c:pt idx="16355">
                  <c:v>7.5097591082254684</c:v>
                </c:pt>
                <c:pt idx="16356">
                  <c:v>6.9937381744384783</c:v>
                </c:pt>
                <c:pt idx="16357">
                  <c:v>1.6042768160502305</c:v>
                </c:pt>
                <c:pt idx="16358">
                  <c:v>-1.6227663358052382</c:v>
                </c:pt>
                <c:pt idx="16359">
                  <c:v>-3.1553136507669715</c:v>
                </c:pt>
                <c:pt idx="16360">
                  <c:v>-3.2683340708414925</c:v>
                </c:pt>
                <c:pt idx="16361">
                  <c:v>-2.9508654276530129</c:v>
                </c:pt>
                <c:pt idx="16362">
                  <c:v>-4.2418020566304335</c:v>
                </c:pt>
                <c:pt idx="16363">
                  <c:v>-4.5982570648193377</c:v>
                </c:pt>
                <c:pt idx="16364">
                  <c:v>-4.2762996355692771</c:v>
                </c:pt>
                <c:pt idx="16365">
                  <c:v>-2.4449329376220712</c:v>
                </c:pt>
                <c:pt idx="16366">
                  <c:v>-1.9987397193908691</c:v>
                </c:pt>
                <c:pt idx="16367">
                  <c:v>-1.9625662167866835</c:v>
                </c:pt>
                <c:pt idx="16368">
                  <c:v>-2.9087770779927959</c:v>
                </c:pt>
                <c:pt idx="16369">
                  <c:v>-3.4835247993469256</c:v>
                </c:pt>
                <c:pt idx="16370">
                  <c:v>-3.7924410502116075</c:v>
                </c:pt>
                <c:pt idx="16371">
                  <c:v>-3.7589995066325073</c:v>
                </c:pt>
                <c:pt idx="16372">
                  <c:v>-3.6778488159179688</c:v>
                </c:pt>
                <c:pt idx="16373">
                  <c:v>6.9455210367838731</c:v>
                </c:pt>
                <c:pt idx="16374">
                  <c:v>2.7483394940693993</c:v>
                </c:pt>
                <c:pt idx="16375">
                  <c:v>-6.1385718981425157</c:v>
                </c:pt>
                <c:pt idx="16376">
                  <c:v>-2.628697395324707</c:v>
                </c:pt>
                <c:pt idx="16377">
                  <c:v>-2.5251226425170912</c:v>
                </c:pt>
                <c:pt idx="16378">
                  <c:v>-0.49355443318677328</c:v>
                </c:pt>
                <c:pt idx="16379">
                  <c:v>-0.25400098164880103</c:v>
                </c:pt>
                <c:pt idx="16380">
                  <c:v>-0.53943316141771858</c:v>
                </c:pt>
                <c:pt idx="16381">
                  <c:v>-0.38185850779211727</c:v>
                </c:pt>
                <c:pt idx="16382">
                  <c:v>-0.30242443084716808</c:v>
                </c:pt>
                <c:pt idx="16383">
                  <c:v>-0.71978886922192942</c:v>
                </c:pt>
                <c:pt idx="16384">
                  <c:v>-0.77778593699133602</c:v>
                </c:pt>
                <c:pt idx="16385">
                  <c:v>-0.18999544779455851</c:v>
                </c:pt>
                <c:pt idx="16386">
                  <c:v>6.622632344556223E-2</c:v>
                </c:pt>
                <c:pt idx="16387">
                  <c:v>-0.3802471160888673</c:v>
                </c:pt>
                <c:pt idx="16388">
                  <c:v>-0.27583694458007818</c:v>
                </c:pt>
                <c:pt idx="16389">
                  <c:v>-9.3258857727050851E-2</c:v>
                </c:pt>
                <c:pt idx="16390">
                  <c:v>-0.29713598887121861</c:v>
                </c:pt>
                <c:pt idx="16391">
                  <c:v>-0.25718434651696487</c:v>
                </c:pt>
                <c:pt idx="16392">
                  <c:v>-0.10229396820068364</c:v>
                </c:pt>
                <c:pt idx="16393">
                  <c:v>-3.799088795983608E-2</c:v>
                </c:pt>
                <c:pt idx="16394">
                  <c:v>-0.43073050181067191</c:v>
                </c:pt>
                <c:pt idx="16395">
                  <c:v>-0.43677107493090273</c:v>
                </c:pt>
                <c:pt idx="16396">
                  <c:v>-0.2747494379678983</c:v>
                </c:pt>
                <c:pt idx="16397">
                  <c:v>-0.1680005391439181</c:v>
                </c:pt>
                <c:pt idx="16398">
                  <c:v>-0.57440535227453915</c:v>
                </c:pt>
                <c:pt idx="16399">
                  <c:v>-0.74560610453283971</c:v>
                </c:pt>
                <c:pt idx="16400">
                  <c:v>0.27040576934814475</c:v>
                </c:pt>
                <c:pt idx="16401">
                  <c:v>0.23223272959387486</c:v>
                </c:pt>
                <c:pt idx="16402">
                  <c:v>3.1181017557742059E-2</c:v>
                </c:pt>
                <c:pt idx="16403">
                  <c:v>0.27619139353441835</c:v>
                </c:pt>
                <c:pt idx="16404">
                  <c:v>-0.72545401255285946</c:v>
                </c:pt>
                <c:pt idx="16405">
                  <c:v>4.9981549580891151</c:v>
                </c:pt>
                <c:pt idx="16406">
                  <c:v>51.328784942626953</c:v>
                </c:pt>
                <c:pt idx="16407">
                  <c:v>62.395143508911133</c:v>
                </c:pt>
                <c:pt idx="16408">
                  <c:v>14.205426534016972</c:v>
                </c:pt>
                <c:pt idx="16409">
                  <c:v>8.0851001739501953</c:v>
                </c:pt>
                <c:pt idx="16410">
                  <c:v>3.8029435475667697</c:v>
                </c:pt>
                <c:pt idx="16411">
                  <c:v>4.5359551111856717</c:v>
                </c:pt>
                <c:pt idx="16412">
                  <c:v>3.8409538269042969</c:v>
                </c:pt>
                <c:pt idx="16413">
                  <c:v>8.106087366739871</c:v>
                </c:pt>
                <c:pt idx="16414">
                  <c:v>14.82830683390296</c:v>
                </c:pt>
                <c:pt idx="16415">
                  <c:v>18.212029457092285</c:v>
                </c:pt>
                <c:pt idx="16416">
                  <c:v>25.352133115132574</c:v>
                </c:pt>
                <c:pt idx="16417">
                  <c:v>26.208113988240591</c:v>
                </c:pt>
                <c:pt idx="16418">
                  <c:v>19.400658925374273</c:v>
                </c:pt>
                <c:pt idx="16419">
                  <c:v>16.851737658182856</c:v>
                </c:pt>
                <c:pt idx="16420">
                  <c:v>15.501867930094363</c:v>
                </c:pt>
                <c:pt idx="16421">
                  <c:v>19.156276384989496</c:v>
                </c:pt>
                <c:pt idx="16422">
                  <c:v>21.605200131734129</c:v>
                </c:pt>
                <c:pt idx="16423">
                  <c:v>16.339584668477421</c:v>
                </c:pt>
                <c:pt idx="16424">
                  <c:v>20.810965538024909</c:v>
                </c:pt>
                <c:pt idx="16425">
                  <c:v>20.504460652669309</c:v>
                </c:pt>
                <c:pt idx="16426">
                  <c:v>22.26589552561439</c:v>
                </c:pt>
                <c:pt idx="16427">
                  <c:v>20.919466018676758</c:v>
                </c:pt>
                <c:pt idx="16428">
                  <c:v>23.180584271748888</c:v>
                </c:pt>
                <c:pt idx="16429">
                  <c:v>27.407444953918457</c:v>
                </c:pt>
                <c:pt idx="16430">
                  <c:v>34.080869992574101</c:v>
                </c:pt>
                <c:pt idx="16431">
                  <c:v>27.989934285481798</c:v>
                </c:pt>
                <c:pt idx="16432">
                  <c:v>25.549955050150526</c:v>
                </c:pt>
                <c:pt idx="16433">
                  <c:v>37.553493817647194</c:v>
                </c:pt>
                <c:pt idx="16434">
                  <c:v>25.246230443318723</c:v>
                </c:pt>
                <c:pt idx="16435">
                  <c:v>29.279976526896128</c:v>
                </c:pt>
                <c:pt idx="16436">
                  <c:v>34.907663981119754</c:v>
                </c:pt>
                <c:pt idx="16437">
                  <c:v>29.73509089152013</c:v>
                </c:pt>
                <c:pt idx="16438">
                  <c:v>-3.5940224329630146</c:v>
                </c:pt>
                <c:pt idx="16439">
                  <c:v>0.58137194315588669</c:v>
                </c:pt>
                <c:pt idx="16440">
                  <c:v>7.7997814814250432</c:v>
                </c:pt>
                <c:pt idx="16441">
                  <c:v>11.297990481058715</c:v>
                </c:pt>
                <c:pt idx="16442">
                  <c:v>17.180223147074457</c:v>
                </c:pt>
                <c:pt idx="16443">
                  <c:v>18.152950286865227</c:v>
                </c:pt>
                <c:pt idx="16444">
                  <c:v>24.383352915445926</c:v>
                </c:pt>
                <c:pt idx="16445">
                  <c:v>20.442155202229848</c:v>
                </c:pt>
                <c:pt idx="16446">
                  <c:v>24.570127487182617</c:v>
                </c:pt>
                <c:pt idx="16447">
                  <c:v>20.811177253723137</c:v>
                </c:pt>
                <c:pt idx="16448">
                  <c:v>18.91568406422936</c:v>
                </c:pt>
                <c:pt idx="16449">
                  <c:v>21.560735066731798</c:v>
                </c:pt>
                <c:pt idx="16450">
                  <c:v>13.478975613911985</c:v>
                </c:pt>
                <c:pt idx="16451">
                  <c:v>20.495270093282102</c:v>
                </c:pt>
                <c:pt idx="16452">
                  <c:v>26.076560338338247</c:v>
                </c:pt>
                <c:pt idx="16453">
                  <c:v>21.746183713277219</c:v>
                </c:pt>
                <c:pt idx="16454">
                  <c:v>14.003708203633664</c:v>
                </c:pt>
                <c:pt idx="16455">
                  <c:v>10.652695020039918</c:v>
                </c:pt>
                <c:pt idx="16456">
                  <c:v>28.054124196370488</c:v>
                </c:pt>
                <c:pt idx="16457">
                  <c:v>24.276103019714352</c:v>
                </c:pt>
                <c:pt idx="16458">
                  <c:v>20.097682634989376</c:v>
                </c:pt>
                <c:pt idx="16459">
                  <c:v>21.669365247090596</c:v>
                </c:pt>
                <c:pt idx="16460">
                  <c:v>26.38695176442458</c:v>
                </c:pt>
                <c:pt idx="16461">
                  <c:v>20.95200983683263</c:v>
                </c:pt>
                <c:pt idx="16462">
                  <c:v>27.631783167521121</c:v>
                </c:pt>
                <c:pt idx="16463">
                  <c:v>38.217688878377196</c:v>
                </c:pt>
                <c:pt idx="16464">
                  <c:v>24.443189303080196</c:v>
                </c:pt>
                <c:pt idx="16465">
                  <c:v>26.247353553771966</c:v>
                </c:pt>
                <c:pt idx="16466">
                  <c:v>50.894460042317746</c:v>
                </c:pt>
                <c:pt idx="16467">
                  <c:v>23.72287241617834</c:v>
                </c:pt>
                <c:pt idx="16468">
                  <c:v>12.01296265920007</c:v>
                </c:pt>
                <c:pt idx="16469">
                  <c:v>10.492695808410652</c:v>
                </c:pt>
                <c:pt idx="16470">
                  <c:v>8.9339933395385707</c:v>
                </c:pt>
                <c:pt idx="16471">
                  <c:v>10.756337165832518</c:v>
                </c:pt>
                <c:pt idx="16472">
                  <c:v>10.423348744710319</c:v>
                </c:pt>
                <c:pt idx="16473">
                  <c:v>10.338554700215578</c:v>
                </c:pt>
                <c:pt idx="16474">
                  <c:v>10.175961812337164</c:v>
                </c:pt>
                <c:pt idx="16475">
                  <c:v>10.700383504231805</c:v>
                </c:pt>
                <c:pt idx="16476">
                  <c:v>11.592458724975582</c:v>
                </c:pt>
                <c:pt idx="16477">
                  <c:v>11.967675209045414</c:v>
                </c:pt>
                <c:pt idx="16478">
                  <c:v>12.514236450195314</c:v>
                </c:pt>
                <c:pt idx="16479">
                  <c:v>10.789350509643555</c:v>
                </c:pt>
                <c:pt idx="16480">
                  <c:v>14.923515637715699</c:v>
                </c:pt>
                <c:pt idx="16481">
                  <c:v>15.245468139648439</c:v>
                </c:pt>
                <c:pt idx="16482">
                  <c:v>11.56436697642005</c:v>
                </c:pt>
                <c:pt idx="16483">
                  <c:v>13.762342453002933</c:v>
                </c:pt>
                <c:pt idx="16484">
                  <c:v>13.700643539428716</c:v>
                </c:pt>
                <c:pt idx="16485">
                  <c:v>14.411486307780027</c:v>
                </c:pt>
                <c:pt idx="16486">
                  <c:v>16.046314557393426</c:v>
                </c:pt>
                <c:pt idx="16487">
                  <c:v>16.189214706420891</c:v>
                </c:pt>
                <c:pt idx="16488">
                  <c:v>15.182532628377322</c:v>
                </c:pt>
                <c:pt idx="16489">
                  <c:v>15.023510615030887</c:v>
                </c:pt>
                <c:pt idx="16490">
                  <c:v>15.192789077758794</c:v>
                </c:pt>
                <c:pt idx="16491">
                  <c:v>15.413887341817262</c:v>
                </c:pt>
                <c:pt idx="16492">
                  <c:v>16.282841046651235</c:v>
                </c:pt>
                <c:pt idx="16493">
                  <c:v>17.349038441975829</c:v>
                </c:pt>
                <c:pt idx="16494">
                  <c:v>16.266464551289793</c:v>
                </c:pt>
                <c:pt idx="16495">
                  <c:v>19.615203221638925</c:v>
                </c:pt>
                <c:pt idx="16496">
                  <c:v>16.568696657816528</c:v>
                </c:pt>
                <c:pt idx="16497">
                  <c:v>77.513180255889878</c:v>
                </c:pt>
                <c:pt idx="16498">
                  <c:v>151.54196580251062</c:v>
                </c:pt>
                <c:pt idx="16499">
                  <c:v>77.339733600616455</c:v>
                </c:pt>
                <c:pt idx="16500">
                  <c:v>36.760444482167529</c:v>
                </c:pt>
                <c:pt idx="16501">
                  <c:v>23.696958382924443</c:v>
                </c:pt>
                <c:pt idx="16502">
                  <c:v>19.551780223846443</c:v>
                </c:pt>
                <c:pt idx="16503">
                  <c:v>17.911061445872015</c:v>
                </c:pt>
                <c:pt idx="16504">
                  <c:v>15.066295146942139</c:v>
                </c:pt>
                <c:pt idx="16505">
                  <c:v>14.493384202321412</c:v>
                </c:pt>
                <c:pt idx="16506">
                  <c:v>15.326570828755736</c:v>
                </c:pt>
                <c:pt idx="16507">
                  <c:v>15.20319747924805</c:v>
                </c:pt>
                <c:pt idx="16508">
                  <c:v>18.599924723307311</c:v>
                </c:pt>
                <c:pt idx="16509">
                  <c:v>19.684134165445933</c:v>
                </c:pt>
                <c:pt idx="16510">
                  <c:v>18.918750127156564</c:v>
                </c:pt>
                <c:pt idx="16511">
                  <c:v>18.47898006439209</c:v>
                </c:pt>
                <c:pt idx="16512">
                  <c:v>16.051963806152344</c:v>
                </c:pt>
                <c:pt idx="16513">
                  <c:v>15.692409197489447</c:v>
                </c:pt>
                <c:pt idx="16514">
                  <c:v>16.918326377868645</c:v>
                </c:pt>
                <c:pt idx="16515">
                  <c:v>16.658871491750077</c:v>
                </c:pt>
                <c:pt idx="16516">
                  <c:v>15.204843521118161</c:v>
                </c:pt>
                <c:pt idx="16517">
                  <c:v>13.601089000701904</c:v>
                </c:pt>
                <c:pt idx="16518">
                  <c:v>12.779411951700865</c:v>
                </c:pt>
                <c:pt idx="16519">
                  <c:v>11.568880875905341</c:v>
                </c:pt>
                <c:pt idx="16520">
                  <c:v>11.510103066762325</c:v>
                </c:pt>
                <c:pt idx="16521">
                  <c:v>13.144586245218935</c:v>
                </c:pt>
                <c:pt idx="16522">
                  <c:v>15.094154834747318</c:v>
                </c:pt>
                <c:pt idx="16523">
                  <c:v>16.16930993398028</c:v>
                </c:pt>
                <c:pt idx="16524">
                  <c:v>16.813629468282045</c:v>
                </c:pt>
                <c:pt idx="16525">
                  <c:v>18.02853155136107</c:v>
                </c:pt>
                <c:pt idx="16526">
                  <c:v>17.508060296376584</c:v>
                </c:pt>
                <c:pt idx="16527">
                  <c:v>-7.981889565785707</c:v>
                </c:pt>
                <c:pt idx="16528">
                  <c:v>-35.036467234293617</c:v>
                </c:pt>
                <c:pt idx="16529">
                  <c:v>-18.047862847646066</c:v>
                </c:pt>
                <c:pt idx="16530">
                  <c:v>-1.6873245239257817</c:v>
                </c:pt>
                <c:pt idx="16531">
                  <c:v>5.4903669357299814</c:v>
                </c:pt>
                <c:pt idx="16532">
                  <c:v>7.9006390571594238</c:v>
                </c:pt>
                <c:pt idx="16533">
                  <c:v>7.4720215797424316</c:v>
                </c:pt>
                <c:pt idx="16534">
                  <c:v>7.5298194885253906</c:v>
                </c:pt>
                <c:pt idx="16535">
                  <c:v>9.5689377784729004</c:v>
                </c:pt>
                <c:pt idx="16536">
                  <c:v>10.973517735799136</c:v>
                </c:pt>
                <c:pt idx="16537">
                  <c:v>11.77022902170819</c:v>
                </c:pt>
                <c:pt idx="16538">
                  <c:v>11.759741942087771</c:v>
                </c:pt>
                <c:pt idx="16539">
                  <c:v>4.6920523643493652</c:v>
                </c:pt>
                <c:pt idx="16540">
                  <c:v>7.1036995251973298</c:v>
                </c:pt>
                <c:pt idx="16541">
                  <c:v>6.7483000755310076</c:v>
                </c:pt>
                <c:pt idx="16542">
                  <c:v>7.2479968070983869</c:v>
                </c:pt>
                <c:pt idx="16543">
                  <c:v>8.1685047149658203</c:v>
                </c:pt>
                <c:pt idx="16544">
                  <c:v>8.8628198305766013</c:v>
                </c:pt>
                <c:pt idx="16545">
                  <c:v>8.6653280258178675</c:v>
                </c:pt>
                <c:pt idx="16546">
                  <c:v>8.4516882896423375</c:v>
                </c:pt>
                <c:pt idx="16547">
                  <c:v>8.2583899497985804</c:v>
                </c:pt>
                <c:pt idx="16548">
                  <c:v>8.2256813049316406</c:v>
                </c:pt>
                <c:pt idx="16549">
                  <c:v>8.614149888356561</c:v>
                </c:pt>
                <c:pt idx="16550">
                  <c:v>8.1896071434020996</c:v>
                </c:pt>
                <c:pt idx="16551">
                  <c:v>8.6552766164143708</c:v>
                </c:pt>
                <c:pt idx="16552">
                  <c:v>8.5727337201436224</c:v>
                </c:pt>
                <c:pt idx="16553">
                  <c:v>8.5893944104512947</c:v>
                </c:pt>
                <c:pt idx="16554">
                  <c:v>7.6894569396972656</c:v>
                </c:pt>
                <c:pt idx="16555">
                  <c:v>4.3351451555888065</c:v>
                </c:pt>
                <c:pt idx="16556">
                  <c:v>-2.3940399487813702</c:v>
                </c:pt>
                <c:pt idx="16557">
                  <c:v>-9.7236817677815512</c:v>
                </c:pt>
                <c:pt idx="16558">
                  <c:v>-12.135519027709966</c:v>
                </c:pt>
                <c:pt idx="16559">
                  <c:v>1.8280445734659456</c:v>
                </c:pt>
                <c:pt idx="16560">
                  <c:v>39.912671407063705</c:v>
                </c:pt>
                <c:pt idx="16561">
                  <c:v>78.078028678894015</c:v>
                </c:pt>
                <c:pt idx="16562">
                  <c:v>88.365637143452844</c:v>
                </c:pt>
                <c:pt idx="16563">
                  <c:v>60.189140955607158</c:v>
                </c:pt>
                <c:pt idx="16564">
                  <c:v>22.311639785766602</c:v>
                </c:pt>
                <c:pt idx="16565">
                  <c:v>-8.1668351491292732</c:v>
                </c:pt>
                <c:pt idx="16566">
                  <c:v>-13.703316370646121</c:v>
                </c:pt>
                <c:pt idx="16567">
                  <c:v>-4.4883883794148014</c:v>
                </c:pt>
                <c:pt idx="16568">
                  <c:v>-14.573945999145511</c:v>
                </c:pt>
                <c:pt idx="16569">
                  <c:v>-40.194000244140632</c:v>
                </c:pt>
                <c:pt idx="16570">
                  <c:v>-30.389814694722528</c:v>
                </c:pt>
                <c:pt idx="16571">
                  <c:v>-13.387774149576899</c:v>
                </c:pt>
                <c:pt idx="16572">
                  <c:v>-2.217347462972044</c:v>
                </c:pt>
                <c:pt idx="16573">
                  <c:v>7.6163727442423124</c:v>
                </c:pt>
                <c:pt idx="16574">
                  <c:v>11.339440981547003</c:v>
                </c:pt>
                <c:pt idx="16575">
                  <c:v>10.96778233846022</c:v>
                </c:pt>
                <c:pt idx="16576">
                  <c:v>9.022685050964359</c:v>
                </c:pt>
                <c:pt idx="16577">
                  <c:v>6.1215422948201894</c:v>
                </c:pt>
                <c:pt idx="16578">
                  <c:v>1.5749708811442815</c:v>
                </c:pt>
                <c:pt idx="16579">
                  <c:v>-4.1495993932088613</c:v>
                </c:pt>
                <c:pt idx="16580">
                  <c:v>-9.0772120157877225</c:v>
                </c:pt>
                <c:pt idx="16581">
                  <c:v>-13.128013928731315</c:v>
                </c:pt>
                <c:pt idx="16582">
                  <c:v>-15.39533678690589</c:v>
                </c:pt>
                <c:pt idx="16583">
                  <c:v>-17.759685834248899</c:v>
                </c:pt>
                <c:pt idx="16584">
                  <c:v>-20.416184425354011</c:v>
                </c:pt>
                <c:pt idx="16585">
                  <c:v>-22.563226064046262</c:v>
                </c:pt>
                <c:pt idx="16586">
                  <c:v>-9.1656214396158475</c:v>
                </c:pt>
                <c:pt idx="16587">
                  <c:v>4.2007007598876953</c:v>
                </c:pt>
                <c:pt idx="16588">
                  <c:v>11.482659339904792</c:v>
                </c:pt>
                <c:pt idx="16589">
                  <c:v>9.340625127156498</c:v>
                </c:pt>
                <c:pt idx="16590">
                  <c:v>-0.19272136688232433</c:v>
                </c:pt>
                <c:pt idx="16591">
                  <c:v>-26.623943964640265</c:v>
                </c:pt>
                <c:pt idx="16592">
                  <c:v>-65.09240786234534</c:v>
                </c:pt>
                <c:pt idx="16593">
                  <c:v>-84.046488444010393</c:v>
                </c:pt>
                <c:pt idx="16594">
                  <c:v>-91.482690811157212</c:v>
                </c:pt>
                <c:pt idx="16595">
                  <c:v>-94.212061246236203</c:v>
                </c:pt>
                <c:pt idx="16596">
                  <c:v>-101.8506695429484</c:v>
                </c:pt>
                <c:pt idx="16597">
                  <c:v>-107.96965026855469</c:v>
                </c:pt>
                <c:pt idx="16598">
                  <c:v>-115.12047735850005</c:v>
                </c:pt>
                <c:pt idx="16599">
                  <c:v>-120.27653185526538</c:v>
                </c:pt>
                <c:pt idx="16600">
                  <c:v>-122.66738128662105</c:v>
                </c:pt>
                <c:pt idx="16601">
                  <c:v>-129.82788880666106</c:v>
                </c:pt>
                <c:pt idx="16602">
                  <c:v>-136.29686832427979</c:v>
                </c:pt>
                <c:pt idx="16603">
                  <c:v>-146.86596934000647</c:v>
                </c:pt>
                <c:pt idx="16604">
                  <c:v>-156.83215697606414</c:v>
                </c:pt>
                <c:pt idx="16605">
                  <c:v>-165.09451421101875</c:v>
                </c:pt>
                <c:pt idx="16606">
                  <c:v>-169.75056346257526</c:v>
                </c:pt>
                <c:pt idx="16607">
                  <c:v>-171.11171468098956</c:v>
                </c:pt>
                <c:pt idx="16608">
                  <c:v>-169.4546623229981</c:v>
                </c:pt>
                <c:pt idx="16609">
                  <c:v>-169.67625761032099</c:v>
                </c:pt>
                <c:pt idx="16610">
                  <c:v>-170.41604836781821</c:v>
                </c:pt>
                <c:pt idx="16611">
                  <c:v>-170.56708145141602</c:v>
                </c:pt>
                <c:pt idx="16612">
                  <c:v>-169.70063654581702</c:v>
                </c:pt>
                <c:pt idx="16613">
                  <c:v>-168.12955904006952</c:v>
                </c:pt>
                <c:pt idx="16614">
                  <c:v>-165.92614459991449</c:v>
                </c:pt>
                <c:pt idx="16615">
                  <c:v>-163.4584635098775</c:v>
                </c:pt>
                <c:pt idx="16616">
                  <c:v>-166.81575632095331</c:v>
                </c:pt>
                <c:pt idx="16617">
                  <c:v>-165.70969820022572</c:v>
                </c:pt>
                <c:pt idx="16618">
                  <c:v>-166.16862169901532</c:v>
                </c:pt>
                <c:pt idx="16619">
                  <c:v>-166.35279273986816</c:v>
                </c:pt>
                <c:pt idx="16620">
                  <c:v>-163.56763124465937</c:v>
                </c:pt>
                <c:pt idx="16621">
                  <c:v>-160.0587069193522</c:v>
                </c:pt>
                <c:pt idx="16622">
                  <c:v>-137.20206689834595</c:v>
                </c:pt>
                <c:pt idx="16623">
                  <c:v>-122.13130489985147</c:v>
                </c:pt>
                <c:pt idx="16624">
                  <c:v>-120.50277439753212</c:v>
                </c:pt>
                <c:pt idx="16625">
                  <c:v>-118.58826462427783</c:v>
                </c:pt>
                <c:pt idx="16626">
                  <c:v>-116.55699936548871</c:v>
                </c:pt>
                <c:pt idx="16627">
                  <c:v>-111.31014267603558</c:v>
                </c:pt>
                <c:pt idx="16628">
                  <c:v>-100.8635835647583</c:v>
                </c:pt>
                <c:pt idx="16629">
                  <c:v>-95.34967041015625</c:v>
                </c:pt>
                <c:pt idx="16630">
                  <c:v>-94.412013053894043</c:v>
                </c:pt>
                <c:pt idx="16631">
                  <c:v>-95.382479985555051</c:v>
                </c:pt>
                <c:pt idx="16632">
                  <c:v>-98.718369801839231</c:v>
                </c:pt>
                <c:pt idx="16633">
                  <c:v>-92.585893948872823</c:v>
                </c:pt>
                <c:pt idx="16634">
                  <c:v>-72.767420450846345</c:v>
                </c:pt>
                <c:pt idx="16635">
                  <c:v>-49.409426371256558</c:v>
                </c:pt>
                <c:pt idx="16636">
                  <c:v>-16.411762873331771</c:v>
                </c:pt>
                <c:pt idx="16637">
                  <c:v>1.6018126805623747</c:v>
                </c:pt>
                <c:pt idx="16638">
                  <c:v>5.4784774780273438</c:v>
                </c:pt>
                <c:pt idx="16639">
                  <c:v>1.8998606999714407</c:v>
                </c:pt>
                <c:pt idx="16640">
                  <c:v>-2.7306547164916992</c:v>
                </c:pt>
                <c:pt idx="16641">
                  <c:v>-5.6650352478027308</c:v>
                </c:pt>
                <c:pt idx="16642">
                  <c:v>-7.3719565073649846</c:v>
                </c:pt>
                <c:pt idx="16643">
                  <c:v>-6.9863093694051503</c:v>
                </c:pt>
                <c:pt idx="16644">
                  <c:v>-4.4935598373413086</c:v>
                </c:pt>
                <c:pt idx="16645">
                  <c:v>-0.76206366221106259</c:v>
                </c:pt>
                <c:pt idx="16646">
                  <c:v>3.2910979588826885</c:v>
                </c:pt>
                <c:pt idx="16647">
                  <c:v>6.3892752329508093</c:v>
                </c:pt>
                <c:pt idx="16648">
                  <c:v>8.3822743097940702</c:v>
                </c:pt>
                <c:pt idx="16649">
                  <c:v>9.2262881596882398</c:v>
                </c:pt>
                <c:pt idx="16650">
                  <c:v>8.7789827982584239</c:v>
                </c:pt>
                <c:pt idx="16651">
                  <c:v>7.3016796112060565</c:v>
                </c:pt>
                <c:pt idx="16652">
                  <c:v>4.8910655975341815</c:v>
                </c:pt>
                <c:pt idx="16653">
                  <c:v>2.8444286982218037</c:v>
                </c:pt>
                <c:pt idx="16654">
                  <c:v>2.3979463577270512</c:v>
                </c:pt>
                <c:pt idx="16655">
                  <c:v>4.0393069585164767</c:v>
                </c:pt>
                <c:pt idx="16656">
                  <c:v>9.3611605962117892</c:v>
                </c:pt>
                <c:pt idx="16657">
                  <c:v>14.377443631490113</c:v>
                </c:pt>
                <c:pt idx="16658">
                  <c:v>15.910347302754758</c:v>
                </c:pt>
                <c:pt idx="16659">
                  <c:v>13.464680989583375</c:v>
                </c:pt>
                <c:pt idx="16660">
                  <c:v>10.641772588093998</c:v>
                </c:pt>
                <c:pt idx="16661">
                  <c:v>9.8856350580850929</c:v>
                </c:pt>
                <c:pt idx="16662">
                  <c:v>13.161051114400266</c:v>
                </c:pt>
                <c:pt idx="16663">
                  <c:v>25.873992919921868</c:v>
                </c:pt>
                <c:pt idx="16664">
                  <c:v>6.8417898813884221</c:v>
                </c:pt>
                <c:pt idx="16665">
                  <c:v>-1.1765263875325898</c:v>
                </c:pt>
                <c:pt idx="16666">
                  <c:v>-1.940192858378055</c:v>
                </c:pt>
                <c:pt idx="16667">
                  <c:v>-1.9463860193889109</c:v>
                </c:pt>
                <c:pt idx="16668">
                  <c:v>-1.6797930399577581</c:v>
                </c:pt>
                <c:pt idx="16669">
                  <c:v>-1.8546113967895508</c:v>
                </c:pt>
                <c:pt idx="16670">
                  <c:v>-1.9028949737548828</c:v>
                </c:pt>
                <c:pt idx="16671">
                  <c:v>-1.9454943339029565</c:v>
                </c:pt>
                <c:pt idx="16672">
                  <c:v>-1.5763998031616211</c:v>
                </c:pt>
                <c:pt idx="16673">
                  <c:v>-1.3957811991373319</c:v>
                </c:pt>
                <c:pt idx="16674">
                  <c:v>-1.5135866800943623</c:v>
                </c:pt>
                <c:pt idx="16675">
                  <c:v>-1.8511095046997075</c:v>
                </c:pt>
                <c:pt idx="16676">
                  <c:v>-2.5873826344807185</c:v>
                </c:pt>
                <c:pt idx="16677">
                  <c:v>-2.5346094767252216</c:v>
                </c:pt>
                <c:pt idx="16678">
                  <c:v>-4.0622406005859375</c:v>
                </c:pt>
                <c:pt idx="16679">
                  <c:v>-4.4351641337077581</c:v>
                </c:pt>
                <c:pt idx="16680">
                  <c:v>-5.2348610560100042</c:v>
                </c:pt>
                <c:pt idx="16681">
                  <c:v>-10.877950032552121</c:v>
                </c:pt>
                <c:pt idx="16682">
                  <c:v>-27.142875353495249</c:v>
                </c:pt>
                <c:pt idx="16683">
                  <c:v>-20.562003771463978</c:v>
                </c:pt>
                <c:pt idx="16684">
                  <c:v>-8.6378059387207031</c:v>
                </c:pt>
                <c:pt idx="16685">
                  <c:v>-6.1756512324016075</c:v>
                </c:pt>
                <c:pt idx="16686">
                  <c:v>-6.1932169596354889</c:v>
                </c:pt>
                <c:pt idx="16687">
                  <c:v>-6.4411710103352107</c:v>
                </c:pt>
                <c:pt idx="16688">
                  <c:v>-5.8907540639240779</c:v>
                </c:pt>
                <c:pt idx="16689">
                  <c:v>-5.0983584721883517</c:v>
                </c:pt>
                <c:pt idx="16690">
                  <c:v>-4.5845266977945585</c:v>
                </c:pt>
                <c:pt idx="16691">
                  <c:v>-4.8985125223796313</c:v>
                </c:pt>
                <c:pt idx="16692">
                  <c:v>-5.9119873046875</c:v>
                </c:pt>
                <c:pt idx="16693">
                  <c:v>4.1357269287109375</c:v>
                </c:pt>
                <c:pt idx="16694">
                  <c:v>20.493021329244023</c:v>
                </c:pt>
                <c:pt idx="16695">
                  <c:v>21.691362063090097</c:v>
                </c:pt>
                <c:pt idx="16696">
                  <c:v>28.653568267822273</c:v>
                </c:pt>
                <c:pt idx="16697">
                  <c:v>34.537966728210435</c:v>
                </c:pt>
                <c:pt idx="16698">
                  <c:v>38.990936915079743</c:v>
                </c:pt>
                <c:pt idx="16699">
                  <c:v>41.888760248819963</c:v>
                </c:pt>
                <c:pt idx="16700">
                  <c:v>42.572665532430051</c:v>
                </c:pt>
                <c:pt idx="16701">
                  <c:v>44.113426208496094</c:v>
                </c:pt>
                <c:pt idx="16702">
                  <c:v>49.471827507019015</c:v>
                </c:pt>
                <c:pt idx="16703">
                  <c:v>54.8828099568684</c:v>
                </c:pt>
                <c:pt idx="16704">
                  <c:v>58.021530151367173</c:v>
                </c:pt>
                <c:pt idx="16705">
                  <c:v>60.909525871276855</c:v>
                </c:pt>
                <c:pt idx="16706">
                  <c:v>62.095274607340549</c:v>
                </c:pt>
                <c:pt idx="16707">
                  <c:v>60.507661501566488</c:v>
                </c:pt>
                <c:pt idx="16708">
                  <c:v>62.411251703898053</c:v>
                </c:pt>
                <c:pt idx="16709">
                  <c:v>69.202274322509709</c:v>
                </c:pt>
                <c:pt idx="16710">
                  <c:v>68.227740923563573</c:v>
                </c:pt>
                <c:pt idx="16711">
                  <c:v>48.881985346476199</c:v>
                </c:pt>
                <c:pt idx="16712">
                  <c:v>25.474208196004277</c:v>
                </c:pt>
                <c:pt idx="16713">
                  <c:v>13.794113477071159</c:v>
                </c:pt>
                <c:pt idx="16714">
                  <c:v>-1.5037171045938753</c:v>
                </c:pt>
                <c:pt idx="16715">
                  <c:v>-14.773752848307257</c:v>
                </c:pt>
                <c:pt idx="16716">
                  <c:v>-15.931605656941656</c:v>
                </c:pt>
                <c:pt idx="16717">
                  <c:v>-5.0832811991373337</c:v>
                </c:pt>
                <c:pt idx="16718">
                  <c:v>0.41899585723876964</c:v>
                </c:pt>
                <c:pt idx="16719">
                  <c:v>1.8367516199747342</c:v>
                </c:pt>
                <c:pt idx="16720">
                  <c:v>1.8786888122558598</c:v>
                </c:pt>
                <c:pt idx="16721">
                  <c:v>0.92313289642333984</c:v>
                </c:pt>
                <c:pt idx="16722">
                  <c:v>0.9018500645955787</c:v>
                </c:pt>
                <c:pt idx="16723">
                  <c:v>-0.8757435480753204</c:v>
                </c:pt>
                <c:pt idx="16724">
                  <c:v>-1.8568557103475318</c:v>
                </c:pt>
                <c:pt idx="16725">
                  <c:v>-2.4396832784017306</c:v>
                </c:pt>
                <c:pt idx="16726">
                  <c:v>-2.4900662104288349</c:v>
                </c:pt>
                <c:pt idx="16727">
                  <c:v>-2.4771868387857694</c:v>
                </c:pt>
                <c:pt idx="16728">
                  <c:v>-2.1489346822103257</c:v>
                </c:pt>
                <c:pt idx="16729">
                  <c:v>-2.4412581125894794</c:v>
                </c:pt>
                <c:pt idx="16730">
                  <c:v>-2.2014859517414611</c:v>
                </c:pt>
                <c:pt idx="16731">
                  <c:v>-2.3153473536174261</c:v>
                </c:pt>
                <c:pt idx="16732">
                  <c:v>-2.1288340886433179</c:v>
                </c:pt>
                <c:pt idx="16733">
                  <c:v>-2.5307245254516602</c:v>
                </c:pt>
                <c:pt idx="16734">
                  <c:v>-3.5044498443603516</c:v>
                </c:pt>
                <c:pt idx="16735">
                  <c:v>-4.1959905624389631</c:v>
                </c:pt>
                <c:pt idx="16736">
                  <c:v>-4.4812177022298583</c:v>
                </c:pt>
                <c:pt idx="16737">
                  <c:v>-4.1258217493692655</c:v>
                </c:pt>
                <c:pt idx="16738">
                  <c:v>-2.6324036916097375</c:v>
                </c:pt>
                <c:pt idx="16739">
                  <c:v>0.32531293233239489</c:v>
                </c:pt>
                <c:pt idx="16740">
                  <c:v>0.4369351069132108</c:v>
                </c:pt>
                <c:pt idx="16741">
                  <c:v>0.5591847101846954</c:v>
                </c:pt>
                <c:pt idx="16742">
                  <c:v>10.241861979166741</c:v>
                </c:pt>
                <c:pt idx="16743">
                  <c:v>2.3956165313720703</c:v>
                </c:pt>
                <c:pt idx="16744">
                  <c:v>1.306470235192592E-2</c:v>
                </c:pt>
                <c:pt idx="16745">
                  <c:v>0.16499042510986334</c:v>
                </c:pt>
                <c:pt idx="16746">
                  <c:v>1.0446834564208984</c:v>
                </c:pt>
                <c:pt idx="16747">
                  <c:v>0.19394461313879674</c:v>
                </c:pt>
                <c:pt idx="16748">
                  <c:v>0.46782525380456286</c:v>
                </c:pt>
                <c:pt idx="16749">
                  <c:v>0.81810442606604283</c:v>
                </c:pt>
                <c:pt idx="16750">
                  <c:v>0.62620703379309384</c:v>
                </c:pt>
                <c:pt idx="16751">
                  <c:v>0.63901519775390625</c:v>
                </c:pt>
                <c:pt idx="16752">
                  <c:v>0.98514715830481259</c:v>
                </c:pt>
                <c:pt idx="16753">
                  <c:v>0.74971103668212935</c:v>
                </c:pt>
                <c:pt idx="16754">
                  <c:v>3.4285863240597791E-2</c:v>
                </c:pt>
                <c:pt idx="16755">
                  <c:v>-0.47130775451660156</c:v>
                </c:pt>
                <c:pt idx="16756">
                  <c:v>-0.2418829600017034</c:v>
                </c:pt>
                <c:pt idx="16757">
                  <c:v>1.1655330657958984</c:v>
                </c:pt>
                <c:pt idx="16758">
                  <c:v>1.338041941324946</c:v>
                </c:pt>
                <c:pt idx="16759">
                  <c:v>1.4956941604614258</c:v>
                </c:pt>
                <c:pt idx="16760">
                  <c:v>0.74493217468261719</c:v>
                </c:pt>
                <c:pt idx="16761">
                  <c:v>0.35441048940026593</c:v>
                </c:pt>
                <c:pt idx="16762">
                  <c:v>9.2379252112095855E-4</c:v>
                </c:pt>
                <c:pt idx="16763">
                  <c:v>9.3296686808230347E-2</c:v>
                </c:pt>
                <c:pt idx="16764">
                  <c:v>-0.33785343170166038</c:v>
                </c:pt>
                <c:pt idx="16765">
                  <c:v>-0.39390627543127738</c:v>
                </c:pt>
                <c:pt idx="16766">
                  <c:v>-0.43793328603112514</c:v>
                </c:pt>
                <c:pt idx="16767">
                  <c:v>5.7019551595089979E-2</c:v>
                </c:pt>
                <c:pt idx="16768">
                  <c:v>-0.33698876698815672</c:v>
                </c:pt>
                <c:pt idx="16769">
                  <c:v>-4.7586781183879339</c:v>
                </c:pt>
                <c:pt idx="16770">
                  <c:v>-32.283614158630357</c:v>
                </c:pt>
                <c:pt idx="16771">
                  <c:v>0.29632314046227748</c:v>
                </c:pt>
                <c:pt idx="16772">
                  <c:v>52.895600954691524</c:v>
                </c:pt>
                <c:pt idx="16773">
                  <c:v>102.6601788202922</c:v>
                </c:pt>
                <c:pt idx="16774">
                  <c:v>102.49842707316077</c:v>
                </c:pt>
                <c:pt idx="16775">
                  <c:v>120.34008693695066</c:v>
                </c:pt>
                <c:pt idx="16776">
                  <c:v>145.54058138529467</c:v>
                </c:pt>
                <c:pt idx="16777">
                  <c:v>130.02391115824389</c:v>
                </c:pt>
                <c:pt idx="16778">
                  <c:v>99.831085205078125</c:v>
                </c:pt>
                <c:pt idx="16779">
                  <c:v>109.7900489171345</c:v>
                </c:pt>
                <c:pt idx="16780">
                  <c:v>127.9609899520874</c:v>
                </c:pt>
                <c:pt idx="16781">
                  <c:v>110.94207859039307</c:v>
                </c:pt>
                <c:pt idx="16782">
                  <c:v>102.8498922983805</c:v>
                </c:pt>
                <c:pt idx="16783">
                  <c:v>105.52798112233467</c:v>
                </c:pt>
                <c:pt idx="16784">
                  <c:v>90.534168243408317</c:v>
                </c:pt>
                <c:pt idx="16785">
                  <c:v>94.256810506184763</c:v>
                </c:pt>
                <c:pt idx="16786">
                  <c:v>79.968214035034066</c:v>
                </c:pt>
                <c:pt idx="16787">
                  <c:v>105.46759986877456</c:v>
                </c:pt>
                <c:pt idx="16788">
                  <c:v>142.95116710662859</c:v>
                </c:pt>
                <c:pt idx="16789">
                  <c:v>166.94470914204908</c:v>
                </c:pt>
                <c:pt idx="16790">
                  <c:v>121.92565981547034</c:v>
                </c:pt>
                <c:pt idx="16791">
                  <c:v>93.37915929158531</c:v>
                </c:pt>
                <c:pt idx="16792">
                  <c:v>146.78236452738454</c:v>
                </c:pt>
                <c:pt idx="16793">
                  <c:v>67.032233238220215</c:v>
                </c:pt>
                <c:pt idx="16794">
                  <c:v>15.034488042195559</c:v>
                </c:pt>
                <c:pt idx="16795">
                  <c:v>52.913151741027832</c:v>
                </c:pt>
                <c:pt idx="16796">
                  <c:v>43.417989095052093</c:v>
                </c:pt>
                <c:pt idx="16797">
                  <c:v>68.161281585693374</c:v>
                </c:pt>
                <c:pt idx="16798">
                  <c:v>80.486242930094349</c:v>
                </c:pt>
                <c:pt idx="16799">
                  <c:v>86.262928009033203</c:v>
                </c:pt>
                <c:pt idx="16800">
                  <c:v>87.196868260701507</c:v>
                </c:pt>
                <c:pt idx="16801">
                  <c:v>89.469211578369169</c:v>
                </c:pt>
                <c:pt idx="16802">
                  <c:v>67.961086273193374</c:v>
                </c:pt>
                <c:pt idx="16803">
                  <c:v>129.20746421813965</c:v>
                </c:pt>
                <c:pt idx="16804">
                  <c:v>93.557107925415067</c:v>
                </c:pt>
                <c:pt idx="16805">
                  <c:v>71.34630298614502</c:v>
                </c:pt>
                <c:pt idx="16806">
                  <c:v>62.451643625895237</c:v>
                </c:pt>
                <c:pt idx="16807">
                  <c:v>55.736594200134292</c:v>
                </c:pt>
                <c:pt idx="16808">
                  <c:v>33.546741485595689</c:v>
                </c:pt>
                <c:pt idx="16809">
                  <c:v>28.302155812581418</c:v>
                </c:pt>
                <c:pt idx="16810">
                  <c:v>25.439421653747559</c:v>
                </c:pt>
                <c:pt idx="16811">
                  <c:v>22.405625979105693</c:v>
                </c:pt>
                <c:pt idx="16812">
                  <c:v>24.840130805969221</c:v>
                </c:pt>
                <c:pt idx="16813">
                  <c:v>19.113678614298596</c:v>
                </c:pt>
                <c:pt idx="16814">
                  <c:v>4.5535170237222911</c:v>
                </c:pt>
                <c:pt idx="16815">
                  <c:v>20.685436566670766</c:v>
                </c:pt>
                <c:pt idx="16816">
                  <c:v>32.756162325541155</c:v>
                </c:pt>
                <c:pt idx="16817">
                  <c:v>32.915860493977775</c:v>
                </c:pt>
                <c:pt idx="16818">
                  <c:v>27.144609769185301</c:v>
                </c:pt>
                <c:pt idx="16819">
                  <c:v>22.72053305308031</c:v>
                </c:pt>
                <c:pt idx="16820">
                  <c:v>16.555883725484144</c:v>
                </c:pt>
                <c:pt idx="16821">
                  <c:v>17.048260370890372</c:v>
                </c:pt>
                <c:pt idx="16822">
                  <c:v>22.012262026468875</c:v>
                </c:pt>
                <c:pt idx="16823">
                  <c:v>20.232510248820056</c:v>
                </c:pt>
                <c:pt idx="16824">
                  <c:v>18.540452321370481</c:v>
                </c:pt>
                <c:pt idx="16825">
                  <c:v>8.0284080505371058</c:v>
                </c:pt>
                <c:pt idx="16826">
                  <c:v>8.4144671758016347</c:v>
                </c:pt>
                <c:pt idx="16827">
                  <c:v>17.005921363830574</c:v>
                </c:pt>
                <c:pt idx="16828">
                  <c:v>20.178246498107903</c:v>
                </c:pt>
                <c:pt idx="16829">
                  <c:v>19.028927485148188</c:v>
                </c:pt>
                <c:pt idx="16830">
                  <c:v>80.143671512603703</c:v>
                </c:pt>
                <c:pt idx="16831">
                  <c:v>259.27002239227289</c:v>
                </c:pt>
                <c:pt idx="16832">
                  <c:v>174.51528453826899</c:v>
                </c:pt>
                <c:pt idx="16833">
                  <c:v>65.562194188435853</c:v>
                </c:pt>
                <c:pt idx="16834">
                  <c:v>34.196438630421966</c:v>
                </c:pt>
                <c:pt idx="16835">
                  <c:v>26.344825744628913</c:v>
                </c:pt>
                <c:pt idx="16836">
                  <c:v>22.860318501790339</c:v>
                </c:pt>
                <c:pt idx="16837">
                  <c:v>23.16605122884113</c:v>
                </c:pt>
                <c:pt idx="16838">
                  <c:v>23.931756178538024</c:v>
                </c:pt>
                <c:pt idx="16839">
                  <c:v>19.75577163696288</c:v>
                </c:pt>
                <c:pt idx="16840">
                  <c:v>25.383202234903916</c:v>
                </c:pt>
                <c:pt idx="16841">
                  <c:v>23.832319259643548</c:v>
                </c:pt>
                <c:pt idx="16842">
                  <c:v>21.027130285898863</c:v>
                </c:pt>
                <c:pt idx="16843">
                  <c:v>20.099100430806466</c:v>
                </c:pt>
                <c:pt idx="16844">
                  <c:v>13.47328297297156</c:v>
                </c:pt>
                <c:pt idx="16845">
                  <c:v>2.1194052696228027</c:v>
                </c:pt>
                <c:pt idx="16846">
                  <c:v>0.36516793568927153</c:v>
                </c:pt>
                <c:pt idx="16847">
                  <c:v>0.40059661865234381</c:v>
                </c:pt>
                <c:pt idx="16848">
                  <c:v>0.19907919565832799</c:v>
                </c:pt>
                <c:pt idx="16849">
                  <c:v>0.18637832005822474</c:v>
                </c:pt>
                <c:pt idx="16850">
                  <c:v>0.17931111653649634</c:v>
                </c:pt>
                <c:pt idx="16851">
                  <c:v>0.12043174107867577</c:v>
                </c:pt>
                <c:pt idx="16852">
                  <c:v>-0.11539475123089463</c:v>
                </c:pt>
                <c:pt idx="16853">
                  <c:v>-1.5434514681497831</c:v>
                </c:pt>
                <c:pt idx="16854">
                  <c:v>7.5025601387023926</c:v>
                </c:pt>
                <c:pt idx="16855">
                  <c:v>8.8562321662902868</c:v>
                </c:pt>
                <c:pt idx="16856">
                  <c:v>7.8824968338012695</c:v>
                </c:pt>
                <c:pt idx="16857">
                  <c:v>7.4957709312438974</c:v>
                </c:pt>
                <c:pt idx="16858">
                  <c:v>5.2993249893188494</c:v>
                </c:pt>
                <c:pt idx="16859">
                  <c:v>6.9037410418192753</c:v>
                </c:pt>
                <c:pt idx="16860">
                  <c:v>13.035907109578432</c:v>
                </c:pt>
                <c:pt idx="16861">
                  <c:v>71.651218016942309</c:v>
                </c:pt>
                <c:pt idx="16862">
                  <c:v>36.360869566599497</c:v>
                </c:pt>
                <c:pt idx="16863">
                  <c:v>9.8168135484059746</c:v>
                </c:pt>
                <c:pt idx="16864">
                  <c:v>2.4063287576039452</c:v>
                </c:pt>
                <c:pt idx="16865">
                  <c:v>18.815569957097381</c:v>
                </c:pt>
                <c:pt idx="16866">
                  <c:v>6.9312610626220739</c:v>
                </c:pt>
                <c:pt idx="16867">
                  <c:v>0.2081170876820978</c:v>
                </c:pt>
                <c:pt idx="16868">
                  <c:v>0.3104345798492435</c:v>
                </c:pt>
                <c:pt idx="16869">
                  <c:v>-0.65112225214639385</c:v>
                </c:pt>
                <c:pt idx="16870">
                  <c:v>-9.3875408172607505E-2</c:v>
                </c:pt>
                <c:pt idx="16871">
                  <c:v>-0.14110517501831055</c:v>
                </c:pt>
                <c:pt idx="16872">
                  <c:v>-0.16385793685913091</c:v>
                </c:pt>
                <c:pt idx="16873">
                  <c:v>-5.841207504272463E-2</c:v>
                </c:pt>
                <c:pt idx="16874">
                  <c:v>2.2532780965178752E-2</c:v>
                </c:pt>
                <c:pt idx="16875">
                  <c:v>-0.10757565498352059</c:v>
                </c:pt>
                <c:pt idx="16876">
                  <c:v>-0.25943191846209845</c:v>
                </c:pt>
                <c:pt idx="16877">
                  <c:v>-0.43748331069946311</c:v>
                </c:pt>
                <c:pt idx="16878">
                  <c:v>-9.8023891448974651E-2</c:v>
                </c:pt>
                <c:pt idx="16879">
                  <c:v>0.20270236333209377</c:v>
                </c:pt>
                <c:pt idx="16880">
                  <c:v>0.24043909708657918</c:v>
                </c:pt>
                <c:pt idx="16881">
                  <c:v>0.16029183069863961</c:v>
                </c:pt>
                <c:pt idx="16882">
                  <c:v>0.12342214584350591</c:v>
                </c:pt>
                <c:pt idx="16883">
                  <c:v>2.2767543792724616E-2</c:v>
                </c:pt>
                <c:pt idx="16884">
                  <c:v>-3.8703282683627583E-5</c:v>
                </c:pt>
                <c:pt idx="16885">
                  <c:v>2.4492740631103529E-3</c:v>
                </c:pt>
                <c:pt idx="16886">
                  <c:v>1.4132658640448881E-3</c:v>
                </c:pt>
                <c:pt idx="16887">
                  <c:v>2.1237532297959678E-3</c:v>
                </c:pt>
                <c:pt idx="16888">
                  <c:v>-1.0495026906312436E-2</c:v>
                </c:pt>
                <c:pt idx="16889">
                  <c:v>-8.5249026616423834E-2</c:v>
                </c:pt>
                <c:pt idx="16890">
                  <c:v>-0.25385355949401855</c:v>
                </c:pt>
                <c:pt idx="16891">
                  <c:v>-0.13057462374368345</c:v>
                </c:pt>
                <c:pt idx="16892">
                  <c:v>-0.40367658933004713</c:v>
                </c:pt>
                <c:pt idx="16893">
                  <c:v>-0.19197980562847761</c:v>
                </c:pt>
                <c:pt idx="16894">
                  <c:v>-0.18995936711630193</c:v>
                </c:pt>
                <c:pt idx="16895">
                  <c:v>-0.23289028803506545</c:v>
                </c:pt>
                <c:pt idx="16896">
                  <c:v>-6.5790494283049866E-2</c:v>
                </c:pt>
                <c:pt idx="16897">
                  <c:v>6.1911662419646532E-2</c:v>
                </c:pt>
                <c:pt idx="16898">
                  <c:v>0.31680909792584122</c:v>
                </c:pt>
                <c:pt idx="16899">
                  <c:v>0.74910910924273821</c:v>
                </c:pt>
                <c:pt idx="16900">
                  <c:v>0.5468263626098635</c:v>
                </c:pt>
                <c:pt idx="16901">
                  <c:v>0.37143675486245814</c:v>
                </c:pt>
                <c:pt idx="16902">
                  <c:v>0.51850724220275857</c:v>
                </c:pt>
                <c:pt idx="16903">
                  <c:v>0.56065964698791504</c:v>
                </c:pt>
                <c:pt idx="16904">
                  <c:v>0.7027788162231452</c:v>
                </c:pt>
                <c:pt idx="16905">
                  <c:v>0.42062322298687616</c:v>
                </c:pt>
                <c:pt idx="16906">
                  <c:v>0.80188337961834577</c:v>
                </c:pt>
                <c:pt idx="16907">
                  <c:v>-0.52856930096945098</c:v>
                </c:pt>
                <c:pt idx="16908">
                  <c:v>-0.53663984934488018</c:v>
                </c:pt>
                <c:pt idx="16909">
                  <c:v>-0.15302038192749035</c:v>
                </c:pt>
                <c:pt idx="16910">
                  <c:v>-1.2220837275187084</c:v>
                </c:pt>
                <c:pt idx="16911">
                  <c:v>-6.2466596762339464</c:v>
                </c:pt>
                <c:pt idx="16912">
                  <c:v>0.89227414131164529</c:v>
                </c:pt>
                <c:pt idx="16913">
                  <c:v>0.46775714556375181</c:v>
                </c:pt>
                <c:pt idx="16914">
                  <c:v>0.4066008726755968</c:v>
                </c:pt>
                <c:pt idx="16915">
                  <c:v>0.23725605010986334</c:v>
                </c:pt>
                <c:pt idx="16916">
                  <c:v>0.20243779818216026</c:v>
                </c:pt>
                <c:pt idx="16917">
                  <c:v>0.13612596193948429</c:v>
                </c:pt>
                <c:pt idx="16918">
                  <c:v>0.20227694511413574</c:v>
                </c:pt>
                <c:pt idx="16919">
                  <c:v>0.22568448384603823</c:v>
                </c:pt>
                <c:pt idx="16920">
                  <c:v>8.8549772898346674E-2</c:v>
                </c:pt>
                <c:pt idx="16921">
                  <c:v>-2.2994801203409736</c:v>
                </c:pt>
                <c:pt idx="16922">
                  <c:v>-1.435328483581543</c:v>
                </c:pt>
                <c:pt idx="16923">
                  <c:v>-0.34189287821453734</c:v>
                </c:pt>
                <c:pt idx="16924">
                  <c:v>-9.437084197998051E-2</c:v>
                </c:pt>
                <c:pt idx="16925">
                  <c:v>-3.8964748382568359E-2</c:v>
                </c:pt>
                <c:pt idx="16926">
                  <c:v>1.3648192087771349E-2</c:v>
                </c:pt>
                <c:pt idx="16927">
                  <c:v>0.11273813247680667</c:v>
                </c:pt>
                <c:pt idx="16928">
                  <c:v>0.12314494450890839</c:v>
                </c:pt>
                <c:pt idx="16929">
                  <c:v>8.3472728729248033E-2</c:v>
                </c:pt>
                <c:pt idx="16930">
                  <c:v>0.14366499582928333</c:v>
                </c:pt>
                <c:pt idx="16931">
                  <c:v>0.15753205617272681</c:v>
                </c:pt>
                <c:pt idx="16932">
                  <c:v>0.18300151824951166</c:v>
                </c:pt>
                <c:pt idx="16933">
                  <c:v>0.16463375091552732</c:v>
                </c:pt>
                <c:pt idx="16934">
                  <c:v>0.16372044881188691</c:v>
                </c:pt>
                <c:pt idx="16935">
                  <c:v>0.18220186233520513</c:v>
                </c:pt>
                <c:pt idx="16936">
                  <c:v>0.19054412841796881</c:v>
                </c:pt>
                <c:pt idx="16937">
                  <c:v>-1.1643250783265563E-2</c:v>
                </c:pt>
                <c:pt idx="16938">
                  <c:v>-6.5957546234130873E-2</c:v>
                </c:pt>
                <c:pt idx="16939">
                  <c:v>-4.4053872426331978E-2</c:v>
                </c:pt>
                <c:pt idx="16940">
                  <c:v>-3.0046780904115181E-2</c:v>
                </c:pt>
                <c:pt idx="16941">
                  <c:v>-2.0484288533509705E-2</c:v>
                </c:pt>
                <c:pt idx="16942">
                  <c:v>-2.970170974731446E-2</c:v>
                </c:pt>
                <c:pt idx="16943">
                  <c:v>-4.0625890096066528E-2</c:v>
                </c:pt>
                <c:pt idx="16944">
                  <c:v>-4.9842993418337797E-2</c:v>
                </c:pt>
                <c:pt idx="16945">
                  <c:v>-6.3170750935853462E-2</c:v>
                </c:pt>
                <c:pt idx="16946">
                  <c:v>-6.5812110900878934E-2</c:v>
                </c:pt>
                <c:pt idx="16947">
                  <c:v>-5.9010982513427762E-2</c:v>
                </c:pt>
                <c:pt idx="16948">
                  <c:v>-4.8075517018617106E-2</c:v>
                </c:pt>
                <c:pt idx="16949">
                  <c:v>-4.1506290435791036E-2</c:v>
                </c:pt>
                <c:pt idx="16950">
                  <c:v>7.2134971618652372E-2</c:v>
                </c:pt>
                <c:pt idx="16951">
                  <c:v>-0.66621716817218168</c:v>
                </c:pt>
                <c:pt idx="16952">
                  <c:v>-0.10651254653930664</c:v>
                </c:pt>
                <c:pt idx="16953">
                  <c:v>6.6562175750732422E-2</c:v>
                </c:pt>
                <c:pt idx="16954">
                  <c:v>2.1711826324462887E-2</c:v>
                </c:pt>
                <c:pt idx="16955">
                  <c:v>2.705732981382881E-3</c:v>
                </c:pt>
                <c:pt idx="16956">
                  <c:v>2.1585782369015778E-2</c:v>
                </c:pt>
                <c:pt idx="16957">
                  <c:v>2.6137034098326246E-2</c:v>
                </c:pt>
                <c:pt idx="16958">
                  <c:v>3.1199137369810621E-2</c:v>
                </c:pt>
                <c:pt idx="16959">
                  <c:v>4.5248667399050653E-2</c:v>
                </c:pt>
                <c:pt idx="16960">
                  <c:v>2.7611891428591679E-2</c:v>
                </c:pt>
                <c:pt idx="16961">
                  <c:v>7.773399353027349E-3</c:v>
                </c:pt>
                <c:pt idx="16962">
                  <c:v>4.2508125305175767E-2</c:v>
                </c:pt>
                <c:pt idx="16963">
                  <c:v>-5.774609247839637E-2</c:v>
                </c:pt>
                <c:pt idx="16964">
                  <c:v>-0.13480790456139868</c:v>
                </c:pt>
                <c:pt idx="16965">
                  <c:v>-0.20000028610229503</c:v>
                </c:pt>
                <c:pt idx="16966">
                  <c:v>-0.20066483815514863</c:v>
                </c:pt>
                <c:pt idx="16967">
                  <c:v>-0.23943885167437892</c:v>
                </c:pt>
                <c:pt idx="16968">
                  <c:v>-0.22427034378051758</c:v>
                </c:pt>
                <c:pt idx="16969">
                  <c:v>-0.2625568707783828</c:v>
                </c:pt>
                <c:pt idx="16970">
                  <c:v>-0.33199596405029308</c:v>
                </c:pt>
                <c:pt idx="16971">
                  <c:v>-0.27864233652746861</c:v>
                </c:pt>
                <c:pt idx="16972">
                  <c:v>-0.30158631006878533</c:v>
                </c:pt>
                <c:pt idx="16973">
                  <c:v>-0.41483354568481456</c:v>
                </c:pt>
                <c:pt idx="16974">
                  <c:v>7.5250307718931722E-2</c:v>
                </c:pt>
                <c:pt idx="16975">
                  <c:v>0.56033960978191977</c:v>
                </c:pt>
                <c:pt idx="16976">
                  <c:v>5.3729375203488416E-2</c:v>
                </c:pt>
                <c:pt idx="16977">
                  <c:v>1.730718612670898</c:v>
                </c:pt>
                <c:pt idx="16978">
                  <c:v>2.4640908241271982</c:v>
                </c:pt>
                <c:pt idx="16979">
                  <c:v>3.8982154528300157</c:v>
                </c:pt>
                <c:pt idx="16980">
                  <c:v>3.1550539334615433</c:v>
                </c:pt>
                <c:pt idx="16981">
                  <c:v>2.3296203613281241</c:v>
                </c:pt>
                <c:pt idx="16982">
                  <c:v>0.56447490056353922</c:v>
                </c:pt>
                <c:pt idx="16983">
                  <c:v>-0.2925467491149904</c:v>
                </c:pt>
                <c:pt idx="16984">
                  <c:v>1.1260364850361952</c:v>
                </c:pt>
                <c:pt idx="16985">
                  <c:v>-0.40992021560668956</c:v>
                </c:pt>
                <c:pt idx="16986">
                  <c:v>-0.61981344223022461</c:v>
                </c:pt>
                <c:pt idx="16987">
                  <c:v>-0.23877557118731829</c:v>
                </c:pt>
                <c:pt idx="16988">
                  <c:v>2.288341522216799E-3</c:v>
                </c:pt>
                <c:pt idx="16989">
                  <c:v>-0.32931947708129905</c:v>
                </c:pt>
                <c:pt idx="16990">
                  <c:v>6.8003813425661974E-2</c:v>
                </c:pt>
                <c:pt idx="16991">
                  <c:v>1.8908553123474119</c:v>
                </c:pt>
                <c:pt idx="16992">
                  <c:v>2.1633348464965847</c:v>
                </c:pt>
                <c:pt idx="16993">
                  <c:v>3.446804682413755</c:v>
                </c:pt>
                <c:pt idx="16994">
                  <c:v>2.821637789408328</c:v>
                </c:pt>
                <c:pt idx="16995">
                  <c:v>0.98301394780480655</c:v>
                </c:pt>
                <c:pt idx="16996">
                  <c:v>0.65348291397094727</c:v>
                </c:pt>
                <c:pt idx="16997">
                  <c:v>1.155805746714293</c:v>
                </c:pt>
                <c:pt idx="16998">
                  <c:v>0.84295876820880289</c:v>
                </c:pt>
                <c:pt idx="16999">
                  <c:v>0.84842014312744141</c:v>
                </c:pt>
                <c:pt idx="17000">
                  <c:v>1.2624157269795551</c:v>
                </c:pt>
                <c:pt idx="17001">
                  <c:v>0.92223040262854306</c:v>
                </c:pt>
                <c:pt idx="17002">
                  <c:v>0.38961124420166027</c:v>
                </c:pt>
                <c:pt idx="17003">
                  <c:v>0.40577030181884788</c:v>
                </c:pt>
                <c:pt idx="17004">
                  <c:v>0.56657282511389462</c:v>
                </c:pt>
                <c:pt idx="17005">
                  <c:v>3.7808938026428236</c:v>
                </c:pt>
                <c:pt idx="17006">
                  <c:v>3.9556593894958474</c:v>
                </c:pt>
                <c:pt idx="17007">
                  <c:v>3.6884578069050926</c:v>
                </c:pt>
                <c:pt idx="17008">
                  <c:v>2.3808382352193007</c:v>
                </c:pt>
                <c:pt idx="17009">
                  <c:v>1.8593161900838595</c:v>
                </c:pt>
                <c:pt idx="17010">
                  <c:v>1.0762736002604356</c:v>
                </c:pt>
                <c:pt idx="17011">
                  <c:v>0.96386750539141963</c:v>
                </c:pt>
                <c:pt idx="17012">
                  <c:v>0.81877390543621686</c:v>
                </c:pt>
                <c:pt idx="17013">
                  <c:v>0.53163385391235352</c:v>
                </c:pt>
                <c:pt idx="17014">
                  <c:v>0.19713989893597272</c:v>
                </c:pt>
                <c:pt idx="17015">
                  <c:v>-1.0179309844970699</c:v>
                </c:pt>
                <c:pt idx="17016">
                  <c:v>1.138343334197998</c:v>
                </c:pt>
                <c:pt idx="17017">
                  <c:v>0.54017782211303733</c:v>
                </c:pt>
                <c:pt idx="17018">
                  <c:v>-1.275346597035707</c:v>
                </c:pt>
                <c:pt idx="17019">
                  <c:v>-1.8700690269470219</c:v>
                </c:pt>
                <c:pt idx="17020">
                  <c:v>-1.9017551740010399</c:v>
                </c:pt>
                <c:pt idx="17021">
                  <c:v>-1.6807991663614534</c:v>
                </c:pt>
                <c:pt idx="17022">
                  <c:v>-0.6828880310058596</c:v>
                </c:pt>
                <c:pt idx="17023">
                  <c:v>-0.60985136032104492</c:v>
                </c:pt>
                <c:pt idx="17024">
                  <c:v>-0.36188046137493796</c:v>
                </c:pt>
                <c:pt idx="17025">
                  <c:v>-0.18087196350097656</c:v>
                </c:pt>
                <c:pt idx="17026">
                  <c:v>-0.16370471318560931</c:v>
                </c:pt>
                <c:pt idx="17027">
                  <c:v>-1.5967993736267094</c:v>
                </c:pt>
                <c:pt idx="17028">
                  <c:v>-2.1755437850952148</c:v>
                </c:pt>
                <c:pt idx="17029">
                  <c:v>-2.6863233248392362</c:v>
                </c:pt>
                <c:pt idx="17030">
                  <c:v>-2.8518605232238752</c:v>
                </c:pt>
                <c:pt idx="17031">
                  <c:v>-2.761742115020752</c:v>
                </c:pt>
                <c:pt idx="17032">
                  <c:v>-2.4961142539978032</c:v>
                </c:pt>
                <c:pt idx="17033">
                  <c:v>-2.7837696075439462</c:v>
                </c:pt>
                <c:pt idx="17034">
                  <c:v>-2.6721749305725098</c:v>
                </c:pt>
                <c:pt idx="17035">
                  <c:v>-2.3351314862568984</c:v>
                </c:pt>
                <c:pt idx="17036">
                  <c:v>-2.5698742866516122</c:v>
                </c:pt>
                <c:pt idx="17037">
                  <c:v>-2.6697134971618648</c:v>
                </c:pt>
                <c:pt idx="17038">
                  <c:v>-2.8740967114766249</c:v>
                </c:pt>
                <c:pt idx="17039">
                  <c:v>-2.6391941706339712</c:v>
                </c:pt>
                <c:pt idx="17040">
                  <c:v>-2.6683017412821659</c:v>
                </c:pt>
                <c:pt idx="17041">
                  <c:v>-2.6773789723714012</c:v>
                </c:pt>
                <c:pt idx="17042">
                  <c:v>-2.415459156036377</c:v>
                </c:pt>
                <c:pt idx="17043">
                  <c:v>-2.9507465362548819</c:v>
                </c:pt>
                <c:pt idx="17044">
                  <c:v>-3.6915022532145372</c:v>
                </c:pt>
                <c:pt idx="17045">
                  <c:v>-1.6911589304606314</c:v>
                </c:pt>
                <c:pt idx="17046">
                  <c:v>1.1524346669515357</c:v>
                </c:pt>
                <c:pt idx="17047">
                  <c:v>-2.7071355183919668</c:v>
                </c:pt>
                <c:pt idx="17048">
                  <c:v>-3.11072874069214</c:v>
                </c:pt>
                <c:pt idx="17049">
                  <c:v>-3.2501079241434931</c:v>
                </c:pt>
                <c:pt idx="17050">
                  <c:v>-3.0333924293518058</c:v>
                </c:pt>
                <c:pt idx="17051">
                  <c:v>-2.9157439867655617</c:v>
                </c:pt>
                <c:pt idx="17052">
                  <c:v>-2.5730764071146268</c:v>
                </c:pt>
                <c:pt idx="17053">
                  <c:v>-2.8432722091674805</c:v>
                </c:pt>
                <c:pt idx="17054">
                  <c:v>-3.5275808970133662</c:v>
                </c:pt>
                <c:pt idx="17055">
                  <c:v>-3.4962937037149677</c:v>
                </c:pt>
                <c:pt idx="17056">
                  <c:v>-3.5654881795247766</c:v>
                </c:pt>
                <c:pt idx="17057">
                  <c:v>-3.4140378634134549</c:v>
                </c:pt>
                <c:pt idx="17058">
                  <c:v>18.336556275685609</c:v>
                </c:pt>
                <c:pt idx="17059">
                  <c:v>25.116405010223392</c:v>
                </c:pt>
                <c:pt idx="17060">
                  <c:v>31.268169879913312</c:v>
                </c:pt>
                <c:pt idx="17061">
                  <c:v>39.781618595123291</c:v>
                </c:pt>
                <c:pt idx="17062">
                  <c:v>41.956671237945542</c:v>
                </c:pt>
                <c:pt idx="17063">
                  <c:v>36.232770601908399</c:v>
                </c:pt>
                <c:pt idx="17064">
                  <c:v>32.520258108774868</c:v>
                </c:pt>
                <c:pt idx="17065">
                  <c:v>31.56860939661663</c:v>
                </c:pt>
                <c:pt idx="17066">
                  <c:v>32.224700768788693</c:v>
                </c:pt>
                <c:pt idx="17067">
                  <c:v>32.235389232635512</c:v>
                </c:pt>
                <c:pt idx="17068">
                  <c:v>34.843288739522322</c:v>
                </c:pt>
                <c:pt idx="17069">
                  <c:v>35.099222819010436</c:v>
                </c:pt>
                <c:pt idx="17070">
                  <c:v>36.876543998718255</c:v>
                </c:pt>
                <c:pt idx="17071">
                  <c:v>36.316135247548402</c:v>
                </c:pt>
                <c:pt idx="17072">
                  <c:v>36.391754627227776</c:v>
                </c:pt>
                <c:pt idx="17073">
                  <c:v>40.521859010060595</c:v>
                </c:pt>
                <c:pt idx="17074">
                  <c:v>43.999983787536607</c:v>
                </c:pt>
                <c:pt idx="17075">
                  <c:v>46.263263384501172</c:v>
                </c:pt>
                <c:pt idx="17076">
                  <c:v>50.11538585027057</c:v>
                </c:pt>
                <c:pt idx="17077">
                  <c:v>54.756762822469113</c:v>
                </c:pt>
                <c:pt idx="17078">
                  <c:v>-7.1600211461384307</c:v>
                </c:pt>
                <c:pt idx="17079">
                  <c:v>-69.512099266052246</c:v>
                </c:pt>
                <c:pt idx="17080">
                  <c:v>-92.730034828186007</c:v>
                </c:pt>
                <c:pt idx="17081">
                  <c:v>-99.631935278574616</c:v>
                </c:pt>
                <c:pt idx="17082">
                  <c:v>-102.43705113728838</c:v>
                </c:pt>
                <c:pt idx="17083">
                  <c:v>-101.6716456413269</c:v>
                </c:pt>
                <c:pt idx="17084">
                  <c:v>-103.04678964614862</c:v>
                </c:pt>
                <c:pt idx="17085">
                  <c:v>-103.96093432108557</c:v>
                </c:pt>
                <c:pt idx="17086">
                  <c:v>-104.24559370676678</c:v>
                </c:pt>
                <c:pt idx="17087">
                  <c:v>-91.092427094777364</c:v>
                </c:pt>
                <c:pt idx="17088">
                  <c:v>-45.438983599344844</c:v>
                </c:pt>
                <c:pt idx="17089">
                  <c:v>-12.286294937133789</c:v>
                </c:pt>
                <c:pt idx="17090">
                  <c:v>-1.4072923660278318</c:v>
                </c:pt>
                <c:pt idx="17091">
                  <c:v>-1.4483680725097656</c:v>
                </c:pt>
                <c:pt idx="17092">
                  <c:v>-1.4508698781331755</c:v>
                </c:pt>
                <c:pt idx="17093">
                  <c:v>-1.4031896591186517</c:v>
                </c:pt>
                <c:pt idx="17094">
                  <c:v>-1.3573369979858398</c:v>
                </c:pt>
                <c:pt idx="17095">
                  <c:v>-1.2579892476400114</c:v>
                </c:pt>
                <c:pt idx="17096">
                  <c:v>-1.2619736989339565</c:v>
                </c:pt>
                <c:pt idx="17097">
                  <c:v>-1.2425778706868873</c:v>
                </c:pt>
                <c:pt idx="17098">
                  <c:v>-1.0648368199665583</c:v>
                </c:pt>
                <c:pt idx="17099">
                  <c:v>-1.1314496994018555</c:v>
                </c:pt>
                <c:pt idx="17100">
                  <c:v>-1.084281285603879</c:v>
                </c:pt>
                <c:pt idx="17101">
                  <c:v>-1.2787262598673117</c:v>
                </c:pt>
                <c:pt idx="17102">
                  <c:v>-1.5611953735351558</c:v>
                </c:pt>
                <c:pt idx="17103">
                  <c:v>-0.62842686971032413</c:v>
                </c:pt>
                <c:pt idx="17104">
                  <c:v>1.4807338714599605</c:v>
                </c:pt>
                <c:pt idx="17105">
                  <c:v>0.47918637593579683</c:v>
                </c:pt>
                <c:pt idx="17106">
                  <c:v>-15.908860842386844</c:v>
                </c:pt>
                <c:pt idx="17107">
                  <c:v>-4.5871527989704663</c:v>
                </c:pt>
                <c:pt idx="17108">
                  <c:v>2.2241442998250713</c:v>
                </c:pt>
                <c:pt idx="17109">
                  <c:v>-0.26813348134362525</c:v>
                </c:pt>
                <c:pt idx="17110">
                  <c:v>-0.16619078318274211</c:v>
                </c:pt>
                <c:pt idx="17111">
                  <c:v>-2.1330995559692392</c:v>
                </c:pt>
                <c:pt idx="17112">
                  <c:v>-2.2497905095418682</c:v>
                </c:pt>
                <c:pt idx="17113">
                  <c:v>-1.2397680282592769</c:v>
                </c:pt>
                <c:pt idx="17114">
                  <c:v>-0.26939741770422648</c:v>
                </c:pt>
                <c:pt idx="17115">
                  <c:v>0.19144725799560552</c:v>
                </c:pt>
                <c:pt idx="17116">
                  <c:v>-1.3397216796875E-2</c:v>
                </c:pt>
                <c:pt idx="17117">
                  <c:v>-0.26151212056481665</c:v>
                </c:pt>
                <c:pt idx="17118">
                  <c:v>-9.2751502990722726E-2</c:v>
                </c:pt>
                <c:pt idx="17119">
                  <c:v>2.767912546801201E-2</c:v>
                </c:pt>
                <c:pt idx="17120">
                  <c:v>-1.7584164937375142E-2</c:v>
                </c:pt>
                <c:pt idx="17121">
                  <c:v>-3.5884857177734389E-2</c:v>
                </c:pt>
                <c:pt idx="17122">
                  <c:v>0.15299797058105477</c:v>
                </c:pt>
                <c:pt idx="17123">
                  <c:v>0.15376345316565226</c:v>
                </c:pt>
                <c:pt idx="17124">
                  <c:v>0.30200386047363281</c:v>
                </c:pt>
                <c:pt idx="17125">
                  <c:v>0.39568106333410952</c:v>
                </c:pt>
                <c:pt idx="17126">
                  <c:v>-8.7996800740597819E-2</c:v>
                </c:pt>
                <c:pt idx="17127">
                  <c:v>-0.32846800486254352</c:v>
                </c:pt>
                <c:pt idx="17128">
                  <c:v>-0.15581099192297648</c:v>
                </c:pt>
                <c:pt idx="17129">
                  <c:v>3.270403544104284E-2</c:v>
                </c:pt>
                <c:pt idx="17130">
                  <c:v>5.3793589273709594E-3</c:v>
                </c:pt>
                <c:pt idx="17131">
                  <c:v>9.0424219768010551E-3</c:v>
                </c:pt>
                <c:pt idx="17132">
                  <c:v>1.9383748372320049E-2</c:v>
                </c:pt>
                <c:pt idx="17133">
                  <c:v>6.9995880126953139E-2</c:v>
                </c:pt>
                <c:pt idx="17134">
                  <c:v>-3.0155213673909893</c:v>
                </c:pt>
                <c:pt idx="17135">
                  <c:v>-0.90564092000317975</c:v>
                </c:pt>
                <c:pt idx="17136">
                  <c:v>2.136753718058344</c:v>
                </c:pt>
                <c:pt idx="17137">
                  <c:v>15.934538523356082</c:v>
                </c:pt>
                <c:pt idx="17138">
                  <c:v>37.649028778076172</c:v>
                </c:pt>
                <c:pt idx="17139">
                  <c:v>33.786748886108413</c:v>
                </c:pt>
                <c:pt idx="17140">
                  <c:v>23.547741889953606</c:v>
                </c:pt>
                <c:pt idx="17141">
                  <c:v>17.563147862752309</c:v>
                </c:pt>
                <c:pt idx="17142">
                  <c:v>15.238716443379641</c:v>
                </c:pt>
                <c:pt idx="17143">
                  <c:v>20.278635025024414</c:v>
                </c:pt>
                <c:pt idx="17144">
                  <c:v>15.649318695068358</c:v>
                </c:pt>
                <c:pt idx="17145">
                  <c:v>13.875871022542245</c:v>
                </c:pt>
                <c:pt idx="17146">
                  <c:v>14.685706774393683</c:v>
                </c:pt>
                <c:pt idx="17147">
                  <c:v>17.125372568766224</c:v>
                </c:pt>
                <c:pt idx="17148">
                  <c:v>16.311243693033816</c:v>
                </c:pt>
                <c:pt idx="17149">
                  <c:v>14.906734466552734</c:v>
                </c:pt>
                <c:pt idx="17150">
                  <c:v>11.895579973856687</c:v>
                </c:pt>
                <c:pt idx="17151">
                  <c:v>13.223827044169068</c:v>
                </c:pt>
                <c:pt idx="17152">
                  <c:v>14.882527033487927</c:v>
                </c:pt>
                <c:pt idx="17153">
                  <c:v>18.445716222127182</c:v>
                </c:pt>
                <c:pt idx="17154">
                  <c:v>21.945509910583485</c:v>
                </c:pt>
                <c:pt idx="17155">
                  <c:v>26.276331901550289</c:v>
                </c:pt>
                <c:pt idx="17156">
                  <c:v>33.278576215108174</c:v>
                </c:pt>
                <c:pt idx="17157">
                  <c:v>41.554495493570926</c:v>
                </c:pt>
                <c:pt idx="17158">
                  <c:v>47.069958368937264</c:v>
                </c:pt>
                <c:pt idx="17159">
                  <c:v>46.329014460245844</c:v>
                </c:pt>
                <c:pt idx="17160">
                  <c:v>38.571216583251946</c:v>
                </c:pt>
                <c:pt idx="17161">
                  <c:v>34.158852577209458</c:v>
                </c:pt>
                <c:pt idx="17162">
                  <c:v>38.518020629882805</c:v>
                </c:pt>
                <c:pt idx="17163">
                  <c:v>44.629110018412248</c:v>
                </c:pt>
                <c:pt idx="17164">
                  <c:v>34.539410591125488</c:v>
                </c:pt>
                <c:pt idx="17165">
                  <c:v>39.948015213012695</c:v>
                </c:pt>
                <c:pt idx="17166">
                  <c:v>54.565341949462905</c:v>
                </c:pt>
                <c:pt idx="17167">
                  <c:v>64.871100743611578</c:v>
                </c:pt>
                <c:pt idx="17168">
                  <c:v>33.081363995869879</c:v>
                </c:pt>
                <c:pt idx="17169">
                  <c:v>-53.0613158543905</c:v>
                </c:pt>
                <c:pt idx="17170">
                  <c:v>-48.904850006103501</c:v>
                </c:pt>
                <c:pt idx="17171">
                  <c:v>-17.675593058268298</c:v>
                </c:pt>
                <c:pt idx="17172">
                  <c:v>-0.10302829742431642</c:v>
                </c:pt>
                <c:pt idx="17173">
                  <c:v>6.7063315709431226</c:v>
                </c:pt>
                <c:pt idx="17174">
                  <c:v>9.2703383763631528</c:v>
                </c:pt>
                <c:pt idx="17175">
                  <c:v>8.8759810129801089</c:v>
                </c:pt>
                <c:pt idx="17176">
                  <c:v>10.393836021423347</c:v>
                </c:pt>
                <c:pt idx="17177">
                  <c:v>11.108088811238531</c:v>
                </c:pt>
                <c:pt idx="17178">
                  <c:v>10.5701904296875</c:v>
                </c:pt>
                <c:pt idx="17179">
                  <c:v>8.7734642028808594</c:v>
                </c:pt>
                <c:pt idx="17180">
                  <c:v>9.9340009689331019</c:v>
                </c:pt>
                <c:pt idx="17181">
                  <c:v>11.840507825215699</c:v>
                </c:pt>
                <c:pt idx="17182">
                  <c:v>9.9023332595825231</c:v>
                </c:pt>
                <c:pt idx="17183">
                  <c:v>6.6223875681559949</c:v>
                </c:pt>
                <c:pt idx="17184">
                  <c:v>8.231013298034668</c:v>
                </c:pt>
                <c:pt idx="17185">
                  <c:v>9.30067094167077</c:v>
                </c:pt>
                <c:pt idx="17186">
                  <c:v>9.0279874801635671</c:v>
                </c:pt>
                <c:pt idx="17187">
                  <c:v>9.6418323516845685</c:v>
                </c:pt>
                <c:pt idx="17188">
                  <c:v>11.623733202616336</c:v>
                </c:pt>
                <c:pt idx="17189">
                  <c:v>13.920320192972891</c:v>
                </c:pt>
                <c:pt idx="17190">
                  <c:v>11.709190050760984</c:v>
                </c:pt>
                <c:pt idx="17191">
                  <c:v>9.9458036422729492</c:v>
                </c:pt>
                <c:pt idx="17192">
                  <c:v>9.4840796788533908</c:v>
                </c:pt>
                <c:pt idx="17193">
                  <c:v>9.1410032908122485</c:v>
                </c:pt>
                <c:pt idx="17194">
                  <c:v>7.2485729853311822</c:v>
                </c:pt>
                <c:pt idx="17195">
                  <c:v>8.2920490900676249</c:v>
                </c:pt>
                <c:pt idx="17196">
                  <c:v>7.5304508209228516</c:v>
                </c:pt>
                <c:pt idx="17197">
                  <c:v>84.665237744649289</c:v>
                </c:pt>
                <c:pt idx="17198">
                  <c:v>110.56733099619555</c:v>
                </c:pt>
                <c:pt idx="17199">
                  <c:v>44.719623247782451</c:v>
                </c:pt>
                <c:pt idx="17200">
                  <c:v>30.859247207641602</c:v>
                </c:pt>
                <c:pt idx="17201">
                  <c:v>30.090701103210456</c:v>
                </c:pt>
                <c:pt idx="17202">
                  <c:v>12.760418574015375</c:v>
                </c:pt>
                <c:pt idx="17203">
                  <c:v>15.896533330281621</c:v>
                </c:pt>
                <c:pt idx="17204">
                  <c:v>25.239365895589227</c:v>
                </c:pt>
                <c:pt idx="17205">
                  <c:v>25.602292060852051</c:v>
                </c:pt>
                <c:pt idx="17206">
                  <c:v>24.102167447408089</c:v>
                </c:pt>
                <c:pt idx="17207">
                  <c:v>9.7286294301351219</c:v>
                </c:pt>
                <c:pt idx="17208">
                  <c:v>9.9242350260417425</c:v>
                </c:pt>
                <c:pt idx="17209">
                  <c:v>15.595441500345949</c:v>
                </c:pt>
                <c:pt idx="17210">
                  <c:v>11.582277615865113</c:v>
                </c:pt>
                <c:pt idx="17211">
                  <c:v>10.635535240173343</c:v>
                </c:pt>
                <c:pt idx="17212">
                  <c:v>13.649523099263547</c:v>
                </c:pt>
                <c:pt idx="17213">
                  <c:v>16.335041999816895</c:v>
                </c:pt>
                <c:pt idx="17214">
                  <c:v>16.216069539388059</c:v>
                </c:pt>
                <c:pt idx="17215">
                  <c:v>11.177797953287836</c:v>
                </c:pt>
                <c:pt idx="17216">
                  <c:v>9.3558759689331055</c:v>
                </c:pt>
                <c:pt idx="17217">
                  <c:v>5.3901408513386286</c:v>
                </c:pt>
                <c:pt idx="17218">
                  <c:v>8.7957143783569371</c:v>
                </c:pt>
                <c:pt idx="17219">
                  <c:v>8.1604369481405055</c:v>
                </c:pt>
                <c:pt idx="17220">
                  <c:v>7.6555252075195286</c:v>
                </c:pt>
                <c:pt idx="17221">
                  <c:v>5.8085333506265879</c:v>
                </c:pt>
                <c:pt idx="17222">
                  <c:v>6.9029432932536592</c:v>
                </c:pt>
                <c:pt idx="17223">
                  <c:v>8.3301496505737305</c:v>
                </c:pt>
                <c:pt idx="17224">
                  <c:v>7.9628238677978498</c:v>
                </c:pt>
                <c:pt idx="17225">
                  <c:v>8.5504477818807345</c:v>
                </c:pt>
                <c:pt idx="17226">
                  <c:v>11.394128481546998</c:v>
                </c:pt>
                <c:pt idx="17227">
                  <c:v>9.1615362167358452</c:v>
                </c:pt>
                <c:pt idx="17228">
                  <c:v>110.44608084360766</c:v>
                </c:pt>
                <c:pt idx="17229">
                  <c:v>232.51090367635089</c:v>
                </c:pt>
                <c:pt idx="17230">
                  <c:v>119.26529232660928</c:v>
                </c:pt>
                <c:pt idx="17231">
                  <c:v>38.843691190083796</c:v>
                </c:pt>
                <c:pt idx="17232">
                  <c:v>26.101815064748124</c:v>
                </c:pt>
                <c:pt idx="17233">
                  <c:v>19.517146587371819</c:v>
                </c:pt>
                <c:pt idx="17234">
                  <c:v>16.845201651255252</c:v>
                </c:pt>
                <c:pt idx="17235">
                  <c:v>16.438661098480225</c:v>
                </c:pt>
                <c:pt idx="17236">
                  <c:v>16.187195936838805</c:v>
                </c:pt>
                <c:pt idx="17237">
                  <c:v>14.979916095733648</c:v>
                </c:pt>
                <c:pt idx="17238">
                  <c:v>14.86873451868696</c:v>
                </c:pt>
                <c:pt idx="17239">
                  <c:v>15.605408827463808</c:v>
                </c:pt>
                <c:pt idx="17240">
                  <c:v>14.567592144012451</c:v>
                </c:pt>
                <c:pt idx="17241">
                  <c:v>13.193115075429265</c:v>
                </c:pt>
                <c:pt idx="17242">
                  <c:v>12.72683270772302</c:v>
                </c:pt>
                <c:pt idx="17243">
                  <c:v>14.301862557729072</c:v>
                </c:pt>
                <c:pt idx="17244">
                  <c:v>14.434183279673277</c:v>
                </c:pt>
                <c:pt idx="17245">
                  <c:v>14.039961179097471</c:v>
                </c:pt>
                <c:pt idx="17246">
                  <c:v>14.48876953125</c:v>
                </c:pt>
                <c:pt idx="17247">
                  <c:v>14.987281163533506</c:v>
                </c:pt>
                <c:pt idx="17248">
                  <c:v>15.458021958669066</c:v>
                </c:pt>
                <c:pt idx="17249">
                  <c:v>15.644558906555169</c:v>
                </c:pt>
                <c:pt idx="17250">
                  <c:v>17.165987014770508</c:v>
                </c:pt>
                <c:pt idx="17251">
                  <c:v>14.991089344024662</c:v>
                </c:pt>
                <c:pt idx="17252">
                  <c:v>14.072615305582705</c:v>
                </c:pt>
                <c:pt idx="17253">
                  <c:v>12.991909186045294</c:v>
                </c:pt>
                <c:pt idx="17254">
                  <c:v>11.908640384674069</c:v>
                </c:pt>
                <c:pt idx="17255">
                  <c:v>10.787371476491266</c:v>
                </c:pt>
                <c:pt idx="17256">
                  <c:v>10.469373067220033</c:v>
                </c:pt>
                <c:pt idx="17257">
                  <c:v>9.9209863344828513</c:v>
                </c:pt>
                <c:pt idx="17258">
                  <c:v>-6.8830022811889666</c:v>
                </c:pt>
                <c:pt idx="17259">
                  <c:v>-30.107183456420898</c:v>
                </c:pt>
                <c:pt idx="17260">
                  <c:v>-14.930502096811953</c:v>
                </c:pt>
                <c:pt idx="17261">
                  <c:v>5.3036435445149568</c:v>
                </c:pt>
                <c:pt idx="17262">
                  <c:v>11.415403207143189</c:v>
                </c:pt>
                <c:pt idx="17263">
                  <c:v>12.539811134338375</c:v>
                </c:pt>
                <c:pt idx="17264">
                  <c:v>11.629148801167844</c:v>
                </c:pt>
                <c:pt idx="17265">
                  <c:v>11.254108111063601</c:v>
                </c:pt>
                <c:pt idx="17266">
                  <c:v>10.848798592885316</c:v>
                </c:pt>
                <c:pt idx="17267">
                  <c:v>10.550232569376593</c:v>
                </c:pt>
                <c:pt idx="17268">
                  <c:v>9.2955203056335449</c:v>
                </c:pt>
                <c:pt idx="17269">
                  <c:v>8.1947504679362169</c:v>
                </c:pt>
                <c:pt idx="17270">
                  <c:v>10.575326601664187</c:v>
                </c:pt>
                <c:pt idx="17271">
                  <c:v>14.4839334487915</c:v>
                </c:pt>
                <c:pt idx="17272">
                  <c:v>10.140357653299985</c:v>
                </c:pt>
                <c:pt idx="17273">
                  <c:v>8.4915022850036674</c:v>
                </c:pt>
                <c:pt idx="17274">
                  <c:v>8.8702828089396384</c:v>
                </c:pt>
                <c:pt idx="17275">
                  <c:v>8.8831666310628066</c:v>
                </c:pt>
                <c:pt idx="17276">
                  <c:v>9.0429269472758129</c:v>
                </c:pt>
                <c:pt idx="17277">
                  <c:v>9.1021507581074843</c:v>
                </c:pt>
                <c:pt idx="17278">
                  <c:v>9.1050171852111781</c:v>
                </c:pt>
                <c:pt idx="17279">
                  <c:v>9.5930593808491835</c:v>
                </c:pt>
                <c:pt idx="17280">
                  <c:v>9.5786163012186876</c:v>
                </c:pt>
                <c:pt idx="17281">
                  <c:v>8.5806330045064154</c:v>
                </c:pt>
                <c:pt idx="17282">
                  <c:v>8.5640962918599293</c:v>
                </c:pt>
                <c:pt idx="17283">
                  <c:v>8.8106325467428022</c:v>
                </c:pt>
                <c:pt idx="17284">
                  <c:v>8.4398078918457067</c:v>
                </c:pt>
                <c:pt idx="17285">
                  <c:v>8.2254697481790799</c:v>
                </c:pt>
                <c:pt idx="17286">
                  <c:v>5.5546573003133517</c:v>
                </c:pt>
                <c:pt idx="17287">
                  <c:v>-0.76032129923504521</c:v>
                </c:pt>
                <c:pt idx="17288">
                  <c:v>-1.5137990315565735E-3</c:v>
                </c:pt>
                <c:pt idx="17289">
                  <c:v>-3.4091450373331877</c:v>
                </c:pt>
                <c:pt idx="17290">
                  <c:v>-16.178491115570068</c:v>
                </c:pt>
                <c:pt idx="17291">
                  <c:v>-26.362738927205378</c:v>
                </c:pt>
                <c:pt idx="17292">
                  <c:v>-28.985248724619566</c:v>
                </c:pt>
                <c:pt idx="17293">
                  <c:v>5.0670930544536095</c:v>
                </c:pt>
                <c:pt idx="17294">
                  <c:v>42.845857302347774</c:v>
                </c:pt>
                <c:pt idx="17295">
                  <c:v>14.433773676554321</c:v>
                </c:pt>
                <c:pt idx="17296">
                  <c:v>-35.929199854532953</c:v>
                </c:pt>
                <c:pt idx="17297">
                  <c:v>-81.293961207071902</c:v>
                </c:pt>
                <c:pt idx="17298">
                  <c:v>-104.78760751088461</c:v>
                </c:pt>
                <c:pt idx="17299">
                  <c:v>-117.66805156071976</c:v>
                </c:pt>
                <c:pt idx="17300">
                  <c:v>-123.08706776301069</c:v>
                </c:pt>
                <c:pt idx="17301">
                  <c:v>-110.95815436045325</c:v>
                </c:pt>
                <c:pt idx="17302">
                  <c:v>-86.935364405314118</c:v>
                </c:pt>
                <c:pt idx="17303">
                  <c:v>-64.800449689229282</c:v>
                </c:pt>
                <c:pt idx="17304">
                  <c:v>-46.225924809773815</c:v>
                </c:pt>
                <c:pt idx="17305">
                  <c:v>-28.798198699951172</c:v>
                </c:pt>
                <c:pt idx="17306">
                  <c:v>-16.545253753662109</c:v>
                </c:pt>
                <c:pt idx="17307">
                  <c:v>-7.8875773747762397</c:v>
                </c:pt>
                <c:pt idx="17308">
                  <c:v>-0.98756440480553898</c:v>
                </c:pt>
                <c:pt idx="17309">
                  <c:v>1.797808329264285</c:v>
                </c:pt>
                <c:pt idx="17310">
                  <c:v>2.4158484141031495</c:v>
                </c:pt>
                <c:pt idx="17311">
                  <c:v>3.1524880727132532</c:v>
                </c:pt>
                <c:pt idx="17312">
                  <c:v>2.9485785166422152</c:v>
                </c:pt>
                <c:pt idx="17313">
                  <c:v>2.313468615214104</c:v>
                </c:pt>
                <c:pt idx="17314">
                  <c:v>2.496901512145997</c:v>
                </c:pt>
                <c:pt idx="17315">
                  <c:v>2.448541323343874</c:v>
                </c:pt>
                <c:pt idx="17316">
                  <c:v>2.7275047302246103</c:v>
                </c:pt>
                <c:pt idx="17317">
                  <c:v>22.885924021402957</c:v>
                </c:pt>
                <c:pt idx="17318">
                  <c:v>36.322506268819211</c:v>
                </c:pt>
                <c:pt idx="17319">
                  <c:v>36.585542678833008</c:v>
                </c:pt>
                <c:pt idx="17320">
                  <c:v>35.432182629903203</c:v>
                </c:pt>
                <c:pt idx="17321">
                  <c:v>33.342815399169936</c:v>
                </c:pt>
                <c:pt idx="17322">
                  <c:v>24.728717168172118</c:v>
                </c:pt>
                <c:pt idx="17323">
                  <c:v>9.1424080530803167</c:v>
                </c:pt>
                <c:pt idx="17324">
                  <c:v>-0.86142444610595703</c:v>
                </c:pt>
                <c:pt idx="17325">
                  <c:v>-2.0792195002237577</c:v>
                </c:pt>
                <c:pt idx="17326">
                  <c:v>-2.0553538004556913</c:v>
                </c:pt>
                <c:pt idx="17327">
                  <c:v>-3.208342234293581</c:v>
                </c:pt>
                <c:pt idx="17328">
                  <c:v>-4.8585484822591534</c:v>
                </c:pt>
                <c:pt idx="17329">
                  <c:v>-5.77458445231116</c:v>
                </c:pt>
                <c:pt idx="17330">
                  <c:v>-6.8787438074748497</c:v>
                </c:pt>
                <c:pt idx="17331">
                  <c:v>-6.206075032552123</c:v>
                </c:pt>
                <c:pt idx="17332">
                  <c:v>-7.0756289164224881</c:v>
                </c:pt>
                <c:pt idx="17333">
                  <c:v>-4.2598603566488009</c:v>
                </c:pt>
                <c:pt idx="17334">
                  <c:v>0.66852219899487864</c:v>
                </c:pt>
                <c:pt idx="17335">
                  <c:v>7.0454168319702131</c:v>
                </c:pt>
                <c:pt idx="17336">
                  <c:v>10.074181238810301</c:v>
                </c:pt>
                <c:pt idx="17337">
                  <c:v>13.393393516540527</c:v>
                </c:pt>
                <c:pt idx="17338">
                  <c:v>16.288490613301622</c:v>
                </c:pt>
                <c:pt idx="17339">
                  <c:v>16.675223032633426</c:v>
                </c:pt>
                <c:pt idx="17340">
                  <c:v>16.619020144144777</c:v>
                </c:pt>
                <c:pt idx="17341">
                  <c:v>15.789653778076168</c:v>
                </c:pt>
                <c:pt idx="17342">
                  <c:v>15.152071634928465</c:v>
                </c:pt>
                <c:pt idx="17343">
                  <c:v>11.764313697814941</c:v>
                </c:pt>
                <c:pt idx="17344">
                  <c:v>8.1126683553060275</c:v>
                </c:pt>
                <c:pt idx="17345">
                  <c:v>5.8196655909219999</c:v>
                </c:pt>
                <c:pt idx="17346">
                  <c:v>1.2152423858642578</c:v>
                </c:pt>
                <c:pt idx="17347">
                  <c:v>-16.056880950927727</c:v>
                </c:pt>
                <c:pt idx="17348">
                  <c:v>-66.867774645487543</c:v>
                </c:pt>
                <c:pt idx="17349">
                  <c:v>-105.02519289652508</c:v>
                </c:pt>
                <c:pt idx="17350">
                  <c:v>-128.26396465301508</c:v>
                </c:pt>
                <c:pt idx="17351">
                  <c:v>-137.5035270055136</c:v>
                </c:pt>
                <c:pt idx="17352">
                  <c:v>-143.21629778544099</c:v>
                </c:pt>
                <c:pt idx="17353">
                  <c:v>-138.66759109497062</c:v>
                </c:pt>
                <c:pt idx="17354">
                  <c:v>-146.1430662473042</c:v>
                </c:pt>
                <c:pt idx="17355">
                  <c:v>-150.85311714808154</c:v>
                </c:pt>
                <c:pt idx="17356">
                  <c:v>-162.78689702351892</c:v>
                </c:pt>
                <c:pt idx="17357">
                  <c:v>-172.0703342755636</c:v>
                </c:pt>
                <c:pt idx="17358">
                  <c:v>-171.41678412755323</c:v>
                </c:pt>
                <c:pt idx="17359">
                  <c:v>-161.85698684056607</c:v>
                </c:pt>
                <c:pt idx="17360">
                  <c:v>-155.46658245722463</c:v>
                </c:pt>
                <c:pt idx="17361">
                  <c:v>-151.28456926345808</c:v>
                </c:pt>
                <c:pt idx="17362">
                  <c:v>-143.07184600830081</c:v>
                </c:pt>
                <c:pt idx="17363">
                  <c:v>-131.54980007807416</c:v>
                </c:pt>
                <c:pt idx="17364">
                  <c:v>-120.28141132990518</c:v>
                </c:pt>
                <c:pt idx="17365">
                  <c:v>-108.8203387260437</c:v>
                </c:pt>
                <c:pt idx="17366">
                  <c:v>-97.046649297078531</c:v>
                </c:pt>
                <c:pt idx="17367">
                  <c:v>-87.171941439310729</c:v>
                </c:pt>
                <c:pt idx="17368">
                  <c:v>-76.900688807169658</c:v>
                </c:pt>
                <c:pt idx="17369">
                  <c:v>-62.520324071248389</c:v>
                </c:pt>
                <c:pt idx="17370">
                  <c:v>-42.421485582987415</c:v>
                </c:pt>
                <c:pt idx="17371">
                  <c:v>-19.525318145751946</c:v>
                </c:pt>
                <c:pt idx="17372">
                  <c:v>3.4702774683635198</c:v>
                </c:pt>
                <c:pt idx="17373">
                  <c:v>21.277215003967282</c:v>
                </c:pt>
                <c:pt idx="17374">
                  <c:v>29.473324457804324</c:v>
                </c:pt>
                <c:pt idx="17375">
                  <c:v>29.683105468750007</c:v>
                </c:pt>
                <c:pt idx="17376">
                  <c:v>28.606843630472781</c:v>
                </c:pt>
                <c:pt idx="17377">
                  <c:v>27.478804588317864</c:v>
                </c:pt>
                <c:pt idx="17378">
                  <c:v>28.513553937276242</c:v>
                </c:pt>
                <c:pt idx="17379">
                  <c:v>33.517871220906592</c:v>
                </c:pt>
                <c:pt idx="17380">
                  <c:v>40.257448514302588</c:v>
                </c:pt>
                <c:pt idx="17381">
                  <c:v>43.023878733317126</c:v>
                </c:pt>
                <c:pt idx="17382">
                  <c:v>42.608213106791261</c:v>
                </c:pt>
                <c:pt idx="17383">
                  <c:v>41.263406435648541</c:v>
                </c:pt>
                <c:pt idx="17384">
                  <c:v>40.448115348815946</c:v>
                </c:pt>
                <c:pt idx="17385">
                  <c:v>39.888693491617772</c:v>
                </c:pt>
                <c:pt idx="17386">
                  <c:v>39.971129099528071</c:v>
                </c:pt>
                <c:pt idx="17387">
                  <c:v>40.148278872172128</c:v>
                </c:pt>
                <c:pt idx="17388">
                  <c:v>39.635980923970479</c:v>
                </c:pt>
                <c:pt idx="17389">
                  <c:v>39.05621337890625</c:v>
                </c:pt>
                <c:pt idx="17390">
                  <c:v>39.976989428202359</c:v>
                </c:pt>
                <c:pt idx="17391">
                  <c:v>43.628057161967035</c:v>
                </c:pt>
                <c:pt idx="17392">
                  <c:v>48.665232340494796</c:v>
                </c:pt>
                <c:pt idx="17393">
                  <c:v>31.949940999348989</c:v>
                </c:pt>
                <c:pt idx="17394">
                  <c:v>0.65110874176025368</c:v>
                </c:pt>
                <c:pt idx="17395">
                  <c:v>-1.2352902094522729</c:v>
                </c:pt>
                <c:pt idx="17396">
                  <c:v>-1.7800534566243869</c:v>
                </c:pt>
                <c:pt idx="17397">
                  <c:v>-1.404087702433344</c:v>
                </c:pt>
                <c:pt idx="17398">
                  <c:v>-0.18824799855553931</c:v>
                </c:pt>
                <c:pt idx="17399">
                  <c:v>-0.7265876134237037</c:v>
                </c:pt>
                <c:pt idx="17400">
                  <c:v>0.35034243265783982</c:v>
                </c:pt>
                <c:pt idx="17401">
                  <c:v>-0.19840335845947274</c:v>
                </c:pt>
                <c:pt idx="17402">
                  <c:v>-0.20844491322839082</c:v>
                </c:pt>
                <c:pt idx="17403">
                  <c:v>-0.49026425679528535</c:v>
                </c:pt>
                <c:pt idx="17404">
                  <c:v>-1.5598011016845699</c:v>
                </c:pt>
                <c:pt idx="17405">
                  <c:v>-1.8251692454019797</c:v>
                </c:pt>
                <c:pt idx="17406">
                  <c:v>-2.0671593348185979</c:v>
                </c:pt>
                <c:pt idx="17407">
                  <c:v>-1.8184401194254181</c:v>
                </c:pt>
                <c:pt idx="17408">
                  <c:v>-1.686505635579465</c:v>
                </c:pt>
                <c:pt idx="17409">
                  <c:v>-1.1201642354329802</c:v>
                </c:pt>
                <c:pt idx="17410">
                  <c:v>-1.9625329971313481</c:v>
                </c:pt>
                <c:pt idx="17411">
                  <c:v>-2.442460060119628</c:v>
                </c:pt>
                <c:pt idx="17412">
                  <c:v>-6.4378172556558866</c:v>
                </c:pt>
                <c:pt idx="17413">
                  <c:v>-25.650521914164187</c:v>
                </c:pt>
                <c:pt idx="17414">
                  <c:v>-16.293728510538692</c:v>
                </c:pt>
                <c:pt idx="17415">
                  <c:v>-5.1899067560831327</c:v>
                </c:pt>
                <c:pt idx="17416">
                  <c:v>-4.9442621866862764</c:v>
                </c:pt>
                <c:pt idx="17417">
                  <c:v>-4.7089274724324905</c:v>
                </c:pt>
                <c:pt idx="17418">
                  <c:v>-4.1913347244262695</c:v>
                </c:pt>
                <c:pt idx="17419">
                  <c:v>-4.8589350382487702</c:v>
                </c:pt>
                <c:pt idx="17420">
                  <c:v>-3.9685303370158636</c:v>
                </c:pt>
                <c:pt idx="17421">
                  <c:v>-3.0832417805989976</c:v>
                </c:pt>
                <c:pt idx="17422">
                  <c:v>-2.9698499043782913</c:v>
                </c:pt>
                <c:pt idx="17423">
                  <c:v>-2.8388347625732422</c:v>
                </c:pt>
                <c:pt idx="17424">
                  <c:v>-0.94870980580651598</c:v>
                </c:pt>
                <c:pt idx="17425">
                  <c:v>11.428093592325922</c:v>
                </c:pt>
                <c:pt idx="17426">
                  <c:v>18.137479146321652</c:v>
                </c:pt>
                <c:pt idx="17427">
                  <c:v>18.460503896077501</c:v>
                </c:pt>
                <c:pt idx="17428">
                  <c:v>21.389569918314578</c:v>
                </c:pt>
                <c:pt idx="17429">
                  <c:v>25.646850268046034</c:v>
                </c:pt>
                <c:pt idx="17430">
                  <c:v>29.086812019348137</c:v>
                </c:pt>
                <c:pt idx="17431">
                  <c:v>33.732680320739767</c:v>
                </c:pt>
                <c:pt idx="17432">
                  <c:v>41.717515309651617</c:v>
                </c:pt>
                <c:pt idx="17433">
                  <c:v>55.802535057067871</c:v>
                </c:pt>
                <c:pt idx="17434">
                  <c:v>65.730811754862543</c:v>
                </c:pt>
                <c:pt idx="17435">
                  <c:v>70.518216768900658</c:v>
                </c:pt>
                <c:pt idx="17436">
                  <c:v>74.046917597452733</c:v>
                </c:pt>
                <c:pt idx="17437">
                  <c:v>77.680353800455634</c:v>
                </c:pt>
                <c:pt idx="17438">
                  <c:v>79.024602890014648</c:v>
                </c:pt>
                <c:pt idx="17439">
                  <c:v>80.555862108866279</c:v>
                </c:pt>
                <c:pt idx="17440">
                  <c:v>79.102908452351855</c:v>
                </c:pt>
                <c:pt idx="17441">
                  <c:v>66.545058250427218</c:v>
                </c:pt>
                <c:pt idx="17442">
                  <c:v>42.761534372965471</c:v>
                </c:pt>
                <c:pt idx="17443">
                  <c:v>30.162845293680792</c:v>
                </c:pt>
                <c:pt idx="17444">
                  <c:v>3.8789037068684142</c:v>
                </c:pt>
                <c:pt idx="17445">
                  <c:v>-41.646859169006333</c:v>
                </c:pt>
                <c:pt idx="17446">
                  <c:v>-64.508160591125502</c:v>
                </c:pt>
                <c:pt idx="17447">
                  <c:v>-56.816633542378781</c:v>
                </c:pt>
                <c:pt idx="17448">
                  <c:v>-31.787479082743278</c:v>
                </c:pt>
                <c:pt idx="17449">
                  <c:v>-8.7703549067178983</c:v>
                </c:pt>
                <c:pt idx="17450">
                  <c:v>-1.4266274770100154</c:v>
                </c:pt>
                <c:pt idx="17451">
                  <c:v>1.5274546941120655</c:v>
                </c:pt>
                <c:pt idx="17452">
                  <c:v>3.3477433522542697</c:v>
                </c:pt>
                <c:pt idx="17453">
                  <c:v>1.0180733998616915</c:v>
                </c:pt>
                <c:pt idx="17454">
                  <c:v>-0.61787287394201962</c:v>
                </c:pt>
                <c:pt idx="17455">
                  <c:v>-1.3322331110637156</c:v>
                </c:pt>
                <c:pt idx="17456">
                  <c:v>-2.4836314519246807</c:v>
                </c:pt>
                <c:pt idx="17457">
                  <c:v>-3.0806058247884485</c:v>
                </c:pt>
                <c:pt idx="17458">
                  <c:v>-3.1071236928304429</c:v>
                </c:pt>
                <c:pt idx="17459">
                  <c:v>-3.3515345255533475</c:v>
                </c:pt>
                <c:pt idx="17460">
                  <c:v>-3.4038270314534884</c:v>
                </c:pt>
                <c:pt idx="17461">
                  <c:v>-3.183357238769533</c:v>
                </c:pt>
                <c:pt idx="17462">
                  <c:v>-3.1388902664184579</c:v>
                </c:pt>
                <c:pt idx="17463">
                  <c:v>-2.6908655166625981</c:v>
                </c:pt>
                <c:pt idx="17464">
                  <c:v>-1.5826422373454534</c:v>
                </c:pt>
                <c:pt idx="17465">
                  <c:v>7.9356511433843535E-2</c:v>
                </c:pt>
                <c:pt idx="17466">
                  <c:v>9.2354774475097684E-2</c:v>
                </c:pt>
                <c:pt idx="17467">
                  <c:v>-0.24112319946289074</c:v>
                </c:pt>
                <c:pt idx="17468">
                  <c:v>-9.1798146565793173E-2</c:v>
                </c:pt>
                <c:pt idx="17469">
                  <c:v>1.1754935582479218</c:v>
                </c:pt>
                <c:pt idx="17470">
                  <c:v>8.6788508097331487</c:v>
                </c:pt>
                <c:pt idx="17471">
                  <c:v>5.06261475880933</c:v>
                </c:pt>
                <c:pt idx="17472">
                  <c:v>-15.135687828063972</c:v>
                </c:pt>
                <c:pt idx="17473">
                  <c:v>-2.0595051447551205</c:v>
                </c:pt>
                <c:pt idx="17474">
                  <c:v>1.1155869166055941</c:v>
                </c:pt>
                <c:pt idx="17475">
                  <c:v>0.74444770812988303</c:v>
                </c:pt>
                <c:pt idx="17476">
                  <c:v>0.65451558430982004</c:v>
                </c:pt>
                <c:pt idx="17477">
                  <c:v>1.5967356363931913</c:v>
                </c:pt>
                <c:pt idx="17478">
                  <c:v>1.3321180343627939</c:v>
                </c:pt>
                <c:pt idx="17479">
                  <c:v>2.5362520217895499</c:v>
                </c:pt>
                <c:pt idx="17480">
                  <c:v>4.0111624399820593</c:v>
                </c:pt>
                <c:pt idx="17481">
                  <c:v>3.508568763732911</c:v>
                </c:pt>
                <c:pt idx="17482">
                  <c:v>1.063175837198969</c:v>
                </c:pt>
                <c:pt idx="17483">
                  <c:v>0.44348462422692592</c:v>
                </c:pt>
                <c:pt idx="17484">
                  <c:v>0.24621232350671118</c:v>
                </c:pt>
                <c:pt idx="17485">
                  <c:v>-0.54885546366381321</c:v>
                </c:pt>
                <c:pt idx="17486">
                  <c:v>-0.41647783915209413</c:v>
                </c:pt>
                <c:pt idx="17487">
                  <c:v>-0.17355950673425014</c:v>
                </c:pt>
                <c:pt idx="17488">
                  <c:v>-0.32802549997973102</c:v>
                </c:pt>
                <c:pt idx="17489">
                  <c:v>-0.69357172648119592</c:v>
                </c:pt>
                <c:pt idx="17490">
                  <c:v>-1.8586845397949221</c:v>
                </c:pt>
                <c:pt idx="17491">
                  <c:v>-2.5823787053426486</c:v>
                </c:pt>
                <c:pt idx="17492">
                  <c:v>-2.1139488220214844</c:v>
                </c:pt>
                <c:pt idx="17493">
                  <c:v>-2.1075315475463898</c:v>
                </c:pt>
                <c:pt idx="17494">
                  <c:v>-0.57411098480224565</c:v>
                </c:pt>
                <c:pt idx="17495">
                  <c:v>-0.32124837239587151</c:v>
                </c:pt>
                <c:pt idx="17496">
                  <c:v>1.4179464975993588</c:v>
                </c:pt>
                <c:pt idx="17497">
                  <c:v>-0.90288225809740652</c:v>
                </c:pt>
                <c:pt idx="17498">
                  <c:v>-3.3734359741210938</c:v>
                </c:pt>
                <c:pt idx="17499">
                  <c:v>-2.8460652033488696</c:v>
                </c:pt>
                <c:pt idx="17500">
                  <c:v>-11.371590614318853</c:v>
                </c:pt>
                <c:pt idx="17501">
                  <c:v>-31.064045588175411</c:v>
                </c:pt>
                <c:pt idx="17502">
                  <c:v>70.362874825795387</c:v>
                </c:pt>
                <c:pt idx="17503">
                  <c:v>288.20568672815955</c:v>
                </c:pt>
                <c:pt idx="17504">
                  <c:v>172.56902488072717</c:v>
                </c:pt>
                <c:pt idx="17505">
                  <c:v>96.052281538645488</c:v>
                </c:pt>
                <c:pt idx="17506">
                  <c:v>100.72055498758958</c:v>
                </c:pt>
                <c:pt idx="17507">
                  <c:v>153.13043212890625</c:v>
                </c:pt>
                <c:pt idx="17508">
                  <c:v>208.5727060635885</c:v>
                </c:pt>
                <c:pt idx="17509">
                  <c:v>218.66179307301837</c:v>
                </c:pt>
                <c:pt idx="17510">
                  <c:v>245.64299424489337</c:v>
                </c:pt>
                <c:pt idx="17511">
                  <c:v>213.27826849619555</c:v>
                </c:pt>
                <c:pt idx="17512">
                  <c:v>169.00174252192176</c:v>
                </c:pt>
                <c:pt idx="17513">
                  <c:v>94.967142264048249</c:v>
                </c:pt>
                <c:pt idx="17514">
                  <c:v>59.323505401611314</c:v>
                </c:pt>
                <c:pt idx="17515">
                  <c:v>117.94111188252772</c:v>
                </c:pt>
                <c:pt idx="17516">
                  <c:v>122.90968783696486</c:v>
                </c:pt>
                <c:pt idx="17517">
                  <c:v>119.57090473175046</c:v>
                </c:pt>
                <c:pt idx="17518">
                  <c:v>83.072646935780767</c:v>
                </c:pt>
                <c:pt idx="17519">
                  <c:v>2.0313865343729276</c:v>
                </c:pt>
                <c:pt idx="17520">
                  <c:v>-20.924227714538574</c:v>
                </c:pt>
                <c:pt idx="17521">
                  <c:v>-3.7538817723591946</c:v>
                </c:pt>
                <c:pt idx="17522">
                  <c:v>5.1590442657470703E-2</c:v>
                </c:pt>
                <c:pt idx="17523">
                  <c:v>-1.3753890991210941E-2</c:v>
                </c:pt>
                <c:pt idx="17524">
                  <c:v>0.22855154673260358</c:v>
                </c:pt>
                <c:pt idx="17525">
                  <c:v>0.12874507904052734</c:v>
                </c:pt>
                <c:pt idx="17526">
                  <c:v>0.27790768941241606</c:v>
                </c:pt>
                <c:pt idx="17527">
                  <c:v>-0.16901540756225594</c:v>
                </c:pt>
                <c:pt idx="17528">
                  <c:v>-0.10440015792846682</c:v>
                </c:pt>
                <c:pt idx="17529">
                  <c:v>2.5444030761718759E-3</c:v>
                </c:pt>
                <c:pt idx="17530">
                  <c:v>0.11654361089068743</c:v>
                </c:pt>
                <c:pt idx="17531">
                  <c:v>-1.1760910352070937</c:v>
                </c:pt>
                <c:pt idx="17532">
                  <c:v>-0.36216100056964262</c:v>
                </c:pt>
                <c:pt idx="17533">
                  <c:v>-0.39042965571087529</c:v>
                </c:pt>
                <c:pt idx="17534">
                  <c:v>-0.72462066014611581</c:v>
                </c:pt>
                <c:pt idx="17535">
                  <c:v>-6.413548151652039</c:v>
                </c:pt>
                <c:pt idx="17536">
                  <c:v>-6.8763523101806676</c:v>
                </c:pt>
                <c:pt idx="17537">
                  <c:v>2.0422504742940069</c:v>
                </c:pt>
                <c:pt idx="17538">
                  <c:v>10.621386051177979</c:v>
                </c:pt>
                <c:pt idx="17539">
                  <c:v>7.7107990582783827</c:v>
                </c:pt>
                <c:pt idx="17540">
                  <c:v>4.1821042696635082</c:v>
                </c:pt>
                <c:pt idx="17541">
                  <c:v>3.064430554707827</c:v>
                </c:pt>
                <c:pt idx="17542">
                  <c:v>3.110681215922058</c:v>
                </c:pt>
                <c:pt idx="17543">
                  <c:v>1.9508296648661485</c:v>
                </c:pt>
                <c:pt idx="17544">
                  <c:v>1.8620107968648085</c:v>
                </c:pt>
                <c:pt idx="17545">
                  <c:v>2.6945794423421043</c:v>
                </c:pt>
                <c:pt idx="17546">
                  <c:v>1.832499663035037</c:v>
                </c:pt>
                <c:pt idx="17547">
                  <c:v>2.2791461944580069</c:v>
                </c:pt>
                <c:pt idx="17548">
                  <c:v>2.4535805384317655</c:v>
                </c:pt>
                <c:pt idx="17549">
                  <c:v>2.0760552088419217</c:v>
                </c:pt>
                <c:pt idx="17550">
                  <c:v>0.65788698196411133</c:v>
                </c:pt>
                <c:pt idx="17551">
                  <c:v>0.75309785207110791</c:v>
                </c:pt>
                <c:pt idx="17552">
                  <c:v>0.77275435129803371</c:v>
                </c:pt>
                <c:pt idx="17553">
                  <c:v>-0.7522180875142227</c:v>
                </c:pt>
                <c:pt idx="17554">
                  <c:v>0.78980890909832624</c:v>
                </c:pt>
                <c:pt idx="17555">
                  <c:v>1.9181931813558326</c:v>
                </c:pt>
                <c:pt idx="17556">
                  <c:v>-0.82186953226727177</c:v>
                </c:pt>
                <c:pt idx="17557">
                  <c:v>-2.6757032076517939</c:v>
                </c:pt>
                <c:pt idx="17558">
                  <c:v>-1.4996681213378906</c:v>
                </c:pt>
                <c:pt idx="17559">
                  <c:v>-0.78444019953411748</c:v>
                </c:pt>
                <c:pt idx="17560">
                  <c:v>-6.644042332965229E-2</c:v>
                </c:pt>
                <c:pt idx="17561">
                  <c:v>-1.159516016642272</c:v>
                </c:pt>
                <c:pt idx="17562">
                  <c:v>-2.0789435704548964</c:v>
                </c:pt>
                <c:pt idx="17563">
                  <c:v>-1.5976753234863281</c:v>
                </c:pt>
                <c:pt idx="17564">
                  <c:v>-2.317129135131835</c:v>
                </c:pt>
                <c:pt idx="17565">
                  <c:v>-0.14457225799560547</c:v>
                </c:pt>
                <c:pt idx="17566">
                  <c:v>5.1089669863382579</c:v>
                </c:pt>
                <c:pt idx="17567">
                  <c:v>4.0005935033162254</c:v>
                </c:pt>
                <c:pt idx="17568">
                  <c:v>6.2667442957559842</c:v>
                </c:pt>
                <c:pt idx="17569">
                  <c:v>6.481611410776793</c:v>
                </c:pt>
                <c:pt idx="17570">
                  <c:v>4.7594599723815918</c:v>
                </c:pt>
                <c:pt idx="17571">
                  <c:v>5.75634813308716</c:v>
                </c:pt>
                <c:pt idx="17572">
                  <c:v>7.2984011967976716</c:v>
                </c:pt>
                <c:pt idx="17573">
                  <c:v>8.005328814188605</c:v>
                </c:pt>
                <c:pt idx="17574">
                  <c:v>6.5734001795451036</c:v>
                </c:pt>
                <c:pt idx="17575">
                  <c:v>5.7106068929036864</c:v>
                </c:pt>
                <c:pt idx="17576">
                  <c:v>5.089263280232732</c:v>
                </c:pt>
                <c:pt idx="17577">
                  <c:v>3.5898935000101346</c:v>
                </c:pt>
                <c:pt idx="17578">
                  <c:v>4.415317217508969</c:v>
                </c:pt>
                <c:pt idx="17579">
                  <c:v>1.8138731320699431</c:v>
                </c:pt>
                <c:pt idx="17580">
                  <c:v>2.7748122215270996</c:v>
                </c:pt>
                <c:pt idx="17581">
                  <c:v>1.9409136772155762</c:v>
                </c:pt>
                <c:pt idx="17582">
                  <c:v>1.9690996805827012</c:v>
                </c:pt>
                <c:pt idx="17583">
                  <c:v>2.0031593640645156</c:v>
                </c:pt>
                <c:pt idx="17584">
                  <c:v>1.3028515179951796</c:v>
                </c:pt>
                <c:pt idx="17585">
                  <c:v>1.0110551516215203</c:v>
                </c:pt>
                <c:pt idx="17586">
                  <c:v>-0.24318583806353897</c:v>
                </c:pt>
                <c:pt idx="17587">
                  <c:v>0.31108268102013892</c:v>
                </c:pt>
                <c:pt idx="17588">
                  <c:v>0.27054135004675561</c:v>
                </c:pt>
                <c:pt idx="17589">
                  <c:v>0.30908568700158423</c:v>
                </c:pt>
                <c:pt idx="17590">
                  <c:v>0.12017981211340609</c:v>
                </c:pt>
                <c:pt idx="17591">
                  <c:v>1.135819673538208</c:v>
                </c:pt>
                <c:pt idx="17592">
                  <c:v>-0.33477234840393066</c:v>
                </c:pt>
                <c:pt idx="17593">
                  <c:v>-0.29721124966937396</c:v>
                </c:pt>
                <c:pt idx="17594">
                  <c:v>-0.22894883155822765</c:v>
                </c:pt>
                <c:pt idx="17595">
                  <c:v>-0.33471481005352655</c:v>
                </c:pt>
                <c:pt idx="17596">
                  <c:v>-0.38294219970703142</c:v>
                </c:pt>
                <c:pt idx="17597">
                  <c:v>-0.13606309890747076</c:v>
                </c:pt>
                <c:pt idx="17598">
                  <c:v>-3.5122791926085029E-2</c:v>
                </c:pt>
                <c:pt idx="17599">
                  <c:v>-3.3065954844175849E-2</c:v>
                </c:pt>
                <c:pt idx="17600">
                  <c:v>-3.3198356628417976E-2</c:v>
                </c:pt>
                <c:pt idx="17601">
                  <c:v>-5.5857261021913039E-2</c:v>
                </c:pt>
                <c:pt idx="17602">
                  <c:v>-0.13140924771627746</c:v>
                </c:pt>
                <c:pt idx="17603">
                  <c:v>-0.27671949068707136</c:v>
                </c:pt>
                <c:pt idx="17604">
                  <c:v>-0.42701554298400896</c:v>
                </c:pt>
                <c:pt idx="17605">
                  <c:v>-0.54705389340719568</c:v>
                </c:pt>
                <c:pt idx="17606">
                  <c:v>-0.71132485071817131</c:v>
                </c:pt>
                <c:pt idx="17607">
                  <c:v>-1.0034077167510986</c:v>
                </c:pt>
                <c:pt idx="17608">
                  <c:v>-1.0207317670186451</c:v>
                </c:pt>
                <c:pt idx="17609">
                  <c:v>3.6599697271983018</c:v>
                </c:pt>
                <c:pt idx="17610">
                  <c:v>2.6203142007191795</c:v>
                </c:pt>
                <c:pt idx="17611">
                  <c:v>1.4366040229797359</c:v>
                </c:pt>
                <c:pt idx="17612">
                  <c:v>1.4570418198903496</c:v>
                </c:pt>
                <c:pt idx="17613">
                  <c:v>-0.41277941068014457</c:v>
                </c:pt>
                <c:pt idx="17614">
                  <c:v>-0.29888995488482828</c:v>
                </c:pt>
                <c:pt idx="17615">
                  <c:v>-0.24989247322082525</c:v>
                </c:pt>
                <c:pt idx="17616">
                  <c:v>1.1156843503316338</c:v>
                </c:pt>
                <c:pt idx="17617">
                  <c:v>1.3988569577535093</c:v>
                </c:pt>
                <c:pt idx="17618">
                  <c:v>0.99727702140808105</c:v>
                </c:pt>
                <c:pt idx="17619">
                  <c:v>0.9012904961903988</c:v>
                </c:pt>
                <c:pt idx="17620">
                  <c:v>-6.6534201304108392E-2</c:v>
                </c:pt>
                <c:pt idx="17621">
                  <c:v>0.62761203447976777</c:v>
                </c:pt>
                <c:pt idx="17622">
                  <c:v>0.60125358899432491</c:v>
                </c:pt>
                <c:pt idx="17623">
                  <c:v>0.17701085408526757</c:v>
                </c:pt>
                <c:pt idx="17624">
                  <c:v>0.16628654797872855</c:v>
                </c:pt>
                <c:pt idx="17625">
                  <c:v>-0.15475662549337699</c:v>
                </c:pt>
                <c:pt idx="17626">
                  <c:v>0.35034068425497389</c:v>
                </c:pt>
                <c:pt idx="17627">
                  <c:v>0.46690305074056926</c:v>
                </c:pt>
                <c:pt idx="17628">
                  <c:v>0.42317597071331647</c:v>
                </c:pt>
                <c:pt idx="17629">
                  <c:v>0.53886238733926428</c:v>
                </c:pt>
                <c:pt idx="17630">
                  <c:v>0.58694060643514978</c:v>
                </c:pt>
                <c:pt idx="17631">
                  <c:v>0.43252801895141613</c:v>
                </c:pt>
                <c:pt idx="17632">
                  <c:v>0.34724783897399891</c:v>
                </c:pt>
                <c:pt idx="17633">
                  <c:v>0.50763265291848858</c:v>
                </c:pt>
                <c:pt idx="17634">
                  <c:v>0.35211523373919817</c:v>
                </c:pt>
                <c:pt idx="17635">
                  <c:v>0.25536330540975882</c:v>
                </c:pt>
                <c:pt idx="17636">
                  <c:v>0.18252364794412301</c:v>
                </c:pt>
                <c:pt idx="17637">
                  <c:v>0.15637024243673642</c:v>
                </c:pt>
                <c:pt idx="17638">
                  <c:v>0.13654534022012407</c:v>
                </c:pt>
                <c:pt idx="17639">
                  <c:v>0.12550036112469343</c:v>
                </c:pt>
                <c:pt idx="17640">
                  <c:v>0.1190223693847656</c:v>
                </c:pt>
                <c:pt idx="17641">
                  <c:v>0.11666989326477051</c:v>
                </c:pt>
                <c:pt idx="17642">
                  <c:v>0.11113341649374317</c:v>
                </c:pt>
                <c:pt idx="17643">
                  <c:v>9.6131165822356507E-2</c:v>
                </c:pt>
                <c:pt idx="17644">
                  <c:v>9.777005513507224E-2</c:v>
                </c:pt>
                <c:pt idx="17645">
                  <c:v>0.10700750350952148</c:v>
                </c:pt>
                <c:pt idx="17646">
                  <c:v>0.13947788874307321</c:v>
                </c:pt>
                <c:pt idx="17647">
                  <c:v>0.1721225579579766</c:v>
                </c:pt>
                <c:pt idx="17648">
                  <c:v>0.22305615742999413</c:v>
                </c:pt>
                <c:pt idx="17649">
                  <c:v>0.28300317128500307</c:v>
                </c:pt>
                <c:pt idx="17650">
                  <c:v>0.33298118909201002</c:v>
                </c:pt>
                <c:pt idx="17651">
                  <c:v>0.51799400647479432</c:v>
                </c:pt>
                <c:pt idx="17652">
                  <c:v>0.20044167836508109</c:v>
                </c:pt>
                <c:pt idx="17653">
                  <c:v>-0.15009983380636543</c:v>
                </c:pt>
                <c:pt idx="17654">
                  <c:v>3.0168692270819983E-3</c:v>
                </c:pt>
                <c:pt idx="17655">
                  <c:v>9.2687447865813524E-2</c:v>
                </c:pt>
                <c:pt idx="17656">
                  <c:v>0.12159244219463974</c:v>
                </c:pt>
                <c:pt idx="17657">
                  <c:v>0.14331332842508004</c:v>
                </c:pt>
                <c:pt idx="17658">
                  <c:v>0.16503580411273339</c:v>
                </c:pt>
                <c:pt idx="17659">
                  <c:v>0.1916090647379747</c:v>
                </c:pt>
                <c:pt idx="17660">
                  <c:v>0.21156167984008789</c:v>
                </c:pt>
                <c:pt idx="17661">
                  <c:v>0.23439216613769537</c:v>
                </c:pt>
                <c:pt idx="17662">
                  <c:v>0.26043756802874896</c:v>
                </c:pt>
                <c:pt idx="17663">
                  <c:v>0.29885927836099335</c:v>
                </c:pt>
                <c:pt idx="17664">
                  <c:v>0.37453214327496215</c:v>
                </c:pt>
                <c:pt idx="17665">
                  <c:v>0.43116331100463884</c:v>
                </c:pt>
                <c:pt idx="17666">
                  <c:v>0.47731669743853911</c:v>
                </c:pt>
                <c:pt idx="17667">
                  <c:v>0.51746908823648141</c:v>
                </c:pt>
                <c:pt idx="17668">
                  <c:v>0.48011827468872081</c:v>
                </c:pt>
                <c:pt idx="17669">
                  <c:v>0.50933154424029659</c:v>
                </c:pt>
                <c:pt idx="17670">
                  <c:v>0.52592118581136993</c:v>
                </c:pt>
                <c:pt idx="17671">
                  <c:v>0.4703025023142689</c:v>
                </c:pt>
                <c:pt idx="17672">
                  <c:v>0.35480054219561924</c:v>
                </c:pt>
                <c:pt idx="17673">
                  <c:v>0.59121743837994223</c:v>
                </c:pt>
                <c:pt idx="17674">
                  <c:v>0.55387663841247592</c:v>
                </c:pt>
                <c:pt idx="17675">
                  <c:v>0.63097826639813137</c:v>
                </c:pt>
                <c:pt idx="17676">
                  <c:v>1.0030857721964419</c:v>
                </c:pt>
                <c:pt idx="17677">
                  <c:v>1.158574104309082</c:v>
                </c:pt>
                <c:pt idx="17678">
                  <c:v>1.6758960882822578</c:v>
                </c:pt>
                <c:pt idx="17679">
                  <c:v>1.5967186292012634</c:v>
                </c:pt>
                <c:pt idx="17680">
                  <c:v>1.7062927087147839</c:v>
                </c:pt>
                <c:pt idx="17681">
                  <c:v>1.2215091387431016</c:v>
                </c:pt>
                <c:pt idx="17682">
                  <c:v>-3.7448712984720789</c:v>
                </c:pt>
                <c:pt idx="17683">
                  <c:v>-7.1251022020975903</c:v>
                </c:pt>
                <c:pt idx="17684">
                  <c:v>-3.4601043065388808</c:v>
                </c:pt>
                <c:pt idx="17685">
                  <c:v>0.79726219177246027</c:v>
                </c:pt>
                <c:pt idx="17686">
                  <c:v>1.2805418968200684</c:v>
                </c:pt>
                <c:pt idx="17687">
                  <c:v>1.2686886787414551</c:v>
                </c:pt>
                <c:pt idx="17688">
                  <c:v>1.2718815803527832</c:v>
                </c:pt>
                <c:pt idx="17689">
                  <c:v>1.2604587872823458</c:v>
                </c:pt>
                <c:pt idx="17690">
                  <c:v>1.2499028841654645</c:v>
                </c:pt>
                <c:pt idx="17691">
                  <c:v>1.2393186887105117</c:v>
                </c:pt>
                <c:pt idx="17692">
                  <c:v>1.2394342422485345</c:v>
                </c:pt>
                <c:pt idx="17693">
                  <c:v>1.2462217013041363</c:v>
                </c:pt>
                <c:pt idx="17694">
                  <c:v>1.2334281603495465</c:v>
                </c:pt>
                <c:pt idx="17695">
                  <c:v>1.1912633577982206</c:v>
                </c:pt>
                <c:pt idx="17696">
                  <c:v>1.1312864621480685</c:v>
                </c:pt>
                <c:pt idx="17697">
                  <c:v>1.1261170705159889</c:v>
                </c:pt>
                <c:pt idx="17698">
                  <c:v>1.1906971931457524</c:v>
                </c:pt>
                <c:pt idx="17699">
                  <c:v>1.0946078300476079</c:v>
                </c:pt>
                <c:pt idx="17700">
                  <c:v>0.94438123703002952</c:v>
                </c:pt>
                <c:pt idx="17701">
                  <c:v>0.83084774017333984</c:v>
                </c:pt>
                <c:pt idx="17702">
                  <c:v>0.6223462422688617</c:v>
                </c:pt>
                <c:pt idx="17703">
                  <c:v>0.8171567916870115</c:v>
                </c:pt>
                <c:pt idx="17704">
                  <c:v>0.68099308013916038</c:v>
                </c:pt>
                <c:pt idx="17705">
                  <c:v>0.56276782353722854</c:v>
                </c:pt>
                <c:pt idx="17706">
                  <c:v>0.77474927902221702</c:v>
                </c:pt>
                <c:pt idx="17707">
                  <c:v>0.14529259999591204</c:v>
                </c:pt>
                <c:pt idx="17708">
                  <c:v>-1.2201938629150391</c:v>
                </c:pt>
                <c:pt idx="17709">
                  <c:v>-3.0543575286865243</c:v>
                </c:pt>
                <c:pt idx="17710">
                  <c:v>-2.7854930559794306</c:v>
                </c:pt>
                <c:pt idx="17711">
                  <c:v>-1.9716731707255239</c:v>
                </c:pt>
                <c:pt idx="17712">
                  <c:v>-1.4442189534505021</c:v>
                </c:pt>
                <c:pt idx="17713">
                  <c:v>-2.2082484563191538</c:v>
                </c:pt>
                <c:pt idx="17714">
                  <c:v>-4.9647995630899686</c:v>
                </c:pt>
                <c:pt idx="17715">
                  <c:v>-22.69404315948487</c:v>
                </c:pt>
                <c:pt idx="17716">
                  <c:v>-6.3047127723693848</c:v>
                </c:pt>
                <c:pt idx="17717">
                  <c:v>-6.7986041704813829</c:v>
                </c:pt>
                <c:pt idx="17718">
                  <c:v>-6.3634538650512695</c:v>
                </c:pt>
                <c:pt idx="17719">
                  <c:v>-5.7517571449279794</c:v>
                </c:pt>
                <c:pt idx="17720">
                  <c:v>-5.6013113657633093</c:v>
                </c:pt>
                <c:pt idx="17721">
                  <c:v>-5.8127072652180782</c:v>
                </c:pt>
                <c:pt idx="17722">
                  <c:v>-5.0871291160583496</c:v>
                </c:pt>
                <c:pt idx="17723">
                  <c:v>-4.2738544146220097</c:v>
                </c:pt>
                <c:pt idx="17724">
                  <c:v>-3.2340623537699003</c:v>
                </c:pt>
                <c:pt idx="17725">
                  <c:v>-3.4628965059915799</c:v>
                </c:pt>
                <c:pt idx="17726">
                  <c:v>-5.2046882311503282</c:v>
                </c:pt>
                <c:pt idx="17727">
                  <c:v>-5.1275356610615823</c:v>
                </c:pt>
                <c:pt idx="17728">
                  <c:v>-3.9660660425822138</c:v>
                </c:pt>
                <c:pt idx="17729">
                  <c:v>-5.8790523211160917</c:v>
                </c:pt>
                <c:pt idx="17730">
                  <c:v>-3.9171981811523442</c:v>
                </c:pt>
                <c:pt idx="17731">
                  <c:v>-5.1089269320169688</c:v>
                </c:pt>
                <c:pt idx="17732">
                  <c:v>-5.1603690783182383</c:v>
                </c:pt>
                <c:pt idx="17733">
                  <c:v>-4.1215421358744493</c:v>
                </c:pt>
                <c:pt idx="17734">
                  <c:v>-4.3825453122456679</c:v>
                </c:pt>
                <c:pt idx="17735">
                  <c:v>-4.2377931276956824</c:v>
                </c:pt>
                <c:pt idx="17736">
                  <c:v>-3.4665813446044931</c:v>
                </c:pt>
                <c:pt idx="17737">
                  <c:v>-3.9183023770650038</c:v>
                </c:pt>
                <c:pt idx="17738">
                  <c:v>-4.7482636769613027</c:v>
                </c:pt>
                <c:pt idx="17739">
                  <c:v>-3.31208817164105</c:v>
                </c:pt>
                <c:pt idx="17740">
                  <c:v>-2.8494232495626202</c:v>
                </c:pt>
                <c:pt idx="17741">
                  <c:v>-2.2807194391886583</c:v>
                </c:pt>
                <c:pt idx="17742">
                  <c:v>-3.4860374132791767</c:v>
                </c:pt>
                <c:pt idx="17743">
                  <c:v>-4.5364564259846842</c:v>
                </c:pt>
                <c:pt idx="17744">
                  <c:v>-2.5786256790161133</c:v>
                </c:pt>
                <c:pt idx="17745">
                  <c:v>-1.9417648315429685</c:v>
                </c:pt>
                <c:pt idx="17746">
                  <c:v>-1.0904809633890982</c:v>
                </c:pt>
                <c:pt idx="17747">
                  <c:v>-0.8541650772094731</c:v>
                </c:pt>
                <c:pt idx="17748">
                  <c:v>-0.78796148300170898</c:v>
                </c:pt>
                <c:pt idx="17749">
                  <c:v>-0.42293596267700206</c:v>
                </c:pt>
                <c:pt idx="17750">
                  <c:v>-0.70428355534869524</c:v>
                </c:pt>
                <c:pt idx="17751">
                  <c:v>-0.9621931711832874</c:v>
                </c:pt>
                <c:pt idx="17752">
                  <c:v>-1.2923334439595351</c:v>
                </c:pt>
                <c:pt idx="17753">
                  <c:v>-1.3415474891662604</c:v>
                </c:pt>
                <c:pt idx="17754">
                  <c:v>-2.0930787722269892</c:v>
                </c:pt>
                <c:pt idx="17755">
                  <c:v>-1.7115499178568712</c:v>
                </c:pt>
                <c:pt idx="17756">
                  <c:v>-2.2707479794820538</c:v>
                </c:pt>
                <c:pt idx="17757">
                  <c:v>-2.2530574798583984</c:v>
                </c:pt>
                <c:pt idx="17758">
                  <c:v>-1.5238949457804543</c:v>
                </c:pt>
                <c:pt idx="17759">
                  <c:v>-3.6558394432067867</c:v>
                </c:pt>
                <c:pt idx="17760">
                  <c:v>-4.8253154754638672</c:v>
                </c:pt>
                <c:pt idx="17761">
                  <c:v>-4.8190242449442735</c:v>
                </c:pt>
                <c:pt idx="17762">
                  <c:v>-4.7213223775228261</c:v>
                </c:pt>
                <c:pt idx="17763">
                  <c:v>-5.4758771260579806</c:v>
                </c:pt>
                <c:pt idx="17764">
                  <c:v>-5.3031730651855469</c:v>
                </c:pt>
                <c:pt idx="17765">
                  <c:v>-5.3792222340902089</c:v>
                </c:pt>
                <c:pt idx="17766">
                  <c:v>-5.34545850753784</c:v>
                </c:pt>
                <c:pt idx="17767">
                  <c:v>-5.2218928337097168</c:v>
                </c:pt>
                <c:pt idx="17768">
                  <c:v>-5.3479739824931034</c:v>
                </c:pt>
                <c:pt idx="17769">
                  <c:v>-3.9381554921468469</c:v>
                </c:pt>
                <c:pt idx="17770">
                  <c:v>-4.7048080762227755</c:v>
                </c:pt>
                <c:pt idx="17771">
                  <c:v>-4.7975336710612151</c:v>
                </c:pt>
                <c:pt idx="17772">
                  <c:v>-4.3236384391784668</c:v>
                </c:pt>
                <c:pt idx="17773">
                  <c:v>-4.7741031646728533</c:v>
                </c:pt>
                <c:pt idx="17774">
                  <c:v>-4.5507917404174805</c:v>
                </c:pt>
                <c:pt idx="17775">
                  <c:v>-5.0614652633666974</c:v>
                </c:pt>
                <c:pt idx="17776">
                  <c:v>25.407331466674805</c:v>
                </c:pt>
                <c:pt idx="17777">
                  <c:v>4.7509393692016602</c:v>
                </c:pt>
                <c:pt idx="17778">
                  <c:v>1.875368595123291</c:v>
                </c:pt>
                <c:pt idx="17779">
                  <c:v>0.57349332173663436</c:v>
                </c:pt>
                <c:pt idx="17780">
                  <c:v>-0.34854300816851935</c:v>
                </c:pt>
                <c:pt idx="17781">
                  <c:v>-1.1067884763081681</c:v>
                </c:pt>
                <c:pt idx="17782">
                  <c:v>-1.3738945325216037</c:v>
                </c:pt>
                <c:pt idx="17783">
                  <c:v>-2.1963079770406466</c:v>
                </c:pt>
                <c:pt idx="17784">
                  <c:v>-2.5223188400268555</c:v>
                </c:pt>
                <c:pt idx="17785">
                  <c:v>-3.389351844787599</c:v>
                </c:pt>
                <c:pt idx="17786">
                  <c:v>-3.2977267901102891</c:v>
                </c:pt>
                <c:pt idx="17787">
                  <c:v>-3.4049162864685059</c:v>
                </c:pt>
                <c:pt idx="17788">
                  <c:v>-0.34651803970336925</c:v>
                </c:pt>
                <c:pt idx="17789">
                  <c:v>11.949845314025879</c:v>
                </c:pt>
                <c:pt idx="17790">
                  <c:v>22.657628854115842</c:v>
                </c:pt>
                <c:pt idx="17791">
                  <c:v>26.673934459686294</c:v>
                </c:pt>
                <c:pt idx="17792">
                  <c:v>31.535116990407289</c:v>
                </c:pt>
                <c:pt idx="17793">
                  <c:v>35.101847807566323</c:v>
                </c:pt>
                <c:pt idx="17794">
                  <c:v>33.171555995941162</c:v>
                </c:pt>
                <c:pt idx="17795">
                  <c:v>27.429016272226917</c:v>
                </c:pt>
                <c:pt idx="17796">
                  <c:v>24.358534653981557</c:v>
                </c:pt>
                <c:pt idx="17797">
                  <c:v>22.214781284332272</c:v>
                </c:pt>
                <c:pt idx="17798">
                  <c:v>21.819011211395264</c:v>
                </c:pt>
                <c:pt idx="17799">
                  <c:v>22.219412962595584</c:v>
                </c:pt>
                <c:pt idx="17800">
                  <c:v>22.398848374684633</c:v>
                </c:pt>
                <c:pt idx="17801">
                  <c:v>23.320046265920027</c:v>
                </c:pt>
                <c:pt idx="17802">
                  <c:v>22.809417883555106</c:v>
                </c:pt>
                <c:pt idx="17803">
                  <c:v>23.502837816874141</c:v>
                </c:pt>
                <c:pt idx="17804">
                  <c:v>27.783649444580064</c:v>
                </c:pt>
                <c:pt idx="17805">
                  <c:v>32.565545876820885</c:v>
                </c:pt>
                <c:pt idx="17806">
                  <c:v>55.615326245625816</c:v>
                </c:pt>
                <c:pt idx="17807">
                  <c:v>45.927124500274644</c:v>
                </c:pt>
                <c:pt idx="17808">
                  <c:v>21.874641418457031</c:v>
                </c:pt>
                <c:pt idx="17809">
                  <c:v>-29.460663795471181</c:v>
                </c:pt>
                <c:pt idx="17810">
                  <c:v>-49.970621903737339</c:v>
                </c:pt>
                <c:pt idx="17811">
                  <c:v>-31.116754055023193</c:v>
                </c:pt>
                <c:pt idx="17812">
                  <c:v>-4.5477631886799958</c:v>
                </c:pt>
                <c:pt idx="17813">
                  <c:v>1.5281373659769883</c:v>
                </c:pt>
                <c:pt idx="17814">
                  <c:v>3.4008692105611544</c:v>
                </c:pt>
                <c:pt idx="17815">
                  <c:v>3.2787761688232422</c:v>
                </c:pt>
                <c:pt idx="17816">
                  <c:v>2.7794508934020987</c:v>
                </c:pt>
                <c:pt idx="17817">
                  <c:v>2.708498318990054</c:v>
                </c:pt>
                <c:pt idx="17818">
                  <c:v>1.964879671732604</c:v>
                </c:pt>
                <c:pt idx="17819">
                  <c:v>0.29612636566162132</c:v>
                </c:pt>
                <c:pt idx="17820">
                  <c:v>-0.65866676966351201</c:v>
                </c:pt>
                <c:pt idx="17821">
                  <c:v>-0.45620997746783587</c:v>
                </c:pt>
                <c:pt idx="17822">
                  <c:v>-0.8169175783793321</c:v>
                </c:pt>
                <c:pt idx="17823">
                  <c:v>-1.6253674825032363</c:v>
                </c:pt>
                <c:pt idx="17824">
                  <c:v>-2.1097912788391131</c:v>
                </c:pt>
                <c:pt idx="17825">
                  <c:v>-3.7119658788045058</c:v>
                </c:pt>
                <c:pt idx="17826">
                  <c:v>-3.8972506523132884</c:v>
                </c:pt>
                <c:pt idx="17827">
                  <c:v>-3.7632260322570246</c:v>
                </c:pt>
                <c:pt idx="17828">
                  <c:v>-3.7097808519999393</c:v>
                </c:pt>
                <c:pt idx="17829">
                  <c:v>-3.4397060076395287</c:v>
                </c:pt>
                <c:pt idx="17830">
                  <c:v>-3.6596627235412589</c:v>
                </c:pt>
                <c:pt idx="17831">
                  <c:v>-3.512208143869997</c:v>
                </c:pt>
                <c:pt idx="17832">
                  <c:v>-3.3111521402994977</c:v>
                </c:pt>
                <c:pt idx="17833">
                  <c:v>-3.1618644396464211</c:v>
                </c:pt>
                <c:pt idx="17834">
                  <c:v>1.2504080136616835</c:v>
                </c:pt>
                <c:pt idx="17835">
                  <c:v>1.733785470326723</c:v>
                </c:pt>
                <c:pt idx="17836">
                  <c:v>-2.4657403628031034</c:v>
                </c:pt>
                <c:pt idx="17837">
                  <c:v>-1.5857334136962891</c:v>
                </c:pt>
                <c:pt idx="17838">
                  <c:v>-0.42458470662438696</c:v>
                </c:pt>
                <c:pt idx="17839">
                  <c:v>0.22792434692382818</c:v>
                </c:pt>
                <c:pt idx="17840">
                  <c:v>-8.431529998779301E-2</c:v>
                </c:pt>
                <c:pt idx="17841">
                  <c:v>9.9862734476801052E-2</c:v>
                </c:pt>
                <c:pt idx="17842">
                  <c:v>0.17773024241137148</c:v>
                </c:pt>
                <c:pt idx="17843">
                  <c:v>0.15648142496741013</c:v>
                </c:pt>
                <c:pt idx="17844">
                  <c:v>0.12824185689282794</c:v>
                </c:pt>
                <c:pt idx="17845">
                  <c:v>1.1847178141238156E-2</c:v>
                </c:pt>
                <c:pt idx="17846">
                  <c:v>-1.4216423034667972E-2</c:v>
                </c:pt>
                <c:pt idx="17847">
                  <c:v>-0.20155970255530073</c:v>
                </c:pt>
                <c:pt idx="17848">
                  <c:v>-1.771362622578863</c:v>
                </c:pt>
                <c:pt idx="17849">
                  <c:v>-2.7426102956136447</c:v>
                </c:pt>
                <c:pt idx="17850">
                  <c:v>-1.5695568720499296</c:v>
                </c:pt>
                <c:pt idx="17851">
                  <c:v>-1.9392245610555396</c:v>
                </c:pt>
                <c:pt idx="17852">
                  <c:v>-3.0743579864501953</c:v>
                </c:pt>
                <c:pt idx="17853">
                  <c:v>-3.4631468454996375</c:v>
                </c:pt>
                <c:pt idx="17854">
                  <c:v>-1.7267920176188905</c:v>
                </c:pt>
                <c:pt idx="17855">
                  <c:v>-2.5221662521362314</c:v>
                </c:pt>
                <c:pt idx="17856">
                  <c:v>-3.052931467692134</c:v>
                </c:pt>
                <c:pt idx="17857">
                  <c:v>-1.7192322413126244</c:v>
                </c:pt>
                <c:pt idx="17858">
                  <c:v>-1.0501178105672584</c:v>
                </c:pt>
                <c:pt idx="17859">
                  <c:v>-1.528532981872559</c:v>
                </c:pt>
                <c:pt idx="17860">
                  <c:v>-2.6317564646403753</c:v>
                </c:pt>
                <c:pt idx="17861">
                  <c:v>-2.8308165868123751</c:v>
                </c:pt>
                <c:pt idx="17862">
                  <c:v>-1.8668737411499019</c:v>
                </c:pt>
                <c:pt idx="17863">
                  <c:v>-1.1698443094888944</c:v>
                </c:pt>
                <c:pt idx="17864">
                  <c:v>-0.89001655578613248</c:v>
                </c:pt>
                <c:pt idx="17865">
                  <c:v>-6.7383130391363039E-2</c:v>
                </c:pt>
                <c:pt idx="17866">
                  <c:v>3.6778341929117468</c:v>
                </c:pt>
                <c:pt idx="17867">
                  <c:v>212.4608451525371</c:v>
                </c:pt>
                <c:pt idx="17868">
                  <c:v>99.000768025716113</c:v>
                </c:pt>
                <c:pt idx="17869">
                  <c:v>35.919270356496142</c:v>
                </c:pt>
                <c:pt idx="17870">
                  <c:v>51.623472054799379</c:v>
                </c:pt>
                <c:pt idx="17871">
                  <c:v>49.079504013061509</c:v>
                </c:pt>
                <c:pt idx="17872">
                  <c:v>58.237886110941524</c:v>
                </c:pt>
                <c:pt idx="17873">
                  <c:v>39.248536268870076</c:v>
                </c:pt>
                <c:pt idx="17874">
                  <c:v>58.393540382385261</c:v>
                </c:pt>
                <c:pt idx="17875">
                  <c:v>69.958679358164403</c:v>
                </c:pt>
                <c:pt idx="17876">
                  <c:v>45.978270053863504</c:v>
                </c:pt>
                <c:pt idx="17877">
                  <c:v>42.546124140421512</c:v>
                </c:pt>
                <c:pt idx="17878">
                  <c:v>48.983637491861984</c:v>
                </c:pt>
                <c:pt idx="17879">
                  <c:v>50.787360509236606</c:v>
                </c:pt>
                <c:pt idx="17880">
                  <c:v>40.677913824717223</c:v>
                </c:pt>
                <c:pt idx="17881">
                  <c:v>0.61073652903240827</c:v>
                </c:pt>
                <c:pt idx="17882">
                  <c:v>0.5686723391215196</c:v>
                </c:pt>
                <c:pt idx="17883">
                  <c:v>-1.0115669568379526</c:v>
                </c:pt>
                <c:pt idx="17884">
                  <c:v>-1.946242650350883E-2</c:v>
                </c:pt>
                <c:pt idx="17885">
                  <c:v>-1.9083499908447273E-2</c:v>
                </c:pt>
                <c:pt idx="17886">
                  <c:v>-1.898733774822859E-2</c:v>
                </c:pt>
                <c:pt idx="17887">
                  <c:v>-1.7842769622802741E-2</c:v>
                </c:pt>
                <c:pt idx="17888">
                  <c:v>-1.0858535766601566E-2</c:v>
                </c:pt>
                <c:pt idx="17889">
                  <c:v>-1.3418594996124966E-2</c:v>
                </c:pt>
                <c:pt idx="17890">
                  <c:v>-8.6160024007170946E-2</c:v>
                </c:pt>
                <c:pt idx="17891">
                  <c:v>-0.57610837618511845</c:v>
                </c:pt>
                <c:pt idx="17892">
                  <c:v>-1.8474519252777104</c:v>
                </c:pt>
                <c:pt idx="17893">
                  <c:v>-4.3041171232858897</c:v>
                </c:pt>
                <c:pt idx="17894">
                  <c:v>-3.4859897295633582</c:v>
                </c:pt>
                <c:pt idx="17895">
                  <c:v>-2.6673358281453279</c:v>
                </c:pt>
                <c:pt idx="17896">
                  <c:v>-5.8993415832519531</c:v>
                </c:pt>
                <c:pt idx="17897">
                  <c:v>-8.6267086664835766</c:v>
                </c:pt>
                <c:pt idx="17898">
                  <c:v>1.3786220550537109</c:v>
                </c:pt>
                <c:pt idx="17899">
                  <c:v>3.030439535776793</c:v>
                </c:pt>
                <c:pt idx="17900">
                  <c:v>1.7888609568278184</c:v>
                </c:pt>
                <c:pt idx="17901">
                  <c:v>58.043695131937675</c:v>
                </c:pt>
                <c:pt idx="17902">
                  <c:v>20.738498210906982</c:v>
                </c:pt>
                <c:pt idx="17903">
                  <c:v>11.894754568735777</c:v>
                </c:pt>
                <c:pt idx="17904">
                  <c:v>15.578272660573301</c:v>
                </c:pt>
                <c:pt idx="17905">
                  <c:v>12.416219711303714</c:v>
                </c:pt>
                <c:pt idx="17906">
                  <c:v>13.312501589457156</c:v>
                </c:pt>
                <c:pt idx="17907">
                  <c:v>14.606084505716982</c:v>
                </c:pt>
                <c:pt idx="17908">
                  <c:v>10.722069581349729</c:v>
                </c:pt>
                <c:pt idx="17909">
                  <c:v>8.2617506980895996</c:v>
                </c:pt>
                <c:pt idx="17910">
                  <c:v>12.822598457336426</c:v>
                </c:pt>
                <c:pt idx="17911">
                  <c:v>13.554218769073481</c:v>
                </c:pt>
                <c:pt idx="17912">
                  <c:v>9.8235247929890761</c:v>
                </c:pt>
                <c:pt idx="17913">
                  <c:v>10.553185145060183</c:v>
                </c:pt>
                <c:pt idx="17914">
                  <c:v>13.995889822642031</c:v>
                </c:pt>
                <c:pt idx="17915">
                  <c:v>16.441356182098392</c:v>
                </c:pt>
                <c:pt idx="17916">
                  <c:v>12.353481769561773</c:v>
                </c:pt>
                <c:pt idx="17917">
                  <c:v>15.060138384501158</c:v>
                </c:pt>
                <c:pt idx="17918">
                  <c:v>17.290512720743823</c:v>
                </c:pt>
                <c:pt idx="17919">
                  <c:v>18.177976290384947</c:v>
                </c:pt>
                <c:pt idx="17920">
                  <c:v>11.697858333587646</c:v>
                </c:pt>
                <c:pt idx="17921">
                  <c:v>12.429898262023926</c:v>
                </c:pt>
                <c:pt idx="17922">
                  <c:v>11.864049752553345</c:v>
                </c:pt>
                <c:pt idx="17923">
                  <c:v>8.7279383341471508</c:v>
                </c:pt>
                <c:pt idx="17924">
                  <c:v>8.3175913492838163</c:v>
                </c:pt>
                <c:pt idx="17925">
                  <c:v>8.6826861699422651</c:v>
                </c:pt>
                <c:pt idx="17926">
                  <c:v>19.183501720428474</c:v>
                </c:pt>
                <c:pt idx="17927">
                  <c:v>-0.55828857421875</c:v>
                </c:pt>
                <c:pt idx="17928">
                  <c:v>-0.45792055130004905</c:v>
                </c:pt>
                <c:pt idx="17929">
                  <c:v>-0.60041761398315452</c:v>
                </c:pt>
                <c:pt idx="17930">
                  <c:v>-0.41620254516601568</c:v>
                </c:pt>
                <c:pt idx="17931">
                  <c:v>-0.24559052785235741</c:v>
                </c:pt>
                <c:pt idx="17932">
                  <c:v>-0.27563079198199608</c:v>
                </c:pt>
                <c:pt idx="17933">
                  <c:v>-0.11804167429608019</c:v>
                </c:pt>
                <c:pt idx="17934">
                  <c:v>-0.12442652384442003</c:v>
                </c:pt>
                <c:pt idx="17935">
                  <c:v>-0.24090369542437892</c:v>
                </c:pt>
                <c:pt idx="17936">
                  <c:v>-0.2709035873413087</c:v>
                </c:pt>
                <c:pt idx="17937">
                  <c:v>-0.31479310989379883</c:v>
                </c:pt>
                <c:pt idx="17938">
                  <c:v>11.672612826029482</c:v>
                </c:pt>
                <c:pt idx="17939">
                  <c:v>14.895759264628119</c:v>
                </c:pt>
                <c:pt idx="17940">
                  <c:v>14.032727559407537</c:v>
                </c:pt>
                <c:pt idx="17941">
                  <c:v>12.64069032669067</c:v>
                </c:pt>
                <c:pt idx="17942">
                  <c:v>10.893221378326416</c:v>
                </c:pt>
                <c:pt idx="17943">
                  <c:v>10.603427410125732</c:v>
                </c:pt>
                <c:pt idx="17944">
                  <c:v>12.69069798787433</c:v>
                </c:pt>
                <c:pt idx="17945">
                  <c:v>13.601942698160823</c:v>
                </c:pt>
                <c:pt idx="17946">
                  <c:v>15.447940190633116</c:v>
                </c:pt>
                <c:pt idx="17947">
                  <c:v>14.060952345530215</c:v>
                </c:pt>
                <c:pt idx="17948">
                  <c:v>13.436030228932683</c:v>
                </c:pt>
                <c:pt idx="17949">
                  <c:v>12.287173430124875</c:v>
                </c:pt>
                <c:pt idx="17950">
                  <c:v>13.157371679941829</c:v>
                </c:pt>
                <c:pt idx="17951">
                  <c:v>11.879550298055003</c:v>
                </c:pt>
                <c:pt idx="17952">
                  <c:v>13.444179534912108</c:v>
                </c:pt>
                <c:pt idx="17953">
                  <c:v>11.358539422353093</c:v>
                </c:pt>
                <c:pt idx="17954">
                  <c:v>12.534524122873961</c:v>
                </c:pt>
                <c:pt idx="17955">
                  <c:v>16.734203974405936</c:v>
                </c:pt>
                <c:pt idx="17956">
                  <c:v>21.022749741872122</c:v>
                </c:pt>
                <c:pt idx="17957">
                  <c:v>13.374917507171634</c:v>
                </c:pt>
                <c:pt idx="17958">
                  <c:v>-3.0872216224670419</c:v>
                </c:pt>
                <c:pt idx="17959">
                  <c:v>7.6012307802836325</c:v>
                </c:pt>
                <c:pt idx="17960">
                  <c:v>12.87360191345215</c:v>
                </c:pt>
                <c:pt idx="17961">
                  <c:v>12.7739189465841</c:v>
                </c:pt>
                <c:pt idx="17962">
                  <c:v>12.1951789855957</c:v>
                </c:pt>
                <c:pt idx="17963">
                  <c:v>12.422719637552859</c:v>
                </c:pt>
                <c:pt idx="17964">
                  <c:v>12.009003162384033</c:v>
                </c:pt>
                <c:pt idx="17965">
                  <c:v>11.256069024403871</c:v>
                </c:pt>
                <c:pt idx="17966">
                  <c:v>10.275326728820801</c:v>
                </c:pt>
                <c:pt idx="17967">
                  <c:v>10.801313082377131</c:v>
                </c:pt>
                <c:pt idx="17968">
                  <c:v>11.182297070821164</c:v>
                </c:pt>
                <c:pt idx="17969">
                  <c:v>10.87236897150672</c:v>
                </c:pt>
                <c:pt idx="17970">
                  <c:v>12.930576165517149</c:v>
                </c:pt>
                <c:pt idx="17971">
                  <c:v>11.806525866190615</c:v>
                </c:pt>
                <c:pt idx="17972">
                  <c:v>11.016042868296324</c:v>
                </c:pt>
                <c:pt idx="17973">
                  <c:v>12.559237003326421</c:v>
                </c:pt>
                <c:pt idx="17974">
                  <c:v>13.113095601399721</c:v>
                </c:pt>
                <c:pt idx="17975">
                  <c:v>14.272301991780576</c:v>
                </c:pt>
                <c:pt idx="17976">
                  <c:v>12.072452386220338</c:v>
                </c:pt>
                <c:pt idx="17977">
                  <c:v>12.170095761617002</c:v>
                </c:pt>
                <c:pt idx="17978">
                  <c:v>11.772785027821843</c:v>
                </c:pt>
                <c:pt idx="17979">
                  <c:v>10.441150188446045</c:v>
                </c:pt>
                <c:pt idx="17980">
                  <c:v>10.296388785044313</c:v>
                </c:pt>
                <c:pt idx="17981">
                  <c:v>9.4436400731405001</c:v>
                </c:pt>
                <c:pt idx="17982">
                  <c:v>10.622354825337709</c:v>
                </c:pt>
                <c:pt idx="17983">
                  <c:v>10.689046382904056</c:v>
                </c:pt>
                <c:pt idx="17984">
                  <c:v>12.336230119069459</c:v>
                </c:pt>
                <c:pt idx="17985">
                  <c:v>13.148435115814209</c:v>
                </c:pt>
                <c:pt idx="17986">
                  <c:v>15.62538258234656</c:v>
                </c:pt>
                <c:pt idx="17987">
                  <c:v>14.836031595865908</c:v>
                </c:pt>
                <c:pt idx="17988">
                  <c:v>-24.909945964813232</c:v>
                </c:pt>
                <c:pt idx="17989">
                  <c:v>-21.595221837361677</c:v>
                </c:pt>
                <c:pt idx="17990">
                  <c:v>1.483966986338316</c:v>
                </c:pt>
                <c:pt idx="17991">
                  <c:v>9.5959601402282715</c:v>
                </c:pt>
                <c:pt idx="17992">
                  <c:v>9.5599393844604528</c:v>
                </c:pt>
                <c:pt idx="17993">
                  <c:v>9.8983004887898538</c:v>
                </c:pt>
                <c:pt idx="17994">
                  <c:v>9.4145914713541252</c:v>
                </c:pt>
                <c:pt idx="17995">
                  <c:v>9.8636465072631907</c:v>
                </c:pt>
                <c:pt idx="17996">
                  <c:v>11.500296433766668</c:v>
                </c:pt>
                <c:pt idx="17997">
                  <c:v>12.575339953104624</c:v>
                </c:pt>
                <c:pt idx="17998">
                  <c:v>13.917481422424316</c:v>
                </c:pt>
                <c:pt idx="17999">
                  <c:v>16.026567618052191</c:v>
                </c:pt>
                <c:pt idx="18000">
                  <c:v>9.7435512542724609</c:v>
                </c:pt>
                <c:pt idx="18001">
                  <c:v>13.403683980305972</c:v>
                </c:pt>
                <c:pt idx="18002">
                  <c:v>13.178006490071592</c:v>
                </c:pt>
                <c:pt idx="18003">
                  <c:v>13.506828625996885</c:v>
                </c:pt>
                <c:pt idx="18004">
                  <c:v>13.211986700693782</c:v>
                </c:pt>
                <c:pt idx="18005">
                  <c:v>12.734371185302724</c:v>
                </c:pt>
                <c:pt idx="18006">
                  <c:v>12.904494762420654</c:v>
                </c:pt>
                <c:pt idx="18007">
                  <c:v>13.100066026051818</c:v>
                </c:pt>
                <c:pt idx="18008">
                  <c:v>13.111879030863463</c:v>
                </c:pt>
                <c:pt idx="18009">
                  <c:v>13.63328282038367</c:v>
                </c:pt>
                <c:pt idx="18010">
                  <c:v>14.353204886118537</c:v>
                </c:pt>
                <c:pt idx="18011">
                  <c:v>13.889332771301273</c:v>
                </c:pt>
                <c:pt idx="18012">
                  <c:v>12.87262566884357</c:v>
                </c:pt>
                <c:pt idx="18013">
                  <c:v>12.478009223937992</c:v>
                </c:pt>
                <c:pt idx="18014">
                  <c:v>12.190649032592773</c:v>
                </c:pt>
                <c:pt idx="18015">
                  <c:v>11.966307481129999</c:v>
                </c:pt>
                <c:pt idx="18016">
                  <c:v>14.850077629089359</c:v>
                </c:pt>
                <c:pt idx="18017">
                  <c:v>26.169158299763971</c:v>
                </c:pt>
                <c:pt idx="18018">
                  <c:v>41.05049959818524</c:v>
                </c:pt>
                <c:pt idx="18019">
                  <c:v>49.538662115732791</c:v>
                </c:pt>
                <c:pt idx="18020">
                  <c:v>40.992319266001367</c:v>
                </c:pt>
                <c:pt idx="18021">
                  <c:v>41.651590824127211</c:v>
                </c:pt>
                <c:pt idx="18022">
                  <c:v>50.319435914357541</c:v>
                </c:pt>
                <c:pt idx="18023">
                  <c:v>53.295643329620361</c:v>
                </c:pt>
                <c:pt idx="18024">
                  <c:v>49.966544151306124</c:v>
                </c:pt>
                <c:pt idx="18025">
                  <c:v>50.635209560394273</c:v>
                </c:pt>
                <c:pt idx="18026">
                  <c:v>58.14653396606451</c:v>
                </c:pt>
                <c:pt idx="18027">
                  <c:v>34.244611740112305</c:v>
                </c:pt>
                <c:pt idx="18028">
                  <c:v>15.52566385269165</c:v>
                </c:pt>
                <c:pt idx="18029">
                  <c:v>22.802006244659424</c:v>
                </c:pt>
                <c:pt idx="18030">
                  <c:v>34.542065938313783</c:v>
                </c:pt>
                <c:pt idx="18031">
                  <c:v>23.22521813710528</c:v>
                </c:pt>
                <c:pt idx="18032">
                  <c:v>6.3181627591451388</c:v>
                </c:pt>
                <c:pt idx="18033">
                  <c:v>5.0983688036600938</c:v>
                </c:pt>
                <c:pt idx="18034">
                  <c:v>4.5855471293131718</c:v>
                </c:pt>
                <c:pt idx="18035">
                  <c:v>3.5850860277811876</c:v>
                </c:pt>
                <c:pt idx="18036">
                  <c:v>3.6202101707458487</c:v>
                </c:pt>
                <c:pt idx="18037">
                  <c:v>4.3710296948750642</c:v>
                </c:pt>
                <c:pt idx="18038">
                  <c:v>3.4779302279154658</c:v>
                </c:pt>
                <c:pt idx="18039">
                  <c:v>2.4137039184570321</c:v>
                </c:pt>
                <c:pt idx="18040">
                  <c:v>2.9056369463602887</c:v>
                </c:pt>
                <c:pt idx="18041">
                  <c:v>1.4926881790161137</c:v>
                </c:pt>
                <c:pt idx="18042">
                  <c:v>2.5561968485476448E-2</c:v>
                </c:pt>
                <c:pt idx="18043">
                  <c:v>1.5199759801228652</c:v>
                </c:pt>
                <c:pt idx="18044">
                  <c:v>2.1725284258524766</c:v>
                </c:pt>
                <c:pt idx="18045">
                  <c:v>1.9329881668090825</c:v>
                </c:pt>
                <c:pt idx="18046">
                  <c:v>0.66152429580688499</c:v>
                </c:pt>
                <c:pt idx="18047">
                  <c:v>1.1594773928323998</c:v>
                </c:pt>
                <c:pt idx="18048">
                  <c:v>2.1658717791239042</c:v>
                </c:pt>
                <c:pt idx="18049">
                  <c:v>2.9619808197021484</c:v>
                </c:pt>
                <c:pt idx="18050">
                  <c:v>-2.6821522712707528</c:v>
                </c:pt>
                <c:pt idx="18051">
                  <c:v>-26.743285814921016</c:v>
                </c:pt>
                <c:pt idx="18052">
                  <c:v>-46.516679445902447</c:v>
                </c:pt>
                <c:pt idx="18053">
                  <c:v>-11.426019668579102</c:v>
                </c:pt>
                <c:pt idx="18054">
                  <c:v>1.7582085927327853</c:v>
                </c:pt>
                <c:pt idx="18055">
                  <c:v>2.8491996129353092</c:v>
                </c:pt>
                <c:pt idx="18056">
                  <c:v>3.3891169230142832</c:v>
                </c:pt>
                <c:pt idx="18057">
                  <c:v>1.326433817545535</c:v>
                </c:pt>
                <c:pt idx="18058">
                  <c:v>1.2965300877888239</c:v>
                </c:pt>
                <c:pt idx="18059">
                  <c:v>0.29187107086181652</c:v>
                </c:pt>
                <c:pt idx="18060">
                  <c:v>1.2377287546793234</c:v>
                </c:pt>
                <c:pt idx="18061">
                  <c:v>1.5616095860799528</c:v>
                </c:pt>
                <c:pt idx="18062">
                  <c:v>1.4185543060302734</c:v>
                </c:pt>
                <c:pt idx="18063">
                  <c:v>1.9938872655233131</c:v>
                </c:pt>
                <c:pt idx="18064">
                  <c:v>1.8664735158284884</c:v>
                </c:pt>
                <c:pt idx="18065">
                  <c:v>2.414750099182128</c:v>
                </c:pt>
                <c:pt idx="18066">
                  <c:v>3.1816024780273442</c:v>
                </c:pt>
                <c:pt idx="18067">
                  <c:v>3.8466965357463332</c:v>
                </c:pt>
                <c:pt idx="18068">
                  <c:v>4.3612044652303439</c:v>
                </c:pt>
                <c:pt idx="18069">
                  <c:v>3.5795590082803992</c:v>
                </c:pt>
                <c:pt idx="18070">
                  <c:v>4.8183320363361855</c:v>
                </c:pt>
                <c:pt idx="18071">
                  <c:v>3.2841682434082031</c:v>
                </c:pt>
                <c:pt idx="18072">
                  <c:v>1.8742189407348637</c:v>
                </c:pt>
                <c:pt idx="18073">
                  <c:v>2.0991932551066848</c:v>
                </c:pt>
                <c:pt idx="18074">
                  <c:v>1.9818817774454374</c:v>
                </c:pt>
                <c:pt idx="18075">
                  <c:v>2.0208419164021048</c:v>
                </c:pt>
                <c:pt idx="18076">
                  <c:v>2.2452119191488</c:v>
                </c:pt>
                <c:pt idx="18077">
                  <c:v>3.3190075556437928</c:v>
                </c:pt>
                <c:pt idx="18078">
                  <c:v>4.7198019027709961</c:v>
                </c:pt>
                <c:pt idx="18079">
                  <c:v>5.5961367289224864</c:v>
                </c:pt>
                <c:pt idx="18080">
                  <c:v>7.102534612019892</c:v>
                </c:pt>
                <c:pt idx="18081">
                  <c:v>10.002659479777098</c:v>
                </c:pt>
                <c:pt idx="18082">
                  <c:v>15.837614695231082</c:v>
                </c:pt>
                <c:pt idx="18083">
                  <c:v>48.655618667602518</c:v>
                </c:pt>
                <c:pt idx="18084">
                  <c:v>63.909184773763037</c:v>
                </c:pt>
                <c:pt idx="18085">
                  <c:v>63.640795389811281</c:v>
                </c:pt>
                <c:pt idx="18086">
                  <c:v>62.583868026733384</c:v>
                </c:pt>
                <c:pt idx="18087">
                  <c:v>60.992181142171276</c:v>
                </c:pt>
                <c:pt idx="18088">
                  <c:v>62.431457837422727</c:v>
                </c:pt>
                <c:pt idx="18089">
                  <c:v>65.965791702270508</c:v>
                </c:pt>
                <c:pt idx="18090">
                  <c:v>68.989986101786343</c:v>
                </c:pt>
                <c:pt idx="18091">
                  <c:v>67.003379821777344</c:v>
                </c:pt>
                <c:pt idx="18092">
                  <c:v>64.19036229451487</c:v>
                </c:pt>
                <c:pt idx="18093">
                  <c:v>62.03218777974449</c:v>
                </c:pt>
                <c:pt idx="18094">
                  <c:v>58.821957906087277</c:v>
                </c:pt>
                <c:pt idx="18095">
                  <c:v>55.459098815917955</c:v>
                </c:pt>
                <c:pt idx="18096">
                  <c:v>55.851745287577373</c:v>
                </c:pt>
                <c:pt idx="18097">
                  <c:v>52.346478462219217</c:v>
                </c:pt>
                <c:pt idx="18098">
                  <c:v>46.751771291096915</c:v>
                </c:pt>
                <c:pt idx="18099">
                  <c:v>41.078165054321289</c:v>
                </c:pt>
                <c:pt idx="18100">
                  <c:v>37.257694244384766</c:v>
                </c:pt>
                <c:pt idx="18101">
                  <c:v>37.944049835205064</c:v>
                </c:pt>
                <c:pt idx="18102">
                  <c:v>41.529726346333767</c:v>
                </c:pt>
                <c:pt idx="18103">
                  <c:v>45.472787221272704</c:v>
                </c:pt>
                <c:pt idx="18104">
                  <c:v>45.863161087036104</c:v>
                </c:pt>
                <c:pt idx="18105">
                  <c:v>47.839524904886851</c:v>
                </c:pt>
                <c:pt idx="18106">
                  <c:v>51.347658475239975</c:v>
                </c:pt>
                <c:pt idx="18107">
                  <c:v>50.259164174397824</c:v>
                </c:pt>
                <c:pt idx="18108">
                  <c:v>46.923408826192258</c:v>
                </c:pt>
                <c:pt idx="18109">
                  <c:v>40.563359896341936</c:v>
                </c:pt>
                <c:pt idx="18110">
                  <c:v>36.425498008728042</c:v>
                </c:pt>
                <c:pt idx="18111">
                  <c:v>32.377793312072761</c:v>
                </c:pt>
                <c:pt idx="18112">
                  <c:v>27.664098739624031</c:v>
                </c:pt>
                <c:pt idx="18113">
                  <c:v>23.838662783304812</c:v>
                </c:pt>
                <c:pt idx="18114">
                  <c:v>26.691307703654054</c:v>
                </c:pt>
                <c:pt idx="18115">
                  <c:v>40.397485733032205</c:v>
                </c:pt>
                <c:pt idx="18116">
                  <c:v>51.964636484781856</c:v>
                </c:pt>
                <c:pt idx="18117">
                  <c:v>49.885925610860227</c:v>
                </c:pt>
                <c:pt idx="18118">
                  <c:v>49.486146291097029</c:v>
                </c:pt>
                <c:pt idx="18119">
                  <c:v>48.221726099650027</c:v>
                </c:pt>
                <c:pt idx="18120">
                  <c:v>40.501946131388294</c:v>
                </c:pt>
                <c:pt idx="18121">
                  <c:v>28.48464139302574</c:v>
                </c:pt>
                <c:pt idx="18122">
                  <c:v>21.266824722290046</c:v>
                </c:pt>
                <c:pt idx="18123">
                  <c:v>5.8823811213176214</c:v>
                </c:pt>
                <c:pt idx="18124">
                  <c:v>-1.9325450261434305</c:v>
                </c:pt>
                <c:pt idx="18125">
                  <c:v>-1.9987020492553715</c:v>
                </c:pt>
                <c:pt idx="18126">
                  <c:v>-2.6166696548461905</c:v>
                </c:pt>
                <c:pt idx="18127">
                  <c:v>-3.2007439931234103</c:v>
                </c:pt>
                <c:pt idx="18128">
                  <c:v>-3.3332433700561523</c:v>
                </c:pt>
                <c:pt idx="18129">
                  <c:v>-3.662837346394781</c:v>
                </c:pt>
                <c:pt idx="18130">
                  <c:v>-3.5539175669351843</c:v>
                </c:pt>
                <c:pt idx="18131">
                  <c:v>-3.400480906168581</c:v>
                </c:pt>
                <c:pt idx="18132">
                  <c:v>-3.2324724197387669</c:v>
                </c:pt>
                <c:pt idx="18133">
                  <c:v>-2.7992410659790039</c:v>
                </c:pt>
                <c:pt idx="18134">
                  <c:v>-2.7503700256347647</c:v>
                </c:pt>
                <c:pt idx="18135">
                  <c:v>-2.9733670552572002</c:v>
                </c:pt>
                <c:pt idx="18136">
                  <c:v>-2.6608854929606878</c:v>
                </c:pt>
                <c:pt idx="18137">
                  <c:v>-2.0876067479450757</c:v>
                </c:pt>
                <c:pt idx="18138">
                  <c:v>-2.933670997619628</c:v>
                </c:pt>
                <c:pt idx="18139">
                  <c:v>-2.3194926579793673</c:v>
                </c:pt>
                <c:pt idx="18140">
                  <c:v>-3.8593301773071289</c:v>
                </c:pt>
                <c:pt idx="18141">
                  <c:v>-5.1729857126872476</c:v>
                </c:pt>
                <c:pt idx="18142">
                  <c:v>-21.746625582377064</c:v>
                </c:pt>
                <c:pt idx="18143">
                  <c:v>-19.208230972290032</c:v>
                </c:pt>
                <c:pt idx="18144">
                  <c:v>-5.3195293744404903</c:v>
                </c:pt>
                <c:pt idx="18145">
                  <c:v>-2.8819470405578613</c:v>
                </c:pt>
                <c:pt idx="18146">
                  <c:v>-3.350059191385923</c:v>
                </c:pt>
                <c:pt idx="18147">
                  <c:v>-4.2189493179321307</c:v>
                </c:pt>
                <c:pt idx="18148">
                  <c:v>-4.1801177660623789</c:v>
                </c:pt>
                <c:pt idx="18149">
                  <c:v>-3.5417628288269052</c:v>
                </c:pt>
                <c:pt idx="18150">
                  <c:v>-3.6224085489909053</c:v>
                </c:pt>
                <c:pt idx="18151">
                  <c:v>-3.9765672683715829</c:v>
                </c:pt>
                <c:pt idx="18152">
                  <c:v>-3.8159513473510742</c:v>
                </c:pt>
                <c:pt idx="18153">
                  <c:v>0.12234894434607213</c:v>
                </c:pt>
                <c:pt idx="18154">
                  <c:v>12.69139321645099</c:v>
                </c:pt>
                <c:pt idx="18155">
                  <c:v>18.21797672907514</c:v>
                </c:pt>
                <c:pt idx="18156">
                  <c:v>23.23796637852984</c:v>
                </c:pt>
                <c:pt idx="18157">
                  <c:v>27.533453623453795</c:v>
                </c:pt>
                <c:pt idx="18158">
                  <c:v>28.425519466400196</c:v>
                </c:pt>
                <c:pt idx="18159">
                  <c:v>24.391961415608783</c:v>
                </c:pt>
                <c:pt idx="18160">
                  <c:v>20.94578393300371</c:v>
                </c:pt>
                <c:pt idx="18161">
                  <c:v>18.060520013173392</c:v>
                </c:pt>
                <c:pt idx="18162">
                  <c:v>17.056042989095026</c:v>
                </c:pt>
                <c:pt idx="18163">
                  <c:v>17.314946810404436</c:v>
                </c:pt>
                <c:pt idx="18164">
                  <c:v>16.881666978200251</c:v>
                </c:pt>
                <c:pt idx="18165">
                  <c:v>16.631319046020508</c:v>
                </c:pt>
                <c:pt idx="18166">
                  <c:v>19.048186143239313</c:v>
                </c:pt>
                <c:pt idx="18167">
                  <c:v>18.628233432769818</c:v>
                </c:pt>
                <c:pt idx="18168">
                  <c:v>17.032295227050732</c:v>
                </c:pt>
                <c:pt idx="18169">
                  <c:v>15.568997701009151</c:v>
                </c:pt>
                <c:pt idx="18170">
                  <c:v>15.154699007670104</c:v>
                </c:pt>
                <c:pt idx="18171">
                  <c:v>25.951083183288581</c:v>
                </c:pt>
                <c:pt idx="18172">
                  <c:v>39.115308761596665</c:v>
                </c:pt>
                <c:pt idx="18173">
                  <c:v>42.091702779134039</c:v>
                </c:pt>
                <c:pt idx="18174">
                  <c:v>40.851246515909779</c:v>
                </c:pt>
                <c:pt idx="18175">
                  <c:v>9.7234013875324692</c:v>
                </c:pt>
                <c:pt idx="18176">
                  <c:v>-21.178655306498186</c:v>
                </c:pt>
                <c:pt idx="18177">
                  <c:v>-34.07722409566243</c:v>
                </c:pt>
                <c:pt idx="18178">
                  <c:v>-46.962785085042228</c:v>
                </c:pt>
                <c:pt idx="18179">
                  <c:v>-52.267551740010617</c:v>
                </c:pt>
                <c:pt idx="18180">
                  <c:v>-53.056118329366086</c:v>
                </c:pt>
                <c:pt idx="18181">
                  <c:v>-49.991578420003293</c:v>
                </c:pt>
                <c:pt idx="18182">
                  <c:v>-40.025802612304688</c:v>
                </c:pt>
                <c:pt idx="18183">
                  <c:v>-18.009912808736196</c:v>
                </c:pt>
                <c:pt idx="18184">
                  <c:v>-37.249202728271499</c:v>
                </c:pt>
                <c:pt idx="18185">
                  <c:v>-13.92887051900232</c:v>
                </c:pt>
                <c:pt idx="18186">
                  <c:v>-10.632244745890262</c:v>
                </c:pt>
                <c:pt idx="18187">
                  <c:v>-12.940153439839605</c:v>
                </c:pt>
                <c:pt idx="18188">
                  <c:v>-12.430172284444215</c:v>
                </c:pt>
                <c:pt idx="18189">
                  <c:v>-9.1471347808837855</c:v>
                </c:pt>
                <c:pt idx="18190">
                  <c:v>-4.3396574656168276</c:v>
                </c:pt>
                <c:pt idx="18191">
                  <c:v>0.24045244852709419</c:v>
                </c:pt>
                <c:pt idx="18192">
                  <c:v>6.6310291290283221</c:v>
                </c:pt>
                <c:pt idx="18193">
                  <c:v>7.7087659835815447</c:v>
                </c:pt>
                <c:pt idx="18194">
                  <c:v>-6.2739702860513944</c:v>
                </c:pt>
                <c:pt idx="18195">
                  <c:v>-13.697467168172121</c:v>
                </c:pt>
                <c:pt idx="18196">
                  <c:v>-9.7703253428140826</c:v>
                </c:pt>
                <c:pt idx="18197">
                  <c:v>-6.637899080912236</c:v>
                </c:pt>
                <c:pt idx="18198">
                  <c:v>-3.9195912679035709</c:v>
                </c:pt>
                <c:pt idx="18199">
                  <c:v>-3.2492596308389921</c:v>
                </c:pt>
                <c:pt idx="18200">
                  <c:v>19.694296518961544</c:v>
                </c:pt>
                <c:pt idx="18201">
                  <c:v>1.4355926513671866</c:v>
                </c:pt>
                <c:pt idx="18202">
                  <c:v>13.880378723144526</c:v>
                </c:pt>
                <c:pt idx="18203">
                  <c:v>10.26882266998291</c:v>
                </c:pt>
                <c:pt idx="18204">
                  <c:v>3.0998563766479488</c:v>
                </c:pt>
                <c:pt idx="18205">
                  <c:v>1.0502945582071554</c:v>
                </c:pt>
                <c:pt idx="18206">
                  <c:v>2.4543323516845712</c:v>
                </c:pt>
                <c:pt idx="18207">
                  <c:v>-6.865592320760129</c:v>
                </c:pt>
                <c:pt idx="18208">
                  <c:v>-12.949249903360966</c:v>
                </c:pt>
                <c:pt idx="18209">
                  <c:v>-6.9161427815754468</c:v>
                </c:pt>
                <c:pt idx="18210">
                  <c:v>8.17016506195068</c:v>
                </c:pt>
                <c:pt idx="18211">
                  <c:v>23.508485794067383</c:v>
                </c:pt>
                <c:pt idx="18212">
                  <c:v>9.4215100606282967</c:v>
                </c:pt>
                <c:pt idx="18213">
                  <c:v>-6.2695646286010742</c:v>
                </c:pt>
                <c:pt idx="18214">
                  <c:v>5.922901471455928</c:v>
                </c:pt>
                <c:pt idx="18215">
                  <c:v>-7.9089104334512967</c:v>
                </c:pt>
                <c:pt idx="18216">
                  <c:v>-7.1301314036051053</c:v>
                </c:pt>
                <c:pt idx="18217">
                  <c:v>4.8609310785930084</c:v>
                </c:pt>
                <c:pt idx="18218">
                  <c:v>11.508329709370848</c:v>
                </c:pt>
                <c:pt idx="18219">
                  <c:v>18.055334409078</c:v>
                </c:pt>
                <c:pt idx="18220">
                  <c:v>5.028976122538209</c:v>
                </c:pt>
                <c:pt idx="18221">
                  <c:v>-1.7062425613403325</c:v>
                </c:pt>
                <c:pt idx="18222">
                  <c:v>-9.3603808085123372</c:v>
                </c:pt>
                <c:pt idx="18223">
                  <c:v>-10.440288543701168</c:v>
                </c:pt>
                <c:pt idx="18224">
                  <c:v>-8.1657403310140388</c:v>
                </c:pt>
                <c:pt idx="18225">
                  <c:v>-6.6011428833007813</c:v>
                </c:pt>
                <c:pt idx="18226">
                  <c:v>-8.4381882349649704</c:v>
                </c:pt>
                <c:pt idx="18227">
                  <c:v>-11.7050428390503</c:v>
                </c:pt>
                <c:pt idx="18228">
                  <c:v>-11.963594436645515</c:v>
                </c:pt>
                <c:pt idx="18229">
                  <c:v>-9.0743236541747994</c:v>
                </c:pt>
                <c:pt idx="18230">
                  <c:v>-16.054606437683102</c:v>
                </c:pt>
                <c:pt idx="18231">
                  <c:v>32.742554982503307</c:v>
                </c:pt>
                <c:pt idx="18232">
                  <c:v>23.814887682596812</c:v>
                </c:pt>
                <c:pt idx="18233">
                  <c:v>40.094461758931502</c:v>
                </c:pt>
                <c:pt idx="18234">
                  <c:v>64.773941357930497</c:v>
                </c:pt>
                <c:pt idx="18235">
                  <c:v>49.341678937276228</c:v>
                </c:pt>
                <c:pt idx="18236">
                  <c:v>26.420338948567618</c:v>
                </c:pt>
                <c:pt idx="18237">
                  <c:v>20.053397178649902</c:v>
                </c:pt>
                <c:pt idx="18238">
                  <c:v>21.556649208068833</c:v>
                </c:pt>
                <c:pt idx="18239">
                  <c:v>19.830859820048097</c:v>
                </c:pt>
                <c:pt idx="18240">
                  <c:v>19.341532071431509</c:v>
                </c:pt>
                <c:pt idx="18241">
                  <c:v>23.736360867818235</c:v>
                </c:pt>
                <c:pt idx="18242">
                  <c:v>22.601792017618784</c:v>
                </c:pt>
                <c:pt idx="18243">
                  <c:v>21.641447703043585</c:v>
                </c:pt>
                <c:pt idx="18244">
                  <c:v>22.960385322570794</c:v>
                </c:pt>
                <c:pt idx="18245">
                  <c:v>27.622880617777476</c:v>
                </c:pt>
                <c:pt idx="18246">
                  <c:v>25.602007230122794</c:v>
                </c:pt>
                <c:pt idx="18247">
                  <c:v>25.406707763671868</c:v>
                </c:pt>
                <c:pt idx="18248">
                  <c:v>27.403840382893911</c:v>
                </c:pt>
                <c:pt idx="18249">
                  <c:v>28.957344373067244</c:v>
                </c:pt>
                <c:pt idx="18250">
                  <c:v>25.418962478637692</c:v>
                </c:pt>
                <c:pt idx="18251">
                  <c:v>22.812072436014891</c:v>
                </c:pt>
                <c:pt idx="18252">
                  <c:v>25.105555216471316</c:v>
                </c:pt>
                <c:pt idx="18253">
                  <c:v>26.057743708292605</c:v>
                </c:pt>
                <c:pt idx="18254">
                  <c:v>26.265798886617056</c:v>
                </c:pt>
                <c:pt idx="18255">
                  <c:v>24.526817003885981</c:v>
                </c:pt>
                <c:pt idx="18256">
                  <c:v>26.667248407999637</c:v>
                </c:pt>
                <c:pt idx="18257">
                  <c:v>27.594685236613032</c:v>
                </c:pt>
                <c:pt idx="18258">
                  <c:v>26.597555796305301</c:v>
                </c:pt>
                <c:pt idx="18259">
                  <c:v>24.514028549194336</c:v>
                </c:pt>
                <c:pt idx="18260">
                  <c:v>22.453303337097161</c:v>
                </c:pt>
                <c:pt idx="18261">
                  <c:v>23.545713424682617</c:v>
                </c:pt>
                <c:pt idx="18262">
                  <c:v>27.500822067260742</c:v>
                </c:pt>
                <c:pt idx="18263">
                  <c:v>25.468230247497548</c:v>
                </c:pt>
                <c:pt idx="18264">
                  <c:v>10.934391975402828</c:v>
                </c:pt>
                <c:pt idx="18265">
                  <c:v>-17.607181549072273</c:v>
                </c:pt>
                <c:pt idx="18266">
                  <c:v>-5.305668512980219</c:v>
                </c:pt>
                <c:pt idx="18267">
                  <c:v>8.0756235122680717</c:v>
                </c:pt>
                <c:pt idx="18268">
                  <c:v>10.642944971720343</c:v>
                </c:pt>
                <c:pt idx="18269">
                  <c:v>11.915408770243294</c:v>
                </c:pt>
                <c:pt idx="18270">
                  <c:v>12.66848246256518</c:v>
                </c:pt>
                <c:pt idx="18271">
                  <c:v>12.922842979431152</c:v>
                </c:pt>
                <c:pt idx="18272">
                  <c:v>16.19864432017004</c:v>
                </c:pt>
                <c:pt idx="18273">
                  <c:v>15.376411755879762</c:v>
                </c:pt>
                <c:pt idx="18274">
                  <c:v>12.95544497172035</c:v>
                </c:pt>
                <c:pt idx="18275">
                  <c:v>13.168234507242918</c:v>
                </c:pt>
                <c:pt idx="18276">
                  <c:v>12.778740564982058</c:v>
                </c:pt>
                <c:pt idx="18277">
                  <c:v>14.867182731628423</c:v>
                </c:pt>
                <c:pt idx="18278">
                  <c:v>12.712350527445551</c:v>
                </c:pt>
                <c:pt idx="18279">
                  <c:v>11.168336868286136</c:v>
                </c:pt>
                <c:pt idx="18280">
                  <c:v>14.406770070393803</c:v>
                </c:pt>
                <c:pt idx="18281">
                  <c:v>17.958727200826033</c:v>
                </c:pt>
                <c:pt idx="18282">
                  <c:v>17.437302589416504</c:v>
                </c:pt>
                <c:pt idx="18283">
                  <c:v>14.1200555165608</c:v>
                </c:pt>
                <c:pt idx="18284">
                  <c:v>13.443656603495356</c:v>
                </c:pt>
                <c:pt idx="18285">
                  <c:v>11.772352854410769</c:v>
                </c:pt>
                <c:pt idx="18286">
                  <c:v>8.9056294759114962</c:v>
                </c:pt>
                <c:pt idx="18287">
                  <c:v>8.9875221252441406</c:v>
                </c:pt>
                <c:pt idx="18288">
                  <c:v>17.00128142038978</c:v>
                </c:pt>
                <c:pt idx="18289">
                  <c:v>17.053327242533314</c:v>
                </c:pt>
                <c:pt idx="18290">
                  <c:v>15.088548978169801</c:v>
                </c:pt>
                <c:pt idx="18291">
                  <c:v>13.671597798665294</c:v>
                </c:pt>
                <c:pt idx="18292">
                  <c:v>-5.4570932388305664</c:v>
                </c:pt>
                <c:pt idx="18293">
                  <c:v>-63.020079612731948</c:v>
                </c:pt>
                <c:pt idx="18294">
                  <c:v>-56.902983347574846</c:v>
                </c:pt>
                <c:pt idx="18295">
                  <c:v>-28.105005582173696</c:v>
                </c:pt>
                <c:pt idx="18296">
                  <c:v>-7.7046159108480179</c:v>
                </c:pt>
                <c:pt idx="18297">
                  <c:v>1.7091086705526091</c:v>
                </c:pt>
                <c:pt idx="18298">
                  <c:v>4.5632877349853516</c:v>
                </c:pt>
                <c:pt idx="18299">
                  <c:v>5.1894207000732422</c:v>
                </c:pt>
                <c:pt idx="18300">
                  <c:v>5.644912401835084</c:v>
                </c:pt>
                <c:pt idx="18301">
                  <c:v>7.1031583150228261</c:v>
                </c:pt>
                <c:pt idx="18302">
                  <c:v>5.7254145940145236</c:v>
                </c:pt>
                <c:pt idx="18303">
                  <c:v>5.7236000696818792</c:v>
                </c:pt>
                <c:pt idx="18304">
                  <c:v>6.9706649780273438</c:v>
                </c:pt>
                <c:pt idx="18305">
                  <c:v>7.8678614298502225</c:v>
                </c:pt>
                <c:pt idx="18306">
                  <c:v>7.2449779510498047</c:v>
                </c:pt>
                <c:pt idx="18307">
                  <c:v>6.6364990870157499</c:v>
                </c:pt>
                <c:pt idx="18308">
                  <c:v>6.7250165939331064</c:v>
                </c:pt>
                <c:pt idx="18309">
                  <c:v>6.2575194040933884</c:v>
                </c:pt>
                <c:pt idx="18310">
                  <c:v>5.6073662439981717</c:v>
                </c:pt>
                <c:pt idx="18311">
                  <c:v>6.4534632364909612</c:v>
                </c:pt>
                <c:pt idx="18312">
                  <c:v>7.1833279927571994</c:v>
                </c:pt>
                <c:pt idx="18313">
                  <c:v>7.5226004918416738</c:v>
                </c:pt>
                <c:pt idx="18314">
                  <c:v>7.6675688425699455</c:v>
                </c:pt>
                <c:pt idx="18315">
                  <c:v>7.0584103266398852</c:v>
                </c:pt>
                <c:pt idx="18316">
                  <c:v>6.6356538136799372</c:v>
                </c:pt>
                <c:pt idx="18317">
                  <c:v>7.3627621332803983</c:v>
                </c:pt>
                <c:pt idx="18318">
                  <c:v>7.7460327148437518</c:v>
                </c:pt>
                <c:pt idx="18319">
                  <c:v>6.6971095403035843</c:v>
                </c:pt>
                <c:pt idx="18320">
                  <c:v>6.403562545776369</c:v>
                </c:pt>
                <c:pt idx="18321">
                  <c:v>7.6930907567341364</c:v>
                </c:pt>
                <c:pt idx="18322">
                  <c:v>88.212852636973139</c:v>
                </c:pt>
                <c:pt idx="18323">
                  <c:v>384.47774553298945</c:v>
                </c:pt>
                <c:pt idx="18324">
                  <c:v>203.58796723683679</c:v>
                </c:pt>
                <c:pt idx="18325">
                  <c:v>45.781205495198591</c:v>
                </c:pt>
                <c:pt idx="18326">
                  <c:v>22.12502225240069</c:v>
                </c:pt>
                <c:pt idx="18327">
                  <c:v>16.059139251708977</c:v>
                </c:pt>
                <c:pt idx="18328">
                  <c:v>17.639986673990904</c:v>
                </c:pt>
                <c:pt idx="18329">
                  <c:v>14.745923995971676</c:v>
                </c:pt>
                <c:pt idx="18330">
                  <c:v>13.427742640177428</c:v>
                </c:pt>
                <c:pt idx="18331">
                  <c:v>13.123733361562131</c:v>
                </c:pt>
                <c:pt idx="18332">
                  <c:v>12.798754215240479</c:v>
                </c:pt>
                <c:pt idx="18333">
                  <c:v>11.391763846079471</c:v>
                </c:pt>
                <c:pt idx="18334">
                  <c:v>10.207126458485902</c:v>
                </c:pt>
                <c:pt idx="18335">
                  <c:v>9.2417964935302699</c:v>
                </c:pt>
                <c:pt idx="18336">
                  <c:v>9.6137841542561677</c:v>
                </c:pt>
                <c:pt idx="18337">
                  <c:v>8.4595301946004078</c:v>
                </c:pt>
                <c:pt idx="18338">
                  <c:v>8.0283327102661133</c:v>
                </c:pt>
                <c:pt idx="18339">
                  <c:v>11.038255532582578</c:v>
                </c:pt>
                <c:pt idx="18340">
                  <c:v>9.6710766156514829</c:v>
                </c:pt>
                <c:pt idx="18341">
                  <c:v>10.181864738464355</c:v>
                </c:pt>
                <c:pt idx="18342">
                  <c:v>11.852441310882574</c:v>
                </c:pt>
                <c:pt idx="18343">
                  <c:v>10.865916252136238</c:v>
                </c:pt>
                <c:pt idx="18344">
                  <c:v>9.9564770062764296</c:v>
                </c:pt>
                <c:pt idx="18345">
                  <c:v>9.9559537569682046</c:v>
                </c:pt>
                <c:pt idx="18346">
                  <c:v>9.8480976422627542</c:v>
                </c:pt>
                <c:pt idx="18347">
                  <c:v>9.7671848932902208</c:v>
                </c:pt>
                <c:pt idx="18348">
                  <c:v>9.561065673828125</c:v>
                </c:pt>
                <c:pt idx="18349">
                  <c:v>9.5797920227050817</c:v>
                </c:pt>
                <c:pt idx="18350">
                  <c:v>10.006945292154914</c:v>
                </c:pt>
                <c:pt idx="18351">
                  <c:v>10.702377955118774</c:v>
                </c:pt>
                <c:pt idx="18352">
                  <c:v>2.1678862571716326</c:v>
                </c:pt>
                <c:pt idx="18353">
                  <c:v>-40.713968912760436</c:v>
                </c:pt>
                <c:pt idx="18354">
                  <c:v>-25.968746503194133</c:v>
                </c:pt>
                <c:pt idx="18355">
                  <c:v>-0.73747889200842598</c:v>
                </c:pt>
                <c:pt idx="18356">
                  <c:v>6.6736707687377912</c:v>
                </c:pt>
                <c:pt idx="18357">
                  <c:v>8.198797861735045</c:v>
                </c:pt>
                <c:pt idx="18358">
                  <c:v>8.6011687914530555</c:v>
                </c:pt>
                <c:pt idx="18359">
                  <c:v>8.8367649714152208</c:v>
                </c:pt>
                <c:pt idx="18360">
                  <c:v>8.8689088821411133</c:v>
                </c:pt>
                <c:pt idx="18361">
                  <c:v>8.0671221415202012</c:v>
                </c:pt>
                <c:pt idx="18362">
                  <c:v>7.9419072469075882</c:v>
                </c:pt>
                <c:pt idx="18363">
                  <c:v>7.9937882423400879</c:v>
                </c:pt>
                <c:pt idx="18364">
                  <c:v>8.0793534914652696</c:v>
                </c:pt>
                <c:pt idx="18365">
                  <c:v>6.7529934247335195</c:v>
                </c:pt>
                <c:pt idx="18366">
                  <c:v>12.895509878794323</c:v>
                </c:pt>
                <c:pt idx="18367">
                  <c:v>8.7193404833475903</c:v>
                </c:pt>
                <c:pt idx="18368">
                  <c:v>9.3752760887145996</c:v>
                </c:pt>
                <c:pt idx="18369">
                  <c:v>10.002983570098877</c:v>
                </c:pt>
                <c:pt idx="18370">
                  <c:v>10.349030653635683</c:v>
                </c:pt>
                <c:pt idx="18371">
                  <c:v>10.430572986602783</c:v>
                </c:pt>
                <c:pt idx="18372">
                  <c:v>10.761651674906375</c:v>
                </c:pt>
                <c:pt idx="18373">
                  <c:v>11.19437217712402</c:v>
                </c:pt>
                <c:pt idx="18374">
                  <c:v>11.164520263671871</c:v>
                </c:pt>
                <c:pt idx="18375">
                  <c:v>11.136019706726071</c:v>
                </c:pt>
                <c:pt idx="18376">
                  <c:v>11.074256102244078</c:v>
                </c:pt>
                <c:pt idx="18377">
                  <c:v>11.091393629709899</c:v>
                </c:pt>
                <c:pt idx="18378">
                  <c:v>10.509017626444519</c:v>
                </c:pt>
                <c:pt idx="18379">
                  <c:v>9.0604133605957031</c:v>
                </c:pt>
                <c:pt idx="18380">
                  <c:v>9.5133048693339237</c:v>
                </c:pt>
                <c:pt idx="18381">
                  <c:v>5.9030612309773574</c:v>
                </c:pt>
                <c:pt idx="18382">
                  <c:v>11.464211940765381</c:v>
                </c:pt>
                <c:pt idx="18383">
                  <c:v>9.1996951103210467</c:v>
                </c:pt>
                <c:pt idx="18384">
                  <c:v>16.180863380432132</c:v>
                </c:pt>
                <c:pt idx="18385">
                  <c:v>8.7196520169576424</c:v>
                </c:pt>
                <c:pt idx="18386">
                  <c:v>-26.082080046335861</c:v>
                </c:pt>
                <c:pt idx="18387">
                  <c:v>-61.147847016652378</c:v>
                </c:pt>
                <c:pt idx="18388">
                  <c:v>-84.11790100733441</c:v>
                </c:pt>
                <c:pt idx="18389">
                  <c:v>-94.797245502471981</c:v>
                </c:pt>
                <c:pt idx="18390">
                  <c:v>-100.04242722193402</c:v>
                </c:pt>
                <c:pt idx="18391">
                  <c:v>-91.780758539835603</c:v>
                </c:pt>
                <c:pt idx="18392">
                  <c:v>-67.105225880940793</c:v>
                </c:pt>
                <c:pt idx="18393">
                  <c:v>-41.77706988652551</c:v>
                </c:pt>
                <c:pt idx="18394">
                  <c:v>4.6238468488057789</c:v>
                </c:pt>
                <c:pt idx="18395">
                  <c:v>36.195672671000239</c:v>
                </c:pt>
                <c:pt idx="18396">
                  <c:v>20.270859718322754</c:v>
                </c:pt>
                <c:pt idx="18397">
                  <c:v>6.0944286982219165</c:v>
                </c:pt>
                <c:pt idx="18398">
                  <c:v>3.3737653096517297</c:v>
                </c:pt>
                <c:pt idx="18399">
                  <c:v>2.7813558578491788</c:v>
                </c:pt>
                <c:pt idx="18400">
                  <c:v>2.7146860758463176</c:v>
                </c:pt>
                <c:pt idx="18401">
                  <c:v>1.4024206797282091</c:v>
                </c:pt>
                <c:pt idx="18402">
                  <c:v>1.7802416483561383</c:v>
                </c:pt>
                <c:pt idx="18403">
                  <c:v>1.6435219446818223</c:v>
                </c:pt>
                <c:pt idx="18404">
                  <c:v>1.791814804077148</c:v>
                </c:pt>
                <c:pt idx="18405">
                  <c:v>1.47025171915692</c:v>
                </c:pt>
                <c:pt idx="18406">
                  <c:v>2.1723260879516602</c:v>
                </c:pt>
                <c:pt idx="18407">
                  <c:v>2.7821019490559156</c:v>
                </c:pt>
                <c:pt idx="18408">
                  <c:v>2.0848582585651911</c:v>
                </c:pt>
                <c:pt idx="18409">
                  <c:v>1.4227539698282505</c:v>
                </c:pt>
                <c:pt idx="18410">
                  <c:v>3.2019141515096412</c:v>
                </c:pt>
                <c:pt idx="18411">
                  <c:v>4.1085729598998997</c:v>
                </c:pt>
                <c:pt idx="18412">
                  <c:v>4.7568877538044489</c:v>
                </c:pt>
                <c:pt idx="18413">
                  <c:v>4.6946519215902054</c:v>
                </c:pt>
                <c:pt idx="18414">
                  <c:v>6.6713975270589554</c:v>
                </c:pt>
                <c:pt idx="18415">
                  <c:v>10.099662144978875</c:v>
                </c:pt>
                <c:pt idx="18416">
                  <c:v>-8.3179168701171875</c:v>
                </c:pt>
                <c:pt idx="18417">
                  <c:v>-46.375502586364753</c:v>
                </c:pt>
                <c:pt idx="18418">
                  <c:v>-43.438618342081689</c:v>
                </c:pt>
                <c:pt idx="18419">
                  <c:v>-33.663748423258426</c:v>
                </c:pt>
                <c:pt idx="18420">
                  <c:v>-22.846575736999515</c:v>
                </c:pt>
                <c:pt idx="18421">
                  <c:v>-13.157545407613044</c:v>
                </c:pt>
                <c:pt idx="18422">
                  <c:v>-0.78088665008544922</c:v>
                </c:pt>
                <c:pt idx="18423">
                  <c:v>9.2434889475504143</c:v>
                </c:pt>
                <c:pt idx="18424">
                  <c:v>10.917742411295535</c:v>
                </c:pt>
                <c:pt idx="18425">
                  <c:v>15.143413225809699</c:v>
                </c:pt>
                <c:pt idx="18426">
                  <c:v>17.656962394714355</c:v>
                </c:pt>
                <c:pt idx="18427">
                  <c:v>20.052249590555778</c:v>
                </c:pt>
                <c:pt idx="18428">
                  <c:v>21.088836669921861</c:v>
                </c:pt>
                <c:pt idx="18429">
                  <c:v>21.307310104370117</c:v>
                </c:pt>
                <c:pt idx="18430">
                  <c:v>20.469105402628543</c:v>
                </c:pt>
                <c:pt idx="18431">
                  <c:v>18.455377260843868</c:v>
                </c:pt>
                <c:pt idx="18432">
                  <c:v>17.237193425496471</c:v>
                </c:pt>
                <c:pt idx="18433">
                  <c:v>16.764619191487661</c:v>
                </c:pt>
                <c:pt idx="18434">
                  <c:v>17.620382308959954</c:v>
                </c:pt>
                <c:pt idx="18435">
                  <c:v>19.174943288167348</c:v>
                </c:pt>
                <c:pt idx="18436">
                  <c:v>20.845842361450192</c:v>
                </c:pt>
                <c:pt idx="18437">
                  <c:v>23.31920401255298</c:v>
                </c:pt>
                <c:pt idx="18438">
                  <c:v>19.855986913045285</c:v>
                </c:pt>
                <c:pt idx="18439">
                  <c:v>19.352378209431887</c:v>
                </c:pt>
                <c:pt idx="18440">
                  <c:v>18.123873710632331</c:v>
                </c:pt>
                <c:pt idx="18441">
                  <c:v>16.214718818664551</c:v>
                </c:pt>
                <c:pt idx="18442">
                  <c:v>14.395149548848515</c:v>
                </c:pt>
                <c:pt idx="18443">
                  <c:v>15.751297950744629</c:v>
                </c:pt>
                <c:pt idx="18444">
                  <c:v>16.383640289306626</c:v>
                </c:pt>
                <c:pt idx="18445">
                  <c:v>17.427346229553216</c:v>
                </c:pt>
                <c:pt idx="18446">
                  <c:v>18.344830830891844</c:v>
                </c:pt>
                <c:pt idx="18447">
                  <c:v>19.066863059997566</c:v>
                </c:pt>
                <c:pt idx="18448">
                  <c:v>20.116103172302246</c:v>
                </c:pt>
                <c:pt idx="18449">
                  <c:v>22.043337821960442</c:v>
                </c:pt>
                <c:pt idx="18450">
                  <c:v>26.45024712880457</c:v>
                </c:pt>
                <c:pt idx="18451">
                  <c:v>32.736401557922342</c:v>
                </c:pt>
                <c:pt idx="18452">
                  <c:v>27.583391189575185</c:v>
                </c:pt>
                <c:pt idx="18453">
                  <c:v>14.406771659851071</c:v>
                </c:pt>
                <c:pt idx="18454">
                  <c:v>-1.5236657460530978</c:v>
                </c:pt>
                <c:pt idx="18455">
                  <c:v>-11.501720428466797</c:v>
                </c:pt>
                <c:pt idx="18456">
                  <c:v>-12.70928796132398</c:v>
                </c:pt>
                <c:pt idx="18457">
                  <c:v>-4.0821841557821017</c:v>
                </c:pt>
                <c:pt idx="18458">
                  <c:v>1.6777219772338863</c:v>
                </c:pt>
                <c:pt idx="18459">
                  <c:v>2.6442368825277081</c:v>
                </c:pt>
                <c:pt idx="18460">
                  <c:v>3.5925544102987024</c:v>
                </c:pt>
                <c:pt idx="18461">
                  <c:v>1.5815080006917701</c:v>
                </c:pt>
                <c:pt idx="18462">
                  <c:v>-0.17596276601148025</c:v>
                </c:pt>
                <c:pt idx="18463">
                  <c:v>1.7812999089559298</c:v>
                </c:pt>
                <c:pt idx="18464">
                  <c:v>7.5560016632080078</c:v>
                </c:pt>
                <c:pt idx="18465">
                  <c:v>15.709682782491083</c:v>
                </c:pt>
                <c:pt idx="18466">
                  <c:v>20.432017962137813</c:v>
                </c:pt>
                <c:pt idx="18467">
                  <c:v>23.959256490071539</c:v>
                </c:pt>
                <c:pt idx="18468">
                  <c:v>27.130894660949714</c:v>
                </c:pt>
                <c:pt idx="18469">
                  <c:v>28.509693781534899</c:v>
                </c:pt>
                <c:pt idx="18470">
                  <c:v>30.158556620280031</c:v>
                </c:pt>
                <c:pt idx="18471">
                  <c:v>35.327779134114508</c:v>
                </c:pt>
                <c:pt idx="18472">
                  <c:v>41.340321540832498</c:v>
                </c:pt>
                <c:pt idx="18473">
                  <c:v>42.97692489624022</c:v>
                </c:pt>
                <c:pt idx="18474">
                  <c:v>42.224559148152608</c:v>
                </c:pt>
                <c:pt idx="18475">
                  <c:v>40.789691925048828</c:v>
                </c:pt>
                <c:pt idx="18476">
                  <c:v>39.530916213989272</c:v>
                </c:pt>
                <c:pt idx="18477">
                  <c:v>38.854315121968625</c:v>
                </c:pt>
                <c:pt idx="18478">
                  <c:v>38.207181612650501</c:v>
                </c:pt>
                <c:pt idx="18479">
                  <c:v>37.918849309285392</c:v>
                </c:pt>
                <c:pt idx="18480">
                  <c:v>37.751097361246792</c:v>
                </c:pt>
                <c:pt idx="18481">
                  <c:v>37.736037254333496</c:v>
                </c:pt>
                <c:pt idx="18482">
                  <c:v>37.754548072814941</c:v>
                </c:pt>
                <c:pt idx="18483">
                  <c:v>36.314301490783663</c:v>
                </c:pt>
                <c:pt idx="18484">
                  <c:v>34.592421213785769</c:v>
                </c:pt>
                <c:pt idx="18485">
                  <c:v>27.819141387939453</c:v>
                </c:pt>
                <c:pt idx="18486">
                  <c:v>17.095223426818848</c:v>
                </c:pt>
                <c:pt idx="18487">
                  <c:v>7.8999188741048556</c:v>
                </c:pt>
                <c:pt idx="18488">
                  <c:v>0.92591349283850399</c:v>
                </c:pt>
                <c:pt idx="18489">
                  <c:v>-1.4194100697835665</c:v>
                </c:pt>
                <c:pt idx="18490">
                  <c:v>-1.7248554229736333</c:v>
                </c:pt>
                <c:pt idx="18491">
                  <c:v>-2.3949639002481709</c:v>
                </c:pt>
                <c:pt idx="18492">
                  <c:v>-1.6991863250732426</c:v>
                </c:pt>
                <c:pt idx="18493">
                  <c:v>-1.8585472106933598</c:v>
                </c:pt>
                <c:pt idx="18494">
                  <c:v>-1.7951364517211914</c:v>
                </c:pt>
                <c:pt idx="18495">
                  <c:v>-2.0011370976766347</c:v>
                </c:pt>
                <c:pt idx="18496">
                  <c:v>-2.0790170033772029</c:v>
                </c:pt>
                <c:pt idx="18497">
                  <c:v>-2.4482800165811796</c:v>
                </c:pt>
                <c:pt idx="18498">
                  <c:v>-2.6591332753499746</c:v>
                </c:pt>
                <c:pt idx="18499">
                  <c:v>-2.9120791753133508</c:v>
                </c:pt>
                <c:pt idx="18500">
                  <c:v>-2.2814108530679977</c:v>
                </c:pt>
                <c:pt idx="18501">
                  <c:v>-2.8380130132039767</c:v>
                </c:pt>
                <c:pt idx="18502">
                  <c:v>-3.2523005803426486</c:v>
                </c:pt>
                <c:pt idx="18503">
                  <c:v>-2.2536306381225595</c:v>
                </c:pt>
                <c:pt idx="18504">
                  <c:v>-1.638178189595465</c:v>
                </c:pt>
                <c:pt idx="18505">
                  <c:v>-1.7465963363647459</c:v>
                </c:pt>
                <c:pt idx="18506">
                  <c:v>-2.1095536549886447</c:v>
                </c:pt>
                <c:pt idx="18507">
                  <c:v>-9.3896166483560872</c:v>
                </c:pt>
                <c:pt idx="18508">
                  <c:v>-23.524883111317934</c:v>
                </c:pt>
                <c:pt idx="18509">
                  <c:v>-6.6059753100077465</c:v>
                </c:pt>
                <c:pt idx="18510">
                  <c:v>-3.0783669153848896</c:v>
                </c:pt>
                <c:pt idx="18511">
                  <c:v>-2.7963415781657091</c:v>
                </c:pt>
                <c:pt idx="18512">
                  <c:v>-2.4897038141886583</c:v>
                </c:pt>
                <c:pt idx="18513">
                  <c:v>-2.6093638737996798</c:v>
                </c:pt>
                <c:pt idx="18514">
                  <c:v>-2.677681605021121</c:v>
                </c:pt>
                <c:pt idx="18515">
                  <c:v>-2.116313616434752</c:v>
                </c:pt>
                <c:pt idx="18516">
                  <c:v>-2.28036181131995</c:v>
                </c:pt>
                <c:pt idx="18517">
                  <c:v>-2.6033045450846561</c:v>
                </c:pt>
                <c:pt idx="18518">
                  <c:v>-0.92974567413330123</c:v>
                </c:pt>
                <c:pt idx="18519">
                  <c:v>16.448983987172426</c:v>
                </c:pt>
                <c:pt idx="18520">
                  <c:v>21.463425477345815</c:v>
                </c:pt>
                <c:pt idx="18521">
                  <c:v>28.755713303883837</c:v>
                </c:pt>
                <c:pt idx="18522">
                  <c:v>37.482208887736007</c:v>
                </c:pt>
                <c:pt idx="18523">
                  <c:v>37.474325338999407</c:v>
                </c:pt>
                <c:pt idx="18524">
                  <c:v>34.60083198547369</c:v>
                </c:pt>
                <c:pt idx="18525">
                  <c:v>28.999703566233325</c:v>
                </c:pt>
                <c:pt idx="18526">
                  <c:v>24.847309112548828</c:v>
                </c:pt>
                <c:pt idx="18527">
                  <c:v>25.53688017527265</c:v>
                </c:pt>
                <c:pt idx="18528">
                  <c:v>25.589413960774714</c:v>
                </c:pt>
                <c:pt idx="18529">
                  <c:v>24.870638688405329</c:v>
                </c:pt>
                <c:pt idx="18530">
                  <c:v>26.782869338989187</c:v>
                </c:pt>
                <c:pt idx="18531">
                  <c:v>26.93333466847735</c:v>
                </c:pt>
                <c:pt idx="18532">
                  <c:v>27.25264898935955</c:v>
                </c:pt>
                <c:pt idx="18533">
                  <c:v>31.96217918395989</c:v>
                </c:pt>
                <c:pt idx="18534">
                  <c:v>34.353356997172057</c:v>
                </c:pt>
                <c:pt idx="18535">
                  <c:v>33.493168989817264</c:v>
                </c:pt>
                <c:pt idx="18536">
                  <c:v>35.65912087758386</c:v>
                </c:pt>
                <c:pt idx="18537">
                  <c:v>37.044113794962527</c:v>
                </c:pt>
                <c:pt idx="18538">
                  <c:v>37.480388959248828</c:v>
                </c:pt>
                <c:pt idx="18539">
                  <c:v>36.958363374074281</c:v>
                </c:pt>
                <c:pt idx="18540">
                  <c:v>14.82370503743482</c:v>
                </c:pt>
                <c:pt idx="18541">
                  <c:v>-43.870937347412095</c:v>
                </c:pt>
                <c:pt idx="18542">
                  <c:v>-70.007154782613185</c:v>
                </c:pt>
                <c:pt idx="18543">
                  <c:v>-77.650647799173953</c:v>
                </c:pt>
                <c:pt idx="18544">
                  <c:v>-80.468080202738378</c:v>
                </c:pt>
                <c:pt idx="18545">
                  <c:v>-82.770050684610965</c:v>
                </c:pt>
                <c:pt idx="18546">
                  <c:v>-84.364781697591155</c:v>
                </c:pt>
                <c:pt idx="18547">
                  <c:v>-86.012934048970592</c:v>
                </c:pt>
                <c:pt idx="18548">
                  <c:v>-82.581648826599064</c:v>
                </c:pt>
                <c:pt idx="18549">
                  <c:v>-68.553588231404603</c:v>
                </c:pt>
                <c:pt idx="18550">
                  <c:v>-39.707629203796358</c:v>
                </c:pt>
                <c:pt idx="18551">
                  <c:v>-11.444551467895502</c:v>
                </c:pt>
                <c:pt idx="18552">
                  <c:v>-2.1598316828409452</c:v>
                </c:pt>
                <c:pt idx="18553">
                  <c:v>-1.5302883783976995</c:v>
                </c:pt>
                <c:pt idx="18554">
                  <c:v>-1.5358009338378906</c:v>
                </c:pt>
                <c:pt idx="18555">
                  <c:v>-1.6774600346883521</c:v>
                </c:pt>
                <c:pt idx="18556">
                  <c:v>-1.6722621917724609</c:v>
                </c:pt>
                <c:pt idx="18557">
                  <c:v>-1.7745641072591516</c:v>
                </c:pt>
                <c:pt idx="18558">
                  <c:v>-1.4977204004923117</c:v>
                </c:pt>
                <c:pt idx="18559">
                  <c:v>-0.90699354807532018</c:v>
                </c:pt>
                <c:pt idx="18560">
                  <c:v>-0.26512591044104283</c:v>
                </c:pt>
                <c:pt idx="18561">
                  <c:v>-7.8548749287961059E-2</c:v>
                </c:pt>
                <c:pt idx="18562">
                  <c:v>-0.49772008260094946</c:v>
                </c:pt>
                <c:pt idx="18563">
                  <c:v>-1.0933345158895236</c:v>
                </c:pt>
                <c:pt idx="18564">
                  <c:v>-0.90640862782800014</c:v>
                </c:pt>
                <c:pt idx="18565">
                  <c:v>1.5604101816812781</c:v>
                </c:pt>
                <c:pt idx="18566">
                  <c:v>0.6286331812541448</c:v>
                </c:pt>
                <c:pt idx="18567">
                  <c:v>-12.488335291544558</c:v>
                </c:pt>
                <c:pt idx="18568">
                  <c:v>-1.3970476786295198</c:v>
                </c:pt>
                <c:pt idx="18569">
                  <c:v>-0.66714668273925781</c:v>
                </c:pt>
                <c:pt idx="18570">
                  <c:v>0.98171615600585938</c:v>
                </c:pt>
                <c:pt idx="18571">
                  <c:v>-0.33572101593017589</c:v>
                </c:pt>
                <c:pt idx="18572">
                  <c:v>-0.46851189931237536</c:v>
                </c:pt>
                <c:pt idx="18573">
                  <c:v>-2.6306842168171451</c:v>
                </c:pt>
                <c:pt idx="18574">
                  <c:v>-0.60689226786291761</c:v>
                </c:pt>
                <c:pt idx="18575">
                  <c:v>-0.14391581217444138</c:v>
                </c:pt>
                <c:pt idx="18576">
                  <c:v>9.9504152933718656E-2</c:v>
                </c:pt>
                <c:pt idx="18577">
                  <c:v>-0.1118634541829806</c:v>
                </c:pt>
                <c:pt idx="18578">
                  <c:v>-0.10555267333984375</c:v>
                </c:pt>
                <c:pt idx="18579">
                  <c:v>-4.3896039327023607E-2</c:v>
                </c:pt>
                <c:pt idx="18580">
                  <c:v>-0.12143166859948451</c:v>
                </c:pt>
                <c:pt idx="18581">
                  <c:v>-0.13151041666662883</c:v>
                </c:pt>
                <c:pt idx="18582">
                  <c:v>-6.3124656677246094E-2</c:v>
                </c:pt>
                <c:pt idx="18583">
                  <c:v>-8.6276372273687271E-2</c:v>
                </c:pt>
                <c:pt idx="18584">
                  <c:v>-3.2644589741948948E-2</c:v>
                </c:pt>
                <c:pt idx="18585">
                  <c:v>-0.17430114746093756</c:v>
                </c:pt>
                <c:pt idx="18586">
                  <c:v>-0.38380336761474643</c:v>
                </c:pt>
                <c:pt idx="18587">
                  <c:v>-0.70511690775560931</c:v>
                </c:pt>
                <c:pt idx="18588">
                  <c:v>-0.40510082244873036</c:v>
                </c:pt>
                <c:pt idx="18589">
                  <c:v>-0.12445227305101988</c:v>
                </c:pt>
                <c:pt idx="18590">
                  <c:v>-4.0880203247070326E-2</c:v>
                </c:pt>
                <c:pt idx="18591">
                  <c:v>-3.7351926167843892E-2</c:v>
                </c:pt>
                <c:pt idx="18592">
                  <c:v>-0.12714481353759771</c:v>
                </c:pt>
                <c:pt idx="18593">
                  <c:v>-0.43095016479492204</c:v>
                </c:pt>
                <c:pt idx="18594">
                  <c:v>-0.19806353251135539</c:v>
                </c:pt>
                <c:pt idx="18595">
                  <c:v>-1.835174878438238</c:v>
                </c:pt>
                <c:pt idx="18596">
                  <c:v>-2.8940369288126249</c:v>
                </c:pt>
                <c:pt idx="18597">
                  <c:v>-0.68880748748779319</c:v>
                </c:pt>
                <c:pt idx="18598">
                  <c:v>3.3319447835286828</c:v>
                </c:pt>
                <c:pt idx="18599">
                  <c:v>13.507863998413082</c:v>
                </c:pt>
                <c:pt idx="18600">
                  <c:v>16.697403589884409</c:v>
                </c:pt>
                <c:pt idx="18601">
                  <c:v>16.53569507598877</c:v>
                </c:pt>
                <c:pt idx="18602">
                  <c:v>15.304989496866945</c:v>
                </c:pt>
                <c:pt idx="18603">
                  <c:v>13.539328257242801</c:v>
                </c:pt>
                <c:pt idx="18604">
                  <c:v>13.191162109374998</c:v>
                </c:pt>
                <c:pt idx="18605">
                  <c:v>14.281305313110348</c:v>
                </c:pt>
                <c:pt idx="18606">
                  <c:v>15.836494763692144</c:v>
                </c:pt>
                <c:pt idx="18607">
                  <c:v>17.254007657369016</c:v>
                </c:pt>
                <c:pt idx="18608">
                  <c:v>17.962182680765729</c:v>
                </c:pt>
                <c:pt idx="18609">
                  <c:v>18.808622678120955</c:v>
                </c:pt>
                <c:pt idx="18610">
                  <c:v>18.730855623880995</c:v>
                </c:pt>
                <c:pt idx="18611">
                  <c:v>18.431703567504883</c:v>
                </c:pt>
                <c:pt idx="18612">
                  <c:v>18.18148295084643</c:v>
                </c:pt>
                <c:pt idx="18613">
                  <c:v>16.711507479349727</c:v>
                </c:pt>
                <c:pt idx="18614">
                  <c:v>17.850826263427727</c:v>
                </c:pt>
                <c:pt idx="18615">
                  <c:v>16.002315521240227</c:v>
                </c:pt>
                <c:pt idx="18616">
                  <c:v>15.917981783548953</c:v>
                </c:pt>
                <c:pt idx="18617">
                  <c:v>17.545590718587157</c:v>
                </c:pt>
                <c:pt idx="18618">
                  <c:v>16.083774566650387</c:v>
                </c:pt>
                <c:pt idx="18619">
                  <c:v>17.976790428161614</c:v>
                </c:pt>
                <c:pt idx="18620">
                  <c:v>23.434370358785028</c:v>
                </c:pt>
                <c:pt idx="18621">
                  <c:v>19.186675389607785</c:v>
                </c:pt>
                <c:pt idx="18622">
                  <c:v>18.58996645609534</c:v>
                </c:pt>
                <c:pt idx="18623">
                  <c:v>19.612234115600597</c:v>
                </c:pt>
                <c:pt idx="18624">
                  <c:v>19.94197877248132</c:v>
                </c:pt>
                <c:pt idx="18625">
                  <c:v>19.709917704264399</c:v>
                </c:pt>
                <c:pt idx="18626">
                  <c:v>18.742274920145739</c:v>
                </c:pt>
                <c:pt idx="18627">
                  <c:v>18.654325485229499</c:v>
                </c:pt>
                <c:pt idx="18628">
                  <c:v>18.046847979227657</c:v>
                </c:pt>
                <c:pt idx="18629">
                  <c:v>1.8536561330158747</c:v>
                </c:pt>
                <c:pt idx="18630">
                  <c:v>-73.670404752095408</c:v>
                </c:pt>
                <c:pt idx="18631">
                  <c:v>-64.400745391845703</c:v>
                </c:pt>
                <c:pt idx="18632">
                  <c:v>-27.347640673319454</c:v>
                </c:pt>
                <c:pt idx="18633">
                  <c:v>-11.609457015991216</c:v>
                </c:pt>
                <c:pt idx="18634">
                  <c:v>-2.0034405390422307</c:v>
                </c:pt>
                <c:pt idx="18635">
                  <c:v>3.1352748870849609</c:v>
                </c:pt>
                <c:pt idx="18636">
                  <c:v>5.1743679046630877</c:v>
                </c:pt>
                <c:pt idx="18637">
                  <c:v>4.7860879898071307</c:v>
                </c:pt>
                <c:pt idx="18638">
                  <c:v>3.4089730580648174</c:v>
                </c:pt>
                <c:pt idx="18639">
                  <c:v>3.9958877563476576</c:v>
                </c:pt>
                <c:pt idx="18640">
                  <c:v>5.1105477015178167</c:v>
                </c:pt>
                <c:pt idx="18641">
                  <c:v>5.1090046564738705</c:v>
                </c:pt>
                <c:pt idx="18642">
                  <c:v>5.0506029129028338</c:v>
                </c:pt>
                <c:pt idx="18643">
                  <c:v>4.9991502761840803</c:v>
                </c:pt>
                <c:pt idx="18644">
                  <c:v>5.4646631876627261</c:v>
                </c:pt>
                <c:pt idx="18645">
                  <c:v>5.1810321807861346</c:v>
                </c:pt>
                <c:pt idx="18646">
                  <c:v>4.7731291453043294</c:v>
                </c:pt>
                <c:pt idx="18647">
                  <c:v>4.8542836507160683</c:v>
                </c:pt>
                <c:pt idx="18648">
                  <c:v>4.9989773432413376</c:v>
                </c:pt>
                <c:pt idx="18649">
                  <c:v>5.3473653793334943</c:v>
                </c:pt>
                <c:pt idx="18650">
                  <c:v>6.5198774337768564</c:v>
                </c:pt>
                <c:pt idx="18651">
                  <c:v>6.2888186772664749</c:v>
                </c:pt>
                <c:pt idx="18652">
                  <c:v>5.9343986511230487</c:v>
                </c:pt>
                <c:pt idx="18653">
                  <c:v>6.0290050506591797</c:v>
                </c:pt>
                <c:pt idx="18654">
                  <c:v>6.2384363810220984</c:v>
                </c:pt>
                <c:pt idx="18655">
                  <c:v>6.4925600687662364</c:v>
                </c:pt>
                <c:pt idx="18656">
                  <c:v>9.5492235819499456</c:v>
                </c:pt>
                <c:pt idx="18657">
                  <c:v>11.63818359375</c:v>
                </c:pt>
                <c:pt idx="18658">
                  <c:v>11.363483746846558</c:v>
                </c:pt>
                <c:pt idx="18659">
                  <c:v>11.710830370585086</c:v>
                </c:pt>
                <c:pt idx="18660">
                  <c:v>12.815851847330805</c:v>
                </c:pt>
                <c:pt idx="18661">
                  <c:v>14.214774767557738</c:v>
                </c:pt>
                <c:pt idx="18662">
                  <c:v>16.279142061869372</c:v>
                </c:pt>
                <c:pt idx="18663">
                  <c:v>16.142485300699832</c:v>
                </c:pt>
                <c:pt idx="18664">
                  <c:v>15.21372032165527</c:v>
                </c:pt>
                <c:pt idx="18665">
                  <c:v>13.449511528015137</c:v>
                </c:pt>
                <c:pt idx="18666">
                  <c:v>13.312828699747687</c:v>
                </c:pt>
                <c:pt idx="18667">
                  <c:v>13.926001230875617</c:v>
                </c:pt>
                <c:pt idx="18668">
                  <c:v>14.648061752319329</c:v>
                </c:pt>
                <c:pt idx="18669">
                  <c:v>15.444355010986328</c:v>
                </c:pt>
                <c:pt idx="18670">
                  <c:v>16.264700253804563</c:v>
                </c:pt>
                <c:pt idx="18671">
                  <c:v>16.096637407938594</c:v>
                </c:pt>
                <c:pt idx="18672">
                  <c:v>15.874796231587773</c:v>
                </c:pt>
                <c:pt idx="18673">
                  <c:v>14.314237276713019</c:v>
                </c:pt>
                <c:pt idx="18674">
                  <c:v>13.954316775004148</c:v>
                </c:pt>
                <c:pt idx="18675">
                  <c:v>14.601632754007941</c:v>
                </c:pt>
                <c:pt idx="18676">
                  <c:v>15.543145179748535</c:v>
                </c:pt>
                <c:pt idx="18677">
                  <c:v>13.339604377746586</c:v>
                </c:pt>
                <c:pt idx="18678">
                  <c:v>11.844534873962406</c:v>
                </c:pt>
                <c:pt idx="18679">
                  <c:v>12.666929562886594</c:v>
                </c:pt>
                <c:pt idx="18680">
                  <c:v>14.491305351257321</c:v>
                </c:pt>
                <c:pt idx="18681">
                  <c:v>14.283382733662965</c:v>
                </c:pt>
                <c:pt idx="18682">
                  <c:v>14.277835528055789</c:v>
                </c:pt>
                <c:pt idx="18683">
                  <c:v>15.156492233276374</c:v>
                </c:pt>
                <c:pt idx="18684">
                  <c:v>14.702043851216672</c:v>
                </c:pt>
                <c:pt idx="18685">
                  <c:v>15.35491784413648</c:v>
                </c:pt>
                <c:pt idx="18686">
                  <c:v>12.179064432780024</c:v>
                </c:pt>
                <c:pt idx="18687">
                  <c:v>9.8891493479410464</c:v>
                </c:pt>
                <c:pt idx="18688">
                  <c:v>9.5195728937784487</c:v>
                </c:pt>
                <c:pt idx="18689">
                  <c:v>199.69432655970257</c:v>
                </c:pt>
                <c:pt idx="18690">
                  <c:v>381.73932170867903</c:v>
                </c:pt>
                <c:pt idx="18691">
                  <c:v>167.39480288823458</c:v>
                </c:pt>
                <c:pt idx="18692">
                  <c:v>37.681452433268177</c:v>
                </c:pt>
                <c:pt idx="18693">
                  <c:v>23.765943368275927</c:v>
                </c:pt>
                <c:pt idx="18694">
                  <c:v>19.624467372894291</c:v>
                </c:pt>
                <c:pt idx="18695">
                  <c:v>17.803126811981187</c:v>
                </c:pt>
                <c:pt idx="18696">
                  <c:v>16.791750272115102</c:v>
                </c:pt>
                <c:pt idx="18697">
                  <c:v>14.815768241882324</c:v>
                </c:pt>
                <c:pt idx="18698">
                  <c:v>14.505610148111945</c:v>
                </c:pt>
                <c:pt idx="18699">
                  <c:v>14.074858983357725</c:v>
                </c:pt>
                <c:pt idx="18700">
                  <c:v>16.433688163757324</c:v>
                </c:pt>
                <c:pt idx="18701">
                  <c:v>14.352176666259769</c:v>
                </c:pt>
                <c:pt idx="18702">
                  <c:v>12.466625372568732</c:v>
                </c:pt>
                <c:pt idx="18703">
                  <c:v>12.546029567718502</c:v>
                </c:pt>
                <c:pt idx="18704">
                  <c:v>12.609058856964115</c:v>
                </c:pt>
                <c:pt idx="18705">
                  <c:v>12.572390874226931</c:v>
                </c:pt>
                <c:pt idx="18706">
                  <c:v>13.288418292999269</c:v>
                </c:pt>
                <c:pt idx="18707">
                  <c:v>15.389333407084166</c:v>
                </c:pt>
                <c:pt idx="18708">
                  <c:v>17.377029259999627</c:v>
                </c:pt>
                <c:pt idx="18709">
                  <c:v>17.219048659006781</c:v>
                </c:pt>
                <c:pt idx="18710">
                  <c:v>14.799894491831481</c:v>
                </c:pt>
                <c:pt idx="18711">
                  <c:v>15.720282872517885</c:v>
                </c:pt>
                <c:pt idx="18712">
                  <c:v>18.154605070749881</c:v>
                </c:pt>
                <c:pt idx="18713">
                  <c:v>14.712404886881474</c:v>
                </c:pt>
                <c:pt idx="18714">
                  <c:v>12.128765424092585</c:v>
                </c:pt>
                <c:pt idx="18715">
                  <c:v>13.611876964569092</c:v>
                </c:pt>
                <c:pt idx="18716">
                  <c:v>14.885487238566055</c:v>
                </c:pt>
                <c:pt idx="18717">
                  <c:v>15.70667823155725</c:v>
                </c:pt>
                <c:pt idx="18718">
                  <c:v>15.481846968332889</c:v>
                </c:pt>
                <c:pt idx="18719">
                  <c:v>2.2224499384562364</c:v>
                </c:pt>
                <c:pt idx="18720">
                  <c:v>-17.450642108917226</c:v>
                </c:pt>
                <c:pt idx="18721">
                  <c:v>-5.9366033871968433</c:v>
                </c:pt>
                <c:pt idx="18722">
                  <c:v>8.3257451057434118</c:v>
                </c:pt>
                <c:pt idx="18723">
                  <c:v>15.865661303202334</c:v>
                </c:pt>
                <c:pt idx="18724">
                  <c:v>15.71295754114783</c:v>
                </c:pt>
                <c:pt idx="18725">
                  <c:v>15.967582543690984</c:v>
                </c:pt>
                <c:pt idx="18726">
                  <c:v>14.617183526356996</c:v>
                </c:pt>
                <c:pt idx="18727">
                  <c:v>13.078412373860719</c:v>
                </c:pt>
                <c:pt idx="18728">
                  <c:v>12.356661319732671</c:v>
                </c:pt>
                <c:pt idx="18729">
                  <c:v>11.441897074381473</c:v>
                </c:pt>
                <c:pt idx="18730">
                  <c:v>10.162028789520264</c:v>
                </c:pt>
                <c:pt idx="18731">
                  <c:v>12.068335374196351</c:v>
                </c:pt>
                <c:pt idx="18732">
                  <c:v>13.633821328481071</c:v>
                </c:pt>
                <c:pt idx="18733">
                  <c:v>9.2877243359883472</c:v>
                </c:pt>
                <c:pt idx="18734">
                  <c:v>8.5747693379719863</c:v>
                </c:pt>
                <c:pt idx="18735">
                  <c:v>10.689473311106386</c:v>
                </c:pt>
                <c:pt idx="18736">
                  <c:v>10.69964710871375</c:v>
                </c:pt>
                <c:pt idx="18737">
                  <c:v>10.168262163797971</c:v>
                </c:pt>
                <c:pt idx="18738">
                  <c:v>9.8216226895650607</c:v>
                </c:pt>
                <c:pt idx="18739">
                  <c:v>11.469872156778994</c:v>
                </c:pt>
                <c:pt idx="18740">
                  <c:v>11.50133228302002</c:v>
                </c:pt>
                <c:pt idx="18741">
                  <c:v>11.02626339594525</c:v>
                </c:pt>
                <c:pt idx="18742">
                  <c:v>9.5361730257670239</c:v>
                </c:pt>
                <c:pt idx="18743">
                  <c:v>8.9407857259114927</c:v>
                </c:pt>
                <c:pt idx="18744">
                  <c:v>9.2211389541625959</c:v>
                </c:pt>
                <c:pt idx="18745">
                  <c:v>8.6931298573812228</c:v>
                </c:pt>
                <c:pt idx="18746">
                  <c:v>8.6751797993977675</c:v>
                </c:pt>
                <c:pt idx="18747">
                  <c:v>9.441777229309082</c:v>
                </c:pt>
                <c:pt idx="18748">
                  <c:v>1.2962503433227541</c:v>
                </c:pt>
                <c:pt idx="18749">
                  <c:v>-5.5086301167806386</c:v>
                </c:pt>
                <c:pt idx="18750">
                  <c:v>-10.8437391916911</c:v>
                </c:pt>
                <c:pt idx="18751">
                  <c:v>-17.815542538960742</c:v>
                </c:pt>
                <c:pt idx="18752">
                  <c:v>-27.028347492218018</c:v>
                </c:pt>
                <c:pt idx="18753">
                  <c:v>-25.898825168609577</c:v>
                </c:pt>
                <c:pt idx="18754">
                  <c:v>21.161850611368784</c:v>
                </c:pt>
                <c:pt idx="18755">
                  <c:v>57.515886306762674</c:v>
                </c:pt>
                <c:pt idx="18756">
                  <c:v>14.006333033243894</c:v>
                </c:pt>
                <c:pt idx="18757">
                  <c:v>-37.893428325653076</c:v>
                </c:pt>
                <c:pt idx="18758">
                  <c:v>-66.530571778615354</c:v>
                </c:pt>
                <c:pt idx="18759">
                  <c:v>-88.455088297526004</c:v>
                </c:pt>
                <c:pt idx="18760">
                  <c:v>-103.22378619511917</c:v>
                </c:pt>
                <c:pt idx="18761">
                  <c:v>-109.28480052947998</c:v>
                </c:pt>
                <c:pt idx="18762">
                  <c:v>-105.92738946278888</c:v>
                </c:pt>
                <c:pt idx="18763">
                  <c:v>-100.86718273162845</c:v>
                </c:pt>
                <c:pt idx="18764">
                  <c:v>-97.503859361012843</c:v>
                </c:pt>
                <c:pt idx="18765">
                  <c:v>-93.812395095825181</c:v>
                </c:pt>
                <c:pt idx="18766">
                  <c:v>-89.639483133951728</c:v>
                </c:pt>
                <c:pt idx="18767">
                  <c:v>-82.59818236033118</c:v>
                </c:pt>
                <c:pt idx="18768">
                  <c:v>-73.305955251057853</c:v>
                </c:pt>
                <c:pt idx="18769">
                  <c:v>-63.875953992207883</c:v>
                </c:pt>
                <c:pt idx="18770">
                  <c:v>-54.279257138570209</c:v>
                </c:pt>
                <c:pt idx="18771">
                  <c:v>-44.065190315246575</c:v>
                </c:pt>
                <c:pt idx="18772">
                  <c:v>-32.982744216918952</c:v>
                </c:pt>
                <c:pt idx="18773">
                  <c:v>-26.239117940266958</c:v>
                </c:pt>
                <c:pt idx="18774">
                  <c:v>-24.727347373962392</c:v>
                </c:pt>
                <c:pt idx="18775">
                  <c:v>-24.763076464335086</c:v>
                </c:pt>
                <c:pt idx="18776">
                  <c:v>-25.773589769999141</c:v>
                </c:pt>
                <c:pt idx="18777">
                  <c:v>-30.646551132202148</c:v>
                </c:pt>
                <c:pt idx="18778">
                  <c:v>-33.065620740254772</c:v>
                </c:pt>
                <c:pt idx="18779">
                  <c:v>0.92797056833910574</c:v>
                </c:pt>
                <c:pt idx="18780">
                  <c:v>-0.31317011515295712</c:v>
                </c:pt>
                <c:pt idx="18781">
                  <c:v>-8.2538118362426758</c:v>
                </c:pt>
                <c:pt idx="18782">
                  <c:v>-20.217567125956194</c:v>
                </c:pt>
                <c:pt idx="18783">
                  <c:v>-33.539536158243777</c:v>
                </c:pt>
                <c:pt idx="18784">
                  <c:v>-44.426476796468137</c:v>
                </c:pt>
                <c:pt idx="18785">
                  <c:v>-57.190491358439203</c:v>
                </c:pt>
                <c:pt idx="18786">
                  <c:v>-72.715908050537109</c:v>
                </c:pt>
                <c:pt idx="18787">
                  <c:v>-85.331338246663407</c:v>
                </c:pt>
                <c:pt idx="18788">
                  <c:v>-96.243399620056167</c:v>
                </c:pt>
                <c:pt idx="18789">
                  <c:v>-102.58089733123778</c:v>
                </c:pt>
                <c:pt idx="18790">
                  <c:v>-99.94016043345141</c:v>
                </c:pt>
                <c:pt idx="18791">
                  <c:v>-95.701662699381501</c:v>
                </c:pt>
                <c:pt idx="18792">
                  <c:v>-86.132948875427203</c:v>
                </c:pt>
                <c:pt idx="18793">
                  <c:v>-89.282977739969908</c:v>
                </c:pt>
                <c:pt idx="18794">
                  <c:v>-89.43437925974527</c:v>
                </c:pt>
                <c:pt idx="18795">
                  <c:v>-83.942967414855957</c:v>
                </c:pt>
                <c:pt idx="18796">
                  <c:v>-77.607545852661076</c:v>
                </c:pt>
                <c:pt idx="18797">
                  <c:v>-68.986096700032476</c:v>
                </c:pt>
                <c:pt idx="18798">
                  <c:v>-62.921167373657205</c:v>
                </c:pt>
                <c:pt idx="18799">
                  <c:v>-53.904409090677845</c:v>
                </c:pt>
                <c:pt idx="18800">
                  <c:v>-48.318131446838379</c:v>
                </c:pt>
                <c:pt idx="18801">
                  <c:v>-51.438985824584975</c:v>
                </c:pt>
                <c:pt idx="18802">
                  <c:v>-55.908310254414928</c:v>
                </c:pt>
                <c:pt idx="18803">
                  <c:v>-58.825478871663435</c:v>
                </c:pt>
                <c:pt idx="18804">
                  <c:v>-59.752325375874776</c:v>
                </c:pt>
                <c:pt idx="18805">
                  <c:v>-59.490089416503906</c:v>
                </c:pt>
                <c:pt idx="18806">
                  <c:v>-56.396092414855971</c:v>
                </c:pt>
                <c:pt idx="18807">
                  <c:v>-58.564812342325951</c:v>
                </c:pt>
                <c:pt idx="18808">
                  <c:v>-59.582301775614354</c:v>
                </c:pt>
                <c:pt idx="18809">
                  <c:v>-63.439439137776731</c:v>
                </c:pt>
                <c:pt idx="18810">
                  <c:v>-66.179424921671611</c:v>
                </c:pt>
                <c:pt idx="18811">
                  <c:v>-66.957910219828264</c:v>
                </c:pt>
                <c:pt idx="18812">
                  <c:v>-67.194724082946777</c:v>
                </c:pt>
                <c:pt idx="18813">
                  <c:v>-67.550184249877958</c:v>
                </c:pt>
                <c:pt idx="18814">
                  <c:v>-67.43109130859375</c:v>
                </c:pt>
                <c:pt idx="18815">
                  <c:v>-65.730355262756348</c:v>
                </c:pt>
                <c:pt idx="18816">
                  <c:v>-62.828235308329369</c:v>
                </c:pt>
                <c:pt idx="18817">
                  <c:v>-60.368746439615848</c:v>
                </c:pt>
                <c:pt idx="18818">
                  <c:v>-60.305030504862415</c:v>
                </c:pt>
                <c:pt idx="18819">
                  <c:v>-61.584141413370716</c:v>
                </c:pt>
                <c:pt idx="18820">
                  <c:v>-59.109965960184709</c:v>
                </c:pt>
                <c:pt idx="18821">
                  <c:v>-59.643896420796736</c:v>
                </c:pt>
                <c:pt idx="18822">
                  <c:v>-57.580786069234108</c:v>
                </c:pt>
                <c:pt idx="18823">
                  <c:v>-53.590860048929954</c:v>
                </c:pt>
                <c:pt idx="18824">
                  <c:v>-49.137731552124023</c:v>
                </c:pt>
                <c:pt idx="18825">
                  <c:v>-42.899865786234599</c:v>
                </c:pt>
                <c:pt idx="18826">
                  <c:v>-36.339778264363524</c:v>
                </c:pt>
                <c:pt idx="18827">
                  <c:v>-28.95909118652343</c:v>
                </c:pt>
                <c:pt idx="18828">
                  <c:v>-23.804731686910028</c:v>
                </c:pt>
                <c:pt idx="18829">
                  <c:v>-20.793506622314453</c:v>
                </c:pt>
                <c:pt idx="18830">
                  <c:v>-18.50574747721361</c:v>
                </c:pt>
                <c:pt idx="18831">
                  <c:v>-16.192412376403798</c:v>
                </c:pt>
                <c:pt idx="18832">
                  <c:v>-13.64097754160559</c:v>
                </c:pt>
                <c:pt idx="18833">
                  <c:v>-10.629499117533332</c:v>
                </c:pt>
                <c:pt idx="18834">
                  <c:v>-8.0443884531657659</c:v>
                </c:pt>
                <c:pt idx="18835">
                  <c:v>-7.4522196451822538</c:v>
                </c:pt>
                <c:pt idx="18836">
                  <c:v>-9.5472294489542211</c:v>
                </c:pt>
                <c:pt idx="18837">
                  <c:v>-13.993601163228394</c:v>
                </c:pt>
                <c:pt idx="18838">
                  <c:v>-17.202761014302496</c:v>
                </c:pt>
                <c:pt idx="18839">
                  <c:v>-20.053982734680183</c:v>
                </c:pt>
                <c:pt idx="18840">
                  <c:v>-16.974287033081048</c:v>
                </c:pt>
                <c:pt idx="18841">
                  <c:v>-15.68452040354418</c:v>
                </c:pt>
                <c:pt idx="18842">
                  <c:v>-16.585639317830431</c:v>
                </c:pt>
                <c:pt idx="18843">
                  <c:v>-19.120809237162224</c:v>
                </c:pt>
                <c:pt idx="18844">
                  <c:v>-20.079930623372434</c:v>
                </c:pt>
                <c:pt idx="18845">
                  <c:v>-20.384592056274414</c:v>
                </c:pt>
                <c:pt idx="18846">
                  <c:v>-18.257689158121813</c:v>
                </c:pt>
                <c:pt idx="18847">
                  <c:v>-12.78961753845215</c:v>
                </c:pt>
                <c:pt idx="18848">
                  <c:v>-6.3014129002888239</c:v>
                </c:pt>
                <c:pt idx="18849">
                  <c:v>-2.039036432902094</c:v>
                </c:pt>
                <c:pt idx="18850">
                  <c:v>0.54698212941491398</c:v>
                </c:pt>
                <c:pt idx="18851">
                  <c:v>1.4055026372272996</c:v>
                </c:pt>
                <c:pt idx="18852">
                  <c:v>0.37113920847571075</c:v>
                </c:pt>
                <c:pt idx="18853">
                  <c:v>-1.8576892217000704</c:v>
                </c:pt>
                <c:pt idx="18854">
                  <c:v>-0.48199335734045701</c:v>
                </c:pt>
                <c:pt idx="18855">
                  <c:v>-2.7144524256387959</c:v>
                </c:pt>
                <c:pt idx="18856">
                  <c:v>-3.2889442443847656</c:v>
                </c:pt>
                <c:pt idx="18857">
                  <c:v>-1.5202118555704374</c:v>
                </c:pt>
                <c:pt idx="18858">
                  <c:v>-1.860491116841672</c:v>
                </c:pt>
                <c:pt idx="18859">
                  <c:v>-1.8274412155151358</c:v>
                </c:pt>
                <c:pt idx="18860">
                  <c:v>-1.8294200897216797</c:v>
                </c:pt>
                <c:pt idx="18861">
                  <c:v>-1.5118478139241911</c:v>
                </c:pt>
                <c:pt idx="18862">
                  <c:v>-1.9356101353962465</c:v>
                </c:pt>
                <c:pt idx="18863">
                  <c:v>-2.3195645014445745</c:v>
                </c:pt>
                <c:pt idx="18864">
                  <c:v>-2.5703630447387686</c:v>
                </c:pt>
                <c:pt idx="18865">
                  <c:v>-3.0371891657512151</c:v>
                </c:pt>
                <c:pt idx="18866">
                  <c:v>-3.0868625640869141</c:v>
                </c:pt>
                <c:pt idx="18867">
                  <c:v>-3.1457796096801758</c:v>
                </c:pt>
                <c:pt idx="18868">
                  <c:v>-2.8764015833537528</c:v>
                </c:pt>
                <c:pt idx="18869">
                  <c:v>-3.0308504104614249</c:v>
                </c:pt>
                <c:pt idx="18870">
                  <c:v>-2.6697514851888391</c:v>
                </c:pt>
                <c:pt idx="18871">
                  <c:v>-2.9982153574626409</c:v>
                </c:pt>
                <c:pt idx="18872">
                  <c:v>-3.6591930389404306</c:v>
                </c:pt>
                <c:pt idx="18873">
                  <c:v>-19.43215465545655</c:v>
                </c:pt>
                <c:pt idx="18874">
                  <c:v>-48.077599207560297</c:v>
                </c:pt>
                <c:pt idx="18875">
                  <c:v>-24.763567606608028</c:v>
                </c:pt>
                <c:pt idx="18876">
                  <c:v>-8.6210467020670194</c:v>
                </c:pt>
                <c:pt idx="18877">
                  <c:v>-3.8566557566324482</c:v>
                </c:pt>
                <c:pt idx="18878">
                  <c:v>-3.0150753657022733</c:v>
                </c:pt>
                <c:pt idx="18879">
                  <c:v>-3.2423362731933603</c:v>
                </c:pt>
                <c:pt idx="18880">
                  <c:v>-2.777906099955318</c:v>
                </c:pt>
                <c:pt idx="18881">
                  <c:v>-3.2960739135742179</c:v>
                </c:pt>
                <c:pt idx="18882">
                  <c:v>-3.398479461669921</c:v>
                </c:pt>
                <c:pt idx="18883">
                  <c:v>-3.3445494969686234</c:v>
                </c:pt>
                <c:pt idx="18884">
                  <c:v>-2.8404636383056632</c:v>
                </c:pt>
                <c:pt idx="18885">
                  <c:v>-1.8942791620889921</c:v>
                </c:pt>
                <c:pt idx="18886">
                  <c:v>3.184476852416994</c:v>
                </c:pt>
                <c:pt idx="18887">
                  <c:v>4.4272073109943904</c:v>
                </c:pt>
                <c:pt idx="18888">
                  <c:v>4.3976716995239276</c:v>
                </c:pt>
                <c:pt idx="18889">
                  <c:v>5.3486499786376953</c:v>
                </c:pt>
                <c:pt idx="18890">
                  <c:v>8.8997561136882322</c:v>
                </c:pt>
                <c:pt idx="18891">
                  <c:v>29.056631088256836</c:v>
                </c:pt>
                <c:pt idx="18892">
                  <c:v>76.280188878377317</c:v>
                </c:pt>
                <c:pt idx="18893">
                  <c:v>116.13185119628901</c:v>
                </c:pt>
                <c:pt idx="18894">
                  <c:v>131.58048439025879</c:v>
                </c:pt>
                <c:pt idx="18895">
                  <c:v>135.69002024332679</c:v>
                </c:pt>
                <c:pt idx="18896">
                  <c:v>136.16662216186515</c:v>
                </c:pt>
                <c:pt idx="18897">
                  <c:v>135.96488571166992</c:v>
                </c:pt>
                <c:pt idx="18898">
                  <c:v>136.39579645792651</c:v>
                </c:pt>
                <c:pt idx="18899">
                  <c:v>135.95598983764654</c:v>
                </c:pt>
                <c:pt idx="18900">
                  <c:v>133.55329736073821</c:v>
                </c:pt>
                <c:pt idx="18901">
                  <c:v>134.8447910944621</c:v>
                </c:pt>
                <c:pt idx="18902">
                  <c:v>125.11927827199304</c:v>
                </c:pt>
                <c:pt idx="18903">
                  <c:v>98.482103029886844</c:v>
                </c:pt>
                <c:pt idx="18904">
                  <c:v>69.822397867838447</c:v>
                </c:pt>
                <c:pt idx="18905">
                  <c:v>27.410187085469602</c:v>
                </c:pt>
                <c:pt idx="18906">
                  <c:v>-16.751592000325431</c:v>
                </c:pt>
                <c:pt idx="18907">
                  <c:v>-26.888704617818121</c:v>
                </c:pt>
                <c:pt idx="18908">
                  <c:v>-13.800909996032718</c:v>
                </c:pt>
                <c:pt idx="18909">
                  <c:v>1.5270665486652888</c:v>
                </c:pt>
                <c:pt idx="18910">
                  <c:v>8.8128102620443123</c:v>
                </c:pt>
                <c:pt idx="18911">
                  <c:v>11.199855168660518</c:v>
                </c:pt>
                <c:pt idx="18912">
                  <c:v>18.311588605244999</c:v>
                </c:pt>
                <c:pt idx="18913">
                  <c:v>12.417654991149906</c:v>
                </c:pt>
                <c:pt idx="18914">
                  <c:v>3.2444785435994845</c:v>
                </c:pt>
                <c:pt idx="18915">
                  <c:v>-11.379183769226074</c:v>
                </c:pt>
                <c:pt idx="18916">
                  <c:v>-15.317447344462044</c:v>
                </c:pt>
                <c:pt idx="18917">
                  <c:v>-14.246046702067019</c:v>
                </c:pt>
                <c:pt idx="18918">
                  <c:v>-14.791230837504035</c:v>
                </c:pt>
                <c:pt idx="18919">
                  <c:v>-14.948892593383789</c:v>
                </c:pt>
                <c:pt idx="18920">
                  <c:v>-14.313856760660883</c:v>
                </c:pt>
                <c:pt idx="18921">
                  <c:v>-13.952516873677503</c:v>
                </c:pt>
                <c:pt idx="18922">
                  <c:v>-11.921512921651125</c:v>
                </c:pt>
                <c:pt idx="18923">
                  <c:v>-8.9612048467000704</c:v>
                </c:pt>
                <c:pt idx="18924">
                  <c:v>-12.355906804402716</c:v>
                </c:pt>
                <c:pt idx="18925">
                  <c:v>-12.327202161153192</c:v>
                </c:pt>
                <c:pt idx="18926">
                  <c:v>-21.848488807678223</c:v>
                </c:pt>
                <c:pt idx="18927">
                  <c:v>-24.296122868855829</c:v>
                </c:pt>
                <c:pt idx="18928">
                  <c:v>-13.795620918273926</c:v>
                </c:pt>
                <c:pt idx="18929">
                  <c:v>-18.992601394653313</c:v>
                </c:pt>
                <c:pt idx="18930">
                  <c:v>-13.742685317993164</c:v>
                </c:pt>
                <c:pt idx="18931">
                  <c:v>4.1035839716594156</c:v>
                </c:pt>
                <c:pt idx="18932">
                  <c:v>1.048051198323606</c:v>
                </c:pt>
                <c:pt idx="18933">
                  <c:v>0.29621315002441406</c:v>
                </c:pt>
                <c:pt idx="18934">
                  <c:v>-7.1191876729328669</c:v>
                </c:pt>
                <c:pt idx="18935">
                  <c:v>-1.344700813293457</c:v>
                </c:pt>
                <c:pt idx="18936">
                  <c:v>-0.60656547546386741</c:v>
                </c:pt>
                <c:pt idx="18937">
                  <c:v>-6.4357439676882705E-2</c:v>
                </c:pt>
                <c:pt idx="18938">
                  <c:v>0.28490352630615234</c:v>
                </c:pt>
                <c:pt idx="18939">
                  <c:v>0.57727273305260951</c:v>
                </c:pt>
                <c:pt idx="18940">
                  <c:v>0.55311775207519553</c:v>
                </c:pt>
                <c:pt idx="18941">
                  <c:v>0.90974934895837145</c:v>
                </c:pt>
                <c:pt idx="18942">
                  <c:v>1.6753981908162818</c:v>
                </c:pt>
                <c:pt idx="18943">
                  <c:v>1.3907489776611333</c:v>
                </c:pt>
                <c:pt idx="18944">
                  <c:v>1.1779050827026363</c:v>
                </c:pt>
                <c:pt idx="18945">
                  <c:v>1.0360212326049796</c:v>
                </c:pt>
                <c:pt idx="18946">
                  <c:v>0.40806261698401175</c:v>
                </c:pt>
                <c:pt idx="18947">
                  <c:v>0.16311518351233201</c:v>
                </c:pt>
                <c:pt idx="18948">
                  <c:v>0.15133539835619569</c:v>
                </c:pt>
                <c:pt idx="18949">
                  <c:v>0.29470348358154297</c:v>
                </c:pt>
                <c:pt idx="18950">
                  <c:v>0.30682086944580111</c:v>
                </c:pt>
                <c:pt idx="18951">
                  <c:v>7.1929295858126387E-3</c:v>
                </c:pt>
                <c:pt idx="18952">
                  <c:v>0.35622914632153879</c:v>
                </c:pt>
                <c:pt idx="18953">
                  <c:v>0.38791147867834763</c:v>
                </c:pt>
                <c:pt idx="18954">
                  <c:v>0.35864416758215623</c:v>
                </c:pt>
                <c:pt idx="18955">
                  <c:v>-5.4472923278808615E-2</c:v>
                </c:pt>
                <c:pt idx="18956">
                  <c:v>-0.4628159205119573</c:v>
                </c:pt>
                <c:pt idx="18957">
                  <c:v>0.54784584045410212</c:v>
                </c:pt>
                <c:pt idx="18958">
                  <c:v>0.10276158650719941</c:v>
                </c:pt>
                <c:pt idx="18959">
                  <c:v>-3.5530726114529907E-3</c:v>
                </c:pt>
                <c:pt idx="18960">
                  <c:v>-3.1706174214718885E-2</c:v>
                </c:pt>
                <c:pt idx="18961">
                  <c:v>-12.744929949442502</c:v>
                </c:pt>
                <c:pt idx="18962">
                  <c:v>-11.243788719177246</c:v>
                </c:pt>
                <c:pt idx="18963">
                  <c:v>26.984858512878429</c:v>
                </c:pt>
                <c:pt idx="18964">
                  <c:v>63.166556358337402</c:v>
                </c:pt>
                <c:pt idx="18965">
                  <c:v>107.13824176788327</c:v>
                </c:pt>
                <c:pt idx="18966">
                  <c:v>128.30545743306484</c:v>
                </c:pt>
                <c:pt idx="18967">
                  <c:v>111.85992495218917</c:v>
                </c:pt>
                <c:pt idx="18968">
                  <c:v>115.18216451009127</c:v>
                </c:pt>
                <c:pt idx="18969">
                  <c:v>131.5574169158937</c:v>
                </c:pt>
                <c:pt idx="18970">
                  <c:v>105.38243039449043</c:v>
                </c:pt>
                <c:pt idx="18971">
                  <c:v>99.705294926961415</c:v>
                </c:pt>
                <c:pt idx="18972">
                  <c:v>121.28576087951657</c:v>
                </c:pt>
                <c:pt idx="18973">
                  <c:v>149.51524893442797</c:v>
                </c:pt>
                <c:pt idx="18974">
                  <c:v>174.68306096394838</c:v>
                </c:pt>
                <c:pt idx="18975">
                  <c:v>166.21850522359205</c:v>
                </c:pt>
                <c:pt idx="18976">
                  <c:v>174.07925383249921</c:v>
                </c:pt>
                <c:pt idx="18977">
                  <c:v>105.71763928731282</c:v>
                </c:pt>
                <c:pt idx="18978">
                  <c:v>94.186849276224677</c:v>
                </c:pt>
                <c:pt idx="18979">
                  <c:v>90.529266039530398</c:v>
                </c:pt>
                <c:pt idx="18980">
                  <c:v>115.88211822509777</c:v>
                </c:pt>
                <c:pt idx="18981">
                  <c:v>144.91963863372786</c:v>
                </c:pt>
                <c:pt idx="18982">
                  <c:v>142.0778643290202</c:v>
                </c:pt>
                <c:pt idx="18983">
                  <c:v>138.42291831970209</c:v>
                </c:pt>
                <c:pt idx="18984">
                  <c:v>129.25899219512928</c:v>
                </c:pt>
                <c:pt idx="18985">
                  <c:v>114.41455300649002</c:v>
                </c:pt>
                <c:pt idx="18986">
                  <c:v>97.867530822753736</c:v>
                </c:pt>
                <c:pt idx="18987">
                  <c:v>101.7526483535766</c:v>
                </c:pt>
                <c:pt idx="18988">
                  <c:v>120.41443316141775</c:v>
                </c:pt>
                <c:pt idx="18989">
                  <c:v>148.03991794586193</c:v>
                </c:pt>
                <c:pt idx="18990">
                  <c:v>122.9093497594198</c:v>
                </c:pt>
                <c:pt idx="18991">
                  <c:v>90.180382410685127</c:v>
                </c:pt>
                <c:pt idx="18992">
                  <c:v>104.9441989262898</c:v>
                </c:pt>
                <c:pt idx="18993">
                  <c:v>146.43224334716814</c:v>
                </c:pt>
                <c:pt idx="18994">
                  <c:v>155.21210606892907</c:v>
                </c:pt>
                <c:pt idx="18995">
                  <c:v>190.41755803426105</c:v>
                </c:pt>
                <c:pt idx="18996">
                  <c:v>203.74047501881918</c:v>
                </c:pt>
                <c:pt idx="18997">
                  <c:v>212.79788843790701</c:v>
                </c:pt>
                <c:pt idx="18998">
                  <c:v>205.8319056828816</c:v>
                </c:pt>
                <c:pt idx="18999">
                  <c:v>163.67340850830078</c:v>
                </c:pt>
                <c:pt idx="19000">
                  <c:v>180.89937941233325</c:v>
                </c:pt>
                <c:pt idx="19001">
                  <c:v>174.48619461059576</c:v>
                </c:pt>
                <c:pt idx="19002">
                  <c:v>133.67181746164954</c:v>
                </c:pt>
                <c:pt idx="19003">
                  <c:v>117.29434331258136</c:v>
                </c:pt>
                <c:pt idx="19004">
                  <c:v>145.74325243631995</c:v>
                </c:pt>
                <c:pt idx="19005">
                  <c:v>122.36129411061609</c:v>
                </c:pt>
                <c:pt idx="19006">
                  <c:v>80.494878451029408</c:v>
                </c:pt>
                <c:pt idx="19007">
                  <c:v>70.855816841125488</c:v>
                </c:pt>
                <c:pt idx="19008">
                  <c:v>81.138014475504519</c:v>
                </c:pt>
                <c:pt idx="19009">
                  <c:v>80.132970809936467</c:v>
                </c:pt>
                <c:pt idx="19010">
                  <c:v>80.890056927998899</c:v>
                </c:pt>
                <c:pt idx="19011">
                  <c:v>84.9912732442221</c:v>
                </c:pt>
                <c:pt idx="19012">
                  <c:v>98.041850090026855</c:v>
                </c:pt>
                <c:pt idx="19013">
                  <c:v>84.311721483866336</c:v>
                </c:pt>
                <c:pt idx="19014">
                  <c:v>80.502504348754854</c:v>
                </c:pt>
                <c:pt idx="19015">
                  <c:v>52.748494466145871</c:v>
                </c:pt>
                <c:pt idx="19016">
                  <c:v>37.666617711385129</c:v>
                </c:pt>
                <c:pt idx="19017">
                  <c:v>35.441348075866671</c:v>
                </c:pt>
                <c:pt idx="19018">
                  <c:v>48.089648564656578</c:v>
                </c:pt>
                <c:pt idx="19019">
                  <c:v>60.099729855855351</c:v>
                </c:pt>
                <c:pt idx="19020">
                  <c:v>49.034527142842634</c:v>
                </c:pt>
                <c:pt idx="19021">
                  <c:v>96.283587773640988</c:v>
                </c:pt>
                <c:pt idx="19022">
                  <c:v>148.80671469370515</c:v>
                </c:pt>
                <c:pt idx="19023">
                  <c:v>216.04097572962434</c:v>
                </c:pt>
                <c:pt idx="19024">
                  <c:v>79.787381490071581</c:v>
                </c:pt>
                <c:pt idx="19025">
                  <c:v>46.916245142618834</c:v>
                </c:pt>
                <c:pt idx="19026">
                  <c:v>36.304739634195933</c:v>
                </c:pt>
                <c:pt idx="19027">
                  <c:v>30.215184688568112</c:v>
                </c:pt>
                <c:pt idx="19028">
                  <c:v>24.325279553731249</c:v>
                </c:pt>
                <c:pt idx="19029">
                  <c:v>20.384116172790527</c:v>
                </c:pt>
                <c:pt idx="19030">
                  <c:v>18.278244813283258</c:v>
                </c:pt>
                <c:pt idx="19031">
                  <c:v>13.678709030151367</c:v>
                </c:pt>
                <c:pt idx="19032">
                  <c:v>20.683202584584524</c:v>
                </c:pt>
                <c:pt idx="19033">
                  <c:v>25.523001670837402</c:v>
                </c:pt>
                <c:pt idx="19034">
                  <c:v>13.039553324381473</c:v>
                </c:pt>
                <c:pt idx="19035">
                  <c:v>16.210097948710143</c:v>
                </c:pt>
                <c:pt idx="19036">
                  <c:v>23.30215009053552</c:v>
                </c:pt>
                <c:pt idx="19037">
                  <c:v>25.555311679840088</c:v>
                </c:pt>
                <c:pt idx="19038">
                  <c:v>30.145754496256487</c:v>
                </c:pt>
                <c:pt idx="19039">
                  <c:v>29.355537414550781</c:v>
                </c:pt>
                <c:pt idx="19040">
                  <c:v>19.407545725504527</c:v>
                </c:pt>
                <c:pt idx="19041">
                  <c:v>24.495514551798522</c:v>
                </c:pt>
                <c:pt idx="19042">
                  <c:v>19.33573293685912</c:v>
                </c:pt>
                <c:pt idx="19043">
                  <c:v>16.00880765914917</c:v>
                </c:pt>
                <c:pt idx="19044">
                  <c:v>11.299987157185853</c:v>
                </c:pt>
                <c:pt idx="19045">
                  <c:v>12.062099456787115</c:v>
                </c:pt>
                <c:pt idx="19046">
                  <c:v>15.479823271433531</c:v>
                </c:pt>
                <c:pt idx="19047">
                  <c:v>22.514410654703731</c:v>
                </c:pt>
                <c:pt idx="19048">
                  <c:v>25.182721773783314</c:v>
                </c:pt>
                <c:pt idx="19049">
                  <c:v>28.379414399464906</c:v>
                </c:pt>
                <c:pt idx="19050">
                  <c:v>25.384859244028746</c:v>
                </c:pt>
                <c:pt idx="19051">
                  <c:v>25.397397041320794</c:v>
                </c:pt>
                <c:pt idx="19052">
                  <c:v>22.742966651916504</c:v>
                </c:pt>
                <c:pt idx="19053">
                  <c:v>58.375997702280628</c:v>
                </c:pt>
                <c:pt idx="19054">
                  <c:v>66.641035874684633</c:v>
                </c:pt>
                <c:pt idx="19055">
                  <c:v>19.926093260447196</c:v>
                </c:pt>
                <c:pt idx="19056">
                  <c:v>12.346418062845885</c:v>
                </c:pt>
                <c:pt idx="19057">
                  <c:v>9.8666367530822843</c:v>
                </c:pt>
                <c:pt idx="19058">
                  <c:v>9.3226291338602358</c:v>
                </c:pt>
                <c:pt idx="19059">
                  <c:v>9.941731929779051</c:v>
                </c:pt>
                <c:pt idx="19060">
                  <c:v>10.242464860280336</c:v>
                </c:pt>
                <c:pt idx="19061">
                  <c:v>9.8730578422546422</c:v>
                </c:pt>
                <c:pt idx="19062">
                  <c:v>9.8707172075907597</c:v>
                </c:pt>
                <c:pt idx="19063">
                  <c:v>10.575312296549503</c:v>
                </c:pt>
                <c:pt idx="19064">
                  <c:v>9.7313302357991915</c:v>
                </c:pt>
                <c:pt idx="19065">
                  <c:v>10.620363235473633</c:v>
                </c:pt>
                <c:pt idx="19066">
                  <c:v>10.836073398590088</c:v>
                </c:pt>
                <c:pt idx="19067">
                  <c:v>9.6518621444702131</c:v>
                </c:pt>
                <c:pt idx="19068">
                  <c:v>9.0195164680480993</c:v>
                </c:pt>
                <c:pt idx="19069">
                  <c:v>8.6551634470621934</c:v>
                </c:pt>
                <c:pt idx="19070">
                  <c:v>8.5549548467000172</c:v>
                </c:pt>
                <c:pt idx="19071">
                  <c:v>8.4487290382385218</c:v>
                </c:pt>
                <c:pt idx="19072">
                  <c:v>8.1415459314982286</c:v>
                </c:pt>
                <c:pt idx="19073">
                  <c:v>7.7954777081807825</c:v>
                </c:pt>
                <c:pt idx="19074">
                  <c:v>7.8260943094889486</c:v>
                </c:pt>
                <c:pt idx="19075">
                  <c:v>8.0516948699951207</c:v>
                </c:pt>
                <c:pt idx="19076">
                  <c:v>8.0687441825866717</c:v>
                </c:pt>
                <c:pt idx="19077">
                  <c:v>8.2620293299356717</c:v>
                </c:pt>
                <c:pt idx="19078">
                  <c:v>8.745295524597168</c:v>
                </c:pt>
                <c:pt idx="19079">
                  <c:v>8.183938821156854</c:v>
                </c:pt>
                <c:pt idx="19080">
                  <c:v>8.5831502278646248</c:v>
                </c:pt>
                <c:pt idx="19081">
                  <c:v>8.8070546785990054</c:v>
                </c:pt>
                <c:pt idx="19082">
                  <c:v>7.0712920824686352</c:v>
                </c:pt>
                <c:pt idx="19083">
                  <c:v>12.65487162272137</c:v>
                </c:pt>
                <c:pt idx="19084">
                  <c:v>14.993022918701172</c:v>
                </c:pt>
                <c:pt idx="19085">
                  <c:v>8.7732799847921061</c:v>
                </c:pt>
                <c:pt idx="19086">
                  <c:v>7.0943784713745117</c:v>
                </c:pt>
                <c:pt idx="19087">
                  <c:v>6.8213361104329238</c:v>
                </c:pt>
                <c:pt idx="19088">
                  <c:v>7.3839360872904649</c:v>
                </c:pt>
                <c:pt idx="19089">
                  <c:v>7.5384847323099944</c:v>
                </c:pt>
                <c:pt idx="19090">
                  <c:v>7.8056715329487911</c:v>
                </c:pt>
                <c:pt idx="19091">
                  <c:v>8.3183573087056288</c:v>
                </c:pt>
                <c:pt idx="19092">
                  <c:v>7.8112370173136014</c:v>
                </c:pt>
                <c:pt idx="19093">
                  <c:v>7.8162047068277616</c:v>
                </c:pt>
                <c:pt idx="19094">
                  <c:v>7.5110718409220567</c:v>
                </c:pt>
                <c:pt idx="19095">
                  <c:v>7.5391815503438115</c:v>
                </c:pt>
                <c:pt idx="19096">
                  <c:v>6.3090790112813711</c:v>
                </c:pt>
                <c:pt idx="19097">
                  <c:v>10.196005821228027</c:v>
                </c:pt>
                <c:pt idx="19098">
                  <c:v>10.040633360544858</c:v>
                </c:pt>
                <c:pt idx="19099">
                  <c:v>10.394704023997011</c:v>
                </c:pt>
                <c:pt idx="19100">
                  <c:v>10.833215872446662</c:v>
                </c:pt>
                <c:pt idx="19101">
                  <c:v>10.16570266087848</c:v>
                </c:pt>
                <c:pt idx="19102">
                  <c:v>10.682077884674069</c:v>
                </c:pt>
                <c:pt idx="19103">
                  <c:v>10.184135119120302</c:v>
                </c:pt>
                <c:pt idx="19104">
                  <c:v>10.274593035380066</c:v>
                </c:pt>
                <c:pt idx="19105">
                  <c:v>10.329430103302006</c:v>
                </c:pt>
                <c:pt idx="19106">
                  <c:v>10.953896522521978</c:v>
                </c:pt>
                <c:pt idx="19107">
                  <c:v>10.034739971160889</c:v>
                </c:pt>
                <c:pt idx="19108">
                  <c:v>8.9217673937479276</c:v>
                </c:pt>
                <c:pt idx="19109">
                  <c:v>9.524367650349971</c:v>
                </c:pt>
                <c:pt idx="19110">
                  <c:v>10.073453267415402</c:v>
                </c:pt>
                <c:pt idx="19111">
                  <c:v>10.484717051188117</c:v>
                </c:pt>
                <c:pt idx="19112">
                  <c:v>12.686762650807683</c:v>
                </c:pt>
                <c:pt idx="19113">
                  <c:v>10.23867559432983</c:v>
                </c:pt>
                <c:pt idx="19114">
                  <c:v>-34.798239072163895</c:v>
                </c:pt>
                <c:pt idx="19115">
                  <c:v>-90.375896930694523</c:v>
                </c:pt>
                <c:pt idx="19116">
                  <c:v>-27.329768498738591</c:v>
                </c:pt>
                <c:pt idx="19117">
                  <c:v>14.331010182698602</c:v>
                </c:pt>
                <c:pt idx="19118">
                  <c:v>19.589882850646973</c:v>
                </c:pt>
                <c:pt idx="19119">
                  <c:v>23.027619520823173</c:v>
                </c:pt>
                <c:pt idx="19120">
                  <c:v>22.687383015950505</c:v>
                </c:pt>
                <c:pt idx="19121">
                  <c:v>24.616055806477853</c:v>
                </c:pt>
                <c:pt idx="19122">
                  <c:v>24.934550921122252</c:v>
                </c:pt>
                <c:pt idx="19123">
                  <c:v>26.240879376729296</c:v>
                </c:pt>
                <c:pt idx="19124">
                  <c:v>25.533244768778509</c:v>
                </c:pt>
                <c:pt idx="19125">
                  <c:v>24.323174794515015</c:v>
                </c:pt>
                <c:pt idx="19126">
                  <c:v>26.116147041320794</c:v>
                </c:pt>
                <c:pt idx="19127">
                  <c:v>13.245377540588375</c:v>
                </c:pt>
                <c:pt idx="19128">
                  <c:v>4.6917945543925157</c:v>
                </c:pt>
                <c:pt idx="19129">
                  <c:v>3.2943388621012</c:v>
                </c:pt>
                <c:pt idx="19130">
                  <c:v>3.8430949846903113</c:v>
                </c:pt>
                <c:pt idx="19131">
                  <c:v>4.541749318440738</c:v>
                </c:pt>
                <c:pt idx="19132">
                  <c:v>5.4031805992126474</c:v>
                </c:pt>
                <c:pt idx="19133">
                  <c:v>7.1970631281534452</c:v>
                </c:pt>
                <c:pt idx="19134">
                  <c:v>9.456889152526859</c:v>
                </c:pt>
                <c:pt idx="19135">
                  <c:v>6.8037117322286367</c:v>
                </c:pt>
                <c:pt idx="19136">
                  <c:v>4.1172251701354945</c:v>
                </c:pt>
                <c:pt idx="19137">
                  <c:v>6.9763674736022985</c:v>
                </c:pt>
                <c:pt idx="19138">
                  <c:v>6.6402939160664687</c:v>
                </c:pt>
                <c:pt idx="19139">
                  <c:v>8.1781115531921351</c:v>
                </c:pt>
                <c:pt idx="19140">
                  <c:v>7.8099557558695096</c:v>
                </c:pt>
                <c:pt idx="19141">
                  <c:v>7.4886221885681188</c:v>
                </c:pt>
                <c:pt idx="19142">
                  <c:v>9.2557948430379664</c:v>
                </c:pt>
                <c:pt idx="19143">
                  <c:v>13.798855622609434</c:v>
                </c:pt>
                <c:pt idx="19144">
                  <c:v>17.597214698791504</c:v>
                </c:pt>
                <c:pt idx="19145">
                  <c:v>25.952029546101912</c:v>
                </c:pt>
                <c:pt idx="19146">
                  <c:v>38.580304463704437</c:v>
                </c:pt>
                <c:pt idx="19147">
                  <c:v>-3.8683934211730957</c:v>
                </c:pt>
                <c:pt idx="19148">
                  <c:v>-108.29902744293216</c:v>
                </c:pt>
                <c:pt idx="19149">
                  <c:v>-122.16016991933192</c:v>
                </c:pt>
                <c:pt idx="19150">
                  <c:v>-111.87091032663972</c:v>
                </c:pt>
                <c:pt idx="19151">
                  <c:v>-91.856776873270576</c:v>
                </c:pt>
                <c:pt idx="19152">
                  <c:v>-65.126890500386438</c:v>
                </c:pt>
                <c:pt idx="19153">
                  <c:v>-39.634577433268291</c:v>
                </c:pt>
                <c:pt idx="19154">
                  <c:v>-19.534886042276987</c:v>
                </c:pt>
                <c:pt idx="19155">
                  <c:v>-7.0535389582315684</c:v>
                </c:pt>
                <c:pt idx="19156">
                  <c:v>-0.96171315511071498</c:v>
                </c:pt>
                <c:pt idx="19157">
                  <c:v>2.9228547414144259</c:v>
                </c:pt>
                <c:pt idx="19158">
                  <c:v>4.7250547409057599</c:v>
                </c:pt>
                <c:pt idx="19159">
                  <c:v>7.0441001256307354</c:v>
                </c:pt>
                <c:pt idx="19160">
                  <c:v>9.9993731180826444</c:v>
                </c:pt>
                <c:pt idx="19161">
                  <c:v>14.045225461323977</c:v>
                </c:pt>
                <c:pt idx="19162">
                  <c:v>16.463618914286364</c:v>
                </c:pt>
                <c:pt idx="19163">
                  <c:v>14.758890151977536</c:v>
                </c:pt>
                <c:pt idx="19164">
                  <c:v>13.625558217366574</c:v>
                </c:pt>
                <c:pt idx="19165">
                  <c:v>12.654850959777832</c:v>
                </c:pt>
                <c:pt idx="19166">
                  <c:v>12.277081171671508</c:v>
                </c:pt>
                <c:pt idx="19167">
                  <c:v>12.014666239420539</c:v>
                </c:pt>
                <c:pt idx="19168">
                  <c:v>12.013956705729246</c:v>
                </c:pt>
                <c:pt idx="19169">
                  <c:v>11.562396685282355</c:v>
                </c:pt>
                <c:pt idx="19170">
                  <c:v>11.274410883585691</c:v>
                </c:pt>
                <c:pt idx="19171">
                  <c:v>11.572837193806894</c:v>
                </c:pt>
                <c:pt idx="19172">
                  <c:v>12.282853444417352</c:v>
                </c:pt>
                <c:pt idx="19173">
                  <c:v>13.715139706929564</c:v>
                </c:pt>
                <c:pt idx="19174">
                  <c:v>14.877489407857304</c:v>
                </c:pt>
                <c:pt idx="19175">
                  <c:v>15.043614387512207</c:v>
                </c:pt>
                <c:pt idx="19176">
                  <c:v>15.380634943644173</c:v>
                </c:pt>
                <c:pt idx="19177">
                  <c:v>16.753456115722656</c:v>
                </c:pt>
                <c:pt idx="19178">
                  <c:v>20.812977790832534</c:v>
                </c:pt>
                <c:pt idx="19179">
                  <c:v>55.857241630554185</c:v>
                </c:pt>
                <c:pt idx="19180">
                  <c:v>88.031472524007086</c:v>
                </c:pt>
                <c:pt idx="19181">
                  <c:v>76.022349675496429</c:v>
                </c:pt>
                <c:pt idx="19182">
                  <c:v>51.965253829956062</c:v>
                </c:pt>
                <c:pt idx="19183">
                  <c:v>35.640725135803223</c:v>
                </c:pt>
                <c:pt idx="19184">
                  <c:v>25.917389233906981</c:v>
                </c:pt>
                <c:pt idx="19185">
                  <c:v>20.831431388854988</c:v>
                </c:pt>
                <c:pt idx="19186">
                  <c:v>20.085055987040164</c:v>
                </c:pt>
                <c:pt idx="19187">
                  <c:v>20.214583714803098</c:v>
                </c:pt>
                <c:pt idx="19188">
                  <c:v>21.709865570068359</c:v>
                </c:pt>
                <c:pt idx="19189">
                  <c:v>24.617812156677253</c:v>
                </c:pt>
                <c:pt idx="19190">
                  <c:v>26.917293548583977</c:v>
                </c:pt>
                <c:pt idx="19191">
                  <c:v>26.721253712971929</c:v>
                </c:pt>
                <c:pt idx="19192">
                  <c:v>27.500830650329586</c:v>
                </c:pt>
                <c:pt idx="19193">
                  <c:v>29.460320472717271</c:v>
                </c:pt>
                <c:pt idx="19194">
                  <c:v>31.518672625223751</c:v>
                </c:pt>
                <c:pt idx="19195">
                  <c:v>31.409396489461287</c:v>
                </c:pt>
                <c:pt idx="19196">
                  <c:v>30.606845537821414</c:v>
                </c:pt>
                <c:pt idx="19197">
                  <c:v>29.163085301717047</c:v>
                </c:pt>
                <c:pt idx="19198">
                  <c:v>27.238106727600098</c:v>
                </c:pt>
                <c:pt idx="19199">
                  <c:v>26.242479006449329</c:v>
                </c:pt>
                <c:pt idx="19200">
                  <c:v>26.604977925618545</c:v>
                </c:pt>
                <c:pt idx="19201">
                  <c:v>28.033732732137075</c:v>
                </c:pt>
                <c:pt idx="19202">
                  <c:v>28.339701016744023</c:v>
                </c:pt>
                <c:pt idx="19203">
                  <c:v>26.340287844339958</c:v>
                </c:pt>
                <c:pt idx="19204">
                  <c:v>24.92294343312572</c:v>
                </c:pt>
                <c:pt idx="19205">
                  <c:v>24.066092173258433</c:v>
                </c:pt>
                <c:pt idx="19206">
                  <c:v>22.88464037577306</c:v>
                </c:pt>
                <c:pt idx="19207">
                  <c:v>19.568774859110476</c:v>
                </c:pt>
                <c:pt idx="19208">
                  <c:v>12.936463991800906</c:v>
                </c:pt>
                <c:pt idx="19209">
                  <c:v>7.0512126286824905</c:v>
                </c:pt>
                <c:pt idx="19210">
                  <c:v>4.8304551442464554</c:v>
                </c:pt>
                <c:pt idx="19211">
                  <c:v>4.2699330647786837</c:v>
                </c:pt>
                <c:pt idx="19212">
                  <c:v>7.3008292516072952</c:v>
                </c:pt>
                <c:pt idx="19213">
                  <c:v>10.35875129699707</c:v>
                </c:pt>
                <c:pt idx="19214">
                  <c:v>10.178133328755735</c:v>
                </c:pt>
                <c:pt idx="19215">
                  <c:v>10.568890571594242</c:v>
                </c:pt>
                <c:pt idx="19216">
                  <c:v>10.352688789367681</c:v>
                </c:pt>
                <c:pt idx="19217">
                  <c:v>9.2924998601278048</c:v>
                </c:pt>
                <c:pt idx="19218">
                  <c:v>8.1580219268798757</c:v>
                </c:pt>
                <c:pt idx="19219">
                  <c:v>0.33937120437622087</c:v>
                </c:pt>
                <c:pt idx="19220">
                  <c:v>-2.9966004689534307</c:v>
                </c:pt>
                <c:pt idx="19221">
                  <c:v>-3.5357572237650743</c:v>
                </c:pt>
                <c:pt idx="19222">
                  <c:v>-3.5343751907348624</c:v>
                </c:pt>
                <c:pt idx="19223">
                  <c:v>-3.851970354716002</c:v>
                </c:pt>
                <c:pt idx="19224">
                  <c:v>-3.5884079933166504</c:v>
                </c:pt>
                <c:pt idx="19225">
                  <c:v>-3.4404822985330838</c:v>
                </c:pt>
                <c:pt idx="19226">
                  <c:v>-3.7980578740438196</c:v>
                </c:pt>
                <c:pt idx="19227">
                  <c:v>-3.6011018753051767</c:v>
                </c:pt>
                <c:pt idx="19228">
                  <c:v>-3.0121771494547147</c:v>
                </c:pt>
                <c:pt idx="19229">
                  <c:v>-2.422416845957458</c:v>
                </c:pt>
                <c:pt idx="19230">
                  <c:v>-2.5388062795003066</c:v>
                </c:pt>
                <c:pt idx="19231">
                  <c:v>-2.7982702255249032</c:v>
                </c:pt>
                <c:pt idx="19232">
                  <c:v>-3.0858802795410156</c:v>
                </c:pt>
                <c:pt idx="19233">
                  <c:v>-3.1135781606038782</c:v>
                </c:pt>
                <c:pt idx="19234">
                  <c:v>-2.8829933802286973</c:v>
                </c:pt>
                <c:pt idx="19235">
                  <c:v>-2.048868497212708</c:v>
                </c:pt>
                <c:pt idx="19236">
                  <c:v>-2.4236830075581679</c:v>
                </c:pt>
                <c:pt idx="19237">
                  <c:v>-5.905354976654051</c:v>
                </c:pt>
                <c:pt idx="19238">
                  <c:v>-27.523117860158266</c:v>
                </c:pt>
                <c:pt idx="19239">
                  <c:v>-7.5833306312561035</c:v>
                </c:pt>
                <c:pt idx="19240">
                  <c:v>-2.4144728978474745</c:v>
                </c:pt>
                <c:pt idx="19241">
                  <c:v>-1.8684617678324567</c:v>
                </c:pt>
                <c:pt idx="19242">
                  <c:v>-2.0368191401163926</c:v>
                </c:pt>
                <c:pt idx="19243">
                  <c:v>-1.8526773452758789</c:v>
                </c:pt>
                <c:pt idx="19244">
                  <c:v>-2.1209677060444978</c:v>
                </c:pt>
                <c:pt idx="19245">
                  <c:v>-2.0274844169616699</c:v>
                </c:pt>
                <c:pt idx="19246">
                  <c:v>-1.9603120485941761</c:v>
                </c:pt>
                <c:pt idx="19247">
                  <c:v>-2.1213491757711154</c:v>
                </c:pt>
                <c:pt idx="19248">
                  <c:v>-1.7392411231994624</c:v>
                </c:pt>
                <c:pt idx="19249">
                  <c:v>-2.0915913581848153</c:v>
                </c:pt>
                <c:pt idx="19250">
                  <c:v>1.1805639266967785</c:v>
                </c:pt>
                <c:pt idx="19251">
                  <c:v>3.8353509902954093</c:v>
                </c:pt>
                <c:pt idx="19252">
                  <c:v>4.3475492795308242</c:v>
                </c:pt>
                <c:pt idx="19253">
                  <c:v>5.8090321222941306</c:v>
                </c:pt>
                <c:pt idx="19254">
                  <c:v>7.8212628364562971</c:v>
                </c:pt>
                <c:pt idx="19255">
                  <c:v>-0.53150129318237305</c:v>
                </c:pt>
                <c:pt idx="19256">
                  <c:v>-38.293467044830322</c:v>
                </c:pt>
                <c:pt idx="19257">
                  <c:v>-70.457436243692982</c:v>
                </c:pt>
                <c:pt idx="19258">
                  <c:v>-87.164661725362237</c:v>
                </c:pt>
                <c:pt idx="19259">
                  <c:v>-93.024967034657806</c:v>
                </c:pt>
                <c:pt idx="19260">
                  <c:v>-97.319241046905532</c:v>
                </c:pt>
                <c:pt idx="19261">
                  <c:v>-98.391028881073026</c:v>
                </c:pt>
                <c:pt idx="19262">
                  <c:v>-98.805818398793477</c:v>
                </c:pt>
                <c:pt idx="19263">
                  <c:v>-98.86606470743817</c:v>
                </c:pt>
                <c:pt idx="19264">
                  <c:v>-99.225741068522069</c:v>
                </c:pt>
                <c:pt idx="19265">
                  <c:v>-94.880462646484318</c:v>
                </c:pt>
                <c:pt idx="19266">
                  <c:v>-63.300387064615833</c:v>
                </c:pt>
                <c:pt idx="19267">
                  <c:v>9.1803460121154785</c:v>
                </c:pt>
                <c:pt idx="19268">
                  <c:v>-4.0598837534586227</c:v>
                </c:pt>
                <c:pt idx="19269">
                  <c:v>-40.03310283025106</c:v>
                </c:pt>
                <c:pt idx="19270">
                  <c:v>-16.850081761677991</c:v>
                </c:pt>
                <c:pt idx="19271">
                  <c:v>-2.7899522781372079</c:v>
                </c:pt>
                <c:pt idx="19272">
                  <c:v>1.0504239400227107</c:v>
                </c:pt>
                <c:pt idx="19273">
                  <c:v>1.3703870773315439</c:v>
                </c:pt>
                <c:pt idx="19274">
                  <c:v>0.5795901616414767</c:v>
                </c:pt>
                <c:pt idx="19275">
                  <c:v>1.4673191706339139</c:v>
                </c:pt>
                <c:pt idx="19276">
                  <c:v>2.0463504791259766</c:v>
                </c:pt>
                <c:pt idx="19277">
                  <c:v>1.97641499837232</c:v>
                </c:pt>
                <c:pt idx="19278">
                  <c:v>2.1772168477375562</c:v>
                </c:pt>
                <c:pt idx="19279">
                  <c:v>1.038083394368414</c:v>
                </c:pt>
                <c:pt idx="19280">
                  <c:v>-2.8407179514566687</c:v>
                </c:pt>
                <c:pt idx="19281">
                  <c:v>-4.1029087702434008</c:v>
                </c:pt>
                <c:pt idx="19282">
                  <c:v>-4.0481685002645262</c:v>
                </c:pt>
                <c:pt idx="19283">
                  <c:v>-3.3579177856445321</c:v>
                </c:pt>
                <c:pt idx="19284">
                  <c:v>-3.622918446858761</c:v>
                </c:pt>
                <c:pt idx="19285">
                  <c:v>-4.6524988810220975</c:v>
                </c:pt>
                <c:pt idx="19286">
                  <c:v>-4.8733708063761005</c:v>
                </c:pt>
                <c:pt idx="19287">
                  <c:v>-5.0252984364826734</c:v>
                </c:pt>
                <c:pt idx="19288">
                  <c:v>-3.8245649337768546</c:v>
                </c:pt>
                <c:pt idx="19289">
                  <c:v>-3.713936805725099</c:v>
                </c:pt>
                <c:pt idx="19290">
                  <c:v>-3.4912182490031669</c:v>
                </c:pt>
                <c:pt idx="19291">
                  <c:v>-3.1439135869344463</c:v>
                </c:pt>
                <c:pt idx="19292">
                  <c:v>-3.2032035191854229</c:v>
                </c:pt>
                <c:pt idx="19293">
                  <c:v>-3.6423664093017578</c:v>
                </c:pt>
                <c:pt idx="19294">
                  <c:v>-4.0522467295329525</c:v>
                </c:pt>
                <c:pt idx="19295">
                  <c:v>-1.4127944310506559</c:v>
                </c:pt>
                <c:pt idx="19296">
                  <c:v>1.4189100265502934</c:v>
                </c:pt>
                <c:pt idx="19297">
                  <c:v>-6.4133485158283783</c:v>
                </c:pt>
                <c:pt idx="19298">
                  <c:v>-16.616035143534429</c:v>
                </c:pt>
                <c:pt idx="19299">
                  <c:v>-7.4242579142253362</c:v>
                </c:pt>
                <c:pt idx="19300">
                  <c:v>-3.1099150975545626</c:v>
                </c:pt>
                <c:pt idx="19301">
                  <c:v>-1.394172350565555</c:v>
                </c:pt>
                <c:pt idx="19302">
                  <c:v>-1.3767824172973633</c:v>
                </c:pt>
                <c:pt idx="19303">
                  <c:v>-1.4137751261393983</c:v>
                </c:pt>
                <c:pt idx="19304">
                  <c:v>-1.4802850087484103</c:v>
                </c:pt>
                <c:pt idx="19305">
                  <c:v>-1.1819655100504178</c:v>
                </c:pt>
                <c:pt idx="19306">
                  <c:v>-2.0642051696777344</c:v>
                </c:pt>
                <c:pt idx="19307">
                  <c:v>-3.6525303522746535</c:v>
                </c:pt>
                <c:pt idx="19308">
                  <c:v>-3.46933937072754</c:v>
                </c:pt>
                <c:pt idx="19309">
                  <c:v>-4.034114837646479</c:v>
                </c:pt>
                <c:pt idx="19310">
                  <c:v>0.16618347167968744</c:v>
                </c:pt>
                <c:pt idx="19311">
                  <c:v>-0.18069489796948801</c:v>
                </c:pt>
                <c:pt idx="19312">
                  <c:v>0.66364574432373102</c:v>
                </c:pt>
                <c:pt idx="19313">
                  <c:v>-1.2936573028564453</c:v>
                </c:pt>
                <c:pt idx="19314">
                  <c:v>0.49950281778967592</c:v>
                </c:pt>
                <c:pt idx="19315">
                  <c:v>0.31582546234130882</c:v>
                </c:pt>
                <c:pt idx="19316">
                  <c:v>-9.2947642008539347E-2</c:v>
                </c:pt>
                <c:pt idx="19317">
                  <c:v>-0.5798444747924808</c:v>
                </c:pt>
                <c:pt idx="19318">
                  <c:v>-0.4247795740762968</c:v>
                </c:pt>
                <c:pt idx="19319">
                  <c:v>-0.3533760706583281</c:v>
                </c:pt>
                <c:pt idx="19320">
                  <c:v>0.83030541737878194</c:v>
                </c:pt>
                <c:pt idx="19321">
                  <c:v>2.6131312052370983E-2</c:v>
                </c:pt>
                <c:pt idx="19322">
                  <c:v>0.19221496582031256</c:v>
                </c:pt>
                <c:pt idx="19323">
                  <c:v>-0.57308801015221889</c:v>
                </c:pt>
                <c:pt idx="19324">
                  <c:v>-0.47335497538244947</c:v>
                </c:pt>
                <c:pt idx="19325">
                  <c:v>0.40095742543542201</c:v>
                </c:pt>
                <c:pt idx="19326">
                  <c:v>6.2738132476806658</c:v>
                </c:pt>
                <c:pt idx="19327">
                  <c:v>9.4232797622680629</c:v>
                </c:pt>
                <c:pt idx="19328">
                  <c:v>72.289667129516602</c:v>
                </c:pt>
                <c:pt idx="19329">
                  <c:v>186.29436874389643</c:v>
                </c:pt>
                <c:pt idx="19330">
                  <c:v>30.455659230550154</c:v>
                </c:pt>
                <c:pt idx="19331">
                  <c:v>13.993937492370605</c:v>
                </c:pt>
                <c:pt idx="19332">
                  <c:v>9.6290302276611328</c:v>
                </c:pt>
                <c:pt idx="19333">
                  <c:v>9.7719116210937429</c:v>
                </c:pt>
                <c:pt idx="19334">
                  <c:v>10.225347201029422</c:v>
                </c:pt>
                <c:pt idx="19335">
                  <c:v>20.616377830505364</c:v>
                </c:pt>
                <c:pt idx="19336">
                  <c:v>29.622543970743763</c:v>
                </c:pt>
                <c:pt idx="19337">
                  <c:v>33.151053746541265</c:v>
                </c:pt>
                <c:pt idx="19338">
                  <c:v>35.370539665222147</c:v>
                </c:pt>
                <c:pt idx="19339">
                  <c:v>37.452346801757805</c:v>
                </c:pt>
                <c:pt idx="19340">
                  <c:v>34.40361436208093</c:v>
                </c:pt>
                <c:pt idx="19341">
                  <c:v>17.513535499572754</c:v>
                </c:pt>
                <c:pt idx="19342">
                  <c:v>12.837230682373047</c:v>
                </c:pt>
                <c:pt idx="19343">
                  <c:v>2.5000467300415039</c:v>
                </c:pt>
                <c:pt idx="19344">
                  <c:v>12.313553492228271</c:v>
                </c:pt>
                <c:pt idx="19345">
                  <c:v>12.382554054260261</c:v>
                </c:pt>
                <c:pt idx="19346">
                  <c:v>23.449835459391231</c:v>
                </c:pt>
                <c:pt idx="19347">
                  <c:v>22.492528915405266</c:v>
                </c:pt>
                <c:pt idx="19348">
                  <c:v>17.442205429077141</c:v>
                </c:pt>
                <c:pt idx="19349">
                  <c:v>30.146895726521848</c:v>
                </c:pt>
                <c:pt idx="19350">
                  <c:v>30.806516965230337</c:v>
                </c:pt>
                <c:pt idx="19351">
                  <c:v>27.983362197875969</c:v>
                </c:pt>
                <c:pt idx="19352">
                  <c:v>31.410790761311773</c:v>
                </c:pt>
                <c:pt idx="19353">
                  <c:v>27.475750923156731</c:v>
                </c:pt>
                <c:pt idx="19354">
                  <c:v>25.478567123413093</c:v>
                </c:pt>
                <c:pt idx="19355">
                  <c:v>25.40957768758129</c:v>
                </c:pt>
                <c:pt idx="19356">
                  <c:v>29.130518913269043</c:v>
                </c:pt>
                <c:pt idx="19357">
                  <c:v>17.140814145406136</c:v>
                </c:pt>
                <c:pt idx="19358">
                  <c:v>-2.5132989883422847</c:v>
                </c:pt>
                <c:pt idx="19359">
                  <c:v>-15.013769785563113</c:v>
                </c:pt>
                <c:pt idx="19360">
                  <c:v>-16.876324335734122</c:v>
                </c:pt>
                <c:pt idx="19361">
                  <c:v>1.030776659647699</c:v>
                </c:pt>
                <c:pt idx="19362">
                  <c:v>5.1756722132364512</c:v>
                </c:pt>
                <c:pt idx="19363">
                  <c:v>3.0699272155761732</c:v>
                </c:pt>
                <c:pt idx="19364">
                  <c:v>14.546321233113645</c:v>
                </c:pt>
                <c:pt idx="19365">
                  <c:v>11.65016873677564</c:v>
                </c:pt>
                <c:pt idx="19366">
                  <c:v>15.345500310261974</c:v>
                </c:pt>
                <c:pt idx="19367">
                  <c:v>14.229180653889902</c:v>
                </c:pt>
                <c:pt idx="19368">
                  <c:v>10.805499076843272</c:v>
                </c:pt>
                <c:pt idx="19369">
                  <c:v>14.701029777526852</c:v>
                </c:pt>
                <c:pt idx="19370">
                  <c:v>13.129039446512934</c:v>
                </c:pt>
                <c:pt idx="19371">
                  <c:v>19.43752257029211</c:v>
                </c:pt>
                <c:pt idx="19372">
                  <c:v>22.62760925292968</c:v>
                </c:pt>
                <c:pt idx="19373">
                  <c:v>20.34246699015295</c:v>
                </c:pt>
                <c:pt idx="19374">
                  <c:v>12.757343928019168</c:v>
                </c:pt>
                <c:pt idx="19375">
                  <c:v>14.048099517822269</c:v>
                </c:pt>
                <c:pt idx="19376">
                  <c:v>12.988308906555169</c:v>
                </c:pt>
                <c:pt idx="19377">
                  <c:v>13.872427304585706</c:v>
                </c:pt>
                <c:pt idx="19378">
                  <c:v>18.731144905090332</c:v>
                </c:pt>
                <c:pt idx="19379">
                  <c:v>14.132455190022823</c:v>
                </c:pt>
                <c:pt idx="19380">
                  <c:v>22.538758913675906</c:v>
                </c:pt>
                <c:pt idx="19381">
                  <c:v>24.306640942891477</c:v>
                </c:pt>
                <c:pt idx="19382">
                  <c:v>22.511599540710449</c:v>
                </c:pt>
                <c:pt idx="19383">
                  <c:v>19.079658190409429</c:v>
                </c:pt>
                <c:pt idx="19384">
                  <c:v>18.607128461201917</c:v>
                </c:pt>
                <c:pt idx="19385">
                  <c:v>17.97958850860595</c:v>
                </c:pt>
                <c:pt idx="19386">
                  <c:v>12.005909283955816</c:v>
                </c:pt>
                <c:pt idx="19387">
                  <c:v>101.55071719487511</c:v>
                </c:pt>
                <c:pt idx="19388">
                  <c:v>250.308331012726</c:v>
                </c:pt>
                <c:pt idx="19389">
                  <c:v>61.821382204691574</c:v>
                </c:pt>
                <c:pt idx="19390">
                  <c:v>21.467124462127686</c:v>
                </c:pt>
                <c:pt idx="19391">
                  <c:v>11.951246261596683</c:v>
                </c:pt>
                <c:pt idx="19392">
                  <c:v>9.4770245552063042</c:v>
                </c:pt>
                <c:pt idx="19393">
                  <c:v>10.477524598439572</c:v>
                </c:pt>
                <c:pt idx="19394">
                  <c:v>11.498471419016536</c:v>
                </c:pt>
                <c:pt idx="19395">
                  <c:v>8.8230376243591326</c:v>
                </c:pt>
                <c:pt idx="19396">
                  <c:v>7.3202579816182274</c:v>
                </c:pt>
                <c:pt idx="19397">
                  <c:v>7.0377545356750471</c:v>
                </c:pt>
                <c:pt idx="19398">
                  <c:v>6.8950646718343478</c:v>
                </c:pt>
                <c:pt idx="19399">
                  <c:v>5.610525449117004</c:v>
                </c:pt>
                <c:pt idx="19400">
                  <c:v>5.0127989451090684</c:v>
                </c:pt>
                <c:pt idx="19401">
                  <c:v>5.7198335329691776</c:v>
                </c:pt>
                <c:pt idx="19402">
                  <c:v>7.1234146753946543</c:v>
                </c:pt>
                <c:pt idx="19403">
                  <c:v>8.5462994575500488</c:v>
                </c:pt>
                <c:pt idx="19404">
                  <c:v>9.8366686503092673</c:v>
                </c:pt>
                <c:pt idx="19405">
                  <c:v>10.511632124582889</c:v>
                </c:pt>
                <c:pt idx="19406">
                  <c:v>13.044132232666019</c:v>
                </c:pt>
                <c:pt idx="19407">
                  <c:v>14.331246693929074</c:v>
                </c:pt>
                <c:pt idx="19408">
                  <c:v>12.787515640258786</c:v>
                </c:pt>
                <c:pt idx="19409">
                  <c:v>12.826391696929935</c:v>
                </c:pt>
                <c:pt idx="19410">
                  <c:v>11.944493452707889</c:v>
                </c:pt>
                <c:pt idx="19411">
                  <c:v>10.270141760508238</c:v>
                </c:pt>
                <c:pt idx="19412">
                  <c:v>8.664143403371213</c:v>
                </c:pt>
                <c:pt idx="19413">
                  <c:v>7.3768471082051974</c:v>
                </c:pt>
                <c:pt idx="19414">
                  <c:v>6.0604818662007425</c:v>
                </c:pt>
                <c:pt idx="19415">
                  <c:v>6.8656004269918185</c:v>
                </c:pt>
                <c:pt idx="19416">
                  <c:v>9.7279020945231309</c:v>
                </c:pt>
                <c:pt idx="19417">
                  <c:v>8.0937507947286367</c:v>
                </c:pt>
                <c:pt idx="19418">
                  <c:v>5.3156169255574355</c:v>
                </c:pt>
                <c:pt idx="19419">
                  <c:v>5.5827925999959103</c:v>
                </c:pt>
                <c:pt idx="19420">
                  <c:v>4.1813898086547852</c:v>
                </c:pt>
                <c:pt idx="19421">
                  <c:v>0.7525291442871096</c:v>
                </c:pt>
                <c:pt idx="19422">
                  <c:v>-0.3040471076965332</c:v>
                </c:pt>
                <c:pt idx="19423">
                  <c:v>-0.11201794942223842</c:v>
                </c:pt>
                <c:pt idx="19424">
                  <c:v>-0.19834518432617196</c:v>
                </c:pt>
                <c:pt idx="19425">
                  <c:v>3.9003993670145292</c:v>
                </c:pt>
                <c:pt idx="19426">
                  <c:v>6.4611117045084825</c:v>
                </c:pt>
                <c:pt idx="19427">
                  <c:v>5.7068050702412725</c:v>
                </c:pt>
                <c:pt idx="19428">
                  <c:v>5.0206254323323396</c:v>
                </c:pt>
                <c:pt idx="19429">
                  <c:v>5.24997584025067</c:v>
                </c:pt>
                <c:pt idx="19430">
                  <c:v>6.3628726005554164</c:v>
                </c:pt>
                <c:pt idx="19431">
                  <c:v>7.2731871604919425</c:v>
                </c:pt>
                <c:pt idx="19432">
                  <c:v>5.5347491900126373</c:v>
                </c:pt>
                <c:pt idx="19433">
                  <c:v>5.4161613782247304</c:v>
                </c:pt>
                <c:pt idx="19434">
                  <c:v>5.4334602355957031</c:v>
                </c:pt>
                <c:pt idx="19435">
                  <c:v>6.6764321327209473</c:v>
                </c:pt>
                <c:pt idx="19436">
                  <c:v>7.6191728909810763</c:v>
                </c:pt>
                <c:pt idx="19437">
                  <c:v>6.4759729703267785</c:v>
                </c:pt>
                <c:pt idx="19438">
                  <c:v>5.1014531453450331</c:v>
                </c:pt>
                <c:pt idx="19439">
                  <c:v>6.1555058161417788</c:v>
                </c:pt>
                <c:pt idx="19440">
                  <c:v>6.5898237228393581</c:v>
                </c:pt>
                <c:pt idx="19441">
                  <c:v>7.5441840489705756</c:v>
                </c:pt>
                <c:pt idx="19442">
                  <c:v>8.6119206746419081</c:v>
                </c:pt>
                <c:pt idx="19443">
                  <c:v>8.5623351732890036</c:v>
                </c:pt>
                <c:pt idx="19444">
                  <c:v>9.360118548075377</c:v>
                </c:pt>
                <c:pt idx="19445">
                  <c:v>9.9862896601359257</c:v>
                </c:pt>
                <c:pt idx="19446">
                  <c:v>10.607145945231135</c:v>
                </c:pt>
                <c:pt idx="19447">
                  <c:v>10.0370232264201</c:v>
                </c:pt>
                <c:pt idx="19448">
                  <c:v>-5.4375918706257931</c:v>
                </c:pt>
                <c:pt idx="19449">
                  <c:v>-34.163389841715514</c:v>
                </c:pt>
                <c:pt idx="19450">
                  <c:v>-7.0203126271565548</c:v>
                </c:pt>
                <c:pt idx="19451">
                  <c:v>5.2901314099629513</c:v>
                </c:pt>
                <c:pt idx="19452">
                  <c:v>7.3128892580667717</c:v>
                </c:pt>
                <c:pt idx="19453">
                  <c:v>8.069017092386904</c:v>
                </c:pt>
                <c:pt idx="19454">
                  <c:v>7.8795019785563341</c:v>
                </c:pt>
                <c:pt idx="19455">
                  <c:v>7.6800799369811994</c:v>
                </c:pt>
                <c:pt idx="19456">
                  <c:v>7.8846081097920564</c:v>
                </c:pt>
                <c:pt idx="19457">
                  <c:v>8.0594561894735097</c:v>
                </c:pt>
                <c:pt idx="19458">
                  <c:v>7.6875586509704554</c:v>
                </c:pt>
                <c:pt idx="19459">
                  <c:v>8.1091972986857321</c:v>
                </c:pt>
                <c:pt idx="19460">
                  <c:v>8.8905232747395644</c:v>
                </c:pt>
                <c:pt idx="19461">
                  <c:v>9.004389762878418</c:v>
                </c:pt>
                <c:pt idx="19462">
                  <c:v>11.332078774770135</c:v>
                </c:pt>
                <c:pt idx="19463">
                  <c:v>10.45476055145264</c:v>
                </c:pt>
                <c:pt idx="19464">
                  <c:v>10.572832584381107</c:v>
                </c:pt>
                <c:pt idx="19465">
                  <c:v>10.541712284088135</c:v>
                </c:pt>
                <c:pt idx="19466">
                  <c:v>10.567613760630248</c:v>
                </c:pt>
                <c:pt idx="19467">
                  <c:v>10.522732734680176</c:v>
                </c:pt>
                <c:pt idx="19468">
                  <c:v>10.686712741851803</c:v>
                </c:pt>
                <c:pt idx="19469">
                  <c:v>11.507141908009885</c:v>
                </c:pt>
                <c:pt idx="19470">
                  <c:v>11.854584376017279</c:v>
                </c:pt>
                <c:pt idx="19471">
                  <c:v>11.445299307505312</c:v>
                </c:pt>
                <c:pt idx="19472">
                  <c:v>11.905119736989381</c:v>
                </c:pt>
                <c:pt idx="19473">
                  <c:v>11.878988107045473</c:v>
                </c:pt>
                <c:pt idx="19474">
                  <c:v>11.743061224619506</c:v>
                </c:pt>
                <c:pt idx="19475">
                  <c:v>11.863782405853275</c:v>
                </c:pt>
                <c:pt idx="19476">
                  <c:v>11.33736944198608</c:v>
                </c:pt>
                <c:pt idx="19477">
                  <c:v>17.635916550954164</c:v>
                </c:pt>
                <c:pt idx="19478">
                  <c:v>25.32342704137163</c:v>
                </c:pt>
                <c:pt idx="19479">
                  <c:v>20.425201892852783</c:v>
                </c:pt>
                <c:pt idx="19480">
                  <c:v>-138.84629392623907</c:v>
                </c:pt>
                <c:pt idx="19481">
                  <c:v>-202.3232781092326</c:v>
                </c:pt>
                <c:pt idx="19482">
                  <c:v>-143.1432539621988</c:v>
                </c:pt>
                <c:pt idx="19483">
                  <c:v>-47.842878659566253</c:v>
                </c:pt>
                <c:pt idx="19484">
                  <c:v>-2.8597071965535847</c:v>
                </c:pt>
                <c:pt idx="19485">
                  <c:v>8.8608214060465116</c:v>
                </c:pt>
                <c:pt idx="19486">
                  <c:v>9.3330745697021502</c:v>
                </c:pt>
                <c:pt idx="19487">
                  <c:v>9.3923635482788086</c:v>
                </c:pt>
                <c:pt idx="19488">
                  <c:v>8.3797295888265388</c:v>
                </c:pt>
                <c:pt idx="19489">
                  <c:v>8.8101619084675349</c:v>
                </c:pt>
                <c:pt idx="19490">
                  <c:v>11.026910463968871</c:v>
                </c:pt>
                <c:pt idx="19491">
                  <c:v>14.407267570495605</c:v>
                </c:pt>
                <c:pt idx="19492">
                  <c:v>6.5053195953369141</c:v>
                </c:pt>
                <c:pt idx="19493">
                  <c:v>2.2963132858276381</c:v>
                </c:pt>
                <c:pt idx="19494">
                  <c:v>1.2651100158691402</c:v>
                </c:pt>
                <c:pt idx="19495">
                  <c:v>1.1453755696613832</c:v>
                </c:pt>
                <c:pt idx="19496">
                  <c:v>1.1722160975137967</c:v>
                </c:pt>
                <c:pt idx="19497">
                  <c:v>1.1724707285562781</c:v>
                </c:pt>
                <c:pt idx="19498">
                  <c:v>1.5207411448161565</c:v>
                </c:pt>
                <c:pt idx="19499">
                  <c:v>2.2181755701700472</c:v>
                </c:pt>
                <c:pt idx="19500">
                  <c:v>1.4625835418701176</c:v>
                </c:pt>
                <c:pt idx="19501">
                  <c:v>2.8925180435180655</c:v>
                </c:pt>
                <c:pt idx="19502">
                  <c:v>2.5460869471232845</c:v>
                </c:pt>
                <c:pt idx="19503">
                  <c:v>2.9264259338378888</c:v>
                </c:pt>
                <c:pt idx="19504">
                  <c:v>5.2979834874471408</c:v>
                </c:pt>
                <c:pt idx="19505">
                  <c:v>5.4348764419555664</c:v>
                </c:pt>
                <c:pt idx="19506">
                  <c:v>5.2648566563924488</c:v>
                </c:pt>
                <c:pt idx="19507">
                  <c:v>2.3722337086994685</c:v>
                </c:pt>
                <c:pt idx="19508">
                  <c:v>0.944760322570801</c:v>
                </c:pt>
                <c:pt idx="19509">
                  <c:v>0.90984980265295712</c:v>
                </c:pt>
                <c:pt idx="19510">
                  <c:v>0.93924458821607004</c:v>
                </c:pt>
                <c:pt idx="19511">
                  <c:v>-0.47742652893066428</c:v>
                </c:pt>
                <c:pt idx="19512">
                  <c:v>-0.30971368153893775</c:v>
                </c:pt>
                <c:pt idx="19513">
                  <c:v>8.3075841267941569E-2</c:v>
                </c:pt>
                <c:pt idx="19514">
                  <c:v>0.39992332458496116</c:v>
                </c:pt>
                <c:pt idx="19515">
                  <c:v>0.69157505035400413</c:v>
                </c:pt>
                <c:pt idx="19516">
                  <c:v>1.0251639684040579</c:v>
                </c:pt>
                <c:pt idx="19517">
                  <c:v>0.72539901733398493</c:v>
                </c:pt>
                <c:pt idx="19518">
                  <c:v>0.40057627360022263</c:v>
                </c:pt>
                <c:pt idx="19519">
                  <c:v>0.20812670389818777</c:v>
                </c:pt>
                <c:pt idx="19520">
                  <c:v>0.13548914591478933</c:v>
                </c:pt>
                <c:pt idx="19521">
                  <c:v>0.34053293863939871</c:v>
                </c:pt>
                <c:pt idx="19522">
                  <c:v>-1.8212000529047145E-2</c:v>
                </c:pt>
                <c:pt idx="19523">
                  <c:v>-0.28109232584642996</c:v>
                </c:pt>
                <c:pt idx="19524">
                  <c:v>-0.27671941121423071</c:v>
                </c:pt>
                <c:pt idx="19525">
                  <c:v>-0.24196879069006638</c:v>
                </c:pt>
                <c:pt idx="19526">
                  <c:v>-3.8057009379031115E-2</c:v>
                </c:pt>
                <c:pt idx="19527">
                  <c:v>3.2750447591070056E-2</c:v>
                </c:pt>
                <c:pt idx="19528">
                  <c:v>0.62538560231530504</c:v>
                </c:pt>
                <c:pt idx="19529">
                  <c:v>0.64360650380444895</c:v>
                </c:pt>
                <c:pt idx="19530">
                  <c:v>0.79698212941491398</c:v>
                </c:pt>
                <c:pt idx="19531">
                  <c:v>1.2936499913533908</c:v>
                </c:pt>
                <c:pt idx="19532">
                  <c:v>1.1836427052816139</c:v>
                </c:pt>
                <c:pt idx="19533">
                  <c:v>0.58707618713378906</c:v>
                </c:pt>
                <c:pt idx="19534">
                  <c:v>1.0621706644769807E-2</c:v>
                </c:pt>
                <c:pt idx="19535">
                  <c:v>0.17274188995361328</c:v>
                </c:pt>
                <c:pt idx="19536">
                  <c:v>-1.9920984903933465E-2</c:v>
                </c:pt>
                <c:pt idx="19537">
                  <c:v>0.36403306325280493</c:v>
                </c:pt>
                <c:pt idx="19538">
                  <c:v>0.91838709513353933</c:v>
                </c:pt>
                <c:pt idx="19539">
                  <c:v>1.4755217234293234</c:v>
                </c:pt>
                <c:pt idx="19540">
                  <c:v>1.5551983515421166</c:v>
                </c:pt>
                <c:pt idx="19541">
                  <c:v>1.712589899698969</c:v>
                </c:pt>
                <c:pt idx="19542">
                  <c:v>5.3095210393270236</c:v>
                </c:pt>
                <c:pt idx="19543">
                  <c:v>51.072208404541016</c:v>
                </c:pt>
                <c:pt idx="19544">
                  <c:v>129.03227122624702</c:v>
                </c:pt>
                <c:pt idx="19545">
                  <c:v>124.15396134058631</c:v>
                </c:pt>
                <c:pt idx="19546">
                  <c:v>94.741720358530642</c:v>
                </c:pt>
                <c:pt idx="19547">
                  <c:v>58.214047590891518</c:v>
                </c:pt>
                <c:pt idx="19548">
                  <c:v>30.897539774576831</c:v>
                </c:pt>
                <c:pt idx="19549">
                  <c:v>15.146416664123535</c:v>
                </c:pt>
                <c:pt idx="19550">
                  <c:v>7.6879854202270472</c:v>
                </c:pt>
                <c:pt idx="19551">
                  <c:v>5.4398353894551414</c:v>
                </c:pt>
                <c:pt idx="19552">
                  <c:v>5.6802827517191776</c:v>
                </c:pt>
                <c:pt idx="19553">
                  <c:v>5.2953263918558395</c:v>
                </c:pt>
                <c:pt idx="19554">
                  <c:v>6.7676164309183946</c:v>
                </c:pt>
                <c:pt idx="19555">
                  <c:v>4.371293226877869</c:v>
                </c:pt>
                <c:pt idx="19556">
                  <c:v>2.5468096733093253</c:v>
                </c:pt>
                <c:pt idx="19557">
                  <c:v>1.8890051841735844</c:v>
                </c:pt>
                <c:pt idx="19558">
                  <c:v>1.5446804364522682</c:v>
                </c:pt>
                <c:pt idx="19559">
                  <c:v>2.9891870816548476</c:v>
                </c:pt>
                <c:pt idx="19560">
                  <c:v>3.6556970278421659</c:v>
                </c:pt>
                <c:pt idx="19561">
                  <c:v>3.504916032155394</c:v>
                </c:pt>
                <c:pt idx="19562">
                  <c:v>2.0533979733784804</c:v>
                </c:pt>
                <c:pt idx="19563">
                  <c:v>1.7518924077352263</c:v>
                </c:pt>
                <c:pt idx="19564">
                  <c:v>1.5067083040873399</c:v>
                </c:pt>
                <c:pt idx="19565">
                  <c:v>1.5170106887817383</c:v>
                </c:pt>
                <c:pt idx="19566">
                  <c:v>1.1677409807840604</c:v>
                </c:pt>
                <c:pt idx="19567">
                  <c:v>0.76884682973229701</c:v>
                </c:pt>
                <c:pt idx="19568">
                  <c:v>0.46980174382525791</c:v>
                </c:pt>
                <c:pt idx="19569">
                  <c:v>-0.21972258885699614</c:v>
                </c:pt>
                <c:pt idx="19570">
                  <c:v>0.37410163879394531</c:v>
                </c:pt>
                <c:pt idx="19571">
                  <c:v>0.91891686121618932</c:v>
                </c:pt>
                <c:pt idx="19572">
                  <c:v>1.8597696622213102</c:v>
                </c:pt>
                <c:pt idx="19573">
                  <c:v>2.0903811454772958</c:v>
                </c:pt>
                <c:pt idx="19574">
                  <c:v>2.1206579208374032</c:v>
                </c:pt>
                <c:pt idx="19575">
                  <c:v>1.9271321296691899</c:v>
                </c:pt>
                <c:pt idx="19576">
                  <c:v>2.0890429814656377</c:v>
                </c:pt>
                <c:pt idx="19577">
                  <c:v>2.6749450365702487</c:v>
                </c:pt>
                <c:pt idx="19578">
                  <c:v>2.028607686360715</c:v>
                </c:pt>
                <c:pt idx="19579">
                  <c:v>1.106346448262514</c:v>
                </c:pt>
                <c:pt idx="19580">
                  <c:v>1.4859925905863629</c:v>
                </c:pt>
                <c:pt idx="19581">
                  <c:v>1.6678047180175775</c:v>
                </c:pt>
                <c:pt idx="19582">
                  <c:v>1.3854921658833637</c:v>
                </c:pt>
                <c:pt idx="19583">
                  <c:v>1.1576757431030273</c:v>
                </c:pt>
                <c:pt idx="19584">
                  <c:v>-3.1202545166015634</c:v>
                </c:pt>
                <c:pt idx="19585">
                  <c:v>-2.728365262349429</c:v>
                </c:pt>
                <c:pt idx="19586">
                  <c:v>-4.3329647382100225</c:v>
                </c:pt>
                <c:pt idx="19587">
                  <c:v>-4.7282183965047011</c:v>
                </c:pt>
                <c:pt idx="19588">
                  <c:v>-3.8481618563333786</c:v>
                </c:pt>
                <c:pt idx="19589">
                  <c:v>-3.4993966420491915</c:v>
                </c:pt>
                <c:pt idx="19590">
                  <c:v>-3.6836446126301894</c:v>
                </c:pt>
                <c:pt idx="19591">
                  <c:v>-3.1682715415954608</c:v>
                </c:pt>
                <c:pt idx="19592">
                  <c:v>-2.9855278333027977</c:v>
                </c:pt>
                <c:pt idx="19593">
                  <c:v>-2.7363931337991967</c:v>
                </c:pt>
                <c:pt idx="19594">
                  <c:v>-2.5774618784586782</c:v>
                </c:pt>
                <c:pt idx="19595">
                  <c:v>-3.1304200490315575</c:v>
                </c:pt>
                <c:pt idx="19596">
                  <c:v>-2.848775068918826</c:v>
                </c:pt>
                <c:pt idx="19597">
                  <c:v>-3.0142167409261451</c:v>
                </c:pt>
                <c:pt idx="19598">
                  <c:v>-2.537038803100585</c:v>
                </c:pt>
                <c:pt idx="19599">
                  <c:v>-1.8369096120198938</c:v>
                </c:pt>
                <c:pt idx="19600">
                  <c:v>-1.8844445546468485</c:v>
                </c:pt>
                <c:pt idx="19601">
                  <c:v>-3.3793093363444191</c:v>
                </c:pt>
                <c:pt idx="19602">
                  <c:v>-20.77251291275023</c:v>
                </c:pt>
                <c:pt idx="19603">
                  <c:v>-21.980014165242494</c:v>
                </c:pt>
                <c:pt idx="19604">
                  <c:v>-3.8408230145772109</c:v>
                </c:pt>
                <c:pt idx="19605">
                  <c:v>-2.6893916130065927</c:v>
                </c:pt>
                <c:pt idx="19606">
                  <c:v>-2.532701015472413</c:v>
                </c:pt>
                <c:pt idx="19607">
                  <c:v>-2.5572967529296884</c:v>
                </c:pt>
                <c:pt idx="19608">
                  <c:v>-2.6734824180603032</c:v>
                </c:pt>
                <c:pt idx="19609">
                  <c:v>-3.2561947504679574</c:v>
                </c:pt>
                <c:pt idx="19610">
                  <c:v>-3.709420204162599</c:v>
                </c:pt>
                <c:pt idx="19611">
                  <c:v>-3.5430490175883174</c:v>
                </c:pt>
                <c:pt idx="19612">
                  <c:v>-3.6175527572631836</c:v>
                </c:pt>
                <c:pt idx="19613">
                  <c:v>-3.1943656603495469</c:v>
                </c:pt>
                <c:pt idx="19614">
                  <c:v>0.55780839920043945</c:v>
                </c:pt>
                <c:pt idx="19615">
                  <c:v>20.401669184366874</c:v>
                </c:pt>
                <c:pt idx="19616">
                  <c:v>27.099691390991204</c:v>
                </c:pt>
                <c:pt idx="19617">
                  <c:v>35.969496409098305</c:v>
                </c:pt>
                <c:pt idx="19618">
                  <c:v>44.005384127298996</c:v>
                </c:pt>
                <c:pt idx="19619">
                  <c:v>46.819468816121457</c:v>
                </c:pt>
                <c:pt idx="19620">
                  <c:v>42.099078814188672</c:v>
                </c:pt>
                <c:pt idx="19621">
                  <c:v>35.660387198130309</c:v>
                </c:pt>
                <c:pt idx="19622">
                  <c:v>33.773022810618102</c:v>
                </c:pt>
                <c:pt idx="19623">
                  <c:v>34.012231349945068</c:v>
                </c:pt>
                <c:pt idx="19624">
                  <c:v>36.031026999155642</c:v>
                </c:pt>
                <c:pt idx="19625">
                  <c:v>34.866912682851208</c:v>
                </c:pt>
                <c:pt idx="19626">
                  <c:v>33.855698903401674</c:v>
                </c:pt>
                <c:pt idx="19627">
                  <c:v>31.246986865997307</c:v>
                </c:pt>
                <c:pt idx="19628">
                  <c:v>27.871152242024721</c:v>
                </c:pt>
                <c:pt idx="19629">
                  <c:v>30.349043846130357</c:v>
                </c:pt>
                <c:pt idx="19630">
                  <c:v>33.994816303253174</c:v>
                </c:pt>
                <c:pt idx="19631">
                  <c:v>48.912726243336976</c:v>
                </c:pt>
                <c:pt idx="19632">
                  <c:v>34.830789724985792</c:v>
                </c:pt>
                <c:pt idx="19633">
                  <c:v>1.0087954203287954</c:v>
                </c:pt>
                <c:pt idx="19634">
                  <c:v>-36.813417911529541</c:v>
                </c:pt>
                <c:pt idx="19635">
                  <c:v>-33.955983638763414</c:v>
                </c:pt>
                <c:pt idx="19636">
                  <c:v>-6.5928901036580783</c:v>
                </c:pt>
                <c:pt idx="19637">
                  <c:v>-0.8321673075357694</c:v>
                </c:pt>
                <c:pt idx="19638">
                  <c:v>1.8884779612222937</c:v>
                </c:pt>
                <c:pt idx="19639">
                  <c:v>4.251109759012822</c:v>
                </c:pt>
                <c:pt idx="19640">
                  <c:v>4.7152223587036133</c:v>
                </c:pt>
                <c:pt idx="19641">
                  <c:v>5.8407481511434316</c:v>
                </c:pt>
                <c:pt idx="19642">
                  <c:v>6.9871657689412805</c:v>
                </c:pt>
                <c:pt idx="19643">
                  <c:v>8.9527711868286168</c:v>
                </c:pt>
                <c:pt idx="19644">
                  <c:v>4.2814464569091815</c:v>
                </c:pt>
                <c:pt idx="19645">
                  <c:v>-0.20836989084875771</c:v>
                </c:pt>
                <c:pt idx="19646">
                  <c:v>-1.7633091608682889</c:v>
                </c:pt>
                <c:pt idx="19647">
                  <c:v>-2.2473227183024864</c:v>
                </c:pt>
                <c:pt idx="19648">
                  <c:v>-2.6178045272827157</c:v>
                </c:pt>
                <c:pt idx="19649">
                  <c:v>-2.0972458521524686</c:v>
                </c:pt>
                <c:pt idx="19650">
                  <c:v>-2.7729778289794931</c:v>
                </c:pt>
                <c:pt idx="19651">
                  <c:v>-2.5688613255817931</c:v>
                </c:pt>
                <c:pt idx="19652">
                  <c:v>-2.1674912770589589</c:v>
                </c:pt>
                <c:pt idx="19653">
                  <c:v>-2.1660896937053171</c:v>
                </c:pt>
                <c:pt idx="19654">
                  <c:v>-2.0292911529541016</c:v>
                </c:pt>
                <c:pt idx="19655">
                  <c:v>-2.9608774185180664</c:v>
                </c:pt>
                <c:pt idx="19656">
                  <c:v>-2.9755163192749023</c:v>
                </c:pt>
                <c:pt idx="19657">
                  <c:v>-3.2560526529948666</c:v>
                </c:pt>
                <c:pt idx="19658">
                  <c:v>-3.0763750076293945</c:v>
                </c:pt>
                <c:pt idx="19659">
                  <c:v>-2.722701072692872</c:v>
                </c:pt>
                <c:pt idx="19660">
                  <c:v>-7.2014172871831789E-2</c:v>
                </c:pt>
                <c:pt idx="19661">
                  <c:v>1.6472152074178439</c:v>
                </c:pt>
                <c:pt idx="19662">
                  <c:v>0.56435553232836377</c:v>
                </c:pt>
                <c:pt idx="19663">
                  <c:v>-15.805642445882205</c:v>
                </c:pt>
                <c:pt idx="19664">
                  <c:v>-2.1526505152384052</c:v>
                </c:pt>
                <c:pt idx="19665">
                  <c:v>-2.5836064020793401</c:v>
                </c:pt>
                <c:pt idx="19666">
                  <c:v>-3.1856168111165752</c:v>
                </c:pt>
                <c:pt idx="19667">
                  <c:v>0.54268614451098052</c:v>
                </c:pt>
                <c:pt idx="19668">
                  <c:v>0.43210760752356236</c:v>
                </c:pt>
                <c:pt idx="19669">
                  <c:v>-6.1830838521245823E-2</c:v>
                </c:pt>
                <c:pt idx="19670">
                  <c:v>-1.9157091776492059E-2</c:v>
                </c:pt>
                <c:pt idx="19671">
                  <c:v>0.14849980672192953</c:v>
                </c:pt>
                <c:pt idx="19672">
                  <c:v>0.35370794932043736</c:v>
                </c:pt>
                <c:pt idx="19673">
                  <c:v>0.75587113698327413</c:v>
                </c:pt>
                <c:pt idx="19674">
                  <c:v>0.19167518615722662</c:v>
                </c:pt>
                <c:pt idx="19675">
                  <c:v>0.38274319966637904</c:v>
                </c:pt>
                <c:pt idx="19676">
                  <c:v>5.8392524719238323E-2</c:v>
                </c:pt>
                <c:pt idx="19677">
                  <c:v>0.39812946319580111</c:v>
                </c:pt>
                <c:pt idx="19678">
                  <c:v>0.38659063975012486</c:v>
                </c:pt>
                <c:pt idx="19679">
                  <c:v>-2.0147005716921754E-2</c:v>
                </c:pt>
                <c:pt idx="19680">
                  <c:v>-0.54274145762121884</c:v>
                </c:pt>
                <c:pt idx="19681">
                  <c:v>-4.5275688171386705E-2</c:v>
                </c:pt>
                <c:pt idx="19682">
                  <c:v>0.10355631510412872</c:v>
                </c:pt>
                <c:pt idx="19683">
                  <c:v>0.10001722971605886</c:v>
                </c:pt>
                <c:pt idx="19684">
                  <c:v>0.13749853769945736</c:v>
                </c:pt>
                <c:pt idx="19685">
                  <c:v>6.1368624369265504E-2</c:v>
                </c:pt>
                <c:pt idx="19686">
                  <c:v>6.3305536905886611E-2</c:v>
                </c:pt>
                <c:pt idx="19687">
                  <c:v>-1.4499028523005109E-3</c:v>
                </c:pt>
                <c:pt idx="19688">
                  <c:v>-2.5094350179074371E-2</c:v>
                </c:pt>
                <c:pt idx="19689">
                  <c:v>0.21483675638830846</c:v>
                </c:pt>
                <c:pt idx="19690">
                  <c:v>0.22658093770348842</c:v>
                </c:pt>
                <c:pt idx="19691">
                  <c:v>-1.016875584920172</c:v>
                </c:pt>
                <c:pt idx="19692">
                  <c:v>-0.50975227355957076</c:v>
                </c:pt>
                <c:pt idx="19693">
                  <c:v>2.6371183395385738</c:v>
                </c:pt>
                <c:pt idx="19694">
                  <c:v>5.0253403981527072</c:v>
                </c:pt>
                <c:pt idx="19695">
                  <c:v>2.3023970921834689</c:v>
                </c:pt>
                <c:pt idx="19696">
                  <c:v>5.208674748738531</c:v>
                </c:pt>
                <c:pt idx="19697">
                  <c:v>11.078471819559699</c:v>
                </c:pt>
                <c:pt idx="19698">
                  <c:v>13.822058359781867</c:v>
                </c:pt>
                <c:pt idx="19699">
                  <c:v>13.334510485331176</c:v>
                </c:pt>
                <c:pt idx="19700">
                  <c:v>13.678017616271973</c:v>
                </c:pt>
                <c:pt idx="19701">
                  <c:v>14.220138549804689</c:v>
                </c:pt>
                <c:pt idx="19702">
                  <c:v>15.05006853739417</c:v>
                </c:pt>
                <c:pt idx="19703">
                  <c:v>15.076238314310785</c:v>
                </c:pt>
                <c:pt idx="19704">
                  <c:v>15.719503084818481</c:v>
                </c:pt>
                <c:pt idx="19705">
                  <c:v>15.874800364176394</c:v>
                </c:pt>
                <c:pt idx="19706">
                  <c:v>15.385136604309089</c:v>
                </c:pt>
                <c:pt idx="19707">
                  <c:v>15.393923759460449</c:v>
                </c:pt>
                <c:pt idx="19708">
                  <c:v>14.517246564229257</c:v>
                </c:pt>
                <c:pt idx="19709">
                  <c:v>17.498123486836789</c:v>
                </c:pt>
                <c:pt idx="19710">
                  <c:v>17.473608970642086</c:v>
                </c:pt>
                <c:pt idx="19711">
                  <c:v>19.150644302368157</c:v>
                </c:pt>
                <c:pt idx="19712">
                  <c:v>18.504998842875125</c:v>
                </c:pt>
                <c:pt idx="19713">
                  <c:v>16.764692306518548</c:v>
                </c:pt>
                <c:pt idx="19714">
                  <c:v>19.687777519226074</c:v>
                </c:pt>
                <c:pt idx="19715">
                  <c:v>23.513758977254277</c:v>
                </c:pt>
                <c:pt idx="19716">
                  <c:v>23.277935345967649</c:v>
                </c:pt>
                <c:pt idx="19717">
                  <c:v>19.79310003916418</c:v>
                </c:pt>
                <c:pt idx="19718">
                  <c:v>18.848807017008436</c:v>
                </c:pt>
                <c:pt idx="19719">
                  <c:v>19.859237353006961</c:v>
                </c:pt>
                <c:pt idx="19720">
                  <c:v>19.399319966634152</c:v>
                </c:pt>
                <c:pt idx="19721">
                  <c:v>19.650816281636594</c:v>
                </c:pt>
                <c:pt idx="19722">
                  <c:v>20.78179772694898</c:v>
                </c:pt>
                <c:pt idx="19723">
                  <c:v>19.100096702575684</c:v>
                </c:pt>
                <c:pt idx="19724">
                  <c:v>67.249894142150879</c:v>
                </c:pt>
                <c:pt idx="19725">
                  <c:v>231.83496443430573</c:v>
                </c:pt>
                <c:pt idx="19726">
                  <c:v>191.63745737075806</c:v>
                </c:pt>
                <c:pt idx="19727">
                  <c:v>70.745402495066344</c:v>
                </c:pt>
                <c:pt idx="19728">
                  <c:v>37.202867190043094</c:v>
                </c:pt>
                <c:pt idx="19729">
                  <c:v>22.196133772532157</c:v>
                </c:pt>
                <c:pt idx="19730">
                  <c:v>18.64365291595459</c:v>
                </c:pt>
                <c:pt idx="19731">
                  <c:v>16.196661154429087</c:v>
                </c:pt>
                <c:pt idx="19732">
                  <c:v>15.847113927205442</c:v>
                </c:pt>
                <c:pt idx="19733">
                  <c:v>23.732642332712814</c:v>
                </c:pt>
                <c:pt idx="19734">
                  <c:v>25.525815804799436</c:v>
                </c:pt>
                <c:pt idx="19735">
                  <c:v>19.876187642415346</c:v>
                </c:pt>
                <c:pt idx="19736">
                  <c:v>21.816531499226876</c:v>
                </c:pt>
                <c:pt idx="19737">
                  <c:v>21.693413257598877</c:v>
                </c:pt>
                <c:pt idx="19738">
                  <c:v>21.718392372131326</c:v>
                </c:pt>
                <c:pt idx="19739">
                  <c:v>21.312637964884466</c:v>
                </c:pt>
                <c:pt idx="19740">
                  <c:v>11.489253997802734</c:v>
                </c:pt>
                <c:pt idx="19741">
                  <c:v>8.0092740058898926</c:v>
                </c:pt>
                <c:pt idx="19742">
                  <c:v>6.8552681605021384</c:v>
                </c:pt>
                <c:pt idx="19743">
                  <c:v>9.8944481213887947</c:v>
                </c:pt>
                <c:pt idx="19744">
                  <c:v>11.729985555013002</c:v>
                </c:pt>
                <c:pt idx="19745">
                  <c:v>12.293740749359131</c:v>
                </c:pt>
                <c:pt idx="19746">
                  <c:v>18.37776327133178</c:v>
                </c:pt>
                <c:pt idx="19747">
                  <c:v>13.875912348429386</c:v>
                </c:pt>
                <c:pt idx="19748">
                  <c:v>14.752547423044804</c:v>
                </c:pt>
                <c:pt idx="19749">
                  <c:v>24.957048575083427</c:v>
                </c:pt>
                <c:pt idx="19750">
                  <c:v>20.149511337280273</c:v>
                </c:pt>
                <c:pt idx="19751">
                  <c:v>15.346075693766242</c:v>
                </c:pt>
                <c:pt idx="19752">
                  <c:v>35.359322388966916</c:v>
                </c:pt>
                <c:pt idx="19753">
                  <c:v>61.857817014058391</c:v>
                </c:pt>
                <c:pt idx="19754">
                  <c:v>27.230621655782102</c:v>
                </c:pt>
                <c:pt idx="19755">
                  <c:v>18.770845254262269</c:v>
                </c:pt>
                <c:pt idx="19756">
                  <c:v>11.659974733988467</c:v>
                </c:pt>
                <c:pt idx="19757">
                  <c:v>14.90121603012085</c:v>
                </c:pt>
                <c:pt idx="19758">
                  <c:v>12.071212609608953</c:v>
                </c:pt>
                <c:pt idx="19759">
                  <c:v>15.361836592356331</c:v>
                </c:pt>
                <c:pt idx="19760">
                  <c:v>16.592083772023493</c:v>
                </c:pt>
                <c:pt idx="19761">
                  <c:v>12.821241219838445</c:v>
                </c:pt>
                <c:pt idx="19762">
                  <c:v>15.0906246503194</c:v>
                </c:pt>
                <c:pt idx="19763">
                  <c:v>12.458292484283447</c:v>
                </c:pt>
                <c:pt idx="19764">
                  <c:v>11.938668727874749</c:v>
                </c:pt>
                <c:pt idx="19765">
                  <c:v>11.01749817530316</c:v>
                </c:pt>
                <c:pt idx="19766">
                  <c:v>10.768305142720516</c:v>
                </c:pt>
                <c:pt idx="19767">
                  <c:v>11.490042368570926</c:v>
                </c:pt>
                <c:pt idx="19768">
                  <c:v>10.29712597529095</c:v>
                </c:pt>
                <c:pt idx="19769">
                  <c:v>10.077634493509954</c:v>
                </c:pt>
                <c:pt idx="19770">
                  <c:v>12.195992151896121</c:v>
                </c:pt>
                <c:pt idx="19771">
                  <c:v>10.779071013132693</c:v>
                </c:pt>
                <c:pt idx="19772">
                  <c:v>10.845177968343137</c:v>
                </c:pt>
                <c:pt idx="19773">
                  <c:v>11.972787221272824</c:v>
                </c:pt>
                <c:pt idx="19774">
                  <c:v>8.3949902852376148</c:v>
                </c:pt>
                <c:pt idx="19775">
                  <c:v>6.7070611317952853</c:v>
                </c:pt>
                <c:pt idx="19776">
                  <c:v>8.7014048894246248</c:v>
                </c:pt>
                <c:pt idx="19777">
                  <c:v>8.6456421216329318</c:v>
                </c:pt>
                <c:pt idx="19778">
                  <c:v>9.5871067047119141</c:v>
                </c:pt>
                <c:pt idx="19779">
                  <c:v>9.4515457153320348</c:v>
                </c:pt>
                <c:pt idx="19780">
                  <c:v>8.0963077545166016</c:v>
                </c:pt>
                <c:pt idx="19781">
                  <c:v>10.500400384267214</c:v>
                </c:pt>
                <c:pt idx="19782">
                  <c:v>10.243996779123965</c:v>
                </c:pt>
                <c:pt idx="19783">
                  <c:v>-23.425596555074023</c:v>
                </c:pt>
                <c:pt idx="19784">
                  <c:v>-17.765630404154479</c:v>
                </c:pt>
                <c:pt idx="19785">
                  <c:v>3.5251375834147334</c:v>
                </c:pt>
                <c:pt idx="19786">
                  <c:v>5.8960183461506954</c:v>
                </c:pt>
                <c:pt idx="19787">
                  <c:v>7.0822733243306324</c:v>
                </c:pt>
                <c:pt idx="19788">
                  <c:v>8.4272880554199237</c:v>
                </c:pt>
                <c:pt idx="19789">
                  <c:v>7.1930071512857685</c:v>
                </c:pt>
                <c:pt idx="19790">
                  <c:v>8.1509900093078649</c:v>
                </c:pt>
                <c:pt idx="19791">
                  <c:v>7.8052902221679688</c:v>
                </c:pt>
                <c:pt idx="19792">
                  <c:v>6.9339051246643093</c:v>
                </c:pt>
                <c:pt idx="19793">
                  <c:v>7.1231578191121212</c:v>
                </c:pt>
                <c:pt idx="19794">
                  <c:v>7.1191891034443984</c:v>
                </c:pt>
                <c:pt idx="19795">
                  <c:v>7.1405976613362991</c:v>
                </c:pt>
                <c:pt idx="19796">
                  <c:v>6.7654482523599864</c:v>
                </c:pt>
                <c:pt idx="19797">
                  <c:v>6.6685125033060864</c:v>
                </c:pt>
                <c:pt idx="19798">
                  <c:v>6.1631027857462763</c:v>
                </c:pt>
                <c:pt idx="19799">
                  <c:v>6.8708515167236328</c:v>
                </c:pt>
                <c:pt idx="19800">
                  <c:v>7.5152139663696289</c:v>
                </c:pt>
                <c:pt idx="19801">
                  <c:v>7.1299304962158176</c:v>
                </c:pt>
                <c:pt idx="19802">
                  <c:v>6.4491674105326542</c:v>
                </c:pt>
                <c:pt idx="19803">
                  <c:v>6.4802926381428883</c:v>
                </c:pt>
                <c:pt idx="19804">
                  <c:v>7.0328189531962266</c:v>
                </c:pt>
                <c:pt idx="19805">
                  <c:v>6.0647217432658067</c:v>
                </c:pt>
                <c:pt idx="19806">
                  <c:v>6.0584613482156993</c:v>
                </c:pt>
                <c:pt idx="19807">
                  <c:v>6.1613581975301503</c:v>
                </c:pt>
                <c:pt idx="19808">
                  <c:v>6.4314780235290545</c:v>
                </c:pt>
                <c:pt idx="19809">
                  <c:v>6.6078631083170762</c:v>
                </c:pt>
                <c:pt idx="19810">
                  <c:v>6.5910846392313811</c:v>
                </c:pt>
                <c:pt idx="19811">
                  <c:v>7.0484046936035174</c:v>
                </c:pt>
                <c:pt idx="19812">
                  <c:v>7.3108180363972766</c:v>
                </c:pt>
                <c:pt idx="19813">
                  <c:v>5.2125864028930664</c:v>
                </c:pt>
                <c:pt idx="19814">
                  <c:v>1.2785337766011935</c:v>
                </c:pt>
                <c:pt idx="19815">
                  <c:v>4.8286258379617921</c:v>
                </c:pt>
                <c:pt idx="19816">
                  <c:v>10.898038228352846</c:v>
                </c:pt>
                <c:pt idx="19817">
                  <c:v>13.162294546763125</c:v>
                </c:pt>
                <c:pt idx="19818">
                  <c:v>13.620128472646112</c:v>
                </c:pt>
                <c:pt idx="19819">
                  <c:v>12.6886100769043</c:v>
                </c:pt>
                <c:pt idx="19820">
                  <c:v>12.35558605194093</c:v>
                </c:pt>
                <c:pt idx="19821">
                  <c:v>12.190324465433768</c:v>
                </c:pt>
                <c:pt idx="19822">
                  <c:v>12.7614638010661</c:v>
                </c:pt>
                <c:pt idx="19823">
                  <c:v>12.821975390116393</c:v>
                </c:pt>
                <c:pt idx="19824">
                  <c:v>11.563257217407234</c:v>
                </c:pt>
                <c:pt idx="19825">
                  <c:v>10.663713455200195</c:v>
                </c:pt>
                <c:pt idx="19826">
                  <c:v>13.218801498413079</c:v>
                </c:pt>
                <c:pt idx="19827">
                  <c:v>20.802639007568345</c:v>
                </c:pt>
                <c:pt idx="19828">
                  <c:v>14.163047154744451</c:v>
                </c:pt>
                <c:pt idx="19829">
                  <c:v>13.031995296478271</c:v>
                </c:pt>
                <c:pt idx="19830">
                  <c:v>13.270496050516787</c:v>
                </c:pt>
                <c:pt idx="19831">
                  <c:v>12.928130944569947</c:v>
                </c:pt>
                <c:pt idx="19832">
                  <c:v>13.432718594868964</c:v>
                </c:pt>
                <c:pt idx="19833">
                  <c:v>13.691051642100032</c:v>
                </c:pt>
                <c:pt idx="19834">
                  <c:v>14.157841364542605</c:v>
                </c:pt>
                <c:pt idx="19835">
                  <c:v>14.62876494725543</c:v>
                </c:pt>
                <c:pt idx="19836">
                  <c:v>14.989191532135013</c:v>
                </c:pt>
                <c:pt idx="19837">
                  <c:v>15.307248910268186</c:v>
                </c:pt>
                <c:pt idx="19838">
                  <c:v>14.478747844696048</c:v>
                </c:pt>
                <c:pt idx="19839">
                  <c:v>13.999543031056763</c:v>
                </c:pt>
                <c:pt idx="19840">
                  <c:v>13.062758763631162</c:v>
                </c:pt>
                <c:pt idx="19841">
                  <c:v>13.065202236175541</c:v>
                </c:pt>
                <c:pt idx="19842">
                  <c:v>10.986746470133426</c:v>
                </c:pt>
                <c:pt idx="19843">
                  <c:v>22.405672550201409</c:v>
                </c:pt>
                <c:pt idx="19844">
                  <c:v>34.451343695322663</c:v>
                </c:pt>
                <c:pt idx="19845">
                  <c:v>-107.87156327565509</c:v>
                </c:pt>
                <c:pt idx="19846">
                  <c:v>-225.07419792811078</c:v>
                </c:pt>
                <c:pt idx="19847">
                  <c:v>-190.56081914901733</c:v>
                </c:pt>
                <c:pt idx="19848">
                  <c:v>-88.872869173685729</c:v>
                </c:pt>
                <c:pt idx="19849">
                  <c:v>-8.4917936325073242</c:v>
                </c:pt>
                <c:pt idx="19850">
                  <c:v>7.2421906789144259</c:v>
                </c:pt>
                <c:pt idx="19851">
                  <c:v>7.0213667551676071</c:v>
                </c:pt>
                <c:pt idx="19852">
                  <c:v>5.8486814498901385</c:v>
                </c:pt>
                <c:pt idx="19853">
                  <c:v>5.5170888900756818</c:v>
                </c:pt>
                <c:pt idx="19854">
                  <c:v>6.6636406580607845</c:v>
                </c:pt>
                <c:pt idx="19855">
                  <c:v>8.1182470321655238</c:v>
                </c:pt>
                <c:pt idx="19856">
                  <c:v>10.9778436024983</c:v>
                </c:pt>
                <c:pt idx="19857">
                  <c:v>3.781917889912962</c:v>
                </c:pt>
                <c:pt idx="19858">
                  <c:v>0.42383162180590273</c:v>
                </c:pt>
                <c:pt idx="19859">
                  <c:v>5.3604443868039198E-2</c:v>
                </c:pt>
                <c:pt idx="19860">
                  <c:v>6.8067550659179701E-2</c:v>
                </c:pt>
                <c:pt idx="19861">
                  <c:v>5.631796518957799E-2</c:v>
                </c:pt>
                <c:pt idx="19862">
                  <c:v>0.11674372355139444</c:v>
                </c:pt>
                <c:pt idx="19863">
                  <c:v>0.13929398854577368</c:v>
                </c:pt>
                <c:pt idx="19864">
                  <c:v>1.7574481964111328</c:v>
                </c:pt>
                <c:pt idx="19865">
                  <c:v>2.1613562901815166</c:v>
                </c:pt>
                <c:pt idx="19866">
                  <c:v>3.1859035491943373</c:v>
                </c:pt>
                <c:pt idx="19867">
                  <c:v>4.3303136825561523</c:v>
                </c:pt>
                <c:pt idx="19868">
                  <c:v>6.5848938624063749</c:v>
                </c:pt>
                <c:pt idx="19869">
                  <c:v>10.539569536844855</c:v>
                </c:pt>
                <c:pt idx="19870">
                  <c:v>16.568668365478523</c:v>
                </c:pt>
                <c:pt idx="19871">
                  <c:v>22.292193094889278</c:v>
                </c:pt>
                <c:pt idx="19872">
                  <c:v>23.023966471354132</c:v>
                </c:pt>
                <c:pt idx="19873">
                  <c:v>6.1088755925496798</c:v>
                </c:pt>
                <c:pt idx="19874">
                  <c:v>2.7732060750325909</c:v>
                </c:pt>
                <c:pt idx="19875">
                  <c:v>1.5936673482259494</c:v>
                </c:pt>
                <c:pt idx="19876">
                  <c:v>0.47630023956298839</c:v>
                </c:pt>
                <c:pt idx="19877">
                  <c:v>0.6381390889486056</c:v>
                </c:pt>
                <c:pt idx="19878">
                  <c:v>0.17956860860192594</c:v>
                </c:pt>
                <c:pt idx="19879">
                  <c:v>0.1633771260579806</c:v>
                </c:pt>
                <c:pt idx="19880">
                  <c:v>0.36572138468420701</c:v>
                </c:pt>
                <c:pt idx="19881">
                  <c:v>0.39028612772619908</c:v>
                </c:pt>
                <c:pt idx="19882">
                  <c:v>0.23978519439697274</c:v>
                </c:pt>
                <c:pt idx="19883">
                  <c:v>0.51342137654626163</c:v>
                </c:pt>
                <c:pt idx="19884">
                  <c:v>1.1239274342855201</c:v>
                </c:pt>
                <c:pt idx="19885">
                  <c:v>1.5893824895222228</c:v>
                </c:pt>
                <c:pt idx="19886">
                  <c:v>1.2928158442178983</c:v>
                </c:pt>
                <c:pt idx="19887">
                  <c:v>1.4726543426513672</c:v>
                </c:pt>
                <c:pt idx="19888">
                  <c:v>1.6927563349406687</c:v>
                </c:pt>
                <c:pt idx="19889">
                  <c:v>1.2450930277506127</c:v>
                </c:pt>
                <c:pt idx="19890">
                  <c:v>0.9887685775756837</c:v>
                </c:pt>
                <c:pt idx="19891">
                  <c:v>0.77558962504065221</c:v>
                </c:pt>
                <c:pt idx="19892">
                  <c:v>0.56774266560876185</c:v>
                </c:pt>
                <c:pt idx="19893">
                  <c:v>0.34105618794751547</c:v>
                </c:pt>
                <c:pt idx="19894">
                  <c:v>0.44727420806884777</c:v>
                </c:pt>
                <c:pt idx="19895">
                  <c:v>0.71043237050378161</c:v>
                </c:pt>
                <c:pt idx="19896">
                  <c:v>1.3053938547769799</c:v>
                </c:pt>
                <c:pt idx="19897">
                  <c:v>1.3098646799722924</c:v>
                </c:pt>
                <c:pt idx="19898">
                  <c:v>1.0960283279418945</c:v>
                </c:pt>
                <c:pt idx="19899">
                  <c:v>2.331382433573479</c:v>
                </c:pt>
                <c:pt idx="19900">
                  <c:v>2.1426639556884766</c:v>
                </c:pt>
                <c:pt idx="19901">
                  <c:v>2.3810768127441397</c:v>
                </c:pt>
                <c:pt idx="19902">
                  <c:v>1.8955389658609647</c:v>
                </c:pt>
                <c:pt idx="19903">
                  <c:v>1.2118275960285698</c:v>
                </c:pt>
                <c:pt idx="19904">
                  <c:v>1.2865991592407227</c:v>
                </c:pt>
                <c:pt idx="19905">
                  <c:v>1.322697321573856</c:v>
                </c:pt>
                <c:pt idx="19906">
                  <c:v>1.358000437418696</c:v>
                </c:pt>
                <c:pt idx="19907">
                  <c:v>15.83239905039477</c:v>
                </c:pt>
                <c:pt idx="19908">
                  <c:v>50.981294631957994</c:v>
                </c:pt>
                <c:pt idx="19909">
                  <c:v>53.833974838256836</c:v>
                </c:pt>
                <c:pt idx="19910">
                  <c:v>36.404401620229109</c:v>
                </c:pt>
                <c:pt idx="19911">
                  <c:v>16.379406134287532</c:v>
                </c:pt>
                <c:pt idx="19912">
                  <c:v>7.0602018038431993</c:v>
                </c:pt>
                <c:pt idx="19913">
                  <c:v>5.1130693753560195</c:v>
                </c:pt>
                <c:pt idx="19914">
                  <c:v>3.8494669596353788</c:v>
                </c:pt>
                <c:pt idx="19915">
                  <c:v>1.8356979688009005</c:v>
                </c:pt>
                <c:pt idx="19916">
                  <c:v>2.8494645754496437</c:v>
                </c:pt>
                <c:pt idx="19917">
                  <c:v>3.6368625958760381</c:v>
                </c:pt>
                <c:pt idx="19918">
                  <c:v>4.19278542200726</c:v>
                </c:pt>
                <c:pt idx="19919">
                  <c:v>3.5152896245321008</c:v>
                </c:pt>
                <c:pt idx="19920">
                  <c:v>2.9604832331339708</c:v>
                </c:pt>
                <c:pt idx="19921">
                  <c:v>1.0588862101236598</c:v>
                </c:pt>
                <c:pt idx="19922">
                  <c:v>-1.3761887550354004</c:v>
                </c:pt>
                <c:pt idx="19923">
                  <c:v>-1.6308382352193576</c:v>
                </c:pt>
                <c:pt idx="19924">
                  <c:v>-1.4821492830911889</c:v>
                </c:pt>
                <c:pt idx="19925">
                  <c:v>-2.7108330726623553</c:v>
                </c:pt>
                <c:pt idx="19926">
                  <c:v>-2.2392330169677743</c:v>
                </c:pt>
                <c:pt idx="19927">
                  <c:v>-1.8973778088887348</c:v>
                </c:pt>
                <c:pt idx="19928">
                  <c:v>0.8124880790710447</c:v>
                </c:pt>
                <c:pt idx="19929">
                  <c:v>-0.37941916783654528</c:v>
                </c:pt>
                <c:pt idx="19930">
                  <c:v>0.53348684310913086</c:v>
                </c:pt>
                <c:pt idx="19931">
                  <c:v>1.7181366284688124</c:v>
                </c:pt>
                <c:pt idx="19932">
                  <c:v>2.041033109029172</c:v>
                </c:pt>
                <c:pt idx="19933">
                  <c:v>1.431927998860715</c:v>
                </c:pt>
                <c:pt idx="19934">
                  <c:v>1.7964720726013188</c:v>
                </c:pt>
                <c:pt idx="19935">
                  <c:v>1.3636700312296739</c:v>
                </c:pt>
                <c:pt idx="19936">
                  <c:v>1.4287449518839708</c:v>
                </c:pt>
                <c:pt idx="19937">
                  <c:v>1.7813833554586154</c:v>
                </c:pt>
                <c:pt idx="19938">
                  <c:v>2.8041094144185763</c:v>
                </c:pt>
                <c:pt idx="19939">
                  <c:v>2.6027105649312152</c:v>
                </c:pt>
                <c:pt idx="19940">
                  <c:v>-1.9289711316426978</c:v>
                </c:pt>
                <c:pt idx="19941">
                  <c:v>-10.538838863372799</c:v>
                </c:pt>
                <c:pt idx="19942">
                  <c:v>-21.230172634124749</c:v>
                </c:pt>
                <c:pt idx="19943">
                  <c:v>-13.193273226420047</c:v>
                </c:pt>
                <c:pt idx="19944">
                  <c:v>-3.3045708338419217</c:v>
                </c:pt>
                <c:pt idx="19945">
                  <c:v>-0.26564216613769531</c:v>
                </c:pt>
                <c:pt idx="19946">
                  <c:v>-0.52709039052331264</c:v>
                </c:pt>
                <c:pt idx="19947">
                  <c:v>-0.59116045633948056</c:v>
                </c:pt>
                <c:pt idx="19948">
                  <c:v>-0.83990224202466379</c:v>
                </c:pt>
                <c:pt idx="19949">
                  <c:v>-2.7331981658935551</c:v>
                </c:pt>
                <c:pt idx="19950">
                  <c:v>-2.4177085558573035</c:v>
                </c:pt>
                <c:pt idx="19951">
                  <c:v>-2.4708476066589347</c:v>
                </c:pt>
                <c:pt idx="19952">
                  <c:v>-2.3194545110066538</c:v>
                </c:pt>
                <c:pt idx="19953">
                  <c:v>-1.8166418075561519</c:v>
                </c:pt>
                <c:pt idx="19954">
                  <c:v>-1.7115575472514024</c:v>
                </c:pt>
                <c:pt idx="19955">
                  <c:v>-2.0746792157491427</c:v>
                </c:pt>
                <c:pt idx="19956">
                  <c:v>-1.9089175860087844</c:v>
                </c:pt>
                <c:pt idx="19957">
                  <c:v>-2.079208532969175</c:v>
                </c:pt>
                <c:pt idx="19958">
                  <c:v>-2.7383554776509413</c:v>
                </c:pt>
                <c:pt idx="19959">
                  <c:v>-2.8712531725565777</c:v>
                </c:pt>
                <c:pt idx="19960">
                  <c:v>-2.8988157908121934</c:v>
                </c:pt>
                <c:pt idx="19961">
                  <c:v>-2.7589062054952374</c:v>
                </c:pt>
                <c:pt idx="19962">
                  <c:v>-2.5591602325438876</c:v>
                </c:pt>
                <c:pt idx="19963">
                  <c:v>-2.6724397341410508</c:v>
                </c:pt>
                <c:pt idx="19964">
                  <c:v>-2.3356738090515137</c:v>
                </c:pt>
                <c:pt idx="19965">
                  <c:v>-2.0291380882263197</c:v>
                </c:pt>
                <c:pt idx="19966">
                  <c:v>-2.5165808995564589</c:v>
                </c:pt>
                <c:pt idx="19967">
                  <c:v>-3.7989004453023663</c:v>
                </c:pt>
                <c:pt idx="19968">
                  <c:v>-25.876953601837158</c:v>
                </c:pt>
                <c:pt idx="19969">
                  <c:v>-8.5446572303771973</c:v>
                </c:pt>
                <c:pt idx="19970">
                  <c:v>-2.8714895248413077</c:v>
                </c:pt>
                <c:pt idx="19971">
                  <c:v>-1.9780867894490375</c:v>
                </c:pt>
                <c:pt idx="19972">
                  <c:v>-1.729421615600585</c:v>
                </c:pt>
                <c:pt idx="19973">
                  <c:v>-2.3848125139871845</c:v>
                </c:pt>
                <c:pt idx="19974">
                  <c:v>-1.8622461954752798</c:v>
                </c:pt>
                <c:pt idx="19975">
                  <c:v>-1.6280471483866568</c:v>
                </c:pt>
                <c:pt idx="19976">
                  <c:v>-1.5596528053283691</c:v>
                </c:pt>
                <c:pt idx="19977">
                  <c:v>-1.3305279413858675</c:v>
                </c:pt>
                <c:pt idx="19978">
                  <c:v>-1.7061969439188829</c:v>
                </c:pt>
                <c:pt idx="19979">
                  <c:v>-0.62523571650189114</c:v>
                </c:pt>
                <c:pt idx="19980">
                  <c:v>4.5301872889201036</c:v>
                </c:pt>
                <c:pt idx="19981">
                  <c:v>10.236947536468506</c:v>
                </c:pt>
                <c:pt idx="19982">
                  <c:v>11.29281504948932</c:v>
                </c:pt>
                <c:pt idx="19983">
                  <c:v>13.555233001708988</c:v>
                </c:pt>
                <c:pt idx="19984">
                  <c:v>15.331470330556218</c:v>
                </c:pt>
                <c:pt idx="19985">
                  <c:v>15.902574698130312</c:v>
                </c:pt>
                <c:pt idx="19986">
                  <c:v>14.572257518768319</c:v>
                </c:pt>
                <c:pt idx="19987">
                  <c:v>13.241001923879018</c:v>
                </c:pt>
                <c:pt idx="19988">
                  <c:v>12.789418061574281</c:v>
                </c:pt>
                <c:pt idx="19989">
                  <c:v>12.924610296885136</c:v>
                </c:pt>
                <c:pt idx="19990">
                  <c:v>13.302603880564396</c:v>
                </c:pt>
                <c:pt idx="19991">
                  <c:v>12.405443509419747</c:v>
                </c:pt>
                <c:pt idx="19992">
                  <c:v>12.195428848266605</c:v>
                </c:pt>
                <c:pt idx="19993">
                  <c:v>11.705523173014342</c:v>
                </c:pt>
                <c:pt idx="19994">
                  <c:v>11.898679574330629</c:v>
                </c:pt>
                <c:pt idx="19995">
                  <c:v>14.311053276062015</c:v>
                </c:pt>
                <c:pt idx="19996">
                  <c:v>19.439504146575921</c:v>
                </c:pt>
                <c:pt idx="19997">
                  <c:v>42.624454816182435</c:v>
                </c:pt>
                <c:pt idx="19998">
                  <c:v>22.267133076985644</c:v>
                </c:pt>
                <c:pt idx="19999">
                  <c:v>-35.231293360392257</c:v>
                </c:pt>
                <c:pt idx="20000">
                  <c:v>-28.385367234547957</c:v>
                </c:pt>
                <c:pt idx="20001">
                  <c:v>-1.7220239639282231</c:v>
                </c:pt>
                <c:pt idx="20002">
                  <c:v>0.7470610936481995</c:v>
                </c:pt>
                <c:pt idx="20003">
                  <c:v>1.2984962463378902</c:v>
                </c:pt>
                <c:pt idx="20004">
                  <c:v>1.4478336970011005</c:v>
                </c:pt>
                <c:pt idx="20005">
                  <c:v>0.29813575744628895</c:v>
                </c:pt>
                <c:pt idx="20006">
                  <c:v>1.0972035725911837</c:v>
                </c:pt>
                <c:pt idx="20007">
                  <c:v>1.7356659571329367</c:v>
                </c:pt>
                <c:pt idx="20008">
                  <c:v>1.4556280771890888</c:v>
                </c:pt>
                <c:pt idx="20009">
                  <c:v>0.28851890563964877</c:v>
                </c:pt>
                <c:pt idx="20010">
                  <c:v>-1.3719015121459954</c:v>
                </c:pt>
                <c:pt idx="20011">
                  <c:v>-2.7187363306680936</c:v>
                </c:pt>
                <c:pt idx="20012">
                  <c:v>-3.1868950525919226</c:v>
                </c:pt>
                <c:pt idx="20013">
                  <c:v>-3.3304293950399138</c:v>
                </c:pt>
                <c:pt idx="20014">
                  <c:v>-3.6207764943441134</c:v>
                </c:pt>
                <c:pt idx="20015">
                  <c:v>-3.5540033976236591</c:v>
                </c:pt>
                <c:pt idx="20016">
                  <c:v>-3.3641544977823523</c:v>
                </c:pt>
                <c:pt idx="20017">
                  <c:v>-3.705023447672489</c:v>
                </c:pt>
                <c:pt idx="20018">
                  <c:v>-3.4738648732503634</c:v>
                </c:pt>
                <c:pt idx="20019">
                  <c:v>-3.3238182067871094</c:v>
                </c:pt>
                <c:pt idx="20020">
                  <c:v>-3.6299057006835942</c:v>
                </c:pt>
                <c:pt idx="20021">
                  <c:v>-3.8202988306682064</c:v>
                </c:pt>
                <c:pt idx="20022">
                  <c:v>-4.2637990315755587</c:v>
                </c:pt>
                <c:pt idx="20023">
                  <c:v>-4.4207585652668495</c:v>
                </c:pt>
                <c:pt idx="20024">
                  <c:v>-3.8001413345336905</c:v>
                </c:pt>
                <c:pt idx="20025">
                  <c:v>-3.0335257848103092</c:v>
                </c:pt>
                <c:pt idx="20026">
                  <c:v>-1.3925371170043941</c:v>
                </c:pt>
                <c:pt idx="20027">
                  <c:v>-0.13773663838708225</c:v>
                </c:pt>
                <c:pt idx="20028">
                  <c:v>-27.357515652974371</c:v>
                </c:pt>
                <c:pt idx="20029">
                  <c:v>-2.8375180562336477</c:v>
                </c:pt>
                <c:pt idx="20030">
                  <c:v>-5.6089312235515063</c:v>
                </c:pt>
                <c:pt idx="20031">
                  <c:v>-3.2721163431803006</c:v>
                </c:pt>
                <c:pt idx="20032">
                  <c:v>-3.4967788060506564</c:v>
                </c:pt>
                <c:pt idx="20033">
                  <c:v>-4.0230998992919904</c:v>
                </c:pt>
                <c:pt idx="20034">
                  <c:v>-3.4351272583007821</c:v>
                </c:pt>
                <c:pt idx="20035">
                  <c:v>-2.2841857274372623</c:v>
                </c:pt>
                <c:pt idx="20036">
                  <c:v>-0.95870208740234353</c:v>
                </c:pt>
                <c:pt idx="20037">
                  <c:v>-0.89409224192309011</c:v>
                </c:pt>
                <c:pt idx="20038">
                  <c:v>-1.2937132517496361</c:v>
                </c:pt>
                <c:pt idx="20039">
                  <c:v>-2.6076084772745389</c:v>
                </c:pt>
                <c:pt idx="20040">
                  <c:v>-1.5053793589273703</c:v>
                </c:pt>
                <c:pt idx="20041">
                  <c:v>-2.3194710413614539</c:v>
                </c:pt>
                <c:pt idx="20042">
                  <c:v>-2.1777760187784452</c:v>
                </c:pt>
                <c:pt idx="20043">
                  <c:v>-2.3611033757526911</c:v>
                </c:pt>
                <c:pt idx="20044">
                  <c:v>-2.1036389668782931</c:v>
                </c:pt>
                <c:pt idx="20045">
                  <c:v>-1.7140855789184575</c:v>
                </c:pt>
                <c:pt idx="20046">
                  <c:v>-2.4443562825520084</c:v>
                </c:pt>
                <c:pt idx="20047">
                  <c:v>-2.5092007319132108</c:v>
                </c:pt>
                <c:pt idx="20048">
                  <c:v>-2.6617126464843759</c:v>
                </c:pt>
                <c:pt idx="20049">
                  <c:v>-2.1395394007364539</c:v>
                </c:pt>
                <c:pt idx="20050">
                  <c:v>-1.2162717183431364</c:v>
                </c:pt>
                <c:pt idx="20051">
                  <c:v>-0.59854571024573033</c:v>
                </c:pt>
                <c:pt idx="20052">
                  <c:v>-0.31894842783606248</c:v>
                </c:pt>
                <c:pt idx="20053">
                  <c:v>-0.39240423838293748</c:v>
                </c:pt>
                <c:pt idx="20054">
                  <c:v>-0.64229996999097261</c:v>
                </c:pt>
                <c:pt idx="20055">
                  <c:v>-1.0865653355915583</c:v>
                </c:pt>
                <c:pt idx="20056">
                  <c:v>-2.2308419545491907</c:v>
                </c:pt>
                <c:pt idx="20057">
                  <c:v>-0.76480293273925781</c:v>
                </c:pt>
                <c:pt idx="20058">
                  <c:v>-4.7356605529785177E-2</c:v>
                </c:pt>
                <c:pt idx="20059">
                  <c:v>6.0889657338459511</c:v>
                </c:pt>
                <c:pt idx="20060">
                  <c:v>20.747319857279525</c:v>
                </c:pt>
                <c:pt idx="20061">
                  <c:v>21.917360623677617</c:v>
                </c:pt>
                <c:pt idx="20062">
                  <c:v>15.099091211954828</c:v>
                </c:pt>
                <c:pt idx="20063">
                  <c:v>13.532529195149777</c:v>
                </c:pt>
                <c:pt idx="20064">
                  <c:v>15.408960342407227</c:v>
                </c:pt>
                <c:pt idx="20065">
                  <c:v>16.611071904500257</c:v>
                </c:pt>
                <c:pt idx="20066">
                  <c:v>14.081928888956668</c:v>
                </c:pt>
                <c:pt idx="20067">
                  <c:v>15.363471666971805</c:v>
                </c:pt>
                <c:pt idx="20068">
                  <c:v>16.203900019327872</c:v>
                </c:pt>
                <c:pt idx="20069">
                  <c:v>16.87307262420655</c:v>
                </c:pt>
                <c:pt idx="20070">
                  <c:v>16.726624170939189</c:v>
                </c:pt>
                <c:pt idx="20071">
                  <c:v>16.541960716247573</c:v>
                </c:pt>
                <c:pt idx="20072">
                  <c:v>17.197075843811035</c:v>
                </c:pt>
                <c:pt idx="20073">
                  <c:v>17.609876950581906</c:v>
                </c:pt>
                <c:pt idx="20074">
                  <c:v>17.513076146443616</c:v>
                </c:pt>
                <c:pt idx="20075">
                  <c:v>17.027279218037954</c:v>
                </c:pt>
                <c:pt idx="20076">
                  <c:v>17.213550249735476</c:v>
                </c:pt>
                <c:pt idx="20077">
                  <c:v>17.133801460266127</c:v>
                </c:pt>
                <c:pt idx="20078">
                  <c:v>19.66177781422936</c:v>
                </c:pt>
                <c:pt idx="20079">
                  <c:v>20.781633377075178</c:v>
                </c:pt>
                <c:pt idx="20080">
                  <c:v>20.287322044372548</c:v>
                </c:pt>
                <c:pt idx="20081">
                  <c:v>19.265644709269154</c:v>
                </c:pt>
                <c:pt idx="20082">
                  <c:v>20.054896036783926</c:v>
                </c:pt>
                <c:pt idx="20083">
                  <c:v>22.159012158711683</c:v>
                </c:pt>
                <c:pt idx="20084">
                  <c:v>24.017317136128781</c:v>
                </c:pt>
                <c:pt idx="20085">
                  <c:v>22.568806012471548</c:v>
                </c:pt>
                <c:pt idx="20086">
                  <c:v>20.612663269042976</c:v>
                </c:pt>
                <c:pt idx="20087">
                  <c:v>21.172780036926262</c:v>
                </c:pt>
                <c:pt idx="20088">
                  <c:v>24.129967371622691</c:v>
                </c:pt>
                <c:pt idx="20089">
                  <c:v>24.224532127380364</c:v>
                </c:pt>
                <c:pt idx="20090">
                  <c:v>-4.3735771179199219</c:v>
                </c:pt>
                <c:pt idx="20091">
                  <c:v>-72.559650739034055</c:v>
                </c:pt>
                <c:pt idx="20092">
                  <c:v>-42.039690971374505</c:v>
                </c:pt>
                <c:pt idx="20093">
                  <c:v>-9.3085269927978516</c:v>
                </c:pt>
                <c:pt idx="20094">
                  <c:v>0.59274260203039852</c:v>
                </c:pt>
                <c:pt idx="20095">
                  <c:v>4.5116825103759766</c:v>
                </c:pt>
                <c:pt idx="20096">
                  <c:v>6.0992364883422869</c:v>
                </c:pt>
                <c:pt idx="20097">
                  <c:v>7.182558377583744</c:v>
                </c:pt>
                <c:pt idx="20098">
                  <c:v>8.645311673482297</c:v>
                </c:pt>
                <c:pt idx="20099">
                  <c:v>9.7352024714151639</c:v>
                </c:pt>
                <c:pt idx="20100">
                  <c:v>9.3878447214763128</c:v>
                </c:pt>
                <c:pt idx="20101">
                  <c:v>9.3258094787597692</c:v>
                </c:pt>
                <c:pt idx="20102">
                  <c:v>9.5246922175089228</c:v>
                </c:pt>
                <c:pt idx="20103">
                  <c:v>9.9379243850707955</c:v>
                </c:pt>
                <c:pt idx="20104">
                  <c:v>10.885931015014654</c:v>
                </c:pt>
                <c:pt idx="20105">
                  <c:v>11.134426116943359</c:v>
                </c:pt>
                <c:pt idx="20106">
                  <c:v>9.568478584289549</c:v>
                </c:pt>
                <c:pt idx="20107">
                  <c:v>8.9562517801921295</c:v>
                </c:pt>
                <c:pt idx="20108">
                  <c:v>9.3086315790811796</c:v>
                </c:pt>
                <c:pt idx="20109">
                  <c:v>9.1174977620443087</c:v>
                </c:pt>
                <c:pt idx="20110">
                  <c:v>8.5675748189290779</c:v>
                </c:pt>
                <c:pt idx="20111">
                  <c:v>8.5510428746540619</c:v>
                </c:pt>
                <c:pt idx="20112">
                  <c:v>9.794707934061762</c:v>
                </c:pt>
                <c:pt idx="20113">
                  <c:v>10.571840286254883</c:v>
                </c:pt>
                <c:pt idx="20114">
                  <c:v>9.7598819732666051</c:v>
                </c:pt>
                <c:pt idx="20115">
                  <c:v>9.2770195007324219</c:v>
                </c:pt>
                <c:pt idx="20116">
                  <c:v>9.1605453491210973</c:v>
                </c:pt>
                <c:pt idx="20117">
                  <c:v>10.666187604268433</c:v>
                </c:pt>
                <c:pt idx="20118">
                  <c:v>9.6001532872518229</c:v>
                </c:pt>
                <c:pt idx="20119">
                  <c:v>1.7794043223063905</c:v>
                </c:pt>
                <c:pt idx="20120">
                  <c:v>-18.153089205423946</c:v>
                </c:pt>
                <c:pt idx="20121">
                  <c:v>-15.283645629882814</c:v>
                </c:pt>
                <c:pt idx="20122">
                  <c:v>-3.0937964121500272</c:v>
                </c:pt>
                <c:pt idx="20123">
                  <c:v>3.8222837448120126</c:v>
                </c:pt>
                <c:pt idx="20124">
                  <c:v>6.5401283899942682</c:v>
                </c:pt>
                <c:pt idx="20125">
                  <c:v>7.3094196319580078</c:v>
                </c:pt>
                <c:pt idx="20126">
                  <c:v>7.2139399846395262</c:v>
                </c:pt>
                <c:pt idx="20127">
                  <c:v>6.8053979873657227</c:v>
                </c:pt>
                <c:pt idx="20128">
                  <c:v>7.2496776580810565</c:v>
                </c:pt>
                <c:pt idx="20129">
                  <c:v>8.0914236704509186</c:v>
                </c:pt>
                <c:pt idx="20130">
                  <c:v>8.3634433746337926</c:v>
                </c:pt>
                <c:pt idx="20131">
                  <c:v>8.4159065882364548</c:v>
                </c:pt>
                <c:pt idx="20132">
                  <c:v>8.5781180063884186</c:v>
                </c:pt>
                <c:pt idx="20133">
                  <c:v>8.455279668172123</c:v>
                </c:pt>
                <c:pt idx="20134">
                  <c:v>7.0169623692829663</c:v>
                </c:pt>
                <c:pt idx="20135">
                  <c:v>5.9693380991618623</c:v>
                </c:pt>
                <c:pt idx="20136">
                  <c:v>6.5164012908935565</c:v>
                </c:pt>
                <c:pt idx="20137">
                  <c:v>7.3732547760009766</c:v>
                </c:pt>
                <c:pt idx="20138">
                  <c:v>7.0111328760782463</c:v>
                </c:pt>
                <c:pt idx="20139">
                  <c:v>6.5845575332641602</c:v>
                </c:pt>
                <c:pt idx="20140">
                  <c:v>7.8311583201090116</c:v>
                </c:pt>
                <c:pt idx="20141">
                  <c:v>7.7830336888631582</c:v>
                </c:pt>
                <c:pt idx="20142">
                  <c:v>8.9010489781698006</c:v>
                </c:pt>
                <c:pt idx="20143">
                  <c:v>9.0964349110921638</c:v>
                </c:pt>
                <c:pt idx="20144">
                  <c:v>8.935076077779172</c:v>
                </c:pt>
                <c:pt idx="20145">
                  <c:v>8.5457277297973633</c:v>
                </c:pt>
                <c:pt idx="20146">
                  <c:v>8.9791466395059913</c:v>
                </c:pt>
                <c:pt idx="20147">
                  <c:v>8.2866334915161133</c:v>
                </c:pt>
                <c:pt idx="20148">
                  <c:v>7.1445277531940965</c:v>
                </c:pt>
                <c:pt idx="20149">
                  <c:v>8.0519777933756131</c:v>
                </c:pt>
                <c:pt idx="20150">
                  <c:v>86.181630134582463</c:v>
                </c:pt>
                <c:pt idx="20151">
                  <c:v>285.9365189870195</c:v>
                </c:pt>
                <c:pt idx="20152">
                  <c:v>264.2430966695149</c:v>
                </c:pt>
                <c:pt idx="20153">
                  <c:v>144.74377568562818</c:v>
                </c:pt>
                <c:pt idx="20154">
                  <c:v>63.101253191629993</c:v>
                </c:pt>
                <c:pt idx="20155">
                  <c:v>25.717502911885617</c:v>
                </c:pt>
                <c:pt idx="20156">
                  <c:v>17.719706853230829</c:v>
                </c:pt>
                <c:pt idx="20157">
                  <c:v>18.723486582438106</c:v>
                </c:pt>
                <c:pt idx="20158">
                  <c:v>16.151890118916882</c:v>
                </c:pt>
                <c:pt idx="20159">
                  <c:v>15.11102199554443</c:v>
                </c:pt>
                <c:pt idx="20160">
                  <c:v>14.011623700459717</c:v>
                </c:pt>
                <c:pt idx="20161">
                  <c:v>12.697723070780508</c:v>
                </c:pt>
                <c:pt idx="20162">
                  <c:v>10.833995183308843</c:v>
                </c:pt>
                <c:pt idx="20163">
                  <c:v>10.313014666239384</c:v>
                </c:pt>
                <c:pt idx="20164">
                  <c:v>12.113637288411384</c:v>
                </c:pt>
                <c:pt idx="20165">
                  <c:v>12.439092636108404</c:v>
                </c:pt>
                <c:pt idx="20166">
                  <c:v>11.633819262186762</c:v>
                </c:pt>
                <c:pt idx="20167">
                  <c:v>12.81152184804273</c:v>
                </c:pt>
                <c:pt idx="20168">
                  <c:v>14.824018160502188</c:v>
                </c:pt>
                <c:pt idx="20169">
                  <c:v>14.391464551289806</c:v>
                </c:pt>
                <c:pt idx="20170">
                  <c:v>13.321324030558344</c:v>
                </c:pt>
                <c:pt idx="20171">
                  <c:v>12.638627370198602</c:v>
                </c:pt>
                <c:pt idx="20172">
                  <c:v>12.399981498718265</c:v>
                </c:pt>
                <c:pt idx="20173">
                  <c:v>14.63818200429284</c:v>
                </c:pt>
                <c:pt idx="20174">
                  <c:v>14.110943794250485</c:v>
                </c:pt>
                <c:pt idx="20175">
                  <c:v>11.254359881083133</c:v>
                </c:pt>
                <c:pt idx="20176">
                  <c:v>10.445840517679816</c:v>
                </c:pt>
                <c:pt idx="20177">
                  <c:v>10.820772806803353</c:v>
                </c:pt>
                <c:pt idx="20178">
                  <c:v>11.905150413513184</c:v>
                </c:pt>
                <c:pt idx="20179">
                  <c:v>13.080732981363894</c:v>
                </c:pt>
                <c:pt idx="20180">
                  <c:v>10.807830174763925</c:v>
                </c:pt>
                <c:pt idx="20181">
                  <c:v>1.6379772822062932</c:v>
                </c:pt>
                <c:pt idx="20182">
                  <c:v>-0.70363267262780504</c:v>
                </c:pt>
                <c:pt idx="20183">
                  <c:v>4.4292360941568658</c:v>
                </c:pt>
                <c:pt idx="20184">
                  <c:v>9.9345610936483126</c:v>
                </c:pt>
                <c:pt idx="20185">
                  <c:v>12.811638832092289</c:v>
                </c:pt>
                <c:pt idx="20186">
                  <c:v>13.692644755045539</c:v>
                </c:pt>
                <c:pt idx="20187">
                  <c:v>13.370627403259277</c:v>
                </c:pt>
                <c:pt idx="20188">
                  <c:v>13.328458786010739</c:v>
                </c:pt>
                <c:pt idx="20189">
                  <c:v>13.722173690795895</c:v>
                </c:pt>
                <c:pt idx="20190">
                  <c:v>13.167782783508304</c:v>
                </c:pt>
                <c:pt idx="20191">
                  <c:v>12.591353734334348</c:v>
                </c:pt>
                <c:pt idx="20192">
                  <c:v>12.319947878519773</c:v>
                </c:pt>
                <c:pt idx="20193">
                  <c:v>11.065743446350099</c:v>
                </c:pt>
                <c:pt idx="20194">
                  <c:v>9.0768922170003705</c:v>
                </c:pt>
                <c:pt idx="20195">
                  <c:v>8.2311461766561216</c:v>
                </c:pt>
                <c:pt idx="20196">
                  <c:v>7.6291472117105741</c:v>
                </c:pt>
                <c:pt idx="20197">
                  <c:v>7.3997831344604492</c:v>
                </c:pt>
                <c:pt idx="20198">
                  <c:v>7.7555325826009485</c:v>
                </c:pt>
                <c:pt idx="20199">
                  <c:v>8.1965166727701444</c:v>
                </c:pt>
                <c:pt idx="20200">
                  <c:v>7.9688564936320772</c:v>
                </c:pt>
                <c:pt idx="20201">
                  <c:v>8.0458294550578522</c:v>
                </c:pt>
                <c:pt idx="20202">
                  <c:v>7.6797602971395262</c:v>
                </c:pt>
                <c:pt idx="20203">
                  <c:v>7.9313004811604095</c:v>
                </c:pt>
                <c:pt idx="20204">
                  <c:v>8.0733334223428983</c:v>
                </c:pt>
                <c:pt idx="20205">
                  <c:v>7.8745161692301036</c:v>
                </c:pt>
                <c:pt idx="20206">
                  <c:v>7.3580989837646502</c:v>
                </c:pt>
                <c:pt idx="20207">
                  <c:v>7.2335440317790471</c:v>
                </c:pt>
                <c:pt idx="20208">
                  <c:v>7.6699419021606454</c:v>
                </c:pt>
                <c:pt idx="20209">
                  <c:v>6.2718292872111796</c:v>
                </c:pt>
                <c:pt idx="20210">
                  <c:v>4.3354047139484901</c:v>
                </c:pt>
                <c:pt idx="20211">
                  <c:v>17.829720497131333</c:v>
                </c:pt>
                <c:pt idx="20212">
                  <c:v>55.581419626871721</c:v>
                </c:pt>
                <c:pt idx="20213">
                  <c:v>88.203672409057617</c:v>
                </c:pt>
                <c:pt idx="20214">
                  <c:v>94.857959111531585</c:v>
                </c:pt>
                <c:pt idx="20215">
                  <c:v>17.003596623738527</c:v>
                </c:pt>
                <c:pt idx="20216">
                  <c:v>-71.08627923329675</c:v>
                </c:pt>
                <c:pt idx="20217">
                  <c:v>-77.340505599975614</c:v>
                </c:pt>
                <c:pt idx="20218">
                  <c:v>-49.730353037516238</c:v>
                </c:pt>
                <c:pt idx="20219">
                  <c:v>-37.629043579101555</c:v>
                </c:pt>
                <c:pt idx="20220">
                  <c:v>-28.909152030944817</c:v>
                </c:pt>
                <c:pt idx="20221">
                  <c:v>-18.626456896464106</c:v>
                </c:pt>
                <c:pt idx="20222">
                  <c:v>-12.277184168497683</c:v>
                </c:pt>
                <c:pt idx="20223">
                  <c:v>-9.6224819819132108</c:v>
                </c:pt>
                <c:pt idx="20224">
                  <c:v>-8.6724535624186991</c:v>
                </c:pt>
                <c:pt idx="20225">
                  <c:v>-8.2025944391886085</c:v>
                </c:pt>
                <c:pt idx="20226">
                  <c:v>-8.4525518417358398</c:v>
                </c:pt>
                <c:pt idx="20227">
                  <c:v>-7.8427375157673396</c:v>
                </c:pt>
                <c:pt idx="20228">
                  <c:v>-6.8751468658447283</c:v>
                </c:pt>
                <c:pt idx="20229">
                  <c:v>-7.3384272257487737</c:v>
                </c:pt>
                <c:pt idx="20230">
                  <c:v>-8.1903057098388636</c:v>
                </c:pt>
                <c:pt idx="20231">
                  <c:v>-9.3541870117187536</c:v>
                </c:pt>
                <c:pt idx="20232">
                  <c:v>-9.7895030975341779</c:v>
                </c:pt>
                <c:pt idx="20233">
                  <c:v>-9.4141292572021502</c:v>
                </c:pt>
                <c:pt idx="20234">
                  <c:v>-7.7775414784749728</c:v>
                </c:pt>
                <c:pt idx="20235">
                  <c:v>-4.4510641098022479</c:v>
                </c:pt>
                <c:pt idx="20236">
                  <c:v>1.2151508331298828</c:v>
                </c:pt>
                <c:pt idx="20237">
                  <c:v>7.2344849904378625</c:v>
                </c:pt>
                <c:pt idx="20238">
                  <c:v>10.985421816507946</c:v>
                </c:pt>
                <c:pt idx="20239">
                  <c:v>6.483398119608526</c:v>
                </c:pt>
                <c:pt idx="20240">
                  <c:v>-3.898917516072629</c:v>
                </c:pt>
                <c:pt idx="20241">
                  <c:v>-7.2048816680908176</c:v>
                </c:pt>
                <c:pt idx="20242">
                  <c:v>-14.105414390563972</c:v>
                </c:pt>
                <c:pt idx="20243">
                  <c:v>-19.297830581665032</c:v>
                </c:pt>
                <c:pt idx="20244">
                  <c:v>-23.442623774210567</c:v>
                </c:pt>
                <c:pt idx="20245">
                  <c:v>-26.948918342590325</c:v>
                </c:pt>
                <c:pt idx="20246">
                  <c:v>-28.299637794494632</c:v>
                </c:pt>
                <c:pt idx="20247">
                  <c:v>-29.794429461161243</c:v>
                </c:pt>
                <c:pt idx="20248">
                  <c:v>-32.435260136922132</c:v>
                </c:pt>
                <c:pt idx="20249">
                  <c:v>-33.522634506225586</c:v>
                </c:pt>
                <c:pt idx="20250">
                  <c:v>-35.89399782816578</c:v>
                </c:pt>
                <c:pt idx="20251">
                  <c:v>-37.743788401285876</c:v>
                </c:pt>
                <c:pt idx="20252">
                  <c:v>-39.265768051147454</c:v>
                </c:pt>
                <c:pt idx="20253">
                  <c:v>-42.275018374125167</c:v>
                </c:pt>
                <c:pt idx="20254">
                  <c:v>-44.633106867472293</c:v>
                </c:pt>
                <c:pt idx="20255">
                  <c:v>-46.524642308552998</c:v>
                </c:pt>
                <c:pt idx="20256">
                  <c:v>-49.743311564127566</c:v>
                </c:pt>
                <c:pt idx="20257">
                  <c:v>-51.859652519226053</c:v>
                </c:pt>
                <c:pt idx="20258">
                  <c:v>-51.448811848958385</c:v>
                </c:pt>
                <c:pt idx="20259">
                  <c:v>-48.1058009465536</c:v>
                </c:pt>
                <c:pt idx="20260">
                  <c:v>-42.893086115519154</c:v>
                </c:pt>
                <c:pt idx="20261">
                  <c:v>-40.199331919352183</c:v>
                </c:pt>
                <c:pt idx="20262">
                  <c:v>-36.463809649149646</c:v>
                </c:pt>
                <c:pt idx="20263">
                  <c:v>-30.994920412699464</c:v>
                </c:pt>
                <c:pt idx="20264">
                  <c:v>-26.706411361694336</c:v>
                </c:pt>
                <c:pt idx="20265">
                  <c:v>-25.552737553914426</c:v>
                </c:pt>
                <c:pt idx="20266">
                  <c:v>-25.981414794921861</c:v>
                </c:pt>
                <c:pt idx="20267">
                  <c:v>-26.258820215861071</c:v>
                </c:pt>
                <c:pt idx="20268">
                  <c:v>-21.771732012430789</c:v>
                </c:pt>
                <c:pt idx="20269">
                  <c:v>-27.629394849141477</c:v>
                </c:pt>
                <c:pt idx="20270">
                  <c:v>-33.045602798461928</c:v>
                </c:pt>
                <c:pt idx="20271">
                  <c:v>-34.356460889180518</c:v>
                </c:pt>
                <c:pt idx="20272">
                  <c:v>-32.21651999155678</c:v>
                </c:pt>
                <c:pt idx="20273">
                  <c:v>-24.150296529134152</c:v>
                </c:pt>
                <c:pt idx="20274">
                  <c:v>-13.651364326477051</c:v>
                </c:pt>
                <c:pt idx="20275">
                  <c:v>-3.1510022481282931</c:v>
                </c:pt>
                <c:pt idx="20276">
                  <c:v>4.7675720850626284</c:v>
                </c:pt>
                <c:pt idx="20277">
                  <c:v>8.1645453770954646</c:v>
                </c:pt>
                <c:pt idx="20278">
                  <c:v>5.5771601994831626</c:v>
                </c:pt>
                <c:pt idx="20279">
                  <c:v>4.8553959528604755</c:v>
                </c:pt>
                <c:pt idx="20280">
                  <c:v>6.2600123087564707</c:v>
                </c:pt>
                <c:pt idx="20281">
                  <c:v>6.3525222142536695</c:v>
                </c:pt>
                <c:pt idx="20282">
                  <c:v>5.3967752456665021</c:v>
                </c:pt>
                <c:pt idx="20283">
                  <c:v>4.6188144683837855</c:v>
                </c:pt>
                <c:pt idx="20284">
                  <c:v>2.0045426686605201</c:v>
                </c:pt>
                <c:pt idx="20285">
                  <c:v>-2.2987330754597233</c:v>
                </c:pt>
                <c:pt idx="20286">
                  <c:v>-6.77912108103442</c:v>
                </c:pt>
                <c:pt idx="20287">
                  <c:v>-12.377252896626832</c:v>
                </c:pt>
                <c:pt idx="20288">
                  <c:v>-18.730947812398199</c:v>
                </c:pt>
                <c:pt idx="20289">
                  <c:v>-26.046206792195676</c:v>
                </c:pt>
                <c:pt idx="20290">
                  <c:v>-32.732618014017838</c:v>
                </c:pt>
                <c:pt idx="20291">
                  <c:v>-35.70783805847168</c:v>
                </c:pt>
                <c:pt idx="20292">
                  <c:v>-35.935447374979745</c:v>
                </c:pt>
                <c:pt idx="20293">
                  <c:v>-35.068110148111977</c:v>
                </c:pt>
                <c:pt idx="20294">
                  <c:v>-31.681887944539433</c:v>
                </c:pt>
                <c:pt idx="20295">
                  <c:v>-26.633246103922602</c:v>
                </c:pt>
                <c:pt idx="20296">
                  <c:v>-21.011531829833984</c:v>
                </c:pt>
                <c:pt idx="20297">
                  <c:v>-15.05063660939539</c:v>
                </c:pt>
                <c:pt idx="20298">
                  <c:v>-9.8431234359741175</c:v>
                </c:pt>
                <c:pt idx="20299">
                  <c:v>-5.6868127187092341</c:v>
                </c:pt>
                <c:pt idx="20300">
                  <c:v>-0.82710297902417562</c:v>
                </c:pt>
                <c:pt idx="20301">
                  <c:v>2.1292514801025391</c:v>
                </c:pt>
                <c:pt idx="20302">
                  <c:v>4.0953057607015353</c:v>
                </c:pt>
                <c:pt idx="20303">
                  <c:v>5.2307240168254321</c:v>
                </c:pt>
                <c:pt idx="20304">
                  <c:v>4.885240872701047</c:v>
                </c:pt>
                <c:pt idx="20305">
                  <c:v>3.9883575439453143</c:v>
                </c:pt>
                <c:pt idx="20306">
                  <c:v>3.6950718561807889</c:v>
                </c:pt>
                <c:pt idx="20307">
                  <c:v>4.0971558888752462</c:v>
                </c:pt>
                <c:pt idx="20308">
                  <c:v>4.193966865539549</c:v>
                </c:pt>
                <c:pt idx="20309">
                  <c:v>4.1433954238891619</c:v>
                </c:pt>
                <c:pt idx="20310">
                  <c:v>4.3112668991088885</c:v>
                </c:pt>
                <c:pt idx="20311">
                  <c:v>5.2243719100952131</c:v>
                </c:pt>
                <c:pt idx="20312">
                  <c:v>5.9236326217651385</c:v>
                </c:pt>
                <c:pt idx="20313">
                  <c:v>5.85706106821692</c:v>
                </c:pt>
                <c:pt idx="20314">
                  <c:v>5.2105852762858778</c:v>
                </c:pt>
                <c:pt idx="20315">
                  <c:v>4.2901636759439734</c:v>
                </c:pt>
                <c:pt idx="20316">
                  <c:v>-32.159941991170172</c:v>
                </c:pt>
                <c:pt idx="20317">
                  <c:v>-29.537644704182867</c:v>
                </c:pt>
                <c:pt idx="20318">
                  <c:v>-15.707588195800781</c:v>
                </c:pt>
                <c:pt idx="20319">
                  <c:v>-8.2927846908569371</c:v>
                </c:pt>
                <c:pt idx="20320">
                  <c:v>-6.2510900497436523</c:v>
                </c:pt>
                <c:pt idx="20321">
                  <c:v>-6.1148284276325722</c:v>
                </c:pt>
                <c:pt idx="20322">
                  <c:v>-6.1411218643188477</c:v>
                </c:pt>
                <c:pt idx="20323">
                  <c:v>-6.442920049031498</c:v>
                </c:pt>
                <c:pt idx="20324">
                  <c:v>-6.2523870468139648</c:v>
                </c:pt>
                <c:pt idx="20325">
                  <c:v>-6.4219010670980179</c:v>
                </c:pt>
                <c:pt idx="20326">
                  <c:v>-6.5089708964029551</c:v>
                </c:pt>
                <c:pt idx="20327">
                  <c:v>-6.2141043345134204</c:v>
                </c:pt>
                <c:pt idx="20328">
                  <c:v>-5.6819206873576604</c:v>
                </c:pt>
                <c:pt idx="20329">
                  <c:v>-5.2821073532104474</c:v>
                </c:pt>
                <c:pt idx="20330">
                  <c:v>-5.0920721689859647</c:v>
                </c:pt>
                <c:pt idx="20331">
                  <c:v>-3.4535328547159452</c:v>
                </c:pt>
                <c:pt idx="20332">
                  <c:v>-3.2479384740194073</c:v>
                </c:pt>
                <c:pt idx="20333">
                  <c:v>-3.6438875198364267</c:v>
                </c:pt>
                <c:pt idx="20334">
                  <c:v>-6.3571993509929117</c:v>
                </c:pt>
                <c:pt idx="20335">
                  <c:v>-17.319931666056398</c:v>
                </c:pt>
                <c:pt idx="20336">
                  <c:v>-20.177386601765981</c:v>
                </c:pt>
                <c:pt idx="20337">
                  <c:v>-14.990981737772582</c:v>
                </c:pt>
                <c:pt idx="20338">
                  <c:v>-8.7963803609212636</c:v>
                </c:pt>
                <c:pt idx="20339">
                  <c:v>-5.4495023091634494</c:v>
                </c:pt>
                <c:pt idx="20340">
                  <c:v>-5.4926087061563766</c:v>
                </c:pt>
                <c:pt idx="20341">
                  <c:v>-5.2614816029865779</c:v>
                </c:pt>
                <c:pt idx="20342">
                  <c:v>-4.6932977040607984</c:v>
                </c:pt>
                <c:pt idx="20343">
                  <c:v>-4.6059150695800746</c:v>
                </c:pt>
                <c:pt idx="20344">
                  <c:v>-4.4851487477619694</c:v>
                </c:pt>
                <c:pt idx="20345">
                  <c:v>-4.5069030125936287</c:v>
                </c:pt>
                <c:pt idx="20346">
                  <c:v>-2.1164922714233398</c:v>
                </c:pt>
                <c:pt idx="20347">
                  <c:v>10.638727823893186</c:v>
                </c:pt>
                <c:pt idx="20348">
                  <c:v>12.844150861104367</c:v>
                </c:pt>
                <c:pt idx="20349">
                  <c:v>15.336955388387082</c:v>
                </c:pt>
                <c:pt idx="20350">
                  <c:v>19.605544408162473</c:v>
                </c:pt>
                <c:pt idx="20351">
                  <c:v>27.579573313395137</c:v>
                </c:pt>
                <c:pt idx="20352">
                  <c:v>70.60437742869064</c:v>
                </c:pt>
                <c:pt idx="20353">
                  <c:v>124.04138501485178</c:v>
                </c:pt>
                <c:pt idx="20354">
                  <c:v>140.05340353647875</c:v>
                </c:pt>
                <c:pt idx="20355">
                  <c:v>138.83601919809979</c:v>
                </c:pt>
                <c:pt idx="20356">
                  <c:v>132.61391544342038</c:v>
                </c:pt>
                <c:pt idx="20357">
                  <c:v>124.92100365956631</c:v>
                </c:pt>
                <c:pt idx="20358">
                  <c:v>118.5514977773031</c:v>
                </c:pt>
                <c:pt idx="20359">
                  <c:v>113.99620469411225</c:v>
                </c:pt>
                <c:pt idx="20360">
                  <c:v>112.93612162272143</c:v>
                </c:pt>
                <c:pt idx="20361">
                  <c:v>112.90372021992994</c:v>
                </c:pt>
                <c:pt idx="20362">
                  <c:v>115.96866575876879</c:v>
                </c:pt>
                <c:pt idx="20363">
                  <c:v>119.18695608774817</c:v>
                </c:pt>
                <c:pt idx="20364">
                  <c:v>120.3871666590374</c:v>
                </c:pt>
                <c:pt idx="20365">
                  <c:v>111.93747647603357</c:v>
                </c:pt>
                <c:pt idx="20366">
                  <c:v>94.888996442159026</c:v>
                </c:pt>
                <c:pt idx="20367">
                  <c:v>75.584835370381668</c:v>
                </c:pt>
                <c:pt idx="20368">
                  <c:v>42.524868647257541</c:v>
                </c:pt>
                <c:pt idx="20369">
                  <c:v>-13.30722618103027</c:v>
                </c:pt>
                <c:pt idx="20370">
                  <c:v>-53.159567515055294</c:v>
                </c:pt>
                <c:pt idx="20371">
                  <c:v>-54.74806022644043</c:v>
                </c:pt>
                <c:pt idx="20372">
                  <c:v>-39.362209320068359</c:v>
                </c:pt>
                <c:pt idx="20373">
                  <c:v>-20.676102638244632</c:v>
                </c:pt>
                <c:pt idx="20374">
                  <c:v>-9.4267021814982854</c:v>
                </c:pt>
                <c:pt idx="20375">
                  <c:v>-1.9943876266479501</c:v>
                </c:pt>
                <c:pt idx="20376">
                  <c:v>0.29536120096850038</c:v>
                </c:pt>
                <c:pt idx="20377">
                  <c:v>0.19169553120934774</c:v>
                </c:pt>
                <c:pt idx="20378">
                  <c:v>-0.11963399251294504</c:v>
                </c:pt>
                <c:pt idx="20379">
                  <c:v>-0.80063756306958589</c:v>
                </c:pt>
                <c:pt idx="20380">
                  <c:v>-1.8455788294473905</c:v>
                </c:pt>
                <c:pt idx="20381">
                  <c:v>-2.5988642374674109</c:v>
                </c:pt>
                <c:pt idx="20382">
                  <c:v>-2.9161430994669209</c:v>
                </c:pt>
                <c:pt idx="20383">
                  <c:v>-2.984919230143305</c:v>
                </c:pt>
                <c:pt idx="20384">
                  <c:v>-2.9850482940673828</c:v>
                </c:pt>
                <c:pt idx="20385">
                  <c:v>-2.7318156560262423</c:v>
                </c:pt>
                <c:pt idx="20386">
                  <c:v>-2.6857884724934142</c:v>
                </c:pt>
                <c:pt idx="20387">
                  <c:v>-2.5754009882608662</c:v>
                </c:pt>
                <c:pt idx="20388">
                  <c:v>-2.6176776885986337</c:v>
                </c:pt>
                <c:pt idx="20389">
                  <c:v>-2.5371271769205359</c:v>
                </c:pt>
                <c:pt idx="20390">
                  <c:v>-2.4937445322672152</c:v>
                </c:pt>
                <c:pt idx="20391">
                  <c:v>-2.0152953465780001</c:v>
                </c:pt>
                <c:pt idx="20392">
                  <c:v>-0.14292208353674601</c:v>
                </c:pt>
                <c:pt idx="20393">
                  <c:v>0.53749593098962123</c:v>
                </c:pt>
                <c:pt idx="20394">
                  <c:v>-0.86170482635498102</c:v>
                </c:pt>
                <c:pt idx="20395">
                  <c:v>-17.007588068644175</c:v>
                </c:pt>
                <c:pt idx="20396">
                  <c:v>-9.6764055887858866</c:v>
                </c:pt>
                <c:pt idx="20397">
                  <c:v>-4.6493161519368869</c:v>
                </c:pt>
                <c:pt idx="20398">
                  <c:v>-3.0570481618245813</c:v>
                </c:pt>
                <c:pt idx="20399">
                  <c:v>-2.3922389348347202</c:v>
                </c:pt>
                <c:pt idx="20400">
                  <c:v>-0.87427616119384766</c:v>
                </c:pt>
                <c:pt idx="20401">
                  <c:v>-1.295926411946652</c:v>
                </c:pt>
                <c:pt idx="20402">
                  <c:v>-0.73298072814941428</c:v>
                </c:pt>
                <c:pt idx="20403">
                  <c:v>-0.62770811716711739</c:v>
                </c:pt>
                <c:pt idx="20404">
                  <c:v>-0.33219909667968761</c:v>
                </c:pt>
                <c:pt idx="20405">
                  <c:v>-0.10037008921301549</c:v>
                </c:pt>
                <c:pt idx="20406">
                  <c:v>4.4040044148800923E-2</c:v>
                </c:pt>
                <c:pt idx="20407">
                  <c:v>-8.1672032674191514E-2</c:v>
                </c:pt>
                <c:pt idx="20408">
                  <c:v>-9.9619865417480552E-2</c:v>
                </c:pt>
                <c:pt idx="20409">
                  <c:v>6.3830057780023722E-2</c:v>
                </c:pt>
                <c:pt idx="20410">
                  <c:v>6.9956143697140774E-2</c:v>
                </c:pt>
                <c:pt idx="20411">
                  <c:v>-1.075458526611329E-2</c:v>
                </c:pt>
                <c:pt idx="20412">
                  <c:v>-5.5219332377077969E-2</c:v>
                </c:pt>
                <c:pt idx="20413">
                  <c:v>2.7630488077875288E-2</c:v>
                </c:pt>
                <c:pt idx="20414">
                  <c:v>7.8130404154421795E-2</c:v>
                </c:pt>
                <c:pt idx="20415">
                  <c:v>4.4995307922363316E-2</c:v>
                </c:pt>
                <c:pt idx="20416">
                  <c:v>1.6770362854003906E-2</c:v>
                </c:pt>
                <c:pt idx="20417">
                  <c:v>7.225990295410159E-2</c:v>
                </c:pt>
                <c:pt idx="20418">
                  <c:v>0.1278231938680392</c:v>
                </c:pt>
                <c:pt idx="20419">
                  <c:v>0.10478178660082449</c:v>
                </c:pt>
                <c:pt idx="20420">
                  <c:v>9.5658620198605673E-2</c:v>
                </c:pt>
                <c:pt idx="20421">
                  <c:v>0.11371580759691824</c:v>
                </c:pt>
                <c:pt idx="20422">
                  <c:v>-3.8915952046750142E-2</c:v>
                </c:pt>
                <c:pt idx="20423">
                  <c:v>-0.39100074768066428</c:v>
                </c:pt>
                <c:pt idx="20424">
                  <c:v>-0.47705109914147681</c:v>
                </c:pt>
                <c:pt idx="20425">
                  <c:v>2.6603587468465566</c:v>
                </c:pt>
                <c:pt idx="20426">
                  <c:v>10.139608065287234</c:v>
                </c:pt>
                <c:pt idx="20427">
                  <c:v>12.389869054158456</c:v>
                </c:pt>
                <c:pt idx="20428">
                  <c:v>9.5882288614909559</c:v>
                </c:pt>
                <c:pt idx="20429">
                  <c:v>7.980512301127078</c:v>
                </c:pt>
                <c:pt idx="20430">
                  <c:v>7.7064406077066696</c:v>
                </c:pt>
                <c:pt idx="20431">
                  <c:v>7.013785680135129</c:v>
                </c:pt>
                <c:pt idx="20432">
                  <c:v>8.212254524230957</c:v>
                </c:pt>
                <c:pt idx="20433">
                  <c:v>8.2803258895873988</c:v>
                </c:pt>
                <c:pt idx="20434">
                  <c:v>8.0889609654743655</c:v>
                </c:pt>
                <c:pt idx="20435">
                  <c:v>8.415323893229246</c:v>
                </c:pt>
                <c:pt idx="20436">
                  <c:v>8.3509791692098361</c:v>
                </c:pt>
                <c:pt idx="20437">
                  <c:v>8.3223148981729764</c:v>
                </c:pt>
                <c:pt idx="20438">
                  <c:v>9.2833213806152273</c:v>
                </c:pt>
                <c:pt idx="20439">
                  <c:v>9.7840153376261014</c:v>
                </c:pt>
                <c:pt idx="20440">
                  <c:v>9.5954561233520508</c:v>
                </c:pt>
                <c:pt idx="20441">
                  <c:v>9.7485020955403989</c:v>
                </c:pt>
                <c:pt idx="20442">
                  <c:v>10.143069903055903</c:v>
                </c:pt>
                <c:pt idx="20443">
                  <c:v>9.7414337793985588</c:v>
                </c:pt>
                <c:pt idx="20444">
                  <c:v>10.188104311625125</c:v>
                </c:pt>
                <c:pt idx="20445">
                  <c:v>9.3023926417032552</c:v>
                </c:pt>
                <c:pt idx="20446">
                  <c:v>9.8881476720174533</c:v>
                </c:pt>
                <c:pt idx="20447">
                  <c:v>9.4743509292602557</c:v>
                </c:pt>
                <c:pt idx="20448">
                  <c:v>8.7872702280681079</c:v>
                </c:pt>
                <c:pt idx="20449">
                  <c:v>9.1739476521809173</c:v>
                </c:pt>
                <c:pt idx="20450">
                  <c:v>8.8264401753743904</c:v>
                </c:pt>
                <c:pt idx="20451">
                  <c:v>9.0578886667887026</c:v>
                </c:pt>
                <c:pt idx="20452">
                  <c:v>10.229037602742551</c:v>
                </c:pt>
                <c:pt idx="20453">
                  <c:v>10.364928881327273</c:v>
                </c:pt>
                <c:pt idx="20454">
                  <c:v>16.325183550516833</c:v>
                </c:pt>
                <c:pt idx="20455">
                  <c:v>17.358694394429449</c:v>
                </c:pt>
                <c:pt idx="20456">
                  <c:v>12.719301859537723</c:v>
                </c:pt>
                <c:pt idx="20457">
                  <c:v>-50.480968475341783</c:v>
                </c:pt>
                <c:pt idx="20458">
                  <c:v>-74.677502314249594</c:v>
                </c:pt>
                <c:pt idx="20459">
                  <c:v>-39.362651824951186</c:v>
                </c:pt>
                <c:pt idx="20460">
                  <c:v>-15.701477368672723</c:v>
                </c:pt>
                <c:pt idx="20461">
                  <c:v>-3.5538784662883236</c:v>
                </c:pt>
                <c:pt idx="20462">
                  <c:v>0.87089761098229723</c:v>
                </c:pt>
                <c:pt idx="20463">
                  <c:v>2.0048535664876681</c:v>
                </c:pt>
                <c:pt idx="20464">
                  <c:v>2.9309139251708975</c:v>
                </c:pt>
                <c:pt idx="20465">
                  <c:v>4.5885690053304424</c:v>
                </c:pt>
                <c:pt idx="20466">
                  <c:v>5.8166344960529841</c:v>
                </c:pt>
                <c:pt idx="20467">
                  <c:v>6.1685288747152036</c:v>
                </c:pt>
                <c:pt idx="20468">
                  <c:v>5.6545797983804942</c:v>
                </c:pt>
                <c:pt idx="20469">
                  <c:v>5.1385018030802012</c:v>
                </c:pt>
                <c:pt idx="20470">
                  <c:v>5.9060160319010038</c:v>
                </c:pt>
                <c:pt idx="20471">
                  <c:v>6.242759068807004</c:v>
                </c:pt>
                <c:pt idx="20472">
                  <c:v>6.4142554601033908</c:v>
                </c:pt>
                <c:pt idx="20473">
                  <c:v>6.7271293004354202</c:v>
                </c:pt>
                <c:pt idx="20474">
                  <c:v>6.9084447224935301</c:v>
                </c:pt>
                <c:pt idx="20475">
                  <c:v>5.4376395543416738</c:v>
                </c:pt>
                <c:pt idx="20476">
                  <c:v>6.0645767847696561</c:v>
                </c:pt>
                <c:pt idx="20477">
                  <c:v>5.3969945907592765</c:v>
                </c:pt>
                <c:pt idx="20478">
                  <c:v>5.3624054590860597</c:v>
                </c:pt>
                <c:pt idx="20479">
                  <c:v>5.9225969314575178</c:v>
                </c:pt>
                <c:pt idx="20480">
                  <c:v>8.0004755655925219</c:v>
                </c:pt>
                <c:pt idx="20481">
                  <c:v>8.3176253636678457</c:v>
                </c:pt>
                <c:pt idx="20482">
                  <c:v>9.2604389190673864</c:v>
                </c:pt>
                <c:pt idx="20483">
                  <c:v>9.9389066696166992</c:v>
                </c:pt>
                <c:pt idx="20484">
                  <c:v>8.8217576344808322</c:v>
                </c:pt>
                <c:pt idx="20485">
                  <c:v>5.778236389160158</c:v>
                </c:pt>
                <c:pt idx="20486">
                  <c:v>5.8044668833415471</c:v>
                </c:pt>
                <c:pt idx="20487">
                  <c:v>7.288792610168457</c:v>
                </c:pt>
                <c:pt idx="20488">
                  <c:v>8.3754666646322047</c:v>
                </c:pt>
                <c:pt idx="20489">
                  <c:v>9.0055023829141874</c:v>
                </c:pt>
                <c:pt idx="20490">
                  <c:v>8.2553046544393318</c:v>
                </c:pt>
                <c:pt idx="20491">
                  <c:v>7.8811632792155706</c:v>
                </c:pt>
                <c:pt idx="20492">
                  <c:v>8.5721241633096987</c:v>
                </c:pt>
                <c:pt idx="20493">
                  <c:v>10.460663159688245</c:v>
                </c:pt>
                <c:pt idx="20494">
                  <c:v>10.984722137451168</c:v>
                </c:pt>
                <c:pt idx="20495">
                  <c:v>10.570467631022103</c:v>
                </c:pt>
                <c:pt idx="20496">
                  <c:v>10.619111696879031</c:v>
                </c:pt>
                <c:pt idx="20497">
                  <c:v>10.227250734964969</c:v>
                </c:pt>
                <c:pt idx="20498">
                  <c:v>8.7897799809774106</c:v>
                </c:pt>
                <c:pt idx="20499">
                  <c:v>8.5181700388591217</c:v>
                </c:pt>
                <c:pt idx="20500">
                  <c:v>8.9725449879963506</c:v>
                </c:pt>
                <c:pt idx="20501">
                  <c:v>9.6310478846231682</c:v>
                </c:pt>
                <c:pt idx="20502">
                  <c:v>9.8786090215046478</c:v>
                </c:pt>
                <c:pt idx="20503">
                  <c:v>10.661268552144405</c:v>
                </c:pt>
                <c:pt idx="20504">
                  <c:v>10.860900243123302</c:v>
                </c:pt>
                <c:pt idx="20505">
                  <c:v>10.665077527364137</c:v>
                </c:pt>
                <c:pt idx="20506">
                  <c:v>9.6436109542846697</c:v>
                </c:pt>
                <c:pt idx="20507">
                  <c:v>9.1576751073201859</c:v>
                </c:pt>
                <c:pt idx="20508">
                  <c:v>8.655851046244269</c:v>
                </c:pt>
                <c:pt idx="20509">
                  <c:v>9.044664700826047</c:v>
                </c:pt>
                <c:pt idx="20510">
                  <c:v>9.775809605916379</c:v>
                </c:pt>
                <c:pt idx="20511">
                  <c:v>11.126965204874637</c:v>
                </c:pt>
                <c:pt idx="20512">
                  <c:v>11.131765365600579</c:v>
                </c:pt>
                <c:pt idx="20513">
                  <c:v>9.2674105962117892</c:v>
                </c:pt>
                <c:pt idx="20514">
                  <c:v>8.4386234283447212</c:v>
                </c:pt>
                <c:pt idx="20515">
                  <c:v>8.4738839467365779</c:v>
                </c:pt>
                <c:pt idx="20516">
                  <c:v>19.365877787272098</c:v>
                </c:pt>
                <c:pt idx="20517">
                  <c:v>118.18708833058662</c:v>
                </c:pt>
                <c:pt idx="20518">
                  <c:v>197.11420281728101</c:v>
                </c:pt>
                <c:pt idx="20519">
                  <c:v>178.4906867345174</c:v>
                </c:pt>
                <c:pt idx="20520">
                  <c:v>116.01029936472582</c:v>
                </c:pt>
                <c:pt idx="20521">
                  <c:v>62.765250841776613</c:v>
                </c:pt>
                <c:pt idx="20522">
                  <c:v>40.454065004984486</c:v>
                </c:pt>
                <c:pt idx="20523">
                  <c:v>30.58364963531492</c:v>
                </c:pt>
                <c:pt idx="20524">
                  <c:v>27.151275952656999</c:v>
                </c:pt>
                <c:pt idx="20525">
                  <c:v>25.575387954711907</c:v>
                </c:pt>
                <c:pt idx="20526">
                  <c:v>24.117768287658699</c:v>
                </c:pt>
                <c:pt idx="20527">
                  <c:v>22.680832544962627</c:v>
                </c:pt>
                <c:pt idx="20528">
                  <c:v>21.570438067118292</c:v>
                </c:pt>
                <c:pt idx="20529">
                  <c:v>20.882855415344238</c:v>
                </c:pt>
                <c:pt idx="20530">
                  <c:v>21.390289942423571</c:v>
                </c:pt>
                <c:pt idx="20531">
                  <c:v>22.328765551249262</c:v>
                </c:pt>
                <c:pt idx="20532">
                  <c:v>22.421626091003411</c:v>
                </c:pt>
                <c:pt idx="20533">
                  <c:v>21.516817092895515</c:v>
                </c:pt>
                <c:pt idx="20534">
                  <c:v>21.111613909403445</c:v>
                </c:pt>
                <c:pt idx="20535">
                  <c:v>20.973147710164426</c:v>
                </c:pt>
                <c:pt idx="20536">
                  <c:v>20.943998654683476</c:v>
                </c:pt>
                <c:pt idx="20537">
                  <c:v>20.289237976074208</c:v>
                </c:pt>
                <c:pt idx="20538">
                  <c:v>19.900812784830798</c:v>
                </c:pt>
                <c:pt idx="20539">
                  <c:v>20.690979639689203</c:v>
                </c:pt>
                <c:pt idx="20540">
                  <c:v>21.497625668843625</c:v>
                </c:pt>
                <c:pt idx="20541">
                  <c:v>22.802692731221541</c:v>
                </c:pt>
                <c:pt idx="20542">
                  <c:v>24.248104095458984</c:v>
                </c:pt>
                <c:pt idx="20543">
                  <c:v>19.586324691772454</c:v>
                </c:pt>
                <c:pt idx="20544">
                  <c:v>16.030065536499031</c:v>
                </c:pt>
                <c:pt idx="20545">
                  <c:v>16.758854866027832</c:v>
                </c:pt>
                <c:pt idx="20546">
                  <c:v>17.808629035949693</c:v>
                </c:pt>
                <c:pt idx="20547">
                  <c:v>8.4866428375244212</c:v>
                </c:pt>
                <c:pt idx="20548">
                  <c:v>4.2485227584838885</c:v>
                </c:pt>
                <c:pt idx="20549">
                  <c:v>4.8099155426025373</c:v>
                </c:pt>
                <c:pt idx="20550">
                  <c:v>5.9553438822428033</c:v>
                </c:pt>
                <c:pt idx="20551">
                  <c:v>6.3489287694294472</c:v>
                </c:pt>
                <c:pt idx="20552">
                  <c:v>6.2547283172607404</c:v>
                </c:pt>
                <c:pt idx="20553">
                  <c:v>6.7908767064411695</c:v>
                </c:pt>
                <c:pt idx="20554">
                  <c:v>7.2831083933512009</c:v>
                </c:pt>
                <c:pt idx="20555">
                  <c:v>7.0334971745809316</c:v>
                </c:pt>
                <c:pt idx="20556">
                  <c:v>6.7844978968302012</c:v>
                </c:pt>
                <c:pt idx="20557">
                  <c:v>5.2648429870605469</c:v>
                </c:pt>
                <c:pt idx="20558">
                  <c:v>5.5914920171102285</c:v>
                </c:pt>
                <c:pt idx="20559">
                  <c:v>5.3484506607055655</c:v>
                </c:pt>
                <c:pt idx="20560">
                  <c:v>5.2151521046956777</c:v>
                </c:pt>
                <c:pt idx="20561">
                  <c:v>5.2641490300496798</c:v>
                </c:pt>
                <c:pt idx="20562">
                  <c:v>5.2283871968587619</c:v>
                </c:pt>
                <c:pt idx="20563">
                  <c:v>5.1221240361531919</c:v>
                </c:pt>
                <c:pt idx="20564">
                  <c:v>5.1416292190551776</c:v>
                </c:pt>
                <c:pt idx="20565">
                  <c:v>5.1599003473917255</c:v>
                </c:pt>
                <c:pt idx="20566">
                  <c:v>5.0734081268310565</c:v>
                </c:pt>
                <c:pt idx="20567">
                  <c:v>4.9875170389810801</c:v>
                </c:pt>
                <c:pt idx="20568">
                  <c:v>5.1611986160278303</c:v>
                </c:pt>
                <c:pt idx="20569">
                  <c:v>5.4758885701497775</c:v>
                </c:pt>
                <c:pt idx="20570">
                  <c:v>5.3621816635131818</c:v>
                </c:pt>
                <c:pt idx="20571">
                  <c:v>5.3082456588745117</c:v>
                </c:pt>
                <c:pt idx="20572">
                  <c:v>5.4096819559732712</c:v>
                </c:pt>
                <c:pt idx="20573">
                  <c:v>4.9814313252767324</c:v>
                </c:pt>
                <c:pt idx="20574">
                  <c:v>5.918238321940068</c:v>
                </c:pt>
                <c:pt idx="20575">
                  <c:v>27.689688682556152</c:v>
                </c:pt>
                <c:pt idx="20576">
                  <c:v>36.857974688211996</c:v>
                </c:pt>
                <c:pt idx="20577">
                  <c:v>5.2956508000690965</c:v>
                </c:pt>
                <c:pt idx="20578">
                  <c:v>-65.444007237752317</c:v>
                </c:pt>
                <c:pt idx="20579">
                  <c:v>-60.441234906514396</c:v>
                </c:pt>
                <c:pt idx="20580">
                  <c:v>-50.271375020344983</c:v>
                </c:pt>
                <c:pt idx="20581">
                  <c:v>-40.624645868937137</c:v>
                </c:pt>
                <c:pt idx="20582">
                  <c:v>-32.357590357462612</c:v>
                </c:pt>
                <c:pt idx="20583">
                  <c:v>-25.195052782694468</c:v>
                </c:pt>
                <c:pt idx="20584">
                  <c:v>-20.148012479146352</c:v>
                </c:pt>
                <c:pt idx="20585">
                  <c:v>-16.155034065246596</c:v>
                </c:pt>
                <c:pt idx="20586">
                  <c:v>-9.2093836466470975</c:v>
                </c:pt>
                <c:pt idx="20587">
                  <c:v>-5.3647918701171857</c:v>
                </c:pt>
                <c:pt idx="20588">
                  <c:v>-2.4951763153076172</c:v>
                </c:pt>
                <c:pt idx="20589">
                  <c:v>-0.11512088775634766</c:v>
                </c:pt>
                <c:pt idx="20590">
                  <c:v>3.4815454483032227</c:v>
                </c:pt>
                <c:pt idx="20591">
                  <c:v>8.033559163411379</c:v>
                </c:pt>
                <c:pt idx="20592">
                  <c:v>11.522118250528937</c:v>
                </c:pt>
                <c:pt idx="20593">
                  <c:v>14.038482030232785</c:v>
                </c:pt>
                <c:pt idx="20594">
                  <c:v>15.377431869506841</c:v>
                </c:pt>
                <c:pt idx="20595">
                  <c:v>16.162927309672</c:v>
                </c:pt>
                <c:pt idx="20596">
                  <c:v>17.029659271240224</c:v>
                </c:pt>
                <c:pt idx="20597">
                  <c:v>18.550277074177977</c:v>
                </c:pt>
                <c:pt idx="20598">
                  <c:v>19.336175600687632</c:v>
                </c:pt>
                <c:pt idx="20599">
                  <c:v>20.255203564961782</c:v>
                </c:pt>
                <c:pt idx="20600">
                  <c:v>21.74772866566979</c:v>
                </c:pt>
                <c:pt idx="20601">
                  <c:v>23.02350775400793</c:v>
                </c:pt>
                <c:pt idx="20602">
                  <c:v>23.382850646972656</c:v>
                </c:pt>
                <c:pt idx="20603">
                  <c:v>23.033014297485352</c:v>
                </c:pt>
                <c:pt idx="20604">
                  <c:v>22.893434524536129</c:v>
                </c:pt>
                <c:pt idx="20605">
                  <c:v>22.184232076009028</c:v>
                </c:pt>
                <c:pt idx="20606">
                  <c:v>22.065154711405391</c:v>
                </c:pt>
                <c:pt idx="20607">
                  <c:v>22.071777661641484</c:v>
                </c:pt>
                <c:pt idx="20608">
                  <c:v>21.983498255411739</c:v>
                </c:pt>
                <c:pt idx="20609">
                  <c:v>20.963127454121924</c:v>
                </c:pt>
                <c:pt idx="20610">
                  <c:v>19.753893852233887</c:v>
                </c:pt>
                <c:pt idx="20611">
                  <c:v>18.796229362487789</c:v>
                </c:pt>
                <c:pt idx="20612">
                  <c:v>18.208819071451888</c:v>
                </c:pt>
                <c:pt idx="20613">
                  <c:v>18.411116917928091</c:v>
                </c:pt>
                <c:pt idx="20614">
                  <c:v>18.686054229736328</c:v>
                </c:pt>
                <c:pt idx="20615">
                  <c:v>18.986630121866817</c:v>
                </c:pt>
                <c:pt idx="20616">
                  <c:v>19.66037432352698</c:v>
                </c:pt>
                <c:pt idx="20617">
                  <c:v>20.806993484497077</c:v>
                </c:pt>
                <c:pt idx="20618">
                  <c:v>21.86907927195238</c:v>
                </c:pt>
                <c:pt idx="20619">
                  <c:v>22.703550974527943</c:v>
                </c:pt>
                <c:pt idx="20620">
                  <c:v>23.065409342447868</c:v>
                </c:pt>
                <c:pt idx="20621">
                  <c:v>22.90430768330895</c:v>
                </c:pt>
                <c:pt idx="20622">
                  <c:v>22.872402191162102</c:v>
                </c:pt>
                <c:pt idx="20623">
                  <c:v>22.307636578877791</c:v>
                </c:pt>
                <c:pt idx="20624">
                  <c:v>21.751273155212417</c:v>
                </c:pt>
                <c:pt idx="20625">
                  <c:v>20.974678357442258</c:v>
                </c:pt>
                <c:pt idx="20626">
                  <c:v>20.317880948384648</c:v>
                </c:pt>
                <c:pt idx="20627">
                  <c:v>20.140825907389399</c:v>
                </c:pt>
                <c:pt idx="20628">
                  <c:v>20.087667783101431</c:v>
                </c:pt>
                <c:pt idx="20629">
                  <c:v>19.952130635579451</c:v>
                </c:pt>
                <c:pt idx="20630">
                  <c:v>19.954909642537473</c:v>
                </c:pt>
                <c:pt idx="20631">
                  <c:v>19.977424303690668</c:v>
                </c:pt>
                <c:pt idx="20632">
                  <c:v>20.131204287211069</c:v>
                </c:pt>
                <c:pt idx="20633">
                  <c:v>20.062168757120727</c:v>
                </c:pt>
                <c:pt idx="20634">
                  <c:v>19.641900062561032</c:v>
                </c:pt>
                <c:pt idx="20635">
                  <c:v>19.96686045328773</c:v>
                </c:pt>
                <c:pt idx="20636">
                  <c:v>21.70044199625648</c:v>
                </c:pt>
                <c:pt idx="20637">
                  <c:v>20.769990285237547</c:v>
                </c:pt>
                <c:pt idx="20638">
                  <c:v>20.781942685445181</c:v>
                </c:pt>
                <c:pt idx="20639">
                  <c:v>21.075398445129384</c:v>
                </c:pt>
                <c:pt idx="20640">
                  <c:v>20.665697733561259</c:v>
                </c:pt>
                <c:pt idx="20641">
                  <c:v>19.403517087300536</c:v>
                </c:pt>
                <c:pt idx="20642">
                  <c:v>17.236841519673703</c:v>
                </c:pt>
                <c:pt idx="20643">
                  <c:v>16.015249888102169</c:v>
                </c:pt>
                <c:pt idx="20644">
                  <c:v>17.79975350697838</c:v>
                </c:pt>
                <c:pt idx="20645">
                  <c:v>21.953847567240359</c:v>
                </c:pt>
                <c:pt idx="20646">
                  <c:v>26.998354593912723</c:v>
                </c:pt>
                <c:pt idx="20647">
                  <c:v>30.277751286824468</c:v>
                </c:pt>
                <c:pt idx="20648">
                  <c:v>31.542923609415766</c:v>
                </c:pt>
                <c:pt idx="20649">
                  <c:v>30.244296391805044</c:v>
                </c:pt>
                <c:pt idx="20650">
                  <c:v>26.372227032979239</c:v>
                </c:pt>
                <c:pt idx="20651">
                  <c:v>21.934439341227169</c:v>
                </c:pt>
                <c:pt idx="20652">
                  <c:v>18.517307917276987</c:v>
                </c:pt>
                <c:pt idx="20653">
                  <c:v>14.400032361348512</c:v>
                </c:pt>
                <c:pt idx="20654">
                  <c:v>10.564496994018556</c:v>
                </c:pt>
                <c:pt idx="20655">
                  <c:v>8.114540735880496</c:v>
                </c:pt>
                <c:pt idx="20656">
                  <c:v>7.154205322265625</c:v>
                </c:pt>
                <c:pt idx="20657">
                  <c:v>7.7517217000325918</c:v>
                </c:pt>
                <c:pt idx="20658">
                  <c:v>9.9017556508381404</c:v>
                </c:pt>
                <c:pt idx="20659">
                  <c:v>13.140578587849973</c:v>
                </c:pt>
                <c:pt idx="20660">
                  <c:v>18.520958900451667</c:v>
                </c:pt>
                <c:pt idx="20661">
                  <c:v>23.595194180806523</c:v>
                </c:pt>
                <c:pt idx="20662">
                  <c:v>26.228993733723986</c:v>
                </c:pt>
                <c:pt idx="20663">
                  <c:v>26.80104859670007</c:v>
                </c:pt>
                <c:pt idx="20664">
                  <c:v>27.401669502258294</c:v>
                </c:pt>
                <c:pt idx="20665">
                  <c:v>27.407807032267321</c:v>
                </c:pt>
                <c:pt idx="20666">
                  <c:v>27.970811208089117</c:v>
                </c:pt>
                <c:pt idx="20667">
                  <c:v>30.064828554789187</c:v>
                </c:pt>
                <c:pt idx="20668">
                  <c:v>31.913722674051986</c:v>
                </c:pt>
                <c:pt idx="20669">
                  <c:v>33.537964820861816</c:v>
                </c:pt>
                <c:pt idx="20670">
                  <c:v>34.825636227925663</c:v>
                </c:pt>
                <c:pt idx="20671">
                  <c:v>36.604233423868777</c:v>
                </c:pt>
                <c:pt idx="20672">
                  <c:v>39.026954968770383</c:v>
                </c:pt>
                <c:pt idx="20673">
                  <c:v>41.663692792256711</c:v>
                </c:pt>
                <c:pt idx="20674">
                  <c:v>44.063849131266217</c:v>
                </c:pt>
                <c:pt idx="20675">
                  <c:v>45.812498728434207</c:v>
                </c:pt>
                <c:pt idx="20676">
                  <c:v>46.911141077677343</c:v>
                </c:pt>
                <c:pt idx="20677">
                  <c:v>46.766261418660498</c:v>
                </c:pt>
                <c:pt idx="20678">
                  <c:v>46.006383260091184</c:v>
                </c:pt>
                <c:pt idx="20679">
                  <c:v>44.675986925760867</c:v>
                </c:pt>
                <c:pt idx="20680">
                  <c:v>43.574281056721915</c:v>
                </c:pt>
                <c:pt idx="20681">
                  <c:v>43.608908335367815</c:v>
                </c:pt>
                <c:pt idx="20682">
                  <c:v>44.642700195312486</c:v>
                </c:pt>
                <c:pt idx="20683">
                  <c:v>45.417259216308594</c:v>
                </c:pt>
                <c:pt idx="20684">
                  <c:v>44.966766675313323</c:v>
                </c:pt>
                <c:pt idx="20685">
                  <c:v>42.210532824198495</c:v>
                </c:pt>
                <c:pt idx="20686">
                  <c:v>37.418156305948862</c:v>
                </c:pt>
                <c:pt idx="20687">
                  <c:v>30.13364378611243</c:v>
                </c:pt>
                <c:pt idx="20688">
                  <c:v>23.625714937845931</c:v>
                </c:pt>
                <c:pt idx="20689">
                  <c:v>18.541728019714352</c:v>
                </c:pt>
                <c:pt idx="20690">
                  <c:v>15.233870188395139</c:v>
                </c:pt>
                <c:pt idx="20691">
                  <c:v>10.985314369201664</c:v>
                </c:pt>
                <c:pt idx="20692">
                  <c:v>8.1335554122924769</c:v>
                </c:pt>
                <c:pt idx="20693">
                  <c:v>5.3177700042724609</c:v>
                </c:pt>
                <c:pt idx="20694">
                  <c:v>1.6934938430786133</c:v>
                </c:pt>
                <c:pt idx="20695">
                  <c:v>-2.4701363245646917</c:v>
                </c:pt>
                <c:pt idx="20696">
                  <c:v>-8.084111531575445</c:v>
                </c:pt>
                <c:pt idx="20697">
                  <c:v>-12.512483914693124</c:v>
                </c:pt>
                <c:pt idx="20698">
                  <c:v>-16.540266354878668</c:v>
                </c:pt>
                <c:pt idx="20699">
                  <c:v>-21.808780988057492</c:v>
                </c:pt>
                <c:pt idx="20700">
                  <c:v>-25.154444376627566</c:v>
                </c:pt>
                <c:pt idx="20701">
                  <c:v>-33.549095471700049</c:v>
                </c:pt>
                <c:pt idx="20702">
                  <c:v>-56.361053148905413</c:v>
                </c:pt>
                <c:pt idx="20703">
                  <c:v>-67.325360616048187</c:v>
                </c:pt>
                <c:pt idx="20704">
                  <c:v>-69.742533365885393</c:v>
                </c:pt>
                <c:pt idx="20705">
                  <c:v>-69.775944391886327</c:v>
                </c:pt>
                <c:pt idx="20706">
                  <c:v>-69.277104059855105</c:v>
                </c:pt>
                <c:pt idx="20707">
                  <c:v>-68.670511881510379</c:v>
                </c:pt>
                <c:pt idx="20708">
                  <c:v>-68.074585278828849</c:v>
                </c:pt>
                <c:pt idx="20709">
                  <c:v>-67.335749944051003</c:v>
                </c:pt>
                <c:pt idx="20710">
                  <c:v>-66.392110506693456</c:v>
                </c:pt>
                <c:pt idx="20711">
                  <c:v>-53.906311670939104</c:v>
                </c:pt>
                <c:pt idx="20712">
                  <c:v>-26.56607786814368</c:v>
                </c:pt>
                <c:pt idx="20713">
                  <c:v>-3.0773598353067646</c:v>
                </c:pt>
                <c:pt idx="20714">
                  <c:v>20.858908971150754</c:v>
                </c:pt>
                <c:pt idx="20715">
                  <c:v>36.702512105306042</c:v>
                </c:pt>
                <c:pt idx="20716">
                  <c:v>59.43312168121335</c:v>
                </c:pt>
                <c:pt idx="20717">
                  <c:v>106.3710238138834</c:v>
                </c:pt>
                <c:pt idx="20718">
                  <c:v>167.82662296295166</c:v>
                </c:pt>
                <c:pt idx="20719">
                  <c:v>207.96090571085603</c:v>
                </c:pt>
                <c:pt idx="20720">
                  <c:v>226.43087927500403</c:v>
                </c:pt>
                <c:pt idx="20721">
                  <c:v>236.44710922241211</c:v>
                </c:pt>
                <c:pt idx="20722">
                  <c:v>245.44555886586494</c:v>
                </c:pt>
                <c:pt idx="20723">
                  <c:v>255.49848270416254</c:v>
                </c:pt>
                <c:pt idx="20724">
                  <c:v>263.89279905954993</c:v>
                </c:pt>
                <c:pt idx="20725">
                  <c:v>270.68224143981945</c:v>
                </c:pt>
                <c:pt idx="20726">
                  <c:v>273.02972380320227</c:v>
                </c:pt>
                <c:pt idx="20727">
                  <c:v>272.7142518361411</c:v>
                </c:pt>
                <c:pt idx="20728">
                  <c:v>272.25078741709376</c:v>
                </c:pt>
                <c:pt idx="20729">
                  <c:v>272.82792917887366</c:v>
                </c:pt>
                <c:pt idx="20730">
                  <c:v>273.71820036570239</c:v>
                </c:pt>
                <c:pt idx="20731">
                  <c:v>274.79805787404365</c:v>
                </c:pt>
                <c:pt idx="20732">
                  <c:v>274.06550884246826</c:v>
                </c:pt>
                <c:pt idx="20733">
                  <c:v>273.45721244811989</c:v>
                </c:pt>
                <c:pt idx="20734">
                  <c:v>270.1841344833374</c:v>
                </c:pt>
                <c:pt idx="20735">
                  <c:v>267.83378283182776</c:v>
                </c:pt>
                <c:pt idx="20736">
                  <c:v>267.03317260742176</c:v>
                </c:pt>
                <c:pt idx="20737">
                  <c:v>265.88788286844897</c:v>
                </c:pt>
                <c:pt idx="20738">
                  <c:v>264.56766732533788</c:v>
                </c:pt>
                <c:pt idx="20739">
                  <c:v>262.2043539683022</c:v>
                </c:pt>
                <c:pt idx="20740">
                  <c:v>248.77994728088379</c:v>
                </c:pt>
                <c:pt idx="20741">
                  <c:v>195.00702158610022</c:v>
                </c:pt>
                <c:pt idx="20742">
                  <c:v>124.67011833190915</c:v>
                </c:pt>
                <c:pt idx="20743">
                  <c:v>92.617333094278933</c:v>
                </c:pt>
                <c:pt idx="20744">
                  <c:v>78.790313720703125</c:v>
                </c:pt>
                <c:pt idx="20745">
                  <c:v>70.622593561808344</c:v>
                </c:pt>
                <c:pt idx="20746">
                  <c:v>66.315040906270269</c:v>
                </c:pt>
                <c:pt idx="20747">
                  <c:v>62.466649373372299</c:v>
                </c:pt>
                <c:pt idx="20748">
                  <c:v>59.100547472635853</c:v>
                </c:pt>
                <c:pt idx="20749">
                  <c:v>54.709872563680044</c:v>
                </c:pt>
                <c:pt idx="20750">
                  <c:v>49.743990898132331</c:v>
                </c:pt>
                <c:pt idx="20751">
                  <c:v>45.758351961771609</c:v>
                </c:pt>
                <c:pt idx="20752">
                  <c:v>41.538910865783691</c:v>
                </c:pt>
                <c:pt idx="20753">
                  <c:v>35.981813430786104</c:v>
                </c:pt>
                <c:pt idx="20754">
                  <c:v>29.797215779622434</c:v>
                </c:pt>
                <c:pt idx="20755">
                  <c:v>21.641889254252089</c:v>
                </c:pt>
                <c:pt idx="20756">
                  <c:v>0.41675440470373815</c:v>
                </c:pt>
                <c:pt idx="20757">
                  <c:v>4.1721194585164749</c:v>
                </c:pt>
                <c:pt idx="20758">
                  <c:v>8.4023996988933067</c:v>
                </c:pt>
                <c:pt idx="20759">
                  <c:v>7.5998846689860757</c:v>
                </c:pt>
                <c:pt idx="20760">
                  <c:v>1.8159745534261442</c:v>
                </c:pt>
                <c:pt idx="20761">
                  <c:v>1.2407722473144522</c:v>
                </c:pt>
                <c:pt idx="20762">
                  <c:v>0.72954845428466819</c:v>
                </c:pt>
                <c:pt idx="20763">
                  <c:v>1.0344435373941678</c:v>
                </c:pt>
                <c:pt idx="20764">
                  <c:v>1.142241160074946</c:v>
                </c:pt>
                <c:pt idx="20765">
                  <c:v>1.3337465922038518</c:v>
                </c:pt>
                <c:pt idx="20766">
                  <c:v>1.296048482259152</c:v>
                </c:pt>
                <c:pt idx="20767">
                  <c:v>1.4840110143026095</c:v>
                </c:pt>
                <c:pt idx="20768">
                  <c:v>1.2294562657674528</c:v>
                </c:pt>
                <c:pt idx="20769">
                  <c:v>1.7887481053670626</c:v>
                </c:pt>
                <c:pt idx="20770">
                  <c:v>1.7679125467935821</c:v>
                </c:pt>
                <c:pt idx="20771">
                  <c:v>1.1678066253662109</c:v>
                </c:pt>
                <c:pt idx="20772">
                  <c:v>2.1398766835529837</c:v>
                </c:pt>
                <c:pt idx="20773">
                  <c:v>1.1117556889852267</c:v>
                </c:pt>
                <c:pt idx="20774">
                  <c:v>1.0497779846191406</c:v>
                </c:pt>
                <c:pt idx="20775">
                  <c:v>1.176541328430176</c:v>
                </c:pt>
                <c:pt idx="20776">
                  <c:v>1.0755103429157771</c:v>
                </c:pt>
                <c:pt idx="20777">
                  <c:v>0.73750273386644949</c:v>
                </c:pt>
                <c:pt idx="20778">
                  <c:v>0.6111148198446017</c:v>
                </c:pt>
                <c:pt idx="20779">
                  <c:v>0.65378602345788328</c:v>
                </c:pt>
                <c:pt idx="20780">
                  <c:v>0.6747500101724887</c:v>
                </c:pt>
                <c:pt idx="20781">
                  <c:v>0.72062460581457843</c:v>
                </c:pt>
                <c:pt idx="20782">
                  <c:v>0.6726935704549537</c:v>
                </c:pt>
                <c:pt idx="20783">
                  <c:v>0.5889088312784454</c:v>
                </c:pt>
                <c:pt idx="20784">
                  <c:v>0.53664938608812962</c:v>
                </c:pt>
                <c:pt idx="20785">
                  <c:v>0.57738367716467565</c:v>
                </c:pt>
                <c:pt idx="20786">
                  <c:v>0.6640323003133517</c:v>
                </c:pt>
                <c:pt idx="20787">
                  <c:v>1.0035352706909175</c:v>
                </c:pt>
                <c:pt idx="20788">
                  <c:v>3.9279629389445745</c:v>
                </c:pt>
                <c:pt idx="20789">
                  <c:v>5.4342912038166578</c:v>
                </c:pt>
                <c:pt idx="20790">
                  <c:v>4.0350971221923846</c:v>
                </c:pt>
                <c:pt idx="20791">
                  <c:v>2.1856565475463881</c:v>
                </c:pt>
                <c:pt idx="20792">
                  <c:v>49.16552956899011</c:v>
                </c:pt>
                <c:pt idx="20793">
                  <c:v>82.225249926249262</c:v>
                </c:pt>
                <c:pt idx="20794">
                  <c:v>67.781095504760742</c:v>
                </c:pt>
                <c:pt idx="20795">
                  <c:v>47.413396517435785</c:v>
                </c:pt>
                <c:pt idx="20796">
                  <c:v>43.512181917826297</c:v>
                </c:pt>
                <c:pt idx="20797">
                  <c:v>52.980008443196624</c:v>
                </c:pt>
                <c:pt idx="20798">
                  <c:v>62.682857831319204</c:v>
                </c:pt>
                <c:pt idx="20799">
                  <c:v>61.79919656117761</c:v>
                </c:pt>
                <c:pt idx="20800">
                  <c:v>61.722607294718387</c:v>
                </c:pt>
                <c:pt idx="20801">
                  <c:v>59.896451950073242</c:v>
                </c:pt>
                <c:pt idx="20802">
                  <c:v>56.503503481546986</c:v>
                </c:pt>
                <c:pt idx="20803">
                  <c:v>77.523863474528071</c:v>
                </c:pt>
                <c:pt idx="20804">
                  <c:v>79.119801203409736</c:v>
                </c:pt>
                <c:pt idx="20805">
                  <c:v>42.037931442260742</c:v>
                </c:pt>
                <c:pt idx="20806">
                  <c:v>24.530549367268911</c:v>
                </c:pt>
                <c:pt idx="20807">
                  <c:v>21.495095888773669</c:v>
                </c:pt>
                <c:pt idx="20808">
                  <c:v>27.675732294718379</c:v>
                </c:pt>
                <c:pt idx="20809">
                  <c:v>25.921674092610715</c:v>
                </c:pt>
                <c:pt idx="20810">
                  <c:v>21.640346209208239</c:v>
                </c:pt>
                <c:pt idx="20811">
                  <c:v>18.955959320068359</c:v>
                </c:pt>
                <c:pt idx="20812">
                  <c:v>12.977755864461187</c:v>
                </c:pt>
                <c:pt idx="20813">
                  <c:v>27.181706746419309</c:v>
                </c:pt>
                <c:pt idx="20814">
                  <c:v>51.741687138875356</c:v>
                </c:pt>
                <c:pt idx="20815">
                  <c:v>62.412897745768177</c:v>
                </c:pt>
                <c:pt idx="20816">
                  <c:v>54.597428321838379</c:v>
                </c:pt>
                <c:pt idx="20817">
                  <c:v>55.232577006022112</c:v>
                </c:pt>
                <c:pt idx="20818">
                  <c:v>62.390472412109382</c:v>
                </c:pt>
                <c:pt idx="20819">
                  <c:v>49.739747047424316</c:v>
                </c:pt>
                <c:pt idx="20820">
                  <c:v>67.901461919148829</c:v>
                </c:pt>
                <c:pt idx="20821">
                  <c:v>160.28572193781542</c:v>
                </c:pt>
                <c:pt idx="20822">
                  <c:v>183.64829476674382</c:v>
                </c:pt>
                <c:pt idx="20823">
                  <c:v>117.03395382563282</c:v>
                </c:pt>
                <c:pt idx="20824">
                  <c:v>70.837083816528263</c:v>
                </c:pt>
                <c:pt idx="20825">
                  <c:v>68.989313443501828</c:v>
                </c:pt>
                <c:pt idx="20826">
                  <c:v>80.700030962626073</c:v>
                </c:pt>
                <c:pt idx="20827">
                  <c:v>93.029558817545535</c:v>
                </c:pt>
                <c:pt idx="20828">
                  <c:v>45.768912474314405</c:v>
                </c:pt>
                <c:pt idx="20829">
                  <c:v>23.801061948140507</c:v>
                </c:pt>
                <c:pt idx="20830">
                  <c:v>23.066461881001764</c:v>
                </c:pt>
                <c:pt idx="20831">
                  <c:v>29.136262575785324</c:v>
                </c:pt>
                <c:pt idx="20832">
                  <c:v>-4.7432149251301894</c:v>
                </c:pt>
                <c:pt idx="20833">
                  <c:v>-4.7434557278950802</c:v>
                </c:pt>
                <c:pt idx="20834">
                  <c:v>-2.9129993120829454</c:v>
                </c:pt>
                <c:pt idx="20835">
                  <c:v>-1.5562113126119357</c:v>
                </c:pt>
                <c:pt idx="20836">
                  <c:v>-0.31254784266150176</c:v>
                </c:pt>
                <c:pt idx="20837">
                  <c:v>0.12800327936810163</c:v>
                </c:pt>
                <c:pt idx="20838">
                  <c:v>0.21006345748901376</c:v>
                </c:pt>
                <c:pt idx="20839">
                  <c:v>0.16725397109985352</c:v>
                </c:pt>
                <c:pt idx="20840">
                  <c:v>-0.82345072428387334</c:v>
                </c:pt>
                <c:pt idx="20841">
                  <c:v>0.52421712875366167</c:v>
                </c:pt>
                <c:pt idx="20842">
                  <c:v>-0.84754594167071673</c:v>
                </c:pt>
                <c:pt idx="20843">
                  <c:v>-6.8594171206156025</c:v>
                </c:pt>
                <c:pt idx="20844">
                  <c:v>43.866904894510867</c:v>
                </c:pt>
                <c:pt idx="20845">
                  <c:v>46.822943369547474</c:v>
                </c:pt>
                <c:pt idx="20846">
                  <c:v>40.100848197937005</c:v>
                </c:pt>
                <c:pt idx="20847">
                  <c:v>10.256847540537478</c:v>
                </c:pt>
                <c:pt idx="20848">
                  <c:v>-1.2583718299865727</c:v>
                </c:pt>
                <c:pt idx="20849">
                  <c:v>-2.2264159520466373</c:v>
                </c:pt>
                <c:pt idx="20850">
                  <c:v>23.714263598124262</c:v>
                </c:pt>
                <c:pt idx="20851">
                  <c:v>20.029516220092773</c:v>
                </c:pt>
                <c:pt idx="20852">
                  <c:v>28.544124603271484</c:v>
                </c:pt>
                <c:pt idx="20853">
                  <c:v>28.22557004292797</c:v>
                </c:pt>
                <c:pt idx="20854">
                  <c:v>23.745957692464117</c:v>
                </c:pt>
                <c:pt idx="20855">
                  <c:v>19.391360282897949</c:v>
                </c:pt>
                <c:pt idx="20856">
                  <c:v>20.396879831949938</c:v>
                </c:pt>
                <c:pt idx="20857">
                  <c:v>-1.2042490641275663</c:v>
                </c:pt>
                <c:pt idx="20858">
                  <c:v>-0.17526372273766816</c:v>
                </c:pt>
                <c:pt idx="20859">
                  <c:v>-0.19264570871985137</c:v>
                </c:pt>
                <c:pt idx="20860">
                  <c:v>-0.15624046325683602</c:v>
                </c:pt>
                <c:pt idx="20861">
                  <c:v>6.7923545837402372E-2</c:v>
                </c:pt>
                <c:pt idx="20862">
                  <c:v>0.72797044118249254</c:v>
                </c:pt>
                <c:pt idx="20863">
                  <c:v>0.14849726359057069</c:v>
                </c:pt>
                <c:pt idx="20864">
                  <c:v>-0.40530490875244163</c:v>
                </c:pt>
                <c:pt idx="20865">
                  <c:v>-3.0238634745280697</c:v>
                </c:pt>
                <c:pt idx="20866">
                  <c:v>-1.3309535980224605</c:v>
                </c:pt>
                <c:pt idx="20867">
                  <c:v>23.784154891967766</c:v>
                </c:pt>
                <c:pt idx="20868">
                  <c:v>18.030343055725083</c:v>
                </c:pt>
                <c:pt idx="20869">
                  <c:v>15.92905839284265</c:v>
                </c:pt>
                <c:pt idx="20870">
                  <c:v>17.128087679545153</c:v>
                </c:pt>
                <c:pt idx="20871">
                  <c:v>18.894563674926751</c:v>
                </c:pt>
                <c:pt idx="20872">
                  <c:v>20.077643076578724</c:v>
                </c:pt>
                <c:pt idx="20873">
                  <c:v>20.061232566833489</c:v>
                </c:pt>
                <c:pt idx="20874">
                  <c:v>26.168672561645501</c:v>
                </c:pt>
                <c:pt idx="20875">
                  <c:v>21.406769434610958</c:v>
                </c:pt>
                <c:pt idx="20876">
                  <c:v>21.549835522969488</c:v>
                </c:pt>
                <c:pt idx="20877">
                  <c:v>22.775067329406738</c:v>
                </c:pt>
                <c:pt idx="20878">
                  <c:v>24.545017242431626</c:v>
                </c:pt>
                <c:pt idx="20879">
                  <c:v>143.38755353291828</c:v>
                </c:pt>
                <c:pt idx="20880">
                  <c:v>56.787856419881152</c:v>
                </c:pt>
                <c:pt idx="20881">
                  <c:v>17.540211121241271</c:v>
                </c:pt>
                <c:pt idx="20882">
                  <c:v>11.291889349619565</c:v>
                </c:pt>
                <c:pt idx="20883">
                  <c:v>-1.0119165579477847</c:v>
                </c:pt>
                <c:pt idx="20884">
                  <c:v>-1.0832010904947817</c:v>
                </c:pt>
                <c:pt idx="20885">
                  <c:v>-0.54059282938638376</c:v>
                </c:pt>
                <c:pt idx="20886">
                  <c:v>-0.36283683776855485</c:v>
                </c:pt>
                <c:pt idx="20887">
                  <c:v>-0.34489107131958024</c:v>
                </c:pt>
                <c:pt idx="20888">
                  <c:v>-9.7670555114746146E-3</c:v>
                </c:pt>
                <c:pt idx="20889">
                  <c:v>-8.1812540690009462E-3</c:v>
                </c:pt>
                <c:pt idx="20890">
                  <c:v>5.3832848866790073E-2</c:v>
                </c:pt>
                <c:pt idx="20891">
                  <c:v>7.5943867365538154E-2</c:v>
                </c:pt>
                <c:pt idx="20892">
                  <c:v>0.15183401107788091</c:v>
                </c:pt>
                <c:pt idx="20893">
                  <c:v>-6.731605529785159E-2</c:v>
                </c:pt>
                <c:pt idx="20894">
                  <c:v>-0.30610958735147187</c:v>
                </c:pt>
                <c:pt idx="20895">
                  <c:v>-0.13661336898803711</c:v>
                </c:pt>
                <c:pt idx="20896">
                  <c:v>2.4647315343230513E-2</c:v>
                </c:pt>
                <c:pt idx="20897">
                  <c:v>-5.6196053822844781E-2</c:v>
                </c:pt>
                <c:pt idx="20898">
                  <c:v>-7.874536514282228E-2</c:v>
                </c:pt>
                <c:pt idx="20899">
                  <c:v>-0.17248964309692394</c:v>
                </c:pt>
                <c:pt idx="20900">
                  <c:v>-2.5018294652312541E-2</c:v>
                </c:pt>
                <c:pt idx="20901">
                  <c:v>-0.22005128860473633</c:v>
                </c:pt>
                <c:pt idx="20902">
                  <c:v>-0.26244076093038882</c:v>
                </c:pt>
                <c:pt idx="20903">
                  <c:v>-3.0570348103850637E-2</c:v>
                </c:pt>
                <c:pt idx="20904">
                  <c:v>3.6737839380890605E-2</c:v>
                </c:pt>
                <c:pt idx="20905">
                  <c:v>-1.2695016066233218</c:v>
                </c:pt>
                <c:pt idx="20906">
                  <c:v>-2.6490000883738389</c:v>
                </c:pt>
                <c:pt idx="20907">
                  <c:v>5.1118771235167074E-2</c:v>
                </c:pt>
                <c:pt idx="20908">
                  <c:v>0.19163298606872559</c:v>
                </c:pt>
                <c:pt idx="20909">
                  <c:v>6.0142358144133823E-2</c:v>
                </c:pt>
                <c:pt idx="20910">
                  <c:v>3.6696513493836846E-2</c:v>
                </c:pt>
                <c:pt idx="20911">
                  <c:v>6.9652318954467801E-2</c:v>
                </c:pt>
                <c:pt idx="20912">
                  <c:v>9.5759868621826255E-2</c:v>
                </c:pt>
                <c:pt idx="20913">
                  <c:v>0.11295978228250192</c:v>
                </c:pt>
                <c:pt idx="20914">
                  <c:v>9.6076170603424743E-2</c:v>
                </c:pt>
                <c:pt idx="20915">
                  <c:v>7.9459667205810575E-2</c:v>
                </c:pt>
                <c:pt idx="20916">
                  <c:v>7.8278223673493116E-2</c:v>
                </c:pt>
                <c:pt idx="20917">
                  <c:v>5.8743079503386766E-2</c:v>
                </c:pt>
                <c:pt idx="20918">
                  <c:v>3.3220847447722704E-2</c:v>
                </c:pt>
                <c:pt idx="20919">
                  <c:v>1.1811256408691406E-3</c:v>
                </c:pt>
                <c:pt idx="20920">
                  <c:v>3.6160389582335035E-2</c:v>
                </c:pt>
                <c:pt idx="20921">
                  <c:v>1.4933188756316444E-2</c:v>
                </c:pt>
                <c:pt idx="20922">
                  <c:v>0.15315540631610253</c:v>
                </c:pt>
                <c:pt idx="20923">
                  <c:v>3.7321170171111383E-2</c:v>
                </c:pt>
                <c:pt idx="20924">
                  <c:v>2.1929661432920973E-2</c:v>
                </c:pt>
                <c:pt idx="20925">
                  <c:v>6.9501558939606439E-2</c:v>
                </c:pt>
                <c:pt idx="20926">
                  <c:v>0.12292758623758007</c:v>
                </c:pt>
                <c:pt idx="20927">
                  <c:v>0.18449171384173729</c:v>
                </c:pt>
                <c:pt idx="20928">
                  <c:v>0.12856054306030273</c:v>
                </c:pt>
                <c:pt idx="20929">
                  <c:v>9.0932130813598619E-2</c:v>
                </c:pt>
                <c:pt idx="20930">
                  <c:v>-5.331977208456351E-2</c:v>
                </c:pt>
                <c:pt idx="20931">
                  <c:v>0.10733318328857425</c:v>
                </c:pt>
                <c:pt idx="20932">
                  <c:v>9.6981207529694274E-2</c:v>
                </c:pt>
                <c:pt idx="20933">
                  <c:v>0.17501560846963571</c:v>
                </c:pt>
                <c:pt idx="20934">
                  <c:v>5.6072870890290012E-2</c:v>
                </c:pt>
                <c:pt idx="20935">
                  <c:v>0.16135017077127145</c:v>
                </c:pt>
                <c:pt idx="20936">
                  <c:v>-4.1192134221375923E-2</c:v>
                </c:pt>
                <c:pt idx="20937">
                  <c:v>-0.20747931798300101</c:v>
                </c:pt>
                <c:pt idx="20938">
                  <c:v>6.4596149921417263</c:v>
                </c:pt>
                <c:pt idx="20939">
                  <c:v>8.2830499013265069</c:v>
                </c:pt>
                <c:pt idx="20940">
                  <c:v>-177.29714830716463</c:v>
                </c:pt>
                <c:pt idx="20941">
                  <c:v>-8.5401794115701897</c:v>
                </c:pt>
                <c:pt idx="20942">
                  <c:v>4.0254735946655273</c:v>
                </c:pt>
                <c:pt idx="20943">
                  <c:v>4.5770174662272867</c:v>
                </c:pt>
                <c:pt idx="20944">
                  <c:v>4.6623719533284858</c:v>
                </c:pt>
                <c:pt idx="20945">
                  <c:v>4.792671839396121</c:v>
                </c:pt>
                <c:pt idx="20946">
                  <c:v>5.0249487559000272</c:v>
                </c:pt>
                <c:pt idx="20947">
                  <c:v>5.2154439290364945</c:v>
                </c:pt>
                <c:pt idx="20948">
                  <c:v>5.9423799514770508</c:v>
                </c:pt>
                <c:pt idx="20949">
                  <c:v>6.5024719238281268</c:v>
                </c:pt>
                <c:pt idx="20950">
                  <c:v>6.9590514500936287</c:v>
                </c:pt>
                <c:pt idx="20951">
                  <c:v>7.1646690368652326</c:v>
                </c:pt>
                <c:pt idx="20952">
                  <c:v>8.4312559763590116</c:v>
                </c:pt>
                <c:pt idx="20953">
                  <c:v>2.2065941492716092</c:v>
                </c:pt>
                <c:pt idx="20954">
                  <c:v>-4.7099749247308878E-2</c:v>
                </c:pt>
                <c:pt idx="20955">
                  <c:v>-5.2539507547976434E-2</c:v>
                </c:pt>
                <c:pt idx="20956">
                  <c:v>-0.14210605621337888</c:v>
                </c:pt>
                <c:pt idx="20957">
                  <c:v>-0.15924263000488287</c:v>
                </c:pt>
                <c:pt idx="20958">
                  <c:v>2.0847638448117344E-2</c:v>
                </c:pt>
                <c:pt idx="20959">
                  <c:v>0.22135575612378483</c:v>
                </c:pt>
                <c:pt idx="20960">
                  <c:v>0.32674725850415587</c:v>
                </c:pt>
                <c:pt idx="20961">
                  <c:v>0.31208801269531261</c:v>
                </c:pt>
                <c:pt idx="20962">
                  <c:v>0.20415655771887481</c:v>
                </c:pt>
                <c:pt idx="20963">
                  <c:v>-4.6168645222905966E-2</c:v>
                </c:pt>
                <c:pt idx="20964">
                  <c:v>0.47475465138745693</c:v>
                </c:pt>
                <c:pt idx="20965">
                  <c:v>-0.93974971771240257</c:v>
                </c:pt>
                <c:pt idx="20966">
                  <c:v>-1.2599315643310547</c:v>
                </c:pt>
                <c:pt idx="20967">
                  <c:v>-0.99509716033935547</c:v>
                </c:pt>
                <c:pt idx="20968">
                  <c:v>-1.2235593795776363</c:v>
                </c:pt>
                <c:pt idx="20969">
                  <c:v>-1.0753809611003367</c:v>
                </c:pt>
                <c:pt idx="20970">
                  <c:v>-1.497186660766602</c:v>
                </c:pt>
                <c:pt idx="20971">
                  <c:v>-1.9538520177205783</c:v>
                </c:pt>
                <c:pt idx="20972">
                  <c:v>-0.56662623087561315</c:v>
                </c:pt>
                <c:pt idx="20973">
                  <c:v>-0.54753303527832031</c:v>
                </c:pt>
                <c:pt idx="20974">
                  <c:v>-0.43990389506029737</c:v>
                </c:pt>
                <c:pt idx="20975">
                  <c:v>-0.39002513885498058</c:v>
                </c:pt>
                <c:pt idx="20976">
                  <c:v>-0.33276812235521913</c:v>
                </c:pt>
                <c:pt idx="20977">
                  <c:v>-0.31606419881188696</c:v>
                </c:pt>
                <c:pt idx="20978">
                  <c:v>-0.19120661417639445</c:v>
                </c:pt>
                <c:pt idx="20979">
                  <c:v>-0.7367353439331058</c:v>
                </c:pt>
                <c:pt idx="20980">
                  <c:v>0.38795598347974219</c:v>
                </c:pt>
                <c:pt idx="20981">
                  <c:v>0.5342213312784454</c:v>
                </c:pt>
                <c:pt idx="20982">
                  <c:v>0.72906684875488281</c:v>
                </c:pt>
                <c:pt idx="20983">
                  <c:v>0.97204717000329333</c:v>
                </c:pt>
                <c:pt idx="20984">
                  <c:v>-4.5153299968205846E-3</c:v>
                </c:pt>
                <c:pt idx="20985">
                  <c:v>-0.60853767395019553</c:v>
                </c:pt>
                <c:pt idx="20986">
                  <c:v>-0.4922030766805392</c:v>
                </c:pt>
                <c:pt idx="20987">
                  <c:v>-0.1731106440225858</c:v>
                </c:pt>
                <c:pt idx="20988">
                  <c:v>-0.27140585581469184</c:v>
                </c:pt>
                <c:pt idx="20989">
                  <c:v>9.5205942789675715E-2</c:v>
                </c:pt>
                <c:pt idx="20990">
                  <c:v>0.65943749745679292</c:v>
                </c:pt>
                <c:pt idx="20991">
                  <c:v>0.92784881591796853</c:v>
                </c:pt>
                <c:pt idx="20992">
                  <c:v>0.78054110209143368</c:v>
                </c:pt>
                <c:pt idx="20993">
                  <c:v>1.9793049494425081</c:v>
                </c:pt>
                <c:pt idx="20994">
                  <c:v>2.2585945129394549</c:v>
                </c:pt>
                <c:pt idx="20995">
                  <c:v>2.390233039855957</c:v>
                </c:pt>
                <c:pt idx="20996">
                  <c:v>1.7695678075154997</c:v>
                </c:pt>
                <c:pt idx="20997">
                  <c:v>1.72217845916748</c:v>
                </c:pt>
                <c:pt idx="20998">
                  <c:v>1.6981210708618169</c:v>
                </c:pt>
                <c:pt idx="20999">
                  <c:v>1.5279261271159608</c:v>
                </c:pt>
                <c:pt idx="21000">
                  <c:v>0.69091733296716029</c:v>
                </c:pt>
                <c:pt idx="21001">
                  <c:v>0.91434669494628906</c:v>
                </c:pt>
                <c:pt idx="21002">
                  <c:v>1.5301179885864264</c:v>
                </c:pt>
                <c:pt idx="21003">
                  <c:v>15.823383013407469</c:v>
                </c:pt>
                <c:pt idx="21004">
                  <c:v>48.582153638203991</c:v>
                </c:pt>
                <c:pt idx="21005">
                  <c:v>24.312954107920348</c:v>
                </c:pt>
                <c:pt idx="21006">
                  <c:v>6.2402885754903537</c:v>
                </c:pt>
                <c:pt idx="21007">
                  <c:v>3.3700075149536133</c:v>
                </c:pt>
                <c:pt idx="21008">
                  <c:v>5.1364587148030427</c:v>
                </c:pt>
                <c:pt idx="21009">
                  <c:v>5.7706273396809724</c:v>
                </c:pt>
                <c:pt idx="21010">
                  <c:v>5.6111563046773654</c:v>
                </c:pt>
                <c:pt idx="21011">
                  <c:v>4.5449164708455756</c:v>
                </c:pt>
                <c:pt idx="21012">
                  <c:v>4.814395586649594</c:v>
                </c:pt>
                <c:pt idx="21013">
                  <c:v>4.5426487922668493</c:v>
                </c:pt>
                <c:pt idx="21014">
                  <c:v>3.591800053914425</c:v>
                </c:pt>
                <c:pt idx="21015">
                  <c:v>3.3754169146219501</c:v>
                </c:pt>
                <c:pt idx="21016">
                  <c:v>3.1918752988179913</c:v>
                </c:pt>
                <c:pt idx="21017">
                  <c:v>3.2635768254597792</c:v>
                </c:pt>
                <c:pt idx="21018">
                  <c:v>3.5010148684183955</c:v>
                </c:pt>
                <c:pt idx="21019">
                  <c:v>3.272471268971743</c:v>
                </c:pt>
                <c:pt idx="21020">
                  <c:v>1.8531138102213731</c:v>
                </c:pt>
                <c:pt idx="21021">
                  <c:v>3.6401268641154179</c:v>
                </c:pt>
                <c:pt idx="21022">
                  <c:v>2.966930866241456</c:v>
                </c:pt>
                <c:pt idx="21023">
                  <c:v>4.2714969317118534</c:v>
                </c:pt>
                <c:pt idx="21024">
                  <c:v>5.1296232541401992</c:v>
                </c:pt>
                <c:pt idx="21025">
                  <c:v>4.4344390233358126</c:v>
                </c:pt>
                <c:pt idx="21026">
                  <c:v>2.7416607538858671</c:v>
                </c:pt>
                <c:pt idx="21027">
                  <c:v>1.8598257700602399</c:v>
                </c:pt>
                <c:pt idx="21028">
                  <c:v>1.6582822799682626</c:v>
                </c:pt>
                <c:pt idx="21029">
                  <c:v>1.5015759468078613</c:v>
                </c:pt>
                <c:pt idx="21030">
                  <c:v>6.1885039011599474E-2</c:v>
                </c:pt>
                <c:pt idx="21031">
                  <c:v>-0.9061481157938831</c:v>
                </c:pt>
                <c:pt idx="21032">
                  <c:v>-1.1183772087097172</c:v>
                </c:pt>
                <c:pt idx="21033">
                  <c:v>-0.97309780120849654</c:v>
                </c:pt>
                <c:pt idx="21034">
                  <c:v>-0.4098018010457169</c:v>
                </c:pt>
                <c:pt idx="21035">
                  <c:v>2.286392052968325</c:v>
                </c:pt>
                <c:pt idx="21036">
                  <c:v>-0.78984705607092565</c:v>
                </c:pt>
                <c:pt idx="21037">
                  <c:v>-1.652749856313108</c:v>
                </c:pt>
                <c:pt idx="21038">
                  <c:v>-0.75402148564654703</c:v>
                </c:pt>
                <c:pt idx="21039">
                  <c:v>-0.31749916076660167</c:v>
                </c:pt>
                <c:pt idx="21040">
                  <c:v>-0.12189133961993548</c:v>
                </c:pt>
                <c:pt idx="21041">
                  <c:v>-0.87460136413574241</c:v>
                </c:pt>
                <c:pt idx="21042">
                  <c:v>-1.0412917137145992</c:v>
                </c:pt>
                <c:pt idx="21043">
                  <c:v>-0.9210057258605957</c:v>
                </c:pt>
                <c:pt idx="21044">
                  <c:v>-0.73265806833899239</c:v>
                </c:pt>
                <c:pt idx="21045">
                  <c:v>-1.5832198460896618</c:v>
                </c:pt>
                <c:pt idx="21046">
                  <c:v>-3.2558329900105596</c:v>
                </c:pt>
                <c:pt idx="21047">
                  <c:v>-3.1257707277933955</c:v>
                </c:pt>
                <c:pt idx="21048">
                  <c:v>-2.6268140474955439</c:v>
                </c:pt>
                <c:pt idx="21049">
                  <c:v>-2.7004761695861808</c:v>
                </c:pt>
                <c:pt idx="21050">
                  <c:v>-2.6970500946044922</c:v>
                </c:pt>
                <c:pt idx="21051">
                  <c:v>-2.5963815053303851</c:v>
                </c:pt>
                <c:pt idx="21052">
                  <c:v>-2.5947483380635381</c:v>
                </c:pt>
                <c:pt idx="21053">
                  <c:v>-2.5549160639444608</c:v>
                </c:pt>
                <c:pt idx="21054">
                  <c:v>-2.7519194285075059</c:v>
                </c:pt>
                <c:pt idx="21055">
                  <c:v>-2.8850499788920274</c:v>
                </c:pt>
                <c:pt idx="21056">
                  <c:v>-2.7250707944234032</c:v>
                </c:pt>
                <c:pt idx="21057">
                  <c:v>-2.4344194730123263</c:v>
                </c:pt>
                <c:pt idx="21058">
                  <c:v>-2.1939531962076444</c:v>
                </c:pt>
                <c:pt idx="21059">
                  <c:v>-2.3183806737263808</c:v>
                </c:pt>
                <c:pt idx="21060">
                  <c:v>-2.2541162172953491</c:v>
                </c:pt>
                <c:pt idx="21061">
                  <c:v>-1.9701458613077429</c:v>
                </c:pt>
                <c:pt idx="21062">
                  <c:v>-3.0720949172973642</c:v>
                </c:pt>
                <c:pt idx="21063">
                  <c:v>9.2187148729959709</c:v>
                </c:pt>
                <c:pt idx="21064">
                  <c:v>60.972184816996275</c:v>
                </c:pt>
                <c:pt idx="21065">
                  <c:v>8.6713747978210449</c:v>
                </c:pt>
                <c:pt idx="21066">
                  <c:v>-1.6205342610676321</c:v>
                </c:pt>
                <c:pt idx="21067">
                  <c:v>-2.2161277135213604</c:v>
                </c:pt>
                <c:pt idx="21068">
                  <c:v>-2.3749284744262678</c:v>
                </c:pt>
                <c:pt idx="21069">
                  <c:v>-2.4920097986857845</c:v>
                </c:pt>
                <c:pt idx="21070">
                  <c:v>-2.6536528269449482</c:v>
                </c:pt>
                <c:pt idx="21071">
                  <c:v>-3.0375585556030273</c:v>
                </c:pt>
                <c:pt idx="21072">
                  <c:v>-2.9794184366861582</c:v>
                </c:pt>
                <c:pt idx="21073">
                  <c:v>-3.3002189000447961</c:v>
                </c:pt>
                <c:pt idx="21074">
                  <c:v>-3.183332125345828</c:v>
                </c:pt>
                <c:pt idx="21075">
                  <c:v>-2.6703777313232422</c:v>
                </c:pt>
                <c:pt idx="21076">
                  <c:v>16.243830680847161</c:v>
                </c:pt>
                <c:pt idx="21077">
                  <c:v>26.397232691446902</c:v>
                </c:pt>
                <c:pt idx="21078">
                  <c:v>32.202174822489518</c:v>
                </c:pt>
                <c:pt idx="21079">
                  <c:v>39.954964955647789</c:v>
                </c:pt>
                <c:pt idx="21080">
                  <c:v>38.799036026001005</c:v>
                </c:pt>
                <c:pt idx="21081">
                  <c:v>-6.9266541798908765</c:v>
                </c:pt>
                <c:pt idx="21082">
                  <c:v>-84.690391381581549</c:v>
                </c:pt>
                <c:pt idx="21083">
                  <c:v>-129.47979720433545</c:v>
                </c:pt>
                <c:pt idx="21084">
                  <c:v>-142.27290614446008</c:v>
                </c:pt>
                <c:pt idx="21085">
                  <c:v>-147.10220034917199</c:v>
                </c:pt>
                <c:pt idx="21086">
                  <c:v>-149.08436934153241</c:v>
                </c:pt>
                <c:pt idx="21087">
                  <c:v>-148.02354160944617</c:v>
                </c:pt>
                <c:pt idx="21088">
                  <c:v>-148.29499355951938</c:v>
                </c:pt>
                <c:pt idx="21089">
                  <c:v>-148.09230009714759</c:v>
                </c:pt>
                <c:pt idx="21090">
                  <c:v>-148.93737236658734</c:v>
                </c:pt>
                <c:pt idx="21091">
                  <c:v>-140.83799378077191</c:v>
                </c:pt>
                <c:pt idx="21092">
                  <c:v>-129.87671947479248</c:v>
                </c:pt>
                <c:pt idx="21093">
                  <c:v>-64.459256172180147</c:v>
                </c:pt>
                <c:pt idx="21094">
                  <c:v>26.014675776163699</c:v>
                </c:pt>
                <c:pt idx="21095">
                  <c:v>17.926151593526235</c:v>
                </c:pt>
                <c:pt idx="21096">
                  <c:v>16.797549247741685</c:v>
                </c:pt>
                <c:pt idx="21097">
                  <c:v>5.7953650156656522</c:v>
                </c:pt>
                <c:pt idx="21098">
                  <c:v>3.6756788889567806</c:v>
                </c:pt>
                <c:pt idx="21099">
                  <c:v>3.3783464431762678</c:v>
                </c:pt>
                <c:pt idx="21100">
                  <c:v>4.6319109598795167</c:v>
                </c:pt>
                <c:pt idx="21101">
                  <c:v>4.7111549377441406</c:v>
                </c:pt>
                <c:pt idx="21102">
                  <c:v>4.0748815536498997</c:v>
                </c:pt>
                <c:pt idx="21103">
                  <c:v>3.67502784729004</c:v>
                </c:pt>
                <c:pt idx="21104">
                  <c:v>3.5913769404093046</c:v>
                </c:pt>
                <c:pt idx="21105">
                  <c:v>2.0837949117025141</c:v>
                </c:pt>
                <c:pt idx="21106">
                  <c:v>0.17810281117749593</c:v>
                </c:pt>
                <c:pt idx="21107">
                  <c:v>-1.5618324279785161</c:v>
                </c:pt>
                <c:pt idx="21108">
                  <c:v>-1.8353633880615234</c:v>
                </c:pt>
                <c:pt idx="21109">
                  <c:v>-1.6753676732381564</c:v>
                </c:pt>
                <c:pt idx="21110">
                  <c:v>-1.7481778462727111</c:v>
                </c:pt>
                <c:pt idx="21111">
                  <c:v>-1.812699317932128</c:v>
                </c:pt>
                <c:pt idx="21112">
                  <c:v>-1.6928790410358943</c:v>
                </c:pt>
                <c:pt idx="21113">
                  <c:v>-1.2912906010946013</c:v>
                </c:pt>
                <c:pt idx="21114">
                  <c:v>-1.2650051116943359</c:v>
                </c:pt>
                <c:pt idx="21115">
                  <c:v>-0.97164885203039886</c:v>
                </c:pt>
                <c:pt idx="21116">
                  <c:v>-1.279247601827024</c:v>
                </c:pt>
                <c:pt idx="21117">
                  <c:v>-1.3953561782836919</c:v>
                </c:pt>
                <c:pt idx="21118">
                  <c:v>-1.5465491612752664</c:v>
                </c:pt>
                <c:pt idx="21119">
                  <c:v>-1.4549872080485784</c:v>
                </c:pt>
                <c:pt idx="21120">
                  <c:v>-1.6442273457845431</c:v>
                </c:pt>
                <c:pt idx="21121">
                  <c:v>-1.5890404383341092</c:v>
                </c:pt>
                <c:pt idx="21122">
                  <c:v>-3.3383903503417978</c:v>
                </c:pt>
                <c:pt idx="21123">
                  <c:v>-4.55872853597009</c:v>
                </c:pt>
                <c:pt idx="21124">
                  <c:v>-42.631371180216405</c:v>
                </c:pt>
                <c:pt idx="21125">
                  <c:v>-12.646303812662723</c:v>
                </c:pt>
                <c:pt idx="21126">
                  <c:v>-1.9197400410970431</c:v>
                </c:pt>
                <c:pt idx="21127">
                  <c:v>-3.5210043589274855</c:v>
                </c:pt>
                <c:pt idx="21128">
                  <c:v>-2.7699279785156259</c:v>
                </c:pt>
                <c:pt idx="21129">
                  <c:v>-3.460514068603517</c:v>
                </c:pt>
                <c:pt idx="21130">
                  <c:v>-1.8351341883342225</c:v>
                </c:pt>
                <c:pt idx="21131">
                  <c:v>-0.35353151957190221</c:v>
                </c:pt>
                <c:pt idx="21132">
                  <c:v>1.3063913981120543</c:v>
                </c:pt>
                <c:pt idx="21133">
                  <c:v>1.0356620152791713</c:v>
                </c:pt>
                <c:pt idx="21134">
                  <c:v>3.0426260630289335</c:v>
                </c:pt>
                <c:pt idx="21135">
                  <c:v>1.4046341578165307</c:v>
                </c:pt>
                <c:pt idx="21136">
                  <c:v>1.7862453460693359</c:v>
                </c:pt>
                <c:pt idx="21137">
                  <c:v>1.1342871983845275</c:v>
                </c:pt>
                <c:pt idx="21138">
                  <c:v>1.8520762125651795</c:v>
                </c:pt>
                <c:pt idx="21139">
                  <c:v>1.9055054982503634</c:v>
                </c:pt>
                <c:pt idx="21140">
                  <c:v>4.1777861913045644</c:v>
                </c:pt>
                <c:pt idx="21141">
                  <c:v>1.8559452692668401</c:v>
                </c:pt>
                <c:pt idx="21142">
                  <c:v>0.95987224578857444</c:v>
                </c:pt>
                <c:pt idx="21143">
                  <c:v>0.54911041259765625</c:v>
                </c:pt>
                <c:pt idx="21144">
                  <c:v>0.42752297719312093</c:v>
                </c:pt>
                <c:pt idx="21145">
                  <c:v>0.48092301686608607</c:v>
                </c:pt>
                <c:pt idx="21146">
                  <c:v>0.40792719523108201</c:v>
                </c:pt>
                <c:pt idx="21147">
                  <c:v>0.98900794982910156</c:v>
                </c:pt>
                <c:pt idx="21148">
                  <c:v>1.01796754201257</c:v>
                </c:pt>
                <c:pt idx="21149">
                  <c:v>1.6722272237141169</c:v>
                </c:pt>
                <c:pt idx="21150">
                  <c:v>1.9548616409301758</c:v>
                </c:pt>
                <c:pt idx="21151">
                  <c:v>1.9774106343586486</c:v>
                </c:pt>
                <c:pt idx="21152">
                  <c:v>1.4492476781209684</c:v>
                </c:pt>
                <c:pt idx="21153">
                  <c:v>1.9458843866983671</c:v>
                </c:pt>
                <c:pt idx="21154">
                  <c:v>7.9950548807780706</c:v>
                </c:pt>
                <c:pt idx="21155">
                  <c:v>49.747559229532953</c:v>
                </c:pt>
                <c:pt idx="21156">
                  <c:v>82.210125923156767</c:v>
                </c:pt>
                <c:pt idx="21157">
                  <c:v>54.187453905741322</c:v>
                </c:pt>
                <c:pt idx="21158">
                  <c:v>33.087251027425154</c:v>
                </c:pt>
                <c:pt idx="21159">
                  <c:v>27.416590372721302</c:v>
                </c:pt>
                <c:pt idx="21160">
                  <c:v>30.161034901936887</c:v>
                </c:pt>
                <c:pt idx="21161">
                  <c:v>27.285917917887446</c:v>
                </c:pt>
                <c:pt idx="21162">
                  <c:v>6.823120435078863</c:v>
                </c:pt>
                <c:pt idx="21163">
                  <c:v>22.906756401062012</c:v>
                </c:pt>
                <c:pt idx="21164">
                  <c:v>12.008067766825318</c:v>
                </c:pt>
                <c:pt idx="21165">
                  <c:v>34.01846567789719</c:v>
                </c:pt>
                <c:pt idx="21166">
                  <c:v>35.899802843729617</c:v>
                </c:pt>
                <c:pt idx="21167">
                  <c:v>10.810384750366216</c:v>
                </c:pt>
                <c:pt idx="21168">
                  <c:v>26.995217005411853</c:v>
                </c:pt>
                <c:pt idx="21169">
                  <c:v>47.747184117635115</c:v>
                </c:pt>
                <c:pt idx="21170">
                  <c:v>52.222702662150056</c:v>
                </c:pt>
                <c:pt idx="21171">
                  <c:v>59.849430402119992</c:v>
                </c:pt>
                <c:pt idx="21172">
                  <c:v>51.325660069783538</c:v>
                </c:pt>
                <c:pt idx="21173">
                  <c:v>35.236399650573745</c:v>
                </c:pt>
                <c:pt idx="21174">
                  <c:v>14.785382588704469</c:v>
                </c:pt>
                <c:pt idx="21175">
                  <c:v>13.226917902628657</c:v>
                </c:pt>
                <c:pt idx="21176">
                  <c:v>19.646843274434325</c:v>
                </c:pt>
                <c:pt idx="21177">
                  <c:v>16.564030647277825</c:v>
                </c:pt>
                <c:pt idx="21178">
                  <c:v>11.259486834208143</c:v>
                </c:pt>
                <c:pt idx="21179">
                  <c:v>9.3373365402221697</c:v>
                </c:pt>
                <c:pt idx="21180">
                  <c:v>22.68976751963293</c:v>
                </c:pt>
                <c:pt idx="21181">
                  <c:v>17.720646540323827</c:v>
                </c:pt>
                <c:pt idx="21182">
                  <c:v>39.671427726745591</c:v>
                </c:pt>
                <c:pt idx="21183">
                  <c:v>25.727937380472781</c:v>
                </c:pt>
                <c:pt idx="21184">
                  <c:v>41.803965250651103</c:v>
                </c:pt>
                <c:pt idx="21185">
                  <c:v>99.159316062927218</c:v>
                </c:pt>
                <c:pt idx="21186">
                  <c:v>196.31654580434156</c:v>
                </c:pt>
                <c:pt idx="21187">
                  <c:v>87.534942944844602</c:v>
                </c:pt>
                <c:pt idx="21188">
                  <c:v>28.832174777984626</c:v>
                </c:pt>
                <c:pt idx="21189">
                  <c:v>19.157724380493164</c:v>
                </c:pt>
                <c:pt idx="21190">
                  <c:v>35.514905929565487</c:v>
                </c:pt>
                <c:pt idx="21191">
                  <c:v>30.981394290924065</c:v>
                </c:pt>
                <c:pt idx="21192">
                  <c:v>34.029932181040465</c:v>
                </c:pt>
                <c:pt idx="21193">
                  <c:v>31.294048945109061</c:v>
                </c:pt>
                <c:pt idx="21194">
                  <c:v>32.069377899169936</c:v>
                </c:pt>
                <c:pt idx="21195">
                  <c:v>46.157116889953606</c:v>
                </c:pt>
                <c:pt idx="21196">
                  <c:v>33.595289230346665</c:v>
                </c:pt>
                <c:pt idx="21197">
                  <c:v>2.9873568216959834</c:v>
                </c:pt>
                <c:pt idx="21198">
                  <c:v>55.426680088043192</c:v>
                </c:pt>
                <c:pt idx="21199">
                  <c:v>54.156960487365708</c:v>
                </c:pt>
                <c:pt idx="21200">
                  <c:v>54.983841737111369</c:v>
                </c:pt>
                <c:pt idx="21201">
                  <c:v>32.207196235656738</c:v>
                </c:pt>
                <c:pt idx="21202">
                  <c:v>22.187950293223025</c:v>
                </c:pt>
                <c:pt idx="21203">
                  <c:v>17.345966021219908</c:v>
                </c:pt>
                <c:pt idx="21204">
                  <c:v>13.612904707590758</c:v>
                </c:pt>
                <c:pt idx="21205">
                  <c:v>21.032084465026855</c:v>
                </c:pt>
                <c:pt idx="21206">
                  <c:v>29.04588015874225</c:v>
                </c:pt>
                <c:pt idx="21207">
                  <c:v>25.946148395538319</c:v>
                </c:pt>
                <c:pt idx="21208">
                  <c:v>19.045218785603879</c:v>
                </c:pt>
                <c:pt idx="21209">
                  <c:v>-4.6117971738179335</c:v>
                </c:pt>
                <c:pt idx="21210">
                  <c:v>-4.4925793011983064</c:v>
                </c:pt>
                <c:pt idx="21211">
                  <c:v>-2.7722299893696905</c:v>
                </c:pt>
                <c:pt idx="21212">
                  <c:v>0.61886835098266579</c:v>
                </c:pt>
                <c:pt idx="21213">
                  <c:v>5.3841678301493499</c:v>
                </c:pt>
                <c:pt idx="21214">
                  <c:v>0.86794344584149052</c:v>
                </c:pt>
                <c:pt idx="21215">
                  <c:v>1.3345268567402968</c:v>
                </c:pt>
                <c:pt idx="21216">
                  <c:v>1.4803536732991911</c:v>
                </c:pt>
                <c:pt idx="21217">
                  <c:v>-8.7646643320738363E-2</c:v>
                </c:pt>
                <c:pt idx="21218">
                  <c:v>-0.7607809702554964</c:v>
                </c:pt>
                <c:pt idx="21219">
                  <c:v>-0.70730113983154297</c:v>
                </c:pt>
                <c:pt idx="21220">
                  <c:v>-0.89816188812255859</c:v>
                </c:pt>
                <c:pt idx="21221">
                  <c:v>-1.4936329523721947</c:v>
                </c:pt>
                <c:pt idx="21222">
                  <c:v>41.682353655497245</c:v>
                </c:pt>
                <c:pt idx="21223">
                  <c:v>24.271972497304265</c:v>
                </c:pt>
                <c:pt idx="21224">
                  <c:v>23.7291932106018</c:v>
                </c:pt>
                <c:pt idx="21225">
                  <c:v>29.24172925949096</c:v>
                </c:pt>
                <c:pt idx="21226">
                  <c:v>19.25371408462523</c:v>
                </c:pt>
                <c:pt idx="21227">
                  <c:v>17.057233174641901</c:v>
                </c:pt>
                <c:pt idx="21228">
                  <c:v>20.856411457061768</c:v>
                </c:pt>
                <c:pt idx="21229">
                  <c:v>20.848796367645257</c:v>
                </c:pt>
                <c:pt idx="21230">
                  <c:v>18.86096223195397</c:v>
                </c:pt>
                <c:pt idx="21231">
                  <c:v>14.550944328308109</c:v>
                </c:pt>
                <c:pt idx="21232">
                  <c:v>21.315306504567431</c:v>
                </c:pt>
                <c:pt idx="21233">
                  <c:v>25.151994228363037</c:v>
                </c:pt>
                <c:pt idx="21234">
                  <c:v>21.519964218139648</c:v>
                </c:pt>
                <c:pt idx="21235">
                  <c:v>18.003410021464049</c:v>
                </c:pt>
                <c:pt idx="21236">
                  <c:v>13.957583904266361</c:v>
                </c:pt>
                <c:pt idx="21237">
                  <c:v>13.534004370371518</c:v>
                </c:pt>
                <c:pt idx="21238">
                  <c:v>11.123557408650697</c:v>
                </c:pt>
                <c:pt idx="21239">
                  <c:v>19.089789072672531</c:v>
                </c:pt>
                <c:pt idx="21240">
                  <c:v>21.610606670379628</c:v>
                </c:pt>
                <c:pt idx="21241">
                  <c:v>20.921988805135072</c:v>
                </c:pt>
                <c:pt idx="21242">
                  <c:v>18.239740689595514</c:v>
                </c:pt>
                <c:pt idx="21243">
                  <c:v>15.48060623804731</c:v>
                </c:pt>
                <c:pt idx="21244">
                  <c:v>-10.909224669138553</c:v>
                </c:pt>
                <c:pt idx="21245">
                  <c:v>5.2442172368367297</c:v>
                </c:pt>
                <c:pt idx="21246">
                  <c:v>36.215736548105866</c:v>
                </c:pt>
                <c:pt idx="21247">
                  <c:v>39.060580094655336</c:v>
                </c:pt>
                <c:pt idx="21248">
                  <c:v>39.420348962148012</c:v>
                </c:pt>
                <c:pt idx="21249">
                  <c:v>40.620353221893311</c:v>
                </c:pt>
                <c:pt idx="21250">
                  <c:v>41.214852333068862</c:v>
                </c:pt>
                <c:pt idx="21251">
                  <c:v>41.051464716593415</c:v>
                </c:pt>
                <c:pt idx="21252">
                  <c:v>43.785288810729995</c:v>
                </c:pt>
                <c:pt idx="21253">
                  <c:v>41.641493002573604</c:v>
                </c:pt>
                <c:pt idx="21254">
                  <c:v>41.87569491068524</c:v>
                </c:pt>
                <c:pt idx="21255">
                  <c:v>41.840692996978774</c:v>
                </c:pt>
                <c:pt idx="21256">
                  <c:v>41.267119884490988</c:v>
                </c:pt>
                <c:pt idx="21257">
                  <c:v>40.621784051259318</c:v>
                </c:pt>
                <c:pt idx="21258">
                  <c:v>40.196741422017446</c:v>
                </c:pt>
                <c:pt idx="21259">
                  <c:v>39.954980532328236</c:v>
                </c:pt>
                <c:pt idx="21260">
                  <c:v>40.240112940470432</c:v>
                </c:pt>
                <c:pt idx="21261">
                  <c:v>40.729501883188867</c:v>
                </c:pt>
                <c:pt idx="21262">
                  <c:v>40.862832864125622</c:v>
                </c:pt>
                <c:pt idx="21263">
                  <c:v>40.404973983764634</c:v>
                </c:pt>
                <c:pt idx="21264">
                  <c:v>40.289786974589006</c:v>
                </c:pt>
                <c:pt idx="21265">
                  <c:v>40.489801565806061</c:v>
                </c:pt>
                <c:pt idx="21266">
                  <c:v>41.179144223531132</c:v>
                </c:pt>
                <c:pt idx="21267">
                  <c:v>40.826277256011956</c:v>
                </c:pt>
                <c:pt idx="21268">
                  <c:v>39.991012732187954</c:v>
                </c:pt>
                <c:pt idx="21269">
                  <c:v>40.654953956604004</c:v>
                </c:pt>
                <c:pt idx="21270">
                  <c:v>40.992289543151863</c:v>
                </c:pt>
                <c:pt idx="21271">
                  <c:v>39.952641487121554</c:v>
                </c:pt>
                <c:pt idx="21272">
                  <c:v>39.864127159118624</c:v>
                </c:pt>
                <c:pt idx="21273">
                  <c:v>38.226173082987508</c:v>
                </c:pt>
                <c:pt idx="21274">
                  <c:v>47.935277938842773</c:v>
                </c:pt>
                <c:pt idx="21275">
                  <c:v>44.646361986796066</c:v>
                </c:pt>
                <c:pt idx="21276">
                  <c:v>31.734746297200502</c:v>
                </c:pt>
                <c:pt idx="21277">
                  <c:v>28.331302324930846</c:v>
                </c:pt>
                <c:pt idx="21278">
                  <c:v>28.664528528849246</c:v>
                </c:pt>
                <c:pt idx="21279">
                  <c:v>28.389260450998961</c:v>
                </c:pt>
                <c:pt idx="21280">
                  <c:v>29.170530796051025</c:v>
                </c:pt>
                <c:pt idx="21281">
                  <c:v>29.375624656677239</c:v>
                </c:pt>
                <c:pt idx="21282">
                  <c:v>28.916640917460136</c:v>
                </c:pt>
                <c:pt idx="21283">
                  <c:v>28.968449751535999</c:v>
                </c:pt>
                <c:pt idx="21284">
                  <c:v>29.447469393412288</c:v>
                </c:pt>
                <c:pt idx="21285">
                  <c:v>29.797782897949208</c:v>
                </c:pt>
                <c:pt idx="21286">
                  <c:v>29.129456996917725</c:v>
                </c:pt>
                <c:pt idx="21287">
                  <c:v>30.473784446716309</c:v>
                </c:pt>
                <c:pt idx="21288">
                  <c:v>36.864000161488875</c:v>
                </c:pt>
                <c:pt idx="21289">
                  <c:v>33.353523254394503</c:v>
                </c:pt>
                <c:pt idx="21290">
                  <c:v>33.623623053232834</c:v>
                </c:pt>
                <c:pt idx="21291">
                  <c:v>34.606527487436878</c:v>
                </c:pt>
                <c:pt idx="21292">
                  <c:v>32.373544534047404</c:v>
                </c:pt>
                <c:pt idx="21293">
                  <c:v>28.048428217569999</c:v>
                </c:pt>
                <c:pt idx="21294">
                  <c:v>25.723762035369859</c:v>
                </c:pt>
                <c:pt idx="21295">
                  <c:v>24.54910691579186</c:v>
                </c:pt>
                <c:pt idx="21296">
                  <c:v>23.32723363240558</c:v>
                </c:pt>
                <c:pt idx="21297">
                  <c:v>19.396943251291926</c:v>
                </c:pt>
                <c:pt idx="21298">
                  <c:v>19.51797008514405</c:v>
                </c:pt>
                <c:pt idx="21299">
                  <c:v>19.627818425496422</c:v>
                </c:pt>
                <c:pt idx="21300">
                  <c:v>19.647284030914307</c:v>
                </c:pt>
                <c:pt idx="21301">
                  <c:v>19.598340511322007</c:v>
                </c:pt>
                <c:pt idx="21302">
                  <c:v>19.5723009109497</c:v>
                </c:pt>
                <c:pt idx="21303">
                  <c:v>23.364372412363643</c:v>
                </c:pt>
                <c:pt idx="21304">
                  <c:v>26.167092323303223</c:v>
                </c:pt>
                <c:pt idx="21305">
                  <c:v>-18.642567475636781</c:v>
                </c:pt>
                <c:pt idx="21306">
                  <c:v>-38.204836686452254</c:v>
                </c:pt>
                <c:pt idx="21307">
                  <c:v>0.31284872690838494</c:v>
                </c:pt>
                <c:pt idx="21308">
                  <c:v>22.091314156850167</c:v>
                </c:pt>
                <c:pt idx="21309">
                  <c:v>30.6960056622823</c:v>
                </c:pt>
                <c:pt idx="21310">
                  <c:v>36.339816888173402</c:v>
                </c:pt>
                <c:pt idx="21311">
                  <c:v>44.642686367034905</c:v>
                </c:pt>
                <c:pt idx="21312">
                  <c:v>50.207626501719155</c:v>
                </c:pt>
                <c:pt idx="21313">
                  <c:v>42.96237595876056</c:v>
                </c:pt>
                <c:pt idx="21314">
                  <c:v>39.512171268463135</c:v>
                </c:pt>
                <c:pt idx="21315">
                  <c:v>44.541410605112652</c:v>
                </c:pt>
                <c:pt idx="21316">
                  <c:v>43.821515401204394</c:v>
                </c:pt>
                <c:pt idx="21317">
                  <c:v>58.062636534372999</c:v>
                </c:pt>
                <c:pt idx="21318">
                  <c:v>41.48915608723955</c:v>
                </c:pt>
                <c:pt idx="21319">
                  <c:v>6.9159038861592403</c:v>
                </c:pt>
                <c:pt idx="21320">
                  <c:v>-1.2058922449747338</c:v>
                </c:pt>
                <c:pt idx="21321">
                  <c:v>0.45136833190917985</c:v>
                </c:pt>
                <c:pt idx="21322">
                  <c:v>2.6482253074645996</c:v>
                </c:pt>
                <c:pt idx="21323">
                  <c:v>3.3518635431925636</c:v>
                </c:pt>
                <c:pt idx="21324">
                  <c:v>5.1425051689147931</c:v>
                </c:pt>
                <c:pt idx="21325">
                  <c:v>7.2365878423054797</c:v>
                </c:pt>
                <c:pt idx="21326">
                  <c:v>7.4612326622009295</c:v>
                </c:pt>
                <c:pt idx="21327">
                  <c:v>8.1167879104614258</c:v>
                </c:pt>
                <c:pt idx="21328">
                  <c:v>9.8862541516622322</c:v>
                </c:pt>
                <c:pt idx="21329">
                  <c:v>10.655681292216006</c:v>
                </c:pt>
                <c:pt idx="21330">
                  <c:v>12.120189348856568</c:v>
                </c:pt>
                <c:pt idx="21331">
                  <c:v>14.326029936472594</c:v>
                </c:pt>
                <c:pt idx="21332">
                  <c:v>16.55845896402991</c:v>
                </c:pt>
                <c:pt idx="21333">
                  <c:v>7.9390449523925799</c:v>
                </c:pt>
                <c:pt idx="21334">
                  <c:v>3.9664065043131687</c:v>
                </c:pt>
                <c:pt idx="21335">
                  <c:v>11.61354970932007</c:v>
                </c:pt>
                <c:pt idx="21336">
                  <c:v>16.829750219980887</c:v>
                </c:pt>
                <c:pt idx="21337">
                  <c:v>23.127011775970466</c:v>
                </c:pt>
                <c:pt idx="21338">
                  <c:v>2.3532524108886701</c:v>
                </c:pt>
                <c:pt idx="21339">
                  <c:v>-96.120096365610692</c:v>
                </c:pt>
                <c:pt idx="21340">
                  <c:v>-133.21653064091998</c:v>
                </c:pt>
                <c:pt idx="21341">
                  <c:v>-131.47205654780078</c:v>
                </c:pt>
                <c:pt idx="21342">
                  <c:v>-120.45793485641482</c:v>
                </c:pt>
                <c:pt idx="21343">
                  <c:v>-109.28187656402588</c:v>
                </c:pt>
                <c:pt idx="21344">
                  <c:v>-94.353172938028877</c:v>
                </c:pt>
                <c:pt idx="21345">
                  <c:v>-80.903730710347531</c:v>
                </c:pt>
                <c:pt idx="21346">
                  <c:v>-69.336445490519282</c:v>
                </c:pt>
                <c:pt idx="21347">
                  <c:v>-56.108077367146848</c:v>
                </c:pt>
                <c:pt idx="21348">
                  <c:v>-50.766498565673828</c:v>
                </c:pt>
                <c:pt idx="21349">
                  <c:v>-47.182702700297</c:v>
                </c:pt>
                <c:pt idx="21350">
                  <c:v>-42.413741111755357</c:v>
                </c:pt>
                <c:pt idx="21351">
                  <c:v>-30.835133870442629</c:v>
                </c:pt>
                <c:pt idx="21352">
                  <c:v>-17.075536092122423</c:v>
                </c:pt>
                <c:pt idx="21353">
                  <c:v>-10.275516510009773</c:v>
                </c:pt>
                <c:pt idx="21354">
                  <c:v>-3.3234742482503652</c:v>
                </c:pt>
                <c:pt idx="21355">
                  <c:v>3.713784853617315</c:v>
                </c:pt>
                <c:pt idx="21356">
                  <c:v>8.7166064580280853</c:v>
                </c:pt>
                <c:pt idx="21357">
                  <c:v>12.034357070922848</c:v>
                </c:pt>
                <c:pt idx="21358">
                  <c:v>14.02759997049975</c:v>
                </c:pt>
                <c:pt idx="21359">
                  <c:v>15.636639912923222</c:v>
                </c:pt>
                <c:pt idx="21360">
                  <c:v>16.766691525777208</c:v>
                </c:pt>
                <c:pt idx="21361">
                  <c:v>20.595253944396973</c:v>
                </c:pt>
                <c:pt idx="21362">
                  <c:v>25.182281494140625</c:v>
                </c:pt>
                <c:pt idx="21363">
                  <c:v>24.469648043314571</c:v>
                </c:pt>
                <c:pt idx="21364">
                  <c:v>22.669330914815298</c:v>
                </c:pt>
                <c:pt idx="21365">
                  <c:v>21.478876431783071</c:v>
                </c:pt>
                <c:pt idx="21366">
                  <c:v>20.907150268554691</c:v>
                </c:pt>
                <c:pt idx="21367">
                  <c:v>21.461206754048703</c:v>
                </c:pt>
                <c:pt idx="21368">
                  <c:v>21.699796040852902</c:v>
                </c:pt>
                <c:pt idx="21369">
                  <c:v>22.088356335957876</c:v>
                </c:pt>
                <c:pt idx="21370">
                  <c:v>31.978582382202134</c:v>
                </c:pt>
                <c:pt idx="21371">
                  <c:v>51.67486635843909</c:v>
                </c:pt>
                <c:pt idx="21372">
                  <c:v>67.676084200541226</c:v>
                </c:pt>
                <c:pt idx="21373">
                  <c:v>76.756582578023284</c:v>
                </c:pt>
                <c:pt idx="21374">
                  <c:v>79.71481672922782</c:v>
                </c:pt>
                <c:pt idx="21375">
                  <c:v>81.684981981913225</c:v>
                </c:pt>
                <c:pt idx="21376">
                  <c:v>80.652863502502399</c:v>
                </c:pt>
                <c:pt idx="21377">
                  <c:v>74.273740768432589</c:v>
                </c:pt>
                <c:pt idx="21378">
                  <c:v>68.472357749938951</c:v>
                </c:pt>
                <c:pt idx="21379">
                  <c:v>67.849014600118096</c:v>
                </c:pt>
                <c:pt idx="21380">
                  <c:v>69.002473831176758</c:v>
                </c:pt>
                <c:pt idx="21381">
                  <c:v>69.915704091390026</c:v>
                </c:pt>
                <c:pt idx="21382">
                  <c:v>72.420135498046875</c:v>
                </c:pt>
                <c:pt idx="21383">
                  <c:v>72.245429039001465</c:v>
                </c:pt>
                <c:pt idx="21384">
                  <c:v>70.979609807332395</c:v>
                </c:pt>
                <c:pt idx="21385">
                  <c:v>69.238982836405455</c:v>
                </c:pt>
                <c:pt idx="21386">
                  <c:v>66.428968111673925</c:v>
                </c:pt>
                <c:pt idx="21387">
                  <c:v>62.007502555847147</c:v>
                </c:pt>
                <c:pt idx="21388">
                  <c:v>57.719736417134527</c:v>
                </c:pt>
                <c:pt idx="21389">
                  <c:v>54.171772321065312</c:v>
                </c:pt>
                <c:pt idx="21390">
                  <c:v>51.800716718037961</c:v>
                </c:pt>
                <c:pt idx="21391">
                  <c:v>49.652109146118178</c:v>
                </c:pt>
                <c:pt idx="21392">
                  <c:v>47.764195124308245</c:v>
                </c:pt>
                <c:pt idx="21393">
                  <c:v>46.855757713317857</c:v>
                </c:pt>
                <c:pt idx="21394">
                  <c:v>47.047067960103263</c:v>
                </c:pt>
                <c:pt idx="21395">
                  <c:v>54.694952328999797</c:v>
                </c:pt>
                <c:pt idx="21396">
                  <c:v>57.595412254333503</c:v>
                </c:pt>
                <c:pt idx="21397">
                  <c:v>55.510232289632185</c:v>
                </c:pt>
                <c:pt idx="21398">
                  <c:v>53.046481768290242</c:v>
                </c:pt>
                <c:pt idx="21399">
                  <c:v>51.375662485758404</c:v>
                </c:pt>
                <c:pt idx="21400">
                  <c:v>50.054907480875727</c:v>
                </c:pt>
                <c:pt idx="21401">
                  <c:v>48.811630249023423</c:v>
                </c:pt>
                <c:pt idx="21402">
                  <c:v>47.06807645161949</c:v>
                </c:pt>
                <c:pt idx="21403">
                  <c:v>45.207868258158328</c:v>
                </c:pt>
                <c:pt idx="21404">
                  <c:v>43.668860117594477</c:v>
                </c:pt>
                <c:pt idx="21405">
                  <c:v>41.889072736104261</c:v>
                </c:pt>
                <c:pt idx="21406">
                  <c:v>39.519896189371707</c:v>
                </c:pt>
                <c:pt idx="21407">
                  <c:v>36.620592435201061</c:v>
                </c:pt>
                <c:pt idx="21408">
                  <c:v>33.620930035909076</c:v>
                </c:pt>
                <c:pt idx="21409">
                  <c:v>30.544792175292969</c:v>
                </c:pt>
                <c:pt idx="21410">
                  <c:v>17.968446095784529</c:v>
                </c:pt>
                <c:pt idx="21411">
                  <c:v>-0.67417748769128172</c:v>
                </c:pt>
                <c:pt idx="21412">
                  <c:v>-2.1923561096191393</c:v>
                </c:pt>
                <c:pt idx="21413">
                  <c:v>-2.0645478566488009</c:v>
                </c:pt>
                <c:pt idx="21414">
                  <c:v>-2.0565830866496526</c:v>
                </c:pt>
                <c:pt idx="21415">
                  <c:v>-2.1084976196289071</c:v>
                </c:pt>
                <c:pt idx="21416">
                  <c:v>-1.3657185236612583</c:v>
                </c:pt>
                <c:pt idx="21417">
                  <c:v>-1.9502509435018291</c:v>
                </c:pt>
                <c:pt idx="21418">
                  <c:v>-1.9139305750529725</c:v>
                </c:pt>
                <c:pt idx="21419">
                  <c:v>-2.2112884521484375</c:v>
                </c:pt>
                <c:pt idx="21420">
                  <c:v>-2.0350790023803711</c:v>
                </c:pt>
                <c:pt idx="21421">
                  <c:v>-1.6921669642131301</c:v>
                </c:pt>
                <c:pt idx="21422">
                  <c:v>-2.211499849955318</c:v>
                </c:pt>
                <c:pt idx="21423">
                  <c:v>-2.8075421651203669</c:v>
                </c:pt>
                <c:pt idx="21424">
                  <c:v>-2.667994817098021</c:v>
                </c:pt>
                <c:pt idx="21425">
                  <c:v>-2.6886663436889648</c:v>
                </c:pt>
                <c:pt idx="21426">
                  <c:v>-2.7656021118164071</c:v>
                </c:pt>
                <c:pt idx="21427">
                  <c:v>-2.6347913742065439</c:v>
                </c:pt>
                <c:pt idx="21428">
                  <c:v>-10.141942977905273</c:v>
                </c:pt>
                <c:pt idx="21429">
                  <c:v>-38.964078267415395</c:v>
                </c:pt>
                <c:pt idx="21430">
                  <c:v>-7.8914505640665862</c:v>
                </c:pt>
                <c:pt idx="21431">
                  <c:v>11.796515623728453</c:v>
                </c:pt>
                <c:pt idx="21432">
                  <c:v>15.651576836903875</c:v>
                </c:pt>
                <c:pt idx="21433">
                  <c:v>15.497381528218568</c:v>
                </c:pt>
                <c:pt idx="21434">
                  <c:v>15.511071681976315</c:v>
                </c:pt>
                <c:pt idx="21435">
                  <c:v>15.865869839986154</c:v>
                </c:pt>
                <c:pt idx="21436">
                  <c:v>15.30080064137775</c:v>
                </c:pt>
                <c:pt idx="21437">
                  <c:v>15.383677323659303</c:v>
                </c:pt>
                <c:pt idx="21438">
                  <c:v>15.956081072489447</c:v>
                </c:pt>
                <c:pt idx="21439">
                  <c:v>15.846058527628546</c:v>
                </c:pt>
                <c:pt idx="21440">
                  <c:v>15.583619435628242</c:v>
                </c:pt>
                <c:pt idx="21441">
                  <c:v>16.397347450256348</c:v>
                </c:pt>
                <c:pt idx="21442">
                  <c:v>21.551417827606201</c:v>
                </c:pt>
                <c:pt idx="21443">
                  <c:v>27.106874465942393</c:v>
                </c:pt>
                <c:pt idx="21444">
                  <c:v>28.026728947957324</c:v>
                </c:pt>
                <c:pt idx="21445">
                  <c:v>27.76347080866497</c:v>
                </c:pt>
                <c:pt idx="21446">
                  <c:v>28.711951096852673</c:v>
                </c:pt>
                <c:pt idx="21447">
                  <c:v>31.521513144175167</c:v>
                </c:pt>
                <c:pt idx="21448">
                  <c:v>58.549217700958309</c:v>
                </c:pt>
                <c:pt idx="21449">
                  <c:v>137.41579612096143</c:v>
                </c:pt>
                <c:pt idx="21450">
                  <c:v>193.93355194727582</c:v>
                </c:pt>
                <c:pt idx="21451">
                  <c:v>207.93662055333459</c:v>
                </c:pt>
                <c:pt idx="21452">
                  <c:v>208.31376902262366</c:v>
                </c:pt>
                <c:pt idx="21453">
                  <c:v>207.05075836181635</c:v>
                </c:pt>
                <c:pt idx="21454">
                  <c:v>205.30942376454669</c:v>
                </c:pt>
                <c:pt idx="21455">
                  <c:v>203.59727001190186</c:v>
                </c:pt>
                <c:pt idx="21456">
                  <c:v>207.40738852818811</c:v>
                </c:pt>
                <c:pt idx="21457">
                  <c:v>200.14904610315955</c:v>
                </c:pt>
                <c:pt idx="21458">
                  <c:v>119.57805474599202</c:v>
                </c:pt>
                <c:pt idx="21459">
                  <c:v>61.791103204091442</c:v>
                </c:pt>
                <c:pt idx="21460">
                  <c:v>32.158877213795954</c:v>
                </c:pt>
                <c:pt idx="21461">
                  <c:v>-22.868899663289369</c:v>
                </c:pt>
                <c:pt idx="21462">
                  <c:v>-31.496956507364978</c:v>
                </c:pt>
                <c:pt idx="21463">
                  <c:v>-12.581868171691891</c:v>
                </c:pt>
                <c:pt idx="21464">
                  <c:v>-0.68956311543786319</c:v>
                </c:pt>
                <c:pt idx="21465">
                  <c:v>1.8449535369873051</c:v>
                </c:pt>
                <c:pt idx="21466">
                  <c:v>2.5564794540405265</c:v>
                </c:pt>
                <c:pt idx="21467">
                  <c:v>2.9476067225139113</c:v>
                </c:pt>
                <c:pt idx="21468">
                  <c:v>3.094551722208621</c:v>
                </c:pt>
                <c:pt idx="21469">
                  <c:v>2.4996315638225042</c:v>
                </c:pt>
                <c:pt idx="21470">
                  <c:v>2.1532395680744694</c:v>
                </c:pt>
                <c:pt idx="21471">
                  <c:v>-0.48329130808519938</c:v>
                </c:pt>
                <c:pt idx="21472">
                  <c:v>-2.3648074467977271</c:v>
                </c:pt>
                <c:pt idx="21473">
                  <c:v>-2.8402709960937487</c:v>
                </c:pt>
                <c:pt idx="21474">
                  <c:v>-2.329701741536498</c:v>
                </c:pt>
                <c:pt idx="21475">
                  <c:v>-2.2152306238809838</c:v>
                </c:pt>
                <c:pt idx="21476">
                  <c:v>-2.748657862345341</c:v>
                </c:pt>
                <c:pt idx="21477">
                  <c:v>-2.7149791717529306</c:v>
                </c:pt>
                <c:pt idx="21478">
                  <c:v>-2.7832981745401639</c:v>
                </c:pt>
                <c:pt idx="21479">
                  <c:v>-2.5941012700398005</c:v>
                </c:pt>
                <c:pt idx="21480">
                  <c:v>-2.3504050572712449</c:v>
                </c:pt>
                <c:pt idx="21481">
                  <c:v>-2.4669802983601139</c:v>
                </c:pt>
                <c:pt idx="21482">
                  <c:v>-2.3299636840820313</c:v>
                </c:pt>
                <c:pt idx="21483">
                  <c:v>-1.9622961680094022</c:v>
                </c:pt>
                <c:pt idx="21484">
                  <c:v>-2.2651726404826613</c:v>
                </c:pt>
                <c:pt idx="21485">
                  <c:v>-2.6774660746257268</c:v>
                </c:pt>
                <c:pt idx="21486">
                  <c:v>-1.9991483688354497</c:v>
                </c:pt>
                <c:pt idx="21487">
                  <c:v>2.1174036661783475</c:v>
                </c:pt>
                <c:pt idx="21488">
                  <c:v>0.58259423573804259</c:v>
                </c:pt>
                <c:pt idx="21489">
                  <c:v>-59.808829625447487</c:v>
                </c:pt>
                <c:pt idx="21490">
                  <c:v>-10.0859022140503</c:v>
                </c:pt>
                <c:pt idx="21491">
                  <c:v>-1.2078317006429407</c:v>
                </c:pt>
                <c:pt idx="21492">
                  <c:v>-1.4787623087565862</c:v>
                </c:pt>
                <c:pt idx="21493">
                  <c:v>0.25129604339599609</c:v>
                </c:pt>
                <c:pt idx="21494">
                  <c:v>1.2363694508870817</c:v>
                </c:pt>
                <c:pt idx="21495">
                  <c:v>0.67174116770422665</c:v>
                </c:pt>
                <c:pt idx="21496">
                  <c:v>0.80352210998535123</c:v>
                </c:pt>
                <c:pt idx="21497">
                  <c:v>0.44528992970788306</c:v>
                </c:pt>
                <c:pt idx="21498">
                  <c:v>0.13879140218102759</c:v>
                </c:pt>
                <c:pt idx="21499">
                  <c:v>0.15986061096191406</c:v>
                </c:pt>
                <c:pt idx="21500">
                  <c:v>-0.19564787546789836</c:v>
                </c:pt>
                <c:pt idx="21501">
                  <c:v>0.28237692515062945</c:v>
                </c:pt>
                <c:pt idx="21502">
                  <c:v>0.16976547241210946</c:v>
                </c:pt>
                <c:pt idx="21503">
                  <c:v>0.17679723103844944</c:v>
                </c:pt>
                <c:pt idx="21504">
                  <c:v>0.19575246175122638</c:v>
                </c:pt>
                <c:pt idx="21505">
                  <c:v>0.17697238922119146</c:v>
                </c:pt>
                <c:pt idx="21506">
                  <c:v>0.23479239145922304</c:v>
                </c:pt>
                <c:pt idx="21507">
                  <c:v>3.2827377319335958E-2</c:v>
                </c:pt>
                <c:pt idx="21508">
                  <c:v>-7.0545832316156507E-2</c:v>
                </c:pt>
                <c:pt idx="21509">
                  <c:v>0.23656590779626194</c:v>
                </c:pt>
                <c:pt idx="21510">
                  <c:v>0.38300482432043748</c:v>
                </c:pt>
                <c:pt idx="21511">
                  <c:v>0.68541622161865212</c:v>
                </c:pt>
                <c:pt idx="21512">
                  <c:v>0.83421389261889134</c:v>
                </c:pt>
                <c:pt idx="21513">
                  <c:v>-7.3022842407226563E-2</c:v>
                </c:pt>
                <c:pt idx="21514">
                  <c:v>-0.23543866475426975</c:v>
                </c:pt>
                <c:pt idx="21515">
                  <c:v>1.7393430074093882E-2</c:v>
                </c:pt>
                <c:pt idx="21516">
                  <c:v>3.9365768432617194E-2</c:v>
                </c:pt>
                <c:pt idx="21517">
                  <c:v>-1.2580785751342773</c:v>
                </c:pt>
                <c:pt idx="21518">
                  <c:v>1.2625363667805236</c:v>
                </c:pt>
                <c:pt idx="21519">
                  <c:v>34.604422569274895</c:v>
                </c:pt>
                <c:pt idx="21520">
                  <c:v>392.8900491396588</c:v>
                </c:pt>
                <c:pt idx="21521">
                  <c:v>205.93107144037882</c:v>
                </c:pt>
                <c:pt idx="21522">
                  <c:v>77.132943471272796</c:v>
                </c:pt>
                <c:pt idx="21523">
                  <c:v>63.277679443359375</c:v>
                </c:pt>
                <c:pt idx="21524">
                  <c:v>45.611476421356173</c:v>
                </c:pt>
                <c:pt idx="21525">
                  <c:v>70.101470470428424</c:v>
                </c:pt>
                <c:pt idx="21526">
                  <c:v>73.120730876922522</c:v>
                </c:pt>
                <c:pt idx="21527">
                  <c:v>51.920350551605225</c:v>
                </c:pt>
                <c:pt idx="21528">
                  <c:v>38.502741654713972</c:v>
                </c:pt>
                <c:pt idx="21529">
                  <c:v>27.699483076731376</c:v>
                </c:pt>
                <c:pt idx="21530">
                  <c:v>23.36686897277832</c:v>
                </c:pt>
                <c:pt idx="21531">
                  <c:v>0.48408222198486361</c:v>
                </c:pt>
                <c:pt idx="21532">
                  <c:v>-2.3566474914550763</c:v>
                </c:pt>
                <c:pt idx="21533">
                  <c:v>-0.61316855748492571</c:v>
                </c:pt>
                <c:pt idx="21534">
                  <c:v>-2.9174114863077989</c:v>
                </c:pt>
                <c:pt idx="21535">
                  <c:v>-0.43429724375403111</c:v>
                </c:pt>
                <c:pt idx="21536">
                  <c:v>-0.2986666361491076</c:v>
                </c:pt>
                <c:pt idx="21537">
                  <c:v>-0.64358202616375593</c:v>
                </c:pt>
                <c:pt idx="21538">
                  <c:v>-0.38559166590374638</c:v>
                </c:pt>
                <c:pt idx="21539">
                  <c:v>0.10954523086547854</c:v>
                </c:pt>
                <c:pt idx="21540">
                  <c:v>0.22034184137982041</c:v>
                </c:pt>
                <c:pt idx="21541">
                  <c:v>0.19309202829998637</c:v>
                </c:pt>
                <c:pt idx="21542">
                  <c:v>5.2899519602419794E-2</c:v>
                </c:pt>
                <c:pt idx="21543">
                  <c:v>5.7723204294859456E-2</c:v>
                </c:pt>
                <c:pt idx="21544">
                  <c:v>0.1743934949239474</c:v>
                </c:pt>
                <c:pt idx="21545">
                  <c:v>0.12012020746868765</c:v>
                </c:pt>
                <c:pt idx="21546">
                  <c:v>0.67825253804522845</c:v>
                </c:pt>
                <c:pt idx="21547">
                  <c:v>0.45407279332482653</c:v>
                </c:pt>
                <c:pt idx="21548">
                  <c:v>-0.20611445109051374</c:v>
                </c:pt>
                <c:pt idx="21549">
                  <c:v>0.21325492858886724</c:v>
                </c:pt>
                <c:pt idx="21550">
                  <c:v>0.58147827784216566</c:v>
                </c:pt>
                <c:pt idx="21551">
                  <c:v>0.27273654937744152</c:v>
                </c:pt>
                <c:pt idx="21552">
                  <c:v>4.1718800862611281E-2</c:v>
                </c:pt>
                <c:pt idx="21553">
                  <c:v>0.31965525945031459</c:v>
                </c:pt>
                <c:pt idx="21554">
                  <c:v>-2.2309913635253915</c:v>
                </c:pt>
                <c:pt idx="21555">
                  <c:v>-2.006457805633544</c:v>
                </c:pt>
                <c:pt idx="21556">
                  <c:v>-12.095823446909606</c:v>
                </c:pt>
                <c:pt idx="21557">
                  <c:v>-11.736515998840332</c:v>
                </c:pt>
                <c:pt idx="21558">
                  <c:v>-2.470713933308899</c:v>
                </c:pt>
                <c:pt idx="21559">
                  <c:v>-1.1851971944172992</c:v>
                </c:pt>
                <c:pt idx="21560">
                  <c:v>-0.88259569803875593</c:v>
                </c:pt>
                <c:pt idx="21561">
                  <c:v>-3.2608660062153954</c:v>
                </c:pt>
                <c:pt idx="21562">
                  <c:v>-7.1751818656921387</c:v>
                </c:pt>
                <c:pt idx="21563">
                  <c:v>-4.7508314450582265</c:v>
                </c:pt>
                <c:pt idx="21564">
                  <c:v>-3.0894144376119366</c:v>
                </c:pt>
                <c:pt idx="21565">
                  <c:v>0.24997949600219743</c:v>
                </c:pt>
                <c:pt idx="21566">
                  <c:v>-0.31381766001379691</c:v>
                </c:pt>
                <c:pt idx="21567">
                  <c:v>-1.8509693145751949</c:v>
                </c:pt>
                <c:pt idx="21568">
                  <c:v>-3.5087720553079871</c:v>
                </c:pt>
                <c:pt idx="21569">
                  <c:v>-0.94480943679809615</c:v>
                </c:pt>
                <c:pt idx="21570">
                  <c:v>-1.2080197334289551</c:v>
                </c:pt>
                <c:pt idx="21571">
                  <c:v>-0.17041714986169168</c:v>
                </c:pt>
                <c:pt idx="21572">
                  <c:v>4.0287971496582031E-3</c:v>
                </c:pt>
                <c:pt idx="21573">
                  <c:v>-0.11379925409954694</c:v>
                </c:pt>
                <c:pt idx="21574">
                  <c:v>-0.48618777592975027</c:v>
                </c:pt>
                <c:pt idx="21575">
                  <c:v>-0.31069374084472656</c:v>
                </c:pt>
                <c:pt idx="21576">
                  <c:v>-0.8413807551066268</c:v>
                </c:pt>
                <c:pt idx="21577">
                  <c:v>-2.4543789227803359</c:v>
                </c:pt>
                <c:pt idx="21578">
                  <c:v>-1.4314230283101206</c:v>
                </c:pt>
                <c:pt idx="21579">
                  <c:v>-1.8771286010742185</c:v>
                </c:pt>
                <c:pt idx="21580">
                  <c:v>2.661161581675203</c:v>
                </c:pt>
                <c:pt idx="21581">
                  <c:v>0.41465671857199027</c:v>
                </c:pt>
                <c:pt idx="21582">
                  <c:v>5.0484622319539199</c:v>
                </c:pt>
                <c:pt idx="21583">
                  <c:v>3.5446010430653994</c:v>
                </c:pt>
                <c:pt idx="21584">
                  <c:v>1.0557587146759033</c:v>
                </c:pt>
                <c:pt idx="21585">
                  <c:v>-0.45250654220581066</c:v>
                </c:pt>
                <c:pt idx="21586">
                  <c:v>-0.33809789021808012</c:v>
                </c:pt>
                <c:pt idx="21587">
                  <c:v>-0.6549857457478937</c:v>
                </c:pt>
                <c:pt idx="21588">
                  <c:v>-0.45385583241778704</c:v>
                </c:pt>
                <c:pt idx="21589">
                  <c:v>0.3787238597869873</c:v>
                </c:pt>
                <c:pt idx="21590">
                  <c:v>0.71871956189471553</c:v>
                </c:pt>
                <c:pt idx="21591">
                  <c:v>2.6560778617858887</c:v>
                </c:pt>
                <c:pt idx="21592">
                  <c:v>19.892067432403564</c:v>
                </c:pt>
                <c:pt idx="21593">
                  <c:v>20.65520540873209</c:v>
                </c:pt>
                <c:pt idx="21594">
                  <c:v>5.2726097901662312</c:v>
                </c:pt>
                <c:pt idx="21595">
                  <c:v>5.0009531180063789</c:v>
                </c:pt>
                <c:pt idx="21596">
                  <c:v>4.2809902032216494</c:v>
                </c:pt>
                <c:pt idx="21597">
                  <c:v>3.1920910676320213</c:v>
                </c:pt>
                <c:pt idx="21598">
                  <c:v>1.8130065600077221</c:v>
                </c:pt>
                <c:pt idx="21599">
                  <c:v>1.4342252413431704</c:v>
                </c:pt>
                <c:pt idx="21600">
                  <c:v>2.038303693135588</c:v>
                </c:pt>
                <c:pt idx="21601">
                  <c:v>3.7650771141052237</c:v>
                </c:pt>
                <c:pt idx="21602">
                  <c:v>2.5079555511474618</c:v>
                </c:pt>
                <c:pt idx="21603">
                  <c:v>0.39239708582559291</c:v>
                </c:pt>
                <c:pt idx="21604">
                  <c:v>0.35443600018817278</c:v>
                </c:pt>
                <c:pt idx="21605">
                  <c:v>-0.88483460744222953</c:v>
                </c:pt>
                <c:pt idx="21606">
                  <c:v>1.4959358374277938</c:v>
                </c:pt>
                <c:pt idx="21607">
                  <c:v>-2.0504138469696045</c:v>
                </c:pt>
                <c:pt idx="21608">
                  <c:v>-1.8576627572377618</c:v>
                </c:pt>
                <c:pt idx="21609">
                  <c:v>-3.7400722503662131E-3</c:v>
                </c:pt>
                <c:pt idx="21610">
                  <c:v>-30.445156256357834</c:v>
                </c:pt>
                <c:pt idx="21611">
                  <c:v>1.8128606478373395</c:v>
                </c:pt>
                <c:pt idx="21612">
                  <c:v>4.7195466359456191</c:v>
                </c:pt>
                <c:pt idx="21613">
                  <c:v>4.517913341522215</c:v>
                </c:pt>
                <c:pt idx="21614">
                  <c:v>5.2111940383911115</c:v>
                </c:pt>
                <c:pt idx="21615">
                  <c:v>5.6622552871704066</c:v>
                </c:pt>
                <c:pt idx="21616">
                  <c:v>5.2555572191873789</c:v>
                </c:pt>
                <c:pt idx="21617">
                  <c:v>5.4073432286580214</c:v>
                </c:pt>
                <c:pt idx="21618">
                  <c:v>5.8976507186889648</c:v>
                </c:pt>
                <c:pt idx="21619">
                  <c:v>5.8928945859273085</c:v>
                </c:pt>
                <c:pt idx="21620">
                  <c:v>6.2949126561483091</c:v>
                </c:pt>
                <c:pt idx="21621">
                  <c:v>6.041234493255617</c:v>
                </c:pt>
                <c:pt idx="21622">
                  <c:v>6.4229323069254143</c:v>
                </c:pt>
                <c:pt idx="21623">
                  <c:v>6.4496347109476924</c:v>
                </c:pt>
                <c:pt idx="21624">
                  <c:v>5.7231582005819055</c:v>
                </c:pt>
                <c:pt idx="21625">
                  <c:v>5.662172317504881</c:v>
                </c:pt>
                <c:pt idx="21626">
                  <c:v>5.2688961029052725</c:v>
                </c:pt>
                <c:pt idx="21627">
                  <c:v>4.9567848841349473</c:v>
                </c:pt>
                <c:pt idx="21628">
                  <c:v>5.0813207626342791</c:v>
                </c:pt>
                <c:pt idx="21629">
                  <c:v>5.4706761042277243</c:v>
                </c:pt>
                <c:pt idx="21630">
                  <c:v>5.2949636777241835</c:v>
                </c:pt>
                <c:pt idx="21631">
                  <c:v>5.8083318074544064</c:v>
                </c:pt>
                <c:pt idx="21632">
                  <c:v>6.4401205380757442</c:v>
                </c:pt>
                <c:pt idx="21633">
                  <c:v>6.2929271062214962</c:v>
                </c:pt>
                <c:pt idx="21634">
                  <c:v>6.3129564921061387</c:v>
                </c:pt>
                <c:pt idx="21635">
                  <c:v>6.0540134112040391</c:v>
                </c:pt>
                <c:pt idx="21636">
                  <c:v>5.8400287628173828</c:v>
                </c:pt>
                <c:pt idx="21637">
                  <c:v>6.1147791544596544</c:v>
                </c:pt>
                <c:pt idx="21638">
                  <c:v>5.6297756830850858</c:v>
                </c:pt>
                <c:pt idx="21639">
                  <c:v>4.8117114702860695</c:v>
                </c:pt>
                <c:pt idx="21640">
                  <c:v>0.58531840642291377</c:v>
                </c:pt>
                <c:pt idx="21641">
                  <c:v>1.7589596112568984</c:v>
                </c:pt>
                <c:pt idx="21642">
                  <c:v>5.1557567914327374</c:v>
                </c:pt>
                <c:pt idx="21643">
                  <c:v>4.9544633229573396</c:v>
                </c:pt>
                <c:pt idx="21644">
                  <c:v>5.2085137367248535</c:v>
                </c:pt>
                <c:pt idx="21645">
                  <c:v>5.3035866419473887</c:v>
                </c:pt>
                <c:pt idx="21646">
                  <c:v>5.282365640004457</c:v>
                </c:pt>
                <c:pt idx="21647">
                  <c:v>5.2660819689432383</c:v>
                </c:pt>
                <c:pt idx="21648">
                  <c:v>5.1574934323629105</c:v>
                </c:pt>
                <c:pt idx="21649">
                  <c:v>5.0894959767659858</c:v>
                </c:pt>
                <c:pt idx="21650">
                  <c:v>5.1027584075927725</c:v>
                </c:pt>
                <c:pt idx="21651">
                  <c:v>4.936979293823244</c:v>
                </c:pt>
                <c:pt idx="21652">
                  <c:v>4.5071441332499376</c:v>
                </c:pt>
                <c:pt idx="21653">
                  <c:v>4.0738778114318865</c:v>
                </c:pt>
                <c:pt idx="21654">
                  <c:v>5.3483667373657227</c:v>
                </c:pt>
                <c:pt idx="21655">
                  <c:v>4.5080099105834961</c:v>
                </c:pt>
                <c:pt idx="21656">
                  <c:v>4.4084655443827501</c:v>
                </c:pt>
                <c:pt idx="21657">
                  <c:v>4.3836048444111952</c:v>
                </c:pt>
                <c:pt idx="21658">
                  <c:v>5.5923643112182617</c:v>
                </c:pt>
                <c:pt idx="21659">
                  <c:v>6.5962362289428711</c:v>
                </c:pt>
                <c:pt idx="21660">
                  <c:v>6.9315810203552264</c:v>
                </c:pt>
                <c:pt idx="21661">
                  <c:v>5.9785699844360387</c:v>
                </c:pt>
                <c:pt idx="21662">
                  <c:v>5.3075577418009612</c:v>
                </c:pt>
                <c:pt idx="21663">
                  <c:v>5.8455538749694798</c:v>
                </c:pt>
                <c:pt idx="21664">
                  <c:v>6.9611639976501491</c:v>
                </c:pt>
                <c:pt idx="21665">
                  <c:v>7.7193880081176776</c:v>
                </c:pt>
                <c:pt idx="21666">
                  <c:v>7.2699567476908555</c:v>
                </c:pt>
                <c:pt idx="21667">
                  <c:v>6.7771582603454554</c:v>
                </c:pt>
                <c:pt idx="21668">
                  <c:v>5.8709843953450882</c:v>
                </c:pt>
                <c:pt idx="21669">
                  <c:v>7.1924219131469709</c:v>
                </c:pt>
                <c:pt idx="21670">
                  <c:v>6.8932422002156404</c:v>
                </c:pt>
                <c:pt idx="21671">
                  <c:v>-46.423477808634445</c:v>
                </c:pt>
                <c:pt idx="21672">
                  <c:v>0.10155804951989464</c:v>
                </c:pt>
                <c:pt idx="21673">
                  <c:v>-2.673260370886511E-2</c:v>
                </c:pt>
                <c:pt idx="21674">
                  <c:v>-0.16753466924029681</c:v>
                </c:pt>
                <c:pt idx="21675">
                  <c:v>3.4878241221110216</c:v>
                </c:pt>
                <c:pt idx="21676">
                  <c:v>4.561566988627078</c:v>
                </c:pt>
                <c:pt idx="21677">
                  <c:v>5.7077500025431513</c:v>
                </c:pt>
                <c:pt idx="21678">
                  <c:v>6.252705415089963</c:v>
                </c:pt>
                <c:pt idx="21679">
                  <c:v>6.5005156199137542</c:v>
                </c:pt>
                <c:pt idx="21680">
                  <c:v>6.7003161112467069</c:v>
                </c:pt>
                <c:pt idx="21681">
                  <c:v>6.9228804906209103</c:v>
                </c:pt>
                <c:pt idx="21682">
                  <c:v>6.6568574905395508</c:v>
                </c:pt>
                <c:pt idx="21683">
                  <c:v>6.8545487721761447</c:v>
                </c:pt>
                <c:pt idx="21684">
                  <c:v>1.4644390741984239</c:v>
                </c:pt>
                <c:pt idx="21685">
                  <c:v>-3.2836278279660305E-2</c:v>
                </c:pt>
                <c:pt idx="21686">
                  <c:v>4.5049985249647779E-3</c:v>
                </c:pt>
                <c:pt idx="21687">
                  <c:v>-7.806030909216588E-2</c:v>
                </c:pt>
                <c:pt idx="21688">
                  <c:v>-8.8655948638916099E-2</c:v>
                </c:pt>
                <c:pt idx="21689">
                  <c:v>-0.27379655838012684</c:v>
                </c:pt>
                <c:pt idx="21690">
                  <c:v>-0.43988831837975828</c:v>
                </c:pt>
                <c:pt idx="21691">
                  <c:v>-0.46331882476806652</c:v>
                </c:pt>
                <c:pt idx="21692">
                  <c:v>-0.35651731491088884</c:v>
                </c:pt>
                <c:pt idx="21693">
                  <c:v>-0.33791224161785782</c:v>
                </c:pt>
                <c:pt idx="21694">
                  <c:v>-0.24757877985638291</c:v>
                </c:pt>
                <c:pt idx="21695">
                  <c:v>-0.12636168797808972</c:v>
                </c:pt>
                <c:pt idx="21696">
                  <c:v>7.1107546488633488E-3</c:v>
                </c:pt>
                <c:pt idx="21697">
                  <c:v>7.2723706563294854E-2</c:v>
                </c:pt>
                <c:pt idx="21698">
                  <c:v>0.10055812199908587</c:v>
                </c:pt>
                <c:pt idx="21699">
                  <c:v>-0.12399164835613879</c:v>
                </c:pt>
                <c:pt idx="21700">
                  <c:v>-0.29492918650305466</c:v>
                </c:pt>
                <c:pt idx="21701">
                  <c:v>1.4540863037109375</c:v>
                </c:pt>
                <c:pt idx="21702">
                  <c:v>-0.31500625610351568</c:v>
                </c:pt>
                <c:pt idx="21703">
                  <c:v>-0.34365336100256638</c:v>
                </c:pt>
                <c:pt idx="21704">
                  <c:v>-0.40460364023840611</c:v>
                </c:pt>
                <c:pt idx="21705">
                  <c:v>-0.37768395741784411</c:v>
                </c:pt>
                <c:pt idx="21706">
                  <c:v>-0.25637435913085954</c:v>
                </c:pt>
                <c:pt idx="21707">
                  <c:v>-0.20249684651685138</c:v>
                </c:pt>
                <c:pt idx="21708">
                  <c:v>-0.18342399597167974</c:v>
                </c:pt>
                <c:pt idx="21709">
                  <c:v>-0.1418692270915472</c:v>
                </c:pt>
                <c:pt idx="21710">
                  <c:v>-0.15841611226392172</c:v>
                </c:pt>
                <c:pt idx="21711">
                  <c:v>-0.21134090423583984</c:v>
                </c:pt>
                <c:pt idx="21712">
                  <c:v>-0.22835095723462467</c:v>
                </c:pt>
                <c:pt idx="21713">
                  <c:v>-0.2120628356933594</c:v>
                </c:pt>
                <c:pt idx="21714">
                  <c:v>-0.29293060302734392</c:v>
                </c:pt>
                <c:pt idx="21715">
                  <c:v>-0.62872028350830123</c:v>
                </c:pt>
                <c:pt idx="21716">
                  <c:v>-0.92575327555346143</c:v>
                </c:pt>
                <c:pt idx="21717">
                  <c:v>-0.93156210581469123</c:v>
                </c:pt>
                <c:pt idx="21718">
                  <c:v>-0.83043448130285902</c:v>
                </c:pt>
                <c:pt idx="21719">
                  <c:v>-0.92882092793774951</c:v>
                </c:pt>
                <c:pt idx="21720">
                  <c:v>-0.90309683481859815</c:v>
                </c:pt>
                <c:pt idx="21721">
                  <c:v>-0.72406355539953893</c:v>
                </c:pt>
                <c:pt idx="21722">
                  <c:v>-0.5124425888061519</c:v>
                </c:pt>
                <c:pt idx="21723">
                  <c:v>-0.79435571034753161</c:v>
                </c:pt>
                <c:pt idx="21724">
                  <c:v>-0.56435108184814453</c:v>
                </c:pt>
                <c:pt idx="21725">
                  <c:v>-0.46966616312670351</c:v>
                </c:pt>
                <c:pt idx="21726">
                  <c:v>-0.60965887705492638</c:v>
                </c:pt>
                <c:pt idx="21727">
                  <c:v>-0.29771773020422648</c:v>
                </c:pt>
                <c:pt idx="21728">
                  <c:v>-0.17013994852698039</c:v>
                </c:pt>
                <c:pt idx="21729">
                  <c:v>0.27731513977050781</c:v>
                </c:pt>
                <c:pt idx="21730">
                  <c:v>0.40126514434814453</c:v>
                </c:pt>
                <c:pt idx="21731">
                  <c:v>0.2943471272786839</c:v>
                </c:pt>
                <c:pt idx="21732">
                  <c:v>1.4840408960977811</c:v>
                </c:pt>
                <c:pt idx="21733">
                  <c:v>1.3309380213419222</c:v>
                </c:pt>
                <c:pt idx="21734">
                  <c:v>18.317008018493667</c:v>
                </c:pt>
                <c:pt idx="21735">
                  <c:v>24.355339368184442</c:v>
                </c:pt>
                <c:pt idx="21736">
                  <c:v>3.0734634399414063</c:v>
                </c:pt>
                <c:pt idx="21737">
                  <c:v>1.2692430814107074</c:v>
                </c:pt>
                <c:pt idx="21738">
                  <c:v>1.049594243367493</c:v>
                </c:pt>
                <c:pt idx="21739">
                  <c:v>1.1369431813557758</c:v>
                </c:pt>
                <c:pt idx="21740">
                  <c:v>1.1491430600484023</c:v>
                </c:pt>
                <c:pt idx="21741">
                  <c:v>0.73341560363769553</c:v>
                </c:pt>
                <c:pt idx="21742">
                  <c:v>0.20740270614624029</c:v>
                </c:pt>
                <c:pt idx="21743">
                  <c:v>0.51344744364422468</c:v>
                </c:pt>
                <c:pt idx="21744">
                  <c:v>0.47791226704913486</c:v>
                </c:pt>
                <c:pt idx="21745">
                  <c:v>2.2005189259846807</c:v>
                </c:pt>
                <c:pt idx="21746">
                  <c:v>2.0516236623128634</c:v>
                </c:pt>
                <c:pt idx="21747">
                  <c:v>4.0371921857198494</c:v>
                </c:pt>
                <c:pt idx="21748">
                  <c:v>2.420315742492678</c:v>
                </c:pt>
                <c:pt idx="21749">
                  <c:v>1.5765355428059706</c:v>
                </c:pt>
                <c:pt idx="21750">
                  <c:v>2.3852189381917128</c:v>
                </c:pt>
                <c:pt idx="21751">
                  <c:v>1.7270935376484995</c:v>
                </c:pt>
                <c:pt idx="21752">
                  <c:v>0.95460589726769773</c:v>
                </c:pt>
                <c:pt idx="21753">
                  <c:v>1.2779126167297359</c:v>
                </c:pt>
                <c:pt idx="21754">
                  <c:v>0.81861082712811173</c:v>
                </c:pt>
                <c:pt idx="21755">
                  <c:v>0.25050226847332624</c:v>
                </c:pt>
                <c:pt idx="21756">
                  <c:v>0.59932947158813499</c:v>
                </c:pt>
                <c:pt idx="21757">
                  <c:v>0.80288918813067767</c:v>
                </c:pt>
                <c:pt idx="21758">
                  <c:v>-0.44834836324059796</c:v>
                </c:pt>
                <c:pt idx="21759">
                  <c:v>1.792699972788512</c:v>
                </c:pt>
                <c:pt idx="21760">
                  <c:v>1.749155203501346</c:v>
                </c:pt>
                <c:pt idx="21761">
                  <c:v>3.358563741048215</c:v>
                </c:pt>
                <c:pt idx="21762">
                  <c:v>0.8979075749715546</c:v>
                </c:pt>
                <c:pt idx="21763">
                  <c:v>-0.38549725214642194</c:v>
                </c:pt>
                <c:pt idx="21764">
                  <c:v>-0.6584882736206058</c:v>
                </c:pt>
                <c:pt idx="21765">
                  <c:v>-0.97676960627239884</c:v>
                </c:pt>
                <c:pt idx="21766">
                  <c:v>-0.93355766932165785</c:v>
                </c:pt>
                <c:pt idx="21767">
                  <c:v>-1.7499446868896477E-2</c:v>
                </c:pt>
                <c:pt idx="21768">
                  <c:v>1.1638606389363417</c:v>
                </c:pt>
                <c:pt idx="21769">
                  <c:v>-0.15756877263390834</c:v>
                </c:pt>
                <c:pt idx="21770">
                  <c:v>-0.46154165267944336</c:v>
                </c:pt>
                <c:pt idx="21771">
                  <c:v>-0.68904622395831461</c:v>
                </c:pt>
                <c:pt idx="21772">
                  <c:v>-0.77695830663043386</c:v>
                </c:pt>
                <c:pt idx="21773">
                  <c:v>-0.31091817220055901</c:v>
                </c:pt>
                <c:pt idx="21774">
                  <c:v>-0.64010397593176549</c:v>
                </c:pt>
                <c:pt idx="21775">
                  <c:v>-1.5931247075398567</c:v>
                </c:pt>
                <c:pt idx="21776">
                  <c:v>-1.6193855603535785</c:v>
                </c:pt>
                <c:pt idx="21777">
                  <c:v>-2.3700606028238544</c:v>
                </c:pt>
                <c:pt idx="21778">
                  <c:v>-3.5536030133565077</c:v>
                </c:pt>
                <c:pt idx="21779">
                  <c:v>-3.6932772000630512</c:v>
                </c:pt>
                <c:pt idx="21780">
                  <c:v>-3.9674407641092557</c:v>
                </c:pt>
                <c:pt idx="21781">
                  <c:v>-4.2721052169799787</c:v>
                </c:pt>
                <c:pt idx="21782">
                  <c:v>-4.1554544766743771</c:v>
                </c:pt>
                <c:pt idx="21783">
                  <c:v>-4.0368494987487811</c:v>
                </c:pt>
                <c:pt idx="21784">
                  <c:v>-4.2151583035786775</c:v>
                </c:pt>
                <c:pt idx="21785">
                  <c:v>-4.6360839207967484</c:v>
                </c:pt>
                <c:pt idx="21786">
                  <c:v>-4.4545780817667815</c:v>
                </c:pt>
                <c:pt idx="21787">
                  <c:v>-4.2337279319763184</c:v>
                </c:pt>
                <c:pt idx="21788">
                  <c:v>-4.7230097452799686</c:v>
                </c:pt>
                <c:pt idx="21789">
                  <c:v>-4.9518450101216471</c:v>
                </c:pt>
                <c:pt idx="21790">
                  <c:v>-5.0965477625529161</c:v>
                </c:pt>
                <c:pt idx="21791">
                  <c:v>-4.9669861793518066</c:v>
                </c:pt>
                <c:pt idx="21792">
                  <c:v>-4.0278433163961145</c:v>
                </c:pt>
                <c:pt idx="21793">
                  <c:v>-4.143907388051332</c:v>
                </c:pt>
                <c:pt idx="21794">
                  <c:v>-16.654715220133433</c:v>
                </c:pt>
                <c:pt idx="21795">
                  <c:v>-21.893642425537102</c:v>
                </c:pt>
                <c:pt idx="21796">
                  <c:v>-4.9050874710083008</c:v>
                </c:pt>
                <c:pt idx="21797">
                  <c:v>-3.7606442769368309</c:v>
                </c:pt>
                <c:pt idx="21798">
                  <c:v>-3.362685839335084</c:v>
                </c:pt>
                <c:pt idx="21799">
                  <c:v>-2.6887203852335801</c:v>
                </c:pt>
                <c:pt idx="21800">
                  <c:v>-2.6682259241740089</c:v>
                </c:pt>
                <c:pt idx="21801">
                  <c:v>-2.8612610499064326</c:v>
                </c:pt>
                <c:pt idx="21802">
                  <c:v>-2.9900275866190782</c:v>
                </c:pt>
                <c:pt idx="21803">
                  <c:v>-2.9665489196777335</c:v>
                </c:pt>
                <c:pt idx="21804">
                  <c:v>-3.2380623817443848</c:v>
                </c:pt>
                <c:pt idx="21805">
                  <c:v>-2.0215368270874037</c:v>
                </c:pt>
                <c:pt idx="21806">
                  <c:v>-4.5345840454101545</c:v>
                </c:pt>
                <c:pt idx="21807">
                  <c:v>-1.4315808614094858</c:v>
                </c:pt>
                <c:pt idx="21808">
                  <c:v>15.506119251251222</c:v>
                </c:pt>
                <c:pt idx="21809">
                  <c:v>22.125594774882018</c:v>
                </c:pt>
                <c:pt idx="21810">
                  <c:v>24.738893667856878</c:v>
                </c:pt>
                <c:pt idx="21811">
                  <c:v>31.606399218241389</c:v>
                </c:pt>
                <c:pt idx="21812">
                  <c:v>37.46724971135459</c:v>
                </c:pt>
                <c:pt idx="21813">
                  <c:v>41.080889701843226</c:v>
                </c:pt>
                <c:pt idx="21814">
                  <c:v>34.530113538106335</c:v>
                </c:pt>
                <c:pt idx="21815">
                  <c:v>6.9175489743550411</c:v>
                </c:pt>
                <c:pt idx="21816">
                  <c:v>-20.81764364242553</c:v>
                </c:pt>
                <c:pt idx="21817">
                  <c:v>-40.741587320963554</c:v>
                </c:pt>
                <c:pt idx="21818">
                  <c:v>-52.402936299641965</c:v>
                </c:pt>
                <c:pt idx="21819">
                  <c:v>-61.834396362304673</c:v>
                </c:pt>
                <c:pt idx="21820">
                  <c:v>-65.303328831990569</c:v>
                </c:pt>
                <c:pt idx="21821">
                  <c:v>-62.051645119984975</c:v>
                </c:pt>
                <c:pt idx="21822">
                  <c:v>-57.146468162536607</c:v>
                </c:pt>
                <c:pt idx="21823">
                  <c:v>-48.385300477345751</c:v>
                </c:pt>
                <c:pt idx="21824">
                  <c:v>-7.4640237490336308</c:v>
                </c:pt>
                <c:pt idx="21825">
                  <c:v>27.902162075042718</c:v>
                </c:pt>
                <c:pt idx="21826">
                  <c:v>-9.9073983828226915</c:v>
                </c:pt>
                <c:pt idx="21827">
                  <c:v>-46.096979618072567</c:v>
                </c:pt>
                <c:pt idx="21828">
                  <c:v>-14.360829671223945</c:v>
                </c:pt>
                <c:pt idx="21829">
                  <c:v>-1.637613614400266</c:v>
                </c:pt>
                <c:pt idx="21830">
                  <c:v>1.0106280644733943</c:v>
                </c:pt>
                <c:pt idx="21831">
                  <c:v>2.0758991241455069</c:v>
                </c:pt>
                <c:pt idx="21832">
                  <c:v>2.8945067723591373</c:v>
                </c:pt>
                <c:pt idx="21833">
                  <c:v>3.1148846944173556</c:v>
                </c:pt>
                <c:pt idx="21834">
                  <c:v>3.5098924636840807</c:v>
                </c:pt>
                <c:pt idx="21835">
                  <c:v>3.6349754333496076</c:v>
                </c:pt>
                <c:pt idx="21836">
                  <c:v>3.1663716634114976</c:v>
                </c:pt>
                <c:pt idx="21837">
                  <c:v>1.2847038904825463</c:v>
                </c:pt>
                <c:pt idx="21838">
                  <c:v>-0.47042147318518357</c:v>
                </c:pt>
                <c:pt idx="21839">
                  <c:v>-1.3082030614216369</c:v>
                </c:pt>
                <c:pt idx="21840">
                  <c:v>-1.6608562469482426</c:v>
                </c:pt>
                <c:pt idx="21841">
                  <c:v>-1.6397132873535156</c:v>
                </c:pt>
                <c:pt idx="21842">
                  <c:v>-2.2748517990112305</c:v>
                </c:pt>
                <c:pt idx="21843">
                  <c:v>-2.405845006306889</c:v>
                </c:pt>
                <c:pt idx="21844">
                  <c:v>-2.3369137446085233</c:v>
                </c:pt>
                <c:pt idx="21845">
                  <c:v>-1.9351056416829806</c:v>
                </c:pt>
                <c:pt idx="21846">
                  <c:v>-1.7576446533203116</c:v>
                </c:pt>
                <c:pt idx="21847">
                  <c:v>-1.8475850423177462</c:v>
                </c:pt>
                <c:pt idx="21848">
                  <c:v>-1.7560596466064453</c:v>
                </c:pt>
                <c:pt idx="21849">
                  <c:v>-1.7073631286621094</c:v>
                </c:pt>
                <c:pt idx="21850">
                  <c:v>-1.7002471288045631</c:v>
                </c:pt>
                <c:pt idx="21851">
                  <c:v>-1.7230971654256564</c:v>
                </c:pt>
                <c:pt idx="21852">
                  <c:v>-1.1293204625446829</c:v>
                </c:pt>
                <c:pt idx="21853">
                  <c:v>2.4942242304483671</c:v>
                </c:pt>
                <c:pt idx="21854">
                  <c:v>-0.73041820526123047</c:v>
                </c:pt>
                <c:pt idx="21855">
                  <c:v>-20.713627179463735</c:v>
                </c:pt>
                <c:pt idx="21856">
                  <c:v>-3.2822275161743182</c:v>
                </c:pt>
                <c:pt idx="21857">
                  <c:v>0.75640773773193359</c:v>
                </c:pt>
                <c:pt idx="21858">
                  <c:v>1.3786169687906527</c:v>
                </c:pt>
                <c:pt idx="21859">
                  <c:v>4.3971697489382684E-2</c:v>
                </c:pt>
                <c:pt idx="21860">
                  <c:v>-0.41215833028149984</c:v>
                </c:pt>
                <c:pt idx="21861">
                  <c:v>-0.23199431101477336</c:v>
                </c:pt>
                <c:pt idx="21862">
                  <c:v>0.30343818664550781</c:v>
                </c:pt>
                <c:pt idx="21863">
                  <c:v>-9.6470514932889273E-3</c:v>
                </c:pt>
                <c:pt idx="21864">
                  <c:v>0.56555334726965589</c:v>
                </c:pt>
                <c:pt idx="21865">
                  <c:v>1.1518818537393822</c:v>
                </c:pt>
                <c:pt idx="21866">
                  <c:v>0.52660846710205078</c:v>
                </c:pt>
                <c:pt idx="21867">
                  <c:v>0.74201965332031283</c:v>
                </c:pt>
                <c:pt idx="21868">
                  <c:v>-0.303463935852051</c:v>
                </c:pt>
                <c:pt idx="21869">
                  <c:v>-0.14882596333825399</c:v>
                </c:pt>
                <c:pt idx="21870">
                  <c:v>5.2567799886105639E-2</c:v>
                </c:pt>
                <c:pt idx="21871">
                  <c:v>0.288998603820801</c:v>
                </c:pt>
                <c:pt idx="21872">
                  <c:v>5.5436134338378927E-2</c:v>
                </c:pt>
                <c:pt idx="21873">
                  <c:v>0.14502334594726574</c:v>
                </c:pt>
                <c:pt idx="21874">
                  <c:v>0.47693125406897241</c:v>
                </c:pt>
                <c:pt idx="21875">
                  <c:v>0.44191042582190232</c:v>
                </c:pt>
                <c:pt idx="21876">
                  <c:v>0.66942437489819928</c:v>
                </c:pt>
                <c:pt idx="21877">
                  <c:v>0.86789480845129696</c:v>
                </c:pt>
                <c:pt idx="21878">
                  <c:v>0.43658542633056652</c:v>
                </c:pt>
                <c:pt idx="21879">
                  <c:v>0.18030484517419162</c:v>
                </c:pt>
                <c:pt idx="21880">
                  <c:v>-0.16756629943847662</c:v>
                </c:pt>
                <c:pt idx="21881">
                  <c:v>-0.19357617696130092</c:v>
                </c:pt>
                <c:pt idx="21882">
                  <c:v>-0.31464831034350038</c:v>
                </c:pt>
                <c:pt idx="21883">
                  <c:v>-0.82007408142089866</c:v>
                </c:pt>
                <c:pt idx="21884">
                  <c:v>0.99627240498864456</c:v>
                </c:pt>
                <c:pt idx="21885">
                  <c:v>4.2305819193521774</c:v>
                </c:pt>
                <c:pt idx="21886">
                  <c:v>9.2934891382852864</c:v>
                </c:pt>
                <c:pt idx="21887">
                  <c:v>28.023541768391958</c:v>
                </c:pt>
                <c:pt idx="21888">
                  <c:v>21.19490146636964</c:v>
                </c:pt>
                <c:pt idx="21889">
                  <c:v>15.826740582784058</c:v>
                </c:pt>
                <c:pt idx="21890">
                  <c:v>14.093166669209836</c:v>
                </c:pt>
                <c:pt idx="21891">
                  <c:v>13.888825734456303</c:v>
                </c:pt>
                <c:pt idx="21892">
                  <c:v>15.364981333414789</c:v>
                </c:pt>
                <c:pt idx="21893">
                  <c:v>15.338139533996582</c:v>
                </c:pt>
                <c:pt idx="21894">
                  <c:v>12.594741503397582</c:v>
                </c:pt>
                <c:pt idx="21895">
                  <c:v>11.413981119791629</c:v>
                </c:pt>
                <c:pt idx="21896">
                  <c:v>12.025387128194097</c:v>
                </c:pt>
                <c:pt idx="21897">
                  <c:v>12.61276976267493</c:v>
                </c:pt>
                <c:pt idx="21898">
                  <c:v>16.132834752400647</c:v>
                </c:pt>
                <c:pt idx="21899">
                  <c:v>15.829886754353769</c:v>
                </c:pt>
                <c:pt idx="21900">
                  <c:v>15.309512138366706</c:v>
                </c:pt>
                <c:pt idx="21901">
                  <c:v>16.886642456054688</c:v>
                </c:pt>
                <c:pt idx="21902">
                  <c:v>18.801173528035413</c:v>
                </c:pt>
                <c:pt idx="21903">
                  <c:v>18.057696660359731</c:v>
                </c:pt>
                <c:pt idx="21904">
                  <c:v>16.480148633321143</c:v>
                </c:pt>
                <c:pt idx="21905">
                  <c:v>18.254842758178711</c:v>
                </c:pt>
                <c:pt idx="21906">
                  <c:v>17.301977157592788</c:v>
                </c:pt>
                <c:pt idx="21907">
                  <c:v>16.649668693542488</c:v>
                </c:pt>
                <c:pt idx="21908">
                  <c:v>24.061073303222656</c:v>
                </c:pt>
                <c:pt idx="21909">
                  <c:v>34.199383735656738</c:v>
                </c:pt>
                <c:pt idx="21910">
                  <c:v>41.248279571533196</c:v>
                </c:pt>
                <c:pt idx="21911">
                  <c:v>26.169807751973508</c:v>
                </c:pt>
                <c:pt idx="21912">
                  <c:v>20.068798383076903</c:v>
                </c:pt>
                <c:pt idx="21913">
                  <c:v>26.974107424418214</c:v>
                </c:pt>
                <c:pt idx="21914">
                  <c:v>38.429093043009402</c:v>
                </c:pt>
                <c:pt idx="21915">
                  <c:v>39.549480120340945</c:v>
                </c:pt>
                <c:pt idx="21916">
                  <c:v>38.347575505574575</c:v>
                </c:pt>
                <c:pt idx="21917">
                  <c:v>-48.527781168619754</c:v>
                </c:pt>
                <c:pt idx="21918">
                  <c:v>-54.099671999613392</c:v>
                </c:pt>
                <c:pt idx="21919">
                  <c:v>-7.7880509694417697</c:v>
                </c:pt>
                <c:pt idx="21920">
                  <c:v>8.9206835428873372</c:v>
                </c:pt>
                <c:pt idx="21921">
                  <c:v>13.802655220031742</c:v>
                </c:pt>
                <c:pt idx="21922">
                  <c:v>14.654487609863288</c:v>
                </c:pt>
                <c:pt idx="21923">
                  <c:v>8.6623417536418401</c:v>
                </c:pt>
                <c:pt idx="21924">
                  <c:v>7.4325160980224609</c:v>
                </c:pt>
                <c:pt idx="21925">
                  <c:v>10.068896611531617</c:v>
                </c:pt>
                <c:pt idx="21926">
                  <c:v>14.146476109822629</c:v>
                </c:pt>
                <c:pt idx="21927">
                  <c:v>14.603778839111328</c:v>
                </c:pt>
                <c:pt idx="21928">
                  <c:v>12.262740770975714</c:v>
                </c:pt>
                <c:pt idx="21929">
                  <c:v>15.390471140543578</c:v>
                </c:pt>
                <c:pt idx="21930">
                  <c:v>13.444587071736578</c:v>
                </c:pt>
                <c:pt idx="21931">
                  <c:v>10.234608968098993</c:v>
                </c:pt>
                <c:pt idx="21932">
                  <c:v>10.245993614196774</c:v>
                </c:pt>
                <c:pt idx="21933">
                  <c:v>12.670153299967414</c:v>
                </c:pt>
                <c:pt idx="21934">
                  <c:v>13.521217346191401</c:v>
                </c:pt>
                <c:pt idx="21935">
                  <c:v>15.533557573954226</c:v>
                </c:pt>
                <c:pt idx="21936">
                  <c:v>15.528981844584106</c:v>
                </c:pt>
                <c:pt idx="21937">
                  <c:v>14.149348258972168</c:v>
                </c:pt>
                <c:pt idx="21938">
                  <c:v>10.738559722900391</c:v>
                </c:pt>
                <c:pt idx="21939">
                  <c:v>8.8959614435831309</c:v>
                </c:pt>
                <c:pt idx="21940">
                  <c:v>9.811597506205322</c:v>
                </c:pt>
                <c:pt idx="21941">
                  <c:v>11.461986223856687</c:v>
                </c:pt>
                <c:pt idx="21942">
                  <c:v>13.37838077545166</c:v>
                </c:pt>
                <c:pt idx="21943">
                  <c:v>12.743347167968748</c:v>
                </c:pt>
                <c:pt idx="21944">
                  <c:v>11.297075271606445</c:v>
                </c:pt>
                <c:pt idx="21945">
                  <c:v>49.461617151896093</c:v>
                </c:pt>
                <c:pt idx="21946">
                  <c:v>159.20314470926911</c:v>
                </c:pt>
                <c:pt idx="21947">
                  <c:v>119.35701243082687</c:v>
                </c:pt>
                <c:pt idx="21948">
                  <c:v>53.439366340637207</c:v>
                </c:pt>
                <c:pt idx="21949">
                  <c:v>34.005380630493164</c:v>
                </c:pt>
                <c:pt idx="21950">
                  <c:v>29.822435696919683</c:v>
                </c:pt>
                <c:pt idx="21951">
                  <c:v>22.434565226236941</c:v>
                </c:pt>
                <c:pt idx="21952">
                  <c:v>21.407382329305044</c:v>
                </c:pt>
                <c:pt idx="21953">
                  <c:v>22.836723009745231</c:v>
                </c:pt>
                <c:pt idx="21954">
                  <c:v>22.385681788126586</c:v>
                </c:pt>
                <c:pt idx="21955">
                  <c:v>20.762414932250969</c:v>
                </c:pt>
                <c:pt idx="21956">
                  <c:v>23.257972399393687</c:v>
                </c:pt>
                <c:pt idx="21957">
                  <c:v>24.26674588521324</c:v>
                </c:pt>
                <c:pt idx="21958">
                  <c:v>21.683744748433341</c:v>
                </c:pt>
                <c:pt idx="21959">
                  <c:v>23.742403348286977</c:v>
                </c:pt>
                <c:pt idx="21960">
                  <c:v>23.208253224690687</c:v>
                </c:pt>
                <c:pt idx="21961">
                  <c:v>18.154664357503293</c:v>
                </c:pt>
                <c:pt idx="21962">
                  <c:v>14.064693768819215</c:v>
                </c:pt>
                <c:pt idx="21963">
                  <c:v>14.477806091308597</c:v>
                </c:pt>
                <c:pt idx="21964">
                  <c:v>17.232244809468504</c:v>
                </c:pt>
                <c:pt idx="21965">
                  <c:v>14.53244717915857</c:v>
                </c:pt>
                <c:pt idx="21966">
                  <c:v>13.232752799987797</c:v>
                </c:pt>
                <c:pt idx="21967">
                  <c:v>14.46848169962562</c:v>
                </c:pt>
                <c:pt idx="21968">
                  <c:v>13.726965904235836</c:v>
                </c:pt>
                <c:pt idx="21969">
                  <c:v>14.859333038330082</c:v>
                </c:pt>
                <c:pt idx="21970">
                  <c:v>18.856252670288093</c:v>
                </c:pt>
                <c:pt idx="21971">
                  <c:v>16.229571342468262</c:v>
                </c:pt>
                <c:pt idx="21972">
                  <c:v>13.673800150553461</c:v>
                </c:pt>
                <c:pt idx="21973">
                  <c:v>15.515827814738035</c:v>
                </c:pt>
                <c:pt idx="21974">
                  <c:v>16.757566134134887</c:v>
                </c:pt>
                <c:pt idx="21975">
                  <c:v>8.5750589370727557</c:v>
                </c:pt>
                <c:pt idx="21976">
                  <c:v>85.917201360066798</c:v>
                </c:pt>
                <c:pt idx="21977">
                  <c:v>69.55457496643065</c:v>
                </c:pt>
                <c:pt idx="21978">
                  <c:v>-33.345658779144273</c:v>
                </c:pt>
                <c:pt idx="21979">
                  <c:v>-61.991732597351081</c:v>
                </c:pt>
                <c:pt idx="21980">
                  <c:v>-71.409086068471311</c:v>
                </c:pt>
                <c:pt idx="21981">
                  <c:v>-73.147139867146791</c:v>
                </c:pt>
                <c:pt idx="21982">
                  <c:v>-72.968649705251067</c:v>
                </c:pt>
                <c:pt idx="21983">
                  <c:v>-72.947253545125363</c:v>
                </c:pt>
                <c:pt idx="21984">
                  <c:v>-73.946429888407451</c:v>
                </c:pt>
                <c:pt idx="21985">
                  <c:v>-73.377501328786138</c:v>
                </c:pt>
                <c:pt idx="21986">
                  <c:v>-73.971259435017942</c:v>
                </c:pt>
                <c:pt idx="21987">
                  <c:v>-74.296719074249296</c:v>
                </c:pt>
                <c:pt idx="21988">
                  <c:v>-74.898289839426596</c:v>
                </c:pt>
                <c:pt idx="21989">
                  <c:v>-74.366129239400223</c:v>
                </c:pt>
                <c:pt idx="21990">
                  <c:v>-73.747456709543897</c:v>
                </c:pt>
                <c:pt idx="21991">
                  <c:v>-74.748831748962402</c:v>
                </c:pt>
                <c:pt idx="21992">
                  <c:v>-75.785479068756089</c:v>
                </c:pt>
                <c:pt idx="21993">
                  <c:v>-75.154440085093199</c:v>
                </c:pt>
                <c:pt idx="21994">
                  <c:v>-74.801534652709933</c:v>
                </c:pt>
                <c:pt idx="21995">
                  <c:v>-76.08473014831543</c:v>
                </c:pt>
                <c:pt idx="21996">
                  <c:v>-76.752345244089668</c:v>
                </c:pt>
                <c:pt idx="21997">
                  <c:v>-77.431647777557373</c:v>
                </c:pt>
                <c:pt idx="21998">
                  <c:v>-77.103118260701478</c:v>
                </c:pt>
                <c:pt idx="21999">
                  <c:v>-76.768395264943422</c:v>
                </c:pt>
                <c:pt idx="22000">
                  <c:v>-76.325769106546957</c:v>
                </c:pt>
                <c:pt idx="22001">
                  <c:v>-73.813050111134856</c:v>
                </c:pt>
                <c:pt idx="22002">
                  <c:v>-74.280614376068115</c:v>
                </c:pt>
                <c:pt idx="22003">
                  <c:v>-74.567382335662813</c:v>
                </c:pt>
                <c:pt idx="22004">
                  <c:v>-73.310797214508028</c:v>
                </c:pt>
                <c:pt idx="22005">
                  <c:v>-74.033947467803955</c:v>
                </c:pt>
                <c:pt idx="22006">
                  <c:v>-83.634314378102673</c:v>
                </c:pt>
                <c:pt idx="22007">
                  <c:v>-91.143272399902401</c:v>
                </c:pt>
                <c:pt idx="22008">
                  <c:v>-84.815549532572419</c:v>
                </c:pt>
                <c:pt idx="22009">
                  <c:v>-81.467301845550509</c:v>
                </c:pt>
                <c:pt idx="22010">
                  <c:v>-80.652530193328801</c:v>
                </c:pt>
                <c:pt idx="22011">
                  <c:v>-80.572988510131822</c:v>
                </c:pt>
                <c:pt idx="22012">
                  <c:v>-79.407550811767521</c:v>
                </c:pt>
                <c:pt idx="22013">
                  <c:v>-78.140143553415953</c:v>
                </c:pt>
                <c:pt idx="22014">
                  <c:v>-77.266738573710114</c:v>
                </c:pt>
                <c:pt idx="22015">
                  <c:v>-76.105641523997008</c:v>
                </c:pt>
                <c:pt idx="22016">
                  <c:v>-76.919192473093631</c:v>
                </c:pt>
                <c:pt idx="22017">
                  <c:v>-77.816078027089375</c:v>
                </c:pt>
                <c:pt idx="22018">
                  <c:v>-83.692549546559633</c:v>
                </c:pt>
                <c:pt idx="22019">
                  <c:v>-80.310024102528899</c:v>
                </c:pt>
                <c:pt idx="22020">
                  <c:v>-80.722079912821357</c:v>
                </c:pt>
                <c:pt idx="22021">
                  <c:v>-80.79923884073888</c:v>
                </c:pt>
                <c:pt idx="22022">
                  <c:v>-80.166812260945676</c:v>
                </c:pt>
                <c:pt idx="22023">
                  <c:v>-80.063512802123924</c:v>
                </c:pt>
                <c:pt idx="22024">
                  <c:v>-80.240125656127901</c:v>
                </c:pt>
                <c:pt idx="22025">
                  <c:v>-80.743523756662967</c:v>
                </c:pt>
                <c:pt idx="22026">
                  <c:v>-80.856450875600189</c:v>
                </c:pt>
                <c:pt idx="22027">
                  <c:v>-80.842614332834799</c:v>
                </c:pt>
                <c:pt idx="22028">
                  <c:v>-81.00300359725945</c:v>
                </c:pt>
                <c:pt idx="22029">
                  <c:v>-80.994959354400592</c:v>
                </c:pt>
                <c:pt idx="22030">
                  <c:v>-80.295862674713092</c:v>
                </c:pt>
                <c:pt idx="22031">
                  <c:v>-79.617574691772489</c:v>
                </c:pt>
                <c:pt idx="22032">
                  <c:v>-79.344252268473326</c:v>
                </c:pt>
                <c:pt idx="22033">
                  <c:v>-79.630760510762485</c:v>
                </c:pt>
                <c:pt idx="22034">
                  <c:v>-81.406704584757506</c:v>
                </c:pt>
                <c:pt idx="22035">
                  <c:v>-87.937415758768694</c:v>
                </c:pt>
                <c:pt idx="22036">
                  <c:v>-95.250336170196533</c:v>
                </c:pt>
                <c:pt idx="22037">
                  <c:v>-98.757153193155943</c:v>
                </c:pt>
                <c:pt idx="22038">
                  <c:v>-96.650750319162967</c:v>
                </c:pt>
                <c:pt idx="22039">
                  <c:v>-85.273990631103473</c:v>
                </c:pt>
                <c:pt idx="22040">
                  <c:v>-66.934578577677371</c:v>
                </c:pt>
                <c:pt idx="22041">
                  <c:v>-56.666368802388561</c:v>
                </c:pt>
                <c:pt idx="22042">
                  <c:v>-59.253163973490345</c:v>
                </c:pt>
                <c:pt idx="22043">
                  <c:v>-61.094660441080805</c:v>
                </c:pt>
                <c:pt idx="22044">
                  <c:v>-62.318689028421993</c:v>
                </c:pt>
                <c:pt idx="22045">
                  <c:v>-69.09726746877044</c:v>
                </c:pt>
                <c:pt idx="22046">
                  <c:v>-69.945429166158092</c:v>
                </c:pt>
                <c:pt idx="22047">
                  <c:v>-59.441083908081055</c:v>
                </c:pt>
                <c:pt idx="22048">
                  <c:v>-42.876299222310408</c:v>
                </c:pt>
                <c:pt idx="22049">
                  <c:v>-34.103396415710435</c:v>
                </c:pt>
                <c:pt idx="22050">
                  <c:v>-31.518712997436523</c:v>
                </c:pt>
                <c:pt idx="22051">
                  <c:v>-30.210666656494141</c:v>
                </c:pt>
                <c:pt idx="22052">
                  <c:v>-30.704083760579344</c:v>
                </c:pt>
                <c:pt idx="22053">
                  <c:v>-31.769127209981193</c:v>
                </c:pt>
                <c:pt idx="22054">
                  <c:v>-34.077238082885756</c:v>
                </c:pt>
                <c:pt idx="22055">
                  <c:v>-36.530740737915039</c:v>
                </c:pt>
                <c:pt idx="22056">
                  <c:v>-37.832314809163336</c:v>
                </c:pt>
                <c:pt idx="22057">
                  <c:v>-38.19066333770752</c:v>
                </c:pt>
                <c:pt idx="22058">
                  <c:v>-37.769358634948766</c:v>
                </c:pt>
                <c:pt idx="22059">
                  <c:v>-37.243013381958022</c:v>
                </c:pt>
                <c:pt idx="22060">
                  <c:v>-35.047315279642802</c:v>
                </c:pt>
                <c:pt idx="22061">
                  <c:v>-33.982860565185533</c:v>
                </c:pt>
                <c:pt idx="22062">
                  <c:v>-32.581298192342139</c:v>
                </c:pt>
                <c:pt idx="22063">
                  <c:v>-31.4794054031372</c:v>
                </c:pt>
                <c:pt idx="22064">
                  <c:v>-29.472908973693841</c:v>
                </c:pt>
                <c:pt idx="22065">
                  <c:v>-23.271214803059927</c:v>
                </c:pt>
                <c:pt idx="22066">
                  <c:v>-10.976346651713019</c:v>
                </c:pt>
                <c:pt idx="22067">
                  <c:v>-2.1282809575398005</c:v>
                </c:pt>
                <c:pt idx="22068">
                  <c:v>2.6514498392741626</c:v>
                </c:pt>
                <c:pt idx="22069">
                  <c:v>7.74859078725183</c:v>
                </c:pt>
                <c:pt idx="22070">
                  <c:v>16.91451676686609</c:v>
                </c:pt>
                <c:pt idx="22071">
                  <c:v>25.216652552286746</c:v>
                </c:pt>
                <c:pt idx="22072">
                  <c:v>23.843484878540032</c:v>
                </c:pt>
                <c:pt idx="22073">
                  <c:v>22.554938634236585</c:v>
                </c:pt>
                <c:pt idx="22074">
                  <c:v>22.744178136189817</c:v>
                </c:pt>
                <c:pt idx="22075">
                  <c:v>23.223391850789305</c:v>
                </c:pt>
                <c:pt idx="22076">
                  <c:v>24.278251330057742</c:v>
                </c:pt>
                <c:pt idx="22077">
                  <c:v>25.589630126953118</c:v>
                </c:pt>
                <c:pt idx="22078">
                  <c:v>27.720400810241692</c:v>
                </c:pt>
                <c:pt idx="22079">
                  <c:v>27.790486653645864</c:v>
                </c:pt>
                <c:pt idx="22080">
                  <c:v>27.59567769368482</c:v>
                </c:pt>
                <c:pt idx="22081">
                  <c:v>26.726101557413699</c:v>
                </c:pt>
                <c:pt idx="22082">
                  <c:v>26.546010653177966</c:v>
                </c:pt>
                <c:pt idx="22083">
                  <c:v>27.590217590332021</c:v>
                </c:pt>
                <c:pt idx="22084">
                  <c:v>29.124135653177859</c:v>
                </c:pt>
                <c:pt idx="22085">
                  <c:v>30.987140337626087</c:v>
                </c:pt>
                <c:pt idx="22086">
                  <c:v>34.691814740498799</c:v>
                </c:pt>
                <c:pt idx="22087">
                  <c:v>34.834915479024176</c:v>
                </c:pt>
                <c:pt idx="22088">
                  <c:v>33.645683288574219</c:v>
                </c:pt>
                <c:pt idx="22089">
                  <c:v>32.614558855692479</c:v>
                </c:pt>
                <c:pt idx="22090">
                  <c:v>32.704479217529311</c:v>
                </c:pt>
                <c:pt idx="22091">
                  <c:v>34.355683644612526</c:v>
                </c:pt>
                <c:pt idx="22092">
                  <c:v>35.601313908894916</c:v>
                </c:pt>
                <c:pt idx="22093">
                  <c:v>35.83655897776282</c:v>
                </c:pt>
                <c:pt idx="22094">
                  <c:v>35.613677978515625</c:v>
                </c:pt>
                <c:pt idx="22095">
                  <c:v>34.578888893127441</c:v>
                </c:pt>
                <c:pt idx="22096">
                  <c:v>32.757604598999009</c:v>
                </c:pt>
                <c:pt idx="22097">
                  <c:v>30.83616034189869</c:v>
                </c:pt>
                <c:pt idx="22098">
                  <c:v>28.691062927246101</c:v>
                </c:pt>
                <c:pt idx="22099">
                  <c:v>26.373624483744379</c:v>
                </c:pt>
                <c:pt idx="22100">
                  <c:v>24.601420084635379</c:v>
                </c:pt>
                <c:pt idx="22101">
                  <c:v>23.251838048299195</c:v>
                </c:pt>
                <c:pt idx="22102">
                  <c:v>23.147555987040171</c:v>
                </c:pt>
                <c:pt idx="22103">
                  <c:v>23.825375556945794</c:v>
                </c:pt>
                <c:pt idx="22104">
                  <c:v>25.687959988911871</c:v>
                </c:pt>
                <c:pt idx="22105">
                  <c:v>27.319686889648438</c:v>
                </c:pt>
                <c:pt idx="22106">
                  <c:v>28.732271830240954</c:v>
                </c:pt>
                <c:pt idx="22107">
                  <c:v>29.511314709981207</c:v>
                </c:pt>
                <c:pt idx="22108">
                  <c:v>30.476189295450801</c:v>
                </c:pt>
                <c:pt idx="22109">
                  <c:v>30.016516685485833</c:v>
                </c:pt>
                <c:pt idx="22110">
                  <c:v>28.926374753316168</c:v>
                </c:pt>
                <c:pt idx="22111">
                  <c:v>27.461160024007199</c:v>
                </c:pt>
                <c:pt idx="22112">
                  <c:v>25.27254486083983</c:v>
                </c:pt>
                <c:pt idx="22113">
                  <c:v>21.966544469197512</c:v>
                </c:pt>
                <c:pt idx="22114">
                  <c:v>18.064675013224246</c:v>
                </c:pt>
                <c:pt idx="22115">
                  <c:v>14.306334177653072</c:v>
                </c:pt>
                <c:pt idx="22116">
                  <c:v>11.475608825683597</c:v>
                </c:pt>
                <c:pt idx="22117">
                  <c:v>7.4094737370809316</c:v>
                </c:pt>
                <c:pt idx="22118">
                  <c:v>4.8246752421060783</c:v>
                </c:pt>
                <c:pt idx="22119">
                  <c:v>3.6627505620321026</c:v>
                </c:pt>
                <c:pt idx="22120">
                  <c:v>0.11960220336914065</c:v>
                </c:pt>
                <c:pt idx="22121">
                  <c:v>-3.4855963389079552</c:v>
                </c:pt>
                <c:pt idx="22122">
                  <c:v>-4.8415683110554264</c:v>
                </c:pt>
                <c:pt idx="22123">
                  <c:v>-6.4624598821004611</c:v>
                </c:pt>
                <c:pt idx="22124">
                  <c:v>-9.6296650568643827</c:v>
                </c:pt>
                <c:pt idx="22125">
                  <c:v>-12.337552706400629</c:v>
                </c:pt>
                <c:pt idx="22126">
                  <c:v>-20.575400034586544</c:v>
                </c:pt>
                <c:pt idx="22127">
                  <c:v>-35.913446426391573</c:v>
                </c:pt>
                <c:pt idx="22128">
                  <c:v>-47.645511627197266</c:v>
                </c:pt>
                <c:pt idx="22129">
                  <c:v>-58.066806157430044</c:v>
                </c:pt>
                <c:pt idx="22130">
                  <c:v>-60.396196683247794</c:v>
                </c:pt>
                <c:pt idx="22131">
                  <c:v>-53.842799822489503</c:v>
                </c:pt>
                <c:pt idx="22132">
                  <c:v>-39.984359741210923</c:v>
                </c:pt>
                <c:pt idx="22133">
                  <c:v>-29.199771881103516</c:v>
                </c:pt>
                <c:pt idx="22134">
                  <c:v>-22.465567588806145</c:v>
                </c:pt>
                <c:pt idx="22135">
                  <c:v>-14.097391446431509</c:v>
                </c:pt>
                <c:pt idx="22136">
                  <c:v>-6.1590175628662074</c:v>
                </c:pt>
                <c:pt idx="22137">
                  <c:v>-2.5392595926920194</c:v>
                </c:pt>
                <c:pt idx="22138">
                  <c:v>-3.6220127741495389</c:v>
                </c:pt>
                <c:pt idx="22139">
                  <c:v>-8.7571461995441968</c:v>
                </c:pt>
                <c:pt idx="22140">
                  <c:v>-15.184043566385867</c:v>
                </c:pt>
                <c:pt idx="22141">
                  <c:v>8.3683341344198006</c:v>
                </c:pt>
                <c:pt idx="22142">
                  <c:v>15.013732274373302</c:v>
                </c:pt>
                <c:pt idx="22143">
                  <c:v>-0.50453376770019509</c:v>
                </c:pt>
                <c:pt idx="22144">
                  <c:v>-1.5457652409870655</c:v>
                </c:pt>
                <c:pt idx="22145">
                  <c:v>-1.9076312383015193</c:v>
                </c:pt>
                <c:pt idx="22146">
                  <c:v>-1.8059619267781954</c:v>
                </c:pt>
                <c:pt idx="22147">
                  <c:v>-2.3058713277181369</c:v>
                </c:pt>
                <c:pt idx="22148">
                  <c:v>-2.5218276977539071</c:v>
                </c:pt>
                <c:pt idx="22149">
                  <c:v>-2.2723067601521052</c:v>
                </c:pt>
                <c:pt idx="22150">
                  <c:v>-2.6077349980672597</c:v>
                </c:pt>
                <c:pt idx="22151">
                  <c:v>-2.246260007222419</c:v>
                </c:pt>
                <c:pt idx="22152">
                  <c:v>-2.1358251571655273</c:v>
                </c:pt>
                <c:pt idx="22153">
                  <c:v>-2.2206163406372079</c:v>
                </c:pt>
                <c:pt idx="22154">
                  <c:v>-2.3781255086263409</c:v>
                </c:pt>
                <c:pt idx="22155">
                  <c:v>-2.7513621648151907</c:v>
                </c:pt>
                <c:pt idx="22156">
                  <c:v>-3.390530268351315</c:v>
                </c:pt>
                <c:pt idx="22157">
                  <c:v>-3.9062945048013953</c:v>
                </c:pt>
                <c:pt idx="22158">
                  <c:v>-3.9242744445800781</c:v>
                </c:pt>
                <c:pt idx="22159">
                  <c:v>-6.1989997227987015</c:v>
                </c:pt>
                <c:pt idx="22160">
                  <c:v>-34.411679267883272</c:v>
                </c:pt>
                <c:pt idx="22161">
                  <c:v>-42.859653631846101</c:v>
                </c:pt>
                <c:pt idx="22162">
                  <c:v>-29.602147420247377</c:v>
                </c:pt>
                <c:pt idx="22163">
                  <c:v>-27.718871434529603</c:v>
                </c:pt>
                <c:pt idx="22164">
                  <c:v>-26.807136058807316</c:v>
                </c:pt>
                <c:pt idx="22165">
                  <c:v>-26.698132673899341</c:v>
                </c:pt>
                <c:pt idx="22166">
                  <c:v>-27.071675300598145</c:v>
                </c:pt>
                <c:pt idx="22167">
                  <c:v>-26.570829391479549</c:v>
                </c:pt>
                <c:pt idx="22168">
                  <c:v>-26.779279867807986</c:v>
                </c:pt>
                <c:pt idx="22169">
                  <c:v>-26.744537989298525</c:v>
                </c:pt>
                <c:pt idx="22170">
                  <c:v>-26.17623233795171</c:v>
                </c:pt>
                <c:pt idx="22171">
                  <c:v>-26.970974127451605</c:v>
                </c:pt>
                <c:pt idx="22172">
                  <c:v>-25.263036886851001</c:v>
                </c:pt>
                <c:pt idx="22173">
                  <c:v>-19.759271303812696</c:v>
                </c:pt>
                <c:pt idx="22174">
                  <c:v>-18.006865819295186</c:v>
                </c:pt>
                <c:pt idx="22175">
                  <c:v>-17.645015398661251</c:v>
                </c:pt>
                <c:pt idx="22176">
                  <c:v>-16.61116123199464</c:v>
                </c:pt>
                <c:pt idx="22177">
                  <c:v>-15.247440020243289</c:v>
                </c:pt>
                <c:pt idx="22178">
                  <c:v>-13.948707580566403</c:v>
                </c:pt>
                <c:pt idx="22179">
                  <c:v>-6.6159130732219156</c:v>
                </c:pt>
                <c:pt idx="22180">
                  <c:v>26.600551287333239</c:v>
                </c:pt>
                <c:pt idx="22181">
                  <c:v>79.747263908386302</c:v>
                </c:pt>
                <c:pt idx="22182">
                  <c:v>118.01912911732984</c:v>
                </c:pt>
                <c:pt idx="22183">
                  <c:v>133.85726483662935</c:v>
                </c:pt>
                <c:pt idx="22184">
                  <c:v>134.90904744466141</c:v>
                </c:pt>
                <c:pt idx="22185">
                  <c:v>130.12151241302496</c:v>
                </c:pt>
                <c:pt idx="22186">
                  <c:v>125.01063855489096</c:v>
                </c:pt>
                <c:pt idx="22187">
                  <c:v>127.10331439971924</c:v>
                </c:pt>
                <c:pt idx="22188">
                  <c:v>134.89967346191401</c:v>
                </c:pt>
                <c:pt idx="22189">
                  <c:v>90.047358512878418</c:v>
                </c:pt>
                <c:pt idx="22190">
                  <c:v>11.117179870605469</c:v>
                </c:pt>
                <c:pt idx="22191">
                  <c:v>-12.077964464823367</c:v>
                </c:pt>
                <c:pt idx="22192">
                  <c:v>-25.393707593282102</c:v>
                </c:pt>
                <c:pt idx="22193">
                  <c:v>-1.7165800730386991</c:v>
                </c:pt>
                <c:pt idx="22194">
                  <c:v>4.0363334019979238</c:v>
                </c:pt>
                <c:pt idx="22195">
                  <c:v>3.8940095901489249</c:v>
                </c:pt>
                <c:pt idx="22196">
                  <c:v>2.0391365687052039</c:v>
                </c:pt>
                <c:pt idx="22197">
                  <c:v>1.4348084131876244</c:v>
                </c:pt>
                <c:pt idx="22198">
                  <c:v>0.47533734639478098</c:v>
                </c:pt>
                <c:pt idx="22199">
                  <c:v>1.1678002675374723</c:v>
                </c:pt>
                <c:pt idx="22200">
                  <c:v>2.1166337331136433</c:v>
                </c:pt>
                <c:pt idx="22201">
                  <c:v>3.8857777913449375E-2</c:v>
                </c:pt>
                <c:pt idx="22202">
                  <c:v>-2.5727427800496789</c:v>
                </c:pt>
                <c:pt idx="22203">
                  <c:v>-3.2308225631713872</c:v>
                </c:pt>
                <c:pt idx="22204">
                  <c:v>-3.1247952779133374</c:v>
                </c:pt>
                <c:pt idx="22205">
                  <c:v>-2.164486567179325</c:v>
                </c:pt>
                <c:pt idx="22206">
                  <c:v>-2.7091725667318092</c:v>
                </c:pt>
                <c:pt idx="22207">
                  <c:v>-2.7594642639160156</c:v>
                </c:pt>
                <c:pt idx="22208">
                  <c:v>-3.2737738291422152</c:v>
                </c:pt>
                <c:pt idx="22209">
                  <c:v>-3.0540904998779297</c:v>
                </c:pt>
                <c:pt idx="22210">
                  <c:v>-4.7702906926473396</c:v>
                </c:pt>
                <c:pt idx="22211">
                  <c:v>-4.8963095347086227</c:v>
                </c:pt>
                <c:pt idx="22212">
                  <c:v>-4.2773122787475568</c:v>
                </c:pt>
                <c:pt idx="22213">
                  <c:v>-4.8769629796346425</c:v>
                </c:pt>
                <c:pt idx="22214">
                  <c:v>-4.1870609919229764</c:v>
                </c:pt>
                <c:pt idx="22215">
                  <c:v>-3.3676567077636719</c:v>
                </c:pt>
                <c:pt idx="22216">
                  <c:v>-3.3142334620158627</c:v>
                </c:pt>
                <c:pt idx="22217">
                  <c:v>-3.8506466547647724</c:v>
                </c:pt>
                <c:pt idx="22218">
                  <c:v>2.1564585367838149</c:v>
                </c:pt>
                <c:pt idx="22219">
                  <c:v>1.2876046498616911</c:v>
                </c:pt>
                <c:pt idx="22220">
                  <c:v>-17.479266166687015</c:v>
                </c:pt>
                <c:pt idx="22221">
                  <c:v>-11.842361450195313</c:v>
                </c:pt>
                <c:pt idx="22222">
                  <c:v>-3.6675488154093046</c:v>
                </c:pt>
                <c:pt idx="22223">
                  <c:v>-2.3225596745809289</c:v>
                </c:pt>
                <c:pt idx="22224">
                  <c:v>-1.1648143132528048</c:v>
                </c:pt>
                <c:pt idx="22225">
                  <c:v>-1.2054691314697266</c:v>
                </c:pt>
                <c:pt idx="22226">
                  <c:v>-0.80242220560705846</c:v>
                </c:pt>
                <c:pt idx="22227">
                  <c:v>-1.1201785405477271</c:v>
                </c:pt>
                <c:pt idx="22228">
                  <c:v>-1.0928532282512156</c:v>
                </c:pt>
                <c:pt idx="22229">
                  <c:v>-0.72901185353600828</c:v>
                </c:pt>
                <c:pt idx="22230">
                  <c:v>-1.3396377563476558</c:v>
                </c:pt>
                <c:pt idx="22231">
                  <c:v>-1.6293980280559026</c:v>
                </c:pt>
                <c:pt idx="22232">
                  <c:v>-1.7707303365071994</c:v>
                </c:pt>
                <c:pt idx="22233">
                  <c:v>-1.960825602213504</c:v>
                </c:pt>
                <c:pt idx="22234">
                  <c:v>-1.6683556238809847</c:v>
                </c:pt>
                <c:pt idx="22235">
                  <c:v>-0.13557402292894938</c:v>
                </c:pt>
                <c:pt idx="22236">
                  <c:v>-0.17230892181396484</c:v>
                </c:pt>
                <c:pt idx="22237">
                  <c:v>0.38197835286462151</c:v>
                </c:pt>
                <c:pt idx="22238">
                  <c:v>0.42631753285729712</c:v>
                </c:pt>
                <c:pt idx="22239">
                  <c:v>0.95498243967699659</c:v>
                </c:pt>
                <c:pt idx="22240">
                  <c:v>0.42534542083740245</c:v>
                </c:pt>
                <c:pt idx="22241">
                  <c:v>-4.128233591723076E-2</c:v>
                </c:pt>
                <c:pt idx="22242">
                  <c:v>0.22883097330736746</c:v>
                </c:pt>
                <c:pt idx="22243">
                  <c:v>-0.26965872446692174</c:v>
                </c:pt>
                <c:pt idx="22244">
                  <c:v>-0.98437786102294877</c:v>
                </c:pt>
                <c:pt idx="22245">
                  <c:v>0.52099037170410167</c:v>
                </c:pt>
                <c:pt idx="22246">
                  <c:v>0.92804654439282763</c:v>
                </c:pt>
                <c:pt idx="22247">
                  <c:v>-1.8951209386189021</c:v>
                </c:pt>
                <c:pt idx="22248">
                  <c:v>0.2682053248087185</c:v>
                </c:pt>
                <c:pt idx="22249">
                  <c:v>-4.5715913772583008</c:v>
                </c:pt>
                <c:pt idx="22250">
                  <c:v>5.5861161549886464</c:v>
                </c:pt>
                <c:pt idx="22251">
                  <c:v>101.22891139984131</c:v>
                </c:pt>
                <c:pt idx="22252">
                  <c:v>159.4761832555136</c:v>
                </c:pt>
                <c:pt idx="22253">
                  <c:v>61.502745628356948</c:v>
                </c:pt>
                <c:pt idx="22254">
                  <c:v>57.172368049621582</c:v>
                </c:pt>
                <c:pt idx="22255">
                  <c:v>36.933876037597642</c:v>
                </c:pt>
                <c:pt idx="22256">
                  <c:v>10.363684018452892</c:v>
                </c:pt>
                <c:pt idx="22257">
                  <c:v>-5.1610832214355451</c:v>
                </c:pt>
                <c:pt idx="22258">
                  <c:v>8.4562139511108381</c:v>
                </c:pt>
                <c:pt idx="22259">
                  <c:v>17.438175519307379</c:v>
                </c:pt>
                <c:pt idx="22260">
                  <c:v>20.200359980265251</c:v>
                </c:pt>
                <c:pt idx="22261">
                  <c:v>51.510643641154047</c:v>
                </c:pt>
                <c:pt idx="22262">
                  <c:v>87.626104990641238</c:v>
                </c:pt>
                <c:pt idx="22263">
                  <c:v>89.611716906229702</c:v>
                </c:pt>
                <c:pt idx="22264">
                  <c:v>73.726219495137514</c:v>
                </c:pt>
                <c:pt idx="22265">
                  <c:v>75.868797302246037</c:v>
                </c:pt>
                <c:pt idx="22266">
                  <c:v>73.598080635070801</c:v>
                </c:pt>
                <c:pt idx="22267">
                  <c:v>79.139756520589174</c:v>
                </c:pt>
                <c:pt idx="22268">
                  <c:v>64.172133763631166</c:v>
                </c:pt>
                <c:pt idx="22269">
                  <c:v>22.92742697397874</c:v>
                </c:pt>
                <c:pt idx="22270">
                  <c:v>91.801615079244044</c:v>
                </c:pt>
                <c:pt idx="22271">
                  <c:v>124.19934876759847</c:v>
                </c:pt>
                <c:pt idx="22272">
                  <c:v>116.31279945373535</c:v>
                </c:pt>
                <c:pt idx="22273">
                  <c:v>82.536033630371094</c:v>
                </c:pt>
                <c:pt idx="22274">
                  <c:v>30.873575210571289</c:v>
                </c:pt>
                <c:pt idx="22275">
                  <c:v>79.680214246114033</c:v>
                </c:pt>
                <c:pt idx="22276">
                  <c:v>77.660604159037362</c:v>
                </c:pt>
                <c:pt idx="22277">
                  <c:v>109.32131735483799</c:v>
                </c:pt>
                <c:pt idx="22278">
                  <c:v>107.29179414113356</c:v>
                </c:pt>
                <c:pt idx="22279">
                  <c:v>92.293786366780594</c:v>
                </c:pt>
                <c:pt idx="22280">
                  <c:v>43.178198178609264</c:v>
                </c:pt>
                <c:pt idx="22281">
                  <c:v>234.21076647440592</c:v>
                </c:pt>
                <c:pt idx="22282">
                  <c:v>104.08251635233555</c:v>
                </c:pt>
                <c:pt idx="22283">
                  <c:v>30.324481646219851</c:v>
                </c:pt>
                <c:pt idx="22284">
                  <c:v>7.6711708704630155</c:v>
                </c:pt>
                <c:pt idx="22285">
                  <c:v>-2.4937748908996582</c:v>
                </c:pt>
                <c:pt idx="22286">
                  <c:v>-0.50089438756305071</c:v>
                </c:pt>
                <c:pt idx="22287">
                  <c:v>25.163719654083241</c:v>
                </c:pt>
                <c:pt idx="22288">
                  <c:v>27.626301924387633</c:v>
                </c:pt>
                <c:pt idx="22289">
                  <c:v>1.1007378896077289</c:v>
                </c:pt>
                <c:pt idx="22290">
                  <c:v>-1.4025789896647325</c:v>
                </c:pt>
                <c:pt idx="22291">
                  <c:v>-0.62858978907269147</c:v>
                </c:pt>
                <c:pt idx="22292">
                  <c:v>0.43553193410241431</c:v>
                </c:pt>
                <c:pt idx="22293">
                  <c:v>9.7085316975892552E-2</c:v>
                </c:pt>
                <c:pt idx="22294">
                  <c:v>0.40207322438561732</c:v>
                </c:pt>
                <c:pt idx="22295">
                  <c:v>9.2685573895772126</c:v>
                </c:pt>
                <c:pt idx="22296">
                  <c:v>-3.1371316909790048</c:v>
                </c:pt>
                <c:pt idx="22297">
                  <c:v>0.14548730850219743</c:v>
                </c:pt>
                <c:pt idx="22298">
                  <c:v>-0.20047998428344729</c:v>
                </c:pt>
                <c:pt idx="22299">
                  <c:v>-0.21552864710491804</c:v>
                </c:pt>
                <c:pt idx="22300">
                  <c:v>-0.19121829668679888</c:v>
                </c:pt>
                <c:pt idx="22301">
                  <c:v>-0.17976824442544637</c:v>
                </c:pt>
                <c:pt idx="22302">
                  <c:v>-0.18604485193887399</c:v>
                </c:pt>
                <c:pt idx="22303">
                  <c:v>-0.23928944269815139</c:v>
                </c:pt>
                <c:pt idx="22304">
                  <c:v>-0.27600344022113166</c:v>
                </c:pt>
                <c:pt idx="22305">
                  <c:v>-0.23688459396362305</c:v>
                </c:pt>
                <c:pt idx="22306">
                  <c:v>-0.32415183385217017</c:v>
                </c:pt>
                <c:pt idx="22307">
                  <c:v>-0.20331319173180878</c:v>
                </c:pt>
                <c:pt idx="22308">
                  <c:v>-1.0760628382365105</c:v>
                </c:pt>
                <c:pt idx="22309">
                  <c:v>1.2968594233195181</c:v>
                </c:pt>
                <c:pt idx="22310">
                  <c:v>3.0042611757914415</c:v>
                </c:pt>
                <c:pt idx="22311">
                  <c:v>16.343546549479179</c:v>
                </c:pt>
                <c:pt idx="22312">
                  <c:v>14.122564792633057</c:v>
                </c:pt>
                <c:pt idx="22313">
                  <c:v>11.442830403645814</c:v>
                </c:pt>
                <c:pt idx="22314">
                  <c:v>5.3219052950541386</c:v>
                </c:pt>
                <c:pt idx="22315">
                  <c:v>6.6450257301330566</c:v>
                </c:pt>
                <c:pt idx="22316">
                  <c:v>3.8592844009399405</c:v>
                </c:pt>
                <c:pt idx="22317">
                  <c:v>2.333301544189454</c:v>
                </c:pt>
                <c:pt idx="22318">
                  <c:v>2.5396382013956886</c:v>
                </c:pt>
                <c:pt idx="22319">
                  <c:v>4.2651545206705883</c:v>
                </c:pt>
                <c:pt idx="22320">
                  <c:v>2.5746269226074219</c:v>
                </c:pt>
                <c:pt idx="22321">
                  <c:v>2.2894701957702637</c:v>
                </c:pt>
                <c:pt idx="22322">
                  <c:v>2.0260675748189669</c:v>
                </c:pt>
                <c:pt idx="22323">
                  <c:v>3.887528419494628</c:v>
                </c:pt>
                <c:pt idx="22324">
                  <c:v>4.1164881388345975</c:v>
                </c:pt>
                <c:pt idx="22325">
                  <c:v>-1.3700787226359241</c:v>
                </c:pt>
                <c:pt idx="22326">
                  <c:v>6.7901172637939435</c:v>
                </c:pt>
                <c:pt idx="22327">
                  <c:v>3.9409333864848008</c:v>
                </c:pt>
                <c:pt idx="22328">
                  <c:v>3.8175525665283203</c:v>
                </c:pt>
                <c:pt idx="22329">
                  <c:v>3.5281996726989755</c:v>
                </c:pt>
                <c:pt idx="22330">
                  <c:v>3.6992999712626338</c:v>
                </c:pt>
                <c:pt idx="22331">
                  <c:v>3.346510410308837</c:v>
                </c:pt>
                <c:pt idx="22332">
                  <c:v>0.55330594380694698</c:v>
                </c:pt>
                <c:pt idx="22333">
                  <c:v>4.4196737607319978</c:v>
                </c:pt>
                <c:pt idx="22334">
                  <c:v>1.8349717458088999</c:v>
                </c:pt>
                <c:pt idx="22335">
                  <c:v>2.2536773681640634</c:v>
                </c:pt>
                <c:pt idx="22336">
                  <c:v>3.04832665125531</c:v>
                </c:pt>
                <c:pt idx="22337">
                  <c:v>3.6745527585347313</c:v>
                </c:pt>
                <c:pt idx="22338">
                  <c:v>4.6260558764139956</c:v>
                </c:pt>
                <c:pt idx="22339">
                  <c:v>4.495901346206665</c:v>
                </c:pt>
                <c:pt idx="22340">
                  <c:v>2.0229129791259766</c:v>
                </c:pt>
                <c:pt idx="22341">
                  <c:v>0.27177476882934587</c:v>
                </c:pt>
                <c:pt idx="22342">
                  <c:v>0.13768394788107235</c:v>
                </c:pt>
                <c:pt idx="22343">
                  <c:v>-0.2507607936859132</c:v>
                </c:pt>
                <c:pt idx="22344">
                  <c:v>0.36156368255615234</c:v>
                </c:pt>
                <c:pt idx="22345">
                  <c:v>5.4406007130950264E-2</c:v>
                </c:pt>
                <c:pt idx="22346">
                  <c:v>-1.2275854746491181E-2</c:v>
                </c:pt>
                <c:pt idx="22347">
                  <c:v>-7.947206497192388E-3</c:v>
                </c:pt>
                <c:pt idx="22348">
                  <c:v>-5.9583187103271502E-3</c:v>
                </c:pt>
                <c:pt idx="22349">
                  <c:v>-8.8021755218505877E-3</c:v>
                </c:pt>
                <c:pt idx="22350">
                  <c:v>-1.1090914408356413E-2</c:v>
                </c:pt>
                <c:pt idx="22351">
                  <c:v>-9.0550581614081728E-3</c:v>
                </c:pt>
                <c:pt idx="22352">
                  <c:v>-9.5496972402031623E-3</c:v>
                </c:pt>
                <c:pt idx="22353">
                  <c:v>5.1196416220022933E-4</c:v>
                </c:pt>
                <c:pt idx="22354">
                  <c:v>-4.9796899159844131E-3</c:v>
                </c:pt>
                <c:pt idx="22355">
                  <c:v>-4.4909318288262057E-3</c:v>
                </c:pt>
                <c:pt idx="22356">
                  <c:v>-4.2928854624335617E-3</c:v>
                </c:pt>
                <c:pt idx="22357">
                  <c:v>-4.2625268300469071E-3</c:v>
                </c:pt>
                <c:pt idx="22358">
                  <c:v>-5.2057902018134445E-3</c:v>
                </c:pt>
                <c:pt idx="22359">
                  <c:v>-5.69756825763079E-3</c:v>
                </c:pt>
                <c:pt idx="22360">
                  <c:v>-3.2122135162353529E-3</c:v>
                </c:pt>
                <c:pt idx="22361">
                  <c:v>-2.4449030558173507E-3</c:v>
                </c:pt>
                <c:pt idx="22362">
                  <c:v>-2.5167465209960942E-3</c:v>
                </c:pt>
                <c:pt idx="22363">
                  <c:v>-8.1717967987060582E-3</c:v>
                </c:pt>
                <c:pt idx="22364">
                  <c:v>-1.6607205073029263E-2</c:v>
                </c:pt>
                <c:pt idx="22365">
                  <c:v>-2.5381406148284213E-2</c:v>
                </c:pt>
                <c:pt idx="22366">
                  <c:v>-4.6381076176970723E-2</c:v>
                </c:pt>
                <c:pt idx="22367">
                  <c:v>-3.5476287205995063E-2</c:v>
                </c:pt>
                <c:pt idx="22368">
                  <c:v>-3.4761349360167074E-2</c:v>
                </c:pt>
                <c:pt idx="22369">
                  <c:v>3.788789113363579E-2</c:v>
                </c:pt>
                <c:pt idx="22370">
                  <c:v>-1.8890778223692461E-2</c:v>
                </c:pt>
                <c:pt idx="22371">
                  <c:v>-7.4040095011582725E-3</c:v>
                </c:pt>
                <c:pt idx="22372">
                  <c:v>-2.7170976002821607E-3</c:v>
                </c:pt>
                <c:pt idx="22373">
                  <c:v>6.0746669769287109E-3</c:v>
                </c:pt>
                <c:pt idx="22374">
                  <c:v>3.0839602152525476E-2</c:v>
                </c:pt>
                <c:pt idx="22375">
                  <c:v>6.0625871022637074E-3</c:v>
                </c:pt>
                <c:pt idx="22376">
                  <c:v>-2.0369370778382752E-2</c:v>
                </c:pt>
                <c:pt idx="22377">
                  <c:v>1.4961163202940501E-2</c:v>
                </c:pt>
                <c:pt idx="22378">
                  <c:v>2.5649944941193343E-2</c:v>
                </c:pt>
                <c:pt idx="22379">
                  <c:v>7.2497367858886774E-2</c:v>
                </c:pt>
                <c:pt idx="22380">
                  <c:v>4.4006268183380833E-2</c:v>
                </c:pt>
                <c:pt idx="22381">
                  <c:v>9.7174644470214844E-3</c:v>
                </c:pt>
                <c:pt idx="22382">
                  <c:v>4.9257119496672885E-2</c:v>
                </c:pt>
                <c:pt idx="22383">
                  <c:v>0.10126900672912599</c:v>
                </c:pt>
                <c:pt idx="22384">
                  <c:v>9.6760908762632963E-2</c:v>
                </c:pt>
                <c:pt idx="22385">
                  <c:v>0.11015176773071289</c:v>
                </c:pt>
                <c:pt idx="22386">
                  <c:v>5.2510579427092814E-2</c:v>
                </c:pt>
                <c:pt idx="22387">
                  <c:v>9.3641122182191422E-2</c:v>
                </c:pt>
                <c:pt idx="22388">
                  <c:v>0.13081192970275873</c:v>
                </c:pt>
                <c:pt idx="22389">
                  <c:v>0.18239823977154407</c:v>
                </c:pt>
                <c:pt idx="22390">
                  <c:v>0.22347021102905268</c:v>
                </c:pt>
                <c:pt idx="22391">
                  <c:v>2.5888125101715797E-2</c:v>
                </c:pt>
                <c:pt idx="22392">
                  <c:v>-9.4902356465667054E-2</c:v>
                </c:pt>
                <c:pt idx="22393">
                  <c:v>0.18631084760028221</c:v>
                </c:pt>
                <c:pt idx="22394">
                  <c:v>0.1794313589731758</c:v>
                </c:pt>
                <c:pt idx="22395">
                  <c:v>0.47539242108663882</c:v>
                </c:pt>
                <c:pt idx="22396">
                  <c:v>-0.21378231048583993</c:v>
                </c:pt>
                <c:pt idx="22397">
                  <c:v>-1.7881750265757157</c:v>
                </c:pt>
                <c:pt idx="22398">
                  <c:v>6.5155299504597775</c:v>
                </c:pt>
                <c:pt idx="22399">
                  <c:v>10.148570696512845</c:v>
                </c:pt>
                <c:pt idx="22400">
                  <c:v>9.6111742655436103</c:v>
                </c:pt>
                <c:pt idx="22401">
                  <c:v>-212.13286439577735</c:v>
                </c:pt>
                <c:pt idx="22402">
                  <c:v>-140.51660386721295</c:v>
                </c:pt>
                <c:pt idx="22403">
                  <c:v>1.6352434158325195</c:v>
                </c:pt>
                <c:pt idx="22404">
                  <c:v>3.2478431065877658</c:v>
                </c:pt>
                <c:pt idx="22405">
                  <c:v>3.9528452555339286</c:v>
                </c:pt>
                <c:pt idx="22406">
                  <c:v>4.2389777501424515</c:v>
                </c:pt>
                <c:pt idx="22407">
                  <c:v>4.1341969172159407</c:v>
                </c:pt>
                <c:pt idx="22408">
                  <c:v>4.2272609074910861</c:v>
                </c:pt>
                <c:pt idx="22409">
                  <c:v>4.4343220392862577</c:v>
                </c:pt>
                <c:pt idx="22410">
                  <c:v>4.9207871754964554</c:v>
                </c:pt>
                <c:pt idx="22411">
                  <c:v>5.3383636474609384</c:v>
                </c:pt>
                <c:pt idx="22412">
                  <c:v>6.2833865483602267</c:v>
                </c:pt>
                <c:pt idx="22413">
                  <c:v>8.60181935628259</c:v>
                </c:pt>
                <c:pt idx="22414">
                  <c:v>2.434657096862793</c:v>
                </c:pt>
                <c:pt idx="22415">
                  <c:v>0.36243629455566417</c:v>
                </c:pt>
                <c:pt idx="22416">
                  <c:v>0.30004564921057408</c:v>
                </c:pt>
                <c:pt idx="22417">
                  <c:v>0.35052839914953915</c:v>
                </c:pt>
                <c:pt idx="22418">
                  <c:v>0.34877332051598831</c:v>
                </c:pt>
                <c:pt idx="22419">
                  <c:v>0.28555425008130431</c:v>
                </c:pt>
                <c:pt idx="22420">
                  <c:v>0.31908734639478115</c:v>
                </c:pt>
                <c:pt idx="22421">
                  <c:v>0.35346603393554704</c:v>
                </c:pt>
                <c:pt idx="22422">
                  <c:v>0.29850228627515224</c:v>
                </c:pt>
                <c:pt idx="22423">
                  <c:v>0.29374090830481248</c:v>
                </c:pt>
                <c:pt idx="22424">
                  <c:v>0.18036238352453898</c:v>
                </c:pt>
                <c:pt idx="22425">
                  <c:v>0.11333847045898442</c:v>
                </c:pt>
                <c:pt idx="22426">
                  <c:v>7.0957501729367323E-2</c:v>
                </c:pt>
                <c:pt idx="22427">
                  <c:v>4.0845870971679688E-3</c:v>
                </c:pt>
                <c:pt idx="22428">
                  <c:v>-0.1119728088378906</c:v>
                </c:pt>
                <c:pt idx="22429">
                  <c:v>-0.19574197133385945</c:v>
                </c:pt>
                <c:pt idx="22430">
                  <c:v>-0.2113440831502659</c:v>
                </c:pt>
                <c:pt idx="22431">
                  <c:v>-6.0606161753355536E-2</c:v>
                </c:pt>
                <c:pt idx="22432">
                  <c:v>-0.1286398569743028</c:v>
                </c:pt>
                <c:pt idx="22433">
                  <c:v>-0.10499111811316197</c:v>
                </c:pt>
                <c:pt idx="22434">
                  <c:v>-8.9313666025816502E-2</c:v>
                </c:pt>
                <c:pt idx="22435">
                  <c:v>-6.6958109537722507E-2</c:v>
                </c:pt>
                <c:pt idx="22436">
                  <c:v>-8.0879688262939467E-2</c:v>
                </c:pt>
                <c:pt idx="22437">
                  <c:v>-0.1313172976176134</c:v>
                </c:pt>
                <c:pt idx="22438">
                  <c:v>-0.20372136433923066</c:v>
                </c:pt>
                <c:pt idx="22439">
                  <c:v>-0.30874204635620117</c:v>
                </c:pt>
                <c:pt idx="22440">
                  <c:v>-0.37413613001507434</c:v>
                </c:pt>
                <c:pt idx="22441">
                  <c:v>-1.0017635027567167</c:v>
                </c:pt>
                <c:pt idx="22442">
                  <c:v>-1.3902918497721544</c:v>
                </c:pt>
                <c:pt idx="22443">
                  <c:v>-1.5615768432617192</c:v>
                </c:pt>
                <c:pt idx="22444">
                  <c:v>-1.3662457466125493</c:v>
                </c:pt>
                <c:pt idx="22445">
                  <c:v>-1.1798715591430664</c:v>
                </c:pt>
                <c:pt idx="22446">
                  <c:v>-0.76421769460040445</c:v>
                </c:pt>
                <c:pt idx="22447">
                  <c:v>-0.48840506871545142</c:v>
                </c:pt>
                <c:pt idx="22448">
                  <c:v>-0.4164606730142853</c:v>
                </c:pt>
                <c:pt idx="22449">
                  <c:v>-0.48462661107379301</c:v>
                </c:pt>
                <c:pt idx="22450">
                  <c:v>-0.58088270823157018</c:v>
                </c:pt>
                <c:pt idx="22451">
                  <c:v>-0.50726715723669691</c:v>
                </c:pt>
                <c:pt idx="22452">
                  <c:v>-0.34619585673016207</c:v>
                </c:pt>
                <c:pt idx="22453">
                  <c:v>-0.25067949295043945</c:v>
                </c:pt>
                <c:pt idx="22454">
                  <c:v>-0.93039766947424596</c:v>
                </c:pt>
                <c:pt idx="22455">
                  <c:v>-1.0077233314514158</c:v>
                </c:pt>
                <c:pt idx="22456">
                  <c:v>-1.8943937619526996</c:v>
                </c:pt>
                <c:pt idx="22457">
                  <c:v>-1.8286293347676974</c:v>
                </c:pt>
                <c:pt idx="22458">
                  <c:v>-1.8926361401875624</c:v>
                </c:pt>
                <c:pt idx="22459">
                  <c:v>-1.7500971158345919</c:v>
                </c:pt>
                <c:pt idx="22460">
                  <c:v>-1.2878103256225586</c:v>
                </c:pt>
                <c:pt idx="22461">
                  <c:v>-0.47898133595788317</c:v>
                </c:pt>
                <c:pt idx="22462">
                  <c:v>-0.12460470199584966</c:v>
                </c:pt>
                <c:pt idx="22463">
                  <c:v>-9.6894078254699743</c:v>
                </c:pt>
                <c:pt idx="22464">
                  <c:v>-0.73044220606487942</c:v>
                </c:pt>
                <c:pt idx="22465">
                  <c:v>0.21900049845379507</c:v>
                </c:pt>
                <c:pt idx="22466">
                  <c:v>-0.78948179880779867</c:v>
                </c:pt>
                <c:pt idx="22467">
                  <c:v>-0.26365248362225213</c:v>
                </c:pt>
                <c:pt idx="22468">
                  <c:v>-1.1291344960530405</c:v>
                </c:pt>
                <c:pt idx="22469">
                  <c:v>-3.951056639353395</c:v>
                </c:pt>
                <c:pt idx="22470">
                  <c:v>1.0093522071838379</c:v>
                </c:pt>
                <c:pt idx="22471">
                  <c:v>3.0062529246012542</c:v>
                </c:pt>
                <c:pt idx="22472">
                  <c:v>1.0276556015014648</c:v>
                </c:pt>
                <c:pt idx="22473">
                  <c:v>-1.4291652043660292</c:v>
                </c:pt>
                <c:pt idx="22474">
                  <c:v>-1.3158504168192735</c:v>
                </c:pt>
                <c:pt idx="22475">
                  <c:v>-1.0887400309244979</c:v>
                </c:pt>
                <c:pt idx="22476">
                  <c:v>-0.70326757431030251</c:v>
                </c:pt>
                <c:pt idx="22477">
                  <c:v>-0.71510537465411561</c:v>
                </c:pt>
                <c:pt idx="22478">
                  <c:v>-1.0827218691508165</c:v>
                </c:pt>
                <c:pt idx="22479">
                  <c:v>-0.87573273976641963</c:v>
                </c:pt>
                <c:pt idx="22480">
                  <c:v>-0.93347946802776949</c:v>
                </c:pt>
                <c:pt idx="22481">
                  <c:v>-0.26371796925860747</c:v>
                </c:pt>
                <c:pt idx="22482">
                  <c:v>-0.53482341766357488</c:v>
                </c:pt>
                <c:pt idx="22483">
                  <c:v>-2.9544130961100441</c:v>
                </c:pt>
                <c:pt idx="22484">
                  <c:v>2.1107419331868287</c:v>
                </c:pt>
                <c:pt idx="22485">
                  <c:v>1.573036670684814</c:v>
                </c:pt>
                <c:pt idx="22486">
                  <c:v>-0.4656969706217069</c:v>
                </c:pt>
                <c:pt idx="22487">
                  <c:v>-1.1706105868021841</c:v>
                </c:pt>
                <c:pt idx="22488">
                  <c:v>-1.2480290730794075</c:v>
                </c:pt>
                <c:pt idx="22489">
                  <c:v>-0.81664816538494733</c:v>
                </c:pt>
                <c:pt idx="22490">
                  <c:v>-0.74816226959228516</c:v>
                </c:pt>
                <c:pt idx="22491">
                  <c:v>-0.35055335362756068</c:v>
                </c:pt>
                <c:pt idx="22492">
                  <c:v>-0.63094202677410782</c:v>
                </c:pt>
                <c:pt idx="22493">
                  <c:v>-1.5170923868815298</c:v>
                </c:pt>
                <c:pt idx="22494">
                  <c:v>-2.9779863357543945</c:v>
                </c:pt>
                <c:pt idx="22495">
                  <c:v>-2.0415630340576172</c:v>
                </c:pt>
                <c:pt idx="22496">
                  <c:v>-0.51308107376098633</c:v>
                </c:pt>
                <c:pt idx="22497">
                  <c:v>-2.1125793457031247E-2</c:v>
                </c:pt>
                <c:pt idx="22498">
                  <c:v>-0.14317210515338272</c:v>
                </c:pt>
                <c:pt idx="22499">
                  <c:v>-0.4842125574747343</c:v>
                </c:pt>
                <c:pt idx="22500">
                  <c:v>-0.31766955057781848</c:v>
                </c:pt>
                <c:pt idx="22501">
                  <c:v>1.3759613037109375E-2</c:v>
                </c:pt>
                <c:pt idx="22502">
                  <c:v>2.0676453908265564E-2</c:v>
                </c:pt>
                <c:pt idx="22503">
                  <c:v>-5.6872526804625088E-2</c:v>
                </c:pt>
                <c:pt idx="22504">
                  <c:v>-2.9929002126095842E-2</c:v>
                </c:pt>
                <c:pt idx="22505">
                  <c:v>1.7539660135525992E-3</c:v>
                </c:pt>
                <c:pt idx="22506">
                  <c:v>6.1613400777218892E-2</c:v>
                </c:pt>
                <c:pt idx="22507">
                  <c:v>-3.6046346028626899E-2</c:v>
                </c:pt>
                <c:pt idx="22508">
                  <c:v>-1.1081059773772503E-2</c:v>
                </c:pt>
                <c:pt idx="22509">
                  <c:v>-9.0702374777151872E-4</c:v>
                </c:pt>
                <c:pt idx="22510">
                  <c:v>-4.0704806645720751E-2</c:v>
                </c:pt>
                <c:pt idx="22511">
                  <c:v>-7.8091303507505927E-2</c:v>
                </c:pt>
                <c:pt idx="22512">
                  <c:v>-5.6714216868101665E-2</c:v>
                </c:pt>
                <c:pt idx="22513">
                  <c:v>-6.4178705215454088E-2</c:v>
                </c:pt>
                <c:pt idx="22514">
                  <c:v>-4.0170113245636706E-2</c:v>
                </c:pt>
                <c:pt idx="22515">
                  <c:v>-1.4679829279572237E-2</c:v>
                </c:pt>
                <c:pt idx="22516">
                  <c:v>-1.7876625061035163E-2</c:v>
                </c:pt>
                <c:pt idx="22517">
                  <c:v>-3.3293406168638739E-2</c:v>
                </c:pt>
                <c:pt idx="22518">
                  <c:v>-3.6832729975401442E-2</c:v>
                </c:pt>
                <c:pt idx="22519">
                  <c:v>-2.7521530787140598E-2</c:v>
                </c:pt>
                <c:pt idx="22520">
                  <c:v>-2.6630481084197299E-2</c:v>
                </c:pt>
                <c:pt idx="22521">
                  <c:v>1.4938513437812166E-3</c:v>
                </c:pt>
                <c:pt idx="22522">
                  <c:v>-4.0466388066619167E-2</c:v>
                </c:pt>
                <c:pt idx="22523">
                  <c:v>1.9276345570881968</c:v>
                </c:pt>
                <c:pt idx="22524">
                  <c:v>6.3808520634978563E-2</c:v>
                </c:pt>
                <c:pt idx="22525">
                  <c:v>8.6747169494628934E-2</c:v>
                </c:pt>
                <c:pt idx="22526">
                  <c:v>-9.1119289398193373E-2</c:v>
                </c:pt>
                <c:pt idx="22527">
                  <c:v>-0.19159396489462216</c:v>
                </c:pt>
                <c:pt idx="22528">
                  <c:v>-0.30032936731973359</c:v>
                </c:pt>
                <c:pt idx="22529">
                  <c:v>-0.22567129135131836</c:v>
                </c:pt>
                <c:pt idx="22530">
                  <c:v>-0.10646796226501466</c:v>
                </c:pt>
                <c:pt idx="22531">
                  <c:v>-0.10045886039733881</c:v>
                </c:pt>
                <c:pt idx="22532">
                  <c:v>-0.16570448875427252</c:v>
                </c:pt>
                <c:pt idx="22533">
                  <c:v>-0.1360600789388115</c:v>
                </c:pt>
                <c:pt idx="22534">
                  <c:v>-0.18197766939798043</c:v>
                </c:pt>
                <c:pt idx="22535">
                  <c:v>0.31431786219278052</c:v>
                </c:pt>
                <c:pt idx="22536">
                  <c:v>2.132519642511995</c:v>
                </c:pt>
                <c:pt idx="22537">
                  <c:v>7.7995762825012225</c:v>
                </c:pt>
                <c:pt idx="22538">
                  <c:v>9.5938208897908588</c:v>
                </c:pt>
                <c:pt idx="22539">
                  <c:v>12.117549101511655</c:v>
                </c:pt>
                <c:pt idx="22540">
                  <c:v>16.388019959131853</c:v>
                </c:pt>
                <c:pt idx="22541">
                  <c:v>56.066640059153244</c:v>
                </c:pt>
                <c:pt idx="22542">
                  <c:v>79.302738348642919</c:v>
                </c:pt>
                <c:pt idx="22543">
                  <c:v>77.098134994506808</c:v>
                </c:pt>
                <c:pt idx="22544">
                  <c:v>72.321374575297028</c:v>
                </c:pt>
                <c:pt idx="22545">
                  <c:v>67.917566140492767</c:v>
                </c:pt>
                <c:pt idx="22546">
                  <c:v>63.913826147715227</c:v>
                </c:pt>
                <c:pt idx="22547">
                  <c:v>59.464413563410439</c:v>
                </c:pt>
                <c:pt idx="22548">
                  <c:v>56.437826633453348</c:v>
                </c:pt>
                <c:pt idx="22549">
                  <c:v>52.724426905314104</c:v>
                </c:pt>
                <c:pt idx="22550">
                  <c:v>48.413409709930399</c:v>
                </c:pt>
                <c:pt idx="22551">
                  <c:v>39.954037427902193</c:v>
                </c:pt>
                <c:pt idx="22552">
                  <c:v>-0.18878428141275103</c:v>
                </c:pt>
                <c:pt idx="22553">
                  <c:v>-0.15326070785522472</c:v>
                </c:pt>
                <c:pt idx="22554">
                  <c:v>-0.14158829053241123</c:v>
                </c:pt>
                <c:pt idx="22555">
                  <c:v>-2.7583440144866252E-2</c:v>
                </c:pt>
                <c:pt idx="22556">
                  <c:v>-1.4931360880439115E-3</c:v>
                </c:pt>
                <c:pt idx="22557">
                  <c:v>2.1504640579223654E-2</c:v>
                </c:pt>
                <c:pt idx="22558">
                  <c:v>9.9276304244995145E-2</c:v>
                </c:pt>
                <c:pt idx="22559">
                  <c:v>0.58940370877581905</c:v>
                </c:pt>
                <c:pt idx="22560">
                  <c:v>0.17795308430990536</c:v>
                </c:pt>
                <c:pt idx="22561">
                  <c:v>-0.1775214672088623</c:v>
                </c:pt>
                <c:pt idx="22562">
                  <c:v>-0.39748430252075218</c:v>
                </c:pt>
                <c:pt idx="22563">
                  <c:v>2.6970586776733398</c:v>
                </c:pt>
                <c:pt idx="22564">
                  <c:v>36.867004632949829</c:v>
                </c:pt>
                <c:pt idx="22565">
                  <c:v>29.081319252649923</c:v>
                </c:pt>
                <c:pt idx="22566">
                  <c:v>-3.9795263608296532</c:v>
                </c:pt>
                <c:pt idx="22567">
                  <c:v>-4.8573454221089776</c:v>
                </c:pt>
                <c:pt idx="22568">
                  <c:v>-3.3357248306274414</c:v>
                </c:pt>
                <c:pt idx="22569">
                  <c:v>-2.3216515382131027</c:v>
                </c:pt>
                <c:pt idx="22570">
                  <c:v>-1.6393071015675962</c:v>
                </c:pt>
                <c:pt idx="22571">
                  <c:v>-0.69551992416381858</c:v>
                </c:pt>
                <c:pt idx="22572">
                  <c:v>-1.1316134929656978</c:v>
                </c:pt>
                <c:pt idx="22573">
                  <c:v>-0.62708298365274118</c:v>
                </c:pt>
                <c:pt idx="22574">
                  <c:v>-0.42200938860574422</c:v>
                </c:pt>
                <c:pt idx="22575">
                  <c:v>-0.47780211766561836</c:v>
                </c:pt>
                <c:pt idx="22576">
                  <c:v>1.6544175942738955</c:v>
                </c:pt>
                <c:pt idx="22577">
                  <c:v>0.32831573486328142</c:v>
                </c:pt>
                <c:pt idx="22578">
                  <c:v>-0.40337030092877074</c:v>
                </c:pt>
                <c:pt idx="22579">
                  <c:v>-0.33238951365152064</c:v>
                </c:pt>
                <c:pt idx="22580">
                  <c:v>-0.20707893371582037</c:v>
                </c:pt>
                <c:pt idx="22581">
                  <c:v>-8.5566759109497112E-2</c:v>
                </c:pt>
                <c:pt idx="22582">
                  <c:v>0.18355083465576177</c:v>
                </c:pt>
                <c:pt idx="22583">
                  <c:v>1.4291783173879076</c:v>
                </c:pt>
                <c:pt idx="22584">
                  <c:v>0.2082277933756132</c:v>
                </c:pt>
                <c:pt idx="22585">
                  <c:v>0.53442335128784157</c:v>
                </c:pt>
                <c:pt idx="22586">
                  <c:v>0.15834728876745899</c:v>
                </c:pt>
                <c:pt idx="22587">
                  <c:v>-0.2783583005269179</c:v>
                </c:pt>
                <c:pt idx="22588">
                  <c:v>0.1481248537699571</c:v>
                </c:pt>
                <c:pt idx="22589">
                  <c:v>5.7248274485289109E-2</c:v>
                </c:pt>
                <c:pt idx="22590">
                  <c:v>3.7440458933531318E-2</c:v>
                </c:pt>
                <c:pt idx="22591">
                  <c:v>9.9137306213378934E-2</c:v>
                </c:pt>
                <c:pt idx="22592">
                  <c:v>8.2923730214474703E-2</c:v>
                </c:pt>
                <c:pt idx="22593">
                  <c:v>2.6519139607728451E-2</c:v>
                </c:pt>
                <c:pt idx="22594">
                  <c:v>6.5421263376833863E-2</c:v>
                </c:pt>
                <c:pt idx="22595">
                  <c:v>1.9155979156494141E-2</c:v>
                </c:pt>
                <c:pt idx="22596">
                  <c:v>-7.2812239328982328E-2</c:v>
                </c:pt>
                <c:pt idx="22597">
                  <c:v>2.2488276163699094E-2</c:v>
                </c:pt>
                <c:pt idx="22598">
                  <c:v>-7.7284336090087891E-2</c:v>
                </c:pt>
                <c:pt idx="22599">
                  <c:v>-8.6943308474474233E-5</c:v>
                </c:pt>
                <c:pt idx="22600">
                  <c:v>-0.40904029210412318</c:v>
                </c:pt>
                <c:pt idx="22601">
                  <c:v>0.19709126154577922</c:v>
                </c:pt>
                <c:pt idx="22602">
                  <c:v>6.6467761993408231E-2</c:v>
                </c:pt>
                <c:pt idx="22603">
                  <c:v>0.32236544291180291</c:v>
                </c:pt>
                <c:pt idx="22604">
                  <c:v>0.11747964223229702</c:v>
                </c:pt>
                <c:pt idx="22605">
                  <c:v>-0.28198862075805686</c:v>
                </c:pt>
                <c:pt idx="22606">
                  <c:v>-6.380224227905272E-2</c:v>
                </c:pt>
                <c:pt idx="22607">
                  <c:v>-5.6147257486998094E-2</c:v>
                </c:pt>
                <c:pt idx="22608">
                  <c:v>-4.3656667073548781E-2</c:v>
                </c:pt>
                <c:pt idx="22609">
                  <c:v>-1.8618742624937571E-2</c:v>
                </c:pt>
                <c:pt idx="22610">
                  <c:v>-1.0226885477720774E-2</c:v>
                </c:pt>
                <c:pt idx="22611">
                  <c:v>-1.001294453936907E-2</c:v>
                </c:pt>
                <c:pt idx="22612">
                  <c:v>-2.2913614908475219E-3</c:v>
                </c:pt>
                <c:pt idx="22613">
                  <c:v>-0.51246341069543178</c:v>
                </c:pt>
                <c:pt idx="22614">
                  <c:v>-4.1539177894592285</c:v>
                </c:pt>
                <c:pt idx="22615">
                  <c:v>-1.0081245104472032</c:v>
                </c:pt>
                <c:pt idx="22616">
                  <c:v>-3.2717533111572266</c:v>
                </c:pt>
                <c:pt idx="22617">
                  <c:v>-3.5611925125122079</c:v>
                </c:pt>
                <c:pt idx="22618">
                  <c:v>-2.4948951403300157</c:v>
                </c:pt>
                <c:pt idx="22619">
                  <c:v>-4.3517656326293954</c:v>
                </c:pt>
                <c:pt idx="22620">
                  <c:v>-5.5796303749084473</c:v>
                </c:pt>
                <c:pt idx="22621">
                  <c:v>-5.4002245267232638</c:v>
                </c:pt>
                <c:pt idx="22622">
                  <c:v>-5.2021266619364592</c:v>
                </c:pt>
                <c:pt idx="22623">
                  <c:v>-5.0590054194132108</c:v>
                </c:pt>
                <c:pt idx="22624">
                  <c:v>-4.4934012095133671</c:v>
                </c:pt>
                <c:pt idx="22625">
                  <c:v>-4.0296362241109005</c:v>
                </c:pt>
                <c:pt idx="22626">
                  <c:v>-4.0425712267557934</c:v>
                </c:pt>
                <c:pt idx="22627">
                  <c:v>-3.0278792381286621</c:v>
                </c:pt>
                <c:pt idx="22628">
                  <c:v>-3.7903536160786757</c:v>
                </c:pt>
                <c:pt idx="22629">
                  <c:v>-1.1327037811279297</c:v>
                </c:pt>
                <c:pt idx="22630">
                  <c:v>1.7342116038004178</c:v>
                </c:pt>
                <c:pt idx="22631">
                  <c:v>0.76591491699218783</c:v>
                </c:pt>
                <c:pt idx="22632">
                  <c:v>3.5486249923706055</c:v>
                </c:pt>
                <c:pt idx="22633">
                  <c:v>-2.4661122957865018</c:v>
                </c:pt>
                <c:pt idx="22634">
                  <c:v>-7.7263374328613299</c:v>
                </c:pt>
                <c:pt idx="22635">
                  <c:v>-2.1887979507446298</c:v>
                </c:pt>
                <c:pt idx="22636">
                  <c:v>-3.7378238042196017</c:v>
                </c:pt>
                <c:pt idx="22637">
                  <c:v>-3.7677885691325073</c:v>
                </c:pt>
                <c:pt idx="22638">
                  <c:v>-3.4934714635213031</c:v>
                </c:pt>
                <c:pt idx="22639">
                  <c:v>-2.2147140502929701</c:v>
                </c:pt>
                <c:pt idx="22640">
                  <c:v>-2.1503459612528104</c:v>
                </c:pt>
                <c:pt idx="22641">
                  <c:v>-1.8189611434936519</c:v>
                </c:pt>
                <c:pt idx="22642">
                  <c:v>-2.2935687700907588</c:v>
                </c:pt>
                <c:pt idx="22643">
                  <c:v>-1.5579442977905265</c:v>
                </c:pt>
                <c:pt idx="22644">
                  <c:v>0.13527377446490618</c:v>
                </c:pt>
                <c:pt idx="22645">
                  <c:v>-0.98321342468261697</c:v>
                </c:pt>
                <c:pt idx="22646">
                  <c:v>-0.41860453287762323</c:v>
                </c:pt>
                <c:pt idx="22647">
                  <c:v>0.56403795878088669</c:v>
                </c:pt>
                <c:pt idx="22648">
                  <c:v>0.57815647125244141</c:v>
                </c:pt>
                <c:pt idx="22649">
                  <c:v>1.364244302113832</c:v>
                </c:pt>
                <c:pt idx="22650">
                  <c:v>7.7781229019165039</c:v>
                </c:pt>
                <c:pt idx="22651">
                  <c:v>7.771794795989992</c:v>
                </c:pt>
                <c:pt idx="22652">
                  <c:v>3.6894119580587139</c:v>
                </c:pt>
                <c:pt idx="22653">
                  <c:v>2.0026335716247559</c:v>
                </c:pt>
                <c:pt idx="22654">
                  <c:v>2.7616682052612305</c:v>
                </c:pt>
                <c:pt idx="22655">
                  <c:v>2.0408682823181148</c:v>
                </c:pt>
                <c:pt idx="22656">
                  <c:v>4.9105559984842557</c:v>
                </c:pt>
                <c:pt idx="22657">
                  <c:v>0.97988812128704672</c:v>
                </c:pt>
                <c:pt idx="22658">
                  <c:v>-0.15522845586139072</c:v>
                </c:pt>
                <c:pt idx="22659">
                  <c:v>3.2563924789428711</c:v>
                </c:pt>
                <c:pt idx="22660">
                  <c:v>0.88741874694824197</c:v>
                </c:pt>
                <c:pt idx="22661">
                  <c:v>0.67862447102868417</c:v>
                </c:pt>
                <c:pt idx="22662">
                  <c:v>3.8712728818257447</c:v>
                </c:pt>
                <c:pt idx="22663">
                  <c:v>3.596065362294496</c:v>
                </c:pt>
                <c:pt idx="22664">
                  <c:v>0.80947764714557058</c:v>
                </c:pt>
                <c:pt idx="22665">
                  <c:v>-1.7000039418519471E-2</c:v>
                </c:pt>
                <c:pt idx="22666">
                  <c:v>1.5662317276000977</c:v>
                </c:pt>
                <c:pt idx="22667">
                  <c:v>2.3675430615742807</c:v>
                </c:pt>
                <c:pt idx="22668">
                  <c:v>1.5094162623087755</c:v>
                </c:pt>
                <c:pt idx="22669">
                  <c:v>2.9552019437154513</c:v>
                </c:pt>
                <c:pt idx="22670">
                  <c:v>5.5752504666646132</c:v>
                </c:pt>
                <c:pt idx="22671">
                  <c:v>2.3699967066447138</c:v>
                </c:pt>
                <c:pt idx="22672">
                  <c:v>-0.42567586898803722</c:v>
                </c:pt>
                <c:pt idx="22673">
                  <c:v>-2.1143853664398193</c:v>
                </c:pt>
                <c:pt idx="22674">
                  <c:v>-3.9762758413950787</c:v>
                </c:pt>
                <c:pt idx="22675">
                  <c:v>-0.93869105974835065</c:v>
                </c:pt>
                <c:pt idx="22676">
                  <c:v>-1.244994481404603</c:v>
                </c:pt>
                <c:pt idx="22677">
                  <c:v>-1.0909887154897149</c:v>
                </c:pt>
                <c:pt idx="22678">
                  <c:v>-0.52251092592874171</c:v>
                </c:pt>
                <c:pt idx="22679">
                  <c:v>-4.8910379409790039E-2</c:v>
                </c:pt>
                <c:pt idx="22680">
                  <c:v>-0.42828130722045915</c:v>
                </c:pt>
                <c:pt idx="22681">
                  <c:v>-0.62633053461709665</c:v>
                </c:pt>
                <c:pt idx="22682">
                  <c:v>-0.49870610237121582</c:v>
                </c:pt>
                <c:pt idx="22683">
                  <c:v>-0.55277125040692021</c:v>
                </c:pt>
                <c:pt idx="22684">
                  <c:v>-1.6295783519744869</c:v>
                </c:pt>
                <c:pt idx="22685">
                  <c:v>-3.4256807168324892</c:v>
                </c:pt>
                <c:pt idx="22686">
                  <c:v>-2.3469291528066094</c:v>
                </c:pt>
                <c:pt idx="22687">
                  <c:v>-1.7990895907084052</c:v>
                </c:pt>
                <c:pt idx="22688">
                  <c:v>-0.94444894790649414</c:v>
                </c:pt>
                <c:pt idx="22689">
                  <c:v>-0.51365256309509277</c:v>
                </c:pt>
                <c:pt idx="22690">
                  <c:v>0.13328830401104599</c:v>
                </c:pt>
                <c:pt idx="22691">
                  <c:v>0.96530389785766579</c:v>
                </c:pt>
                <c:pt idx="22692">
                  <c:v>2.139575719833374</c:v>
                </c:pt>
                <c:pt idx="22693">
                  <c:v>-0.25234007835388195</c:v>
                </c:pt>
                <c:pt idx="22694">
                  <c:v>0.59712640444436693</c:v>
                </c:pt>
                <c:pt idx="22695">
                  <c:v>3.4018440246582013</c:v>
                </c:pt>
                <c:pt idx="22696">
                  <c:v>2.0004690488179633</c:v>
                </c:pt>
                <c:pt idx="22697">
                  <c:v>0.6595767339070735</c:v>
                </c:pt>
                <c:pt idx="22698">
                  <c:v>0.44360534350079195</c:v>
                </c:pt>
                <c:pt idx="22699">
                  <c:v>2.6785894234975274</c:v>
                </c:pt>
                <c:pt idx="22700">
                  <c:v>0.4607869784037178</c:v>
                </c:pt>
                <c:pt idx="22701">
                  <c:v>-1.8058527310689385</c:v>
                </c:pt>
                <c:pt idx="22702">
                  <c:v>-1.5810596942901607</c:v>
                </c:pt>
                <c:pt idx="22703">
                  <c:v>-3.7255849838256836</c:v>
                </c:pt>
                <c:pt idx="22704">
                  <c:v>-2.9323379198710029</c:v>
                </c:pt>
                <c:pt idx="22705">
                  <c:v>2.9469881057739249</c:v>
                </c:pt>
                <c:pt idx="22706">
                  <c:v>2.129676500956208</c:v>
                </c:pt>
                <c:pt idx="22707">
                  <c:v>1.3941168785095219</c:v>
                </c:pt>
                <c:pt idx="22708">
                  <c:v>1.7286981741587231</c:v>
                </c:pt>
                <c:pt idx="22709">
                  <c:v>1.7366973559061876</c:v>
                </c:pt>
                <c:pt idx="22710">
                  <c:v>1.7870265642801826</c:v>
                </c:pt>
                <c:pt idx="22711">
                  <c:v>1.965033610661834</c:v>
                </c:pt>
                <c:pt idx="22712">
                  <c:v>2.4308816591898497</c:v>
                </c:pt>
                <c:pt idx="22713">
                  <c:v>2.3296434084574287</c:v>
                </c:pt>
                <c:pt idx="22714">
                  <c:v>2.4221969445546572</c:v>
                </c:pt>
                <c:pt idx="22715">
                  <c:v>2.3618666330973204</c:v>
                </c:pt>
                <c:pt idx="22716">
                  <c:v>3.7664116223653252</c:v>
                </c:pt>
                <c:pt idx="22717">
                  <c:v>3.047232151031495</c:v>
                </c:pt>
                <c:pt idx="22718">
                  <c:v>5.6639807224273664</c:v>
                </c:pt>
                <c:pt idx="22719">
                  <c:v>4.7750753561655568</c:v>
                </c:pt>
                <c:pt idx="22720">
                  <c:v>4.889391819636046</c:v>
                </c:pt>
                <c:pt idx="22721">
                  <c:v>3.8585736751556388</c:v>
                </c:pt>
                <c:pt idx="22722">
                  <c:v>4.2194738388061515</c:v>
                </c:pt>
                <c:pt idx="22723">
                  <c:v>3.3013273080190126</c:v>
                </c:pt>
                <c:pt idx="22724">
                  <c:v>2.6272994677225956</c:v>
                </c:pt>
                <c:pt idx="22725">
                  <c:v>0.68000547091165231</c:v>
                </c:pt>
                <c:pt idx="22726">
                  <c:v>0.73164979616802894</c:v>
                </c:pt>
                <c:pt idx="22727">
                  <c:v>0.42833820978802362</c:v>
                </c:pt>
                <c:pt idx="22728">
                  <c:v>0.2399682998657228</c:v>
                </c:pt>
                <c:pt idx="22729">
                  <c:v>0.15278164545694045</c:v>
                </c:pt>
                <c:pt idx="22730">
                  <c:v>0.16548490524291992</c:v>
                </c:pt>
                <c:pt idx="22731">
                  <c:v>0.13325969378155378</c:v>
                </c:pt>
                <c:pt idx="22732">
                  <c:v>9.433690706890728E-2</c:v>
                </c:pt>
                <c:pt idx="22733">
                  <c:v>2.2706111272185588E-2</c:v>
                </c:pt>
                <c:pt idx="22734">
                  <c:v>-0.18587787946066214</c:v>
                </c:pt>
                <c:pt idx="22735">
                  <c:v>-1.5053669611603485E-2</c:v>
                </c:pt>
                <c:pt idx="22736">
                  <c:v>-1.2330770492553714E-2</c:v>
                </c:pt>
                <c:pt idx="22737">
                  <c:v>-1.0598500569670936E-2</c:v>
                </c:pt>
                <c:pt idx="22738">
                  <c:v>-1.350291570028617E-2</c:v>
                </c:pt>
                <c:pt idx="22739">
                  <c:v>-1.4798402786254878E-2</c:v>
                </c:pt>
                <c:pt idx="22740">
                  <c:v>-2.3116906483949158E-2</c:v>
                </c:pt>
                <c:pt idx="22741">
                  <c:v>-3.208597501119928E-2</c:v>
                </c:pt>
                <c:pt idx="22742">
                  <c:v>-4.0124018987000895E-2</c:v>
                </c:pt>
                <c:pt idx="22743">
                  <c:v>-5.1156600316375034E-2</c:v>
                </c:pt>
                <c:pt idx="22744">
                  <c:v>-4.2520284652709975E-2</c:v>
                </c:pt>
                <c:pt idx="22745">
                  <c:v>-2.8535286585480442E-2</c:v>
                </c:pt>
                <c:pt idx="22746">
                  <c:v>-2.4497429529816379E-2</c:v>
                </c:pt>
                <c:pt idx="22747">
                  <c:v>-1.1283318201691376E-2</c:v>
                </c:pt>
                <c:pt idx="22748">
                  <c:v>-2.0729939142853478E-2</c:v>
                </c:pt>
                <c:pt idx="22749">
                  <c:v>-2.9373725255339881E-2</c:v>
                </c:pt>
                <c:pt idx="22750">
                  <c:v>-3.5167376200348599E-2</c:v>
                </c:pt>
                <c:pt idx="22751">
                  <c:v>-3.5282452901213915E-2</c:v>
                </c:pt>
                <c:pt idx="22752">
                  <c:v>-8.7915261586601935E-3</c:v>
                </c:pt>
                <c:pt idx="22753">
                  <c:v>4.2924086252753586E-3</c:v>
                </c:pt>
                <c:pt idx="22754">
                  <c:v>1.3924201329558633E-2</c:v>
                </c:pt>
                <c:pt idx="22755">
                  <c:v>3.3449014027894478E-2</c:v>
                </c:pt>
                <c:pt idx="22756">
                  <c:v>3.7369012832641602E-2</c:v>
                </c:pt>
                <c:pt idx="22757">
                  <c:v>4.3717861175537123E-2</c:v>
                </c:pt>
                <c:pt idx="22758">
                  <c:v>4.9139817555726516E-2</c:v>
                </c:pt>
                <c:pt idx="22759">
                  <c:v>4.4724623362213854E-2</c:v>
                </c:pt>
                <c:pt idx="22760">
                  <c:v>3.4349838892609355E-2</c:v>
                </c:pt>
                <c:pt idx="22761">
                  <c:v>2.8683821360289137E-2</c:v>
                </c:pt>
                <c:pt idx="22762">
                  <c:v>1.7825206120818393E-2</c:v>
                </c:pt>
                <c:pt idx="22763">
                  <c:v>1.1506160100282164E-2</c:v>
                </c:pt>
                <c:pt idx="22764">
                  <c:v>-3.4394423166901333E-2</c:v>
                </c:pt>
                <c:pt idx="22765">
                  <c:v>-8.2144101460784186E-2</c:v>
                </c:pt>
                <c:pt idx="22766">
                  <c:v>-5.3707599639892592E-2</c:v>
                </c:pt>
                <c:pt idx="22767">
                  <c:v>-7.4766556421906272E-2</c:v>
                </c:pt>
                <c:pt idx="22768">
                  <c:v>-8.1490437189728496E-2</c:v>
                </c:pt>
                <c:pt idx="22769">
                  <c:v>-0.10052871704101565</c:v>
                </c:pt>
                <c:pt idx="22770">
                  <c:v>-7.7905893325805692E-2</c:v>
                </c:pt>
                <c:pt idx="22771">
                  <c:v>9.7842375437409174E-2</c:v>
                </c:pt>
                <c:pt idx="22772">
                  <c:v>-9.7139358520507826E-2</c:v>
                </c:pt>
                <c:pt idx="22773">
                  <c:v>-7.3325792948395502E-2</c:v>
                </c:pt>
                <c:pt idx="22774">
                  <c:v>-5.8221896489442315E-2</c:v>
                </c:pt>
                <c:pt idx="22775">
                  <c:v>-4.7803640365600593E-2</c:v>
                </c:pt>
                <c:pt idx="22776">
                  <c:v>-3.3256292343139648E-2</c:v>
                </c:pt>
                <c:pt idx="22777">
                  <c:v>-2.7477025985717794E-2</c:v>
                </c:pt>
                <c:pt idx="22778">
                  <c:v>-2.6098489761352539E-2</c:v>
                </c:pt>
                <c:pt idx="22779">
                  <c:v>-3.3143758773803725E-2</c:v>
                </c:pt>
                <c:pt idx="22780">
                  <c:v>-2.8449376424163154E-2</c:v>
                </c:pt>
                <c:pt idx="22781">
                  <c:v>-1.3914267222077118E-2</c:v>
                </c:pt>
                <c:pt idx="22782">
                  <c:v>-4.9488623936980537E-2</c:v>
                </c:pt>
                <c:pt idx="22783">
                  <c:v>-4.8259814580291036E-2</c:v>
                </c:pt>
                <c:pt idx="22784">
                  <c:v>-2.8882344563811575E-2</c:v>
                </c:pt>
                <c:pt idx="22785">
                  <c:v>-1.6193787256895582E-2</c:v>
                </c:pt>
                <c:pt idx="22786">
                  <c:v>3.0782302220643501E-2</c:v>
                </c:pt>
                <c:pt idx="22787">
                  <c:v>0.27515880266824422</c:v>
                </c:pt>
                <c:pt idx="22788">
                  <c:v>-4.0916681289672879E-2</c:v>
                </c:pt>
                <c:pt idx="22789">
                  <c:v>-2.313772837322859E-2</c:v>
                </c:pt>
                <c:pt idx="22790">
                  <c:v>-1.2768665949522532E-2</c:v>
                </c:pt>
                <c:pt idx="22791">
                  <c:v>-4.6934286753241884E-3</c:v>
                </c:pt>
                <c:pt idx="22792">
                  <c:v>-1.5407085418701179E-2</c:v>
                </c:pt>
                <c:pt idx="22793">
                  <c:v>-1.8669446309417033E-2</c:v>
                </c:pt>
                <c:pt idx="22794">
                  <c:v>1.9444147745758766E-2</c:v>
                </c:pt>
                <c:pt idx="22795">
                  <c:v>-9.569565455120714E-2</c:v>
                </c:pt>
                <c:pt idx="22796">
                  <c:v>1.6324520111083991E-2</c:v>
                </c:pt>
                <c:pt idx="22797">
                  <c:v>1.6954104105650465E-2</c:v>
                </c:pt>
                <c:pt idx="22798">
                  <c:v>-3.8387298583984389E-2</c:v>
                </c:pt>
                <c:pt idx="22799">
                  <c:v>-2.8032461802126818E-2</c:v>
                </c:pt>
                <c:pt idx="22800">
                  <c:v>-1.1714458465576177E-2</c:v>
                </c:pt>
                <c:pt idx="22801">
                  <c:v>-0.16140365600585938</c:v>
                </c:pt>
                <c:pt idx="22802">
                  <c:v>-0.10552803675329869</c:v>
                </c:pt>
                <c:pt idx="22803">
                  <c:v>5.9220949808775472E-2</c:v>
                </c:pt>
                <c:pt idx="22804">
                  <c:v>4.8666477203369155E-2</c:v>
                </c:pt>
                <c:pt idx="22805">
                  <c:v>5.9242566426576104E-2</c:v>
                </c:pt>
                <c:pt idx="22806">
                  <c:v>5.1891326904296896E-2</c:v>
                </c:pt>
                <c:pt idx="22807">
                  <c:v>4.3181101481138726E-2</c:v>
                </c:pt>
                <c:pt idx="22808">
                  <c:v>3.6251227060972752E-2</c:v>
                </c:pt>
                <c:pt idx="22809">
                  <c:v>2.5235811869322354E-2</c:v>
                </c:pt>
                <c:pt idx="22810">
                  <c:v>2.61429150899062E-2</c:v>
                </c:pt>
                <c:pt idx="22811">
                  <c:v>6.1076958974183526E-2</c:v>
                </c:pt>
                <c:pt idx="22812">
                  <c:v>0.15230051676428502</c:v>
                </c:pt>
                <c:pt idx="22813">
                  <c:v>0.15487384796142584</c:v>
                </c:pt>
                <c:pt idx="22814">
                  <c:v>0.28600549697875982</c:v>
                </c:pt>
                <c:pt idx="22815">
                  <c:v>0.38143491744995139</c:v>
                </c:pt>
                <c:pt idx="22816">
                  <c:v>0.49143950144451776</c:v>
                </c:pt>
                <c:pt idx="22817">
                  <c:v>0.15290387471515038</c:v>
                </c:pt>
                <c:pt idx="22818">
                  <c:v>-0.5054403940836778</c:v>
                </c:pt>
                <c:pt idx="22819">
                  <c:v>-2.5895277659060429E-2</c:v>
                </c:pt>
                <c:pt idx="22820">
                  <c:v>-6.5187613169371189E-2</c:v>
                </c:pt>
                <c:pt idx="22821">
                  <c:v>-0.10896952946984587</c:v>
                </c:pt>
                <c:pt idx="22822">
                  <c:v>-0.1614230473836642</c:v>
                </c:pt>
                <c:pt idx="22823">
                  <c:v>-0.17768255869549421</c:v>
                </c:pt>
                <c:pt idx="22824">
                  <c:v>-0.20187632242840436</c:v>
                </c:pt>
                <c:pt idx="22825">
                  <c:v>-9.556913375854495E-2</c:v>
                </c:pt>
                <c:pt idx="22826">
                  <c:v>-0.21229696273803716</c:v>
                </c:pt>
                <c:pt idx="22827">
                  <c:v>0.12325509389242484</c:v>
                </c:pt>
                <c:pt idx="22828">
                  <c:v>-0.24226800600686724</c:v>
                </c:pt>
                <c:pt idx="22829">
                  <c:v>-0.19752359390258784</c:v>
                </c:pt>
                <c:pt idx="22830">
                  <c:v>-0.28096715609231626</c:v>
                </c:pt>
                <c:pt idx="22831">
                  <c:v>-0.20269846916198736</c:v>
                </c:pt>
                <c:pt idx="22832">
                  <c:v>-8.980957667031933E-2</c:v>
                </c:pt>
                <c:pt idx="22833">
                  <c:v>-2.4180412292480462E-2</c:v>
                </c:pt>
                <c:pt idx="22834">
                  <c:v>-8.5209449132293072E-2</c:v>
                </c:pt>
                <c:pt idx="22835">
                  <c:v>-0.10116696357727056</c:v>
                </c:pt>
                <c:pt idx="22836">
                  <c:v>-5.5089076360047784E-2</c:v>
                </c:pt>
                <c:pt idx="22837">
                  <c:v>-2.094427744566476E-3</c:v>
                </c:pt>
                <c:pt idx="22838">
                  <c:v>-0.12188259760537787</c:v>
                </c:pt>
                <c:pt idx="22839">
                  <c:v>-0.23795890808105474</c:v>
                </c:pt>
                <c:pt idx="22840">
                  <c:v>-0.23157938321429589</c:v>
                </c:pt>
                <c:pt idx="22841">
                  <c:v>-0.22431333859762514</c:v>
                </c:pt>
                <c:pt idx="22842">
                  <c:v>-0.1951291561126709</c:v>
                </c:pt>
                <c:pt idx="22843">
                  <c:v>-0.17826716105142296</c:v>
                </c:pt>
                <c:pt idx="22844">
                  <c:v>-0.18470414479574523</c:v>
                </c:pt>
                <c:pt idx="22845">
                  <c:v>-0.13537557919818249</c:v>
                </c:pt>
                <c:pt idx="22846">
                  <c:v>-0.12297598520916608</c:v>
                </c:pt>
                <c:pt idx="22847">
                  <c:v>-0.13978838920593273</c:v>
                </c:pt>
                <c:pt idx="22848">
                  <c:v>-0.15328423182171497</c:v>
                </c:pt>
                <c:pt idx="22849">
                  <c:v>-0.23298239707946788</c:v>
                </c:pt>
                <c:pt idx="22850">
                  <c:v>-0.29310909907022176</c:v>
                </c:pt>
                <c:pt idx="22851">
                  <c:v>-0.29074597358703624</c:v>
                </c:pt>
                <c:pt idx="22852">
                  <c:v>-0.29293274879455578</c:v>
                </c:pt>
                <c:pt idx="22853">
                  <c:v>-0.27539340655010836</c:v>
                </c:pt>
                <c:pt idx="22854">
                  <c:v>-0.27928940455117857</c:v>
                </c:pt>
                <c:pt idx="22855">
                  <c:v>-0.24513634045919741</c:v>
                </c:pt>
                <c:pt idx="22856">
                  <c:v>-0.23714025815328915</c:v>
                </c:pt>
                <c:pt idx="22857">
                  <c:v>-8.548641204833983E-2</c:v>
                </c:pt>
                <c:pt idx="22858">
                  <c:v>-4.1434025764465297</c:v>
                </c:pt>
                <c:pt idx="22859">
                  <c:v>-0.13738377888995496</c:v>
                </c:pt>
                <c:pt idx="22860">
                  <c:v>-8.2980076471955003E-2</c:v>
                </c:pt>
                <c:pt idx="22861">
                  <c:v>-9.2734336853027372E-2</c:v>
                </c:pt>
                <c:pt idx="22862">
                  <c:v>-5.9493939081818374E-2</c:v>
                </c:pt>
                <c:pt idx="22863">
                  <c:v>-3.6141157150268569E-2</c:v>
                </c:pt>
                <c:pt idx="22864">
                  <c:v>-9.6090634663909186E-2</c:v>
                </c:pt>
                <c:pt idx="22865">
                  <c:v>-0.1521183649698799</c:v>
                </c:pt>
                <c:pt idx="22866">
                  <c:v>-0.23008179664611816</c:v>
                </c:pt>
                <c:pt idx="22867">
                  <c:v>-0.16694641113281261</c:v>
                </c:pt>
                <c:pt idx="22868">
                  <c:v>-0.13147743542990048</c:v>
                </c:pt>
                <c:pt idx="22869">
                  <c:v>-0.13426931699117978</c:v>
                </c:pt>
                <c:pt idx="22870">
                  <c:v>-0.10883816083270401</c:v>
                </c:pt>
                <c:pt idx="22871">
                  <c:v>-4.2220910390227566E-2</c:v>
                </c:pt>
                <c:pt idx="22872">
                  <c:v>-6.5642992655341494E-3</c:v>
                </c:pt>
                <c:pt idx="22873">
                  <c:v>4.1708628336579082E-2</c:v>
                </c:pt>
                <c:pt idx="22874">
                  <c:v>5.5086294809967781E-2</c:v>
                </c:pt>
                <c:pt idx="22875">
                  <c:v>5.648104349771188E-2</c:v>
                </c:pt>
                <c:pt idx="22876">
                  <c:v>2.7572552363096751E-2</c:v>
                </c:pt>
                <c:pt idx="22877">
                  <c:v>7.0791165033995199E-2</c:v>
                </c:pt>
                <c:pt idx="22878">
                  <c:v>3.9294719696044936E-2</c:v>
                </c:pt>
                <c:pt idx="22879">
                  <c:v>2.3089090983091871E-2</c:v>
                </c:pt>
                <c:pt idx="22880">
                  <c:v>-0.14002490043640145</c:v>
                </c:pt>
                <c:pt idx="22881">
                  <c:v>-0.12229442596435552</c:v>
                </c:pt>
                <c:pt idx="22882">
                  <c:v>-8.2385540008544894E-2</c:v>
                </c:pt>
                <c:pt idx="22883">
                  <c:v>-2.8331915537506809E-2</c:v>
                </c:pt>
                <c:pt idx="22884">
                  <c:v>6.3997983932495145E-2</c:v>
                </c:pt>
                <c:pt idx="22885">
                  <c:v>0.18349297841390921</c:v>
                </c:pt>
                <c:pt idx="22886">
                  <c:v>0.17043264706927636</c:v>
                </c:pt>
                <c:pt idx="22887">
                  <c:v>-0.75062211354571695</c:v>
                </c:pt>
                <c:pt idx="22888">
                  <c:v>-2.2635619640350066</c:v>
                </c:pt>
                <c:pt idx="22889">
                  <c:v>29.369416077931689</c:v>
                </c:pt>
                <c:pt idx="22890">
                  <c:v>-1.3899485270201241E-2</c:v>
                </c:pt>
                <c:pt idx="22891">
                  <c:v>-2.1750372250874652</c:v>
                </c:pt>
                <c:pt idx="22892">
                  <c:v>-2.0852220853170147</c:v>
                </c:pt>
                <c:pt idx="22893">
                  <c:v>-2.3367562294006339</c:v>
                </c:pt>
                <c:pt idx="22894">
                  <c:v>-2.0929525693257447</c:v>
                </c:pt>
                <c:pt idx="22895">
                  <c:v>-2.1152971585592013</c:v>
                </c:pt>
                <c:pt idx="22896">
                  <c:v>-2.1685016949971341</c:v>
                </c:pt>
                <c:pt idx="22897">
                  <c:v>-2.0522724787394386</c:v>
                </c:pt>
                <c:pt idx="22898">
                  <c:v>-2.0863631566365379</c:v>
                </c:pt>
                <c:pt idx="22899">
                  <c:v>-2.0658998489379896</c:v>
                </c:pt>
                <c:pt idx="22900">
                  <c:v>-1.8054728507995601</c:v>
                </c:pt>
                <c:pt idx="22901">
                  <c:v>-2.0890742937723994</c:v>
                </c:pt>
                <c:pt idx="22902">
                  <c:v>6.7556441624959103</c:v>
                </c:pt>
                <c:pt idx="22903">
                  <c:v>18.601199785868346</c:v>
                </c:pt>
                <c:pt idx="22904">
                  <c:v>22.221874872843387</c:v>
                </c:pt>
                <c:pt idx="22905">
                  <c:v>25.447255452473996</c:v>
                </c:pt>
                <c:pt idx="22906">
                  <c:v>30.80391263961792</c:v>
                </c:pt>
                <c:pt idx="22907">
                  <c:v>31.227513631184923</c:v>
                </c:pt>
                <c:pt idx="22908">
                  <c:v>28.217692375183091</c:v>
                </c:pt>
                <c:pt idx="22909">
                  <c:v>21.228415489196777</c:v>
                </c:pt>
                <c:pt idx="22910">
                  <c:v>15.350454012552865</c:v>
                </c:pt>
                <c:pt idx="22911">
                  <c:v>8.434695402781184</c:v>
                </c:pt>
                <c:pt idx="22912">
                  <c:v>-0.90333779652917223</c:v>
                </c:pt>
                <c:pt idx="22913">
                  <c:v>-10.625444889068611</c:v>
                </c:pt>
                <c:pt idx="22914">
                  <c:v>-20.774475892384828</c:v>
                </c:pt>
                <c:pt idx="22915">
                  <c:v>-26.721752325693785</c:v>
                </c:pt>
                <c:pt idx="22916">
                  <c:v>-23.788658618926991</c:v>
                </c:pt>
                <c:pt idx="22917">
                  <c:v>9.373200257619267</c:v>
                </c:pt>
                <c:pt idx="22918">
                  <c:v>1.0106580257415778</c:v>
                </c:pt>
                <c:pt idx="22919">
                  <c:v>-1.326394081115723E-2</c:v>
                </c:pt>
                <c:pt idx="22920">
                  <c:v>-0.37502336502075218</c:v>
                </c:pt>
                <c:pt idx="22921">
                  <c:v>-0.22812072436013858</c:v>
                </c:pt>
                <c:pt idx="22922">
                  <c:v>0.75941109657287642</c:v>
                </c:pt>
                <c:pt idx="22923">
                  <c:v>0.22811738650005972</c:v>
                </c:pt>
                <c:pt idx="22924">
                  <c:v>6.0828129450470683E-2</c:v>
                </c:pt>
                <c:pt idx="22925">
                  <c:v>5.3332805633544922E-2</c:v>
                </c:pt>
                <c:pt idx="22926">
                  <c:v>-0.10431011517843558</c:v>
                </c:pt>
                <c:pt idx="22927">
                  <c:v>6.7135969797760708E-2</c:v>
                </c:pt>
                <c:pt idx="22928">
                  <c:v>0.23063667615255667</c:v>
                </c:pt>
                <c:pt idx="22929">
                  <c:v>0.11870837211608889</c:v>
                </c:pt>
                <c:pt idx="22930">
                  <c:v>-0.14888532956442196</c:v>
                </c:pt>
                <c:pt idx="22931">
                  <c:v>-6.2522172927856473E-2</c:v>
                </c:pt>
                <c:pt idx="22932">
                  <c:v>6.5306027730315491E-2</c:v>
                </c:pt>
                <c:pt idx="22933">
                  <c:v>-0.16666460037231445</c:v>
                </c:pt>
                <c:pt idx="22934">
                  <c:v>-8.2727114359556694E-2</c:v>
                </c:pt>
                <c:pt idx="22935">
                  <c:v>-6.0443878173828125E-3</c:v>
                </c:pt>
                <c:pt idx="22936">
                  <c:v>0.55877693494161917</c:v>
                </c:pt>
                <c:pt idx="22937">
                  <c:v>-0.47125911712646484</c:v>
                </c:pt>
                <c:pt idx="22938">
                  <c:v>-0.67651327451071119</c:v>
                </c:pt>
                <c:pt idx="22939">
                  <c:v>0.43773500124615339</c:v>
                </c:pt>
                <c:pt idx="22940">
                  <c:v>0.27819538116455089</c:v>
                </c:pt>
                <c:pt idx="22941">
                  <c:v>0.46265769004821777</c:v>
                </c:pt>
                <c:pt idx="22942">
                  <c:v>0.39265076319375702</c:v>
                </c:pt>
                <c:pt idx="22943">
                  <c:v>4.9862543741880934E-2</c:v>
                </c:pt>
                <c:pt idx="22944">
                  <c:v>4.2421023050962972E-2</c:v>
                </c:pt>
                <c:pt idx="22945">
                  <c:v>-6.4534346262519185E-3</c:v>
                </c:pt>
                <c:pt idx="22946">
                  <c:v>6.5193494160979554E-2</c:v>
                </c:pt>
                <c:pt idx="22947">
                  <c:v>-8.2556406656891609E-2</c:v>
                </c:pt>
                <c:pt idx="22948">
                  <c:v>-0.64145207405090332</c:v>
                </c:pt>
                <c:pt idx="22949">
                  <c:v>-0.21624708175659196</c:v>
                </c:pt>
                <c:pt idx="22950">
                  <c:v>7.9398314158112326E-2</c:v>
                </c:pt>
                <c:pt idx="22951">
                  <c:v>6.6287676493317363E-2</c:v>
                </c:pt>
                <c:pt idx="22952">
                  <c:v>-1.2909015019744178E-2</c:v>
                </c:pt>
                <c:pt idx="22953">
                  <c:v>0.42026257514953635</c:v>
                </c:pt>
                <c:pt idx="22954">
                  <c:v>0.46540594100952148</c:v>
                </c:pt>
                <c:pt idx="22955">
                  <c:v>0.56439677874246252</c:v>
                </c:pt>
                <c:pt idx="22956">
                  <c:v>3.7105083465576193E-2</c:v>
                </c:pt>
                <c:pt idx="22957">
                  <c:v>-0.16416414578753807</c:v>
                </c:pt>
                <c:pt idx="22958">
                  <c:v>-1.766788164774568</c:v>
                </c:pt>
                <c:pt idx="22959">
                  <c:v>-0.8020663261413572</c:v>
                </c:pt>
                <c:pt idx="22960">
                  <c:v>-0.35989419619241425</c:v>
                </c:pt>
                <c:pt idx="22961">
                  <c:v>-0.14507087071737601</c:v>
                </c:pt>
                <c:pt idx="22962">
                  <c:v>-0.38864509264627145</c:v>
                </c:pt>
                <c:pt idx="22963">
                  <c:v>-1.0391966501871641</c:v>
                </c:pt>
                <c:pt idx="22964">
                  <c:v>-1.54202659924826</c:v>
                </c:pt>
                <c:pt idx="22965">
                  <c:v>0.57335305213928245</c:v>
                </c:pt>
                <c:pt idx="22966">
                  <c:v>0.8043056329091488</c:v>
                </c:pt>
                <c:pt idx="22967">
                  <c:v>0.80607906977334653</c:v>
                </c:pt>
                <c:pt idx="22968">
                  <c:v>0.24630467096963568</c:v>
                </c:pt>
                <c:pt idx="22969">
                  <c:v>0.23538303375244146</c:v>
                </c:pt>
                <c:pt idx="22970">
                  <c:v>0.44292775789895711</c:v>
                </c:pt>
                <c:pt idx="22971">
                  <c:v>1.7899186611175537</c:v>
                </c:pt>
                <c:pt idx="22972">
                  <c:v>0.7640747229258128</c:v>
                </c:pt>
                <c:pt idx="22973">
                  <c:v>-0.27791015307107625</c:v>
                </c:pt>
                <c:pt idx="22974">
                  <c:v>-0.29882915814715727</c:v>
                </c:pt>
                <c:pt idx="22975">
                  <c:v>-0.33310357729592988</c:v>
                </c:pt>
                <c:pt idx="22976">
                  <c:v>-0.35440484682717976</c:v>
                </c:pt>
                <c:pt idx="22977">
                  <c:v>-0.1357722282409668</c:v>
                </c:pt>
                <c:pt idx="22978">
                  <c:v>4.7723372777312513E-2</c:v>
                </c:pt>
                <c:pt idx="22979">
                  <c:v>0.47180493672689761</c:v>
                </c:pt>
                <c:pt idx="22980">
                  <c:v>6.5594832102419801E-2</c:v>
                </c:pt>
                <c:pt idx="22981">
                  <c:v>-7.22460746765137E-2</c:v>
                </c:pt>
                <c:pt idx="22982">
                  <c:v>0.85638046264648471</c:v>
                </c:pt>
                <c:pt idx="22983">
                  <c:v>0.68619378407794307</c:v>
                </c:pt>
                <c:pt idx="22984">
                  <c:v>0.54215256373089449</c:v>
                </c:pt>
                <c:pt idx="22985">
                  <c:v>6.8626880645751953E-2</c:v>
                </c:pt>
                <c:pt idx="22986">
                  <c:v>0.4165172576904298</c:v>
                </c:pt>
                <c:pt idx="22987">
                  <c:v>3.1039938926696791</c:v>
                </c:pt>
                <c:pt idx="22988">
                  <c:v>3.8144345283508301</c:v>
                </c:pt>
                <c:pt idx="22989">
                  <c:v>3.4155406951904284</c:v>
                </c:pt>
                <c:pt idx="22990">
                  <c:v>2.9148184458414335</c:v>
                </c:pt>
                <c:pt idx="22991">
                  <c:v>1.286208788553836</c:v>
                </c:pt>
                <c:pt idx="22992">
                  <c:v>-3.2149777412414573</c:v>
                </c:pt>
                <c:pt idx="22993">
                  <c:v>-5.4502496719360369</c:v>
                </c:pt>
                <c:pt idx="22994">
                  <c:v>-4.1380278269450042</c:v>
                </c:pt>
                <c:pt idx="22995">
                  <c:v>-2.2119642893473506</c:v>
                </c:pt>
                <c:pt idx="22996">
                  <c:v>-1.1604569753011451</c:v>
                </c:pt>
                <c:pt idx="22997">
                  <c:v>2.1218776702880852E-2</c:v>
                </c:pt>
                <c:pt idx="22998">
                  <c:v>-0.94578266143798828</c:v>
                </c:pt>
                <c:pt idx="22999">
                  <c:v>-1.3760986328125</c:v>
                </c:pt>
                <c:pt idx="23000">
                  <c:v>-0.73604059219360385</c:v>
                </c:pt>
                <c:pt idx="23001">
                  <c:v>2.2472968101501474</c:v>
                </c:pt>
                <c:pt idx="23002">
                  <c:v>1.7190087636311659</c:v>
                </c:pt>
                <c:pt idx="23003">
                  <c:v>1.2806199391682758</c:v>
                </c:pt>
                <c:pt idx="23004">
                  <c:v>1.3185563087463381</c:v>
                </c:pt>
                <c:pt idx="23005">
                  <c:v>1.5299054781596051</c:v>
                </c:pt>
                <c:pt idx="23006">
                  <c:v>2.1567185719788988E-2</c:v>
                </c:pt>
                <c:pt idx="23007">
                  <c:v>-4.3819216092427382</c:v>
                </c:pt>
                <c:pt idx="23008">
                  <c:v>-2.0526577631632663</c:v>
                </c:pt>
                <c:pt idx="23009">
                  <c:v>-0.78724050521850608</c:v>
                </c:pt>
                <c:pt idx="23010">
                  <c:v>2.8523053328196388</c:v>
                </c:pt>
                <c:pt idx="23011">
                  <c:v>3.6061339378356942</c:v>
                </c:pt>
                <c:pt idx="23012">
                  <c:v>1.1300785541534428</c:v>
                </c:pt>
                <c:pt idx="23013">
                  <c:v>-2.0604175726572871</c:v>
                </c:pt>
                <c:pt idx="23014">
                  <c:v>0.14249793688455276</c:v>
                </c:pt>
                <c:pt idx="23015">
                  <c:v>1.0146286487579339</c:v>
                </c:pt>
                <c:pt idx="23016">
                  <c:v>0.32822322845458984</c:v>
                </c:pt>
                <c:pt idx="23017">
                  <c:v>0.54835200309753418</c:v>
                </c:pt>
                <c:pt idx="23018">
                  <c:v>-0.94491434097290017</c:v>
                </c:pt>
                <c:pt idx="23019">
                  <c:v>0.79654328028362897</c:v>
                </c:pt>
                <c:pt idx="23020">
                  <c:v>1.1340371767679762</c:v>
                </c:pt>
                <c:pt idx="23021">
                  <c:v>-0.13037880261740042</c:v>
                </c:pt>
                <c:pt idx="23022">
                  <c:v>-2.9528141021728516E-2</c:v>
                </c:pt>
                <c:pt idx="23023">
                  <c:v>-0.16920733451843276</c:v>
                </c:pt>
                <c:pt idx="23024">
                  <c:v>-3.5659618377685551</c:v>
                </c:pt>
                <c:pt idx="23025">
                  <c:v>-4.9423716862996514</c:v>
                </c:pt>
                <c:pt idx="23026">
                  <c:v>-4.3881582419077443</c:v>
                </c:pt>
                <c:pt idx="23027">
                  <c:v>-4.261303027470916</c:v>
                </c:pt>
                <c:pt idx="23028">
                  <c:v>-5.0285193125406806</c:v>
                </c:pt>
                <c:pt idx="23029">
                  <c:v>16.798328161239624</c:v>
                </c:pt>
                <c:pt idx="23030">
                  <c:v>21.953287363052368</c:v>
                </c:pt>
                <c:pt idx="23031">
                  <c:v>-3.2957123915354316</c:v>
                </c:pt>
                <c:pt idx="23032">
                  <c:v>-2.3554540475209649</c:v>
                </c:pt>
                <c:pt idx="23033">
                  <c:v>-2.7991015116373901</c:v>
                </c:pt>
                <c:pt idx="23034">
                  <c:v>-3.3511938254038669</c:v>
                </c:pt>
                <c:pt idx="23035">
                  <c:v>-4.6362586021423375</c:v>
                </c:pt>
                <c:pt idx="23036">
                  <c:v>-2.5745487213134766</c:v>
                </c:pt>
                <c:pt idx="23037">
                  <c:v>-2.5528720219930099</c:v>
                </c:pt>
                <c:pt idx="23038">
                  <c:v>-2.6961285273233955</c:v>
                </c:pt>
                <c:pt idx="23039">
                  <c:v>-4.0540921688079807</c:v>
                </c:pt>
                <c:pt idx="23040">
                  <c:v>-3.8969181378682816</c:v>
                </c:pt>
                <c:pt idx="23041">
                  <c:v>1.0147967338562016</c:v>
                </c:pt>
                <c:pt idx="23042">
                  <c:v>-0.23881864547729503</c:v>
                </c:pt>
                <c:pt idx="23043">
                  <c:v>5.0936760902404794</c:v>
                </c:pt>
                <c:pt idx="23044">
                  <c:v>9.8617345492044741</c:v>
                </c:pt>
                <c:pt idx="23045">
                  <c:v>7.6556188265482747</c:v>
                </c:pt>
                <c:pt idx="23046">
                  <c:v>8.1758764584859644</c:v>
                </c:pt>
                <c:pt idx="23047">
                  <c:v>6.9091904958089589</c:v>
                </c:pt>
                <c:pt idx="23048">
                  <c:v>7.1121587753295881</c:v>
                </c:pt>
                <c:pt idx="23049">
                  <c:v>6.6965007781982386</c:v>
                </c:pt>
                <c:pt idx="23050">
                  <c:v>6.1175680160522443</c:v>
                </c:pt>
                <c:pt idx="23051">
                  <c:v>5.3973197937011737</c:v>
                </c:pt>
                <c:pt idx="23052">
                  <c:v>6.4015903472900391</c:v>
                </c:pt>
                <c:pt idx="23053">
                  <c:v>6.9488304456075412</c:v>
                </c:pt>
                <c:pt idx="23054">
                  <c:v>6.8324882189432952</c:v>
                </c:pt>
                <c:pt idx="23055">
                  <c:v>6.3333843549092972</c:v>
                </c:pt>
                <c:pt idx="23056">
                  <c:v>10.072812557220464</c:v>
                </c:pt>
                <c:pt idx="23057">
                  <c:v>8.4289938608805475</c:v>
                </c:pt>
                <c:pt idx="23058">
                  <c:v>7.3010314305623183</c:v>
                </c:pt>
                <c:pt idx="23059">
                  <c:v>7.9656174977620822</c:v>
                </c:pt>
                <c:pt idx="23060">
                  <c:v>7.5671712557474926</c:v>
                </c:pt>
                <c:pt idx="23061">
                  <c:v>7.7684001922607422</c:v>
                </c:pt>
                <c:pt idx="23062">
                  <c:v>7.9730712572733768</c:v>
                </c:pt>
                <c:pt idx="23063">
                  <c:v>8.4286015828450331</c:v>
                </c:pt>
                <c:pt idx="23064">
                  <c:v>10.029538631439214</c:v>
                </c:pt>
                <c:pt idx="23065">
                  <c:v>9.357341448466002</c:v>
                </c:pt>
                <c:pt idx="23066">
                  <c:v>10.410562674204527</c:v>
                </c:pt>
                <c:pt idx="23067">
                  <c:v>10.720071951548274</c:v>
                </c:pt>
                <c:pt idx="23068">
                  <c:v>10.958959261576354</c:v>
                </c:pt>
                <c:pt idx="23069">
                  <c:v>11.972330093383794</c:v>
                </c:pt>
                <c:pt idx="23070">
                  <c:v>10.748154163360589</c:v>
                </c:pt>
                <c:pt idx="23071">
                  <c:v>-0.37990808486938493</c:v>
                </c:pt>
                <c:pt idx="23072">
                  <c:v>-3.1736017862955932</c:v>
                </c:pt>
                <c:pt idx="23073">
                  <c:v>8.4092995325724509</c:v>
                </c:pt>
                <c:pt idx="23074">
                  <c:v>8.532527605692561</c:v>
                </c:pt>
                <c:pt idx="23075">
                  <c:v>8.2197397549946949</c:v>
                </c:pt>
                <c:pt idx="23076">
                  <c:v>8.3278055191040092</c:v>
                </c:pt>
                <c:pt idx="23077">
                  <c:v>8.5773181915283185</c:v>
                </c:pt>
                <c:pt idx="23078">
                  <c:v>8.8873697916666856</c:v>
                </c:pt>
                <c:pt idx="23079">
                  <c:v>8.8023888270059878</c:v>
                </c:pt>
                <c:pt idx="23080">
                  <c:v>8.9940495491027868</c:v>
                </c:pt>
                <c:pt idx="23081">
                  <c:v>9.293618361155211</c:v>
                </c:pt>
                <c:pt idx="23082">
                  <c:v>9.5393042564392125</c:v>
                </c:pt>
                <c:pt idx="23083">
                  <c:v>9.217270056406619</c:v>
                </c:pt>
                <c:pt idx="23084">
                  <c:v>9.0366177558898926</c:v>
                </c:pt>
                <c:pt idx="23085">
                  <c:v>8.7805455525715956</c:v>
                </c:pt>
                <c:pt idx="23086">
                  <c:v>9.4018999735514512</c:v>
                </c:pt>
                <c:pt idx="23087">
                  <c:v>8.7913991610209319</c:v>
                </c:pt>
                <c:pt idx="23088">
                  <c:v>7.8555752436320159</c:v>
                </c:pt>
                <c:pt idx="23089">
                  <c:v>8.2246745427449355</c:v>
                </c:pt>
                <c:pt idx="23090">
                  <c:v>9.0851629575093451</c:v>
                </c:pt>
                <c:pt idx="23091">
                  <c:v>9.2035698890686071</c:v>
                </c:pt>
                <c:pt idx="23092">
                  <c:v>8.7508843739827888</c:v>
                </c:pt>
                <c:pt idx="23093">
                  <c:v>8.0563262303670093</c:v>
                </c:pt>
                <c:pt idx="23094">
                  <c:v>9.383392175038697</c:v>
                </c:pt>
                <c:pt idx="23095">
                  <c:v>9.6760466893513808</c:v>
                </c:pt>
                <c:pt idx="23096">
                  <c:v>8.8440167109171739</c:v>
                </c:pt>
                <c:pt idx="23097">
                  <c:v>9.3531214396159044</c:v>
                </c:pt>
                <c:pt idx="23098">
                  <c:v>9.8961648941040092</c:v>
                </c:pt>
                <c:pt idx="23099">
                  <c:v>9.5571684837341255</c:v>
                </c:pt>
                <c:pt idx="23100">
                  <c:v>9.5069425900777027</c:v>
                </c:pt>
                <c:pt idx="23101">
                  <c:v>-0.40710385640460345</c:v>
                </c:pt>
                <c:pt idx="23102">
                  <c:v>-9.7900015513101799</c:v>
                </c:pt>
                <c:pt idx="23103">
                  <c:v>1.3864159584045415</c:v>
                </c:pt>
                <c:pt idx="23104">
                  <c:v>7.2874878247578749</c:v>
                </c:pt>
                <c:pt idx="23105">
                  <c:v>9.2987739245096996</c:v>
                </c:pt>
                <c:pt idx="23106">
                  <c:v>10.27585872014367</c:v>
                </c:pt>
                <c:pt idx="23107">
                  <c:v>11.173481941223146</c:v>
                </c:pt>
                <c:pt idx="23108">
                  <c:v>11.896188259124761</c:v>
                </c:pt>
                <c:pt idx="23109">
                  <c:v>11.59841775894165</c:v>
                </c:pt>
                <c:pt idx="23110">
                  <c:v>12.122161070505797</c:v>
                </c:pt>
                <c:pt idx="23111">
                  <c:v>12.033607323964475</c:v>
                </c:pt>
                <c:pt idx="23112">
                  <c:v>11.043576399485294</c:v>
                </c:pt>
                <c:pt idx="23113">
                  <c:v>10.701146443684873</c:v>
                </c:pt>
                <c:pt idx="23114">
                  <c:v>10.826035340627019</c:v>
                </c:pt>
                <c:pt idx="23115">
                  <c:v>14.021731376647953</c:v>
                </c:pt>
                <c:pt idx="23116">
                  <c:v>13.839137077331547</c:v>
                </c:pt>
                <c:pt idx="23117">
                  <c:v>13.3966657320658</c:v>
                </c:pt>
                <c:pt idx="23118">
                  <c:v>12.910628159840883</c:v>
                </c:pt>
                <c:pt idx="23119">
                  <c:v>12.169777075449652</c:v>
                </c:pt>
                <c:pt idx="23120">
                  <c:v>11.575410525004038</c:v>
                </c:pt>
                <c:pt idx="23121">
                  <c:v>11.89421304066974</c:v>
                </c:pt>
                <c:pt idx="23122">
                  <c:v>11.405008474985777</c:v>
                </c:pt>
                <c:pt idx="23123">
                  <c:v>12.603468577067023</c:v>
                </c:pt>
                <c:pt idx="23124">
                  <c:v>12.778023878733332</c:v>
                </c:pt>
                <c:pt idx="23125">
                  <c:v>12.627767562866214</c:v>
                </c:pt>
                <c:pt idx="23126">
                  <c:v>13.364648660023992</c:v>
                </c:pt>
                <c:pt idx="23127">
                  <c:v>14.520139694213867</c:v>
                </c:pt>
                <c:pt idx="23128">
                  <c:v>14.340006033579527</c:v>
                </c:pt>
                <c:pt idx="23129">
                  <c:v>14.770804087320982</c:v>
                </c:pt>
                <c:pt idx="23130">
                  <c:v>15.25532690683997</c:v>
                </c:pt>
                <c:pt idx="23131">
                  <c:v>28.19968907038372</c:v>
                </c:pt>
                <c:pt idx="23132">
                  <c:v>39.363638401031494</c:v>
                </c:pt>
                <c:pt idx="23133">
                  <c:v>38.429807662963853</c:v>
                </c:pt>
                <c:pt idx="23134">
                  <c:v>-49.617275238037109</c:v>
                </c:pt>
                <c:pt idx="23135">
                  <c:v>-47.016801993052169</c:v>
                </c:pt>
                <c:pt idx="23136">
                  <c:v>-35.959434350331591</c:v>
                </c:pt>
                <c:pt idx="23137">
                  <c:v>-32.95170625050865</c:v>
                </c:pt>
                <c:pt idx="23138">
                  <c:v>-18.334177652994761</c:v>
                </c:pt>
                <c:pt idx="23139">
                  <c:v>-6.9084919293721345</c:v>
                </c:pt>
                <c:pt idx="23140">
                  <c:v>5.9955280621846345</c:v>
                </c:pt>
                <c:pt idx="23141">
                  <c:v>22.969138304392516</c:v>
                </c:pt>
                <c:pt idx="23142">
                  <c:v>38.718106746673541</c:v>
                </c:pt>
                <c:pt idx="23143">
                  <c:v>50.041988849639949</c:v>
                </c:pt>
                <c:pt idx="23144">
                  <c:v>59.709106445312486</c:v>
                </c:pt>
                <c:pt idx="23145">
                  <c:v>25.688148498535149</c:v>
                </c:pt>
                <c:pt idx="23146">
                  <c:v>3.5018437703450331</c:v>
                </c:pt>
                <c:pt idx="23147">
                  <c:v>0.31405369440716424</c:v>
                </c:pt>
                <c:pt idx="23148">
                  <c:v>0.35388930638634991</c:v>
                </c:pt>
                <c:pt idx="23149">
                  <c:v>0.19910430908203131</c:v>
                </c:pt>
                <c:pt idx="23150">
                  <c:v>-0.82023588816326753</c:v>
                </c:pt>
                <c:pt idx="23151">
                  <c:v>1.4249032338460661</c:v>
                </c:pt>
                <c:pt idx="23152">
                  <c:v>1.3279431660969863</c:v>
                </c:pt>
                <c:pt idx="23153">
                  <c:v>0.58820851643878336</c:v>
                </c:pt>
                <c:pt idx="23154">
                  <c:v>1.4596908887227182</c:v>
                </c:pt>
                <c:pt idx="23155">
                  <c:v>1.5943512916564939</c:v>
                </c:pt>
                <c:pt idx="23156">
                  <c:v>0.90315961837768577</c:v>
                </c:pt>
                <c:pt idx="23157">
                  <c:v>0.82804314295452763</c:v>
                </c:pt>
                <c:pt idx="23158">
                  <c:v>0.88181797663366979</c:v>
                </c:pt>
                <c:pt idx="23159">
                  <c:v>0.28297185897827148</c:v>
                </c:pt>
                <c:pt idx="23160">
                  <c:v>1.6781083742777703</c:v>
                </c:pt>
                <c:pt idx="23161">
                  <c:v>2.0580519040425429</c:v>
                </c:pt>
                <c:pt idx="23162">
                  <c:v>2.84867238998413</c:v>
                </c:pt>
                <c:pt idx="23163">
                  <c:v>2.7648075421651024</c:v>
                </c:pt>
                <c:pt idx="23164">
                  <c:v>-18.733674049377434</c:v>
                </c:pt>
                <c:pt idx="23165">
                  <c:v>-45.443689505259243</c:v>
                </c:pt>
                <c:pt idx="23166">
                  <c:v>-22.576394716898577</c:v>
                </c:pt>
                <c:pt idx="23167">
                  <c:v>-4.1406319936115796</c:v>
                </c:pt>
                <c:pt idx="23168">
                  <c:v>2.3879693349202844</c:v>
                </c:pt>
                <c:pt idx="23169">
                  <c:v>3.4910869598388659</c:v>
                </c:pt>
                <c:pt idx="23170">
                  <c:v>3.0415560404459256</c:v>
                </c:pt>
                <c:pt idx="23171">
                  <c:v>1.9490172068278757</c:v>
                </c:pt>
                <c:pt idx="23172">
                  <c:v>1.6764860153198242</c:v>
                </c:pt>
                <c:pt idx="23173">
                  <c:v>1.4017928441365939</c:v>
                </c:pt>
                <c:pt idx="23174">
                  <c:v>1.5485064188638944</c:v>
                </c:pt>
                <c:pt idx="23175">
                  <c:v>1.5425615310668945</c:v>
                </c:pt>
                <c:pt idx="23176">
                  <c:v>1.7073968251545462</c:v>
                </c:pt>
                <c:pt idx="23177">
                  <c:v>2.0979722340902067</c:v>
                </c:pt>
                <c:pt idx="23178">
                  <c:v>1.7891391118366755</c:v>
                </c:pt>
                <c:pt idx="23179">
                  <c:v>1.9311472574869413</c:v>
                </c:pt>
                <c:pt idx="23180">
                  <c:v>2.8856465021768827</c:v>
                </c:pt>
                <c:pt idx="23181">
                  <c:v>3.6911045710245398</c:v>
                </c:pt>
                <c:pt idx="23182">
                  <c:v>2.5752003987630587</c:v>
                </c:pt>
                <c:pt idx="23183">
                  <c:v>3.2809918721516191</c:v>
                </c:pt>
                <c:pt idx="23184">
                  <c:v>3.1472727457683058</c:v>
                </c:pt>
                <c:pt idx="23185">
                  <c:v>2.5532550811767578</c:v>
                </c:pt>
                <c:pt idx="23186">
                  <c:v>2.0123325983684026</c:v>
                </c:pt>
                <c:pt idx="23187">
                  <c:v>2.1108236312866202</c:v>
                </c:pt>
                <c:pt idx="23188">
                  <c:v>1.6244490941365941</c:v>
                </c:pt>
                <c:pt idx="23189">
                  <c:v>2.0766471227010461</c:v>
                </c:pt>
                <c:pt idx="23190">
                  <c:v>2.2788279851278048</c:v>
                </c:pt>
                <c:pt idx="23191">
                  <c:v>1.9816166559855899</c:v>
                </c:pt>
                <c:pt idx="23192">
                  <c:v>1.4641742706298824</c:v>
                </c:pt>
                <c:pt idx="23193">
                  <c:v>2.6792796452840548</c:v>
                </c:pt>
                <c:pt idx="23194">
                  <c:v>3.984166145324707</c:v>
                </c:pt>
                <c:pt idx="23195">
                  <c:v>4.1923411687215548</c:v>
                </c:pt>
                <c:pt idx="23196">
                  <c:v>5.7150592803955078</c:v>
                </c:pt>
                <c:pt idx="23197">
                  <c:v>14.712568283081055</c:v>
                </c:pt>
                <c:pt idx="23198">
                  <c:v>3.6296664873759141</c:v>
                </c:pt>
                <c:pt idx="23199">
                  <c:v>1.1094616254170542</c:v>
                </c:pt>
                <c:pt idx="23200">
                  <c:v>1.4219218889872416</c:v>
                </c:pt>
                <c:pt idx="23201">
                  <c:v>1.2982444763183598</c:v>
                </c:pt>
                <c:pt idx="23202">
                  <c:v>1.1601691246032724</c:v>
                </c:pt>
                <c:pt idx="23203">
                  <c:v>1.4024751981099253</c:v>
                </c:pt>
                <c:pt idx="23204">
                  <c:v>1.5970567067464003</c:v>
                </c:pt>
                <c:pt idx="23205">
                  <c:v>1.6220094362894879</c:v>
                </c:pt>
                <c:pt idx="23206">
                  <c:v>1.8314158121744974</c:v>
                </c:pt>
                <c:pt idx="23207">
                  <c:v>5.4888348579406721</c:v>
                </c:pt>
                <c:pt idx="23208">
                  <c:v>5.7435561815897813</c:v>
                </c:pt>
                <c:pt idx="23209">
                  <c:v>2.8827629089355469</c:v>
                </c:pt>
                <c:pt idx="23210">
                  <c:v>0.82151905695599248</c:v>
                </c:pt>
                <c:pt idx="23211">
                  <c:v>-0.24916664759319934</c:v>
                </c:pt>
                <c:pt idx="23212">
                  <c:v>-0.26021099090576183</c:v>
                </c:pt>
                <c:pt idx="23213">
                  <c:v>-0.42332394917809796</c:v>
                </c:pt>
                <c:pt idx="23214">
                  <c:v>-0.34271860122680686</c:v>
                </c:pt>
                <c:pt idx="23215">
                  <c:v>-0.31801335016882615</c:v>
                </c:pt>
                <c:pt idx="23216">
                  <c:v>-0.13117424647009562</c:v>
                </c:pt>
                <c:pt idx="23217">
                  <c:v>0.15420055389404302</c:v>
                </c:pt>
                <c:pt idx="23218">
                  <c:v>1.1930465698242198E-2</c:v>
                </c:pt>
                <c:pt idx="23219">
                  <c:v>2.8846740722656257E-2</c:v>
                </c:pt>
                <c:pt idx="23220">
                  <c:v>6.9853782653808622E-2</c:v>
                </c:pt>
                <c:pt idx="23221">
                  <c:v>1.4272127151489258</c:v>
                </c:pt>
                <c:pt idx="23222">
                  <c:v>-0.38031546274822875</c:v>
                </c:pt>
                <c:pt idx="23223">
                  <c:v>0.79776763916015625</c:v>
                </c:pt>
                <c:pt idx="23224">
                  <c:v>0.64016691843670515</c:v>
                </c:pt>
                <c:pt idx="23225">
                  <c:v>0.39068460464477561</c:v>
                </c:pt>
                <c:pt idx="23226">
                  <c:v>13.486176013946537</c:v>
                </c:pt>
                <c:pt idx="23227">
                  <c:v>2.4294281005859375</c:v>
                </c:pt>
                <c:pt idx="23228">
                  <c:v>1.0577195485433322</c:v>
                </c:pt>
                <c:pt idx="23229">
                  <c:v>0.82959063847857872</c:v>
                </c:pt>
                <c:pt idx="23230">
                  <c:v>0.92387978235882473</c:v>
                </c:pt>
                <c:pt idx="23231">
                  <c:v>0.92114273707073835</c:v>
                </c:pt>
                <c:pt idx="23232">
                  <c:v>1.2284218470255717</c:v>
                </c:pt>
                <c:pt idx="23233">
                  <c:v>0.95789893468219189</c:v>
                </c:pt>
                <c:pt idx="23234">
                  <c:v>1.053282737731934</c:v>
                </c:pt>
                <c:pt idx="23235">
                  <c:v>0.10644038518267962</c:v>
                </c:pt>
                <c:pt idx="23236">
                  <c:v>0.38093614578247087</c:v>
                </c:pt>
                <c:pt idx="23237">
                  <c:v>-0.13472175598144531</c:v>
                </c:pt>
                <c:pt idx="23238">
                  <c:v>-2.3494358062744141</c:v>
                </c:pt>
                <c:pt idx="23239">
                  <c:v>-2.8127624193827478</c:v>
                </c:pt>
                <c:pt idx="23240">
                  <c:v>-3.5206570625305185</c:v>
                </c:pt>
                <c:pt idx="23241">
                  <c:v>-3.3409322102864403</c:v>
                </c:pt>
                <c:pt idx="23242">
                  <c:v>-3.3008089065551749</c:v>
                </c:pt>
                <c:pt idx="23243">
                  <c:v>-3.1405967076619863</c:v>
                </c:pt>
                <c:pt idx="23244">
                  <c:v>-3.0852297147114882</c:v>
                </c:pt>
                <c:pt idx="23245">
                  <c:v>-2.9381376902262559</c:v>
                </c:pt>
                <c:pt idx="23246">
                  <c:v>-3.0708281199137542</c:v>
                </c:pt>
                <c:pt idx="23247">
                  <c:v>-3.3081032435098905</c:v>
                </c:pt>
                <c:pt idx="23248">
                  <c:v>-2.4828319549560551</c:v>
                </c:pt>
                <c:pt idx="23249">
                  <c:v>-3.3390677769978647</c:v>
                </c:pt>
                <c:pt idx="23250">
                  <c:v>-3.0838602383931857</c:v>
                </c:pt>
                <c:pt idx="23251">
                  <c:v>-2.9614601135253897</c:v>
                </c:pt>
                <c:pt idx="23252">
                  <c:v>-2.9229877789815655</c:v>
                </c:pt>
                <c:pt idx="23253">
                  <c:v>-1.6717340151468534</c:v>
                </c:pt>
                <c:pt idx="23254">
                  <c:v>-3.160053571065248</c:v>
                </c:pt>
                <c:pt idx="23255">
                  <c:v>-15.495875199635805</c:v>
                </c:pt>
                <c:pt idx="23256">
                  <c:v>-6.3540743192037308</c:v>
                </c:pt>
                <c:pt idx="23257">
                  <c:v>-1.9057324727376113</c:v>
                </c:pt>
                <c:pt idx="23258">
                  <c:v>-1.8201360702514648</c:v>
                </c:pt>
                <c:pt idx="23259">
                  <c:v>-1.888007005055784</c:v>
                </c:pt>
                <c:pt idx="23260">
                  <c:v>-1.8485706647237525</c:v>
                </c:pt>
                <c:pt idx="23261">
                  <c:v>-1.5698355038960585</c:v>
                </c:pt>
                <c:pt idx="23262">
                  <c:v>-1.6208170255025611</c:v>
                </c:pt>
                <c:pt idx="23263">
                  <c:v>-1.5308787027994974</c:v>
                </c:pt>
                <c:pt idx="23264">
                  <c:v>-1.8425191243489403</c:v>
                </c:pt>
                <c:pt idx="23265">
                  <c:v>-2.0732731819152828</c:v>
                </c:pt>
                <c:pt idx="23266">
                  <c:v>-0.70008039474487305</c:v>
                </c:pt>
                <c:pt idx="23267">
                  <c:v>-1.5227591196695585</c:v>
                </c:pt>
                <c:pt idx="23268">
                  <c:v>3.5497209231058378</c:v>
                </c:pt>
                <c:pt idx="23269">
                  <c:v>8.917906125386537</c:v>
                </c:pt>
                <c:pt idx="23270">
                  <c:v>10.113980134328187</c:v>
                </c:pt>
                <c:pt idx="23271">
                  <c:v>15.074117660522461</c:v>
                </c:pt>
                <c:pt idx="23272">
                  <c:v>15.664881865183473</c:v>
                </c:pt>
                <c:pt idx="23273">
                  <c:v>16.462311108907091</c:v>
                </c:pt>
                <c:pt idx="23274">
                  <c:v>14.280799070994078</c:v>
                </c:pt>
                <c:pt idx="23275">
                  <c:v>12.00415468215942</c:v>
                </c:pt>
                <c:pt idx="23276">
                  <c:v>9.3392949104309118</c:v>
                </c:pt>
                <c:pt idx="23277">
                  <c:v>7.4340702692667806</c:v>
                </c:pt>
                <c:pt idx="23278">
                  <c:v>4.0001665751138944</c:v>
                </c:pt>
                <c:pt idx="23279">
                  <c:v>0.27407932281494152</c:v>
                </c:pt>
                <c:pt idx="23280">
                  <c:v>-3.5932769775390625</c:v>
                </c:pt>
                <c:pt idx="23281">
                  <c:v>-7.2217947642008671</c:v>
                </c:pt>
                <c:pt idx="23282">
                  <c:v>-10.80789597829181</c:v>
                </c:pt>
                <c:pt idx="23283">
                  <c:v>-6.1440717379251719</c:v>
                </c:pt>
                <c:pt idx="23284">
                  <c:v>7.979819615681949</c:v>
                </c:pt>
                <c:pt idx="23285">
                  <c:v>42.962590217590332</c:v>
                </c:pt>
                <c:pt idx="23286">
                  <c:v>7.8654071489970061</c:v>
                </c:pt>
                <c:pt idx="23287">
                  <c:v>-15.961281458536803</c:v>
                </c:pt>
                <c:pt idx="23288">
                  <c:v>-5.3081277211506972</c:v>
                </c:pt>
                <c:pt idx="23289">
                  <c:v>1.8927076657613502</c:v>
                </c:pt>
                <c:pt idx="23290">
                  <c:v>3.7729159990946624</c:v>
                </c:pt>
                <c:pt idx="23291">
                  <c:v>4.5011588732401719</c:v>
                </c:pt>
                <c:pt idx="23292">
                  <c:v>4.1281811396281087</c:v>
                </c:pt>
                <c:pt idx="23293">
                  <c:v>5.3948725064595333</c:v>
                </c:pt>
                <c:pt idx="23294">
                  <c:v>5.3025620778402054</c:v>
                </c:pt>
                <c:pt idx="23295">
                  <c:v>4.4630352656046171</c:v>
                </c:pt>
                <c:pt idx="23296">
                  <c:v>3.7159786224365234</c:v>
                </c:pt>
                <c:pt idx="23297">
                  <c:v>0.53672870000201567</c:v>
                </c:pt>
                <c:pt idx="23298">
                  <c:v>-7.7655091285705566</c:v>
                </c:pt>
                <c:pt idx="23299">
                  <c:v>-8.44754664103192</c:v>
                </c:pt>
                <c:pt idx="23300">
                  <c:v>-11.313439369201667</c:v>
                </c:pt>
                <c:pt idx="23301">
                  <c:v>-11.982935746510805</c:v>
                </c:pt>
                <c:pt idx="23302">
                  <c:v>-13.157616297403997</c:v>
                </c:pt>
                <c:pt idx="23303">
                  <c:v>-10.358657201131226</c:v>
                </c:pt>
                <c:pt idx="23304">
                  <c:v>-7.2700395584106454</c:v>
                </c:pt>
                <c:pt idx="23305">
                  <c:v>-6.4568012555440673</c:v>
                </c:pt>
                <c:pt idx="23306">
                  <c:v>-6.0500690142313847</c:v>
                </c:pt>
                <c:pt idx="23307">
                  <c:v>-6.0039065678914749</c:v>
                </c:pt>
                <c:pt idx="23308">
                  <c:v>-4.3081973393757931</c:v>
                </c:pt>
                <c:pt idx="23309">
                  <c:v>-2.942319393157959</c:v>
                </c:pt>
                <c:pt idx="23310">
                  <c:v>-7.1017700831095585</c:v>
                </c:pt>
                <c:pt idx="23311">
                  <c:v>0.16386604309082037</c:v>
                </c:pt>
                <c:pt idx="23312">
                  <c:v>-5.6962277094523319</c:v>
                </c:pt>
                <c:pt idx="23313">
                  <c:v>7.4705785115560284</c:v>
                </c:pt>
                <c:pt idx="23314">
                  <c:v>1.0316898028056016</c:v>
                </c:pt>
                <c:pt idx="23315">
                  <c:v>0.55559444427490234</c:v>
                </c:pt>
                <c:pt idx="23316">
                  <c:v>-23.59177494049073</c:v>
                </c:pt>
                <c:pt idx="23317">
                  <c:v>-1.3565028508504611</c:v>
                </c:pt>
                <c:pt idx="23318">
                  <c:v>-0.69323762257897692</c:v>
                </c:pt>
                <c:pt idx="23319">
                  <c:v>-0.55904897054028901</c:v>
                </c:pt>
                <c:pt idx="23320">
                  <c:v>-0.73255825042724609</c:v>
                </c:pt>
                <c:pt idx="23321">
                  <c:v>-0.19867547353112519</c:v>
                </c:pt>
                <c:pt idx="23322">
                  <c:v>-0.48513666788733201</c:v>
                </c:pt>
                <c:pt idx="23323">
                  <c:v>-0.15480041503906256</c:v>
                </c:pt>
                <c:pt idx="23324">
                  <c:v>-0.23369789123535156</c:v>
                </c:pt>
                <c:pt idx="23325">
                  <c:v>-1.0721705754598361</c:v>
                </c:pt>
                <c:pt idx="23326">
                  <c:v>-1.4387680689494569</c:v>
                </c:pt>
                <c:pt idx="23327">
                  <c:v>-0.15259202321374232</c:v>
                </c:pt>
                <c:pt idx="23328">
                  <c:v>6.2117576599121108E-2</c:v>
                </c:pt>
                <c:pt idx="23329">
                  <c:v>0.15209007263183594</c:v>
                </c:pt>
                <c:pt idx="23330">
                  <c:v>4.5686403910394816E-2</c:v>
                </c:pt>
                <c:pt idx="23331">
                  <c:v>2.7020772290597972E-4</c:v>
                </c:pt>
                <c:pt idx="23332">
                  <c:v>-0.14153766632080078</c:v>
                </c:pt>
                <c:pt idx="23333">
                  <c:v>-0.21435228983557414</c:v>
                </c:pt>
                <c:pt idx="23334">
                  <c:v>-0.20145320892333984</c:v>
                </c:pt>
                <c:pt idx="23335">
                  <c:v>0.1178744633992892</c:v>
                </c:pt>
                <c:pt idx="23336">
                  <c:v>-5.6656201680539198E-2</c:v>
                </c:pt>
                <c:pt idx="23337">
                  <c:v>-0.1689380009969455</c:v>
                </c:pt>
                <c:pt idx="23338">
                  <c:v>-0.11163838704419501</c:v>
                </c:pt>
                <c:pt idx="23339">
                  <c:v>-0.47956180572509777</c:v>
                </c:pt>
                <c:pt idx="23340">
                  <c:v>-0.32830651601148036</c:v>
                </c:pt>
                <c:pt idx="23341">
                  <c:v>-0.41136455535888694</c:v>
                </c:pt>
                <c:pt idx="23342">
                  <c:v>0.62500222523999582</c:v>
                </c:pt>
                <c:pt idx="23343">
                  <c:v>0.39232158660888694</c:v>
                </c:pt>
                <c:pt idx="23344">
                  <c:v>1.554900169372559</c:v>
                </c:pt>
                <c:pt idx="23345">
                  <c:v>3.2529926300048819</c:v>
                </c:pt>
                <c:pt idx="23346">
                  <c:v>6.5957641601562482</c:v>
                </c:pt>
                <c:pt idx="23347">
                  <c:v>27.492000261942614</c:v>
                </c:pt>
                <c:pt idx="23348">
                  <c:v>59.788685480753642</c:v>
                </c:pt>
                <c:pt idx="23349">
                  <c:v>48.023315111796023</c:v>
                </c:pt>
                <c:pt idx="23350">
                  <c:v>29.931138674418094</c:v>
                </c:pt>
                <c:pt idx="23351">
                  <c:v>19.910213152567501</c:v>
                </c:pt>
                <c:pt idx="23352">
                  <c:v>16.249992688496942</c:v>
                </c:pt>
                <c:pt idx="23353">
                  <c:v>16.625024477640864</c:v>
                </c:pt>
                <c:pt idx="23354">
                  <c:v>19.511179606119754</c:v>
                </c:pt>
                <c:pt idx="23355">
                  <c:v>20.458259582519521</c:v>
                </c:pt>
                <c:pt idx="23356">
                  <c:v>18.866579055786129</c:v>
                </c:pt>
                <c:pt idx="23357">
                  <c:v>20.63153998057043</c:v>
                </c:pt>
                <c:pt idx="23358">
                  <c:v>21.700604438781724</c:v>
                </c:pt>
                <c:pt idx="23359">
                  <c:v>24.124896367390882</c:v>
                </c:pt>
                <c:pt idx="23360">
                  <c:v>24.940045356750488</c:v>
                </c:pt>
                <c:pt idx="23361">
                  <c:v>24.972749392191513</c:v>
                </c:pt>
                <c:pt idx="23362">
                  <c:v>24.890364329020258</c:v>
                </c:pt>
                <c:pt idx="23363">
                  <c:v>22.4656467437744</c:v>
                </c:pt>
                <c:pt idx="23364">
                  <c:v>21.133066177368164</c:v>
                </c:pt>
                <c:pt idx="23365">
                  <c:v>22.146719932556145</c:v>
                </c:pt>
                <c:pt idx="23366">
                  <c:v>24.437406539916989</c:v>
                </c:pt>
                <c:pt idx="23367">
                  <c:v>24.333537737528442</c:v>
                </c:pt>
                <c:pt idx="23368">
                  <c:v>25.425903002421016</c:v>
                </c:pt>
                <c:pt idx="23369">
                  <c:v>24.962427139282219</c:v>
                </c:pt>
                <c:pt idx="23370">
                  <c:v>22.728342692057353</c:v>
                </c:pt>
                <c:pt idx="23371">
                  <c:v>24.231752077738406</c:v>
                </c:pt>
                <c:pt idx="23372">
                  <c:v>26.880749384562119</c:v>
                </c:pt>
                <c:pt idx="23373">
                  <c:v>28.080722173055037</c:v>
                </c:pt>
                <c:pt idx="23374">
                  <c:v>27.682485898335806</c:v>
                </c:pt>
                <c:pt idx="23375">
                  <c:v>28.45401128133129</c:v>
                </c:pt>
                <c:pt idx="23376">
                  <c:v>31.097380002339719</c:v>
                </c:pt>
                <c:pt idx="23377">
                  <c:v>25.188142776489244</c:v>
                </c:pt>
                <c:pt idx="23378">
                  <c:v>0.31849988301598853</c:v>
                </c:pt>
                <c:pt idx="23379">
                  <c:v>-3.0358661015828821</c:v>
                </c:pt>
                <c:pt idx="23380">
                  <c:v>5.9194606145223396</c:v>
                </c:pt>
                <c:pt idx="23381">
                  <c:v>9.5183690388997739</c:v>
                </c:pt>
                <c:pt idx="23382">
                  <c:v>10.433611234029172</c:v>
                </c:pt>
                <c:pt idx="23383">
                  <c:v>8.6115156809488518</c:v>
                </c:pt>
                <c:pt idx="23384">
                  <c:v>5.4547659556071721</c:v>
                </c:pt>
                <c:pt idx="23385">
                  <c:v>9.7682075500488281</c:v>
                </c:pt>
                <c:pt idx="23386">
                  <c:v>10.498446146647218</c:v>
                </c:pt>
                <c:pt idx="23387">
                  <c:v>12.22870000203454</c:v>
                </c:pt>
                <c:pt idx="23388">
                  <c:v>11.463908195495605</c:v>
                </c:pt>
                <c:pt idx="23389">
                  <c:v>11.598159154256223</c:v>
                </c:pt>
                <c:pt idx="23390">
                  <c:v>10.17236264546705</c:v>
                </c:pt>
                <c:pt idx="23391">
                  <c:v>9.996274630228644</c:v>
                </c:pt>
                <c:pt idx="23392">
                  <c:v>8.1509850819904806</c:v>
                </c:pt>
                <c:pt idx="23393">
                  <c:v>8.517702102661131</c:v>
                </c:pt>
                <c:pt idx="23394">
                  <c:v>9.1756420135498082</c:v>
                </c:pt>
                <c:pt idx="23395">
                  <c:v>8.600100199381469</c:v>
                </c:pt>
                <c:pt idx="23396">
                  <c:v>10.020060857137082</c:v>
                </c:pt>
                <c:pt idx="23397">
                  <c:v>10.130477587381964</c:v>
                </c:pt>
                <c:pt idx="23398">
                  <c:v>8.7380132675170827</c:v>
                </c:pt>
                <c:pt idx="23399">
                  <c:v>8.8830569585164767</c:v>
                </c:pt>
                <c:pt idx="23400">
                  <c:v>11.156255404154418</c:v>
                </c:pt>
                <c:pt idx="23401">
                  <c:v>11.405137379964239</c:v>
                </c:pt>
                <c:pt idx="23402">
                  <c:v>10.784255663553948</c:v>
                </c:pt>
                <c:pt idx="23403">
                  <c:v>9.8754399617512316</c:v>
                </c:pt>
                <c:pt idx="23404">
                  <c:v>12.654975255330328</c:v>
                </c:pt>
                <c:pt idx="23405">
                  <c:v>11.651181856791254</c:v>
                </c:pt>
                <c:pt idx="23406">
                  <c:v>45.418179194132556</c:v>
                </c:pt>
                <c:pt idx="23407">
                  <c:v>66.539590517679784</c:v>
                </c:pt>
                <c:pt idx="23408">
                  <c:v>33.645026524861692</c:v>
                </c:pt>
                <c:pt idx="23409">
                  <c:v>13.156574567159058</c:v>
                </c:pt>
                <c:pt idx="23410">
                  <c:v>2.1194140116373332</c:v>
                </c:pt>
                <c:pt idx="23411">
                  <c:v>8.0232032140096443</c:v>
                </c:pt>
                <c:pt idx="23412">
                  <c:v>10.624609629313113</c:v>
                </c:pt>
                <c:pt idx="23413">
                  <c:v>11.270311991373656</c:v>
                </c:pt>
                <c:pt idx="23414">
                  <c:v>9.7024319966634529</c:v>
                </c:pt>
                <c:pt idx="23415">
                  <c:v>10.248617490132565</c:v>
                </c:pt>
                <c:pt idx="23416">
                  <c:v>10.246478080749508</c:v>
                </c:pt>
                <c:pt idx="23417">
                  <c:v>8.2275238037109339</c:v>
                </c:pt>
                <c:pt idx="23418">
                  <c:v>7.1065581639608126</c:v>
                </c:pt>
                <c:pt idx="23419">
                  <c:v>8.7048908869426214</c:v>
                </c:pt>
                <c:pt idx="23420">
                  <c:v>10.603902816772464</c:v>
                </c:pt>
                <c:pt idx="23421">
                  <c:v>8.0938205718994141</c:v>
                </c:pt>
                <c:pt idx="23422">
                  <c:v>8.185131708780883</c:v>
                </c:pt>
                <c:pt idx="23423">
                  <c:v>8.0230852762857729</c:v>
                </c:pt>
                <c:pt idx="23424">
                  <c:v>7.0547393163044472</c:v>
                </c:pt>
                <c:pt idx="23425">
                  <c:v>8.8928194046020508</c:v>
                </c:pt>
                <c:pt idx="23426">
                  <c:v>10.058744748433469</c:v>
                </c:pt>
                <c:pt idx="23427">
                  <c:v>11.379262288411496</c:v>
                </c:pt>
                <c:pt idx="23428">
                  <c:v>10.507502873738652</c:v>
                </c:pt>
                <c:pt idx="23429">
                  <c:v>12.191081682841055</c:v>
                </c:pt>
                <c:pt idx="23430">
                  <c:v>9.2690560022989548</c:v>
                </c:pt>
                <c:pt idx="23431">
                  <c:v>6.9185997645059842</c:v>
                </c:pt>
                <c:pt idx="23432">
                  <c:v>8.9216817220052462</c:v>
                </c:pt>
                <c:pt idx="23433">
                  <c:v>12.31840705871582</c:v>
                </c:pt>
                <c:pt idx="23434">
                  <c:v>14.987740834554074</c:v>
                </c:pt>
                <c:pt idx="23435">
                  <c:v>14.615283012390137</c:v>
                </c:pt>
                <c:pt idx="23436">
                  <c:v>27.693191846211683</c:v>
                </c:pt>
                <c:pt idx="23437">
                  <c:v>277.03593730926497</c:v>
                </c:pt>
                <c:pt idx="23438">
                  <c:v>133.69152339299524</c:v>
                </c:pt>
                <c:pt idx="23439">
                  <c:v>34.881100654602022</c:v>
                </c:pt>
                <c:pt idx="23440">
                  <c:v>19.793382008870424</c:v>
                </c:pt>
                <c:pt idx="23441">
                  <c:v>19.236723105112674</c:v>
                </c:pt>
                <c:pt idx="23442">
                  <c:v>18.219680150349916</c:v>
                </c:pt>
                <c:pt idx="23443">
                  <c:v>16.383053779602051</c:v>
                </c:pt>
                <c:pt idx="23444">
                  <c:v>14.070965607961057</c:v>
                </c:pt>
                <c:pt idx="23445">
                  <c:v>13.381837209065742</c:v>
                </c:pt>
                <c:pt idx="23446">
                  <c:v>14.199114163716615</c:v>
                </c:pt>
                <c:pt idx="23447">
                  <c:v>14.953469594319706</c:v>
                </c:pt>
                <c:pt idx="23448">
                  <c:v>14.336937904357914</c:v>
                </c:pt>
                <c:pt idx="23449">
                  <c:v>13.003984610239687</c:v>
                </c:pt>
                <c:pt idx="23450">
                  <c:v>12.285402615865058</c:v>
                </c:pt>
                <c:pt idx="23451">
                  <c:v>11.730137825012207</c:v>
                </c:pt>
                <c:pt idx="23452">
                  <c:v>12.400997479756715</c:v>
                </c:pt>
                <c:pt idx="23453">
                  <c:v>12.558714707692499</c:v>
                </c:pt>
                <c:pt idx="23454">
                  <c:v>13.019023418426514</c:v>
                </c:pt>
                <c:pt idx="23455">
                  <c:v>10.913837114969855</c:v>
                </c:pt>
                <c:pt idx="23456">
                  <c:v>9.7183477083841527</c:v>
                </c:pt>
                <c:pt idx="23457">
                  <c:v>9.702095667521121</c:v>
                </c:pt>
                <c:pt idx="23458">
                  <c:v>8.8622091611226796</c:v>
                </c:pt>
                <c:pt idx="23459">
                  <c:v>8.1068738301594827</c:v>
                </c:pt>
                <c:pt idx="23460">
                  <c:v>8.7060324350993028</c:v>
                </c:pt>
                <c:pt idx="23461">
                  <c:v>11.317915439605716</c:v>
                </c:pt>
                <c:pt idx="23462">
                  <c:v>10.160566488901797</c:v>
                </c:pt>
                <c:pt idx="23463">
                  <c:v>11.251255194346069</c:v>
                </c:pt>
                <c:pt idx="23464">
                  <c:v>13.16278060277307</c:v>
                </c:pt>
                <c:pt idx="23465">
                  <c:v>15.215904394785582</c:v>
                </c:pt>
                <c:pt idx="23466">
                  <c:v>14.919759114583375</c:v>
                </c:pt>
                <c:pt idx="23467">
                  <c:v>-35.523253122965528</c:v>
                </c:pt>
                <c:pt idx="23468">
                  <c:v>-43.716220855712876</c:v>
                </c:pt>
                <c:pt idx="23469">
                  <c:v>-9.5214037895202637</c:v>
                </c:pt>
                <c:pt idx="23470">
                  <c:v>5.2592322031657091</c:v>
                </c:pt>
                <c:pt idx="23471">
                  <c:v>8.2425715128580936</c:v>
                </c:pt>
                <c:pt idx="23472">
                  <c:v>8.692434151967408</c:v>
                </c:pt>
                <c:pt idx="23473">
                  <c:v>9.7829424540202048</c:v>
                </c:pt>
                <c:pt idx="23474">
                  <c:v>10.313509146372496</c:v>
                </c:pt>
                <c:pt idx="23475">
                  <c:v>12.486698309580504</c:v>
                </c:pt>
                <c:pt idx="23476">
                  <c:v>13.43777879079186</c:v>
                </c:pt>
                <c:pt idx="23477">
                  <c:v>15.259164651234926</c:v>
                </c:pt>
                <c:pt idx="23478">
                  <c:v>16.630966504414864</c:v>
                </c:pt>
                <c:pt idx="23479">
                  <c:v>7.3156738281249982</c:v>
                </c:pt>
                <c:pt idx="23480">
                  <c:v>10.378143946329772</c:v>
                </c:pt>
                <c:pt idx="23481">
                  <c:v>10.275825500488285</c:v>
                </c:pt>
                <c:pt idx="23482">
                  <c:v>10.15189790725708</c:v>
                </c:pt>
                <c:pt idx="23483">
                  <c:v>10.272127787272098</c:v>
                </c:pt>
                <c:pt idx="23484">
                  <c:v>10.017069180806512</c:v>
                </c:pt>
                <c:pt idx="23485">
                  <c:v>9.7378063201904226</c:v>
                </c:pt>
                <c:pt idx="23486">
                  <c:v>9.116391340891532</c:v>
                </c:pt>
                <c:pt idx="23487">
                  <c:v>8.7669212023417309</c:v>
                </c:pt>
                <c:pt idx="23488">
                  <c:v>8.9806448618571189</c:v>
                </c:pt>
                <c:pt idx="23489">
                  <c:v>8.3036214510599962</c:v>
                </c:pt>
                <c:pt idx="23490">
                  <c:v>9.0474993387858262</c:v>
                </c:pt>
                <c:pt idx="23491">
                  <c:v>8.9078974723815918</c:v>
                </c:pt>
                <c:pt idx="23492">
                  <c:v>8.8955491383870342</c:v>
                </c:pt>
                <c:pt idx="23493">
                  <c:v>8.9529458681742575</c:v>
                </c:pt>
                <c:pt idx="23494">
                  <c:v>9.0061450004577637</c:v>
                </c:pt>
                <c:pt idx="23495">
                  <c:v>7.2720893224080783</c:v>
                </c:pt>
                <c:pt idx="23496">
                  <c:v>4.4088252385457718</c:v>
                </c:pt>
                <c:pt idx="23497">
                  <c:v>1.9592633247375493</c:v>
                </c:pt>
                <c:pt idx="23498">
                  <c:v>-4.3860732714334754</c:v>
                </c:pt>
                <c:pt idx="23499">
                  <c:v>-8.5354765256245742</c:v>
                </c:pt>
                <c:pt idx="23500">
                  <c:v>-6.4004189173380706</c:v>
                </c:pt>
                <c:pt idx="23501">
                  <c:v>1.9620453516641878</c:v>
                </c:pt>
                <c:pt idx="23502">
                  <c:v>5.1128832499185783</c:v>
                </c:pt>
                <c:pt idx="23503">
                  <c:v>-13.251041730244992</c:v>
                </c:pt>
                <c:pt idx="23504">
                  <c:v>-32.905718803405776</c:v>
                </c:pt>
                <c:pt idx="23505">
                  <c:v>-40.467177073160755</c:v>
                </c:pt>
                <c:pt idx="23506">
                  <c:v>-44.125982920328767</c:v>
                </c:pt>
                <c:pt idx="23507">
                  <c:v>-44.971667925516705</c:v>
                </c:pt>
                <c:pt idx="23508">
                  <c:v>-46.613608678182004</c:v>
                </c:pt>
                <c:pt idx="23509">
                  <c:v>-50.220091183980351</c:v>
                </c:pt>
                <c:pt idx="23510">
                  <c:v>-27.259249051411977</c:v>
                </c:pt>
                <c:pt idx="23511">
                  <c:v>-1.7960990269978083</c:v>
                </c:pt>
                <c:pt idx="23512">
                  <c:v>5.3926595052083712</c:v>
                </c:pt>
                <c:pt idx="23513">
                  <c:v>6.2385924657185114</c:v>
                </c:pt>
                <c:pt idx="23514">
                  <c:v>4.7048714955648192</c:v>
                </c:pt>
                <c:pt idx="23515">
                  <c:v>2.5928379694621526</c:v>
                </c:pt>
                <c:pt idx="23516">
                  <c:v>1.8252455393472933</c:v>
                </c:pt>
                <c:pt idx="23517">
                  <c:v>1.271955172220828</c:v>
                </c:pt>
                <c:pt idx="23518">
                  <c:v>1.0463768641153597</c:v>
                </c:pt>
                <c:pt idx="23519">
                  <c:v>1.5422732035319768</c:v>
                </c:pt>
                <c:pt idx="23520">
                  <c:v>1.5863548914591092</c:v>
                </c:pt>
                <c:pt idx="23521">
                  <c:v>1.9200226465860628</c:v>
                </c:pt>
                <c:pt idx="23522">
                  <c:v>1.9565216700236758</c:v>
                </c:pt>
                <c:pt idx="23523">
                  <c:v>2.2657295862833289</c:v>
                </c:pt>
                <c:pt idx="23524">
                  <c:v>2.1401478449504356</c:v>
                </c:pt>
                <c:pt idx="23525">
                  <c:v>4.5695419311523438</c:v>
                </c:pt>
                <c:pt idx="23526">
                  <c:v>16.024133364359614</c:v>
                </c:pt>
                <c:pt idx="23527">
                  <c:v>25.79181130727136</c:v>
                </c:pt>
                <c:pt idx="23528">
                  <c:v>29.311510721842424</c:v>
                </c:pt>
                <c:pt idx="23529">
                  <c:v>30.693706194559692</c:v>
                </c:pt>
                <c:pt idx="23530">
                  <c:v>28.699692726135247</c:v>
                </c:pt>
                <c:pt idx="23531">
                  <c:v>-0.11328856150316821</c:v>
                </c:pt>
                <c:pt idx="23532">
                  <c:v>-19.541909535725935</c:v>
                </c:pt>
                <c:pt idx="23533">
                  <c:v>-18.562199910481798</c:v>
                </c:pt>
                <c:pt idx="23534">
                  <c:v>-14.705245018005375</c:v>
                </c:pt>
                <c:pt idx="23535">
                  <c:v>-8.2250655492147189</c:v>
                </c:pt>
                <c:pt idx="23536">
                  <c:v>-3.1706310907999296</c:v>
                </c:pt>
                <c:pt idx="23537">
                  <c:v>0.7434196472167971</c:v>
                </c:pt>
                <c:pt idx="23538">
                  <c:v>4.235995292663576</c:v>
                </c:pt>
                <c:pt idx="23539">
                  <c:v>6.3209762573242152</c:v>
                </c:pt>
                <c:pt idx="23540">
                  <c:v>8.2507257461547816</c:v>
                </c:pt>
                <c:pt idx="23541">
                  <c:v>8.5069026947021502</c:v>
                </c:pt>
                <c:pt idx="23542">
                  <c:v>8.5166126887003202</c:v>
                </c:pt>
                <c:pt idx="23543">
                  <c:v>8.3944063186645543</c:v>
                </c:pt>
                <c:pt idx="23544">
                  <c:v>8.347870190938238</c:v>
                </c:pt>
                <c:pt idx="23545">
                  <c:v>9.1684481302896756</c:v>
                </c:pt>
                <c:pt idx="23546">
                  <c:v>11.921322822570797</c:v>
                </c:pt>
                <c:pt idx="23547">
                  <c:v>14.632227579752563</c:v>
                </c:pt>
                <c:pt idx="23548">
                  <c:v>14.657770792643191</c:v>
                </c:pt>
                <c:pt idx="23549">
                  <c:v>16.453128814697266</c:v>
                </c:pt>
                <c:pt idx="23550">
                  <c:v>16.635103543599485</c:v>
                </c:pt>
                <c:pt idx="23551">
                  <c:v>17.490907351175899</c:v>
                </c:pt>
                <c:pt idx="23552">
                  <c:v>18.615575790405281</c:v>
                </c:pt>
                <c:pt idx="23553">
                  <c:v>18.969662348429424</c:v>
                </c:pt>
                <c:pt idx="23554">
                  <c:v>17.635365486145027</c:v>
                </c:pt>
                <c:pt idx="23555">
                  <c:v>15.757159868876219</c:v>
                </c:pt>
                <c:pt idx="23556">
                  <c:v>15.163149197896363</c:v>
                </c:pt>
                <c:pt idx="23557">
                  <c:v>15.973154385884646</c:v>
                </c:pt>
                <c:pt idx="23558">
                  <c:v>16.383393605550161</c:v>
                </c:pt>
                <c:pt idx="23559">
                  <c:v>16.522039095560661</c:v>
                </c:pt>
                <c:pt idx="23560">
                  <c:v>17.016533215840692</c:v>
                </c:pt>
                <c:pt idx="23561">
                  <c:v>18.43759632110595</c:v>
                </c:pt>
                <c:pt idx="23562">
                  <c:v>26.478261947631829</c:v>
                </c:pt>
                <c:pt idx="23563">
                  <c:v>43.746671994527219</c:v>
                </c:pt>
                <c:pt idx="23564">
                  <c:v>64.599575678507463</c:v>
                </c:pt>
                <c:pt idx="23565">
                  <c:v>83.230219841003461</c:v>
                </c:pt>
                <c:pt idx="23566">
                  <c:v>95.163401603698702</c:v>
                </c:pt>
                <c:pt idx="23567">
                  <c:v>94.26925849914555</c:v>
                </c:pt>
                <c:pt idx="23568">
                  <c:v>83.09108893076575</c:v>
                </c:pt>
                <c:pt idx="23569">
                  <c:v>70.263302167256555</c:v>
                </c:pt>
                <c:pt idx="23570">
                  <c:v>61.991292953491204</c:v>
                </c:pt>
                <c:pt idx="23571">
                  <c:v>55.573978741963757</c:v>
                </c:pt>
                <c:pt idx="23572">
                  <c:v>52.364193280537961</c:v>
                </c:pt>
                <c:pt idx="23573">
                  <c:v>55.71985244750978</c:v>
                </c:pt>
                <c:pt idx="23574">
                  <c:v>59.343676249186146</c:v>
                </c:pt>
                <c:pt idx="23575">
                  <c:v>62.366994222005253</c:v>
                </c:pt>
                <c:pt idx="23576">
                  <c:v>67.296957651774065</c:v>
                </c:pt>
                <c:pt idx="23577">
                  <c:v>69.064133326212527</c:v>
                </c:pt>
                <c:pt idx="23578">
                  <c:v>69.705727259318124</c:v>
                </c:pt>
                <c:pt idx="23579">
                  <c:v>70.134841283162373</c:v>
                </c:pt>
                <c:pt idx="23580">
                  <c:v>71.313699404398704</c:v>
                </c:pt>
                <c:pt idx="23581">
                  <c:v>72.619264284769685</c:v>
                </c:pt>
                <c:pt idx="23582">
                  <c:v>72.506846110025947</c:v>
                </c:pt>
                <c:pt idx="23583">
                  <c:v>71.940292358398466</c:v>
                </c:pt>
                <c:pt idx="23584">
                  <c:v>71.594781239827512</c:v>
                </c:pt>
                <c:pt idx="23585">
                  <c:v>70.066891034444055</c:v>
                </c:pt>
                <c:pt idx="23586">
                  <c:v>68.184389432271331</c:v>
                </c:pt>
                <c:pt idx="23587">
                  <c:v>67.297103563944617</c:v>
                </c:pt>
                <c:pt idx="23588">
                  <c:v>66.5029487609863</c:v>
                </c:pt>
                <c:pt idx="23589">
                  <c:v>65.493951479593875</c:v>
                </c:pt>
                <c:pt idx="23590">
                  <c:v>64.403787612915039</c:v>
                </c:pt>
                <c:pt idx="23591">
                  <c:v>63.356083869934054</c:v>
                </c:pt>
                <c:pt idx="23592">
                  <c:v>60.723341306050663</c:v>
                </c:pt>
                <c:pt idx="23593">
                  <c:v>50.818919817606549</c:v>
                </c:pt>
                <c:pt idx="23594">
                  <c:v>46.744321823120117</c:v>
                </c:pt>
                <c:pt idx="23595">
                  <c:v>37.84053738911939</c:v>
                </c:pt>
                <c:pt idx="23596">
                  <c:v>21.035781860351563</c:v>
                </c:pt>
                <c:pt idx="23597">
                  <c:v>7.956730842590332</c:v>
                </c:pt>
                <c:pt idx="23598">
                  <c:v>4.1669807434081996</c:v>
                </c:pt>
                <c:pt idx="23599">
                  <c:v>3.2518990834554407</c:v>
                </c:pt>
                <c:pt idx="23600">
                  <c:v>3.19449361165357</c:v>
                </c:pt>
                <c:pt idx="23601">
                  <c:v>3.4041121800740939</c:v>
                </c:pt>
                <c:pt idx="23602">
                  <c:v>1.8502893447875981</c:v>
                </c:pt>
                <c:pt idx="23603">
                  <c:v>-3.2670949300129459</c:v>
                </c:pt>
                <c:pt idx="23604">
                  <c:v>-3.8278907140096408</c:v>
                </c:pt>
                <c:pt idx="23605">
                  <c:v>-4.5197687149047887</c:v>
                </c:pt>
                <c:pt idx="23606">
                  <c:v>-4.1717891693115234</c:v>
                </c:pt>
                <c:pt idx="23607">
                  <c:v>-3.7908074061076604</c:v>
                </c:pt>
                <c:pt idx="23608">
                  <c:v>-4.0609458287556182</c:v>
                </c:pt>
                <c:pt idx="23609">
                  <c:v>-3.9174280166625981</c:v>
                </c:pt>
                <c:pt idx="23610">
                  <c:v>-4.335690816243412</c:v>
                </c:pt>
                <c:pt idx="23611">
                  <c:v>-4.3918917973836678</c:v>
                </c:pt>
                <c:pt idx="23612">
                  <c:v>-4.557313601176018</c:v>
                </c:pt>
                <c:pt idx="23613">
                  <c:v>-4.079554875691656</c:v>
                </c:pt>
                <c:pt idx="23614">
                  <c:v>-3.7508662541707736</c:v>
                </c:pt>
                <c:pt idx="23615">
                  <c:v>-3.5085236231486761</c:v>
                </c:pt>
                <c:pt idx="23616">
                  <c:v>-3.8881546656291448</c:v>
                </c:pt>
                <c:pt idx="23617">
                  <c:v>-4.0258522033691406</c:v>
                </c:pt>
                <c:pt idx="23618">
                  <c:v>-3.8434537251789607</c:v>
                </c:pt>
                <c:pt idx="23619">
                  <c:v>-3.9034903844196833</c:v>
                </c:pt>
                <c:pt idx="23620">
                  <c:v>-7.0511684417724627</c:v>
                </c:pt>
                <c:pt idx="23621">
                  <c:v>-25.629090309143066</c:v>
                </c:pt>
                <c:pt idx="23622">
                  <c:v>-12.168388207753477</c:v>
                </c:pt>
                <c:pt idx="23623">
                  <c:v>-4.4911489486694336</c:v>
                </c:pt>
                <c:pt idx="23624">
                  <c:v>-3.344706376393674</c:v>
                </c:pt>
                <c:pt idx="23625">
                  <c:v>-3.5171341896057138</c:v>
                </c:pt>
                <c:pt idx="23626">
                  <c:v>-4.2454868952433475</c:v>
                </c:pt>
                <c:pt idx="23627">
                  <c:v>-4.1855626106262207</c:v>
                </c:pt>
                <c:pt idx="23628">
                  <c:v>-4.4671697616577148</c:v>
                </c:pt>
                <c:pt idx="23629">
                  <c:v>-4.5052048365275255</c:v>
                </c:pt>
                <c:pt idx="23630">
                  <c:v>-4.8768749237060547</c:v>
                </c:pt>
                <c:pt idx="23631">
                  <c:v>-4.7461678187052581</c:v>
                </c:pt>
                <c:pt idx="23632">
                  <c:v>-4.5507645606994611</c:v>
                </c:pt>
                <c:pt idx="23633">
                  <c:v>4.1397741635640291</c:v>
                </c:pt>
                <c:pt idx="23634">
                  <c:v>16.75288009643549</c:v>
                </c:pt>
                <c:pt idx="23635">
                  <c:v>18.970155080159543</c:v>
                </c:pt>
                <c:pt idx="23636">
                  <c:v>22.782511711120655</c:v>
                </c:pt>
                <c:pt idx="23637">
                  <c:v>27.808181921640994</c:v>
                </c:pt>
                <c:pt idx="23638">
                  <c:v>34.123922030131013</c:v>
                </c:pt>
                <c:pt idx="23639">
                  <c:v>44.987259546915645</c:v>
                </c:pt>
                <c:pt idx="23640">
                  <c:v>66.340160846710262</c:v>
                </c:pt>
                <c:pt idx="23641">
                  <c:v>86.109651247660338</c:v>
                </c:pt>
                <c:pt idx="23642">
                  <c:v>102.01232941945391</c:v>
                </c:pt>
                <c:pt idx="23643">
                  <c:v>110.2925262451173</c:v>
                </c:pt>
                <c:pt idx="23644">
                  <c:v>116.27464453379315</c:v>
                </c:pt>
                <c:pt idx="23645">
                  <c:v>117.62347459793082</c:v>
                </c:pt>
                <c:pt idx="23646">
                  <c:v>116.54820346832281</c:v>
                </c:pt>
                <c:pt idx="23647">
                  <c:v>117.36228513717654</c:v>
                </c:pt>
                <c:pt idx="23648">
                  <c:v>120.04412380854295</c:v>
                </c:pt>
                <c:pt idx="23649">
                  <c:v>116.9343128204346</c:v>
                </c:pt>
                <c:pt idx="23650">
                  <c:v>67.417345841725663</c:v>
                </c:pt>
                <c:pt idx="23651">
                  <c:v>31.664527893066406</c:v>
                </c:pt>
                <c:pt idx="23652">
                  <c:v>9.7504011789957872</c:v>
                </c:pt>
                <c:pt idx="23653">
                  <c:v>-25.181319872538197</c:v>
                </c:pt>
                <c:pt idx="23654">
                  <c:v>-18.207618395487543</c:v>
                </c:pt>
                <c:pt idx="23655">
                  <c:v>-4.8840122222900373</c:v>
                </c:pt>
                <c:pt idx="23656">
                  <c:v>0.8101971944172417</c:v>
                </c:pt>
                <c:pt idx="23657">
                  <c:v>3.2707500457763681</c:v>
                </c:pt>
                <c:pt idx="23658">
                  <c:v>3.2342907587686804</c:v>
                </c:pt>
                <c:pt idx="23659">
                  <c:v>2.8886734644571561</c:v>
                </c:pt>
                <c:pt idx="23660">
                  <c:v>2.988542874654172</c:v>
                </c:pt>
                <c:pt idx="23661">
                  <c:v>2.6738452911376953</c:v>
                </c:pt>
                <c:pt idx="23662">
                  <c:v>0.94020589192712123</c:v>
                </c:pt>
                <c:pt idx="23663">
                  <c:v>-1.8973264694213867</c:v>
                </c:pt>
                <c:pt idx="23664">
                  <c:v>-3.2642027537027616</c:v>
                </c:pt>
                <c:pt idx="23665">
                  <c:v>-3.7658249537150832</c:v>
                </c:pt>
                <c:pt idx="23666">
                  <c:v>-2.9017744064331046</c:v>
                </c:pt>
                <c:pt idx="23667">
                  <c:v>-1.9210557937622075</c:v>
                </c:pt>
                <c:pt idx="23668">
                  <c:v>-2.2820873260498047</c:v>
                </c:pt>
                <c:pt idx="23669">
                  <c:v>-2.8498649597167969</c:v>
                </c:pt>
                <c:pt idx="23670">
                  <c:v>-2.856597582499262</c:v>
                </c:pt>
                <c:pt idx="23671">
                  <c:v>-4.5779364903768283</c:v>
                </c:pt>
                <c:pt idx="23672">
                  <c:v>-5.4321250915527362</c:v>
                </c:pt>
                <c:pt idx="23673">
                  <c:v>-4.614089647928834</c:v>
                </c:pt>
                <c:pt idx="23674">
                  <c:v>-3.962453524271722</c:v>
                </c:pt>
                <c:pt idx="23675">
                  <c:v>-4.1311890284219981</c:v>
                </c:pt>
                <c:pt idx="23676">
                  <c:v>-3.5418914159139376</c:v>
                </c:pt>
                <c:pt idx="23677">
                  <c:v>-2.6972506841023005</c:v>
                </c:pt>
                <c:pt idx="23678">
                  <c:v>-1.6874500910441839</c:v>
                </c:pt>
                <c:pt idx="23679">
                  <c:v>0.9051030476888402</c:v>
                </c:pt>
                <c:pt idx="23680">
                  <c:v>-0.35225232442223831</c:v>
                </c:pt>
                <c:pt idx="23681">
                  <c:v>-1.1666940053304411</c:v>
                </c:pt>
                <c:pt idx="23682">
                  <c:v>-2.1497577031453838</c:v>
                </c:pt>
                <c:pt idx="23683">
                  <c:v>-2.4641923904418945</c:v>
                </c:pt>
                <c:pt idx="23684">
                  <c:v>-2.5480613708496094</c:v>
                </c:pt>
                <c:pt idx="23685">
                  <c:v>-1.2984046936035156</c:v>
                </c:pt>
                <c:pt idx="23686">
                  <c:v>-0.87027772267663295</c:v>
                </c:pt>
                <c:pt idx="23687">
                  <c:v>-0.46698633829748837</c:v>
                </c:pt>
                <c:pt idx="23688">
                  <c:v>-0.32876364390062934</c:v>
                </c:pt>
                <c:pt idx="23689">
                  <c:v>-0.59276835123694105</c:v>
                </c:pt>
                <c:pt idx="23690">
                  <c:v>-0.66929721832275413</c:v>
                </c:pt>
                <c:pt idx="23691">
                  <c:v>-0.45769882202148426</c:v>
                </c:pt>
                <c:pt idx="23692">
                  <c:v>-0.41112963358557408</c:v>
                </c:pt>
                <c:pt idx="23693">
                  <c:v>-0.56347942352294922</c:v>
                </c:pt>
                <c:pt idx="23694">
                  <c:v>-0.9227908452352267</c:v>
                </c:pt>
                <c:pt idx="23695">
                  <c:v>-1.1538763046264648</c:v>
                </c:pt>
                <c:pt idx="23696">
                  <c:v>-1.2510588963826876</c:v>
                </c:pt>
                <c:pt idx="23697">
                  <c:v>-0.67814826965332076</c:v>
                </c:pt>
                <c:pt idx="23698">
                  <c:v>-0.2163626352945584</c:v>
                </c:pt>
                <c:pt idx="23699">
                  <c:v>2.575461069739049E-2</c:v>
                </c:pt>
                <c:pt idx="23700">
                  <c:v>0.14405473073315989</c:v>
                </c:pt>
                <c:pt idx="23701">
                  <c:v>0.17951774597167974</c:v>
                </c:pt>
                <c:pt idx="23702">
                  <c:v>0.27725156148267172</c:v>
                </c:pt>
                <c:pt idx="23703">
                  <c:v>0.40008989969885556</c:v>
                </c:pt>
                <c:pt idx="23704">
                  <c:v>0.58952204386400786</c:v>
                </c:pt>
                <c:pt idx="23705">
                  <c:v>0.60734875996911364</c:v>
                </c:pt>
                <c:pt idx="23706">
                  <c:v>0.84831682840990652</c:v>
                </c:pt>
                <c:pt idx="23707">
                  <c:v>0.86787160237634042</c:v>
                </c:pt>
                <c:pt idx="23708">
                  <c:v>1.29772726694739</c:v>
                </c:pt>
                <c:pt idx="23709">
                  <c:v>0.23362191518140213</c:v>
                </c:pt>
                <c:pt idx="23710">
                  <c:v>4.35955810546875</c:v>
                </c:pt>
                <c:pt idx="23711">
                  <c:v>9.2878824869791252</c:v>
                </c:pt>
                <c:pt idx="23712">
                  <c:v>11.526143074035646</c:v>
                </c:pt>
                <c:pt idx="23713">
                  <c:v>11.803647994995121</c:v>
                </c:pt>
                <c:pt idx="23714">
                  <c:v>10.317027727762934</c:v>
                </c:pt>
                <c:pt idx="23715">
                  <c:v>11.598974863688113</c:v>
                </c:pt>
                <c:pt idx="23716">
                  <c:v>13.593439420064332</c:v>
                </c:pt>
                <c:pt idx="23717">
                  <c:v>16.029219309488887</c:v>
                </c:pt>
                <c:pt idx="23718">
                  <c:v>15.905872027079344</c:v>
                </c:pt>
                <c:pt idx="23719">
                  <c:v>18.099414825439453</c:v>
                </c:pt>
                <c:pt idx="23720">
                  <c:v>19.896478970845578</c:v>
                </c:pt>
                <c:pt idx="23721">
                  <c:v>19.759874343872077</c:v>
                </c:pt>
                <c:pt idx="23722">
                  <c:v>20.562592824300154</c:v>
                </c:pt>
                <c:pt idx="23723">
                  <c:v>21.720088958740227</c:v>
                </c:pt>
                <c:pt idx="23724">
                  <c:v>20.653518358866336</c:v>
                </c:pt>
                <c:pt idx="23725">
                  <c:v>17.379850705464733</c:v>
                </c:pt>
                <c:pt idx="23726">
                  <c:v>15.807846705118777</c:v>
                </c:pt>
                <c:pt idx="23727">
                  <c:v>22.872701009114508</c:v>
                </c:pt>
                <c:pt idx="23728">
                  <c:v>25.651669502258301</c:v>
                </c:pt>
                <c:pt idx="23729">
                  <c:v>17.398013114929192</c:v>
                </c:pt>
                <c:pt idx="23730">
                  <c:v>17.05387369791675</c:v>
                </c:pt>
                <c:pt idx="23731">
                  <c:v>18.690622965494754</c:v>
                </c:pt>
                <c:pt idx="23732">
                  <c:v>19.439019838968978</c:v>
                </c:pt>
                <c:pt idx="23733">
                  <c:v>15.539603869120246</c:v>
                </c:pt>
                <c:pt idx="23734">
                  <c:v>19.667660395304324</c:v>
                </c:pt>
                <c:pt idx="23735">
                  <c:v>20.064941724141484</c:v>
                </c:pt>
                <c:pt idx="23736">
                  <c:v>21.638632456461544</c:v>
                </c:pt>
                <c:pt idx="23737">
                  <c:v>25.079505284627309</c:v>
                </c:pt>
                <c:pt idx="23738">
                  <c:v>26.955924352010133</c:v>
                </c:pt>
                <c:pt idx="23739">
                  <c:v>23.848265329996714</c:v>
                </c:pt>
                <c:pt idx="23740">
                  <c:v>21.513367970784433</c:v>
                </c:pt>
                <c:pt idx="23741">
                  <c:v>23.866656939188594</c:v>
                </c:pt>
                <c:pt idx="23742">
                  <c:v>268.86327616373711</c:v>
                </c:pt>
                <c:pt idx="23743">
                  <c:v>216.53900829950962</c:v>
                </c:pt>
                <c:pt idx="23744">
                  <c:v>142.43023761113494</c:v>
                </c:pt>
                <c:pt idx="23745">
                  <c:v>106.37809228897098</c:v>
                </c:pt>
                <c:pt idx="23746">
                  <c:v>-7.1459067662556759</c:v>
                </c:pt>
                <c:pt idx="23747">
                  <c:v>114.59329509735107</c:v>
                </c:pt>
                <c:pt idx="23748">
                  <c:v>69.957407633463475</c:v>
                </c:pt>
                <c:pt idx="23749">
                  <c:v>48.145191192626953</c:v>
                </c:pt>
                <c:pt idx="23750">
                  <c:v>72.169227759043366</c:v>
                </c:pt>
                <c:pt idx="23751">
                  <c:v>106.93498452504477</c:v>
                </c:pt>
                <c:pt idx="23752">
                  <c:v>30.930198351542174</c:v>
                </c:pt>
                <c:pt idx="23753">
                  <c:v>54.872906049092578</c:v>
                </c:pt>
                <c:pt idx="23754">
                  <c:v>-1.3909180959046807E-2</c:v>
                </c:pt>
                <c:pt idx="23755">
                  <c:v>2.5930692354838234</c:v>
                </c:pt>
                <c:pt idx="23756">
                  <c:v>1.0531724294027081</c:v>
                </c:pt>
                <c:pt idx="23757">
                  <c:v>-3.263095219929995</c:v>
                </c:pt>
                <c:pt idx="23758">
                  <c:v>0.19462410608929304</c:v>
                </c:pt>
                <c:pt idx="23759">
                  <c:v>-0.18648306528729119</c:v>
                </c:pt>
                <c:pt idx="23760">
                  <c:v>-0.19880358378088658</c:v>
                </c:pt>
                <c:pt idx="23761">
                  <c:v>-0.42964680989581461</c:v>
                </c:pt>
                <c:pt idx="23762">
                  <c:v>-0.56915171941119558</c:v>
                </c:pt>
                <c:pt idx="23763">
                  <c:v>-0.19625298182171491</c:v>
                </c:pt>
                <c:pt idx="23764">
                  <c:v>-0.66718530654907282</c:v>
                </c:pt>
                <c:pt idx="23765">
                  <c:v>-0.27894878387451194</c:v>
                </c:pt>
                <c:pt idx="23766">
                  <c:v>-0.20679267247521693</c:v>
                </c:pt>
                <c:pt idx="23767">
                  <c:v>-0.14551003774005275</c:v>
                </c:pt>
                <c:pt idx="23768">
                  <c:v>3.9975325266539151E-2</c:v>
                </c:pt>
                <c:pt idx="23769">
                  <c:v>-0.52846233050024649</c:v>
                </c:pt>
                <c:pt idx="23770">
                  <c:v>9.0544780095427754E-2</c:v>
                </c:pt>
                <c:pt idx="23771">
                  <c:v>-4.6729246775271335E-2</c:v>
                </c:pt>
                <c:pt idx="23772">
                  <c:v>6.5797805786132813E-2</c:v>
                </c:pt>
                <c:pt idx="23773">
                  <c:v>7.4928455352783203</c:v>
                </c:pt>
                <c:pt idx="23774">
                  <c:v>8.9705003897349247</c:v>
                </c:pt>
                <c:pt idx="23775">
                  <c:v>1.0291237831115718</c:v>
                </c:pt>
                <c:pt idx="23776">
                  <c:v>-7.0269730885823396</c:v>
                </c:pt>
                <c:pt idx="23777">
                  <c:v>-0.55068969726562522</c:v>
                </c:pt>
                <c:pt idx="23778">
                  <c:v>2.3767615954081394</c:v>
                </c:pt>
                <c:pt idx="23779">
                  <c:v>1.2743206818898614</c:v>
                </c:pt>
                <c:pt idx="23780">
                  <c:v>2.337145805358886E-2</c:v>
                </c:pt>
                <c:pt idx="23781">
                  <c:v>-1.9216140111296909E-2</c:v>
                </c:pt>
                <c:pt idx="23782">
                  <c:v>-2.1350781122862369E-2</c:v>
                </c:pt>
                <c:pt idx="23783">
                  <c:v>-5.3764184316094105E-3</c:v>
                </c:pt>
                <c:pt idx="23784">
                  <c:v>-8.3643595377509497E-3</c:v>
                </c:pt>
                <c:pt idx="23785">
                  <c:v>-8.1204573313300478E-3</c:v>
                </c:pt>
                <c:pt idx="23786">
                  <c:v>-6.7080656687608115E-3</c:v>
                </c:pt>
                <c:pt idx="23787">
                  <c:v>-5.7626565297255175E-3</c:v>
                </c:pt>
                <c:pt idx="23788">
                  <c:v>-8.4448655446465216E-3</c:v>
                </c:pt>
                <c:pt idx="23789">
                  <c:v>-1.1435508728027349E-2</c:v>
                </c:pt>
                <c:pt idx="23790">
                  <c:v>-9.1540813446044974E-3</c:v>
                </c:pt>
                <c:pt idx="23791">
                  <c:v>-2.9797554016113281E-3</c:v>
                </c:pt>
                <c:pt idx="23792">
                  <c:v>4.2666912078857415E-2</c:v>
                </c:pt>
                <c:pt idx="23793">
                  <c:v>8.5918505986512655E-2</c:v>
                </c:pt>
                <c:pt idx="23794">
                  <c:v>0.18809827168780668</c:v>
                </c:pt>
                <c:pt idx="23795">
                  <c:v>0.46819782257080078</c:v>
                </c:pt>
                <c:pt idx="23796">
                  <c:v>0.7580307324727189</c:v>
                </c:pt>
                <c:pt idx="23797">
                  <c:v>-0.40110294024148635</c:v>
                </c:pt>
                <c:pt idx="23798">
                  <c:v>-0.77825268109640433</c:v>
                </c:pt>
                <c:pt idx="23799">
                  <c:v>-1.3655920028686519</c:v>
                </c:pt>
                <c:pt idx="23800">
                  <c:v>-2.4735081195831281</c:v>
                </c:pt>
                <c:pt idx="23801">
                  <c:v>-5.1409489313761565</c:v>
                </c:pt>
                <c:pt idx="23802">
                  <c:v>-5.3931818008422834</c:v>
                </c:pt>
                <c:pt idx="23803">
                  <c:v>-4.8602234522501835</c:v>
                </c:pt>
                <c:pt idx="23804">
                  <c:v>-4.1578478813171387</c:v>
                </c:pt>
                <c:pt idx="23805">
                  <c:v>-3.2407352924346942</c:v>
                </c:pt>
                <c:pt idx="23806">
                  <c:v>-1.3880081971486504</c:v>
                </c:pt>
                <c:pt idx="23807">
                  <c:v>-1.0673819382985532</c:v>
                </c:pt>
                <c:pt idx="23808">
                  <c:v>-1.6039717992146896</c:v>
                </c:pt>
                <c:pt idx="23809">
                  <c:v>-0.66473929087320061</c:v>
                </c:pt>
                <c:pt idx="23810">
                  <c:v>1.2488284905751634</c:v>
                </c:pt>
                <c:pt idx="23811">
                  <c:v>-0.2466315428416124</c:v>
                </c:pt>
                <c:pt idx="23812">
                  <c:v>-0.67578196525573753</c:v>
                </c:pt>
                <c:pt idx="23813">
                  <c:v>-0.63590844472247465</c:v>
                </c:pt>
                <c:pt idx="23814">
                  <c:v>-0.57295385996502568</c:v>
                </c:pt>
                <c:pt idx="23815">
                  <c:v>-0.23261610666909865</c:v>
                </c:pt>
                <c:pt idx="23816">
                  <c:v>0.24515636761981338</c:v>
                </c:pt>
                <c:pt idx="23817">
                  <c:v>-9.5299243927001967E-2</c:v>
                </c:pt>
                <c:pt idx="23818">
                  <c:v>5.0583362579345703E-2</c:v>
                </c:pt>
                <c:pt idx="23819">
                  <c:v>-0.15823403994244256</c:v>
                </c:pt>
                <c:pt idx="23820">
                  <c:v>0.55762219429016113</c:v>
                </c:pt>
                <c:pt idx="23821">
                  <c:v>-0.49361840883892688</c:v>
                </c:pt>
                <c:pt idx="23822">
                  <c:v>-0.7909542719523015</c:v>
                </c:pt>
                <c:pt idx="23823">
                  <c:v>15.451852718989052</c:v>
                </c:pt>
                <c:pt idx="23824">
                  <c:v>9.5480055809020961</c:v>
                </c:pt>
                <c:pt idx="23825">
                  <c:v>7.5705045064290157</c:v>
                </c:pt>
                <c:pt idx="23826">
                  <c:v>6.4330349763234533</c:v>
                </c:pt>
                <c:pt idx="23827">
                  <c:v>7.0306827227274482</c:v>
                </c:pt>
                <c:pt idx="23828">
                  <c:v>7.7314173380533777</c:v>
                </c:pt>
                <c:pt idx="23829">
                  <c:v>2.4744023482004711</c:v>
                </c:pt>
                <c:pt idx="23830">
                  <c:v>-9.1449975967407213E-2</c:v>
                </c:pt>
                <c:pt idx="23831">
                  <c:v>-3.7477493286132819E-2</c:v>
                </c:pt>
                <c:pt idx="23832">
                  <c:v>-2.7473211288452169E-2</c:v>
                </c:pt>
                <c:pt idx="23833">
                  <c:v>-1.7028331756591797E-2</c:v>
                </c:pt>
                <c:pt idx="23834">
                  <c:v>6.1654249826972318E-3</c:v>
                </c:pt>
                <c:pt idx="23835">
                  <c:v>-6.2153339385986345E-3</c:v>
                </c:pt>
                <c:pt idx="23836">
                  <c:v>-1.8290678659980139E-3</c:v>
                </c:pt>
                <c:pt idx="23837">
                  <c:v>7.5130462646484384E-3</c:v>
                </c:pt>
                <c:pt idx="23838">
                  <c:v>1.1895100275694405E-2</c:v>
                </c:pt>
                <c:pt idx="23839">
                  <c:v>2.596735954284668E-2</c:v>
                </c:pt>
                <c:pt idx="23840">
                  <c:v>3.8942019144712958E-2</c:v>
                </c:pt>
                <c:pt idx="23841">
                  <c:v>7.9690535863250034E-2</c:v>
                </c:pt>
                <c:pt idx="23842">
                  <c:v>7.1915149688720689E-2</c:v>
                </c:pt>
                <c:pt idx="23843">
                  <c:v>4.5653343200683573E-2</c:v>
                </c:pt>
                <c:pt idx="23844">
                  <c:v>0.10163100560507132</c:v>
                </c:pt>
                <c:pt idx="23845">
                  <c:v>6.0163577397645468E-2</c:v>
                </c:pt>
                <c:pt idx="23846">
                  <c:v>8.9764197667449322E-2</c:v>
                </c:pt>
                <c:pt idx="23847">
                  <c:v>0.10302289326986622</c:v>
                </c:pt>
                <c:pt idx="23848">
                  <c:v>8.2405726114899422E-2</c:v>
                </c:pt>
                <c:pt idx="23849">
                  <c:v>2.7870774269104013</c:v>
                </c:pt>
                <c:pt idx="23850">
                  <c:v>3.2666378815968935</c:v>
                </c:pt>
                <c:pt idx="23851">
                  <c:v>3.3364760080973497</c:v>
                </c:pt>
                <c:pt idx="23852">
                  <c:v>3.6899790763854696</c:v>
                </c:pt>
                <c:pt idx="23853">
                  <c:v>3.5827547709147041</c:v>
                </c:pt>
                <c:pt idx="23854">
                  <c:v>3.5527777671814258</c:v>
                </c:pt>
                <c:pt idx="23855">
                  <c:v>3.2702110608418882</c:v>
                </c:pt>
                <c:pt idx="23856">
                  <c:v>3.4868881702422798</c:v>
                </c:pt>
                <c:pt idx="23857">
                  <c:v>4.162618160247801</c:v>
                </c:pt>
                <c:pt idx="23858">
                  <c:v>5.2894989649454676</c:v>
                </c:pt>
                <c:pt idx="23859">
                  <c:v>5.7541672388712755</c:v>
                </c:pt>
                <c:pt idx="23860">
                  <c:v>8.0702595710754395</c:v>
                </c:pt>
                <c:pt idx="23861">
                  <c:v>9.5180910428365415</c:v>
                </c:pt>
                <c:pt idx="23862">
                  <c:v>-139.70980056126905</c:v>
                </c:pt>
                <c:pt idx="23863">
                  <c:v>-79.622961839040073</c:v>
                </c:pt>
                <c:pt idx="23864">
                  <c:v>5.6179488499959067</c:v>
                </c:pt>
                <c:pt idx="23865">
                  <c:v>5.7410890261331824</c:v>
                </c:pt>
                <c:pt idx="23866">
                  <c:v>5.9822578430175781</c:v>
                </c:pt>
                <c:pt idx="23867">
                  <c:v>5.8833847045898438</c:v>
                </c:pt>
                <c:pt idx="23868">
                  <c:v>5.7893392244974962</c:v>
                </c:pt>
                <c:pt idx="23869">
                  <c:v>5.7289298375447384</c:v>
                </c:pt>
                <c:pt idx="23870">
                  <c:v>5.8370067278543729</c:v>
                </c:pt>
                <c:pt idx="23871">
                  <c:v>5.9292335510253906</c:v>
                </c:pt>
                <c:pt idx="23872">
                  <c:v>6.2410653432210115</c:v>
                </c:pt>
                <c:pt idx="23873">
                  <c:v>6.3459382057189915</c:v>
                </c:pt>
                <c:pt idx="23874">
                  <c:v>6.8102467854818123</c:v>
                </c:pt>
                <c:pt idx="23875">
                  <c:v>1.6522447268168325</c:v>
                </c:pt>
                <c:pt idx="23876">
                  <c:v>-0.1247746149699083</c:v>
                </c:pt>
                <c:pt idx="23877">
                  <c:v>-0.11070632934570313</c:v>
                </c:pt>
                <c:pt idx="23878">
                  <c:v>-0.13071155548095703</c:v>
                </c:pt>
                <c:pt idx="23879">
                  <c:v>-0.1243556340535861</c:v>
                </c:pt>
                <c:pt idx="23880">
                  <c:v>-5.1732858022035103E-2</c:v>
                </c:pt>
                <c:pt idx="23881">
                  <c:v>0.18139028549194344</c:v>
                </c:pt>
                <c:pt idx="23882">
                  <c:v>0.3357737859090551</c:v>
                </c:pt>
                <c:pt idx="23883">
                  <c:v>0.35938564936321893</c:v>
                </c:pt>
                <c:pt idx="23884">
                  <c:v>0.35714197158813477</c:v>
                </c:pt>
                <c:pt idx="23885">
                  <c:v>0.24748897552490243</c:v>
                </c:pt>
                <c:pt idx="23886">
                  <c:v>0.43170007069903715</c:v>
                </c:pt>
                <c:pt idx="23887">
                  <c:v>0.14380550384521484</c:v>
                </c:pt>
                <c:pt idx="23888">
                  <c:v>-0.67391395568847712</c:v>
                </c:pt>
                <c:pt idx="23889">
                  <c:v>-1.1463966369628906</c:v>
                </c:pt>
                <c:pt idx="23890">
                  <c:v>1.1093198458353868</c:v>
                </c:pt>
                <c:pt idx="23891">
                  <c:v>-0.24451017379760748</c:v>
                </c:pt>
                <c:pt idx="23892">
                  <c:v>-1.3916139602661137</c:v>
                </c:pt>
                <c:pt idx="23893">
                  <c:v>5.5319433212280291</c:v>
                </c:pt>
                <c:pt idx="23894">
                  <c:v>0.314483642578125</c:v>
                </c:pt>
                <c:pt idx="23895">
                  <c:v>0.26941331227612864</c:v>
                </c:pt>
                <c:pt idx="23896">
                  <c:v>1.8231074015375281E-2</c:v>
                </c:pt>
                <c:pt idx="23897">
                  <c:v>-1.9935925801632955E-2</c:v>
                </c:pt>
                <c:pt idx="23898">
                  <c:v>5.1489830017089844E-2</c:v>
                </c:pt>
                <c:pt idx="23899">
                  <c:v>0.15904045104980477</c:v>
                </c:pt>
                <c:pt idx="23900">
                  <c:v>1.0314779281616215</c:v>
                </c:pt>
                <c:pt idx="23901">
                  <c:v>1.2523622512817383</c:v>
                </c:pt>
                <c:pt idx="23902">
                  <c:v>1.369040807088254</c:v>
                </c:pt>
                <c:pt idx="23903">
                  <c:v>1.508276303609136</c:v>
                </c:pt>
                <c:pt idx="23904">
                  <c:v>2.6332654953002921</c:v>
                </c:pt>
                <c:pt idx="23905">
                  <c:v>2.5453869501749296</c:v>
                </c:pt>
                <c:pt idx="23906">
                  <c:v>2.6338338851928711</c:v>
                </c:pt>
                <c:pt idx="23907">
                  <c:v>2.7683286666870135</c:v>
                </c:pt>
                <c:pt idx="23908">
                  <c:v>3.0412826538085938</c:v>
                </c:pt>
                <c:pt idx="23909">
                  <c:v>3.1997512181600323</c:v>
                </c:pt>
                <c:pt idx="23910">
                  <c:v>3.8663911819458008</c:v>
                </c:pt>
                <c:pt idx="23911">
                  <c:v>2.0846490859985347</c:v>
                </c:pt>
                <c:pt idx="23912">
                  <c:v>1.7435464859008785</c:v>
                </c:pt>
                <c:pt idx="23913">
                  <c:v>2.0948327382405982</c:v>
                </c:pt>
                <c:pt idx="23914">
                  <c:v>2.8352416356404984</c:v>
                </c:pt>
                <c:pt idx="23915">
                  <c:v>3.9563544591268274</c:v>
                </c:pt>
                <c:pt idx="23916">
                  <c:v>2.9671573638916016</c:v>
                </c:pt>
                <c:pt idx="23917">
                  <c:v>3.5610049565633526</c:v>
                </c:pt>
                <c:pt idx="23918">
                  <c:v>3.0512568155925237</c:v>
                </c:pt>
                <c:pt idx="23919">
                  <c:v>2.2376941045125713</c:v>
                </c:pt>
                <c:pt idx="23920">
                  <c:v>1.6684592564899958</c:v>
                </c:pt>
                <c:pt idx="23921">
                  <c:v>1.3835229873657227</c:v>
                </c:pt>
                <c:pt idx="23922">
                  <c:v>0.79452419281005859</c:v>
                </c:pt>
                <c:pt idx="23923">
                  <c:v>0.92883968353271484</c:v>
                </c:pt>
                <c:pt idx="23924">
                  <c:v>1.9540046056112037</c:v>
                </c:pt>
                <c:pt idx="23925">
                  <c:v>32.315394401550279</c:v>
                </c:pt>
                <c:pt idx="23926">
                  <c:v>14.101841926574703</c:v>
                </c:pt>
                <c:pt idx="23927">
                  <c:v>2.5789845784505601</c:v>
                </c:pt>
                <c:pt idx="23928">
                  <c:v>2.0930612881978177</c:v>
                </c:pt>
                <c:pt idx="23929">
                  <c:v>1.8277325630187993</c:v>
                </c:pt>
                <c:pt idx="23930">
                  <c:v>1.5998147328694468</c:v>
                </c:pt>
                <c:pt idx="23931">
                  <c:v>2.6291313171386732</c:v>
                </c:pt>
                <c:pt idx="23932">
                  <c:v>3.2242930730183739</c:v>
                </c:pt>
                <c:pt idx="23933">
                  <c:v>3.993024984995543</c:v>
                </c:pt>
                <c:pt idx="23934">
                  <c:v>2.1246916453043818</c:v>
                </c:pt>
                <c:pt idx="23935">
                  <c:v>1.4160555203755512</c:v>
                </c:pt>
                <c:pt idx="23936">
                  <c:v>0.91883516311645508</c:v>
                </c:pt>
                <c:pt idx="23937">
                  <c:v>0.64608176549279528</c:v>
                </c:pt>
                <c:pt idx="23938">
                  <c:v>1.1380483309427525</c:v>
                </c:pt>
                <c:pt idx="23939">
                  <c:v>1.3723139762878425</c:v>
                </c:pt>
                <c:pt idx="23940">
                  <c:v>0.75278043746948298</c:v>
                </c:pt>
                <c:pt idx="23941">
                  <c:v>1.1097510655720839</c:v>
                </c:pt>
                <c:pt idx="23942">
                  <c:v>0.89465538660687161</c:v>
                </c:pt>
                <c:pt idx="23943">
                  <c:v>0.3790163993835452</c:v>
                </c:pt>
                <c:pt idx="23944">
                  <c:v>3.1909969647725243</c:v>
                </c:pt>
                <c:pt idx="23945">
                  <c:v>2.2089319229125999</c:v>
                </c:pt>
                <c:pt idx="23946">
                  <c:v>2.9121327400207528</c:v>
                </c:pt>
                <c:pt idx="23947">
                  <c:v>1.7783079147338872</c:v>
                </c:pt>
                <c:pt idx="23948">
                  <c:v>1.6897192001342769</c:v>
                </c:pt>
                <c:pt idx="23949">
                  <c:v>1.8537591298421039</c:v>
                </c:pt>
                <c:pt idx="23950">
                  <c:v>1.5800859133402703</c:v>
                </c:pt>
                <c:pt idx="23951">
                  <c:v>1.4432098070780619</c:v>
                </c:pt>
                <c:pt idx="23952">
                  <c:v>-0.78922208150225936</c:v>
                </c:pt>
                <c:pt idx="23953">
                  <c:v>-0.40459569295245512</c:v>
                </c:pt>
                <c:pt idx="23954">
                  <c:v>-0.26946544647216786</c:v>
                </c:pt>
                <c:pt idx="23955">
                  <c:v>-0.33205413818359381</c:v>
                </c:pt>
                <c:pt idx="23956">
                  <c:v>-1.8470341364542833</c:v>
                </c:pt>
                <c:pt idx="23957">
                  <c:v>-1.7739709218342909</c:v>
                </c:pt>
                <c:pt idx="23958">
                  <c:v>-1.179276784261106</c:v>
                </c:pt>
                <c:pt idx="23959">
                  <c:v>-0.6321210861206058</c:v>
                </c:pt>
                <c:pt idx="23960">
                  <c:v>-1.1973428726196289</c:v>
                </c:pt>
                <c:pt idx="23961">
                  <c:v>-1.3322745958964219</c:v>
                </c:pt>
                <c:pt idx="23962">
                  <c:v>-1.155692418416379</c:v>
                </c:pt>
                <c:pt idx="23963">
                  <c:v>-0.71082703272503545</c:v>
                </c:pt>
                <c:pt idx="23964">
                  <c:v>-0.56211757659912132</c:v>
                </c:pt>
                <c:pt idx="23965">
                  <c:v>-0.44691419601440441</c:v>
                </c:pt>
                <c:pt idx="23966">
                  <c:v>-0.36427179972332635</c:v>
                </c:pt>
                <c:pt idx="23967">
                  <c:v>-1.8582099278767723</c:v>
                </c:pt>
                <c:pt idx="23968">
                  <c:v>-2.7375445365905771</c:v>
                </c:pt>
                <c:pt idx="23969">
                  <c:v>-4.455975373586055</c:v>
                </c:pt>
                <c:pt idx="23970">
                  <c:v>-4.1132376988728669</c:v>
                </c:pt>
                <c:pt idx="23971">
                  <c:v>-3.2586056391398284</c:v>
                </c:pt>
                <c:pt idx="23972">
                  <c:v>-3.4705766042073387</c:v>
                </c:pt>
                <c:pt idx="23973">
                  <c:v>-3.1761306126912814</c:v>
                </c:pt>
                <c:pt idx="23974">
                  <c:v>-3.7394576072692867</c:v>
                </c:pt>
                <c:pt idx="23975">
                  <c:v>-3.6309232711791992</c:v>
                </c:pt>
                <c:pt idx="23976">
                  <c:v>-3.2221736907958984</c:v>
                </c:pt>
                <c:pt idx="23977">
                  <c:v>-2.9034552574157715</c:v>
                </c:pt>
                <c:pt idx="23978">
                  <c:v>-3.5018736521403193</c:v>
                </c:pt>
                <c:pt idx="23979">
                  <c:v>-3.2643272082011117</c:v>
                </c:pt>
                <c:pt idx="23980">
                  <c:v>-3.2775397300720224</c:v>
                </c:pt>
                <c:pt idx="23981">
                  <c:v>-3.471462567647337</c:v>
                </c:pt>
                <c:pt idx="23982">
                  <c:v>-3.4342627525329599</c:v>
                </c:pt>
                <c:pt idx="23983">
                  <c:v>-2.9415098826090116</c:v>
                </c:pt>
                <c:pt idx="23984">
                  <c:v>-3.5675795873006004</c:v>
                </c:pt>
                <c:pt idx="23985">
                  <c:v>-11.358585834503177</c:v>
                </c:pt>
                <c:pt idx="23986">
                  <c:v>-7.2716730435689119</c:v>
                </c:pt>
                <c:pt idx="23987">
                  <c:v>-3.7450515429178504</c:v>
                </c:pt>
                <c:pt idx="23988">
                  <c:v>-3.652869701385498</c:v>
                </c:pt>
                <c:pt idx="23989">
                  <c:v>-4.1423036257426133</c:v>
                </c:pt>
                <c:pt idx="23990">
                  <c:v>-3.6261150042215604</c:v>
                </c:pt>
                <c:pt idx="23991">
                  <c:v>-3.5281316439310912</c:v>
                </c:pt>
                <c:pt idx="23992">
                  <c:v>-3.4088746706644883</c:v>
                </c:pt>
                <c:pt idx="23993">
                  <c:v>-3.2890553474426278</c:v>
                </c:pt>
                <c:pt idx="23994">
                  <c:v>-3.4690410296122423</c:v>
                </c:pt>
                <c:pt idx="23995">
                  <c:v>-3.7240591049194336</c:v>
                </c:pt>
                <c:pt idx="23996">
                  <c:v>-4.4594364166259766</c:v>
                </c:pt>
                <c:pt idx="23997">
                  <c:v>-3.5265488624572754</c:v>
                </c:pt>
                <c:pt idx="23998">
                  <c:v>21.222010453542104</c:v>
                </c:pt>
                <c:pt idx="23999">
                  <c:v>28.401745001474971</c:v>
                </c:pt>
                <c:pt idx="24000">
                  <c:v>37.487164338429764</c:v>
                </c:pt>
                <c:pt idx="24001">
                  <c:v>45.809912999471088</c:v>
                </c:pt>
                <c:pt idx="24002">
                  <c:v>51.180636882781982</c:v>
                </c:pt>
                <c:pt idx="24003">
                  <c:v>48.747530937194846</c:v>
                </c:pt>
                <c:pt idx="24004">
                  <c:v>44.351024627685511</c:v>
                </c:pt>
                <c:pt idx="24005">
                  <c:v>40.995464801788316</c:v>
                </c:pt>
                <c:pt idx="24006">
                  <c:v>41.428537686665905</c:v>
                </c:pt>
                <c:pt idx="24007">
                  <c:v>43.687010288238525</c:v>
                </c:pt>
                <c:pt idx="24008">
                  <c:v>46.676592985788957</c:v>
                </c:pt>
                <c:pt idx="24009">
                  <c:v>46.633014202117934</c:v>
                </c:pt>
                <c:pt idx="24010">
                  <c:v>47.112364133199037</c:v>
                </c:pt>
                <c:pt idx="24011">
                  <c:v>43.947509447733552</c:v>
                </c:pt>
                <c:pt idx="24012">
                  <c:v>39.544432957967146</c:v>
                </c:pt>
                <c:pt idx="24013">
                  <c:v>52.242123444875141</c:v>
                </c:pt>
                <c:pt idx="24014">
                  <c:v>60.899938583374023</c:v>
                </c:pt>
                <c:pt idx="24015">
                  <c:v>59.0726596514384</c:v>
                </c:pt>
                <c:pt idx="24016">
                  <c:v>20.805904388427727</c:v>
                </c:pt>
                <c:pt idx="24017">
                  <c:v>-9.2298213640848932</c:v>
                </c:pt>
                <c:pt idx="24018">
                  <c:v>-5.1686161359151575</c:v>
                </c:pt>
                <c:pt idx="24019">
                  <c:v>1.7309918403625484</c:v>
                </c:pt>
                <c:pt idx="24020">
                  <c:v>2.6335419019063142</c:v>
                </c:pt>
                <c:pt idx="24021">
                  <c:v>2.8082202275593886</c:v>
                </c:pt>
                <c:pt idx="24022">
                  <c:v>2.9054366747538429</c:v>
                </c:pt>
                <c:pt idx="24023">
                  <c:v>3.2361938158671251</c:v>
                </c:pt>
                <c:pt idx="24024">
                  <c:v>3.2457534472147245</c:v>
                </c:pt>
                <c:pt idx="24025">
                  <c:v>3.2621018091837755</c:v>
                </c:pt>
                <c:pt idx="24026">
                  <c:v>2.4698937733967909</c:v>
                </c:pt>
                <c:pt idx="24027">
                  <c:v>0.17657168706261928</c:v>
                </c:pt>
                <c:pt idx="24028">
                  <c:v>-2.347128709157289</c:v>
                </c:pt>
                <c:pt idx="24029">
                  <c:v>-2.6476705869039288</c:v>
                </c:pt>
                <c:pt idx="24030">
                  <c:v>-2.7260616620382048</c:v>
                </c:pt>
                <c:pt idx="24031">
                  <c:v>-2.7386441230773926</c:v>
                </c:pt>
                <c:pt idx="24032">
                  <c:v>-2.5529869397481075</c:v>
                </c:pt>
                <c:pt idx="24033">
                  <c:v>-3.0201061566671124</c:v>
                </c:pt>
                <c:pt idx="24034">
                  <c:v>-3.1378037134806505</c:v>
                </c:pt>
                <c:pt idx="24035">
                  <c:v>-2.8207850456237793</c:v>
                </c:pt>
                <c:pt idx="24036">
                  <c:v>-3.2795050938923973</c:v>
                </c:pt>
                <c:pt idx="24037">
                  <c:v>-4.2377320925394883</c:v>
                </c:pt>
                <c:pt idx="24038">
                  <c:v>-4.2218729654948124</c:v>
                </c:pt>
                <c:pt idx="24039">
                  <c:v>-4.5358214378356925</c:v>
                </c:pt>
                <c:pt idx="24040">
                  <c:v>-5.1126499176025391</c:v>
                </c:pt>
                <c:pt idx="24041">
                  <c:v>-5.7125511169433585</c:v>
                </c:pt>
                <c:pt idx="24042">
                  <c:v>-5.3868107795715314</c:v>
                </c:pt>
                <c:pt idx="24043">
                  <c:v>-2.4928367932637334</c:v>
                </c:pt>
                <c:pt idx="24044">
                  <c:v>0.9867854118347168</c:v>
                </c:pt>
                <c:pt idx="24045">
                  <c:v>0.5771479606628418</c:v>
                </c:pt>
                <c:pt idx="24046">
                  <c:v>-6.8585122426351273</c:v>
                </c:pt>
                <c:pt idx="24047">
                  <c:v>-1.1705835660299049</c:v>
                </c:pt>
                <c:pt idx="24048">
                  <c:v>-1.6333751678466801</c:v>
                </c:pt>
                <c:pt idx="24049">
                  <c:v>-1.0079793930053702</c:v>
                </c:pt>
                <c:pt idx="24050">
                  <c:v>0.10643164316809364</c:v>
                </c:pt>
                <c:pt idx="24051">
                  <c:v>0.76677703857421908</c:v>
                </c:pt>
                <c:pt idx="24052">
                  <c:v>0.24445597330736751</c:v>
                </c:pt>
                <c:pt idx="24053">
                  <c:v>0.47446886698401186</c:v>
                </c:pt>
                <c:pt idx="24054">
                  <c:v>0.25614261627197266</c:v>
                </c:pt>
                <c:pt idx="24055">
                  <c:v>0.24017047882080078</c:v>
                </c:pt>
                <c:pt idx="24056">
                  <c:v>-0.14309724171948807</c:v>
                </c:pt>
                <c:pt idx="24057">
                  <c:v>0.18612702687573801</c:v>
                </c:pt>
                <c:pt idx="24058">
                  <c:v>8.9953422546386788E-2</c:v>
                </c:pt>
                <c:pt idx="24059">
                  <c:v>0.13081677754723844</c:v>
                </c:pt>
                <c:pt idx="24060">
                  <c:v>0.10788599650061316</c:v>
                </c:pt>
                <c:pt idx="24061">
                  <c:v>6.749057769775392E-2</c:v>
                </c:pt>
                <c:pt idx="24062">
                  <c:v>7.677904764818777E-2</c:v>
                </c:pt>
                <c:pt idx="24063">
                  <c:v>0.10464445749926199</c:v>
                </c:pt>
                <c:pt idx="24064">
                  <c:v>0.13263448079430878</c:v>
                </c:pt>
                <c:pt idx="24065">
                  <c:v>0.18863455454516048</c:v>
                </c:pt>
                <c:pt idx="24066">
                  <c:v>2.2500673929812375E-2</c:v>
                </c:pt>
                <c:pt idx="24067">
                  <c:v>-3.0814488728879048E-2</c:v>
                </c:pt>
                <c:pt idx="24068">
                  <c:v>-0.2333285013834257</c:v>
                </c:pt>
                <c:pt idx="24069">
                  <c:v>-0.10116132100426969</c:v>
                </c:pt>
                <c:pt idx="24070">
                  <c:v>-4.4247945149777465E-2</c:v>
                </c:pt>
                <c:pt idx="24071">
                  <c:v>-6.5488497416140518E-2</c:v>
                </c:pt>
                <c:pt idx="24072">
                  <c:v>-1.0035514831542965E-2</c:v>
                </c:pt>
                <c:pt idx="24073">
                  <c:v>-1.3819058736203264E-2</c:v>
                </c:pt>
                <c:pt idx="24074">
                  <c:v>-2.1234006881713881</c:v>
                </c:pt>
                <c:pt idx="24075">
                  <c:v>-1.8670225143432622</c:v>
                </c:pt>
                <c:pt idx="24076">
                  <c:v>1.8525664011636991</c:v>
                </c:pt>
                <c:pt idx="24077">
                  <c:v>10.803376833597785</c:v>
                </c:pt>
                <c:pt idx="24078">
                  <c:v>16.147244453430183</c:v>
                </c:pt>
                <c:pt idx="24079">
                  <c:v>14.097190539042121</c:v>
                </c:pt>
                <c:pt idx="24080">
                  <c:v>13.061015129089355</c:v>
                </c:pt>
                <c:pt idx="24081">
                  <c:v>13.75441773732507</c:v>
                </c:pt>
                <c:pt idx="24082">
                  <c:v>14.83366648356116</c:v>
                </c:pt>
                <c:pt idx="24083">
                  <c:v>18.950022697448727</c:v>
                </c:pt>
                <c:pt idx="24084">
                  <c:v>20.464873949686648</c:v>
                </c:pt>
                <c:pt idx="24085">
                  <c:v>20.502609570821143</c:v>
                </c:pt>
                <c:pt idx="24086">
                  <c:v>18.068670908610102</c:v>
                </c:pt>
                <c:pt idx="24087">
                  <c:v>16.189643541971783</c:v>
                </c:pt>
                <c:pt idx="24088">
                  <c:v>18.034941355387332</c:v>
                </c:pt>
                <c:pt idx="24089">
                  <c:v>22.483784357706661</c:v>
                </c:pt>
                <c:pt idx="24090">
                  <c:v>20.77262878417968</c:v>
                </c:pt>
                <c:pt idx="24091">
                  <c:v>22.62758954366052</c:v>
                </c:pt>
                <c:pt idx="24092">
                  <c:v>22.97449874877929</c:v>
                </c:pt>
                <c:pt idx="24093">
                  <c:v>22.399942080179805</c:v>
                </c:pt>
                <c:pt idx="24094">
                  <c:v>20.574679374694824</c:v>
                </c:pt>
                <c:pt idx="24095">
                  <c:v>19.504645347595208</c:v>
                </c:pt>
                <c:pt idx="24096">
                  <c:v>25.341116587320919</c:v>
                </c:pt>
                <c:pt idx="24097">
                  <c:v>27.355265299479132</c:v>
                </c:pt>
                <c:pt idx="24098">
                  <c:v>24.69887479146314</c:v>
                </c:pt>
                <c:pt idx="24099">
                  <c:v>22.855426470438594</c:v>
                </c:pt>
                <c:pt idx="24100">
                  <c:v>22.595149676004993</c:v>
                </c:pt>
                <c:pt idx="24101">
                  <c:v>27.277588844299316</c:v>
                </c:pt>
                <c:pt idx="24102">
                  <c:v>27.203907330830926</c:v>
                </c:pt>
                <c:pt idx="24103">
                  <c:v>24.073794682820676</c:v>
                </c:pt>
                <c:pt idx="24104">
                  <c:v>24.130200386047363</c:v>
                </c:pt>
                <c:pt idx="24105">
                  <c:v>19.45258553822838</c:v>
                </c:pt>
                <c:pt idx="24106">
                  <c:v>21.746582031249989</c:v>
                </c:pt>
                <c:pt idx="24107">
                  <c:v>24.992103576660142</c:v>
                </c:pt>
                <c:pt idx="24108">
                  <c:v>3.207029342651369</c:v>
                </c:pt>
                <c:pt idx="24109">
                  <c:v>-75.831195513407451</c:v>
                </c:pt>
                <c:pt idx="24110">
                  <c:v>-76.251626968383832</c:v>
                </c:pt>
                <c:pt idx="24111">
                  <c:v>-33.828242301940918</c:v>
                </c:pt>
                <c:pt idx="24112">
                  <c:v>-8.1017592748006564</c:v>
                </c:pt>
                <c:pt idx="24113">
                  <c:v>2.333104133605957</c:v>
                </c:pt>
                <c:pt idx="24114">
                  <c:v>4.331263542175293</c:v>
                </c:pt>
                <c:pt idx="24115">
                  <c:v>3.8148193359374991</c:v>
                </c:pt>
                <c:pt idx="24116">
                  <c:v>3.7791751225789771</c:v>
                </c:pt>
                <c:pt idx="24117">
                  <c:v>3.1552845637004348</c:v>
                </c:pt>
                <c:pt idx="24118">
                  <c:v>6.693880081176756</c:v>
                </c:pt>
                <c:pt idx="24119">
                  <c:v>7.3209447860717765</c:v>
                </c:pt>
                <c:pt idx="24120">
                  <c:v>7.9264631271362314</c:v>
                </c:pt>
                <c:pt idx="24121">
                  <c:v>5.8133583068847674</c:v>
                </c:pt>
                <c:pt idx="24122">
                  <c:v>4.0442752838134783</c:v>
                </c:pt>
                <c:pt idx="24123">
                  <c:v>2.220834732055665</c:v>
                </c:pt>
                <c:pt idx="24124">
                  <c:v>3.1804873148599881</c:v>
                </c:pt>
                <c:pt idx="24125">
                  <c:v>6.5227543512979738</c:v>
                </c:pt>
                <c:pt idx="24126">
                  <c:v>7.7786210378011473</c:v>
                </c:pt>
                <c:pt idx="24127">
                  <c:v>9.0692424774169957</c:v>
                </c:pt>
                <c:pt idx="24128">
                  <c:v>8.9670750300089193</c:v>
                </c:pt>
                <c:pt idx="24129">
                  <c:v>9.3740396499633842</c:v>
                </c:pt>
                <c:pt idx="24130">
                  <c:v>9.381339391072629</c:v>
                </c:pt>
                <c:pt idx="24131">
                  <c:v>9.3207619984945005</c:v>
                </c:pt>
                <c:pt idx="24132">
                  <c:v>11.148567199707031</c:v>
                </c:pt>
                <c:pt idx="24133">
                  <c:v>12.55997276306152</c:v>
                </c:pt>
                <c:pt idx="24134">
                  <c:v>18.936326662699337</c:v>
                </c:pt>
                <c:pt idx="24135">
                  <c:v>17.593298594156977</c:v>
                </c:pt>
                <c:pt idx="24136">
                  <c:v>32.862379709879519</c:v>
                </c:pt>
                <c:pt idx="24137">
                  <c:v>82.544747988382937</c:v>
                </c:pt>
                <c:pt idx="24138">
                  <c:v>76.462519963582395</c:v>
                </c:pt>
                <c:pt idx="24139">
                  <c:v>51.125375429789209</c:v>
                </c:pt>
                <c:pt idx="24140">
                  <c:v>36.557664871215792</c:v>
                </c:pt>
                <c:pt idx="24141">
                  <c:v>29.262014071146602</c:v>
                </c:pt>
                <c:pt idx="24142">
                  <c:v>24.816650072733523</c:v>
                </c:pt>
                <c:pt idx="24143">
                  <c:v>24.610145250956187</c:v>
                </c:pt>
                <c:pt idx="24144">
                  <c:v>23.303360303242933</c:v>
                </c:pt>
                <c:pt idx="24145">
                  <c:v>23.350301424662234</c:v>
                </c:pt>
                <c:pt idx="24146">
                  <c:v>20.196635246276852</c:v>
                </c:pt>
                <c:pt idx="24147">
                  <c:v>21.912637074788442</c:v>
                </c:pt>
                <c:pt idx="24148">
                  <c:v>19.607333819071414</c:v>
                </c:pt>
                <c:pt idx="24149">
                  <c:v>20.078008651733384</c:v>
                </c:pt>
                <c:pt idx="24150">
                  <c:v>21.697890281677246</c:v>
                </c:pt>
                <c:pt idx="24151">
                  <c:v>23.466273307800289</c:v>
                </c:pt>
                <c:pt idx="24152">
                  <c:v>22.667507171630859</c:v>
                </c:pt>
                <c:pt idx="24153">
                  <c:v>23.135260899861578</c:v>
                </c:pt>
                <c:pt idx="24154">
                  <c:v>22.207450548807856</c:v>
                </c:pt>
                <c:pt idx="24155">
                  <c:v>19.915388425191168</c:v>
                </c:pt>
                <c:pt idx="24156">
                  <c:v>20.232809384663923</c:v>
                </c:pt>
                <c:pt idx="24157">
                  <c:v>23.533785820007324</c:v>
                </c:pt>
                <c:pt idx="24158">
                  <c:v>26.254742940266951</c:v>
                </c:pt>
                <c:pt idx="24159">
                  <c:v>25.342716534932364</c:v>
                </c:pt>
                <c:pt idx="24160">
                  <c:v>22.968875567118292</c:v>
                </c:pt>
                <c:pt idx="24161">
                  <c:v>22.607148488362668</c:v>
                </c:pt>
                <c:pt idx="24162">
                  <c:v>21.168904304504387</c:v>
                </c:pt>
                <c:pt idx="24163">
                  <c:v>20.729520797729489</c:v>
                </c:pt>
                <c:pt idx="24164">
                  <c:v>17.795060475667348</c:v>
                </c:pt>
                <c:pt idx="24165">
                  <c:v>14.79505125681567</c:v>
                </c:pt>
                <c:pt idx="24166">
                  <c:v>13.541676203409796</c:v>
                </c:pt>
                <c:pt idx="24167">
                  <c:v>144.40132919947308</c:v>
                </c:pt>
                <c:pt idx="24168">
                  <c:v>314.05562178293872</c:v>
                </c:pt>
                <c:pt idx="24169">
                  <c:v>172.77074654897061</c:v>
                </c:pt>
                <c:pt idx="24170">
                  <c:v>51.792675495147712</c:v>
                </c:pt>
                <c:pt idx="24171">
                  <c:v>27.861600875854492</c:v>
                </c:pt>
                <c:pt idx="24172">
                  <c:v>22.031413714091009</c:v>
                </c:pt>
                <c:pt idx="24173">
                  <c:v>20.478215217590325</c:v>
                </c:pt>
                <c:pt idx="24174">
                  <c:v>18.175151666005441</c:v>
                </c:pt>
                <c:pt idx="24175">
                  <c:v>17.460596084594719</c:v>
                </c:pt>
                <c:pt idx="24176">
                  <c:v>18.075109163920096</c:v>
                </c:pt>
                <c:pt idx="24177">
                  <c:v>18.161816120147705</c:v>
                </c:pt>
                <c:pt idx="24178">
                  <c:v>16.870022455851256</c:v>
                </c:pt>
                <c:pt idx="24179">
                  <c:v>14.688353220621703</c:v>
                </c:pt>
                <c:pt idx="24180">
                  <c:v>12.891872406005858</c:v>
                </c:pt>
                <c:pt idx="24181">
                  <c:v>11.979809443155947</c:v>
                </c:pt>
                <c:pt idx="24182">
                  <c:v>10.195199807484988</c:v>
                </c:pt>
                <c:pt idx="24183">
                  <c:v>11.404450098673522</c:v>
                </c:pt>
                <c:pt idx="24184">
                  <c:v>13.071866512298584</c:v>
                </c:pt>
                <c:pt idx="24185">
                  <c:v>14.780985355377197</c:v>
                </c:pt>
                <c:pt idx="24186">
                  <c:v>17.376673062642396</c:v>
                </c:pt>
                <c:pt idx="24187">
                  <c:v>17.673858483632458</c:v>
                </c:pt>
                <c:pt idx="24188">
                  <c:v>17.708709239959703</c:v>
                </c:pt>
                <c:pt idx="24189">
                  <c:v>16.146374066670781</c:v>
                </c:pt>
                <c:pt idx="24190">
                  <c:v>14.532937844594359</c:v>
                </c:pt>
                <c:pt idx="24191">
                  <c:v>15.157014846801761</c:v>
                </c:pt>
                <c:pt idx="24192">
                  <c:v>15.414748032887816</c:v>
                </c:pt>
                <c:pt idx="24193">
                  <c:v>14.5698726971944</c:v>
                </c:pt>
                <c:pt idx="24194">
                  <c:v>12.869315306345646</c:v>
                </c:pt>
                <c:pt idx="24195">
                  <c:v>13.46414200464881</c:v>
                </c:pt>
                <c:pt idx="24196">
                  <c:v>14.665184656778997</c:v>
                </c:pt>
                <c:pt idx="24197">
                  <c:v>4.7054680188496736</c:v>
                </c:pt>
                <c:pt idx="24198">
                  <c:v>-19.288773377736433</c:v>
                </c:pt>
                <c:pt idx="24199">
                  <c:v>-15.918857892354367</c:v>
                </c:pt>
                <c:pt idx="24200">
                  <c:v>1.5563592910766602</c:v>
                </c:pt>
                <c:pt idx="24201">
                  <c:v>12.749799569447816</c:v>
                </c:pt>
                <c:pt idx="24202">
                  <c:v>15.232813040415461</c:v>
                </c:pt>
                <c:pt idx="24203">
                  <c:v>15.578277428944883</c:v>
                </c:pt>
                <c:pt idx="24204">
                  <c:v>14.383911768595397</c:v>
                </c:pt>
                <c:pt idx="24205">
                  <c:v>13.700417995452881</c:v>
                </c:pt>
                <c:pt idx="24206">
                  <c:v>13.381632645924871</c:v>
                </c:pt>
                <c:pt idx="24207">
                  <c:v>12.797825813293453</c:v>
                </c:pt>
                <c:pt idx="24208">
                  <c:v>11.917296727498353</c:v>
                </c:pt>
                <c:pt idx="24209">
                  <c:v>12.261846701304137</c:v>
                </c:pt>
                <c:pt idx="24210">
                  <c:v>14.046925862630243</c:v>
                </c:pt>
                <c:pt idx="24211">
                  <c:v>11.433437029520638</c:v>
                </c:pt>
                <c:pt idx="24212">
                  <c:v>11.425479729970277</c:v>
                </c:pt>
                <c:pt idx="24213">
                  <c:v>10.841196219126353</c:v>
                </c:pt>
                <c:pt idx="24214">
                  <c:v>11.019450664520267</c:v>
                </c:pt>
                <c:pt idx="24215">
                  <c:v>11.039749463399289</c:v>
                </c:pt>
                <c:pt idx="24216">
                  <c:v>10.697664260864261</c:v>
                </c:pt>
                <c:pt idx="24217">
                  <c:v>10.334294637044314</c:v>
                </c:pt>
                <c:pt idx="24218">
                  <c:v>10.369756857554144</c:v>
                </c:pt>
                <c:pt idx="24219">
                  <c:v>10.538123448689756</c:v>
                </c:pt>
                <c:pt idx="24220">
                  <c:v>10.63123242060345</c:v>
                </c:pt>
                <c:pt idx="24221">
                  <c:v>9.9847846031188965</c:v>
                </c:pt>
                <c:pt idx="24222">
                  <c:v>9.2439398765563965</c:v>
                </c:pt>
                <c:pt idx="24223">
                  <c:v>9.3551290829976228</c:v>
                </c:pt>
                <c:pt idx="24224">
                  <c:v>8.1626618703206208</c:v>
                </c:pt>
                <c:pt idx="24225">
                  <c:v>9.2212867736816406</c:v>
                </c:pt>
                <c:pt idx="24226">
                  <c:v>1.4263976414998178</c:v>
                </c:pt>
                <c:pt idx="24227">
                  <c:v>-2.6377690633137827</c:v>
                </c:pt>
                <c:pt idx="24228">
                  <c:v>-1.8095946311950677</c:v>
                </c:pt>
                <c:pt idx="24229">
                  <c:v>1.8914748827615995</c:v>
                </c:pt>
                <c:pt idx="24230">
                  <c:v>5.2124074300130587</c:v>
                </c:pt>
                <c:pt idx="24231">
                  <c:v>1.2580197652180236</c:v>
                </c:pt>
                <c:pt idx="24232">
                  <c:v>-9.9075218836467229</c:v>
                </c:pt>
                <c:pt idx="24233">
                  <c:v>-25.8853319485982</c:v>
                </c:pt>
                <c:pt idx="24234">
                  <c:v>-14.178510189056395</c:v>
                </c:pt>
                <c:pt idx="24235">
                  <c:v>23.967716852823834</c:v>
                </c:pt>
                <c:pt idx="24236">
                  <c:v>24.286531766255621</c:v>
                </c:pt>
                <c:pt idx="24237">
                  <c:v>-10.89915943145752</c:v>
                </c:pt>
                <c:pt idx="24238">
                  <c:v>-35.973099867502796</c:v>
                </c:pt>
                <c:pt idx="24239">
                  <c:v>-48.384064197540191</c:v>
                </c:pt>
                <c:pt idx="24240">
                  <c:v>-47.358448187510177</c:v>
                </c:pt>
                <c:pt idx="24241">
                  <c:v>-45.110096295674609</c:v>
                </c:pt>
                <c:pt idx="24242">
                  <c:v>-41.480779488881346</c:v>
                </c:pt>
                <c:pt idx="24243">
                  <c:v>-34.910607337951646</c:v>
                </c:pt>
                <c:pt idx="24244">
                  <c:v>-26.73726018269862</c:v>
                </c:pt>
                <c:pt idx="24245">
                  <c:v>-21.798616727193114</c:v>
                </c:pt>
                <c:pt idx="24246">
                  <c:v>-17.96646372477209</c:v>
                </c:pt>
                <c:pt idx="24247">
                  <c:v>-12.71177895863843</c:v>
                </c:pt>
                <c:pt idx="24248">
                  <c:v>-7.3773667017618463</c:v>
                </c:pt>
                <c:pt idx="24249">
                  <c:v>-1.5212144851684566</c:v>
                </c:pt>
                <c:pt idx="24250">
                  <c:v>4.1969391504923115</c:v>
                </c:pt>
                <c:pt idx="24251">
                  <c:v>8.3983211517333931</c:v>
                </c:pt>
                <c:pt idx="24252">
                  <c:v>12.526289304097531</c:v>
                </c:pt>
                <c:pt idx="24253">
                  <c:v>14.676725069681765</c:v>
                </c:pt>
                <c:pt idx="24254">
                  <c:v>17.205319722493527</c:v>
                </c:pt>
                <c:pt idx="24255">
                  <c:v>19.334348042805914</c:v>
                </c:pt>
                <c:pt idx="24256">
                  <c:v>10.059398333231684</c:v>
                </c:pt>
                <c:pt idx="24257">
                  <c:v>-0.39070828755700426</c:v>
                </c:pt>
                <c:pt idx="24258">
                  <c:v>-6.7928107579549506</c:v>
                </c:pt>
                <c:pt idx="24259">
                  <c:v>-6.8632272084554398</c:v>
                </c:pt>
                <c:pt idx="24260">
                  <c:v>-5.7895005544027072</c:v>
                </c:pt>
                <c:pt idx="24261">
                  <c:v>-6.818586349487302</c:v>
                </c:pt>
                <c:pt idx="24262">
                  <c:v>-10.225819905598883</c:v>
                </c:pt>
                <c:pt idx="24263">
                  <c:v>-14.18179861704505</c:v>
                </c:pt>
                <c:pt idx="24264">
                  <c:v>-18.314911524454843</c:v>
                </c:pt>
                <c:pt idx="24265">
                  <c:v>-21.600485483805301</c:v>
                </c:pt>
                <c:pt idx="24266">
                  <c:v>-26.805112520853747</c:v>
                </c:pt>
                <c:pt idx="24267">
                  <c:v>-28.819397926330574</c:v>
                </c:pt>
                <c:pt idx="24268">
                  <c:v>-23.778630256652825</c:v>
                </c:pt>
                <c:pt idx="24269">
                  <c:v>-14.00223986307782</c:v>
                </c:pt>
                <c:pt idx="24270">
                  <c:v>-8.6372380256652832</c:v>
                </c:pt>
                <c:pt idx="24271">
                  <c:v>-6.1688613891601563</c:v>
                </c:pt>
                <c:pt idx="24272">
                  <c:v>-4.2203653653462521</c:v>
                </c:pt>
                <c:pt idx="24273">
                  <c:v>-2.0313987731933594</c:v>
                </c:pt>
                <c:pt idx="24274">
                  <c:v>-2.1300304730733037</c:v>
                </c:pt>
                <c:pt idx="24275">
                  <c:v>-3.522559165954589</c:v>
                </c:pt>
                <c:pt idx="24276">
                  <c:v>-3.2504398028055452</c:v>
                </c:pt>
                <c:pt idx="24277">
                  <c:v>-3.2943518956502089</c:v>
                </c:pt>
                <c:pt idx="24278">
                  <c:v>-1.4103848139444604</c:v>
                </c:pt>
                <c:pt idx="24279">
                  <c:v>-3.1506584485371718</c:v>
                </c:pt>
                <c:pt idx="24280">
                  <c:v>-2.6341851552327284</c:v>
                </c:pt>
                <c:pt idx="24281">
                  <c:v>-0.76154661178588889</c:v>
                </c:pt>
                <c:pt idx="24282">
                  <c:v>1.2542756398518695</c:v>
                </c:pt>
                <c:pt idx="24283">
                  <c:v>1.5406271616618037</c:v>
                </c:pt>
                <c:pt idx="24284">
                  <c:v>-0.59459654490149161</c:v>
                </c:pt>
                <c:pt idx="24285">
                  <c:v>-2.6831413904826045</c:v>
                </c:pt>
                <c:pt idx="24286">
                  <c:v>-1.2982978820800779</c:v>
                </c:pt>
                <c:pt idx="24287">
                  <c:v>6.271347363789916</c:v>
                </c:pt>
                <c:pt idx="24288">
                  <c:v>11.283895810445189</c:v>
                </c:pt>
                <c:pt idx="24289">
                  <c:v>18.707796414693227</c:v>
                </c:pt>
                <c:pt idx="24290">
                  <c:v>35.145573298136362</c:v>
                </c:pt>
                <c:pt idx="24291">
                  <c:v>59.549332300821931</c:v>
                </c:pt>
                <c:pt idx="24292">
                  <c:v>87.863328615824315</c:v>
                </c:pt>
                <c:pt idx="24293">
                  <c:v>100.85344473520911</c:v>
                </c:pt>
                <c:pt idx="24294">
                  <c:v>108.51331424713136</c:v>
                </c:pt>
                <c:pt idx="24295">
                  <c:v>116.97182432810462</c:v>
                </c:pt>
                <c:pt idx="24296">
                  <c:v>125.30827426910396</c:v>
                </c:pt>
                <c:pt idx="24297">
                  <c:v>129.42394908269262</c:v>
                </c:pt>
                <c:pt idx="24298">
                  <c:v>123.58157555262241</c:v>
                </c:pt>
                <c:pt idx="24299">
                  <c:v>111.03361193339039</c:v>
                </c:pt>
                <c:pt idx="24300">
                  <c:v>99.785736083984318</c:v>
                </c:pt>
                <c:pt idx="24301">
                  <c:v>90.874709129333482</c:v>
                </c:pt>
                <c:pt idx="24302">
                  <c:v>87.482642173767061</c:v>
                </c:pt>
                <c:pt idx="24303">
                  <c:v>86.689307848612401</c:v>
                </c:pt>
                <c:pt idx="24304">
                  <c:v>84.412642796834348</c:v>
                </c:pt>
                <c:pt idx="24305">
                  <c:v>79.875699996948242</c:v>
                </c:pt>
                <c:pt idx="24306">
                  <c:v>75.965535799662234</c:v>
                </c:pt>
                <c:pt idx="24307">
                  <c:v>72.823588689168332</c:v>
                </c:pt>
                <c:pt idx="24308">
                  <c:v>71.050550142923925</c:v>
                </c:pt>
                <c:pt idx="24309">
                  <c:v>70.084842363993388</c:v>
                </c:pt>
                <c:pt idx="24310">
                  <c:v>70.118527730305914</c:v>
                </c:pt>
                <c:pt idx="24311">
                  <c:v>72.582486152648855</c:v>
                </c:pt>
                <c:pt idx="24312">
                  <c:v>77.838743209838853</c:v>
                </c:pt>
                <c:pt idx="24313">
                  <c:v>83.711531956990598</c:v>
                </c:pt>
                <c:pt idx="24314">
                  <c:v>85.861074447631808</c:v>
                </c:pt>
                <c:pt idx="24315">
                  <c:v>86.290073394775391</c:v>
                </c:pt>
                <c:pt idx="24316">
                  <c:v>86.561537106831864</c:v>
                </c:pt>
                <c:pt idx="24317">
                  <c:v>85.067867279052734</c:v>
                </c:pt>
                <c:pt idx="24318">
                  <c:v>79.967034975687767</c:v>
                </c:pt>
                <c:pt idx="24319">
                  <c:v>73.747239112853975</c:v>
                </c:pt>
                <c:pt idx="24320">
                  <c:v>65.75191434224439</c:v>
                </c:pt>
                <c:pt idx="24321">
                  <c:v>57.491680463155134</c:v>
                </c:pt>
                <c:pt idx="24322">
                  <c:v>49.829566001892069</c:v>
                </c:pt>
                <c:pt idx="24323">
                  <c:v>45.974466323852518</c:v>
                </c:pt>
                <c:pt idx="24324">
                  <c:v>43.122233072916757</c:v>
                </c:pt>
                <c:pt idx="24325">
                  <c:v>40.368703206380253</c:v>
                </c:pt>
                <c:pt idx="24326">
                  <c:v>36.786011060078991</c:v>
                </c:pt>
                <c:pt idx="24327">
                  <c:v>33.992124557495103</c:v>
                </c:pt>
                <c:pt idx="24328">
                  <c:v>30.682740529378282</c:v>
                </c:pt>
                <c:pt idx="24329">
                  <c:v>27.710921605428098</c:v>
                </c:pt>
                <c:pt idx="24330">
                  <c:v>25.23282368977857</c:v>
                </c:pt>
                <c:pt idx="24331">
                  <c:v>24.107598940531368</c:v>
                </c:pt>
                <c:pt idx="24332">
                  <c:v>24.059919357299805</c:v>
                </c:pt>
                <c:pt idx="24333">
                  <c:v>-3.3717193603515625</c:v>
                </c:pt>
                <c:pt idx="24334">
                  <c:v>-2.8467318216960402</c:v>
                </c:pt>
                <c:pt idx="24335">
                  <c:v>-3.9379208882650132</c:v>
                </c:pt>
                <c:pt idx="24336">
                  <c:v>-4.7473475138347112</c:v>
                </c:pt>
                <c:pt idx="24337">
                  <c:v>-4.7218306859334707</c:v>
                </c:pt>
                <c:pt idx="24338">
                  <c:v>-4.5203253428142025</c:v>
                </c:pt>
                <c:pt idx="24339">
                  <c:v>-4.9826577504475154</c:v>
                </c:pt>
                <c:pt idx="24340">
                  <c:v>-5.286771456400631</c:v>
                </c:pt>
                <c:pt idx="24341">
                  <c:v>-4.3894828160603065</c:v>
                </c:pt>
                <c:pt idx="24342">
                  <c:v>-4.6732044219970703</c:v>
                </c:pt>
                <c:pt idx="24343">
                  <c:v>-5.0099732081096136</c:v>
                </c:pt>
                <c:pt idx="24344">
                  <c:v>-5.2099739710489512</c:v>
                </c:pt>
                <c:pt idx="24345">
                  <c:v>-4.8955656687418241</c:v>
                </c:pt>
                <c:pt idx="24346">
                  <c:v>-5.5513518651325739</c:v>
                </c:pt>
                <c:pt idx="24347">
                  <c:v>-5.3493239084879178</c:v>
                </c:pt>
                <c:pt idx="24348">
                  <c:v>-4.0511941909790039</c:v>
                </c:pt>
                <c:pt idx="24349">
                  <c:v>-4.3699445724487287</c:v>
                </c:pt>
                <c:pt idx="24350">
                  <c:v>-4.9647471110026817</c:v>
                </c:pt>
                <c:pt idx="24351">
                  <c:v>-15.304775555928472</c:v>
                </c:pt>
                <c:pt idx="24352">
                  <c:v>-54.610341707865345</c:v>
                </c:pt>
                <c:pt idx="24353">
                  <c:v>-43.458096504211404</c:v>
                </c:pt>
                <c:pt idx="24354">
                  <c:v>-18.488533337910876</c:v>
                </c:pt>
                <c:pt idx="24355">
                  <c:v>-8.3601789474487305</c:v>
                </c:pt>
                <c:pt idx="24356">
                  <c:v>-6.5289945602416957</c:v>
                </c:pt>
                <c:pt idx="24357">
                  <c:v>-5.8946685791015625</c:v>
                </c:pt>
                <c:pt idx="24358">
                  <c:v>-5.8506418863931913</c:v>
                </c:pt>
                <c:pt idx="24359">
                  <c:v>-5.5453844070434553</c:v>
                </c:pt>
                <c:pt idx="24360">
                  <c:v>-5.2152938842773464</c:v>
                </c:pt>
                <c:pt idx="24361">
                  <c:v>-5.9501641591390353</c:v>
                </c:pt>
                <c:pt idx="24362">
                  <c:v>-4.9383411407470721</c:v>
                </c:pt>
                <c:pt idx="24363">
                  <c:v>-4.4771664937336517</c:v>
                </c:pt>
                <c:pt idx="24364">
                  <c:v>2.1018629074096671</c:v>
                </c:pt>
                <c:pt idx="24365">
                  <c:v>13.343195597330695</c:v>
                </c:pt>
                <c:pt idx="24366">
                  <c:v>18.693950335184816</c:v>
                </c:pt>
                <c:pt idx="24367">
                  <c:v>19.822339693705302</c:v>
                </c:pt>
                <c:pt idx="24368">
                  <c:v>23.429876327514648</c:v>
                </c:pt>
                <c:pt idx="24369">
                  <c:v>28.856755892435785</c:v>
                </c:pt>
                <c:pt idx="24370">
                  <c:v>54.485794067382791</c:v>
                </c:pt>
                <c:pt idx="24371">
                  <c:v>119.74225171407069</c:v>
                </c:pt>
                <c:pt idx="24372">
                  <c:v>171.74201615651458</c:v>
                </c:pt>
                <c:pt idx="24373">
                  <c:v>181.79931831359863</c:v>
                </c:pt>
                <c:pt idx="24374">
                  <c:v>170.89029153188073</c:v>
                </c:pt>
                <c:pt idx="24375">
                  <c:v>157.05887762705481</c:v>
                </c:pt>
                <c:pt idx="24376">
                  <c:v>146.5167662302652</c:v>
                </c:pt>
                <c:pt idx="24377">
                  <c:v>140.54541238149005</c:v>
                </c:pt>
                <c:pt idx="24378">
                  <c:v>140.18371295928961</c:v>
                </c:pt>
                <c:pt idx="24379">
                  <c:v>147.64500840504957</c:v>
                </c:pt>
                <c:pt idx="24380">
                  <c:v>154.37851619720465</c:v>
                </c:pt>
                <c:pt idx="24381">
                  <c:v>154.77523231506353</c:v>
                </c:pt>
                <c:pt idx="24382">
                  <c:v>136.75334517161048</c:v>
                </c:pt>
                <c:pt idx="24383">
                  <c:v>107.26620292663574</c:v>
                </c:pt>
                <c:pt idx="24384">
                  <c:v>69.492600440979047</c:v>
                </c:pt>
                <c:pt idx="24385">
                  <c:v>36.577839533488024</c:v>
                </c:pt>
                <c:pt idx="24386">
                  <c:v>-9.0365886688232457</c:v>
                </c:pt>
                <c:pt idx="24387">
                  <c:v>-23.461946169535274</c:v>
                </c:pt>
                <c:pt idx="24388">
                  <c:v>-13.525993029276492</c:v>
                </c:pt>
                <c:pt idx="24389">
                  <c:v>-3.4919188817342492</c:v>
                </c:pt>
                <c:pt idx="24390">
                  <c:v>-0.18280474344885533</c:v>
                </c:pt>
                <c:pt idx="24391">
                  <c:v>1.3361310958862305</c:v>
                </c:pt>
                <c:pt idx="24392">
                  <c:v>1.9104703267415752</c:v>
                </c:pt>
                <c:pt idx="24393">
                  <c:v>2.2940425872802734</c:v>
                </c:pt>
                <c:pt idx="24394">
                  <c:v>2.5216410954793673</c:v>
                </c:pt>
                <c:pt idx="24395">
                  <c:v>2.2290678024291992</c:v>
                </c:pt>
                <c:pt idx="24396">
                  <c:v>0.78574975331616792</c:v>
                </c:pt>
                <c:pt idx="24397">
                  <c:v>-1.0095456441243864</c:v>
                </c:pt>
                <c:pt idx="24398">
                  <c:v>-3.2592763900756827</c:v>
                </c:pt>
                <c:pt idx="24399">
                  <c:v>-4.2427028020223378</c:v>
                </c:pt>
                <c:pt idx="24400">
                  <c:v>-4.3178351720174488</c:v>
                </c:pt>
                <c:pt idx="24401">
                  <c:v>-4.0274349848428965</c:v>
                </c:pt>
                <c:pt idx="24402">
                  <c:v>-3.759219487508175</c:v>
                </c:pt>
                <c:pt idx="24403">
                  <c:v>-3.4944089253742718</c:v>
                </c:pt>
                <c:pt idx="24404">
                  <c:v>-3.3853270212808866</c:v>
                </c:pt>
                <c:pt idx="24405">
                  <c:v>-3.6038475036621094</c:v>
                </c:pt>
                <c:pt idx="24406">
                  <c:v>-3.8495562871297579</c:v>
                </c:pt>
                <c:pt idx="24407">
                  <c:v>-4.0642789204915744</c:v>
                </c:pt>
                <c:pt idx="24408">
                  <c:v>-3.2505661646524686</c:v>
                </c:pt>
                <c:pt idx="24409">
                  <c:v>2.3548444112179826E-2</c:v>
                </c:pt>
                <c:pt idx="24410">
                  <c:v>0.36480490366625445</c:v>
                </c:pt>
                <c:pt idx="24411">
                  <c:v>0.30617904663085938</c:v>
                </c:pt>
                <c:pt idx="24412">
                  <c:v>-0.34635003407800025</c:v>
                </c:pt>
                <c:pt idx="24413">
                  <c:v>-4.3239275614382663E-2</c:v>
                </c:pt>
                <c:pt idx="24414">
                  <c:v>0.26029491424560547</c:v>
                </c:pt>
                <c:pt idx="24415">
                  <c:v>0.20449034372961711</c:v>
                </c:pt>
                <c:pt idx="24416">
                  <c:v>0.23061847686767584</c:v>
                </c:pt>
                <c:pt idx="24417">
                  <c:v>0.2522576649982966</c:v>
                </c:pt>
                <c:pt idx="24418">
                  <c:v>0.29601160685217576</c:v>
                </c:pt>
                <c:pt idx="24419">
                  <c:v>0.63655408223462473</c:v>
                </c:pt>
                <c:pt idx="24420">
                  <c:v>0.68847719828283949</c:v>
                </c:pt>
                <c:pt idx="24421">
                  <c:v>1.2128829956054685</c:v>
                </c:pt>
                <c:pt idx="24422">
                  <c:v>0.62670103708910629</c:v>
                </c:pt>
                <c:pt idx="24423">
                  <c:v>0.23190434773766821</c:v>
                </c:pt>
                <c:pt idx="24424">
                  <c:v>2.5087992350222538E-2</c:v>
                </c:pt>
                <c:pt idx="24425">
                  <c:v>5.7257652282714844E-2</c:v>
                </c:pt>
                <c:pt idx="24426">
                  <c:v>0.1544593175252659</c:v>
                </c:pt>
                <c:pt idx="24427">
                  <c:v>0.11274433135986325</c:v>
                </c:pt>
                <c:pt idx="24428">
                  <c:v>0.11953703562414826</c:v>
                </c:pt>
                <c:pt idx="24429">
                  <c:v>0.10917981465649973</c:v>
                </c:pt>
                <c:pt idx="24430">
                  <c:v>0.10792859395337473</c:v>
                </c:pt>
                <c:pt idx="24431">
                  <c:v>0.17303276062011719</c:v>
                </c:pt>
                <c:pt idx="24432">
                  <c:v>0.2614796956380589</c:v>
                </c:pt>
                <c:pt idx="24433">
                  <c:v>0.33601760864257835</c:v>
                </c:pt>
                <c:pt idx="24434">
                  <c:v>0.25290489196777366</c:v>
                </c:pt>
                <c:pt idx="24435">
                  <c:v>0.24201265970862096</c:v>
                </c:pt>
                <c:pt idx="24436">
                  <c:v>9.3635559082031292E-2</c:v>
                </c:pt>
                <c:pt idx="24437">
                  <c:v>0.12986596425366767</c:v>
                </c:pt>
                <c:pt idx="24438">
                  <c:v>0.13753668467199992</c:v>
                </c:pt>
                <c:pt idx="24439">
                  <c:v>-0.52719275156653111</c:v>
                </c:pt>
                <c:pt idx="24440">
                  <c:v>0.54203255971265152</c:v>
                </c:pt>
                <c:pt idx="24441">
                  <c:v>2.0055996576945754</c:v>
                </c:pt>
                <c:pt idx="24442">
                  <c:v>4.0790049235026817</c:v>
                </c:pt>
                <c:pt idx="24443">
                  <c:v>16.562619209289537</c:v>
                </c:pt>
                <c:pt idx="24444">
                  <c:v>19.017957051594991</c:v>
                </c:pt>
                <c:pt idx="24445">
                  <c:v>14.434756914774539</c:v>
                </c:pt>
                <c:pt idx="24446">
                  <c:v>14.722058296203617</c:v>
                </c:pt>
                <c:pt idx="24447">
                  <c:v>15.798895200093508</c:v>
                </c:pt>
                <c:pt idx="24448">
                  <c:v>15.22598934173584</c:v>
                </c:pt>
                <c:pt idx="24449">
                  <c:v>16.690165837605832</c:v>
                </c:pt>
                <c:pt idx="24450">
                  <c:v>16.862120628356926</c:v>
                </c:pt>
                <c:pt idx="24451">
                  <c:v>16.869285265604624</c:v>
                </c:pt>
                <c:pt idx="24452">
                  <c:v>19.086521148681634</c:v>
                </c:pt>
                <c:pt idx="24453">
                  <c:v>18.376784642537473</c:v>
                </c:pt>
                <c:pt idx="24454">
                  <c:v>19.503607749938958</c:v>
                </c:pt>
                <c:pt idx="24455">
                  <c:v>16.638367970784433</c:v>
                </c:pt>
                <c:pt idx="24456">
                  <c:v>12.12165355682373</c:v>
                </c:pt>
                <c:pt idx="24457">
                  <c:v>12.846573193868039</c:v>
                </c:pt>
                <c:pt idx="24458">
                  <c:v>15.246481577555302</c:v>
                </c:pt>
                <c:pt idx="24459">
                  <c:v>23.44322204589843</c:v>
                </c:pt>
                <c:pt idx="24460">
                  <c:v>25.475927988688227</c:v>
                </c:pt>
                <c:pt idx="24461">
                  <c:v>25.055583953857425</c:v>
                </c:pt>
                <c:pt idx="24462">
                  <c:v>23.204355239868164</c:v>
                </c:pt>
                <c:pt idx="24463">
                  <c:v>20.860440254211426</c:v>
                </c:pt>
                <c:pt idx="24464">
                  <c:v>21.775748570759994</c:v>
                </c:pt>
                <c:pt idx="24465">
                  <c:v>23.957134564717649</c:v>
                </c:pt>
                <c:pt idx="24466">
                  <c:v>22.390195846557617</c:v>
                </c:pt>
                <c:pt idx="24467">
                  <c:v>20.53712399800623</c:v>
                </c:pt>
                <c:pt idx="24468">
                  <c:v>18.19378725687659</c:v>
                </c:pt>
                <c:pt idx="24469">
                  <c:v>18.16857878367113</c:v>
                </c:pt>
                <c:pt idx="24470">
                  <c:v>21.853096008300781</c:v>
                </c:pt>
                <c:pt idx="24471">
                  <c:v>16.456490834554067</c:v>
                </c:pt>
                <c:pt idx="24472">
                  <c:v>4.8260253270467466</c:v>
                </c:pt>
                <c:pt idx="24473">
                  <c:v>4.9730787277221715</c:v>
                </c:pt>
                <c:pt idx="24474">
                  <c:v>-40.822726567586294</c:v>
                </c:pt>
                <c:pt idx="24475">
                  <c:v>-58.744738260904924</c:v>
                </c:pt>
                <c:pt idx="24476">
                  <c:v>-22.55353768666588</c:v>
                </c:pt>
                <c:pt idx="24477">
                  <c:v>-2.5786644617716088</c:v>
                </c:pt>
                <c:pt idx="24478">
                  <c:v>3.7515176137288782</c:v>
                </c:pt>
                <c:pt idx="24479">
                  <c:v>4.5909964243571721</c:v>
                </c:pt>
                <c:pt idx="24480">
                  <c:v>4.0714483261108416</c:v>
                </c:pt>
                <c:pt idx="24481">
                  <c:v>3.4096692403157931</c:v>
                </c:pt>
                <c:pt idx="24482">
                  <c:v>1.6814651489257817</c:v>
                </c:pt>
                <c:pt idx="24483">
                  <c:v>0.95011742909753139</c:v>
                </c:pt>
                <c:pt idx="24484">
                  <c:v>1.6455729802448786</c:v>
                </c:pt>
                <c:pt idx="24485">
                  <c:v>3.5971511205037805</c:v>
                </c:pt>
                <c:pt idx="24486">
                  <c:v>5.2271258036295167</c:v>
                </c:pt>
                <c:pt idx="24487">
                  <c:v>5.8151181538898964</c:v>
                </c:pt>
                <c:pt idx="24488">
                  <c:v>6.8974183400471247</c:v>
                </c:pt>
                <c:pt idx="24489">
                  <c:v>7.3100563685100015</c:v>
                </c:pt>
                <c:pt idx="24490">
                  <c:v>7.6115061442056895</c:v>
                </c:pt>
                <c:pt idx="24491">
                  <c:v>7.0753545761108381</c:v>
                </c:pt>
                <c:pt idx="24492">
                  <c:v>6.6467221577962619</c:v>
                </c:pt>
                <c:pt idx="24493">
                  <c:v>5.4948759078979457</c:v>
                </c:pt>
                <c:pt idx="24494">
                  <c:v>4.0538825988769496</c:v>
                </c:pt>
                <c:pt idx="24495">
                  <c:v>3.9634218215942392</c:v>
                </c:pt>
                <c:pt idx="24496">
                  <c:v>5.3164192835489512</c:v>
                </c:pt>
                <c:pt idx="24497">
                  <c:v>4.8335838317871085</c:v>
                </c:pt>
                <c:pt idx="24498">
                  <c:v>4.3702360788981878</c:v>
                </c:pt>
                <c:pt idx="24499">
                  <c:v>4.4380598068237314</c:v>
                </c:pt>
                <c:pt idx="24500">
                  <c:v>6.7844575246174355</c:v>
                </c:pt>
                <c:pt idx="24501">
                  <c:v>6.7736365000406522</c:v>
                </c:pt>
                <c:pt idx="24502">
                  <c:v>7.2306553522745407</c:v>
                </c:pt>
                <c:pt idx="24503">
                  <c:v>6.248289108276369</c:v>
                </c:pt>
                <c:pt idx="24504">
                  <c:v>4.779400507609127</c:v>
                </c:pt>
                <c:pt idx="24505">
                  <c:v>5.8360195159912109</c:v>
                </c:pt>
                <c:pt idx="24506">
                  <c:v>7.6367527643839139</c:v>
                </c:pt>
                <c:pt idx="24507">
                  <c:v>8.4454870223999059</c:v>
                </c:pt>
                <c:pt idx="24508">
                  <c:v>8.8047231038411802</c:v>
                </c:pt>
                <c:pt idx="24509">
                  <c:v>9.7383759816487938</c:v>
                </c:pt>
                <c:pt idx="24510">
                  <c:v>10.204876581827872</c:v>
                </c:pt>
                <c:pt idx="24511">
                  <c:v>9.6930532455444336</c:v>
                </c:pt>
                <c:pt idx="24512">
                  <c:v>9.166237513224365</c:v>
                </c:pt>
                <c:pt idx="24513">
                  <c:v>9.5282026926676053</c:v>
                </c:pt>
                <c:pt idx="24514">
                  <c:v>9.4263099034626521</c:v>
                </c:pt>
                <c:pt idx="24515">
                  <c:v>8.3637952804565447</c:v>
                </c:pt>
                <c:pt idx="24516">
                  <c:v>8.0360107421874982</c:v>
                </c:pt>
                <c:pt idx="24517">
                  <c:v>8.8110335667928457</c:v>
                </c:pt>
                <c:pt idx="24518">
                  <c:v>10.123521169026731</c:v>
                </c:pt>
                <c:pt idx="24519">
                  <c:v>10.302608489990234</c:v>
                </c:pt>
                <c:pt idx="24520">
                  <c:v>9.572395960489871</c:v>
                </c:pt>
                <c:pt idx="24521">
                  <c:v>8.6183013916015572</c:v>
                </c:pt>
                <c:pt idx="24522">
                  <c:v>8.1479574839274793</c:v>
                </c:pt>
                <c:pt idx="24523">
                  <c:v>8.2000484466552699</c:v>
                </c:pt>
                <c:pt idx="24524">
                  <c:v>8.8985548019409233</c:v>
                </c:pt>
                <c:pt idx="24525">
                  <c:v>9.1414515177409648</c:v>
                </c:pt>
                <c:pt idx="24526">
                  <c:v>9.0814352035522514</c:v>
                </c:pt>
                <c:pt idx="24527">
                  <c:v>9.0875857671102249</c:v>
                </c:pt>
                <c:pt idx="24528">
                  <c:v>10.169122378031375</c:v>
                </c:pt>
                <c:pt idx="24529">
                  <c:v>10.008980433146121</c:v>
                </c:pt>
                <c:pt idx="24530">
                  <c:v>9.7921082178752421</c:v>
                </c:pt>
                <c:pt idx="24531">
                  <c:v>7.772979418436762</c:v>
                </c:pt>
                <c:pt idx="24532">
                  <c:v>6.8077735900878906</c:v>
                </c:pt>
                <c:pt idx="24533">
                  <c:v>6.8308016459146783</c:v>
                </c:pt>
                <c:pt idx="24534">
                  <c:v>71.083970705668179</c:v>
                </c:pt>
                <c:pt idx="24535">
                  <c:v>204.44658946990961</c:v>
                </c:pt>
                <c:pt idx="24536">
                  <c:v>185.71854082743329</c:v>
                </c:pt>
                <c:pt idx="24537">
                  <c:v>101.09499677022302</c:v>
                </c:pt>
                <c:pt idx="24538">
                  <c:v>48.650250116984132</c:v>
                </c:pt>
                <c:pt idx="24539">
                  <c:v>24.323390642801989</c:v>
                </c:pt>
                <c:pt idx="24540">
                  <c:v>16.525220870971665</c:v>
                </c:pt>
                <c:pt idx="24541">
                  <c:v>15.467405637105351</c:v>
                </c:pt>
                <c:pt idx="24542">
                  <c:v>14.329600652058961</c:v>
                </c:pt>
                <c:pt idx="24543">
                  <c:v>13.62414073944092</c:v>
                </c:pt>
                <c:pt idx="24544">
                  <c:v>14.233550707499148</c:v>
                </c:pt>
                <c:pt idx="24545">
                  <c:v>13.542768478393551</c:v>
                </c:pt>
                <c:pt idx="24546">
                  <c:v>12.55732472737634</c:v>
                </c:pt>
                <c:pt idx="24547">
                  <c:v>12.099656740824347</c:v>
                </c:pt>
                <c:pt idx="24548">
                  <c:v>13.403616587321045</c:v>
                </c:pt>
                <c:pt idx="24549">
                  <c:v>14.078969001770018</c:v>
                </c:pt>
                <c:pt idx="24550">
                  <c:v>12.470111529032351</c:v>
                </c:pt>
                <c:pt idx="24551">
                  <c:v>10.920126914978027</c:v>
                </c:pt>
                <c:pt idx="24552">
                  <c:v>10.617797533671023</c:v>
                </c:pt>
                <c:pt idx="24553">
                  <c:v>10.330942153930664</c:v>
                </c:pt>
                <c:pt idx="24554">
                  <c:v>11.232080777486207</c:v>
                </c:pt>
                <c:pt idx="24555">
                  <c:v>13.414829254150392</c:v>
                </c:pt>
                <c:pt idx="24556">
                  <c:v>15.449287414550781</c:v>
                </c:pt>
                <c:pt idx="24557">
                  <c:v>15.064941088358637</c:v>
                </c:pt>
                <c:pt idx="24558">
                  <c:v>13.32108243306482</c:v>
                </c:pt>
                <c:pt idx="24559">
                  <c:v>11.922961552937863</c:v>
                </c:pt>
                <c:pt idx="24560">
                  <c:v>11.328564008076913</c:v>
                </c:pt>
                <c:pt idx="24561">
                  <c:v>12.435641606648691</c:v>
                </c:pt>
                <c:pt idx="24562">
                  <c:v>14.014017105102536</c:v>
                </c:pt>
                <c:pt idx="24563">
                  <c:v>15.173475265502933</c:v>
                </c:pt>
                <c:pt idx="24564">
                  <c:v>12.876226743062265</c:v>
                </c:pt>
                <c:pt idx="24565">
                  <c:v>6.1134064992268105</c:v>
                </c:pt>
                <c:pt idx="24566">
                  <c:v>3.5213470458984384</c:v>
                </c:pt>
                <c:pt idx="24567">
                  <c:v>4.5758047103881836</c:v>
                </c:pt>
                <c:pt idx="24568">
                  <c:v>7.0016253789265175</c:v>
                </c:pt>
                <c:pt idx="24569">
                  <c:v>8.7048927942912506</c:v>
                </c:pt>
                <c:pt idx="24570">
                  <c:v>9.8370285034179688</c:v>
                </c:pt>
                <c:pt idx="24571">
                  <c:v>10.701054255167723</c:v>
                </c:pt>
                <c:pt idx="24572">
                  <c:v>10.625995953877695</c:v>
                </c:pt>
                <c:pt idx="24573">
                  <c:v>10.846517880757689</c:v>
                </c:pt>
                <c:pt idx="24574">
                  <c:v>11.383701006571414</c:v>
                </c:pt>
                <c:pt idx="24575">
                  <c:v>7.6507549285888654</c:v>
                </c:pt>
                <c:pt idx="24576">
                  <c:v>6.8769613901774864</c:v>
                </c:pt>
                <c:pt idx="24577">
                  <c:v>7.0876070658366661</c:v>
                </c:pt>
                <c:pt idx="24578">
                  <c:v>6.6982835133870804</c:v>
                </c:pt>
                <c:pt idx="24579">
                  <c:v>6.6449947357177708</c:v>
                </c:pt>
                <c:pt idx="24580">
                  <c:v>7.0202608108520508</c:v>
                </c:pt>
                <c:pt idx="24581">
                  <c:v>7.0909738540649405</c:v>
                </c:pt>
                <c:pt idx="24582">
                  <c:v>7.0541404088338595</c:v>
                </c:pt>
                <c:pt idx="24583">
                  <c:v>6.586899439493779</c:v>
                </c:pt>
                <c:pt idx="24584">
                  <c:v>6.6525910695394241</c:v>
                </c:pt>
                <c:pt idx="24585">
                  <c:v>7.1608476638793945</c:v>
                </c:pt>
                <c:pt idx="24586">
                  <c:v>7.1957934697468318</c:v>
                </c:pt>
                <c:pt idx="24587">
                  <c:v>6.9648396174112559</c:v>
                </c:pt>
                <c:pt idx="24588">
                  <c:v>7.0535113016765063</c:v>
                </c:pt>
                <c:pt idx="24589">
                  <c:v>7.0533955891927462</c:v>
                </c:pt>
                <c:pt idx="24590">
                  <c:v>6.6892093022663648</c:v>
                </c:pt>
                <c:pt idx="24591">
                  <c:v>6.9500853220621384</c:v>
                </c:pt>
                <c:pt idx="24592">
                  <c:v>6.2040554682413358</c:v>
                </c:pt>
                <c:pt idx="24593">
                  <c:v>24.228867848714117</c:v>
                </c:pt>
                <c:pt idx="24594">
                  <c:v>59.33001931508386</c:v>
                </c:pt>
                <c:pt idx="24595">
                  <c:v>74.585673014322978</c:v>
                </c:pt>
                <c:pt idx="24596">
                  <c:v>45.846003214518305</c:v>
                </c:pt>
                <c:pt idx="24597">
                  <c:v>-19.862541834513287</c:v>
                </c:pt>
                <c:pt idx="24598">
                  <c:v>-61.103910446167006</c:v>
                </c:pt>
                <c:pt idx="24599">
                  <c:v>-85.855756441752078</c:v>
                </c:pt>
                <c:pt idx="24600">
                  <c:v>-102.1318515141805</c:v>
                </c:pt>
                <c:pt idx="24601">
                  <c:v>-86.208920796712277</c:v>
                </c:pt>
                <c:pt idx="24602">
                  <c:v>-64.265008290608648</c:v>
                </c:pt>
                <c:pt idx="24603">
                  <c:v>-41.244434356689446</c:v>
                </c:pt>
                <c:pt idx="24604">
                  <c:v>-17.585919062296515</c:v>
                </c:pt>
                <c:pt idx="24605">
                  <c:v>-1.3085730870564019</c:v>
                </c:pt>
                <c:pt idx="24606">
                  <c:v>10.184781710306765</c:v>
                </c:pt>
                <c:pt idx="24607">
                  <c:v>15.699041366577148</c:v>
                </c:pt>
                <c:pt idx="24608">
                  <c:v>16.370991706848152</c:v>
                </c:pt>
                <c:pt idx="24609">
                  <c:v>19.302871068318733</c:v>
                </c:pt>
                <c:pt idx="24610">
                  <c:v>22.137434005737298</c:v>
                </c:pt>
                <c:pt idx="24611">
                  <c:v>22.906457583109493</c:v>
                </c:pt>
                <c:pt idx="24612">
                  <c:v>23.985067367553704</c:v>
                </c:pt>
                <c:pt idx="24613">
                  <c:v>24.596632003784173</c:v>
                </c:pt>
                <c:pt idx="24614">
                  <c:v>25.789695739746087</c:v>
                </c:pt>
                <c:pt idx="24615">
                  <c:v>26.660789171854617</c:v>
                </c:pt>
                <c:pt idx="24616">
                  <c:v>22.451615969339969</c:v>
                </c:pt>
                <c:pt idx="24617">
                  <c:v>15.893376032511355</c:v>
                </c:pt>
                <c:pt idx="24618">
                  <c:v>13.316505750020387</c:v>
                </c:pt>
                <c:pt idx="24619">
                  <c:v>16.183830579121924</c:v>
                </c:pt>
                <c:pt idx="24620">
                  <c:v>21.629286130269406</c:v>
                </c:pt>
                <c:pt idx="24621">
                  <c:v>26.241062164306641</c:v>
                </c:pt>
                <c:pt idx="24622">
                  <c:v>25.416731834411614</c:v>
                </c:pt>
                <c:pt idx="24623">
                  <c:v>25.734505653381341</c:v>
                </c:pt>
                <c:pt idx="24624">
                  <c:v>25.231039047241204</c:v>
                </c:pt>
                <c:pt idx="24625">
                  <c:v>19.421976725260386</c:v>
                </c:pt>
                <c:pt idx="24626">
                  <c:v>14.65716616312659</c:v>
                </c:pt>
                <c:pt idx="24627">
                  <c:v>10.406648635864265</c:v>
                </c:pt>
                <c:pt idx="24628">
                  <c:v>13.176413536071777</c:v>
                </c:pt>
                <c:pt idx="24629">
                  <c:v>13.651503245035769</c:v>
                </c:pt>
                <c:pt idx="24630">
                  <c:v>4.5266033808391093</c:v>
                </c:pt>
                <c:pt idx="24631">
                  <c:v>-9.0177106857299805</c:v>
                </c:pt>
                <c:pt idx="24632">
                  <c:v>-20.749922275543199</c:v>
                </c:pt>
                <c:pt idx="24633">
                  <c:v>-23.10297536849977</c:v>
                </c:pt>
                <c:pt idx="24634">
                  <c:v>-15.81052271525067</c:v>
                </c:pt>
                <c:pt idx="24635">
                  <c:v>-8.0970625877380371</c:v>
                </c:pt>
                <c:pt idx="24636">
                  <c:v>-3.448702335357666</c:v>
                </c:pt>
                <c:pt idx="24637">
                  <c:v>-2.1891584396362296</c:v>
                </c:pt>
                <c:pt idx="24638">
                  <c:v>-3.9139652252197257</c:v>
                </c:pt>
                <c:pt idx="24639">
                  <c:v>-6.6449348131815746</c:v>
                </c:pt>
                <c:pt idx="24640">
                  <c:v>-9.7330282529195493</c:v>
                </c:pt>
                <c:pt idx="24641">
                  <c:v>-17.618253707885749</c:v>
                </c:pt>
                <c:pt idx="24642">
                  <c:v>-27.945965290069523</c:v>
                </c:pt>
                <c:pt idx="24643">
                  <c:v>-30.417906125386601</c:v>
                </c:pt>
                <c:pt idx="24644">
                  <c:v>-25.328040599822927</c:v>
                </c:pt>
                <c:pt idx="24645">
                  <c:v>-20.415296077728257</c:v>
                </c:pt>
                <c:pt idx="24646">
                  <c:v>-24.949385484059633</c:v>
                </c:pt>
                <c:pt idx="24647">
                  <c:v>-26.655650297800726</c:v>
                </c:pt>
                <c:pt idx="24648">
                  <c:v>-23.882697582244866</c:v>
                </c:pt>
                <c:pt idx="24649">
                  <c:v>-18.858146349589038</c:v>
                </c:pt>
                <c:pt idx="24650">
                  <c:v>-13.065869013468451</c:v>
                </c:pt>
                <c:pt idx="24651">
                  <c:v>-15.835872014363652</c:v>
                </c:pt>
                <c:pt idx="24652">
                  <c:v>-16.72571945190434</c:v>
                </c:pt>
                <c:pt idx="24653">
                  <c:v>-19.831442832946824</c:v>
                </c:pt>
                <c:pt idx="24654">
                  <c:v>-10.374433199564582</c:v>
                </c:pt>
                <c:pt idx="24655">
                  <c:v>-4.0337905883789063</c:v>
                </c:pt>
                <c:pt idx="24656">
                  <c:v>0.25449387232464482</c:v>
                </c:pt>
                <c:pt idx="24657">
                  <c:v>0.49931176503497487</c:v>
                </c:pt>
                <c:pt idx="24658">
                  <c:v>1.7859816551208492</c:v>
                </c:pt>
                <c:pt idx="24659">
                  <c:v>-0.29511515299475388</c:v>
                </c:pt>
                <c:pt idx="24660">
                  <c:v>-5.371279716491701</c:v>
                </c:pt>
                <c:pt idx="24661">
                  <c:v>-10.802986145019535</c:v>
                </c:pt>
                <c:pt idx="24662">
                  <c:v>-16.4806111653645</c:v>
                </c:pt>
                <c:pt idx="24663">
                  <c:v>-20.635420481363884</c:v>
                </c:pt>
                <c:pt idx="24664">
                  <c:v>-23.843877156575566</c:v>
                </c:pt>
                <c:pt idx="24665">
                  <c:v>-25.245738029479973</c:v>
                </c:pt>
                <c:pt idx="24666">
                  <c:v>-23.796136538187611</c:v>
                </c:pt>
                <c:pt idx="24667">
                  <c:v>-23.868858655293828</c:v>
                </c:pt>
                <c:pt idx="24668">
                  <c:v>-24.581289927164676</c:v>
                </c:pt>
                <c:pt idx="24669">
                  <c:v>-24.318477630615227</c:v>
                </c:pt>
                <c:pt idx="24670">
                  <c:v>-25.699127833048465</c:v>
                </c:pt>
                <c:pt idx="24671">
                  <c:v>-28.042518933614019</c:v>
                </c:pt>
                <c:pt idx="24672">
                  <c:v>-29.245915095011476</c:v>
                </c:pt>
                <c:pt idx="24673">
                  <c:v>-28.171126047770137</c:v>
                </c:pt>
                <c:pt idx="24674">
                  <c:v>-22.93378829956054</c:v>
                </c:pt>
                <c:pt idx="24675">
                  <c:v>-17.131942113240605</c:v>
                </c:pt>
                <c:pt idx="24676">
                  <c:v>-10.658561706542969</c:v>
                </c:pt>
                <c:pt idx="24677">
                  <c:v>-3.4804213841756573</c:v>
                </c:pt>
                <c:pt idx="24678">
                  <c:v>2.9578539530435801</c:v>
                </c:pt>
                <c:pt idx="24679">
                  <c:v>4.3152462641397715</c:v>
                </c:pt>
                <c:pt idx="24680">
                  <c:v>3.2648382186889657</c:v>
                </c:pt>
                <c:pt idx="24681">
                  <c:v>1.6382859547932194</c:v>
                </c:pt>
                <c:pt idx="24682">
                  <c:v>1.6987228393554692</c:v>
                </c:pt>
                <c:pt idx="24683">
                  <c:v>-0.58596833546960159</c:v>
                </c:pt>
                <c:pt idx="24684">
                  <c:v>-2.7133588790893555</c:v>
                </c:pt>
                <c:pt idx="24685">
                  <c:v>-2.4677038192749032</c:v>
                </c:pt>
                <c:pt idx="24686">
                  <c:v>-2.0349222819011183</c:v>
                </c:pt>
                <c:pt idx="24687">
                  <c:v>-1.707989374796512</c:v>
                </c:pt>
                <c:pt idx="24688">
                  <c:v>-1.6266212463378902</c:v>
                </c:pt>
                <c:pt idx="24689">
                  <c:v>-2.2351353963216534</c:v>
                </c:pt>
                <c:pt idx="24690">
                  <c:v>-2.9499273300170898</c:v>
                </c:pt>
                <c:pt idx="24691">
                  <c:v>-2.703065554300907</c:v>
                </c:pt>
                <c:pt idx="24692">
                  <c:v>-1.7602812449138132</c:v>
                </c:pt>
                <c:pt idx="24693">
                  <c:v>-0.56834729512524951</c:v>
                </c:pt>
                <c:pt idx="24694">
                  <c:v>1.7891674041748047</c:v>
                </c:pt>
                <c:pt idx="24695">
                  <c:v>5.8298629124958552</c:v>
                </c:pt>
                <c:pt idx="24696">
                  <c:v>11.068455060323117</c:v>
                </c:pt>
                <c:pt idx="24697">
                  <c:v>17.173174540201899</c:v>
                </c:pt>
                <c:pt idx="24698">
                  <c:v>14.657795906066896</c:v>
                </c:pt>
                <c:pt idx="24699">
                  <c:v>1.1094449361164607</c:v>
                </c:pt>
                <c:pt idx="24700">
                  <c:v>-4.0523096720377225</c:v>
                </c:pt>
                <c:pt idx="24701">
                  <c:v>-2.2541577021281682</c:v>
                </c:pt>
                <c:pt idx="24702">
                  <c:v>-2.4211524327596399</c:v>
                </c:pt>
                <c:pt idx="24703">
                  <c:v>-3.3189468383789058</c:v>
                </c:pt>
                <c:pt idx="24704">
                  <c:v>-4.5236304601032771</c:v>
                </c:pt>
                <c:pt idx="24705">
                  <c:v>-5.2227055231729755</c:v>
                </c:pt>
                <c:pt idx="24706">
                  <c:v>-6.2324701944986636</c:v>
                </c:pt>
                <c:pt idx="24707">
                  <c:v>-6.5878124237060547</c:v>
                </c:pt>
                <c:pt idx="24708">
                  <c:v>-6.4854863484700882</c:v>
                </c:pt>
                <c:pt idx="24709">
                  <c:v>-6.0208988189697266</c:v>
                </c:pt>
                <c:pt idx="24710">
                  <c:v>-5.8194910685220975</c:v>
                </c:pt>
                <c:pt idx="24711">
                  <c:v>-5.5874093373616915</c:v>
                </c:pt>
                <c:pt idx="24712">
                  <c:v>-6.0002606709797419</c:v>
                </c:pt>
                <c:pt idx="24713">
                  <c:v>-7.6817328135173284</c:v>
                </c:pt>
                <c:pt idx="24714">
                  <c:v>-9.989676793416379</c:v>
                </c:pt>
                <c:pt idx="24715">
                  <c:v>-8.5800250371296478</c:v>
                </c:pt>
                <c:pt idx="24716">
                  <c:v>-8.0149154663085902</c:v>
                </c:pt>
                <c:pt idx="24717">
                  <c:v>-7.2749462127685547</c:v>
                </c:pt>
                <c:pt idx="24718">
                  <c:v>-8.501880009969117</c:v>
                </c:pt>
                <c:pt idx="24719">
                  <c:v>-13.768519401550293</c:v>
                </c:pt>
                <c:pt idx="24720">
                  <c:v>-20.865457534790032</c:v>
                </c:pt>
                <c:pt idx="24721">
                  <c:v>-25.497449239095079</c:v>
                </c:pt>
                <c:pt idx="24722">
                  <c:v>-25.752570470174071</c:v>
                </c:pt>
                <c:pt idx="24723">
                  <c:v>-25.025328000386587</c:v>
                </c:pt>
                <c:pt idx="24724">
                  <c:v>-24.88654327392576</c:v>
                </c:pt>
                <c:pt idx="24725">
                  <c:v>-24.027463595072504</c:v>
                </c:pt>
                <c:pt idx="24726">
                  <c:v>-23.17620658874511</c:v>
                </c:pt>
                <c:pt idx="24727">
                  <c:v>-22.702610333760603</c:v>
                </c:pt>
                <c:pt idx="24728">
                  <c:v>-22.606173197428468</c:v>
                </c:pt>
                <c:pt idx="24729">
                  <c:v>-15.374531428019285</c:v>
                </c:pt>
                <c:pt idx="24730">
                  <c:v>11.623883247375488</c:v>
                </c:pt>
                <c:pt idx="24731">
                  <c:v>22.829579671223875</c:v>
                </c:pt>
                <c:pt idx="24732">
                  <c:v>35.396125793457031</c:v>
                </c:pt>
                <c:pt idx="24733">
                  <c:v>46.827761332193973</c:v>
                </c:pt>
                <c:pt idx="24734">
                  <c:v>58.653017997741685</c:v>
                </c:pt>
                <c:pt idx="24735">
                  <c:v>95.093160947163824</c:v>
                </c:pt>
                <c:pt idx="24736">
                  <c:v>155.62831465403241</c:v>
                </c:pt>
                <c:pt idx="24737">
                  <c:v>183.28238137563085</c:v>
                </c:pt>
                <c:pt idx="24738">
                  <c:v>181.12433052062994</c:v>
                </c:pt>
                <c:pt idx="24739">
                  <c:v>172.71975358327222</c:v>
                </c:pt>
                <c:pt idx="24740">
                  <c:v>164.03416665395105</c:v>
                </c:pt>
                <c:pt idx="24741">
                  <c:v>156.35625235239667</c:v>
                </c:pt>
                <c:pt idx="24742">
                  <c:v>151.43253358205163</c:v>
                </c:pt>
                <c:pt idx="24743">
                  <c:v>150.07424132029217</c:v>
                </c:pt>
                <c:pt idx="24744">
                  <c:v>151.58626429239916</c:v>
                </c:pt>
                <c:pt idx="24745">
                  <c:v>158.61936855316156</c:v>
                </c:pt>
                <c:pt idx="24746">
                  <c:v>170.45315901438391</c:v>
                </c:pt>
                <c:pt idx="24747">
                  <c:v>175.92586739858001</c:v>
                </c:pt>
                <c:pt idx="24748">
                  <c:v>178.83478864034004</c:v>
                </c:pt>
                <c:pt idx="24749">
                  <c:v>168.08462905883789</c:v>
                </c:pt>
                <c:pt idx="24750">
                  <c:v>132.10036087036133</c:v>
                </c:pt>
                <c:pt idx="24751">
                  <c:v>96.671476999918681</c:v>
                </c:pt>
                <c:pt idx="24752">
                  <c:v>56.717865626017314</c:v>
                </c:pt>
                <c:pt idx="24753">
                  <c:v>24.212835947672605</c:v>
                </c:pt>
                <c:pt idx="24754">
                  <c:v>1.8430900573730464</c:v>
                </c:pt>
                <c:pt idx="24755">
                  <c:v>-11.194820404052729</c:v>
                </c:pt>
                <c:pt idx="24756">
                  <c:v>-13.742681503295898</c:v>
                </c:pt>
                <c:pt idx="24757">
                  <c:v>-11.654155731201168</c:v>
                </c:pt>
                <c:pt idx="24758">
                  <c:v>-3.3618246714273718</c:v>
                </c:pt>
                <c:pt idx="24759">
                  <c:v>1.0043573379516606</c:v>
                </c:pt>
                <c:pt idx="24760">
                  <c:v>0.19534873962402344</c:v>
                </c:pt>
                <c:pt idx="24761">
                  <c:v>-0.41676870981859798</c:v>
                </c:pt>
                <c:pt idx="24762">
                  <c:v>-0.49793497721350394</c:v>
                </c:pt>
                <c:pt idx="24763">
                  <c:v>-0.43451213836669933</c:v>
                </c:pt>
                <c:pt idx="24764">
                  <c:v>-0.84472656250000022</c:v>
                </c:pt>
                <c:pt idx="24765">
                  <c:v>-1.3326304753621798</c:v>
                </c:pt>
                <c:pt idx="24766">
                  <c:v>-2.3695780436198666</c:v>
                </c:pt>
                <c:pt idx="24767">
                  <c:v>-3.56150881449389</c:v>
                </c:pt>
                <c:pt idx="24768">
                  <c:v>-4.4713897705078134</c:v>
                </c:pt>
                <c:pt idx="24769">
                  <c:v>-4.2388324737548846</c:v>
                </c:pt>
                <c:pt idx="24770">
                  <c:v>-3.6106980641683322</c:v>
                </c:pt>
                <c:pt idx="24771">
                  <c:v>-3.3245731989543401</c:v>
                </c:pt>
                <c:pt idx="24772">
                  <c:v>-2.7630538940429692</c:v>
                </c:pt>
                <c:pt idx="24773">
                  <c:v>-2.2144721349080774</c:v>
                </c:pt>
                <c:pt idx="24774">
                  <c:v>-0.97706858317053502</c:v>
                </c:pt>
                <c:pt idx="24775">
                  <c:v>4.0545028050740921</c:v>
                </c:pt>
                <c:pt idx="24776">
                  <c:v>2.3481222788492468</c:v>
                </c:pt>
                <c:pt idx="24777">
                  <c:v>0.66822052001953158</c:v>
                </c:pt>
                <c:pt idx="24778">
                  <c:v>-4.3296629587808884</c:v>
                </c:pt>
                <c:pt idx="24779">
                  <c:v>-1.1407985687255864</c:v>
                </c:pt>
                <c:pt idx="24780">
                  <c:v>-0.51487827301025391</c:v>
                </c:pt>
                <c:pt idx="24781">
                  <c:v>-6.3012758890749893E-2</c:v>
                </c:pt>
                <c:pt idx="24782">
                  <c:v>4.7536849975585924E-2</c:v>
                </c:pt>
                <c:pt idx="24783">
                  <c:v>0.2834908167520781</c:v>
                </c:pt>
                <c:pt idx="24784">
                  <c:v>0.44065093994140631</c:v>
                </c:pt>
                <c:pt idx="24785">
                  <c:v>0.4666735331217069</c:v>
                </c:pt>
                <c:pt idx="24786">
                  <c:v>0.52868016560876163</c:v>
                </c:pt>
                <c:pt idx="24787">
                  <c:v>0.629361152648926</c:v>
                </c:pt>
                <c:pt idx="24788">
                  <c:v>0.72223250071215228</c:v>
                </c:pt>
                <c:pt idx="24789">
                  <c:v>1.2137451171874996</c:v>
                </c:pt>
                <c:pt idx="24790">
                  <c:v>1.0350176493327581</c:v>
                </c:pt>
                <c:pt idx="24791">
                  <c:v>0.93202495574951172</c:v>
                </c:pt>
                <c:pt idx="24792">
                  <c:v>0.57558600107836333</c:v>
                </c:pt>
                <c:pt idx="24793">
                  <c:v>0.45016415913903535</c:v>
                </c:pt>
                <c:pt idx="24794">
                  <c:v>0.40020211537682832</c:v>
                </c:pt>
                <c:pt idx="24795">
                  <c:v>0.42536544799804704</c:v>
                </c:pt>
                <c:pt idx="24796">
                  <c:v>0.50991566975915248</c:v>
                </c:pt>
                <c:pt idx="24797">
                  <c:v>0.45477930704748826</c:v>
                </c:pt>
                <c:pt idx="24798">
                  <c:v>0.5136753718059025</c:v>
                </c:pt>
                <c:pt idx="24799">
                  <c:v>0.45032087961828915</c:v>
                </c:pt>
                <c:pt idx="24800">
                  <c:v>0.58606847127271056</c:v>
                </c:pt>
                <c:pt idx="24801">
                  <c:v>0.92476685841870698</c:v>
                </c:pt>
                <c:pt idx="24802">
                  <c:v>0.96720186869299618</c:v>
                </c:pt>
                <c:pt idx="24803">
                  <c:v>1.5286836624145508</c:v>
                </c:pt>
                <c:pt idx="24804">
                  <c:v>1.0381628672281522</c:v>
                </c:pt>
                <c:pt idx="24805">
                  <c:v>0.74501578013098424</c:v>
                </c:pt>
                <c:pt idx="24806">
                  <c:v>0.13231849670410162</c:v>
                </c:pt>
                <c:pt idx="24807">
                  <c:v>0.16791502634691824</c:v>
                </c:pt>
                <c:pt idx="24808">
                  <c:v>6.3593079249063766</c:v>
                </c:pt>
                <c:pt idx="24809">
                  <c:v>14.137581507364871</c:v>
                </c:pt>
                <c:pt idx="24810">
                  <c:v>12.673750559488898</c:v>
                </c:pt>
                <c:pt idx="24811">
                  <c:v>10.465591112772703</c:v>
                </c:pt>
                <c:pt idx="24812">
                  <c:v>10.24079481760657</c:v>
                </c:pt>
                <c:pt idx="24813">
                  <c:v>10.966924031575559</c:v>
                </c:pt>
                <c:pt idx="24814">
                  <c:v>10.940844535827644</c:v>
                </c:pt>
                <c:pt idx="24815">
                  <c:v>11.791021347045895</c:v>
                </c:pt>
                <c:pt idx="24816">
                  <c:v>11.644401550292969</c:v>
                </c:pt>
                <c:pt idx="24817">
                  <c:v>12.531620343526125</c:v>
                </c:pt>
                <c:pt idx="24818">
                  <c:v>12.30992476145434</c:v>
                </c:pt>
                <c:pt idx="24819">
                  <c:v>10.883249918619757</c:v>
                </c:pt>
                <c:pt idx="24820">
                  <c:v>9.4924840927124059</c:v>
                </c:pt>
                <c:pt idx="24821">
                  <c:v>10.589145024617437</c:v>
                </c:pt>
                <c:pt idx="24822">
                  <c:v>12.787808100382446</c:v>
                </c:pt>
                <c:pt idx="24823">
                  <c:v>13.552435239156132</c:v>
                </c:pt>
                <c:pt idx="24824">
                  <c:v>13.24966557820642</c:v>
                </c:pt>
                <c:pt idx="24825">
                  <c:v>12.401145617167121</c:v>
                </c:pt>
                <c:pt idx="24826">
                  <c:v>11.876716295878062</c:v>
                </c:pt>
                <c:pt idx="24827">
                  <c:v>13.312327702840207</c:v>
                </c:pt>
                <c:pt idx="24828">
                  <c:v>12.376163800557492</c:v>
                </c:pt>
                <c:pt idx="24829">
                  <c:v>11.375806172688847</c:v>
                </c:pt>
                <c:pt idx="24830">
                  <c:v>12.053840955098398</c:v>
                </c:pt>
                <c:pt idx="24831">
                  <c:v>15.211232185363768</c:v>
                </c:pt>
                <c:pt idx="24832">
                  <c:v>12.950893719991086</c:v>
                </c:pt>
                <c:pt idx="24833">
                  <c:v>11.9866065979004</c:v>
                </c:pt>
                <c:pt idx="24834">
                  <c:v>13.736271858215328</c:v>
                </c:pt>
                <c:pt idx="24835">
                  <c:v>13.654921531677246</c:v>
                </c:pt>
                <c:pt idx="24836">
                  <c:v>15.015084584553966</c:v>
                </c:pt>
                <c:pt idx="24837">
                  <c:v>13.704026222229004</c:v>
                </c:pt>
                <c:pt idx="24838">
                  <c:v>11.78789138793945</c:v>
                </c:pt>
                <c:pt idx="24839">
                  <c:v>7.9728342692058032</c:v>
                </c:pt>
                <c:pt idx="24840">
                  <c:v>-60.375128110249882</c:v>
                </c:pt>
                <c:pt idx="24841">
                  <c:v>-74.754177411397336</c:v>
                </c:pt>
                <c:pt idx="24842">
                  <c:v>-33.852993011474595</c:v>
                </c:pt>
                <c:pt idx="24843">
                  <c:v>-13.51516183217359</c:v>
                </c:pt>
                <c:pt idx="24844">
                  <c:v>-4.622306823730467</c:v>
                </c:pt>
                <c:pt idx="24845">
                  <c:v>-0.16053581237792974</c:v>
                </c:pt>
                <c:pt idx="24846">
                  <c:v>0.97954750061035167</c:v>
                </c:pt>
                <c:pt idx="24847">
                  <c:v>1.838353157043457</c:v>
                </c:pt>
                <c:pt idx="24848">
                  <c:v>3.3871714274089308</c:v>
                </c:pt>
                <c:pt idx="24849">
                  <c:v>4.4014813105266075</c:v>
                </c:pt>
                <c:pt idx="24850">
                  <c:v>5.1659742991130297</c:v>
                </c:pt>
                <c:pt idx="24851">
                  <c:v>6.1575469970703107</c:v>
                </c:pt>
                <c:pt idx="24852">
                  <c:v>5.8412491480509079</c:v>
                </c:pt>
                <c:pt idx="24853">
                  <c:v>6.4358170827230223</c:v>
                </c:pt>
                <c:pt idx="24854">
                  <c:v>6.9417810440063494</c:v>
                </c:pt>
                <c:pt idx="24855">
                  <c:v>5.8622945149738825</c:v>
                </c:pt>
                <c:pt idx="24856">
                  <c:v>5.0845162073770744</c:v>
                </c:pt>
                <c:pt idx="24857">
                  <c:v>5.2996943791706599</c:v>
                </c:pt>
                <c:pt idx="24858">
                  <c:v>7.3085482915242892</c:v>
                </c:pt>
                <c:pt idx="24859">
                  <c:v>6.9967931111654034</c:v>
                </c:pt>
                <c:pt idx="24860">
                  <c:v>6.7242638270060962</c:v>
                </c:pt>
                <c:pt idx="24861">
                  <c:v>6.2366132736206081</c:v>
                </c:pt>
                <c:pt idx="24862">
                  <c:v>5.7306086222330386</c:v>
                </c:pt>
                <c:pt idx="24863">
                  <c:v>5.6835368474324879</c:v>
                </c:pt>
                <c:pt idx="24864">
                  <c:v>6.5800870259603261</c:v>
                </c:pt>
                <c:pt idx="24865">
                  <c:v>7.5968173344930392</c:v>
                </c:pt>
                <c:pt idx="24866">
                  <c:v>8.0261821746826207</c:v>
                </c:pt>
                <c:pt idx="24867">
                  <c:v>7.7573340733846408</c:v>
                </c:pt>
                <c:pt idx="24868">
                  <c:v>6.8288462956746816</c:v>
                </c:pt>
                <c:pt idx="24869">
                  <c:v>6.8357267379760742</c:v>
                </c:pt>
                <c:pt idx="24870">
                  <c:v>6.8802003860473633</c:v>
                </c:pt>
                <c:pt idx="24871">
                  <c:v>7.1421178181966489</c:v>
                </c:pt>
                <c:pt idx="24872">
                  <c:v>7.2608429590861761</c:v>
                </c:pt>
                <c:pt idx="24873">
                  <c:v>6.8035736083984375</c:v>
                </c:pt>
                <c:pt idx="24874">
                  <c:v>5.7615461349487314</c:v>
                </c:pt>
                <c:pt idx="24875">
                  <c:v>4.9204959869384766</c:v>
                </c:pt>
                <c:pt idx="24876">
                  <c:v>4.8509620030721425</c:v>
                </c:pt>
                <c:pt idx="24877">
                  <c:v>5.084088961283328</c:v>
                </c:pt>
                <c:pt idx="24878">
                  <c:v>5.190396626790287</c:v>
                </c:pt>
                <c:pt idx="24879">
                  <c:v>5.9159660339355469</c:v>
                </c:pt>
                <c:pt idx="24880">
                  <c:v>5.8696928024291992</c:v>
                </c:pt>
                <c:pt idx="24881">
                  <c:v>5.9315780003865939</c:v>
                </c:pt>
                <c:pt idx="24882">
                  <c:v>6.4050734837850332</c:v>
                </c:pt>
                <c:pt idx="24883">
                  <c:v>6.2954247792561073</c:v>
                </c:pt>
                <c:pt idx="24884">
                  <c:v>6.7503328323364258</c:v>
                </c:pt>
                <c:pt idx="24885">
                  <c:v>6.9106585184732694</c:v>
                </c:pt>
                <c:pt idx="24886">
                  <c:v>7.6508499781291448</c:v>
                </c:pt>
                <c:pt idx="24887">
                  <c:v>8.1829204559326172</c:v>
                </c:pt>
                <c:pt idx="24888">
                  <c:v>7.8756523132324237</c:v>
                </c:pt>
                <c:pt idx="24889">
                  <c:v>6.9206616083780554</c:v>
                </c:pt>
                <c:pt idx="24890">
                  <c:v>6.396141052246092</c:v>
                </c:pt>
                <c:pt idx="24891">
                  <c:v>6.2765855789184535</c:v>
                </c:pt>
                <c:pt idx="24892">
                  <c:v>6.439098993937141</c:v>
                </c:pt>
                <c:pt idx="24893">
                  <c:v>6.6164267857869854</c:v>
                </c:pt>
                <c:pt idx="24894">
                  <c:v>6.7517366409301776</c:v>
                </c:pt>
                <c:pt idx="24895">
                  <c:v>6.6425081888835393</c:v>
                </c:pt>
                <c:pt idx="24896">
                  <c:v>6.6302862167358381</c:v>
                </c:pt>
                <c:pt idx="24897">
                  <c:v>6.2962621053060319</c:v>
                </c:pt>
                <c:pt idx="24898">
                  <c:v>6.2911802927652616</c:v>
                </c:pt>
                <c:pt idx="24899">
                  <c:v>137.99464066823327</c:v>
                </c:pt>
                <c:pt idx="24900">
                  <c:v>257.71792920430505</c:v>
                </c:pt>
                <c:pt idx="24901">
                  <c:v>162.24844614664721</c:v>
                </c:pt>
                <c:pt idx="24902">
                  <c:v>79.471234003702762</c:v>
                </c:pt>
                <c:pt idx="24903">
                  <c:v>37.806503295898423</c:v>
                </c:pt>
                <c:pt idx="24904">
                  <c:v>19.75748538970948</c:v>
                </c:pt>
                <c:pt idx="24905">
                  <c:v>14.687355041503903</c:v>
                </c:pt>
                <c:pt idx="24906">
                  <c:v>14.578078587849856</c:v>
                </c:pt>
                <c:pt idx="24907">
                  <c:v>14.020616849263551</c:v>
                </c:pt>
                <c:pt idx="24908">
                  <c:v>13.090106010437015</c:v>
                </c:pt>
                <c:pt idx="24909">
                  <c:v>13.519078890482547</c:v>
                </c:pt>
                <c:pt idx="24910">
                  <c:v>15.517611185709598</c:v>
                </c:pt>
                <c:pt idx="24911">
                  <c:v>16.546310742696051</c:v>
                </c:pt>
                <c:pt idx="24912">
                  <c:v>14.75316333770752</c:v>
                </c:pt>
                <c:pt idx="24913">
                  <c:v>15.047043800354</c:v>
                </c:pt>
                <c:pt idx="24914">
                  <c:v>15.282231330871578</c:v>
                </c:pt>
                <c:pt idx="24915">
                  <c:v>15.039182662963867</c:v>
                </c:pt>
                <c:pt idx="24916">
                  <c:v>14.406792004903085</c:v>
                </c:pt>
                <c:pt idx="24917">
                  <c:v>14.092868804931642</c:v>
                </c:pt>
                <c:pt idx="24918">
                  <c:v>14.14273738861084</c:v>
                </c:pt>
                <c:pt idx="24919">
                  <c:v>14.233322779337641</c:v>
                </c:pt>
                <c:pt idx="24920">
                  <c:v>12.50462627410889</c:v>
                </c:pt>
                <c:pt idx="24921">
                  <c:v>11.322274525960216</c:v>
                </c:pt>
                <c:pt idx="24922">
                  <c:v>12.380875905354852</c:v>
                </c:pt>
                <c:pt idx="24923">
                  <c:v>13.224930445353147</c:v>
                </c:pt>
                <c:pt idx="24924">
                  <c:v>13.818543752034543</c:v>
                </c:pt>
                <c:pt idx="24925">
                  <c:v>14.158334414164305</c:v>
                </c:pt>
                <c:pt idx="24926">
                  <c:v>13.676339467366573</c:v>
                </c:pt>
                <c:pt idx="24927">
                  <c:v>13.655706405639654</c:v>
                </c:pt>
                <c:pt idx="24928">
                  <c:v>14.763456980387335</c:v>
                </c:pt>
                <c:pt idx="24929">
                  <c:v>14.454080581665044</c:v>
                </c:pt>
                <c:pt idx="24930">
                  <c:v>10.995696385701539</c:v>
                </c:pt>
                <c:pt idx="24931">
                  <c:v>9.0513029098510707</c:v>
                </c:pt>
                <c:pt idx="24932">
                  <c:v>9.026270866394043</c:v>
                </c:pt>
                <c:pt idx="24933">
                  <c:v>9.9146753946940827</c:v>
                </c:pt>
                <c:pt idx="24934">
                  <c:v>9.4960594177246147</c:v>
                </c:pt>
                <c:pt idx="24935">
                  <c:v>9.1331278483072538</c:v>
                </c:pt>
                <c:pt idx="24936">
                  <c:v>9.2214269638061488</c:v>
                </c:pt>
                <c:pt idx="24937">
                  <c:v>10.273952166239495</c:v>
                </c:pt>
                <c:pt idx="24938">
                  <c:v>11.437166531880736</c:v>
                </c:pt>
                <c:pt idx="24939">
                  <c:v>12.778206825256349</c:v>
                </c:pt>
                <c:pt idx="24940">
                  <c:v>7.6575848261514858</c:v>
                </c:pt>
                <c:pt idx="24941">
                  <c:v>6.5082057317098378</c:v>
                </c:pt>
                <c:pt idx="24942">
                  <c:v>6.5746323267619555</c:v>
                </c:pt>
                <c:pt idx="24943">
                  <c:v>6.327751159667967</c:v>
                </c:pt>
                <c:pt idx="24944">
                  <c:v>5.7816743850708043</c:v>
                </c:pt>
                <c:pt idx="24945">
                  <c:v>5.8257792790731155</c:v>
                </c:pt>
                <c:pt idx="24946">
                  <c:v>5.7286408742269259</c:v>
                </c:pt>
                <c:pt idx="24947">
                  <c:v>5.901972770690918</c:v>
                </c:pt>
                <c:pt idx="24948">
                  <c:v>5.5418326059976852</c:v>
                </c:pt>
                <c:pt idx="24949">
                  <c:v>5.0425004959106472</c:v>
                </c:pt>
                <c:pt idx="24950">
                  <c:v>5.4163735707600154</c:v>
                </c:pt>
                <c:pt idx="24951">
                  <c:v>5.0696395238240939</c:v>
                </c:pt>
                <c:pt idx="24952">
                  <c:v>5.2122567494710674</c:v>
                </c:pt>
                <c:pt idx="24953">
                  <c:v>5.1432902018229925</c:v>
                </c:pt>
                <c:pt idx="24954">
                  <c:v>5.1553579966226835</c:v>
                </c:pt>
                <c:pt idx="24955">
                  <c:v>5.6546703974405546</c:v>
                </c:pt>
                <c:pt idx="24956">
                  <c:v>3.6850093205769099</c:v>
                </c:pt>
                <c:pt idx="24957">
                  <c:v>-0.55593999226891833</c:v>
                </c:pt>
                <c:pt idx="24958">
                  <c:v>-3.3738861083984375</c:v>
                </c:pt>
                <c:pt idx="24959">
                  <c:v>16.651492436726926</c:v>
                </c:pt>
                <c:pt idx="24960">
                  <c:v>61.117426872253397</c:v>
                </c:pt>
                <c:pt idx="24961">
                  <c:v>64.024095217386815</c:v>
                </c:pt>
                <c:pt idx="24962">
                  <c:v>-10.769718805948855</c:v>
                </c:pt>
                <c:pt idx="24963">
                  <c:v>-77.706099828084348</c:v>
                </c:pt>
                <c:pt idx="24964">
                  <c:v>-108.82183329264318</c:v>
                </c:pt>
                <c:pt idx="24965">
                  <c:v>-126.61693175633741</c:v>
                </c:pt>
                <c:pt idx="24966">
                  <c:v>-142.62697601318365</c:v>
                </c:pt>
                <c:pt idx="24967">
                  <c:v>-147.53747638066619</c:v>
                </c:pt>
                <c:pt idx="24968">
                  <c:v>-148.59031581878668</c:v>
                </c:pt>
                <c:pt idx="24969">
                  <c:v>-149.00432014465338</c:v>
                </c:pt>
                <c:pt idx="24970">
                  <c:v>-150.48197825749719</c:v>
                </c:pt>
                <c:pt idx="24971">
                  <c:v>-145.69480593999225</c:v>
                </c:pt>
                <c:pt idx="24972">
                  <c:v>-142.43927542368561</c:v>
                </c:pt>
                <c:pt idx="24973">
                  <c:v>-143.53735669453943</c:v>
                </c:pt>
                <c:pt idx="24974">
                  <c:v>-147.80927276611322</c:v>
                </c:pt>
                <c:pt idx="24975">
                  <c:v>-151.39191913604736</c:v>
                </c:pt>
                <c:pt idx="24976">
                  <c:v>-151.21623659133905</c:v>
                </c:pt>
                <c:pt idx="24977">
                  <c:v>-150.40189154942829</c:v>
                </c:pt>
                <c:pt idx="24978">
                  <c:v>-145.05144421259567</c:v>
                </c:pt>
                <c:pt idx="24979">
                  <c:v>-137.00897725423181</c:v>
                </c:pt>
                <c:pt idx="24980">
                  <c:v>-135.40441465377802</c:v>
                </c:pt>
                <c:pt idx="24981">
                  <c:v>-145.19563436508173</c:v>
                </c:pt>
                <c:pt idx="24982">
                  <c:v>-138.35544061660772</c:v>
                </c:pt>
                <c:pt idx="24983">
                  <c:v>-125.60160223642976</c:v>
                </c:pt>
                <c:pt idx="24984">
                  <c:v>-105.05289347966516</c:v>
                </c:pt>
                <c:pt idx="24985">
                  <c:v>-87.124895731608078</c:v>
                </c:pt>
                <c:pt idx="24986">
                  <c:v>-103.60079558690384</c:v>
                </c:pt>
                <c:pt idx="24987">
                  <c:v>-144.57460467020655</c:v>
                </c:pt>
                <c:pt idx="24988">
                  <c:v>-167.16750971476228</c:v>
                </c:pt>
                <c:pt idx="24989">
                  <c:v>-170.70269139607746</c:v>
                </c:pt>
                <c:pt idx="24990">
                  <c:v>-169.76952425638819</c:v>
                </c:pt>
                <c:pt idx="24991">
                  <c:v>-167.0647975603739</c:v>
                </c:pt>
                <c:pt idx="24992">
                  <c:v>-162.43287309010816</c:v>
                </c:pt>
                <c:pt idx="24993">
                  <c:v>-157.97438001632685</c:v>
                </c:pt>
                <c:pt idx="24994">
                  <c:v>-141.20741764704388</c:v>
                </c:pt>
                <c:pt idx="24995">
                  <c:v>-142.38468519846595</c:v>
                </c:pt>
                <c:pt idx="24996">
                  <c:v>-145.16751416524238</c:v>
                </c:pt>
                <c:pt idx="24997">
                  <c:v>-146.7871885299682</c:v>
                </c:pt>
                <c:pt idx="24998">
                  <c:v>-145.2371678352356</c:v>
                </c:pt>
                <c:pt idx="24999">
                  <c:v>-145.18701060613</c:v>
                </c:pt>
                <c:pt idx="25000">
                  <c:v>-145.60699446996051</c:v>
                </c:pt>
                <c:pt idx="25001">
                  <c:v>-143.99146858851122</c:v>
                </c:pt>
                <c:pt idx="25002">
                  <c:v>-147.31394211451203</c:v>
                </c:pt>
                <c:pt idx="25003">
                  <c:v>-151.39041360219326</c:v>
                </c:pt>
                <c:pt idx="25004">
                  <c:v>-157.31129296620691</c:v>
                </c:pt>
                <c:pt idx="25005">
                  <c:v>-165.04294268290204</c:v>
                </c:pt>
                <c:pt idx="25006">
                  <c:v>-173.66788339614851</c:v>
                </c:pt>
                <c:pt idx="25007">
                  <c:v>-174.96517721811938</c:v>
                </c:pt>
                <c:pt idx="25008">
                  <c:v>-172.18057886759448</c:v>
                </c:pt>
                <c:pt idx="25009">
                  <c:v>-162.77008676528936</c:v>
                </c:pt>
                <c:pt idx="25010">
                  <c:v>-167.16035461425773</c:v>
                </c:pt>
                <c:pt idx="25011">
                  <c:v>-167.58853562672931</c:v>
                </c:pt>
                <c:pt idx="25012">
                  <c:v>-165.26606543858836</c:v>
                </c:pt>
                <c:pt idx="25013">
                  <c:v>-159.68507242202762</c:v>
                </c:pt>
                <c:pt idx="25014">
                  <c:v>-154.47270027796424</c:v>
                </c:pt>
                <c:pt idx="25015">
                  <c:v>-149.25232950846367</c:v>
                </c:pt>
                <c:pt idx="25016">
                  <c:v>-144.57261149088538</c:v>
                </c:pt>
                <c:pt idx="25017">
                  <c:v>-142.95235617955535</c:v>
                </c:pt>
                <c:pt idx="25018">
                  <c:v>-141.6187806129455</c:v>
                </c:pt>
                <c:pt idx="25019">
                  <c:v>-137.10627317428595</c:v>
                </c:pt>
                <c:pt idx="25020">
                  <c:v>-132.45751953125</c:v>
                </c:pt>
                <c:pt idx="25021">
                  <c:v>-128.79615497589106</c:v>
                </c:pt>
                <c:pt idx="25022">
                  <c:v>-126.19373321533203</c:v>
                </c:pt>
                <c:pt idx="25023">
                  <c:v>-124.62259833017987</c:v>
                </c:pt>
                <c:pt idx="25024">
                  <c:v>-120.88195323944092</c:v>
                </c:pt>
                <c:pt idx="25025">
                  <c:v>-115.36622428894049</c:v>
                </c:pt>
                <c:pt idx="25026">
                  <c:v>-108.33108170827236</c:v>
                </c:pt>
                <c:pt idx="25027">
                  <c:v>-101.59843889872236</c:v>
                </c:pt>
                <c:pt idx="25028">
                  <c:v>-94.882789293924873</c:v>
                </c:pt>
                <c:pt idx="25029">
                  <c:v>-88.401210467020661</c:v>
                </c:pt>
                <c:pt idx="25030">
                  <c:v>-82.88852214813231</c:v>
                </c:pt>
                <c:pt idx="25031">
                  <c:v>-78.004116376241086</c:v>
                </c:pt>
                <c:pt idx="25032">
                  <c:v>-73.205383936564033</c:v>
                </c:pt>
                <c:pt idx="25033">
                  <c:v>-66.747814178466783</c:v>
                </c:pt>
                <c:pt idx="25034">
                  <c:v>-57.833978652954102</c:v>
                </c:pt>
                <c:pt idx="25035">
                  <c:v>-49.479989369710189</c:v>
                </c:pt>
                <c:pt idx="25036">
                  <c:v>-46.233922640482561</c:v>
                </c:pt>
                <c:pt idx="25037">
                  <c:v>-47.69203503926601</c:v>
                </c:pt>
                <c:pt idx="25038">
                  <c:v>-54.158784548441524</c:v>
                </c:pt>
                <c:pt idx="25039">
                  <c:v>-62.012874285380107</c:v>
                </c:pt>
                <c:pt idx="25040">
                  <c:v>-67.031811714172363</c:v>
                </c:pt>
                <c:pt idx="25041">
                  <c:v>-68.171673138936256</c:v>
                </c:pt>
                <c:pt idx="25042">
                  <c:v>-65.583749771118164</c:v>
                </c:pt>
                <c:pt idx="25043">
                  <c:v>-64.720044136047349</c:v>
                </c:pt>
                <c:pt idx="25044">
                  <c:v>-64.718842824300168</c:v>
                </c:pt>
                <c:pt idx="25045">
                  <c:v>-65.041826248168974</c:v>
                </c:pt>
                <c:pt idx="25046">
                  <c:v>-64.406838099161718</c:v>
                </c:pt>
                <c:pt idx="25047">
                  <c:v>-61.211668650309299</c:v>
                </c:pt>
                <c:pt idx="25048">
                  <c:v>-58.538823763529422</c:v>
                </c:pt>
                <c:pt idx="25049">
                  <c:v>-59.655500411987305</c:v>
                </c:pt>
                <c:pt idx="25050">
                  <c:v>-61.911075274149646</c:v>
                </c:pt>
                <c:pt idx="25051">
                  <c:v>-63.821382204691524</c:v>
                </c:pt>
                <c:pt idx="25052">
                  <c:v>-65.502197901407953</c:v>
                </c:pt>
                <c:pt idx="25053">
                  <c:v>-66.698196093241449</c:v>
                </c:pt>
                <c:pt idx="25054">
                  <c:v>-64.923005421956432</c:v>
                </c:pt>
                <c:pt idx="25055">
                  <c:v>-60.38947804768884</c:v>
                </c:pt>
                <c:pt idx="25056">
                  <c:v>-52.671339352925663</c:v>
                </c:pt>
                <c:pt idx="25057">
                  <c:v>-41.314105669657437</c:v>
                </c:pt>
                <c:pt idx="25058">
                  <c:v>-27.030193328857436</c:v>
                </c:pt>
                <c:pt idx="25059">
                  <c:v>-16.224147796630859</c:v>
                </c:pt>
                <c:pt idx="25060">
                  <c:v>-10.26060040791822</c:v>
                </c:pt>
                <c:pt idx="25061">
                  <c:v>-4.5190598169962168</c:v>
                </c:pt>
                <c:pt idx="25062">
                  <c:v>1.9357318878173824</c:v>
                </c:pt>
                <c:pt idx="25063">
                  <c:v>6.4613930384317682</c:v>
                </c:pt>
                <c:pt idx="25064">
                  <c:v>-0.59861405690514868</c:v>
                </c:pt>
                <c:pt idx="25065">
                  <c:v>-1.9280942281087621</c:v>
                </c:pt>
                <c:pt idx="25066">
                  <c:v>-2.0950641632080069</c:v>
                </c:pt>
                <c:pt idx="25067">
                  <c:v>-1.7267669041950739</c:v>
                </c:pt>
                <c:pt idx="25068">
                  <c:v>-1.865399678548215</c:v>
                </c:pt>
                <c:pt idx="25069">
                  <c:v>-1.960173288981196</c:v>
                </c:pt>
                <c:pt idx="25070">
                  <c:v>-2.0019715627034893</c:v>
                </c:pt>
                <c:pt idx="25071">
                  <c:v>-1.7933546702066678</c:v>
                </c:pt>
                <c:pt idx="25072">
                  <c:v>-1.7537803649902348</c:v>
                </c:pt>
                <c:pt idx="25073">
                  <c:v>-1.4107265472412105</c:v>
                </c:pt>
                <c:pt idx="25074">
                  <c:v>-1.304929097493527</c:v>
                </c:pt>
                <c:pt idx="25075">
                  <c:v>-1.2532704671224333</c:v>
                </c:pt>
                <c:pt idx="25076">
                  <c:v>-0.78533426920569127</c:v>
                </c:pt>
                <c:pt idx="25077">
                  <c:v>-1.1518274943033475</c:v>
                </c:pt>
                <c:pt idx="25078">
                  <c:v>-1.327973047892328</c:v>
                </c:pt>
                <c:pt idx="25079">
                  <c:v>-1.6963389714559305</c:v>
                </c:pt>
                <c:pt idx="25080">
                  <c:v>-1.9648895263671879</c:v>
                </c:pt>
                <c:pt idx="25081">
                  <c:v>-2.2933257420857007</c:v>
                </c:pt>
                <c:pt idx="25082">
                  <c:v>-1.5929002761840818</c:v>
                </c:pt>
                <c:pt idx="25083">
                  <c:v>16.498607953389516</c:v>
                </c:pt>
                <c:pt idx="25084">
                  <c:v>18.265340805053697</c:v>
                </c:pt>
                <c:pt idx="25085">
                  <c:v>5.6064414978027362</c:v>
                </c:pt>
                <c:pt idx="25086">
                  <c:v>-2.3670981725056208</c:v>
                </c:pt>
                <c:pt idx="25087">
                  <c:v>-3.3380155563354488</c:v>
                </c:pt>
                <c:pt idx="25088">
                  <c:v>-3.6558418273925781</c:v>
                </c:pt>
                <c:pt idx="25089">
                  <c:v>-3.3405704498291007</c:v>
                </c:pt>
                <c:pt idx="25090">
                  <c:v>-3.040711720784544</c:v>
                </c:pt>
                <c:pt idx="25091">
                  <c:v>-3.7378517786661414</c:v>
                </c:pt>
                <c:pt idx="25092">
                  <c:v>-3.6793066660562772</c:v>
                </c:pt>
                <c:pt idx="25093">
                  <c:v>-3.4768091837564716</c:v>
                </c:pt>
                <c:pt idx="25094">
                  <c:v>0.60005060831701962</c:v>
                </c:pt>
                <c:pt idx="25095">
                  <c:v>4.8976790110269786</c:v>
                </c:pt>
                <c:pt idx="25096">
                  <c:v>6.214545567830438</c:v>
                </c:pt>
                <c:pt idx="25097">
                  <c:v>7.994023323059082</c:v>
                </c:pt>
                <c:pt idx="25098">
                  <c:v>9.607678095499633</c:v>
                </c:pt>
                <c:pt idx="25099">
                  <c:v>18.3912150065105</c:v>
                </c:pt>
                <c:pt idx="25100">
                  <c:v>53.419915835062625</c:v>
                </c:pt>
                <c:pt idx="25101">
                  <c:v>98.033474922180147</c:v>
                </c:pt>
                <c:pt idx="25102">
                  <c:v>122.24450810750328</c:v>
                </c:pt>
                <c:pt idx="25103">
                  <c:v>131.92573610941571</c:v>
                </c:pt>
                <c:pt idx="25104">
                  <c:v>136.12890561421716</c:v>
                </c:pt>
                <c:pt idx="25105">
                  <c:v>138.37806638081861</c:v>
                </c:pt>
                <c:pt idx="25106">
                  <c:v>139.89647388458258</c:v>
                </c:pt>
                <c:pt idx="25107">
                  <c:v>140.39678637186682</c:v>
                </c:pt>
                <c:pt idx="25108">
                  <c:v>140.23493576049799</c:v>
                </c:pt>
                <c:pt idx="25109">
                  <c:v>141.19402790069586</c:v>
                </c:pt>
                <c:pt idx="25110">
                  <c:v>142.31683158874517</c:v>
                </c:pt>
                <c:pt idx="25111">
                  <c:v>143.60025469462067</c:v>
                </c:pt>
                <c:pt idx="25112">
                  <c:v>143.26900355021161</c:v>
                </c:pt>
                <c:pt idx="25113">
                  <c:v>134.39105637868258</c:v>
                </c:pt>
                <c:pt idx="25114">
                  <c:v>104.94958178202307</c:v>
                </c:pt>
                <c:pt idx="25115">
                  <c:v>70.35411389668775</c:v>
                </c:pt>
                <c:pt idx="25116">
                  <c:v>36.673188527425062</c:v>
                </c:pt>
                <c:pt idx="25117">
                  <c:v>12.809926350911384</c:v>
                </c:pt>
                <c:pt idx="25118">
                  <c:v>12.107753753662108</c:v>
                </c:pt>
                <c:pt idx="25119">
                  <c:v>7.9261226654052725</c:v>
                </c:pt>
                <c:pt idx="25120">
                  <c:v>2.9782342910766602</c:v>
                </c:pt>
                <c:pt idx="25121">
                  <c:v>1.4932788213094454</c:v>
                </c:pt>
                <c:pt idx="25122">
                  <c:v>-0.95975748697912899</c:v>
                </c:pt>
                <c:pt idx="25123">
                  <c:v>2.9389940897623332</c:v>
                </c:pt>
                <c:pt idx="25124">
                  <c:v>1.1885023117065439</c:v>
                </c:pt>
                <c:pt idx="25125">
                  <c:v>-1.7842747370402776</c:v>
                </c:pt>
                <c:pt idx="25126">
                  <c:v>-3.3813047409057626</c:v>
                </c:pt>
                <c:pt idx="25127">
                  <c:v>-3.7517188390095262</c:v>
                </c:pt>
                <c:pt idx="25128">
                  <c:v>-3.6932595570881404</c:v>
                </c:pt>
                <c:pt idx="25129">
                  <c:v>-3.5036795934040583</c:v>
                </c:pt>
                <c:pt idx="25130">
                  <c:v>-3.2510217030843482</c:v>
                </c:pt>
                <c:pt idx="25131">
                  <c:v>-3.2233320871988562</c:v>
                </c:pt>
                <c:pt idx="25132">
                  <c:v>-3.0733944574992629</c:v>
                </c:pt>
                <c:pt idx="25133">
                  <c:v>-3.0102955500284447</c:v>
                </c:pt>
                <c:pt idx="25134">
                  <c:v>-3.8950478235880137</c:v>
                </c:pt>
                <c:pt idx="25135">
                  <c:v>-4.5851761500041466</c:v>
                </c:pt>
                <c:pt idx="25136">
                  <c:v>-4.8610655466716253</c:v>
                </c:pt>
                <c:pt idx="25137">
                  <c:v>-5.0289484659831505</c:v>
                </c:pt>
                <c:pt idx="25138">
                  <c:v>-5.1094258626301325</c:v>
                </c:pt>
                <c:pt idx="25139">
                  <c:v>-3.1660865147908908</c:v>
                </c:pt>
                <c:pt idx="25140">
                  <c:v>-0.52574984232580901</c:v>
                </c:pt>
                <c:pt idx="25141">
                  <c:v>-2.6445407867431641</c:v>
                </c:pt>
                <c:pt idx="25142">
                  <c:v>-1.7742668787637967</c:v>
                </c:pt>
                <c:pt idx="25143">
                  <c:v>-2.5651537577311969</c:v>
                </c:pt>
                <c:pt idx="25144">
                  <c:v>-2.1954107284545898</c:v>
                </c:pt>
                <c:pt idx="25145">
                  <c:v>-1.2674821217855203</c:v>
                </c:pt>
                <c:pt idx="25146">
                  <c:v>-1.0844004948933161</c:v>
                </c:pt>
                <c:pt idx="25147">
                  <c:v>-1.1549603144328557</c:v>
                </c:pt>
                <c:pt idx="25148">
                  <c:v>-2.7776260375976576</c:v>
                </c:pt>
                <c:pt idx="25149">
                  <c:v>-5.0594968795776367</c:v>
                </c:pt>
                <c:pt idx="25150">
                  <c:v>-7.9474703470865489</c:v>
                </c:pt>
                <c:pt idx="25151">
                  <c:v>-9.9933573404948639</c:v>
                </c:pt>
                <c:pt idx="25152">
                  <c:v>-7.4367742538452148</c:v>
                </c:pt>
                <c:pt idx="25153">
                  <c:v>-5.7206258773803693</c:v>
                </c:pt>
                <c:pt idx="25154">
                  <c:v>-4.3789494832357168</c:v>
                </c:pt>
                <c:pt idx="25155">
                  <c:v>-3.5604108174641178</c:v>
                </c:pt>
                <c:pt idx="25156">
                  <c:v>-2.4359833399455502</c:v>
                </c:pt>
                <c:pt idx="25157">
                  <c:v>-2.2542883555094022</c:v>
                </c:pt>
                <c:pt idx="25158">
                  <c:v>-2.0284411112468197</c:v>
                </c:pt>
                <c:pt idx="25159">
                  <c:v>-1.4478953679403044</c:v>
                </c:pt>
                <c:pt idx="25160">
                  <c:v>-0.81675148010253928</c:v>
                </c:pt>
                <c:pt idx="25161">
                  <c:v>-0.74288400014245348</c:v>
                </c:pt>
                <c:pt idx="25162">
                  <c:v>-1.4103692372640344</c:v>
                </c:pt>
                <c:pt idx="25163">
                  <c:v>-1.517703692118288</c:v>
                </c:pt>
                <c:pt idx="25164">
                  <c:v>-2.3881661097208271</c:v>
                </c:pt>
                <c:pt idx="25165">
                  <c:v>-1.9445848464965825</c:v>
                </c:pt>
                <c:pt idx="25166">
                  <c:v>-1.9275687535604218</c:v>
                </c:pt>
                <c:pt idx="25167">
                  <c:v>-1.3745520909627664</c:v>
                </c:pt>
                <c:pt idx="25168">
                  <c:v>-1.4065214792886986</c:v>
                </c:pt>
                <c:pt idx="25169">
                  <c:v>-1.1992514928182345</c:v>
                </c:pt>
                <c:pt idx="25170">
                  <c:v>-1.5134309132894255</c:v>
                </c:pt>
                <c:pt idx="25171">
                  <c:v>-0.4563442866007108</c:v>
                </c:pt>
                <c:pt idx="25172">
                  <c:v>0.54579512278235143</c:v>
                </c:pt>
                <c:pt idx="25173">
                  <c:v>3.7851772308349618</c:v>
                </c:pt>
                <c:pt idx="25174">
                  <c:v>9.2332153320312482</c:v>
                </c:pt>
                <c:pt idx="25175">
                  <c:v>10.818815867106082</c:v>
                </c:pt>
                <c:pt idx="25176">
                  <c:v>10.326257387797</c:v>
                </c:pt>
                <c:pt idx="25177">
                  <c:v>9.7555971145629954</c:v>
                </c:pt>
                <c:pt idx="25178">
                  <c:v>8.9870478312174136</c:v>
                </c:pt>
                <c:pt idx="25179">
                  <c:v>8.5849313735961914</c:v>
                </c:pt>
                <c:pt idx="25180">
                  <c:v>8.6546262105306404</c:v>
                </c:pt>
                <c:pt idx="25181">
                  <c:v>9.0817677179971952</c:v>
                </c:pt>
                <c:pt idx="25182">
                  <c:v>9.3138780593872106</c:v>
                </c:pt>
                <c:pt idx="25183">
                  <c:v>8.8296909332275426</c:v>
                </c:pt>
                <c:pt idx="25184">
                  <c:v>9.0635029474895017</c:v>
                </c:pt>
                <c:pt idx="25185">
                  <c:v>9.0854094823201876</c:v>
                </c:pt>
                <c:pt idx="25186">
                  <c:v>10.640039126078364</c:v>
                </c:pt>
                <c:pt idx="25187">
                  <c:v>10.187346140543578</c:v>
                </c:pt>
                <c:pt idx="25188">
                  <c:v>10.346277236938477</c:v>
                </c:pt>
                <c:pt idx="25189">
                  <c:v>10.911663691202762</c:v>
                </c:pt>
                <c:pt idx="25190">
                  <c:v>10.523467381795285</c:v>
                </c:pt>
                <c:pt idx="25191">
                  <c:v>11.489089647928841</c:v>
                </c:pt>
                <c:pt idx="25192">
                  <c:v>13.589682261149056</c:v>
                </c:pt>
                <c:pt idx="25193">
                  <c:v>12.173668543497797</c:v>
                </c:pt>
                <c:pt idx="25194">
                  <c:v>13.878702481587766</c:v>
                </c:pt>
                <c:pt idx="25195">
                  <c:v>14.633559226989751</c:v>
                </c:pt>
                <c:pt idx="25196">
                  <c:v>13.38688596089685</c:v>
                </c:pt>
                <c:pt idx="25197">
                  <c:v>12.048930168151848</c:v>
                </c:pt>
                <c:pt idx="25198">
                  <c:v>14.137300491333002</c:v>
                </c:pt>
                <c:pt idx="25199">
                  <c:v>15.477433204650879</c:v>
                </c:pt>
                <c:pt idx="25200">
                  <c:v>14.204219500223868</c:v>
                </c:pt>
                <c:pt idx="25201">
                  <c:v>11.544408480326407</c:v>
                </c:pt>
                <c:pt idx="25202">
                  <c:v>11.18392086029052</c:v>
                </c:pt>
                <c:pt idx="25203">
                  <c:v>11.646542867024777</c:v>
                </c:pt>
                <c:pt idx="25204">
                  <c:v>-1.9531981150310003</c:v>
                </c:pt>
                <c:pt idx="25205">
                  <c:v>-73.775797843933049</c:v>
                </c:pt>
                <c:pt idx="25206">
                  <c:v>-63.884925524393779</c:v>
                </c:pt>
                <c:pt idx="25207">
                  <c:v>-16.358227411906</c:v>
                </c:pt>
                <c:pt idx="25208">
                  <c:v>-2.361880620320675</c:v>
                </c:pt>
                <c:pt idx="25209">
                  <c:v>3.1606518427531682</c:v>
                </c:pt>
                <c:pt idx="25210">
                  <c:v>4.8608156840006114</c:v>
                </c:pt>
                <c:pt idx="25211">
                  <c:v>5.1618808110555356</c:v>
                </c:pt>
                <c:pt idx="25212">
                  <c:v>6.0950775146484375</c:v>
                </c:pt>
                <c:pt idx="25213">
                  <c:v>5.7366580963134792</c:v>
                </c:pt>
                <c:pt idx="25214">
                  <c:v>5.3138017654418954</c:v>
                </c:pt>
                <c:pt idx="25215">
                  <c:v>5.2360849380493155</c:v>
                </c:pt>
                <c:pt idx="25216">
                  <c:v>6.5998112360636005</c:v>
                </c:pt>
                <c:pt idx="25217">
                  <c:v>7.9416481653848949</c:v>
                </c:pt>
                <c:pt idx="25218">
                  <c:v>6.9347654978433892</c:v>
                </c:pt>
                <c:pt idx="25219">
                  <c:v>6.7187465031942111</c:v>
                </c:pt>
                <c:pt idx="25220">
                  <c:v>6.9896440505981472</c:v>
                </c:pt>
                <c:pt idx="25221">
                  <c:v>7.9177414576212186</c:v>
                </c:pt>
                <c:pt idx="25222">
                  <c:v>8.376745223999027</c:v>
                </c:pt>
                <c:pt idx="25223">
                  <c:v>7.4091049830119573</c:v>
                </c:pt>
                <c:pt idx="25224">
                  <c:v>6.8366877237955368</c:v>
                </c:pt>
                <c:pt idx="25225">
                  <c:v>6.513679504394533</c:v>
                </c:pt>
                <c:pt idx="25226">
                  <c:v>6.2491327921549118</c:v>
                </c:pt>
                <c:pt idx="25227">
                  <c:v>5.7951987584431226</c:v>
                </c:pt>
                <c:pt idx="25228">
                  <c:v>5.7391204833984402</c:v>
                </c:pt>
                <c:pt idx="25229">
                  <c:v>6.8276866277059263</c:v>
                </c:pt>
                <c:pt idx="25230">
                  <c:v>8.4037640889486092</c:v>
                </c:pt>
                <c:pt idx="25231">
                  <c:v>9.4915059407552462</c:v>
                </c:pt>
                <c:pt idx="25232">
                  <c:v>9.215241432189945</c:v>
                </c:pt>
                <c:pt idx="25233">
                  <c:v>7.5625295639038086</c:v>
                </c:pt>
                <c:pt idx="25234">
                  <c:v>6.5053806304931658</c:v>
                </c:pt>
                <c:pt idx="25235">
                  <c:v>7.0741122563680356</c:v>
                </c:pt>
                <c:pt idx="25236">
                  <c:v>8.2946764628092069</c:v>
                </c:pt>
                <c:pt idx="25237">
                  <c:v>8.6217902501423396</c:v>
                </c:pt>
                <c:pt idx="25238">
                  <c:v>9.2990325291951876</c:v>
                </c:pt>
                <c:pt idx="25239">
                  <c:v>9.9073266983032227</c:v>
                </c:pt>
                <c:pt idx="25240">
                  <c:v>9.4746863047281558</c:v>
                </c:pt>
                <c:pt idx="25241">
                  <c:v>9.1765823364257866</c:v>
                </c:pt>
                <c:pt idx="25242">
                  <c:v>9.3719307581583298</c:v>
                </c:pt>
                <c:pt idx="25243">
                  <c:v>10.289590517679816</c:v>
                </c:pt>
                <c:pt idx="25244">
                  <c:v>11.370221138000488</c:v>
                </c:pt>
                <c:pt idx="25245">
                  <c:v>11.798327763875356</c:v>
                </c:pt>
                <c:pt idx="25246">
                  <c:v>11.577055613199832</c:v>
                </c:pt>
                <c:pt idx="25247">
                  <c:v>11.258657137552973</c:v>
                </c:pt>
                <c:pt idx="25248">
                  <c:v>10.501323699951167</c:v>
                </c:pt>
                <c:pt idx="25249">
                  <c:v>10.376056035359746</c:v>
                </c:pt>
                <c:pt idx="25250">
                  <c:v>10.813052177429205</c:v>
                </c:pt>
                <c:pt idx="25251">
                  <c:v>10.910662333170535</c:v>
                </c:pt>
                <c:pt idx="25252">
                  <c:v>10.338610013325937</c:v>
                </c:pt>
                <c:pt idx="25253">
                  <c:v>10.213471412658691</c:v>
                </c:pt>
                <c:pt idx="25254">
                  <c:v>10.342146873474125</c:v>
                </c:pt>
                <c:pt idx="25255">
                  <c:v>10.38191000620532</c:v>
                </c:pt>
                <c:pt idx="25256">
                  <c:v>10.995952288309702</c:v>
                </c:pt>
                <c:pt idx="25257">
                  <c:v>11.573209126790401</c:v>
                </c:pt>
                <c:pt idx="25258">
                  <c:v>11.508486429850224</c:v>
                </c:pt>
                <c:pt idx="25259">
                  <c:v>10.927744229634527</c:v>
                </c:pt>
                <c:pt idx="25260">
                  <c:v>10.108053207397461</c:v>
                </c:pt>
                <c:pt idx="25261">
                  <c:v>8.4825452168783038</c:v>
                </c:pt>
                <c:pt idx="25262">
                  <c:v>7.1614993413289767</c:v>
                </c:pt>
                <c:pt idx="25263">
                  <c:v>7.0394684473673124</c:v>
                </c:pt>
                <c:pt idx="25264">
                  <c:v>12.39108848571777</c:v>
                </c:pt>
                <c:pt idx="25265">
                  <c:v>107.04345226287842</c:v>
                </c:pt>
                <c:pt idx="25266">
                  <c:v>253.14383951822919</c:v>
                </c:pt>
                <c:pt idx="25267">
                  <c:v>220.64496676127115</c:v>
                </c:pt>
                <c:pt idx="25268">
                  <c:v>122.00751813252766</c:v>
                </c:pt>
                <c:pt idx="25269">
                  <c:v>65.306543350219712</c:v>
                </c:pt>
                <c:pt idx="25270">
                  <c:v>38.236224492390974</c:v>
                </c:pt>
                <c:pt idx="25271">
                  <c:v>28.188898404439328</c:v>
                </c:pt>
                <c:pt idx="25272">
                  <c:v>23.861884435017831</c:v>
                </c:pt>
                <c:pt idx="25273">
                  <c:v>21.023404757181762</c:v>
                </c:pt>
                <c:pt idx="25274">
                  <c:v>19.614000320434585</c:v>
                </c:pt>
                <c:pt idx="25275">
                  <c:v>19.300971666971918</c:v>
                </c:pt>
                <c:pt idx="25276">
                  <c:v>17.666634877522696</c:v>
                </c:pt>
                <c:pt idx="25277">
                  <c:v>16.024409929911251</c:v>
                </c:pt>
                <c:pt idx="25278">
                  <c:v>14.932375907897949</c:v>
                </c:pt>
                <c:pt idx="25279">
                  <c:v>15.130856196085691</c:v>
                </c:pt>
                <c:pt idx="25280">
                  <c:v>15.921318054199219</c:v>
                </c:pt>
                <c:pt idx="25281">
                  <c:v>16.794357299804691</c:v>
                </c:pt>
                <c:pt idx="25282">
                  <c:v>17.55566565195727</c:v>
                </c:pt>
                <c:pt idx="25283">
                  <c:v>17.755501111348508</c:v>
                </c:pt>
                <c:pt idx="25284">
                  <c:v>16.625875790913938</c:v>
                </c:pt>
                <c:pt idx="25285">
                  <c:v>15.816017150878906</c:v>
                </c:pt>
                <c:pt idx="25286">
                  <c:v>16.47800159454345</c:v>
                </c:pt>
                <c:pt idx="25287">
                  <c:v>16.817703564961676</c:v>
                </c:pt>
                <c:pt idx="25288">
                  <c:v>16.159309387207028</c:v>
                </c:pt>
                <c:pt idx="25289">
                  <c:v>15.013260205586789</c:v>
                </c:pt>
                <c:pt idx="25290">
                  <c:v>14.564785957336426</c:v>
                </c:pt>
                <c:pt idx="25291">
                  <c:v>12.940446535746339</c:v>
                </c:pt>
                <c:pt idx="25292">
                  <c:v>12.05176893870032</c:v>
                </c:pt>
                <c:pt idx="25293">
                  <c:v>14.931538899739509</c:v>
                </c:pt>
                <c:pt idx="25294">
                  <c:v>6.7725470860799515</c:v>
                </c:pt>
                <c:pt idx="25295">
                  <c:v>-14.5812555948894</c:v>
                </c:pt>
                <c:pt idx="25296">
                  <c:v>-12.880730946858653</c:v>
                </c:pt>
                <c:pt idx="25297">
                  <c:v>-4.0553582509357948</c:v>
                </c:pt>
                <c:pt idx="25298">
                  <c:v>1.1290391286214576</c:v>
                </c:pt>
                <c:pt idx="25299">
                  <c:v>3.1507507960002386</c:v>
                </c:pt>
                <c:pt idx="25300">
                  <c:v>3.561531066894533</c:v>
                </c:pt>
                <c:pt idx="25301">
                  <c:v>3.5013195673625446</c:v>
                </c:pt>
                <c:pt idx="25302">
                  <c:v>3.4615427652994413</c:v>
                </c:pt>
                <c:pt idx="25303">
                  <c:v>3.6370646158853792</c:v>
                </c:pt>
                <c:pt idx="25304">
                  <c:v>3.514727274576785</c:v>
                </c:pt>
                <c:pt idx="25305">
                  <c:v>4.0158383051553965</c:v>
                </c:pt>
                <c:pt idx="25306">
                  <c:v>4.2285566329956055</c:v>
                </c:pt>
                <c:pt idx="25307">
                  <c:v>3.9076093037923556</c:v>
                </c:pt>
                <c:pt idx="25308">
                  <c:v>3.2575187683105487</c:v>
                </c:pt>
                <c:pt idx="25309">
                  <c:v>3.2322734196981164</c:v>
                </c:pt>
                <c:pt idx="25310">
                  <c:v>3.6364199320476009</c:v>
                </c:pt>
                <c:pt idx="25311">
                  <c:v>3.9000527064005155</c:v>
                </c:pt>
                <c:pt idx="25312">
                  <c:v>3.9260390599567931</c:v>
                </c:pt>
                <c:pt idx="25313">
                  <c:v>4.1483732859294395</c:v>
                </c:pt>
                <c:pt idx="25314">
                  <c:v>4.2366924285888707</c:v>
                </c:pt>
                <c:pt idx="25315">
                  <c:v>4.1863444646198804</c:v>
                </c:pt>
                <c:pt idx="25316">
                  <c:v>4.1093934377034884</c:v>
                </c:pt>
                <c:pt idx="25317">
                  <c:v>4.0098641713460674</c:v>
                </c:pt>
                <c:pt idx="25318">
                  <c:v>4.2592573165893564</c:v>
                </c:pt>
                <c:pt idx="25319">
                  <c:v>4.4992030461628492</c:v>
                </c:pt>
                <c:pt idx="25320">
                  <c:v>4.2137581507364512</c:v>
                </c:pt>
                <c:pt idx="25321">
                  <c:v>3.9565483729044209</c:v>
                </c:pt>
                <c:pt idx="25322">
                  <c:v>0.68106842041015625</c:v>
                </c:pt>
                <c:pt idx="25323">
                  <c:v>-1.5582103729248047</c:v>
                </c:pt>
                <c:pt idx="25324">
                  <c:v>3.6500234603881827</c:v>
                </c:pt>
                <c:pt idx="25325">
                  <c:v>37.213837941487554</c:v>
                </c:pt>
                <c:pt idx="25326">
                  <c:v>61.181220372517828</c:v>
                </c:pt>
                <c:pt idx="25327">
                  <c:v>-3.7258224487304692</c:v>
                </c:pt>
                <c:pt idx="25328">
                  <c:v>-75.225796063741058</c:v>
                </c:pt>
                <c:pt idx="25329">
                  <c:v>-81.053784370422306</c:v>
                </c:pt>
                <c:pt idx="25330">
                  <c:v>-49.310148874918575</c:v>
                </c:pt>
                <c:pt idx="25331">
                  <c:v>-14.068833033243777</c:v>
                </c:pt>
                <c:pt idx="25332">
                  <c:v>2.1190694173177453</c:v>
                </c:pt>
                <c:pt idx="25333">
                  <c:v>9.189905484517336</c:v>
                </c:pt>
                <c:pt idx="25334">
                  <c:v>14.734395980834956</c:v>
                </c:pt>
                <c:pt idx="25335">
                  <c:v>18.406687418619867</c:v>
                </c:pt>
                <c:pt idx="25336">
                  <c:v>18.526740074157701</c:v>
                </c:pt>
                <c:pt idx="25337">
                  <c:v>17.617356618245374</c:v>
                </c:pt>
                <c:pt idx="25338">
                  <c:v>19.533947308858281</c:v>
                </c:pt>
                <c:pt idx="25339">
                  <c:v>20.532292366027825</c:v>
                </c:pt>
                <c:pt idx="25340">
                  <c:v>21.098457972208621</c:v>
                </c:pt>
                <c:pt idx="25341">
                  <c:v>20.037659327189203</c:v>
                </c:pt>
                <c:pt idx="25342">
                  <c:v>22.407909393310547</c:v>
                </c:pt>
                <c:pt idx="25343">
                  <c:v>25.251012166341184</c:v>
                </c:pt>
                <c:pt idx="25344">
                  <c:v>23.822281837463368</c:v>
                </c:pt>
                <c:pt idx="25345">
                  <c:v>22.928676605224602</c:v>
                </c:pt>
                <c:pt idx="25346">
                  <c:v>24.080276489257813</c:v>
                </c:pt>
                <c:pt idx="25347">
                  <c:v>26.530073165893562</c:v>
                </c:pt>
                <c:pt idx="25348">
                  <c:v>27.908830006917348</c:v>
                </c:pt>
                <c:pt idx="25349">
                  <c:v>28.070937156677246</c:v>
                </c:pt>
                <c:pt idx="25350">
                  <c:v>28.35984071095789</c:v>
                </c:pt>
                <c:pt idx="25351">
                  <c:v>30.535708745320676</c:v>
                </c:pt>
                <c:pt idx="25352">
                  <c:v>23.637002309163449</c:v>
                </c:pt>
                <c:pt idx="25353">
                  <c:v>11.881299018859867</c:v>
                </c:pt>
                <c:pt idx="25354">
                  <c:v>1.8208519617716101</c:v>
                </c:pt>
                <c:pt idx="25355">
                  <c:v>-8.8042869567871147</c:v>
                </c:pt>
                <c:pt idx="25356">
                  <c:v>-19.778423627217649</c:v>
                </c:pt>
                <c:pt idx="25357">
                  <c:v>-32.561659177144392</c:v>
                </c:pt>
                <c:pt idx="25358">
                  <c:v>-43.449507713317857</c:v>
                </c:pt>
                <c:pt idx="25359">
                  <c:v>-52.693556785583503</c:v>
                </c:pt>
                <c:pt idx="25360">
                  <c:v>-62.837094624837263</c:v>
                </c:pt>
                <c:pt idx="25361">
                  <c:v>-68.278989791870117</c:v>
                </c:pt>
                <c:pt idx="25362">
                  <c:v>-74.186165491739871</c:v>
                </c:pt>
                <c:pt idx="25363">
                  <c:v>-89.085455576578823</c:v>
                </c:pt>
                <c:pt idx="25364">
                  <c:v>-100.90934276580812</c:v>
                </c:pt>
                <c:pt idx="25365">
                  <c:v>-104.56281185150142</c:v>
                </c:pt>
                <c:pt idx="25366">
                  <c:v>-100.92347113291413</c:v>
                </c:pt>
                <c:pt idx="25367">
                  <c:v>-93.596079508463589</c:v>
                </c:pt>
                <c:pt idx="25368">
                  <c:v>-87.444843292236357</c:v>
                </c:pt>
                <c:pt idx="25369">
                  <c:v>-87.037831306457463</c:v>
                </c:pt>
                <c:pt idx="25370">
                  <c:v>-84.299459139505984</c:v>
                </c:pt>
                <c:pt idx="25371">
                  <c:v>-75.492387771606417</c:v>
                </c:pt>
                <c:pt idx="25372">
                  <c:v>-56.415411313374882</c:v>
                </c:pt>
                <c:pt idx="25373">
                  <c:v>-36.677092870076535</c:v>
                </c:pt>
                <c:pt idx="25374">
                  <c:v>-22.24915599822998</c:v>
                </c:pt>
                <c:pt idx="25375">
                  <c:v>-15.688975334167477</c:v>
                </c:pt>
                <c:pt idx="25376">
                  <c:v>-14.497035662333133</c:v>
                </c:pt>
                <c:pt idx="25377">
                  <c:v>-18.76299794514977</c:v>
                </c:pt>
                <c:pt idx="25378">
                  <c:v>-20.007043520609614</c:v>
                </c:pt>
                <c:pt idx="25379">
                  <c:v>-23.080191294352176</c:v>
                </c:pt>
                <c:pt idx="25380">
                  <c:v>-26.737721761067746</c:v>
                </c:pt>
                <c:pt idx="25381">
                  <c:v>-29.046121279398676</c:v>
                </c:pt>
                <c:pt idx="25382">
                  <c:v>-25.951775550842285</c:v>
                </c:pt>
                <c:pt idx="25383">
                  <c:v>-14.597040176391602</c:v>
                </c:pt>
                <c:pt idx="25384">
                  <c:v>-9.5676053365072047</c:v>
                </c:pt>
                <c:pt idx="25385">
                  <c:v>-22.766208012898691</c:v>
                </c:pt>
                <c:pt idx="25386">
                  <c:v>-59.164104143778559</c:v>
                </c:pt>
                <c:pt idx="25387">
                  <c:v>-93.618438720703068</c:v>
                </c:pt>
                <c:pt idx="25388">
                  <c:v>-108.23005421956373</c:v>
                </c:pt>
                <c:pt idx="25389">
                  <c:v>-110.88914521535241</c:v>
                </c:pt>
                <c:pt idx="25390">
                  <c:v>-107.60898335774731</c:v>
                </c:pt>
                <c:pt idx="25391">
                  <c:v>-101.24432245890299</c:v>
                </c:pt>
                <c:pt idx="25392">
                  <c:v>-92.576591491699219</c:v>
                </c:pt>
                <c:pt idx="25393">
                  <c:v>-88.373848279317272</c:v>
                </c:pt>
                <c:pt idx="25394">
                  <c:v>-87.525630950927706</c:v>
                </c:pt>
                <c:pt idx="25395">
                  <c:v>-88.667990366617801</c:v>
                </c:pt>
                <c:pt idx="25396">
                  <c:v>-89.487462043762207</c:v>
                </c:pt>
                <c:pt idx="25397">
                  <c:v>-89.666364987691168</c:v>
                </c:pt>
                <c:pt idx="25398">
                  <c:v>-89.359998385111453</c:v>
                </c:pt>
                <c:pt idx="25399">
                  <c:v>-87.948163668314649</c:v>
                </c:pt>
                <c:pt idx="25400">
                  <c:v>-85.992414792378796</c:v>
                </c:pt>
                <c:pt idx="25401">
                  <c:v>-85.051543235778823</c:v>
                </c:pt>
                <c:pt idx="25402">
                  <c:v>-82.725331306457434</c:v>
                </c:pt>
                <c:pt idx="25403">
                  <c:v>-79.131722132364814</c:v>
                </c:pt>
                <c:pt idx="25404">
                  <c:v>-75.0845174789429</c:v>
                </c:pt>
                <c:pt idx="25405">
                  <c:v>-70.641818682352664</c:v>
                </c:pt>
                <c:pt idx="25406">
                  <c:v>-66.875238736470379</c:v>
                </c:pt>
                <c:pt idx="25407">
                  <c:v>-62.953754425048814</c:v>
                </c:pt>
                <c:pt idx="25408">
                  <c:v>-58.873628298441524</c:v>
                </c:pt>
                <c:pt idx="25409">
                  <c:v>-56.200185139974018</c:v>
                </c:pt>
                <c:pt idx="25410">
                  <c:v>-53.363390286763547</c:v>
                </c:pt>
                <c:pt idx="25411">
                  <c:v>-50.9474732081095</c:v>
                </c:pt>
                <c:pt idx="25412">
                  <c:v>-48.50960350036619</c:v>
                </c:pt>
                <c:pt idx="25413">
                  <c:v>-44.7633721033733</c:v>
                </c:pt>
                <c:pt idx="25414">
                  <c:v>-39.885773658752427</c:v>
                </c:pt>
                <c:pt idx="25415">
                  <c:v>-35.236940701802595</c:v>
                </c:pt>
                <c:pt idx="25416">
                  <c:v>-31.287224133809442</c:v>
                </c:pt>
                <c:pt idx="25417">
                  <c:v>-28.45581309000659</c:v>
                </c:pt>
                <c:pt idx="25418">
                  <c:v>-26.251550992329832</c:v>
                </c:pt>
                <c:pt idx="25419">
                  <c:v>-23.960065205891958</c:v>
                </c:pt>
                <c:pt idx="25420">
                  <c:v>-21.510317166646367</c:v>
                </c:pt>
                <c:pt idx="25421">
                  <c:v>-18.607600212097168</c:v>
                </c:pt>
                <c:pt idx="25422">
                  <c:v>-16.208092689514153</c:v>
                </c:pt>
                <c:pt idx="25423">
                  <c:v>-14.193881034851071</c:v>
                </c:pt>
                <c:pt idx="25424">
                  <c:v>-12.56017017364502</c:v>
                </c:pt>
                <c:pt idx="25425">
                  <c:v>-11.722185134887699</c:v>
                </c:pt>
                <c:pt idx="25426">
                  <c:v>-10.902971903483035</c:v>
                </c:pt>
                <c:pt idx="25427">
                  <c:v>-9.6013558705647029</c:v>
                </c:pt>
                <c:pt idx="25428">
                  <c:v>-7.3942524592081327</c:v>
                </c:pt>
                <c:pt idx="25429">
                  <c:v>-11.403861363728765</c:v>
                </c:pt>
                <c:pt idx="25430">
                  <c:v>-45.577451070149777</c:v>
                </c:pt>
                <c:pt idx="25431">
                  <c:v>-75.698779741922948</c:v>
                </c:pt>
                <c:pt idx="25432">
                  <c:v>-77.213891983032227</c:v>
                </c:pt>
                <c:pt idx="25433">
                  <c:v>-67.43386395772302</c:v>
                </c:pt>
                <c:pt idx="25434">
                  <c:v>-54.874233563741058</c:v>
                </c:pt>
                <c:pt idx="25435">
                  <c:v>-42.525331179300913</c:v>
                </c:pt>
                <c:pt idx="25436">
                  <c:v>-29.206702232360822</c:v>
                </c:pt>
                <c:pt idx="25437">
                  <c:v>-19.947632789611809</c:v>
                </c:pt>
                <c:pt idx="25438">
                  <c:v>-15.038073539733883</c:v>
                </c:pt>
                <c:pt idx="25439">
                  <c:v>-11.068171183268186</c:v>
                </c:pt>
                <c:pt idx="25440">
                  <c:v>-9.1602993011474627</c:v>
                </c:pt>
                <c:pt idx="25441">
                  <c:v>-9.1111068725585938</c:v>
                </c:pt>
                <c:pt idx="25442">
                  <c:v>-8.5336163838704771</c:v>
                </c:pt>
                <c:pt idx="25443">
                  <c:v>-8.7672745386759061</c:v>
                </c:pt>
                <c:pt idx="25444">
                  <c:v>-9.3179553349812068</c:v>
                </c:pt>
                <c:pt idx="25445">
                  <c:v>-9.7653875350952184</c:v>
                </c:pt>
                <c:pt idx="25446">
                  <c:v>-10.399638175964359</c:v>
                </c:pt>
                <c:pt idx="25447">
                  <c:v>-12.481720924377441</c:v>
                </c:pt>
                <c:pt idx="25448">
                  <c:v>-36.017754872639998</c:v>
                </c:pt>
                <c:pt idx="25449">
                  <c:v>-58.838368415832498</c:v>
                </c:pt>
                <c:pt idx="25450">
                  <c:v>-61.005905787150155</c:v>
                </c:pt>
                <c:pt idx="25451">
                  <c:v>-53.387747764587374</c:v>
                </c:pt>
                <c:pt idx="25452">
                  <c:v>-36.577704747517942</c:v>
                </c:pt>
                <c:pt idx="25453">
                  <c:v>-18.742169380187974</c:v>
                </c:pt>
                <c:pt idx="25454">
                  <c:v>-13.156556129455566</c:v>
                </c:pt>
                <c:pt idx="25455">
                  <c:v>-11.175053914387952</c:v>
                </c:pt>
                <c:pt idx="25456">
                  <c:v>-10.888241767883301</c:v>
                </c:pt>
                <c:pt idx="25457">
                  <c:v>-10.893855730692508</c:v>
                </c:pt>
                <c:pt idx="25458">
                  <c:v>-11.601926485697387</c:v>
                </c:pt>
                <c:pt idx="25459">
                  <c:v>-7.799382209777832</c:v>
                </c:pt>
                <c:pt idx="25460">
                  <c:v>18.68578910827636</c:v>
                </c:pt>
                <c:pt idx="25461">
                  <c:v>22.860345840454102</c:v>
                </c:pt>
                <c:pt idx="25462">
                  <c:v>27.043896993001333</c:v>
                </c:pt>
                <c:pt idx="25463">
                  <c:v>35.637760162353501</c:v>
                </c:pt>
                <c:pt idx="25464">
                  <c:v>48.168102900187165</c:v>
                </c:pt>
                <c:pt idx="25465">
                  <c:v>94.716478983561132</c:v>
                </c:pt>
                <c:pt idx="25466">
                  <c:v>189.89110660552987</c:v>
                </c:pt>
                <c:pt idx="25467">
                  <c:v>270.00857988993334</c:v>
                </c:pt>
                <c:pt idx="25468">
                  <c:v>308.19504992167163</c:v>
                </c:pt>
                <c:pt idx="25469">
                  <c:v>328.03794956207258</c:v>
                </c:pt>
                <c:pt idx="25470">
                  <c:v>339.53551133473707</c:v>
                </c:pt>
                <c:pt idx="25471">
                  <c:v>347.34229310353624</c:v>
                </c:pt>
                <c:pt idx="25472">
                  <c:v>352.66979153951036</c:v>
                </c:pt>
                <c:pt idx="25473">
                  <c:v>356.4484259287517</c:v>
                </c:pt>
                <c:pt idx="25474">
                  <c:v>355.67235565185547</c:v>
                </c:pt>
                <c:pt idx="25475">
                  <c:v>351.64650662740075</c:v>
                </c:pt>
                <c:pt idx="25476">
                  <c:v>347.65628719329845</c:v>
                </c:pt>
                <c:pt idx="25477">
                  <c:v>336.64355341593421</c:v>
                </c:pt>
                <c:pt idx="25478">
                  <c:v>308.05302874247218</c:v>
                </c:pt>
                <c:pt idx="25479">
                  <c:v>243.31274064381921</c:v>
                </c:pt>
                <c:pt idx="25480">
                  <c:v>155.07358328501385</c:v>
                </c:pt>
                <c:pt idx="25481">
                  <c:v>106.54175154368087</c:v>
                </c:pt>
                <c:pt idx="25482">
                  <c:v>55.001215616861955</c:v>
                </c:pt>
                <c:pt idx="25483">
                  <c:v>26.339687665303479</c:v>
                </c:pt>
                <c:pt idx="25484">
                  <c:v>19.929378827412961</c:v>
                </c:pt>
                <c:pt idx="25485">
                  <c:v>13.61185042063391</c:v>
                </c:pt>
                <c:pt idx="25486">
                  <c:v>12.035388310750363</c:v>
                </c:pt>
                <c:pt idx="25487">
                  <c:v>11.432377497355102</c:v>
                </c:pt>
                <c:pt idx="25488">
                  <c:v>10.237202644348145</c:v>
                </c:pt>
                <c:pt idx="25489">
                  <c:v>4.3616749445596952</c:v>
                </c:pt>
                <c:pt idx="25490">
                  <c:v>-1.6818014780679955</c:v>
                </c:pt>
                <c:pt idx="25491">
                  <c:v>-4.6307967503865921</c:v>
                </c:pt>
                <c:pt idx="25492">
                  <c:v>-6.7894627253214166</c:v>
                </c:pt>
                <c:pt idx="25493">
                  <c:v>-7.3578901290893555</c:v>
                </c:pt>
                <c:pt idx="25494">
                  <c:v>-6.8142372767130137</c:v>
                </c:pt>
                <c:pt idx="25495">
                  <c:v>-6.6833051045736083</c:v>
                </c:pt>
                <c:pt idx="25496">
                  <c:v>-6.1793584823608434</c:v>
                </c:pt>
                <c:pt idx="25497">
                  <c:v>-5.7311474482218072</c:v>
                </c:pt>
                <c:pt idx="25498">
                  <c:v>-5.2490876515706777</c:v>
                </c:pt>
                <c:pt idx="25499">
                  <c:v>-5.3747882843017578</c:v>
                </c:pt>
                <c:pt idx="25500">
                  <c:v>-6.1335255304971934</c:v>
                </c:pt>
                <c:pt idx="25501">
                  <c:v>-5.7823152542114258</c:v>
                </c:pt>
                <c:pt idx="25502">
                  <c:v>-4.7750113805135488</c:v>
                </c:pt>
                <c:pt idx="25503">
                  <c:v>-4.9133488337199669</c:v>
                </c:pt>
                <c:pt idx="25504">
                  <c:v>-5.3697834014892578</c:v>
                </c:pt>
                <c:pt idx="25505">
                  <c:v>-0.9681940078735356</c:v>
                </c:pt>
                <c:pt idx="25506">
                  <c:v>2.267997741699221</c:v>
                </c:pt>
                <c:pt idx="25507">
                  <c:v>1.046232859293696</c:v>
                </c:pt>
                <c:pt idx="25508">
                  <c:v>41.330766042073606</c:v>
                </c:pt>
                <c:pt idx="25509">
                  <c:v>29.478431065877196</c:v>
                </c:pt>
                <c:pt idx="25510">
                  <c:v>12.282354036967039</c:v>
                </c:pt>
                <c:pt idx="25511">
                  <c:v>5.8776845932006836</c:v>
                </c:pt>
                <c:pt idx="25512">
                  <c:v>4.487366040547613</c:v>
                </c:pt>
                <c:pt idx="25513">
                  <c:v>2.33458201090491</c:v>
                </c:pt>
                <c:pt idx="25514">
                  <c:v>1.8090184529622775</c:v>
                </c:pt>
                <c:pt idx="25515">
                  <c:v>1.0446449915568796</c:v>
                </c:pt>
                <c:pt idx="25516">
                  <c:v>1.1463251113891602</c:v>
                </c:pt>
                <c:pt idx="25517">
                  <c:v>1.0504913330078121</c:v>
                </c:pt>
                <c:pt idx="25518">
                  <c:v>0.12524731953931229</c:v>
                </c:pt>
                <c:pt idx="25519">
                  <c:v>0.80679416656494163</c:v>
                </c:pt>
                <c:pt idx="25520">
                  <c:v>1.0518255233764648</c:v>
                </c:pt>
                <c:pt idx="25521">
                  <c:v>1.6402263641357426</c:v>
                </c:pt>
                <c:pt idx="25522">
                  <c:v>1.1631644566853079</c:v>
                </c:pt>
                <c:pt idx="25523">
                  <c:v>1.3421773910522461</c:v>
                </c:pt>
                <c:pt idx="25524">
                  <c:v>1.4457941055297845</c:v>
                </c:pt>
                <c:pt idx="25525">
                  <c:v>2.2896531422932185</c:v>
                </c:pt>
                <c:pt idx="25526">
                  <c:v>2.1318556467692797</c:v>
                </c:pt>
                <c:pt idx="25527">
                  <c:v>2.0986897150676214</c:v>
                </c:pt>
                <c:pt idx="25528">
                  <c:v>1.609905878702762</c:v>
                </c:pt>
                <c:pt idx="25529">
                  <c:v>1.2652238210042697</c:v>
                </c:pt>
                <c:pt idx="25530">
                  <c:v>0.63055992126464844</c:v>
                </c:pt>
                <c:pt idx="25531">
                  <c:v>0.21247450510668386</c:v>
                </c:pt>
                <c:pt idx="25532">
                  <c:v>-0.16096369425451937</c:v>
                </c:pt>
                <c:pt idx="25533">
                  <c:v>1.1729558308957179E-2</c:v>
                </c:pt>
                <c:pt idx="25534">
                  <c:v>0.25965404510498047</c:v>
                </c:pt>
                <c:pt idx="25535">
                  <c:v>-0.60691356658935569</c:v>
                </c:pt>
                <c:pt idx="25536">
                  <c:v>1.0720020929971952</c:v>
                </c:pt>
                <c:pt idx="25537">
                  <c:v>0.11819140116369914</c:v>
                </c:pt>
                <c:pt idx="25538">
                  <c:v>1.4434518814086914</c:v>
                </c:pt>
                <c:pt idx="25539">
                  <c:v>4.6125679016113281</c:v>
                </c:pt>
                <c:pt idx="25540">
                  <c:v>7.4132849375407659</c:v>
                </c:pt>
                <c:pt idx="25541">
                  <c:v>8.298331260681147</c:v>
                </c:pt>
                <c:pt idx="25542">
                  <c:v>8.4101355870565158</c:v>
                </c:pt>
                <c:pt idx="25543">
                  <c:v>9.0683635075887423</c:v>
                </c:pt>
                <c:pt idx="25544">
                  <c:v>9.6394408543905001</c:v>
                </c:pt>
                <c:pt idx="25545">
                  <c:v>8.116917292277094</c:v>
                </c:pt>
                <c:pt idx="25546">
                  <c:v>7.4184023539226036</c:v>
                </c:pt>
                <c:pt idx="25547">
                  <c:v>7.2970075607299787</c:v>
                </c:pt>
                <c:pt idx="25548">
                  <c:v>7.2757835388183585</c:v>
                </c:pt>
                <c:pt idx="25549">
                  <c:v>7.091263453165654</c:v>
                </c:pt>
                <c:pt idx="25550">
                  <c:v>7.8106231689453125</c:v>
                </c:pt>
                <c:pt idx="25551">
                  <c:v>8.1265068054199272</c:v>
                </c:pt>
                <c:pt idx="25552">
                  <c:v>8.7932087580363678</c:v>
                </c:pt>
                <c:pt idx="25553">
                  <c:v>9.5435721079509186</c:v>
                </c:pt>
                <c:pt idx="25554">
                  <c:v>10.147637049357169</c:v>
                </c:pt>
                <c:pt idx="25555">
                  <c:v>10.254668871561762</c:v>
                </c:pt>
                <c:pt idx="25556">
                  <c:v>10.597820281982418</c:v>
                </c:pt>
                <c:pt idx="25557">
                  <c:v>10.71547540028882</c:v>
                </c:pt>
                <c:pt idx="25558">
                  <c:v>11.557063420613526</c:v>
                </c:pt>
                <c:pt idx="25559">
                  <c:v>11.564554214477544</c:v>
                </c:pt>
                <c:pt idx="25560">
                  <c:v>11.482601801554324</c:v>
                </c:pt>
                <c:pt idx="25561">
                  <c:v>11.804237683614019</c:v>
                </c:pt>
                <c:pt idx="25562">
                  <c:v>9.8545529047648905</c:v>
                </c:pt>
                <c:pt idx="25563">
                  <c:v>9.3476540247600042</c:v>
                </c:pt>
                <c:pt idx="25564">
                  <c:v>9.6487970352172852</c:v>
                </c:pt>
                <c:pt idx="25565">
                  <c:v>10.079735120137569</c:v>
                </c:pt>
                <c:pt idx="25566">
                  <c:v>11.539975166320797</c:v>
                </c:pt>
                <c:pt idx="25567">
                  <c:v>12.663636207580572</c:v>
                </c:pt>
                <c:pt idx="25568">
                  <c:v>14.447795550028449</c:v>
                </c:pt>
                <c:pt idx="25569">
                  <c:v>12.347373644510975</c:v>
                </c:pt>
                <c:pt idx="25570">
                  <c:v>-7.8829329808552284</c:v>
                </c:pt>
                <c:pt idx="25571">
                  <c:v>-45.173160552978516</c:v>
                </c:pt>
                <c:pt idx="25572">
                  <c:v>-49.956907908121721</c:v>
                </c:pt>
                <c:pt idx="25573">
                  <c:v>-28.91438166300464</c:v>
                </c:pt>
                <c:pt idx="25574">
                  <c:v>-10.153764088948495</c:v>
                </c:pt>
                <c:pt idx="25575">
                  <c:v>-1.4687477747600046</c:v>
                </c:pt>
                <c:pt idx="25576">
                  <c:v>1.909446080525754</c:v>
                </c:pt>
                <c:pt idx="25577">
                  <c:v>3.1259759267171603</c:v>
                </c:pt>
                <c:pt idx="25578">
                  <c:v>3.5633834203084689</c:v>
                </c:pt>
                <c:pt idx="25579">
                  <c:v>3.651959737141965</c:v>
                </c:pt>
                <c:pt idx="25580">
                  <c:v>4.7114903132120407</c:v>
                </c:pt>
                <c:pt idx="25581">
                  <c:v>5.537348747253418</c:v>
                </c:pt>
                <c:pt idx="25582">
                  <c:v>5.3475144704183286</c:v>
                </c:pt>
                <c:pt idx="25583">
                  <c:v>5.0314709345499304</c:v>
                </c:pt>
                <c:pt idx="25584">
                  <c:v>5.1246016820271052</c:v>
                </c:pt>
                <c:pt idx="25585">
                  <c:v>5.8241809209188169</c:v>
                </c:pt>
                <c:pt idx="25586">
                  <c:v>6.8969831466674787</c:v>
                </c:pt>
                <c:pt idx="25587">
                  <c:v>7.6594200134277344</c:v>
                </c:pt>
                <c:pt idx="25588">
                  <c:v>6.9050283432006863</c:v>
                </c:pt>
                <c:pt idx="25589">
                  <c:v>5.8061768213908636</c:v>
                </c:pt>
                <c:pt idx="25590">
                  <c:v>5.6430377960205078</c:v>
                </c:pt>
                <c:pt idx="25591">
                  <c:v>5.660466512044195</c:v>
                </c:pt>
                <c:pt idx="25592">
                  <c:v>5.9107074737548846</c:v>
                </c:pt>
                <c:pt idx="25593">
                  <c:v>6.5085388819377386</c:v>
                </c:pt>
                <c:pt idx="25594">
                  <c:v>6.8946994145711678</c:v>
                </c:pt>
                <c:pt idx="25595">
                  <c:v>6.498289108276369</c:v>
                </c:pt>
                <c:pt idx="25596">
                  <c:v>6.4646641413370389</c:v>
                </c:pt>
                <c:pt idx="25597">
                  <c:v>7.1990817387899115</c:v>
                </c:pt>
                <c:pt idx="25598">
                  <c:v>24.683614095052121</c:v>
                </c:pt>
                <c:pt idx="25599">
                  <c:v>62.310312906901025</c:v>
                </c:pt>
                <c:pt idx="25600">
                  <c:v>51.49912325541186</c:v>
                </c:pt>
                <c:pt idx="25601">
                  <c:v>33.559143384297727</c:v>
                </c:pt>
                <c:pt idx="25602">
                  <c:v>20.892306645711287</c:v>
                </c:pt>
                <c:pt idx="25603">
                  <c:v>13.877203623453738</c:v>
                </c:pt>
                <c:pt idx="25604">
                  <c:v>10.023726463317868</c:v>
                </c:pt>
                <c:pt idx="25605">
                  <c:v>8.4572445551555155</c:v>
                </c:pt>
                <c:pt idx="25606">
                  <c:v>7.6900339126586905</c:v>
                </c:pt>
                <c:pt idx="25607">
                  <c:v>8.6030817031860352</c:v>
                </c:pt>
                <c:pt idx="25608">
                  <c:v>9.2261066436767543</c:v>
                </c:pt>
                <c:pt idx="25609">
                  <c:v>9.6668345133464371</c:v>
                </c:pt>
                <c:pt idx="25610">
                  <c:v>10.807273546854617</c:v>
                </c:pt>
                <c:pt idx="25611">
                  <c:v>11.815437634786019</c:v>
                </c:pt>
                <c:pt idx="25612">
                  <c:v>10.486826578776007</c:v>
                </c:pt>
                <c:pt idx="25613">
                  <c:v>9.8192116419473905</c:v>
                </c:pt>
                <c:pt idx="25614">
                  <c:v>9.3513975143432688</c:v>
                </c:pt>
                <c:pt idx="25615">
                  <c:v>9.314720471699955</c:v>
                </c:pt>
                <c:pt idx="25616">
                  <c:v>11.014408111572266</c:v>
                </c:pt>
                <c:pt idx="25617">
                  <c:v>10.875980695088636</c:v>
                </c:pt>
                <c:pt idx="25618">
                  <c:v>9.3385651906331706</c:v>
                </c:pt>
                <c:pt idx="25619">
                  <c:v>8.0928134918212891</c:v>
                </c:pt>
                <c:pt idx="25620">
                  <c:v>7.0867942174276095</c:v>
                </c:pt>
                <c:pt idx="25621">
                  <c:v>7.1078160603841507</c:v>
                </c:pt>
                <c:pt idx="25622">
                  <c:v>7.5871651967366915</c:v>
                </c:pt>
                <c:pt idx="25623">
                  <c:v>8.4013684590657931</c:v>
                </c:pt>
                <c:pt idx="25624">
                  <c:v>7.8156061172485352</c:v>
                </c:pt>
                <c:pt idx="25625">
                  <c:v>8.1941207249958481</c:v>
                </c:pt>
                <c:pt idx="25626">
                  <c:v>6.8519105911254856</c:v>
                </c:pt>
                <c:pt idx="25627">
                  <c:v>4.8524599075317365</c:v>
                </c:pt>
                <c:pt idx="25628">
                  <c:v>58.316977500915513</c:v>
                </c:pt>
                <c:pt idx="25629">
                  <c:v>183.8798224131267</c:v>
                </c:pt>
                <c:pt idx="25630">
                  <c:v>188.79080486297605</c:v>
                </c:pt>
                <c:pt idx="25631">
                  <c:v>113.77632967631021</c:v>
                </c:pt>
                <c:pt idx="25632">
                  <c:v>47.67335319519043</c:v>
                </c:pt>
                <c:pt idx="25633">
                  <c:v>23.988783200581885</c:v>
                </c:pt>
                <c:pt idx="25634">
                  <c:v>18.82321707407629</c:v>
                </c:pt>
                <c:pt idx="25635">
                  <c:v>17.095077196757074</c:v>
                </c:pt>
                <c:pt idx="25636">
                  <c:v>16.654273351033574</c:v>
                </c:pt>
                <c:pt idx="25637">
                  <c:v>17.006290435791016</c:v>
                </c:pt>
                <c:pt idx="25638">
                  <c:v>16.708218574523912</c:v>
                </c:pt>
                <c:pt idx="25639">
                  <c:v>15.798189481099367</c:v>
                </c:pt>
                <c:pt idx="25640">
                  <c:v>15.103917121887207</c:v>
                </c:pt>
                <c:pt idx="25641">
                  <c:v>13.74647967020667</c:v>
                </c:pt>
                <c:pt idx="25642">
                  <c:v>12.57730229695642</c:v>
                </c:pt>
                <c:pt idx="25643">
                  <c:v>12.19665559132898</c:v>
                </c:pt>
                <c:pt idx="25644">
                  <c:v>12.426413218180306</c:v>
                </c:pt>
                <c:pt idx="25645">
                  <c:v>11.385248819987062</c:v>
                </c:pt>
                <c:pt idx="25646">
                  <c:v>10.665288607279535</c:v>
                </c:pt>
                <c:pt idx="25647">
                  <c:v>11.402832984924322</c:v>
                </c:pt>
                <c:pt idx="25648">
                  <c:v>12.353821118672727</c:v>
                </c:pt>
                <c:pt idx="25649">
                  <c:v>12.72009213765466</c:v>
                </c:pt>
                <c:pt idx="25650">
                  <c:v>12.995577494303353</c:v>
                </c:pt>
                <c:pt idx="25651">
                  <c:v>12.706332524617551</c:v>
                </c:pt>
                <c:pt idx="25652">
                  <c:v>12.953251202901129</c:v>
                </c:pt>
                <c:pt idx="25653">
                  <c:v>13.791246414184569</c:v>
                </c:pt>
                <c:pt idx="25654">
                  <c:v>14.573994954427125</c:v>
                </c:pt>
                <c:pt idx="25655">
                  <c:v>13.539808591206794</c:v>
                </c:pt>
                <c:pt idx="25656">
                  <c:v>12.262086550394661</c:v>
                </c:pt>
                <c:pt idx="25657">
                  <c:v>10.921545028686523</c:v>
                </c:pt>
                <c:pt idx="25658">
                  <c:v>10.342414855957038</c:v>
                </c:pt>
                <c:pt idx="25659">
                  <c:v>6.9169034957885778</c:v>
                </c:pt>
                <c:pt idx="25660">
                  <c:v>-2.3648223876953134</c:v>
                </c:pt>
                <c:pt idx="25661">
                  <c:v>-6.4564911524454374</c:v>
                </c:pt>
                <c:pt idx="25662">
                  <c:v>-0.61199188232421908</c:v>
                </c:pt>
                <c:pt idx="25663">
                  <c:v>5.7234840393066388</c:v>
                </c:pt>
                <c:pt idx="25664">
                  <c:v>8.6687568028767146</c:v>
                </c:pt>
                <c:pt idx="25665">
                  <c:v>10.198381106058715</c:v>
                </c:pt>
                <c:pt idx="25666">
                  <c:v>10.482440948486335</c:v>
                </c:pt>
                <c:pt idx="25667">
                  <c:v>10.578957875569586</c:v>
                </c:pt>
                <c:pt idx="25668">
                  <c:v>10.397430737813355</c:v>
                </c:pt>
                <c:pt idx="25669">
                  <c:v>10.104233423868774</c:v>
                </c:pt>
                <c:pt idx="25670">
                  <c:v>8.536363919576047</c:v>
                </c:pt>
                <c:pt idx="25671">
                  <c:v>7.0984786351522189</c:v>
                </c:pt>
                <c:pt idx="25672">
                  <c:v>6.1197824478149405</c:v>
                </c:pt>
                <c:pt idx="25673">
                  <c:v>5.4021269480386973</c:v>
                </c:pt>
                <c:pt idx="25674">
                  <c:v>5.2075579961140175</c:v>
                </c:pt>
                <c:pt idx="25675">
                  <c:v>5.2838792800903338</c:v>
                </c:pt>
                <c:pt idx="25676">
                  <c:v>5.4911712010700739</c:v>
                </c:pt>
                <c:pt idx="25677">
                  <c:v>5.9750556945800799</c:v>
                </c:pt>
                <c:pt idx="25678">
                  <c:v>6.2743082046508807</c:v>
                </c:pt>
                <c:pt idx="25679">
                  <c:v>5.9665015538533908</c:v>
                </c:pt>
                <c:pt idx="25680">
                  <c:v>6.1652148564655764</c:v>
                </c:pt>
                <c:pt idx="25681">
                  <c:v>5.9911282857259494</c:v>
                </c:pt>
                <c:pt idx="25682">
                  <c:v>5.8671849568684067</c:v>
                </c:pt>
                <c:pt idx="25683">
                  <c:v>5.887494405110715</c:v>
                </c:pt>
                <c:pt idx="25684">
                  <c:v>5.5649948120117152</c:v>
                </c:pt>
                <c:pt idx="25685">
                  <c:v>5.6335309346516169</c:v>
                </c:pt>
                <c:pt idx="25686">
                  <c:v>6.0321426391601563</c:v>
                </c:pt>
                <c:pt idx="25687">
                  <c:v>3.3322003682454797</c:v>
                </c:pt>
                <c:pt idx="25688">
                  <c:v>3.3752915064493436</c:v>
                </c:pt>
                <c:pt idx="25689">
                  <c:v>23.441253344217891</c:v>
                </c:pt>
                <c:pt idx="25690">
                  <c:v>61.461755116780523</c:v>
                </c:pt>
                <c:pt idx="25691">
                  <c:v>97.735312779744362</c:v>
                </c:pt>
                <c:pt idx="25692">
                  <c:v>80.727793057759598</c:v>
                </c:pt>
                <c:pt idx="25693">
                  <c:v>2.5873718261718759</c:v>
                </c:pt>
                <c:pt idx="25694">
                  <c:v>-74.053226153055789</c:v>
                </c:pt>
                <c:pt idx="25695">
                  <c:v>-111.68717606862387</c:v>
                </c:pt>
                <c:pt idx="25696">
                  <c:v>-106.91273911794028</c:v>
                </c:pt>
                <c:pt idx="25697">
                  <c:v>-67.20178000132239</c:v>
                </c:pt>
                <c:pt idx="25698">
                  <c:v>-25.541942278544177</c:v>
                </c:pt>
                <c:pt idx="25699">
                  <c:v>-1.0465453465778864</c:v>
                </c:pt>
                <c:pt idx="25700">
                  <c:v>8.9336903889973769</c:v>
                </c:pt>
                <c:pt idx="25701">
                  <c:v>13.397860209147103</c:v>
                </c:pt>
                <c:pt idx="25702">
                  <c:v>13.651085694630922</c:v>
                </c:pt>
                <c:pt idx="25703">
                  <c:v>15.019040425618524</c:v>
                </c:pt>
                <c:pt idx="25704">
                  <c:v>22.484841505686404</c:v>
                </c:pt>
                <c:pt idx="25705">
                  <c:v>23.97345956166588</c:v>
                </c:pt>
                <c:pt idx="25706">
                  <c:v>22.861802736918094</c:v>
                </c:pt>
                <c:pt idx="25707">
                  <c:v>19.468315442403185</c:v>
                </c:pt>
                <c:pt idx="25708">
                  <c:v>13.37956619262696</c:v>
                </c:pt>
                <c:pt idx="25709">
                  <c:v>9.3922462463378942</c:v>
                </c:pt>
                <c:pt idx="25710">
                  <c:v>8.7649021148681641</c:v>
                </c:pt>
                <c:pt idx="25711">
                  <c:v>8.904340426127078</c:v>
                </c:pt>
                <c:pt idx="25712">
                  <c:v>9.6811192830403989</c:v>
                </c:pt>
                <c:pt idx="25713">
                  <c:v>12.758042653401674</c:v>
                </c:pt>
                <c:pt idx="25714">
                  <c:v>14.676144599914554</c:v>
                </c:pt>
                <c:pt idx="25715">
                  <c:v>14.451263586680113</c:v>
                </c:pt>
                <c:pt idx="25716">
                  <c:v>12.983680407206242</c:v>
                </c:pt>
                <c:pt idx="25717">
                  <c:v>8.1282432874042989</c:v>
                </c:pt>
                <c:pt idx="25718">
                  <c:v>1.2236766815185542</c:v>
                </c:pt>
                <c:pt idx="25719">
                  <c:v>-7.9823621114094312</c:v>
                </c:pt>
                <c:pt idx="25720">
                  <c:v>-13.172822634379035</c:v>
                </c:pt>
                <c:pt idx="25721">
                  <c:v>-6.5687020619710674</c:v>
                </c:pt>
                <c:pt idx="25722">
                  <c:v>7.6190058390299065</c:v>
                </c:pt>
                <c:pt idx="25723">
                  <c:v>12.517030715942386</c:v>
                </c:pt>
                <c:pt idx="25724">
                  <c:v>4.1684471766154694</c:v>
                </c:pt>
                <c:pt idx="25725">
                  <c:v>-8.0632610321044922</c:v>
                </c:pt>
                <c:pt idx="25726">
                  <c:v>-15.12342039744067</c:v>
                </c:pt>
                <c:pt idx="25727">
                  <c:v>-15.144756635030149</c:v>
                </c:pt>
                <c:pt idx="25728">
                  <c:v>-12.082432746887216</c:v>
                </c:pt>
                <c:pt idx="25729">
                  <c:v>-12.408290863037108</c:v>
                </c:pt>
                <c:pt idx="25730">
                  <c:v>-14.345891634623172</c:v>
                </c:pt>
                <c:pt idx="25731">
                  <c:v>-16.251620292663567</c:v>
                </c:pt>
                <c:pt idx="25732">
                  <c:v>-17.939801216125488</c:v>
                </c:pt>
                <c:pt idx="25733">
                  <c:v>-18.462964057922356</c:v>
                </c:pt>
                <c:pt idx="25734">
                  <c:v>-18.486747105916368</c:v>
                </c:pt>
                <c:pt idx="25735">
                  <c:v>-18.434114456176758</c:v>
                </c:pt>
                <c:pt idx="25736">
                  <c:v>-20.157314618428487</c:v>
                </c:pt>
                <c:pt idx="25737">
                  <c:v>-25.09049797058104</c:v>
                </c:pt>
                <c:pt idx="25738">
                  <c:v>-31.228327115376707</c:v>
                </c:pt>
                <c:pt idx="25739">
                  <c:v>-35.999534606933601</c:v>
                </c:pt>
                <c:pt idx="25740">
                  <c:v>-39.109757741292341</c:v>
                </c:pt>
                <c:pt idx="25741">
                  <c:v>-41.202208201090457</c:v>
                </c:pt>
                <c:pt idx="25742">
                  <c:v>-41.839481035868374</c:v>
                </c:pt>
                <c:pt idx="25743">
                  <c:v>-43.20023536682131</c:v>
                </c:pt>
                <c:pt idx="25744">
                  <c:v>-45.485088666280134</c:v>
                </c:pt>
                <c:pt idx="25745">
                  <c:v>-47.268466949462905</c:v>
                </c:pt>
                <c:pt idx="25746">
                  <c:v>-47.938566843668696</c:v>
                </c:pt>
                <c:pt idx="25747">
                  <c:v>-48.248709042867063</c:v>
                </c:pt>
                <c:pt idx="25748">
                  <c:v>-47.727030754089363</c:v>
                </c:pt>
                <c:pt idx="25749">
                  <c:v>-54.034358342488545</c:v>
                </c:pt>
                <c:pt idx="25750">
                  <c:v>-59.074803670247405</c:v>
                </c:pt>
                <c:pt idx="25751">
                  <c:v>-63.325544993082644</c:v>
                </c:pt>
                <c:pt idx="25752">
                  <c:v>-67.651461919148801</c:v>
                </c:pt>
                <c:pt idx="25753">
                  <c:v>-71.133423487345397</c:v>
                </c:pt>
                <c:pt idx="25754">
                  <c:v>-74.612165451049805</c:v>
                </c:pt>
                <c:pt idx="25755">
                  <c:v>-75.928949991861941</c:v>
                </c:pt>
                <c:pt idx="25756">
                  <c:v>-74.016427040100126</c:v>
                </c:pt>
                <c:pt idx="25757">
                  <c:v>-70.927407900492312</c:v>
                </c:pt>
                <c:pt idx="25758">
                  <c:v>-68.798024177551241</c:v>
                </c:pt>
                <c:pt idx="25759">
                  <c:v>-67.118128458658788</c:v>
                </c:pt>
                <c:pt idx="25760">
                  <c:v>-64.416230201721191</c:v>
                </c:pt>
                <c:pt idx="25761">
                  <c:v>-62.375188191731809</c:v>
                </c:pt>
                <c:pt idx="25762">
                  <c:v>-60.945579210917117</c:v>
                </c:pt>
                <c:pt idx="25763">
                  <c:v>-59.463036855061773</c:v>
                </c:pt>
                <c:pt idx="25764">
                  <c:v>-57.844876925150501</c:v>
                </c:pt>
                <c:pt idx="25765">
                  <c:v>-58.134848276774051</c:v>
                </c:pt>
                <c:pt idx="25766">
                  <c:v>-59.814757982889773</c:v>
                </c:pt>
                <c:pt idx="25767">
                  <c:v>-60.08469740549716</c:v>
                </c:pt>
                <c:pt idx="25768">
                  <c:v>-58.718035697937012</c:v>
                </c:pt>
                <c:pt idx="25769">
                  <c:v>-58.746047655741307</c:v>
                </c:pt>
                <c:pt idx="25770">
                  <c:v>-58.428260803222642</c:v>
                </c:pt>
                <c:pt idx="25771">
                  <c:v>-57.157720247904422</c:v>
                </c:pt>
                <c:pt idx="25772">
                  <c:v>-54.964011828104745</c:v>
                </c:pt>
                <c:pt idx="25773">
                  <c:v>-51.687830607096288</c:v>
                </c:pt>
                <c:pt idx="25774">
                  <c:v>-47.395372390747085</c:v>
                </c:pt>
                <c:pt idx="25775">
                  <c:v>-42.54993947347009</c:v>
                </c:pt>
                <c:pt idx="25776">
                  <c:v>-37.94678688049315</c:v>
                </c:pt>
                <c:pt idx="25777">
                  <c:v>-33.93023745218909</c:v>
                </c:pt>
                <c:pt idx="25778">
                  <c:v>-29.248487154642817</c:v>
                </c:pt>
                <c:pt idx="25779">
                  <c:v>-24.625222524007086</c:v>
                </c:pt>
                <c:pt idx="25780">
                  <c:v>-21.431246757507317</c:v>
                </c:pt>
                <c:pt idx="25781">
                  <c:v>-18.509526570637924</c:v>
                </c:pt>
                <c:pt idx="25782">
                  <c:v>-16.081977208455445</c:v>
                </c:pt>
                <c:pt idx="25783">
                  <c:v>-13.702994664510015</c:v>
                </c:pt>
                <c:pt idx="25784">
                  <c:v>-10.94200547536218</c:v>
                </c:pt>
                <c:pt idx="25785">
                  <c:v>-7.9355640411376953</c:v>
                </c:pt>
                <c:pt idx="25786">
                  <c:v>-6.098406473795535</c:v>
                </c:pt>
                <c:pt idx="25787">
                  <c:v>-3.9522797266643002</c:v>
                </c:pt>
                <c:pt idx="25788">
                  <c:v>-1.0359077453613279</c:v>
                </c:pt>
                <c:pt idx="25789">
                  <c:v>2.4038604100545617</c:v>
                </c:pt>
                <c:pt idx="25790">
                  <c:v>5.4557123184204084</c:v>
                </c:pt>
                <c:pt idx="25791">
                  <c:v>8.1167062123616986</c:v>
                </c:pt>
                <c:pt idx="25792">
                  <c:v>10.144454956054689</c:v>
                </c:pt>
                <c:pt idx="25793">
                  <c:v>10.794915199279782</c:v>
                </c:pt>
                <c:pt idx="25794">
                  <c:v>12.845704714457156</c:v>
                </c:pt>
                <c:pt idx="25795">
                  <c:v>15.252872784932375</c:v>
                </c:pt>
                <c:pt idx="25796">
                  <c:v>17.064289093017578</c:v>
                </c:pt>
                <c:pt idx="25797">
                  <c:v>19.86352475484216</c:v>
                </c:pt>
                <c:pt idx="25798">
                  <c:v>23.377726236979118</c:v>
                </c:pt>
                <c:pt idx="25799">
                  <c:v>26.08325004577636</c:v>
                </c:pt>
                <c:pt idx="25800">
                  <c:v>27.395726839701279</c:v>
                </c:pt>
                <c:pt idx="25801">
                  <c:v>29.603830655415784</c:v>
                </c:pt>
                <c:pt idx="25802">
                  <c:v>32.023235638936299</c:v>
                </c:pt>
                <c:pt idx="25803">
                  <c:v>32.863121350606299</c:v>
                </c:pt>
                <c:pt idx="25804">
                  <c:v>32.333681106567354</c:v>
                </c:pt>
                <c:pt idx="25805">
                  <c:v>31.522679011027083</c:v>
                </c:pt>
                <c:pt idx="25806">
                  <c:v>29.221269925435429</c:v>
                </c:pt>
                <c:pt idx="25807">
                  <c:v>23.94435818990064</c:v>
                </c:pt>
                <c:pt idx="25808">
                  <c:v>19.869119962056409</c:v>
                </c:pt>
                <c:pt idx="25809">
                  <c:v>12.616137822469117</c:v>
                </c:pt>
                <c:pt idx="25810">
                  <c:v>6.6466102600097656</c:v>
                </c:pt>
                <c:pt idx="25811">
                  <c:v>4.4439970652261991</c:v>
                </c:pt>
                <c:pt idx="25812">
                  <c:v>0.12264951070153529</c:v>
                </c:pt>
                <c:pt idx="25813">
                  <c:v>-29.030157725016249</c:v>
                </c:pt>
                <c:pt idx="25814">
                  <c:v>-78.800213813781696</c:v>
                </c:pt>
                <c:pt idx="25815">
                  <c:v>-103.46082433064772</c:v>
                </c:pt>
                <c:pt idx="25816">
                  <c:v>-110.27212047576904</c:v>
                </c:pt>
                <c:pt idx="25817">
                  <c:v>-111.21509520212805</c:v>
                </c:pt>
                <c:pt idx="25818">
                  <c:v>-104.89868450164796</c:v>
                </c:pt>
                <c:pt idx="25819">
                  <c:v>-86.446389198303223</c:v>
                </c:pt>
                <c:pt idx="25820">
                  <c:v>-60.013036092122434</c:v>
                </c:pt>
                <c:pt idx="25821">
                  <c:v>-35.901595433553098</c:v>
                </c:pt>
                <c:pt idx="25822">
                  <c:v>-22.596029281616204</c:v>
                </c:pt>
                <c:pt idx="25823">
                  <c:v>-14.242965062459231</c:v>
                </c:pt>
                <c:pt idx="25824">
                  <c:v>-9.8994563420614039</c:v>
                </c:pt>
                <c:pt idx="25825">
                  <c:v>-3.7183624903360624</c:v>
                </c:pt>
                <c:pt idx="25826">
                  <c:v>-0.77260080973303524</c:v>
                </c:pt>
                <c:pt idx="25827">
                  <c:v>0.53478336334228516</c:v>
                </c:pt>
                <c:pt idx="25828">
                  <c:v>5.7806882858276403</c:v>
                </c:pt>
                <c:pt idx="25829">
                  <c:v>23.845697402954102</c:v>
                </c:pt>
                <c:pt idx="25830">
                  <c:v>81.972071965535378</c:v>
                </c:pt>
                <c:pt idx="25831">
                  <c:v>178.58501275380456</c:v>
                </c:pt>
                <c:pt idx="25832">
                  <c:v>244.21187273661297</c:v>
                </c:pt>
                <c:pt idx="25833">
                  <c:v>259.9311946233114</c:v>
                </c:pt>
                <c:pt idx="25834">
                  <c:v>257.4409306844077</c:v>
                </c:pt>
                <c:pt idx="25835">
                  <c:v>251.23195648193365</c:v>
                </c:pt>
                <c:pt idx="25836">
                  <c:v>244.2339944839477</c:v>
                </c:pt>
                <c:pt idx="25837">
                  <c:v>239.11019484202063</c:v>
                </c:pt>
                <c:pt idx="25838">
                  <c:v>236.29496383666992</c:v>
                </c:pt>
                <c:pt idx="25839">
                  <c:v>235.92774581909185</c:v>
                </c:pt>
                <c:pt idx="25840">
                  <c:v>237.67352898915593</c:v>
                </c:pt>
                <c:pt idx="25841">
                  <c:v>238.64818509419752</c:v>
                </c:pt>
                <c:pt idx="25842">
                  <c:v>239.84174728393563</c:v>
                </c:pt>
                <c:pt idx="25843">
                  <c:v>240.0676908493042</c:v>
                </c:pt>
                <c:pt idx="25844">
                  <c:v>235.81932608286542</c:v>
                </c:pt>
                <c:pt idx="25845">
                  <c:v>226.76111316680903</c:v>
                </c:pt>
                <c:pt idx="25846">
                  <c:v>210.73302046457928</c:v>
                </c:pt>
                <c:pt idx="25847">
                  <c:v>186.00079282124821</c:v>
                </c:pt>
                <c:pt idx="25848">
                  <c:v>152.23933060963958</c:v>
                </c:pt>
                <c:pt idx="25849">
                  <c:v>112.16158294677734</c:v>
                </c:pt>
                <c:pt idx="25850">
                  <c:v>77.631739298502552</c:v>
                </c:pt>
                <c:pt idx="25851">
                  <c:v>50.059679031372049</c:v>
                </c:pt>
                <c:pt idx="25852">
                  <c:v>35.577816327412954</c:v>
                </c:pt>
                <c:pt idx="25853">
                  <c:v>26.880289713541735</c:v>
                </c:pt>
                <c:pt idx="25854">
                  <c:v>16.251514116922976</c:v>
                </c:pt>
                <c:pt idx="25855">
                  <c:v>8.8145685195922887</c:v>
                </c:pt>
                <c:pt idx="25856">
                  <c:v>4.9157555898030978</c:v>
                </c:pt>
                <c:pt idx="25857">
                  <c:v>2.0152339935302725</c:v>
                </c:pt>
                <c:pt idx="25858">
                  <c:v>-0.22017415364587117</c:v>
                </c:pt>
                <c:pt idx="25859">
                  <c:v>-1.2908687591552734</c:v>
                </c:pt>
                <c:pt idx="25860">
                  <c:v>-2.663257916768317</c:v>
                </c:pt>
                <c:pt idx="25861">
                  <c:v>-4.7205801010131836</c:v>
                </c:pt>
                <c:pt idx="25862">
                  <c:v>-5.9644091924030835</c:v>
                </c:pt>
                <c:pt idx="25863">
                  <c:v>-7.6728118260701859</c:v>
                </c:pt>
                <c:pt idx="25864">
                  <c:v>-8.7442585627237506</c:v>
                </c:pt>
                <c:pt idx="25865">
                  <c:v>-9.1081501642863678</c:v>
                </c:pt>
                <c:pt idx="25866">
                  <c:v>-9.0260683695476018</c:v>
                </c:pt>
                <c:pt idx="25867">
                  <c:v>-9.0096178054809606</c:v>
                </c:pt>
                <c:pt idx="25868">
                  <c:v>-8.9835958480835014</c:v>
                </c:pt>
                <c:pt idx="25869">
                  <c:v>-6.3828531901041323</c:v>
                </c:pt>
                <c:pt idx="25870">
                  <c:v>-0.72445360819506277</c:v>
                </c:pt>
                <c:pt idx="25871">
                  <c:v>4.7956784566281406E-2</c:v>
                </c:pt>
                <c:pt idx="25872">
                  <c:v>0.72644392649340284</c:v>
                </c:pt>
                <c:pt idx="25873">
                  <c:v>26.672479947408078</c:v>
                </c:pt>
                <c:pt idx="25874">
                  <c:v>34.767545700073256</c:v>
                </c:pt>
                <c:pt idx="25875">
                  <c:v>8.4258184432983381</c:v>
                </c:pt>
                <c:pt idx="25876">
                  <c:v>4.5507345199584925</c:v>
                </c:pt>
                <c:pt idx="25877">
                  <c:v>2.7535613377889385</c:v>
                </c:pt>
                <c:pt idx="25878">
                  <c:v>1.7251497904460389</c:v>
                </c:pt>
                <c:pt idx="25879">
                  <c:v>2.1331828435261286</c:v>
                </c:pt>
                <c:pt idx="25880">
                  <c:v>1.5499763488769527</c:v>
                </c:pt>
                <c:pt idx="25881">
                  <c:v>1.3363164265950904</c:v>
                </c:pt>
                <c:pt idx="25882">
                  <c:v>1.5896517435709256</c:v>
                </c:pt>
                <c:pt idx="25883">
                  <c:v>1.793950080871582</c:v>
                </c:pt>
                <c:pt idx="25884">
                  <c:v>1.1917565663655985</c:v>
                </c:pt>
                <c:pt idx="25885">
                  <c:v>0.61525313059485165</c:v>
                </c:pt>
                <c:pt idx="25886">
                  <c:v>4.5239766438726306E-2</c:v>
                </c:pt>
                <c:pt idx="25887">
                  <c:v>-0.22946993509924601</c:v>
                </c:pt>
                <c:pt idx="25888">
                  <c:v>3.4624735515080838E-3</c:v>
                </c:pt>
                <c:pt idx="25889">
                  <c:v>6.4206759134890504E-2</c:v>
                </c:pt>
                <c:pt idx="25890">
                  <c:v>0.48010540008544933</c:v>
                </c:pt>
                <c:pt idx="25891">
                  <c:v>0.31056276957190238</c:v>
                </c:pt>
                <c:pt idx="25892">
                  <c:v>-8.0415725708007826E-2</c:v>
                </c:pt>
                <c:pt idx="25893">
                  <c:v>8.1008911132812528E-2</c:v>
                </c:pt>
                <c:pt idx="25894">
                  <c:v>0.16100088755285924</c:v>
                </c:pt>
                <c:pt idx="25895">
                  <c:v>0.26621405283606225</c:v>
                </c:pt>
                <c:pt idx="25896">
                  <c:v>0.13686148325598424</c:v>
                </c:pt>
                <c:pt idx="25897">
                  <c:v>3.4760793050168104E-2</c:v>
                </c:pt>
                <c:pt idx="25898">
                  <c:v>-8.5655212402343764E-2</c:v>
                </c:pt>
                <c:pt idx="25899">
                  <c:v>-0.10062694549560552</c:v>
                </c:pt>
                <c:pt idx="25900">
                  <c:v>-0.5064404805501681</c:v>
                </c:pt>
                <c:pt idx="25901">
                  <c:v>-1.1330687204997503</c:v>
                </c:pt>
                <c:pt idx="25902">
                  <c:v>-1.7237173716227971</c:v>
                </c:pt>
                <c:pt idx="25903">
                  <c:v>1.7151311238606013</c:v>
                </c:pt>
                <c:pt idx="25904">
                  <c:v>6.0399576822917433</c:v>
                </c:pt>
                <c:pt idx="25905">
                  <c:v>13.514006614685062</c:v>
                </c:pt>
                <c:pt idx="25906">
                  <c:v>11.467618942260742</c:v>
                </c:pt>
                <c:pt idx="25907">
                  <c:v>8.3070920308431404</c:v>
                </c:pt>
                <c:pt idx="25908">
                  <c:v>8.4365145365396792</c:v>
                </c:pt>
                <c:pt idx="25909">
                  <c:v>10.610076904296871</c:v>
                </c:pt>
                <c:pt idx="25910">
                  <c:v>11.691113789876336</c:v>
                </c:pt>
                <c:pt idx="25911">
                  <c:v>11.022343953450555</c:v>
                </c:pt>
                <c:pt idx="25912">
                  <c:v>10.372817357381228</c:v>
                </c:pt>
                <c:pt idx="25913">
                  <c:v>9.7461722691853083</c:v>
                </c:pt>
                <c:pt idx="25914">
                  <c:v>9.4989280700683558</c:v>
                </c:pt>
                <c:pt idx="25915">
                  <c:v>10.754787762959833</c:v>
                </c:pt>
                <c:pt idx="25916">
                  <c:v>10.92473030090332</c:v>
                </c:pt>
                <c:pt idx="25917">
                  <c:v>12.196602503458625</c:v>
                </c:pt>
                <c:pt idx="25918">
                  <c:v>11.265529314677002</c:v>
                </c:pt>
                <c:pt idx="25919">
                  <c:v>9.706700960795045</c:v>
                </c:pt>
                <c:pt idx="25920">
                  <c:v>10.5844841003418</c:v>
                </c:pt>
                <c:pt idx="25921">
                  <c:v>12.263308207193973</c:v>
                </c:pt>
                <c:pt idx="25922">
                  <c:v>12.195749918619757</c:v>
                </c:pt>
                <c:pt idx="25923">
                  <c:v>13.052509625752698</c:v>
                </c:pt>
                <c:pt idx="25924">
                  <c:v>12.740492184956905</c:v>
                </c:pt>
                <c:pt idx="25925">
                  <c:v>11.831115086873297</c:v>
                </c:pt>
                <c:pt idx="25926">
                  <c:v>10.998318990071532</c:v>
                </c:pt>
                <c:pt idx="25927">
                  <c:v>9.6817105611165672</c:v>
                </c:pt>
                <c:pt idx="25928">
                  <c:v>9.4025510152181404</c:v>
                </c:pt>
                <c:pt idx="25929">
                  <c:v>11.913077672322629</c:v>
                </c:pt>
                <c:pt idx="25930">
                  <c:v>13.542113939921023</c:v>
                </c:pt>
                <c:pt idx="25931">
                  <c:v>13.665686607360847</c:v>
                </c:pt>
                <c:pt idx="25932">
                  <c:v>12.077689488728879</c:v>
                </c:pt>
                <c:pt idx="25933">
                  <c:v>10.1474221547445</c:v>
                </c:pt>
                <c:pt idx="25934">
                  <c:v>12.476443608601816</c:v>
                </c:pt>
                <c:pt idx="25935">
                  <c:v>12.178233146667477</c:v>
                </c:pt>
                <c:pt idx="25936">
                  <c:v>10.524721145629879</c:v>
                </c:pt>
                <c:pt idx="25937">
                  <c:v>9.3116264343261737</c:v>
                </c:pt>
                <c:pt idx="25938">
                  <c:v>9.217852274576785</c:v>
                </c:pt>
                <c:pt idx="25939">
                  <c:v>7.9763151804605776</c:v>
                </c:pt>
                <c:pt idx="25940">
                  <c:v>7.9426476160684842</c:v>
                </c:pt>
                <c:pt idx="25941">
                  <c:v>10.08301989237464</c:v>
                </c:pt>
                <c:pt idx="25942">
                  <c:v>5.6505991617838163</c:v>
                </c:pt>
                <c:pt idx="25943">
                  <c:v>0.7456309000651804</c:v>
                </c:pt>
                <c:pt idx="25944">
                  <c:v>22.153535842895508</c:v>
                </c:pt>
                <c:pt idx="25945">
                  <c:v>39.389593760172474</c:v>
                </c:pt>
                <c:pt idx="25946">
                  <c:v>31.78853289286301</c:v>
                </c:pt>
                <c:pt idx="25947">
                  <c:v>28.436783790588379</c:v>
                </c:pt>
                <c:pt idx="25948">
                  <c:v>27.710688908894895</c:v>
                </c:pt>
                <c:pt idx="25949">
                  <c:v>16.606482823689817</c:v>
                </c:pt>
                <c:pt idx="25950">
                  <c:v>18.291213035583489</c:v>
                </c:pt>
                <c:pt idx="25951">
                  <c:v>20.642502148946043</c:v>
                </c:pt>
                <c:pt idx="25952">
                  <c:v>21.464797655741325</c:v>
                </c:pt>
                <c:pt idx="25953">
                  <c:v>20.963737805684431</c:v>
                </c:pt>
                <c:pt idx="25954">
                  <c:v>32.116995493570933</c:v>
                </c:pt>
                <c:pt idx="25955">
                  <c:v>41.883201281229724</c:v>
                </c:pt>
                <c:pt idx="25956">
                  <c:v>43.262068112691281</c:v>
                </c:pt>
                <c:pt idx="25957">
                  <c:v>43.605984052022208</c:v>
                </c:pt>
                <c:pt idx="25958">
                  <c:v>47.525932629903217</c:v>
                </c:pt>
                <c:pt idx="25959">
                  <c:v>50.248292922973654</c:v>
                </c:pt>
                <c:pt idx="25960">
                  <c:v>50.307141304016092</c:v>
                </c:pt>
                <c:pt idx="25961">
                  <c:v>49.165407816568987</c:v>
                </c:pt>
                <c:pt idx="25962">
                  <c:v>25.711323102315298</c:v>
                </c:pt>
                <c:pt idx="25963">
                  <c:v>13.882700602213621</c:v>
                </c:pt>
                <c:pt idx="25964">
                  <c:v>-56.306317965189578</c:v>
                </c:pt>
                <c:pt idx="25965">
                  <c:v>-38.828595479329465</c:v>
                </c:pt>
                <c:pt idx="25966">
                  <c:v>-10.212094942728644</c:v>
                </c:pt>
                <c:pt idx="25967">
                  <c:v>-1.4175866444904834</c:v>
                </c:pt>
                <c:pt idx="25968">
                  <c:v>2.0222647984821842</c:v>
                </c:pt>
                <c:pt idx="25969">
                  <c:v>3.1282482147216797</c:v>
                </c:pt>
                <c:pt idx="25970">
                  <c:v>3.6381743748983135</c:v>
                </c:pt>
                <c:pt idx="25971">
                  <c:v>4.4886442820230776</c:v>
                </c:pt>
                <c:pt idx="25972">
                  <c:v>4.9472233454387169</c:v>
                </c:pt>
                <c:pt idx="25973">
                  <c:v>4.7433608373006564</c:v>
                </c:pt>
                <c:pt idx="25974">
                  <c:v>4.5584751764932872</c:v>
                </c:pt>
                <c:pt idx="25975">
                  <c:v>4.2210181554157771</c:v>
                </c:pt>
                <c:pt idx="25976">
                  <c:v>3.9555759429931632</c:v>
                </c:pt>
                <c:pt idx="25977">
                  <c:v>4.1560424168905001</c:v>
                </c:pt>
                <c:pt idx="25978">
                  <c:v>5.0258668263753608</c:v>
                </c:pt>
                <c:pt idx="25979">
                  <c:v>5.1939888000488263</c:v>
                </c:pt>
                <c:pt idx="25980">
                  <c:v>4.9401197433471697</c:v>
                </c:pt>
                <c:pt idx="25981">
                  <c:v>4.2726758321125544</c:v>
                </c:pt>
                <c:pt idx="25982">
                  <c:v>4.050663948059082</c:v>
                </c:pt>
                <c:pt idx="25983">
                  <c:v>4.0343713760375959</c:v>
                </c:pt>
                <c:pt idx="25984">
                  <c:v>4.0975198745727504</c:v>
                </c:pt>
                <c:pt idx="25985">
                  <c:v>4.3571481704711905</c:v>
                </c:pt>
                <c:pt idx="25986">
                  <c:v>4.3815507888793954</c:v>
                </c:pt>
                <c:pt idx="25987">
                  <c:v>4.576525052388547</c:v>
                </c:pt>
                <c:pt idx="25988">
                  <c:v>4.4118124643961227</c:v>
                </c:pt>
                <c:pt idx="25989">
                  <c:v>4.5730988184611778</c:v>
                </c:pt>
                <c:pt idx="25990">
                  <c:v>4.4973945617675763</c:v>
                </c:pt>
                <c:pt idx="25991">
                  <c:v>4.3026657104492188</c:v>
                </c:pt>
                <c:pt idx="25992">
                  <c:v>5.0375169118244685</c:v>
                </c:pt>
                <c:pt idx="25993">
                  <c:v>5.1086552937824763</c:v>
                </c:pt>
                <c:pt idx="25994">
                  <c:v>4.5987294514974337</c:v>
                </c:pt>
                <c:pt idx="25995">
                  <c:v>42.14822832743323</c:v>
                </c:pt>
                <c:pt idx="25996">
                  <c:v>192.24689197540278</c:v>
                </c:pt>
                <c:pt idx="25997">
                  <c:v>234.58034070332849</c:v>
                </c:pt>
                <c:pt idx="25998">
                  <c:v>177.90315469106031</c:v>
                </c:pt>
                <c:pt idx="25999">
                  <c:v>104.89405886332187</c:v>
                </c:pt>
                <c:pt idx="26000">
                  <c:v>54.375876426696763</c:v>
                </c:pt>
                <c:pt idx="26001">
                  <c:v>32.164749781290752</c:v>
                </c:pt>
                <c:pt idx="26002">
                  <c:v>23.093337059020989</c:v>
                </c:pt>
                <c:pt idx="26003">
                  <c:v>18.471328417460093</c:v>
                </c:pt>
                <c:pt idx="26004">
                  <c:v>14.341138839721683</c:v>
                </c:pt>
                <c:pt idx="26005">
                  <c:v>12.760588010152105</c:v>
                </c:pt>
                <c:pt idx="26006">
                  <c:v>13.113977432250973</c:v>
                </c:pt>
                <c:pt idx="26007">
                  <c:v>13.186618169148801</c:v>
                </c:pt>
                <c:pt idx="26008">
                  <c:v>12.529985745747922</c:v>
                </c:pt>
                <c:pt idx="26009">
                  <c:v>12.456807772318601</c:v>
                </c:pt>
                <c:pt idx="26010">
                  <c:v>12.866413434346448</c:v>
                </c:pt>
                <c:pt idx="26011">
                  <c:v>12.554137865702391</c:v>
                </c:pt>
                <c:pt idx="26012">
                  <c:v>11.047773996988893</c:v>
                </c:pt>
                <c:pt idx="26013">
                  <c:v>9.9621709187824763</c:v>
                </c:pt>
                <c:pt idx="26014">
                  <c:v>11.017618497212762</c:v>
                </c:pt>
                <c:pt idx="26015">
                  <c:v>12.927647272745734</c:v>
                </c:pt>
                <c:pt idx="26016">
                  <c:v>13.356529871622804</c:v>
                </c:pt>
                <c:pt idx="26017">
                  <c:v>13.317913373311399</c:v>
                </c:pt>
                <c:pt idx="26018">
                  <c:v>13.02255948384607</c:v>
                </c:pt>
                <c:pt idx="26019">
                  <c:v>13.527682940165164</c:v>
                </c:pt>
                <c:pt idx="26020">
                  <c:v>14.078911781311028</c:v>
                </c:pt>
                <c:pt idx="26021">
                  <c:v>13.601742108662965</c:v>
                </c:pt>
                <c:pt idx="26022">
                  <c:v>13.650074005126957</c:v>
                </c:pt>
                <c:pt idx="26023">
                  <c:v>14.679753939310672</c:v>
                </c:pt>
                <c:pt idx="26024">
                  <c:v>15.700997988382937</c:v>
                </c:pt>
                <c:pt idx="26025">
                  <c:v>10.551626841227176</c:v>
                </c:pt>
                <c:pt idx="26026">
                  <c:v>-9.7545531590780001</c:v>
                </c:pt>
                <c:pt idx="26027">
                  <c:v>-43.814644495646064</c:v>
                </c:pt>
                <c:pt idx="26028">
                  <c:v>-63.928701400756836</c:v>
                </c:pt>
                <c:pt idx="26029">
                  <c:v>-61.423364957173703</c:v>
                </c:pt>
                <c:pt idx="26030">
                  <c:v>-44.792301495870007</c:v>
                </c:pt>
                <c:pt idx="26031">
                  <c:v>-28.137657801310191</c:v>
                </c:pt>
                <c:pt idx="26032">
                  <c:v>-14.595283508300785</c:v>
                </c:pt>
                <c:pt idx="26033">
                  <c:v>-5.9423411687215566</c:v>
                </c:pt>
                <c:pt idx="26034">
                  <c:v>-0.58529376983642545</c:v>
                </c:pt>
                <c:pt idx="26035">
                  <c:v>2.6382786432902767</c:v>
                </c:pt>
                <c:pt idx="26036">
                  <c:v>3.1505177815755601</c:v>
                </c:pt>
                <c:pt idx="26037">
                  <c:v>2.37282371520996</c:v>
                </c:pt>
                <c:pt idx="26038">
                  <c:v>2.7143980662027616</c:v>
                </c:pt>
                <c:pt idx="26039">
                  <c:v>2.5548480351765184</c:v>
                </c:pt>
                <c:pt idx="26040">
                  <c:v>2.4683459599812068</c:v>
                </c:pt>
                <c:pt idx="26041">
                  <c:v>2.2058556874592337</c:v>
                </c:pt>
                <c:pt idx="26042">
                  <c:v>2.7136859893798819</c:v>
                </c:pt>
                <c:pt idx="26043">
                  <c:v>2.702989896138547</c:v>
                </c:pt>
                <c:pt idx="26044">
                  <c:v>2.9140011469522742</c:v>
                </c:pt>
                <c:pt idx="26045">
                  <c:v>3.02490234375</c:v>
                </c:pt>
                <c:pt idx="26046">
                  <c:v>3.2481431961059579</c:v>
                </c:pt>
                <c:pt idx="26047">
                  <c:v>3.3118648529052734</c:v>
                </c:pt>
                <c:pt idx="26048">
                  <c:v>3.2484219868978252</c:v>
                </c:pt>
                <c:pt idx="26049">
                  <c:v>3.287031173706056</c:v>
                </c:pt>
                <c:pt idx="26050">
                  <c:v>3.2165924708049261</c:v>
                </c:pt>
                <c:pt idx="26051">
                  <c:v>3.1313422520954646</c:v>
                </c:pt>
                <c:pt idx="26052">
                  <c:v>3.0310157140096399</c:v>
                </c:pt>
                <c:pt idx="26053">
                  <c:v>7.1159118016561234</c:v>
                </c:pt>
                <c:pt idx="26054">
                  <c:v>17.626190503438352</c:v>
                </c:pt>
                <c:pt idx="26055">
                  <c:v>-57.327662785847998</c:v>
                </c:pt>
                <c:pt idx="26056">
                  <c:v>-119.24704901377369</c:v>
                </c:pt>
                <c:pt idx="26057">
                  <c:v>-62.295260747273815</c:v>
                </c:pt>
                <c:pt idx="26058">
                  <c:v>-12.143528302510614</c:v>
                </c:pt>
                <c:pt idx="26059">
                  <c:v>8.7978658676147425</c:v>
                </c:pt>
                <c:pt idx="26060">
                  <c:v>14.872300465901732</c:v>
                </c:pt>
                <c:pt idx="26061">
                  <c:v>19.38032023111974</c:v>
                </c:pt>
                <c:pt idx="26062">
                  <c:v>21.263188203175886</c:v>
                </c:pt>
                <c:pt idx="26063">
                  <c:v>26.798567771911614</c:v>
                </c:pt>
                <c:pt idx="26064">
                  <c:v>27.81667423248291</c:v>
                </c:pt>
                <c:pt idx="26065">
                  <c:v>27.692223389943479</c:v>
                </c:pt>
                <c:pt idx="26066">
                  <c:v>29.101365089416461</c:v>
                </c:pt>
                <c:pt idx="26067">
                  <c:v>29.368100325266539</c:v>
                </c:pt>
                <c:pt idx="26068">
                  <c:v>31.425525983174616</c:v>
                </c:pt>
                <c:pt idx="26069">
                  <c:v>31.698283513387022</c:v>
                </c:pt>
                <c:pt idx="26070">
                  <c:v>30.018361091613777</c:v>
                </c:pt>
                <c:pt idx="26071">
                  <c:v>31.002195358276431</c:v>
                </c:pt>
                <c:pt idx="26072">
                  <c:v>31.536396662394225</c:v>
                </c:pt>
                <c:pt idx="26073">
                  <c:v>31.77660973866783</c:v>
                </c:pt>
                <c:pt idx="26074">
                  <c:v>31.586646715799919</c:v>
                </c:pt>
                <c:pt idx="26075">
                  <c:v>30.889592647552426</c:v>
                </c:pt>
                <c:pt idx="26076">
                  <c:v>30.063681602477963</c:v>
                </c:pt>
                <c:pt idx="26077">
                  <c:v>27.621933301289857</c:v>
                </c:pt>
                <c:pt idx="26078">
                  <c:v>25.217505931854191</c:v>
                </c:pt>
                <c:pt idx="26079">
                  <c:v>23.61145989100141</c:v>
                </c:pt>
                <c:pt idx="26080">
                  <c:v>25.323408444722475</c:v>
                </c:pt>
                <c:pt idx="26081">
                  <c:v>27.68270079294836</c:v>
                </c:pt>
                <c:pt idx="26082">
                  <c:v>26.28120501836144</c:v>
                </c:pt>
                <c:pt idx="26083">
                  <c:v>27.147738615671813</c:v>
                </c:pt>
                <c:pt idx="26084">
                  <c:v>29.247523148854555</c:v>
                </c:pt>
                <c:pt idx="26085">
                  <c:v>25.201674779256173</c:v>
                </c:pt>
                <c:pt idx="26086">
                  <c:v>23.419710000356076</c:v>
                </c:pt>
                <c:pt idx="26087">
                  <c:v>23.63254578908283</c:v>
                </c:pt>
                <c:pt idx="26088">
                  <c:v>22.939798037211062</c:v>
                </c:pt>
                <c:pt idx="26089">
                  <c:v>24.427556196848577</c:v>
                </c:pt>
                <c:pt idx="26090">
                  <c:v>27.205482641855824</c:v>
                </c:pt>
                <c:pt idx="26091">
                  <c:v>27.43548234303789</c:v>
                </c:pt>
                <c:pt idx="26092">
                  <c:v>25.915616353352839</c:v>
                </c:pt>
                <c:pt idx="26093">
                  <c:v>28.394168694814038</c:v>
                </c:pt>
                <c:pt idx="26094">
                  <c:v>31.051893552144413</c:v>
                </c:pt>
                <c:pt idx="26095">
                  <c:v>28.837779362996464</c:v>
                </c:pt>
                <c:pt idx="26096">
                  <c:v>25.776233355204226</c:v>
                </c:pt>
                <c:pt idx="26097">
                  <c:v>24.021092255910219</c:v>
                </c:pt>
                <c:pt idx="26098">
                  <c:v>20.596939404805489</c:v>
                </c:pt>
                <c:pt idx="26099">
                  <c:v>19.213792959849059</c:v>
                </c:pt>
                <c:pt idx="26100">
                  <c:v>18.435968399047855</c:v>
                </c:pt>
                <c:pt idx="26101">
                  <c:v>19.284812450408936</c:v>
                </c:pt>
                <c:pt idx="26102">
                  <c:v>18.242130915323894</c:v>
                </c:pt>
                <c:pt idx="26103">
                  <c:v>19.093062082926444</c:v>
                </c:pt>
                <c:pt idx="26104">
                  <c:v>14.422666231791201</c:v>
                </c:pt>
                <c:pt idx="26105">
                  <c:v>7.7199689547221082</c:v>
                </c:pt>
                <c:pt idx="26106">
                  <c:v>3.9275924364725947</c:v>
                </c:pt>
                <c:pt idx="26107">
                  <c:v>-1.2181313832600718</c:v>
                </c:pt>
                <c:pt idx="26108">
                  <c:v>-4.6521868705749467</c:v>
                </c:pt>
                <c:pt idx="26109">
                  <c:v>-6.3878784179687482</c:v>
                </c:pt>
                <c:pt idx="26110">
                  <c:v>-11.592343171437561</c:v>
                </c:pt>
                <c:pt idx="26111">
                  <c:v>-16.222697257995591</c:v>
                </c:pt>
                <c:pt idx="26112">
                  <c:v>-16.086139520009382</c:v>
                </c:pt>
                <c:pt idx="26113">
                  <c:v>-14.724930763244625</c:v>
                </c:pt>
                <c:pt idx="26114">
                  <c:v>-13.811694939931275</c:v>
                </c:pt>
                <c:pt idx="26115">
                  <c:v>-9.9871198336283591</c:v>
                </c:pt>
                <c:pt idx="26116">
                  <c:v>-10.126500606536865</c:v>
                </c:pt>
                <c:pt idx="26117">
                  <c:v>-10.935594876607251</c:v>
                </c:pt>
                <c:pt idx="26118">
                  <c:v>-14.774328549702998</c:v>
                </c:pt>
                <c:pt idx="26119">
                  <c:v>-20.037673314412487</c:v>
                </c:pt>
                <c:pt idx="26120">
                  <c:v>-26.176917235056589</c:v>
                </c:pt>
                <c:pt idx="26121">
                  <c:v>-31.515052477518736</c:v>
                </c:pt>
                <c:pt idx="26122">
                  <c:v>-35.872123241424561</c:v>
                </c:pt>
                <c:pt idx="26123">
                  <c:v>-38.568273226420125</c:v>
                </c:pt>
                <c:pt idx="26124">
                  <c:v>-40.385428110758426</c:v>
                </c:pt>
                <c:pt idx="26125">
                  <c:v>-40.300184249877873</c:v>
                </c:pt>
                <c:pt idx="26126">
                  <c:v>-39.595983346303356</c:v>
                </c:pt>
                <c:pt idx="26127">
                  <c:v>-38.362624963124624</c:v>
                </c:pt>
                <c:pt idx="26128">
                  <c:v>-36.38116105397544</c:v>
                </c:pt>
                <c:pt idx="26129">
                  <c:v>-36.101297696431395</c:v>
                </c:pt>
                <c:pt idx="26130">
                  <c:v>-35.052830378214466</c:v>
                </c:pt>
                <c:pt idx="26131">
                  <c:v>-34.781438191731809</c:v>
                </c:pt>
                <c:pt idx="26132">
                  <c:v>-34.28021462758386</c:v>
                </c:pt>
                <c:pt idx="26133">
                  <c:v>-33.446562131245955</c:v>
                </c:pt>
                <c:pt idx="26134">
                  <c:v>-32.688191095988032</c:v>
                </c:pt>
                <c:pt idx="26135">
                  <c:v>-31.988104820251458</c:v>
                </c:pt>
                <c:pt idx="26136">
                  <c:v>-32.500533739725725</c:v>
                </c:pt>
                <c:pt idx="26137">
                  <c:v>-32.662206649780273</c:v>
                </c:pt>
                <c:pt idx="26138">
                  <c:v>-32.412905057271246</c:v>
                </c:pt>
                <c:pt idx="26139">
                  <c:v>-30.935217221577879</c:v>
                </c:pt>
                <c:pt idx="26140">
                  <c:v>-28.458098729451436</c:v>
                </c:pt>
                <c:pt idx="26141">
                  <c:v>-25.571019490559927</c:v>
                </c:pt>
                <c:pt idx="26142">
                  <c:v>-23.039099375406863</c:v>
                </c:pt>
                <c:pt idx="26143">
                  <c:v>-20.734419186909911</c:v>
                </c:pt>
                <c:pt idx="26144">
                  <c:v>-18.979021390279172</c:v>
                </c:pt>
                <c:pt idx="26145">
                  <c:v>-16.967950503031368</c:v>
                </c:pt>
                <c:pt idx="26146">
                  <c:v>-15.577227592468265</c:v>
                </c:pt>
                <c:pt idx="26147">
                  <c:v>-14.699707349141477</c:v>
                </c:pt>
                <c:pt idx="26148">
                  <c:v>-12.759012222290039</c:v>
                </c:pt>
                <c:pt idx="26149">
                  <c:v>-11.532150268554689</c:v>
                </c:pt>
                <c:pt idx="26150">
                  <c:v>-10.452360153198246</c:v>
                </c:pt>
                <c:pt idx="26151">
                  <c:v>-9.6478617986043638</c:v>
                </c:pt>
                <c:pt idx="26152">
                  <c:v>-9.1967287063598597</c:v>
                </c:pt>
                <c:pt idx="26153">
                  <c:v>-9.2840518951416016</c:v>
                </c:pt>
                <c:pt idx="26154">
                  <c:v>-10.03053728739417</c:v>
                </c:pt>
                <c:pt idx="26155">
                  <c:v>-10.044511477152465</c:v>
                </c:pt>
                <c:pt idx="26156">
                  <c:v>-8.3623978296916484</c:v>
                </c:pt>
                <c:pt idx="26157">
                  <c:v>-6.2326300938923422</c:v>
                </c:pt>
                <c:pt idx="26158">
                  <c:v>-3.8595946629841373</c:v>
                </c:pt>
                <c:pt idx="26159">
                  <c:v>-3.494143803914425</c:v>
                </c:pt>
                <c:pt idx="26160">
                  <c:v>-4.8091818491617442</c:v>
                </c:pt>
                <c:pt idx="26161">
                  <c:v>-6.4143288930256404</c:v>
                </c:pt>
                <c:pt idx="26162">
                  <c:v>0.47756608327222261</c:v>
                </c:pt>
                <c:pt idx="26163">
                  <c:v>20.592700640360469</c:v>
                </c:pt>
                <c:pt idx="26164">
                  <c:v>33.19079081217447</c:v>
                </c:pt>
                <c:pt idx="26165">
                  <c:v>34.544165611267069</c:v>
                </c:pt>
                <c:pt idx="26166">
                  <c:v>29.914396286010742</c:v>
                </c:pt>
                <c:pt idx="26167">
                  <c:v>23.737334887186641</c:v>
                </c:pt>
                <c:pt idx="26168">
                  <c:v>16.056180953979492</c:v>
                </c:pt>
                <c:pt idx="26169">
                  <c:v>12.321523666381832</c:v>
                </c:pt>
                <c:pt idx="26170">
                  <c:v>9.5110702514648438</c:v>
                </c:pt>
                <c:pt idx="26171">
                  <c:v>6.6563320159912109</c:v>
                </c:pt>
                <c:pt idx="26172">
                  <c:v>4.4868532816568658</c:v>
                </c:pt>
                <c:pt idx="26173">
                  <c:v>2.4850962956745661</c:v>
                </c:pt>
                <c:pt idx="26174">
                  <c:v>1.7200578053792701</c:v>
                </c:pt>
                <c:pt idx="26175">
                  <c:v>1.1507190068563209</c:v>
                </c:pt>
                <c:pt idx="26176">
                  <c:v>0.36113739013671875</c:v>
                </c:pt>
                <c:pt idx="26177">
                  <c:v>-0.88602860768628511</c:v>
                </c:pt>
                <c:pt idx="26178">
                  <c:v>-1.312954902648926</c:v>
                </c:pt>
                <c:pt idx="26179">
                  <c:v>-2.1885286966959256</c:v>
                </c:pt>
                <c:pt idx="26180">
                  <c:v>-19.848943074544298</c:v>
                </c:pt>
                <c:pt idx="26181">
                  <c:v>-79.058371861775726</c:v>
                </c:pt>
                <c:pt idx="26182">
                  <c:v>-120.31178538004556</c:v>
                </c:pt>
                <c:pt idx="26183">
                  <c:v>-137.28105703989658</c:v>
                </c:pt>
                <c:pt idx="26184">
                  <c:v>-141.56650988260924</c:v>
                </c:pt>
                <c:pt idx="26185">
                  <c:v>-142.91825612386066</c:v>
                </c:pt>
                <c:pt idx="26186">
                  <c:v>-142.94181442260742</c:v>
                </c:pt>
                <c:pt idx="26187">
                  <c:v>-141.80841509501141</c:v>
                </c:pt>
                <c:pt idx="26188">
                  <c:v>-138.19566027323398</c:v>
                </c:pt>
                <c:pt idx="26189">
                  <c:v>-131.15007623036695</c:v>
                </c:pt>
                <c:pt idx="26190">
                  <c:v>-116.20705699920657</c:v>
                </c:pt>
                <c:pt idx="26191">
                  <c:v>-86.855203628540067</c:v>
                </c:pt>
                <c:pt idx="26192">
                  <c:v>-29.33354663848877</c:v>
                </c:pt>
                <c:pt idx="26193">
                  <c:v>37.759042104085331</c:v>
                </c:pt>
                <c:pt idx="26194">
                  <c:v>70.410582542419419</c:v>
                </c:pt>
                <c:pt idx="26195">
                  <c:v>89.559044202168792</c:v>
                </c:pt>
                <c:pt idx="26196">
                  <c:v>116.07649103800446</c:v>
                </c:pt>
                <c:pt idx="26197">
                  <c:v>145.51097265879309</c:v>
                </c:pt>
                <c:pt idx="26198">
                  <c:v>161.20725568135575</c:v>
                </c:pt>
                <c:pt idx="26199">
                  <c:v>167.61259555816645</c:v>
                </c:pt>
                <c:pt idx="26200">
                  <c:v>176.5766293207804</c:v>
                </c:pt>
                <c:pt idx="26201">
                  <c:v>187.31488641103118</c:v>
                </c:pt>
                <c:pt idx="26202">
                  <c:v>192.733166694641</c:v>
                </c:pt>
                <c:pt idx="26203">
                  <c:v>208.0447991689046</c:v>
                </c:pt>
                <c:pt idx="26204">
                  <c:v>220.41238594055176</c:v>
                </c:pt>
                <c:pt idx="26205">
                  <c:v>222.11228561401362</c:v>
                </c:pt>
                <c:pt idx="26206">
                  <c:v>221.56510734558111</c:v>
                </c:pt>
                <c:pt idx="26207">
                  <c:v>221.64576117197657</c:v>
                </c:pt>
                <c:pt idx="26208">
                  <c:v>222.11442502339668</c:v>
                </c:pt>
                <c:pt idx="26209">
                  <c:v>222.70365524291984</c:v>
                </c:pt>
                <c:pt idx="26210">
                  <c:v>222.70223553975421</c:v>
                </c:pt>
                <c:pt idx="26211">
                  <c:v>222.52553113301585</c:v>
                </c:pt>
                <c:pt idx="26212">
                  <c:v>221.70663038889563</c:v>
                </c:pt>
                <c:pt idx="26213">
                  <c:v>220.30826187133789</c:v>
                </c:pt>
                <c:pt idx="26214">
                  <c:v>218.31104914347335</c:v>
                </c:pt>
                <c:pt idx="26215">
                  <c:v>215.43151728312171</c:v>
                </c:pt>
                <c:pt idx="26216">
                  <c:v>211.41003608703625</c:v>
                </c:pt>
                <c:pt idx="26217">
                  <c:v>205.86206436157221</c:v>
                </c:pt>
                <c:pt idx="26218">
                  <c:v>199.11455758412671</c:v>
                </c:pt>
                <c:pt idx="26219">
                  <c:v>175.85407670338958</c:v>
                </c:pt>
                <c:pt idx="26220">
                  <c:v>127.85802205403635</c:v>
                </c:pt>
                <c:pt idx="26221">
                  <c:v>125.70851294199622</c:v>
                </c:pt>
                <c:pt idx="26222">
                  <c:v>127.16298961639401</c:v>
                </c:pt>
                <c:pt idx="26223">
                  <c:v>124.48866367340089</c:v>
                </c:pt>
                <c:pt idx="26224">
                  <c:v>122.05616537729895</c:v>
                </c:pt>
                <c:pt idx="26225">
                  <c:v>119.37836869557701</c:v>
                </c:pt>
                <c:pt idx="26226">
                  <c:v>117.47662798563638</c:v>
                </c:pt>
                <c:pt idx="26227">
                  <c:v>114.51866753896081</c:v>
                </c:pt>
                <c:pt idx="26228">
                  <c:v>111.10195064544679</c:v>
                </c:pt>
                <c:pt idx="26229">
                  <c:v>105.27725156148279</c:v>
                </c:pt>
                <c:pt idx="26230">
                  <c:v>98.839231808980202</c:v>
                </c:pt>
                <c:pt idx="26231">
                  <c:v>93.05140113830565</c:v>
                </c:pt>
                <c:pt idx="26232">
                  <c:v>87.082814216613741</c:v>
                </c:pt>
                <c:pt idx="26233">
                  <c:v>79.420605023702024</c:v>
                </c:pt>
                <c:pt idx="26234">
                  <c:v>72.571904500325445</c:v>
                </c:pt>
                <c:pt idx="26235">
                  <c:v>10.031941731770866</c:v>
                </c:pt>
                <c:pt idx="26236">
                  <c:v>9.4009745915731173</c:v>
                </c:pt>
                <c:pt idx="26237">
                  <c:v>3.3826551437377921</c:v>
                </c:pt>
                <c:pt idx="26238">
                  <c:v>1.3438510894775391</c:v>
                </c:pt>
                <c:pt idx="26239">
                  <c:v>1.7587817509969454</c:v>
                </c:pt>
                <c:pt idx="26240">
                  <c:v>1.1855335235595703</c:v>
                </c:pt>
                <c:pt idx="26241">
                  <c:v>0.67810757954907819</c:v>
                </c:pt>
                <c:pt idx="26242">
                  <c:v>0.75287087758386007</c:v>
                </c:pt>
                <c:pt idx="26243">
                  <c:v>1.0727303822834524</c:v>
                </c:pt>
                <c:pt idx="26244">
                  <c:v>0.9765615463256837</c:v>
                </c:pt>
                <c:pt idx="26245">
                  <c:v>0.82776323954271902</c:v>
                </c:pt>
                <c:pt idx="26246">
                  <c:v>0.69137859344482444</c:v>
                </c:pt>
                <c:pt idx="26247">
                  <c:v>1.0565532048543673</c:v>
                </c:pt>
                <c:pt idx="26248">
                  <c:v>1.5661249160766602</c:v>
                </c:pt>
                <c:pt idx="26249">
                  <c:v>1.4148921966552734</c:v>
                </c:pt>
                <c:pt idx="26250">
                  <c:v>1.337102890014648</c:v>
                </c:pt>
                <c:pt idx="26251">
                  <c:v>1.8330237070719018</c:v>
                </c:pt>
                <c:pt idx="26252">
                  <c:v>1.443049748738531</c:v>
                </c:pt>
                <c:pt idx="26253">
                  <c:v>1.5881541570026907</c:v>
                </c:pt>
                <c:pt idx="26254">
                  <c:v>0.97905286153161342</c:v>
                </c:pt>
                <c:pt idx="26255">
                  <c:v>0.68559837341308616</c:v>
                </c:pt>
                <c:pt idx="26256">
                  <c:v>0.55545012156176177</c:v>
                </c:pt>
                <c:pt idx="26257">
                  <c:v>0.55903371175122607</c:v>
                </c:pt>
                <c:pt idx="26258">
                  <c:v>0.60967572530114489</c:v>
                </c:pt>
                <c:pt idx="26259">
                  <c:v>0.50158945719408643</c:v>
                </c:pt>
                <c:pt idx="26260">
                  <c:v>0.32338460286462162</c:v>
                </c:pt>
                <c:pt idx="26261">
                  <c:v>0.53001817067456614</c:v>
                </c:pt>
                <c:pt idx="26262">
                  <c:v>0.48695214589440661</c:v>
                </c:pt>
                <c:pt idx="26263">
                  <c:v>0.36059665679931641</c:v>
                </c:pt>
                <c:pt idx="26264">
                  <c:v>0.23753770192467982</c:v>
                </c:pt>
                <c:pt idx="26265">
                  <c:v>0.59047953287756627</c:v>
                </c:pt>
                <c:pt idx="26266">
                  <c:v>2.8440046310424805</c:v>
                </c:pt>
                <c:pt idx="26267">
                  <c:v>-5.0219599405924082</c:v>
                </c:pt>
                <c:pt idx="26268">
                  <c:v>7.8393192291259766</c:v>
                </c:pt>
                <c:pt idx="26269">
                  <c:v>56.943705240885393</c:v>
                </c:pt>
                <c:pt idx="26270">
                  <c:v>148.36714331309008</c:v>
                </c:pt>
                <c:pt idx="26271">
                  <c:v>191.23377990722645</c:v>
                </c:pt>
                <c:pt idx="26272">
                  <c:v>176.98275216420495</c:v>
                </c:pt>
                <c:pt idx="26273">
                  <c:v>123.60400485992429</c:v>
                </c:pt>
                <c:pt idx="26274">
                  <c:v>86.093200047810925</c:v>
                </c:pt>
                <c:pt idx="26275">
                  <c:v>106.49897098541251</c:v>
                </c:pt>
                <c:pt idx="26276">
                  <c:v>150.35134824117034</c:v>
                </c:pt>
                <c:pt idx="26277">
                  <c:v>169.6779934565227</c:v>
                </c:pt>
                <c:pt idx="26278">
                  <c:v>197.06678485870361</c:v>
                </c:pt>
                <c:pt idx="26279">
                  <c:v>137.83190504709887</c:v>
                </c:pt>
                <c:pt idx="26280">
                  <c:v>140.5260534286499</c:v>
                </c:pt>
                <c:pt idx="26281">
                  <c:v>122.06784057617186</c:v>
                </c:pt>
                <c:pt idx="26282">
                  <c:v>101.94169171651197</c:v>
                </c:pt>
                <c:pt idx="26283">
                  <c:v>79.66321849822998</c:v>
                </c:pt>
                <c:pt idx="26284">
                  <c:v>79.589430809020953</c:v>
                </c:pt>
                <c:pt idx="26285">
                  <c:v>-16.308089256286621</c:v>
                </c:pt>
                <c:pt idx="26286">
                  <c:v>68.24523989359534</c:v>
                </c:pt>
                <c:pt idx="26287">
                  <c:v>70.618178367614703</c:v>
                </c:pt>
                <c:pt idx="26288">
                  <c:v>77.636932690938352</c:v>
                </c:pt>
                <c:pt idx="26289">
                  <c:v>72.612358411153053</c:v>
                </c:pt>
                <c:pt idx="26290">
                  <c:v>78.63583501180014</c:v>
                </c:pt>
                <c:pt idx="26291">
                  <c:v>97.695380528767899</c:v>
                </c:pt>
                <c:pt idx="26292">
                  <c:v>124.74403953552246</c:v>
                </c:pt>
                <c:pt idx="26293">
                  <c:v>121.28895155588781</c:v>
                </c:pt>
                <c:pt idx="26294">
                  <c:v>113.14896361033119</c:v>
                </c:pt>
                <c:pt idx="26295">
                  <c:v>93.074618021647225</c:v>
                </c:pt>
                <c:pt idx="26296">
                  <c:v>60.774971326192151</c:v>
                </c:pt>
                <c:pt idx="26297">
                  <c:v>38.753883361816378</c:v>
                </c:pt>
                <c:pt idx="26298">
                  <c:v>94.912857691446902</c:v>
                </c:pt>
                <c:pt idx="26299">
                  <c:v>117.45616436004653</c:v>
                </c:pt>
                <c:pt idx="26300">
                  <c:v>127.52306779225657</c:v>
                </c:pt>
                <c:pt idx="26301">
                  <c:v>143.06982835133863</c:v>
                </c:pt>
                <c:pt idx="26302">
                  <c:v>128.17184448242182</c:v>
                </c:pt>
                <c:pt idx="26303">
                  <c:v>156.06425762176508</c:v>
                </c:pt>
                <c:pt idx="26304">
                  <c:v>195.95406532287603</c:v>
                </c:pt>
                <c:pt idx="26305">
                  <c:v>198.59902699788421</c:v>
                </c:pt>
                <c:pt idx="26306">
                  <c:v>200.8597497940064</c:v>
                </c:pt>
                <c:pt idx="26307">
                  <c:v>216.47049172719318</c:v>
                </c:pt>
                <c:pt idx="26308">
                  <c:v>151.04738394419348</c:v>
                </c:pt>
                <c:pt idx="26309">
                  <c:v>101.31701501210534</c:v>
                </c:pt>
                <c:pt idx="26310">
                  <c:v>85.154796600341783</c:v>
                </c:pt>
                <c:pt idx="26311">
                  <c:v>88.486763636271235</c:v>
                </c:pt>
                <c:pt idx="26312">
                  <c:v>95.869862556457463</c:v>
                </c:pt>
                <c:pt idx="26313">
                  <c:v>107.41507466634121</c:v>
                </c:pt>
                <c:pt idx="26314">
                  <c:v>152.411464691162</c:v>
                </c:pt>
                <c:pt idx="26315">
                  <c:v>158.73964055379236</c:v>
                </c:pt>
                <c:pt idx="26316">
                  <c:v>160.5125223795572</c:v>
                </c:pt>
                <c:pt idx="26317">
                  <c:v>159.1144603093465</c:v>
                </c:pt>
                <c:pt idx="26318">
                  <c:v>153.21807829538983</c:v>
                </c:pt>
                <c:pt idx="26319">
                  <c:v>159.56192048390704</c:v>
                </c:pt>
                <c:pt idx="26320">
                  <c:v>117.1333821614582</c:v>
                </c:pt>
                <c:pt idx="26321">
                  <c:v>128.06326325734443</c:v>
                </c:pt>
                <c:pt idx="26322">
                  <c:v>139.76486396789545</c:v>
                </c:pt>
                <c:pt idx="26323">
                  <c:v>117.21464888254799</c:v>
                </c:pt>
                <c:pt idx="26324">
                  <c:v>97.659520785013797</c:v>
                </c:pt>
                <c:pt idx="26325">
                  <c:v>90.219531695048005</c:v>
                </c:pt>
                <c:pt idx="26326">
                  <c:v>56.335317293802859</c:v>
                </c:pt>
                <c:pt idx="26327">
                  <c:v>52.692975680033342</c:v>
                </c:pt>
                <c:pt idx="26328">
                  <c:v>40.98670387268065</c:v>
                </c:pt>
                <c:pt idx="26329">
                  <c:v>30.053429921468023</c:v>
                </c:pt>
                <c:pt idx="26330">
                  <c:v>54.177596092224121</c:v>
                </c:pt>
                <c:pt idx="26331">
                  <c:v>66.620055198669377</c:v>
                </c:pt>
                <c:pt idx="26332">
                  <c:v>66.364150047302275</c:v>
                </c:pt>
                <c:pt idx="26333">
                  <c:v>76.835267066955552</c:v>
                </c:pt>
                <c:pt idx="26334">
                  <c:v>75.190880457560255</c:v>
                </c:pt>
                <c:pt idx="26335">
                  <c:v>67.563044865926031</c:v>
                </c:pt>
                <c:pt idx="26336">
                  <c:v>75.729006131490067</c:v>
                </c:pt>
                <c:pt idx="26337">
                  <c:v>79.026714324951158</c:v>
                </c:pt>
                <c:pt idx="26338">
                  <c:v>93.721499443054199</c:v>
                </c:pt>
                <c:pt idx="26339">
                  <c:v>82.360475222269628</c:v>
                </c:pt>
                <c:pt idx="26340">
                  <c:v>77.539814313252776</c:v>
                </c:pt>
                <c:pt idx="26341">
                  <c:v>102.94063981374109</c:v>
                </c:pt>
                <c:pt idx="26342">
                  <c:v>108.10391616821289</c:v>
                </c:pt>
                <c:pt idx="26343">
                  <c:v>78.877576192219934</c:v>
                </c:pt>
                <c:pt idx="26344">
                  <c:v>96.338716824849456</c:v>
                </c:pt>
                <c:pt idx="26345">
                  <c:v>109.12627029418942</c:v>
                </c:pt>
                <c:pt idx="26346">
                  <c:v>112.22619787851963</c:v>
                </c:pt>
                <c:pt idx="26347">
                  <c:v>122.12597052256255</c:v>
                </c:pt>
                <c:pt idx="26348">
                  <c:v>121.72681840260825</c:v>
                </c:pt>
                <c:pt idx="26349">
                  <c:v>96.013217926025391</c:v>
                </c:pt>
                <c:pt idx="26350">
                  <c:v>97.44268004099527</c:v>
                </c:pt>
                <c:pt idx="26351">
                  <c:v>95.630511919657351</c:v>
                </c:pt>
                <c:pt idx="26352">
                  <c:v>93.056118329366086</c:v>
                </c:pt>
                <c:pt idx="26353">
                  <c:v>78.890421549479129</c:v>
                </c:pt>
                <c:pt idx="26354">
                  <c:v>58.834522883097392</c:v>
                </c:pt>
                <c:pt idx="26355">
                  <c:v>63.367507934570313</c:v>
                </c:pt>
                <c:pt idx="26356">
                  <c:v>55.396457990010603</c:v>
                </c:pt>
                <c:pt idx="26357">
                  <c:v>65.769134521484347</c:v>
                </c:pt>
                <c:pt idx="26358">
                  <c:v>43.59897581736243</c:v>
                </c:pt>
                <c:pt idx="26359">
                  <c:v>199.58296823501581</c:v>
                </c:pt>
                <c:pt idx="26360">
                  <c:v>180.41370089848832</c:v>
                </c:pt>
                <c:pt idx="26361">
                  <c:v>84.284118493398097</c:v>
                </c:pt>
                <c:pt idx="26362">
                  <c:v>41.869036197662339</c:v>
                </c:pt>
                <c:pt idx="26363">
                  <c:v>28.977924823760986</c:v>
                </c:pt>
                <c:pt idx="26364">
                  <c:v>24.548703352610229</c:v>
                </c:pt>
                <c:pt idx="26365">
                  <c:v>20.885055700937869</c:v>
                </c:pt>
                <c:pt idx="26366">
                  <c:v>20.021405220031731</c:v>
                </c:pt>
                <c:pt idx="26367">
                  <c:v>19.074776331583671</c:v>
                </c:pt>
                <c:pt idx="26368">
                  <c:v>18.895350774129206</c:v>
                </c:pt>
                <c:pt idx="26369">
                  <c:v>18.13105328877765</c:v>
                </c:pt>
                <c:pt idx="26370">
                  <c:v>16.954528649648068</c:v>
                </c:pt>
                <c:pt idx="26371">
                  <c:v>15.421585718790709</c:v>
                </c:pt>
                <c:pt idx="26372">
                  <c:v>14.018959840138733</c:v>
                </c:pt>
                <c:pt idx="26373">
                  <c:v>14.729816118876158</c:v>
                </c:pt>
                <c:pt idx="26374">
                  <c:v>13.144987265268982</c:v>
                </c:pt>
                <c:pt idx="26375">
                  <c:v>14.269339720408084</c:v>
                </c:pt>
                <c:pt idx="26376">
                  <c:v>15.062155246734623</c:v>
                </c:pt>
                <c:pt idx="26377">
                  <c:v>13.701757272084535</c:v>
                </c:pt>
                <c:pt idx="26378">
                  <c:v>13.28494310379028</c:v>
                </c:pt>
                <c:pt idx="26379">
                  <c:v>13.666336218516056</c:v>
                </c:pt>
                <c:pt idx="26380">
                  <c:v>12.932051976521795</c:v>
                </c:pt>
                <c:pt idx="26381">
                  <c:v>12.360015233357732</c:v>
                </c:pt>
                <c:pt idx="26382">
                  <c:v>12.484557946523015</c:v>
                </c:pt>
                <c:pt idx="26383">
                  <c:v>13.209804217020697</c:v>
                </c:pt>
                <c:pt idx="26384">
                  <c:v>12.525878429412838</c:v>
                </c:pt>
                <c:pt idx="26385">
                  <c:v>12.402571360270201</c:v>
                </c:pt>
                <c:pt idx="26386">
                  <c:v>12.905905723571774</c:v>
                </c:pt>
                <c:pt idx="26387">
                  <c:v>13.088211536407471</c:v>
                </c:pt>
                <c:pt idx="26388">
                  <c:v>10.607193628946902</c:v>
                </c:pt>
                <c:pt idx="26389">
                  <c:v>-2.9068067868550429</c:v>
                </c:pt>
                <c:pt idx="26390">
                  <c:v>-2.7671823501586923</c:v>
                </c:pt>
                <c:pt idx="26391">
                  <c:v>4.2665061950683594</c:v>
                </c:pt>
                <c:pt idx="26392">
                  <c:v>6.8432043393452755</c:v>
                </c:pt>
                <c:pt idx="26393">
                  <c:v>7.4717284838358804</c:v>
                </c:pt>
                <c:pt idx="26394">
                  <c:v>7.5792086919149178</c:v>
                </c:pt>
                <c:pt idx="26395">
                  <c:v>7.3653662999470821</c:v>
                </c:pt>
                <c:pt idx="26396">
                  <c:v>7.0382385253906286</c:v>
                </c:pt>
                <c:pt idx="26397">
                  <c:v>6.6494959195454708</c:v>
                </c:pt>
                <c:pt idx="26398">
                  <c:v>6.5772654215494981</c:v>
                </c:pt>
                <c:pt idx="26399">
                  <c:v>6.583326975504578</c:v>
                </c:pt>
                <c:pt idx="26400">
                  <c:v>6.9255288441975704</c:v>
                </c:pt>
                <c:pt idx="26401">
                  <c:v>5.6265045801798674</c:v>
                </c:pt>
                <c:pt idx="26402">
                  <c:v>8.870243231455504</c:v>
                </c:pt>
                <c:pt idx="26403">
                  <c:v>7.894097169240295</c:v>
                </c:pt>
                <c:pt idx="26404">
                  <c:v>7.8592066764831543</c:v>
                </c:pt>
                <c:pt idx="26405">
                  <c:v>8.0824928283691477</c:v>
                </c:pt>
                <c:pt idx="26406">
                  <c:v>8.5067520141601563</c:v>
                </c:pt>
                <c:pt idx="26407">
                  <c:v>8.2261710166931117</c:v>
                </c:pt>
                <c:pt idx="26408">
                  <c:v>8.0055216153462574</c:v>
                </c:pt>
                <c:pt idx="26409">
                  <c:v>8.3802162806193223</c:v>
                </c:pt>
                <c:pt idx="26410">
                  <c:v>8.3252623875936251</c:v>
                </c:pt>
                <c:pt idx="26411">
                  <c:v>8.2765226364135707</c:v>
                </c:pt>
                <c:pt idx="26412">
                  <c:v>8.3613878885905137</c:v>
                </c:pt>
                <c:pt idx="26413">
                  <c:v>8.3481475512186876</c:v>
                </c:pt>
                <c:pt idx="26414">
                  <c:v>8.5092260042826524</c:v>
                </c:pt>
                <c:pt idx="26415">
                  <c:v>8.7660994529724121</c:v>
                </c:pt>
                <c:pt idx="26416">
                  <c:v>8.2598258654276737</c:v>
                </c:pt>
                <c:pt idx="26417">
                  <c:v>13.306408723195375</c:v>
                </c:pt>
                <c:pt idx="26418">
                  <c:v>17.96365054448443</c:v>
                </c:pt>
                <c:pt idx="26419">
                  <c:v>-31.700942675272586</c:v>
                </c:pt>
                <c:pt idx="26420">
                  <c:v>-198.36908753712976</c:v>
                </c:pt>
                <c:pt idx="26421">
                  <c:v>-90.582369963328134</c:v>
                </c:pt>
                <c:pt idx="26422">
                  <c:v>-5.5432360967000704</c:v>
                </c:pt>
                <c:pt idx="26423">
                  <c:v>1.4643707275390621</c:v>
                </c:pt>
                <c:pt idx="26424">
                  <c:v>3.1381845474243191</c:v>
                </c:pt>
                <c:pt idx="26425">
                  <c:v>3.6081844965616492</c:v>
                </c:pt>
                <c:pt idx="26426">
                  <c:v>5.1848958333333695</c:v>
                </c:pt>
                <c:pt idx="26427">
                  <c:v>5.2739330927530572</c:v>
                </c:pt>
                <c:pt idx="26428">
                  <c:v>5.2804517745971697</c:v>
                </c:pt>
                <c:pt idx="26429">
                  <c:v>5.5409040451049805</c:v>
                </c:pt>
                <c:pt idx="26430">
                  <c:v>6.5595534642537814</c:v>
                </c:pt>
                <c:pt idx="26431">
                  <c:v>6.7952874501545484</c:v>
                </c:pt>
                <c:pt idx="26432">
                  <c:v>1.8164265950521208</c:v>
                </c:pt>
                <c:pt idx="26433">
                  <c:v>0.37202199300133998</c:v>
                </c:pt>
                <c:pt idx="26434">
                  <c:v>0.23222764333081614</c:v>
                </c:pt>
                <c:pt idx="26435">
                  <c:v>0.22270043691003141</c:v>
                </c:pt>
                <c:pt idx="26436">
                  <c:v>0.21922397613525391</c:v>
                </c:pt>
                <c:pt idx="26437">
                  <c:v>0.20928859710693368</c:v>
                </c:pt>
                <c:pt idx="26438">
                  <c:v>0.15968322753906256</c:v>
                </c:pt>
                <c:pt idx="26439">
                  <c:v>0.26998901367187511</c:v>
                </c:pt>
                <c:pt idx="26440">
                  <c:v>0.38656584421789841</c:v>
                </c:pt>
                <c:pt idx="26441">
                  <c:v>0.47951889038085965</c:v>
                </c:pt>
                <c:pt idx="26442">
                  <c:v>0.74567604064941451</c:v>
                </c:pt>
                <c:pt idx="26443">
                  <c:v>0.62777773539221471</c:v>
                </c:pt>
                <c:pt idx="26444">
                  <c:v>0.57935523986816428</c:v>
                </c:pt>
                <c:pt idx="26445">
                  <c:v>0.65895112355553964</c:v>
                </c:pt>
                <c:pt idx="26446">
                  <c:v>0.94972928365075426</c:v>
                </c:pt>
                <c:pt idx="26447">
                  <c:v>0.59412765502929688</c:v>
                </c:pt>
                <c:pt idx="26448">
                  <c:v>-0.25564193725585938</c:v>
                </c:pt>
                <c:pt idx="26449">
                  <c:v>-0.24358654022216802</c:v>
                </c:pt>
                <c:pt idx="26450">
                  <c:v>-0.20933850606286344</c:v>
                </c:pt>
                <c:pt idx="26451">
                  <c:v>2.4161656697515348E-2</c:v>
                </c:pt>
                <c:pt idx="26452">
                  <c:v>-5.735079447504181E-3</c:v>
                </c:pt>
                <c:pt idx="26453">
                  <c:v>1.006317138671876E-2</c:v>
                </c:pt>
                <c:pt idx="26454">
                  <c:v>0.15202204386389445</c:v>
                </c:pt>
                <c:pt idx="26455">
                  <c:v>0.17281595865892996</c:v>
                </c:pt>
                <c:pt idx="26456">
                  <c:v>-0.15135097503662109</c:v>
                </c:pt>
                <c:pt idx="26457">
                  <c:v>4.5519193013547024E-2</c:v>
                </c:pt>
                <c:pt idx="26458">
                  <c:v>0.37650426228844958</c:v>
                </c:pt>
                <c:pt idx="26459">
                  <c:v>6.1624844868902053E-2</c:v>
                </c:pt>
                <c:pt idx="26460">
                  <c:v>0.12721633911132826</c:v>
                </c:pt>
                <c:pt idx="26461">
                  <c:v>-8.7408383687261434E-2</c:v>
                </c:pt>
                <c:pt idx="26462">
                  <c:v>-0.14675426483154302</c:v>
                </c:pt>
                <c:pt idx="26463">
                  <c:v>-0.103999137878418</c:v>
                </c:pt>
                <c:pt idx="26464">
                  <c:v>-9.9370956420898465E-2</c:v>
                </c:pt>
                <c:pt idx="26465">
                  <c:v>-0.39268271128332821</c:v>
                </c:pt>
                <c:pt idx="26466">
                  <c:v>-0.34854793548583984</c:v>
                </c:pt>
                <c:pt idx="26467">
                  <c:v>-0.27048428853345297</c:v>
                </c:pt>
                <c:pt idx="26468">
                  <c:v>-4.9194335937500021E-2</c:v>
                </c:pt>
                <c:pt idx="26469">
                  <c:v>0.51680215199792157</c:v>
                </c:pt>
                <c:pt idx="26470">
                  <c:v>0.74547322591149623</c:v>
                </c:pt>
                <c:pt idx="26471">
                  <c:v>0.39921315511071498</c:v>
                </c:pt>
                <c:pt idx="26472">
                  <c:v>0.78923988342285167</c:v>
                </c:pt>
                <c:pt idx="26473">
                  <c:v>-8.8340123494504014E-2</c:v>
                </c:pt>
                <c:pt idx="26474">
                  <c:v>-0.49564011891686732</c:v>
                </c:pt>
                <c:pt idx="26475">
                  <c:v>-0.32278188069665265</c:v>
                </c:pt>
                <c:pt idx="26476">
                  <c:v>-0.12972386678063685</c:v>
                </c:pt>
                <c:pt idx="26477">
                  <c:v>-9.7650845845578288E-2</c:v>
                </c:pt>
                <c:pt idx="26478">
                  <c:v>-0.73076152801513672</c:v>
                </c:pt>
                <c:pt idx="26479">
                  <c:v>-0.3709437052408478</c:v>
                </c:pt>
                <c:pt idx="26480">
                  <c:v>-0.36603260040283214</c:v>
                </c:pt>
                <c:pt idx="26481">
                  <c:v>-0.54081948598218332</c:v>
                </c:pt>
                <c:pt idx="26482">
                  <c:v>0.11007372538244911</c:v>
                </c:pt>
                <c:pt idx="26483">
                  <c:v>16.464375178019168</c:v>
                </c:pt>
                <c:pt idx="26484">
                  <c:v>25.421171188354499</c:v>
                </c:pt>
                <c:pt idx="26485">
                  <c:v>22.574357032775879</c:v>
                </c:pt>
                <c:pt idx="26486">
                  <c:v>9.9337024688720685</c:v>
                </c:pt>
                <c:pt idx="26487">
                  <c:v>1.1312789916992192</c:v>
                </c:pt>
                <c:pt idx="26488">
                  <c:v>-3.0667336781818912</c:v>
                </c:pt>
                <c:pt idx="26489">
                  <c:v>-4.7971970240274686</c:v>
                </c:pt>
                <c:pt idx="26490">
                  <c:v>-4.2301886876424515</c:v>
                </c:pt>
                <c:pt idx="26491">
                  <c:v>-2.7817796071370831</c:v>
                </c:pt>
                <c:pt idx="26492">
                  <c:v>-2.2570409774780273</c:v>
                </c:pt>
                <c:pt idx="26493">
                  <c:v>-0.86775207519531261</c:v>
                </c:pt>
                <c:pt idx="26494">
                  <c:v>-1.1599747339884059</c:v>
                </c:pt>
                <c:pt idx="26495">
                  <c:v>-0.72840976715087913</c:v>
                </c:pt>
                <c:pt idx="26496">
                  <c:v>-0.38335291544592587</c:v>
                </c:pt>
                <c:pt idx="26497">
                  <c:v>-0.1159346898396052</c:v>
                </c:pt>
                <c:pt idx="26498">
                  <c:v>0.79382101694739082</c:v>
                </c:pt>
                <c:pt idx="26499">
                  <c:v>1.2018499374389644</c:v>
                </c:pt>
                <c:pt idx="26500">
                  <c:v>-0.23367913564038645</c:v>
                </c:pt>
                <c:pt idx="26501">
                  <c:v>-1.5543355941772461</c:v>
                </c:pt>
                <c:pt idx="26502">
                  <c:v>-2.0257212320963185</c:v>
                </c:pt>
                <c:pt idx="26503">
                  <c:v>-1.3195050557454802</c:v>
                </c:pt>
                <c:pt idx="26504">
                  <c:v>-1.0406300226848089</c:v>
                </c:pt>
                <c:pt idx="26505">
                  <c:v>-0.79691187540697683</c:v>
                </c:pt>
                <c:pt idx="26506">
                  <c:v>-0.76591523488355084</c:v>
                </c:pt>
                <c:pt idx="26507">
                  <c:v>-0.48376274108886735</c:v>
                </c:pt>
                <c:pt idx="26508">
                  <c:v>-0.48603343963623036</c:v>
                </c:pt>
                <c:pt idx="26509">
                  <c:v>-0.36348692576098102</c:v>
                </c:pt>
                <c:pt idx="26510">
                  <c:v>-0.42808945973706636</c:v>
                </c:pt>
                <c:pt idx="26511">
                  <c:v>-0.53710714976000395</c:v>
                </c:pt>
                <c:pt idx="26512">
                  <c:v>-0.36295334498083781</c:v>
                </c:pt>
                <c:pt idx="26513">
                  <c:v>-1.7851106325785508</c:v>
                </c:pt>
                <c:pt idx="26514">
                  <c:v>-0.18903334935509983</c:v>
                </c:pt>
                <c:pt idx="26515">
                  <c:v>-0.640491326649965</c:v>
                </c:pt>
                <c:pt idx="26516">
                  <c:v>-0.15029605229693749</c:v>
                </c:pt>
                <c:pt idx="26517">
                  <c:v>-0.12203677495324436</c:v>
                </c:pt>
                <c:pt idx="26518">
                  <c:v>-0.11302407582599019</c:v>
                </c:pt>
                <c:pt idx="26519">
                  <c:v>9.5232963562011747E-2</c:v>
                </c:pt>
                <c:pt idx="26520">
                  <c:v>-0.37159554163611119</c:v>
                </c:pt>
                <c:pt idx="26521">
                  <c:v>-0.29654995600378686</c:v>
                </c:pt>
                <c:pt idx="26522">
                  <c:v>-0.25425132115680071</c:v>
                </c:pt>
                <c:pt idx="26523">
                  <c:v>-0.1157000859578261</c:v>
                </c:pt>
                <c:pt idx="26524">
                  <c:v>-2.1802991231282927</c:v>
                </c:pt>
                <c:pt idx="26525">
                  <c:v>-2.051222006479918</c:v>
                </c:pt>
                <c:pt idx="26526">
                  <c:v>-2.9397807121276855</c:v>
                </c:pt>
                <c:pt idx="26527">
                  <c:v>-2.5127495129902968</c:v>
                </c:pt>
                <c:pt idx="26528">
                  <c:v>-2.6231484413146982</c:v>
                </c:pt>
                <c:pt idx="26529">
                  <c:v>-2.3977667490641466</c:v>
                </c:pt>
                <c:pt idx="26530">
                  <c:v>-2.3285034497578749</c:v>
                </c:pt>
                <c:pt idx="26531">
                  <c:v>-2.3270355860392438</c:v>
                </c:pt>
                <c:pt idx="26532">
                  <c:v>-2.1912725766499648</c:v>
                </c:pt>
                <c:pt idx="26533">
                  <c:v>-2.3984127044677734</c:v>
                </c:pt>
                <c:pt idx="26534">
                  <c:v>-2.0810626347860071</c:v>
                </c:pt>
                <c:pt idx="26535">
                  <c:v>-1.8203889528910513</c:v>
                </c:pt>
                <c:pt idx="26536">
                  <c:v>-1.2481435139973769</c:v>
                </c:pt>
                <c:pt idx="26537">
                  <c:v>-0.84044122695922863</c:v>
                </c:pt>
                <c:pt idx="26538">
                  <c:v>-1.5477245648701796</c:v>
                </c:pt>
                <c:pt idx="26539">
                  <c:v>-1.5893885294596548</c:v>
                </c:pt>
                <c:pt idx="26540">
                  <c:v>-2.2244331041972032</c:v>
                </c:pt>
                <c:pt idx="26541">
                  <c:v>-1.5118891398112173</c:v>
                </c:pt>
                <c:pt idx="26542">
                  <c:v>-2.4542595545451027</c:v>
                </c:pt>
                <c:pt idx="26543">
                  <c:v>-3.8872423171997061</c:v>
                </c:pt>
                <c:pt idx="26544">
                  <c:v>6.0288359324136973</c:v>
                </c:pt>
                <c:pt idx="26545">
                  <c:v>9.7450679143269667</c:v>
                </c:pt>
                <c:pt idx="26546">
                  <c:v>-0.80052979787194523</c:v>
                </c:pt>
                <c:pt idx="26547">
                  <c:v>-3.5897812843322763</c:v>
                </c:pt>
                <c:pt idx="26548">
                  <c:v>-3.2912243207295546</c:v>
                </c:pt>
                <c:pt idx="26549">
                  <c:v>-2.6813068389892587</c:v>
                </c:pt>
                <c:pt idx="26550">
                  <c:v>-2.411545753479003</c:v>
                </c:pt>
                <c:pt idx="26551">
                  <c:v>-2.4049413998921532</c:v>
                </c:pt>
                <c:pt idx="26552">
                  <c:v>-2.8232348759969463</c:v>
                </c:pt>
                <c:pt idx="26553">
                  <c:v>-2.3762954076130982</c:v>
                </c:pt>
                <c:pt idx="26554">
                  <c:v>-0.56464989980065661</c:v>
                </c:pt>
                <c:pt idx="26555">
                  <c:v>7.4327985445658564</c:v>
                </c:pt>
                <c:pt idx="26556">
                  <c:v>11.549852689107244</c:v>
                </c:pt>
                <c:pt idx="26557">
                  <c:v>13.978484948476197</c:v>
                </c:pt>
                <c:pt idx="26558">
                  <c:v>17.032652378082219</c:v>
                </c:pt>
                <c:pt idx="26559">
                  <c:v>18.94974009195964</c:v>
                </c:pt>
                <c:pt idx="26560">
                  <c:v>17.47228066126501</c:v>
                </c:pt>
                <c:pt idx="26561">
                  <c:v>7.9513945579529377</c:v>
                </c:pt>
                <c:pt idx="26562">
                  <c:v>-11.680167039235414</c:v>
                </c:pt>
                <c:pt idx="26563">
                  <c:v>-35.191969553629498</c:v>
                </c:pt>
                <c:pt idx="26564">
                  <c:v>-55.172688802083371</c:v>
                </c:pt>
                <c:pt idx="26565">
                  <c:v>-71.044907251993834</c:v>
                </c:pt>
                <c:pt idx="26566">
                  <c:v>-81.751826445261685</c:v>
                </c:pt>
                <c:pt idx="26567">
                  <c:v>-88.199515978495299</c:v>
                </c:pt>
                <c:pt idx="26568">
                  <c:v>-93.599109649658288</c:v>
                </c:pt>
                <c:pt idx="26569">
                  <c:v>-97.938549995422363</c:v>
                </c:pt>
                <c:pt idx="26570">
                  <c:v>-102.03372240066534</c:v>
                </c:pt>
                <c:pt idx="26571">
                  <c:v>-95.475692431132032</c:v>
                </c:pt>
                <c:pt idx="26572">
                  <c:v>-86.99085251490277</c:v>
                </c:pt>
                <c:pt idx="26573">
                  <c:v>-80.283479372660295</c:v>
                </c:pt>
                <c:pt idx="26574">
                  <c:v>-74.498825550079346</c:v>
                </c:pt>
                <c:pt idx="26575">
                  <c:v>-106.89572779337567</c:v>
                </c:pt>
                <c:pt idx="26576">
                  <c:v>-137.64091110229501</c:v>
                </c:pt>
                <c:pt idx="26577">
                  <c:v>-134.86454852422077</c:v>
                </c:pt>
                <c:pt idx="26578">
                  <c:v>-130.52083158493053</c:v>
                </c:pt>
                <c:pt idx="26579">
                  <c:v>-128.36587333679205</c:v>
                </c:pt>
                <c:pt idx="26580">
                  <c:v>-127.54929955800372</c:v>
                </c:pt>
                <c:pt idx="26581">
                  <c:v>-122.95702377955122</c:v>
                </c:pt>
                <c:pt idx="26582">
                  <c:v>-118.35401471455887</c:v>
                </c:pt>
                <c:pt idx="26583">
                  <c:v>-112.83767620722455</c:v>
                </c:pt>
                <c:pt idx="26584">
                  <c:v>-72.312643051147489</c:v>
                </c:pt>
                <c:pt idx="26585">
                  <c:v>-26.930927912394168</c:v>
                </c:pt>
                <c:pt idx="26586">
                  <c:v>-4.5507221221923846</c:v>
                </c:pt>
                <c:pt idx="26587">
                  <c:v>-1.699111620585086</c:v>
                </c:pt>
                <c:pt idx="26588">
                  <c:v>-1.555572191874262</c:v>
                </c:pt>
                <c:pt idx="26589">
                  <c:v>-1.0466737747192383</c:v>
                </c:pt>
                <c:pt idx="26590">
                  <c:v>-2.1735785802205791</c:v>
                </c:pt>
                <c:pt idx="26591">
                  <c:v>-2.5720796585083008</c:v>
                </c:pt>
                <c:pt idx="26592">
                  <c:v>-2.3615239461262272</c:v>
                </c:pt>
                <c:pt idx="26593">
                  <c:v>-2.1898841857910156</c:v>
                </c:pt>
                <c:pt idx="26594">
                  <c:v>-2.3306617736816397</c:v>
                </c:pt>
                <c:pt idx="26595">
                  <c:v>-2.0798006057739249</c:v>
                </c:pt>
                <c:pt idx="26596">
                  <c:v>-1.2762772242227816</c:v>
                </c:pt>
                <c:pt idx="26597">
                  <c:v>-1.061775843302371</c:v>
                </c:pt>
                <c:pt idx="26598">
                  <c:v>-1.4005826314289607</c:v>
                </c:pt>
                <c:pt idx="26599">
                  <c:v>-1.5958776473999017</c:v>
                </c:pt>
                <c:pt idx="26600">
                  <c:v>-1.1976547241210944</c:v>
                </c:pt>
                <c:pt idx="26601">
                  <c:v>-0.24524021148681646</c:v>
                </c:pt>
                <c:pt idx="26602">
                  <c:v>0.18747870127356236</c:v>
                </c:pt>
                <c:pt idx="26603">
                  <c:v>-25.717857996622694</c:v>
                </c:pt>
                <c:pt idx="26604">
                  <c:v>-6.7895011901855487</c:v>
                </c:pt>
                <c:pt idx="26605">
                  <c:v>-2.1785399119060012</c:v>
                </c:pt>
                <c:pt idx="26606">
                  <c:v>-1.4087514877319336</c:v>
                </c:pt>
                <c:pt idx="26607">
                  <c:v>-1.9892034530639648</c:v>
                </c:pt>
                <c:pt idx="26608">
                  <c:v>-0.95614083607984013</c:v>
                </c:pt>
                <c:pt idx="26609">
                  <c:v>-0.50731309254967982</c:v>
                </c:pt>
                <c:pt idx="26610">
                  <c:v>-0.33879788716626547</c:v>
                </c:pt>
                <c:pt idx="26611">
                  <c:v>-0.18807474772131633</c:v>
                </c:pt>
                <c:pt idx="26612">
                  <c:v>-0.25075658162427328</c:v>
                </c:pt>
                <c:pt idx="26613">
                  <c:v>-0.18018341064453125</c:v>
                </c:pt>
                <c:pt idx="26614">
                  <c:v>-8.8010787963867201E-2</c:v>
                </c:pt>
                <c:pt idx="26615">
                  <c:v>3.5116831461550646E-2</c:v>
                </c:pt>
                <c:pt idx="26616">
                  <c:v>0.19532330830895717</c:v>
                </c:pt>
                <c:pt idx="26617">
                  <c:v>-0.21399561564135189</c:v>
                </c:pt>
                <c:pt idx="26618">
                  <c:v>-0.13094615936279308</c:v>
                </c:pt>
                <c:pt idx="26619">
                  <c:v>-0.47067515055334741</c:v>
                </c:pt>
                <c:pt idx="26620">
                  <c:v>-0.54098828633618745</c:v>
                </c:pt>
                <c:pt idx="26621">
                  <c:v>-0.48596700032544526</c:v>
                </c:pt>
                <c:pt idx="26622">
                  <c:v>-7.6455752054812379E-2</c:v>
                </c:pt>
                <c:pt idx="26623">
                  <c:v>7.3604265848757691E-2</c:v>
                </c:pt>
                <c:pt idx="26624">
                  <c:v>-7.5139363606695042E-2</c:v>
                </c:pt>
                <c:pt idx="26625">
                  <c:v>-7.6090494791628813E-2</c:v>
                </c:pt>
                <c:pt idx="26626">
                  <c:v>-8.3978970845578232E-2</c:v>
                </c:pt>
                <c:pt idx="26627">
                  <c:v>-0.19300937652587891</c:v>
                </c:pt>
                <c:pt idx="26628">
                  <c:v>-0.12776120503747287</c:v>
                </c:pt>
                <c:pt idx="26629">
                  <c:v>-6.9331804911257705E-2</c:v>
                </c:pt>
                <c:pt idx="26630">
                  <c:v>-0.11355304718017578</c:v>
                </c:pt>
                <c:pt idx="26631">
                  <c:v>-0.88169860839843783</c:v>
                </c:pt>
                <c:pt idx="26632">
                  <c:v>-1.4701496760050077</c:v>
                </c:pt>
                <c:pt idx="26633">
                  <c:v>1.1275796890258785</c:v>
                </c:pt>
                <c:pt idx="26634">
                  <c:v>4.3403584162394955</c:v>
                </c:pt>
                <c:pt idx="26635">
                  <c:v>5.394989649454712</c:v>
                </c:pt>
                <c:pt idx="26636">
                  <c:v>6.4529612859090566</c:v>
                </c:pt>
                <c:pt idx="26637">
                  <c:v>8.1603056589761991</c:v>
                </c:pt>
                <c:pt idx="26638">
                  <c:v>9.8100124994914495</c:v>
                </c:pt>
                <c:pt idx="26639">
                  <c:v>11.222330411275266</c:v>
                </c:pt>
                <c:pt idx="26640">
                  <c:v>11.471252759297727</c:v>
                </c:pt>
                <c:pt idx="26641">
                  <c:v>10.37135060628259</c:v>
                </c:pt>
                <c:pt idx="26642">
                  <c:v>9.8329505920410192</c:v>
                </c:pt>
                <c:pt idx="26643">
                  <c:v>10.486882527669316</c:v>
                </c:pt>
                <c:pt idx="26644">
                  <c:v>12.580659548441535</c:v>
                </c:pt>
                <c:pt idx="26645">
                  <c:v>14.765043576558472</c:v>
                </c:pt>
                <c:pt idx="26646">
                  <c:v>13.892795562744146</c:v>
                </c:pt>
                <c:pt idx="26647">
                  <c:v>13.258680343627933</c:v>
                </c:pt>
                <c:pt idx="26648">
                  <c:v>15.24629974365234</c:v>
                </c:pt>
                <c:pt idx="26649">
                  <c:v>15.001742998758917</c:v>
                </c:pt>
                <c:pt idx="26650">
                  <c:v>15.123452822367316</c:v>
                </c:pt>
                <c:pt idx="26651">
                  <c:v>13.038833300272698</c:v>
                </c:pt>
                <c:pt idx="26652">
                  <c:v>12.335836410522466</c:v>
                </c:pt>
                <c:pt idx="26653">
                  <c:v>15.882522900899295</c:v>
                </c:pt>
                <c:pt idx="26654">
                  <c:v>19.728850682576425</c:v>
                </c:pt>
                <c:pt idx="26655">
                  <c:v>16.024200439453125</c:v>
                </c:pt>
                <c:pt idx="26656">
                  <c:v>15.334161122640008</c:v>
                </c:pt>
                <c:pt idx="26657">
                  <c:v>15.709485054016117</c:v>
                </c:pt>
                <c:pt idx="26658">
                  <c:v>17.608039220174184</c:v>
                </c:pt>
                <c:pt idx="26659">
                  <c:v>17.910930315653445</c:v>
                </c:pt>
                <c:pt idx="26660">
                  <c:v>16.98592281341552</c:v>
                </c:pt>
                <c:pt idx="26661">
                  <c:v>18.131598790486706</c:v>
                </c:pt>
                <c:pt idx="26662">
                  <c:v>17.457932472228997</c:v>
                </c:pt>
                <c:pt idx="26663">
                  <c:v>18.797379175822016</c:v>
                </c:pt>
                <c:pt idx="26664">
                  <c:v>17.062979698181145</c:v>
                </c:pt>
                <c:pt idx="26665">
                  <c:v>-9.4926376342773509</c:v>
                </c:pt>
                <c:pt idx="26666">
                  <c:v>-73.898675600687611</c:v>
                </c:pt>
                <c:pt idx="26667">
                  <c:v>-27.49071915944409</c:v>
                </c:pt>
                <c:pt idx="26668">
                  <c:v>1.8543036778768283</c:v>
                </c:pt>
                <c:pt idx="26669">
                  <c:v>5.7896830240886201</c:v>
                </c:pt>
                <c:pt idx="26670">
                  <c:v>5.0343497594196833</c:v>
                </c:pt>
                <c:pt idx="26671">
                  <c:v>7.7754697799682635</c:v>
                </c:pt>
                <c:pt idx="26672">
                  <c:v>8.5381113688150592</c:v>
                </c:pt>
                <c:pt idx="26673">
                  <c:v>7.2433417638143318</c:v>
                </c:pt>
                <c:pt idx="26674">
                  <c:v>7.9647960662841797</c:v>
                </c:pt>
                <c:pt idx="26675">
                  <c:v>7.3491678237915039</c:v>
                </c:pt>
                <c:pt idx="26676">
                  <c:v>6.8058840433757251</c:v>
                </c:pt>
                <c:pt idx="26677">
                  <c:v>7.0833021799722928</c:v>
                </c:pt>
                <c:pt idx="26678">
                  <c:v>7.775517145792719</c:v>
                </c:pt>
                <c:pt idx="26679">
                  <c:v>6.7124748229980451</c:v>
                </c:pt>
                <c:pt idx="26680">
                  <c:v>6.4479821523030978</c:v>
                </c:pt>
                <c:pt idx="26681">
                  <c:v>8.5945860544840187</c:v>
                </c:pt>
                <c:pt idx="26682">
                  <c:v>10.185235977172852</c:v>
                </c:pt>
                <c:pt idx="26683">
                  <c:v>10.619434674580937</c:v>
                </c:pt>
                <c:pt idx="26684">
                  <c:v>11.899751663208011</c:v>
                </c:pt>
                <c:pt idx="26685">
                  <c:v>12.386270840962766</c:v>
                </c:pt>
                <c:pt idx="26686">
                  <c:v>11.097517331441285</c:v>
                </c:pt>
                <c:pt idx="26687">
                  <c:v>9.2938982645670194</c:v>
                </c:pt>
                <c:pt idx="26688">
                  <c:v>7.8107042312622053</c:v>
                </c:pt>
                <c:pt idx="26689">
                  <c:v>8.040232658386234</c:v>
                </c:pt>
                <c:pt idx="26690">
                  <c:v>8.2281875610351491</c:v>
                </c:pt>
                <c:pt idx="26691">
                  <c:v>8.7431364059448207</c:v>
                </c:pt>
                <c:pt idx="26692">
                  <c:v>8.9924748738606066</c:v>
                </c:pt>
                <c:pt idx="26693">
                  <c:v>7.9041614532470703</c:v>
                </c:pt>
                <c:pt idx="26694">
                  <c:v>4.0300941467285156</c:v>
                </c:pt>
                <c:pt idx="26695">
                  <c:v>0.82199509938561754</c:v>
                </c:pt>
                <c:pt idx="26696">
                  <c:v>2.3268750508625544</c:v>
                </c:pt>
                <c:pt idx="26697">
                  <c:v>4.5872265497844165</c:v>
                </c:pt>
                <c:pt idx="26698">
                  <c:v>5.8666486740112314</c:v>
                </c:pt>
                <c:pt idx="26699">
                  <c:v>6.2089754740396774</c:v>
                </c:pt>
                <c:pt idx="26700">
                  <c:v>6.7798611323038411</c:v>
                </c:pt>
                <c:pt idx="26701">
                  <c:v>6.2982616424560565</c:v>
                </c:pt>
                <c:pt idx="26702">
                  <c:v>6.5921859741210902</c:v>
                </c:pt>
                <c:pt idx="26703">
                  <c:v>7.1981083552042264</c:v>
                </c:pt>
                <c:pt idx="26704">
                  <c:v>7.7694822947185003</c:v>
                </c:pt>
                <c:pt idx="26705">
                  <c:v>7.0502189000446833</c:v>
                </c:pt>
                <c:pt idx="26706">
                  <c:v>5.8094946543375272</c:v>
                </c:pt>
                <c:pt idx="26707">
                  <c:v>5.8212394714355469</c:v>
                </c:pt>
                <c:pt idx="26708">
                  <c:v>6.1784238815307635</c:v>
                </c:pt>
                <c:pt idx="26709">
                  <c:v>5.7564789454143028</c:v>
                </c:pt>
                <c:pt idx="26710">
                  <c:v>5.1792701085407788</c:v>
                </c:pt>
                <c:pt idx="26711">
                  <c:v>5.7965641021728533</c:v>
                </c:pt>
                <c:pt idx="26712">
                  <c:v>6.8023627599079663</c:v>
                </c:pt>
                <c:pt idx="26713">
                  <c:v>7.7153997421264666</c:v>
                </c:pt>
                <c:pt idx="26714">
                  <c:v>8.1832491556804143</c:v>
                </c:pt>
                <c:pt idx="26715">
                  <c:v>6.9999863306680918</c:v>
                </c:pt>
                <c:pt idx="26716">
                  <c:v>6.4020147323608398</c:v>
                </c:pt>
                <c:pt idx="26717">
                  <c:v>6.6787910461425781</c:v>
                </c:pt>
                <c:pt idx="26718">
                  <c:v>6.4844004313150663</c:v>
                </c:pt>
                <c:pt idx="26719">
                  <c:v>5.7844340006511175</c:v>
                </c:pt>
                <c:pt idx="26720">
                  <c:v>5.3134425481160843</c:v>
                </c:pt>
                <c:pt idx="26721">
                  <c:v>5.5253477096557617</c:v>
                </c:pt>
                <c:pt idx="26722">
                  <c:v>6.0344336827595288</c:v>
                </c:pt>
                <c:pt idx="26723">
                  <c:v>6.0643040339151622</c:v>
                </c:pt>
                <c:pt idx="26724">
                  <c:v>5.8137795130411414</c:v>
                </c:pt>
                <c:pt idx="26725">
                  <c:v>39.665953636169462</c:v>
                </c:pt>
                <c:pt idx="26726">
                  <c:v>204.99145952860528</c:v>
                </c:pt>
                <c:pt idx="26727">
                  <c:v>245.06051890055346</c:v>
                </c:pt>
                <c:pt idx="26728">
                  <c:v>142.95126628875738</c:v>
                </c:pt>
                <c:pt idx="26729">
                  <c:v>72.155608177185016</c:v>
                </c:pt>
                <c:pt idx="26730">
                  <c:v>31.010228792826418</c:v>
                </c:pt>
                <c:pt idx="26731">
                  <c:v>17.172452608744262</c:v>
                </c:pt>
                <c:pt idx="26732">
                  <c:v>15.124021530151364</c:v>
                </c:pt>
                <c:pt idx="26733">
                  <c:v>15.373262723286986</c:v>
                </c:pt>
                <c:pt idx="26734">
                  <c:v>14.022661526997922</c:v>
                </c:pt>
                <c:pt idx="26735">
                  <c:v>12.981685638427738</c:v>
                </c:pt>
                <c:pt idx="26736">
                  <c:v>12.341466903686523</c:v>
                </c:pt>
                <c:pt idx="26737">
                  <c:v>11.666939099629765</c:v>
                </c:pt>
                <c:pt idx="26738">
                  <c:v>11.453000386555917</c:v>
                </c:pt>
                <c:pt idx="26739">
                  <c:v>11.446696917215952</c:v>
                </c:pt>
                <c:pt idx="26740">
                  <c:v>11.742450714111328</c:v>
                </c:pt>
                <c:pt idx="26741">
                  <c:v>12.041438102722168</c:v>
                </c:pt>
                <c:pt idx="26742">
                  <c:v>12.377366065979004</c:v>
                </c:pt>
                <c:pt idx="26743">
                  <c:v>12.92023976643884</c:v>
                </c:pt>
                <c:pt idx="26744">
                  <c:v>14.01203536987305</c:v>
                </c:pt>
                <c:pt idx="26745">
                  <c:v>13.414565404256223</c:v>
                </c:pt>
                <c:pt idx="26746">
                  <c:v>12.090533256530765</c:v>
                </c:pt>
                <c:pt idx="26747">
                  <c:v>11.4077262878418</c:v>
                </c:pt>
                <c:pt idx="26748">
                  <c:v>10.435468673706056</c:v>
                </c:pt>
                <c:pt idx="26749">
                  <c:v>9.42506154378259</c:v>
                </c:pt>
                <c:pt idx="26750">
                  <c:v>9.0181872049968188</c:v>
                </c:pt>
                <c:pt idx="26751">
                  <c:v>9.3808581034343188</c:v>
                </c:pt>
                <c:pt idx="26752">
                  <c:v>9.3255160649616791</c:v>
                </c:pt>
                <c:pt idx="26753">
                  <c:v>9.8077723185221011</c:v>
                </c:pt>
                <c:pt idx="26754">
                  <c:v>11.504261970520018</c:v>
                </c:pt>
                <c:pt idx="26755">
                  <c:v>-0.69215234120690616</c:v>
                </c:pt>
                <c:pt idx="26756">
                  <c:v>-9.4245074590047597</c:v>
                </c:pt>
                <c:pt idx="26757">
                  <c:v>-3.7435890833536405</c:v>
                </c:pt>
                <c:pt idx="26758">
                  <c:v>1.759515444437739</c:v>
                </c:pt>
                <c:pt idx="26759">
                  <c:v>3.7171805699666738</c:v>
                </c:pt>
                <c:pt idx="26760">
                  <c:v>4.207069396972658</c:v>
                </c:pt>
                <c:pt idx="26761">
                  <c:v>4.3844235738118869</c:v>
                </c:pt>
                <c:pt idx="26762">
                  <c:v>4.4780521392822292</c:v>
                </c:pt>
                <c:pt idx="26763">
                  <c:v>4.417868932088254</c:v>
                </c:pt>
                <c:pt idx="26764">
                  <c:v>4.4935503005981454</c:v>
                </c:pt>
                <c:pt idx="26765">
                  <c:v>4.3031044006347674</c:v>
                </c:pt>
                <c:pt idx="26766">
                  <c:v>5.502512613932252</c:v>
                </c:pt>
                <c:pt idx="26767">
                  <c:v>5.5145845413207963</c:v>
                </c:pt>
                <c:pt idx="26768">
                  <c:v>4.022859573364256</c:v>
                </c:pt>
                <c:pt idx="26769">
                  <c:v>3.3643042246500272</c:v>
                </c:pt>
                <c:pt idx="26770">
                  <c:v>3.1609636942546331</c:v>
                </c:pt>
                <c:pt idx="26771">
                  <c:v>3.276658376057866</c:v>
                </c:pt>
                <c:pt idx="26772">
                  <c:v>3.5636342366535709</c:v>
                </c:pt>
                <c:pt idx="26773">
                  <c:v>3.6308031082153329</c:v>
                </c:pt>
                <c:pt idx="26774">
                  <c:v>3.8516190846761433</c:v>
                </c:pt>
                <c:pt idx="26775">
                  <c:v>4.0735301971435565</c:v>
                </c:pt>
                <c:pt idx="26776">
                  <c:v>4.2158041000366211</c:v>
                </c:pt>
                <c:pt idx="26777">
                  <c:v>4.278620402018193</c:v>
                </c:pt>
                <c:pt idx="26778">
                  <c:v>4.2920955022176486</c:v>
                </c:pt>
                <c:pt idx="26779">
                  <c:v>4.0519097646077853</c:v>
                </c:pt>
                <c:pt idx="26780">
                  <c:v>3.8670978546142587</c:v>
                </c:pt>
                <c:pt idx="26781">
                  <c:v>3.5342636108398429</c:v>
                </c:pt>
                <c:pt idx="26782">
                  <c:v>3.7494773864746094</c:v>
                </c:pt>
                <c:pt idx="26783">
                  <c:v>-2.5684061050415039</c:v>
                </c:pt>
                <c:pt idx="26784">
                  <c:v>-6.5398508707681895</c:v>
                </c:pt>
                <c:pt idx="26785">
                  <c:v>-8.6287005742391329</c:v>
                </c:pt>
                <c:pt idx="26786">
                  <c:v>-5.3132813771566108</c:v>
                </c:pt>
                <c:pt idx="26787">
                  <c:v>22.028785387675036</c:v>
                </c:pt>
                <c:pt idx="26788">
                  <c:v>54.349906603495342</c:v>
                </c:pt>
                <c:pt idx="26789">
                  <c:v>15.37299728393555</c:v>
                </c:pt>
                <c:pt idx="26790">
                  <c:v>-41.524730046590221</c:v>
                </c:pt>
                <c:pt idx="26791">
                  <c:v>-56.241894086202002</c:v>
                </c:pt>
                <c:pt idx="26792">
                  <c:v>-25.90566349029541</c:v>
                </c:pt>
                <c:pt idx="26793">
                  <c:v>0.58681170145666739</c:v>
                </c:pt>
                <c:pt idx="26794">
                  <c:v>14.866637547810802</c:v>
                </c:pt>
                <c:pt idx="26795">
                  <c:v>20.487991650899293</c:v>
                </c:pt>
                <c:pt idx="26796">
                  <c:v>22.786305745442746</c:v>
                </c:pt>
                <c:pt idx="26797">
                  <c:v>26.083415667216066</c:v>
                </c:pt>
                <c:pt idx="26798">
                  <c:v>25.895661989847888</c:v>
                </c:pt>
                <c:pt idx="26799">
                  <c:v>25.757556597391726</c:v>
                </c:pt>
                <c:pt idx="26800">
                  <c:v>23.168348948160876</c:v>
                </c:pt>
                <c:pt idx="26801">
                  <c:v>24.369723637898687</c:v>
                </c:pt>
                <c:pt idx="26802">
                  <c:v>29.95933755238854</c:v>
                </c:pt>
                <c:pt idx="26803">
                  <c:v>33.816751797994002</c:v>
                </c:pt>
                <c:pt idx="26804">
                  <c:v>35.766208012898687</c:v>
                </c:pt>
                <c:pt idx="26805">
                  <c:v>36.201135635376033</c:v>
                </c:pt>
                <c:pt idx="26806">
                  <c:v>35.94934018452966</c:v>
                </c:pt>
                <c:pt idx="26807">
                  <c:v>35.754325866699205</c:v>
                </c:pt>
                <c:pt idx="26808">
                  <c:v>35.557716369628906</c:v>
                </c:pt>
                <c:pt idx="26809">
                  <c:v>35.485345840454116</c:v>
                </c:pt>
                <c:pt idx="26810">
                  <c:v>35.003934224446645</c:v>
                </c:pt>
                <c:pt idx="26811">
                  <c:v>35.569600423177121</c:v>
                </c:pt>
                <c:pt idx="26812">
                  <c:v>33.386249224344844</c:v>
                </c:pt>
                <c:pt idx="26813">
                  <c:v>11.513446807861335</c:v>
                </c:pt>
                <c:pt idx="26814">
                  <c:v>-20.941570599873888</c:v>
                </c:pt>
                <c:pt idx="26815">
                  <c:v>-63.713147481282441</c:v>
                </c:pt>
                <c:pt idx="26816">
                  <c:v>-86.42623392740893</c:v>
                </c:pt>
                <c:pt idx="26817">
                  <c:v>-95.998441696166978</c:v>
                </c:pt>
                <c:pt idx="26818">
                  <c:v>-101.04663976033537</c:v>
                </c:pt>
                <c:pt idx="26819">
                  <c:v>-103.45635414123538</c:v>
                </c:pt>
                <c:pt idx="26820">
                  <c:v>-104.77164681752524</c:v>
                </c:pt>
                <c:pt idx="26821">
                  <c:v>-107.50643889109298</c:v>
                </c:pt>
                <c:pt idx="26822">
                  <c:v>-113.23720169067386</c:v>
                </c:pt>
                <c:pt idx="26823">
                  <c:v>-118.28202533721924</c:v>
                </c:pt>
                <c:pt idx="26824">
                  <c:v>-121.06431611378986</c:v>
                </c:pt>
                <c:pt idx="26825">
                  <c:v>-121.60345872243234</c:v>
                </c:pt>
                <c:pt idx="26826">
                  <c:v>-125.78267002105713</c:v>
                </c:pt>
                <c:pt idx="26827">
                  <c:v>-126.02552286783848</c:v>
                </c:pt>
                <c:pt idx="26828">
                  <c:v>-123.400315284729</c:v>
                </c:pt>
                <c:pt idx="26829">
                  <c:v>-119.91852919260657</c:v>
                </c:pt>
                <c:pt idx="26830">
                  <c:v>-117.63538614908846</c:v>
                </c:pt>
                <c:pt idx="26831">
                  <c:v>-117.46244398752846</c:v>
                </c:pt>
                <c:pt idx="26832">
                  <c:v>-118.05589898427331</c:v>
                </c:pt>
                <c:pt idx="26833">
                  <c:v>-119.76275189717612</c:v>
                </c:pt>
                <c:pt idx="26834">
                  <c:v>-119.33903757731115</c:v>
                </c:pt>
                <c:pt idx="26835">
                  <c:v>-116.2264264424642</c:v>
                </c:pt>
                <c:pt idx="26836">
                  <c:v>-110.88989543914796</c:v>
                </c:pt>
                <c:pt idx="26837">
                  <c:v>-104.26408418019616</c:v>
                </c:pt>
                <c:pt idx="26838">
                  <c:v>-94.227549235026117</c:v>
                </c:pt>
                <c:pt idx="26839">
                  <c:v>-85.54712454477945</c:v>
                </c:pt>
                <c:pt idx="26840">
                  <c:v>-83.823173205057742</c:v>
                </c:pt>
                <c:pt idx="26841">
                  <c:v>-80.769466082255022</c:v>
                </c:pt>
                <c:pt idx="26842">
                  <c:v>-77.667381604512457</c:v>
                </c:pt>
                <c:pt idx="26843">
                  <c:v>-77.093735694885254</c:v>
                </c:pt>
                <c:pt idx="26844">
                  <c:v>-72.879859924316406</c:v>
                </c:pt>
                <c:pt idx="26845">
                  <c:v>-72.579724311828585</c:v>
                </c:pt>
                <c:pt idx="26846">
                  <c:v>-81.678355216979924</c:v>
                </c:pt>
                <c:pt idx="26847">
                  <c:v>-88.720221519470215</c:v>
                </c:pt>
                <c:pt idx="26848">
                  <c:v>-91.270877202351855</c:v>
                </c:pt>
                <c:pt idx="26849">
                  <c:v>-96.322349230448324</c:v>
                </c:pt>
                <c:pt idx="26850">
                  <c:v>-107.99744923909499</c:v>
                </c:pt>
                <c:pt idx="26851">
                  <c:v>-118.96107228597012</c:v>
                </c:pt>
                <c:pt idx="26852">
                  <c:v>-123.19379806518555</c:v>
                </c:pt>
                <c:pt idx="26853">
                  <c:v>-121.94892152150476</c:v>
                </c:pt>
                <c:pt idx="26854">
                  <c:v>-118.86957327524831</c:v>
                </c:pt>
                <c:pt idx="26855">
                  <c:v>-115.53780301411939</c:v>
                </c:pt>
                <c:pt idx="26856">
                  <c:v>-113.2736234664917</c:v>
                </c:pt>
                <c:pt idx="26857">
                  <c:v>-112.98657925923659</c:v>
                </c:pt>
                <c:pt idx="26858">
                  <c:v>-114.22413063049315</c:v>
                </c:pt>
                <c:pt idx="26859">
                  <c:v>-116.67929490407312</c:v>
                </c:pt>
                <c:pt idx="26860">
                  <c:v>-119.26861317952478</c:v>
                </c:pt>
                <c:pt idx="26861">
                  <c:v>-120.45602099100761</c:v>
                </c:pt>
                <c:pt idx="26862">
                  <c:v>-119.3856315612793</c:v>
                </c:pt>
                <c:pt idx="26863">
                  <c:v>-118.57772350311279</c:v>
                </c:pt>
                <c:pt idx="26864">
                  <c:v>-120.07333151499432</c:v>
                </c:pt>
                <c:pt idx="26865">
                  <c:v>-120.70561472574869</c:v>
                </c:pt>
                <c:pt idx="26866">
                  <c:v>-118.64177799224854</c:v>
                </c:pt>
                <c:pt idx="26867">
                  <c:v>-114.33630593617761</c:v>
                </c:pt>
                <c:pt idx="26868">
                  <c:v>-110.75274022420251</c:v>
                </c:pt>
                <c:pt idx="26869">
                  <c:v>-106.54272333780921</c:v>
                </c:pt>
                <c:pt idx="26870">
                  <c:v>-101.83594385782882</c:v>
                </c:pt>
                <c:pt idx="26871">
                  <c:v>-98.191742261250852</c:v>
                </c:pt>
                <c:pt idx="26872">
                  <c:v>-94.343321482340485</c:v>
                </c:pt>
                <c:pt idx="26873">
                  <c:v>-90.630755742390988</c:v>
                </c:pt>
                <c:pt idx="26874">
                  <c:v>-84.665401458740206</c:v>
                </c:pt>
                <c:pt idx="26875">
                  <c:v>-76.219670613606681</c:v>
                </c:pt>
                <c:pt idx="26876">
                  <c:v>-67.338300704956026</c:v>
                </c:pt>
                <c:pt idx="26877">
                  <c:v>-60.101460774739493</c:v>
                </c:pt>
                <c:pt idx="26878">
                  <c:v>-55.760004679361941</c:v>
                </c:pt>
                <c:pt idx="26879">
                  <c:v>-54.559682846069336</c:v>
                </c:pt>
                <c:pt idx="26880">
                  <c:v>-53.630175908406613</c:v>
                </c:pt>
                <c:pt idx="26881">
                  <c:v>-56.404359817504883</c:v>
                </c:pt>
                <c:pt idx="26882">
                  <c:v>-60.999034245808858</c:v>
                </c:pt>
                <c:pt idx="26883">
                  <c:v>-66.235016504923578</c:v>
                </c:pt>
                <c:pt idx="26884">
                  <c:v>-73.13278293609612</c:v>
                </c:pt>
                <c:pt idx="26885">
                  <c:v>-78.695761044820188</c:v>
                </c:pt>
                <c:pt idx="26886">
                  <c:v>-83.155329386393163</c:v>
                </c:pt>
                <c:pt idx="26887">
                  <c:v>-86.575563112894713</c:v>
                </c:pt>
                <c:pt idx="26888">
                  <c:v>-89.605717023213714</c:v>
                </c:pt>
                <c:pt idx="26889">
                  <c:v>-91.170557022094656</c:v>
                </c:pt>
                <c:pt idx="26890">
                  <c:v>-84.381352106730048</c:v>
                </c:pt>
                <c:pt idx="26891">
                  <c:v>-55.399416605631458</c:v>
                </c:pt>
                <c:pt idx="26892">
                  <c:v>-8.4971863428752421</c:v>
                </c:pt>
                <c:pt idx="26893">
                  <c:v>9.1873095830281954</c:v>
                </c:pt>
                <c:pt idx="26894">
                  <c:v>10.703358650207518</c:v>
                </c:pt>
                <c:pt idx="26895">
                  <c:v>6.3418893814086914</c:v>
                </c:pt>
                <c:pt idx="26896">
                  <c:v>4.0142752329508085</c:v>
                </c:pt>
                <c:pt idx="26897">
                  <c:v>2.5214246114095431</c:v>
                </c:pt>
                <c:pt idx="26898">
                  <c:v>1.939882914225223</c:v>
                </c:pt>
                <c:pt idx="26899">
                  <c:v>1.1731834411621098</c:v>
                </c:pt>
                <c:pt idx="26900">
                  <c:v>0.76288159688306245</c:v>
                </c:pt>
                <c:pt idx="26901">
                  <c:v>0.63113276163733167</c:v>
                </c:pt>
                <c:pt idx="26902">
                  <c:v>0.578216552734375</c:v>
                </c:pt>
                <c:pt idx="26903">
                  <c:v>0.63935565948486373</c:v>
                </c:pt>
                <c:pt idx="26904">
                  <c:v>-0.77672767639160212</c:v>
                </c:pt>
                <c:pt idx="26905">
                  <c:v>-3.3616046905517578</c:v>
                </c:pt>
                <c:pt idx="26906">
                  <c:v>-3.7829589843749991</c:v>
                </c:pt>
                <c:pt idx="26907">
                  <c:v>-4.9382893244426249</c:v>
                </c:pt>
                <c:pt idx="26908">
                  <c:v>-7.2115961710612737</c:v>
                </c:pt>
                <c:pt idx="26909">
                  <c:v>-14.62615966796875</c:v>
                </c:pt>
                <c:pt idx="26910">
                  <c:v>-33.940606117248507</c:v>
                </c:pt>
                <c:pt idx="26911">
                  <c:v>-46.641391436259028</c:v>
                </c:pt>
                <c:pt idx="26912">
                  <c:v>-50.219762802124038</c:v>
                </c:pt>
                <c:pt idx="26913">
                  <c:v>-49.329819043477414</c:v>
                </c:pt>
                <c:pt idx="26914">
                  <c:v>-43.736189524332644</c:v>
                </c:pt>
                <c:pt idx="26915">
                  <c:v>-36.959266980489005</c:v>
                </c:pt>
                <c:pt idx="26916">
                  <c:v>-27.0066407521565</c:v>
                </c:pt>
                <c:pt idx="26917">
                  <c:v>-18.756428718566887</c:v>
                </c:pt>
                <c:pt idx="26918">
                  <c:v>-13.123331705729125</c:v>
                </c:pt>
                <c:pt idx="26919">
                  <c:v>-10.684486389160156</c:v>
                </c:pt>
                <c:pt idx="26920">
                  <c:v>-9.3251552581787163</c:v>
                </c:pt>
                <c:pt idx="26921">
                  <c:v>0.42135969797766426</c:v>
                </c:pt>
                <c:pt idx="26922">
                  <c:v>11.126029650370242</c:v>
                </c:pt>
                <c:pt idx="26923">
                  <c:v>13.335634867350228</c:v>
                </c:pt>
                <c:pt idx="26924">
                  <c:v>21.940706888834583</c:v>
                </c:pt>
                <c:pt idx="26925">
                  <c:v>37.18113517761229</c:v>
                </c:pt>
                <c:pt idx="26926">
                  <c:v>55.061313947041889</c:v>
                </c:pt>
                <c:pt idx="26927">
                  <c:v>76.586292266845703</c:v>
                </c:pt>
                <c:pt idx="26928">
                  <c:v>99.977767308552956</c:v>
                </c:pt>
                <c:pt idx="26929">
                  <c:v>114.70956357320156</c:v>
                </c:pt>
                <c:pt idx="26930">
                  <c:v>121.18441899617517</c:v>
                </c:pt>
                <c:pt idx="26931">
                  <c:v>124.34453900655112</c:v>
                </c:pt>
                <c:pt idx="26932">
                  <c:v>126.49849128723146</c:v>
                </c:pt>
                <c:pt idx="26933">
                  <c:v>128.41176096598304</c:v>
                </c:pt>
                <c:pt idx="26934">
                  <c:v>128.69876003265381</c:v>
                </c:pt>
                <c:pt idx="26935">
                  <c:v>128.86170705159506</c:v>
                </c:pt>
                <c:pt idx="26936">
                  <c:v>128.31641832987464</c:v>
                </c:pt>
                <c:pt idx="26937">
                  <c:v>128.34030723571777</c:v>
                </c:pt>
                <c:pt idx="26938">
                  <c:v>130.19972387949622</c:v>
                </c:pt>
                <c:pt idx="26939">
                  <c:v>131.16835753122979</c:v>
                </c:pt>
                <c:pt idx="26940">
                  <c:v>130.37364037831628</c:v>
                </c:pt>
                <c:pt idx="26941">
                  <c:v>126.91662216186528</c:v>
                </c:pt>
                <c:pt idx="26942">
                  <c:v>116.71168740590409</c:v>
                </c:pt>
                <c:pt idx="26943">
                  <c:v>96.859221776326507</c:v>
                </c:pt>
                <c:pt idx="26944">
                  <c:v>57.633720715840695</c:v>
                </c:pt>
                <c:pt idx="26945">
                  <c:v>16.116594314575192</c:v>
                </c:pt>
                <c:pt idx="26946">
                  <c:v>-1.1481062571207299</c:v>
                </c:pt>
                <c:pt idx="26947">
                  <c:v>-7.6009906133015175</c:v>
                </c:pt>
                <c:pt idx="26948">
                  <c:v>-8.1800670623779279</c:v>
                </c:pt>
                <c:pt idx="26949">
                  <c:v>-2.6115481058756127</c:v>
                </c:pt>
                <c:pt idx="26950">
                  <c:v>2.4165178934732676</c:v>
                </c:pt>
                <c:pt idx="26951">
                  <c:v>3.5983219146728516</c:v>
                </c:pt>
                <c:pt idx="26952">
                  <c:v>2.3241256078084689</c:v>
                </c:pt>
                <c:pt idx="26953">
                  <c:v>7.4959437052370986E-2</c:v>
                </c:pt>
                <c:pt idx="26954">
                  <c:v>-2.3046855926513672</c:v>
                </c:pt>
                <c:pt idx="26955">
                  <c:v>-3.6103620529174814</c:v>
                </c:pt>
                <c:pt idx="26956">
                  <c:v>-4.1273120244344446</c:v>
                </c:pt>
                <c:pt idx="26957">
                  <c:v>-3.7790997823079815</c:v>
                </c:pt>
                <c:pt idx="26958">
                  <c:v>-3.812808036804197</c:v>
                </c:pt>
                <c:pt idx="26959">
                  <c:v>-3.6800330479940175</c:v>
                </c:pt>
                <c:pt idx="26960">
                  <c:v>-2.8622274398803702</c:v>
                </c:pt>
                <c:pt idx="26961">
                  <c:v>-3.1006323496501409</c:v>
                </c:pt>
                <c:pt idx="26962">
                  <c:v>-3.0075105031330622</c:v>
                </c:pt>
                <c:pt idx="26963">
                  <c:v>-2.5487349828083561</c:v>
                </c:pt>
                <c:pt idx="26964">
                  <c:v>-2.7033440272012981</c:v>
                </c:pt>
                <c:pt idx="26965">
                  <c:v>-2.6505918502807626</c:v>
                </c:pt>
                <c:pt idx="26966">
                  <c:v>-0.59596061706542969</c:v>
                </c:pt>
                <c:pt idx="26967">
                  <c:v>0.47861576080322277</c:v>
                </c:pt>
                <c:pt idx="26968">
                  <c:v>0.29500579833984403</c:v>
                </c:pt>
                <c:pt idx="26969">
                  <c:v>-3.1028388341268274</c:v>
                </c:pt>
                <c:pt idx="26970">
                  <c:v>-1.8514521916707742</c:v>
                </c:pt>
                <c:pt idx="26971">
                  <c:v>-0.45122528076171875</c:v>
                </c:pt>
                <c:pt idx="26972">
                  <c:v>-0.50965881347656283</c:v>
                </c:pt>
                <c:pt idx="26973">
                  <c:v>-0.14850552876794154</c:v>
                </c:pt>
                <c:pt idx="26974">
                  <c:v>-0.1509952545166017</c:v>
                </c:pt>
                <c:pt idx="26975">
                  <c:v>-0.50358041127515207</c:v>
                </c:pt>
                <c:pt idx="26976">
                  <c:v>-0.19016838073730477</c:v>
                </c:pt>
                <c:pt idx="26977">
                  <c:v>-8.5055033366643433E-3</c:v>
                </c:pt>
                <c:pt idx="26978">
                  <c:v>1.1299133300781253E-2</c:v>
                </c:pt>
                <c:pt idx="26979">
                  <c:v>-5.3798039754269687E-2</c:v>
                </c:pt>
                <c:pt idx="26980">
                  <c:v>-8.6250305175781292E-2</c:v>
                </c:pt>
                <c:pt idx="26981">
                  <c:v>-0.2223755518596135</c:v>
                </c:pt>
                <c:pt idx="26982">
                  <c:v>-0.20039463043212896</c:v>
                </c:pt>
                <c:pt idx="26983">
                  <c:v>-0.14120610555016821</c:v>
                </c:pt>
                <c:pt idx="26984">
                  <c:v>-0.11715730031323801</c:v>
                </c:pt>
                <c:pt idx="26985">
                  <c:v>-0.14413007100415592</c:v>
                </c:pt>
                <c:pt idx="26986">
                  <c:v>-0.11718114217126191</c:v>
                </c:pt>
                <c:pt idx="26987">
                  <c:v>-0.13400268554687506</c:v>
                </c:pt>
                <c:pt idx="26988">
                  <c:v>-0.12047259012854283</c:v>
                </c:pt>
                <c:pt idx="26989">
                  <c:v>-3.8131395975824503E-2</c:v>
                </c:pt>
                <c:pt idx="26990">
                  <c:v>-9.5896085103390788E-2</c:v>
                </c:pt>
                <c:pt idx="26991">
                  <c:v>-0.10946114857995329</c:v>
                </c:pt>
                <c:pt idx="26992">
                  <c:v>-9.2150688171386747E-2</c:v>
                </c:pt>
                <c:pt idx="26993">
                  <c:v>-7.754325866699217E-3</c:v>
                </c:pt>
                <c:pt idx="26994">
                  <c:v>-7.5521469116210938E-3</c:v>
                </c:pt>
                <c:pt idx="26995">
                  <c:v>-9.1600418090820365E-3</c:v>
                </c:pt>
                <c:pt idx="26996">
                  <c:v>-4.1501267751058304</c:v>
                </c:pt>
                <c:pt idx="26997">
                  <c:v>-0.33594830830884376</c:v>
                </c:pt>
                <c:pt idx="26998">
                  <c:v>3.4153426488240939</c:v>
                </c:pt>
                <c:pt idx="26999">
                  <c:v>-6.8531357447305918</c:v>
                </c:pt>
                <c:pt idx="27000">
                  <c:v>36.044736226399792</c:v>
                </c:pt>
                <c:pt idx="27001">
                  <c:v>74.827328681945829</c:v>
                </c:pt>
                <c:pt idx="27002">
                  <c:v>135.09166018168128</c:v>
                </c:pt>
                <c:pt idx="27003">
                  <c:v>104.10848204294834</c:v>
                </c:pt>
                <c:pt idx="27004">
                  <c:v>105.22578748067224</c:v>
                </c:pt>
                <c:pt idx="27005">
                  <c:v>131.98327509562171</c:v>
                </c:pt>
                <c:pt idx="27006">
                  <c:v>95.667665163675906</c:v>
                </c:pt>
                <c:pt idx="27007">
                  <c:v>97.323506673177121</c:v>
                </c:pt>
                <c:pt idx="27008">
                  <c:v>84.505500157674135</c:v>
                </c:pt>
                <c:pt idx="27009">
                  <c:v>50.180075327555315</c:v>
                </c:pt>
                <c:pt idx="27010">
                  <c:v>24.163028081258183</c:v>
                </c:pt>
                <c:pt idx="27011">
                  <c:v>41.297409693400027</c:v>
                </c:pt>
                <c:pt idx="27012">
                  <c:v>78.94796021779382</c:v>
                </c:pt>
                <c:pt idx="27013">
                  <c:v>110.65740394592288</c:v>
                </c:pt>
                <c:pt idx="27014">
                  <c:v>86.433303197224959</c:v>
                </c:pt>
                <c:pt idx="27015">
                  <c:v>85.10474522908531</c:v>
                </c:pt>
                <c:pt idx="27016">
                  <c:v>102.84048684438071</c:v>
                </c:pt>
                <c:pt idx="27017">
                  <c:v>102.20364729563391</c:v>
                </c:pt>
                <c:pt idx="27018">
                  <c:v>128.69825776418037</c:v>
                </c:pt>
                <c:pt idx="27019">
                  <c:v>104.18224811553948</c:v>
                </c:pt>
                <c:pt idx="27020">
                  <c:v>93.480951627095465</c:v>
                </c:pt>
                <c:pt idx="27021">
                  <c:v>115.43473784128831</c:v>
                </c:pt>
                <c:pt idx="27022">
                  <c:v>130.77092329661053</c:v>
                </c:pt>
                <c:pt idx="27023">
                  <c:v>102.64376099904372</c:v>
                </c:pt>
                <c:pt idx="27024">
                  <c:v>85.0430351893107</c:v>
                </c:pt>
                <c:pt idx="27025">
                  <c:v>75.723049799601199</c:v>
                </c:pt>
                <c:pt idx="27026">
                  <c:v>63.708606402079354</c:v>
                </c:pt>
                <c:pt idx="27027">
                  <c:v>64.701987902323353</c:v>
                </c:pt>
                <c:pt idx="27028">
                  <c:v>47.30921681722009</c:v>
                </c:pt>
                <c:pt idx="27029">
                  <c:v>56.676373799641965</c:v>
                </c:pt>
                <c:pt idx="27030">
                  <c:v>49.348436037699344</c:v>
                </c:pt>
                <c:pt idx="27031">
                  <c:v>27.532200177510617</c:v>
                </c:pt>
                <c:pt idx="27032">
                  <c:v>28.329216639200801</c:v>
                </c:pt>
                <c:pt idx="27033">
                  <c:v>25.808232625325548</c:v>
                </c:pt>
                <c:pt idx="27034">
                  <c:v>17.143261591593387</c:v>
                </c:pt>
                <c:pt idx="27035">
                  <c:v>12.60601774851477</c:v>
                </c:pt>
                <c:pt idx="27036">
                  <c:v>17.085656801859493</c:v>
                </c:pt>
                <c:pt idx="27037">
                  <c:v>31.1797364552815</c:v>
                </c:pt>
                <c:pt idx="27038">
                  <c:v>29.901710510253899</c:v>
                </c:pt>
                <c:pt idx="27039">
                  <c:v>27.520011901855476</c:v>
                </c:pt>
                <c:pt idx="27040">
                  <c:v>26.631273905436167</c:v>
                </c:pt>
                <c:pt idx="27041">
                  <c:v>14.432154337565184</c:v>
                </c:pt>
                <c:pt idx="27042">
                  <c:v>30.328777949015262</c:v>
                </c:pt>
                <c:pt idx="27043">
                  <c:v>31.647481918334961</c:v>
                </c:pt>
                <c:pt idx="27044">
                  <c:v>36.452620824178112</c:v>
                </c:pt>
                <c:pt idx="27045">
                  <c:v>31.451564788818366</c:v>
                </c:pt>
                <c:pt idx="27046">
                  <c:v>26.333360989888554</c:v>
                </c:pt>
                <c:pt idx="27047">
                  <c:v>22.309924443562863</c:v>
                </c:pt>
                <c:pt idx="27048">
                  <c:v>17.335892041524289</c:v>
                </c:pt>
                <c:pt idx="27049">
                  <c:v>16.503494262695313</c:v>
                </c:pt>
                <c:pt idx="27050">
                  <c:v>14.156859397888187</c:v>
                </c:pt>
                <c:pt idx="27051">
                  <c:v>19.064912796020508</c:v>
                </c:pt>
                <c:pt idx="27052">
                  <c:v>21.185614267984981</c:v>
                </c:pt>
                <c:pt idx="27053">
                  <c:v>22.243609746297224</c:v>
                </c:pt>
                <c:pt idx="27054">
                  <c:v>19.620658238728879</c:v>
                </c:pt>
                <c:pt idx="27055">
                  <c:v>23.938581784566274</c:v>
                </c:pt>
                <c:pt idx="27056">
                  <c:v>20.630458831787109</c:v>
                </c:pt>
                <c:pt idx="27057">
                  <c:v>109.15504360198975</c:v>
                </c:pt>
                <c:pt idx="27058">
                  <c:v>232.10140800476074</c:v>
                </c:pt>
                <c:pt idx="27059">
                  <c:v>160.74544207255042</c:v>
                </c:pt>
                <c:pt idx="27060">
                  <c:v>102.41155433654792</c:v>
                </c:pt>
                <c:pt idx="27061">
                  <c:v>92.52671353022258</c:v>
                </c:pt>
                <c:pt idx="27062">
                  <c:v>103.44627539316809</c:v>
                </c:pt>
                <c:pt idx="27063">
                  <c:v>130.55911397933966</c:v>
                </c:pt>
                <c:pt idx="27064">
                  <c:v>123.25195185343422</c:v>
                </c:pt>
                <c:pt idx="27065">
                  <c:v>84.51743952433273</c:v>
                </c:pt>
                <c:pt idx="27066">
                  <c:v>13.585568745930971</c:v>
                </c:pt>
                <c:pt idx="27067">
                  <c:v>-0.62340402603149436</c:v>
                </c:pt>
                <c:pt idx="27068">
                  <c:v>-0.29347515106201183</c:v>
                </c:pt>
                <c:pt idx="27069">
                  <c:v>-0.34138949712121325</c:v>
                </c:pt>
                <c:pt idx="27070">
                  <c:v>1.4993907610575548</c:v>
                </c:pt>
                <c:pt idx="27071">
                  <c:v>0.94589980443322508</c:v>
                </c:pt>
                <c:pt idx="27072">
                  <c:v>0.10416730244958219</c:v>
                </c:pt>
                <c:pt idx="27073">
                  <c:v>3.1339327494492876E-3</c:v>
                </c:pt>
                <c:pt idx="27074">
                  <c:v>4.5472304026247926E-2</c:v>
                </c:pt>
                <c:pt idx="27075">
                  <c:v>6.2523365020751953E-2</c:v>
                </c:pt>
                <c:pt idx="27076">
                  <c:v>0.25601100921630859</c:v>
                </c:pt>
                <c:pt idx="27077">
                  <c:v>0.23892990748089471</c:v>
                </c:pt>
                <c:pt idx="27078">
                  <c:v>-0.19089619318646112</c:v>
                </c:pt>
                <c:pt idx="27079">
                  <c:v>-0.74843915303546282</c:v>
                </c:pt>
                <c:pt idx="27080">
                  <c:v>-0.5386144320169709</c:v>
                </c:pt>
                <c:pt idx="27081">
                  <c:v>-0.57846196492511126</c:v>
                </c:pt>
                <c:pt idx="27082">
                  <c:v>-5.1291147867857469E-2</c:v>
                </c:pt>
                <c:pt idx="27083">
                  <c:v>-0.4434380531311034</c:v>
                </c:pt>
                <c:pt idx="27084">
                  <c:v>-3.0298550923703267E-2</c:v>
                </c:pt>
                <c:pt idx="27085">
                  <c:v>-0.40616130828857422</c:v>
                </c:pt>
                <c:pt idx="27086">
                  <c:v>3.2254261970520028</c:v>
                </c:pt>
                <c:pt idx="27087">
                  <c:v>-2.0011644363403329</c:v>
                </c:pt>
                <c:pt idx="27088">
                  <c:v>-2.3428961435953966</c:v>
                </c:pt>
                <c:pt idx="27089">
                  <c:v>-5.5494947433471697</c:v>
                </c:pt>
                <c:pt idx="27090">
                  <c:v>-1.2104469140370782</c:v>
                </c:pt>
                <c:pt idx="27091">
                  <c:v>1.3581006526947019</c:v>
                </c:pt>
                <c:pt idx="27092">
                  <c:v>2.1564852396647023</c:v>
                </c:pt>
                <c:pt idx="27093">
                  <c:v>1.6785864830017099</c:v>
                </c:pt>
                <c:pt idx="27094">
                  <c:v>1.6999692916870113</c:v>
                </c:pt>
                <c:pt idx="27095">
                  <c:v>1.5513498783111572</c:v>
                </c:pt>
                <c:pt idx="27096">
                  <c:v>0.76251411437988303</c:v>
                </c:pt>
                <c:pt idx="27097">
                  <c:v>0.35272971789041224</c:v>
                </c:pt>
                <c:pt idx="27098">
                  <c:v>0.42537260055542003</c:v>
                </c:pt>
                <c:pt idx="27099">
                  <c:v>0.53153419494628873</c:v>
                </c:pt>
                <c:pt idx="27100">
                  <c:v>-1.2111781438191822</c:v>
                </c:pt>
                <c:pt idx="27101">
                  <c:v>0.84728368123373343</c:v>
                </c:pt>
                <c:pt idx="27102">
                  <c:v>1.1018267472585133</c:v>
                </c:pt>
                <c:pt idx="27103">
                  <c:v>0.85618106524148652</c:v>
                </c:pt>
                <c:pt idx="27104">
                  <c:v>1.25963012377423</c:v>
                </c:pt>
                <c:pt idx="27105">
                  <c:v>0.94581333796182321</c:v>
                </c:pt>
                <c:pt idx="27106">
                  <c:v>0.9831651051839001</c:v>
                </c:pt>
                <c:pt idx="27107">
                  <c:v>0.84376660982766749</c:v>
                </c:pt>
                <c:pt idx="27108">
                  <c:v>0.29656990369159081</c:v>
                </c:pt>
                <c:pt idx="27109">
                  <c:v>0.20819600423175189</c:v>
                </c:pt>
                <c:pt idx="27110">
                  <c:v>0.35680961608886735</c:v>
                </c:pt>
                <c:pt idx="27111">
                  <c:v>0.46237071355182041</c:v>
                </c:pt>
                <c:pt idx="27112">
                  <c:v>0.41714477539062522</c:v>
                </c:pt>
                <c:pt idx="27113">
                  <c:v>0.30686489741009393</c:v>
                </c:pt>
                <c:pt idx="27114">
                  <c:v>0.25254233678182914</c:v>
                </c:pt>
                <c:pt idx="27115">
                  <c:v>0.14412585894265817</c:v>
                </c:pt>
                <c:pt idx="27116">
                  <c:v>-0.14022747675579694</c:v>
                </c:pt>
                <c:pt idx="27117">
                  <c:v>1.2129892508188784</c:v>
                </c:pt>
                <c:pt idx="27118">
                  <c:v>0.10510770479837106</c:v>
                </c:pt>
                <c:pt idx="27119">
                  <c:v>7.8963438669859443E-2</c:v>
                </c:pt>
                <c:pt idx="27120">
                  <c:v>8.7986787160332369E-3</c:v>
                </c:pt>
                <c:pt idx="27121">
                  <c:v>1.1589209238678682E-2</c:v>
                </c:pt>
                <c:pt idx="27122">
                  <c:v>1.5290180842072239E-2</c:v>
                </c:pt>
                <c:pt idx="27123">
                  <c:v>1.4663139979063548E-2</c:v>
                </c:pt>
                <c:pt idx="27124">
                  <c:v>1.1149883270263677E-2</c:v>
                </c:pt>
                <c:pt idx="27125">
                  <c:v>9.8663171132500373E-3</c:v>
                </c:pt>
                <c:pt idx="27126">
                  <c:v>1.2236913045228448E-2</c:v>
                </c:pt>
                <c:pt idx="27127">
                  <c:v>8.6012681325371432E-3</c:v>
                </c:pt>
                <c:pt idx="27128">
                  <c:v>1.078240076702742E-2</c:v>
                </c:pt>
                <c:pt idx="27129">
                  <c:v>1.3255357742309574E-2</c:v>
                </c:pt>
                <c:pt idx="27130">
                  <c:v>1.0415792465209956E-2</c:v>
                </c:pt>
                <c:pt idx="27131">
                  <c:v>8.9542071024482171E-3</c:v>
                </c:pt>
                <c:pt idx="27132">
                  <c:v>6.3279469808037465E-3</c:v>
                </c:pt>
                <c:pt idx="27133">
                  <c:v>1.2545267740875943E-2</c:v>
                </c:pt>
                <c:pt idx="27134">
                  <c:v>3.4018357594902682E-3</c:v>
                </c:pt>
                <c:pt idx="27135">
                  <c:v>3.5425027211601909E-3</c:v>
                </c:pt>
                <c:pt idx="27136">
                  <c:v>1.6909440358460877E-2</c:v>
                </c:pt>
                <c:pt idx="27137">
                  <c:v>9.7333590189521146E-3</c:v>
                </c:pt>
                <c:pt idx="27138">
                  <c:v>1.0361830393463842E-2</c:v>
                </c:pt>
                <c:pt idx="27139">
                  <c:v>1.127719879150391E-2</c:v>
                </c:pt>
                <c:pt idx="27140">
                  <c:v>1.0226726531982425E-2</c:v>
                </c:pt>
                <c:pt idx="27141">
                  <c:v>4.1583379109795277E-3</c:v>
                </c:pt>
                <c:pt idx="27142">
                  <c:v>8.8764031728203532E-3</c:v>
                </c:pt>
                <c:pt idx="27143">
                  <c:v>7.7325503031318047E-3</c:v>
                </c:pt>
                <c:pt idx="27144">
                  <c:v>7.3382854461669905E-3</c:v>
                </c:pt>
                <c:pt idx="27145">
                  <c:v>-5.4700374603271502E-3</c:v>
                </c:pt>
                <c:pt idx="27146">
                  <c:v>-5.9305032094130201E-3</c:v>
                </c:pt>
                <c:pt idx="27147">
                  <c:v>-6.0525178909301772E-2</c:v>
                </c:pt>
                <c:pt idx="27148">
                  <c:v>-1.1594268480936587</c:v>
                </c:pt>
                <c:pt idx="27149">
                  <c:v>9.1702302296937474E-2</c:v>
                </c:pt>
                <c:pt idx="27150">
                  <c:v>0.10016441345214847</c:v>
                </c:pt>
                <c:pt idx="27151">
                  <c:v>9.3439896901486533E-2</c:v>
                </c:pt>
                <c:pt idx="27152">
                  <c:v>1.9832134246826186E-2</c:v>
                </c:pt>
                <c:pt idx="27153">
                  <c:v>4.8189798990847507E-2</c:v>
                </c:pt>
                <c:pt idx="27154">
                  <c:v>7.6269785563169962E-2</c:v>
                </c:pt>
                <c:pt idx="27155">
                  <c:v>5.3479035695374891E-2</c:v>
                </c:pt>
                <c:pt idx="27156">
                  <c:v>9.4883759816468655E-2</c:v>
                </c:pt>
                <c:pt idx="27157">
                  <c:v>0.10273059209191616</c:v>
                </c:pt>
                <c:pt idx="27158">
                  <c:v>0.11250543594360354</c:v>
                </c:pt>
                <c:pt idx="27159">
                  <c:v>9.4890594482421917E-2</c:v>
                </c:pt>
                <c:pt idx="27160">
                  <c:v>0.10435756047564837</c:v>
                </c:pt>
                <c:pt idx="27161">
                  <c:v>0.15894810358685177</c:v>
                </c:pt>
                <c:pt idx="27162">
                  <c:v>0.16801754633581822</c:v>
                </c:pt>
                <c:pt idx="27163">
                  <c:v>-3.7236213684082052E-2</c:v>
                </c:pt>
                <c:pt idx="27164">
                  <c:v>0.20029783248901376</c:v>
                </c:pt>
                <c:pt idx="27165">
                  <c:v>-4.5203049977601502E-2</c:v>
                </c:pt>
                <c:pt idx="27166">
                  <c:v>-6.671110788977333E-2</c:v>
                </c:pt>
                <c:pt idx="27167">
                  <c:v>-5.1382223765074293E-2</c:v>
                </c:pt>
                <c:pt idx="27168">
                  <c:v>-5.2671114603697312E-2</c:v>
                </c:pt>
                <c:pt idx="27169">
                  <c:v>-6.5173943837521647E-2</c:v>
                </c:pt>
                <c:pt idx="27170">
                  <c:v>-5.5571556091308573E-2</c:v>
                </c:pt>
                <c:pt idx="27171">
                  <c:v>-5.0537904103634915E-2</c:v>
                </c:pt>
                <c:pt idx="27172">
                  <c:v>-5.7864983876527318E-2</c:v>
                </c:pt>
                <c:pt idx="27173">
                  <c:v>-0.11308479309082031</c:v>
                </c:pt>
                <c:pt idx="27174">
                  <c:v>-0.18060445785522472</c:v>
                </c:pt>
                <c:pt idx="27175">
                  <c:v>-0.25555038452148426</c:v>
                </c:pt>
                <c:pt idx="27176">
                  <c:v>-0.30686616897583036</c:v>
                </c:pt>
                <c:pt idx="27177">
                  <c:v>-0.12707535425823835</c:v>
                </c:pt>
                <c:pt idx="27178">
                  <c:v>-4.8751672108949165E-2</c:v>
                </c:pt>
                <c:pt idx="27179">
                  <c:v>0.10231192906701382</c:v>
                </c:pt>
                <c:pt idx="27180">
                  <c:v>5.8559258778870998E-2</c:v>
                </c:pt>
                <c:pt idx="27181">
                  <c:v>8.9434782664000054E-2</c:v>
                </c:pt>
                <c:pt idx="27182">
                  <c:v>0.11514314015710173</c:v>
                </c:pt>
                <c:pt idx="27183">
                  <c:v>0.12124284108477926</c:v>
                </c:pt>
                <c:pt idx="27184">
                  <c:v>0.13905572891235352</c:v>
                </c:pt>
                <c:pt idx="27185">
                  <c:v>0.15141836802160932</c:v>
                </c:pt>
                <c:pt idx="27186">
                  <c:v>0.16259717941284185</c:v>
                </c:pt>
                <c:pt idx="27187">
                  <c:v>0.17048136393231067</c:v>
                </c:pt>
                <c:pt idx="27188">
                  <c:v>0.15472443898522681</c:v>
                </c:pt>
                <c:pt idx="27189">
                  <c:v>0.18865855534869522</c:v>
                </c:pt>
                <c:pt idx="27190">
                  <c:v>0.18065881729125977</c:v>
                </c:pt>
                <c:pt idx="27191">
                  <c:v>0.17715136210125593</c:v>
                </c:pt>
                <c:pt idx="27192">
                  <c:v>0.17910162607824981</c:v>
                </c:pt>
                <c:pt idx="27193">
                  <c:v>0.18031867345177943</c:v>
                </c:pt>
                <c:pt idx="27194">
                  <c:v>0.16977326075232224</c:v>
                </c:pt>
                <c:pt idx="27195">
                  <c:v>0.16495863596600208</c:v>
                </c:pt>
                <c:pt idx="27196">
                  <c:v>0.16417837142944336</c:v>
                </c:pt>
                <c:pt idx="27197">
                  <c:v>0.18470970789593377</c:v>
                </c:pt>
                <c:pt idx="27198">
                  <c:v>0.11890125274658209</c:v>
                </c:pt>
                <c:pt idx="27199">
                  <c:v>8.9542071024595743E-2</c:v>
                </c:pt>
                <c:pt idx="27200">
                  <c:v>7.5006167093931736E-2</c:v>
                </c:pt>
                <c:pt idx="27201">
                  <c:v>6.94384574890137E-2</c:v>
                </c:pt>
                <c:pt idx="27202">
                  <c:v>5.6586583455441576E-2</c:v>
                </c:pt>
                <c:pt idx="27203">
                  <c:v>4.1653315226426475E-3</c:v>
                </c:pt>
                <c:pt idx="27204">
                  <c:v>-1.6619523366273377E-2</c:v>
                </c:pt>
                <c:pt idx="27205">
                  <c:v>-4.8651536305726502E-2</c:v>
                </c:pt>
                <c:pt idx="27206">
                  <c:v>-8.1010977427183634E-2</c:v>
                </c:pt>
                <c:pt idx="27207">
                  <c:v>-0.10664081573486325</c:v>
                </c:pt>
                <c:pt idx="27208">
                  <c:v>-0.32106669743859595</c:v>
                </c:pt>
                <c:pt idx="27209">
                  <c:v>-0.3537602424621582</c:v>
                </c:pt>
                <c:pt idx="27210">
                  <c:v>2.0052221616109032</c:v>
                </c:pt>
                <c:pt idx="27211">
                  <c:v>-0.20646158854168567</c:v>
                </c:pt>
                <c:pt idx="27212">
                  <c:v>-0.47319221496582031</c:v>
                </c:pt>
                <c:pt idx="27213">
                  <c:v>-0.70157019297283796</c:v>
                </c:pt>
                <c:pt idx="27214">
                  <c:v>-0.6880141894022811</c:v>
                </c:pt>
                <c:pt idx="27215">
                  <c:v>-1.4634199142456055</c:v>
                </c:pt>
                <c:pt idx="27216">
                  <c:v>-1.0668829282124652</c:v>
                </c:pt>
                <c:pt idx="27217">
                  <c:v>-0.70180447896325404</c:v>
                </c:pt>
                <c:pt idx="27218">
                  <c:v>-0.74148670832317998</c:v>
                </c:pt>
                <c:pt idx="27219">
                  <c:v>-1.0601466496785297</c:v>
                </c:pt>
                <c:pt idx="27220">
                  <c:v>-1.4707125027974257</c:v>
                </c:pt>
                <c:pt idx="27221">
                  <c:v>-0.55249818166100773</c:v>
                </c:pt>
                <c:pt idx="27222">
                  <c:v>-1.5022845268249516</c:v>
                </c:pt>
                <c:pt idx="27223">
                  <c:v>-2.2224761644999376</c:v>
                </c:pt>
                <c:pt idx="27224">
                  <c:v>2.5417858759562373</c:v>
                </c:pt>
                <c:pt idx="27225">
                  <c:v>1.934967199961364</c:v>
                </c:pt>
                <c:pt idx="27226">
                  <c:v>-0.18904574712115627</c:v>
                </c:pt>
                <c:pt idx="27227">
                  <c:v>-2.0224733352661133</c:v>
                </c:pt>
                <c:pt idx="27228">
                  <c:v>-1.0424054463704806</c:v>
                </c:pt>
                <c:pt idx="27229">
                  <c:v>-2.1908518473307481</c:v>
                </c:pt>
                <c:pt idx="27230">
                  <c:v>-1.8274092674255367</c:v>
                </c:pt>
                <c:pt idx="27231">
                  <c:v>-1.6434664726257324</c:v>
                </c:pt>
                <c:pt idx="27232">
                  <c:v>-1.4291556676229218</c:v>
                </c:pt>
                <c:pt idx="27233">
                  <c:v>-1.1380031903584609</c:v>
                </c:pt>
                <c:pt idx="27234">
                  <c:v>-1.0755327542623259</c:v>
                </c:pt>
                <c:pt idx="27235">
                  <c:v>-1.0455641746520996</c:v>
                </c:pt>
                <c:pt idx="27236">
                  <c:v>-1.523840109507262</c:v>
                </c:pt>
                <c:pt idx="27237">
                  <c:v>1.2830910682678218</c:v>
                </c:pt>
                <c:pt idx="27238">
                  <c:v>-0.56641244888305631</c:v>
                </c:pt>
                <c:pt idx="27239">
                  <c:v>-2.302549203236878</c:v>
                </c:pt>
                <c:pt idx="27240">
                  <c:v>-1.8555517196655273</c:v>
                </c:pt>
                <c:pt idx="27241">
                  <c:v>-0.40899960199993768</c:v>
                </c:pt>
                <c:pt idx="27242">
                  <c:v>0.67639557520550442</c:v>
                </c:pt>
                <c:pt idx="27243">
                  <c:v>1.6093645095825195</c:v>
                </c:pt>
                <c:pt idx="27244">
                  <c:v>-1.3088954289754042</c:v>
                </c:pt>
                <c:pt idx="27245">
                  <c:v>-19.231523831685351</c:v>
                </c:pt>
                <c:pt idx="27246">
                  <c:v>-45.050648689269998</c:v>
                </c:pt>
                <c:pt idx="27247">
                  <c:v>-50.646424929300956</c:v>
                </c:pt>
                <c:pt idx="27248">
                  <c:v>-35.790033181508363</c:v>
                </c:pt>
                <c:pt idx="27249">
                  <c:v>-20.135076999664307</c:v>
                </c:pt>
                <c:pt idx="27250">
                  <c:v>-6.4776582717896094</c:v>
                </c:pt>
                <c:pt idx="27251">
                  <c:v>-1.886970043182373</c:v>
                </c:pt>
                <c:pt idx="27252">
                  <c:v>0.5134986241657773</c:v>
                </c:pt>
                <c:pt idx="27253">
                  <c:v>2.4302206039428702</c:v>
                </c:pt>
                <c:pt idx="27254">
                  <c:v>0.64824406305950832</c:v>
                </c:pt>
                <c:pt idx="27255">
                  <c:v>-0.96467320124304501</c:v>
                </c:pt>
                <c:pt idx="27256">
                  <c:v>-1.4171989758809782</c:v>
                </c:pt>
                <c:pt idx="27257">
                  <c:v>-2.2533756891886583</c:v>
                </c:pt>
                <c:pt idx="27258">
                  <c:v>-2.4368195533752428</c:v>
                </c:pt>
                <c:pt idx="27259">
                  <c:v>-2.4409772555032991</c:v>
                </c:pt>
                <c:pt idx="27260">
                  <c:v>-2.3688824971516738</c:v>
                </c:pt>
                <c:pt idx="27261">
                  <c:v>-2.428500016530394</c:v>
                </c:pt>
                <c:pt idx="27262">
                  <c:v>-2.5676005681356187</c:v>
                </c:pt>
                <c:pt idx="27263">
                  <c:v>-2.2559301058450956</c:v>
                </c:pt>
                <c:pt idx="27264">
                  <c:v>-2.5108420054117446</c:v>
                </c:pt>
                <c:pt idx="27265">
                  <c:v>-2.3694764773050565</c:v>
                </c:pt>
                <c:pt idx="27266">
                  <c:v>-2.2047127087910798</c:v>
                </c:pt>
                <c:pt idx="27267">
                  <c:v>-2.1057394345601201</c:v>
                </c:pt>
                <c:pt idx="27268">
                  <c:v>-2.0899246533712139</c:v>
                </c:pt>
                <c:pt idx="27269">
                  <c:v>-2.4855931599934706</c:v>
                </c:pt>
                <c:pt idx="27270">
                  <c:v>-2.1007003784179701</c:v>
                </c:pt>
                <c:pt idx="27271">
                  <c:v>-3.1098987261453885</c:v>
                </c:pt>
                <c:pt idx="27272">
                  <c:v>-19.804807027180978</c:v>
                </c:pt>
                <c:pt idx="27273">
                  <c:v>-24.598248481750488</c:v>
                </c:pt>
                <c:pt idx="27274">
                  <c:v>-5.6729052861531386</c:v>
                </c:pt>
                <c:pt idx="27275">
                  <c:v>-3.5798006057739249</c:v>
                </c:pt>
                <c:pt idx="27276">
                  <c:v>-3.1416843732197881</c:v>
                </c:pt>
                <c:pt idx="27277">
                  <c:v>-3.2697003682454251</c:v>
                </c:pt>
                <c:pt idx="27278">
                  <c:v>-3.3200103441874385</c:v>
                </c:pt>
                <c:pt idx="27279">
                  <c:v>-3.6263769467672091</c:v>
                </c:pt>
                <c:pt idx="27280">
                  <c:v>-3.318989912668882</c:v>
                </c:pt>
                <c:pt idx="27281">
                  <c:v>-2.9904673894246221</c:v>
                </c:pt>
                <c:pt idx="27282">
                  <c:v>-3.5755724906921387</c:v>
                </c:pt>
                <c:pt idx="27283">
                  <c:v>-2.9996225039164406</c:v>
                </c:pt>
                <c:pt idx="27284">
                  <c:v>-3.0377896626790184</c:v>
                </c:pt>
                <c:pt idx="27285">
                  <c:v>8.8945876757304063</c:v>
                </c:pt>
                <c:pt idx="27286">
                  <c:v>25.190516312917048</c:v>
                </c:pt>
                <c:pt idx="27287">
                  <c:v>28.304678757985478</c:v>
                </c:pt>
                <c:pt idx="27288">
                  <c:v>34.30910809834802</c:v>
                </c:pt>
                <c:pt idx="27289">
                  <c:v>38.75451135635376</c:v>
                </c:pt>
                <c:pt idx="27290">
                  <c:v>39.960914611816392</c:v>
                </c:pt>
                <c:pt idx="27291">
                  <c:v>31.440526008605943</c:v>
                </c:pt>
                <c:pt idx="27292">
                  <c:v>25.099398295084598</c:v>
                </c:pt>
                <c:pt idx="27293">
                  <c:v>22.803670883178704</c:v>
                </c:pt>
                <c:pt idx="27294">
                  <c:v>21.708656311035149</c:v>
                </c:pt>
                <c:pt idx="27295">
                  <c:v>21.460316658020012</c:v>
                </c:pt>
                <c:pt idx="27296">
                  <c:v>20.70687850316363</c:v>
                </c:pt>
                <c:pt idx="27297">
                  <c:v>21.116601467132579</c:v>
                </c:pt>
                <c:pt idx="27298">
                  <c:v>23.726359049479129</c:v>
                </c:pt>
                <c:pt idx="27299">
                  <c:v>26.814660390218094</c:v>
                </c:pt>
                <c:pt idx="27300">
                  <c:v>27.132723490397147</c:v>
                </c:pt>
                <c:pt idx="27301">
                  <c:v>33.311313152313204</c:v>
                </c:pt>
                <c:pt idx="27302">
                  <c:v>35.561912536621115</c:v>
                </c:pt>
                <c:pt idx="27303">
                  <c:v>38.492573897043833</c:v>
                </c:pt>
                <c:pt idx="27304">
                  <c:v>31.088132063547718</c:v>
                </c:pt>
                <c:pt idx="27305">
                  <c:v>-31.727296670277884</c:v>
                </c:pt>
                <c:pt idx="27306">
                  <c:v>-50.105128924051975</c:v>
                </c:pt>
                <c:pt idx="27307">
                  <c:v>-38.185672760009723</c:v>
                </c:pt>
                <c:pt idx="27308">
                  <c:v>-17.224928538004527</c:v>
                </c:pt>
                <c:pt idx="27309">
                  <c:v>-5.0055707295734901</c:v>
                </c:pt>
                <c:pt idx="27310">
                  <c:v>-0.23499298095703136</c:v>
                </c:pt>
                <c:pt idx="27311">
                  <c:v>1.8146858215332042</c:v>
                </c:pt>
                <c:pt idx="27312">
                  <c:v>2.7109909057617192</c:v>
                </c:pt>
                <c:pt idx="27313">
                  <c:v>3.2651939392089844</c:v>
                </c:pt>
                <c:pt idx="27314">
                  <c:v>2.7758026123046866</c:v>
                </c:pt>
                <c:pt idx="27315">
                  <c:v>1.1629425684610633</c:v>
                </c:pt>
                <c:pt idx="27316">
                  <c:v>-0.21439997355150814</c:v>
                </c:pt>
                <c:pt idx="27317">
                  <c:v>-1.451247851053836</c:v>
                </c:pt>
                <c:pt idx="27318">
                  <c:v>-1.7455714543660859</c:v>
                </c:pt>
                <c:pt idx="27319">
                  <c:v>-1.9078858693441139</c:v>
                </c:pt>
                <c:pt idx="27320">
                  <c:v>-2.1221373875936251</c:v>
                </c:pt>
                <c:pt idx="27321">
                  <c:v>-2.2034498850505315</c:v>
                </c:pt>
                <c:pt idx="27322">
                  <c:v>-1.9740705490112314</c:v>
                </c:pt>
                <c:pt idx="27323">
                  <c:v>-2.0570081075031785</c:v>
                </c:pt>
                <c:pt idx="27324">
                  <c:v>-2.0601768493652353</c:v>
                </c:pt>
                <c:pt idx="27325">
                  <c:v>-1.9831139246622351</c:v>
                </c:pt>
                <c:pt idx="27326">
                  <c:v>-1.7875369389852267</c:v>
                </c:pt>
                <c:pt idx="27327">
                  <c:v>-1.6411666870117185</c:v>
                </c:pt>
                <c:pt idx="27328">
                  <c:v>-1.6776974995931369</c:v>
                </c:pt>
                <c:pt idx="27329">
                  <c:v>-1.4985297520955776</c:v>
                </c:pt>
                <c:pt idx="27330">
                  <c:v>-1.8243157068889109</c:v>
                </c:pt>
                <c:pt idx="27331">
                  <c:v>1.7093083063761014</c:v>
                </c:pt>
                <c:pt idx="27332">
                  <c:v>0.80181026458740234</c:v>
                </c:pt>
                <c:pt idx="27333">
                  <c:v>-9.2076937357546712E-2</c:v>
                </c:pt>
                <c:pt idx="27334">
                  <c:v>-9.3812942504882899E-3</c:v>
                </c:pt>
                <c:pt idx="27335">
                  <c:v>-0.12880992889404297</c:v>
                </c:pt>
                <c:pt idx="27336">
                  <c:v>0.20618979136145299</c:v>
                </c:pt>
                <c:pt idx="27337">
                  <c:v>0.18965148925781256</c:v>
                </c:pt>
                <c:pt idx="27338">
                  <c:v>1.3676643371582031E-2</c:v>
                </c:pt>
                <c:pt idx="27339">
                  <c:v>7.9126675923703316E-2</c:v>
                </c:pt>
                <c:pt idx="27340">
                  <c:v>0.1166826883951444</c:v>
                </c:pt>
                <c:pt idx="27341">
                  <c:v>9.5616022745730375E-2</c:v>
                </c:pt>
                <c:pt idx="27342">
                  <c:v>0.11179701487219518</c:v>
                </c:pt>
                <c:pt idx="27343">
                  <c:v>0.39609400431322694</c:v>
                </c:pt>
                <c:pt idx="27344">
                  <c:v>0.42629337310791027</c:v>
                </c:pt>
                <c:pt idx="27345">
                  <c:v>0.28287569681799607</c:v>
                </c:pt>
                <c:pt idx="27346">
                  <c:v>0.25126266479492188</c:v>
                </c:pt>
                <c:pt idx="27347">
                  <c:v>0.17898813883471126</c:v>
                </c:pt>
                <c:pt idx="27348">
                  <c:v>2.0320256551144663E-2</c:v>
                </c:pt>
                <c:pt idx="27349">
                  <c:v>4.7960599263547024E-2</c:v>
                </c:pt>
                <c:pt idx="27350">
                  <c:v>3.6259969075558743E-2</c:v>
                </c:pt>
                <c:pt idx="27351">
                  <c:v>3.8411776224734254E-2</c:v>
                </c:pt>
                <c:pt idx="27352">
                  <c:v>0.13389237721764857</c:v>
                </c:pt>
                <c:pt idx="27353">
                  <c:v>0.22578716278076177</c:v>
                </c:pt>
                <c:pt idx="27354">
                  <c:v>0.17193984985351568</c:v>
                </c:pt>
                <c:pt idx="27355">
                  <c:v>0.12533982594811724</c:v>
                </c:pt>
                <c:pt idx="27356">
                  <c:v>0.15637874603271484</c:v>
                </c:pt>
                <c:pt idx="27357">
                  <c:v>0.11240927378332799</c:v>
                </c:pt>
                <c:pt idx="27358">
                  <c:v>0.20115566253662109</c:v>
                </c:pt>
                <c:pt idx="27359">
                  <c:v>8.9165369669558528E-2</c:v>
                </c:pt>
                <c:pt idx="27360">
                  <c:v>0.10648314158117962</c:v>
                </c:pt>
                <c:pt idx="27361">
                  <c:v>-3.5381781260172147</c:v>
                </c:pt>
                <c:pt idx="27362">
                  <c:v>6.0457935333251953</c:v>
                </c:pt>
                <c:pt idx="27363">
                  <c:v>6.3369321823120135</c:v>
                </c:pt>
                <c:pt idx="27364">
                  <c:v>43.783740679422976</c:v>
                </c:pt>
                <c:pt idx="27365">
                  <c:v>109.26931826273595</c:v>
                </c:pt>
                <c:pt idx="27366">
                  <c:v>108.68397204081225</c:v>
                </c:pt>
                <c:pt idx="27367">
                  <c:v>118.81117407480872</c:v>
                </c:pt>
                <c:pt idx="27368">
                  <c:v>118.85897763570149</c:v>
                </c:pt>
                <c:pt idx="27369">
                  <c:v>105.51958052317309</c:v>
                </c:pt>
                <c:pt idx="27370">
                  <c:v>93.844350496927873</c:v>
                </c:pt>
                <c:pt idx="27371">
                  <c:v>84.151162147521916</c:v>
                </c:pt>
                <c:pt idx="27372">
                  <c:v>80.00563748677564</c:v>
                </c:pt>
                <c:pt idx="27373">
                  <c:v>81.255806605021206</c:v>
                </c:pt>
                <c:pt idx="27374">
                  <c:v>90.154816945393804</c:v>
                </c:pt>
                <c:pt idx="27375">
                  <c:v>104.46164735158288</c:v>
                </c:pt>
                <c:pt idx="27376">
                  <c:v>137.8653586705525</c:v>
                </c:pt>
                <c:pt idx="27377">
                  <c:v>141.56168365478516</c:v>
                </c:pt>
                <c:pt idx="27378">
                  <c:v>84.213947614034055</c:v>
                </c:pt>
                <c:pt idx="27379">
                  <c:v>128.22486750284816</c:v>
                </c:pt>
                <c:pt idx="27380">
                  <c:v>76.45130507151282</c:v>
                </c:pt>
                <c:pt idx="27381">
                  <c:v>125.88153870900473</c:v>
                </c:pt>
                <c:pt idx="27382">
                  <c:v>99.3981526692708</c:v>
                </c:pt>
                <c:pt idx="27383">
                  <c:v>89.824484825134249</c:v>
                </c:pt>
                <c:pt idx="27384">
                  <c:v>135.01107660929361</c:v>
                </c:pt>
                <c:pt idx="27385">
                  <c:v>143.93313439687091</c:v>
                </c:pt>
                <c:pt idx="27386">
                  <c:v>107.81041495005286</c:v>
                </c:pt>
                <c:pt idx="27387">
                  <c:v>159.66222699483228</c:v>
                </c:pt>
                <c:pt idx="27388">
                  <c:v>135.62173684438079</c:v>
                </c:pt>
                <c:pt idx="27389">
                  <c:v>80.273995399475098</c:v>
                </c:pt>
                <c:pt idx="27390">
                  <c:v>87.332141558329297</c:v>
                </c:pt>
                <c:pt idx="27391">
                  <c:v>82.726781209309905</c:v>
                </c:pt>
                <c:pt idx="27392">
                  <c:v>73.926622390747099</c:v>
                </c:pt>
                <c:pt idx="27393">
                  <c:v>74.743935585021973</c:v>
                </c:pt>
                <c:pt idx="27394">
                  <c:v>225.78754568099981</c:v>
                </c:pt>
                <c:pt idx="27395">
                  <c:v>176.24612442652392</c:v>
                </c:pt>
                <c:pt idx="27396">
                  <c:v>63.973981698354052</c:v>
                </c:pt>
                <c:pt idx="27397">
                  <c:v>79.717916170755984</c:v>
                </c:pt>
                <c:pt idx="27398">
                  <c:v>-6.783140500386537</c:v>
                </c:pt>
                <c:pt idx="27399">
                  <c:v>1.6431943575541357</c:v>
                </c:pt>
                <c:pt idx="27400">
                  <c:v>9.1500248908996618</c:v>
                </c:pt>
                <c:pt idx="27401">
                  <c:v>10.897128740946467</c:v>
                </c:pt>
                <c:pt idx="27402">
                  <c:v>7.7591907183329454</c:v>
                </c:pt>
                <c:pt idx="27403">
                  <c:v>10.757212956746457</c:v>
                </c:pt>
                <c:pt idx="27404">
                  <c:v>5.9668343861897579</c:v>
                </c:pt>
                <c:pt idx="27405">
                  <c:v>7.3856639862060565</c:v>
                </c:pt>
                <c:pt idx="27406">
                  <c:v>10.440396944681821</c:v>
                </c:pt>
                <c:pt idx="27407">
                  <c:v>11.946019331614195</c:v>
                </c:pt>
                <c:pt idx="27408">
                  <c:v>11.395388762156131</c:v>
                </c:pt>
                <c:pt idx="27409">
                  <c:v>6.9972591400146502</c:v>
                </c:pt>
                <c:pt idx="27410">
                  <c:v>8.1097846031188965</c:v>
                </c:pt>
                <c:pt idx="27411">
                  <c:v>9.9220832188924017</c:v>
                </c:pt>
                <c:pt idx="27412">
                  <c:v>7.6181941032409668</c:v>
                </c:pt>
                <c:pt idx="27413">
                  <c:v>10.77700916926068</c:v>
                </c:pt>
                <c:pt idx="27414">
                  <c:v>3.5382337570190439</c:v>
                </c:pt>
                <c:pt idx="27415">
                  <c:v>0.16741720835369739</c:v>
                </c:pt>
                <c:pt idx="27416">
                  <c:v>7.8757286071777372E-2</c:v>
                </c:pt>
                <c:pt idx="27417">
                  <c:v>-1.3158411979675289</c:v>
                </c:pt>
                <c:pt idx="27418">
                  <c:v>-4.0998107592264974</c:v>
                </c:pt>
                <c:pt idx="27419">
                  <c:v>2.1327468554179072</c:v>
                </c:pt>
                <c:pt idx="27420">
                  <c:v>7.166427771250369</c:v>
                </c:pt>
                <c:pt idx="27421">
                  <c:v>9.8831884066264024</c:v>
                </c:pt>
                <c:pt idx="27422">
                  <c:v>-3.5998875300089139</c:v>
                </c:pt>
                <c:pt idx="27423">
                  <c:v>-0.10698779424035365</c:v>
                </c:pt>
                <c:pt idx="27424">
                  <c:v>2.4117247263590684</c:v>
                </c:pt>
                <c:pt idx="27425">
                  <c:v>-0.94018141428631463</c:v>
                </c:pt>
                <c:pt idx="27426">
                  <c:v>-3.6917244593302598</c:v>
                </c:pt>
                <c:pt idx="27427">
                  <c:v>-3.6400547027587891</c:v>
                </c:pt>
                <c:pt idx="27428">
                  <c:v>2.7385698954264512</c:v>
                </c:pt>
                <c:pt idx="27429">
                  <c:v>0.91939735412597667</c:v>
                </c:pt>
                <c:pt idx="27430">
                  <c:v>0.34221076965332031</c:v>
                </c:pt>
                <c:pt idx="27431">
                  <c:v>-0.9651400248209826</c:v>
                </c:pt>
                <c:pt idx="27432">
                  <c:v>-0.12460962931317002</c:v>
                </c:pt>
                <c:pt idx="27433">
                  <c:v>0.5250730514526365</c:v>
                </c:pt>
                <c:pt idx="27434">
                  <c:v>2.1809631983439326</c:v>
                </c:pt>
                <c:pt idx="27435">
                  <c:v>2.1818478902180791</c:v>
                </c:pt>
                <c:pt idx="27436">
                  <c:v>0.9186331431071153</c:v>
                </c:pt>
                <c:pt idx="27437">
                  <c:v>-3.4638195037841797</c:v>
                </c:pt>
                <c:pt idx="27438">
                  <c:v>-4.4739591280619493</c:v>
                </c:pt>
                <c:pt idx="27439">
                  <c:v>-6.8538004557291874</c:v>
                </c:pt>
                <c:pt idx="27440">
                  <c:v>-2.697160243988038</c:v>
                </c:pt>
                <c:pt idx="27441">
                  <c:v>-3.2901002566019897</c:v>
                </c:pt>
                <c:pt idx="27442">
                  <c:v>-3.2111679712931505</c:v>
                </c:pt>
                <c:pt idx="27443">
                  <c:v>-4.1568670272827148</c:v>
                </c:pt>
                <c:pt idx="27444">
                  <c:v>-0.43223905563354481</c:v>
                </c:pt>
                <c:pt idx="27445">
                  <c:v>-8.1623586018880037</c:v>
                </c:pt>
                <c:pt idx="27446">
                  <c:v>106.68881320953368</c:v>
                </c:pt>
                <c:pt idx="27447">
                  <c:v>67.825349807739215</c:v>
                </c:pt>
                <c:pt idx="27448">
                  <c:v>51.86698516209924</c:v>
                </c:pt>
                <c:pt idx="27449">
                  <c:v>49.099745273590088</c:v>
                </c:pt>
                <c:pt idx="27450">
                  <c:v>50.116555690765381</c:v>
                </c:pt>
                <c:pt idx="27451">
                  <c:v>50.624583880106627</c:v>
                </c:pt>
                <c:pt idx="27452">
                  <c:v>54.894885698954276</c:v>
                </c:pt>
                <c:pt idx="27453">
                  <c:v>15.077149709065736</c:v>
                </c:pt>
                <c:pt idx="27454">
                  <c:v>-8.8330907821655238</c:v>
                </c:pt>
                <c:pt idx="27455">
                  <c:v>-6.8595318794250453</c:v>
                </c:pt>
                <c:pt idx="27456">
                  <c:v>8.9142761230468714</c:v>
                </c:pt>
                <c:pt idx="27457">
                  <c:v>8.4337844848632848</c:v>
                </c:pt>
                <c:pt idx="27458">
                  <c:v>6.0589370727539045</c:v>
                </c:pt>
                <c:pt idx="27459">
                  <c:v>5.6689263979594067</c:v>
                </c:pt>
                <c:pt idx="27460">
                  <c:v>4.5086204210917362</c:v>
                </c:pt>
                <c:pt idx="27461">
                  <c:v>4.4919600486755371</c:v>
                </c:pt>
                <c:pt idx="27462">
                  <c:v>5.8771368662516448</c:v>
                </c:pt>
                <c:pt idx="27463">
                  <c:v>7.7476862271626601</c:v>
                </c:pt>
                <c:pt idx="27464">
                  <c:v>8.4078330993652379</c:v>
                </c:pt>
                <c:pt idx="27465">
                  <c:v>8.2281684875488192</c:v>
                </c:pt>
                <c:pt idx="27466">
                  <c:v>7.8189792633056641</c:v>
                </c:pt>
                <c:pt idx="27467">
                  <c:v>7.3113819758096952</c:v>
                </c:pt>
                <c:pt idx="27468">
                  <c:v>6.1698919932047165</c:v>
                </c:pt>
                <c:pt idx="27469">
                  <c:v>6.114593505859375</c:v>
                </c:pt>
                <c:pt idx="27470">
                  <c:v>6.3462877273559553</c:v>
                </c:pt>
                <c:pt idx="27471">
                  <c:v>6.7271471023559553</c:v>
                </c:pt>
                <c:pt idx="27472">
                  <c:v>5.4472950299580702</c:v>
                </c:pt>
                <c:pt idx="27473">
                  <c:v>4.8705910046895164</c:v>
                </c:pt>
                <c:pt idx="27474">
                  <c:v>4.270859400431279</c:v>
                </c:pt>
                <c:pt idx="27475">
                  <c:v>5.0626579920451036</c:v>
                </c:pt>
                <c:pt idx="27476">
                  <c:v>6.2005362510681135</c:v>
                </c:pt>
                <c:pt idx="27477">
                  <c:v>7.0130449930827012</c:v>
                </c:pt>
                <c:pt idx="27478">
                  <c:v>6.581733703613283</c:v>
                </c:pt>
                <c:pt idx="27479">
                  <c:v>5.8653233846029034</c:v>
                </c:pt>
                <c:pt idx="27480">
                  <c:v>5.8814285596211562</c:v>
                </c:pt>
                <c:pt idx="27481">
                  <c:v>6.2019259134928584</c:v>
                </c:pt>
                <c:pt idx="27482">
                  <c:v>6.555284341176387</c:v>
                </c:pt>
                <c:pt idx="27483">
                  <c:v>5.3044532140095821</c:v>
                </c:pt>
                <c:pt idx="27484">
                  <c:v>4.62888209025067</c:v>
                </c:pt>
                <c:pt idx="27485">
                  <c:v>5.0566643079121736</c:v>
                </c:pt>
                <c:pt idx="27486">
                  <c:v>5.3809197743733526</c:v>
                </c:pt>
                <c:pt idx="27487">
                  <c:v>5.0793164571126113</c:v>
                </c:pt>
                <c:pt idx="27488">
                  <c:v>5.2906376520792264</c:v>
                </c:pt>
                <c:pt idx="27489">
                  <c:v>5.1190107663472277</c:v>
                </c:pt>
                <c:pt idx="27490">
                  <c:v>5.3927152951558242</c:v>
                </c:pt>
                <c:pt idx="27491">
                  <c:v>5.9725181261698586</c:v>
                </c:pt>
                <c:pt idx="27492">
                  <c:v>6.4007012049356735</c:v>
                </c:pt>
                <c:pt idx="27493">
                  <c:v>6.7520535786946425</c:v>
                </c:pt>
                <c:pt idx="27494">
                  <c:v>5.9799644152323621</c:v>
                </c:pt>
                <c:pt idx="27495">
                  <c:v>5.8836348851521638</c:v>
                </c:pt>
                <c:pt idx="27496">
                  <c:v>5.9101215998331345</c:v>
                </c:pt>
                <c:pt idx="27497">
                  <c:v>5.0289274851481327</c:v>
                </c:pt>
                <c:pt idx="27498">
                  <c:v>7.1627461115518827</c:v>
                </c:pt>
                <c:pt idx="27499">
                  <c:v>6.1204524040222168</c:v>
                </c:pt>
                <c:pt idx="27500">
                  <c:v>5.5216697057088062</c:v>
                </c:pt>
                <c:pt idx="27501">
                  <c:v>4.2229811350504747</c:v>
                </c:pt>
                <c:pt idx="27502">
                  <c:v>3.2180937131245742</c:v>
                </c:pt>
                <c:pt idx="27503">
                  <c:v>2.7140040397644043</c:v>
                </c:pt>
                <c:pt idx="27504">
                  <c:v>2.8307113647460942</c:v>
                </c:pt>
                <c:pt idx="27505">
                  <c:v>2.5438885688781747</c:v>
                </c:pt>
                <c:pt idx="27506">
                  <c:v>2.6136937141418457</c:v>
                </c:pt>
                <c:pt idx="27507">
                  <c:v>3.3270640373229989</c:v>
                </c:pt>
                <c:pt idx="27508">
                  <c:v>3.8996923764546523</c:v>
                </c:pt>
                <c:pt idx="27509">
                  <c:v>3.2208460172017226</c:v>
                </c:pt>
                <c:pt idx="27510">
                  <c:v>3.423778216044127</c:v>
                </c:pt>
                <c:pt idx="27511">
                  <c:v>4.0885051091512405</c:v>
                </c:pt>
                <c:pt idx="27512">
                  <c:v>4.8734750747680664</c:v>
                </c:pt>
                <c:pt idx="27513">
                  <c:v>7.4997959136962891</c:v>
                </c:pt>
                <c:pt idx="27514">
                  <c:v>6.2560625076293954</c:v>
                </c:pt>
                <c:pt idx="27515">
                  <c:v>-120.19916741053265</c:v>
                </c:pt>
                <c:pt idx="27516">
                  <c:v>-261.42512353261299</c:v>
                </c:pt>
                <c:pt idx="27517">
                  <c:v>-152.33694299062097</c:v>
                </c:pt>
                <c:pt idx="27518">
                  <c:v>-10.296218554178949</c:v>
                </c:pt>
                <c:pt idx="27519">
                  <c:v>3.957829475402832</c:v>
                </c:pt>
                <c:pt idx="27520">
                  <c:v>9.4654664993286239</c:v>
                </c:pt>
                <c:pt idx="27521">
                  <c:v>13.255944887797117</c:v>
                </c:pt>
                <c:pt idx="27522">
                  <c:v>18.154100100199344</c:v>
                </c:pt>
                <c:pt idx="27523">
                  <c:v>19.262244542439802</c:v>
                </c:pt>
                <c:pt idx="27524">
                  <c:v>17.92643547058104</c:v>
                </c:pt>
                <c:pt idx="27525">
                  <c:v>18.472262700398687</c:v>
                </c:pt>
                <c:pt idx="27526">
                  <c:v>20.41038799285889</c:v>
                </c:pt>
                <c:pt idx="27527">
                  <c:v>22.939674059549926</c:v>
                </c:pt>
                <c:pt idx="27528">
                  <c:v>9.8720204035440702</c:v>
                </c:pt>
                <c:pt idx="27529">
                  <c:v>1.8867855072021484</c:v>
                </c:pt>
                <c:pt idx="27530">
                  <c:v>0.54865392049146067</c:v>
                </c:pt>
                <c:pt idx="27531">
                  <c:v>0.73686440785729701</c:v>
                </c:pt>
                <c:pt idx="27532">
                  <c:v>1.5690453847249728</c:v>
                </c:pt>
                <c:pt idx="27533">
                  <c:v>2.5571123758951444</c:v>
                </c:pt>
                <c:pt idx="27534">
                  <c:v>3.5358165105183161</c:v>
                </c:pt>
                <c:pt idx="27535">
                  <c:v>4.0994036992391347</c:v>
                </c:pt>
                <c:pt idx="27536">
                  <c:v>3.732801119486453</c:v>
                </c:pt>
                <c:pt idx="27537">
                  <c:v>3.066364288330079</c:v>
                </c:pt>
                <c:pt idx="27538">
                  <c:v>2.9589433670043945</c:v>
                </c:pt>
                <c:pt idx="27539">
                  <c:v>2.6844501495361337</c:v>
                </c:pt>
                <c:pt idx="27540">
                  <c:v>2.9056720733642569</c:v>
                </c:pt>
                <c:pt idx="27541">
                  <c:v>3.1423358917236337</c:v>
                </c:pt>
                <c:pt idx="27542">
                  <c:v>3.2125164667764929</c:v>
                </c:pt>
                <c:pt idx="27543">
                  <c:v>2.9590508143106709</c:v>
                </c:pt>
                <c:pt idx="27544">
                  <c:v>1.8444210688272733</c:v>
                </c:pt>
                <c:pt idx="27545">
                  <c:v>1.9648526509602111</c:v>
                </c:pt>
                <c:pt idx="27546">
                  <c:v>2.5479056040445585</c:v>
                </c:pt>
                <c:pt idx="27547">
                  <c:v>-3.2297671635946017</c:v>
                </c:pt>
                <c:pt idx="27548">
                  <c:v>-9.0162620544433594</c:v>
                </c:pt>
                <c:pt idx="27549">
                  <c:v>-4.596217155456543</c:v>
                </c:pt>
                <c:pt idx="27550">
                  <c:v>1.5477126439411677</c:v>
                </c:pt>
                <c:pt idx="27551">
                  <c:v>3.0533850987752658</c:v>
                </c:pt>
                <c:pt idx="27552">
                  <c:v>3.0104452768961201</c:v>
                </c:pt>
                <c:pt idx="27553">
                  <c:v>3.1968908309936523</c:v>
                </c:pt>
                <c:pt idx="27554">
                  <c:v>3.230294545491462</c:v>
                </c:pt>
                <c:pt idx="27555">
                  <c:v>2.8301359812419382</c:v>
                </c:pt>
                <c:pt idx="27556">
                  <c:v>2.8958787918090807</c:v>
                </c:pt>
                <c:pt idx="27557">
                  <c:v>2.5765240987141178</c:v>
                </c:pt>
                <c:pt idx="27558">
                  <c:v>2.5997905731201172</c:v>
                </c:pt>
                <c:pt idx="27559">
                  <c:v>2.8672033945720159</c:v>
                </c:pt>
                <c:pt idx="27560">
                  <c:v>3.0308596293131118</c:v>
                </c:pt>
                <c:pt idx="27561">
                  <c:v>3.751392046610591</c:v>
                </c:pt>
                <c:pt idx="27562">
                  <c:v>3.8726962407430388</c:v>
                </c:pt>
                <c:pt idx="27563">
                  <c:v>4.0971632003784162</c:v>
                </c:pt>
                <c:pt idx="27564">
                  <c:v>2.8924862543741474</c:v>
                </c:pt>
                <c:pt idx="27565">
                  <c:v>3.6823911666870135</c:v>
                </c:pt>
                <c:pt idx="27566">
                  <c:v>2.9398616154988972</c:v>
                </c:pt>
                <c:pt idx="27567">
                  <c:v>2.5520852406818904</c:v>
                </c:pt>
                <c:pt idx="27568">
                  <c:v>2.9170996348062768</c:v>
                </c:pt>
                <c:pt idx="27569">
                  <c:v>3.1060298283895236</c:v>
                </c:pt>
                <c:pt idx="27570">
                  <c:v>3.232505162557004</c:v>
                </c:pt>
                <c:pt idx="27571">
                  <c:v>3.3877684275310003</c:v>
                </c:pt>
                <c:pt idx="27572">
                  <c:v>3.444840431213378</c:v>
                </c:pt>
                <c:pt idx="27573">
                  <c:v>3.6150833765665311</c:v>
                </c:pt>
                <c:pt idx="27574">
                  <c:v>3.9671688079833993</c:v>
                </c:pt>
                <c:pt idx="27575">
                  <c:v>4.3188683191934842</c:v>
                </c:pt>
                <c:pt idx="27576">
                  <c:v>4.6498177846273174</c:v>
                </c:pt>
                <c:pt idx="27577">
                  <c:v>5.0790157318115234</c:v>
                </c:pt>
                <c:pt idx="27578">
                  <c:v>6.3755718866983671</c:v>
                </c:pt>
                <c:pt idx="27579">
                  <c:v>11.95229530334473</c:v>
                </c:pt>
                <c:pt idx="27580">
                  <c:v>40.781882286071792</c:v>
                </c:pt>
                <c:pt idx="27581">
                  <c:v>73.806114514668678</c:v>
                </c:pt>
                <c:pt idx="27582">
                  <c:v>82.080682436625068</c:v>
                </c:pt>
                <c:pt idx="27583">
                  <c:v>71.325672467549637</c:v>
                </c:pt>
                <c:pt idx="27584">
                  <c:v>56.284763971964594</c:v>
                </c:pt>
                <c:pt idx="27585">
                  <c:v>42.83545080820727</c:v>
                </c:pt>
                <c:pt idx="27586">
                  <c:v>31.87388960520434</c:v>
                </c:pt>
                <c:pt idx="27587">
                  <c:v>26.158219019572016</c:v>
                </c:pt>
                <c:pt idx="27588">
                  <c:v>23.471616427103747</c:v>
                </c:pt>
                <c:pt idx="27589">
                  <c:v>23.0070298512777</c:v>
                </c:pt>
                <c:pt idx="27590">
                  <c:v>22.042549133300767</c:v>
                </c:pt>
                <c:pt idx="27591">
                  <c:v>21.773884773254395</c:v>
                </c:pt>
                <c:pt idx="27592">
                  <c:v>20.391544659932492</c:v>
                </c:pt>
                <c:pt idx="27593">
                  <c:v>21.087530453999754</c:v>
                </c:pt>
                <c:pt idx="27594">
                  <c:v>22.275823275248172</c:v>
                </c:pt>
                <c:pt idx="27595">
                  <c:v>22.400950431823727</c:v>
                </c:pt>
                <c:pt idx="27596">
                  <c:v>22.24316374460853</c:v>
                </c:pt>
                <c:pt idx="27597">
                  <c:v>21.016046841939314</c:v>
                </c:pt>
                <c:pt idx="27598">
                  <c:v>20.648144404093387</c:v>
                </c:pt>
                <c:pt idx="27599">
                  <c:v>20.961556116739864</c:v>
                </c:pt>
                <c:pt idx="27600">
                  <c:v>21.069357236226431</c:v>
                </c:pt>
                <c:pt idx="27601">
                  <c:v>21.416348457336433</c:v>
                </c:pt>
                <c:pt idx="27602">
                  <c:v>23.334370295206675</c:v>
                </c:pt>
                <c:pt idx="27603">
                  <c:v>26.067244211832751</c:v>
                </c:pt>
                <c:pt idx="27604">
                  <c:v>22.8701171875</c:v>
                </c:pt>
                <c:pt idx="27605">
                  <c:v>19.447295506795282</c:v>
                </c:pt>
                <c:pt idx="27606">
                  <c:v>16.516719500223743</c:v>
                </c:pt>
                <c:pt idx="27607">
                  <c:v>13.177302678426146</c:v>
                </c:pt>
                <c:pt idx="27608">
                  <c:v>9.2649027506511139</c:v>
                </c:pt>
                <c:pt idx="27609">
                  <c:v>5.0769354502359647</c:v>
                </c:pt>
                <c:pt idx="27610">
                  <c:v>6.4836247762044668</c:v>
                </c:pt>
                <c:pt idx="27611">
                  <c:v>12.704844792683957</c:v>
                </c:pt>
                <c:pt idx="27612">
                  <c:v>8.3184347152710547</c:v>
                </c:pt>
                <c:pt idx="27613">
                  <c:v>2.2484087944030762</c:v>
                </c:pt>
                <c:pt idx="27614">
                  <c:v>0.98191738128662065</c:v>
                </c:pt>
                <c:pt idx="27615">
                  <c:v>0.63428862889605853</c:v>
                </c:pt>
                <c:pt idx="27616">
                  <c:v>0.70482397079467773</c:v>
                </c:pt>
                <c:pt idx="27617">
                  <c:v>1.0540111859639865</c:v>
                </c:pt>
                <c:pt idx="27618">
                  <c:v>1.475994110107421</c:v>
                </c:pt>
                <c:pt idx="27619">
                  <c:v>1.9490688641865865</c:v>
                </c:pt>
                <c:pt idx="27620">
                  <c:v>0.11008993784588481</c:v>
                </c:pt>
                <c:pt idx="27621">
                  <c:v>-1.8818224271138888</c:v>
                </c:pt>
                <c:pt idx="27622">
                  <c:v>-1.5395113627116075</c:v>
                </c:pt>
                <c:pt idx="27623">
                  <c:v>-2.1497613588968552</c:v>
                </c:pt>
                <c:pt idx="27624">
                  <c:v>-1.9094878832498807</c:v>
                </c:pt>
                <c:pt idx="27625">
                  <c:v>-1.8770952224731441</c:v>
                </c:pt>
                <c:pt idx="27626">
                  <c:v>-1.8614532152811876</c:v>
                </c:pt>
                <c:pt idx="27627">
                  <c:v>-1.8931756019592285</c:v>
                </c:pt>
                <c:pt idx="27628">
                  <c:v>-1.9606474240621319</c:v>
                </c:pt>
                <c:pt idx="27629">
                  <c:v>-1.7677737871805443</c:v>
                </c:pt>
                <c:pt idx="27630">
                  <c:v>-1.7763614654541016</c:v>
                </c:pt>
                <c:pt idx="27631">
                  <c:v>-1.6040709813435687</c:v>
                </c:pt>
                <c:pt idx="27632">
                  <c:v>-1.5891318321228023</c:v>
                </c:pt>
                <c:pt idx="27633">
                  <c:v>-1.6551604270935061</c:v>
                </c:pt>
                <c:pt idx="27634">
                  <c:v>-1.8257344563801889</c:v>
                </c:pt>
                <c:pt idx="27635">
                  <c:v>-2.1057515144348145</c:v>
                </c:pt>
                <c:pt idx="27636">
                  <c:v>-1.4507875442504883</c:v>
                </c:pt>
                <c:pt idx="27637">
                  <c:v>-1.6870552698771353</c:v>
                </c:pt>
                <c:pt idx="27638">
                  <c:v>-1.9231381416320801</c:v>
                </c:pt>
                <c:pt idx="27639">
                  <c:v>-5.877512296040889</c:v>
                </c:pt>
                <c:pt idx="27640">
                  <c:v>-10.008448600769047</c:v>
                </c:pt>
                <c:pt idx="27641">
                  <c:v>-2.949037869771304</c:v>
                </c:pt>
                <c:pt idx="27642">
                  <c:v>-2.1347680091857901</c:v>
                </c:pt>
                <c:pt idx="27643">
                  <c:v>-2.7246801058450956</c:v>
                </c:pt>
                <c:pt idx="27644">
                  <c:v>-2.0505750974019188</c:v>
                </c:pt>
                <c:pt idx="27645">
                  <c:v>-1.9327718416849393</c:v>
                </c:pt>
                <c:pt idx="27646">
                  <c:v>-2.0150596300761077</c:v>
                </c:pt>
                <c:pt idx="27647">
                  <c:v>-2.6126508712768546</c:v>
                </c:pt>
                <c:pt idx="27648">
                  <c:v>-2.6819515228271493</c:v>
                </c:pt>
                <c:pt idx="27649">
                  <c:v>-1.2884623209635611</c:v>
                </c:pt>
                <c:pt idx="27650">
                  <c:v>0.97496636708575557</c:v>
                </c:pt>
                <c:pt idx="27651">
                  <c:v>6.3204765319824201</c:v>
                </c:pt>
                <c:pt idx="27652">
                  <c:v>9.5843232472737405</c:v>
                </c:pt>
                <c:pt idx="27653">
                  <c:v>11.640698432922363</c:v>
                </c:pt>
                <c:pt idx="27654">
                  <c:v>13.675995349884037</c:v>
                </c:pt>
                <c:pt idx="27655">
                  <c:v>15.658811887105287</c:v>
                </c:pt>
                <c:pt idx="27656">
                  <c:v>15.744008223215753</c:v>
                </c:pt>
                <c:pt idx="27657">
                  <c:v>12.271714687347412</c:v>
                </c:pt>
                <c:pt idx="27658">
                  <c:v>9.672179539998357</c:v>
                </c:pt>
                <c:pt idx="27659">
                  <c:v>8.1874998410543203</c:v>
                </c:pt>
                <c:pt idx="27660">
                  <c:v>7.7932694753010914</c:v>
                </c:pt>
                <c:pt idx="27661">
                  <c:v>7.6860454877217421</c:v>
                </c:pt>
                <c:pt idx="27662">
                  <c:v>7.9642666180928376</c:v>
                </c:pt>
                <c:pt idx="27663">
                  <c:v>8.873802661895752</c:v>
                </c:pt>
                <c:pt idx="27664">
                  <c:v>10.331405162811278</c:v>
                </c:pt>
                <c:pt idx="27665">
                  <c:v>11.545884132385257</c:v>
                </c:pt>
                <c:pt idx="27666">
                  <c:v>13.534630298614502</c:v>
                </c:pt>
                <c:pt idx="27667">
                  <c:v>15.28670819600427</c:v>
                </c:pt>
                <c:pt idx="27668">
                  <c:v>21.818365891774484</c:v>
                </c:pt>
                <c:pt idx="27669">
                  <c:v>29.124988873799687</c:v>
                </c:pt>
                <c:pt idx="27670">
                  <c:v>20.384480794270814</c:v>
                </c:pt>
                <c:pt idx="27671">
                  <c:v>17.372575759887695</c:v>
                </c:pt>
                <c:pt idx="27672">
                  <c:v>11.659898916880255</c:v>
                </c:pt>
                <c:pt idx="27673">
                  <c:v>9.3524802525838098</c:v>
                </c:pt>
                <c:pt idx="27674">
                  <c:v>9.1912148793538186</c:v>
                </c:pt>
                <c:pt idx="27675">
                  <c:v>9.0056707064310899</c:v>
                </c:pt>
                <c:pt idx="27676">
                  <c:v>10.342941125234002</c:v>
                </c:pt>
                <c:pt idx="27677">
                  <c:v>9.7561518351236636</c:v>
                </c:pt>
                <c:pt idx="27678">
                  <c:v>9.2481904029846156</c:v>
                </c:pt>
                <c:pt idx="27679">
                  <c:v>8.9907557169595975</c:v>
                </c:pt>
                <c:pt idx="27680">
                  <c:v>4.8203872044881555</c:v>
                </c:pt>
                <c:pt idx="27681">
                  <c:v>-0.41567913691204705</c:v>
                </c:pt>
                <c:pt idx="27682">
                  <c:v>-2.0093253453572979</c:v>
                </c:pt>
                <c:pt idx="27683">
                  <c:v>-2.1179622014363426</c:v>
                </c:pt>
                <c:pt idx="27684">
                  <c:v>-1.8811976114909044</c:v>
                </c:pt>
                <c:pt idx="27685">
                  <c:v>-2.4008792241414199</c:v>
                </c:pt>
                <c:pt idx="27686">
                  <c:v>-2.3978476524353032</c:v>
                </c:pt>
                <c:pt idx="27687">
                  <c:v>-2.7852921485900888</c:v>
                </c:pt>
                <c:pt idx="27688">
                  <c:v>-2.5517837206522245</c:v>
                </c:pt>
                <c:pt idx="27689">
                  <c:v>-2.1481246948242192</c:v>
                </c:pt>
                <c:pt idx="27690">
                  <c:v>-2.2786890665690294</c:v>
                </c:pt>
                <c:pt idx="27691">
                  <c:v>-2.4462024370829445</c:v>
                </c:pt>
                <c:pt idx="27692">
                  <c:v>-2.3128547668457027</c:v>
                </c:pt>
                <c:pt idx="27693">
                  <c:v>-2.1763771375020733</c:v>
                </c:pt>
                <c:pt idx="27694">
                  <c:v>-2.2512098948160428</c:v>
                </c:pt>
                <c:pt idx="27695">
                  <c:v>-2.1792435646057129</c:v>
                </c:pt>
                <c:pt idx="27696">
                  <c:v>3.4270110130310059</c:v>
                </c:pt>
                <c:pt idx="27697">
                  <c:v>-8.966712792714473</c:v>
                </c:pt>
                <c:pt idx="27698">
                  <c:v>-10.889311790466309</c:v>
                </c:pt>
                <c:pt idx="27699">
                  <c:v>-4.0095839500427264</c:v>
                </c:pt>
                <c:pt idx="27700">
                  <c:v>4.79647191365558</c:v>
                </c:pt>
                <c:pt idx="27701">
                  <c:v>0.85961230595904659</c:v>
                </c:pt>
                <c:pt idx="27702">
                  <c:v>0.73443730672198626</c:v>
                </c:pt>
                <c:pt idx="27703">
                  <c:v>0.10936625798541405</c:v>
                </c:pt>
                <c:pt idx="27704">
                  <c:v>-7.6244354248046889E-2</c:v>
                </c:pt>
                <c:pt idx="27705">
                  <c:v>1.2087663014767717E-2</c:v>
                </c:pt>
                <c:pt idx="27706">
                  <c:v>0.40789031982421892</c:v>
                </c:pt>
                <c:pt idx="27707">
                  <c:v>0.11372168858844139</c:v>
                </c:pt>
                <c:pt idx="27708">
                  <c:v>-9.8581155141175728E-2</c:v>
                </c:pt>
                <c:pt idx="27709">
                  <c:v>0.20909245808917382</c:v>
                </c:pt>
                <c:pt idx="27710">
                  <c:v>0.67549006144201962</c:v>
                </c:pt>
                <c:pt idx="27711">
                  <c:v>0.50154685974121049</c:v>
                </c:pt>
                <c:pt idx="27712">
                  <c:v>0.49660539627075206</c:v>
                </c:pt>
                <c:pt idx="27713">
                  <c:v>0.19177103042602545</c:v>
                </c:pt>
                <c:pt idx="27714">
                  <c:v>-0.23751433690387108</c:v>
                </c:pt>
                <c:pt idx="27715">
                  <c:v>-0.48806206385290829</c:v>
                </c:pt>
                <c:pt idx="27716">
                  <c:v>-0.33945544560748442</c:v>
                </c:pt>
                <c:pt idx="27717">
                  <c:v>-0.13209120432537708</c:v>
                </c:pt>
                <c:pt idx="27718">
                  <c:v>-0.14936574300134003</c:v>
                </c:pt>
                <c:pt idx="27719">
                  <c:v>-8.1949234008789021E-2</c:v>
                </c:pt>
                <c:pt idx="27720">
                  <c:v>-9.3268712361634726E-2</c:v>
                </c:pt>
                <c:pt idx="27721">
                  <c:v>-7.168420155841207E-2</c:v>
                </c:pt>
                <c:pt idx="27722">
                  <c:v>1.9469261169433605E-3</c:v>
                </c:pt>
                <c:pt idx="27723">
                  <c:v>-0.10171286265057233</c:v>
                </c:pt>
                <c:pt idx="27724">
                  <c:v>-4.3472131093324165E-2</c:v>
                </c:pt>
                <c:pt idx="27725">
                  <c:v>-6.3726902008056668E-2</c:v>
                </c:pt>
                <c:pt idx="27726">
                  <c:v>-9.2706680297851549E-2</c:v>
                </c:pt>
                <c:pt idx="27727">
                  <c:v>-0.11726792653399799</c:v>
                </c:pt>
                <c:pt idx="27728">
                  <c:v>5.4293791453062588E-2</c:v>
                </c:pt>
                <c:pt idx="27729">
                  <c:v>-2.1121819814055705E-2</c:v>
                </c:pt>
                <c:pt idx="27730">
                  <c:v>-2.6983737945556648E-2</c:v>
                </c:pt>
                <c:pt idx="27731">
                  <c:v>-8.0386638641357394E-2</c:v>
                </c:pt>
                <c:pt idx="27732">
                  <c:v>-7.6421737670898438E-2</c:v>
                </c:pt>
                <c:pt idx="27733">
                  <c:v>-0.63440171877545048</c:v>
                </c:pt>
                <c:pt idx="27734">
                  <c:v>-0.80230641365051292</c:v>
                </c:pt>
                <c:pt idx="27735">
                  <c:v>-0.19333926836648629</c:v>
                </c:pt>
                <c:pt idx="27736">
                  <c:v>0.12133661905926374</c:v>
                </c:pt>
                <c:pt idx="27737">
                  <c:v>0.25200565656027141</c:v>
                </c:pt>
                <c:pt idx="27738">
                  <c:v>0.21978958447775204</c:v>
                </c:pt>
                <c:pt idx="27739">
                  <c:v>0.1273883183797011</c:v>
                </c:pt>
                <c:pt idx="27740">
                  <c:v>0.10161081949868844</c:v>
                </c:pt>
                <c:pt idx="27741">
                  <c:v>-0.13201149304708798</c:v>
                </c:pt>
                <c:pt idx="27742">
                  <c:v>-0.38916381200155581</c:v>
                </c:pt>
                <c:pt idx="27743">
                  <c:v>-0.30349866549173055</c:v>
                </c:pt>
                <c:pt idx="27744">
                  <c:v>-0.40209348996478422</c:v>
                </c:pt>
                <c:pt idx="27745">
                  <c:v>5.2403291066468717E-2</c:v>
                </c:pt>
                <c:pt idx="27746">
                  <c:v>-0.44759098688760457</c:v>
                </c:pt>
                <c:pt idx="27747">
                  <c:v>-1.3223749796549669</c:v>
                </c:pt>
                <c:pt idx="27748">
                  <c:v>-0.71958152453103708</c:v>
                </c:pt>
                <c:pt idx="27749">
                  <c:v>5.8346509933471701E-2</c:v>
                </c:pt>
                <c:pt idx="27750">
                  <c:v>0.36766544977822946</c:v>
                </c:pt>
                <c:pt idx="27751">
                  <c:v>5.6586424509703213E-2</c:v>
                </c:pt>
                <c:pt idx="27752">
                  <c:v>0.2264797687530517</c:v>
                </c:pt>
                <c:pt idx="27753">
                  <c:v>8.1649621327699207E-2</c:v>
                </c:pt>
                <c:pt idx="27754">
                  <c:v>0.57537817955017112</c:v>
                </c:pt>
                <c:pt idx="27755">
                  <c:v>0.10551738739013666</c:v>
                </c:pt>
                <c:pt idx="27756">
                  <c:v>0.1392050584157119</c:v>
                </c:pt>
                <c:pt idx="27757">
                  <c:v>-0.20911399523416213</c:v>
                </c:pt>
                <c:pt idx="27758">
                  <c:v>-0.29393450419107131</c:v>
                </c:pt>
                <c:pt idx="27759">
                  <c:v>0.25506083170574823</c:v>
                </c:pt>
                <c:pt idx="27760">
                  <c:v>-0.41522153218588187</c:v>
                </c:pt>
                <c:pt idx="27761">
                  <c:v>-1.1224684715271001</c:v>
                </c:pt>
                <c:pt idx="27762">
                  <c:v>-6.4223231474558418</c:v>
                </c:pt>
                <c:pt idx="27763">
                  <c:v>1.5986587206522533</c:v>
                </c:pt>
                <c:pt idx="27764">
                  <c:v>1.1586757500966485</c:v>
                </c:pt>
                <c:pt idx="27765">
                  <c:v>2.1614007155100694</c:v>
                </c:pt>
                <c:pt idx="27766">
                  <c:v>1.0789580345153813</c:v>
                </c:pt>
                <c:pt idx="27767">
                  <c:v>1.7117821375528877</c:v>
                </c:pt>
                <c:pt idx="27768">
                  <c:v>-1.0571580727894907</c:v>
                </c:pt>
                <c:pt idx="27769">
                  <c:v>-0.64280025164288235</c:v>
                </c:pt>
                <c:pt idx="27770">
                  <c:v>-0.50487764676412894</c:v>
                </c:pt>
                <c:pt idx="27771">
                  <c:v>-0.92369516690573061</c:v>
                </c:pt>
                <c:pt idx="27772">
                  <c:v>-0.61454280217489599</c:v>
                </c:pt>
                <c:pt idx="27773">
                  <c:v>-0.43010830879211431</c:v>
                </c:pt>
                <c:pt idx="27774">
                  <c:v>1.0113741556803286</c:v>
                </c:pt>
                <c:pt idx="27775">
                  <c:v>-0.61462585131326386</c:v>
                </c:pt>
                <c:pt idx="27776">
                  <c:v>-1.0416296323140548</c:v>
                </c:pt>
                <c:pt idx="27777">
                  <c:v>3.0579725901276347E-2</c:v>
                </c:pt>
                <c:pt idx="27778">
                  <c:v>0.11799271901449515</c:v>
                </c:pt>
                <c:pt idx="27779">
                  <c:v>-0.46734436353048647</c:v>
                </c:pt>
                <c:pt idx="27780">
                  <c:v>3.4633398056030287E-2</c:v>
                </c:pt>
                <c:pt idx="27781">
                  <c:v>2.0639896392822273E-2</c:v>
                </c:pt>
                <c:pt idx="27782">
                  <c:v>-0.48378753662109375</c:v>
                </c:pt>
                <c:pt idx="27783">
                  <c:v>-0.37453190485635446</c:v>
                </c:pt>
                <c:pt idx="27784">
                  <c:v>-0.24878295262652733</c:v>
                </c:pt>
                <c:pt idx="27785">
                  <c:v>-0.28652199109393461</c:v>
                </c:pt>
                <c:pt idx="27786">
                  <c:v>-0.20369903246560744</c:v>
                </c:pt>
                <c:pt idx="27787">
                  <c:v>-0.15794952710470517</c:v>
                </c:pt>
                <c:pt idx="27788">
                  <c:v>-0.23844933509826677</c:v>
                </c:pt>
                <c:pt idx="27789">
                  <c:v>-0.26490092277526867</c:v>
                </c:pt>
                <c:pt idx="27790">
                  <c:v>-0.28542423248291027</c:v>
                </c:pt>
                <c:pt idx="27791">
                  <c:v>-0.29706708590188685</c:v>
                </c:pt>
                <c:pt idx="27792">
                  <c:v>-0.35799320538839652</c:v>
                </c:pt>
                <c:pt idx="27793">
                  <c:v>-0.35680476824441626</c:v>
                </c:pt>
                <c:pt idx="27794">
                  <c:v>-0.17788084348040917</c:v>
                </c:pt>
                <c:pt idx="27795">
                  <c:v>-0.27763621012368844</c:v>
                </c:pt>
                <c:pt idx="27796">
                  <c:v>-0.98013146718341204</c:v>
                </c:pt>
                <c:pt idx="27797">
                  <c:v>-0.74728266398111032</c:v>
                </c:pt>
                <c:pt idx="27798">
                  <c:v>0.41723155975341786</c:v>
                </c:pt>
                <c:pt idx="27799">
                  <c:v>-0.14066632588705374</c:v>
                </c:pt>
                <c:pt idx="27800">
                  <c:v>-1.2756925423940118</c:v>
                </c:pt>
                <c:pt idx="27801">
                  <c:v>0.24921711285909975</c:v>
                </c:pt>
                <c:pt idx="27802">
                  <c:v>14.286785125732418</c:v>
                </c:pt>
                <c:pt idx="27803">
                  <c:v>20.943315823872886</c:v>
                </c:pt>
                <c:pt idx="27804">
                  <c:v>23.288066546122209</c:v>
                </c:pt>
                <c:pt idx="27805">
                  <c:v>19.924084663391113</c:v>
                </c:pt>
                <c:pt idx="27806">
                  <c:v>8.4873976707458496</c:v>
                </c:pt>
                <c:pt idx="27807">
                  <c:v>7.9766538937886704</c:v>
                </c:pt>
                <c:pt idx="27808">
                  <c:v>8.1674915154775078</c:v>
                </c:pt>
                <c:pt idx="27809">
                  <c:v>9.4999456405639648</c:v>
                </c:pt>
                <c:pt idx="27810">
                  <c:v>11.822929700215667</c:v>
                </c:pt>
                <c:pt idx="27811">
                  <c:v>10.03337629636127</c:v>
                </c:pt>
                <c:pt idx="27812">
                  <c:v>11.506750981012971</c:v>
                </c:pt>
                <c:pt idx="27813">
                  <c:v>11.613282203674316</c:v>
                </c:pt>
                <c:pt idx="27814">
                  <c:v>11.744462013244629</c:v>
                </c:pt>
                <c:pt idx="27815">
                  <c:v>11.912496328353885</c:v>
                </c:pt>
                <c:pt idx="27816">
                  <c:v>11.182058811187748</c:v>
                </c:pt>
                <c:pt idx="27817">
                  <c:v>13.260654926300052</c:v>
                </c:pt>
                <c:pt idx="27818">
                  <c:v>17.386957565943426</c:v>
                </c:pt>
                <c:pt idx="27819">
                  <c:v>-1.468847910563142</c:v>
                </c:pt>
                <c:pt idx="27820">
                  <c:v>-79.091062148412092</c:v>
                </c:pt>
                <c:pt idx="27821">
                  <c:v>-23.820841630299867</c:v>
                </c:pt>
                <c:pt idx="27822">
                  <c:v>7.8624320030212385</c:v>
                </c:pt>
                <c:pt idx="27823">
                  <c:v>12.500493526458744</c:v>
                </c:pt>
                <c:pt idx="27824">
                  <c:v>13.962858041127504</c:v>
                </c:pt>
                <c:pt idx="27825">
                  <c:v>14.703902244567871</c:v>
                </c:pt>
                <c:pt idx="27826">
                  <c:v>15.002539475758855</c:v>
                </c:pt>
                <c:pt idx="27827">
                  <c:v>14.922221342722533</c:v>
                </c:pt>
                <c:pt idx="27828">
                  <c:v>14.722514152526855</c:v>
                </c:pt>
                <c:pt idx="27829">
                  <c:v>14.68711392084759</c:v>
                </c:pt>
                <c:pt idx="27830">
                  <c:v>14.55672597885132</c:v>
                </c:pt>
                <c:pt idx="27831">
                  <c:v>14.528262774149535</c:v>
                </c:pt>
                <c:pt idx="27832">
                  <c:v>15.25590149561566</c:v>
                </c:pt>
                <c:pt idx="27833">
                  <c:v>15.348095893859863</c:v>
                </c:pt>
                <c:pt idx="27834">
                  <c:v>15.83312495549518</c:v>
                </c:pt>
                <c:pt idx="27835">
                  <c:v>15.802322387695314</c:v>
                </c:pt>
                <c:pt idx="27836">
                  <c:v>14.707597732543949</c:v>
                </c:pt>
                <c:pt idx="27837">
                  <c:v>16.126370588938414</c:v>
                </c:pt>
                <c:pt idx="27838">
                  <c:v>16.164935747782419</c:v>
                </c:pt>
                <c:pt idx="27839">
                  <c:v>15.488735198974609</c:v>
                </c:pt>
                <c:pt idx="27840">
                  <c:v>15.392695109049503</c:v>
                </c:pt>
                <c:pt idx="27841">
                  <c:v>15.783468882242854</c:v>
                </c:pt>
                <c:pt idx="27842">
                  <c:v>15.437928994496643</c:v>
                </c:pt>
                <c:pt idx="27843">
                  <c:v>14.370712757110596</c:v>
                </c:pt>
                <c:pt idx="27844">
                  <c:v>14.321262677510617</c:v>
                </c:pt>
                <c:pt idx="27845">
                  <c:v>14.53347730636597</c:v>
                </c:pt>
                <c:pt idx="27846">
                  <c:v>14.432605425516783</c:v>
                </c:pt>
                <c:pt idx="27847">
                  <c:v>14.044699827830016</c:v>
                </c:pt>
                <c:pt idx="27848">
                  <c:v>14.731871128082268</c:v>
                </c:pt>
                <c:pt idx="27849">
                  <c:v>5.3938603401184064</c:v>
                </c:pt>
                <c:pt idx="27850">
                  <c:v>-20.88435443242394</c:v>
                </c:pt>
                <c:pt idx="27851">
                  <c:v>0.30488332112628336</c:v>
                </c:pt>
                <c:pt idx="27852">
                  <c:v>8.2366223335266149</c:v>
                </c:pt>
                <c:pt idx="27853">
                  <c:v>9.0474435488383165</c:v>
                </c:pt>
                <c:pt idx="27854">
                  <c:v>9.101991335550963</c:v>
                </c:pt>
                <c:pt idx="27855">
                  <c:v>8.9158849716186559</c:v>
                </c:pt>
                <c:pt idx="27856">
                  <c:v>8.9022423426310446</c:v>
                </c:pt>
                <c:pt idx="27857">
                  <c:v>9.0892300605773926</c:v>
                </c:pt>
                <c:pt idx="27858">
                  <c:v>9.0636081695556641</c:v>
                </c:pt>
                <c:pt idx="27859">
                  <c:v>9.1033921241760218</c:v>
                </c:pt>
                <c:pt idx="27860">
                  <c:v>9.4203408559163222</c:v>
                </c:pt>
                <c:pt idx="27861">
                  <c:v>9.438828309377012</c:v>
                </c:pt>
                <c:pt idx="27862">
                  <c:v>10.164315700530999</c:v>
                </c:pt>
                <c:pt idx="27863">
                  <c:v>11.735406875610355</c:v>
                </c:pt>
                <c:pt idx="27864">
                  <c:v>11.565481980641724</c:v>
                </c:pt>
                <c:pt idx="27865">
                  <c:v>12.521848996480344</c:v>
                </c:pt>
                <c:pt idx="27866">
                  <c:v>13.042558828989687</c:v>
                </c:pt>
                <c:pt idx="27867">
                  <c:v>13.627884070078494</c:v>
                </c:pt>
                <c:pt idx="27868">
                  <c:v>13.805239359537785</c:v>
                </c:pt>
                <c:pt idx="27869">
                  <c:v>13.423322359720885</c:v>
                </c:pt>
                <c:pt idx="27870">
                  <c:v>13.651546001434326</c:v>
                </c:pt>
                <c:pt idx="27871">
                  <c:v>13.700299421946227</c:v>
                </c:pt>
                <c:pt idx="27872">
                  <c:v>13.549785137176514</c:v>
                </c:pt>
                <c:pt idx="27873">
                  <c:v>13.631539344787599</c:v>
                </c:pt>
                <c:pt idx="27874">
                  <c:v>13.089194933573424</c:v>
                </c:pt>
                <c:pt idx="27875">
                  <c:v>13.367329120635985</c:v>
                </c:pt>
                <c:pt idx="27876">
                  <c:v>12.666748841603638</c:v>
                </c:pt>
                <c:pt idx="27877">
                  <c:v>13.138284683227536</c:v>
                </c:pt>
                <c:pt idx="27878">
                  <c:v>18.765532016754136</c:v>
                </c:pt>
                <c:pt idx="27879">
                  <c:v>25.733015060424805</c:v>
                </c:pt>
                <c:pt idx="27880">
                  <c:v>34.449864228566447</c:v>
                </c:pt>
                <c:pt idx="27881">
                  <c:v>-6.5992727279663104</c:v>
                </c:pt>
                <c:pt idx="27882">
                  <c:v>-74.753280798594119</c:v>
                </c:pt>
                <c:pt idx="27883">
                  <c:v>-70.137773990631089</c:v>
                </c:pt>
                <c:pt idx="27884">
                  <c:v>-59.742219924926786</c:v>
                </c:pt>
                <c:pt idx="27885">
                  <c:v>-47.708936055501283</c:v>
                </c:pt>
                <c:pt idx="27886">
                  <c:v>-37.501985390981019</c:v>
                </c:pt>
                <c:pt idx="27887">
                  <c:v>-33.387310345967592</c:v>
                </c:pt>
                <c:pt idx="27888">
                  <c:v>-30.029934565226199</c:v>
                </c:pt>
                <c:pt idx="27889">
                  <c:v>-24.226443449656127</c:v>
                </c:pt>
                <c:pt idx="27890">
                  <c:v>-15.262818495432551</c:v>
                </c:pt>
                <c:pt idx="27891">
                  <c:v>5.8827269872029415</c:v>
                </c:pt>
                <c:pt idx="27892">
                  <c:v>12.687695980071965</c:v>
                </c:pt>
                <c:pt idx="27893">
                  <c:v>35.881403764088915</c:v>
                </c:pt>
                <c:pt idx="27894">
                  <c:v>9.5292728741963515</c:v>
                </c:pt>
                <c:pt idx="27895">
                  <c:v>4.0124394098917264</c:v>
                </c:pt>
                <c:pt idx="27896">
                  <c:v>1.6714963912963863</c:v>
                </c:pt>
                <c:pt idx="27897">
                  <c:v>1.351843039194762</c:v>
                </c:pt>
                <c:pt idx="27898">
                  <c:v>1.02502123514813</c:v>
                </c:pt>
                <c:pt idx="27899">
                  <c:v>1.2240428924560547</c:v>
                </c:pt>
                <c:pt idx="27900">
                  <c:v>1.247242291768373</c:v>
                </c:pt>
                <c:pt idx="27901">
                  <c:v>0.92378679911297457</c:v>
                </c:pt>
                <c:pt idx="27902">
                  <c:v>1.0288686752319336</c:v>
                </c:pt>
                <c:pt idx="27903">
                  <c:v>1.4953285853067655</c:v>
                </c:pt>
                <c:pt idx="27904">
                  <c:v>2.6882286071777353</c:v>
                </c:pt>
                <c:pt idx="27905">
                  <c:v>2.5562127431234103</c:v>
                </c:pt>
                <c:pt idx="27906">
                  <c:v>2.9721619288126249</c:v>
                </c:pt>
                <c:pt idx="27907">
                  <c:v>4.9067370096842087</c:v>
                </c:pt>
                <c:pt idx="27908">
                  <c:v>5.6328913370767832</c:v>
                </c:pt>
                <c:pt idx="27909">
                  <c:v>9.7378330230712855</c:v>
                </c:pt>
                <c:pt idx="27910">
                  <c:v>10.090908050537108</c:v>
                </c:pt>
                <c:pt idx="27911">
                  <c:v>8.6680717468261665</c:v>
                </c:pt>
                <c:pt idx="27912">
                  <c:v>8.0008344650268555</c:v>
                </c:pt>
                <c:pt idx="27913">
                  <c:v>2.1718540191650382</c:v>
                </c:pt>
                <c:pt idx="27914">
                  <c:v>-26.058787345886227</c:v>
                </c:pt>
                <c:pt idx="27915">
                  <c:v>-41.48668893178295</c:v>
                </c:pt>
                <c:pt idx="27916">
                  <c:v>-24.671806971232179</c:v>
                </c:pt>
                <c:pt idx="27917">
                  <c:v>-8.704037666320799</c:v>
                </c:pt>
                <c:pt idx="27918">
                  <c:v>-2.2326469421386712E-2</c:v>
                </c:pt>
                <c:pt idx="27919">
                  <c:v>2.6728223164876677</c:v>
                </c:pt>
                <c:pt idx="27920">
                  <c:v>5.5515565872192365</c:v>
                </c:pt>
                <c:pt idx="27921">
                  <c:v>7.1150894165039045</c:v>
                </c:pt>
                <c:pt idx="27922">
                  <c:v>7.1905453999837619</c:v>
                </c:pt>
                <c:pt idx="27923">
                  <c:v>7.1594600677490225</c:v>
                </c:pt>
                <c:pt idx="27924">
                  <c:v>6.7291920979818105</c:v>
                </c:pt>
                <c:pt idx="27925">
                  <c:v>5.9877827962239962</c:v>
                </c:pt>
                <c:pt idx="27926">
                  <c:v>5.3609278996785843</c:v>
                </c:pt>
                <c:pt idx="27927">
                  <c:v>4.807090759277342</c:v>
                </c:pt>
                <c:pt idx="27928">
                  <c:v>4.5801032384235896</c:v>
                </c:pt>
                <c:pt idx="27929">
                  <c:v>4.4806594848632848</c:v>
                </c:pt>
                <c:pt idx="27930">
                  <c:v>4.0698550542196017</c:v>
                </c:pt>
                <c:pt idx="27931">
                  <c:v>3.9552783966064444</c:v>
                </c:pt>
                <c:pt idx="27932">
                  <c:v>5.1716000239053983</c:v>
                </c:pt>
                <c:pt idx="27933">
                  <c:v>5.3590494791667425</c:v>
                </c:pt>
                <c:pt idx="27934">
                  <c:v>5.6922601064046621</c:v>
                </c:pt>
                <c:pt idx="27935">
                  <c:v>5.8778206507365667</c:v>
                </c:pt>
                <c:pt idx="27936">
                  <c:v>5.843844413757326</c:v>
                </c:pt>
                <c:pt idx="27937">
                  <c:v>4.206240653991701</c:v>
                </c:pt>
                <c:pt idx="27938">
                  <c:v>4.3019463221232854</c:v>
                </c:pt>
                <c:pt idx="27939">
                  <c:v>6.0075308481851799</c:v>
                </c:pt>
                <c:pt idx="27940">
                  <c:v>6.6991739273071289</c:v>
                </c:pt>
                <c:pt idx="27941">
                  <c:v>6.5611085891723633</c:v>
                </c:pt>
                <c:pt idx="27942">
                  <c:v>6.6823047002156946</c:v>
                </c:pt>
                <c:pt idx="27943">
                  <c:v>7.6382824579874296</c:v>
                </c:pt>
                <c:pt idx="27944">
                  <c:v>18.21429665883386</c:v>
                </c:pt>
                <c:pt idx="27945">
                  <c:v>54.109639167785645</c:v>
                </c:pt>
                <c:pt idx="27946">
                  <c:v>63.01210721333814</c:v>
                </c:pt>
                <c:pt idx="27947">
                  <c:v>41.04915428161619</c:v>
                </c:pt>
                <c:pt idx="27948">
                  <c:v>27.406256039937361</c:v>
                </c:pt>
                <c:pt idx="27949">
                  <c:v>19.87637583414709</c:v>
                </c:pt>
                <c:pt idx="27950">
                  <c:v>15.565324147542356</c:v>
                </c:pt>
                <c:pt idx="27951">
                  <c:v>12.382469177246101</c:v>
                </c:pt>
                <c:pt idx="27952">
                  <c:v>10.008918444315547</c:v>
                </c:pt>
                <c:pt idx="27953">
                  <c:v>7.0287892023721952</c:v>
                </c:pt>
                <c:pt idx="27954">
                  <c:v>4.719093958536746</c:v>
                </c:pt>
                <c:pt idx="27955">
                  <c:v>3.8889958063762151</c:v>
                </c:pt>
                <c:pt idx="27956">
                  <c:v>3.621168772379634</c:v>
                </c:pt>
                <c:pt idx="27957">
                  <c:v>3.7393134435018283</c:v>
                </c:pt>
                <c:pt idx="27958">
                  <c:v>3.8844455083211638</c:v>
                </c:pt>
                <c:pt idx="27959">
                  <c:v>4.0453243255615234</c:v>
                </c:pt>
                <c:pt idx="27960">
                  <c:v>5.0188484191894513</c:v>
                </c:pt>
                <c:pt idx="27961">
                  <c:v>5.519065221150754</c:v>
                </c:pt>
                <c:pt idx="27962">
                  <c:v>6.3983974456787109</c:v>
                </c:pt>
                <c:pt idx="27963">
                  <c:v>8.9044596354166323</c:v>
                </c:pt>
                <c:pt idx="27964">
                  <c:v>11.464621543884277</c:v>
                </c:pt>
                <c:pt idx="27965">
                  <c:v>11.990662256876707</c:v>
                </c:pt>
                <c:pt idx="27966">
                  <c:v>10.410056432088258</c:v>
                </c:pt>
                <c:pt idx="27967">
                  <c:v>8.1949694951374514</c:v>
                </c:pt>
                <c:pt idx="27968">
                  <c:v>6.5398270289102811</c:v>
                </c:pt>
                <c:pt idx="27969">
                  <c:v>5.3011741638183585</c:v>
                </c:pt>
                <c:pt idx="27970">
                  <c:v>4.3650185267130137</c:v>
                </c:pt>
                <c:pt idx="27971">
                  <c:v>2.866710980733159</c:v>
                </c:pt>
                <c:pt idx="27972">
                  <c:v>1.5639098485310114</c:v>
                </c:pt>
                <c:pt idx="27973">
                  <c:v>1.0083621342976135</c:v>
                </c:pt>
                <c:pt idx="27974">
                  <c:v>0.85854403177893368</c:v>
                </c:pt>
                <c:pt idx="27975">
                  <c:v>3.1129617691040039</c:v>
                </c:pt>
                <c:pt idx="27976">
                  <c:v>2.8174403508504602</c:v>
                </c:pt>
                <c:pt idx="27977">
                  <c:v>8.6072285970033163E-2</c:v>
                </c:pt>
                <c:pt idx="27978">
                  <c:v>-0.9915115038554061</c:v>
                </c:pt>
                <c:pt idx="27979">
                  <c:v>-0.72832361857098282</c:v>
                </c:pt>
                <c:pt idx="27980">
                  <c:v>-0.9215966860453475</c:v>
                </c:pt>
                <c:pt idx="27981">
                  <c:v>-0.62525272369384788</c:v>
                </c:pt>
                <c:pt idx="27982">
                  <c:v>-0.34283622105914457</c:v>
                </c:pt>
                <c:pt idx="27983">
                  <c:v>-0.5620037714640489</c:v>
                </c:pt>
                <c:pt idx="27984">
                  <c:v>-0.57729339599609353</c:v>
                </c:pt>
                <c:pt idx="27985">
                  <c:v>-2.6405949592590341</c:v>
                </c:pt>
                <c:pt idx="27986">
                  <c:v>-3.4088360468546748</c:v>
                </c:pt>
                <c:pt idx="27987">
                  <c:v>-2.9091517130534044</c:v>
                </c:pt>
                <c:pt idx="27988">
                  <c:v>-2.9056113560994845</c:v>
                </c:pt>
                <c:pt idx="27989">
                  <c:v>-2.6789960861206055</c:v>
                </c:pt>
                <c:pt idx="27990">
                  <c:v>-2.4570503234863277</c:v>
                </c:pt>
                <c:pt idx="27991">
                  <c:v>-2.5703395207723378</c:v>
                </c:pt>
                <c:pt idx="27992">
                  <c:v>-2.4045348167419447</c:v>
                </c:pt>
                <c:pt idx="27993">
                  <c:v>-2.4020485877990723</c:v>
                </c:pt>
                <c:pt idx="27994">
                  <c:v>-2.2812116940816054</c:v>
                </c:pt>
                <c:pt idx="27995">
                  <c:v>-2.1649289131164551</c:v>
                </c:pt>
                <c:pt idx="27996">
                  <c:v>-2.0954197247823458</c:v>
                </c:pt>
                <c:pt idx="27997">
                  <c:v>-2.4777315457661775</c:v>
                </c:pt>
                <c:pt idx="27998">
                  <c:v>-2.5271986325581679</c:v>
                </c:pt>
                <c:pt idx="27999">
                  <c:v>-2.2326076825459609</c:v>
                </c:pt>
                <c:pt idx="28000">
                  <c:v>-1.9643740653991699</c:v>
                </c:pt>
                <c:pt idx="28001">
                  <c:v>-3.3501693407694688</c:v>
                </c:pt>
                <c:pt idx="28002">
                  <c:v>-2.7703619003295898</c:v>
                </c:pt>
                <c:pt idx="28003">
                  <c:v>-3.8184409141540518</c:v>
                </c:pt>
                <c:pt idx="28004">
                  <c:v>-6.6621955235798938</c:v>
                </c:pt>
                <c:pt idx="28005">
                  <c:v>-7.9414885838826343</c:v>
                </c:pt>
                <c:pt idx="28006">
                  <c:v>-5.1491066614786956</c:v>
                </c:pt>
                <c:pt idx="28007">
                  <c:v>-3.9084965387980342</c:v>
                </c:pt>
                <c:pt idx="28008">
                  <c:v>-3.6517066955566397</c:v>
                </c:pt>
                <c:pt idx="28009">
                  <c:v>-3.9364751180012814</c:v>
                </c:pt>
                <c:pt idx="28010">
                  <c:v>-3.3830285072326669</c:v>
                </c:pt>
                <c:pt idx="28011">
                  <c:v>-2.7952035268148165</c:v>
                </c:pt>
                <c:pt idx="28012">
                  <c:v>-3.2379625638326397</c:v>
                </c:pt>
                <c:pt idx="28013">
                  <c:v>-3.1412064234415871</c:v>
                </c:pt>
                <c:pt idx="28014">
                  <c:v>-3.1190795898437487</c:v>
                </c:pt>
                <c:pt idx="28015">
                  <c:v>0.21884139378869358</c:v>
                </c:pt>
                <c:pt idx="28016">
                  <c:v>12.034534613291445</c:v>
                </c:pt>
                <c:pt idx="28017">
                  <c:v>16.478024800618471</c:v>
                </c:pt>
                <c:pt idx="28018">
                  <c:v>21.631552060445131</c:v>
                </c:pt>
                <c:pt idx="28019">
                  <c:v>25.430494944254583</c:v>
                </c:pt>
                <c:pt idx="28020">
                  <c:v>25.635014057159431</c:v>
                </c:pt>
                <c:pt idx="28021">
                  <c:v>22.063202540079761</c:v>
                </c:pt>
                <c:pt idx="28022">
                  <c:v>19.634262561798103</c:v>
                </c:pt>
                <c:pt idx="28023">
                  <c:v>19.287245432535762</c:v>
                </c:pt>
                <c:pt idx="28024">
                  <c:v>19.23551750183104</c:v>
                </c:pt>
                <c:pt idx="28025">
                  <c:v>19.026913007100404</c:v>
                </c:pt>
                <c:pt idx="28026">
                  <c:v>18.815010388692258</c:v>
                </c:pt>
                <c:pt idx="28027">
                  <c:v>17.63311338424683</c:v>
                </c:pt>
                <c:pt idx="28028">
                  <c:v>17.044881820678718</c:v>
                </c:pt>
                <c:pt idx="28029">
                  <c:v>16.622246424357051</c:v>
                </c:pt>
                <c:pt idx="28030">
                  <c:v>15.376423041025816</c:v>
                </c:pt>
                <c:pt idx="28031">
                  <c:v>10.639111995697018</c:v>
                </c:pt>
                <c:pt idx="28032">
                  <c:v>7.9240326881408691</c:v>
                </c:pt>
                <c:pt idx="28033">
                  <c:v>23.63044548034663</c:v>
                </c:pt>
                <c:pt idx="28034">
                  <c:v>40.340289115905804</c:v>
                </c:pt>
                <c:pt idx="28035">
                  <c:v>44.898325920104966</c:v>
                </c:pt>
                <c:pt idx="28036">
                  <c:v>40.719994068145809</c:v>
                </c:pt>
                <c:pt idx="28037">
                  <c:v>3.6453653971354933</c:v>
                </c:pt>
                <c:pt idx="28038">
                  <c:v>-28.920592943827259</c:v>
                </c:pt>
                <c:pt idx="28039">
                  <c:v>-41.150289217631084</c:v>
                </c:pt>
                <c:pt idx="28040">
                  <c:v>-40.871698061625217</c:v>
                </c:pt>
                <c:pt idx="28041">
                  <c:v>-34.112891832987543</c:v>
                </c:pt>
                <c:pt idx="28042">
                  <c:v>-37.261805216471444</c:v>
                </c:pt>
                <c:pt idx="28043">
                  <c:v>-33.356098175048814</c:v>
                </c:pt>
                <c:pt idx="28044">
                  <c:v>-17.684935569763184</c:v>
                </c:pt>
                <c:pt idx="28045">
                  <c:v>-3.2428426742553702</c:v>
                </c:pt>
                <c:pt idx="28046">
                  <c:v>-2.448987642924068</c:v>
                </c:pt>
                <c:pt idx="28047">
                  <c:v>-4.6071647008260452</c:v>
                </c:pt>
                <c:pt idx="28048">
                  <c:v>-5.1483453114826734</c:v>
                </c:pt>
                <c:pt idx="28049">
                  <c:v>-7.6998246510822792</c:v>
                </c:pt>
                <c:pt idx="28050">
                  <c:v>-10.140973091125485</c:v>
                </c:pt>
                <c:pt idx="28051">
                  <c:v>-8.4339418411254883</c:v>
                </c:pt>
                <c:pt idx="28052">
                  <c:v>-6.0474090576171875</c:v>
                </c:pt>
                <c:pt idx="28053">
                  <c:v>-12.731845219929941</c:v>
                </c:pt>
                <c:pt idx="28054">
                  <c:v>-17.966042518615716</c:v>
                </c:pt>
                <c:pt idx="28055">
                  <c:v>-15.784830411275266</c:v>
                </c:pt>
                <c:pt idx="28056">
                  <c:v>-14.804282506307008</c:v>
                </c:pt>
                <c:pt idx="28057">
                  <c:v>-14.188946088155035</c:v>
                </c:pt>
                <c:pt idx="28058">
                  <c:v>-12.102349917093875</c:v>
                </c:pt>
                <c:pt idx="28059">
                  <c:v>-6.7740430831909197</c:v>
                </c:pt>
                <c:pt idx="28060">
                  <c:v>-4.7067527770996094</c:v>
                </c:pt>
                <c:pt idx="28061">
                  <c:v>-2.6557013193765897</c:v>
                </c:pt>
                <c:pt idx="28062">
                  <c:v>9.0288387934367584</c:v>
                </c:pt>
                <c:pt idx="28063">
                  <c:v>3.1915725072225323</c:v>
                </c:pt>
                <c:pt idx="28064">
                  <c:v>-16.582475662231442</c:v>
                </c:pt>
                <c:pt idx="28065">
                  <c:v>1.7782484690347933</c:v>
                </c:pt>
                <c:pt idx="28066">
                  <c:v>0.87073485056566846</c:v>
                </c:pt>
                <c:pt idx="28067">
                  <c:v>1.1387535730998481</c:v>
                </c:pt>
                <c:pt idx="28068">
                  <c:v>1.6241636276245117</c:v>
                </c:pt>
                <c:pt idx="28069">
                  <c:v>3.6081088383991755</c:v>
                </c:pt>
                <c:pt idx="28070">
                  <c:v>4.6969025929769259</c:v>
                </c:pt>
                <c:pt idx="28071">
                  <c:v>3.2758299509683866</c:v>
                </c:pt>
                <c:pt idx="28072">
                  <c:v>0.89379978179931641</c:v>
                </c:pt>
                <c:pt idx="28073">
                  <c:v>0.18929545084643012</c:v>
                </c:pt>
                <c:pt idx="28074">
                  <c:v>-3.6004384357966046E-3</c:v>
                </c:pt>
                <c:pt idx="28075">
                  <c:v>0.2147528330485784</c:v>
                </c:pt>
                <c:pt idx="28076">
                  <c:v>0.62212340037024205</c:v>
                </c:pt>
                <c:pt idx="28077">
                  <c:v>1.4798800150629177E-2</c:v>
                </c:pt>
                <c:pt idx="28078">
                  <c:v>0.23645146687829321</c:v>
                </c:pt>
                <c:pt idx="28079">
                  <c:v>-0.35370635986328131</c:v>
                </c:pt>
                <c:pt idx="28080">
                  <c:v>0.38473033905029297</c:v>
                </c:pt>
                <c:pt idx="28081">
                  <c:v>1.051295280456543</c:v>
                </c:pt>
                <c:pt idx="28082">
                  <c:v>0.62887763977050803</c:v>
                </c:pt>
                <c:pt idx="28083">
                  <c:v>0.53196144104003906</c:v>
                </c:pt>
                <c:pt idx="28084">
                  <c:v>-0.76945813496899973</c:v>
                </c:pt>
                <c:pt idx="28085">
                  <c:v>-1.6389780044555669</c:v>
                </c:pt>
                <c:pt idx="28086">
                  <c:v>-0.84335199991869569</c:v>
                </c:pt>
                <c:pt idx="28087">
                  <c:v>-1.4574797948200735</c:v>
                </c:pt>
                <c:pt idx="28088">
                  <c:v>-1.8902416229248047</c:v>
                </c:pt>
                <c:pt idx="28089">
                  <c:v>-0.78789234161376953</c:v>
                </c:pt>
                <c:pt idx="28090">
                  <c:v>-0.97974777221679732</c:v>
                </c:pt>
                <c:pt idx="28091">
                  <c:v>-1.3365300496419654</c:v>
                </c:pt>
                <c:pt idx="28092">
                  <c:v>-7.5228080749511719</c:v>
                </c:pt>
                <c:pt idx="28093">
                  <c:v>3.2900492350260038</c:v>
                </c:pt>
                <c:pt idx="28094">
                  <c:v>-4.55267333984375</c:v>
                </c:pt>
                <c:pt idx="28095">
                  <c:v>-10.477165222167972</c:v>
                </c:pt>
                <c:pt idx="28096">
                  <c:v>58.359666506449429</c:v>
                </c:pt>
                <c:pt idx="28097">
                  <c:v>144.91351032257074</c:v>
                </c:pt>
                <c:pt idx="28098">
                  <c:v>168.9980338414511</c:v>
                </c:pt>
                <c:pt idx="28099">
                  <c:v>179.81859493255615</c:v>
                </c:pt>
                <c:pt idx="28100">
                  <c:v>166.38493251800543</c:v>
                </c:pt>
                <c:pt idx="28101">
                  <c:v>180.69281927744561</c:v>
                </c:pt>
                <c:pt idx="28102">
                  <c:v>153.96141179402662</c:v>
                </c:pt>
                <c:pt idx="28103">
                  <c:v>161.14087136586494</c:v>
                </c:pt>
                <c:pt idx="28104">
                  <c:v>186.47783883412683</c:v>
                </c:pt>
                <c:pt idx="28105">
                  <c:v>182.7623275121054</c:v>
                </c:pt>
                <c:pt idx="28106">
                  <c:v>231.80090427398682</c:v>
                </c:pt>
                <c:pt idx="28107">
                  <c:v>153.81153996785486</c:v>
                </c:pt>
                <c:pt idx="28108">
                  <c:v>159.52961762746179</c:v>
                </c:pt>
                <c:pt idx="28109">
                  <c:v>167.93613338470465</c:v>
                </c:pt>
                <c:pt idx="28110">
                  <c:v>82.263748486836789</c:v>
                </c:pt>
                <c:pt idx="28111">
                  <c:v>73.79580179850268</c:v>
                </c:pt>
                <c:pt idx="28112">
                  <c:v>93.397206306457491</c:v>
                </c:pt>
                <c:pt idx="28113">
                  <c:v>96.261223157246974</c:v>
                </c:pt>
                <c:pt idx="28114">
                  <c:v>87.874513943990124</c:v>
                </c:pt>
                <c:pt idx="28115">
                  <c:v>69.824031829833956</c:v>
                </c:pt>
                <c:pt idx="28116">
                  <c:v>48.710887591044155</c:v>
                </c:pt>
                <c:pt idx="28117">
                  <c:v>35.108843485514271</c:v>
                </c:pt>
                <c:pt idx="28118">
                  <c:v>25.427481015523188</c:v>
                </c:pt>
                <c:pt idx="28119">
                  <c:v>49.259887377421123</c:v>
                </c:pt>
                <c:pt idx="28120">
                  <c:v>82.005482673644991</c:v>
                </c:pt>
                <c:pt idx="28121">
                  <c:v>79.758711496988838</c:v>
                </c:pt>
                <c:pt idx="28122">
                  <c:v>111.46981906890873</c:v>
                </c:pt>
                <c:pt idx="28123">
                  <c:v>41.842761357625236</c:v>
                </c:pt>
                <c:pt idx="28124">
                  <c:v>5.1273536682128888</c:v>
                </c:pt>
                <c:pt idx="28125">
                  <c:v>21.341854413350475</c:v>
                </c:pt>
                <c:pt idx="28126">
                  <c:v>5.6036446889241383</c:v>
                </c:pt>
                <c:pt idx="28127">
                  <c:v>2.9683357874552607</c:v>
                </c:pt>
                <c:pt idx="28128">
                  <c:v>1.4296724001566758</c:v>
                </c:pt>
                <c:pt idx="28129">
                  <c:v>0.52105712890624956</c:v>
                </c:pt>
                <c:pt idx="28130">
                  <c:v>-0.34247414271032994</c:v>
                </c:pt>
                <c:pt idx="28131">
                  <c:v>-0.95198901494347898</c:v>
                </c:pt>
                <c:pt idx="28132">
                  <c:v>-0.55888223648071311</c:v>
                </c:pt>
                <c:pt idx="28133">
                  <c:v>-0.35390186309814475</c:v>
                </c:pt>
                <c:pt idx="28134">
                  <c:v>-0.37197446823120139</c:v>
                </c:pt>
                <c:pt idx="28135">
                  <c:v>-0.56022866566974039</c:v>
                </c:pt>
                <c:pt idx="28136">
                  <c:v>-0.98060719172161692</c:v>
                </c:pt>
                <c:pt idx="28137">
                  <c:v>0.31922960281372081</c:v>
                </c:pt>
                <c:pt idx="28138">
                  <c:v>-0.12204599380493164</c:v>
                </c:pt>
                <c:pt idx="28139">
                  <c:v>-1.0349955558776851</c:v>
                </c:pt>
                <c:pt idx="28140">
                  <c:v>-0.74021021525066999</c:v>
                </c:pt>
                <c:pt idx="28141">
                  <c:v>-1.1383396784464708</c:v>
                </c:pt>
                <c:pt idx="28142">
                  <c:v>0.5117109616597304</c:v>
                </c:pt>
                <c:pt idx="28143">
                  <c:v>-3.2195003827413315</c:v>
                </c:pt>
                <c:pt idx="28144">
                  <c:v>-3.5652592976887827</c:v>
                </c:pt>
                <c:pt idx="28145">
                  <c:v>2.1137816111246943</c:v>
                </c:pt>
                <c:pt idx="28146">
                  <c:v>6.7517600059509313</c:v>
                </c:pt>
                <c:pt idx="28147">
                  <c:v>5.9351464907328513</c:v>
                </c:pt>
                <c:pt idx="28148">
                  <c:v>0.4041584332783828</c:v>
                </c:pt>
                <c:pt idx="28149">
                  <c:v>0.16261180241900772</c:v>
                </c:pt>
                <c:pt idx="28150">
                  <c:v>-7.8824044863383165</c:v>
                </c:pt>
                <c:pt idx="28151">
                  <c:v>-3.2397020657857638</c:v>
                </c:pt>
                <c:pt idx="28152">
                  <c:v>-1.6726013024647839</c:v>
                </c:pt>
                <c:pt idx="28153">
                  <c:v>-4.6092278957366695</c:v>
                </c:pt>
                <c:pt idx="28154">
                  <c:v>0.23362874984741216</c:v>
                </c:pt>
                <c:pt idx="28155">
                  <c:v>0.62841431299844452</c:v>
                </c:pt>
                <c:pt idx="28156">
                  <c:v>1.2714411417643134</c:v>
                </c:pt>
                <c:pt idx="28157">
                  <c:v>1.629906177520752</c:v>
                </c:pt>
                <c:pt idx="28158">
                  <c:v>-0.86409759521484375</c:v>
                </c:pt>
                <c:pt idx="28159">
                  <c:v>2.7418277263641366</c:v>
                </c:pt>
                <c:pt idx="28160">
                  <c:v>-2.8243144353240272E-2</c:v>
                </c:pt>
                <c:pt idx="28161">
                  <c:v>-1.0553461710611884</c:v>
                </c:pt>
                <c:pt idx="28162">
                  <c:v>-1.0022855599721372</c:v>
                </c:pt>
                <c:pt idx="28163">
                  <c:v>0.27824052174887026</c:v>
                </c:pt>
                <c:pt idx="28164">
                  <c:v>1.2363913059234615</c:v>
                </c:pt>
                <c:pt idx="28165">
                  <c:v>0.10265310605367976</c:v>
                </c:pt>
                <c:pt idx="28166">
                  <c:v>1.0719043413797915</c:v>
                </c:pt>
                <c:pt idx="28167">
                  <c:v>0.72763490676879905</c:v>
                </c:pt>
                <c:pt idx="28168">
                  <c:v>0.3713065783182688</c:v>
                </c:pt>
                <c:pt idx="28169">
                  <c:v>1.0462903181711738</c:v>
                </c:pt>
                <c:pt idx="28170">
                  <c:v>1.5000268618265697</c:v>
                </c:pt>
                <c:pt idx="28171">
                  <c:v>1.8148843447367262</c:v>
                </c:pt>
                <c:pt idx="28172">
                  <c:v>1.5519010225931988</c:v>
                </c:pt>
                <c:pt idx="28173">
                  <c:v>1.5651489893595283</c:v>
                </c:pt>
                <c:pt idx="28174">
                  <c:v>0.62716937065124512</c:v>
                </c:pt>
                <c:pt idx="28175">
                  <c:v>-0.50934886932373069</c:v>
                </c:pt>
                <c:pt idx="28176">
                  <c:v>0.70664978027343783</c:v>
                </c:pt>
                <c:pt idx="28177">
                  <c:v>-0.44442550341287312</c:v>
                </c:pt>
                <c:pt idx="28178">
                  <c:v>-0.79814434051513672</c:v>
                </c:pt>
                <c:pt idx="28179">
                  <c:v>-1.8013603687286377</c:v>
                </c:pt>
                <c:pt idx="28180">
                  <c:v>-1.3115620613098145</c:v>
                </c:pt>
                <c:pt idx="28181">
                  <c:v>-1.5479287306467597</c:v>
                </c:pt>
                <c:pt idx="28182">
                  <c:v>-0.68839605649313318</c:v>
                </c:pt>
                <c:pt idx="28183">
                  <c:v>-0.58207853635153151</c:v>
                </c:pt>
                <c:pt idx="28184">
                  <c:v>-1.6992520491282344</c:v>
                </c:pt>
                <c:pt idx="28185">
                  <c:v>2.7124566237131638</c:v>
                </c:pt>
                <c:pt idx="28186">
                  <c:v>0.48585844039917003</c:v>
                </c:pt>
                <c:pt idx="28187">
                  <c:v>-5.0474802652900053E-3</c:v>
                </c:pt>
                <c:pt idx="28188">
                  <c:v>-1.7182985941587965E-2</c:v>
                </c:pt>
                <c:pt idx="28189">
                  <c:v>0.98673041661578553</c:v>
                </c:pt>
                <c:pt idx="28190">
                  <c:v>1.5421555836995258</c:v>
                </c:pt>
                <c:pt idx="28191">
                  <c:v>2.185991366704287</c:v>
                </c:pt>
                <c:pt idx="28192">
                  <c:v>1.5968046983083179</c:v>
                </c:pt>
                <c:pt idx="28193">
                  <c:v>1.6478471755981445</c:v>
                </c:pt>
                <c:pt idx="28194">
                  <c:v>2.4539786179860532</c:v>
                </c:pt>
                <c:pt idx="28195">
                  <c:v>1.6578892866770332</c:v>
                </c:pt>
                <c:pt idx="28196">
                  <c:v>1.3649445374806533</c:v>
                </c:pt>
                <c:pt idx="28197">
                  <c:v>0.69568459192913679</c:v>
                </c:pt>
                <c:pt idx="28198">
                  <c:v>0.47814226150512695</c:v>
                </c:pt>
                <c:pt idx="28199">
                  <c:v>0.69608386357626251</c:v>
                </c:pt>
                <c:pt idx="28200">
                  <c:v>0.69254072507223419</c:v>
                </c:pt>
                <c:pt idx="28201">
                  <c:v>0.58994094530740426</c:v>
                </c:pt>
                <c:pt idx="28202">
                  <c:v>0.55718477567037894</c:v>
                </c:pt>
                <c:pt idx="28203">
                  <c:v>0.69997413953146292</c:v>
                </c:pt>
                <c:pt idx="28204">
                  <c:v>0.38296119372049037</c:v>
                </c:pt>
                <c:pt idx="28205">
                  <c:v>0.29743178685507132</c:v>
                </c:pt>
                <c:pt idx="28206">
                  <c:v>0.16894769668579113</c:v>
                </c:pt>
                <c:pt idx="28207">
                  <c:v>-0.48587004343667684</c:v>
                </c:pt>
                <c:pt idx="28208">
                  <c:v>-3.1495129267374873</c:v>
                </c:pt>
                <c:pt idx="28209">
                  <c:v>-0.9360882441202989</c:v>
                </c:pt>
                <c:pt idx="28210">
                  <c:v>-0.75512512524920794</c:v>
                </c:pt>
                <c:pt idx="28211">
                  <c:v>-0.61480808258056674</c:v>
                </c:pt>
                <c:pt idx="28212">
                  <c:v>-2.4562520980834948</c:v>
                </c:pt>
                <c:pt idx="28213">
                  <c:v>3.6952416102110419E-2</c:v>
                </c:pt>
                <c:pt idx="28214">
                  <c:v>-0.2871428330739435</c:v>
                </c:pt>
                <c:pt idx="28215">
                  <c:v>-9.5837036768585931E-2</c:v>
                </c:pt>
                <c:pt idx="28216">
                  <c:v>-7.3646465937315511E-2</c:v>
                </c:pt>
                <c:pt idx="28217">
                  <c:v>-0.44233592351278617</c:v>
                </c:pt>
                <c:pt idx="28218">
                  <c:v>-0.12835725148519833</c:v>
                </c:pt>
                <c:pt idx="28219">
                  <c:v>1.1630217234312573E-2</c:v>
                </c:pt>
                <c:pt idx="28220">
                  <c:v>1.3685305913298865E-2</c:v>
                </c:pt>
                <c:pt idx="28221">
                  <c:v>2.2651354471861413E-2</c:v>
                </c:pt>
                <c:pt idx="28222">
                  <c:v>-1.8109639485658142E-2</c:v>
                </c:pt>
                <c:pt idx="28223">
                  <c:v>-2.4680376052856452E-2</c:v>
                </c:pt>
                <c:pt idx="28224">
                  <c:v>-4.1051308313996046E-2</c:v>
                </c:pt>
                <c:pt idx="28225">
                  <c:v>-3.1596819559752035E-2</c:v>
                </c:pt>
                <c:pt idx="28226">
                  <c:v>-2.8965314229338901E-2</c:v>
                </c:pt>
                <c:pt idx="28227">
                  <c:v>-2.9932657877594696E-2</c:v>
                </c:pt>
                <c:pt idx="28228">
                  <c:v>-3.6036252975463888E-2</c:v>
                </c:pt>
                <c:pt idx="28229">
                  <c:v>-3.61175537109375E-2</c:v>
                </c:pt>
                <c:pt idx="28230">
                  <c:v>-2.6898463567107456E-2</c:v>
                </c:pt>
                <c:pt idx="28231">
                  <c:v>-1.5310049057006839E-2</c:v>
                </c:pt>
                <c:pt idx="28232">
                  <c:v>-1.4350970586150424E-2</c:v>
                </c:pt>
                <c:pt idx="28233">
                  <c:v>-1.3152043024689419E-2</c:v>
                </c:pt>
                <c:pt idx="28234">
                  <c:v>-6.9077014923095738E-3</c:v>
                </c:pt>
                <c:pt idx="28235">
                  <c:v>-5.5864651997978888E-3</c:v>
                </c:pt>
                <c:pt idx="28236">
                  <c:v>-1.05777581532891E-2</c:v>
                </c:pt>
                <c:pt idx="28237">
                  <c:v>-1.2226263682066477E-2</c:v>
                </c:pt>
                <c:pt idx="28238">
                  <c:v>-2.2125641504942447E-2</c:v>
                </c:pt>
                <c:pt idx="28239">
                  <c:v>-2.0459572474152324E-2</c:v>
                </c:pt>
                <c:pt idx="28240">
                  <c:v>-3.5356680552183661E-2</c:v>
                </c:pt>
                <c:pt idx="28241">
                  <c:v>-4.2159557342529304E-2</c:v>
                </c:pt>
                <c:pt idx="28242">
                  <c:v>-4.677486419677733E-2</c:v>
                </c:pt>
                <c:pt idx="28243">
                  <c:v>-8.0041170120239286E-2</c:v>
                </c:pt>
                <c:pt idx="28244">
                  <c:v>-0.88537637392678881</c:v>
                </c:pt>
                <c:pt idx="28245">
                  <c:v>-0.20670533180236833</c:v>
                </c:pt>
                <c:pt idx="28246">
                  <c:v>-0.11146895090735143</c:v>
                </c:pt>
                <c:pt idx="28247">
                  <c:v>-0.10887622833251959</c:v>
                </c:pt>
                <c:pt idx="28248">
                  <c:v>-9.6821308135986398E-2</c:v>
                </c:pt>
                <c:pt idx="28249">
                  <c:v>-2.3530960083007816E-2</c:v>
                </c:pt>
                <c:pt idx="28250">
                  <c:v>-6.921291351318362E-3</c:v>
                </c:pt>
                <c:pt idx="28251">
                  <c:v>-8.2955201466916165E-2</c:v>
                </c:pt>
                <c:pt idx="28252">
                  <c:v>4.2620340983035007E-2</c:v>
                </c:pt>
                <c:pt idx="28253">
                  <c:v>6.3616911570250081E-2</c:v>
                </c:pt>
                <c:pt idx="28254">
                  <c:v>5.5287679036496264E-2</c:v>
                </c:pt>
                <c:pt idx="28255">
                  <c:v>2.9437541961669939E-2</c:v>
                </c:pt>
                <c:pt idx="28256">
                  <c:v>2.0112037658691403E-2</c:v>
                </c:pt>
                <c:pt idx="28257">
                  <c:v>-1.3499259948730473E-3</c:v>
                </c:pt>
                <c:pt idx="28258">
                  <c:v>5.929946899414066E-3</c:v>
                </c:pt>
                <c:pt idx="28259">
                  <c:v>5.4314931233761903E-2</c:v>
                </c:pt>
                <c:pt idx="28260">
                  <c:v>-1.5937805175781253E-2</c:v>
                </c:pt>
                <c:pt idx="28261">
                  <c:v>5.4936250050843724E-2</c:v>
                </c:pt>
                <c:pt idx="28262">
                  <c:v>4.13843790689725E-2</c:v>
                </c:pt>
                <c:pt idx="28263">
                  <c:v>1.9576072692871101E-2</c:v>
                </c:pt>
                <c:pt idx="28264">
                  <c:v>1.8126964569091797E-2</c:v>
                </c:pt>
                <c:pt idx="28265">
                  <c:v>9.8115603129258541E-3</c:v>
                </c:pt>
                <c:pt idx="28266">
                  <c:v>-9.9881490069719846E-4</c:v>
                </c:pt>
                <c:pt idx="28267">
                  <c:v>-1.936022440588659E-2</c:v>
                </c:pt>
                <c:pt idx="28268">
                  <c:v>9.8717689514160184E-2</c:v>
                </c:pt>
                <c:pt idx="28269">
                  <c:v>-7.3399543762207017E-2</c:v>
                </c:pt>
                <c:pt idx="28270">
                  <c:v>-4.8789819081605401E-2</c:v>
                </c:pt>
                <c:pt idx="28271">
                  <c:v>-4.7454198201478462E-2</c:v>
                </c:pt>
                <c:pt idx="28272">
                  <c:v>-2.7368227640749872E-2</c:v>
                </c:pt>
                <c:pt idx="28273">
                  <c:v>4.4825871785462802E-2</c:v>
                </c:pt>
                <c:pt idx="28274">
                  <c:v>-0.37052583694458024</c:v>
                </c:pt>
                <c:pt idx="28275">
                  <c:v>-7.0549805959046821E-2</c:v>
                </c:pt>
                <c:pt idx="28276">
                  <c:v>-3.9831479390500142E-2</c:v>
                </c:pt>
                <c:pt idx="28277">
                  <c:v>6.568384170532228E-2</c:v>
                </c:pt>
                <c:pt idx="28278">
                  <c:v>0.16607968012488072</c:v>
                </c:pt>
                <c:pt idx="28279">
                  <c:v>9.3470891316712851E-2</c:v>
                </c:pt>
                <c:pt idx="28280">
                  <c:v>-0.14483563105267194</c:v>
                </c:pt>
                <c:pt idx="28281">
                  <c:v>-3.7030061085999953E-2</c:v>
                </c:pt>
                <c:pt idx="28282">
                  <c:v>0.30456940333044741</c:v>
                </c:pt>
                <c:pt idx="28283">
                  <c:v>4.2636553446470785E-2</c:v>
                </c:pt>
                <c:pt idx="28284">
                  <c:v>0.11516269048053124</c:v>
                </c:pt>
                <c:pt idx="28285">
                  <c:v>-3.2330195109068441E-2</c:v>
                </c:pt>
                <c:pt idx="28286">
                  <c:v>-1.6285896301269538E-2</c:v>
                </c:pt>
                <c:pt idx="28287">
                  <c:v>9.4448725382676527E-3</c:v>
                </c:pt>
                <c:pt idx="28288">
                  <c:v>-1.5387376149476498E-2</c:v>
                </c:pt>
                <c:pt idx="28289">
                  <c:v>0.23864030838012701</c:v>
                </c:pt>
                <c:pt idx="28290">
                  <c:v>-1.0811010996462759E-2</c:v>
                </c:pt>
                <c:pt idx="28291">
                  <c:v>0.33899815877276762</c:v>
                </c:pt>
                <c:pt idx="28292">
                  <c:v>0.11220137278240827</c:v>
                </c:pt>
                <c:pt idx="28293">
                  <c:v>0.19040187199914269</c:v>
                </c:pt>
                <c:pt idx="28294">
                  <c:v>-0.91582806905114467</c:v>
                </c:pt>
                <c:pt idx="28295">
                  <c:v>-0.72700293858844156</c:v>
                </c:pt>
                <c:pt idx="28296">
                  <c:v>-0.70908387502038295</c:v>
                </c:pt>
                <c:pt idx="28297">
                  <c:v>-0.391824563344358</c:v>
                </c:pt>
                <c:pt idx="28298">
                  <c:v>-8.223295211791995E-2</c:v>
                </c:pt>
                <c:pt idx="28299">
                  <c:v>-0.12117449442547469</c:v>
                </c:pt>
                <c:pt idx="28300">
                  <c:v>-0.15691773096722289</c:v>
                </c:pt>
                <c:pt idx="28301">
                  <c:v>-0.22519477208453503</c:v>
                </c:pt>
                <c:pt idx="28302">
                  <c:v>-0.30248753229773245</c:v>
                </c:pt>
                <c:pt idx="28303">
                  <c:v>-0.39049386978149436</c:v>
                </c:pt>
                <c:pt idx="28304">
                  <c:v>-0.40177408854162877</c:v>
                </c:pt>
                <c:pt idx="28305">
                  <c:v>-0.24583689371741013</c:v>
                </c:pt>
                <c:pt idx="28306">
                  <c:v>-0.80334599812823648</c:v>
                </c:pt>
                <c:pt idx="28307">
                  <c:v>-0.33715359369915643</c:v>
                </c:pt>
                <c:pt idx="28308">
                  <c:v>-0.31904411315917985</c:v>
                </c:pt>
                <c:pt idx="28309">
                  <c:v>-0.20012998580932626</c:v>
                </c:pt>
                <c:pt idx="28310">
                  <c:v>-9.7896416982052911E-2</c:v>
                </c:pt>
                <c:pt idx="28311">
                  <c:v>-0.16744089126586922</c:v>
                </c:pt>
                <c:pt idx="28312">
                  <c:v>-0.50537538528442361</c:v>
                </c:pt>
                <c:pt idx="28313">
                  <c:v>-0.47052987416589093</c:v>
                </c:pt>
                <c:pt idx="28314">
                  <c:v>-0.28964742024737689</c:v>
                </c:pt>
                <c:pt idx="28315">
                  <c:v>-0.21374877293902733</c:v>
                </c:pt>
                <c:pt idx="28316">
                  <c:v>-0.5190310478210447</c:v>
                </c:pt>
                <c:pt idx="28317">
                  <c:v>-1.1736529668172588</c:v>
                </c:pt>
                <c:pt idx="28318">
                  <c:v>-0.972821076711057</c:v>
                </c:pt>
                <c:pt idx="28319">
                  <c:v>-0.72433280944824219</c:v>
                </c:pt>
                <c:pt idx="28320">
                  <c:v>-0.82337013880413679</c:v>
                </c:pt>
                <c:pt idx="28321">
                  <c:v>-0.89084990819299059</c:v>
                </c:pt>
                <c:pt idx="28322">
                  <c:v>-0.70672257741290423</c:v>
                </c:pt>
                <c:pt idx="28323">
                  <c:v>-0.81877279281616211</c:v>
                </c:pt>
                <c:pt idx="28324">
                  <c:v>-0.49997520446777355</c:v>
                </c:pt>
                <c:pt idx="28325">
                  <c:v>-0.28882757822674437</c:v>
                </c:pt>
                <c:pt idx="28326">
                  <c:v>-0.13200664520263672</c:v>
                </c:pt>
                <c:pt idx="28327">
                  <c:v>-0.25425608952838274</c:v>
                </c:pt>
                <c:pt idx="28328">
                  <c:v>-0.29516855875647252</c:v>
                </c:pt>
                <c:pt idx="28329">
                  <c:v>-0.29575634002685547</c:v>
                </c:pt>
                <c:pt idx="28330">
                  <c:v>-1.7152633666992185</c:v>
                </c:pt>
                <c:pt idx="28331">
                  <c:v>-2.1972279548645028</c:v>
                </c:pt>
                <c:pt idx="28332">
                  <c:v>-0.30632511774695126</c:v>
                </c:pt>
                <c:pt idx="28333">
                  <c:v>0.77678457895916631</c:v>
                </c:pt>
                <c:pt idx="28334">
                  <c:v>-1.5734612147013536</c:v>
                </c:pt>
                <c:pt idx="28335">
                  <c:v>-0.85284105936688137</c:v>
                </c:pt>
                <c:pt idx="28336">
                  <c:v>-0.32981411616009393</c:v>
                </c:pt>
                <c:pt idx="28337">
                  <c:v>-0.39092508951824839</c:v>
                </c:pt>
                <c:pt idx="28338">
                  <c:v>1.2239777247110628</c:v>
                </c:pt>
                <c:pt idx="28339">
                  <c:v>-9.9223772684752048E-2</c:v>
                </c:pt>
                <c:pt idx="28340">
                  <c:v>-1.7758210500062432E-2</c:v>
                </c:pt>
                <c:pt idx="28341">
                  <c:v>1.7395973205566413E-2</c:v>
                </c:pt>
                <c:pt idx="28342">
                  <c:v>-3.9617220560728597E-2</c:v>
                </c:pt>
                <c:pt idx="28343">
                  <c:v>-6.1000188191542293E-3</c:v>
                </c:pt>
                <c:pt idx="28344">
                  <c:v>9.4148476918519491E-2</c:v>
                </c:pt>
                <c:pt idx="28345">
                  <c:v>-0.70742034912109353</c:v>
                </c:pt>
                <c:pt idx="28346">
                  <c:v>-0.85144440333044735</c:v>
                </c:pt>
                <c:pt idx="28347">
                  <c:v>-0.13694127400719944</c:v>
                </c:pt>
                <c:pt idx="28348">
                  <c:v>4.7418276469102265E-3</c:v>
                </c:pt>
                <c:pt idx="28349">
                  <c:v>-0.15229161580401751</c:v>
                </c:pt>
                <c:pt idx="28350">
                  <c:v>0.11782026290893559</c:v>
                </c:pt>
                <c:pt idx="28351">
                  <c:v>7.7974478403746189E-2</c:v>
                </c:pt>
                <c:pt idx="28352">
                  <c:v>-2.4278454780578604</c:v>
                </c:pt>
                <c:pt idx="28353">
                  <c:v>-2.7393946647644052</c:v>
                </c:pt>
                <c:pt idx="28354">
                  <c:v>-2.4590368270874032</c:v>
                </c:pt>
                <c:pt idx="28355">
                  <c:v>-2.528860092163085</c:v>
                </c:pt>
                <c:pt idx="28356">
                  <c:v>-2.4755853017171034</c:v>
                </c:pt>
                <c:pt idx="28357">
                  <c:v>-2.260183811187745</c:v>
                </c:pt>
                <c:pt idx="28358">
                  <c:v>-2.5306819279988408</c:v>
                </c:pt>
                <c:pt idx="28359">
                  <c:v>-2.5366776784260878</c:v>
                </c:pt>
                <c:pt idx="28360">
                  <c:v>-2.6636050542196017</c:v>
                </c:pt>
                <c:pt idx="28361">
                  <c:v>-2.6355439821878681</c:v>
                </c:pt>
                <c:pt idx="28362">
                  <c:v>-2.7517331441243309</c:v>
                </c:pt>
                <c:pt idx="28363">
                  <c:v>-2.7294502258300781</c:v>
                </c:pt>
                <c:pt idx="28364">
                  <c:v>-2.6368323961893338</c:v>
                </c:pt>
                <c:pt idx="28365">
                  <c:v>-2.4337902069091801</c:v>
                </c:pt>
                <c:pt idx="28366">
                  <c:v>-2.1859219868977684</c:v>
                </c:pt>
                <c:pt idx="28367">
                  <c:v>-1.8035936355590814</c:v>
                </c:pt>
                <c:pt idx="28368">
                  <c:v>11.099177837371823</c:v>
                </c:pt>
                <c:pt idx="28369">
                  <c:v>-1.5414574940999728</c:v>
                </c:pt>
                <c:pt idx="28370">
                  <c:v>-1.8305659294128425</c:v>
                </c:pt>
                <c:pt idx="28371">
                  <c:v>-1.8056060473123798</c:v>
                </c:pt>
                <c:pt idx="28372">
                  <c:v>-1.8661033312479844</c:v>
                </c:pt>
                <c:pt idx="28373">
                  <c:v>-1.9657084147135611</c:v>
                </c:pt>
                <c:pt idx="28374">
                  <c:v>-1.9625886281331195</c:v>
                </c:pt>
                <c:pt idx="28375">
                  <c:v>-1.9201601346333641</c:v>
                </c:pt>
                <c:pt idx="28376">
                  <c:v>-1.7962896029154645</c:v>
                </c:pt>
                <c:pt idx="28377">
                  <c:v>-1.7379263242085581</c:v>
                </c:pt>
                <c:pt idx="28378">
                  <c:v>-1.7620793978372826</c:v>
                </c:pt>
                <c:pt idx="28379">
                  <c:v>-1.1770798365274686</c:v>
                </c:pt>
                <c:pt idx="28380">
                  <c:v>-1.8253170649210808</c:v>
                </c:pt>
                <c:pt idx="28381">
                  <c:v>3.3052690823872686</c:v>
                </c:pt>
                <c:pt idx="28382">
                  <c:v>6.5360821088154903</c:v>
                </c:pt>
                <c:pt idx="28383">
                  <c:v>9.2107979456583831</c:v>
                </c:pt>
                <c:pt idx="28384">
                  <c:v>9.7334686915079942</c:v>
                </c:pt>
                <c:pt idx="28385">
                  <c:v>10.708309650421143</c:v>
                </c:pt>
                <c:pt idx="28386">
                  <c:v>11.094975630442319</c:v>
                </c:pt>
                <c:pt idx="28387">
                  <c:v>8.7706111272175882</c:v>
                </c:pt>
                <c:pt idx="28388">
                  <c:v>7.5472990671793809</c:v>
                </c:pt>
                <c:pt idx="28389">
                  <c:v>7.8283896446228027</c:v>
                </c:pt>
                <c:pt idx="28390">
                  <c:v>8.6689302126566758</c:v>
                </c:pt>
                <c:pt idx="28391">
                  <c:v>10.645146052042666</c:v>
                </c:pt>
                <c:pt idx="28392">
                  <c:v>12.202749570210756</c:v>
                </c:pt>
                <c:pt idx="28393">
                  <c:v>13.341242313385013</c:v>
                </c:pt>
                <c:pt idx="28394">
                  <c:v>15.348757425943973</c:v>
                </c:pt>
                <c:pt idx="28395">
                  <c:v>15.342570781707764</c:v>
                </c:pt>
                <c:pt idx="28396">
                  <c:v>19.595079898834229</c:v>
                </c:pt>
                <c:pt idx="28397">
                  <c:v>24.845703283945671</c:v>
                </c:pt>
                <c:pt idx="28398">
                  <c:v>27.439153671264641</c:v>
                </c:pt>
                <c:pt idx="28399">
                  <c:v>-29.933719952901225</c:v>
                </c:pt>
                <c:pt idx="28400">
                  <c:v>-51.252341906229617</c:v>
                </c:pt>
                <c:pt idx="28401">
                  <c:v>-4.2192757924398192</c:v>
                </c:pt>
                <c:pt idx="28402">
                  <c:v>-0.11755307515466028</c:v>
                </c:pt>
                <c:pt idx="28403">
                  <c:v>0.36205101013183594</c:v>
                </c:pt>
                <c:pt idx="28404">
                  <c:v>1.0397969881693137</c:v>
                </c:pt>
                <c:pt idx="28405">
                  <c:v>0.95419168472290039</c:v>
                </c:pt>
                <c:pt idx="28406">
                  <c:v>1.0382002194722872</c:v>
                </c:pt>
                <c:pt idx="28407">
                  <c:v>0.89774338404333776</c:v>
                </c:pt>
                <c:pt idx="28408">
                  <c:v>1.1673672993977675</c:v>
                </c:pt>
                <c:pt idx="28409">
                  <c:v>1.5336106618245253</c:v>
                </c:pt>
                <c:pt idx="28410">
                  <c:v>0.71758619944250757</c:v>
                </c:pt>
                <c:pt idx="28411">
                  <c:v>-1.5409043629964572</c:v>
                </c:pt>
                <c:pt idx="28412">
                  <c:v>-2.1153895060220984</c:v>
                </c:pt>
                <c:pt idx="28413">
                  <c:v>-2.2398724555969238</c:v>
                </c:pt>
                <c:pt idx="28414">
                  <c:v>-2.1879145304362186</c:v>
                </c:pt>
                <c:pt idx="28415">
                  <c:v>-2.4848804473876962</c:v>
                </c:pt>
                <c:pt idx="28416">
                  <c:v>-2.6751031875610352</c:v>
                </c:pt>
                <c:pt idx="28417">
                  <c:v>-2.6573494275410781</c:v>
                </c:pt>
                <c:pt idx="28418">
                  <c:v>-2.5057142575582252</c:v>
                </c:pt>
                <c:pt idx="28419">
                  <c:v>-2.7045941352844247</c:v>
                </c:pt>
                <c:pt idx="28420">
                  <c:v>-1.8496338526408063</c:v>
                </c:pt>
                <c:pt idx="28421">
                  <c:v>-2.2394119898477807</c:v>
                </c:pt>
                <c:pt idx="28422">
                  <c:v>-1.9364148775736116</c:v>
                </c:pt>
                <c:pt idx="28423">
                  <c:v>-2.1146910985310692</c:v>
                </c:pt>
                <c:pt idx="28424">
                  <c:v>-2.4186585744222375</c:v>
                </c:pt>
                <c:pt idx="28425">
                  <c:v>-2.6346643765767226</c:v>
                </c:pt>
                <c:pt idx="28426">
                  <c:v>-1.8776965141296382</c:v>
                </c:pt>
                <c:pt idx="28427">
                  <c:v>-0.36272652943927153</c:v>
                </c:pt>
                <c:pt idx="28428">
                  <c:v>-0.29643058776855485</c:v>
                </c:pt>
                <c:pt idx="28429">
                  <c:v>-20.524614969889285</c:v>
                </c:pt>
                <c:pt idx="28430">
                  <c:v>-4.3647530873616915</c:v>
                </c:pt>
                <c:pt idx="28431">
                  <c:v>-1.8323704401651639</c:v>
                </c:pt>
                <c:pt idx="28432">
                  <c:v>-1.3642031351726021</c:v>
                </c:pt>
                <c:pt idx="28433">
                  <c:v>-0.23296260833740243</c:v>
                </c:pt>
                <c:pt idx="28434">
                  <c:v>-9.8070462544797093E-2</c:v>
                </c:pt>
                <c:pt idx="28435">
                  <c:v>0.81381479899084752</c:v>
                </c:pt>
                <c:pt idx="28436">
                  <c:v>1.0673411687215553</c:v>
                </c:pt>
                <c:pt idx="28437">
                  <c:v>0.48042519887292212</c:v>
                </c:pt>
                <c:pt idx="28438">
                  <c:v>-9.8868052164675715E-2</c:v>
                </c:pt>
                <c:pt idx="28439">
                  <c:v>-9.2600504557367486E-2</c:v>
                </c:pt>
                <c:pt idx="28440">
                  <c:v>-0.2787679036458714</c:v>
                </c:pt>
                <c:pt idx="28441">
                  <c:v>-0.30183283487951951</c:v>
                </c:pt>
                <c:pt idx="28442">
                  <c:v>-0.13941796620690641</c:v>
                </c:pt>
                <c:pt idx="28443">
                  <c:v>-0.21752134958899216</c:v>
                </c:pt>
                <c:pt idx="28444">
                  <c:v>-7.4327786763547024E-2</c:v>
                </c:pt>
                <c:pt idx="28445">
                  <c:v>0.10397911071777344</c:v>
                </c:pt>
                <c:pt idx="28446">
                  <c:v>0.20958487192797293</c:v>
                </c:pt>
                <c:pt idx="28447">
                  <c:v>0.4196910858154298</c:v>
                </c:pt>
                <c:pt idx="28448">
                  <c:v>0.65425841013598096</c:v>
                </c:pt>
                <c:pt idx="28449">
                  <c:v>1.2133839925130583</c:v>
                </c:pt>
                <c:pt idx="28450">
                  <c:v>2.0485817591350051</c:v>
                </c:pt>
                <c:pt idx="28451">
                  <c:v>1.8558270136514918</c:v>
                </c:pt>
                <c:pt idx="28452">
                  <c:v>1.2938969930012258</c:v>
                </c:pt>
                <c:pt idx="28453">
                  <c:v>0.48439534505200765</c:v>
                </c:pt>
                <c:pt idx="28454">
                  <c:v>0.15239779154455846</c:v>
                </c:pt>
                <c:pt idx="28455">
                  <c:v>6.7126592000249757E-2</c:v>
                </c:pt>
                <c:pt idx="28456">
                  <c:v>3.4064928690668239E-2</c:v>
                </c:pt>
                <c:pt idx="28457">
                  <c:v>-1.8311926523845155</c:v>
                </c:pt>
                <c:pt idx="28458">
                  <c:v>0.13322003682446854</c:v>
                </c:pt>
                <c:pt idx="28459">
                  <c:v>8.4333413441975118</c:v>
                </c:pt>
                <c:pt idx="28460">
                  <c:v>113.70776557922363</c:v>
                </c:pt>
                <c:pt idx="28461">
                  <c:v>106.04604434967042</c:v>
                </c:pt>
                <c:pt idx="28462">
                  <c:v>65.523096720377694</c:v>
                </c:pt>
                <c:pt idx="28463">
                  <c:v>44.764623324076311</c:v>
                </c:pt>
                <c:pt idx="28464">
                  <c:v>37.980867067972753</c:v>
                </c:pt>
                <c:pt idx="28465">
                  <c:v>39.657458941141741</c:v>
                </c:pt>
                <c:pt idx="28466">
                  <c:v>45.137978235880503</c:v>
                </c:pt>
                <c:pt idx="28467">
                  <c:v>48.06097412109375</c:v>
                </c:pt>
                <c:pt idx="28468">
                  <c:v>44.598862965901745</c:v>
                </c:pt>
                <c:pt idx="28469">
                  <c:v>38.918360710144043</c:v>
                </c:pt>
                <c:pt idx="28470">
                  <c:v>42.794500668843625</c:v>
                </c:pt>
                <c:pt idx="28471">
                  <c:v>53.986413002014146</c:v>
                </c:pt>
                <c:pt idx="28472">
                  <c:v>54.589757919311509</c:v>
                </c:pt>
                <c:pt idx="28473">
                  <c:v>48.253663698832248</c:v>
                </c:pt>
                <c:pt idx="28474">
                  <c:v>42.161672910054463</c:v>
                </c:pt>
                <c:pt idx="28475">
                  <c:v>41.543617566426498</c:v>
                </c:pt>
                <c:pt idx="28476">
                  <c:v>49.074805259704569</c:v>
                </c:pt>
                <c:pt idx="28477">
                  <c:v>44.375055313110352</c:v>
                </c:pt>
                <c:pt idx="28478">
                  <c:v>45.595154444376604</c:v>
                </c:pt>
                <c:pt idx="28479">
                  <c:v>67.444327036539789</c:v>
                </c:pt>
                <c:pt idx="28480">
                  <c:v>45.085164705912334</c:v>
                </c:pt>
                <c:pt idx="28481">
                  <c:v>36.392040570577031</c:v>
                </c:pt>
                <c:pt idx="28482">
                  <c:v>21.706629117329939</c:v>
                </c:pt>
                <c:pt idx="28483">
                  <c:v>28.296054522196421</c:v>
                </c:pt>
                <c:pt idx="28484">
                  <c:v>35.856950759887674</c:v>
                </c:pt>
                <c:pt idx="28485">
                  <c:v>30.209229151407833</c:v>
                </c:pt>
                <c:pt idx="28486">
                  <c:v>23.114762624104863</c:v>
                </c:pt>
                <c:pt idx="28487">
                  <c:v>17.29406801859534</c:v>
                </c:pt>
                <c:pt idx="28488">
                  <c:v>19.409395217895508</c:v>
                </c:pt>
                <c:pt idx="28489">
                  <c:v>21.13434092203773</c:v>
                </c:pt>
                <c:pt idx="28490">
                  <c:v>210.02351244290668</c:v>
                </c:pt>
                <c:pt idx="28491">
                  <c:v>118.24334033330283</c:v>
                </c:pt>
                <c:pt idx="28492">
                  <c:v>63.247726519902542</c:v>
                </c:pt>
                <c:pt idx="28493">
                  <c:v>73.091047128041581</c:v>
                </c:pt>
                <c:pt idx="28494">
                  <c:v>66.602200428644778</c:v>
                </c:pt>
                <c:pt idx="28495">
                  <c:v>42.217413663864122</c:v>
                </c:pt>
                <c:pt idx="28496">
                  <c:v>33.88834182421364</c:v>
                </c:pt>
                <c:pt idx="28497">
                  <c:v>27.10686453183493</c:v>
                </c:pt>
                <c:pt idx="28498">
                  <c:v>-3.6748501459757668</c:v>
                </c:pt>
                <c:pt idx="28499">
                  <c:v>-4.7728548049926776</c:v>
                </c:pt>
                <c:pt idx="28500">
                  <c:v>-1.5760629177093506</c:v>
                </c:pt>
                <c:pt idx="28501">
                  <c:v>-0.47521074612933489</c:v>
                </c:pt>
                <c:pt idx="28502">
                  <c:v>-0.65282678604125977</c:v>
                </c:pt>
                <c:pt idx="28503">
                  <c:v>0.70001975695291208</c:v>
                </c:pt>
                <c:pt idx="28504">
                  <c:v>1.4542957146962581</c:v>
                </c:pt>
                <c:pt idx="28505">
                  <c:v>2.2020816802978523E-2</c:v>
                </c:pt>
                <c:pt idx="28506">
                  <c:v>-7.0910533269227499E-2</c:v>
                </c:pt>
                <c:pt idx="28507">
                  <c:v>0.21946175893148742</c:v>
                </c:pt>
                <c:pt idx="28508">
                  <c:v>1.6178031762441094</c:v>
                </c:pt>
                <c:pt idx="28509">
                  <c:v>1.4982325236002803</c:v>
                </c:pt>
                <c:pt idx="28510">
                  <c:v>0.72119061152139385</c:v>
                </c:pt>
                <c:pt idx="28511">
                  <c:v>1.821776707967103</c:v>
                </c:pt>
                <c:pt idx="28512">
                  <c:v>2.8115255037943427</c:v>
                </c:pt>
                <c:pt idx="28513">
                  <c:v>4.3137525717417571</c:v>
                </c:pt>
                <c:pt idx="28514">
                  <c:v>4.1207665602366301</c:v>
                </c:pt>
                <c:pt idx="28515">
                  <c:v>-0.71074040730792398</c:v>
                </c:pt>
                <c:pt idx="28516">
                  <c:v>-0.55942559242248568</c:v>
                </c:pt>
                <c:pt idx="28517">
                  <c:v>-3.1385360558827822</c:v>
                </c:pt>
                <c:pt idx="28518">
                  <c:v>-19.558760484059633</c:v>
                </c:pt>
                <c:pt idx="28519">
                  <c:v>25.002894560496031</c:v>
                </c:pt>
                <c:pt idx="28520">
                  <c:v>22.126409848531111</c:v>
                </c:pt>
                <c:pt idx="28521">
                  <c:v>18.950770537058528</c:v>
                </c:pt>
                <c:pt idx="28522">
                  <c:v>13.348818302154536</c:v>
                </c:pt>
                <c:pt idx="28523">
                  <c:v>12.099204699198371</c:v>
                </c:pt>
                <c:pt idx="28524">
                  <c:v>10.102310021718321</c:v>
                </c:pt>
                <c:pt idx="28525">
                  <c:v>7.0353832244873065</c:v>
                </c:pt>
                <c:pt idx="28526">
                  <c:v>9.5834616025289296</c:v>
                </c:pt>
                <c:pt idx="28527">
                  <c:v>11.349831740061401</c:v>
                </c:pt>
                <c:pt idx="28528">
                  <c:v>12.047190984090145</c:v>
                </c:pt>
                <c:pt idx="28529">
                  <c:v>9.5685350100199624</c:v>
                </c:pt>
                <c:pt idx="28530">
                  <c:v>7.9289291699727187</c:v>
                </c:pt>
                <c:pt idx="28531">
                  <c:v>8.4435647328694508</c:v>
                </c:pt>
                <c:pt idx="28532">
                  <c:v>8.9962100982666051</c:v>
                </c:pt>
                <c:pt idx="28533">
                  <c:v>10.215916315714537</c:v>
                </c:pt>
                <c:pt idx="28534">
                  <c:v>10.58237155278522</c:v>
                </c:pt>
                <c:pt idx="28535">
                  <c:v>8.3066021601358671</c:v>
                </c:pt>
                <c:pt idx="28536">
                  <c:v>9.2064447402954102</c:v>
                </c:pt>
                <c:pt idx="28537">
                  <c:v>9.7114001909891385</c:v>
                </c:pt>
                <c:pt idx="28538">
                  <c:v>8.9574955304464172</c:v>
                </c:pt>
                <c:pt idx="28539">
                  <c:v>8.1546897888183594</c:v>
                </c:pt>
                <c:pt idx="28540">
                  <c:v>10.782498359680176</c:v>
                </c:pt>
                <c:pt idx="28541">
                  <c:v>8.5681250890095839</c:v>
                </c:pt>
                <c:pt idx="28542">
                  <c:v>9.0539927482604998</c:v>
                </c:pt>
                <c:pt idx="28543">
                  <c:v>11.122310320536258</c:v>
                </c:pt>
                <c:pt idx="28544">
                  <c:v>14.511856714884459</c:v>
                </c:pt>
                <c:pt idx="28545">
                  <c:v>13.499187151591002</c:v>
                </c:pt>
                <c:pt idx="28546">
                  <c:v>12.505603472391783</c:v>
                </c:pt>
                <c:pt idx="28547">
                  <c:v>12.262158870697021</c:v>
                </c:pt>
                <c:pt idx="28548">
                  <c:v>14.290551662445068</c:v>
                </c:pt>
                <c:pt idx="28549">
                  <c:v>10.559140046437562</c:v>
                </c:pt>
                <c:pt idx="28550">
                  <c:v>10.256928602854369</c:v>
                </c:pt>
                <c:pt idx="28551">
                  <c:v>9.8127083778381348</c:v>
                </c:pt>
                <c:pt idx="28552">
                  <c:v>9.2597386042277208</c:v>
                </c:pt>
                <c:pt idx="28553">
                  <c:v>7.5027675628662092</c:v>
                </c:pt>
                <c:pt idx="28554">
                  <c:v>7.1431954701741365</c:v>
                </c:pt>
                <c:pt idx="28555">
                  <c:v>6.5949815114339536</c:v>
                </c:pt>
                <c:pt idx="28556">
                  <c:v>5.8518883387247342</c:v>
                </c:pt>
                <c:pt idx="28557">
                  <c:v>9.4857354164123571</c:v>
                </c:pt>
                <c:pt idx="28558">
                  <c:v>6.6816574732462186</c:v>
                </c:pt>
                <c:pt idx="28559">
                  <c:v>7.6469066937764296</c:v>
                </c:pt>
                <c:pt idx="28560">
                  <c:v>8.4758831659953024</c:v>
                </c:pt>
                <c:pt idx="28561">
                  <c:v>8.8252962430318007</c:v>
                </c:pt>
                <c:pt idx="28562">
                  <c:v>8.1124787330627441</c:v>
                </c:pt>
                <c:pt idx="28563">
                  <c:v>7.9731329282124666</c:v>
                </c:pt>
                <c:pt idx="28564">
                  <c:v>8.1761444409688693</c:v>
                </c:pt>
                <c:pt idx="28565">
                  <c:v>7.7914059956868318</c:v>
                </c:pt>
                <c:pt idx="28566">
                  <c:v>7.4588387807210115</c:v>
                </c:pt>
                <c:pt idx="28567">
                  <c:v>7.1376582781473967</c:v>
                </c:pt>
                <c:pt idx="28568">
                  <c:v>6.8992206255595097</c:v>
                </c:pt>
                <c:pt idx="28569">
                  <c:v>7.2256803512573242</c:v>
                </c:pt>
                <c:pt idx="28570">
                  <c:v>8.0887823104858398</c:v>
                </c:pt>
                <c:pt idx="28571">
                  <c:v>7.4971806208292806</c:v>
                </c:pt>
                <c:pt idx="28572">
                  <c:v>7.4186264673869005</c:v>
                </c:pt>
                <c:pt idx="28573">
                  <c:v>8.1440544128417969</c:v>
                </c:pt>
                <c:pt idx="28574">
                  <c:v>8.2133510907491409</c:v>
                </c:pt>
                <c:pt idx="28575">
                  <c:v>8.7352951367695937</c:v>
                </c:pt>
                <c:pt idx="28576">
                  <c:v>8.5275979042053223</c:v>
                </c:pt>
                <c:pt idx="28577">
                  <c:v>8.0768133799235216</c:v>
                </c:pt>
                <c:pt idx="28578">
                  <c:v>7.075013796488463</c:v>
                </c:pt>
                <c:pt idx="28579">
                  <c:v>10.866133371988958</c:v>
                </c:pt>
                <c:pt idx="28580">
                  <c:v>15.482784748077398</c:v>
                </c:pt>
                <c:pt idx="28581">
                  <c:v>10.501122792561826</c:v>
                </c:pt>
                <c:pt idx="28582">
                  <c:v>9.177299976348877</c:v>
                </c:pt>
                <c:pt idx="28583">
                  <c:v>8.5353808403015137</c:v>
                </c:pt>
                <c:pt idx="28584">
                  <c:v>8.1082127888997721</c:v>
                </c:pt>
                <c:pt idx="28585">
                  <c:v>8.5648318926493552</c:v>
                </c:pt>
                <c:pt idx="28586">
                  <c:v>9.3928952217102086</c:v>
                </c:pt>
                <c:pt idx="28587">
                  <c:v>9.3341526985168457</c:v>
                </c:pt>
                <c:pt idx="28588">
                  <c:v>9.3126517931619954</c:v>
                </c:pt>
                <c:pt idx="28589">
                  <c:v>8.9892810185750172</c:v>
                </c:pt>
                <c:pt idx="28590">
                  <c:v>8.9700964291890308</c:v>
                </c:pt>
                <c:pt idx="28591">
                  <c:v>8.9719133377075195</c:v>
                </c:pt>
                <c:pt idx="28592">
                  <c:v>8.0629701614379883</c:v>
                </c:pt>
                <c:pt idx="28593">
                  <c:v>10.616337299346927</c:v>
                </c:pt>
                <c:pt idx="28594">
                  <c:v>10.679140249888125</c:v>
                </c:pt>
                <c:pt idx="28595">
                  <c:v>10.866035143534365</c:v>
                </c:pt>
                <c:pt idx="28596">
                  <c:v>11.190597534179695</c:v>
                </c:pt>
                <c:pt idx="28597">
                  <c:v>10.764609813690186</c:v>
                </c:pt>
                <c:pt idx="28598">
                  <c:v>10.000958442687988</c:v>
                </c:pt>
                <c:pt idx="28599">
                  <c:v>10.055266221364324</c:v>
                </c:pt>
                <c:pt idx="28600">
                  <c:v>10.907258669535281</c:v>
                </c:pt>
                <c:pt idx="28601">
                  <c:v>11.022347768147769</c:v>
                </c:pt>
                <c:pt idx="28602">
                  <c:v>10.631239096323615</c:v>
                </c:pt>
                <c:pt idx="28603">
                  <c:v>11.312057177225773</c:v>
                </c:pt>
                <c:pt idx="28604">
                  <c:v>10.679109732310001</c:v>
                </c:pt>
                <c:pt idx="28605">
                  <c:v>11.129702568054199</c:v>
                </c:pt>
                <c:pt idx="28606">
                  <c:v>11.042573451995848</c:v>
                </c:pt>
                <c:pt idx="28607">
                  <c:v>11.274817466735836</c:v>
                </c:pt>
                <c:pt idx="28608">
                  <c:v>10.835803190867125</c:v>
                </c:pt>
                <c:pt idx="28609">
                  <c:v>26.338843186696351</c:v>
                </c:pt>
                <c:pt idx="28610">
                  <c:v>35.319588025410944</c:v>
                </c:pt>
                <c:pt idx="28611">
                  <c:v>31.033956527709961</c:v>
                </c:pt>
                <c:pt idx="28612">
                  <c:v>-32.857902526855455</c:v>
                </c:pt>
                <c:pt idx="28613">
                  <c:v>-35.015960057576464</c:v>
                </c:pt>
                <c:pt idx="28614">
                  <c:v>0.81188885370892194</c:v>
                </c:pt>
                <c:pt idx="28615">
                  <c:v>15.074028174082454</c:v>
                </c:pt>
                <c:pt idx="28616">
                  <c:v>19.001297473907471</c:v>
                </c:pt>
                <c:pt idx="28617">
                  <c:v>20.865753650665276</c:v>
                </c:pt>
                <c:pt idx="28618">
                  <c:v>26.483737468719482</c:v>
                </c:pt>
                <c:pt idx="28619">
                  <c:v>35.584463119506822</c:v>
                </c:pt>
                <c:pt idx="28620">
                  <c:v>44.128023306528711</c:v>
                </c:pt>
                <c:pt idx="28621">
                  <c:v>52.835820992787646</c:v>
                </c:pt>
                <c:pt idx="28622">
                  <c:v>59.949974695841405</c:v>
                </c:pt>
                <c:pt idx="28623">
                  <c:v>23.270463943481442</c:v>
                </c:pt>
                <c:pt idx="28624">
                  <c:v>3.8199947675068993</c:v>
                </c:pt>
                <c:pt idx="28625">
                  <c:v>1.0019644101460576</c:v>
                </c:pt>
                <c:pt idx="28626">
                  <c:v>1.9299165407816761</c:v>
                </c:pt>
                <c:pt idx="28627">
                  <c:v>1.3487459818522329</c:v>
                </c:pt>
                <c:pt idx="28628">
                  <c:v>1.602161725362123</c:v>
                </c:pt>
                <c:pt idx="28629">
                  <c:v>0.70805962880450601</c:v>
                </c:pt>
                <c:pt idx="28630">
                  <c:v>1.0082283020019527</c:v>
                </c:pt>
                <c:pt idx="28631">
                  <c:v>1.5090227127075191</c:v>
                </c:pt>
                <c:pt idx="28632">
                  <c:v>0.81375122070312522</c:v>
                </c:pt>
                <c:pt idx="28633">
                  <c:v>2.0074001948038918</c:v>
                </c:pt>
                <c:pt idx="28634">
                  <c:v>2.7273252805073889</c:v>
                </c:pt>
                <c:pt idx="28635">
                  <c:v>2.4799440701802942</c:v>
                </c:pt>
                <c:pt idx="28636">
                  <c:v>3.1601339975992468</c:v>
                </c:pt>
                <c:pt idx="28637">
                  <c:v>3.3932800292968741</c:v>
                </c:pt>
                <c:pt idx="28638">
                  <c:v>3.2455391883850107</c:v>
                </c:pt>
                <c:pt idx="28639">
                  <c:v>2.6876594225565213</c:v>
                </c:pt>
                <c:pt idx="28640">
                  <c:v>3.3149668375650663</c:v>
                </c:pt>
                <c:pt idx="28641">
                  <c:v>5.4976582527160653</c:v>
                </c:pt>
                <c:pt idx="28642">
                  <c:v>4.4455558458964202</c:v>
                </c:pt>
                <c:pt idx="28643">
                  <c:v>-106.98455985387164</c:v>
                </c:pt>
                <c:pt idx="28644">
                  <c:v>-126.59709151585895</c:v>
                </c:pt>
                <c:pt idx="28645">
                  <c:v>-81.812650998433355</c:v>
                </c:pt>
                <c:pt idx="28646">
                  <c:v>-41.690915743509926</c:v>
                </c:pt>
                <c:pt idx="28647">
                  <c:v>-21.802400271097774</c:v>
                </c:pt>
                <c:pt idx="28648">
                  <c:v>-9.3221511840820313</c:v>
                </c:pt>
                <c:pt idx="28649">
                  <c:v>-0.33053779602050781</c:v>
                </c:pt>
                <c:pt idx="28650">
                  <c:v>4.0070975621540565</c:v>
                </c:pt>
                <c:pt idx="28651">
                  <c:v>4.9294131596883517</c:v>
                </c:pt>
                <c:pt idx="28652">
                  <c:v>4.4904883702596408</c:v>
                </c:pt>
                <c:pt idx="28653">
                  <c:v>4.3427241643270236</c:v>
                </c:pt>
                <c:pt idx="28654">
                  <c:v>4.6694825490316108</c:v>
                </c:pt>
                <c:pt idx="28655">
                  <c:v>5.9671910603840388</c:v>
                </c:pt>
                <c:pt idx="28656">
                  <c:v>6.9473530451456345</c:v>
                </c:pt>
                <c:pt idx="28657">
                  <c:v>6.69910939534509</c:v>
                </c:pt>
                <c:pt idx="28658">
                  <c:v>6.6499433517456064</c:v>
                </c:pt>
                <c:pt idx="28659">
                  <c:v>6.3171854019165004</c:v>
                </c:pt>
                <c:pt idx="28660">
                  <c:v>6.090110460917229</c:v>
                </c:pt>
                <c:pt idx="28661">
                  <c:v>6.1942186355590803</c:v>
                </c:pt>
                <c:pt idx="28662">
                  <c:v>6.7236442565917951</c:v>
                </c:pt>
                <c:pt idx="28663">
                  <c:v>6.6926002502441406</c:v>
                </c:pt>
                <c:pt idx="28664">
                  <c:v>6.6210193634033203</c:v>
                </c:pt>
                <c:pt idx="28665">
                  <c:v>6.7684227625528592</c:v>
                </c:pt>
                <c:pt idx="28666">
                  <c:v>6.6834208170572502</c:v>
                </c:pt>
                <c:pt idx="28667">
                  <c:v>7.0063025156657677</c:v>
                </c:pt>
                <c:pt idx="28668">
                  <c:v>7.804453531901002</c:v>
                </c:pt>
                <c:pt idx="28669">
                  <c:v>9.2010256449381096</c:v>
                </c:pt>
                <c:pt idx="28670">
                  <c:v>10.488382339477539</c:v>
                </c:pt>
                <c:pt idx="28671">
                  <c:v>11.841909090677856</c:v>
                </c:pt>
                <c:pt idx="28672">
                  <c:v>13.094691912333133</c:v>
                </c:pt>
                <c:pt idx="28673">
                  <c:v>13.018440246582035</c:v>
                </c:pt>
                <c:pt idx="28674">
                  <c:v>16.797331492106085</c:v>
                </c:pt>
                <c:pt idx="28675">
                  <c:v>50.338783264160156</c:v>
                </c:pt>
                <c:pt idx="28676">
                  <c:v>80.501977284749387</c:v>
                </c:pt>
                <c:pt idx="28677">
                  <c:v>85.837089538574219</c:v>
                </c:pt>
                <c:pt idx="28678">
                  <c:v>63.283174196879166</c:v>
                </c:pt>
                <c:pt idx="28679">
                  <c:v>39.377042134602895</c:v>
                </c:pt>
                <c:pt idx="28680">
                  <c:v>27.830987930297855</c:v>
                </c:pt>
                <c:pt idx="28681">
                  <c:v>22.316302617390988</c:v>
                </c:pt>
                <c:pt idx="28682">
                  <c:v>19.851228713989258</c:v>
                </c:pt>
                <c:pt idx="28683">
                  <c:v>19.476721445719356</c:v>
                </c:pt>
                <c:pt idx="28684">
                  <c:v>19.983081181844113</c:v>
                </c:pt>
                <c:pt idx="28685">
                  <c:v>21.638371785481695</c:v>
                </c:pt>
                <c:pt idx="28686">
                  <c:v>20.020803451538093</c:v>
                </c:pt>
                <c:pt idx="28687">
                  <c:v>18.793877283732051</c:v>
                </c:pt>
                <c:pt idx="28688">
                  <c:v>15.078374544779418</c:v>
                </c:pt>
                <c:pt idx="28689">
                  <c:v>11.927751541137695</c:v>
                </c:pt>
                <c:pt idx="28690">
                  <c:v>10.621923764546745</c:v>
                </c:pt>
                <c:pt idx="28691">
                  <c:v>8.7195342381795662</c:v>
                </c:pt>
                <c:pt idx="28692">
                  <c:v>7.3475147883096934</c:v>
                </c:pt>
                <c:pt idx="28693">
                  <c:v>6.9590209325155001</c:v>
                </c:pt>
                <c:pt idx="28694">
                  <c:v>8.0184087753295881</c:v>
                </c:pt>
                <c:pt idx="28695">
                  <c:v>7.70134957631433</c:v>
                </c:pt>
                <c:pt idx="28696">
                  <c:v>8.0665222803751249</c:v>
                </c:pt>
                <c:pt idx="28697">
                  <c:v>9.4349126815795827</c:v>
                </c:pt>
                <c:pt idx="28698">
                  <c:v>12.164821306864383</c:v>
                </c:pt>
                <c:pt idx="28699">
                  <c:v>14.005234718322757</c:v>
                </c:pt>
                <c:pt idx="28700">
                  <c:v>16.509994824727414</c:v>
                </c:pt>
                <c:pt idx="28701">
                  <c:v>16.432921091715457</c:v>
                </c:pt>
                <c:pt idx="28702">
                  <c:v>13.763682047526007</c:v>
                </c:pt>
                <c:pt idx="28703">
                  <c:v>9.9959297180175781</c:v>
                </c:pt>
                <c:pt idx="28704">
                  <c:v>4.5680205027261973</c:v>
                </c:pt>
                <c:pt idx="28705">
                  <c:v>1.9118248621623475</c:v>
                </c:pt>
                <c:pt idx="28706">
                  <c:v>0.90461953481030832</c:v>
                </c:pt>
                <c:pt idx="28707">
                  <c:v>0.45407549540209402</c:v>
                </c:pt>
                <c:pt idx="28708">
                  <c:v>0.79677645365393379</c:v>
                </c:pt>
                <c:pt idx="28709">
                  <c:v>0.97851943969726551</c:v>
                </c:pt>
                <c:pt idx="28710">
                  <c:v>1.4029223124185815</c:v>
                </c:pt>
                <c:pt idx="28711">
                  <c:v>2.2464981079101571</c:v>
                </c:pt>
                <c:pt idx="28712">
                  <c:v>3.6374870936076604</c:v>
                </c:pt>
                <c:pt idx="28713">
                  <c:v>3.6539074579874309</c:v>
                </c:pt>
                <c:pt idx="28714">
                  <c:v>2.6284373601278057</c:v>
                </c:pt>
                <c:pt idx="28715">
                  <c:v>0.34031677246093761</c:v>
                </c:pt>
                <c:pt idx="28716">
                  <c:v>-1.8371817270915471</c:v>
                </c:pt>
                <c:pt idx="28717">
                  <c:v>-2.5917453765869141</c:v>
                </c:pt>
                <c:pt idx="28718">
                  <c:v>-2.7598549524942646</c:v>
                </c:pt>
                <c:pt idx="28719">
                  <c:v>-2.5232604344685106</c:v>
                </c:pt>
                <c:pt idx="28720">
                  <c:v>-2.1110973358154297</c:v>
                </c:pt>
                <c:pt idx="28721">
                  <c:v>-2.1934572855632268</c:v>
                </c:pt>
                <c:pt idx="28722">
                  <c:v>-2.1016394297282641</c:v>
                </c:pt>
                <c:pt idx="28723">
                  <c:v>-1.8816722234090548</c:v>
                </c:pt>
                <c:pt idx="28724">
                  <c:v>-1.7625541687011721</c:v>
                </c:pt>
                <c:pt idx="28725">
                  <c:v>-1.5618505477905273</c:v>
                </c:pt>
                <c:pt idx="28726">
                  <c:v>-1.6954561869303011</c:v>
                </c:pt>
                <c:pt idx="28727">
                  <c:v>-2.4778839747110624</c:v>
                </c:pt>
                <c:pt idx="28728">
                  <c:v>-2.1914850870767841</c:v>
                </c:pt>
                <c:pt idx="28729">
                  <c:v>-2.398847262064578</c:v>
                </c:pt>
                <c:pt idx="28730">
                  <c:v>-2.2347717285156259</c:v>
                </c:pt>
                <c:pt idx="28731">
                  <c:v>-2.546046257019043</c:v>
                </c:pt>
                <c:pt idx="28732">
                  <c:v>-2.4099728266397733</c:v>
                </c:pt>
                <c:pt idx="28733">
                  <c:v>-2.8649263381958008</c:v>
                </c:pt>
                <c:pt idx="28734">
                  <c:v>-9.4743769963582736</c:v>
                </c:pt>
                <c:pt idx="28735">
                  <c:v>-11.019230842590332</c:v>
                </c:pt>
                <c:pt idx="28736">
                  <c:v>-3.6207071940104356</c:v>
                </c:pt>
                <c:pt idx="28737">
                  <c:v>-2.7084884643554688</c:v>
                </c:pt>
                <c:pt idx="28738">
                  <c:v>-2.8414767583211082</c:v>
                </c:pt>
                <c:pt idx="28739">
                  <c:v>-3.0633056958516249</c:v>
                </c:pt>
                <c:pt idx="28740">
                  <c:v>-3.0924588839213234</c:v>
                </c:pt>
                <c:pt idx="28741">
                  <c:v>-2.876317024230957</c:v>
                </c:pt>
                <c:pt idx="28742">
                  <c:v>-2.821347713470459</c:v>
                </c:pt>
                <c:pt idx="28743">
                  <c:v>-2.6878716150919226</c:v>
                </c:pt>
                <c:pt idx="28744">
                  <c:v>-2.8376386960347295</c:v>
                </c:pt>
                <c:pt idx="28745">
                  <c:v>-2.1390008926391597</c:v>
                </c:pt>
                <c:pt idx="28746">
                  <c:v>9.5720712343851346</c:v>
                </c:pt>
                <c:pt idx="28747">
                  <c:v>21.740751425425227</c:v>
                </c:pt>
                <c:pt idx="28748">
                  <c:v>25.11867618560791</c:v>
                </c:pt>
                <c:pt idx="28749">
                  <c:v>31.854596614837646</c:v>
                </c:pt>
                <c:pt idx="28750">
                  <c:v>38.147407531738253</c:v>
                </c:pt>
                <c:pt idx="28751">
                  <c:v>41.293473243713379</c:v>
                </c:pt>
                <c:pt idx="28752">
                  <c:v>34.327746232350712</c:v>
                </c:pt>
                <c:pt idx="28753">
                  <c:v>26.53736654917401</c:v>
                </c:pt>
                <c:pt idx="28754">
                  <c:v>23.893139521280936</c:v>
                </c:pt>
                <c:pt idx="28755">
                  <c:v>22.52759186426794</c:v>
                </c:pt>
                <c:pt idx="28756">
                  <c:v>21.637662092844671</c:v>
                </c:pt>
                <c:pt idx="28757">
                  <c:v>21.675870100657171</c:v>
                </c:pt>
                <c:pt idx="28758">
                  <c:v>22.777889569600411</c:v>
                </c:pt>
                <c:pt idx="28759">
                  <c:v>24.242090225219783</c:v>
                </c:pt>
                <c:pt idx="28760">
                  <c:v>26.160097440083803</c:v>
                </c:pt>
                <c:pt idx="28761">
                  <c:v>26.273259003957087</c:v>
                </c:pt>
                <c:pt idx="28762">
                  <c:v>31.504035472869926</c:v>
                </c:pt>
                <c:pt idx="28763">
                  <c:v>35.480744202931703</c:v>
                </c:pt>
                <c:pt idx="28764">
                  <c:v>38.493019262949652</c:v>
                </c:pt>
                <c:pt idx="28765">
                  <c:v>38.104056676228822</c:v>
                </c:pt>
                <c:pt idx="28766">
                  <c:v>-4.4587740898132324</c:v>
                </c:pt>
                <c:pt idx="28767">
                  <c:v>-47.515327771504758</c:v>
                </c:pt>
                <c:pt idx="28768">
                  <c:v>-54.916921615600558</c:v>
                </c:pt>
                <c:pt idx="28769">
                  <c:v>-58.661249478658064</c:v>
                </c:pt>
                <c:pt idx="28770">
                  <c:v>-58.601758003234856</c:v>
                </c:pt>
                <c:pt idx="28771">
                  <c:v>-52.029166539510015</c:v>
                </c:pt>
                <c:pt idx="28772">
                  <c:v>-43.031117757161496</c:v>
                </c:pt>
                <c:pt idx="28773">
                  <c:v>-32.139654159545898</c:v>
                </c:pt>
                <c:pt idx="28774">
                  <c:v>-21.830026944478387</c:v>
                </c:pt>
                <c:pt idx="28775">
                  <c:v>-5.2327289581298828</c:v>
                </c:pt>
                <c:pt idx="28776">
                  <c:v>-1.2057374318439997</c:v>
                </c:pt>
                <c:pt idx="28777">
                  <c:v>-7.0817311604741945E-2</c:v>
                </c:pt>
                <c:pt idx="28778">
                  <c:v>-0.39772637685143786</c:v>
                </c:pt>
                <c:pt idx="28779">
                  <c:v>-0.89299901326501219</c:v>
                </c:pt>
                <c:pt idx="28780">
                  <c:v>-1.3832101821899414</c:v>
                </c:pt>
                <c:pt idx="28781">
                  <c:v>-1.1578067143758517</c:v>
                </c:pt>
                <c:pt idx="28782">
                  <c:v>-1.0127611160278318</c:v>
                </c:pt>
                <c:pt idx="28783">
                  <c:v>-0.92308775583899183</c:v>
                </c:pt>
                <c:pt idx="28784">
                  <c:v>-0.67954508463537922</c:v>
                </c:pt>
                <c:pt idx="28785">
                  <c:v>-0.67252222696936315</c:v>
                </c:pt>
                <c:pt idx="28786">
                  <c:v>0.21636644999193788</c:v>
                </c:pt>
                <c:pt idx="28787">
                  <c:v>-0.47950204213452707</c:v>
                </c:pt>
                <c:pt idx="28788">
                  <c:v>-1.1005738576252497</c:v>
                </c:pt>
                <c:pt idx="28789">
                  <c:v>-0.56397946675622279</c:v>
                </c:pt>
                <c:pt idx="28790">
                  <c:v>-0.30122661590576194</c:v>
                </c:pt>
                <c:pt idx="28791">
                  <c:v>0.19182554880774205</c:v>
                </c:pt>
                <c:pt idx="28792">
                  <c:v>3.4535411198933161</c:v>
                </c:pt>
                <c:pt idx="28793">
                  <c:v>1.7488311131795622</c:v>
                </c:pt>
                <c:pt idx="28794">
                  <c:v>-8.0667184193929451</c:v>
                </c:pt>
                <c:pt idx="28795">
                  <c:v>-20.186732292175275</c:v>
                </c:pt>
                <c:pt idx="28796">
                  <c:v>-3.9803301493326453</c:v>
                </c:pt>
                <c:pt idx="28797">
                  <c:v>-1.855193773905512</c:v>
                </c:pt>
                <c:pt idx="28798">
                  <c:v>-1.0631488164266329</c:v>
                </c:pt>
                <c:pt idx="28799">
                  <c:v>-0.91969203948974632</c:v>
                </c:pt>
                <c:pt idx="28800">
                  <c:v>-0.46707216898607851</c:v>
                </c:pt>
                <c:pt idx="28801">
                  <c:v>-0.37213134765625</c:v>
                </c:pt>
                <c:pt idx="28802">
                  <c:v>-0.51826063791918409</c:v>
                </c:pt>
                <c:pt idx="28803">
                  <c:v>-0.10996977488196086</c:v>
                </c:pt>
                <c:pt idx="28804">
                  <c:v>0.17456817626953125</c:v>
                </c:pt>
                <c:pt idx="28805">
                  <c:v>0.47065258026123047</c:v>
                </c:pt>
                <c:pt idx="28806">
                  <c:v>-6.779638926184367E-2</c:v>
                </c:pt>
                <c:pt idx="28807">
                  <c:v>-7.1598370869992323E-2</c:v>
                </c:pt>
                <c:pt idx="28808">
                  <c:v>6.9400787353515681E-2</c:v>
                </c:pt>
                <c:pt idx="28809">
                  <c:v>4.2371431986453004E-2</c:v>
                </c:pt>
                <c:pt idx="28810">
                  <c:v>8.9594205220578288E-2</c:v>
                </c:pt>
                <c:pt idx="28811">
                  <c:v>9.789562225341801E-2</c:v>
                </c:pt>
                <c:pt idx="28812">
                  <c:v>7.5920104980468764E-2</c:v>
                </c:pt>
                <c:pt idx="28813">
                  <c:v>0.109710693359375</c:v>
                </c:pt>
                <c:pt idx="28814">
                  <c:v>1.5963236490847521E-2</c:v>
                </c:pt>
                <c:pt idx="28815">
                  <c:v>2.5876998901367198E-2</c:v>
                </c:pt>
                <c:pt idx="28816">
                  <c:v>0.15877564748132056</c:v>
                </c:pt>
                <c:pt idx="28817">
                  <c:v>0.22681649525964076</c:v>
                </c:pt>
                <c:pt idx="28818">
                  <c:v>0.18752829233801549</c:v>
                </c:pt>
                <c:pt idx="28819">
                  <c:v>0.21531740824377721</c:v>
                </c:pt>
                <c:pt idx="28820">
                  <c:v>0.20159117380774211</c:v>
                </c:pt>
                <c:pt idx="28821">
                  <c:v>0.30202420552564058</c:v>
                </c:pt>
                <c:pt idx="28822">
                  <c:v>-0.66829490661621116</c:v>
                </c:pt>
                <c:pt idx="28823">
                  <c:v>9.4627698262570517E-2</c:v>
                </c:pt>
                <c:pt idx="28824">
                  <c:v>1.3282903035482154</c:v>
                </c:pt>
                <c:pt idx="28825">
                  <c:v>4.5361677805582321</c:v>
                </c:pt>
                <c:pt idx="28826">
                  <c:v>49.462360064188601</c:v>
                </c:pt>
                <c:pt idx="28827">
                  <c:v>60.172901153564446</c:v>
                </c:pt>
                <c:pt idx="28828">
                  <c:v>43.78250567118323</c:v>
                </c:pt>
                <c:pt idx="28829">
                  <c:v>32.61559995015466</c:v>
                </c:pt>
                <c:pt idx="28830">
                  <c:v>26.245502789815291</c:v>
                </c:pt>
                <c:pt idx="28831">
                  <c:v>25.041976610819468</c:v>
                </c:pt>
                <c:pt idx="28832">
                  <c:v>24.148945808410645</c:v>
                </c:pt>
                <c:pt idx="28833">
                  <c:v>25.603007952372309</c:v>
                </c:pt>
                <c:pt idx="28834">
                  <c:v>21.759611129760742</c:v>
                </c:pt>
                <c:pt idx="28835">
                  <c:v>22.950634956359856</c:v>
                </c:pt>
                <c:pt idx="28836">
                  <c:v>21.044269561767571</c:v>
                </c:pt>
                <c:pt idx="28837">
                  <c:v>22.164963086446171</c:v>
                </c:pt>
                <c:pt idx="28838">
                  <c:v>21.091884295145633</c:v>
                </c:pt>
                <c:pt idx="28839">
                  <c:v>17.875531832377064</c:v>
                </c:pt>
                <c:pt idx="28840">
                  <c:v>21.480867067972888</c:v>
                </c:pt>
                <c:pt idx="28841">
                  <c:v>22.670096397399902</c:v>
                </c:pt>
                <c:pt idx="28842">
                  <c:v>21.83251762390136</c:v>
                </c:pt>
                <c:pt idx="28843">
                  <c:v>22.733384132385247</c:v>
                </c:pt>
                <c:pt idx="28844">
                  <c:v>25.395837148030637</c:v>
                </c:pt>
                <c:pt idx="28845">
                  <c:v>30.113845189412494</c:v>
                </c:pt>
                <c:pt idx="28846">
                  <c:v>25.760856310526606</c:v>
                </c:pt>
                <c:pt idx="28847">
                  <c:v>28.190467834472656</c:v>
                </c:pt>
                <c:pt idx="28848">
                  <c:v>34.942599614461301</c:v>
                </c:pt>
                <c:pt idx="28849">
                  <c:v>38.77525520324707</c:v>
                </c:pt>
                <c:pt idx="28850">
                  <c:v>39.836354573567604</c:v>
                </c:pt>
                <c:pt idx="28851">
                  <c:v>42.494099934895772</c:v>
                </c:pt>
                <c:pt idx="28852">
                  <c:v>35.587587038675998</c:v>
                </c:pt>
                <c:pt idx="28853">
                  <c:v>11.959393183390372</c:v>
                </c:pt>
                <c:pt idx="28854">
                  <c:v>-5.8154513041178006</c:v>
                </c:pt>
                <c:pt idx="28855">
                  <c:v>117.95387776692701</c:v>
                </c:pt>
                <c:pt idx="28856">
                  <c:v>365.48493274052913</c:v>
                </c:pt>
                <c:pt idx="28857">
                  <c:v>272.24930238723755</c:v>
                </c:pt>
                <c:pt idx="28858">
                  <c:v>189.20387872060135</c:v>
                </c:pt>
                <c:pt idx="28859">
                  <c:v>202.59659004211426</c:v>
                </c:pt>
                <c:pt idx="28860">
                  <c:v>218.25310325622559</c:v>
                </c:pt>
                <c:pt idx="28861">
                  <c:v>237.58336098988838</c:v>
                </c:pt>
                <c:pt idx="28862">
                  <c:v>269.90953890482569</c:v>
                </c:pt>
                <c:pt idx="28863">
                  <c:v>223.80262374877935</c:v>
                </c:pt>
                <c:pt idx="28864">
                  <c:v>222.30666923522949</c:v>
                </c:pt>
                <c:pt idx="28865">
                  <c:v>185.32709932327276</c:v>
                </c:pt>
                <c:pt idx="28866">
                  <c:v>221.69441397984815</c:v>
                </c:pt>
                <c:pt idx="28867">
                  <c:v>140.49298508961999</c:v>
                </c:pt>
                <c:pt idx="28868">
                  <c:v>-10.840922991434748</c:v>
                </c:pt>
                <c:pt idx="28869">
                  <c:v>-0.90913438796997059</c:v>
                </c:pt>
                <c:pt idx="28870">
                  <c:v>-0.86780166625976585</c:v>
                </c:pt>
                <c:pt idx="28871">
                  <c:v>-0.39186859130859403</c:v>
                </c:pt>
                <c:pt idx="28872">
                  <c:v>1.2862151463826312</c:v>
                </c:pt>
                <c:pt idx="28873">
                  <c:v>-6.1270395914675653E-2</c:v>
                </c:pt>
                <c:pt idx="28874">
                  <c:v>0.62686761220294351</c:v>
                </c:pt>
                <c:pt idx="28875">
                  <c:v>1.1792187690734863</c:v>
                </c:pt>
                <c:pt idx="28876">
                  <c:v>1.3590553601583228</c:v>
                </c:pt>
                <c:pt idx="28877">
                  <c:v>-0.72186263402306861</c:v>
                </c:pt>
                <c:pt idx="28878">
                  <c:v>-0.22192207972204869</c:v>
                </c:pt>
                <c:pt idx="28879">
                  <c:v>0.66469923655194008</c:v>
                </c:pt>
                <c:pt idx="28880">
                  <c:v>-4.7766367594420003E-2</c:v>
                </c:pt>
                <c:pt idx="28881">
                  <c:v>-0.10477526982623439</c:v>
                </c:pt>
                <c:pt idx="28882">
                  <c:v>-1.5049177805582303</c:v>
                </c:pt>
                <c:pt idx="28883">
                  <c:v>6.6663138071696135</c:v>
                </c:pt>
                <c:pt idx="28884">
                  <c:v>6.3403065204620361</c:v>
                </c:pt>
                <c:pt idx="28885">
                  <c:v>0.53058060010272357</c:v>
                </c:pt>
                <c:pt idx="28886">
                  <c:v>-1.9680267175038466</c:v>
                </c:pt>
                <c:pt idx="28887">
                  <c:v>-1.3730563322702949</c:v>
                </c:pt>
                <c:pt idx="28888">
                  <c:v>-1.4673580328623359</c:v>
                </c:pt>
                <c:pt idx="28889">
                  <c:v>-0.41358717282611235</c:v>
                </c:pt>
                <c:pt idx="28890">
                  <c:v>-6.871120134988476E-2</c:v>
                </c:pt>
                <c:pt idx="28891">
                  <c:v>-0.9289917151133128</c:v>
                </c:pt>
                <c:pt idx="28892">
                  <c:v>-0.33154471715292311</c:v>
                </c:pt>
                <c:pt idx="28893">
                  <c:v>0.81300751368203805</c:v>
                </c:pt>
                <c:pt idx="28894">
                  <c:v>1.0875395139058242</c:v>
                </c:pt>
                <c:pt idx="28895">
                  <c:v>1.2470886707305908</c:v>
                </c:pt>
                <c:pt idx="28896">
                  <c:v>0.40909576416015631</c:v>
                </c:pt>
                <c:pt idx="28897">
                  <c:v>-0.26090709368389758</c:v>
                </c:pt>
                <c:pt idx="28898">
                  <c:v>-0.11026446024578719</c:v>
                </c:pt>
                <c:pt idx="28899">
                  <c:v>-1.3260170618692948</c:v>
                </c:pt>
                <c:pt idx="28900">
                  <c:v>34.107552766799913</c:v>
                </c:pt>
                <c:pt idx="28901">
                  <c:v>21.484606742858851</c:v>
                </c:pt>
                <c:pt idx="28902">
                  <c:v>18.555999994277947</c:v>
                </c:pt>
                <c:pt idx="28903">
                  <c:v>21.178886731465667</c:v>
                </c:pt>
                <c:pt idx="28904">
                  <c:v>17.123864173889135</c:v>
                </c:pt>
                <c:pt idx="28905">
                  <c:v>20.566756327946987</c:v>
                </c:pt>
                <c:pt idx="28906">
                  <c:v>12.241973956425962</c:v>
                </c:pt>
                <c:pt idx="28907">
                  <c:v>9.9568054676055908</c:v>
                </c:pt>
                <c:pt idx="28908">
                  <c:v>7.115727424621582</c:v>
                </c:pt>
                <c:pt idx="28909">
                  <c:v>7.0432129700978408</c:v>
                </c:pt>
                <c:pt idx="28910">
                  <c:v>7.0971325238545546</c:v>
                </c:pt>
                <c:pt idx="28911">
                  <c:v>9.9015400409698504</c:v>
                </c:pt>
                <c:pt idx="28912">
                  <c:v>11.94739254315698</c:v>
                </c:pt>
                <c:pt idx="28913">
                  <c:v>16.148536682128892</c:v>
                </c:pt>
                <c:pt idx="28914">
                  <c:v>18.766875425974533</c:v>
                </c:pt>
                <c:pt idx="28915">
                  <c:v>-27.866222699483266</c:v>
                </c:pt>
                <c:pt idx="28916">
                  <c:v>-69.576899687449156</c:v>
                </c:pt>
                <c:pt idx="28917">
                  <c:v>-5.710080146789549</c:v>
                </c:pt>
                <c:pt idx="28918">
                  <c:v>6.639339764912906</c:v>
                </c:pt>
                <c:pt idx="28919">
                  <c:v>7.83166551589966</c:v>
                </c:pt>
                <c:pt idx="28920">
                  <c:v>7.6363299687703829</c:v>
                </c:pt>
                <c:pt idx="28921">
                  <c:v>7.4351797103881863</c:v>
                </c:pt>
                <c:pt idx="28922">
                  <c:v>7.3813160260518202</c:v>
                </c:pt>
                <c:pt idx="28923">
                  <c:v>6.8930087089538574</c:v>
                </c:pt>
                <c:pt idx="28924">
                  <c:v>7.1479671796163284</c:v>
                </c:pt>
                <c:pt idx="28925">
                  <c:v>7.7129788398742676</c:v>
                </c:pt>
                <c:pt idx="28926">
                  <c:v>7.6000566482543945</c:v>
                </c:pt>
                <c:pt idx="28927">
                  <c:v>7.5164192517598849</c:v>
                </c:pt>
                <c:pt idx="28928">
                  <c:v>8.3365988731384277</c:v>
                </c:pt>
                <c:pt idx="28929">
                  <c:v>8.18767086664832</c:v>
                </c:pt>
                <c:pt idx="28930">
                  <c:v>7.0295095443725586</c:v>
                </c:pt>
                <c:pt idx="28931">
                  <c:v>7.8168856302897307</c:v>
                </c:pt>
                <c:pt idx="28932">
                  <c:v>8.4801611900329554</c:v>
                </c:pt>
                <c:pt idx="28933">
                  <c:v>8.7299070358276367</c:v>
                </c:pt>
                <c:pt idx="28934">
                  <c:v>7.7806118329366427</c:v>
                </c:pt>
                <c:pt idx="28935">
                  <c:v>7.1971397399902326</c:v>
                </c:pt>
                <c:pt idx="28936">
                  <c:v>7.3231760660807446</c:v>
                </c:pt>
                <c:pt idx="28937">
                  <c:v>7.6195406913757315</c:v>
                </c:pt>
                <c:pt idx="28938">
                  <c:v>7.6025729179382298</c:v>
                </c:pt>
                <c:pt idx="28939">
                  <c:v>7.7114386558532724</c:v>
                </c:pt>
                <c:pt idx="28940">
                  <c:v>7.1025196711222485</c:v>
                </c:pt>
                <c:pt idx="28941">
                  <c:v>7.1600189208984357</c:v>
                </c:pt>
                <c:pt idx="28942">
                  <c:v>8.1344423294067418</c:v>
                </c:pt>
                <c:pt idx="28943">
                  <c:v>8.9407199223836642</c:v>
                </c:pt>
                <c:pt idx="28944">
                  <c:v>8.4883263905842927</c:v>
                </c:pt>
                <c:pt idx="28945">
                  <c:v>4.3874789873759115</c:v>
                </c:pt>
                <c:pt idx="28946">
                  <c:v>1.1737421353657855</c:v>
                </c:pt>
                <c:pt idx="28947">
                  <c:v>5.1805912653604755</c:v>
                </c:pt>
                <c:pt idx="28948">
                  <c:v>6.8418385187785002</c:v>
                </c:pt>
                <c:pt idx="28949">
                  <c:v>6.8372561136881718</c:v>
                </c:pt>
                <c:pt idx="28950">
                  <c:v>6.8452409108479628</c:v>
                </c:pt>
                <c:pt idx="28951">
                  <c:v>6.8409231503804335</c:v>
                </c:pt>
                <c:pt idx="28952">
                  <c:v>6.8838952382405392</c:v>
                </c:pt>
                <c:pt idx="28953">
                  <c:v>6.890474319458006</c:v>
                </c:pt>
                <c:pt idx="28954">
                  <c:v>6.9493481318155572</c:v>
                </c:pt>
                <c:pt idx="28955">
                  <c:v>8.0982842445373535</c:v>
                </c:pt>
                <c:pt idx="28956">
                  <c:v>8.306738694508855</c:v>
                </c:pt>
                <c:pt idx="28957">
                  <c:v>7.7595992088317871</c:v>
                </c:pt>
                <c:pt idx="28958">
                  <c:v>4.6441308657328459</c:v>
                </c:pt>
                <c:pt idx="28959">
                  <c:v>10.293971379597963</c:v>
                </c:pt>
                <c:pt idx="28960">
                  <c:v>10.155785878499394</c:v>
                </c:pt>
                <c:pt idx="28961">
                  <c:v>10.301285266876222</c:v>
                </c:pt>
                <c:pt idx="28962">
                  <c:v>9.5824171702067247</c:v>
                </c:pt>
                <c:pt idx="28963">
                  <c:v>9.8890366554260343</c:v>
                </c:pt>
                <c:pt idx="28964">
                  <c:v>9.0956373214721697</c:v>
                </c:pt>
                <c:pt idx="28965">
                  <c:v>9.4990634918212891</c:v>
                </c:pt>
                <c:pt idx="28966">
                  <c:v>8.9430797894796115</c:v>
                </c:pt>
                <c:pt idx="28967">
                  <c:v>8.7185393969218126</c:v>
                </c:pt>
                <c:pt idx="28968">
                  <c:v>8.5962034861246934</c:v>
                </c:pt>
                <c:pt idx="28969">
                  <c:v>8.6247741381327483</c:v>
                </c:pt>
                <c:pt idx="28970">
                  <c:v>9.4151015281677246</c:v>
                </c:pt>
                <c:pt idx="28971">
                  <c:v>9.2151823043823242</c:v>
                </c:pt>
                <c:pt idx="28972">
                  <c:v>9.4165900548299017</c:v>
                </c:pt>
                <c:pt idx="28973">
                  <c:v>9.3561444282531738</c:v>
                </c:pt>
                <c:pt idx="28974">
                  <c:v>15.366707166035955</c:v>
                </c:pt>
                <c:pt idx="28975">
                  <c:v>25.87427473068238</c:v>
                </c:pt>
                <c:pt idx="28976">
                  <c:v>31.434760729471805</c:v>
                </c:pt>
                <c:pt idx="28977">
                  <c:v>-22.850055058797196</c:v>
                </c:pt>
                <c:pt idx="28978">
                  <c:v>-137.2091177304585</c:v>
                </c:pt>
                <c:pt idx="28979">
                  <c:v>-132.36644093195605</c:v>
                </c:pt>
                <c:pt idx="28980">
                  <c:v>-117.97785933812455</c:v>
                </c:pt>
                <c:pt idx="28981">
                  <c:v>-91.598635832468645</c:v>
                </c:pt>
                <c:pt idx="28982">
                  <c:v>-53.369948863983154</c:v>
                </c:pt>
                <c:pt idx="28983">
                  <c:v>-9.3697942097981066</c:v>
                </c:pt>
                <c:pt idx="28984">
                  <c:v>9.5149602890014631</c:v>
                </c:pt>
                <c:pt idx="28985">
                  <c:v>13.341830253601074</c:v>
                </c:pt>
                <c:pt idx="28986">
                  <c:v>14.343844095865968</c:v>
                </c:pt>
                <c:pt idx="28987">
                  <c:v>17.221378962198855</c:v>
                </c:pt>
                <c:pt idx="28988">
                  <c:v>21.026963551839117</c:v>
                </c:pt>
                <c:pt idx="28989">
                  <c:v>8.6983137130737234</c:v>
                </c:pt>
                <c:pt idx="28990">
                  <c:v>8.2590738932367486E-2</c:v>
                </c:pt>
                <c:pt idx="28991">
                  <c:v>-1.0209242502849054</c:v>
                </c:pt>
                <c:pt idx="28992">
                  <c:v>-0.36420536041259766</c:v>
                </c:pt>
                <c:pt idx="28993">
                  <c:v>-0.60337066650390658</c:v>
                </c:pt>
                <c:pt idx="28994">
                  <c:v>-0.30673599243164068</c:v>
                </c:pt>
                <c:pt idx="28995">
                  <c:v>0.27636559804273031</c:v>
                </c:pt>
                <c:pt idx="28996">
                  <c:v>1.3128801981608831</c:v>
                </c:pt>
                <c:pt idx="28997">
                  <c:v>2.7999258041381827</c:v>
                </c:pt>
                <c:pt idx="28998">
                  <c:v>2.6755749384561796</c:v>
                </c:pt>
                <c:pt idx="28999">
                  <c:v>2.7638769149780273</c:v>
                </c:pt>
                <c:pt idx="29000">
                  <c:v>2.9757601420084248</c:v>
                </c:pt>
                <c:pt idx="29001">
                  <c:v>3.6734348932901639</c:v>
                </c:pt>
                <c:pt idx="29002">
                  <c:v>5.3505239486694318</c:v>
                </c:pt>
                <c:pt idx="29003">
                  <c:v>7.1635758082072662</c:v>
                </c:pt>
                <c:pt idx="29004">
                  <c:v>7.2734715143840303</c:v>
                </c:pt>
                <c:pt idx="29005">
                  <c:v>7.5958061218261719</c:v>
                </c:pt>
                <c:pt idx="29006">
                  <c:v>8.7735048929849953</c:v>
                </c:pt>
                <c:pt idx="29007">
                  <c:v>8.6453911463419182</c:v>
                </c:pt>
                <c:pt idx="29008">
                  <c:v>8.1860427856445313</c:v>
                </c:pt>
                <c:pt idx="29009">
                  <c:v>7.010988871256469</c:v>
                </c:pt>
                <c:pt idx="29010">
                  <c:v>2.848038673400878</c:v>
                </c:pt>
                <c:pt idx="29011">
                  <c:v>-10.095555305480961</c:v>
                </c:pt>
                <c:pt idx="29012">
                  <c:v>-22.918629010518426</c:v>
                </c:pt>
                <c:pt idx="29013">
                  <c:v>-34.19598229726148</c:v>
                </c:pt>
                <c:pt idx="29014">
                  <c:v>-40.072715759277351</c:v>
                </c:pt>
                <c:pt idx="29015">
                  <c:v>-42.869921366373646</c:v>
                </c:pt>
                <c:pt idx="29016">
                  <c:v>-44.518056869506836</c:v>
                </c:pt>
                <c:pt idx="29017">
                  <c:v>-44.807339668273926</c:v>
                </c:pt>
                <c:pt idx="29018">
                  <c:v>-42.587031364440904</c:v>
                </c:pt>
                <c:pt idx="29019">
                  <c:v>-40.869645754496304</c:v>
                </c:pt>
                <c:pt idx="29020">
                  <c:v>-38.613375345865869</c:v>
                </c:pt>
                <c:pt idx="29021">
                  <c:v>-42.067378679911258</c:v>
                </c:pt>
                <c:pt idx="29022">
                  <c:v>-48.047808647155762</c:v>
                </c:pt>
                <c:pt idx="29023">
                  <c:v>-51.981289545694921</c:v>
                </c:pt>
                <c:pt idx="29024">
                  <c:v>-54.332666397094727</c:v>
                </c:pt>
                <c:pt idx="29025">
                  <c:v>-57.901629765828467</c:v>
                </c:pt>
                <c:pt idx="29026">
                  <c:v>-56.23656113942468</c:v>
                </c:pt>
                <c:pt idx="29027">
                  <c:v>-52.51982593536377</c:v>
                </c:pt>
                <c:pt idx="29028">
                  <c:v>-54.097785313924206</c:v>
                </c:pt>
                <c:pt idx="29029">
                  <c:v>-59.891230265299541</c:v>
                </c:pt>
                <c:pt idx="29030">
                  <c:v>-65.415333112080873</c:v>
                </c:pt>
                <c:pt idx="29031">
                  <c:v>-69.734836578369141</c:v>
                </c:pt>
                <c:pt idx="29032">
                  <c:v>-72.828231811523381</c:v>
                </c:pt>
                <c:pt idx="29033">
                  <c:v>-70.702426592508886</c:v>
                </c:pt>
                <c:pt idx="29034">
                  <c:v>-66.435893694559681</c:v>
                </c:pt>
                <c:pt idx="29035">
                  <c:v>-48.274890581766705</c:v>
                </c:pt>
                <c:pt idx="29036">
                  <c:v>-18.497974395751953</c:v>
                </c:pt>
                <c:pt idx="29037">
                  <c:v>-9.590318997701047</c:v>
                </c:pt>
                <c:pt idx="29038">
                  <c:v>-5.4443324406940974</c:v>
                </c:pt>
                <c:pt idx="29039">
                  <c:v>-3.4339790344238263</c:v>
                </c:pt>
                <c:pt idx="29040">
                  <c:v>12.129995663960699</c:v>
                </c:pt>
                <c:pt idx="29041">
                  <c:v>48.357883453369091</c:v>
                </c:pt>
                <c:pt idx="29042">
                  <c:v>70.052060445149664</c:v>
                </c:pt>
                <c:pt idx="29043">
                  <c:v>76.789092381795285</c:v>
                </c:pt>
                <c:pt idx="29044">
                  <c:v>78.562914848327637</c:v>
                </c:pt>
                <c:pt idx="29045">
                  <c:v>75.581716537475558</c:v>
                </c:pt>
                <c:pt idx="29046">
                  <c:v>69.559290885925293</c:v>
                </c:pt>
                <c:pt idx="29047">
                  <c:v>60.752758026123068</c:v>
                </c:pt>
                <c:pt idx="29048">
                  <c:v>52.991655349731452</c:v>
                </c:pt>
                <c:pt idx="29049">
                  <c:v>47.941267331441253</c:v>
                </c:pt>
                <c:pt idx="29050">
                  <c:v>46.824129104614244</c:v>
                </c:pt>
                <c:pt idx="29051">
                  <c:v>47.820409774780259</c:v>
                </c:pt>
                <c:pt idx="29052">
                  <c:v>49.621060371398926</c:v>
                </c:pt>
                <c:pt idx="29053">
                  <c:v>51.714223861694308</c:v>
                </c:pt>
                <c:pt idx="29054">
                  <c:v>54.347591400146456</c:v>
                </c:pt>
                <c:pt idx="29055">
                  <c:v>55.713968276977539</c:v>
                </c:pt>
                <c:pt idx="29056">
                  <c:v>55.996807098388658</c:v>
                </c:pt>
                <c:pt idx="29057">
                  <c:v>55.220243453979492</c:v>
                </c:pt>
                <c:pt idx="29058">
                  <c:v>54.114706675211636</c:v>
                </c:pt>
                <c:pt idx="29059">
                  <c:v>52.204007148742654</c:v>
                </c:pt>
                <c:pt idx="29060">
                  <c:v>49.107059160868275</c:v>
                </c:pt>
                <c:pt idx="29061">
                  <c:v>44.985869725545271</c:v>
                </c:pt>
                <c:pt idx="29062">
                  <c:v>40.774309158325202</c:v>
                </c:pt>
                <c:pt idx="29063">
                  <c:v>36.166131973266594</c:v>
                </c:pt>
                <c:pt idx="29064">
                  <c:v>32.92977460225427</c:v>
                </c:pt>
                <c:pt idx="29065">
                  <c:v>30.663481394449946</c:v>
                </c:pt>
                <c:pt idx="29066">
                  <c:v>29.710626920064321</c:v>
                </c:pt>
                <c:pt idx="29067">
                  <c:v>27.992514292399036</c:v>
                </c:pt>
                <c:pt idx="29068">
                  <c:v>24.095403989156122</c:v>
                </c:pt>
                <c:pt idx="29069">
                  <c:v>19.429131189982172</c:v>
                </c:pt>
                <c:pt idx="29070">
                  <c:v>15.462017695109019</c:v>
                </c:pt>
                <c:pt idx="29071">
                  <c:v>10.184042930603027</c:v>
                </c:pt>
                <c:pt idx="29072">
                  <c:v>8.597070693969723</c:v>
                </c:pt>
                <c:pt idx="29073">
                  <c:v>8.4036490122478025</c:v>
                </c:pt>
                <c:pt idx="29074">
                  <c:v>4.0017536481221914</c:v>
                </c:pt>
                <c:pt idx="29075">
                  <c:v>2.1603654225667697</c:v>
                </c:pt>
                <c:pt idx="29076">
                  <c:v>1.6165668169657581</c:v>
                </c:pt>
                <c:pt idx="29077">
                  <c:v>1.0891056060791016</c:v>
                </c:pt>
                <c:pt idx="29078">
                  <c:v>0.86379369099933023</c:v>
                </c:pt>
                <c:pt idx="29079">
                  <c:v>0.48248402277630481</c:v>
                </c:pt>
                <c:pt idx="29080">
                  <c:v>0.44128052393591588</c:v>
                </c:pt>
                <c:pt idx="29081">
                  <c:v>-1.9784927368164073E-2</c:v>
                </c:pt>
                <c:pt idx="29082">
                  <c:v>-2.453997770945251</c:v>
                </c:pt>
                <c:pt idx="29083">
                  <c:v>-1.6294681231181021</c:v>
                </c:pt>
                <c:pt idx="29084">
                  <c:v>-2.3526198069254178</c:v>
                </c:pt>
                <c:pt idx="29085">
                  <c:v>-2.4241805076599139</c:v>
                </c:pt>
                <c:pt idx="29086">
                  <c:v>-2.4738442103067646</c:v>
                </c:pt>
                <c:pt idx="29087">
                  <c:v>-2.3684740066528329</c:v>
                </c:pt>
                <c:pt idx="29088">
                  <c:v>-2.1719508171081543</c:v>
                </c:pt>
                <c:pt idx="29089">
                  <c:v>-2.196297804514586</c:v>
                </c:pt>
                <c:pt idx="29090">
                  <c:v>-2.4273834228515634</c:v>
                </c:pt>
                <c:pt idx="29091">
                  <c:v>-2.4018294016520372</c:v>
                </c:pt>
                <c:pt idx="29092">
                  <c:v>-2.133575280507388</c:v>
                </c:pt>
                <c:pt idx="29093">
                  <c:v>-2.1682812372843623</c:v>
                </c:pt>
                <c:pt idx="29094">
                  <c:v>-1.5639181137084959</c:v>
                </c:pt>
                <c:pt idx="29095">
                  <c:v>-1.8868549664815086</c:v>
                </c:pt>
                <c:pt idx="29096">
                  <c:v>-2.444801648457827</c:v>
                </c:pt>
                <c:pt idx="29097">
                  <c:v>-3.535635789235414</c:v>
                </c:pt>
                <c:pt idx="29098">
                  <c:v>-3.4633224805196505</c:v>
                </c:pt>
                <c:pt idx="29099">
                  <c:v>-3.935154914855957</c:v>
                </c:pt>
                <c:pt idx="29100">
                  <c:v>-8.4560605684916368</c:v>
                </c:pt>
                <c:pt idx="29101">
                  <c:v>-12.619527975718199</c:v>
                </c:pt>
                <c:pt idx="29102">
                  <c:v>-6.6156630516052264</c:v>
                </c:pt>
                <c:pt idx="29103">
                  <c:v>-4.4483677546182907</c:v>
                </c:pt>
                <c:pt idx="29104">
                  <c:v>-3.5545226732889992</c:v>
                </c:pt>
                <c:pt idx="29105">
                  <c:v>-3.7052040100097647</c:v>
                </c:pt>
                <c:pt idx="29106">
                  <c:v>-3.5469630559285288</c:v>
                </c:pt>
                <c:pt idx="29107">
                  <c:v>-2.6590418815612793</c:v>
                </c:pt>
                <c:pt idx="29108">
                  <c:v>-2.6662556330363136</c:v>
                </c:pt>
                <c:pt idx="29109">
                  <c:v>-2.6789433161417264</c:v>
                </c:pt>
                <c:pt idx="29110">
                  <c:v>-2.8238019943237296</c:v>
                </c:pt>
                <c:pt idx="29111">
                  <c:v>-1.895470142364502</c:v>
                </c:pt>
                <c:pt idx="29112">
                  <c:v>5.6127764383951986</c:v>
                </c:pt>
                <c:pt idx="29113">
                  <c:v>14.005866686503115</c:v>
                </c:pt>
                <c:pt idx="29114">
                  <c:v>15.206542015075687</c:v>
                </c:pt>
                <c:pt idx="29115">
                  <c:v>18.933986186981194</c:v>
                </c:pt>
                <c:pt idx="29116">
                  <c:v>23.625446796417229</c:v>
                </c:pt>
                <c:pt idx="29117">
                  <c:v>26.006576538085923</c:v>
                </c:pt>
                <c:pt idx="29118">
                  <c:v>15.412274042765265</c:v>
                </c:pt>
                <c:pt idx="29119">
                  <c:v>-25.584398587544733</c:v>
                </c:pt>
                <c:pt idx="29120">
                  <c:v>-75.783288002014132</c:v>
                </c:pt>
                <c:pt idx="29121">
                  <c:v>-102.0939461390177</c:v>
                </c:pt>
                <c:pt idx="29122">
                  <c:v>-112.41059796015419</c:v>
                </c:pt>
                <c:pt idx="29123">
                  <c:v>-115.83746306101486</c:v>
                </c:pt>
                <c:pt idx="29124">
                  <c:v>-116.59937683741249</c:v>
                </c:pt>
                <c:pt idx="29125">
                  <c:v>-117.34287389119467</c:v>
                </c:pt>
                <c:pt idx="29126">
                  <c:v>-118.82110929489136</c:v>
                </c:pt>
                <c:pt idx="29127">
                  <c:v>-113.68368593851727</c:v>
                </c:pt>
                <c:pt idx="29128">
                  <c:v>-107.66022682189941</c:v>
                </c:pt>
                <c:pt idx="29129">
                  <c:v>-56.836168607076047</c:v>
                </c:pt>
                <c:pt idx="29130">
                  <c:v>10.838161468505852</c:v>
                </c:pt>
                <c:pt idx="29131">
                  <c:v>-5.6754299799601426</c:v>
                </c:pt>
                <c:pt idx="29132">
                  <c:v>-53.358743349711105</c:v>
                </c:pt>
                <c:pt idx="29133">
                  <c:v>-52.92825222015378</c:v>
                </c:pt>
                <c:pt idx="29134">
                  <c:v>-38.06080404917401</c:v>
                </c:pt>
                <c:pt idx="29135">
                  <c:v>-27.93461831410729</c:v>
                </c:pt>
                <c:pt idx="29136">
                  <c:v>-18.119973182678233</c:v>
                </c:pt>
                <c:pt idx="29137">
                  <c:v>-12.732339223225953</c:v>
                </c:pt>
                <c:pt idx="29138">
                  <c:v>-8.0194044113159233</c:v>
                </c:pt>
                <c:pt idx="29139">
                  <c:v>-3.5078490575155001</c:v>
                </c:pt>
                <c:pt idx="29140">
                  <c:v>-0.96891784667968783</c:v>
                </c:pt>
                <c:pt idx="29141">
                  <c:v>2.9564072291055927</c:v>
                </c:pt>
                <c:pt idx="29142">
                  <c:v>1.3720747629801053</c:v>
                </c:pt>
                <c:pt idx="29143">
                  <c:v>-0.32128047943115245</c:v>
                </c:pt>
                <c:pt idx="29144">
                  <c:v>-1.1801989873250704</c:v>
                </c:pt>
                <c:pt idx="29145">
                  <c:v>-1.1848452885946017</c:v>
                </c:pt>
                <c:pt idx="29146">
                  <c:v>-1.2083279291788365</c:v>
                </c:pt>
                <c:pt idx="29147">
                  <c:v>-1.278709411621094</c:v>
                </c:pt>
                <c:pt idx="29148">
                  <c:v>-1.2660671869914499</c:v>
                </c:pt>
                <c:pt idx="29149">
                  <c:v>-1.8621597290039067</c:v>
                </c:pt>
                <c:pt idx="29150">
                  <c:v>-2.0987621943156669</c:v>
                </c:pt>
                <c:pt idx="29151">
                  <c:v>-1.8922157287597663</c:v>
                </c:pt>
                <c:pt idx="29152">
                  <c:v>-1.6981560389200474</c:v>
                </c:pt>
                <c:pt idx="29153">
                  <c:v>-1.8129975001016878</c:v>
                </c:pt>
                <c:pt idx="29154">
                  <c:v>-1.7695681254068631</c:v>
                </c:pt>
                <c:pt idx="29155">
                  <c:v>-1.7440172831217073</c:v>
                </c:pt>
                <c:pt idx="29156">
                  <c:v>-1.7825002670288086</c:v>
                </c:pt>
                <c:pt idx="29157">
                  <c:v>1.5805244445800781E-2</c:v>
                </c:pt>
                <c:pt idx="29158">
                  <c:v>3.9545520146688187</c:v>
                </c:pt>
                <c:pt idx="29159">
                  <c:v>4.471748352050783</c:v>
                </c:pt>
                <c:pt idx="29160">
                  <c:v>8.5980065663655978</c:v>
                </c:pt>
                <c:pt idx="29161">
                  <c:v>-0.95523866017663273</c:v>
                </c:pt>
                <c:pt idx="29162">
                  <c:v>7.2717666625976604E-2</c:v>
                </c:pt>
                <c:pt idx="29163">
                  <c:v>-0.64770698547363281</c:v>
                </c:pt>
                <c:pt idx="29164">
                  <c:v>0.10854530334472655</c:v>
                </c:pt>
                <c:pt idx="29165">
                  <c:v>-3.3626556396484366E-3</c:v>
                </c:pt>
                <c:pt idx="29166">
                  <c:v>9.6165657043457045E-2</c:v>
                </c:pt>
                <c:pt idx="29167">
                  <c:v>9.0819676717046632E-2</c:v>
                </c:pt>
                <c:pt idx="29168">
                  <c:v>0.20698865254723853</c:v>
                </c:pt>
                <c:pt idx="29169">
                  <c:v>0.23195616404211711</c:v>
                </c:pt>
                <c:pt idx="29170">
                  <c:v>0.32518672943115245</c:v>
                </c:pt>
                <c:pt idx="29171">
                  <c:v>0.44300905863440221</c:v>
                </c:pt>
                <c:pt idx="29172">
                  <c:v>0.61657079060876185</c:v>
                </c:pt>
                <c:pt idx="29173">
                  <c:v>0.807464599609375</c:v>
                </c:pt>
                <c:pt idx="29174">
                  <c:v>1.090570449829102</c:v>
                </c:pt>
                <c:pt idx="29175">
                  <c:v>1.1580349604289499</c:v>
                </c:pt>
                <c:pt idx="29176">
                  <c:v>0.80617173512769114</c:v>
                </c:pt>
                <c:pt idx="29177">
                  <c:v>0.43573792775464443</c:v>
                </c:pt>
                <c:pt idx="29178">
                  <c:v>0.29246552785241436</c:v>
                </c:pt>
                <c:pt idx="29179">
                  <c:v>0.28208319346106236</c:v>
                </c:pt>
                <c:pt idx="29180">
                  <c:v>0.32703622182202724</c:v>
                </c:pt>
                <c:pt idx="29181">
                  <c:v>0.23530228932702368</c:v>
                </c:pt>
                <c:pt idx="29182">
                  <c:v>0.21705309549963664</c:v>
                </c:pt>
                <c:pt idx="29183">
                  <c:v>0.19243144989013683</c:v>
                </c:pt>
                <c:pt idx="29184">
                  <c:v>0.25221761067712123</c:v>
                </c:pt>
                <c:pt idx="29185">
                  <c:v>0.28523635864257813</c:v>
                </c:pt>
                <c:pt idx="29186">
                  <c:v>0.44869073232018764</c:v>
                </c:pt>
                <c:pt idx="29187">
                  <c:v>0.43214734395348842</c:v>
                </c:pt>
                <c:pt idx="29188">
                  <c:v>1.5252208709716797</c:v>
                </c:pt>
                <c:pt idx="29189">
                  <c:v>2.0938603083292264</c:v>
                </c:pt>
                <c:pt idx="29190">
                  <c:v>4.1267194747924805</c:v>
                </c:pt>
                <c:pt idx="29191">
                  <c:v>9.1881116231282931</c:v>
                </c:pt>
                <c:pt idx="29192">
                  <c:v>29.000166893005364</c:v>
                </c:pt>
                <c:pt idx="29193">
                  <c:v>24.591489156087164</c:v>
                </c:pt>
                <c:pt idx="29194">
                  <c:v>17.269986152648933</c:v>
                </c:pt>
                <c:pt idx="29195">
                  <c:v>15.133474032084109</c:v>
                </c:pt>
                <c:pt idx="29196">
                  <c:v>13.086066563924195</c:v>
                </c:pt>
                <c:pt idx="29197">
                  <c:v>15.538900693257688</c:v>
                </c:pt>
                <c:pt idx="29198">
                  <c:v>19.462964057922356</c:v>
                </c:pt>
                <c:pt idx="29199">
                  <c:v>17.130726178487066</c:v>
                </c:pt>
                <c:pt idx="29200">
                  <c:v>16.425552050272586</c:v>
                </c:pt>
                <c:pt idx="29201">
                  <c:v>24.326751073201425</c:v>
                </c:pt>
                <c:pt idx="29202">
                  <c:v>27.359546979268426</c:v>
                </c:pt>
                <c:pt idx="29203">
                  <c:v>25.165553092956543</c:v>
                </c:pt>
                <c:pt idx="29204">
                  <c:v>22.553309758504156</c:v>
                </c:pt>
                <c:pt idx="29205">
                  <c:v>23.12645276387525</c:v>
                </c:pt>
                <c:pt idx="29206">
                  <c:v>31.520283063252691</c:v>
                </c:pt>
                <c:pt idx="29207">
                  <c:v>29.769809405009028</c:v>
                </c:pt>
                <c:pt idx="29208">
                  <c:v>30.134386380513547</c:v>
                </c:pt>
                <c:pt idx="29209">
                  <c:v>27.49599806467689</c:v>
                </c:pt>
                <c:pt idx="29210">
                  <c:v>29.684598922729492</c:v>
                </c:pt>
                <c:pt idx="29211">
                  <c:v>32.723554929097531</c:v>
                </c:pt>
                <c:pt idx="29212">
                  <c:v>18.497169494628906</c:v>
                </c:pt>
                <c:pt idx="29213">
                  <c:v>33.282479604085211</c:v>
                </c:pt>
                <c:pt idx="29214">
                  <c:v>29.924194653828977</c:v>
                </c:pt>
                <c:pt idx="29215">
                  <c:v>18.996320406595821</c:v>
                </c:pt>
                <c:pt idx="29216">
                  <c:v>10.558121045430418</c:v>
                </c:pt>
                <c:pt idx="29217">
                  <c:v>8.209721247355219</c:v>
                </c:pt>
                <c:pt idx="29218">
                  <c:v>27.428627967834473</c:v>
                </c:pt>
                <c:pt idx="29219">
                  <c:v>29.553665796915773</c:v>
                </c:pt>
                <c:pt idx="29220">
                  <c:v>28.631345113118538</c:v>
                </c:pt>
                <c:pt idx="29221">
                  <c:v>28.073292414347289</c:v>
                </c:pt>
                <c:pt idx="29222">
                  <c:v>23.305421511332263</c:v>
                </c:pt>
                <c:pt idx="29223">
                  <c:v>-48.882905960083008</c:v>
                </c:pt>
                <c:pt idx="29224">
                  <c:v>-24.239610036214227</c:v>
                </c:pt>
                <c:pt idx="29225">
                  <c:v>1.4699707031249996</c:v>
                </c:pt>
                <c:pt idx="29226">
                  <c:v>9.0774901707967501</c:v>
                </c:pt>
                <c:pt idx="29227">
                  <c:v>14.277578989664672</c:v>
                </c:pt>
                <c:pt idx="29228">
                  <c:v>14.71639569600427</c:v>
                </c:pt>
                <c:pt idx="29229">
                  <c:v>12.369449933370005</c:v>
                </c:pt>
                <c:pt idx="29230">
                  <c:v>12.410926183064817</c:v>
                </c:pt>
                <c:pt idx="29231">
                  <c:v>10.019909540812137</c:v>
                </c:pt>
                <c:pt idx="29232">
                  <c:v>11.578436215718632</c:v>
                </c:pt>
                <c:pt idx="29233">
                  <c:v>14.243201891581176</c:v>
                </c:pt>
                <c:pt idx="29234">
                  <c:v>20.69888019561769</c:v>
                </c:pt>
                <c:pt idx="29235">
                  <c:v>26.081974983215332</c:v>
                </c:pt>
                <c:pt idx="29236">
                  <c:v>24.31213315327966</c:v>
                </c:pt>
                <c:pt idx="29237">
                  <c:v>19.581033388773555</c:v>
                </c:pt>
                <c:pt idx="29238">
                  <c:v>22.5815769831339</c:v>
                </c:pt>
                <c:pt idx="29239">
                  <c:v>14.482407569885261</c:v>
                </c:pt>
                <c:pt idx="29240">
                  <c:v>17.611762046813965</c:v>
                </c:pt>
                <c:pt idx="29241">
                  <c:v>20.711447715759277</c:v>
                </c:pt>
                <c:pt idx="29242">
                  <c:v>18.510458946228031</c:v>
                </c:pt>
                <c:pt idx="29243">
                  <c:v>24.054793993631954</c:v>
                </c:pt>
                <c:pt idx="29244">
                  <c:v>16.692871093750007</c:v>
                </c:pt>
                <c:pt idx="29245">
                  <c:v>22.556528727213625</c:v>
                </c:pt>
                <c:pt idx="29246">
                  <c:v>20.721760431925524</c:v>
                </c:pt>
                <c:pt idx="29247">
                  <c:v>16.454209327697754</c:v>
                </c:pt>
                <c:pt idx="29248">
                  <c:v>14.912956237792974</c:v>
                </c:pt>
                <c:pt idx="29249">
                  <c:v>27.575490633646723</c:v>
                </c:pt>
                <c:pt idx="29250">
                  <c:v>59.864679972330677</c:v>
                </c:pt>
                <c:pt idx="29251">
                  <c:v>47.632141431172741</c:v>
                </c:pt>
                <c:pt idx="29252">
                  <c:v>7.810587247212764</c:v>
                </c:pt>
                <c:pt idx="29253">
                  <c:v>15.561344782511465</c:v>
                </c:pt>
                <c:pt idx="29254">
                  <c:v>17.158238410949707</c:v>
                </c:pt>
                <c:pt idx="29255">
                  <c:v>14.570342699686654</c:v>
                </c:pt>
                <c:pt idx="29256">
                  <c:v>17.231174786885624</c:v>
                </c:pt>
                <c:pt idx="29257">
                  <c:v>14.420548756917356</c:v>
                </c:pt>
                <c:pt idx="29258">
                  <c:v>13.126376469929937</c:v>
                </c:pt>
                <c:pt idx="29259">
                  <c:v>9.6972112655639631</c:v>
                </c:pt>
                <c:pt idx="29260">
                  <c:v>11.699628512064695</c:v>
                </c:pt>
                <c:pt idx="29261">
                  <c:v>12.856545766194586</c:v>
                </c:pt>
                <c:pt idx="29262">
                  <c:v>14.407515843709238</c:v>
                </c:pt>
                <c:pt idx="29263">
                  <c:v>17.553921063740979</c:v>
                </c:pt>
                <c:pt idx="29264">
                  <c:v>16.919513066609625</c:v>
                </c:pt>
                <c:pt idx="29265">
                  <c:v>15.60164960225427</c:v>
                </c:pt>
                <c:pt idx="29266">
                  <c:v>15.029841740926145</c:v>
                </c:pt>
                <c:pt idx="29267">
                  <c:v>11.05352306365967</c:v>
                </c:pt>
                <c:pt idx="29268">
                  <c:v>8.7289177576701533</c:v>
                </c:pt>
                <c:pt idx="29269">
                  <c:v>7.5897814432779569</c:v>
                </c:pt>
                <c:pt idx="29270">
                  <c:v>7.1005713144937772</c:v>
                </c:pt>
                <c:pt idx="29271">
                  <c:v>7.4472532272338885</c:v>
                </c:pt>
                <c:pt idx="29272">
                  <c:v>5.923741340637207</c:v>
                </c:pt>
                <c:pt idx="29273">
                  <c:v>5.7150096893310565</c:v>
                </c:pt>
                <c:pt idx="29274">
                  <c:v>7.8236939112344999</c:v>
                </c:pt>
                <c:pt idx="29275">
                  <c:v>8.0559145609537417</c:v>
                </c:pt>
                <c:pt idx="29276">
                  <c:v>7.7594731648763418</c:v>
                </c:pt>
                <c:pt idx="29277">
                  <c:v>7.2121769587198488</c:v>
                </c:pt>
                <c:pt idx="29278">
                  <c:v>7.2556575139363986</c:v>
                </c:pt>
                <c:pt idx="29279">
                  <c:v>7.7649491628011464</c:v>
                </c:pt>
                <c:pt idx="29280">
                  <c:v>7.7409420013427734</c:v>
                </c:pt>
                <c:pt idx="29281">
                  <c:v>27.957290013631109</c:v>
                </c:pt>
                <c:pt idx="29282">
                  <c:v>201.80965868632001</c:v>
                </c:pt>
                <c:pt idx="29283">
                  <c:v>137.07775052388496</c:v>
                </c:pt>
                <c:pt idx="29284">
                  <c:v>47.860432942708272</c:v>
                </c:pt>
                <c:pt idx="29285">
                  <c:v>18.813205401102671</c:v>
                </c:pt>
                <c:pt idx="29286">
                  <c:v>13.434476216634152</c:v>
                </c:pt>
                <c:pt idx="29287">
                  <c:v>13.477418899536136</c:v>
                </c:pt>
                <c:pt idx="29288">
                  <c:v>10.919016838073734</c:v>
                </c:pt>
                <c:pt idx="29289">
                  <c:v>10.464643478393555</c:v>
                </c:pt>
                <c:pt idx="29290">
                  <c:v>10.435472170511844</c:v>
                </c:pt>
                <c:pt idx="29291">
                  <c:v>10.425520579020148</c:v>
                </c:pt>
                <c:pt idx="29292">
                  <c:v>10.47565746307373</c:v>
                </c:pt>
                <c:pt idx="29293">
                  <c:v>10.661831855773926</c:v>
                </c:pt>
                <c:pt idx="29294">
                  <c:v>11.434350967407227</c:v>
                </c:pt>
                <c:pt idx="29295">
                  <c:v>11.098955154418945</c:v>
                </c:pt>
                <c:pt idx="29296">
                  <c:v>12.13528951009107</c:v>
                </c:pt>
                <c:pt idx="29297">
                  <c:v>12.293923695882082</c:v>
                </c:pt>
                <c:pt idx="29298">
                  <c:v>11.624032020568849</c:v>
                </c:pt>
                <c:pt idx="29299">
                  <c:v>9.5302168528239708</c:v>
                </c:pt>
                <c:pt idx="29300">
                  <c:v>9.0550371805826479</c:v>
                </c:pt>
                <c:pt idx="29301">
                  <c:v>10.746777534484863</c:v>
                </c:pt>
                <c:pt idx="29302">
                  <c:v>11.554754257202154</c:v>
                </c:pt>
                <c:pt idx="29303">
                  <c:v>10.356681505838999</c:v>
                </c:pt>
                <c:pt idx="29304">
                  <c:v>8.9844125111898219</c:v>
                </c:pt>
                <c:pt idx="29305">
                  <c:v>8.338623364766363</c:v>
                </c:pt>
                <c:pt idx="29306">
                  <c:v>8.308556238810187</c:v>
                </c:pt>
                <c:pt idx="29307">
                  <c:v>8.1889746983846408</c:v>
                </c:pt>
                <c:pt idx="29308">
                  <c:v>8.9812377293904984</c:v>
                </c:pt>
                <c:pt idx="29309">
                  <c:v>11.057872136433843</c:v>
                </c:pt>
                <c:pt idx="29310">
                  <c:v>12.846817970275875</c:v>
                </c:pt>
                <c:pt idx="29311">
                  <c:v>13.934305826822992</c:v>
                </c:pt>
                <c:pt idx="29312">
                  <c:v>22.086587270100935</c:v>
                </c:pt>
                <c:pt idx="29313">
                  <c:v>19.741746902465806</c:v>
                </c:pt>
                <c:pt idx="29314">
                  <c:v>14.307258288065555</c:v>
                </c:pt>
                <c:pt idx="29315">
                  <c:v>12.052063306172617</c:v>
                </c:pt>
                <c:pt idx="29316">
                  <c:v>11.557288805643683</c:v>
                </c:pt>
                <c:pt idx="29317">
                  <c:v>10.848013559977172</c:v>
                </c:pt>
                <c:pt idx="29318">
                  <c:v>10.265887896219972</c:v>
                </c:pt>
                <c:pt idx="29319">
                  <c:v>9.9318043390910606</c:v>
                </c:pt>
                <c:pt idx="29320">
                  <c:v>9.2825886408488714</c:v>
                </c:pt>
                <c:pt idx="29321">
                  <c:v>8.9559192657470739</c:v>
                </c:pt>
                <c:pt idx="29322">
                  <c:v>9.6269763310750687</c:v>
                </c:pt>
                <c:pt idx="29323">
                  <c:v>6.557430903116936</c:v>
                </c:pt>
                <c:pt idx="29324">
                  <c:v>5.9871193567912515</c:v>
                </c:pt>
                <c:pt idx="29325">
                  <c:v>6.1551440556843318</c:v>
                </c:pt>
                <c:pt idx="29326">
                  <c:v>6.914395650227787</c:v>
                </c:pt>
                <c:pt idx="29327">
                  <c:v>7.2283350626627225</c:v>
                </c:pt>
                <c:pt idx="29328">
                  <c:v>7.3732296625772733</c:v>
                </c:pt>
                <c:pt idx="29329">
                  <c:v>7.7592595418293513</c:v>
                </c:pt>
                <c:pt idx="29330">
                  <c:v>8.457369168599369</c:v>
                </c:pt>
                <c:pt idx="29331">
                  <c:v>8.2010752360025627</c:v>
                </c:pt>
                <c:pt idx="29332">
                  <c:v>7.7385956446329374</c:v>
                </c:pt>
                <c:pt idx="29333">
                  <c:v>7.4383773803710964</c:v>
                </c:pt>
                <c:pt idx="29334">
                  <c:v>7.6158615748088305</c:v>
                </c:pt>
                <c:pt idx="29335">
                  <c:v>7.9743976593017578</c:v>
                </c:pt>
                <c:pt idx="29336">
                  <c:v>7.7414528528848914</c:v>
                </c:pt>
                <c:pt idx="29337">
                  <c:v>7.2076883316040039</c:v>
                </c:pt>
                <c:pt idx="29338">
                  <c:v>6.640541712442996</c:v>
                </c:pt>
                <c:pt idx="29339">
                  <c:v>8.1993109385172147</c:v>
                </c:pt>
                <c:pt idx="29340">
                  <c:v>0.45562680562329672</c:v>
                </c:pt>
                <c:pt idx="29341">
                  <c:v>-8.0230973561605197</c:v>
                </c:pt>
                <c:pt idx="29342">
                  <c:v>-12.761967023213741</c:v>
                </c:pt>
                <c:pt idx="29343">
                  <c:v>5.8596556981403864</c:v>
                </c:pt>
                <c:pt idx="29344">
                  <c:v>49.429003079732283</c:v>
                </c:pt>
                <c:pt idx="29345">
                  <c:v>59.663562774658203</c:v>
                </c:pt>
                <c:pt idx="29346">
                  <c:v>16.721379280090325</c:v>
                </c:pt>
                <c:pt idx="29347">
                  <c:v>-41.308520317077637</c:v>
                </c:pt>
                <c:pt idx="29348">
                  <c:v>-80.270156224568709</c:v>
                </c:pt>
                <c:pt idx="29349">
                  <c:v>-104.84935855865473</c:v>
                </c:pt>
                <c:pt idx="29350">
                  <c:v>-115.22763506571449</c:v>
                </c:pt>
                <c:pt idx="29351">
                  <c:v>-117.39257494608566</c:v>
                </c:pt>
                <c:pt idx="29352">
                  <c:v>-93.65138753255205</c:v>
                </c:pt>
                <c:pt idx="29353">
                  <c:v>-68.460027376810785</c:v>
                </c:pt>
                <c:pt idx="29354">
                  <c:v>-36.336679140726801</c:v>
                </c:pt>
                <c:pt idx="29355">
                  <c:v>-26.982631683349595</c:v>
                </c:pt>
                <c:pt idx="29356">
                  <c:v>-25.919224739074707</c:v>
                </c:pt>
                <c:pt idx="29357">
                  <c:v>-28.514962514241581</c:v>
                </c:pt>
                <c:pt idx="29358">
                  <c:v>-34.992145538330092</c:v>
                </c:pt>
                <c:pt idx="29359">
                  <c:v>-44.565187136332156</c:v>
                </c:pt>
                <c:pt idx="29360">
                  <c:v>-54.83023738861084</c:v>
                </c:pt>
                <c:pt idx="29361">
                  <c:v>-64.977745691935212</c:v>
                </c:pt>
                <c:pt idx="29362">
                  <c:v>-78.476984977722168</c:v>
                </c:pt>
                <c:pt idx="29363">
                  <c:v>-94.400600433349624</c:v>
                </c:pt>
                <c:pt idx="29364">
                  <c:v>-108.83789348602296</c:v>
                </c:pt>
                <c:pt idx="29365">
                  <c:v>-121.4804493586222</c:v>
                </c:pt>
                <c:pt idx="29366">
                  <c:v>-133.63620185852056</c:v>
                </c:pt>
                <c:pt idx="29367">
                  <c:v>-142.4877723058064</c:v>
                </c:pt>
                <c:pt idx="29368">
                  <c:v>-150.51102860768646</c:v>
                </c:pt>
                <c:pt idx="29369">
                  <c:v>-155.57760365804035</c:v>
                </c:pt>
                <c:pt idx="29370">
                  <c:v>-154.58784898122164</c:v>
                </c:pt>
                <c:pt idx="29371">
                  <c:v>-149.4704217910766</c:v>
                </c:pt>
                <c:pt idx="29372">
                  <c:v>-143.34219487508136</c:v>
                </c:pt>
                <c:pt idx="29373">
                  <c:v>-135.00637340545654</c:v>
                </c:pt>
                <c:pt idx="29374">
                  <c:v>-124.96077346801763</c:v>
                </c:pt>
                <c:pt idx="29375">
                  <c:v>-107.15882619221998</c:v>
                </c:pt>
                <c:pt idx="29376">
                  <c:v>-82.228478749593037</c:v>
                </c:pt>
                <c:pt idx="29377">
                  <c:v>-59.754405021667509</c:v>
                </c:pt>
                <c:pt idx="29378">
                  <c:v>-39.798781394958517</c:v>
                </c:pt>
                <c:pt idx="29379">
                  <c:v>-27.692527135213247</c:v>
                </c:pt>
                <c:pt idx="29380">
                  <c:v>-20.963766733805286</c:v>
                </c:pt>
                <c:pt idx="29381">
                  <c:v>-18.253339131673087</c:v>
                </c:pt>
                <c:pt idx="29382">
                  <c:v>-20.074023246765123</c:v>
                </c:pt>
                <c:pt idx="29383">
                  <c:v>-20.15920193990064</c:v>
                </c:pt>
                <c:pt idx="29384">
                  <c:v>-17.219772974650027</c:v>
                </c:pt>
                <c:pt idx="29385">
                  <c:v>-4.7350044250488299</c:v>
                </c:pt>
                <c:pt idx="29386">
                  <c:v>4.4306367238363027</c:v>
                </c:pt>
                <c:pt idx="29387">
                  <c:v>8.2716118494670354</c:v>
                </c:pt>
                <c:pt idx="29388">
                  <c:v>7.4846522013345984</c:v>
                </c:pt>
                <c:pt idx="29389">
                  <c:v>3.3172883987426758</c:v>
                </c:pt>
                <c:pt idx="29390">
                  <c:v>-2.6026805241902471</c:v>
                </c:pt>
                <c:pt idx="29391">
                  <c:v>-4.6094563802083144</c:v>
                </c:pt>
                <c:pt idx="29392">
                  <c:v>-1.541976769765256</c:v>
                </c:pt>
                <c:pt idx="29393">
                  <c:v>0.6911274592081329</c:v>
                </c:pt>
                <c:pt idx="29394">
                  <c:v>6.4210861523945937</c:v>
                </c:pt>
                <c:pt idx="29395">
                  <c:v>11.285818576812744</c:v>
                </c:pt>
                <c:pt idx="29396">
                  <c:v>15.897078037261966</c:v>
                </c:pt>
                <c:pt idx="29397">
                  <c:v>18.066356023152707</c:v>
                </c:pt>
                <c:pt idx="29398">
                  <c:v>18.123504638671868</c:v>
                </c:pt>
                <c:pt idx="29399">
                  <c:v>17.291495164235478</c:v>
                </c:pt>
                <c:pt idx="29400">
                  <c:v>23.072870572408021</c:v>
                </c:pt>
                <c:pt idx="29401">
                  <c:v>27.551615715026919</c:v>
                </c:pt>
                <c:pt idx="29402">
                  <c:v>29.939056396484318</c:v>
                </c:pt>
                <c:pt idx="29403">
                  <c:v>32.521669387817354</c:v>
                </c:pt>
                <c:pt idx="29404">
                  <c:v>33.745128154754582</c:v>
                </c:pt>
                <c:pt idx="29405">
                  <c:v>33.763505140940389</c:v>
                </c:pt>
                <c:pt idx="29406">
                  <c:v>34.892914930979465</c:v>
                </c:pt>
                <c:pt idx="29407">
                  <c:v>37.914364814758244</c:v>
                </c:pt>
                <c:pt idx="29408">
                  <c:v>41.109564781189022</c:v>
                </c:pt>
                <c:pt idx="29409">
                  <c:v>41.647406737009703</c:v>
                </c:pt>
                <c:pt idx="29410">
                  <c:v>42.258813540140821</c:v>
                </c:pt>
                <c:pt idx="29411">
                  <c:v>45.929453690846742</c:v>
                </c:pt>
                <c:pt idx="29412">
                  <c:v>46.104770660400391</c:v>
                </c:pt>
                <c:pt idx="29413">
                  <c:v>46.906508763631209</c:v>
                </c:pt>
                <c:pt idx="29414">
                  <c:v>47.951716423034647</c:v>
                </c:pt>
                <c:pt idx="29415">
                  <c:v>45.645523707071916</c:v>
                </c:pt>
                <c:pt idx="29416">
                  <c:v>43.989067077636676</c:v>
                </c:pt>
                <c:pt idx="29417">
                  <c:v>40.178226153055903</c:v>
                </c:pt>
                <c:pt idx="29418">
                  <c:v>35.986590385437005</c:v>
                </c:pt>
                <c:pt idx="29419">
                  <c:v>34.916876475016309</c:v>
                </c:pt>
                <c:pt idx="29420">
                  <c:v>31.309946378072027</c:v>
                </c:pt>
                <c:pt idx="29421">
                  <c:v>26.160782496134516</c:v>
                </c:pt>
                <c:pt idx="29422">
                  <c:v>24.052976608276367</c:v>
                </c:pt>
                <c:pt idx="29423">
                  <c:v>25.616983095804827</c:v>
                </c:pt>
                <c:pt idx="29424">
                  <c:v>28.047974586486824</c:v>
                </c:pt>
                <c:pt idx="29425">
                  <c:v>29.652703285217282</c:v>
                </c:pt>
                <c:pt idx="29426">
                  <c:v>32.480197270711294</c:v>
                </c:pt>
                <c:pt idx="29427">
                  <c:v>38.121446609497049</c:v>
                </c:pt>
                <c:pt idx="29428">
                  <c:v>48.264445622761968</c:v>
                </c:pt>
                <c:pt idx="29429">
                  <c:v>53.590665817260742</c:v>
                </c:pt>
                <c:pt idx="29430">
                  <c:v>55.176729202270508</c:v>
                </c:pt>
                <c:pt idx="29431">
                  <c:v>48.038796424865737</c:v>
                </c:pt>
                <c:pt idx="29432">
                  <c:v>34.25539493560791</c:v>
                </c:pt>
                <c:pt idx="29433">
                  <c:v>25.534043947855594</c:v>
                </c:pt>
                <c:pt idx="29434">
                  <c:v>17.935632069905623</c:v>
                </c:pt>
                <c:pt idx="29435">
                  <c:v>12.980768521626828</c:v>
                </c:pt>
                <c:pt idx="29436">
                  <c:v>9.3651247024536168</c:v>
                </c:pt>
                <c:pt idx="29437">
                  <c:v>4.917258580525754</c:v>
                </c:pt>
                <c:pt idx="29438">
                  <c:v>2.2156883875529738</c:v>
                </c:pt>
                <c:pt idx="29439">
                  <c:v>-0.13476308186852753</c:v>
                </c:pt>
                <c:pt idx="29440">
                  <c:v>-2.4445098241170626</c:v>
                </c:pt>
                <c:pt idx="29441">
                  <c:v>-3.7139387130737305</c:v>
                </c:pt>
                <c:pt idx="29442">
                  <c:v>-6.3365697860717791</c:v>
                </c:pt>
                <c:pt idx="29443">
                  <c:v>-8.2095460891723668</c:v>
                </c:pt>
                <c:pt idx="29444">
                  <c:v>-9.2421964009603208</c:v>
                </c:pt>
                <c:pt idx="29445">
                  <c:v>-10.261854807535769</c:v>
                </c:pt>
                <c:pt idx="29446">
                  <c:v>-2.5863609313964844</c:v>
                </c:pt>
                <c:pt idx="29447">
                  <c:v>-3.6145235697429157</c:v>
                </c:pt>
                <c:pt idx="29448">
                  <c:v>-4.672467549641965</c:v>
                </c:pt>
                <c:pt idx="29449">
                  <c:v>-3.3235295613607159</c:v>
                </c:pt>
                <c:pt idx="29450">
                  <c:v>-4.3830922444661837</c:v>
                </c:pt>
                <c:pt idx="29451">
                  <c:v>-4.2378123601278048</c:v>
                </c:pt>
                <c:pt idx="29452">
                  <c:v>-3.8910710016886005</c:v>
                </c:pt>
                <c:pt idx="29453">
                  <c:v>-4.1587181091308585</c:v>
                </c:pt>
                <c:pt idx="29454">
                  <c:v>-4.3242203394571543</c:v>
                </c:pt>
                <c:pt idx="29455">
                  <c:v>-4.4366881052652642</c:v>
                </c:pt>
                <c:pt idx="29456">
                  <c:v>-4.1892779668171443</c:v>
                </c:pt>
                <c:pt idx="29457">
                  <c:v>-4.5309998194376266</c:v>
                </c:pt>
                <c:pt idx="29458">
                  <c:v>-4.5769837697347384</c:v>
                </c:pt>
                <c:pt idx="29459">
                  <c:v>-4.4137452443441134</c:v>
                </c:pt>
                <c:pt idx="29460">
                  <c:v>-4.3382282257080096</c:v>
                </c:pt>
                <c:pt idx="29461">
                  <c:v>-4.0040931701660156</c:v>
                </c:pt>
                <c:pt idx="29462">
                  <c:v>-3.472411791483637</c:v>
                </c:pt>
                <c:pt idx="29463">
                  <c:v>-3.6280638376872512</c:v>
                </c:pt>
                <c:pt idx="29464">
                  <c:v>-3.7646389007568359</c:v>
                </c:pt>
                <c:pt idx="29465">
                  <c:v>-6.0849482218424082</c:v>
                </c:pt>
                <c:pt idx="29466">
                  <c:v>-13.698932011922242</c:v>
                </c:pt>
                <c:pt idx="29467">
                  <c:v>-16.641273498535156</c:v>
                </c:pt>
                <c:pt idx="29468">
                  <c:v>-12.746597925822016</c:v>
                </c:pt>
                <c:pt idx="29469">
                  <c:v>-7.2731056213378906</c:v>
                </c:pt>
                <c:pt idx="29470">
                  <c:v>-6.0013386408487577</c:v>
                </c:pt>
                <c:pt idx="29471">
                  <c:v>-5.9382994969686305</c:v>
                </c:pt>
                <c:pt idx="29472">
                  <c:v>-5.4337571461995822</c:v>
                </c:pt>
                <c:pt idx="29473">
                  <c:v>-5.7154897054035718</c:v>
                </c:pt>
                <c:pt idx="29474">
                  <c:v>-5.9493414560953415</c:v>
                </c:pt>
                <c:pt idx="29475">
                  <c:v>-5.919327100118041</c:v>
                </c:pt>
                <c:pt idx="29476">
                  <c:v>-5.6857789357503634</c:v>
                </c:pt>
                <c:pt idx="29477">
                  <c:v>6.5350964864095431</c:v>
                </c:pt>
                <c:pt idx="29478">
                  <c:v>17.369471232096316</c:v>
                </c:pt>
                <c:pt idx="29479">
                  <c:v>20.392532666524282</c:v>
                </c:pt>
                <c:pt idx="29480">
                  <c:v>27.043947219848633</c:v>
                </c:pt>
                <c:pt idx="29481">
                  <c:v>35.310129165649386</c:v>
                </c:pt>
                <c:pt idx="29482">
                  <c:v>54.497538884480846</c:v>
                </c:pt>
                <c:pt idx="29483">
                  <c:v>81.330549558003781</c:v>
                </c:pt>
                <c:pt idx="29484">
                  <c:v>99.200730641682981</c:v>
                </c:pt>
                <c:pt idx="29485">
                  <c:v>105.63593101501461</c:v>
                </c:pt>
                <c:pt idx="29486">
                  <c:v>107.54557927449548</c:v>
                </c:pt>
                <c:pt idx="29487">
                  <c:v>108.51005236307776</c:v>
                </c:pt>
                <c:pt idx="29488">
                  <c:v>108.74765714009609</c:v>
                </c:pt>
                <c:pt idx="29489">
                  <c:v>107.76129659016932</c:v>
                </c:pt>
                <c:pt idx="29490">
                  <c:v>108.12931060791016</c:v>
                </c:pt>
                <c:pt idx="29491">
                  <c:v>107.91934935251868</c:v>
                </c:pt>
                <c:pt idx="29492">
                  <c:v>109.84408251444491</c:v>
                </c:pt>
                <c:pt idx="29493">
                  <c:v>112.72909895579015</c:v>
                </c:pt>
                <c:pt idx="29494">
                  <c:v>112.57931041717528</c:v>
                </c:pt>
                <c:pt idx="29495">
                  <c:v>87.069948832193916</c:v>
                </c:pt>
                <c:pt idx="29496">
                  <c:v>48.828517595926883</c:v>
                </c:pt>
                <c:pt idx="29497">
                  <c:v>25.081357638041133</c:v>
                </c:pt>
                <c:pt idx="29498">
                  <c:v>7.0959930419921884</c:v>
                </c:pt>
                <c:pt idx="29499">
                  <c:v>-6.7865317662557345</c:v>
                </c:pt>
                <c:pt idx="29500">
                  <c:v>-1.4937318166096238</c:v>
                </c:pt>
                <c:pt idx="29501">
                  <c:v>2.4986155827840548</c:v>
                </c:pt>
                <c:pt idx="29502">
                  <c:v>2.4674173990886175</c:v>
                </c:pt>
                <c:pt idx="29503">
                  <c:v>2.3834409713745117</c:v>
                </c:pt>
                <c:pt idx="29504">
                  <c:v>2.0642760594686247</c:v>
                </c:pt>
                <c:pt idx="29505">
                  <c:v>1.7629086176555118</c:v>
                </c:pt>
                <c:pt idx="29506">
                  <c:v>-1.0434751510620117</c:v>
                </c:pt>
                <c:pt idx="29507">
                  <c:v>-2.7007662455240515</c:v>
                </c:pt>
                <c:pt idx="29508">
                  <c:v>-4.1882054011026666</c:v>
                </c:pt>
                <c:pt idx="29509">
                  <c:v>-4.9977404276529569</c:v>
                </c:pt>
                <c:pt idx="29510">
                  <c:v>-4.7680012385050059</c:v>
                </c:pt>
                <c:pt idx="29511">
                  <c:v>-4.7409604390461482</c:v>
                </c:pt>
                <c:pt idx="29512">
                  <c:v>-4.9474763870239276</c:v>
                </c:pt>
                <c:pt idx="29513">
                  <c:v>-4.8459863662719691</c:v>
                </c:pt>
                <c:pt idx="29514">
                  <c:v>-4.4255167643229907</c:v>
                </c:pt>
                <c:pt idx="29515">
                  <c:v>-3.2020454406738263</c:v>
                </c:pt>
                <c:pt idx="29516">
                  <c:v>-4.9662682215373497</c:v>
                </c:pt>
                <c:pt idx="29517">
                  <c:v>-4.5370937983194626</c:v>
                </c:pt>
                <c:pt idx="29518">
                  <c:v>-3.8559621175129442</c:v>
                </c:pt>
                <c:pt idx="29519">
                  <c:v>-4.4756018320719022</c:v>
                </c:pt>
                <c:pt idx="29520">
                  <c:v>-6.311048189798953</c:v>
                </c:pt>
                <c:pt idx="29521">
                  <c:v>-6.767832438151002</c:v>
                </c:pt>
                <c:pt idx="29522">
                  <c:v>-2.4387613932291279</c:v>
                </c:pt>
                <c:pt idx="29523">
                  <c:v>0.52597713470458984</c:v>
                </c:pt>
                <c:pt idx="29524">
                  <c:v>1.4049371083577853</c:v>
                </c:pt>
                <c:pt idx="29525">
                  <c:v>7.9288409550983943</c:v>
                </c:pt>
                <c:pt idx="29526">
                  <c:v>2.9078747431437932</c:v>
                </c:pt>
                <c:pt idx="29527">
                  <c:v>2.3019618988037109</c:v>
                </c:pt>
                <c:pt idx="29528">
                  <c:v>1.8275518417358401</c:v>
                </c:pt>
                <c:pt idx="29529">
                  <c:v>2.962171872456794</c:v>
                </c:pt>
                <c:pt idx="29530">
                  <c:v>1.2906192143758517</c:v>
                </c:pt>
                <c:pt idx="29531">
                  <c:v>1.1900526682535437</c:v>
                </c:pt>
                <c:pt idx="29532">
                  <c:v>0.64974912007642183</c:v>
                </c:pt>
                <c:pt idx="29533">
                  <c:v>-3.8475990295410177E-2</c:v>
                </c:pt>
                <c:pt idx="29534">
                  <c:v>0.66269938151037922</c:v>
                </c:pt>
                <c:pt idx="29535">
                  <c:v>0.23804314931237525</c:v>
                </c:pt>
                <c:pt idx="29536">
                  <c:v>4.9561818440793104E-2</c:v>
                </c:pt>
                <c:pt idx="29537">
                  <c:v>-1.0249137878417972E-2</c:v>
                </c:pt>
                <c:pt idx="29538">
                  <c:v>-0.13346958160400391</c:v>
                </c:pt>
                <c:pt idx="29539">
                  <c:v>9.7556432088254111E-2</c:v>
                </c:pt>
                <c:pt idx="29540">
                  <c:v>-0.13698546091711711</c:v>
                </c:pt>
                <c:pt idx="29541">
                  <c:v>-0.36487611134839443</c:v>
                </c:pt>
                <c:pt idx="29542">
                  <c:v>-0.59641679128014835</c:v>
                </c:pt>
                <c:pt idx="29543">
                  <c:v>-4.698875745137455</c:v>
                </c:pt>
                <c:pt idx="29544">
                  <c:v>-1.5848506291707742</c:v>
                </c:pt>
                <c:pt idx="29545">
                  <c:v>0.61747296651196848</c:v>
                </c:pt>
                <c:pt idx="29546">
                  <c:v>4.4136943817138707</c:v>
                </c:pt>
                <c:pt idx="29547">
                  <c:v>2.6055657068887972</c:v>
                </c:pt>
                <c:pt idx="29548">
                  <c:v>3.6179097493489976</c:v>
                </c:pt>
                <c:pt idx="29549">
                  <c:v>3.549477577209474</c:v>
                </c:pt>
                <c:pt idx="29550">
                  <c:v>-0.29835001627600388</c:v>
                </c:pt>
                <c:pt idx="29551">
                  <c:v>-1.4776137669880427</c:v>
                </c:pt>
                <c:pt idx="29552">
                  <c:v>-2.9558575948079797</c:v>
                </c:pt>
                <c:pt idx="29553">
                  <c:v>-14.279200236002566</c:v>
                </c:pt>
                <c:pt idx="29554">
                  <c:v>17.210530916849727</c:v>
                </c:pt>
                <c:pt idx="29555">
                  <c:v>14.224746386210082</c:v>
                </c:pt>
                <c:pt idx="29556">
                  <c:v>38.248203595479367</c:v>
                </c:pt>
                <c:pt idx="29557">
                  <c:v>33.160610198974624</c:v>
                </c:pt>
                <c:pt idx="29558">
                  <c:v>24.089390754699707</c:v>
                </c:pt>
                <c:pt idx="29559">
                  <c:v>19.716910998026499</c:v>
                </c:pt>
                <c:pt idx="29560">
                  <c:v>19.294076601664187</c:v>
                </c:pt>
                <c:pt idx="29561">
                  <c:v>15.456868807474734</c:v>
                </c:pt>
                <c:pt idx="29562">
                  <c:v>14.37107499440515</c:v>
                </c:pt>
                <c:pt idx="29563">
                  <c:v>25.420345624287954</c:v>
                </c:pt>
                <c:pt idx="29564">
                  <c:v>32.006158192952412</c:v>
                </c:pt>
                <c:pt idx="29565">
                  <c:v>35.640891710917103</c:v>
                </c:pt>
                <c:pt idx="29566">
                  <c:v>41.115456581115723</c:v>
                </c:pt>
                <c:pt idx="29567">
                  <c:v>38.047875086466405</c:v>
                </c:pt>
                <c:pt idx="29568">
                  <c:v>41.81449699401854</c:v>
                </c:pt>
                <c:pt idx="29569">
                  <c:v>43.430161476135254</c:v>
                </c:pt>
                <c:pt idx="29570">
                  <c:v>42.995992660522461</c:v>
                </c:pt>
                <c:pt idx="29571">
                  <c:v>44.027873992919936</c:v>
                </c:pt>
                <c:pt idx="29572">
                  <c:v>36.82864125569661</c:v>
                </c:pt>
                <c:pt idx="29573">
                  <c:v>26.805300394693973</c:v>
                </c:pt>
                <c:pt idx="29574">
                  <c:v>28.262689272562604</c:v>
                </c:pt>
                <c:pt idx="29575">
                  <c:v>31.515507062276132</c:v>
                </c:pt>
                <c:pt idx="29576">
                  <c:v>42.524905522664426</c:v>
                </c:pt>
                <c:pt idx="29577">
                  <c:v>52.593261400858623</c:v>
                </c:pt>
                <c:pt idx="29578">
                  <c:v>50.501904805501226</c:v>
                </c:pt>
                <c:pt idx="29579">
                  <c:v>44.795448621114133</c:v>
                </c:pt>
                <c:pt idx="29580">
                  <c:v>35.579546610514285</c:v>
                </c:pt>
                <c:pt idx="29581">
                  <c:v>36.147546768188477</c:v>
                </c:pt>
                <c:pt idx="29582">
                  <c:v>40.011643727620338</c:v>
                </c:pt>
                <c:pt idx="29583">
                  <c:v>45.526419321696025</c:v>
                </c:pt>
                <c:pt idx="29584">
                  <c:v>46.364381154378279</c:v>
                </c:pt>
                <c:pt idx="29585">
                  <c:v>35.074466705322237</c:v>
                </c:pt>
                <c:pt idx="29586">
                  <c:v>34.399668693542452</c:v>
                </c:pt>
                <c:pt idx="29587">
                  <c:v>5.519976298014285</c:v>
                </c:pt>
                <c:pt idx="29588">
                  <c:v>-102.85850175221765</c:v>
                </c:pt>
                <c:pt idx="29589">
                  <c:v>-93.052738825480148</c:v>
                </c:pt>
                <c:pt idx="29590">
                  <c:v>-37.175223350524917</c:v>
                </c:pt>
                <c:pt idx="29591">
                  <c:v>-6.131956100463869</c:v>
                </c:pt>
                <c:pt idx="29592">
                  <c:v>2.5256261825561532</c:v>
                </c:pt>
                <c:pt idx="29593">
                  <c:v>6.0902258555094004</c:v>
                </c:pt>
                <c:pt idx="29594">
                  <c:v>9.1160113016765028</c:v>
                </c:pt>
                <c:pt idx="29595">
                  <c:v>10.211364746093743</c:v>
                </c:pt>
                <c:pt idx="29596">
                  <c:v>10.472981770833259</c:v>
                </c:pt>
                <c:pt idx="29597">
                  <c:v>9.5677121480306369</c:v>
                </c:pt>
                <c:pt idx="29598">
                  <c:v>8.7748931248983109</c:v>
                </c:pt>
                <c:pt idx="29599">
                  <c:v>9.4978176752726995</c:v>
                </c:pt>
                <c:pt idx="29600">
                  <c:v>10.592312494913813</c:v>
                </c:pt>
                <c:pt idx="29601">
                  <c:v>10.492131551106814</c:v>
                </c:pt>
                <c:pt idx="29602">
                  <c:v>8.0371602376302462</c:v>
                </c:pt>
                <c:pt idx="29603">
                  <c:v>8.9116824467977249</c:v>
                </c:pt>
                <c:pt idx="29604">
                  <c:v>9.9228906631469727</c:v>
                </c:pt>
                <c:pt idx="29605">
                  <c:v>11.086485544840572</c:v>
                </c:pt>
                <c:pt idx="29606">
                  <c:v>12.713956514994269</c:v>
                </c:pt>
                <c:pt idx="29607">
                  <c:v>10.381914774576785</c:v>
                </c:pt>
                <c:pt idx="29608">
                  <c:v>9.8242756525676214</c:v>
                </c:pt>
                <c:pt idx="29609">
                  <c:v>10.938613255818609</c:v>
                </c:pt>
                <c:pt idx="29610">
                  <c:v>11.566200892130496</c:v>
                </c:pt>
                <c:pt idx="29611">
                  <c:v>10.352575620015386</c:v>
                </c:pt>
                <c:pt idx="29612">
                  <c:v>9.9413458506265879</c:v>
                </c:pt>
                <c:pt idx="29613">
                  <c:v>10.431170463562008</c:v>
                </c:pt>
                <c:pt idx="29614">
                  <c:v>8.7577107747396212</c:v>
                </c:pt>
                <c:pt idx="29615">
                  <c:v>6.8948402404785138</c:v>
                </c:pt>
                <c:pt idx="29616">
                  <c:v>7.4283199310302725</c:v>
                </c:pt>
                <c:pt idx="29617">
                  <c:v>8.105117162068721</c:v>
                </c:pt>
                <c:pt idx="29618">
                  <c:v>8.1948181788126213</c:v>
                </c:pt>
                <c:pt idx="29619">
                  <c:v>7.0938084920246682</c:v>
                </c:pt>
                <c:pt idx="29620">
                  <c:v>5.658979098002078</c:v>
                </c:pt>
                <c:pt idx="29621">
                  <c:v>5.9050998687744141</c:v>
                </c:pt>
                <c:pt idx="29622">
                  <c:v>7.7496646245321053</c:v>
                </c:pt>
                <c:pt idx="29623">
                  <c:v>7.1798175175985062</c:v>
                </c:pt>
                <c:pt idx="29624">
                  <c:v>6.6202863057454788</c:v>
                </c:pt>
                <c:pt idx="29625">
                  <c:v>5.9873259862264376</c:v>
                </c:pt>
                <c:pt idx="29626">
                  <c:v>5.6937465667724592</c:v>
                </c:pt>
                <c:pt idx="29627">
                  <c:v>6.7294600804647207</c:v>
                </c:pt>
                <c:pt idx="29628">
                  <c:v>7.265500068664549</c:v>
                </c:pt>
                <c:pt idx="29629">
                  <c:v>6.5085414250692111</c:v>
                </c:pt>
                <c:pt idx="29630">
                  <c:v>5.4006973902385225</c:v>
                </c:pt>
                <c:pt idx="29631">
                  <c:v>5.7442436218261737</c:v>
                </c:pt>
                <c:pt idx="29632">
                  <c:v>7.5444933573405706</c:v>
                </c:pt>
                <c:pt idx="29633">
                  <c:v>8.5074459711710233</c:v>
                </c:pt>
                <c:pt idx="29634">
                  <c:v>7.5498561859130895</c:v>
                </c:pt>
                <c:pt idx="29635">
                  <c:v>6.0665467580159858</c:v>
                </c:pt>
                <c:pt idx="29636">
                  <c:v>5.52172311147058</c:v>
                </c:pt>
                <c:pt idx="29637">
                  <c:v>5.9528627395629883</c:v>
                </c:pt>
                <c:pt idx="29638">
                  <c:v>6.2626762390136719</c:v>
                </c:pt>
                <c:pt idx="29639">
                  <c:v>6.0357955296833552</c:v>
                </c:pt>
                <c:pt idx="29640">
                  <c:v>5.9923114776611328</c:v>
                </c:pt>
                <c:pt idx="29641">
                  <c:v>5.5638583501180374</c:v>
                </c:pt>
                <c:pt idx="29642">
                  <c:v>5.2991568247476835</c:v>
                </c:pt>
                <c:pt idx="29643">
                  <c:v>5.6926695505777616</c:v>
                </c:pt>
                <c:pt idx="29644">
                  <c:v>5.9111302693684102</c:v>
                </c:pt>
                <c:pt idx="29645">
                  <c:v>5.7534500757852793</c:v>
                </c:pt>
                <c:pt idx="29646">
                  <c:v>37.114800453186007</c:v>
                </c:pt>
                <c:pt idx="29647">
                  <c:v>170.75343004862469</c:v>
                </c:pt>
                <c:pt idx="29648">
                  <c:v>280.89800039927167</c:v>
                </c:pt>
                <c:pt idx="29649">
                  <c:v>201.5438922246297</c:v>
                </c:pt>
                <c:pt idx="29650">
                  <c:v>90.473246574401827</c:v>
                </c:pt>
                <c:pt idx="29651">
                  <c:v>38.581945419311495</c:v>
                </c:pt>
                <c:pt idx="29652">
                  <c:v>23.050127983093262</c:v>
                </c:pt>
                <c:pt idx="29653">
                  <c:v>18.341132799784297</c:v>
                </c:pt>
                <c:pt idx="29654">
                  <c:v>18.142686843872063</c:v>
                </c:pt>
                <c:pt idx="29655">
                  <c:v>17.53396129608155</c:v>
                </c:pt>
                <c:pt idx="29656">
                  <c:v>17.064223925272593</c:v>
                </c:pt>
                <c:pt idx="29657">
                  <c:v>16.295521100362173</c:v>
                </c:pt>
                <c:pt idx="29658">
                  <c:v>14.60425027211511</c:v>
                </c:pt>
                <c:pt idx="29659">
                  <c:v>14.377622922261594</c:v>
                </c:pt>
                <c:pt idx="29660">
                  <c:v>13.813881556193001</c:v>
                </c:pt>
                <c:pt idx="29661">
                  <c:v>13.73636531829834</c:v>
                </c:pt>
                <c:pt idx="29662">
                  <c:v>14.864702860514289</c:v>
                </c:pt>
                <c:pt idx="29663">
                  <c:v>14.583442052205449</c:v>
                </c:pt>
                <c:pt idx="29664">
                  <c:v>14.915806452433234</c:v>
                </c:pt>
                <c:pt idx="29665">
                  <c:v>15.556007067362547</c:v>
                </c:pt>
                <c:pt idx="29666">
                  <c:v>15.824120203653933</c:v>
                </c:pt>
                <c:pt idx="29667">
                  <c:v>14.835406939188724</c:v>
                </c:pt>
                <c:pt idx="29668">
                  <c:v>15.552001635233641</c:v>
                </c:pt>
                <c:pt idx="29669">
                  <c:v>14.978268623352047</c:v>
                </c:pt>
                <c:pt idx="29670">
                  <c:v>13.245098431905035</c:v>
                </c:pt>
                <c:pt idx="29671">
                  <c:v>12.482762654622324</c:v>
                </c:pt>
                <c:pt idx="29672">
                  <c:v>12.409724553426038</c:v>
                </c:pt>
                <c:pt idx="29673">
                  <c:v>13.065968513488773</c:v>
                </c:pt>
                <c:pt idx="29674">
                  <c:v>11.665417035420777</c:v>
                </c:pt>
                <c:pt idx="29675">
                  <c:v>9.194018681843998</c:v>
                </c:pt>
                <c:pt idx="29676">
                  <c:v>2.2176599502563481</c:v>
                </c:pt>
                <c:pt idx="29677">
                  <c:v>-9.1398061116535683</c:v>
                </c:pt>
                <c:pt idx="29678">
                  <c:v>-1.1503200531005859</c:v>
                </c:pt>
                <c:pt idx="29679">
                  <c:v>13.148826599121094</c:v>
                </c:pt>
                <c:pt idx="29680">
                  <c:v>19.10039234161377</c:v>
                </c:pt>
                <c:pt idx="29681">
                  <c:v>19.508099238077751</c:v>
                </c:pt>
                <c:pt idx="29682">
                  <c:v>17.895283699035637</c:v>
                </c:pt>
                <c:pt idx="29683">
                  <c:v>17.942617734273298</c:v>
                </c:pt>
                <c:pt idx="29684">
                  <c:v>17.378117243448969</c:v>
                </c:pt>
                <c:pt idx="29685">
                  <c:v>15.996953328450445</c:v>
                </c:pt>
                <c:pt idx="29686">
                  <c:v>15.796574592590332</c:v>
                </c:pt>
                <c:pt idx="29687">
                  <c:v>16.573787053426138</c:v>
                </c:pt>
                <c:pt idx="29688">
                  <c:v>19.171134948730476</c:v>
                </c:pt>
                <c:pt idx="29689">
                  <c:v>22.922246932983374</c:v>
                </c:pt>
                <c:pt idx="29690">
                  <c:v>25.97956657409668</c:v>
                </c:pt>
                <c:pt idx="29691">
                  <c:v>22.451386451721181</c:v>
                </c:pt>
                <c:pt idx="29692">
                  <c:v>21.490769386291497</c:v>
                </c:pt>
                <c:pt idx="29693">
                  <c:v>22.531137148539294</c:v>
                </c:pt>
                <c:pt idx="29694">
                  <c:v>22.988320350646966</c:v>
                </c:pt>
                <c:pt idx="29695">
                  <c:v>21.82020346323646</c:v>
                </c:pt>
                <c:pt idx="29696">
                  <c:v>21.590156555175774</c:v>
                </c:pt>
                <c:pt idx="29697">
                  <c:v>22.601519584655762</c:v>
                </c:pt>
                <c:pt idx="29698">
                  <c:v>24.497711181640625</c:v>
                </c:pt>
                <c:pt idx="29699">
                  <c:v>25.738017082214352</c:v>
                </c:pt>
                <c:pt idx="29700">
                  <c:v>26.401069005330442</c:v>
                </c:pt>
                <c:pt idx="29701">
                  <c:v>25.447839736938477</c:v>
                </c:pt>
                <c:pt idx="29702">
                  <c:v>24.619601249694831</c:v>
                </c:pt>
                <c:pt idx="29703">
                  <c:v>23.213349978129013</c:v>
                </c:pt>
                <c:pt idx="29704">
                  <c:v>28.573468844095942</c:v>
                </c:pt>
                <c:pt idx="29705">
                  <c:v>31.892129580179795</c:v>
                </c:pt>
                <c:pt idx="29706">
                  <c:v>26.946128845214837</c:v>
                </c:pt>
                <c:pt idx="29707">
                  <c:v>22.563256899515743</c:v>
                </c:pt>
                <c:pt idx="29708">
                  <c:v>20.669975598653195</c:v>
                </c:pt>
                <c:pt idx="29709">
                  <c:v>19.549521764119504</c:v>
                </c:pt>
                <c:pt idx="29710">
                  <c:v>15.221562067667605</c:v>
                </c:pt>
                <c:pt idx="29711">
                  <c:v>18.978946685791009</c:v>
                </c:pt>
                <c:pt idx="29712">
                  <c:v>53.74278577168775</c:v>
                </c:pt>
                <c:pt idx="29713">
                  <c:v>71.830052693684877</c:v>
                </c:pt>
                <c:pt idx="29714">
                  <c:v>25.495154380798333</c:v>
                </c:pt>
                <c:pt idx="29715">
                  <c:v>-45.730860710144043</c:v>
                </c:pt>
                <c:pt idx="29716">
                  <c:v>-83.549237887064578</c:v>
                </c:pt>
                <c:pt idx="29717">
                  <c:v>-96.252133369445801</c:v>
                </c:pt>
                <c:pt idx="29718">
                  <c:v>-97.59828313191727</c:v>
                </c:pt>
                <c:pt idx="29719">
                  <c:v>-89.700837135314899</c:v>
                </c:pt>
                <c:pt idx="29720">
                  <c:v>-86.88534514109287</c:v>
                </c:pt>
                <c:pt idx="29721">
                  <c:v>-91.918727874755859</c:v>
                </c:pt>
                <c:pt idx="29722">
                  <c:v>-96.61824448903397</c:v>
                </c:pt>
                <c:pt idx="29723">
                  <c:v>-99.208517074584904</c:v>
                </c:pt>
                <c:pt idx="29724">
                  <c:v>-88.967097918192621</c:v>
                </c:pt>
                <c:pt idx="29725">
                  <c:v>-70.589980443318623</c:v>
                </c:pt>
                <c:pt idx="29726">
                  <c:v>-53.278981526692604</c:v>
                </c:pt>
                <c:pt idx="29727">
                  <c:v>-47.297352472941057</c:v>
                </c:pt>
                <c:pt idx="29728">
                  <c:v>-47.602724711100223</c:v>
                </c:pt>
                <c:pt idx="29729">
                  <c:v>-53.429988543192607</c:v>
                </c:pt>
                <c:pt idx="29730">
                  <c:v>-55.537946701049748</c:v>
                </c:pt>
                <c:pt idx="29731">
                  <c:v>-55.403325875600146</c:v>
                </c:pt>
                <c:pt idx="29732">
                  <c:v>-49.730454603830992</c:v>
                </c:pt>
                <c:pt idx="29733">
                  <c:v>-45.565272013346359</c:v>
                </c:pt>
                <c:pt idx="29734">
                  <c:v>-70.686677932739144</c:v>
                </c:pt>
                <c:pt idx="29735">
                  <c:v>-134.11834875742608</c:v>
                </c:pt>
                <c:pt idx="29736">
                  <c:v>-155.79778575897211</c:v>
                </c:pt>
                <c:pt idx="29737">
                  <c:v>-153.54159673055011</c:v>
                </c:pt>
                <c:pt idx="29738">
                  <c:v>-151.84698549906403</c:v>
                </c:pt>
                <c:pt idx="29739">
                  <c:v>-150.86804517110193</c:v>
                </c:pt>
                <c:pt idx="29740">
                  <c:v>-150.13707955678314</c:v>
                </c:pt>
                <c:pt idx="29741">
                  <c:v>-150.25670560201002</c:v>
                </c:pt>
                <c:pt idx="29742">
                  <c:v>-151.86771456400558</c:v>
                </c:pt>
                <c:pt idx="29743">
                  <c:v>-152.61525503794343</c:v>
                </c:pt>
                <c:pt idx="29744">
                  <c:v>-153.72100830078131</c:v>
                </c:pt>
                <c:pt idx="29745">
                  <c:v>-157.03035354614252</c:v>
                </c:pt>
                <c:pt idx="29746">
                  <c:v>-159.65508460998535</c:v>
                </c:pt>
                <c:pt idx="29747">
                  <c:v>-160.50188732147217</c:v>
                </c:pt>
                <c:pt idx="29748">
                  <c:v>-157.28889513015736</c:v>
                </c:pt>
                <c:pt idx="29749">
                  <c:v>-147.48431348800665</c:v>
                </c:pt>
                <c:pt idx="29750">
                  <c:v>-144.97522576649988</c:v>
                </c:pt>
                <c:pt idx="29751">
                  <c:v>-141.9996080398559</c:v>
                </c:pt>
                <c:pt idx="29752">
                  <c:v>-137.15235201517748</c:v>
                </c:pt>
                <c:pt idx="29753">
                  <c:v>-130.82149346669527</c:v>
                </c:pt>
                <c:pt idx="29754">
                  <c:v>-123.7110236485799</c:v>
                </c:pt>
                <c:pt idx="29755">
                  <c:v>-117.4210418065389</c:v>
                </c:pt>
                <c:pt idx="29756">
                  <c:v>-110.99501132965088</c:v>
                </c:pt>
                <c:pt idx="29757">
                  <c:v>-105.00751431783044</c:v>
                </c:pt>
                <c:pt idx="29758">
                  <c:v>-99.863639195760015</c:v>
                </c:pt>
                <c:pt idx="29759">
                  <c:v>-94.58764425913489</c:v>
                </c:pt>
                <c:pt idx="29760">
                  <c:v>-89.697380383809318</c:v>
                </c:pt>
                <c:pt idx="29761">
                  <c:v>-86.477475484212206</c:v>
                </c:pt>
                <c:pt idx="29762">
                  <c:v>-83.843829472859738</c:v>
                </c:pt>
                <c:pt idx="29763">
                  <c:v>-71.927149772644043</c:v>
                </c:pt>
                <c:pt idx="29764">
                  <c:v>-70.445861180623282</c:v>
                </c:pt>
                <c:pt idx="29765">
                  <c:v>-70.119836807250934</c:v>
                </c:pt>
                <c:pt idx="29766">
                  <c:v>-66.366730690002441</c:v>
                </c:pt>
                <c:pt idx="29767">
                  <c:v>-68.39600563049315</c:v>
                </c:pt>
                <c:pt idx="29768">
                  <c:v>-69.523249626159668</c:v>
                </c:pt>
                <c:pt idx="29769">
                  <c:v>-71.268065134684164</c:v>
                </c:pt>
                <c:pt idx="29770">
                  <c:v>-70.445751825968387</c:v>
                </c:pt>
                <c:pt idx="29771">
                  <c:v>-71.667729695637988</c:v>
                </c:pt>
                <c:pt idx="29772">
                  <c:v>-72.51725387573245</c:v>
                </c:pt>
                <c:pt idx="29773">
                  <c:v>-72.691572189331055</c:v>
                </c:pt>
                <c:pt idx="29774">
                  <c:v>-70.120102246602386</c:v>
                </c:pt>
                <c:pt idx="29775">
                  <c:v>-67.093869845072547</c:v>
                </c:pt>
                <c:pt idx="29776">
                  <c:v>-71.422114054362083</c:v>
                </c:pt>
                <c:pt idx="29777">
                  <c:v>-89.538008371988838</c:v>
                </c:pt>
                <c:pt idx="29778">
                  <c:v>-112.5511185328165</c:v>
                </c:pt>
                <c:pt idx="29779">
                  <c:v>-130.59795188903809</c:v>
                </c:pt>
                <c:pt idx="29780">
                  <c:v>-142.16849263509121</c:v>
                </c:pt>
                <c:pt idx="29781">
                  <c:v>-148.59161408742278</c:v>
                </c:pt>
                <c:pt idx="29782">
                  <c:v>-149.93404102325439</c:v>
                </c:pt>
                <c:pt idx="29783">
                  <c:v>-148.14708916346223</c:v>
                </c:pt>
                <c:pt idx="29784">
                  <c:v>-148.47275352478019</c:v>
                </c:pt>
                <c:pt idx="29785">
                  <c:v>-151.32165606816613</c:v>
                </c:pt>
                <c:pt idx="29786">
                  <c:v>-157.65337785085046</c:v>
                </c:pt>
                <c:pt idx="29787">
                  <c:v>-161.22126976648968</c:v>
                </c:pt>
                <c:pt idx="29788">
                  <c:v>-161.01836172739658</c:v>
                </c:pt>
                <c:pt idx="29789">
                  <c:v>-158.19453636805218</c:v>
                </c:pt>
                <c:pt idx="29790">
                  <c:v>-153.49460951487214</c:v>
                </c:pt>
                <c:pt idx="29791">
                  <c:v>-140.88335100809741</c:v>
                </c:pt>
                <c:pt idx="29792">
                  <c:v>-130.7256514231363</c:v>
                </c:pt>
                <c:pt idx="29793">
                  <c:v>-125.34731388092042</c:v>
                </c:pt>
                <c:pt idx="29794">
                  <c:v>-121.08586788177487</c:v>
                </c:pt>
                <c:pt idx="29795">
                  <c:v>-113.26047070821119</c:v>
                </c:pt>
                <c:pt idx="29796">
                  <c:v>-111.12023544311523</c:v>
                </c:pt>
                <c:pt idx="29797">
                  <c:v>-112.98401482899989</c:v>
                </c:pt>
                <c:pt idx="29798">
                  <c:v>-110.24380461374926</c:v>
                </c:pt>
                <c:pt idx="29799">
                  <c:v>-108.26591110229487</c:v>
                </c:pt>
                <c:pt idx="29800">
                  <c:v>-106.84796047210693</c:v>
                </c:pt>
                <c:pt idx="29801">
                  <c:v>-105.50927702585864</c:v>
                </c:pt>
                <c:pt idx="29802">
                  <c:v>-104.66127077738437</c:v>
                </c:pt>
                <c:pt idx="29803">
                  <c:v>-103.49457740783691</c:v>
                </c:pt>
                <c:pt idx="29804">
                  <c:v>-101.27595233917235</c:v>
                </c:pt>
                <c:pt idx="29805">
                  <c:v>-98.485109329223633</c:v>
                </c:pt>
                <c:pt idx="29806">
                  <c:v>-96.64841143290208</c:v>
                </c:pt>
                <c:pt idx="29807">
                  <c:v>-95.111844380696652</c:v>
                </c:pt>
                <c:pt idx="29808">
                  <c:v>-93.29276911417638</c:v>
                </c:pt>
                <c:pt idx="29809">
                  <c:v>-89.370972633361774</c:v>
                </c:pt>
                <c:pt idx="29810">
                  <c:v>-83.335395812988224</c:v>
                </c:pt>
                <c:pt idx="29811">
                  <c:v>-61.477066040039055</c:v>
                </c:pt>
                <c:pt idx="29812">
                  <c:v>-23.471319198608391</c:v>
                </c:pt>
                <c:pt idx="29813">
                  <c:v>-1.1015450159709417</c:v>
                </c:pt>
                <c:pt idx="29814">
                  <c:v>-0.5314353307087456</c:v>
                </c:pt>
                <c:pt idx="29815">
                  <c:v>-1.0143814086914063</c:v>
                </c:pt>
                <c:pt idx="29816">
                  <c:v>-1.0850006739299258</c:v>
                </c:pt>
                <c:pt idx="29817">
                  <c:v>-0.78293450673424991</c:v>
                </c:pt>
                <c:pt idx="29818">
                  <c:v>-0.36765448252356236</c:v>
                </c:pt>
                <c:pt idx="29819">
                  <c:v>-0.32637023925781283</c:v>
                </c:pt>
                <c:pt idx="29820">
                  <c:v>-0.55419890085852352</c:v>
                </c:pt>
                <c:pt idx="29821">
                  <c:v>-0.47554302215576172</c:v>
                </c:pt>
                <c:pt idx="29822">
                  <c:v>-0.60693836212158225</c:v>
                </c:pt>
                <c:pt idx="29823">
                  <c:v>-1.1424757639567824</c:v>
                </c:pt>
                <c:pt idx="29824">
                  <c:v>-1.3985582987467073</c:v>
                </c:pt>
                <c:pt idx="29825">
                  <c:v>-1.5800094604492192</c:v>
                </c:pt>
                <c:pt idx="29826">
                  <c:v>-1.5589084625244138</c:v>
                </c:pt>
                <c:pt idx="29827">
                  <c:v>-2.7998730341594178</c:v>
                </c:pt>
                <c:pt idx="29828">
                  <c:v>-3.5522594451904284</c:v>
                </c:pt>
                <c:pt idx="29829">
                  <c:v>-4.2172759373983109</c:v>
                </c:pt>
                <c:pt idx="29830">
                  <c:v>-4.9514201482136313</c:v>
                </c:pt>
                <c:pt idx="29831">
                  <c:v>-7.2495543162027616</c:v>
                </c:pt>
                <c:pt idx="29832">
                  <c:v>-9.797521273295045</c:v>
                </c:pt>
                <c:pt idx="29833">
                  <c:v>-10.558406194051146</c:v>
                </c:pt>
                <c:pt idx="29834">
                  <c:v>-10.61309337615967</c:v>
                </c:pt>
                <c:pt idx="29835">
                  <c:v>-9.585869153340699</c:v>
                </c:pt>
                <c:pt idx="29836">
                  <c:v>-8.0085372924804705</c:v>
                </c:pt>
                <c:pt idx="29837">
                  <c:v>-7.0103645324707013</c:v>
                </c:pt>
                <c:pt idx="29838">
                  <c:v>-5.9514134724935301</c:v>
                </c:pt>
                <c:pt idx="29839">
                  <c:v>-5.6963885625202675</c:v>
                </c:pt>
                <c:pt idx="29840">
                  <c:v>-5.939072291056279</c:v>
                </c:pt>
                <c:pt idx="29841">
                  <c:v>-6.2058951059976852</c:v>
                </c:pt>
                <c:pt idx="29842">
                  <c:v>-3.7875912984211499</c:v>
                </c:pt>
                <c:pt idx="29843">
                  <c:v>13.620634396870972</c:v>
                </c:pt>
                <c:pt idx="29844">
                  <c:v>17.197484652201418</c:v>
                </c:pt>
                <c:pt idx="29845">
                  <c:v>19.697914123535163</c:v>
                </c:pt>
                <c:pt idx="29846">
                  <c:v>27.925994555155512</c:v>
                </c:pt>
                <c:pt idx="29847">
                  <c:v>35.138021151224848</c:v>
                </c:pt>
                <c:pt idx="29848">
                  <c:v>44.219935099283816</c:v>
                </c:pt>
                <c:pt idx="29849">
                  <c:v>60.007762273152707</c:v>
                </c:pt>
                <c:pt idx="29850">
                  <c:v>74.987090110778809</c:v>
                </c:pt>
                <c:pt idx="29851">
                  <c:v>80.80126444498697</c:v>
                </c:pt>
                <c:pt idx="29852">
                  <c:v>80.738799095153809</c:v>
                </c:pt>
                <c:pt idx="29853">
                  <c:v>79.384110132853124</c:v>
                </c:pt>
                <c:pt idx="29854">
                  <c:v>78.743754069010521</c:v>
                </c:pt>
                <c:pt idx="29855">
                  <c:v>79.290722529093387</c:v>
                </c:pt>
                <c:pt idx="29856">
                  <c:v>77.946926752726313</c:v>
                </c:pt>
                <c:pt idx="29857">
                  <c:v>77.008076349894239</c:v>
                </c:pt>
                <c:pt idx="29858">
                  <c:v>82.735470136006654</c:v>
                </c:pt>
                <c:pt idx="29859">
                  <c:v>85.383571942647208</c:v>
                </c:pt>
                <c:pt idx="29860">
                  <c:v>88.206877072652048</c:v>
                </c:pt>
                <c:pt idx="29861">
                  <c:v>90.075576782226506</c:v>
                </c:pt>
                <c:pt idx="29862">
                  <c:v>90.602777798970408</c:v>
                </c:pt>
                <c:pt idx="29863">
                  <c:v>84.751214027404785</c:v>
                </c:pt>
                <c:pt idx="29864">
                  <c:v>36.980274200439446</c:v>
                </c:pt>
                <c:pt idx="29865">
                  <c:v>-20.387949625651004</c:v>
                </c:pt>
                <c:pt idx="29866">
                  <c:v>-22.96398735046386</c:v>
                </c:pt>
                <c:pt idx="29867">
                  <c:v>-12.795549392700199</c:v>
                </c:pt>
                <c:pt idx="29868">
                  <c:v>-3.8813158671060819</c:v>
                </c:pt>
                <c:pt idx="29869">
                  <c:v>2.4600547154744845</c:v>
                </c:pt>
                <c:pt idx="29870">
                  <c:v>5.260600725809697</c:v>
                </c:pt>
                <c:pt idx="29871">
                  <c:v>3.6408729553222647</c:v>
                </c:pt>
                <c:pt idx="29872">
                  <c:v>1.2560809453328829</c:v>
                </c:pt>
                <c:pt idx="29873">
                  <c:v>0.15851656595862096</c:v>
                </c:pt>
                <c:pt idx="29874">
                  <c:v>-1.2512051264444608</c:v>
                </c:pt>
                <c:pt idx="29875">
                  <c:v>-2.0826403299968193</c:v>
                </c:pt>
                <c:pt idx="29876">
                  <c:v>-2.7785104115804415</c:v>
                </c:pt>
                <c:pt idx="29877">
                  <c:v>-3.0430987675983956</c:v>
                </c:pt>
                <c:pt idx="29878">
                  <c:v>-3.3213675816853092</c:v>
                </c:pt>
                <c:pt idx="29879">
                  <c:v>-3.3966938654581327</c:v>
                </c:pt>
                <c:pt idx="29880">
                  <c:v>-3.1130558649698505</c:v>
                </c:pt>
                <c:pt idx="29881">
                  <c:v>-3.0252005259195585</c:v>
                </c:pt>
                <c:pt idx="29882">
                  <c:v>-3.0618098576863995</c:v>
                </c:pt>
                <c:pt idx="29883">
                  <c:v>-2.7682851155599342</c:v>
                </c:pt>
                <c:pt idx="29884">
                  <c:v>-2.7437276840209979</c:v>
                </c:pt>
                <c:pt idx="29885">
                  <c:v>-2.2750399907430388</c:v>
                </c:pt>
                <c:pt idx="29886">
                  <c:v>-3.2991024653116483</c:v>
                </c:pt>
                <c:pt idx="29887">
                  <c:v>-2.3250036239624023</c:v>
                </c:pt>
                <c:pt idx="29888">
                  <c:v>1.2961584726970161</c:v>
                </c:pt>
                <c:pt idx="29889">
                  <c:v>0.36227289835608201</c:v>
                </c:pt>
                <c:pt idx="29890">
                  <c:v>1.0516188939412818</c:v>
                </c:pt>
                <c:pt idx="29891">
                  <c:v>2.1488189697265632E-2</c:v>
                </c:pt>
                <c:pt idx="29892">
                  <c:v>-0.51097583770751964</c:v>
                </c:pt>
                <c:pt idx="29893">
                  <c:v>-0.70353953043627371</c:v>
                </c:pt>
                <c:pt idx="29894">
                  <c:v>-1.3284759521484375</c:v>
                </c:pt>
                <c:pt idx="29895">
                  <c:v>-1.8747736612955355</c:v>
                </c:pt>
                <c:pt idx="29896">
                  <c:v>-3.5429760615031678</c:v>
                </c:pt>
                <c:pt idx="29897">
                  <c:v>-5.4107205073038376</c:v>
                </c:pt>
                <c:pt idx="29898">
                  <c:v>-8.0804990132650207</c:v>
                </c:pt>
                <c:pt idx="29899">
                  <c:v>-7.2867008845011032</c:v>
                </c:pt>
                <c:pt idx="29900">
                  <c:v>-3.7200352350871535</c:v>
                </c:pt>
                <c:pt idx="29901">
                  <c:v>-1.102327664693235</c:v>
                </c:pt>
                <c:pt idx="29902">
                  <c:v>-1.2964436213175081</c:v>
                </c:pt>
                <c:pt idx="29903">
                  <c:v>-0.31800905863440232</c:v>
                </c:pt>
                <c:pt idx="29904">
                  <c:v>-0.71667130788171129</c:v>
                </c:pt>
                <c:pt idx="29905">
                  <c:v>0.33247407277428948</c:v>
                </c:pt>
                <c:pt idx="29906">
                  <c:v>0.25542163848876953</c:v>
                </c:pt>
                <c:pt idx="29907">
                  <c:v>0.83241685231530482</c:v>
                </c:pt>
                <c:pt idx="29908">
                  <c:v>1.7348839441934842</c:v>
                </c:pt>
                <c:pt idx="29909">
                  <c:v>1.6938308080036677</c:v>
                </c:pt>
                <c:pt idx="29910">
                  <c:v>1.8459857304891325</c:v>
                </c:pt>
                <c:pt idx="29911">
                  <c:v>1.5699068705202993E-2</c:v>
                </c:pt>
                <c:pt idx="29912">
                  <c:v>0.518246650695801</c:v>
                </c:pt>
                <c:pt idx="29913">
                  <c:v>1.9477752049764381</c:v>
                </c:pt>
                <c:pt idx="29914">
                  <c:v>1.9744672775268559</c:v>
                </c:pt>
                <c:pt idx="29915">
                  <c:v>1.0792093276977539</c:v>
                </c:pt>
                <c:pt idx="29916">
                  <c:v>1.0089209874471401</c:v>
                </c:pt>
                <c:pt idx="29917">
                  <c:v>2.3504594167072792</c:v>
                </c:pt>
                <c:pt idx="29918">
                  <c:v>3.6804517110113032E-2</c:v>
                </c:pt>
                <c:pt idx="29919">
                  <c:v>1.3599675496418517</c:v>
                </c:pt>
                <c:pt idx="29920">
                  <c:v>7.8880348205566388</c:v>
                </c:pt>
                <c:pt idx="29921">
                  <c:v>13.964438120524052</c:v>
                </c:pt>
                <c:pt idx="29922">
                  <c:v>15.702994982401606</c:v>
                </c:pt>
                <c:pt idx="29923">
                  <c:v>18.334680875142453</c:v>
                </c:pt>
                <c:pt idx="29924">
                  <c:v>20.23559824625659</c:v>
                </c:pt>
                <c:pt idx="29925">
                  <c:v>22.598676681518548</c:v>
                </c:pt>
                <c:pt idx="29926">
                  <c:v>22.178029696146609</c:v>
                </c:pt>
                <c:pt idx="29927">
                  <c:v>20.933850606282597</c:v>
                </c:pt>
                <c:pt idx="29928">
                  <c:v>21.143595377604132</c:v>
                </c:pt>
                <c:pt idx="29929">
                  <c:v>19.918459574381465</c:v>
                </c:pt>
                <c:pt idx="29930">
                  <c:v>21.880059560140012</c:v>
                </c:pt>
                <c:pt idx="29931">
                  <c:v>22.035292625427239</c:v>
                </c:pt>
                <c:pt idx="29932">
                  <c:v>21.977377255757688</c:v>
                </c:pt>
                <c:pt idx="29933">
                  <c:v>23.897314389546636</c:v>
                </c:pt>
                <c:pt idx="29934">
                  <c:v>25.270667394002317</c:v>
                </c:pt>
                <c:pt idx="29935">
                  <c:v>24.418285051981684</c:v>
                </c:pt>
                <c:pt idx="29936">
                  <c:v>20.616334915161129</c:v>
                </c:pt>
                <c:pt idx="29937">
                  <c:v>20.333055814107297</c:v>
                </c:pt>
                <c:pt idx="29938">
                  <c:v>20.755143801371315</c:v>
                </c:pt>
                <c:pt idx="29939">
                  <c:v>21.581574122111078</c:v>
                </c:pt>
                <c:pt idx="29940">
                  <c:v>20.901216506958001</c:v>
                </c:pt>
                <c:pt idx="29941">
                  <c:v>20.368177731831899</c:v>
                </c:pt>
                <c:pt idx="29942">
                  <c:v>19.293537139892578</c:v>
                </c:pt>
                <c:pt idx="29943">
                  <c:v>22.950329780578606</c:v>
                </c:pt>
                <c:pt idx="29944">
                  <c:v>24.917024612426758</c:v>
                </c:pt>
                <c:pt idx="29945">
                  <c:v>25.067690849304192</c:v>
                </c:pt>
                <c:pt idx="29946">
                  <c:v>22.74098014831543</c:v>
                </c:pt>
                <c:pt idx="29947">
                  <c:v>19.927797953287829</c:v>
                </c:pt>
                <c:pt idx="29948">
                  <c:v>21.335496902465813</c:v>
                </c:pt>
                <c:pt idx="29949">
                  <c:v>24.34786287943529</c:v>
                </c:pt>
                <c:pt idx="29950">
                  <c:v>23.397972742716441</c:v>
                </c:pt>
                <c:pt idx="29951">
                  <c:v>22.246050834655762</c:v>
                </c:pt>
                <c:pt idx="29952">
                  <c:v>29.765110651651973</c:v>
                </c:pt>
                <c:pt idx="29953">
                  <c:v>50.879706382751465</c:v>
                </c:pt>
                <c:pt idx="29954">
                  <c:v>36.601956685384025</c:v>
                </c:pt>
                <c:pt idx="29955">
                  <c:v>22.91674550374352</c:v>
                </c:pt>
                <c:pt idx="29956">
                  <c:v>20.763713200886954</c:v>
                </c:pt>
                <c:pt idx="29957">
                  <c:v>20.715596199035637</c:v>
                </c:pt>
                <c:pt idx="29958">
                  <c:v>20.69455750783289</c:v>
                </c:pt>
                <c:pt idx="29959">
                  <c:v>19.241547902425154</c:v>
                </c:pt>
                <c:pt idx="29960">
                  <c:v>17.976528803507556</c:v>
                </c:pt>
                <c:pt idx="29961">
                  <c:v>15.506672223408948</c:v>
                </c:pt>
                <c:pt idx="29962">
                  <c:v>11.723515510559082</c:v>
                </c:pt>
                <c:pt idx="29963">
                  <c:v>13.248887379964117</c:v>
                </c:pt>
                <c:pt idx="29964">
                  <c:v>17.156253178914437</c:v>
                </c:pt>
                <c:pt idx="29965">
                  <c:v>15.923988660176633</c:v>
                </c:pt>
                <c:pt idx="29966">
                  <c:v>15.922336260477667</c:v>
                </c:pt>
                <c:pt idx="29967">
                  <c:v>17.041724840799919</c:v>
                </c:pt>
                <c:pt idx="29968">
                  <c:v>14.962775548299195</c:v>
                </c:pt>
                <c:pt idx="29969">
                  <c:v>14.780974070231078</c:v>
                </c:pt>
                <c:pt idx="29970">
                  <c:v>17.642164866129626</c:v>
                </c:pt>
                <c:pt idx="29971">
                  <c:v>21.013346036275145</c:v>
                </c:pt>
                <c:pt idx="29972">
                  <c:v>18.597607612609863</c:v>
                </c:pt>
                <c:pt idx="29973">
                  <c:v>13.939406712849864</c:v>
                </c:pt>
                <c:pt idx="29974">
                  <c:v>10.174281120300293</c:v>
                </c:pt>
                <c:pt idx="29975">
                  <c:v>10.595944404602054</c:v>
                </c:pt>
                <c:pt idx="29976">
                  <c:v>12.74728997548425</c:v>
                </c:pt>
                <c:pt idx="29977">
                  <c:v>15.958072344462039</c:v>
                </c:pt>
                <c:pt idx="29978">
                  <c:v>12.16179370880127</c:v>
                </c:pt>
                <c:pt idx="29979">
                  <c:v>12.102608680725099</c:v>
                </c:pt>
                <c:pt idx="29980">
                  <c:v>23.559900283813484</c:v>
                </c:pt>
                <c:pt idx="29981">
                  <c:v>30.258475303649902</c:v>
                </c:pt>
                <c:pt idx="29982">
                  <c:v>25.203812917073606</c:v>
                </c:pt>
                <c:pt idx="29983">
                  <c:v>26.008735656738274</c:v>
                </c:pt>
                <c:pt idx="29984">
                  <c:v>27.79079564412438</c:v>
                </c:pt>
                <c:pt idx="29985">
                  <c:v>26.220336914062493</c:v>
                </c:pt>
                <c:pt idx="29986">
                  <c:v>25.327888170878179</c:v>
                </c:pt>
                <c:pt idx="29987">
                  <c:v>24.903230985005614</c:v>
                </c:pt>
                <c:pt idx="29988">
                  <c:v>23.934726715087887</c:v>
                </c:pt>
                <c:pt idx="29989">
                  <c:v>22.61372184753418</c:v>
                </c:pt>
                <c:pt idx="29990">
                  <c:v>21.790818214416511</c:v>
                </c:pt>
                <c:pt idx="29991">
                  <c:v>19.896840413411503</c:v>
                </c:pt>
                <c:pt idx="29992">
                  <c:v>15.647113800048823</c:v>
                </c:pt>
                <c:pt idx="29993">
                  <c:v>14.377029418945318</c:v>
                </c:pt>
                <c:pt idx="29994">
                  <c:v>13.282678604125977</c:v>
                </c:pt>
                <c:pt idx="29995">
                  <c:v>17.382280667622922</c:v>
                </c:pt>
                <c:pt idx="29996">
                  <c:v>20.495923995971673</c:v>
                </c:pt>
                <c:pt idx="29997">
                  <c:v>16.518175125122077</c:v>
                </c:pt>
                <c:pt idx="29998">
                  <c:v>17.052369435628286</c:v>
                </c:pt>
                <c:pt idx="29999">
                  <c:v>17.706933657328243</c:v>
                </c:pt>
                <c:pt idx="30000">
                  <c:v>16.264578501383532</c:v>
                </c:pt>
                <c:pt idx="30001">
                  <c:v>13.48696867624915</c:v>
                </c:pt>
                <c:pt idx="30002">
                  <c:v>13.677203814188605</c:v>
                </c:pt>
                <c:pt idx="30003">
                  <c:v>17.3279209136963</c:v>
                </c:pt>
                <c:pt idx="30004">
                  <c:v>17.27770964304613</c:v>
                </c:pt>
                <c:pt idx="30005">
                  <c:v>17.00289408365893</c:v>
                </c:pt>
                <c:pt idx="30006">
                  <c:v>15.910515467325922</c:v>
                </c:pt>
                <c:pt idx="30007">
                  <c:v>15.14965979258227</c:v>
                </c:pt>
                <c:pt idx="30008">
                  <c:v>14.830625216166258</c:v>
                </c:pt>
                <c:pt idx="30009">
                  <c:v>14.706789016723638</c:v>
                </c:pt>
                <c:pt idx="30010">
                  <c:v>10.907112757364871</c:v>
                </c:pt>
                <c:pt idx="30011">
                  <c:v>110.71778806050611</c:v>
                </c:pt>
                <c:pt idx="30012">
                  <c:v>296.93381007512397</c:v>
                </c:pt>
                <c:pt idx="30013">
                  <c:v>191.34452867507929</c:v>
                </c:pt>
                <c:pt idx="30014">
                  <c:v>97.442525704701723</c:v>
                </c:pt>
                <c:pt idx="30015">
                  <c:v>59.738773822784445</c:v>
                </c:pt>
                <c:pt idx="30016">
                  <c:v>44.789431889851869</c:v>
                </c:pt>
                <c:pt idx="30017">
                  <c:v>39.710721174875871</c:v>
                </c:pt>
                <c:pt idx="30018">
                  <c:v>33.964694817860895</c:v>
                </c:pt>
                <c:pt idx="30019">
                  <c:v>33.56546290715535</c:v>
                </c:pt>
                <c:pt idx="30020">
                  <c:v>32.469653924306215</c:v>
                </c:pt>
                <c:pt idx="30021">
                  <c:v>19.481859048207589</c:v>
                </c:pt>
                <c:pt idx="30022">
                  <c:v>16.120483557383224</c:v>
                </c:pt>
                <c:pt idx="30023">
                  <c:v>16.876700242360464</c:v>
                </c:pt>
                <c:pt idx="30024">
                  <c:v>18.293257713317871</c:v>
                </c:pt>
                <c:pt idx="30025">
                  <c:v>16.428740660349533</c:v>
                </c:pt>
                <c:pt idx="30026">
                  <c:v>15.818672974904359</c:v>
                </c:pt>
                <c:pt idx="30027">
                  <c:v>18.48369836807251</c:v>
                </c:pt>
                <c:pt idx="30028">
                  <c:v>21.10650078455609</c:v>
                </c:pt>
                <c:pt idx="30029">
                  <c:v>20.553513844807917</c:v>
                </c:pt>
                <c:pt idx="30030">
                  <c:v>19.636347134908021</c:v>
                </c:pt>
                <c:pt idx="30031">
                  <c:v>21.038581848144528</c:v>
                </c:pt>
                <c:pt idx="30032">
                  <c:v>22.352102915445982</c:v>
                </c:pt>
                <c:pt idx="30033">
                  <c:v>20.39814408620196</c:v>
                </c:pt>
                <c:pt idx="30034">
                  <c:v>15.977149327596013</c:v>
                </c:pt>
                <c:pt idx="30035">
                  <c:v>17.149222850799553</c:v>
                </c:pt>
                <c:pt idx="30036">
                  <c:v>14.774869600931762</c:v>
                </c:pt>
                <c:pt idx="30037">
                  <c:v>12.164511203765869</c:v>
                </c:pt>
                <c:pt idx="30038">
                  <c:v>13.422205448150635</c:v>
                </c:pt>
                <c:pt idx="30039">
                  <c:v>17.751444657643617</c:v>
                </c:pt>
                <c:pt idx="30040">
                  <c:v>15.145609855651855</c:v>
                </c:pt>
                <c:pt idx="30041">
                  <c:v>-16.295828183492013</c:v>
                </c:pt>
                <c:pt idx="30042">
                  <c:v>-42.650820573170954</c:v>
                </c:pt>
                <c:pt idx="30043">
                  <c:v>-24.066966533660889</c:v>
                </c:pt>
                <c:pt idx="30044">
                  <c:v>-3.6666193008422847</c:v>
                </c:pt>
                <c:pt idx="30045">
                  <c:v>5.767464796702086</c:v>
                </c:pt>
                <c:pt idx="30046">
                  <c:v>8.6049205462137994</c:v>
                </c:pt>
                <c:pt idx="30047">
                  <c:v>9.8597319920857593</c:v>
                </c:pt>
                <c:pt idx="30048">
                  <c:v>11.588285128275512</c:v>
                </c:pt>
                <c:pt idx="30049">
                  <c:v>12.232520262400271</c:v>
                </c:pt>
                <c:pt idx="30050">
                  <c:v>12.940476576487189</c:v>
                </c:pt>
                <c:pt idx="30051">
                  <c:v>12.079221884409549</c:v>
                </c:pt>
                <c:pt idx="30052">
                  <c:v>11.561483701070131</c:v>
                </c:pt>
                <c:pt idx="30053">
                  <c:v>8.0163445472717285</c:v>
                </c:pt>
                <c:pt idx="30054">
                  <c:v>9.913225809733035</c:v>
                </c:pt>
                <c:pt idx="30055">
                  <c:v>10.288766543070491</c:v>
                </c:pt>
                <c:pt idx="30056">
                  <c:v>9.6099454561869528</c:v>
                </c:pt>
                <c:pt idx="30057">
                  <c:v>9.3667365709940285</c:v>
                </c:pt>
                <c:pt idx="30058">
                  <c:v>9.1669956843058458</c:v>
                </c:pt>
                <c:pt idx="30059">
                  <c:v>8.9723666508992945</c:v>
                </c:pt>
                <c:pt idx="30060">
                  <c:v>8.7973950703938559</c:v>
                </c:pt>
                <c:pt idx="30061">
                  <c:v>9.2981452941894531</c:v>
                </c:pt>
                <c:pt idx="30062">
                  <c:v>9.3714934984843161</c:v>
                </c:pt>
                <c:pt idx="30063">
                  <c:v>10.008231163024901</c:v>
                </c:pt>
                <c:pt idx="30064">
                  <c:v>9.831295967102049</c:v>
                </c:pt>
                <c:pt idx="30065">
                  <c:v>9.6031545003255037</c:v>
                </c:pt>
                <c:pt idx="30066">
                  <c:v>9.5279153188069508</c:v>
                </c:pt>
                <c:pt idx="30067">
                  <c:v>9.8342545827229628</c:v>
                </c:pt>
                <c:pt idx="30068">
                  <c:v>9.7629857063293493</c:v>
                </c:pt>
                <c:pt idx="30069">
                  <c:v>8.548118750254325</c:v>
                </c:pt>
                <c:pt idx="30070">
                  <c:v>22.601266066233286</c:v>
                </c:pt>
                <c:pt idx="30071">
                  <c:v>27.337354660034194</c:v>
                </c:pt>
                <c:pt idx="30072">
                  <c:v>32.834812005360895</c:v>
                </c:pt>
                <c:pt idx="30073">
                  <c:v>54.820587317148856</c:v>
                </c:pt>
                <c:pt idx="30074">
                  <c:v>72.796128590901674</c:v>
                </c:pt>
                <c:pt idx="30075">
                  <c:v>88.274317105611118</c:v>
                </c:pt>
                <c:pt idx="30076">
                  <c:v>102.87974484761551</c:v>
                </c:pt>
                <c:pt idx="30077">
                  <c:v>96.611992041269957</c:v>
                </c:pt>
                <c:pt idx="30078">
                  <c:v>85.176482518513922</c:v>
                </c:pt>
                <c:pt idx="30079">
                  <c:v>81.261783758799183</c:v>
                </c:pt>
                <c:pt idx="30080">
                  <c:v>83.728816509246883</c:v>
                </c:pt>
                <c:pt idx="30081">
                  <c:v>87.603083610534568</c:v>
                </c:pt>
                <c:pt idx="30082">
                  <c:v>91.905329704284711</c:v>
                </c:pt>
                <c:pt idx="30083">
                  <c:v>98.234287261962919</c:v>
                </c:pt>
                <c:pt idx="30084">
                  <c:v>70.35085916519165</c:v>
                </c:pt>
                <c:pt idx="30085">
                  <c:v>12.537493228912354</c:v>
                </c:pt>
                <c:pt idx="30086">
                  <c:v>5.2878967920939335</c:v>
                </c:pt>
                <c:pt idx="30087">
                  <c:v>3.1322504679362169</c:v>
                </c:pt>
                <c:pt idx="30088">
                  <c:v>4.1325861612955883</c:v>
                </c:pt>
                <c:pt idx="30089">
                  <c:v>3.4194690386453876</c:v>
                </c:pt>
                <c:pt idx="30090">
                  <c:v>4.0420333544413438</c:v>
                </c:pt>
                <c:pt idx="30091">
                  <c:v>2.2442048390706191</c:v>
                </c:pt>
                <c:pt idx="30092">
                  <c:v>3.2171983718872079</c:v>
                </c:pt>
                <c:pt idx="30093">
                  <c:v>2.7307996749877939</c:v>
                </c:pt>
                <c:pt idx="30094">
                  <c:v>2.5573692321777353</c:v>
                </c:pt>
                <c:pt idx="30095">
                  <c:v>1.6191199620564589</c:v>
                </c:pt>
                <c:pt idx="30096">
                  <c:v>2.4174631436665663</c:v>
                </c:pt>
                <c:pt idx="30097">
                  <c:v>3.2541141510009783</c:v>
                </c:pt>
                <c:pt idx="30098">
                  <c:v>3.7729948361714492</c:v>
                </c:pt>
                <c:pt idx="30099">
                  <c:v>3.9117824236552092</c:v>
                </c:pt>
                <c:pt idx="30100">
                  <c:v>5.7816287676493534</c:v>
                </c:pt>
                <c:pt idx="30101">
                  <c:v>7.5208079020182463</c:v>
                </c:pt>
                <c:pt idx="30102">
                  <c:v>10.895512262980166</c:v>
                </c:pt>
                <c:pt idx="30103">
                  <c:v>17.363953272501639</c:v>
                </c:pt>
                <c:pt idx="30104">
                  <c:v>23.415096124013246</c:v>
                </c:pt>
                <c:pt idx="30105">
                  <c:v>-21.122339089711531</c:v>
                </c:pt>
                <c:pt idx="30106">
                  <c:v>-95.88408120473224</c:v>
                </c:pt>
                <c:pt idx="30107">
                  <c:v>-130.29527632395428</c:v>
                </c:pt>
                <c:pt idx="30108">
                  <c:v>-139.64675013224269</c:v>
                </c:pt>
                <c:pt idx="30109">
                  <c:v>-143.62906742095942</c:v>
                </c:pt>
                <c:pt idx="30110">
                  <c:v>-145.54947884877527</c:v>
                </c:pt>
                <c:pt idx="30111">
                  <c:v>-148.44281291961676</c:v>
                </c:pt>
                <c:pt idx="30112">
                  <c:v>-149.31170272827143</c:v>
                </c:pt>
                <c:pt idx="30113">
                  <c:v>-146.44179884592694</c:v>
                </c:pt>
                <c:pt idx="30114">
                  <c:v>-143.95954513549805</c:v>
                </c:pt>
                <c:pt idx="30115">
                  <c:v>-137.95157909393316</c:v>
                </c:pt>
                <c:pt idx="30116">
                  <c:v>-129.28357346852607</c:v>
                </c:pt>
                <c:pt idx="30117">
                  <c:v>-108.08480707804358</c:v>
                </c:pt>
                <c:pt idx="30118">
                  <c:v>-102.38377126057942</c:v>
                </c:pt>
                <c:pt idx="30119">
                  <c:v>-86.128768920898395</c:v>
                </c:pt>
                <c:pt idx="30120">
                  <c:v>-70.201892852783146</c:v>
                </c:pt>
                <c:pt idx="30121">
                  <c:v>-61.909533182780031</c:v>
                </c:pt>
                <c:pt idx="30122">
                  <c:v>-51.190121332804459</c:v>
                </c:pt>
                <c:pt idx="30123">
                  <c:v>-41.792728741963771</c:v>
                </c:pt>
                <c:pt idx="30124">
                  <c:v>-33.660627047220828</c:v>
                </c:pt>
                <c:pt idx="30125">
                  <c:v>-28.452559471130357</c:v>
                </c:pt>
                <c:pt idx="30126">
                  <c:v>-25.046861648559577</c:v>
                </c:pt>
                <c:pt idx="30127">
                  <c:v>-26.099847793579102</c:v>
                </c:pt>
                <c:pt idx="30128">
                  <c:v>-27.218545277913442</c:v>
                </c:pt>
                <c:pt idx="30129">
                  <c:v>-29.467487335205071</c:v>
                </c:pt>
                <c:pt idx="30130">
                  <c:v>-39.744948705037459</c:v>
                </c:pt>
                <c:pt idx="30131">
                  <c:v>-46.043381690979011</c:v>
                </c:pt>
                <c:pt idx="30132">
                  <c:v>-44.596413930257214</c:v>
                </c:pt>
                <c:pt idx="30133">
                  <c:v>-52.242338498433362</c:v>
                </c:pt>
                <c:pt idx="30134">
                  <c:v>-55.530674298604353</c:v>
                </c:pt>
                <c:pt idx="30135">
                  <c:v>-54.689583142598508</c:v>
                </c:pt>
                <c:pt idx="30136">
                  <c:v>-49.264420827229756</c:v>
                </c:pt>
                <c:pt idx="30137">
                  <c:v>-35.810825983683323</c:v>
                </c:pt>
                <c:pt idx="30138">
                  <c:v>-15.429815610249875</c:v>
                </c:pt>
                <c:pt idx="30139">
                  <c:v>3.5297921498616915</c:v>
                </c:pt>
                <c:pt idx="30140">
                  <c:v>12.327466328938844</c:v>
                </c:pt>
                <c:pt idx="30141">
                  <c:v>16.667855580647718</c:v>
                </c:pt>
                <c:pt idx="30142">
                  <c:v>19.09492492675782</c:v>
                </c:pt>
                <c:pt idx="30143">
                  <c:v>18.03388722737623</c:v>
                </c:pt>
                <c:pt idx="30144">
                  <c:v>17.352871894836436</c:v>
                </c:pt>
                <c:pt idx="30145">
                  <c:v>19.549774169921868</c:v>
                </c:pt>
                <c:pt idx="30146">
                  <c:v>26.886334101359012</c:v>
                </c:pt>
                <c:pt idx="30147">
                  <c:v>26.716343243916747</c:v>
                </c:pt>
                <c:pt idx="30148">
                  <c:v>25.327107747395758</c:v>
                </c:pt>
                <c:pt idx="30149">
                  <c:v>25.354633967081668</c:v>
                </c:pt>
                <c:pt idx="30150">
                  <c:v>26.336574236551989</c:v>
                </c:pt>
                <c:pt idx="30151">
                  <c:v>26.410022099812863</c:v>
                </c:pt>
                <c:pt idx="30152">
                  <c:v>24.714665730794316</c:v>
                </c:pt>
                <c:pt idx="30153">
                  <c:v>21.901374499003168</c:v>
                </c:pt>
                <c:pt idx="30154">
                  <c:v>19.796406745910637</c:v>
                </c:pt>
                <c:pt idx="30155">
                  <c:v>18.725682894388783</c:v>
                </c:pt>
                <c:pt idx="30156">
                  <c:v>18.713632901509627</c:v>
                </c:pt>
                <c:pt idx="30157">
                  <c:v>18.618121465047238</c:v>
                </c:pt>
                <c:pt idx="30158">
                  <c:v>18.908305803934798</c:v>
                </c:pt>
                <c:pt idx="30159">
                  <c:v>20.834859212239515</c:v>
                </c:pt>
                <c:pt idx="30160">
                  <c:v>25.453802744547488</c:v>
                </c:pt>
                <c:pt idx="30161">
                  <c:v>25.862791697184313</c:v>
                </c:pt>
                <c:pt idx="30162">
                  <c:v>24.048693656921373</c:v>
                </c:pt>
                <c:pt idx="30163">
                  <c:v>22.211441675821895</c:v>
                </c:pt>
                <c:pt idx="30164">
                  <c:v>22.274466196695933</c:v>
                </c:pt>
                <c:pt idx="30165">
                  <c:v>25.384913126627687</c:v>
                </c:pt>
                <c:pt idx="30166">
                  <c:v>27.902449925740584</c:v>
                </c:pt>
                <c:pt idx="30167">
                  <c:v>28.650648434956906</c:v>
                </c:pt>
                <c:pt idx="30168">
                  <c:v>28.825023333231563</c:v>
                </c:pt>
                <c:pt idx="30169">
                  <c:v>29.504464467366581</c:v>
                </c:pt>
                <c:pt idx="30170">
                  <c:v>29.880505561828613</c:v>
                </c:pt>
                <c:pt idx="30171">
                  <c:v>30.188194592793813</c:v>
                </c:pt>
                <c:pt idx="30172">
                  <c:v>30.542439460754384</c:v>
                </c:pt>
                <c:pt idx="30173">
                  <c:v>32.307052294413204</c:v>
                </c:pt>
                <c:pt idx="30174">
                  <c:v>33.53535048166907</c:v>
                </c:pt>
                <c:pt idx="30175">
                  <c:v>33.170526504516594</c:v>
                </c:pt>
                <c:pt idx="30176">
                  <c:v>34.185981432596805</c:v>
                </c:pt>
                <c:pt idx="30177">
                  <c:v>6.1348848342895472</c:v>
                </c:pt>
                <c:pt idx="30178">
                  <c:v>-0.53585561116540281</c:v>
                </c:pt>
                <c:pt idx="30179">
                  <c:v>-1.1786994934082031</c:v>
                </c:pt>
                <c:pt idx="30180">
                  <c:v>-1.3820110956827421</c:v>
                </c:pt>
                <c:pt idx="30181">
                  <c:v>-1.3761577606201181</c:v>
                </c:pt>
                <c:pt idx="30182">
                  <c:v>-1.1321818033854925</c:v>
                </c:pt>
                <c:pt idx="30183">
                  <c:v>-0.85240650177001931</c:v>
                </c:pt>
                <c:pt idx="30184">
                  <c:v>-0.44945367177331275</c:v>
                </c:pt>
                <c:pt idx="30185">
                  <c:v>-5.343310038256277E-2</c:v>
                </c:pt>
                <c:pt idx="30186">
                  <c:v>0.15559577941894531</c:v>
                </c:pt>
                <c:pt idx="30187">
                  <c:v>0.58499209086096438</c:v>
                </c:pt>
                <c:pt idx="30188">
                  <c:v>0.72034168243408248</c:v>
                </c:pt>
                <c:pt idx="30189">
                  <c:v>2.3352940877316548E-2</c:v>
                </c:pt>
                <c:pt idx="30190">
                  <c:v>0.17963027954101568</c:v>
                </c:pt>
              </c:numCache>
            </c:numRef>
          </c:val>
          <c:extLst>
            <c:ext xmlns:c15="http://schemas.microsoft.com/office/drawing/2012/chart" uri="{02D57815-91ED-43cb-92C2-25804820EDAC}">
              <c15:filteredSeriesTitle>
                <c15:tx>
                  <c:v>CWF H3+ - NAA</c:v>
                </c15:tx>
              </c15:filteredSeriesTitle>
            </c:ext>
            <c:ext xmlns:c16="http://schemas.microsoft.com/office/drawing/2014/chart" uri="{C3380CC4-5D6E-409C-BE32-E72D297353CC}">
              <c16:uniqueId val="{00000000-8A4A-4FE1-9541-FB10F2220ED4}"/>
            </c:ext>
          </c:extLst>
        </c:ser>
        <c:dLbls>
          <c:showLegendKey val="0"/>
          <c:showVal val="0"/>
          <c:showCatName val="0"/>
          <c:showSerName val="0"/>
          <c:showPercent val="0"/>
          <c:showBubbleSize val="0"/>
        </c:dLbls>
        <c:axId val="80847616"/>
        <c:axId val="80849536"/>
      </c:areaChart>
      <c:dateAx>
        <c:axId val="80847616"/>
        <c:scaling>
          <c:orientation val="minMax"/>
          <c:max val="35339"/>
          <c:min val="3497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rgbClr val="000000"/>
                    </a:solidFill>
                    <a:latin typeface="Arial"/>
                    <a:ea typeface="Arial"/>
                    <a:cs typeface="Arial"/>
                  </a:defRPr>
                </a:pPr>
                <a:r>
                  <a:rPr lang="en-US" dirty="0"/>
                  <a:t>Date</a:t>
                </a:r>
              </a:p>
            </c:rich>
          </c:tx>
          <c:layout>
            <c:manualLayout>
              <c:xMode val="edge"/>
              <c:yMode val="edge"/>
              <c:x val="0.49731026051733235"/>
              <c:y val="0.97070707070707074"/>
            </c:manualLayout>
          </c:layout>
          <c:overlay val="0"/>
          <c:spPr>
            <a:noFill/>
            <a:ln>
              <a:noFill/>
            </a:ln>
            <a:effectLst/>
          </c:spPr>
        </c:title>
        <c:numFmt formatCode="m/d/yy;@"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80849536"/>
        <c:crosses val="autoZero"/>
        <c:auto val="1"/>
        <c:lblOffset val="100"/>
        <c:baseTimeUnit val="days"/>
        <c:majorUnit val="1"/>
        <c:majorTimeUnit val="months"/>
        <c:minorUnit val="15"/>
        <c:minorTimeUnit val="days"/>
      </c:dateAx>
      <c:valAx>
        <c:axId val="80849536"/>
        <c:scaling>
          <c:orientation val="minMax"/>
          <c:max val="250"/>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000000"/>
                    </a:solidFill>
                    <a:latin typeface="Arial"/>
                    <a:ea typeface="Arial"/>
                    <a:cs typeface="Arial"/>
                  </a:defRPr>
                </a:pPr>
                <a:r>
                  <a:rPr lang="en-US" dirty="0"/>
                  <a:t>Salinity (uS/cm)</a:t>
                </a:r>
              </a:p>
            </c:rich>
          </c:tx>
          <c:layout>
            <c:manualLayout>
              <c:xMode val="edge"/>
              <c:yMode val="edge"/>
              <c:x val="5.8631923327911034E-3"/>
              <c:y val="0.43129292929292951"/>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80847616"/>
        <c:crosses val="autoZero"/>
        <c:crossBetween val="midCat"/>
      </c:valAx>
      <c:spPr>
        <a:solidFill>
          <a:srgbClr val="FFFFFF"/>
        </a:solidFill>
        <a:ln w="12700" cap="flat" cmpd="sng" algn="ctr">
          <a:solidFill>
            <a:sysClr val="windowText" lastClr="000000">
              <a:lumMod val="100000"/>
            </a:sysClr>
          </a:solidFill>
          <a:prstDash val="solid"/>
          <a:round/>
          <a:headEnd type="none" w="med" len="med"/>
          <a:tailEnd type="none" w="med" len="med"/>
        </a:ln>
        <a:effectLst/>
      </c:spPr>
    </c:plotArea>
    <c:plotVisOnly val="1"/>
    <c:dispBlanksAs val="zero"/>
    <c:showDLblsOverMax val="0"/>
  </c:chart>
  <c:spPr>
    <a:solidFill>
      <a:srgbClr val="FFFFFF"/>
    </a:solidFill>
    <a:ln w="6350" cap="flat" cmpd="sng" algn="ctr">
      <a:solidFill>
        <a:sysClr val="windowText" lastClr="000000">
          <a:lumMod val="50000"/>
          <a:lumOff val="50000"/>
        </a:sysClr>
      </a:solidFill>
      <a:prstDash val="solid"/>
      <a:round/>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rgbClr val="000000"/>
                </a:solidFill>
                <a:latin typeface="Arial"/>
                <a:ea typeface="Arial"/>
                <a:cs typeface="Arial"/>
              </a:defRPr>
            </a:pPr>
            <a:r>
              <a:rPr lang="en-US" sz="1000" dirty="0"/>
              <a:t>Old River At Tracy:  Difference Between The CWF H3+ and NAA</a:t>
            </a:r>
          </a:p>
        </c:rich>
      </c:tx>
      <c:layout>
        <c:manualLayout>
          <c:xMode val="edge"/>
          <c:yMode val="edge"/>
          <c:x val="0.24886845004664018"/>
          <c:y val="1.0101010101010105E-2"/>
        </c:manualLayout>
      </c:layout>
      <c:overlay val="0"/>
      <c:spPr>
        <a:noFill/>
        <a:ln>
          <a:noFill/>
        </a:ln>
        <a:effectLst/>
      </c:spPr>
    </c:title>
    <c:autoTitleDeleted val="0"/>
    <c:plotArea>
      <c:layout>
        <c:manualLayout>
          <c:layoutTarget val="inner"/>
          <c:xMode val="edge"/>
          <c:yMode val="edge"/>
          <c:x val="8.9920607750118217E-2"/>
          <c:y val="7.1825457719124935E-2"/>
          <c:w val="0.87976834417436955"/>
          <c:h val="0.7545213250597026"/>
        </c:manualLayout>
      </c:layout>
      <c:areaChart>
        <c:grouping val="standard"/>
        <c:varyColors val="0"/>
        <c:ser>
          <c:idx val="0"/>
          <c:order val="0"/>
          <c:spPr>
            <a:solidFill>
              <a:srgbClr val="C00000">
                <a:alpha val="75000"/>
              </a:srgbClr>
            </a:solidFill>
            <a:ln w="9525">
              <a:solidFill>
                <a:schemeClr val="tx1"/>
              </a:solidFill>
            </a:ln>
            <a:effectLst/>
          </c:spPr>
          <c:cat>
            <c:numRef>
              <c:f>Salinity!$B$12:$B$30202</c:f>
              <c:numCache>
                <c:formatCode>mm/dd/yy;@</c:formatCode>
                <c:ptCount val="30191"/>
                <c:pt idx="0">
                  <c:v>7704</c:v>
                </c:pt>
                <c:pt idx="1">
                  <c:v>7705</c:v>
                </c:pt>
                <c:pt idx="2">
                  <c:v>7706</c:v>
                </c:pt>
                <c:pt idx="3">
                  <c:v>7707</c:v>
                </c:pt>
                <c:pt idx="4">
                  <c:v>7708</c:v>
                </c:pt>
                <c:pt idx="5">
                  <c:v>7709</c:v>
                </c:pt>
                <c:pt idx="6">
                  <c:v>7710</c:v>
                </c:pt>
                <c:pt idx="7">
                  <c:v>7711</c:v>
                </c:pt>
                <c:pt idx="8">
                  <c:v>7712</c:v>
                </c:pt>
                <c:pt idx="9">
                  <c:v>7713</c:v>
                </c:pt>
                <c:pt idx="10">
                  <c:v>7714</c:v>
                </c:pt>
                <c:pt idx="11">
                  <c:v>7715</c:v>
                </c:pt>
                <c:pt idx="12">
                  <c:v>7716</c:v>
                </c:pt>
                <c:pt idx="13">
                  <c:v>7717</c:v>
                </c:pt>
                <c:pt idx="14">
                  <c:v>7718</c:v>
                </c:pt>
                <c:pt idx="15">
                  <c:v>7719</c:v>
                </c:pt>
                <c:pt idx="16">
                  <c:v>7720</c:v>
                </c:pt>
                <c:pt idx="17">
                  <c:v>7721</c:v>
                </c:pt>
                <c:pt idx="18">
                  <c:v>7722</c:v>
                </c:pt>
                <c:pt idx="19">
                  <c:v>7723</c:v>
                </c:pt>
                <c:pt idx="20">
                  <c:v>7724</c:v>
                </c:pt>
                <c:pt idx="21">
                  <c:v>7725</c:v>
                </c:pt>
                <c:pt idx="22">
                  <c:v>7726</c:v>
                </c:pt>
                <c:pt idx="23">
                  <c:v>7727</c:v>
                </c:pt>
                <c:pt idx="24">
                  <c:v>7728</c:v>
                </c:pt>
                <c:pt idx="25">
                  <c:v>7729</c:v>
                </c:pt>
                <c:pt idx="26">
                  <c:v>7730</c:v>
                </c:pt>
                <c:pt idx="27">
                  <c:v>7731</c:v>
                </c:pt>
                <c:pt idx="28">
                  <c:v>7732</c:v>
                </c:pt>
                <c:pt idx="29">
                  <c:v>7733</c:v>
                </c:pt>
                <c:pt idx="30">
                  <c:v>7734</c:v>
                </c:pt>
                <c:pt idx="31">
                  <c:v>7735</c:v>
                </c:pt>
                <c:pt idx="32">
                  <c:v>7736</c:v>
                </c:pt>
                <c:pt idx="33">
                  <c:v>7737</c:v>
                </c:pt>
                <c:pt idx="34">
                  <c:v>7738</c:v>
                </c:pt>
                <c:pt idx="35">
                  <c:v>7739</c:v>
                </c:pt>
                <c:pt idx="36">
                  <c:v>7740</c:v>
                </c:pt>
                <c:pt idx="37">
                  <c:v>7741</c:v>
                </c:pt>
                <c:pt idx="38">
                  <c:v>7742</c:v>
                </c:pt>
                <c:pt idx="39">
                  <c:v>7743</c:v>
                </c:pt>
                <c:pt idx="40">
                  <c:v>7744</c:v>
                </c:pt>
                <c:pt idx="41">
                  <c:v>7745</c:v>
                </c:pt>
                <c:pt idx="42">
                  <c:v>7746</c:v>
                </c:pt>
                <c:pt idx="43">
                  <c:v>7747</c:v>
                </c:pt>
                <c:pt idx="44">
                  <c:v>7748</c:v>
                </c:pt>
                <c:pt idx="45">
                  <c:v>7749</c:v>
                </c:pt>
                <c:pt idx="46">
                  <c:v>7750</c:v>
                </c:pt>
                <c:pt idx="47">
                  <c:v>7751</c:v>
                </c:pt>
                <c:pt idx="48">
                  <c:v>7752</c:v>
                </c:pt>
                <c:pt idx="49">
                  <c:v>7753</c:v>
                </c:pt>
                <c:pt idx="50">
                  <c:v>7754</c:v>
                </c:pt>
                <c:pt idx="51">
                  <c:v>7755</c:v>
                </c:pt>
                <c:pt idx="52">
                  <c:v>7756</c:v>
                </c:pt>
                <c:pt idx="53">
                  <c:v>7757</c:v>
                </c:pt>
                <c:pt idx="54">
                  <c:v>7758</c:v>
                </c:pt>
                <c:pt idx="55">
                  <c:v>7759</c:v>
                </c:pt>
                <c:pt idx="56">
                  <c:v>7760</c:v>
                </c:pt>
                <c:pt idx="57">
                  <c:v>7761</c:v>
                </c:pt>
                <c:pt idx="58">
                  <c:v>7762</c:v>
                </c:pt>
                <c:pt idx="59">
                  <c:v>7763</c:v>
                </c:pt>
                <c:pt idx="60">
                  <c:v>7764</c:v>
                </c:pt>
                <c:pt idx="61">
                  <c:v>7765</c:v>
                </c:pt>
                <c:pt idx="62">
                  <c:v>7766</c:v>
                </c:pt>
                <c:pt idx="63">
                  <c:v>7767</c:v>
                </c:pt>
                <c:pt idx="64">
                  <c:v>7768</c:v>
                </c:pt>
                <c:pt idx="65">
                  <c:v>7769</c:v>
                </c:pt>
                <c:pt idx="66">
                  <c:v>7770</c:v>
                </c:pt>
                <c:pt idx="67">
                  <c:v>7771</c:v>
                </c:pt>
                <c:pt idx="68">
                  <c:v>7772</c:v>
                </c:pt>
                <c:pt idx="69">
                  <c:v>7773</c:v>
                </c:pt>
                <c:pt idx="70">
                  <c:v>7774</c:v>
                </c:pt>
                <c:pt idx="71">
                  <c:v>7775</c:v>
                </c:pt>
                <c:pt idx="72">
                  <c:v>7776</c:v>
                </c:pt>
                <c:pt idx="73">
                  <c:v>7777</c:v>
                </c:pt>
                <c:pt idx="74">
                  <c:v>7778</c:v>
                </c:pt>
                <c:pt idx="75">
                  <c:v>7779</c:v>
                </c:pt>
                <c:pt idx="76">
                  <c:v>7780</c:v>
                </c:pt>
                <c:pt idx="77">
                  <c:v>7781</c:v>
                </c:pt>
                <c:pt idx="78">
                  <c:v>7782</c:v>
                </c:pt>
                <c:pt idx="79">
                  <c:v>7783</c:v>
                </c:pt>
                <c:pt idx="80">
                  <c:v>7784</c:v>
                </c:pt>
                <c:pt idx="81">
                  <c:v>7785</c:v>
                </c:pt>
                <c:pt idx="82">
                  <c:v>7786</c:v>
                </c:pt>
                <c:pt idx="83">
                  <c:v>7787</c:v>
                </c:pt>
                <c:pt idx="84">
                  <c:v>7788</c:v>
                </c:pt>
                <c:pt idx="85">
                  <c:v>7789</c:v>
                </c:pt>
                <c:pt idx="86">
                  <c:v>7790</c:v>
                </c:pt>
                <c:pt idx="87">
                  <c:v>7791</c:v>
                </c:pt>
                <c:pt idx="88">
                  <c:v>7792</c:v>
                </c:pt>
                <c:pt idx="89">
                  <c:v>7793</c:v>
                </c:pt>
                <c:pt idx="90">
                  <c:v>7794</c:v>
                </c:pt>
                <c:pt idx="91">
                  <c:v>7795</c:v>
                </c:pt>
                <c:pt idx="92">
                  <c:v>7796</c:v>
                </c:pt>
                <c:pt idx="93">
                  <c:v>7797</c:v>
                </c:pt>
                <c:pt idx="94">
                  <c:v>7798</c:v>
                </c:pt>
                <c:pt idx="95">
                  <c:v>7799</c:v>
                </c:pt>
                <c:pt idx="96">
                  <c:v>7800</c:v>
                </c:pt>
                <c:pt idx="97">
                  <c:v>7801</c:v>
                </c:pt>
                <c:pt idx="98">
                  <c:v>7802</c:v>
                </c:pt>
                <c:pt idx="99">
                  <c:v>7803</c:v>
                </c:pt>
                <c:pt idx="100">
                  <c:v>7804</c:v>
                </c:pt>
                <c:pt idx="101">
                  <c:v>7805</c:v>
                </c:pt>
                <c:pt idx="102">
                  <c:v>7806</c:v>
                </c:pt>
                <c:pt idx="103">
                  <c:v>7807</c:v>
                </c:pt>
                <c:pt idx="104">
                  <c:v>7808</c:v>
                </c:pt>
                <c:pt idx="105">
                  <c:v>7809</c:v>
                </c:pt>
                <c:pt idx="106">
                  <c:v>7810</c:v>
                </c:pt>
                <c:pt idx="107">
                  <c:v>7811</c:v>
                </c:pt>
                <c:pt idx="108">
                  <c:v>7812</c:v>
                </c:pt>
                <c:pt idx="109">
                  <c:v>7813</c:v>
                </c:pt>
                <c:pt idx="110">
                  <c:v>7814</c:v>
                </c:pt>
                <c:pt idx="111">
                  <c:v>7815</c:v>
                </c:pt>
                <c:pt idx="112">
                  <c:v>7816</c:v>
                </c:pt>
                <c:pt idx="113">
                  <c:v>7817</c:v>
                </c:pt>
                <c:pt idx="114">
                  <c:v>7818</c:v>
                </c:pt>
                <c:pt idx="115">
                  <c:v>7819</c:v>
                </c:pt>
                <c:pt idx="116">
                  <c:v>7820</c:v>
                </c:pt>
                <c:pt idx="117">
                  <c:v>7821</c:v>
                </c:pt>
                <c:pt idx="118">
                  <c:v>7822</c:v>
                </c:pt>
                <c:pt idx="119">
                  <c:v>7823</c:v>
                </c:pt>
                <c:pt idx="120">
                  <c:v>7824</c:v>
                </c:pt>
                <c:pt idx="121">
                  <c:v>7825</c:v>
                </c:pt>
                <c:pt idx="122">
                  <c:v>7826</c:v>
                </c:pt>
                <c:pt idx="123">
                  <c:v>7827</c:v>
                </c:pt>
                <c:pt idx="124">
                  <c:v>7828</c:v>
                </c:pt>
                <c:pt idx="125">
                  <c:v>7829</c:v>
                </c:pt>
                <c:pt idx="126">
                  <c:v>7830</c:v>
                </c:pt>
                <c:pt idx="127">
                  <c:v>7831</c:v>
                </c:pt>
                <c:pt idx="128">
                  <c:v>7832</c:v>
                </c:pt>
                <c:pt idx="129">
                  <c:v>7833</c:v>
                </c:pt>
                <c:pt idx="130">
                  <c:v>7834</c:v>
                </c:pt>
                <c:pt idx="131">
                  <c:v>7835</c:v>
                </c:pt>
                <c:pt idx="132">
                  <c:v>7836</c:v>
                </c:pt>
                <c:pt idx="133">
                  <c:v>7837</c:v>
                </c:pt>
                <c:pt idx="134">
                  <c:v>7838</c:v>
                </c:pt>
                <c:pt idx="135">
                  <c:v>7839</c:v>
                </c:pt>
                <c:pt idx="136">
                  <c:v>7840</c:v>
                </c:pt>
                <c:pt idx="137">
                  <c:v>7841</c:v>
                </c:pt>
                <c:pt idx="138">
                  <c:v>7842</c:v>
                </c:pt>
                <c:pt idx="139">
                  <c:v>7843</c:v>
                </c:pt>
                <c:pt idx="140">
                  <c:v>7844</c:v>
                </c:pt>
                <c:pt idx="141">
                  <c:v>7845</c:v>
                </c:pt>
                <c:pt idx="142">
                  <c:v>7846</c:v>
                </c:pt>
                <c:pt idx="143">
                  <c:v>7847</c:v>
                </c:pt>
                <c:pt idx="144">
                  <c:v>7848</c:v>
                </c:pt>
                <c:pt idx="145">
                  <c:v>7849</c:v>
                </c:pt>
                <c:pt idx="146">
                  <c:v>7850</c:v>
                </c:pt>
                <c:pt idx="147">
                  <c:v>7851</c:v>
                </c:pt>
                <c:pt idx="148">
                  <c:v>7852</c:v>
                </c:pt>
                <c:pt idx="149">
                  <c:v>7853</c:v>
                </c:pt>
                <c:pt idx="150">
                  <c:v>7854</c:v>
                </c:pt>
                <c:pt idx="151">
                  <c:v>7855</c:v>
                </c:pt>
                <c:pt idx="152">
                  <c:v>7856</c:v>
                </c:pt>
                <c:pt idx="153">
                  <c:v>7857</c:v>
                </c:pt>
                <c:pt idx="154">
                  <c:v>7858</c:v>
                </c:pt>
                <c:pt idx="155">
                  <c:v>7859</c:v>
                </c:pt>
                <c:pt idx="156">
                  <c:v>7860</c:v>
                </c:pt>
                <c:pt idx="157">
                  <c:v>7861</c:v>
                </c:pt>
                <c:pt idx="158">
                  <c:v>7862</c:v>
                </c:pt>
                <c:pt idx="159">
                  <c:v>7863</c:v>
                </c:pt>
                <c:pt idx="160">
                  <c:v>7864</c:v>
                </c:pt>
                <c:pt idx="161">
                  <c:v>7865</c:v>
                </c:pt>
                <c:pt idx="162">
                  <c:v>7866</c:v>
                </c:pt>
                <c:pt idx="163">
                  <c:v>7867</c:v>
                </c:pt>
                <c:pt idx="164">
                  <c:v>7868</c:v>
                </c:pt>
                <c:pt idx="165">
                  <c:v>7869</c:v>
                </c:pt>
                <c:pt idx="166">
                  <c:v>7870</c:v>
                </c:pt>
                <c:pt idx="167">
                  <c:v>7871</c:v>
                </c:pt>
                <c:pt idx="168">
                  <c:v>7872</c:v>
                </c:pt>
                <c:pt idx="169">
                  <c:v>7873</c:v>
                </c:pt>
                <c:pt idx="170">
                  <c:v>7874</c:v>
                </c:pt>
                <c:pt idx="171">
                  <c:v>7875</c:v>
                </c:pt>
                <c:pt idx="172">
                  <c:v>7876</c:v>
                </c:pt>
                <c:pt idx="173">
                  <c:v>7877</c:v>
                </c:pt>
                <c:pt idx="174">
                  <c:v>7878</c:v>
                </c:pt>
                <c:pt idx="175">
                  <c:v>7879</c:v>
                </c:pt>
                <c:pt idx="176">
                  <c:v>7880</c:v>
                </c:pt>
                <c:pt idx="177">
                  <c:v>7881</c:v>
                </c:pt>
                <c:pt idx="178">
                  <c:v>7882</c:v>
                </c:pt>
                <c:pt idx="179">
                  <c:v>7883</c:v>
                </c:pt>
                <c:pt idx="180">
                  <c:v>7884</c:v>
                </c:pt>
                <c:pt idx="181">
                  <c:v>7885</c:v>
                </c:pt>
                <c:pt idx="182">
                  <c:v>7886</c:v>
                </c:pt>
                <c:pt idx="183">
                  <c:v>7887</c:v>
                </c:pt>
                <c:pt idx="184">
                  <c:v>7888</c:v>
                </c:pt>
                <c:pt idx="185">
                  <c:v>7889</c:v>
                </c:pt>
                <c:pt idx="186">
                  <c:v>7890</c:v>
                </c:pt>
                <c:pt idx="187">
                  <c:v>7891</c:v>
                </c:pt>
                <c:pt idx="188">
                  <c:v>7892</c:v>
                </c:pt>
                <c:pt idx="189">
                  <c:v>7893</c:v>
                </c:pt>
                <c:pt idx="190">
                  <c:v>7894</c:v>
                </c:pt>
                <c:pt idx="191">
                  <c:v>7895</c:v>
                </c:pt>
                <c:pt idx="192">
                  <c:v>7896</c:v>
                </c:pt>
                <c:pt idx="193">
                  <c:v>7897</c:v>
                </c:pt>
                <c:pt idx="194">
                  <c:v>7898</c:v>
                </c:pt>
                <c:pt idx="195">
                  <c:v>7899</c:v>
                </c:pt>
                <c:pt idx="196">
                  <c:v>7900</c:v>
                </c:pt>
                <c:pt idx="197">
                  <c:v>7901</c:v>
                </c:pt>
                <c:pt idx="198">
                  <c:v>7902</c:v>
                </c:pt>
                <c:pt idx="199">
                  <c:v>7903</c:v>
                </c:pt>
                <c:pt idx="200">
                  <c:v>7904</c:v>
                </c:pt>
                <c:pt idx="201">
                  <c:v>7905</c:v>
                </c:pt>
                <c:pt idx="202">
                  <c:v>7906</c:v>
                </c:pt>
                <c:pt idx="203">
                  <c:v>7907</c:v>
                </c:pt>
                <c:pt idx="204">
                  <c:v>7908</c:v>
                </c:pt>
                <c:pt idx="205">
                  <c:v>7909</c:v>
                </c:pt>
                <c:pt idx="206">
                  <c:v>7910</c:v>
                </c:pt>
                <c:pt idx="207">
                  <c:v>7911</c:v>
                </c:pt>
                <c:pt idx="208">
                  <c:v>7912</c:v>
                </c:pt>
                <c:pt idx="209">
                  <c:v>7913</c:v>
                </c:pt>
                <c:pt idx="210">
                  <c:v>7914</c:v>
                </c:pt>
                <c:pt idx="211">
                  <c:v>7915</c:v>
                </c:pt>
                <c:pt idx="212">
                  <c:v>7916</c:v>
                </c:pt>
                <c:pt idx="213">
                  <c:v>7917</c:v>
                </c:pt>
                <c:pt idx="214">
                  <c:v>7918</c:v>
                </c:pt>
                <c:pt idx="215">
                  <c:v>7919</c:v>
                </c:pt>
                <c:pt idx="216">
                  <c:v>7920</c:v>
                </c:pt>
                <c:pt idx="217">
                  <c:v>7921</c:v>
                </c:pt>
                <c:pt idx="218">
                  <c:v>7922</c:v>
                </c:pt>
                <c:pt idx="219">
                  <c:v>7923</c:v>
                </c:pt>
                <c:pt idx="220">
                  <c:v>7924</c:v>
                </c:pt>
                <c:pt idx="221">
                  <c:v>7925</c:v>
                </c:pt>
                <c:pt idx="222">
                  <c:v>7926</c:v>
                </c:pt>
                <c:pt idx="223">
                  <c:v>7927</c:v>
                </c:pt>
                <c:pt idx="224">
                  <c:v>7928</c:v>
                </c:pt>
                <c:pt idx="225">
                  <c:v>7929</c:v>
                </c:pt>
                <c:pt idx="226">
                  <c:v>7930</c:v>
                </c:pt>
                <c:pt idx="227">
                  <c:v>7931</c:v>
                </c:pt>
                <c:pt idx="228">
                  <c:v>7932</c:v>
                </c:pt>
                <c:pt idx="229">
                  <c:v>7933</c:v>
                </c:pt>
                <c:pt idx="230">
                  <c:v>7934</c:v>
                </c:pt>
                <c:pt idx="231">
                  <c:v>7935</c:v>
                </c:pt>
                <c:pt idx="232">
                  <c:v>7936</c:v>
                </c:pt>
                <c:pt idx="233">
                  <c:v>7937</c:v>
                </c:pt>
                <c:pt idx="234">
                  <c:v>7938</c:v>
                </c:pt>
                <c:pt idx="235">
                  <c:v>7939</c:v>
                </c:pt>
                <c:pt idx="236">
                  <c:v>7940</c:v>
                </c:pt>
                <c:pt idx="237">
                  <c:v>7941</c:v>
                </c:pt>
                <c:pt idx="238">
                  <c:v>7942</c:v>
                </c:pt>
                <c:pt idx="239">
                  <c:v>7943</c:v>
                </c:pt>
                <c:pt idx="240">
                  <c:v>7944</c:v>
                </c:pt>
                <c:pt idx="241">
                  <c:v>7945</c:v>
                </c:pt>
                <c:pt idx="242">
                  <c:v>7946</c:v>
                </c:pt>
                <c:pt idx="243">
                  <c:v>7947</c:v>
                </c:pt>
                <c:pt idx="244">
                  <c:v>7948</c:v>
                </c:pt>
                <c:pt idx="245">
                  <c:v>7949</c:v>
                </c:pt>
                <c:pt idx="246">
                  <c:v>7950</c:v>
                </c:pt>
                <c:pt idx="247">
                  <c:v>7951</c:v>
                </c:pt>
                <c:pt idx="248">
                  <c:v>7952</c:v>
                </c:pt>
                <c:pt idx="249">
                  <c:v>7953</c:v>
                </c:pt>
                <c:pt idx="250">
                  <c:v>7954</c:v>
                </c:pt>
                <c:pt idx="251">
                  <c:v>7955</c:v>
                </c:pt>
                <c:pt idx="252">
                  <c:v>7956</c:v>
                </c:pt>
                <c:pt idx="253">
                  <c:v>7957</c:v>
                </c:pt>
                <c:pt idx="254">
                  <c:v>7958</c:v>
                </c:pt>
                <c:pt idx="255">
                  <c:v>7959</c:v>
                </c:pt>
                <c:pt idx="256">
                  <c:v>7960</c:v>
                </c:pt>
                <c:pt idx="257">
                  <c:v>7961</c:v>
                </c:pt>
                <c:pt idx="258">
                  <c:v>7962</c:v>
                </c:pt>
                <c:pt idx="259">
                  <c:v>7963</c:v>
                </c:pt>
                <c:pt idx="260">
                  <c:v>7964</c:v>
                </c:pt>
                <c:pt idx="261">
                  <c:v>7965</c:v>
                </c:pt>
                <c:pt idx="262">
                  <c:v>7966</c:v>
                </c:pt>
                <c:pt idx="263">
                  <c:v>7967</c:v>
                </c:pt>
                <c:pt idx="264">
                  <c:v>7968</c:v>
                </c:pt>
                <c:pt idx="265">
                  <c:v>7969</c:v>
                </c:pt>
                <c:pt idx="266">
                  <c:v>7970</c:v>
                </c:pt>
                <c:pt idx="267">
                  <c:v>7971</c:v>
                </c:pt>
                <c:pt idx="268">
                  <c:v>7972</c:v>
                </c:pt>
                <c:pt idx="269">
                  <c:v>7973</c:v>
                </c:pt>
                <c:pt idx="270">
                  <c:v>7974</c:v>
                </c:pt>
                <c:pt idx="271">
                  <c:v>7975</c:v>
                </c:pt>
                <c:pt idx="272">
                  <c:v>7976</c:v>
                </c:pt>
                <c:pt idx="273">
                  <c:v>7977</c:v>
                </c:pt>
                <c:pt idx="274">
                  <c:v>7978</c:v>
                </c:pt>
                <c:pt idx="275">
                  <c:v>7979</c:v>
                </c:pt>
                <c:pt idx="276">
                  <c:v>7980</c:v>
                </c:pt>
                <c:pt idx="277">
                  <c:v>7981</c:v>
                </c:pt>
                <c:pt idx="278">
                  <c:v>7982</c:v>
                </c:pt>
                <c:pt idx="279">
                  <c:v>7983</c:v>
                </c:pt>
                <c:pt idx="280">
                  <c:v>7984</c:v>
                </c:pt>
                <c:pt idx="281">
                  <c:v>7985</c:v>
                </c:pt>
                <c:pt idx="282">
                  <c:v>7986</c:v>
                </c:pt>
                <c:pt idx="283">
                  <c:v>7987</c:v>
                </c:pt>
                <c:pt idx="284">
                  <c:v>7988</c:v>
                </c:pt>
                <c:pt idx="285">
                  <c:v>7989</c:v>
                </c:pt>
                <c:pt idx="286">
                  <c:v>7990</c:v>
                </c:pt>
                <c:pt idx="287">
                  <c:v>7991</c:v>
                </c:pt>
                <c:pt idx="288">
                  <c:v>7992</c:v>
                </c:pt>
                <c:pt idx="289">
                  <c:v>7993</c:v>
                </c:pt>
                <c:pt idx="290">
                  <c:v>7994</c:v>
                </c:pt>
                <c:pt idx="291">
                  <c:v>7995</c:v>
                </c:pt>
                <c:pt idx="292">
                  <c:v>7996</c:v>
                </c:pt>
                <c:pt idx="293">
                  <c:v>7997</c:v>
                </c:pt>
                <c:pt idx="294">
                  <c:v>7998</c:v>
                </c:pt>
                <c:pt idx="295">
                  <c:v>7999</c:v>
                </c:pt>
                <c:pt idx="296">
                  <c:v>8000</c:v>
                </c:pt>
                <c:pt idx="297">
                  <c:v>8001</c:v>
                </c:pt>
                <c:pt idx="298">
                  <c:v>8002</c:v>
                </c:pt>
                <c:pt idx="299">
                  <c:v>8003</c:v>
                </c:pt>
                <c:pt idx="300">
                  <c:v>8004</c:v>
                </c:pt>
                <c:pt idx="301">
                  <c:v>8005</c:v>
                </c:pt>
                <c:pt idx="302">
                  <c:v>8006</c:v>
                </c:pt>
                <c:pt idx="303">
                  <c:v>8007</c:v>
                </c:pt>
                <c:pt idx="304">
                  <c:v>8008</c:v>
                </c:pt>
                <c:pt idx="305">
                  <c:v>8009</c:v>
                </c:pt>
                <c:pt idx="306">
                  <c:v>8010</c:v>
                </c:pt>
                <c:pt idx="307">
                  <c:v>8011</c:v>
                </c:pt>
                <c:pt idx="308">
                  <c:v>8012</c:v>
                </c:pt>
                <c:pt idx="309">
                  <c:v>8013</c:v>
                </c:pt>
                <c:pt idx="310">
                  <c:v>8014</c:v>
                </c:pt>
                <c:pt idx="311">
                  <c:v>8015</c:v>
                </c:pt>
                <c:pt idx="312">
                  <c:v>8016</c:v>
                </c:pt>
                <c:pt idx="313">
                  <c:v>8017</c:v>
                </c:pt>
                <c:pt idx="314">
                  <c:v>8018</c:v>
                </c:pt>
                <c:pt idx="315">
                  <c:v>8019</c:v>
                </c:pt>
                <c:pt idx="316">
                  <c:v>8020</c:v>
                </c:pt>
                <c:pt idx="317">
                  <c:v>8021</c:v>
                </c:pt>
                <c:pt idx="318">
                  <c:v>8022</c:v>
                </c:pt>
                <c:pt idx="319">
                  <c:v>8023</c:v>
                </c:pt>
                <c:pt idx="320">
                  <c:v>8024</c:v>
                </c:pt>
                <c:pt idx="321">
                  <c:v>8025</c:v>
                </c:pt>
                <c:pt idx="322">
                  <c:v>8026</c:v>
                </c:pt>
                <c:pt idx="323">
                  <c:v>8027</c:v>
                </c:pt>
                <c:pt idx="324">
                  <c:v>8028</c:v>
                </c:pt>
                <c:pt idx="325">
                  <c:v>8029</c:v>
                </c:pt>
                <c:pt idx="326">
                  <c:v>8030</c:v>
                </c:pt>
                <c:pt idx="327">
                  <c:v>8031</c:v>
                </c:pt>
                <c:pt idx="328">
                  <c:v>8032</c:v>
                </c:pt>
                <c:pt idx="329">
                  <c:v>8033</c:v>
                </c:pt>
                <c:pt idx="330">
                  <c:v>8034</c:v>
                </c:pt>
                <c:pt idx="331">
                  <c:v>8035</c:v>
                </c:pt>
                <c:pt idx="332">
                  <c:v>8036</c:v>
                </c:pt>
                <c:pt idx="333">
                  <c:v>8037</c:v>
                </c:pt>
                <c:pt idx="334">
                  <c:v>8038</c:v>
                </c:pt>
                <c:pt idx="335">
                  <c:v>8039</c:v>
                </c:pt>
                <c:pt idx="336">
                  <c:v>8040</c:v>
                </c:pt>
                <c:pt idx="337">
                  <c:v>8041</c:v>
                </c:pt>
                <c:pt idx="338">
                  <c:v>8042</c:v>
                </c:pt>
                <c:pt idx="339">
                  <c:v>8043</c:v>
                </c:pt>
                <c:pt idx="340">
                  <c:v>8044</c:v>
                </c:pt>
                <c:pt idx="341">
                  <c:v>8045</c:v>
                </c:pt>
                <c:pt idx="342">
                  <c:v>8046</c:v>
                </c:pt>
                <c:pt idx="343">
                  <c:v>8047</c:v>
                </c:pt>
                <c:pt idx="344">
                  <c:v>8048</c:v>
                </c:pt>
                <c:pt idx="345">
                  <c:v>8049</c:v>
                </c:pt>
                <c:pt idx="346">
                  <c:v>8050</c:v>
                </c:pt>
                <c:pt idx="347">
                  <c:v>8051</c:v>
                </c:pt>
                <c:pt idx="348">
                  <c:v>8052</c:v>
                </c:pt>
                <c:pt idx="349">
                  <c:v>8053</c:v>
                </c:pt>
                <c:pt idx="350">
                  <c:v>8054</c:v>
                </c:pt>
                <c:pt idx="351">
                  <c:v>8055</c:v>
                </c:pt>
                <c:pt idx="352">
                  <c:v>8056</c:v>
                </c:pt>
                <c:pt idx="353">
                  <c:v>8057</c:v>
                </c:pt>
                <c:pt idx="354">
                  <c:v>8058</c:v>
                </c:pt>
                <c:pt idx="355">
                  <c:v>8059</c:v>
                </c:pt>
                <c:pt idx="356">
                  <c:v>8060</c:v>
                </c:pt>
                <c:pt idx="357">
                  <c:v>8061</c:v>
                </c:pt>
                <c:pt idx="358">
                  <c:v>8062</c:v>
                </c:pt>
                <c:pt idx="359">
                  <c:v>8063</c:v>
                </c:pt>
                <c:pt idx="360">
                  <c:v>8064</c:v>
                </c:pt>
                <c:pt idx="361">
                  <c:v>8065</c:v>
                </c:pt>
                <c:pt idx="362">
                  <c:v>8066</c:v>
                </c:pt>
                <c:pt idx="363">
                  <c:v>8067</c:v>
                </c:pt>
                <c:pt idx="364">
                  <c:v>8068</c:v>
                </c:pt>
                <c:pt idx="365">
                  <c:v>8069</c:v>
                </c:pt>
                <c:pt idx="366">
                  <c:v>8070</c:v>
                </c:pt>
                <c:pt idx="367">
                  <c:v>8071</c:v>
                </c:pt>
                <c:pt idx="368">
                  <c:v>8072</c:v>
                </c:pt>
                <c:pt idx="369">
                  <c:v>8073</c:v>
                </c:pt>
                <c:pt idx="370">
                  <c:v>8074</c:v>
                </c:pt>
                <c:pt idx="371">
                  <c:v>8075</c:v>
                </c:pt>
                <c:pt idx="372">
                  <c:v>8076</c:v>
                </c:pt>
                <c:pt idx="373">
                  <c:v>8077</c:v>
                </c:pt>
                <c:pt idx="374">
                  <c:v>8078</c:v>
                </c:pt>
                <c:pt idx="375">
                  <c:v>8079</c:v>
                </c:pt>
                <c:pt idx="376">
                  <c:v>8080</c:v>
                </c:pt>
                <c:pt idx="377">
                  <c:v>8081</c:v>
                </c:pt>
                <c:pt idx="378">
                  <c:v>8082</c:v>
                </c:pt>
                <c:pt idx="379">
                  <c:v>8083</c:v>
                </c:pt>
                <c:pt idx="380">
                  <c:v>8084</c:v>
                </c:pt>
                <c:pt idx="381">
                  <c:v>8085</c:v>
                </c:pt>
                <c:pt idx="382">
                  <c:v>8086</c:v>
                </c:pt>
                <c:pt idx="383">
                  <c:v>8087</c:v>
                </c:pt>
                <c:pt idx="384">
                  <c:v>8088</c:v>
                </c:pt>
                <c:pt idx="385">
                  <c:v>8089</c:v>
                </c:pt>
                <c:pt idx="386">
                  <c:v>8090</c:v>
                </c:pt>
                <c:pt idx="387">
                  <c:v>8091</c:v>
                </c:pt>
                <c:pt idx="388">
                  <c:v>8092</c:v>
                </c:pt>
                <c:pt idx="389">
                  <c:v>8093</c:v>
                </c:pt>
                <c:pt idx="390">
                  <c:v>8094</c:v>
                </c:pt>
                <c:pt idx="391">
                  <c:v>8095</c:v>
                </c:pt>
                <c:pt idx="392">
                  <c:v>8096</c:v>
                </c:pt>
                <c:pt idx="393">
                  <c:v>8097</c:v>
                </c:pt>
                <c:pt idx="394">
                  <c:v>8098</c:v>
                </c:pt>
                <c:pt idx="395">
                  <c:v>8099</c:v>
                </c:pt>
                <c:pt idx="396">
                  <c:v>8100</c:v>
                </c:pt>
                <c:pt idx="397">
                  <c:v>8101</c:v>
                </c:pt>
                <c:pt idx="398">
                  <c:v>8102</c:v>
                </c:pt>
                <c:pt idx="399">
                  <c:v>8103</c:v>
                </c:pt>
                <c:pt idx="400">
                  <c:v>8104</c:v>
                </c:pt>
                <c:pt idx="401">
                  <c:v>8105</c:v>
                </c:pt>
                <c:pt idx="402">
                  <c:v>8106</c:v>
                </c:pt>
                <c:pt idx="403">
                  <c:v>8107</c:v>
                </c:pt>
                <c:pt idx="404">
                  <c:v>8108</c:v>
                </c:pt>
                <c:pt idx="405">
                  <c:v>8109</c:v>
                </c:pt>
                <c:pt idx="406">
                  <c:v>8110</c:v>
                </c:pt>
                <c:pt idx="407">
                  <c:v>8111</c:v>
                </c:pt>
                <c:pt idx="408">
                  <c:v>8112</c:v>
                </c:pt>
                <c:pt idx="409">
                  <c:v>8113</c:v>
                </c:pt>
                <c:pt idx="410">
                  <c:v>8114</c:v>
                </c:pt>
                <c:pt idx="411">
                  <c:v>8115</c:v>
                </c:pt>
                <c:pt idx="412">
                  <c:v>8116</c:v>
                </c:pt>
                <c:pt idx="413">
                  <c:v>8117</c:v>
                </c:pt>
                <c:pt idx="414">
                  <c:v>8118</c:v>
                </c:pt>
                <c:pt idx="415">
                  <c:v>8119</c:v>
                </c:pt>
                <c:pt idx="416">
                  <c:v>8120</c:v>
                </c:pt>
                <c:pt idx="417">
                  <c:v>8121</c:v>
                </c:pt>
                <c:pt idx="418">
                  <c:v>8122</c:v>
                </c:pt>
                <c:pt idx="419">
                  <c:v>8123</c:v>
                </c:pt>
                <c:pt idx="420">
                  <c:v>8124</c:v>
                </c:pt>
                <c:pt idx="421">
                  <c:v>8125</c:v>
                </c:pt>
                <c:pt idx="422">
                  <c:v>8126</c:v>
                </c:pt>
                <c:pt idx="423">
                  <c:v>8127</c:v>
                </c:pt>
                <c:pt idx="424">
                  <c:v>8128</c:v>
                </c:pt>
                <c:pt idx="425">
                  <c:v>8129</c:v>
                </c:pt>
                <c:pt idx="426">
                  <c:v>8130</c:v>
                </c:pt>
                <c:pt idx="427">
                  <c:v>8131</c:v>
                </c:pt>
                <c:pt idx="428">
                  <c:v>8132</c:v>
                </c:pt>
                <c:pt idx="429">
                  <c:v>8133</c:v>
                </c:pt>
                <c:pt idx="430">
                  <c:v>8134</c:v>
                </c:pt>
                <c:pt idx="431">
                  <c:v>8135</c:v>
                </c:pt>
                <c:pt idx="432">
                  <c:v>8136</c:v>
                </c:pt>
                <c:pt idx="433">
                  <c:v>8137</c:v>
                </c:pt>
                <c:pt idx="434">
                  <c:v>8138</c:v>
                </c:pt>
                <c:pt idx="435">
                  <c:v>8139</c:v>
                </c:pt>
                <c:pt idx="436">
                  <c:v>8140</c:v>
                </c:pt>
                <c:pt idx="437">
                  <c:v>8141</c:v>
                </c:pt>
                <c:pt idx="438">
                  <c:v>8142</c:v>
                </c:pt>
                <c:pt idx="439">
                  <c:v>8143</c:v>
                </c:pt>
                <c:pt idx="440">
                  <c:v>8144</c:v>
                </c:pt>
                <c:pt idx="441">
                  <c:v>8145</c:v>
                </c:pt>
                <c:pt idx="442">
                  <c:v>8146</c:v>
                </c:pt>
                <c:pt idx="443">
                  <c:v>8147</c:v>
                </c:pt>
                <c:pt idx="444">
                  <c:v>8148</c:v>
                </c:pt>
                <c:pt idx="445">
                  <c:v>8149</c:v>
                </c:pt>
                <c:pt idx="446">
                  <c:v>8150</c:v>
                </c:pt>
                <c:pt idx="447">
                  <c:v>8151</c:v>
                </c:pt>
                <c:pt idx="448">
                  <c:v>8152</c:v>
                </c:pt>
                <c:pt idx="449">
                  <c:v>8153</c:v>
                </c:pt>
                <c:pt idx="450">
                  <c:v>8154</c:v>
                </c:pt>
                <c:pt idx="451">
                  <c:v>8155</c:v>
                </c:pt>
                <c:pt idx="452">
                  <c:v>8156</c:v>
                </c:pt>
                <c:pt idx="453">
                  <c:v>8157</c:v>
                </c:pt>
                <c:pt idx="454">
                  <c:v>8158</c:v>
                </c:pt>
                <c:pt idx="455">
                  <c:v>8159</c:v>
                </c:pt>
                <c:pt idx="456">
                  <c:v>8160</c:v>
                </c:pt>
                <c:pt idx="457">
                  <c:v>8161</c:v>
                </c:pt>
                <c:pt idx="458">
                  <c:v>8162</c:v>
                </c:pt>
                <c:pt idx="459">
                  <c:v>8163</c:v>
                </c:pt>
                <c:pt idx="460">
                  <c:v>8164</c:v>
                </c:pt>
                <c:pt idx="461">
                  <c:v>8165</c:v>
                </c:pt>
                <c:pt idx="462">
                  <c:v>8166</c:v>
                </c:pt>
                <c:pt idx="463">
                  <c:v>8167</c:v>
                </c:pt>
                <c:pt idx="464">
                  <c:v>8168</c:v>
                </c:pt>
                <c:pt idx="465">
                  <c:v>8169</c:v>
                </c:pt>
                <c:pt idx="466">
                  <c:v>8170</c:v>
                </c:pt>
                <c:pt idx="467">
                  <c:v>8171</c:v>
                </c:pt>
                <c:pt idx="468">
                  <c:v>8172</c:v>
                </c:pt>
                <c:pt idx="469">
                  <c:v>8173</c:v>
                </c:pt>
                <c:pt idx="470">
                  <c:v>8174</c:v>
                </c:pt>
                <c:pt idx="471">
                  <c:v>8175</c:v>
                </c:pt>
                <c:pt idx="472">
                  <c:v>8176</c:v>
                </c:pt>
                <c:pt idx="473">
                  <c:v>8177</c:v>
                </c:pt>
                <c:pt idx="474">
                  <c:v>8178</c:v>
                </c:pt>
                <c:pt idx="475">
                  <c:v>8179</c:v>
                </c:pt>
                <c:pt idx="476">
                  <c:v>8180</c:v>
                </c:pt>
                <c:pt idx="477">
                  <c:v>8181</c:v>
                </c:pt>
                <c:pt idx="478">
                  <c:v>8182</c:v>
                </c:pt>
                <c:pt idx="479">
                  <c:v>8183</c:v>
                </c:pt>
                <c:pt idx="480">
                  <c:v>8184</c:v>
                </c:pt>
                <c:pt idx="481">
                  <c:v>8185</c:v>
                </c:pt>
                <c:pt idx="482">
                  <c:v>8186</c:v>
                </c:pt>
                <c:pt idx="483">
                  <c:v>8187</c:v>
                </c:pt>
                <c:pt idx="484">
                  <c:v>8188</c:v>
                </c:pt>
                <c:pt idx="485">
                  <c:v>8189</c:v>
                </c:pt>
                <c:pt idx="486">
                  <c:v>8190</c:v>
                </c:pt>
                <c:pt idx="487">
                  <c:v>8191</c:v>
                </c:pt>
                <c:pt idx="488">
                  <c:v>8192</c:v>
                </c:pt>
                <c:pt idx="489">
                  <c:v>8193</c:v>
                </c:pt>
                <c:pt idx="490">
                  <c:v>8194</c:v>
                </c:pt>
                <c:pt idx="491">
                  <c:v>8195</c:v>
                </c:pt>
                <c:pt idx="492">
                  <c:v>8196</c:v>
                </c:pt>
                <c:pt idx="493">
                  <c:v>8197</c:v>
                </c:pt>
                <c:pt idx="494">
                  <c:v>8198</c:v>
                </c:pt>
                <c:pt idx="495">
                  <c:v>8199</c:v>
                </c:pt>
                <c:pt idx="496">
                  <c:v>8200</c:v>
                </c:pt>
                <c:pt idx="497">
                  <c:v>8201</c:v>
                </c:pt>
                <c:pt idx="498">
                  <c:v>8202</c:v>
                </c:pt>
                <c:pt idx="499">
                  <c:v>8203</c:v>
                </c:pt>
                <c:pt idx="500">
                  <c:v>8204</c:v>
                </c:pt>
                <c:pt idx="501">
                  <c:v>8205</c:v>
                </c:pt>
                <c:pt idx="502">
                  <c:v>8206</c:v>
                </c:pt>
                <c:pt idx="503">
                  <c:v>8207</c:v>
                </c:pt>
                <c:pt idx="504">
                  <c:v>8208</c:v>
                </c:pt>
                <c:pt idx="505">
                  <c:v>8209</c:v>
                </c:pt>
                <c:pt idx="506">
                  <c:v>8210</c:v>
                </c:pt>
                <c:pt idx="507">
                  <c:v>8211</c:v>
                </c:pt>
                <c:pt idx="508">
                  <c:v>8212</c:v>
                </c:pt>
                <c:pt idx="509">
                  <c:v>8213</c:v>
                </c:pt>
                <c:pt idx="510">
                  <c:v>8214</c:v>
                </c:pt>
                <c:pt idx="511">
                  <c:v>8215</c:v>
                </c:pt>
                <c:pt idx="512">
                  <c:v>8216</c:v>
                </c:pt>
                <c:pt idx="513">
                  <c:v>8217</c:v>
                </c:pt>
                <c:pt idx="514">
                  <c:v>8218</c:v>
                </c:pt>
                <c:pt idx="515">
                  <c:v>8219</c:v>
                </c:pt>
                <c:pt idx="516">
                  <c:v>8220</c:v>
                </c:pt>
                <c:pt idx="517">
                  <c:v>8221</c:v>
                </c:pt>
                <c:pt idx="518">
                  <c:v>8222</c:v>
                </c:pt>
                <c:pt idx="519">
                  <c:v>8223</c:v>
                </c:pt>
                <c:pt idx="520">
                  <c:v>8224</c:v>
                </c:pt>
                <c:pt idx="521">
                  <c:v>8225</c:v>
                </c:pt>
                <c:pt idx="522">
                  <c:v>8226</c:v>
                </c:pt>
                <c:pt idx="523">
                  <c:v>8227</c:v>
                </c:pt>
                <c:pt idx="524">
                  <c:v>8228</c:v>
                </c:pt>
                <c:pt idx="525">
                  <c:v>8229</c:v>
                </c:pt>
                <c:pt idx="526">
                  <c:v>8230</c:v>
                </c:pt>
                <c:pt idx="527">
                  <c:v>8231</c:v>
                </c:pt>
                <c:pt idx="528">
                  <c:v>8232</c:v>
                </c:pt>
                <c:pt idx="529">
                  <c:v>8233</c:v>
                </c:pt>
                <c:pt idx="530">
                  <c:v>8234</c:v>
                </c:pt>
                <c:pt idx="531">
                  <c:v>8235</c:v>
                </c:pt>
                <c:pt idx="532">
                  <c:v>8236</c:v>
                </c:pt>
                <c:pt idx="533">
                  <c:v>8237</c:v>
                </c:pt>
                <c:pt idx="534">
                  <c:v>8238</c:v>
                </c:pt>
                <c:pt idx="535">
                  <c:v>8239</c:v>
                </c:pt>
                <c:pt idx="536">
                  <c:v>8240</c:v>
                </c:pt>
                <c:pt idx="537">
                  <c:v>8241</c:v>
                </c:pt>
                <c:pt idx="538">
                  <c:v>8242</c:v>
                </c:pt>
                <c:pt idx="539">
                  <c:v>8243</c:v>
                </c:pt>
                <c:pt idx="540">
                  <c:v>8244</c:v>
                </c:pt>
                <c:pt idx="541">
                  <c:v>8245</c:v>
                </c:pt>
                <c:pt idx="542">
                  <c:v>8246</c:v>
                </c:pt>
                <c:pt idx="543">
                  <c:v>8247</c:v>
                </c:pt>
                <c:pt idx="544">
                  <c:v>8248</c:v>
                </c:pt>
                <c:pt idx="545">
                  <c:v>8249</c:v>
                </c:pt>
                <c:pt idx="546">
                  <c:v>8250</c:v>
                </c:pt>
                <c:pt idx="547">
                  <c:v>8251</c:v>
                </c:pt>
                <c:pt idx="548">
                  <c:v>8252</c:v>
                </c:pt>
                <c:pt idx="549">
                  <c:v>8253</c:v>
                </c:pt>
                <c:pt idx="550">
                  <c:v>8254</c:v>
                </c:pt>
                <c:pt idx="551">
                  <c:v>8255</c:v>
                </c:pt>
                <c:pt idx="552">
                  <c:v>8256</c:v>
                </c:pt>
                <c:pt idx="553">
                  <c:v>8257</c:v>
                </c:pt>
                <c:pt idx="554">
                  <c:v>8258</c:v>
                </c:pt>
                <c:pt idx="555">
                  <c:v>8259</c:v>
                </c:pt>
                <c:pt idx="556">
                  <c:v>8260</c:v>
                </c:pt>
                <c:pt idx="557">
                  <c:v>8261</c:v>
                </c:pt>
                <c:pt idx="558">
                  <c:v>8262</c:v>
                </c:pt>
                <c:pt idx="559">
                  <c:v>8263</c:v>
                </c:pt>
                <c:pt idx="560">
                  <c:v>8264</c:v>
                </c:pt>
                <c:pt idx="561">
                  <c:v>8265</c:v>
                </c:pt>
                <c:pt idx="562">
                  <c:v>8266</c:v>
                </c:pt>
                <c:pt idx="563">
                  <c:v>8267</c:v>
                </c:pt>
                <c:pt idx="564">
                  <c:v>8268</c:v>
                </c:pt>
                <c:pt idx="565">
                  <c:v>8269</c:v>
                </c:pt>
                <c:pt idx="566">
                  <c:v>8270</c:v>
                </c:pt>
                <c:pt idx="567">
                  <c:v>8271</c:v>
                </c:pt>
                <c:pt idx="568">
                  <c:v>8272</c:v>
                </c:pt>
                <c:pt idx="569">
                  <c:v>8273</c:v>
                </c:pt>
                <c:pt idx="570">
                  <c:v>8274</c:v>
                </c:pt>
                <c:pt idx="571">
                  <c:v>8275</c:v>
                </c:pt>
                <c:pt idx="572">
                  <c:v>8276</c:v>
                </c:pt>
                <c:pt idx="573">
                  <c:v>8277</c:v>
                </c:pt>
                <c:pt idx="574">
                  <c:v>8278</c:v>
                </c:pt>
                <c:pt idx="575">
                  <c:v>8279</c:v>
                </c:pt>
                <c:pt idx="576">
                  <c:v>8280</c:v>
                </c:pt>
                <c:pt idx="577">
                  <c:v>8281</c:v>
                </c:pt>
                <c:pt idx="578">
                  <c:v>8282</c:v>
                </c:pt>
                <c:pt idx="579">
                  <c:v>8283</c:v>
                </c:pt>
                <c:pt idx="580">
                  <c:v>8284</c:v>
                </c:pt>
                <c:pt idx="581">
                  <c:v>8285</c:v>
                </c:pt>
                <c:pt idx="582">
                  <c:v>8286</c:v>
                </c:pt>
                <c:pt idx="583">
                  <c:v>8287</c:v>
                </c:pt>
                <c:pt idx="584">
                  <c:v>8288</c:v>
                </c:pt>
                <c:pt idx="585">
                  <c:v>8289</c:v>
                </c:pt>
                <c:pt idx="586">
                  <c:v>8290</c:v>
                </c:pt>
                <c:pt idx="587">
                  <c:v>8291</c:v>
                </c:pt>
                <c:pt idx="588">
                  <c:v>8292</c:v>
                </c:pt>
                <c:pt idx="589">
                  <c:v>8293</c:v>
                </c:pt>
                <c:pt idx="590">
                  <c:v>8294</c:v>
                </c:pt>
                <c:pt idx="591">
                  <c:v>8295</c:v>
                </c:pt>
                <c:pt idx="592">
                  <c:v>8296</c:v>
                </c:pt>
                <c:pt idx="593">
                  <c:v>8297</c:v>
                </c:pt>
                <c:pt idx="594">
                  <c:v>8298</c:v>
                </c:pt>
                <c:pt idx="595">
                  <c:v>8299</c:v>
                </c:pt>
                <c:pt idx="596">
                  <c:v>8300</c:v>
                </c:pt>
                <c:pt idx="597">
                  <c:v>8301</c:v>
                </c:pt>
                <c:pt idx="598">
                  <c:v>8302</c:v>
                </c:pt>
                <c:pt idx="599">
                  <c:v>8303</c:v>
                </c:pt>
                <c:pt idx="600">
                  <c:v>8304</c:v>
                </c:pt>
                <c:pt idx="601">
                  <c:v>8305</c:v>
                </c:pt>
                <c:pt idx="602">
                  <c:v>8306</c:v>
                </c:pt>
                <c:pt idx="603">
                  <c:v>8307</c:v>
                </c:pt>
                <c:pt idx="604">
                  <c:v>8308</c:v>
                </c:pt>
                <c:pt idx="605">
                  <c:v>8309</c:v>
                </c:pt>
                <c:pt idx="606">
                  <c:v>8310</c:v>
                </c:pt>
                <c:pt idx="607">
                  <c:v>8311</c:v>
                </c:pt>
                <c:pt idx="608">
                  <c:v>8312</c:v>
                </c:pt>
                <c:pt idx="609">
                  <c:v>8313</c:v>
                </c:pt>
                <c:pt idx="610">
                  <c:v>8314</c:v>
                </c:pt>
                <c:pt idx="611">
                  <c:v>8315</c:v>
                </c:pt>
                <c:pt idx="612">
                  <c:v>8316</c:v>
                </c:pt>
                <c:pt idx="613">
                  <c:v>8317</c:v>
                </c:pt>
                <c:pt idx="614">
                  <c:v>8318</c:v>
                </c:pt>
                <c:pt idx="615">
                  <c:v>8319</c:v>
                </c:pt>
                <c:pt idx="616">
                  <c:v>8320</c:v>
                </c:pt>
                <c:pt idx="617">
                  <c:v>8321</c:v>
                </c:pt>
                <c:pt idx="618">
                  <c:v>8322</c:v>
                </c:pt>
                <c:pt idx="619">
                  <c:v>8323</c:v>
                </c:pt>
                <c:pt idx="620">
                  <c:v>8324</c:v>
                </c:pt>
                <c:pt idx="621">
                  <c:v>8325</c:v>
                </c:pt>
                <c:pt idx="622">
                  <c:v>8326</c:v>
                </c:pt>
                <c:pt idx="623">
                  <c:v>8327</c:v>
                </c:pt>
                <c:pt idx="624">
                  <c:v>8328</c:v>
                </c:pt>
                <c:pt idx="625">
                  <c:v>8329</c:v>
                </c:pt>
                <c:pt idx="626">
                  <c:v>8330</c:v>
                </c:pt>
                <c:pt idx="627">
                  <c:v>8331</c:v>
                </c:pt>
                <c:pt idx="628">
                  <c:v>8332</c:v>
                </c:pt>
                <c:pt idx="629">
                  <c:v>8333</c:v>
                </c:pt>
                <c:pt idx="630">
                  <c:v>8334</c:v>
                </c:pt>
                <c:pt idx="631">
                  <c:v>8335</c:v>
                </c:pt>
                <c:pt idx="632">
                  <c:v>8336</c:v>
                </c:pt>
                <c:pt idx="633">
                  <c:v>8337</c:v>
                </c:pt>
                <c:pt idx="634">
                  <c:v>8338</c:v>
                </c:pt>
                <c:pt idx="635">
                  <c:v>8339</c:v>
                </c:pt>
                <c:pt idx="636">
                  <c:v>8340</c:v>
                </c:pt>
                <c:pt idx="637">
                  <c:v>8341</c:v>
                </c:pt>
                <c:pt idx="638">
                  <c:v>8342</c:v>
                </c:pt>
                <c:pt idx="639">
                  <c:v>8343</c:v>
                </c:pt>
                <c:pt idx="640">
                  <c:v>8344</c:v>
                </c:pt>
                <c:pt idx="641">
                  <c:v>8345</c:v>
                </c:pt>
                <c:pt idx="642">
                  <c:v>8346</c:v>
                </c:pt>
                <c:pt idx="643">
                  <c:v>8347</c:v>
                </c:pt>
                <c:pt idx="644">
                  <c:v>8348</c:v>
                </c:pt>
                <c:pt idx="645">
                  <c:v>8349</c:v>
                </c:pt>
                <c:pt idx="646">
                  <c:v>8350</c:v>
                </c:pt>
                <c:pt idx="647">
                  <c:v>8351</c:v>
                </c:pt>
                <c:pt idx="648">
                  <c:v>8352</c:v>
                </c:pt>
                <c:pt idx="649">
                  <c:v>8353</c:v>
                </c:pt>
                <c:pt idx="650">
                  <c:v>8354</c:v>
                </c:pt>
                <c:pt idx="651">
                  <c:v>8355</c:v>
                </c:pt>
                <c:pt idx="652">
                  <c:v>8356</c:v>
                </c:pt>
                <c:pt idx="653">
                  <c:v>8357</c:v>
                </c:pt>
                <c:pt idx="654">
                  <c:v>8358</c:v>
                </c:pt>
                <c:pt idx="655">
                  <c:v>8359</c:v>
                </c:pt>
                <c:pt idx="656">
                  <c:v>8360</c:v>
                </c:pt>
                <c:pt idx="657">
                  <c:v>8361</c:v>
                </c:pt>
                <c:pt idx="658">
                  <c:v>8362</c:v>
                </c:pt>
                <c:pt idx="659">
                  <c:v>8363</c:v>
                </c:pt>
                <c:pt idx="660">
                  <c:v>8364</c:v>
                </c:pt>
                <c:pt idx="661">
                  <c:v>8365</c:v>
                </c:pt>
                <c:pt idx="662">
                  <c:v>8366</c:v>
                </c:pt>
                <c:pt idx="663">
                  <c:v>8367</c:v>
                </c:pt>
                <c:pt idx="664">
                  <c:v>8368</c:v>
                </c:pt>
                <c:pt idx="665">
                  <c:v>8369</c:v>
                </c:pt>
                <c:pt idx="666">
                  <c:v>8370</c:v>
                </c:pt>
                <c:pt idx="667">
                  <c:v>8371</c:v>
                </c:pt>
                <c:pt idx="668">
                  <c:v>8372</c:v>
                </c:pt>
                <c:pt idx="669">
                  <c:v>8373</c:v>
                </c:pt>
                <c:pt idx="670">
                  <c:v>8374</c:v>
                </c:pt>
                <c:pt idx="671">
                  <c:v>8375</c:v>
                </c:pt>
                <c:pt idx="672">
                  <c:v>8376</c:v>
                </c:pt>
                <c:pt idx="673">
                  <c:v>8377</c:v>
                </c:pt>
                <c:pt idx="674">
                  <c:v>8378</c:v>
                </c:pt>
                <c:pt idx="675">
                  <c:v>8379</c:v>
                </c:pt>
                <c:pt idx="676">
                  <c:v>8380</c:v>
                </c:pt>
                <c:pt idx="677">
                  <c:v>8381</c:v>
                </c:pt>
                <c:pt idx="678">
                  <c:v>8382</c:v>
                </c:pt>
                <c:pt idx="679">
                  <c:v>8383</c:v>
                </c:pt>
                <c:pt idx="680">
                  <c:v>8384</c:v>
                </c:pt>
                <c:pt idx="681">
                  <c:v>8385</c:v>
                </c:pt>
                <c:pt idx="682">
                  <c:v>8386</c:v>
                </c:pt>
                <c:pt idx="683">
                  <c:v>8387</c:v>
                </c:pt>
                <c:pt idx="684">
                  <c:v>8388</c:v>
                </c:pt>
                <c:pt idx="685">
                  <c:v>8389</c:v>
                </c:pt>
                <c:pt idx="686">
                  <c:v>8390</c:v>
                </c:pt>
                <c:pt idx="687">
                  <c:v>8391</c:v>
                </c:pt>
                <c:pt idx="688">
                  <c:v>8392</c:v>
                </c:pt>
                <c:pt idx="689">
                  <c:v>8393</c:v>
                </c:pt>
                <c:pt idx="690">
                  <c:v>8394</c:v>
                </c:pt>
                <c:pt idx="691">
                  <c:v>8395</c:v>
                </c:pt>
                <c:pt idx="692">
                  <c:v>8396</c:v>
                </c:pt>
                <c:pt idx="693">
                  <c:v>8397</c:v>
                </c:pt>
                <c:pt idx="694">
                  <c:v>8398</c:v>
                </c:pt>
                <c:pt idx="695">
                  <c:v>8399</c:v>
                </c:pt>
                <c:pt idx="696">
                  <c:v>8400</c:v>
                </c:pt>
                <c:pt idx="697">
                  <c:v>8401</c:v>
                </c:pt>
                <c:pt idx="698">
                  <c:v>8402</c:v>
                </c:pt>
                <c:pt idx="699">
                  <c:v>8403</c:v>
                </c:pt>
                <c:pt idx="700">
                  <c:v>8404</c:v>
                </c:pt>
                <c:pt idx="701">
                  <c:v>8405</c:v>
                </c:pt>
                <c:pt idx="702">
                  <c:v>8406</c:v>
                </c:pt>
                <c:pt idx="703">
                  <c:v>8407</c:v>
                </c:pt>
                <c:pt idx="704">
                  <c:v>8408</c:v>
                </c:pt>
                <c:pt idx="705">
                  <c:v>8409</c:v>
                </c:pt>
                <c:pt idx="706">
                  <c:v>8410</c:v>
                </c:pt>
                <c:pt idx="707">
                  <c:v>8411</c:v>
                </c:pt>
                <c:pt idx="708">
                  <c:v>8412</c:v>
                </c:pt>
                <c:pt idx="709">
                  <c:v>8413</c:v>
                </c:pt>
                <c:pt idx="710">
                  <c:v>8414</c:v>
                </c:pt>
                <c:pt idx="711">
                  <c:v>8415</c:v>
                </c:pt>
                <c:pt idx="712">
                  <c:v>8416</c:v>
                </c:pt>
                <c:pt idx="713">
                  <c:v>8417</c:v>
                </c:pt>
                <c:pt idx="714">
                  <c:v>8418</c:v>
                </c:pt>
                <c:pt idx="715">
                  <c:v>8419</c:v>
                </c:pt>
                <c:pt idx="716">
                  <c:v>8420</c:v>
                </c:pt>
                <c:pt idx="717">
                  <c:v>8421</c:v>
                </c:pt>
                <c:pt idx="718">
                  <c:v>8422</c:v>
                </c:pt>
                <c:pt idx="719">
                  <c:v>8423</c:v>
                </c:pt>
                <c:pt idx="720">
                  <c:v>8424</c:v>
                </c:pt>
                <c:pt idx="721">
                  <c:v>8425</c:v>
                </c:pt>
                <c:pt idx="722">
                  <c:v>8426</c:v>
                </c:pt>
                <c:pt idx="723">
                  <c:v>8427</c:v>
                </c:pt>
                <c:pt idx="724">
                  <c:v>8428</c:v>
                </c:pt>
                <c:pt idx="725">
                  <c:v>8429</c:v>
                </c:pt>
                <c:pt idx="726">
                  <c:v>8430</c:v>
                </c:pt>
                <c:pt idx="727">
                  <c:v>8431</c:v>
                </c:pt>
                <c:pt idx="728">
                  <c:v>8432</c:v>
                </c:pt>
                <c:pt idx="729">
                  <c:v>8433</c:v>
                </c:pt>
                <c:pt idx="730">
                  <c:v>8434</c:v>
                </c:pt>
                <c:pt idx="731">
                  <c:v>8435</c:v>
                </c:pt>
                <c:pt idx="732">
                  <c:v>8436</c:v>
                </c:pt>
                <c:pt idx="733">
                  <c:v>8437</c:v>
                </c:pt>
                <c:pt idx="734">
                  <c:v>8438</c:v>
                </c:pt>
                <c:pt idx="735">
                  <c:v>8439</c:v>
                </c:pt>
                <c:pt idx="736">
                  <c:v>8440</c:v>
                </c:pt>
                <c:pt idx="737">
                  <c:v>8441</c:v>
                </c:pt>
                <c:pt idx="738">
                  <c:v>8442</c:v>
                </c:pt>
                <c:pt idx="739">
                  <c:v>8443</c:v>
                </c:pt>
                <c:pt idx="740">
                  <c:v>8444</c:v>
                </c:pt>
                <c:pt idx="741">
                  <c:v>8445</c:v>
                </c:pt>
                <c:pt idx="742">
                  <c:v>8446</c:v>
                </c:pt>
                <c:pt idx="743">
                  <c:v>8447</c:v>
                </c:pt>
                <c:pt idx="744">
                  <c:v>8448</c:v>
                </c:pt>
                <c:pt idx="745">
                  <c:v>8449</c:v>
                </c:pt>
                <c:pt idx="746">
                  <c:v>8450</c:v>
                </c:pt>
                <c:pt idx="747">
                  <c:v>8451</c:v>
                </c:pt>
                <c:pt idx="748">
                  <c:v>8452</c:v>
                </c:pt>
                <c:pt idx="749">
                  <c:v>8453</c:v>
                </c:pt>
                <c:pt idx="750">
                  <c:v>8454</c:v>
                </c:pt>
                <c:pt idx="751">
                  <c:v>8455</c:v>
                </c:pt>
                <c:pt idx="752">
                  <c:v>8456</c:v>
                </c:pt>
                <c:pt idx="753">
                  <c:v>8457</c:v>
                </c:pt>
                <c:pt idx="754">
                  <c:v>8458</c:v>
                </c:pt>
                <c:pt idx="755">
                  <c:v>8459</c:v>
                </c:pt>
                <c:pt idx="756">
                  <c:v>8460</c:v>
                </c:pt>
                <c:pt idx="757">
                  <c:v>8461</c:v>
                </c:pt>
                <c:pt idx="758">
                  <c:v>8462</c:v>
                </c:pt>
                <c:pt idx="759">
                  <c:v>8463</c:v>
                </c:pt>
                <c:pt idx="760">
                  <c:v>8464</c:v>
                </c:pt>
                <c:pt idx="761">
                  <c:v>8465</c:v>
                </c:pt>
                <c:pt idx="762">
                  <c:v>8466</c:v>
                </c:pt>
                <c:pt idx="763">
                  <c:v>8467</c:v>
                </c:pt>
                <c:pt idx="764">
                  <c:v>8468</c:v>
                </c:pt>
                <c:pt idx="765">
                  <c:v>8469</c:v>
                </c:pt>
                <c:pt idx="766">
                  <c:v>8470</c:v>
                </c:pt>
                <c:pt idx="767">
                  <c:v>8471</c:v>
                </c:pt>
                <c:pt idx="768">
                  <c:v>8472</c:v>
                </c:pt>
                <c:pt idx="769">
                  <c:v>8473</c:v>
                </c:pt>
                <c:pt idx="770">
                  <c:v>8474</c:v>
                </c:pt>
                <c:pt idx="771">
                  <c:v>8475</c:v>
                </c:pt>
                <c:pt idx="772">
                  <c:v>8476</c:v>
                </c:pt>
                <c:pt idx="773">
                  <c:v>8477</c:v>
                </c:pt>
                <c:pt idx="774">
                  <c:v>8478</c:v>
                </c:pt>
                <c:pt idx="775">
                  <c:v>8479</c:v>
                </c:pt>
                <c:pt idx="776">
                  <c:v>8480</c:v>
                </c:pt>
                <c:pt idx="777">
                  <c:v>8481</c:v>
                </c:pt>
                <c:pt idx="778">
                  <c:v>8482</c:v>
                </c:pt>
                <c:pt idx="779">
                  <c:v>8483</c:v>
                </c:pt>
                <c:pt idx="780">
                  <c:v>8484</c:v>
                </c:pt>
                <c:pt idx="781">
                  <c:v>8485</c:v>
                </c:pt>
                <c:pt idx="782">
                  <c:v>8486</c:v>
                </c:pt>
                <c:pt idx="783">
                  <c:v>8487</c:v>
                </c:pt>
                <c:pt idx="784">
                  <c:v>8488</c:v>
                </c:pt>
                <c:pt idx="785">
                  <c:v>8489</c:v>
                </c:pt>
                <c:pt idx="786">
                  <c:v>8490</c:v>
                </c:pt>
                <c:pt idx="787">
                  <c:v>8491</c:v>
                </c:pt>
                <c:pt idx="788">
                  <c:v>8492</c:v>
                </c:pt>
                <c:pt idx="789">
                  <c:v>8493</c:v>
                </c:pt>
                <c:pt idx="790">
                  <c:v>8494</c:v>
                </c:pt>
                <c:pt idx="791">
                  <c:v>8495</c:v>
                </c:pt>
                <c:pt idx="792">
                  <c:v>8496</c:v>
                </c:pt>
                <c:pt idx="793">
                  <c:v>8497</c:v>
                </c:pt>
                <c:pt idx="794">
                  <c:v>8498</c:v>
                </c:pt>
                <c:pt idx="795">
                  <c:v>8499</c:v>
                </c:pt>
                <c:pt idx="796">
                  <c:v>8500</c:v>
                </c:pt>
                <c:pt idx="797">
                  <c:v>8501</c:v>
                </c:pt>
                <c:pt idx="798">
                  <c:v>8502</c:v>
                </c:pt>
                <c:pt idx="799">
                  <c:v>8503</c:v>
                </c:pt>
                <c:pt idx="800">
                  <c:v>8504</c:v>
                </c:pt>
                <c:pt idx="801">
                  <c:v>8505</c:v>
                </c:pt>
                <c:pt idx="802">
                  <c:v>8506</c:v>
                </c:pt>
                <c:pt idx="803">
                  <c:v>8507</c:v>
                </c:pt>
                <c:pt idx="804">
                  <c:v>8508</c:v>
                </c:pt>
                <c:pt idx="805">
                  <c:v>8509</c:v>
                </c:pt>
                <c:pt idx="806">
                  <c:v>8510</c:v>
                </c:pt>
                <c:pt idx="807">
                  <c:v>8511</c:v>
                </c:pt>
                <c:pt idx="808">
                  <c:v>8512</c:v>
                </c:pt>
                <c:pt idx="809">
                  <c:v>8513</c:v>
                </c:pt>
                <c:pt idx="810">
                  <c:v>8514</c:v>
                </c:pt>
                <c:pt idx="811">
                  <c:v>8515</c:v>
                </c:pt>
                <c:pt idx="812">
                  <c:v>8516</c:v>
                </c:pt>
                <c:pt idx="813">
                  <c:v>8517</c:v>
                </c:pt>
                <c:pt idx="814">
                  <c:v>8518</c:v>
                </c:pt>
                <c:pt idx="815">
                  <c:v>8519</c:v>
                </c:pt>
                <c:pt idx="816">
                  <c:v>8520</c:v>
                </c:pt>
                <c:pt idx="817">
                  <c:v>8521</c:v>
                </c:pt>
                <c:pt idx="818">
                  <c:v>8522</c:v>
                </c:pt>
                <c:pt idx="819">
                  <c:v>8523</c:v>
                </c:pt>
                <c:pt idx="820">
                  <c:v>8524</c:v>
                </c:pt>
                <c:pt idx="821">
                  <c:v>8525</c:v>
                </c:pt>
                <c:pt idx="822">
                  <c:v>8526</c:v>
                </c:pt>
                <c:pt idx="823">
                  <c:v>8527</c:v>
                </c:pt>
                <c:pt idx="824">
                  <c:v>8528</c:v>
                </c:pt>
                <c:pt idx="825">
                  <c:v>8529</c:v>
                </c:pt>
                <c:pt idx="826">
                  <c:v>8530</c:v>
                </c:pt>
                <c:pt idx="827">
                  <c:v>8531</c:v>
                </c:pt>
                <c:pt idx="828">
                  <c:v>8532</c:v>
                </c:pt>
                <c:pt idx="829">
                  <c:v>8533</c:v>
                </c:pt>
                <c:pt idx="830">
                  <c:v>8534</c:v>
                </c:pt>
                <c:pt idx="831">
                  <c:v>8535</c:v>
                </c:pt>
                <c:pt idx="832">
                  <c:v>8536</c:v>
                </c:pt>
                <c:pt idx="833">
                  <c:v>8537</c:v>
                </c:pt>
                <c:pt idx="834">
                  <c:v>8538</c:v>
                </c:pt>
                <c:pt idx="835">
                  <c:v>8539</c:v>
                </c:pt>
                <c:pt idx="836">
                  <c:v>8540</c:v>
                </c:pt>
                <c:pt idx="837">
                  <c:v>8541</c:v>
                </c:pt>
                <c:pt idx="838">
                  <c:v>8542</c:v>
                </c:pt>
                <c:pt idx="839">
                  <c:v>8543</c:v>
                </c:pt>
                <c:pt idx="840">
                  <c:v>8544</c:v>
                </c:pt>
                <c:pt idx="841">
                  <c:v>8545</c:v>
                </c:pt>
                <c:pt idx="842">
                  <c:v>8546</c:v>
                </c:pt>
                <c:pt idx="843">
                  <c:v>8547</c:v>
                </c:pt>
                <c:pt idx="844">
                  <c:v>8548</c:v>
                </c:pt>
                <c:pt idx="845">
                  <c:v>8549</c:v>
                </c:pt>
                <c:pt idx="846">
                  <c:v>8550</c:v>
                </c:pt>
                <c:pt idx="847">
                  <c:v>8551</c:v>
                </c:pt>
                <c:pt idx="848">
                  <c:v>8552</c:v>
                </c:pt>
                <c:pt idx="849">
                  <c:v>8553</c:v>
                </c:pt>
                <c:pt idx="850">
                  <c:v>8554</c:v>
                </c:pt>
                <c:pt idx="851">
                  <c:v>8555</c:v>
                </c:pt>
                <c:pt idx="852">
                  <c:v>8556</c:v>
                </c:pt>
                <c:pt idx="853">
                  <c:v>8557</c:v>
                </c:pt>
                <c:pt idx="854">
                  <c:v>8558</c:v>
                </c:pt>
                <c:pt idx="855">
                  <c:v>8559</c:v>
                </c:pt>
                <c:pt idx="856">
                  <c:v>8560</c:v>
                </c:pt>
                <c:pt idx="857">
                  <c:v>8561</c:v>
                </c:pt>
                <c:pt idx="858">
                  <c:v>8562</c:v>
                </c:pt>
                <c:pt idx="859">
                  <c:v>8563</c:v>
                </c:pt>
                <c:pt idx="860">
                  <c:v>8564</c:v>
                </c:pt>
                <c:pt idx="861">
                  <c:v>8565</c:v>
                </c:pt>
                <c:pt idx="862">
                  <c:v>8566</c:v>
                </c:pt>
                <c:pt idx="863">
                  <c:v>8567</c:v>
                </c:pt>
                <c:pt idx="864">
                  <c:v>8568</c:v>
                </c:pt>
                <c:pt idx="865">
                  <c:v>8569</c:v>
                </c:pt>
                <c:pt idx="866">
                  <c:v>8570</c:v>
                </c:pt>
                <c:pt idx="867">
                  <c:v>8571</c:v>
                </c:pt>
                <c:pt idx="868">
                  <c:v>8572</c:v>
                </c:pt>
                <c:pt idx="869">
                  <c:v>8573</c:v>
                </c:pt>
                <c:pt idx="870">
                  <c:v>8574</c:v>
                </c:pt>
                <c:pt idx="871">
                  <c:v>8575</c:v>
                </c:pt>
                <c:pt idx="872">
                  <c:v>8576</c:v>
                </c:pt>
                <c:pt idx="873">
                  <c:v>8577</c:v>
                </c:pt>
                <c:pt idx="874">
                  <c:v>8578</c:v>
                </c:pt>
                <c:pt idx="875">
                  <c:v>8579</c:v>
                </c:pt>
                <c:pt idx="876">
                  <c:v>8580</c:v>
                </c:pt>
                <c:pt idx="877">
                  <c:v>8581</c:v>
                </c:pt>
                <c:pt idx="878">
                  <c:v>8582</c:v>
                </c:pt>
                <c:pt idx="879">
                  <c:v>8583</c:v>
                </c:pt>
                <c:pt idx="880">
                  <c:v>8584</c:v>
                </c:pt>
                <c:pt idx="881">
                  <c:v>8585</c:v>
                </c:pt>
                <c:pt idx="882">
                  <c:v>8586</c:v>
                </c:pt>
                <c:pt idx="883">
                  <c:v>8587</c:v>
                </c:pt>
                <c:pt idx="884">
                  <c:v>8588</c:v>
                </c:pt>
                <c:pt idx="885">
                  <c:v>8589</c:v>
                </c:pt>
                <c:pt idx="886">
                  <c:v>8590</c:v>
                </c:pt>
                <c:pt idx="887">
                  <c:v>8591</c:v>
                </c:pt>
                <c:pt idx="888">
                  <c:v>8592</c:v>
                </c:pt>
                <c:pt idx="889">
                  <c:v>8593</c:v>
                </c:pt>
                <c:pt idx="890">
                  <c:v>8594</c:v>
                </c:pt>
                <c:pt idx="891">
                  <c:v>8595</c:v>
                </c:pt>
                <c:pt idx="892">
                  <c:v>8596</c:v>
                </c:pt>
                <c:pt idx="893">
                  <c:v>8597</c:v>
                </c:pt>
                <c:pt idx="894">
                  <c:v>8598</c:v>
                </c:pt>
                <c:pt idx="895">
                  <c:v>8599</c:v>
                </c:pt>
                <c:pt idx="896">
                  <c:v>8600</c:v>
                </c:pt>
                <c:pt idx="897">
                  <c:v>8601</c:v>
                </c:pt>
                <c:pt idx="898">
                  <c:v>8602</c:v>
                </c:pt>
                <c:pt idx="899">
                  <c:v>8603</c:v>
                </c:pt>
                <c:pt idx="900">
                  <c:v>8604</c:v>
                </c:pt>
                <c:pt idx="901">
                  <c:v>8605</c:v>
                </c:pt>
                <c:pt idx="902">
                  <c:v>8606</c:v>
                </c:pt>
                <c:pt idx="903">
                  <c:v>8607</c:v>
                </c:pt>
                <c:pt idx="904">
                  <c:v>8608</c:v>
                </c:pt>
                <c:pt idx="905">
                  <c:v>8609</c:v>
                </c:pt>
                <c:pt idx="906">
                  <c:v>8610</c:v>
                </c:pt>
                <c:pt idx="907">
                  <c:v>8611</c:v>
                </c:pt>
                <c:pt idx="908">
                  <c:v>8612</c:v>
                </c:pt>
                <c:pt idx="909">
                  <c:v>8613</c:v>
                </c:pt>
                <c:pt idx="910">
                  <c:v>8614</c:v>
                </c:pt>
                <c:pt idx="911">
                  <c:v>8615</c:v>
                </c:pt>
                <c:pt idx="912">
                  <c:v>8616</c:v>
                </c:pt>
                <c:pt idx="913">
                  <c:v>8617</c:v>
                </c:pt>
                <c:pt idx="914">
                  <c:v>8618</c:v>
                </c:pt>
                <c:pt idx="915">
                  <c:v>8619</c:v>
                </c:pt>
                <c:pt idx="916">
                  <c:v>8620</c:v>
                </c:pt>
                <c:pt idx="917">
                  <c:v>8621</c:v>
                </c:pt>
                <c:pt idx="918">
                  <c:v>8622</c:v>
                </c:pt>
                <c:pt idx="919">
                  <c:v>8623</c:v>
                </c:pt>
                <c:pt idx="920">
                  <c:v>8624</c:v>
                </c:pt>
                <c:pt idx="921">
                  <c:v>8625</c:v>
                </c:pt>
                <c:pt idx="922">
                  <c:v>8626</c:v>
                </c:pt>
                <c:pt idx="923">
                  <c:v>8627</c:v>
                </c:pt>
                <c:pt idx="924">
                  <c:v>8628</c:v>
                </c:pt>
                <c:pt idx="925">
                  <c:v>8629</c:v>
                </c:pt>
                <c:pt idx="926">
                  <c:v>8630</c:v>
                </c:pt>
                <c:pt idx="927">
                  <c:v>8631</c:v>
                </c:pt>
                <c:pt idx="928">
                  <c:v>8632</c:v>
                </c:pt>
                <c:pt idx="929">
                  <c:v>8633</c:v>
                </c:pt>
                <c:pt idx="930">
                  <c:v>8634</c:v>
                </c:pt>
                <c:pt idx="931">
                  <c:v>8635</c:v>
                </c:pt>
                <c:pt idx="932">
                  <c:v>8636</c:v>
                </c:pt>
                <c:pt idx="933">
                  <c:v>8637</c:v>
                </c:pt>
                <c:pt idx="934">
                  <c:v>8638</c:v>
                </c:pt>
                <c:pt idx="935">
                  <c:v>8639</c:v>
                </c:pt>
                <c:pt idx="936">
                  <c:v>8640</c:v>
                </c:pt>
                <c:pt idx="937">
                  <c:v>8641</c:v>
                </c:pt>
                <c:pt idx="938">
                  <c:v>8642</c:v>
                </c:pt>
                <c:pt idx="939">
                  <c:v>8643</c:v>
                </c:pt>
                <c:pt idx="940">
                  <c:v>8644</c:v>
                </c:pt>
                <c:pt idx="941">
                  <c:v>8645</c:v>
                </c:pt>
                <c:pt idx="942">
                  <c:v>8646</c:v>
                </c:pt>
                <c:pt idx="943">
                  <c:v>8647</c:v>
                </c:pt>
                <c:pt idx="944">
                  <c:v>8648</c:v>
                </c:pt>
                <c:pt idx="945">
                  <c:v>8649</c:v>
                </c:pt>
                <c:pt idx="946">
                  <c:v>8650</c:v>
                </c:pt>
                <c:pt idx="947">
                  <c:v>8651</c:v>
                </c:pt>
                <c:pt idx="948">
                  <c:v>8652</c:v>
                </c:pt>
                <c:pt idx="949">
                  <c:v>8653</c:v>
                </c:pt>
                <c:pt idx="950">
                  <c:v>8654</c:v>
                </c:pt>
                <c:pt idx="951">
                  <c:v>8655</c:v>
                </c:pt>
                <c:pt idx="952">
                  <c:v>8656</c:v>
                </c:pt>
                <c:pt idx="953">
                  <c:v>8657</c:v>
                </c:pt>
                <c:pt idx="954">
                  <c:v>8658</c:v>
                </c:pt>
                <c:pt idx="955">
                  <c:v>8659</c:v>
                </c:pt>
                <c:pt idx="956">
                  <c:v>8660</c:v>
                </c:pt>
                <c:pt idx="957">
                  <c:v>8661</c:v>
                </c:pt>
                <c:pt idx="958">
                  <c:v>8662</c:v>
                </c:pt>
                <c:pt idx="959">
                  <c:v>8663</c:v>
                </c:pt>
                <c:pt idx="960">
                  <c:v>8664</c:v>
                </c:pt>
                <c:pt idx="961">
                  <c:v>8665</c:v>
                </c:pt>
                <c:pt idx="962">
                  <c:v>8666</c:v>
                </c:pt>
                <c:pt idx="963">
                  <c:v>8667</c:v>
                </c:pt>
                <c:pt idx="964">
                  <c:v>8668</c:v>
                </c:pt>
                <c:pt idx="965">
                  <c:v>8669</c:v>
                </c:pt>
                <c:pt idx="966">
                  <c:v>8670</c:v>
                </c:pt>
                <c:pt idx="967">
                  <c:v>8671</c:v>
                </c:pt>
                <c:pt idx="968">
                  <c:v>8672</c:v>
                </c:pt>
                <c:pt idx="969">
                  <c:v>8673</c:v>
                </c:pt>
                <c:pt idx="970">
                  <c:v>8674</c:v>
                </c:pt>
                <c:pt idx="971">
                  <c:v>8675</c:v>
                </c:pt>
                <c:pt idx="972">
                  <c:v>8676</c:v>
                </c:pt>
                <c:pt idx="973">
                  <c:v>8677</c:v>
                </c:pt>
                <c:pt idx="974">
                  <c:v>8678</c:v>
                </c:pt>
                <c:pt idx="975">
                  <c:v>8679</c:v>
                </c:pt>
                <c:pt idx="976">
                  <c:v>8680</c:v>
                </c:pt>
                <c:pt idx="977">
                  <c:v>8681</c:v>
                </c:pt>
                <c:pt idx="978">
                  <c:v>8682</c:v>
                </c:pt>
                <c:pt idx="979">
                  <c:v>8683</c:v>
                </c:pt>
                <c:pt idx="980">
                  <c:v>8684</c:v>
                </c:pt>
                <c:pt idx="981">
                  <c:v>8685</c:v>
                </c:pt>
                <c:pt idx="982">
                  <c:v>8686</c:v>
                </c:pt>
                <c:pt idx="983">
                  <c:v>8687</c:v>
                </c:pt>
                <c:pt idx="984">
                  <c:v>8688</c:v>
                </c:pt>
                <c:pt idx="985">
                  <c:v>8689</c:v>
                </c:pt>
                <c:pt idx="986">
                  <c:v>8690</c:v>
                </c:pt>
                <c:pt idx="987">
                  <c:v>8691</c:v>
                </c:pt>
                <c:pt idx="988">
                  <c:v>8692</c:v>
                </c:pt>
                <c:pt idx="989">
                  <c:v>8693</c:v>
                </c:pt>
                <c:pt idx="990">
                  <c:v>8694</c:v>
                </c:pt>
                <c:pt idx="991">
                  <c:v>8695</c:v>
                </c:pt>
                <c:pt idx="992">
                  <c:v>8696</c:v>
                </c:pt>
                <c:pt idx="993">
                  <c:v>8697</c:v>
                </c:pt>
                <c:pt idx="994">
                  <c:v>8698</c:v>
                </c:pt>
                <c:pt idx="995">
                  <c:v>8699</c:v>
                </c:pt>
                <c:pt idx="996">
                  <c:v>8700</c:v>
                </c:pt>
                <c:pt idx="997">
                  <c:v>8701</c:v>
                </c:pt>
                <c:pt idx="998">
                  <c:v>8702</c:v>
                </c:pt>
                <c:pt idx="999">
                  <c:v>8703</c:v>
                </c:pt>
                <c:pt idx="1000">
                  <c:v>8704</c:v>
                </c:pt>
                <c:pt idx="1001">
                  <c:v>8705</c:v>
                </c:pt>
                <c:pt idx="1002">
                  <c:v>8706</c:v>
                </c:pt>
                <c:pt idx="1003">
                  <c:v>8707</c:v>
                </c:pt>
                <c:pt idx="1004">
                  <c:v>8708</c:v>
                </c:pt>
                <c:pt idx="1005">
                  <c:v>8709</c:v>
                </c:pt>
                <c:pt idx="1006">
                  <c:v>8710</c:v>
                </c:pt>
                <c:pt idx="1007">
                  <c:v>8711</c:v>
                </c:pt>
                <c:pt idx="1008">
                  <c:v>8712</c:v>
                </c:pt>
                <c:pt idx="1009">
                  <c:v>8713</c:v>
                </c:pt>
                <c:pt idx="1010">
                  <c:v>8714</c:v>
                </c:pt>
                <c:pt idx="1011">
                  <c:v>8715</c:v>
                </c:pt>
                <c:pt idx="1012">
                  <c:v>8716</c:v>
                </c:pt>
                <c:pt idx="1013">
                  <c:v>8717</c:v>
                </c:pt>
                <c:pt idx="1014">
                  <c:v>8718</c:v>
                </c:pt>
                <c:pt idx="1015">
                  <c:v>8719</c:v>
                </c:pt>
                <c:pt idx="1016">
                  <c:v>8720</c:v>
                </c:pt>
                <c:pt idx="1017">
                  <c:v>8721</c:v>
                </c:pt>
                <c:pt idx="1018">
                  <c:v>8722</c:v>
                </c:pt>
                <c:pt idx="1019">
                  <c:v>8723</c:v>
                </c:pt>
                <c:pt idx="1020">
                  <c:v>8724</c:v>
                </c:pt>
                <c:pt idx="1021">
                  <c:v>8725</c:v>
                </c:pt>
                <c:pt idx="1022">
                  <c:v>8726</c:v>
                </c:pt>
                <c:pt idx="1023">
                  <c:v>8727</c:v>
                </c:pt>
                <c:pt idx="1024">
                  <c:v>8728</c:v>
                </c:pt>
                <c:pt idx="1025">
                  <c:v>8729</c:v>
                </c:pt>
                <c:pt idx="1026">
                  <c:v>8730</c:v>
                </c:pt>
                <c:pt idx="1027">
                  <c:v>8731</c:v>
                </c:pt>
                <c:pt idx="1028">
                  <c:v>8732</c:v>
                </c:pt>
                <c:pt idx="1029">
                  <c:v>8733</c:v>
                </c:pt>
                <c:pt idx="1030">
                  <c:v>8734</c:v>
                </c:pt>
                <c:pt idx="1031">
                  <c:v>8735</c:v>
                </c:pt>
                <c:pt idx="1032">
                  <c:v>8736</c:v>
                </c:pt>
                <c:pt idx="1033">
                  <c:v>8737</c:v>
                </c:pt>
                <c:pt idx="1034">
                  <c:v>8738</c:v>
                </c:pt>
                <c:pt idx="1035">
                  <c:v>8739</c:v>
                </c:pt>
                <c:pt idx="1036">
                  <c:v>8740</c:v>
                </c:pt>
                <c:pt idx="1037">
                  <c:v>8741</c:v>
                </c:pt>
                <c:pt idx="1038">
                  <c:v>8742</c:v>
                </c:pt>
                <c:pt idx="1039">
                  <c:v>8743</c:v>
                </c:pt>
                <c:pt idx="1040">
                  <c:v>8744</c:v>
                </c:pt>
                <c:pt idx="1041">
                  <c:v>8745</c:v>
                </c:pt>
                <c:pt idx="1042">
                  <c:v>8746</c:v>
                </c:pt>
                <c:pt idx="1043">
                  <c:v>8747</c:v>
                </c:pt>
                <c:pt idx="1044">
                  <c:v>8748</c:v>
                </c:pt>
                <c:pt idx="1045">
                  <c:v>8749</c:v>
                </c:pt>
                <c:pt idx="1046">
                  <c:v>8750</c:v>
                </c:pt>
                <c:pt idx="1047">
                  <c:v>8751</c:v>
                </c:pt>
                <c:pt idx="1048">
                  <c:v>8752</c:v>
                </c:pt>
                <c:pt idx="1049">
                  <c:v>8753</c:v>
                </c:pt>
                <c:pt idx="1050">
                  <c:v>8754</c:v>
                </c:pt>
                <c:pt idx="1051">
                  <c:v>8755</c:v>
                </c:pt>
                <c:pt idx="1052">
                  <c:v>8756</c:v>
                </c:pt>
                <c:pt idx="1053">
                  <c:v>8757</c:v>
                </c:pt>
                <c:pt idx="1054">
                  <c:v>8758</c:v>
                </c:pt>
                <c:pt idx="1055">
                  <c:v>8759</c:v>
                </c:pt>
                <c:pt idx="1056">
                  <c:v>8760</c:v>
                </c:pt>
                <c:pt idx="1057">
                  <c:v>8761</c:v>
                </c:pt>
                <c:pt idx="1058">
                  <c:v>8762</c:v>
                </c:pt>
                <c:pt idx="1059">
                  <c:v>8763</c:v>
                </c:pt>
                <c:pt idx="1060">
                  <c:v>8764</c:v>
                </c:pt>
                <c:pt idx="1061">
                  <c:v>8765</c:v>
                </c:pt>
                <c:pt idx="1062">
                  <c:v>8766</c:v>
                </c:pt>
                <c:pt idx="1063">
                  <c:v>8767</c:v>
                </c:pt>
                <c:pt idx="1064">
                  <c:v>8768</c:v>
                </c:pt>
                <c:pt idx="1065">
                  <c:v>8769</c:v>
                </c:pt>
                <c:pt idx="1066">
                  <c:v>8770</c:v>
                </c:pt>
                <c:pt idx="1067">
                  <c:v>8771</c:v>
                </c:pt>
                <c:pt idx="1068">
                  <c:v>8772</c:v>
                </c:pt>
                <c:pt idx="1069">
                  <c:v>8773</c:v>
                </c:pt>
                <c:pt idx="1070">
                  <c:v>8774</c:v>
                </c:pt>
                <c:pt idx="1071">
                  <c:v>8775</c:v>
                </c:pt>
                <c:pt idx="1072">
                  <c:v>8776</c:v>
                </c:pt>
                <c:pt idx="1073">
                  <c:v>8777</c:v>
                </c:pt>
                <c:pt idx="1074">
                  <c:v>8778</c:v>
                </c:pt>
                <c:pt idx="1075">
                  <c:v>8779</c:v>
                </c:pt>
                <c:pt idx="1076">
                  <c:v>8780</c:v>
                </c:pt>
                <c:pt idx="1077">
                  <c:v>8781</c:v>
                </c:pt>
                <c:pt idx="1078">
                  <c:v>8782</c:v>
                </c:pt>
                <c:pt idx="1079">
                  <c:v>8783</c:v>
                </c:pt>
                <c:pt idx="1080">
                  <c:v>8784</c:v>
                </c:pt>
                <c:pt idx="1081">
                  <c:v>8785</c:v>
                </c:pt>
                <c:pt idx="1082">
                  <c:v>8786</c:v>
                </c:pt>
                <c:pt idx="1083">
                  <c:v>8787</c:v>
                </c:pt>
                <c:pt idx="1084">
                  <c:v>8788</c:v>
                </c:pt>
                <c:pt idx="1085">
                  <c:v>8789</c:v>
                </c:pt>
                <c:pt idx="1086">
                  <c:v>8790</c:v>
                </c:pt>
                <c:pt idx="1087">
                  <c:v>8791</c:v>
                </c:pt>
                <c:pt idx="1088">
                  <c:v>8792</c:v>
                </c:pt>
                <c:pt idx="1089">
                  <c:v>8793</c:v>
                </c:pt>
                <c:pt idx="1090">
                  <c:v>8794</c:v>
                </c:pt>
                <c:pt idx="1091">
                  <c:v>8795</c:v>
                </c:pt>
                <c:pt idx="1092">
                  <c:v>8796</c:v>
                </c:pt>
                <c:pt idx="1093">
                  <c:v>8797</c:v>
                </c:pt>
                <c:pt idx="1094">
                  <c:v>8798</c:v>
                </c:pt>
                <c:pt idx="1095">
                  <c:v>8799</c:v>
                </c:pt>
                <c:pt idx="1096">
                  <c:v>8800</c:v>
                </c:pt>
                <c:pt idx="1097">
                  <c:v>8801</c:v>
                </c:pt>
                <c:pt idx="1098">
                  <c:v>8802</c:v>
                </c:pt>
                <c:pt idx="1099">
                  <c:v>8803</c:v>
                </c:pt>
                <c:pt idx="1100">
                  <c:v>8804</c:v>
                </c:pt>
                <c:pt idx="1101">
                  <c:v>8805</c:v>
                </c:pt>
                <c:pt idx="1102">
                  <c:v>8806</c:v>
                </c:pt>
                <c:pt idx="1103">
                  <c:v>8807</c:v>
                </c:pt>
                <c:pt idx="1104">
                  <c:v>8808</c:v>
                </c:pt>
                <c:pt idx="1105">
                  <c:v>8809</c:v>
                </c:pt>
                <c:pt idx="1106">
                  <c:v>8810</c:v>
                </c:pt>
                <c:pt idx="1107">
                  <c:v>8811</c:v>
                </c:pt>
                <c:pt idx="1108">
                  <c:v>8812</c:v>
                </c:pt>
                <c:pt idx="1109">
                  <c:v>8813</c:v>
                </c:pt>
                <c:pt idx="1110">
                  <c:v>8814</c:v>
                </c:pt>
                <c:pt idx="1111">
                  <c:v>8815</c:v>
                </c:pt>
                <c:pt idx="1112">
                  <c:v>8816</c:v>
                </c:pt>
                <c:pt idx="1113">
                  <c:v>8817</c:v>
                </c:pt>
                <c:pt idx="1114">
                  <c:v>8818</c:v>
                </c:pt>
                <c:pt idx="1115">
                  <c:v>8819</c:v>
                </c:pt>
                <c:pt idx="1116">
                  <c:v>8820</c:v>
                </c:pt>
                <c:pt idx="1117">
                  <c:v>8821</c:v>
                </c:pt>
                <c:pt idx="1118">
                  <c:v>8822</c:v>
                </c:pt>
                <c:pt idx="1119">
                  <c:v>8823</c:v>
                </c:pt>
                <c:pt idx="1120">
                  <c:v>8824</c:v>
                </c:pt>
                <c:pt idx="1121">
                  <c:v>8825</c:v>
                </c:pt>
                <c:pt idx="1122">
                  <c:v>8826</c:v>
                </c:pt>
                <c:pt idx="1123">
                  <c:v>8827</c:v>
                </c:pt>
                <c:pt idx="1124">
                  <c:v>8828</c:v>
                </c:pt>
                <c:pt idx="1125">
                  <c:v>8829</c:v>
                </c:pt>
                <c:pt idx="1126">
                  <c:v>8830</c:v>
                </c:pt>
                <c:pt idx="1127">
                  <c:v>8831</c:v>
                </c:pt>
                <c:pt idx="1128">
                  <c:v>8832</c:v>
                </c:pt>
                <c:pt idx="1129">
                  <c:v>8833</c:v>
                </c:pt>
                <c:pt idx="1130">
                  <c:v>8834</c:v>
                </c:pt>
                <c:pt idx="1131">
                  <c:v>8835</c:v>
                </c:pt>
                <c:pt idx="1132">
                  <c:v>8836</c:v>
                </c:pt>
                <c:pt idx="1133">
                  <c:v>8837</c:v>
                </c:pt>
                <c:pt idx="1134">
                  <c:v>8838</c:v>
                </c:pt>
                <c:pt idx="1135">
                  <c:v>8839</c:v>
                </c:pt>
                <c:pt idx="1136">
                  <c:v>8840</c:v>
                </c:pt>
                <c:pt idx="1137">
                  <c:v>8841</c:v>
                </c:pt>
                <c:pt idx="1138">
                  <c:v>8842</c:v>
                </c:pt>
                <c:pt idx="1139">
                  <c:v>8843</c:v>
                </c:pt>
                <c:pt idx="1140">
                  <c:v>8844</c:v>
                </c:pt>
                <c:pt idx="1141">
                  <c:v>8845</c:v>
                </c:pt>
                <c:pt idx="1142">
                  <c:v>8846</c:v>
                </c:pt>
                <c:pt idx="1143">
                  <c:v>8847</c:v>
                </c:pt>
                <c:pt idx="1144">
                  <c:v>8848</c:v>
                </c:pt>
                <c:pt idx="1145">
                  <c:v>8849</c:v>
                </c:pt>
                <c:pt idx="1146">
                  <c:v>8850</c:v>
                </c:pt>
                <c:pt idx="1147">
                  <c:v>8851</c:v>
                </c:pt>
                <c:pt idx="1148">
                  <c:v>8852</c:v>
                </c:pt>
                <c:pt idx="1149">
                  <c:v>8853</c:v>
                </c:pt>
                <c:pt idx="1150">
                  <c:v>8854</c:v>
                </c:pt>
                <c:pt idx="1151">
                  <c:v>8855</c:v>
                </c:pt>
                <c:pt idx="1152">
                  <c:v>8856</c:v>
                </c:pt>
                <c:pt idx="1153">
                  <c:v>8857</c:v>
                </c:pt>
                <c:pt idx="1154">
                  <c:v>8858</c:v>
                </c:pt>
                <c:pt idx="1155">
                  <c:v>8859</c:v>
                </c:pt>
                <c:pt idx="1156">
                  <c:v>8860</c:v>
                </c:pt>
                <c:pt idx="1157">
                  <c:v>8861</c:v>
                </c:pt>
                <c:pt idx="1158">
                  <c:v>8862</c:v>
                </c:pt>
                <c:pt idx="1159">
                  <c:v>8863</c:v>
                </c:pt>
                <c:pt idx="1160">
                  <c:v>8864</c:v>
                </c:pt>
                <c:pt idx="1161">
                  <c:v>8865</c:v>
                </c:pt>
                <c:pt idx="1162">
                  <c:v>8866</c:v>
                </c:pt>
                <c:pt idx="1163">
                  <c:v>8867</c:v>
                </c:pt>
                <c:pt idx="1164">
                  <c:v>8868</c:v>
                </c:pt>
                <c:pt idx="1165">
                  <c:v>8869</c:v>
                </c:pt>
                <c:pt idx="1166">
                  <c:v>8870</c:v>
                </c:pt>
                <c:pt idx="1167">
                  <c:v>8871</c:v>
                </c:pt>
                <c:pt idx="1168">
                  <c:v>8872</c:v>
                </c:pt>
                <c:pt idx="1169">
                  <c:v>8873</c:v>
                </c:pt>
                <c:pt idx="1170">
                  <c:v>8874</c:v>
                </c:pt>
                <c:pt idx="1171">
                  <c:v>8875</c:v>
                </c:pt>
                <c:pt idx="1172">
                  <c:v>8876</c:v>
                </c:pt>
                <c:pt idx="1173">
                  <c:v>8877</c:v>
                </c:pt>
                <c:pt idx="1174">
                  <c:v>8878</c:v>
                </c:pt>
                <c:pt idx="1175">
                  <c:v>8879</c:v>
                </c:pt>
                <c:pt idx="1176">
                  <c:v>8880</c:v>
                </c:pt>
                <c:pt idx="1177">
                  <c:v>8881</c:v>
                </c:pt>
                <c:pt idx="1178">
                  <c:v>8882</c:v>
                </c:pt>
                <c:pt idx="1179">
                  <c:v>8883</c:v>
                </c:pt>
                <c:pt idx="1180">
                  <c:v>8884</c:v>
                </c:pt>
                <c:pt idx="1181">
                  <c:v>8885</c:v>
                </c:pt>
                <c:pt idx="1182">
                  <c:v>8886</c:v>
                </c:pt>
                <c:pt idx="1183">
                  <c:v>8887</c:v>
                </c:pt>
                <c:pt idx="1184">
                  <c:v>8888</c:v>
                </c:pt>
                <c:pt idx="1185">
                  <c:v>8889</c:v>
                </c:pt>
                <c:pt idx="1186">
                  <c:v>8890</c:v>
                </c:pt>
                <c:pt idx="1187">
                  <c:v>8891</c:v>
                </c:pt>
                <c:pt idx="1188">
                  <c:v>8892</c:v>
                </c:pt>
                <c:pt idx="1189">
                  <c:v>8893</c:v>
                </c:pt>
                <c:pt idx="1190">
                  <c:v>8894</c:v>
                </c:pt>
                <c:pt idx="1191">
                  <c:v>8895</c:v>
                </c:pt>
                <c:pt idx="1192">
                  <c:v>8896</c:v>
                </c:pt>
                <c:pt idx="1193">
                  <c:v>8897</c:v>
                </c:pt>
                <c:pt idx="1194">
                  <c:v>8898</c:v>
                </c:pt>
                <c:pt idx="1195">
                  <c:v>8899</c:v>
                </c:pt>
                <c:pt idx="1196">
                  <c:v>8900</c:v>
                </c:pt>
                <c:pt idx="1197">
                  <c:v>8901</c:v>
                </c:pt>
                <c:pt idx="1198">
                  <c:v>8902</c:v>
                </c:pt>
                <c:pt idx="1199">
                  <c:v>8903</c:v>
                </c:pt>
                <c:pt idx="1200">
                  <c:v>8904</c:v>
                </c:pt>
                <c:pt idx="1201">
                  <c:v>8905</c:v>
                </c:pt>
                <c:pt idx="1202">
                  <c:v>8906</c:v>
                </c:pt>
                <c:pt idx="1203">
                  <c:v>8907</c:v>
                </c:pt>
                <c:pt idx="1204">
                  <c:v>8908</c:v>
                </c:pt>
                <c:pt idx="1205">
                  <c:v>8909</c:v>
                </c:pt>
                <c:pt idx="1206">
                  <c:v>8910</c:v>
                </c:pt>
                <c:pt idx="1207">
                  <c:v>8911</c:v>
                </c:pt>
                <c:pt idx="1208">
                  <c:v>8912</c:v>
                </c:pt>
                <c:pt idx="1209">
                  <c:v>8913</c:v>
                </c:pt>
                <c:pt idx="1210">
                  <c:v>8914</c:v>
                </c:pt>
                <c:pt idx="1211">
                  <c:v>8915</c:v>
                </c:pt>
                <c:pt idx="1212">
                  <c:v>8916</c:v>
                </c:pt>
                <c:pt idx="1213">
                  <c:v>8917</c:v>
                </c:pt>
                <c:pt idx="1214">
                  <c:v>8918</c:v>
                </c:pt>
                <c:pt idx="1215">
                  <c:v>8919</c:v>
                </c:pt>
                <c:pt idx="1216">
                  <c:v>8920</c:v>
                </c:pt>
                <c:pt idx="1217">
                  <c:v>8921</c:v>
                </c:pt>
                <c:pt idx="1218">
                  <c:v>8922</c:v>
                </c:pt>
                <c:pt idx="1219">
                  <c:v>8923</c:v>
                </c:pt>
                <c:pt idx="1220">
                  <c:v>8924</c:v>
                </c:pt>
                <c:pt idx="1221">
                  <c:v>8925</c:v>
                </c:pt>
                <c:pt idx="1222">
                  <c:v>8926</c:v>
                </c:pt>
                <c:pt idx="1223">
                  <c:v>8927</c:v>
                </c:pt>
                <c:pt idx="1224">
                  <c:v>8928</c:v>
                </c:pt>
                <c:pt idx="1225">
                  <c:v>8929</c:v>
                </c:pt>
                <c:pt idx="1226">
                  <c:v>8930</c:v>
                </c:pt>
                <c:pt idx="1227">
                  <c:v>8931</c:v>
                </c:pt>
                <c:pt idx="1228">
                  <c:v>8932</c:v>
                </c:pt>
                <c:pt idx="1229">
                  <c:v>8933</c:v>
                </c:pt>
                <c:pt idx="1230">
                  <c:v>8934</c:v>
                </c:pt>
                <c:pt idx="1231">
                  <c:v>8935</c:v>
                </c:pt>
                <c:pt idx="1232">
                  <c:v>8936</c:v>
                </c:pt>
                <c:pt idx="1233">
                  <c:v>8937</c:v>
                </c:pt>
                <c:pt idx="1234">
                  <c:v>8938</c:v>
                </c:pt>
                <c:pt idx="1235">
                  <c:v>8939</c:v>
                </c:pt>
                <c:pt idx="1236">
                  <c:v>8940</c:v>
                </c:pt>
                <c:pt idx="1237">
                  <c:v>8941</c:v>
                </c:pt>
                <c:pt idx="1238">
                  <c:v>8942</c:v>
                </c:pt>
                <c:pt idx="1239">
                  <c:v>8943</c:v>
                </c:pt>
                <c:pt idx="1240">
                  <c:v>8944</c:v>
                </c:pt>
                <c:pt idx="1241">
                  <c:v>8945</c:v>
                </c:pt>
                <c:pt idx="1242">
                  <c:v>8946</c:v>
                </c:pt>
                <c:pt idx="1243">
                  <c:v>8947</c:v>
                </c:pt>
                <c:pt idx="1244">
                  <c:v>8948</c:v>
                </c:pt>
                <c:pt idx="1245">
                  <c:v>8949</c:v>
                </c:pt>
                <c:pt idx="1246">
                  <c:v>8950</c:v>
                </c:pt>
                <c:pt idx="1247">
                  <c:v>8951</c:v>
                </c:pt>
                <c:pt idx="1248">
                  <c:v>8952</c:v>
                </c:pt>
                <c:pt idx="1249">
                  <c:v>8953</c:v>
                </c:pt>
                <c:pt idx="1250">
                  <c:v>8954</c:v>
                </c:pt>
                <c:pt idx="1251">
                  <c:v>8955</c:v>
                </c:pt>
                <c:pt idx="1252">
                  <c:v>8956</c:v>
                </c:pt>
                <c:pt idx="1253">
                  <c:v>8957</c:v>
                </c:pt>
                <c:pt idx="1254">
                  <c:v>8958</c:v>
                </c:pt>
                <c:pt idx="1255">
                  <c:v>8959</c:v>
                </c:pt>
                <c:pt idx="1256">
                  <c:v>8960</c:v>
                </c:pt>
                <c:pt idx="1257">
                  <c:v>8961</c:v>
                </c:pt>
                <c:pt idx="1258">
                  <c:v>8962</c:v>
                </c:pt>
                <c:pt idx="1259">
                  <c:v>8963</c:v>
                </c:pt>
                <c:pt idx="1260">
                  <c:v>8964</c:v>
                </c:pt>
                <c:pt idx="1261">
                  <c:v>8965</c:v>
                </c:pt>
                <c:pt idx="1262">
                  <c:v>8966</c:v>
                </c:pt>
                <c:pt idx="1263">
                  <c:v>8967</c:v>
                </c:pt>
                <c:pt idx="1264">
                  <c:v>8968</c:v>
                </c:pt>
                <c:pt idx="1265">
                  <c:v>8969</c:v>
                </c:pt>
                <c:pt idx="1266">
                  <c:v>8970</c:v>
                </c:pt>
                <c:pt idx="1267">
                  <c:v>8971</c:v>
                </c:pt>
                <c:pt idx="1268">
                  <c:v>8972</c:v>
                </c:pt>
                <c:pt idx="1269">
                  <c:v>8973</c:v>
                </c:pt>
                <c:pt idx="1270">
                  <c:v>8974</c:v>
                </c:pt>
                <c:pt idx="1271">
                  <c:v>8975</c:v>
                </c:pt>
                <c:pt idx="1272">
                  <c:v>8976</c:v>
                </c:pt>
                <c:pt idx="1273">
                  <c:v>8977</c:v>
                </c:pt>
                <c:pt idx="1274">
                  <c:v>8978</c:v>
                </c:pt>
                <c:pt idx="1275">
                  <c:v>8979</c:v>
                </c:pt>
                <c:pt idx="1276">
                  <c:v>8980</c:v>
                </c:pt>
                <c:pt idx="1277">
                  <c:v>8981</c:v>
                </c:pt>
                <c:pt idx="1278">
                  <c:v>8982</c:v>
                </c:pt>
                <c:pt idx="1279">
                  <c:v>8983</c:v>
                </c:pt>
                <c:pt idx="1280">
                  <c:v>8984</c:v>
                </c:pt>
                <c:pt idx="1281">
                  <c:v>8985</c:v>
                </c:pt>
                <c:pt idx="1282">
                  <c:v>8986</c:v>
                </c:pt>
                <c:pt idx="1283">
                  <c:v>8987</c:v>
                </c:pt>
                <c:pt idx="1284">
                  <c:v>8988</c:v>
                </c:pt>
                <c:pt idx="1285">
                  <c:v>8989</c:v>
                </c:pt>
                <c:pt idx="1286">
                  <c:v>8990</c:v>
                </c:pt>
                <c:pt idx="1287">
                  <c:v>8991</c:v>
                </c:pt>
                <c:pt idx="1288">
                  <c:v>8992</c:v>
                </c:pt>
                <c:pt idx="1289">
                  <c:v>8993</c:v>
                </c:pt>
                <c:pt idx="1290">
                  <c:v>8994</c:v>
                </c:pt>
                <c:pt idx="1291">
                  <c:v>8995</c:v>
                </c:pt>
                <c:pt idx="1292">
                  <c:v>8996</c:v>
                </c:pt>
                <c:pt idx="1293">
                  <c:v>8997</c:v>
                </c:pt>
                <c:pt idx="1294">
                  <c:v>8998</c:v>
                </c:pt>
                <c:pt idx="1295">
                  <c:v>8999</c:v>
                </c:pt>
                <c:pt idx="1296">
                  <c:v>9000</c:v>
                </c:pt>
                <c:pt idx="1297">
                  <c:v>9001</c:v>
                </c:pt>
                <c:pt idx="1298">
                  <c:v>9002</c:v>
                </c:pt>
                <c:pt idx="1299">
                  <c:v>9003</c:v>
                </c:pt>
                <c:pt idx="1300">
                  <c:v>9004</c:v>
                </c:pt>
                <c:pt idx="1301">
                  <c:v>9005</c:v>
                </c:pt>
                <c:pt idx="1302">
                  <c:v>9006</c:v>
                </c:pt>
                <c:pt idx="1303">
                  <c:v>9007</c:v>
                </c:pt>
                <c:pt idx="1304">
                  <c:v>9008</c:v>
                </c:pt>
                <c:pt idx="1305">
                  <c:v>9009</c:v>
                </c:pt>
                <c:pt idx="1306">
                  <c:v>9010</c:v>
                </c:pt>
                <c:pt idx="1307">
                  <c:v>9011</c:v>
                </c:pt>
                <c:pt idx="1308">
                  <c:v>9012</c:v>
                </c:pt>
                <c:pt idx="1309">
                  <c:v>9013</c:v>
                </c:pt>
                <c:pt idx="1310">
                  <c:v>9014</c:v>
                </c:pt>
                <c:pt idx="1311">
                  <c:v>9015</c:v>
                </c:pt>
                <c:pt idx="1312">
                  <c:v>9016</c:v>
                </c:pt>
                <c:pt idx="1313">
                  <c:v>9017</c:v>
                </c:pt>
                <c:pt idx="1314">
                  <c:v>9018</c:v>
                </c:pt>
                <c:pt idx="1315">
                  <c:v>9019</c:v>
                </c:pt>
                <c:pt idx="1316">
                  <c:v>9020</c:v>
                </c:pt>
                <c:pt idx="1317">
                  <c:v>9021</c:v>
                </c:pt>
                <c:pt idx="1318">
                  <c:v>9022</c:v>
                </c:pt>
                <c:pt idx="1319">
                  <c:v>9023</c:v>
                </c:pt>
                <c:pt idx="1320">
                  <c:v>9024</c:v>
                </c:pt>
                <c:pt idx="1321">
                  <c:v>9025</c:v>
                </c:pt>
                <c:pt idx="1322">
                  <c:v>9026</c:v>
                </c:pt>
                <c:pt idx="1323">
                  <c:v>9027</c:v>
                </c:pt>
                <c:pt idx="1324">
                  <c:v>9028</c:v>
                </c:pt>
                <c:pt idx="1325">
                  <c:v>9029</c:v>
                </c:pt>
                <c:pt idx="1326">
                  <c:v>9030</c:v>
                </c:pt>
                <c:pt idx="1327">
                  <c:v>9031</c:v>
                </c:pt>
                <c:pt idx="1328">
                  <c:v>9032</c:v>
                </c:pt>
                <c:pt idx="1329">
                  <c:v>9033</c:v>
                </c:pt>
                <c:pt idx="1330">
                  <c:v>9034</c:v>
                </c:pt>
                <c:pt idx="1331">
                  <c:v>9035</c:v>
                </c:pt>
                <c:pt idx="1332">
                  <c:v>9036</c:v>
                </c:pt>
                <c:pt idx="1333">
                  <c:v>9037</c:v>
                </c:pt>
                <c:pt idx="1334">
                  <c:v>9038</c:v>
                </c:pt>
                <c:pt idx="1335">
                  <c:v>9039</c:v>
                </c:pt>
                <c:pt idx="1336">
                  <c:v>9040</c:v>
                </c:pt>
                <c:pt idx="1337">
                  <c:v>9041</c:v>
                </c:pt>
                <c:pt idx="1338">
                  <c:v>9042</c:v>
                </c:pt>
                <c:pt idx="1339">
                  <c:v>9043</c:v>
                </c:pt>
                <c:pt idx="1340">
                  <c:v>9044</c:v>
                </c:pt>
                <c:pt idx="1341">
                  <c:v>9045</c:v>
                </c:pt>
                <c:pt idx="1342">
                  <c:v>9046</c:v>
                </c:pt>
                <c:pt idx="1343">
                  <c:v>9047</c:v>
                </c:pt>
                <c:pt idx="1344">
                  <c:v>9048</c:v>
                </c:pt>
                <c:pt idx="1345">
                  <c:v>9049</c:v>
                </c:pt>
                <c:pt idx="1346">
                  <c:v>9050</c:v>
                </c:pt>
                <c:pt idx="1347">
                  <c:v>9051</c:v>
                </c:pt>
                <c:pt idx="1348">
                  <c:v>9052</c:v>
                </c:pt>
                <c:pt idx="1349">
                  <c:v>9053</c:v>
                </c:pt>
                <c:pt idx="1350">
                  <c:v>9054</c:v>
                </c:pt>
                <c:pt idx="1351">
                  <c:v>9055</c:v>
                </c:pt>
                <c:pt idx="1352">
                  <c:v>9056</c:v>
                </c:pt>
                <c:pt idx="1353">
                  <c:v>9057</c:v>
                </c:pt>
                <c:pt idx="1354">
                  <c:v>9058</c:v>
                </c:pt>
                <c:pt idx="1355">
                  <c:v>9059</c:v>
                </c:pt>
                <c:pt idx="1356">
                  <c:v>9060</c:v>
                </c:pt>
                <c:pt idx="1357">
                  <c:v>9061</c:v>
                </c:pt>
                <c:pt idx="1358">
                  <c:v>9062</c:v>
                </c:pt>
                <c:pt idx="1359">
                  <c:v>9063</c:v>
                </c:pt>
                <c:pt idx="1360">
                  <c:v>9064</c:v>
                </c:pt>
                <c:pt idx="1361">
                  <c:v>9065</c:v>
                </c:pt>
                <c:pt idx="1362">
                  <c:v>9066</c:v>
                </c:pt>
                <c:pt idx="1363">
                  <c:v>9067</c:v>
                </c:pt>
                <c:pt idx="1364">
                  <c:v>9068</c:v>
                </c:pt>
                <c:pt idx="1365">
                  <c:v>9069</c:v>
                </c:pt>
                <c:pt idx="1366">
                  <c:v>9070</c:v>
                </c:pt>
                <c:pt idx="1367">
                  <c:v>9071</c:v>
                </c:pt>
                <c:pt idx="1368">
                  <c:v>9072</c:v>
                </c:pt>
                <c:pt idx="1369">
                  <c:v>9073</c:v>
                </c:pt>
                <c:pt idx="1370">
                  <c:v>9074</c:v>
                </c:pt>
                <c:pt idx="1371">
                  <c:v>9075</c:v>
                </c:pt>
                <c:pt idx="1372">
                  <c:v>9076</c:v>
                </c:pt>
                <c:pt idx="1373">
                  <c:v>9077</c:v>
                </c:pt>
                <c:pt idx="1374">
                  <c:v>9078</c:v>
                </c:pt>
                <c:pt idx="1375">
                  <c:v>9079</c:v>
                </c:pt>
                <c:pt idx="1376">
                  <c:v>9080</c:v>
                </c:pt>
                <c:pt idx="1377">
                  <c:v>9081</c:v>
                </c:pt>
                <c:pt idx="1378">
                  <c:v>9082</c:v>
                </c:pt>
                <c:pt idx="1379">
                  <c:v>9083</c:v>
                </c:pt>
                <c:pt idx="1380">
                  <c:v>9084</c:v>
                </c:pt>
                <c:pt idx="1381">
                  <c:v>9085</c:v>
                </c:pt>
                <c:pt idx="1382">
                  <c:v>9086</c:v>
                </c:pt>
                <c:pt idx="1383">
                  <c:v>9087</c:v>
                </c:pt>
                <c:pt idx="1384">
                  <c:v>9088</c:v>
                </c:pt>
                <c:pt idx="1385">
                  <c:v>9089</c:v>
                </c:pt>
                <c:pt idx="1386">
                  <c:v>9090</c:v>
                </c:pt>
                <c:pt idx="1387">
                  <c:v>9091</c:v>
                </c:pt>
                <c:pt idx="1388">
                  <c:v>9092</c:v>
                </c:pt>
                <c:pt idx="1389">
                  <c:v>9093</c:v>
                </c:pt>
                <c:pt idx="1390">
                  <c:v>9094</c:v>
                </c:pt>
                <c:pt idx="1391">
                  <c:v>9095</c:v>
                </c:pt>
                <c:pt idx="1392">
                  <c:v>9096</c:v>
                </c:pt>
                <c:pt idx="1393">
                  <c:v>9097</c:v>
                </c:pt>
                <c:pt idx="1394">
                  <c:v>9098</c:v>
                </c:pt>
                <c:pt idx="1395">
                  <c:v>9099</c:v>
                </c:pt>
                <c:pt idx="1396">
                  <c:v>9100</c:v>
                </c:pt>
                <c:pt idx="1397">
                  <c:v>9101</c:v>
                </c:pt>
                <c:pt idx="1398">
                  <c:v>9102</c:v>
                </c:pt>
                <c:pt idx="1399">
                  <c:v>9103</c:v>
                </c:pt>
                <c:pt idx="1400">
                  <c:v>9104</c:v>
                </c:pt>
                <c:pt idx="1401">
                  <c:v>9105</c:v>
                </c:pt>
                <c:pt idx="1402">
                  <c:v>9106</c:v>
                </c:pt>
                <c:pt idx="1403">
                  <c:v>9107</c:v>
                </c:pt>
                <c:pt idx="1404">
                  <c:v>9108</c:v>
                </c:pt>
                <c:pt idx="1405">
                  <c:v>9109</c:v>
                </c:pt>
                <c:pt idx="1406">
                  <c:v>9110</c:v>
                </c:pt>
                <c:pt idx="1407">
                  <c:v>9111</c:v>
                </c:pt>
                <c:pt idx="1408">
                  <c:v>9112</c:v>
                </c:pt>
                <c:pt idx="1409">
                  <c:v>9113</c:v>
                </c:pt>
                <c:pt idx="1410">
                  <c:v>9114</c:v>
                </c:pt>
                <c:pt idx="1411">
                  <c:v>9115</c:v>
                </c:pt>
                <c:pt idx="1412">
                  <c:v>9116</c:v>
                </c:pt>
                <c:pt idx="1413">
                  <c:v>9117</c:v>
                </c:pt>
                <c:pt idx="1414">
                  <c:v>9118</c:v>
                </c:pt>
                <c:pt idx="1415">
                  <c:v>9119</c:v>
                </c:pt>
                <c:pt idx="1416">
                  <c:v>9120</c:v>
                </c:pt>
                <c:pt idx="1417">
                  <c:v>9121</c:v>
                </c:pt>
                <c:pt idx="1418">
                  <c:v>9122</c:v>
                </c:pt>
                <c:pt idx="1419">
                  <c:v>9123</c:v>
                </c:pt>
                <c:pt idx="1420">
                  <c:v>9124</c:v>
                </c:pt>
                <c:pt idx="1421">
                  <c:v>9125</c:v>
                </c:pt>
                <c:pt idx="1422">
                  <c:v>9126</c:v>
                </c:pt>
                <c:pt idx="1423">
                  <c:v>9127</c:v>
                </c:pt>
                <c:pt idx="1424">
                  <c:v>9128</c:v>
                </c:pt>
                <c:pt idx="1425">
                  <c:v>9129</c:v>
                </c:pt>
                <c:pt idx="1426">
                  <c:v>9130</c:v>
                </c:pt>
                <c:pt idx="1427">
                  <c:v>9131</c:v>
                </c:pt>
                <c:pt idx="1428">
                  <c:v>9132</c:v>
                </c:pt>
                <c:pt idx="1429">
                  <c:v>9133</c:v>
                </c:pt>
                <c:pt idx="1430">
                  <c:v>9134</c:v>
                </c:pt>
                <c:pt idx="1431">
                  <c:v>9135</c:v>
                </c:pt>
                <c:pt idx="1432">
                  <c:v>9136</c:v>
                </c:pt>
                <c:pt idx="1433">
                  <c:v>9137</c:v>
                </c:pt>
                <c:pt idx="1434">
                  <c:v>9138</c:v>
                </c:pt>
                <c:pt idx="1435">
                  <c:v>9139</c:v>
                </c:pt>
                <c:pt idx="1436">
                  <c:v>9140</c:v>
                </c:pt>
                <c:pt idx="1437">
                  <c:v>9141</c:v>
                </c:pt>
                <c:pt idx="1438">
                  <c:v>9142</c:v>
                </c:pt>
                <c:pt idx="1439">
                  <c:v>9143</c:v>
                </c:pt>
                <c:pt idx="1440">
                  <c:v>9144</c:v>
                </c:pt>
                <c:pt idx="1441">
                  <c:v>9145</c:v>
                </c:pt>
                <c:pt idx="1442">
                  <c:v>9146</c:v>
                </c:pt>
                <c:pt idx="1443">
                  <c:v>9147</c:v>
                </c:pt>
                <c:pt idx="1444">
                  <c:v>9148</c:v>
                </c:pt>
                <c:pt idx="1445">
                  <c:v>9149</c:v>
                </c:pt>
                <c:pt idx="1446">
                  <c:v>9150</c:v>
                </c:pt>
                <c:pt idx="1447">
                  <c:v>9151</c:v>
                </c:pt>
                <c:pt idx="1448">
                  <c:v>9152</c:v>
                </c:pt>
                <c:pt idx="1449">
                  <c:v>9153</c:v>
                </c:pt>
                <c:pt idx="1450">
                  <c:v>9154</c:v>
                </c:pt>
                <c:pt idx="1451">
                  <c:v>9155</c:v>
                </c:pt>
                <c:pt idx="1452">
                  <c:v>9156</c:v>
                </c:pt>
                <c:pt idx="1453">
                  <c:v>9157</c:v>
                </c:pt>
                <c:pt idx="1454">
                  <c:v>9158</c:v>
                </c:pt>
                <c:pt idx="1455">
                  <c:v>9159</c:v>
                </c:pt>
                <c:pt idx="1456">
                  <c:v>9160</c:v>
                </c:pt>
                <c:pt idx="1457">
                  <c:v>9161</c:v>
                </c:pt>
                <c:pt idx="1458">
                  <c:v>9162</c:v>
                </c:pt>
                <c:pt idx="1459">
                  <c:v>9163</c:v>
                </c:pt>
                <c:pt idx="1460">
                  <c:v>9164</c:v>
                </c:pt>
                <c:pt idx="1461">
                  <c:v>9165</c:v>
                </c:pt>
                <c:pt idx="1462">
                  <c:v>9166</c:v>
                </c:pt>
                <c:pt idx="1463">
                  <c:v>9167</c:v>
                </c:pt>
                <c:pt idx="1464">
                  <c:v>9168</c:v>
                </c:pt>
                <c:pt idx="1465">
                  <c:v>9169</c:v>
                </c:pt>
                <c:pt idx="1466">
                  <c:v>9170</c:v>
                </c:pt>
                <c:pt idx="1467">
                  <c:v>9171</c:v>
                </c:pt>
                <c:pt idx="1468">
                  <c:v>9172</c:v>
                </c:pt>
                <c:pt idx="1469">
                  <c:v>9173</c:v>
                </c:pt>
                <c:pt idx="1470">
                  <c:v>9174</c:v>
                </c:pt>
                <c:pt idx="1471">
                  <c:v>9175</c:v>
                </c:pt>
                <c:pt idx="1472">
                  <c:v>9176</c:v>
                </c:pt>
                <c:pt idx="1473">
                  <c:v>9177</c:v>
                </c:pt>
                <c:pt idx="1474">
                  <c:v>9178</c:v>
                </c:pt>
                <c:pt idx="1475">
                  <c:v>9179</c:v>
                </c:pt>
                <c:pt idx="1476">
                  <c:v>9180</c:v>
                </c:pt>
                <c:pt idx="1477">
                  <c:v>9181</c:v>
                </c:pt>
                <c:pt idx="1478">
                  <c:v>9182</c:v>
                </c:pt>
                <c:pt idx="1479">
                  <c:v>9183</c:v>
                </c:pt>
                <c:pt idx="1480">
                  <c:v>9184</c:v>
                </c:pt>
                <c:pt idx="1481">
                  <c:v>9185</c:v>
                </c:pt>
                <c:pt idx="1482">
                  <c:v>9186</c:v>
                </c:pt>
                <c:pt idx="1483">
                  <c:v>9187</c:v>
                </c:pt>
                <c:pt idx="1484">
                  <c:v>9188</c:v>
                </c:pt>
                <c:pt idx="1485">
                  <c:v>9189</c:v>
                </c:pt>
                <c:pt idx="1486">
                  <c:v>9190</c:v>
                </c:pt>
                <c:pt idx="1487">
                  <c:v>9191</c:v>
                </c:pt>
                <c:pt idx="1488">
                  <c:v>9192</c:v>
                </c:pt>
                <c:pt idx="1489">
                  <c:v>9193</c:v>
                </c:pt>
                <c:pt idx="1490">
                  <c:v>9194</c:v>
                </c:pt>
                <c:pt idx="1491">
                  <c:v>9195</c:v>
                </c:pt>
                <c:pt idx="1492">
                  <c:v>9196</c:v>
                </c:pt>
                <c:pt idx="1493">
                  <c:v>9197</c:v>
                </c:pt>
                <c:pt idx="1494">
                  <c:v>9198</c:v>
                </c:pt>
                <c:pt idx="1495">
                  <c:v>9199</c:v>
                </c:pt>
                <c:pt idx="1496">
                  <c:v>9200</c:v>
                </c:pt>
                <c:pt idx="1497">
                  <c:v>9201</c:v>
                </c:pt>
                <c:pt idx="1498">
                  <c:v>9202</c:v>
                </c:pt>
                <c:pt idx="1499">
                  <c:v>9203</c:v>
                </c:pt>
                <c:pt idx="1500">
                  <c:v>9204</c:v>
                </c:pt>
                <c:pt idx="1501">
                  <c:v>9205</c:v>
                </c:pt>
                <c:pt idx="1502">
                  <c:v>9206</c:v>
                </c:pt>
                <c:pt idx="1503">
                  <c:v>9207</c:v>
                </c:pt>
                <c:pt idx="1504">
                  <c:v>9208</c:v>
                </c:pt>
                <c:pt idx="1505">
                  <c:v>9209</c:v>
                </c:pt>
                <c:pt idx="1506">
                  <c:v>9210</c:v>
                </c:pt>
                <c:pt idx="1507">
                  <c:v>9211</c:v>
                </c:pt>
                <c:pt idx="1508">
                  <c:v>9212</c:v>
                </c:pt>
                <c:pt idx="1509">
                  <c:v>9213</c:v>
                </c:pt>
                <c:pt idx="1510">
                  <c:v>9214</c:v>
                </c:pt>
                <c:pt idx="1511">
                  <c:v>9215</c:v>
                </c:pt>
                <c:pt idx="1512">
                  <c:v>9216</c:v>
                </c:pt>
                <c:pt idx="1513">
                  <c:v>9217</c:v>
                </c:pt>
                <c:pt idx="1514">
                  <c:v>9218</c:v>
                </c:pt>
                <c:pt idx="1515">
                  <c:v>9219</c:v>
                </c:pt>
                <c:pt idx="1516">
                  <c:v>9220</c:v>
                </c:pt>
                <c:pt idx="1517">
                  <c:v>9221</c:v>
                </c:pt>
                <c:pt idx="1518">
                  <c:v>9222</c:v>
                </c:pt>
                <c:pt idx="1519">
                  <c:v>9223</c:v>
                </c:pt>
                <c:pt idx="1520">
                  <c:v>9224</c:v>
                </c:pt>
                <c:pt idx="1521">
                  <c:v>9225</c:v>
                </c:pt>
                <c:pt idx="1522">
                  <c:v>9226</c:v>
                </c:pt>
                <c:pt idx="1523">
                  <c:v>9227</c:v>
                </c:pt>
                <c:pt idx="1524">
                  <c:v>9228</c:v>
                </c:pt>
                <c:pt idx="1525">
                  <c:v>9229</c:v>
                </c:pt>
                <c:pt idx="1526">
                  <c:v>9230</c:v>
                </c:pt>
                <c:pt idx="1527">
                  <c:v>9231</c:v>
                </c:pt>
                <c:pt idx="1528">
                  <c:v>9232</c:v>
                </c:pt>
                <c:pt idx="1529">
                  <c:v>9233</c:v>
                </c:pt>
                <c:pt idx="1530">
                  <c:v>9234</c:v>
                </c:pt>
                <c:pt idx="1531">
                  <c:v>9235</c:v>
                </c:pt>
                <c:pt idx="1532">
                  <c:v>9236</c:v>
                </c:pt>
                <c:pt idx="1533">
                  <c:v>9237</c:v>
                </c:pt>
                <c:pt idx="1534">
                  <c:v>9238</c:v>
                </c:pt>
                <c:pt idx="1535">
                  <c:v>9239</c:v>
                </c:pt>
                <c:pt idx="1536">
                  <c:v>9240</c:v>
                </c:pt>
                <c:pt idx="1537">
                  <c:v>9241</c:v>
                </c:pt>
                <c:pt idx="1538">
                  <c:v>9242</c:v>
                </c:pt>
                <c:pt idx="1539">
                  <c:v>9243</c:v>
                </c:pt>
                <c:pt idx="1540">
                  <c:v>9244</c:v>
                </c:pt>
                <c:pt idx="1541">
                  <c:v>9245</c:v>
                </c:pt>
                <c:pt idx="1542">
                  <c:v>9246</c:v>
                </c:pt>
                <c:pt idx="1543">
                  <c:v>9247</c:v>
                </c:pt>
                <c:pt idx="1544">
                  <c:v>9248</c:v>
                </c:pt>
                <c:pt idx="1545">
                  <c:v>9249</c:v>
                </c:pt>
                <c:pt idx="1546">
                  <c:v>9250</c:v>
                </c:pt>
                <c:pt idx="1547">
                  <c:v>9251</c:v>
                </c:pt>
                <c:pt idx="1548">
                  <c:v>9252</c:v>
                </c:pt>
                <c:pt idx="1549">
                  <c:v>9253</c:v>
                </c:pt>
                <c:pt idx="1550">
                  <c:v>9254</c:v>
                </c:pt>
                <c:pt idx="1551">
                  <c:v>9255</c:v>
                </c:pt>
                <c:pt idx="1552">
                  <c:v>9256</c:v>
                </c:pt>
                <c:pt idx="1553">
                  <c:v>9257</c:v>
                </c:pt>
                <c:pt idx="1554">
                  <c:v>9258</c:v>
                </c:pt>
                <c:pt idx="1555">
                  <c:v>9259</c:v>
                </c:pt>
                <c:pt idx="1556">
                  <c:v>9260</c:v>
                </c:pt>
                <c:pt idx="1557">
                  <c:v>9261</c:v>
                </c:pt>
                <c:pt idx="1558">
                  <c:v>9262</c:v>
                </c:pt>
                <c:pt idx="1559">
                  <c:v>9263</c:v>
                </c:pt>
                <c:pt idx="1560">
                  <c:v>9264</c:v>
                </c:pt>
                <c:pt idx="1561">
                  <c:v>9265</c:v>
                </c:pt>
                <c:pt idx="1562">
                  <c:v>9266</c:v>
                </c:pt>
                <c:pt idx="1563">
                  <c:v>9267</c:v>
                </c:pt>
                <c:pt idx="1564">
                  <c:v>9268</c:v>
                </c:pt>
                <c:pt idx="1565">
                  <c:v>9269</c:v>
                </c:pt>
                <c:pt idx="1566">
                  <c:v>9270</c:v>
                </c:pt>
                <c:pt idx="1567">
                  <c:v>9271</c:v>
                </c:pt>
                <c:pt idx="1568">
                  <c:v>9272</c:v>
                </c:pt>
                <c:pt idx="1569">
                  <c:v>9273</c:v>
                </c:pt>
                <c:pt idx="1570">
                  <c:v>9274</c:v>
                </c:pt>
                <c:pt idx="1571">
                  <c:v>9275</c:v>
                </c:pt>
                <c:pt idx="1572">
                  <c:v>9276</c:v>
                </c:pt>
                <c:pt idx="1573">
                  <c:v>9277</c:v>
                </c:pt>
                <c:pt idx="1574">
                  <c:v>9278</c:v>
                </c:pt>
                <c:pt idx="1575">
                  <c:v>9279</c:v>
                </c:pt>
                <c:pt idx="1576">
                  <c:v>9280</c:v>
                </c:pt>
                <c:pt idx="1577">
                  <c:v>9281</c:v>
                </c:pt>
                <c:pt idx="1578">
                  <c:v>9282</c:v>
                </c:pt>
                <c:pt idx="1579">
                  <c:v>9283</c:v>
                </c:pt>
                <c:pt idx="1580">
                  <c:v>9284</c:v>
                </c:pt>
                <c:pt idx="1581">
                  <c:v>9285</c:v>
                </c:pt>
                <c:pt idx="1582">
                  <c:v>9286</c:v>
                </c:pt>
                <c:pt idx="1583">
                  <c:v>9287</c:v>
                </c:pt>
                <c:pt idx="1584">
                  <c:v>9288</c:v>
                </c:pt>
                <c:pt idx="1585">
                  <c:v>9289</c:v>
                </c:pt>
                <c:pt idx="1586">
                  <c:v>9290</c:v>
                </c:pt>
                <c:pt idx="1587">
                  <c:v>9291</c:v>
                </c:pt>
                <c:pt idx="1588">
                  <c:v>9292</c:v>
                </c:pt>
                <c:pt idx="1589">
                  <c:v>9293</c:v>
                </c:pt>
                <c:pt idx="1590">
                  <c:v>9294</c:v>
                </c:pt>
                <c:pt idx="1591">
                  <c:v>9295</c:v>
                </c:pt>
                <c:pt idx="1592">
                  <c:v>9296</c:v>
                </c:pt>
                <c:pt idx="1593">
                  <c:v>9297</c:v>
                </c:pt>
                <c:pt idx="1594">
                  <c:v>9298</c:v>
                </c:pt>
                <c:pt idx="1595">
                  <c:v>9299</c:v>
                </c:pt>
                <c:pt idx="1596">
                  <c:v>9300</c:v>
                </c:pt>
                <c:pt idx="1597">
                  <c:v>9301</c:v>
                </c:pt>
                <c:pt idx="1598">
                  <c:v>9302</c:v>
                </c:pt>
                <c:pt idx="1599">
                  <c:v>9303</c:v>
                </c:pt>
                <c:pt idx="1600">
                  <c:v>9304</c:v>
                </c:pt>
                <c:pt idx="1601">
                  <c:v>9305</c:v>
                </c:pt>
                <c:pt idx="1602">
                  <c:v>9306</c:v>
                </c:pt>
                <c:pt idx="1603">
                  <c:v>9307</c:v>
                </c:pt>
                <c:pt idx="1604">
                  <c:v>9308</c:v>
                </c:pt>
                <c:pt idx="1605">
                  <c:v>9309</c:v>
                </c:pt>
                <c:pt idx="1606">
                  <c:v>9310</c:v>
                </c:pt>
                <c:pt idx="1607">
                  <c:v>9311</c:v>
                </c:pt>
                <c:pt idx="1608">
                  <c:v>9312</c:v>
                </c:pt>
                <c:pt idx="1609">
                  <c:v>9313</c:v>
                </c:pt>
                <c:pt idx="1610">
                  <c:v>9314</c:v>
                </c:pt>
                <c:pt idx="1611">
                  <c:v>9315</c:v>
                </c:pt>
                <c:pt idx="1612">
                  <c:v>9316</c:v>
                </c:pt>
                <c:pt idx="1613">
                  <c:v>9317</c:v>
                </c:pt>
                <c:pt idx="1614">
                  <c:v>9318</c:v>
                </c:pt>
                <c:pt idx="1615">
                  <c:v>9319</c:v>
                </c:pt>
                <c:pt idx="1616">
                  <c:v>9320</c:v>
                </c:pt>
                <c:pt idx="1617">
                  <c:v>9321</c:v>
                </c:pt>
                <c:pt idx="1618">
                  <c:v>9322</c:v>
                </c:pt>
                <c:pt idx="1619">
                  <c:v>9323</c:v>
                </c:pt>
                <c:pt idx="1620">
                  <c:v>9324</c:v>
                </c:pt>
                <c:pt idx="1621">
                  <c:v>9325</c:v>
                </c:pt>
                <c:pt idx="1622">
                  <c:v>9326</c:v>
                </c:pt>
                <c:pt idx="1623">
                  <c:v>9327</c:v>
                </c:pt>
                <c:pt idx="1624">
                  <c:v>9328</c:v>
                </c:pt>
                <c:pt idx="1625">
                  <c:v>9329</c:v>
                </c:pt>
                <c:pt idx="1626">
                  <c:v>9330</c:v>
                </c:pt>
                <c:pt idx="1627">
                  <c:v>9331</c:v>
                </c:pt>
                <c:pt idx="1628">
                  <c:v>9332</c:v>
                </c:pt>
                <c:pt idx="1629">
                  <c:v>9333</c:v>
                </c:pt>
                <c:pt idx="1630">
                  <c:v>9334</c:v>
                </c:pt>
                <c:pt idx="1631">
                  <c:v>9335</c:v>
                </c:pt>
                <c:pt idx="1632">
                  <c:v>9336</c:v>
                </c:pt>
                <c:pt idx="1633">
                  <c:v>9337</c:v>
                </c:pt>
                <c:pt idx="1634">
                  <c:v>9338</c:v>
                </c:pt>
                <c:pt idx="1635">
                  <c:v>9339</c:v>
                </c:pt>
                <c:pt idx="1636">
                  <c:v>9340</c:v>
                </c:pt>
                <c:pt idx="1637">
                  <c:v>9341</c:v>
                </c:pt>
                <c:pt idx="1638">
                  <c:v>9342</c:v>
                </c:pt>
                <c:pt idx="1639">
                  <c:v>9343</c:v>
                </c:pt>
                <c:pt idx="1640">
                  <c:v>9344</c:v>
                </c:pt>
                <c:pt idx="1641">
                  <c:v>9345</c:v>
                </c:pt>
                <c:pt idx="1642">
                  <c:v>9346</c:v>
                </c:pt>
                <c:pt idx="1643">
                  <c:v>9347</c:v>
                </c:pt>
                <c:pt idx="1644">
                  <c:v>9348</c:v>
                </c:pt>
                <c:pt idx="1645">
                  <c:v>9349</c:v>
                </c:pt>
                <c:pt idx="1646">
                  <c:v>9350</c:v>
                </c:pt>
                <c:pt idx="1647">
                  <c:v>9351</c:v>
                </c:pt>
                <c:pt idx="1648">
                  <c:v>9352</c:v>
                </c:pt>
                <c:pt idx="1649">
                  <c:v>9353</c:v>
                </c:pt>
                <c:pt idx="1650">
                  <c:v>9354</c:v>
                </c:pt>
                <c:pt idx="1651">
                  <c:v>9355</c:v>
                </c:pt>
                <c:pt idx="1652">
                  <c:v>9356</c:v>
                </c:pt>
                <c:pt idx="1653">
                  <c:v>9357</c:v>
                </c:pt>
                <c:pt idx="1654">
                  <c:v>9358</c:v>
                </c:pt>
                <c:pt idx="1655">
                  <c:v>9359</c:v>
                </c:pt>
                <c:pt idx="1656">
                  <c:v>9360</c:v>
                </c:pt>
                <c:pt idx="1657">
                  <c:v>9361</c:v>
                </c:pt>
                <c:pt idx="1658">
                  <c:v>9362</c:v>
                </c:pt>
                <c:pt idx="1659">
                  <c:v>9363</c:v>
                </c:pt>
                <c:pt idx="1660">
                  <c:v>9364</c:v>
                </c:pt>
                <c:pt idx="1661">
                  <c:v>9365</c:v>
                </c:pt>
                <c:pt idx="1662">
                  <c:v>9366</c:v>
                </c:pt>
                <c:pt idx="1663">
                  <c:v>9367</c:v>
                </c:pt>
                <c:pt idx="1664">
                  <c:v>9368</c:v>
                </c:pt>
                <c:pt idx="1665">
                  <c:v>9369</c:v>
                </c:pt>
                <c:pt idx="1666">
                  <c:v>9370</c:v>
                </c:pt>
                <c:pt idx="1667">
                  <c:v>9371</c:v>
                </c:pt>
                <c:pt idx="1668">
                  <c:v>9372</c:v>
                </c:pt>
                <c:pt idx="1669">
                  <c:v>9373</c:v>
                </c:pt>
                <c:pt idx="1670">
                  <c:v>9374</c:v>
                </c:pt>
                <c:pt idx="1671">
                  <c:v>9375</c:v>
                </c:pt>
                <c:pt idx="1672">
                  <c:v>9376</c:v>
                </c:pt>
                <c:pt idx="1673">
                  <c:v>9377</c:v>
                </c:pt>
                <c:pt idx="1674">
                  <c:v>9378</c:v>
                </c:pt>
                <c:pt idx="1675">
                  <c:v>9379</c:v>
                </c:pt>
                <c:pt idx="1676">
                  <c:v>9380</c:v>
                </c:pt>
                <c:pt idx="1677">
                  <c:v>9381</c:v>
                </c:pt>
                <c:pt idx="1678">
                  <c:v>9382</c:v>
                </c:pt>
                <c:pt idx="1679">
                  <c:v>9383</c:v>
                </c:pt>
                <c:pt idx="1680">
                  <c:v>9384</c:v>
                </c:pt>
                <c:pt idx="1681">
                  <c:v>9385</c:v>
                </c:pt>
                <c:pt idx="1682">
                  <c:v>9386</c:v>
                </c:pt>
                <c:pt idx="1683">
                  <c:v>9387</c:v>
                </c:pt>
                <c:pt idx="1684">
                  <c:v>9388</c:v>
                </c:pt>
                <c:pt idx="1685">
                  <c:v>9389</c:v>
                </c:pt>
                <c:pt idx="1686">
                  <c:v>9390</c:v>
                </c:pt>
                <c:pt idx="1687">
                  <c:v>9391</c:v>
                </c:pt>
                <c:pt idx="1688">
                  <c:v>9392</c:v>
                </c:pt>
                <c:pt idx="1689">
                  <c:v>9393</c:v>
                </c:pt>
                <c:pt idx="1690">
                  <c:v>9394</c:v>
                </c:pt>
                <c:pt idx="1691">
                  <c:v>9395</c:v>
                </c:pt>
                <c:pt idx="1692">
                  <c:v>9396</c:v>
                </c:pt>
                <c:pt idx="1693">
                  <c:v>9397</c:v>
                </c:pt>
                <c:pt idx="1694">
                  <c:v>9398</c:v>
                </c:pt>
                <c:pt idx="1695">
                  <c:v>9399</c:v>
                </c:pt>
                <c:pt idx="1696">
                  <c:v>9400</c:v>
                </c:pt>
                <c:pt idx="1697">
                  <c:v>9401</c:v>
                </c:pt>
                <c:pt idx="1698">
                  <c:v>9402</c:v>
                </c:pt>
                <c:pt idx="1699">
                  <c:v>9403</c:v>
                </c:pt>
                <c:pt idx="1700">
                  <c:v>9404</c:v>
                </c:pt>
                <c:pt idx="1701">
                  <c:v>9405</c:v>
                </c:pt>
                <c:pt idx="1702">
                  <c:v>9406</c:v>
                </c:pt>
                <c:pt idx="1703">
                  <c:v>9407</c:v>
                </c:pt>
                <c:pt idx="1704">
                  <c:v>9408</c:v>
                </c:pt>
                <c:pt idx="1705">
                  <c:v>9409</c:v>
                </c:pt>
                <c:pt idx="1706">
                  <c:v>9410</c:v>
                </c:pt>
                <c:pt idx="1707">
                  <c:v>9411</c:v>
                </c:pt>
                <c:pt idx="1708">
                  <c:v>9412</c:v>
                </c:pt>
                <c:pt idx="1709">
                  <c:v>9413</c:v>
                </c:pt>
                <c:pt idx="1710">
                  <c:v>9414</c:v>
                </c:pt>
                <c:pt idx="1711">
                  <c:v>9415</c:v>
                </c:pt>
                <c:pt idx="1712">
                  <c:v>9416</c:v>
                </c:pt>
                <c:pt idx="1713">
                  <c:v>9417</c:v>
                </c:pt>
                <c:pt idx="1714">
                  <c:v>9418</c:v>
                </c:pt>
                <c:pt idx="1715">
                  <c:v>9419</c:v>
                </c:pt>
                <c:pt idx="1716">
                  <c:v>9420</c:v>
                </c:pt>
                <c:pt idx="1717">
                  <c:v>9421</c:v>
                </c:pt>
                <c:pt idx="1718">
                  <c:v>9422</c:v>
                </c:pt>
                <c:pt idx="1719">
                  <c:v>9423</c:v>
                </c:pt>
                <c:pt idx="1720">
                  <c:v>9424</c:v>
                </c:pt>
                <c:pt idx="1721">
                  <c:v>9425</c:v>
                </c:pt>
                <c:pt idx="1722">
                  <c:v>9426</c:v>
                </c:pt>
                <c:pt idx="1723">
                  <c:v>9427</c:v>
                </c:pt>
                <c:pt idx="1724">
                  <c:v>9428</c:v>
                </c:pt>
                <c:pt idx="1725">
                  <c:v>9429</c:v>
                </c:pt>
                <c:pt idx="1726">
                  <c:v>9430</c:v>
                </c:pt>
                <c:pt idx="1727">
                  <c:v>9431</c:v>
                </c:pt>
                <c:pt idx="1728">
                  <c:v>9432</c:v>
                </c:pt>
                <c:pt idx="1729">
                  <c:v>9433</c:v>
                </c:pt>
                <c:pt idx="1730">
                  <c:v>9434</c:v>
                </c:pt>
                <c:pt idx="1731">
                  <c:v>9435</c:v>
                </c:pt>
                <c:pt idx="1732">
                  <c:v>9436</c:v>
                </c:pt>
                <c:pt idx="1733">
                  <c:v>9437</c:v>
                </c:pt>
                <c:pt idx="1734">
                  <c:v>9438</c:v>
                </c:pt>
                <c:pt idx="1735">
                  <c:v>9439</c:v>
                </c:pt>
                <c:pt idx="1736">
                  <c:v>9440</c:v>
                </c:pt>
                <c:pt idx="1737">
                  <c:v>9441</c:v>
                </c:pt>
                <c:pt idx="1738">
                  <c:v>9442</c:v>
                </c:pt>
                <c:pt idx="1739">
                  <c:v>9443</c:v>
                </c:pt>
                <c:pt idx="1740">
                  <c:v>9444</c:v>
                </c:pt>
                <c:pt idx="1741">
                  <c:v>9445</c:v>
                </c:pt>
                <c:pt idx="1742">
                  <c:v>9446</c:v>
                </c:pt>
                <c:pt idx="1743">
                  <c:v>9447</c:v>
                </c:pt>
                <c:pt idx="1744">
                  <c:v>9448</c:v>
                </c:pt>
                <c:pt idx="1745">
                  <c:v>9449</c:v>
                </c:pt>
                <c:pt idx="1746">
                  <c:v>9450</c:v>
                </c:pt>
                <c:pt idx="1747">
                  <c:v>9451</c:v>
                </c:pt>
                <c:pt idx="1748">
                  <c:v>9452</c:v>
                </c:pt>
                <c:pt idx="1749">
                  <c:v>9453</c:v>
                </c:pt>
                <c:pt idx="1750">
                  <c:v>9454</c:v>
                </c:pt>
                <c:pt idx="1751">
                  <c:v>9455</c:v>
                </c:pt>
                <c:pt idx="1752">
                  <c:v>9456</c:v>
                </c:pt>
                <c:pt idx="1753">
                  <c:v>9457</c:v>
                </c:pt>
                <c:pt idx="1754">
                  <c:v>9458</c:v>
                </c:pt>
                <c:pt idx="1755">
                  <c:v>9459</c:v>
                </c:pt>
                <c:pt idx="1756">
                  <c:v>9460</c:v>
                </c:pt>
                <c:pt idx="1757">
                  <c:v>9461</c:v>
                </c:pt>
                <c:pt idx="1758">
                  <c:v>9462</c:v>
                </c:pt>
                <c:pt idx="1759">
                  <c:v>9463</c:v>
                </c:pt>
                <c:pt idx="1760">
                  <c:v>9464</c:v>
                </c:pt>
                <c:pt idx="1761">
                  <c:v>9465</c:v>
                </c:pt>
                <c:pt idx="1762">
                  <c:v>9466</c:v>
                </c:pt>
                <c:pt idx="1763">
                  <c:v>9467</c:v>
                </c:pt>
                <c:pt idx="1764">
                  <c:v>9468</c:v>
                </c:pt>
                <c:pt idx="1765">
                  <c:v>9469</c:v>
                </c:pt>
                <c:pt idx="1766">
                  <c:v>9470</c:v>
                </c:pt>
                <c:pt idx="1767">
                  <c:v>9471</c:v>
                </c:pt>
                <c:pt idx="1768">
                  <c:v>9472</c:v>
                </c:pt>
                <c:pt idx="1769">
                  <c:v>9473</c:v>
                </c:pt>
                <c:pt idx="1770">
                  <c:v>9474</c:v>
                </c:pt>
                <c:pt idx="1771">
                  <c:v>9475</c:v>
                </c:pt>
                <c:pt idx="1772">
                  <c:v>9476</c:v>
                </c:pt>
                <c:pt idx="1773">
                  <c:v>9477</c:v>
                </c:pt>
                <c:pt idx="1774">
                  <c:v>9478</c:v>
                </c:pt>
                <c:pt idx="1775">
                  <c:v>9479</c:v>
                </c:pt>
                <c:pt idx="1776">
                  <c:v>9480</c:v>
                </c:pt>
                <c:pt idx="1777">
                  <c:v>9481</c:v>
                </c:pt>
                <c:pt idx="1778">
                  <c:v>9482</c:v>
                </c:pt>
                <c:pt idx="1779">
                  <c:v>9483</c:v>
                </c:pt>
                <c:pt idx="1780">
                  <c:v>9484</c:v>
                </c:pt>
                <c:pt idx="1781">
                  <c:v>9485</c:v>
                </c:pt>
                <c:pt idx="1782">
                  <c:v>9486</c:v>
                </c:pt>
                <c:pt idx="1783">
                  <c:v>9487</c:v>
                </c:pt>
                <c:pt idx="1784">
                  <c:v>9488</c:v>
                </c:pt>
                <c:pt idx="1785">
                  <c:v>9489</c:v>
                </c:pt>
                <c:pt idx="1786">
                  <c:v>9490</c:v>
                </c:pt>
                <c:pt idx="1787">
                  <c:v>9491</c:v>
                </c:pt>
                <c:pt idx="1788">
                  <c:v>9492</c:v>
                </c:pt>
                <c:pt idx="1789">
                  <c:v>9493</c:v>
                </c:pt>
                <c:pt idx="1790">
                  <c:v>9494</c:v>
                </c:pt>
                <c:pt idx="1791">
                  <c:v>9495</c:v>
                </c:pt>
                <c:pt idx="1792">
                  <c:v>9496</c:v>
                </c:pt>
                <c:pt idx="1793">
                  <c:v>9497</c:v>
                </c:pt>
                <c:pt idx="1794">
                  <c:v>9498</c:v>
                </c:pt>
                <c:pt idx="1795">
                  <c:v>9499</c:v>
                </c:pt>
                <c:pt idx="1796">
                  <c:v>9500</c:v>
                </c:pt>
                <c:pt idx="1797">
                  <c:v>9501</c:v>
                </c:pt>
                <c:pt idx="1798">
                  <c:v>9502</c:v>
                </c:pt>
                <c:pt idx="1799">
                  <c:v>9503</c:v>
                </c:pt>
                <c:pt idx="1800">
                  <c:v>9504</c:v>
                </c:pt>
                <c:pt idx="1801">
                  <c:v>9505</c:v>
                </c:pt>
                <c:pt idx="1802">
                  <c:v>9506</c:v>
                </c:pt>
                <c:pt idx="1803">
                  <c:v>9507</c:v>
                </c:pt>
                <c:pt idx="1804">
                  <c:v>9508</c:v>
                </c:pt>
                <c:pt idx="1805">
                  <c:v>9509</c:v>
                </c:pt>
                <c:pt idx="1806">
                  <c:v>9510</c:v>
                </c:pt>
                <c:pt idx="1807">
                  <c:v>9511</c:v>
                </c:pt>
                <c:pt idx="1808">
                  <c:v>9512</c:v>
                </c:pt>
                <c:pt idx="1809">
                  <c:v>9513</c:v>
                </c:pt>
                <c:pt idx="1810">
                  <c:v>9514</c:v>
                </c:pt>
                <c:pt idx="1811">
                  <c:v>9515</c:v>
                </c:pt>
                <c:pt idx="1812">
                  <c:v>9516</c:v>
                </c:pt>
                <c:pt idx="1813">
                  <c:v>9517</c:v>
                </c:pt>
                <c:pt idx="1814">
                  <c:v>9518</c:v>
                </c:pt>
                <c:pt idx="1815">
                  <c:v>9519</c:v>
                </c:pt>
                <c:pt idx="1816">
                  <c:v>9520</c:v>
                </c:pt>
                <c:pt idx="1817">
                  <c:v>9521</c:v>
                </c:pt>
                <c:pt idx="1818">
                  <c:v>9522</c:v>
                </c:pt>
                <c:pt idx="1819">
                  <c:v>9523</c:v>
                </c:pt>
                <c:pt idx="1820">
                  <c:v>9524</c:v>
                </c:pt>
                <c:pt idx="1821">
                  <c:v>9525</c:v>
                </c:pt>
                <c:pt idx="1822">
                  <c:v>9526</c:v>
                </c:pt>
                <c:pt idx="1823">
                  <c:v>9527</c:v>
                </c:pt>
                <c:pt idx="1824">
                  <c:v>9528</c:v>
                </c:pt>
                <c:pt idx="1825">
                  <c:v>9529</c:v>
                </c:pt>
                <c:pt idx="1826">
                  <c:v>9530</c:v>
                </c:pt>
                <c:pt idx="1827">
                  <c:v>9531</c:v>
                </c:pt>
                <c:pt idx="1828">
                  <c:v>9532</c:v>
                </c:pt>
                <c:pt idx="1829">
                  <c:v>9533</c:v>
                </c:pt>
                <c:pt idx="1830">
                  <c:v>9534</c:v>
                </c:pt>
                <c:pt idx="1831">
                  <c:v>9535</c:v>
                </c:pt>
                <c:pt idx="1832">
                  <c:v>9536</c:v>
                </c:pt>
                <c:pt idx="1833">
                  <c:v>9537</c:v>
                </c:pt>
                <c:pt idx="1834">
                  <c:v>9538</c:v>
                </c:pt>
                <c:pt idx="1835">
                  <c:v>9539</c:v>
                </c:pt>
                <c:pt idx="1836">
                  <c:v>9540</c:v>
                </c:pt>
                <c:pt idx="1837">
                  <c:v>9541</c:v>
                </c:pt>
                <c:pt idx="1838">
                  <c:v>9542</c:v>
                </c:pt>
                <c:pt idx="1839">
                  <c:v>9543</c:v>
                </c:pt>
                <c:pt idx="1840">
                  <c:v>9544</c:v>
                </c:pt>
                <c:pt idx="1841">
                  <c:v>9545</c:v>
                </c:pt>
                <c:pt idx="1842">
                  <c:v>9546</c:v>
                </c:pt>
                <c:pt idx="1843">
                  <c:v>9547</c:v>
                </c:pt>
                <c:pt idx="1844">
                  <c:v>9548</c:v>
                </c:pt>
                <c:pt idx="1845">
                  <c:v>9549</c:v>
                </c:pt>
                <c:pt idx="1846">
                  <c:v>9550</c:v>
                </c:pt>
                <c:pt idx="1847">
                  <c:v>9551</c:v>
                </c:pt>
                <c:pt idx="1848">
                  <c:v>9552</c:v>
                </c:pt>
                <c:pt idx="1849">
                  <c:v>9553</c:v>
                </c:pt>
                <c:pt idx="1850">
                  <c:v>9554</c:v>
                </c:pt>
                <c:pt idx="1851">
                  <c:v>9555</c:v>
                </c:pt>
                <c:pt idx="1852">
                  <c:v>9556</c:v>
                </c:pt>
                <c:pt idx="1853">
                  <c:v>9557</c:v>
                </c:pt>
                <c:pt idx="1854">
                  <c:v>9558</c:v>
                </c:pt>
                <c:pt idx="1855">
                  <c:v>9559</c:v>
                </c:pt>
                <c:pt idx="1856">
                  <c:v>9560</c:v>
                </c:pt>
                <c:pt idx="1857">
                  <c:v>9561</c:v>
                </c:pt>
                <c:pt idx="1858">
                  <c:v>9562</c:v>
                </c:pt>
                <c:pt idx="1859">
                  <c:v>9563</c:v>
                </c:pt>
                <c:pt idx="1860">
                  <c:v>9564</c:v>
                </c:pt>
                <c:pt idx="1861">
                  <c:v>9565</c:v>
                </c:pt>
                <c:pt idx="1862">
                  <c:v>9566</c:v>
                </c:pt>
                <c:pt idx="1863">
                  <c:v>9567</c:v>
                </c:pt>
                <c:pt idx="1864">
                  <c:v>9568</c:v>
                </c:pt>
                <c:pt idx="1865">
                  <c:v>9569</c:v>
                </c:pt>
                <c:pt idx="1866">
                  <c:v>9570</c:v>
                </c:pt>
                <c:pt idx="1867">
                  <c:v>9571</c:v>
                </c:pt>
                <c:pt idx="1868">
                  <c:v>9572</c:v>
                </c:pt>
                <c:pt idx="1869">
                  <c:v>9573</c:v>
                </c:pt>
                <c:pt idx="1870">
                  <c:v>9574</c:v>
                </c:pt>
                <c:pt idx="1871">
                  <c:v>9575</c:v>
                </c:pt>
                <c:pt idx="1872">
                  <c:v>9576</c:v>
                </c:pt>
                <c:pt idx="1873">
                  <c:v>9577</c:v>
                </c:pt>
                <c:pt idx="1874">
                  <c:v>9578</c:v>
                </c:pt>
                <c:pt idx="1875">
                  <c:v>9579</c:v>
                </c:pt>
                <c:pt idx="1876">
                  <c:v>9580</c:v>
                </c:pt>
                <c:pt idx="1877">
                  <c:v>9581</c:v>
                </c:pt>
                <c:pt idx="1878">
                  <c:v>9582</c:v>
                </c:pt>
                <c:pt idx="1879">
                  <c:v>9583</c:v>
                </c:pt>
                <c:pt idx="1880">
                  <c:v>9584</c:v>
                </c:pt>
                <c:pt idx="1881">
                  <c:v>9585</c:v>
                </c:pt>
                <c:pt idx="1882">
                  <c:v>9586</c:v>
                </c:pt>
                <c:pt idx="1883">
                  <c:v>9587</c:v>
                </c:pt>
                <c:pt idx="1884">
                  <c:v>9588</c:v>
                </c:pt>
                <c:pt idx="1885">
                  <c:v>9589</c:v>
                </c:pt>
                <c:pt idx="1886">
                  <c:v>9590</c:v>
                </c:pt>
                <c:pt idx="1887">
                  <c:v>9591</c:v>
                </c:pt>
                <c:pt idx="1888">
                  <c:v>9592</c:v>
                </c:pt>
                <c:pt idx="1889">
                  <c:v>9593</c:v>
                </c:pt>
                <c:pt idx="1890">
                  <c:v>9594</c:v>
                </c:pt>
                <c:pt idx="1891">
                  <c:v>9595</c:v>
                </c:pt>
                <c:pt idx="1892">
                  <c:v>9596</c:v>
                </c:pt>
                <c:pt idx="1893">
                  <c:v>9597</c:v>
                </c:pt>
                <c:pt idx="1894">
                  <c:v>9598</c:v>
                </c:pt>
                <c:pt idx="1895">
                  <c:v>9599</c:v>
                </c:pt>
                <c:pt idx="1896">
                  <c:v>9600</c:v>
                </c:pt>
                <c:pt idx="1897">
                  <c:v>9601</c:v>
                </c:pt>
                <c:pt idx="1898">
                  <c:v>9602</c:v>
                </c:pt>
                <c:pt idx="1899">
                  <c:v>9603</c:v>
                </c:pt>
                <c:pt idx="1900">
                  <c:v>9604</c:v>
                </c:pt>
                <c:pt idx="1901">
                  <c:v>9605</c:v>
                </c:pt>
                <c:pt idx="1902">
                  <c:v>9606</c:v>
                </c:pt>
                <c:pt idx="1903">
                  <c:v>9607</c:v>
                </c:pt>
                <c:pt idx="1904">
                  <c:v>9608</c:v>
                </c:pt>
                <c:pt idx="1905">
                  <c:v>9609</c:v>
                </c:pt>
                <c:pt idx="1906">
                  <c:v>9610</c:v>
                </c:pt>
                <c:pt idx="1907">
                  <c:v>9611</c:v>
                </c:pt>
                <c:pt idx="1908">
                  <c:v>9612</c:v>
                </c:pt>
                <c:pt idx="1909">
                  <c:v>9613</c:v>
                </c:pt>
                <c:pt idx="1910">
                  <c:v>9614</c:v>
                </c:pt>
                <c:pt idx="1911">
                  <c:v>9615</c:v>
                </c:pt>
                <c:pt idx="1912">
                  <c:v>9616</c:v>
                </c:pt>
                <c:pt idx="1913">
                  <c:v>9617</c:v>
                </c:pt>
                <c:pt idx="1914">
                  <c:v>9618</c:v>
                </c:pt>
                <c:pt idx="1915">
                  <c:v>9619</c:v>
                </c:pt>
                <c:pt idx="1916">
                  <c:v>9620</c:v>
                </c:pt>
                <c:pt idx="1917">
                  <c:v>9621</c:v>
                </c:pt>
                <c:pt idx="1918">
                  <c:v>9622</c:v>
                </c:pt>
                <c:pt idx="1919">
                  <c:v>9623</c:v>
                </c:pt>
                <c:pt idx="1920">
                  <c:v>9624</c:v>
                </c:pt>
                <c:pt idx="1921">
                  <c:v>9625</c:v>
                </c:pt>
                <c:pt idx="1922">
                  <c:v>9626</c:v>
                </c:pt>
                <c:pt idx="1923">
                  <c:v>9627</c:v>
                </c:pt>
                <c:pt idx="1924">
                  <c:v>9628</c:v>
                </c:pt>
                <c:pt idx="1925">
                  <c:v>9629</c:v>
                </c:pt>
                <c:pt idx="1926">
                  <c:v>9630</c:v>
                </c:pt>
                <c:pt idx="1927">
                  <c:v>9631</c:v>
                </c:pt>
                <c:pt idx="1928">
                  <c:v>9632</c:v>
                </c:pt>
                <c:pt idx="1929">
                  <c:v>9633</c:v>
                </c:pt>
                <c:pt idx="1930">
                  <c:v>9634</c:v>
                </c:pt>
                <c:pt idx="1931">
                  <c:v>9635</c:v>
                </c:pt>
                <c:pt idx="1932">
                  <c:v>9636</c:v>
                </c:pt>
                <c:pt idx="1933">
                  <c:v>9637</c:v>
                </c:pt>
                <c:pt idx="1934">
                  <c:v>9638</c:v>
                </c:pt>
                <c:pt idx="1935">
                  <c:v>9639</c:v>
                </c:pt>
                <c:pt idx="1936">
                  <c:v>9640</c:v>
                </c:pt>
                <c:pt idx="1937">
                  <c:v>9641</c:v>
                </c:pt>
                <c:pt idx="1938">
                  <c:v>9642</c:v>
                </c:pt>
                <c:pt idx="1939">
                  <c:v>9643</c:v>
                </c:pt>
                <c:pt idx="1940">
                  <c:v>9644</c:v>
                </c:pt>
                <c:pt idx="1941">
                  <c:v>9645</c:v>
                </c:pt>
                <c:pt idx="1942">
                  <c:v>9646</c:v>
                </c:pt>
                <c:pt idx="1943">
                  <c:v>9647</c:v>
                </c:pt>
                <c:pt idx="1944">
                  <c:v>9648</c:v>
                </c:pt>
                <c:pt idx="1945">
                  <c:v>9649</c:v>
                </c:pt>
                <c:pt idx="1946">
                  <c:v>9650</c:v>
                </c:pt>
                <c:pt idx="1947">
                  <c:v>9651</c:v>
                </c:pt>
                <c:pt idx="1948">
                  <c:v>9652</c:v>
                </c:pt>
                <c:pt idx="1949">
                  <c:v>9653</c:v>
                </c:pt>
                <c:pt idx="1950">
                  <c:v>9654</c:v>
                </c:pt>
                <c:pt idx="1951">
                  <c:v>9655</c:v>
                </c:pt>
                <c:pt idx="1952">
                  <c:v>9656</c:v>
                </c:pt>
                <c:pt idx="1953">
                  <c:v>9657</c:v>
                </c:pt>
                <c:pt idx="1954">
                  <c:v>9658</c:v>
                </c:pt>
                <c:pt idx="1955">
                  <c:v>9659</c:v>
                </c:pt>
                <c:pt idx="1956">
                  <c:v>9660</c:v>
                </c:pt>
                <c:pt idx="1957">
                  <c:v>9661</c:v>
                </c:pt>
                <c:pt idx="1958">
                  <c:v>9662</c:v>
                </c:pt>
                <c:pt idx="1959">
                  <c:v>9663</c:v>
                </c:pt>
                <c:pt idx="1960">
                  <c:v>9664</c:v>
                </c:pt>
                <c:pt idx="1961">
                  <c:v>9665</c:v>
                </c:pt>
                <c:pt idx="1962">
                  <c:v>9666</c:v>
                </c:pt>
                <c:pt idx="1963">
                  <c:v>9667</c:v>
                </c:pt>
                <c:pt idx="1964">
                  <c:v>9668</c:v>
                </c:pt>
                <c:pt idx="1965">
                  <c:v>9669</c:v>
                </c:pt>
                <c:pt idx="1966">
                  <c:v>9670</c:v>
                </c:pt>
                <c:pt idx="1967">
                  <c:v>9671</c:v>
                </c:pt>
                <c:pt idx="1968">
                  <c:v>9672</c:v>
                </c:pt>
                <c:pt idx="1969">
                  <c:v>9673</c:v>
                </c:pt>
                <c:pt idx="1970">
                  <c:v>9674</c:v>
                </c:pt>
                <c:pt idx="1971">
                  <c:v>9675</c:v>
                </c:pt>
                <c:pt idx="1972">
                  <c:v>9676</c:v>
                </c:pt>
                <c:pt idx="1973">
                  <c:v>9677</c:v>
                </c:pt>
                <c:pt idx="1974">
                  <c:v>9678</c:v>
                </c:pt>
                <c:pt idx="1975">
                  <c:v>9679</c:v>
                </c:pt>
                <c:pt idx="1976">
                  <c:v>9680</c:v>
                </c:pt>
                <c:pt idx="1977">
                  <c:v>9681</c:v>
                </c:pt>
                <c:pt idx="1978">
                  <c:v>9682</c:v>
                </c:pt>
                <c:pt idx="1979">
                  <c:v>9683</c:v>
                </c:pt>
                <c:pt idx="1980">
                  <c:v>9684</c:v>
                </c:pt>
                <c:pt idx="1981">
                  <c:v>9685</c:v>
                </c:pt>
                <c:pt idx="1982">
                  <c:v>9686</c:v>
                </c:pt>
                <c:pt idx="1983">
                  <c:v>9687</c:v>
                </c:pt>
                <c:pt idx="1984">
                  <c:v>9688</c:v>
                </c:pt>
                <c:pt idx="1985">
                  <c:v>9689</c:v>
                </c:pt>
                <c:pt idx="1986">
                  <c:v>9690</c:v>
                </c:pt>
                <c:pt idx="1987">
                  <c:v>9691</c:v>
                </c:pt>
                <c:pt idx="1988">
                  <c:v>9692</c:v>
                </c:pt>
                <c:pt idx="1989">
                  <c:v>9693</c:v>
                </c:pt>
                <c:pt idx="1990">
                  <c:v>9694</c:v>
                </c:pt>
                <c:pt idx="1991">
                  <c:v>9695</c:v>
                </c:pt>
                <c:pt idx="1992">
                  <c:v>9696</c:v>
                </c:pt>
                <c:pt idx="1993">
                  <c:v>9697</c:v>
                </c:pt>
                <c:pt idx="1994">
                  <c:v>9698</c:v>
                </c:pt>
                <c:pt idx="1995">
                  <c:v>9699</c:v>
                </c:pt>
                <c:pt idx="1996">
                  <c:v>9700</c:v>
                </c:pt>
                <c:pt idx="1997">
                  <c:v>9701</c:v>
                </c:pt>
                <c:pt idx="1998">
                  <c:v>9702</c:v>
                </c:pt>
                <c:pt idx="1999">
                  <c:v>9703</c:v>
                </c:pt>
                <c:pt idx="2000">
                  <c:v>9704</c:v>
                </c:pt>
                <c:pt idx="2001">
                  <c:v>9705</c:v>
                </c:pt>
                <c:pt idx="2002">
                  <c:v>9706</c:v>
                </c:pt>
                <c:pt idx="2003">
                  <c:v>9707</c:v>
                </c:pt>
                <c:pt idx="2004">
                  <c:v>9708</c:v>
                </c:pt>
                <c:pt idx="2005">
                  <c:v>9709</c:v>
                </c:pt>
                <c:pt idx="2006">
                  <c:v>9710</c:v>
                </c:pt>
                <c:pt idx="2007">
                  <c:v>9711</c:v>
                </c:pt>
                <c:pt idx="2008">
                  <c:v>9712</c:v>
                </c:pt>
                <c:pt idx="2009">
                  <c:v>9713</c:v>
                </c:pt>
                <c:pt idx="2010">
                  <c:v>9714</c:v>
                </c:pt>
                <c:pt idx="2011">
                  <c:v>9715</c:v>
                </c:pt>
                <c:pt idx="2012">
                  <c:v>9716</c:v>
                </c:pt>
                <c:pt idx="2013">
                  <c:v>9717</c:v>
                </c:pt>
                <c:pt idx="2014">
                  <c:v>9718</c:v>
                </c:pt>
                <c:pt idx="2015">
                  <c:v>9719</c:v>
                </c:pt>
                <c:pt idx="2016">
                  <c:v>9720</c:v>
                </c:pt>
                <c:pt idx="2017">
                  <c:v>9721</c:v>
                </c:pt>
                <c:pt idx="2018">
                  <c:v>9722</c:v>
                </c:pt>
                <c:pt idx="2019">
                  <c:v>9723</c:v>
                </c:pt>
                <c:pt idx="2020">
                  <c:v>9724</c:v>
                </c:pt>
                <c:pt idx="2021">
                  <c:v>9725</c:v>
                </c:pt>
                <c:pt idx="2022">
                  <c:v>9726</c:v>
                </c:pt>
                <c:pt idx="2023">
                  <c:v>9727</c:v>
                </c:pt>
                <c:pt idx="2024">
                  <c:v>9728</c:v>
                </c:pt>
                <c:pt idx="2025">
                  <c:v>9729</c:v>
                </c:pt>
                <c:pt idx="2026">
                  <c:v>9730</c:v>
                </c:pt>
                <c:pt idx="2027">
                  <c:v>9731</c:v>
                </c:pt>
                <c:pt idx="2028">
                  <c:v>9732</c:v>
                </c:pt>
                <c:pt idx="2029">
                  <c:v>9733</c:v>
                </c:pt>
                <c:pt idx="2030">
                  <c:v>9734</c:v>
                </c:pt>
                <c:pt idx="2031">
                  <c:v>9735</c:v>
                </c:pt>
                <c:pt idx="2032">
                  <c:v>9736</c:v>
                </c:pt>
                <c:pt idx="2033">
                  <c:v>9737</c:v>
                </c:pt>
                <c:pt idx="2034">
                  <c:v>9738</c:v>
                </c:pt>
                <c:pt idx="2035">
                  <c:v>9739</c:v>
                </c:pt>
                <c:pt idx="2036">
                  <c:v>9740</c:v>
                </c:pt>
                <c:pt idx="2037">
                  <c:v>9741</c:v>
                </c:pt>
                <c:pt idx="2038">
                  <c:v>9742</c:v>
                </c:pt>
                <c:pt idx="2039">
                  <c:v>9743</c:v>
                </c:pt>
                <c:pt idx="2040">
                  <c:v>9744</c:v>
                </c:pt>
                <c:pt idx="2041">
                  <c:v>9745</c:v>
                </c:pt>
                <c:pt idx="2042">
                  <c:v>9746</c:v>
                </c:pt>
                <c:pt idx="2043">
                  <c:v>9747</c:v>
                </c:pt>
                <c:pt idx="2044">
                  <c:v>9748</c:v>
                </c:pt>
                <c:pt idx="2045">
                  <c:v>9749</c:v>
                </c:pt>
                <c:pt idx="2046">
                  <c:v>9750</c:v>
                </c:pt>
                <c:pt idx="2047">
                  <c:v>9751</c:v>
                </c:pt>
                <c:pt idx="2048">
                  <c:v>9752</c:v>
                </c:pt>
                <c:pt idx="2049">
                  <c:v>9753</c:v>
                </c:pt>
                <c:pt idx="2050">
                  <c:v>9754</c:v>
                </c:pt>
                <c:pt idx="2051">
                  <c:v>9755</c:v>
                </c:pt>
                <c:pt idx="2052">
                  <c:v>9756</c:v>
                </c:pt>
                <c:pt idx="2053">
                  <c:v>9757</c:v>
                </c:pt>
                <c:pt idx="2054">
                  <c:v>9758</c:v>
                </c:pt>
                <c:pt idx="2055">
                  <c:v>9759</c:v>
                </c:pt>
                <c:pt idx="2056">
                  <c:v>9760</c:v>
                </c:pt>
                <c:pt idx="2057">
                  <c:v>9761</c:v>
                </c:pt>
                <c:pt idx="2058">
                  <c:v>9762</c:v>
                </c:pt>
                <c:pt idx="2059">
                  <c:v>9763</c:v>
                </c:pt>
                <c:pt idx="2060">
                  <c:v>9764</c:v>
                </c:pt>
                <c:pt idx="2061">
                  <c:v>9765</c:v>
                </c:pt>
                <c:pt idx="2062">
                  <c:v>9766</c:v>
                </c:pt>
                <c:pt idx="2063">
                  <c:v>9767</c:v>
                </c:pt>
                <c:pt idx="2064">
                  <c:v>9768</c:v>
                </c:pt>
                <c:pt idx="2065">
                  <c:v>9769</c:v>
                </c:pt>
                <c:pt idx="2066">
                  <c:v>9770</c:v>
                </c:pt>
                <c:pt idx="2067">
                  <c:v>9771</c:v>
                </c:pt>
                <c:pt idx="2068">
                  <c:v>9772</c:v>
                </c:pt>
                <c:pt idx="2069">
                  <c:v>9773</c:v>
                </c:pt>
                <c:pt idx="2070">
                  <c:v>9774</c:v>
                </c:pt>
                <c:pt idx="2071">
                  <c:v>9775</c:v>
                </c:pt>
                <c:pt idx="2072">
                  <c:v>9776</c:v>
                </c:pt>
                <c:pt idx="2073">
                  <c:v>9777</c:v>
                </c:pt>
                <c:pt idx="2074">
                  <c:v>9778</c:v>
                </c:pt>
                <c:pt idx="2075">
                  <c:v>9779</c:v>
                </c:pt>
                <c:pt idx="2076">
                  <c:v>9780</c:v>
                </c:pt>
                <c:pt idx="2077">
                  <c:v>9781</c:v>
                </c:pt>
                <c:pt idx="2078">
                  <c:v>9782</c:v>
                </c:pt>
                <c:pt idx="2079">
                  <c:v>9783</c:v>
                </c:pt>
                <c:pt idx="2080">
                  <c:v>9784</c:v>
                </c:pt>
                <c:pt idx="2081">
                  <c:v>9785</c:v>
                </c:pt>
                <c:pt idx="2082">
                  <c:v>9786</c:v>
                </c:pt>
                <c:pt idx="2083">
                  <c:v>9787</c:v>
                </c:pt>
                <c:pt idx="2084">
                  <c:v>9788</c:v>
                </c:pt>
                <c:pt idx="2085">
                  <c:v>9789</c:v>
                </c:pt>
                <c:pt idx="2086">
                  <c:v>9790</c:v>
                </c:pt>
                <c:pt idx="2087">
                  <c:v>9791</c:v>
                </c:pt>
                <c:pt idx="2088">
                  <c:v>9792</c:v>
                </c:pt>
                <c:pt idx="2089">
                  <c:v>9793</c:v>
                </c:pt>
                <c:pt idx="2090">
                  <c:v>9794</c:v>
                </c:pt>
                <c:pt idx="2091">
                  <c:v>9795</c:v>
                </c:pt>
                <c:pt idx="2092">
                  <c:v>9796</c:v>
                </c:pt>
                <c:pt idx="2093">
                  <c:v>9797</c:v>
                </c:pt>
                <c:pt idx="2094">
                  <c:v>9798</c:v>
                </c:pt>
                <c:pt idx="2095">
                  <c:v>9799</c:v>
                </c:pt>
                <c:pt idx="2096">
                  <c:v>9800</c:v>
                </c:pt>
                <c:pt idx="2097">
                  <c:v>9801</c:v>
                </c:pt>
                <c:pt idx="2098">
                  <c:v>9802</c:v>
                </c:pt>
                <c:pt idx="2099">
                  <c:v>9803</c:v>
                </c:pt>
                <c:pt idx="2100">
                  <c:v>9804</c:v>
                </c:pt>
                <c:pt idx="2101">
                  <c:v>9805</c:v>
                </c:pt>
                <c:pt idx="2102">
                  <c:v>9806</c:v>
                </c:pt>
                <c:pt idx="2103">
                  <c:v>9807</c:v>
                </c:pt>
                <c:pt idx="2104">
                  <c:v>9808</c:v>
                </c:pt>
                <c:pt idx="2105">
                  <c:v>9809</c:v>
                </c:pt>
                <c:pt idx="2106">
                  <c:v>9810</c:v>
                </c:pt>
                <c:pt idx="2107">
                  <c:v>9811</c:v>
                </c:pt>
                <c:pt idx="2108">
                  <c:v>9812</c:v>
                </c:pt>
                <c:pt idx="2109">
                  <c:v>9813</c:v>
                </c:pt>
                <c:pt idx="2110">
                  <c:v>9814</c:v>
                </c:pt>
                <c:pt idx="2111">
                  <c:v>9815</c:v>
                </c:pt>
                <c:pt idx="2112">
                  <c:v>9816</c:v>
                </c:pt>
                <c:pt idx="2113">
                  <c:v>9817</c:v>
                </c:pt>
                <c:pt idx="2114">
                  <c:v>9818</c:v>
                </c:pt>
                <c:pt idx="2115">
                  <c:v>9819</c:v>
                </c:pt>
                <c:pt idx="2116">
                  <c:v>9820</c:v>
                </c:pt>
                <c:pt idx="2117">
                  <c:v>9821</c:v>
                </c:pt>
                <c:pt idx="2118">
                  <c:v>9822</c:v>
                </c:pt>
                <c:pt idx="2119">
                  <c:v>9823</c:v>
                </c:pt>
                <c:pt idx="2120">
                  <c:v>9824</c:v>
                </c:pt>
                <c:pt idx="2121">
                  <c:v>9825</c:v>
                </c:pt>
                <c:pt idx="2122">
                  <c:v>9826</c:v>
                </c:pt>
                <c:pt idx="2123">
                  <c:v>9827</c:v>
                </c:pt>
                <c:pt idx="2124">
                  <c:v>9828</c:v>
                </c:pt>
                <c:pt idx="2125">
                  <c:v>9829</c:v>
                </c:pt>
                <c:pt idx="2126">
                  <c:v>9830</c:v>
                </c:pt>
                <c:pt idx="2127">
                  <c:v>9831</c:v>
                </c:pt>
                <c:pt idx="2128">
                  <c:v>9832</c:v>
                </c:pt>
                <c:pt idx="2129">
                  <c:v>9833</c:v>
                </c:pt>
                <c:pt idx="2130">
                  <c:v>9834</c:v>
                </c:pt>
                <c:pt idx="2131">
                  <c:v>9835</c:v>
                </c:pt>
                <c:pt idx="2132">
                  <c:v>9836</c:v>
                </c:pt>
                <c:pt idx="2133">
                  <c:v>9837</c:v>
                </c:pt>
                <c:pt idx="2134">
                  <c:v>9838</c:v>
                </c:pt>
                <c:pt idx="2135">
                  <c:v>9839</c:v>
                </c:pt>
                <c:pt idx="2136">
                  <c:v>9840</c:v>
                </c:pt>
                <c:pt idx="2137">
                  <c:v>9841</c:v>
                </c:pt>
                <c:pt idx="2138">
                  <c:v>9842</c:v>
                </c:pt>
                <c:pt idx="2139">
                  <c:v>9843</c:v>
                </c:pt>
                <c:pt idx="2140">
                  <c:v>9844</c:v>
                </c:pt>
                <c:pt idx="2141">
                  <c:v>9845</c:v>
                </c:pt>
                <c:pt idx="2142">
                  <c:v>9846</c:v>
                </c:pt>
                <c:pt idx="2143">
                  <c:v>9847</c:v>
                </c:pt>
                <c:pt idx="2144">
                  <c:v>9848</c:v>
                </c:pt>
                <c:pt idx="2145">
                  <c:v>9849</c:v>
                </c:pt>
                <c:pt idx="2146">
                  <c:v>9850</c:v>
                </c:pt>
                <c:pt idx="2147">
                  <c:v>9851</c:v>
                </c:pt>
                <c:pt idx="2148">
                  <c:v>9852</c:v>
                </c:pt>
                <c:pt idx="2149">
                  <c:v>9853</c:v>
                </c:pt>
                <c:pt idx="2150">
                  <c:v>9854</c:v>
                </c:pt>
                <c:pt idx="2151">
                  <c:v>9855</c:v>
                </c:pt>
                <c:pt idx="2152">
                  <c:v>9856</c:v>
                </c:pt>
                <c:pt idx="2153">
                  <c:v>9857</c:v>
                </c:pt>
                <c:pt idx="2154">
                  <c:v>9858</c:v>
                </c:pt>
                <c:pt idx="2155">
                  <c:v>9859</c:v>
                </c:pt>
                <c:pt idx="2156">
                  <c:v>9860</c:v>
                </c:pt>
                <c:pt idx="2157">
                  <c:v>9861</c:v>
                </c:pt>
                <c:pt idx="2158">
                  <c:v>9862</c:v>
                </c:pt>
                <c:pt idx="2159">
                  <c:v>9863</c:v>
                </c:pt>
                <c:pt idx="2160">
                  <c:v>9864</c:v>
                </c:pt>
                <c:pt idx="2161">
                  <c:v>9865</c:v>
                </c:pt>
                <c:pt idx="2162">
                  <c:v>9866</c:v>
                </c:pt>
                <c:pt idx="2163">
                  <c:v>9867</c:v>
                </c:pt>
                <c:pt idx="2164">
                  <c:v>9868</c:v>
                </c:pt>
                <c:pt idx="2165">
                  <c:v>9869</c:v>
                </c:pt>
                <c:pt idx="2166">
                  <c:v>9870</c:v>
                </c:pt>
                <c:pt idx="2167">
                  <c:v>9871</c:v>
                </c:pt>
                <c:pt idx="2168">
                  <c:v>9872</c:v>
                </c:pt>
                <c:pt idx="2169">
                  <c:v>9873</c:v>
                </c:pt>
                <c:pt idx="2170">
                  <c:v>9874</c:v>
                </c:pt>
                <c:pt idx="2171">
                  <c:v>9875</c:v>
                </c:pt>
                <c:pt idx="2172">
                  <c:v>9876</c:v>
                </c:pt>
                <c:pt idx="2173">
                  <c:v>9877</c:v>
                </c:pt>
                <c:pt idx="2174">
                  <c:v>9878</c:v>
                </c:pt>
                <c:pt idx="2175">
                  <c:v>9879</c:v>
                </c:pt>
                <c:pt idx="2176">
                  <c:v>9880</c:v>
                </c:pt>
                <c:pt idx="2177">
                  <c:v>9881</c:v>
                </c:pt>
                <c:pt idx="2178">
                  <c:v>9882</c:v>
                </c:pt>
                <c:pt idx="2179">
                  <c:v>9883</c:v>
                </c:pt>
                <c:pt idx="2180">
                  <c:v>9884</c:v>
                </c:pt>
                <c:pt idx="2181">
                  <c:v>9885</c:v>
                </c:pt>
                <c:pt idx="2182">
                  <c:v>9886</c:v>
                </c:pt>
                <c:pt idx="2183">
                  <c:v>9887</c:v>
                </c:pt>
                <c:pt idx="2184">
                  <c:v>9888</c:v>
                </c:pt>
                <c:pt idx="2185">
                  <c:v>9889</c:v>
                </c:pt>
                <c:pt idx="2186">
                  <c:v>9890</c:v>
                </c:pt>
                <c:pt idx="2187">
                  <c:v>9891</c:v>
                </c:pt>
                <c:pt idx="2188">
                  <c:v>9892</c:v>
                </c:pt>
                <c:pt idx="2189">
                  <c:v>9893</c:v>
                </c:pt>
                <c:pt idx="2190">
                  <c:v>9894</c:v>
                </c:pt>
                <c:pt idx="2191">
                  <c:v>9895</c:v>
                </c:pt>
                <c:pt idx="2192">
                  <c:v>9896</c:v>
                </c:pt>
                <c:pt idx="2193">
                  <c:v>9897</c:v>
                </c:pt>
                <c:pt idx="2194">
                  <c:v>9898</c:v>
                </c:pt>
                <c:pt idx="2195">
                  <c:v>9899</c:v>
                </c:pt>
                <c:pt idx="2196">
                  <c:v>9900</c:v>
                </c:pt>
                <c:pt idx="2197">
                  <c:v>9901</c:v>
                </c:pt>
                <c:pt idx="2198">
                  <c:v>9902</c:v>
                </c:pt>
                <c:pt idx="2199">
                  <c:v>9903</c:v>
                </c:pt>
                <c:pt idx="2200">
                  <c:v>9904</c:v>
                </c:pt>
                <c:pt idx="2201">
                  <c:v>9905</c:v>
                </c:pt>
                <c:pt idx="2202">
                  <c:v>9906</c:v>
                </c:pt>
                <c:pt idx="2203">
                  <c:v>9907</c:v>
                </c:pt>
                <c:pt idx="2204">
                  <c:v>9908</c:v>
                </c:pt>
                <c:pt idx="2205">
                  <c:v>9909</c:v>
                </c:pt>
                <c:pt idx="2206">
                  <c:v>9910</c:v>
                </c:pt>
                <c:pt idx="2207">
                  <c:v>9911</c:v>
                </c:pt>
                <c:pt idx="2208">
                  <c:v>9912</c:v>
                </c:pt>
                <c:pt idx="2209">
                  <c:v>9913</c:v>
                </c:pt>
                <c:pt idx="2210">
                  <c:v>9914</c:v>
                </c:pt>
                <c:pt idx="2211">
                  <c:v>9915</c:v>
                </c:pt>
                <c:pt idx="2212">
                  <c:v>9916</c:v>
                </c:pt>
                <c:pt idx="2213">
                  <c:v>9917</c:v>
                </c:pt>
                <c:pt idx="2214">
                  <c:v>9918</c:v>
                </c:pt>
                <c:pt idx="2215">
                  <c:v>9919</c:v>
                </c:pt>
                <c:pt idx="2216">
                  <c:v>9920</c:v>
                </c:pt>
                <c:pt idx="2217">
                  <c:v>9921</c:v>
                </c:pt>
                <c:pt idx="2218">
                  <c:v>9922</c:v>
                </c:pt>
                <c:pt idx="2219">
                  <c:v>9923</c:v>
                </c:pt>
                <c:pt idx="2220">
                  <c:v>9924</c:v>
                </c:pt>
                <c:pt idx="2221">
                  <c:v>9925</c:v>
                </c:pt>
                <c:pt idx="2222">
                  <c:v>9926</c:v>
                </c:pt>
                <c:pt idx="2223">
                  <c:v>9927</c:v>
                </c:pt>
                <c:pt idx="2224">
                  <c:v>9928</c:v>
                </c:pt>
                <c:pt idx="2225">
                  <c:v>9929</c:v>
                </c:pt>
                <c:pt idx="2226">
                  <c:v>9930</c:v>
                </c:pt>
                <c:pt idx="2227">
                  <c:v>9931</c:v>
                </c:pt>
                <c:pt idx="2228">
                  <c:v>9932</c:v>
                </c:pt>
                <c:pt idx="2229">
                  <c:v>9933</c:v>
                </c:pt>
                <c:pt idx="2230">
                  <c:v>9934</c:v>
                </c:pt>
                <c:pt idx="2231">
                  <c:v>9935</c:v>
                </c:pt>
                <c:pt idx="2232">
                  <c:v>9936</c:v>
                </c:pt>
                <c:pt idx="2233">
                  <c:v>9937</c:v>
                </c:pt>
                <c:pt idx="2234">
                  <c:v>9938</c:v>
                </c:pt>
                <c:pt idx="2235">
                  <c:v>9939</c:v>
                </c:pt>
                <c:pt idx="2236">
                  <c:v>9940</c:v>
                </c:pt>
                <c:pt idx="2237">
                  <c:v>9941</c:v>
                </c:pt>
                <c:pt idx="2238">
                  <c:v>9942</c:v>
                </c:pt>
                <c:pt idx="2239">
                  <c:v>9943</c:v>
                </c:pt>
                <c:pt idx="2240">
                  <c:v>9944</c:v>
                </c:pt>
                <c:pt idx="2241">
                  <c:v>9945</c:v>
                </c:pt>
                <c:pt idx="2242">
                  <c:v>9946</c:v>
                </c:pt>
                <c:pt idx="2243">
                  <c:v>9947</c:v>
                </c:pt>
                <c:pt idx="2244">
                  <c:v>9948</c:v>
                </c:pt>
                <c:pt idx="2245">
                  <c:v>9949</c:v>
                </c:pt>
                <c:pt idx="2246">
                  <c:v>9950</c:v>
                </c:pt>
                <c:pt idx="2247">
                  <c:v>9951</c:v>
                </c:pt>
                <c:pt idx="2248">
                  <c:v>9952</c:v>
                </c:pt>
                <c:pt idx="2249">
                  <c:v>9953</c:v>
                </c:pt>
                <c:pt idx="2250">
                  <c:v>9954</c:v>
                </c:pt>
                <c:pt idx="2251">
                  <c:v>9955</c:v>
                </c:pt>
                <c:pt idx="2252">
                  <c:v>9956</c:v>
                </c:pt>
                <c:pt idx="2253">
                  <c:v>9957</c:v>
                </c:pt>
                <c:pt idx="2254">
                  <c:v>9958</c:v>
                </c:pt>
                <c:pt idx="2255">
                  <c:v>9959</c:v>
                </c:pt>
                <c:pt idx="2256">
                  <c:v>9960</c:v>
                </c:pt>
                <c:pt idx="2257">
                  <c:v>9961</c:v>
                </c:pt>
                <c:pt idx="2258">
                  <c:v>9962</c:v>
                </c:pt>
                <c:pt idx="2259">
                  <c:v>9963</c:v>
                </c:pt>
                <c:pt idx="2260">
                  <c:v>9964</c:v>
                </c:pt>
                <c:pt idx="2261">
                  <c:v>9965</c:v>
                </c:pt>
                <c:pt idx="2262">
                  <c:v>9966</c:v>
                </c:pt>
                <c:pt idx="2263">
                  <c:v>9967</c:v>
                </c:pt>
                <c:pt idx="2264">
                  <c:v>9968</c:v>
                </c:pt>
                <c:pt idx="2265">
                  <c:v>9969</c:v>
                </c:pt>
                <c:pt idx="2266">
                  <c:v>9970</c:v>
                </c:pt>
                <c:pt idx="2267">
                  <c:v>9971</c:v>
                </c:pt>
                <c:pt idx="2268">
                  <c:v>9972</c:v>
                </c:pt>
                <c:pt idx="2269">
                  <c:v>9973</c:v>
                </c:pt>
                <c:pt idx="2270">
                  <c:v>9974</c:v>
                </c:pt>
                <c:pt idx="2271">
                  <c:v>9975</c:v>
                </c:pt>
                <c:pt idx="2272">
                  <c:v>9976</c:v>
                </c:pt>
                <c:pt idx="2273">
                  <c:v>9977</c:v>
                </c:pt>
                <c:pt idx="2274">
                  <c:v>9978</c:v>
                </c:pt>
                <c:pt idx="2275">
                  <c:v>9979</c:v>
                </c:pt>
                <c:pt idx="2276">
                  <c:v>9980</c:v>
                </c:pt>
                <c:pt idx="2277">
                  <c:v>9981</c:v>
                </c:pt>
                <c:pt idx="2278">
                  <c:v>9982</c:v>
                </c:pt>
                <c:pt idx="2279">
                  <c:v>9983</c:v>
                </c:pt>
                <c:pt idx="2280">
                  <c:v>9984</c:v>
                </c:pt>
                <c:pt idx="2281">
                  <c:v>9985</c:v>
                </c:pt>
                <c:pt idx="2282">
                  <c:v>9986</c:v>
                </c:pt>
                <c:pt idx="2283">
                  <c:v>9987</c:v>
                </c:pt>
                <c:pt idx="2284">
                  <c:v>9988</c:v>
                </c:pt>
                <c:pt idx="2285">
                  <c:v>9989</c:v>
                </c:pt>
                <c:pt idx="2286">
                  <c:v>9990</c:v>
                </c:pt>
                <c:pt idx="2287">
                  <c:v>9991</c:v>
                </c:pt>
                <c:pt idx="2288">
                  <c:v>9992</c:v>
                </c:pt>
                <c:pt idx="2289">
                  <c:v>9993</c:v>
                </c:pt>
                <c:pt idx="2290">
                  <c:v>9994</c:v>
                </c:pt>
                <c:pt idx="2291">
                  <c:v>9995</c:v>
                </c:pt>
                <c:pt idx="2292">
                  <c:v>9996</c:v>
                </c:pt>
                <c:pt idx="2293">
                  <c:v>9997</c:v>
                </c:pt>
                <c:pt idx="2294">
                  <c:v>9998</c:v>
                </c:pt>
                <c:pt idx="2295">
                  <c:v>9999</c:v>
                </c:pt>
                <c:pt idx="2296">
                  <c:v>10000</c:v>
                </c:pt>
                <c:pt idx="2297">
                  <c:v>10001</c:v>
                </c:pt>
                <c:pt idx="2298">
                  <c:v>10002</c:v>
                </c:pt>
                <c:pt idx="2299">
                  <c:v>10003</c:v>
                </c:pt>
                <c:pt idx="2300">
                  <c:v>10004</c:v>
                </c:pt>
                <c:pt idx="2301">
                  <c:v>10005</c:v>
                </c:pt>
                <c:pt idx="2302">
                  <c:v>10006</c:v>
                </c:pt>
                <c:pt idx="2303">
                  <c:v>10007</c:v>
                </c:pt>
                <c:pt idx="2304">
                  <c:v>10008</c:v>
                </c:pt>
                <c:pt idx="2305">
                  <c:v>10009</c:v>
                </c:pt>
                <c:pt idx="2306">
                  <c:v>10010</c:v>
                </c:pt>
                <c:pt idx="2307">
                  <c:v>10011</c:v>
                </c:pt>
                <c:pt idx="2308">
                  <c:v>10012</c:v>
                </c:pt>
                <c:pt idx="2309">
                  <c:v>10013</c:v>
                </c:pt>
                <c:pt idx="2310">
                  <c:v>10014</c:v>
                </c:pt>
                <c:pt idx="2311">
                  <c:v>10015</c:v>
                </c:pt>
                <c:pt idx="2312">
                  <c:v>10016</c:v>
                </c:pt>
                <c:pt idx="2313">
                  <c:v>10017</c:v>
                </c:pt>
                <c:pt idx="2314">
                  <c:v>10018</c:v>
                </c:pt>
                <c:pt idx="2315">
                  <c:v>10019</c:v>
                </c:pt>
                <c:pt idx="2316">
                  <c:v>10020</c:v>
                </c:pt>
                <c:pt idx="2317">
                  <c:v>10021</c:v>
                </c:pt>
                <c:pt idx="2318">
                  <c:v>10022</c:v>
                </c:pt>
                <c:pt idx="2319">
                  <c:v>10023</c:v>
                </c:pt>
                <c:pt idx="2320">
                  <c:v>10024</c:v>
                </c:pt>
                <c:pt idx="2321">
                  <c:v>10025</c:v>
                </c:pt>
                <c:pt idx="2322">
                  <c:v>10026</c:v>
                </c:pt>
                <c:pt idx="2323">
                  <c:v>10027</c:v>
                </c:pt>
                <c:pt idx="2324">
                  <c:v>10028</c:v>
                </c:pt>
                <c:pt idx="2325">
                  <c:v>10029</c:v>
                </c:pt>
                <c:pt idx="2326">
                  <c:v>10030</c:v>
                </c:pt>
                <c:pt idx="2327">
                  <c:v>10031</c:v>
                </c:pt>
                <c:pt idx="2328">
                  <c:v>10032</c:v>
                </c:pt>
                <c:pt idx="2329">
                  <c:v>10033</c:v>
                </c:pt>
                <c:pt idx="2330">
                  <c:v>10034</c:v>
                </c:pt>
                <c:pt idx="2331">
                  <c:v>10035</c:v>
                </c:pt>
                <c:pt idx="2332">
                  <c:v>10036</c:v>
                </c:pt>
                <c:pt idx="2333">
                  <c:v>10037</c:v>
                </c:pt>
                <c:pt idx="2334">
                  <c:v>10038</c:v>
                </c:pt>
                <c:pt idx="2335">
                  <c:v>10039</c:v>
                </c:pt>
                <c:pt idx="2336">
                  <c:v>10040</c:v>
                </c:pt>
                <c:pt idx="2337">
                  <c:v>10041</c:v>
                </c:pt>
                <c:pt idx="2338">
                  <c:v>10042</c:v>
                </c:pt>
                <c:pt idx="2339">
                  <c:v>10043</c:v>
                </c:pt>
                <c:pt idx="2340">
                  <c:v>10044</c:v>
                </c:pt>
                <c:pt idx="2341">
                  <c:v>10045</c:v>
                </c:pt>
                <c:pt idx="2342">
                  <c:v>10046</c:v>
                </c:pt>
                <c:pt idx="2343">
                  <c:v>10047</c:v>
                </c:pt>
                <c:pt idx="2344">
                  <c:v>10048</c:v>
                </c:pt>
                <c:pt idx="2345">
                  <c:v>10049</c:v>
                </c:pt>
                <c:pt idx="2346">
                  <c:v>10050</c:v>
                </c:pt>
                <c:pt idx="2347">
                  <c:v>10051</c:v>
                </c:pt>
                <c:pt idx="2348">
                  <c:v>10052</c:v>
                </c:pt>
                <c:pt idx="2349">
                  <c:v>10053</c:v>
                </c:pt>
                <c:pt idx="2350">
                  <c:v>10054</c:v>
                </c:pt>
                <c:pt idx="2351">
                  <c:v>10055</c:v>
                </c:pt>
                <c:pt idx="2352">
                  <c:v>10056</c:v>
                </c:pt>
                <c:pt idx="2353">
                  <c:v>10057</c:v>
                </c:pt>
                <c:pt idx="2354">
                  <c:v>10058</c:v>
                </c:pt>
                <c:pt idx="2355">
                  <c:v>10059</c:v>
                </c:pt>
                <c:pt idx="2356">
                  <c:v>10060</c:v>
                </c:pt>
                <c:pt idx="2357">
                  <c:v>10061</c:v>
                </c:pt>
                <c:pt idx="2358">
                  <c:v>10062</c:v>
                </c:pt>
                <c:pt idx="2359">
                  <c:v>10063</c:v>
                </c:pt>
                <c:pt idx="2360">
                  <c:v>10064</c:v>
                </c:pt>
                <c:pt idx="2361">
                  <c:v>10065</c:v>
                </c:pt>
                <c:pt idx="2362">
                  <c:v>10066</c:v>
                </c:pt>
                <c:pt idx="2363">
                  <c:v>10067</c:v>
                </c:pt>
                <c:pt idx="2364">
                  <c:v>10068</c:v>
                </c:pt>
                <c:pt idx="2365">
                  <c:v>10069</c:v>
                </c:pt>
                <c:pt idx="2366">
                  <c:v>10070</c:v>
                </c:pt>
                <c:pt idx="2367">
                  <c:v>10071</c:v>
                </c:pt>
                <c:pt idx="2368">
                  <c:v>10072</c:v>
                </c:pt>
                <c:pt idx="2369">
                  <c:v>10073</c:v>
                </c:pt>
                <c:pt idx="2370">
                  <c:v>10074</c:v>
                </c:pt>
                <c:pt idx="2371">
                  <c:v>10075</c:v>
                </c:pt>
                <c:pt idx="2372">
                  <c:v>10076</c:v>
                </c:pt>
                <c:pt idx="2373">
                  <c:v>10077</c:v>
                </c:pt>
                <c:pt idx="2374">
                  <c:v>10078</c:v>
                </c:pt>
                <c:pt idx="2375">
                  <c:v>10079</c:v>
                </c:pt>
                <c:pt idx="2376">
                  <c:v>10080</c:v>
                </c:pt>
                <c:pt idx="2377">
                  <c:v>10081</c:v>
                </c:pt>
                <c:pt idx="2378">
                  <c:v>10082</c:v>
                </c:pt>
                <c:pt idx="2379">
                  <c:v>10083</c:v>
                </c:pt>
                <c:pt idx="2380">
                  <c:v>10084</c:v>
                </c:pt>
                <c:pt idx="2381">
                  <c:v>10085</c:v>
                </c:pt>
                <c:pt idx="2382">
                  <c:v>10086</c:v>
                </c:pt>
                <c:pt idx="2383">
                  <c:v>10087</c:v>
                </c:pt>
                <c:pt idx="2384">
                  <c:v>10088</c:v>
                </c:pt>
                <c:pt idx="2385">
                  <c:v>10089</c:v>
                </c:pt>
                <c:pt idx="2386">
                  <c:v>10090</c:v>
                </c:pt>
                <c:pt idx="2387">
                  <c:v>10091</c:v>
                </c:pt>
                <c:pt idx="2388">
                  <c:v>10092</c:v>
                </c:pt>
                <c:pt idx="2389">
                  <c:v>10093</c:v>
                </c:pt>
                <c:pt idx="2390">
                  <c:v>10094</c:v>
                </c:pt>
                <c:pt idx="2391">
                  <c:v>10095</c:v>
                </c:pt>
                <c:pt idx="2392">
                  <c:v>10096</c:v>
                </c:pt>
                <c:pt idx="2393">
                  <c:v>10097</c:v>
                </c:pt>
                <c:pt idx="2394">
                  <c:v>10098</c:v>
                </c:pt>
                <c:pt idx="2395">
                  <c:v>10099</c:v>
                </c:pt>
                <c:pt idx="2396">
                  <c:v>10100</c:v>
                </c:pt>
                <c:pt idx="2397">
                  <c:v>10101</c:v>
                </c:pt>
                <c:pt idx="2398">
                  <c:v>10102</c:v>
                </c:pt>
                <c:pt idx="2399">
                  <c:v>10103</c:v>
                </c:pt>
                <c:pt idx="2400">
                  <c:v>10104</c:v>
                </c:pt>
                <c:pt idx="2401">
                  <c:v>10105</c:v>
                </c:pt>
                <c:pt idx="2402">
                  <c:v>10106</c:v>
                </c:pt>
                <c:pt idx="2403">
                  <c:v>10107</c:v>
                </c:pt>
                <c:pt idx="2404">
                  <c:v>10108</c:v>
                </c:pt>
                <c:pt idx="2405">
                  <c:v>10109</c:v>
                </c:pt>
                <c:pt idx="2406">
                  <c:v>10110</c:v>
                </c:pt>
                <c:pt idx="2407">
                  <c:v>10111</c:v>
                </c:pt>
                <c:pt idx="2408">
                  <c:v>10112</c:v>
                </c:pt>
                <c:pt idx="2409">
                  <c:v>10113</c:v>
                </c:pt>
                <c:pt idx="2410">
                  <c:v>10114</c:v>
                </c:pt>
                <c:pt idx="2411">
                  <c:v>10115</c:v>
                </c:pt>
                <c:pt idx="2412">
                  <c:v>10116</c:v>
                </c:pt>
                <c:pt idx="2413">
                  <c:v>10117</c:v>
                </c:pt>
                <c:pt idx="2414">
                  <c:v>10118</c:v>
                </c:pt>
                <c:pt idx="2415">
                  <c:v>10119</c:v>
                </c:pt>
                <c:pt idx="2416">
                  <c:v>10120</c:v>
                </c:pt>
                <c:pt idx="2417">
                  <c:v>10121</c:v>
                </c:pt>
                <c:pt idx="2418">
                  <c:v>10122</c:v>
                </c:pt>
                <c:pt idx="2419">
                  <c:v>10123</c:v>
                </c:pt>
                <c:pt idx="2420">
                  <c:v>10124</c:v>
                </c:pt>
                <c:pt idx="2421">
                  <c:v>10125</c:v>
                </c:pt>
                <c:pt idx="2422">
                  <c:v>10126</c:v>
                </c:pt>
                <c:pt idx="2423">
                  <c:v>10127</c:v>
                </c:pt>
                <c:pt idx="2424">
                  <c:v>10128</c:v>
                </c:pt>
                <c:pt idx="2425">
                  <c:v>10129</c:v>
                </c:pt>
                <c:pt idx="2426">
                  <c:v>10130</c:v>
                </c:pt>
                <c:pt idx="2427">
                  <c:v>10131</c:v>
                </c:pt>
                <c:pt idx="2428">
                  <c:v>10132</c:v>
                </c:pt>
                <c:pt idx="2429">
                  <c:v>10133</c:v>
                </c:pt>
                <c:pt idx="2430">
                  <c:v>10134</c:v>
                </c:pt>
                <c:pt idx="2431">
                  <c:v>10135</c:v>
                </c:pt>
                <c:pt idx="2432">
                  <c:v>10136</c:v>
                </c:pt>
                <c:pt idx="2433">
                  <c:v>10137</c:v>
                </c:pt>
                <c:pt idx="2434">
                  <c:v>10138</c:v>
                </c:pt>
                <c:pt idx="2435">
                  <c:v>10139</c:v>
                </c:pt>
                <c:pt idx="2436">
                  <c:v>10140</c:v>
                </c:pt>
                <c:pt idx="2437">
                  <c:v>10141</c:v>
                </c:pt>
                <c:pt idx="2438">
                  <c:v>10142</c:v>
                </c:pt>
                <c:pt idx="2439">
                  <c:v>10143</c:v>
                </c:pt>
                <c:pt idx="2440">
                  <c:v>10144</c:v>
                </c:pt>
                <c:pt idx="2441">
                  <c:v>10145</c:v>
                </c:pt>
                <c:pt idx="2442">
                  <c:v>10146</c:v>
                </c:pt>
                <c:pt idx="2443">
                  <c:v>10147</c:v>
                </c:pt>
                <c:pt idx="2444">
                  <c:v>10148</c:v>
                </c:pt>
                <c:pt idx="2445">
                  <c:v>10149</c:v>
                </c:pt>
                <c:pt idx="2446">
                  <c:v>10150</c:v>
                </c:pt>
                <c:pt idx="2447">
                  <c:v>10151</c:v>
                </c:pt>
                <c:pt idx="2448">
                  <c:v>10152</c:v>
                </c:pt>
                <c:pt idx="2449">
                  <c:v>10153</c:v>
                </c:pt>
                <c:pt idx="2450">
                  <c:v>10154</c:v>
                </c:pt>
                <c:pt idx="2451">
                  <c:v>10155</c:v>
                </c:pt>
                <c:pt idx="2452">
                  <c:v>10156</c:v>
                </c:pt>
                <c:pt idx="2453">
                  <c:v>10157</c:v>
                </c:pt>
                <c:pt idx="2454">
                  <c:v>10158</c:v>
                </c:pt>
                <c:pt idx="2455">
                  <c:v>10159</c:v>
                </c:pt>
                <c:pt idx="2456">
                  <c:v>10160</c:v>
                </c:pt>
                <c:pt idx="2457">
                  <c:v>10161</c:v>
                </c:pt>
                <c:pt idx="2458">
                  <c:v>10162</c:v>
                </c:pt>
                <c:pt idx="2459">
                  <c:v>10163</c:v>
                </c:pt>
                <c:pt idx="2460">
                  <c:v>10164</c:v>
                </c:pt>
                <c:pt idx="2461">
                  <c:v>10165</c:v>
                </c:pt>
                <c:pt idx="2462">
                  <c:v>10166</c:v>
                </c:pt>
                <c:pt idx="2463">
                  <c:v>10167</c:v>
                </c:pt>
                <c:pt idx="2464">
                  <c:v>10168</c:v>
                </c:pt>
                <c:pt idx="2465">
                  <c:v>10169</c:v>
                </c:pt>
                <c:pt idx="2466">
                  <c:v>10170</c:v>
                </c:pt>
                <c:pt idx="2467">
                  <c:v>10171</c:v>
                </c:pt>
                <c:pt idx="2468">
                  <c:v>10172</c:v>
                </c:pt>
                <c:pt idx="2469">
                  <c:v>10173</c:v>
                </c:pt>
                <c:pt idx="2470">
                  <c:v>10174</c:v>
                </c:pt>
                <c:pt idx="2471">
                  <c:v>10175</c:v>
                </c:pt>
                <c:pt idx="2472">
                  <c:v>10176</c:v>
                </c:pt>
                <c:pt idx="2473">
                  <c:v>10177</c:v>
                </c:pt>
                <c:pt idx="2474">
                  <c:v>10178</c:v>
                </c:pt>
                <c:pt idx="2475">
                  <c:v>10179</c:v>
                </c:pt>
                <c:pt idx="2476">
                  <c:v>10180</c:v>
                </c:pt>
                <c:pt idx="2477">
                  <c:v>10181</c:v>
                </c:pt>
                <c:pt idx="2478">
                  <c:v>10182</c:v>
                </c:pt>
                <c:pt idx="2479">
                  <c:v>10183</c:v>
                </c:pt>
                <c:pt idx="2480">
                  <c:v>10184</c:v>
                </c:pt>
                <c:pt idx="2481">
                  <c:v>10185</c:v>
                </c:pt>
                <c:pt idx="2482">
                  <c:v>10186</c:v>
                </c:pt>
                <c:pt idx="2483">
                  <c:v>10187</c:v>
                </c:pt>
                <c:pt idx="2484">
                  <c:v>10188</c:v>
                </c:pt>
                <c:pt idx="2485">
                  <c:v>10189</c:v>
                </c:pt>
                <c:pt idx="2486">
                  <c:v>10190</c:v>
                </c:pt>
                <c:pt idx="2487">
                  <c:v>10191</c:v>
                </c:pt>
                <c:pt idx="2488">
                  <c:v>10192</c:v>
                </c:pt>
                <c:pt idx="2489">
                  <c:v>10193</c:v>
                </c:pt>
                <c:pt idx="2490">
                  <c:v>10194</c:v>
                </c:pt>
                <c:pt idx="2491">
                  <c:v>10195</c:v>
                </c:pt>
                <c:pt idx="2492">
                  <c:v>10196</c:v>
                </c:pt>
                <c:pt idx="2493">
                  <c:v>10197</c:v>
                </c:pt>
                <c:pt idx="2494">
                  <c:v>10198</c:v>
                </c:pt>
                <c:pt idx="2495">
                  <c:v>10199</c:v>
                </c:pt>
                <c:pt idx="2496">
                  <c:v>10200</c:v>
                </c:pt>
                <c:pt idx="2497">
                  <c:v>10201</c:v>
                </c:pt>
                <c:pt idx="2498">
                  <c:v>10202</c:v>
                </c:pt>
                <c:pt idx="2499">
                  <c:v>10203</c:v>
                </c:pt>
                <c:pt idx="2500">
                  <c:v>10204</c:v>
                </c:pt>
                <c:pt idx="2501">
                  <c:v>10205</c:v>
                </c:pt>
                <c:pt idx="2502">
                  <c:v>10206</c:v>
                </c:pt>
                <c:pt idx="2503">
                  <c:v>10207</c:v>
                </c:pt>
                <c:pt idx="2504">
                  <c:v>10208</c:v>
                </c:pt>
                <c:pt idx="2505">
                  <c:v>10209</c:v>
                </c:pt>
                <c:pt idx="2506">
                  <c:v>10210</c:v>
                </c:pt>
                <c:pt idx="2507">
                  <c:v>10211</c:v>
                </c:pt>
                <c:pt idx="2508">
                  <c:v>10212</c:v>
                </c:pt>
                <c:pt idx="2509">
                  <c:v>10213</c:v>
                </c:pt>
                <c:pt idx="2510">
                  <c:v>10214</c:v>
                </c:pt>
                <c:pt idx="2511">
                  <c:v>10215</c:v>
                </c:pt>
                <c:pt idx="2512">
                  <c:v>10216</c:v>
                </c:pt>
                <c:pt idx="2513">
                  <c:v>10217</c:v>
                </c:pt>
                <c:pt idx="2514">
                  <c:v>10218</c:v>
                </c:pt>
                <c:pt idx="2515">
                  <c:v>10219</c:v>
                </c:pt>
                <c:pt idx="2516">
                  <c:v>10220</c:v>
                </c:pt>
                <c:pt idx="2517">
                  <c:v>10221</c:v>
                </c:pt>
                <c:pt idx="2518">
                  <c:v>10222</c:v>
                </c:pt>
                <c:pt idx="2519">
                  <c:v>10223</c:v>
                </c:pt>
                <c:pt idx="2520">
                  <c:v>10224</c:v>
                </c:pt>
                <c:pt idx="2521">
                  <c:v>10225</c:v>
                </c:pt>
                <c:pt idx="2522">
                  <c:v>10226</c:v>
                </c:pt>
                <c:pt idx="2523">
                  <c:v>10227</c:v>
                </c:pt>
                <c:pt idx="2524">
                  <c:v>10228</c:v>
                </c:pt>
                <c:pt idx="2525">
                  <c:v>10229</c:v>
                </c:pt>
                <c:pt idx="2526">
                  <c:v>10230</c:v>
                </c:pt>
                <c:pt idx="2527">
                  <c:v>10231</c:v>
                </c:pt>
                <c:pt idx="2528">
                  <c:v>10232</c:v>
                </c:pt>
                <c:pt idx="2529">
                  <c:v>10233</c:v>
                </c:pt>
                <c:pt idx="2530">
                  <c:v>10234</c:v>
                </c:pt>
                <c:pt idx="2531">
                  <c:v>10235</c:v>
                </c:pt>
                <c:pt idx="2532">
                  <c:v>10236</c:v>
                </c:pt>
                <c:pt idx="2533">
                  <c:v>10237</c:v>
                </c:pt>
                <c:pt idx="2534">
                  <c:v>10238</c:v>
                </c:pt>
                <c:pt idx="2535">
                  <c:v>10239</c:v>
                </c:pt>
                <c:pt idx="2536">
                  <c:v>10240</c:v>
                </c:pt>
                <c:pt idx="2537">
                  <c:v>10241</c:v>
                </c:pt>
                <c:pt idx="2538">
                  <c:v>10242</c:v>
                </c:pt>
                <c:pt idx="2539">
                  <c:v>10243</c:v>
                </c:pt>
                <c:pt idx="2540">
                  <c:v>10244</c:v>
                </c:pt>
                <c:pt idx="2541">
                  <c:v>10245</c:v>
                </c:pt>
                <c:pt idx="2542">
                  <c:v>10246</c:v>
                </c:pt>
                <c:pt idx="2543">
                  <c:v>10247</c:v>
                </c:pt>
                <c:pt idx="2544">
                  <c:v>10248</c:v>
                </c:pt>
                <c:pt idx="2545">
                  <c:v>10249</c:v>
                </c:pt>
                <c:pt idx="2546">
                  <c:v>10250</c:v>
                </c:pt>
                <c:pt idx="2547">
                  <c:v>10251</c:v>
                </c:pt>
                <c:pt idx="2548">
                  <c:v>10252</c:v>
                </c:pt>
                <c:pt idx="2549">
                  <c:v>10253</c:v>
                </c:pt>
                <c:pt idx="2550">
                  <c:v>10254</c:v>
                </c:pt>
                <c:pt idx="2551">
                  <c:v>10255</c:v>
                </c:pt>
                <c:pt idx="2552">
                  <c:v>10256</c:v>
                </c:pt>
                <c:pt idx="2553">
                  <c:v>10257</c:v>
                </c:pt>
                <c:pt idx="2554">
                  <c:v>10258</c:v>
                </c:pt>
                <c:pt idx="2555">
                  <c:v>10259</c:v>
                </c:pt>
                <c:pt idx="2556">
                  <c:v>10260</c:v>
                </c:pt>
                <c:pt idx="2557">
                  <c:v>10261</c:v>
                </c:pt>
                <c:pt idx="2558">
                  <c:v>10262</c:v>
                </c:pt>
                <c:pt idx="2559">
                  <c:v>10263</c:v>
                </c:pt>
                <c:pt idx="2560">
                  <c:v>10264</c:v>
                </c:pt>
                <c:pt idx="2561">
                  <c:v>10265</c:v>
                </c:pt>
                <c:pt idx="2562">
                  <c:v>10266</c:v>
                </c:pt>
                <c:pt idx="2563">
                  <c:v>10267</c:v>
                </c:pt>
                <c:pt idx="2564">
                  <c:v>10268</c:v>
                </c:pt>
                <c:pt idx="2565">
                  <c:v>10269</c:v>
                </c:pt>
                <c:pt idx="2566">
                  <c:v>10270</c:v>
                </c:pt>
                <c:pt idx="2567">
                  <c:v>10271</c:v>
                </c:pt>
                <c:pt idx="2568">
                  <c:v>10272</c:v>
                </c:pt>
                <c:pt idx="2569">
                  <c:v>10273</c:v>
                </c:pt>
                <c:pt idx="2570">
                  <c:v>10274</c:v>
                </c:pt>
                <c:pt idx="2571">
                  <c:v>10275</c:v>
                </c:pt>
                <c:pt idx="2572">
                  <c:v>10276</c:v>
                </c:pt>
                <c:pt idx="2573">
                  <c:v>10277</c:v>
                </c:pt>
                <c:pt idx="2574">
                  <c:v>10278</c:v>
                </c:pt>
                <c:pt idx="2575">
                  <c:v>10279</c:v>
                </c:pt>
                <c:pt idx="2576">
                  <c:v>10280</c:v>
                </c:pt>
                <c:pt idx="2577">
                  <c:v>10281</c:v>
                </c:pt>
                <c:pt idx="2578">
                  <c:v>10282</c:v>
                </c:pt>
                <c:pt idx="2579">
                  <c:v>10283</c:v>
                </c:pt>
                <c:pt idx="2580">
                  <c:v>10284</c:v>
                </c:pt>
                <c:pt idx="2581">
                  <c:v>10285</c:v>
                </c:pt>
                <c:pt idx="2582">
                  <c:v>10286</c:v>
                </c:pt>
                <c:pt idx="2583">
                  <c:v>10287</c:v>
                </c:pt>
                <c:pt idx="2584">
                  <c:v>10288</c:v>
                </c:pt>
                <c:pt idx="2585">
                  <c:v>10289</c:v>
                </c:pt>
                <c:pt idx="2586">
                  <c:v>10290</c:v>
                </c:pt>
                <c:pt idx="2587">
                  <c:v>10291</c:v>
                </c:pt>
                <c:pt idx="2588">
                  <c:v>10292</c:v>
                </c:pt>
                <c:pt idx="2589">
                  <c:v>10293</c:v>
                </c:pt>
                <c:pt idx="2590">
                  <c:v>10294</c:v>
                </c:pt>
                <c:pt idx="2591">
                  <c:v>10295</c:v>
                </c:pt>
                <c:pt idx="2592">
                  <c:v>10296</c:v>
                </c:pt>
                <c:pt idx="2593">
                  <c:v>10297</c:v>
                </c:pt>
                <c:pt idx="2594">
                  <c:v>10298</c:v>
                </c:pt>
                <c:pt idx="2595">
                  <c:v>10299</c:v>
                </c:pt>
                <c:pt idx="2596">
                  <c:v>10300</c:v>
                </c:pt>
                <c:pt idx="2597">
                  <c:v>10301</c:v>
                </c:pt>
                <c:pt idx="2598">
                  <c:v>10302</c:v>
                </c:pt>
                <c:pt idx="2599">
                  <c:v>10303</c:v>
                </c:pt>
                <c:pt idx="2600">
                  <c:v>10304</c:v>
                </c:pt>
                <c:pt idx="2601">
                  <c:v>10305</c:v>
                </c:pt>
                <c:pt idx="2602">
                  <c:v>10306</c:v>
                </c:pt>
                <c:pt idx="2603">
                  <c:v>10307</c:v>
                </c:pt>
                <c:pt idx="2604">
                  <c:v>10308</c:v>
                </c:pt>
                <c:pt idx="2605">
                  <c:v>10309</c:v>
                </c:pt>
                <c:pt idx="2606">
                  <c:v>10310</c:v>
                </c:pt>
                <c:pt idx="2607">
                  <c:v>10311</c:v>
                </c:pt>
                <c:pt idx="2608">
                  <c:v>10312</c:v>
                </c:pt>
                <c:pt idx="2609">
                  <c:v>10313</c:v>
                </c:pt>
                <c:pt idx="2610">
                  <c:v>10314</c:v>
                </c:pt>
                <c:pt idx="2611">
                  <c:v>10315</c:v>
                </c:pt>
                <c:pt idx="2612">
                  <c:v>10316</c:v>
                </c:pt>
                <c:pt idx="2613">
                  <c:v>10317</c:v>
                </c:pt>
                <c:pt idx="2614">
                  <c:v>10318</c:v>
                </c:pt>
                <c:pt idx="2615">
                  <c:v>10319</c:v>
                </c:pt>
                <c:pt idx="2616">
                  <c:v>10320</c:v>
                </c:pt>
                <c:pt idx="2617">
                  <c:v>10321</c:v>
                </c:pt>
                <c:pt idx="2618">
                  <c:v>10322</c:v>
                </c:pt>
                <c:pt idx="2619">
                  <c:v>10323</c:v>
                </c:pt>
                <c:pt idx="2620">
                  <c:v>10324</c:v>
                </c:pt>
                <c:pt idx="2621">
                  <c:v>10325</c:v>
                </c:pt>
                <c:pt idx="2622">
                  <c:v>10326</c:v>
                </c:pt>
                <c:pt idx="2623">
                  <c:v>10327</c:v>
                </c:pt>
                <c:pt idx="2624">
                  <c:v>10328</c:v>
                </c:pt>
                <c:pt idx="2625">
                  <c:v>10329</c:v>
                </c:pt>
                <c:pt idx="2626">
                  <c:v>10330</c:v>
                </c:pt>
                <c:pt idx="2627">
                  <c:v>10331</c:v>
                </c:pt>
                <c:pt idx="2628">
                  <c:v>10332</c:v>
                </c:pt>
                <c:pt idx="2629">
                  <c:v>10333</c:v>
                </c:pt>
                <c:pt idx="2630">
                  <c:v>10334</c:v>
                </c:pt>
                <c:pt idx="2631">
                  <c:v>10335</c:v>
                </c:pt>
                <c:pt idx="2632">
                  <c:v>10336</c:v>
                </c:pt>
                <c:pt idx="2633">
                  <c:v>10337</c:v>
                </c:pt>
                <c:pt idx="2634">
                  <c:v>10338</c:v>
                </c:pt>
                <c:pt idx="2635">
                  <c:v>10339</c:v>
                </c:pt>
                <c:pt idx="2636">
                  <c:v>10340</c:v>
                </c:pt>
                <c:pt idx="2637">
                  <c:v>10341</c:v>
                </c:pt>
                <c:pt idx="2638">
                  <c:v>10342</c:v>
                </c:pt>
                <c:pt idx="2639">
                  <c:v>10343</c:v>
                </c:pt>
                <c:pt idx="2640">
                  <c:v>10344</c:v>
                </c:pt>
                <c:pt idx="2641">
                  <c:v>10345</c:v>
                </c:pt>
                <c:pt idx="2642">
                  <c:v>10346</c:v>
                </c:pt>
                <c:pt idx="2643">
                  <c:v>10347</c:v>
                </c:pt>
                <c:pt idx="2644">
                  <c:v>10348</c:v>
                </c:pt>
                <c:pt idx="2645">
                  <c:v>10349</c:v>
                </c:pt>
                <c:pt idx="2646">
                  <c:v>10350</c:v>
                </c:pt>
                <c:pt idx="2647">
                  <c:v>10351</c:v>
                </c:pt>
                <c:pt idx="2648">
                  <c:v>10352</c:v>
                </c:pt>
                <c:pt idx="2649">
                  <c:v>10353</c:v>
                </c:pt>
                <c:pt idx="2650">
                  <c:v>10354</c:v>
                </c:pt>
                <c:pt idx="2651">
                  <c:v>10355</c:v>
                </c:pt>
                <c:pt idx="2652">
                  <c:v>10356</c:v>
                </c:pt>
                <c:pt idx="2653">
                  <c:v>10357</c:v>
                </c:pt>
                <c:pt idx="2654">
                  <c:v>10358</c:v>
                </c:pt>
                <c:pt idx="2655">
                  <c:v>10359</c:v>
                </c:pt>
                <c:pt idx="2656">
                  <c:v>10360</c:v>
                </c:pt>
                <c:pt idx="2657">
                  <c:v>10361</c:v>
                </c:pt>
                <c:pt idx="2658">
                  <c:v>10362</c:v>
                </c:pt>
                <c:pt idx="2659">
                  <c:v>10363</c:v>
                </c:pt>
                <c:pt idx="2660">
                  <c:v>10364</c:v>
                </c:pt>
                <c:pt idx="2661">
                  <c:v>10365</c:v>
                </c:pt>
                <c:pt idx="2662">
                  <c:v>10366</c:v>
                </c:pt>
                <c:pt idx="2663">
                  <c:v>10367</c:v>
                </c:pt>
                <c:pt idx="2664">
                  <c:v>10368</c:v>
                </c:pt>
                <c:pt idx="2665">
                  <c:v>10369</c:v>
                </c:pt>
                <c:pt idx="2666">
                  <c:v>10370</c:v>
                </c:pt>
                <c:pt idx="2667">
                  <c:v>10371</c:v>
                </c:pt>
                <c:pt idx="2668">
                  <c:v>10372</c:v>
                </c:pt>
                <c:pt idx="2669">
                  <c:v>10373</c:v>
                </c:pt>
                <c:pt idx="2670">
                  <c:v>10374</c:v>
                </c:pt>
                <c:pt idx="2671">
                  <c:v>10375</c:v>
                </c:pt>
                <c:pt idx="2672">
                  <c:v>10376</c:v>
                </c:pt>
                <c:pt idx="2673">
                  <c:v>10377</c:v>
                </c:pt>
                <c:pt idx="2674">
                  <c:v>10378</c:v>
                </c:pt>
                <c:pt idx="2675">
                  <c:v>10379</c:v>
                </c:pt>
                <c:pt idx="2676">
                  <c:v>10380</c:v>
                </c:pt>
                <c:pt idx="2677">
                  <c:v>10381</c:v>
                </c:pt>
                <c:pt idx="2678">
                  <c:v>10382</c:v>
                </c:pt>
                <c:pt idx="2679">
                  <c:v>10383</c:v>
                </c:pt>
                <c:pt idx="2680">
                  <c:v>10384</c:v>
                </c:pt>
                <c:pt idx="2681">
                  <c:v>10385</c:v>
                </c:pt>
                <c:pt idx="2682">
                  <c:v>10386</c:v>
                </c:pt>
                <c:pt idx="2683">
                  <c:v>10387</c:v>
                </c:pt>
                <c:pt idx="2684">
                  <c:v>10388</c:v>
                </c:pt>
                <c:pt idx="2685">
                  <c:v>10389</c:v>
                </c:pt>
                <c:pt idx="2686">
                  <c:v>10390</c:v>
                </c:pt>
                <c:pt idx="2687">
                  <c:v>10391</c:v>
                </c:pt>
                <c:pt idx="2688">
                  <c:v>10392</c:v>
                </c:pt>
                <c:pt idx="2689">
                  <c:v>10393</c:v>
                </c:pt>
                <c:pt idx="2690">
                  <c:v>10394</c:v>
                </c:pt>
                <c:pt idx="2691">
                  <c:v>10395</c:v>
                </c:pt>
                <c:pt idx="2692">
                  <c:v>10396</c:v>
                </c:pt>
                <c:pt idx="2693">
                  <c:v>10397</c:v>
                </c:pt>
                <c:pt idx="2694">
                  <c:v>10398</c:v>
                </c:pt>
                <c:pt idx="2695">
                  <c:v>10399</c:v>
                </c:pt>
                <c:pt idx="2696">
                  <c:v>10400</c:v>
                </c:pt>
                <c:pt idx="2697">
                  <c:v>10401</c:v>
                </c:pt>
                <c:pt idx="2698">
                  <c:v>10402</c:v>
                </c:pt>
                <c:pt idx="2699">
                  <c:v>10403</c:v>
                </c:pt>
                <c:pt idx="2700">
                  <c:v>10404</c:v>
                </c:pt>
                <c:pt idx="2701">
                  <c:v>10405</c:v>
                </c:pt>
                <c:pt idx="2702">
                  <c:v>10406</c:v>
                </c:pt>
                <c:pt idx="2703">
                  <c:v>10407</c:v>
                </c:pt>
                <c:pt idx="2704">
                  <c:v>10408</c:v>
                </c:pt>
                <c:pt idx="2705">
                  <c:v>10409</c:v>
                </c:pt>
                <c:pt idx="2706">
                  <c:v>10410</c:v>
                </c:pt>
                <c:pt idx="2707">
                  <c:v>10411</c:v>
                </c:pt>
                <c:pt idx="2708">
                  <c:v>10412</c:v>
                </c:pt>
                <c:pt idx="2709">
                  <c:v>10413</c:v>
                </c:pt>
                <c:pt idx="2710">
                  <c:v>10414</c:v>
                </c:pt>
                <c:pt idx="2711">
                  <c:v>10415</c:v>
                </c:pt>
                <c:pt idx="2712">
                  <c:v>10416</c:v>
                </c:pt>
                <c:pt idx="2713">
                  <c:v>10417</c:v>
                </c:pt>
                <c:pt idx="2714">
                  <c:v>10418</c:v>
                </c:pt>
                <c:pt idx="2715">
                  <c:v>10419</c:v>
                </c:pt>
                <c:pt idx="2716">
                  <c:v>10420</c:v>
                </c:pt>
                <c:pt idx="2717">
                  <c:v>10421</c:v>
                </c:pt>
                <c:pt idx="2718">
                  <c:v>10422</c:v>
                </c:pt>
                <c:pt idx="2719">
                  <c:v>10423</c:v>
                </c:pt>
                <c:pt idx="2720">
                  <c:v>10424</c:v>
                </c:pt>
                <c:pt idx="2721">
                  <c:v>10425</c:v>
                </c:pt>
                <c:pt idx="2722">
                  <c:v>10426</c:v>
                </c:pt>
                <c:pt idx="2723">
                  <c:v>10427</c:v>
                </c:pt>
                <c:pt idx="2724">
                  <c:v>10428</c:v>
                </c:pt>
                <c:pt idx="2725">
                  <c:v>10429</c:v>
                </c:pt>
                <c:pt idx="2726">
                  <c:v>10430</c:v>
                </c:pt>
                <c:pt idx="2727">
                  <c:v>10431</c:v>
                </c:pt>
                <c:pt idx="2728">
                  <c:v>10432</c:v>
                </c:pt>
                <c:pt idx="2729">
                  <c:v>10433</c:v>
                </c:pt>
                <c:pt idx="2730">
                  <c:v>10434</c:v>
                </c:pt>
                <c:pt idx="2731">
                  <c:v>10435</c:v>
                </c:pt>
                <c:pt idx="2732">
                  <c:v>10436</c:v>
                </c:pt>
                <c:pt idx="2733">
                  <c:v>10437</c:v>
                </c:pt>
                <c:pt idx="2734">
                  <c:v>10438</c:v>
                </c:pt>
                <c:pt idx="2735">
                  <c:v>10439</c:v>
                </c:pt>
                <c:pt idx="2736">
                  <c:v>10440</c:v>
                </c:pt>
                <c:pt idx="2737">
                  <c:v>10441</c:v>
                </c:pt>
                <c:pt idx="2738">
                  <c:v>10442</c:v>
                </c:pt>
                <c:pt idx="2739">
                  <c:v>10443</c:v>
                </c:pt>
                <c:pt idx="2740">
                  <c:v>10444</c:v>
                </c:pt>
                <c:pt idx="2741">
                  <c:v>10445</c:v>
                </c:pt>
                <c:pt idx="2742">
                  <c:v>10446</c:v>
                </c:pt>
                <c:pt idx="2743">
                  <c:v>10447</c:v>
                </c:pt>
                <c:pt idx="2744">
                  <c:v>10448</c:v>
                </c:pt>
                <c:pt idx="2745">
                  <c:v>10449</c:v>
                </c:pt>
                <c:pt idx="2746">
                  <c:v>10450</c:v>
                </c:pt>
                <c:pt idx="2747">
                  <c:v>10451</c:v>
                </c:pt>
                <c:pt idx="2748">
                  <c:v>10452</c:v>
                </c:pt>
                <c:pt idx="2749">
                  <c:v>10453</c:v>
                </c:pt>
                <c:pt idx="2750">
                  <c:v>10454</c:v>
                </c:pt>
                <c:pt idx="2751">
                  <c:v>10455</c:v>
                </c:pt>
                <c:pt idx="2752">
                  <c:v>10456</c:v>
                </c:pt>
                <c:pt idx="2753">
                  <c:v>10457</c:v>
                </c:pt>
                <c:pt idx="2754">
                  <c:v>10458</c:v>
                </c:pt>
                <c:pt idx="2755">
                  <c:v>10459</c:v>
                </c:pt>
                <c:pt idx="2756">
                  <c:v>10460</c:v>
                </c:pt>
                <c:pt idx="2757">
                  <c:v>10461</c:v>
                </c:pt>
                <c:pt idx="2758">
                  <c:v>10462</c:v>
                </c:pt>
                <c:pt idx="2759">
                  <c:v>10463</c:v>
                </c:pt>
                <c:pt idx="2760">
                  <c:v>10464</c:v>
                </c:pt>
                <c:pt idx="2761">
                  <c:v>10465</c:v>
                </c:pt>
                <c:pt idx="2762">
                  <c:v>10466</c:v>
                </c:pt>
                <c:pt idx="2763">
                  <c:v>10467</c:v>
                </c:pt>
                <c:pt idx="2764">
                  <c:v>10468</c:v>
                </c:pt>
                <c:pt idx="2765">
                  <c:v>10469</c:v>
                </c:pt>
                <c:pt idx="2766">
                  <c:v>10470</c:v>
                </c:pt>
                <c:pt idx="2767">
                  <c:v>10471</c:v>
                </c:pt>
                <c:pt idx="2768">
                  <c:v>10472</c:v>
                </c:pt>
                <c:pt idx="2769">
                  <c:v>10473</c:v>
                </c:pt>
                <c:pt idx="2770">
                  <c:v>10474</c:v>
                </c:pt>
                <c:pt idx="2771">
                  <c:v>10475</c:v>
                </c:pt>
                <c:pt idx="2772">
                  <c:v>10476</c:v>
                </c:pt>
                <c:pt idx="2773">
                  <c:v>10477</c:v>
                </c:pt>
                <c:pt idx="2774">
                  <c:v>10478</c:v>
                </c:pt>
                <c:pt idx="2775">
                  <c:v>10479</c:v>
                </c:pt>
                <c:pt idx="2776">
                  <c:v>10480</c:v>
                </c:pt>
                <c:pt idx="2777">
                  <c:v>10481</c:v>
                </c:pt>
                <c:pt idx="2778">
                  <c:v>10482</c:v>
                </c:pt>
                <c:pt idx="2779">
                  <c:v>10483</c:v>
                </c:pt>
                <c:pt idx="2780">
                  <c:v>10484</c:v>
                </c:pt>
                <c:pt idx="2781">
                  <c:v>10485</c:v>
                </c:pt>
                <c:pt idx="2782">
                  <c:v>10486</c:v>
                </c:pt>
                <c:pt idx="2783">
                  <c:v>10487</c:v>
                </c:pt>
                <c:pt idx="2784">
                  <c:v>10488</c:v>
                </c:pt>
                <c:pt idx="2785">
                  <c:v>10489</c:v>
                </c:pt>
                <c:pt idx="2786">
                  <c:v>10490</c:v>
                </c:pt>
                <c:pt idx="2787">
                  <c:v>10491</c:v>
                </c:pt>
                <c:pt idx="2788">
                  <c:v>10492</c:v>
                </c:pt>
                <c:pt idx="2789">
                  <c:v>10493</c:v>
                </c:pt>
                <c:pt idx="2790">
                  <c:v>10494</c:v>
                </c:pt>
                <c:pt idx="2791">
                  <c:v>10495</c:v>
                </c:pt>
                <c:pt idx="2792">
                  <c:v>10496</c:v>
                </c:pt>
                <c:pt idx="2793">
                  <c:v>10497</c:v>
                </c:pt>
                <c:pt idx="2794">
                  <c:v>10498</c:v>
                </c:pt>
                <c:pt idx="2795">
                  <c:v>10499</c:v>
                </c:pt>
                <c:pt idx="2796">
                  <c:v>10500</c:v>
                </c:pt>
                <c:pt idx="2797">
                  <c:v>10501</c:v>
                </c:pt>
                <c:pt idx="2798">
                  <c:v>10502</c:v>
                </c:pt>
                <c:pt idx="2799">
                  <c:v>10503</c:v>
                </c:pt>
                <c:pt idx="2800">
                  <c:v>10504</c:v>
                </c:pt>
                <c:pt idx="2801">
                  <c:v>10505</c:v>
                </c:pt>
                <c:pt idx="2802">
                  <c:v>10506</c:v>
                </c:pt>
                <c:pt idx="2803">
                  <c:v>10507</c:v>
                </c:pt>
                <c:pt idx="2804">
                  <c:v>10508</c:v>
                </c:pt>
                <c:pt idx="2805">
                  <c:v>10509</c:v>
                </c:pt>
                <c:pt idx="2806">
                  <c:v>10510</c:v>
                </c:pt>
                <c:pt idx="2807">
                  <c:v>10511</c:v>
                </c:pt>
                <c:pt idx="2808">
                  <c:v>10512</c:v>
                </c:pt>
                <c:pt idx="2809">
                  <c:v>10513</c:v>
                </c:pt>
                <c:pt idx="2810">
                  <c:v>10514</c:v>
                </c:pt>
                <c:pt idx="2811">
                  <c:v>10515</c:v>
                </c:pt>
                <c:pt idx="2812">
                  <c:v>10516</c:v>
                </c:pt>
                <c:pt idx="2813">
                  <c:v>10517</c:v>
                </c:pt>
                <c:pt idx="2814">
                  <c:v>10518</c:v>
                </c:pt>
                <c:pt idx="2815">
                  <c:v>10519</c:v>
                </c:pt>
                <c:pt idx="2816">
                  <c:v>10520</c:v>
                </c:pt>
                <c:pt idx="2817">
                  <c:v>10521</c:v>
                </c:pt>
                <c:pt idx="2818">
                  <c:v>10522</c:v>
                </c:pt>
                <c:pt idx="2819">
                  <c:v>10523</c:v>
                </c:pt>
                <c:pt idx="2820">
                  <c:v>10524</c:v>
                </c:pt>
                <c:pt idx="2821">
                  <c:v>10525</c:v>
                </c:pt>
                <c:pt idx="2822">
                  <c:v>10526</c:v>
                </c:pt>
                <c:pt idx="2823">
                  <c:v>10527</c:v>
                </c:pt>
                <c:pt idx="2824">
                  <c:v>10528</c:v>
                </c:pt>
                <c:pt idx="2825">
                  <c:v>10529</c:v>
                </c:pt>
                <c:pt idx="2826">
                  <c:v>10530</c:v>
                </c:pt>
                <c:pt idx="2827">
                  <c:v>10531</c:v>
                </c:pt>
                <c:pt idx="2828">
                  <c:v>10532</c:v>
                </c:pt>
                <c:pt idx="2829">
                  <c:v>10533</c:v>
                </c:pt>
                <c:pt idx="2830">
                  <c:v>10534</c:v>
                </c:pt>
                <c:pt idx="2831">
                  <c:v>10535</c:v>
                </c:pt>
                <c:pt idx="2832">
                  <c:v>10536</c:v>
                </c:pt>
                <c:pt idx="2833">
                  <c:v>10537</c:v>
                </c:pt>
                <c:pt idx="2834">
                  <c:v>10538</c:v>
                </c:pt>
                <c:pt idx="2835">
                  <c:v>10539</c:v>
                </c:pt>
                <c:pt idx="2836">
                  <c:v>10540</c:v>
                </c:pt>
                <c:pt idx="2837">
                  <c:v>10541</c:v>
                </c:pt>
                <c:pt idx="2838">
                  <c:v>10542</c:v>
                </c:pt>
                <c:pt idx="2839">
                  <c:v>10543</c:v>
                </c:pt>
                <c:pt idx="2840">
                  <c:v>10544</c:v>
                </c:pt>
                <c:pt idx="2841">
                  <c:v>10545</c:v>
                </c:pt>
                <c:pt idx="2842">
                  <c:v>10546</c:v>
                </c:pt>
                <c:pt idx="2843">
                  <c:v>10547</c:v>
                </c:pt>
                <c:pt idx="2844">
                  <c:v>10548</c:v>
                </c:pt>
                <c:pt idx="2845">
                  <c:v>10549</c:v>
                </c:pt>
                <c:pt idx="2846">
                  <c:v>10550</c:v>
                </c:pt>
                <c:pt idx="2847">
                  <c:v>10551</c:v>
                </c:pt>
                <c:pt idx="2848">
                  <c:v>10552</c:v>
                </c:pt>
                <c:pt idx="2849">
                  <c:v>10553</c:v>
                </c:pt>
                <c:pt idx="2850">
                  <c:v>10554</c:v>
                </c:pt>
                <c:pt idx="2851">
                  <c:v>10555</c:v>
                </c:pt>
                <c:pt idx="2852">
                  <c:v>10556</c:v>
                </c:pt>
                <c:pt idx="2853">
                  <c:v>10557</c:v>
                </c:pt>
                <c:pt idx="2854">
                  <c:v>10558</c:v>
                </c:pt>
                <c:pt idx="2855">
                  <c:v>10559</c:v>
                </c:pt>
                <c:pt idx="2856">
                  <c:v>10560</c:v>
                </c:pt>
                <c:pt idx="2857">
                  <c:v>10561</c:v>
                </c:pt>
                <c:pt idx="2858">
                  <c:v>10562</c:v>
                </c:pt>
                <c:pt idx="2859">
                  <c:v>10563</c:v>
                </c:pt>
                <c:pt idx="2860">
                  <c:v>10564</c:v>
                </c:pt>
                <c:pt idx="2861">
                  <c:v>10565</c:v>
                </c:pt>
                <c:pt idx="2862">
                  <c:v>10566</c:v>
                </c:pt>
                <c:pt idx="2863">
                  <c:v>10567</c:v>
                </c:pt>
                <c:pt idx="2864">
                  <c:v>10568</c:v>
                </c:pt>
                <c:pt idx="2865">
                  <c:v>10569</c:v>
                </c:pt>
                <c:pt idx="2866">
                  <c:v>10570</c:v>
                </c:pt>
                <c:pt idx="2867">
                  <c:v>10571</c:v>
                </c:pt>
                <c:pt idx="2868">
                  <c:v>10572</c:v>
                </c:pt>
                <c:pt idx="2869">
                  <c:v>10573</c:v>
                </c:pt>
                <c:pt idx="2870">
                  <c:v>10574</c:v>
                </c:pt>
                <c:pt idx="2871">
                  <c:v>10575</c:v>
                </c:pt>
                <c:pt idx="2872">
                  <c:v>10576</c:v>
                </c:pt>
                <c:pt idx="2873">
                  <c:v>10577</c:v>
                </c:pt>
                <c:pt idx="2874">
                  <c:v>10578</c:v>
                </c:pt>
                <c:pt idx="2875">
                  <c:v>10579</c:v>
                </c:pt>
                <c:pt idx="2876">
                  <c:v>10580</c:v>
                </c:pt>
                <c:pt idx="2877">
                  <c:v>10581</c:v>
                </c:pt>
                <c:pt idx="2878">
                  <c:v>10582</c:v>
                </c:pt>
                <c:pt idx="2879">
                  <c:v>10583</c:v>
                </c:pt>
                <c:pt idx="2880">
                  <c:v>10584</c:v>
                </c:pt>
                <c:pt idx="2881">
                  <c:v>10585</c:v>
                </c:pt>
                <c:pt idx="2882">
                  <c:v>10586</c:v>
                </c:pt>
                <c:pt idx="2883">
                  <c:v>10587</c:v>
                </c:pt>
                <c:pt idx="2884">
                  <c:v>10588</c:v>
                </c:pt>
                <c:pt idx="2885">
                  <c:v>10589</c:v>
                </c:pt>
                <c:pt idx="2886">
                  <c:v>10590</c:v>
                </c:pt>
                <c:pt idx="2887">
                  <c:v>10591</c:v>
                </c:pt>
                <c:pt idx="2888">
                  <c:v>10592</c:v>
                </c:pt>
                <c:pt idx="2889">
                  <c:v>10593</c:v>
                </c:pt>
                <c:pt idx="2890">
                  <c:v>10594</c:v>
                </c:pt>
                <c:pt idx="2891">
                  <c:v>10595</c:v>
                </c:pt>
                <c:pt idx="2892">
                  <c:v>10596</c:v>
                </c:pt>
                <c:pt idx="2893">
                  <c:v>10597</c:v>
                </c:pt>
                <c:pt idx="2894">
                  <c:v>10598</c:v>
                </c:pt>
                <c:pt idx="2895">
                  <c:v>10599</c:v>
                </c:pt>
                <c:pt idx="2896">
                  <c:v>10600</c:v>
                </c:pt>
                <c:pt idx="2897">
                  <c:v>10601</c:v>
                </c:pt>
                <c:pt idx="2898">
                  <c:v>10602</c:v>
                </c:pt>
                <c:pt idx="2899">
                  <c:v>10603</c:v>
                </c:pt>
                <c:pt idx="2900">
                  <c:v>10604</c:v>
                </c:pt>
                <c:pt idx="2901">
                  <c:v>10605</c:v>
                </c:pt>
                <c:pt idx="2902">
                  <c:v>10606</c:v>
                </c:pt>
                <c:pt idx="2903">
                  <c:v>10607</c:v>
                </c:pt>
                <c:pt idx="2904">
                  <c:v>10608</c:v>
                </c:pt>
                <c:pt idx="2905">
                  <c:v>10609</c:v>
                </c:pt>
                <c:pt idx="2906">
                  <c:v>10610</c:v>
                </c:pt>
                <c:pt idx="2907">
                  <c:v>10611</c:v>
                </c:pt>
                <c:pt idx="2908">
                  <c:v>10612</c:v>
                </c:pt>
                <c:pt idx="2909">
                  <c:v>10613</c:v>
                </c:pt>
                <c:pt idx="2910">
                  <c:v>10614</c:v>
                </c:pt>
                <c:pt idx="2911">
                  <c:v>10615</c:v>
                </c:pt>
                <c:pt idx="2912">
                  <c:v>10616</c:v>
                </c:pt>
                <c:pt idx="2913">
                  <c:v>10617</c:v>
                </c:pt>
                <c:pt idx="2914">
                  <c:v>10618</c:v>
                </c:pt>
                <c:pt idx="2915">
                  <c:v>10619</c:v>
                </c:pt>
                <c:pt idx="2916">
                  <c:v>10620</c:v>
                </c:pt>
                <c:pt idx="2917">
                  <c:v>10621</c:v>
                </c:pt>
                <c:pt idx="2918">
                  <c:v>10622</c:v>
                </c:pt>
                <c:pt idx="2919">
                  <c:v>10623</c:v>
                </c:pt>
                <c:pt idx="2920">
                  <c:v>10624</c:v>
                </c:pt>
                <c:pt idx="2921">
                  <c:v>10625</c:v>
                </c:pt>
                <c:pt idx="2922">
                  <c:v>10626</c:v>
                </c:pt>
                <c:pt idx="2923">
                  <c:v>10627</c:v>
                </c:pt>
                <c:pt idx="2924">
                  <c:v>10628</c:v>
                </c:pt>
                <c:pt idx="2925">
                  <c:v>10629</c:v>
                </c:pt>
                <c:pt idx="2926">
                  <c:v>10630</c:v>
                </c:pt>
                <c:pt idx="2927">
                  <c:v>10631</c:v>
                </c:pt>
                <c:pt idx="2928">
                  <c:v>10632</c:v>
                </c:pt>
                <c:pt idx="2929">
                  <c:v>10633</c:v>
                </c:pt>
                <c:pt idx="2930">
                  <c:v>10634</c:v>
                </c:pt>
                <c:pt idx="2931">
                  <c:v>10635</c:v>
                </c:pt>
                <c:pt idx="2932">
                  <c:v>10636</c:v>
                </c:pt>
                <c:pt idx="2933">
                  <c:v>10637</c:v>
                </c:pt>
                <c:pt idx="2934">
                  <c:v>10638</c:v>
                </c:pt>
                <c:pt idx="2935">
                  <c:v>10639</c:v>
                </c:pt>
                <c:pt idx="2936">
                  <c:v>10640</c:v>
                </c:pt>
                <c:pt idx="2937">
                  <c:v>10641</c:v>
                </c:pt>
                <c:pt idx="2938">
                  <c:v>10642</c:v>
                </c:pt>
                <c:pt idx="2939">
                  <c:v>10643</c:v>
                </c:pt>
                <c:pt idx="2940">
                  <c:v>10644</c:v>
                </c:pt>
                <c:pt idx="2941">
                  <c:v>10645</c:v>
                </c:pt>
                <c:pt idx="2942">
                  <c:v>10646</c:v>
                </c:pt>
                <c:pt idx="2943">
                  <c:v>10647</c:v>
                </c:pt>
                <c:pt idx="2944">
                  <c:v>10648</c:v>
                </c:pt>
                <c:pt idx="2945">
                  <c:v>10649</c:v>
                </c:pt>
                <c:pt idx="2946">
                  <c:v>10650</c:v>
                </c:pt>
                <c:pt idx="2947">
                  <c:v>10651</c:v>
                </c:pt>
                <c:pt idx="2948">
                  <c:v>10652</c:v>
                </c:pt>
                <c:pt idx="2949">
                  <c:v>10653</c:v>
                </c:pt>
                <c:pt idx="2950">
                  <c:v>10654</c:v>
                </c:pt>
                <c:pt idx="2951">
                  <c:v>10655</c:v>
                </c:pt>
                <c:pt idx="2952">
                  <c:v>10656</c:v>
                </c:pt>
                <c:pt idx="2953">
                  <c:v>10657</c:v>
                </c:pt>
                <c:pt idx="2954">
                  <c:v>10658</c:v>
                </c:pt>
                <c:pt idx="2955">
                  <c:v>10659</c:v>
                </c:pt>
                <c:pt idx="2956">
                  <c:v>10660</c:v>
                </c:pt>
                <c:pt idx="2957">
                  <c:v>10661</c:v>
                </c:pt>
                <c:pt idx="2958">
                  <c:v>10662</c:v>
                </c:pt>
                <c:pt idx="2959">
                  <c:v>10663</c:v>
                </c:pt>
                <c:pt idx="2960">
                  <c:v>10664</c:v>
                </c:pt>
                <c:pt idx="2961">
                  <c:v>10665</c:v>
                </c:pt>
                <c:pt idx="2962">
                  <c:v>10666</c:v>
                </c:pt>
                <c:pt idx="2963">
                  <c:v>10667</c:v>
                </c:pt>
                <c:pt idx="2964">
                  <c:v>10668</c:v>
                </c:pt>
                <c:pt idx="2965">
                  <c:v>10669</c:v>
                </c:pt>
                <c:pt idx="2966">
                  <c:v>10670</c:v>
                </c:pt>
                <c:pt idx="2967">
                  <c:v>10671</c:v>
                </c:pt>
                <c:pt idx="2968">
                  <c:v>10672</c:v>
                </c:pt>
                <c:pt idx="2969">
                  <c:v>10673</c:v>
                </c:pt>
                <c:pt idx="2970">
                  <c:v>10674</c:v>
                </c:pt>
                <c:pt idx="2971">
                  <c:v>10675</c:v>
                </c:pt>
                <c:pt idx="2972">
                  <c:v>10676</c:v>
                </c:pt>
                <c:pt idx="2973">
                  <c:v>10677</c:v>
                </c:pt>
                <c:pt idx="2974">
                  <c:v>10678</c:v>
                </c:pt>
                <c:pt idx="2975">
                  <c:v>10679</c:v>
                </c:pt>
                <c:pt idx="2976">
                  <c:v>10680</c:v>
                </c:pt>
                <c:pt idx="2977">
                  <c:v>10681</c:v>
                </c:pt>
                <c:pt idx="2978">
                  <c:v>10682</c:v>
                </c:pt>
                <c:pt idx="2979">
                  <c:v>10683</c:v>
                </c:pt>
                <c:pt idx="2980">
                  <c:v>10684</c:v>
                </c:pt>
                <c:pt idx="2981">
                  <c:v>10685</c:v>
                </c:pt>
                <c:pt idx="2982">
                  <c:v>10686</c:v>
                </c:pt>
                <c:pt idx="2983">
                  <c:v>10687</c:v>
                </c:pt>
                <c:pt idx="2984">
                  <c:v>10688</c:v>
                </c:pt>
                <c:pt idx="2985">
                  <c:v>10689</c:v>
                </c:pt>
                <c:pt idx="2986">
                  <c:v>10690</c:v>
                </c:pt>
                <c:pt idx="2987">
                  <c:v>10691</c:v>
                </c:pt>
                <c:pt idx="2988">
                  <c:v>10692</c:v>
                </c:pt>
                <c:pt idx="2989">
                  <c:v>10693</c:v>
                </c:pt>
                <c:pt idx="2990">
                  <c:v>10694</c:v>
                </c:pt>
                <c:pt idx="2991">
                  <c:v>10695</c:v>
                </c:pt>
                <c:pt idx="2992">
                  <c:v>10696</c:v>
                </c:pt>
                <c:pt idx="2993">
                  <c:v>10697</c:v>
                </c:pt>
                <c:pt idx="2994">
                  <c:v>10698</c:v>
                </c:pt>
                <c:pt idx="2995">
                  <c:v>10699</c:v>
                </c:pt>
                <c:pt idx="2996">
                  <c:v>10700</c:v>
                </c:pt>
                <c:pt idx="2997">
                  <c:v>10701</c:v>
                </c:pt>
                <c:pt idx="2998">
                  <c:v>10702</c:v>
                </c:pt>
                <c:pt idx="2999">
                  <c:v>10703</c:v>
                </c:pt>
                <c:pt idx="3000">
                  <c:v>10704</c:v>
                </c:pt>
                <c:pt idx="3001">
                  <c:v>10705</c:v>
                </c:pt>
                <c:pt idx="3002">
                  <c:v>10706</c:v>
                </c:pt>
                <c:pt idx="3003">
                  <c:v>10707</c:v>
                </c:pt>
                <c:pt idx="3004">
                  <c:v>10708</c:v>
                </c:pt>
                <c:pt idx="3005">
                  <c:v>10709</c:v>
                </c:pt>
                <c:pt idx="3006">
                  <c:v>10710</c:v>
                </c:pt>
                <c:pt idx="3007">
                  <c:v>10711</c:v>
                </c:pt>
                <c:pt idx="3008">
                  <c:v>10712</c:v>
                </c:pt>
                <c:pt idx="3009">
                  <c:v>10713</c:v>
                </c:pt>
                <c:pt idx="3010">
                  <c:v>10714</c:v>
                </c:pt>
                <c:pt idx="3011">
                  <c:v>10715</c:v>
                </c:pt>
                <c:pt idx="3012">
                  <c:v>10716</c:v>
                </c:pt>
                <c:pt idx="3013">
                  <c:v>10717</c:v>
                </c:pt>
                <c:pt idx="3014">
                  <c:v>10718</c:v>
                </c:pt>
                <c:pt idx="3015">
                  <c:v>10719</c:v>
                </c:pt>
                <c:pt idx="3016">
                  <c:v>10720</c:v>
                </c:pt>
                <c:pt idx="3017">
                  <c:v>10721</c:v>
                </c:pt>
                <c:pt idx="3018">
                  <c:v>10722</c:v>
                </c:pt>
                <c:pt idx="3019">
                  <c:v>10723</c:v>
                </c:pt>
                <c:pt idx="3020">
                  <c:v>10724</c:v>
                </c:pt>
                <c:pt idx="3021">
                  <c:v>10725</c:v>
                </c:pt>
                <c:pt idx="3022">
                  <c:v>10726</c:v>
                </c:pt>
                <c:pt idx="3023">
                  <c:v>10727</c:v>
                </c:pt>
                <c:pt idx="3024">
                  <c:v>10728</c:v>
                </c:pt>
                <c:pt idx="3025">
                  <c:v>10729</c:v>
                </c:pt>
                <c:pt idx="3026">
                  <c:v>10730</c:v>
                </c:pt>
                <c:pt idx="3027">
                  <c:v>10731</c:v>
                </c:pt>
                <c:pt idx="3028">
                  <c:v>10732</c:v>
                </c:pt>
                <c:pt idx="3029">
                  <c:v>10733</c:v>
                </c:pt>
                <c:pt idx="3030">
                  <c:v>10734</c:v>
                </c:pt>
                <c:pt idx="3031">
                  <c:v>10735</c:v>
                </c:pt>
                <c:pt idx="3032">
                  <c:v>10736</c:v>
                </c:pt>
                <c:pt idx="3033">
                  <c:v>10737</c:v>
                </c:pt>
                <c:pt idx="3034">
                  <c:v>10738</c:v>
                </c:pt>
                <c:pt idx="3035">
                  <c:v>10739</c:v>
                </c:pt>
                <c:pt idx="3036">
                  <c:v>10740</c:v>
                </c:pt>
                <c:pt idx="3037">
                  <c:v>10741</c:v>
                </c:pt>
                <c:pt idx="3038">
                  <c:v>10742</c:v>
                </c:pt>
                <c:pt idx="3039">
                  <c:v>10743</c:v>
                </c:pt>
                <c:pt idx="3040">
                  <c:v>10744</c:v>
                </c:pt>
                <c:pt idx="3041">
                  <c:v>10745</c:v>
                </c:pt>
                <c:pt idx="3042">
                  <c:v>10746</c:v>
                </c:pt>
                <c:pt idx="3043">
                  <c:v>10747</c:v>
                </c:pt>
                <c:pt idx="3044">
                  <c:v>10748</c:v>
                </c:pt>
                <c:pt idx="3045">
                  <c:v>10749</c:v>
                </c:pt>
                <c:pt idx="3046">
                  <c:v>10750</c:v>
                </c:pt>
                <c:pt idx="3047">
                  <c:v>10751</c:v>
                </c:pt>
                <c:pt idx="3048">
                  <c:v>10752</c:v>
                </c:pt>
                <c:pt idx="3049">
                  <c:v>10753</c:v>
                </c:pt>
                <c:pt idx="3050">
                  <c:v>10754</c:v>
                </c:pt>
                <c:pt idx="3051">
                  <c:v>10755</c:v>
                </c:pt>
                <c:pt idx="3052">
                  <c:v>10756</c:v>
                </c:pt>
                <c:pt idx="3053">
                  <c:v>10757</c:v>
                </c:pt>
                <c:pt idx="3054">
                  <c:v>10758</c:v>
                </c:pt>
                <c:pt idx="3055">
                  <c:v>10759</c:v>
                </c:pt>
                <c:pt idx="3056">
                  <c:v>10760</c:v>
                </c:pt>
                <c:pt idx="3057">
                  <c:v>10761</c:v>
                </c:pt>
                <c:pt idx="3058">
                  <c:v>10762</c:v>
                </c:pt>
                <c:pt idx="3059">
                  <c:v>10763</c:v>
                </c:pt>
                <c:pt idx="3060">
                  <c:v>10764</c:v>
                </c:pt>
                <c:pt idx="3061">
                  <c:v>10765</c:v>
                </c:pt>
                <c:pt idx="3062">
                  <c:v>10766</c:v>
                </c:pt>
                <c:pt idx="3063">
                  <c:v>10767</c:v>
                </c:pt>
                <c:pt idx="3064">
                  <c:v>10768</c:v>
                </c:pt>
                <c:pt idx="3065">
                  <c:v>10769</c:v>
                </c:pt>
                <c:pt idx="3066">
                  <c:v>10770</c:v>
                </c:pt>
                <c:pt idx="3067">
                  <c:v>10771</c:v>
                </c:pt>
                <c:pt idx="3068">
                  <c:v>10772</c:v>
                </c:pt>
                <c:pt idx="3069">
                  <c:v>10773</c:v>
                </c:pt>
                <c:pt idx="3070">
                  <c:v>10774</c:v>
                </c:pt>
                <c:pt idx="3071">
                  <c:v>10775</c:v>
                </c:pt>
                <c:pt idx="3072">
                  <c:v>10776</c:v>
                </c:pt>
                <c:pt idx="3073">
                  <c:v>10777</c:v>
                </c:pt>
                <c:pt idx="3074">
                  <c:v>10778</c:v>
                </c:pt>
                <c:pt idx="3075">
                  <c:v>10779</c:v>
                </c:pt>
                <c:pt idx="3076">
                  <c:v>10780</c:v>
                </c:pt>
                <c:pt idx="3077">
                  <c:v>10781</c:v>
                </c:pt>
                <c:pt idx="3078">
                  <c:v>10782</c:v>
                </c:pt>
                <c:pt idx="3079">
                  <c:v>10783</c:v>
                </c:pt>
                <c:pt idx="3080">
                  <c:v>10784</c:v>
                </c:pt>
                <c:pt idx="3081">
                  <c:v>10785</c:v>
                </c:pt>
                <c:pt idx="3082">
                  <c:v>10786</c:v>
                </c:pt>
                <c:pt idx="3083">
                  <c:v>10787</c:v>
                </c:pt>
                <c:pt idx="3084">
                  <c:v>10788</c:v>
                </c:pt>
                <c:pt idx="3085">
                  <c:v>10789</c:v>
                </c:pt>
                <c:pt idx="3086">
                  <c:v>10790</c:v>
                </c:pt>
                <c:pt idx="3087">
                  <c:v>10791</c:v>
                </c:pt>
                <c:pt idx="3088">
                  <c:v>10792</c:v>
                </c:pt>
                <c:pt idx="3089">
                  <c:v>10793</c:v>
                </c:pt>
                <c:pt idx="3090">
                  <c:v>10794</c:v>
                </c:pt>
                <c:pt idx="3091">
                  <c:v>10795</c:v>
                </c:pt>
                <c:pt idx="3092">
                  <c:v>10796</c:v>
                </c:pt>
                <c:pt idx="3093">
                  <c:v>10797</c:v>
                </c:pt>
                <c:pt idx="3094">
                  <c:v>10798</c:v>
                </c:pt>
                <c:pt idx="3095">
                  <c:v>10799</c:v>
                </c:pt>
                <c:pt idx="3096">
                  <c:v>10800</c:v>
                </c:pt>
                <c:pt idx="3097">
                  <c:v>10801</c:v>
                </c:pt>
                <c:pt idx="3098">
                  <c:v>10802</c:v>
                </c:pt>
                <c:pt idx="3099">
                  <c:v>10803</c:v>
                </c:pt>
                <c:pt idx="3100">
                  <c:v>10804</c:v>
                </c:pt>
                <c:pt idx="3101">
                  <c:v>10805</c:v>
                </c:pt>
                <c:pt idx="3102">
                  <c:v>10806</c:v>
                </c:pt>
                <c:pt idx="3103">
                  <c:v>10807</c:v>
                </c:pt>
                <c:pt idx="3104">
                  <c:v>10808</c:v>
                </c:pt>
                <c:pt idx="3105">
                  <c:v>10809</c:v>
                </c:pt>
                <c:pt idx="3106">
                  <c:v>10810</c:v>
                </c:pt>
                <c:pt idx="3107">
                  <c:v>10811</c:v>
                </c:pt>
                <c:pt idx="3108">
                  <c:v>10812</c:v>
                </c:pt>
                <c:pt idx="3109">
                  <c:v>10813</c:v>
                </c:pt>
                <c:pt idx="3110">
                  <c:v>10814</c:v>
                </c:pt>
                <c:pt idx="3111">
                  <c:v>10815</c:v>
                </c:pt>
                <c:pt idx="3112">
                  <c:v>10816</c:v>
                </c:pt>
                <c:pt idx="3113">
                  <c:v>10817</c:v>
                </c:pt>
                <c:pt idx="3114">
                  <c:v>10818</c:v>
                </c:pt>
                <c:pt idx="3115">
                  <c:v>10819</c:v>
                </c:pt>
                <c:pt idx="3116">
                  <c:v>10820</c:v>
                </c:pt>
                <c:pt idx="3117">
                  <c:v>10821</c:v>
                </c:pt>
                <c:pt idx="3118">
                  <c:v>10822</c:v>
                </c:pt>
                <c:pt idx="3119">
                  <c:v>10823</c:v>
                </c:pt>
                <c:pt idx="3120">
                  <c:v>10824</c:v>
                </c:pt>
                <c:pt idx="3121">
                  <c:v>10825</c:v>
                </c:pt>
                <c:pt idx="3122">
                  <c:v>10826</c:v>
                </c:pt>
                <c:pt idx="3123">
                  <c:v>10827</c:v>
                </c:pt>
                <c:pt idx="3124">
                  <c:v>10828</c:v>
                </c:pt>
                <c:pt idx="3125">
                  <c:v>10829</c:v>
                </c:pt>
                <c:pt idx="3126">
                  <c:v>10830</c:v>
                </c:pt>
                <c:pt idx="3127">
                  <c:v>10831</c:v>
                </c:pt>
                <c:pt idx="3128">
                  <c:v>10832</c:v>
                </c:pt>
                <c:pt idx="3129">
                  <c:v>10833</c:v>
                </c:pt>
                <c:pt idx="3130">
                  <c:v>10834</c:v>
                </c:pt>
                <c:pt idx="3131">
                  <c:v>10835</c:v>
                </c:pt>
                <c:pt idx="3132">
                  <c:v>10836</c:v>
                </c:pt>
                <c:pt idx="3133">
                  <c:v>10837</c:v>
                </c:pt>
                <c:pt idx="3134">
                  <c:v>10838</c:v>
                </c:pt>
                <c:pt idx="3135">
                  <c:v>10839</c:v>
                </c:pt>
                <c:pt idx="3136">
                  <c:v>10840</c:v>
                </c:pt>
                <c:pt idx="3137">
                  <c:v>10841</c:v>
                </c:pt>
                <c:pt idx="3138">
                  <c:v>10842</c:v>
                </c:pt>
                <c:pt idx="3139">
                  <c:v>10843</c:v>
                </c:pt>
                <c:pt idx="3140">
                  <c:v>10844</c:v>
                </c:pt>
                <c:pt idx="3141">
                  <c:v>10845</c:v>
                </c:pt>
                <c:pt idx="3142">
                  <c:v>10846</c:v>
                </c:pt>
                <c:pt idx="3143">
                  <c:v>10847</c:v>
                </c:pt>
                <c:pt idx="3144">
                  <c:v>10848</c:v>
                </c:pt>
                <c:pt idx="3145">
                  <c:v>10849</c:v>
                </c:pt>
                <c:pt idx="3146">
                  <c:v>10850</c:v>
                </c:pt>
                <c:pt idx="3147">
                  <c:v>10851</c:v>
                </c:pt>
                <c:pt idx="3148">
                  <c:v>10852</c:v>
                </c:pt>
                <c:pt idx="3149">
                  <c:v>10853</c:v>
                </c:pt>
                <c:pt idx="3150">
                  <c:v>10854</c:v>
                </c:pt>
                <c:pt idx="3151">
                  <c:v>10855</c:v>
                </c:pt>
                <c:pt idx="3152">
                  <c:v>10856</c:v>
                </c:pt>
                <c:pt idx="3153">
                  <c:v>10857</c:v>
                </c:pt>
                <c:pt idx="3154">
                  <c:v>10858</c:v>
                </c:pt>
                <c:pt idx="3155">
                  <c:v>10859</c:v>
                </c:pt>
                <c:pt idx="3156">
                  <c:v>10860</c:v>
                </c:pt>
                <c:pt idx="3157">
                  <c:v>10861</c:v>
                </c:pt>
                <c:pt idx="3158">
                  <c:v>10862</c:v>
                </c:pt>
                <c:pt idx="3159">
                  <c:v>10863</c:v>
                </c:pt>
                <c:pt idx="3160">
                  <c:v>10864</c:v>
                </c:pt>
                <c:pt idx="3161">
                  <c:v>10865</c:v>
                </c:pt>
                <c:pt idx="3162">
                  <c:v>10866</c:v>
                </c:pt>
                <c:pt idx="3163">
                  <c:v>10867</c:v>
                </c:pt>
                <c:pt idx="3164">
                  <c:v>10868</c:v>
                </c:pt>
                <c:pt idx="3165">
                  <c:v>10869</c:v>
                </c:pt>
                <c:pt idx="3166">
                  <c:v>10870</c:v>
                </c:pt>
                <c:pt idx="3167">
                  <c:v>10871</c:v>
                </c:pt>
                <c:pt idx="3168">
                  <c:v>10872</c:v>
                </c:pt>
                <c:pt idx="3169">
                  <c:v>10873</c:v>
                </c:pt>
                <c:pt idx="3170">
                  <c:v>10874</c:v>
                </c:pt>
                <c:pt idx="3171">
                  <c:v>10875</c:v>
                </c:pt>
                <c:pt idx="3172">
                  <c:v>10876</c:v>
                </c:pt>
                <c:pt idx="3173">
                  <c:v>10877</c:v>
                </c:pt>
                <c:pt idx="3174">
                  <c:v>10878</c:v>
                </c:pt>
                <c:pt idx="3175">
                  <c:v>10879</c:v>
                </c:pt>
                <c:pt idx="3176">
                  <c:v>10880</c:v>
                </c:pt>
                <c:pt idx="3177">
                  <c:v>10881</c:v>
                </c:pt>
                <c:pt idx="3178">
                  <c:v>10882</c:v>
                </c:pt>
                <c:pt idx="3179">
                  <c:v>10883</c:v>
                </c:pt>
                <c:pt idx="3180">
                  <c:v>10884</c:v>
                </c:pt>
                <c:pt idx="3181">
                  <c:v>10885</c:v>
                </c:pt>
                <c:pt idx="3182">
                  <c:v>10886</c:v>
                </c:pt>
                <c:pt idx="3183">
                  <c:v>10887</c:v>
                </c:pt>
                <c:pt idx="3184">
                  <c:v>10888</c:v>
                </c:pt>
                <c:pt idx="3185">
                  <c:v>10889</c:v>
                </c:pt>
                <c:pt idx="3186">
                  <c:v>10890</c:v>
                </c:pt>
                <c:pt idx="3187">
                  <c:v>10891</c:v>
                </c:pt>
                <c:pt idx="3188">
                  <c:v>10892</c:v>
                </c:pt>
                <c:pt idx="3189">
                  <c:v>10893</c:v>
                </c:pt>
                <c:pt idx="3190">
                  <c:v>10894</c:v>
                </c:pt>
                <c:pt idx="3191">
                  <c:v>10895</c:v>
                </c:pt>
                <c:pt idx="3192">
                  <c:v>10896</c:v>
                </c:pt>
                <c:pt idx="3193">
                  <c:v>10897</c:v>
                </c:pt>
                <c:pt idx="3194">
                  <c:v>10898</c:v>
                </c:pt>
                <c:pt idx="3195">
                  <c:v>10899</c:v>
                </c:pt>
                <c:pt idx="3196">
                  <c:v>10900</c:v>
                </c:pt>
                <c:pt idx="3197">
                  <c:v>10901</c:v>
                </c:pt>
                <c:pt idx="3198">
                  <c:v>10902</c:v>
                </c:pt>
                <c:pt idx="3199">
                  <c:v>10903</c:v>
                </c:pt>
                <c:pt idx="3200">
                  <c:v>10904</c:v>
                </c:pt>
                <c:pt idx="3201">
                  <c:v>10905</c:v>
                </c:pt>
                <c:pt idx="3202">
                  <c:v>10906</c:v>
                </c:pt>
                <c:pt idx="3203">
                  <c:v>10907</c:v>
                </c:pt>
                <c:pt idx="3204">
                  <c:v>10908</c:v>
                </c:pt>
                <c:pt idx="3205">
                  <c:v>10909</c:v>
                </c:pt>
                <c:pt idx="3206">
                  <c:v>10910</c:v>
                </c:pt>
                <c:pt idx="3207">
                  <c:v>10911</c:v>
                </c:pt>
                <c:pt idx="3208">
                  <c:v>10912</c:v>
                </c:pt>
                <c:pt idx="3209">
                  <c:v>10913</c:v>
                </c:pt>
                <c:pt idx="3210">
                  <c:v>10914</c:v>
                </c:pt>
                <c:pt idx="3211">
                  <c:v>10915</c:v>
                </c:pt>
                <c:pt idx="3212">
                  <c:v>10916</c:v>
                </c:pt>
                <c:pt idx="3213">
                  <c:v>10917</c:v>
                </c:pt>
                <c:pt idx="3214">
                  <c:v>10918</c:v>
                </c:pt>
                <c:pt idx="3215">
                  <c:v>10919</c:v>
                </c:pt>
                <c:pt idx="3216">
                  <c:v>10920</c:v>
                </c:pt>
                <c:pt idx="3217">
                  <c:v>10921</c:v>
                </c:pt>
                <c:pt idx="3218">
                  <c:v>10922</c:v>
                </c:pt>
                <c:pt idx="3219">
                  <c:v>10923</c:v>
                </c:pt>
                <c:pt idx="3220">
                  <c:v>10924</c:v>
                </c:pt>
                <c:pt idx="3221">
                  <c:v>10925</c:v>
                </c:pt>
                <c:pt idx="3222">
                  <c:v>10926</c:v>
                </c:pt>
                <c:pt idx="3223">
                  <c:v>10927</c:v>
                </c:pt>
                <c:pt idx="3224">
                  <c:v>10928</c:v>
                </c:pt>
                <c:pt idx="3225">
                  <c:v>10929</c:v>
                </c:pt>
                <c:pt idx="3226">
                  <c:v>10930</c:v>
                </c:pt>
                <c:pt idx="3227">
                  <c:v>10931</c:v>
                </c:pt>
                <c:pt idx="3228">
                  <c:v>10932</c:v>
                </c:pt>
                <c:pt idx="3229">
                  <c:v>10933</c:v>
                </c:pt>
                <c:pt idx="3230">
                  <c:v>10934</c:v>
                </c:pt>
                <c:pt idx="3231">
                  <c:v>10935</c:v>
                </c:pt>
                <c:pt idx="3232">
                  <c:v>10936</c:v>
                </c:pt>
                <c:pt idx="3233">
                  <c:v>10937</c:v>
                </c:pt>
                <c:pt idx="3234">
                  <c:v>10938</c:v>
                </c:pt>
                <c:pt idx="3235">
                  <c:v>10939</c:v>
                </c:pt>
                <c:pt idx="3236">
                  <c:v>10940</c:v>
                </c:pt>
                <c:pt idx="3237">
                  <c:v>10941</c:v>
                </c:pt>
                <c:pt idx="3238">
                  <c:v>10942</c:v>
                </c:pt>
                <c:pt idx="3239">
                  <c:v>10943</c:v>
                </c:pt>
                <c:pt idx="3240">
                  <c:v>10944</c:v>
                </c:pt>
                <c:pt idx="3241">
                  <c:v>10945</c:v>
                </c:pt>
                <c:pt idx="3242">
                  <c:v>10946</c:v>
                </c:pt>
                <c:pt idx="3243">
                  <c:v>10947</c:v>
                </c:pt>
                <c:pt idx="3244">
                  <c:v>10948</c:v>
                </c:pt>
                <c:pt idx="3245">
                  <c:v>10949</c:v>
                </c:pt>
                <c:pt idx="3246">
                  <c:v>10950</c:v>
                </c:pt>
                <c:pt idx="3247">
                  <c:v>10951</c:v>
                </c:pt>
                <c:pt idx="3248">
                  <c:v>10952</c:v>
                </c:pt>
                <c:pt idx="3249">
                  <c:v>10953</c:v>
                </c:pt>
                <c:pt idx="3250">
                  <c:v>10954</c:v>
                </c:pt>
                <c:pt idx="3251">
                  <c:v>10955</c:v>
                </c:pt>
                <c:pt idx="3252">
                  <c:v>10956</c:v>
                </c:pt>
                <c:pt idx="3253">
                  <c:v>10957</c:v>
                </c:pt>
                <c:pt idx="3254">
                  <c:v>10958</c:v>
                </c:pt>
                <c:pt idx="3255">
                  <c:v>10959</c:v>
                </c:pt>
                <c:pt idx="3256">
                  <c:v>10960</c:v>
                </c:pt>
                <c:pt idx="3257">
                  <c:v>10961</c:v>
                </c:pt>
                <c:pt idx="3258">
                  <c:v>10962</c:v>
                </c:pt>
                <c:pt idx="3259">
                  <c:v>10963</c:v>
                </c:pt>
                <c:pt idx="3260">
                  <c:v>10964</c:v>
                </c:pt>
                <c:pt idx="3261">
                  <c:v>10965</c:v>
                </c:pt>
                <c:pt idx="3262">
                  <c:v>10966</c:v>
                </c:pt>
                <c:pt idx="3263">
                  <c:v>10967</c:v>
                </c:pt>
                <c:pt idx="3264">
                  <c:v>10968</c:v>
                </c:pt>
                <c:pt idx="3265">
                  <c:v>10969</c:v>
                </c:pt>
                <c:pt idx="3266">
                  <c:v>10970</c:v>
                </c:pt>
                <c:pt idx="3267">
                  <c:v>10971</c:v>
                </c:pt>
                <c:pt idx="3268">
                  <c:v>10972</c:v>
                </c:pt>
                <c:pt idx="3269">
                  <c:v>10973</c:v>
                </c:pt>
                <c:pt idx="3270">
                  <c:v>10974</c:v>
                </c:pt>
                <c:pt idx="3271">
                  <c:v>10975</c:v>
                </c:pt>
                <c:pt idx="3272">
                  <c:v>10976</c:v>
                </c:pt>
                <c:pt idx="3273">
                  <c:v>10977</c:v>
                </c:pt>
                <c:pt idx="3274">
                  <c:v>10978</c:v>
                </c:pt>
                <c:pt idx="3275">
                  <c:v>10979</c:v>
                </c:pt>
                <c:pt idx="3276">
                  <c:v>10980</c:v>
                </c:pt>
                <c:pt idx="3277">
                  <c:v>10981</c:v>
                </c:pt>
                <c:pt idx="3278">
                  <c:v>10982</c:v>
                </c:pt>
                <c:pt idx="3279">
                  <c:v>10983</c:v>
                </c:pt>
                <c:pt idx="3280">
                  <c:v>10984</c:v>
                </c:pt>
                <c:pt idx="3281">
                  <c:v>10985</c:v>
                </c:pt>
                <c:pt idx="3282">
                  <c:v>10986</c:v>
                </c:pt>
                <c:pt idx="3283">
                  <c:v>10987</c:v>
                </c:pt>
                <c:pt idx="3284">
                  <c:v>10988</c:v>
                </c:pt>
                <c:pt idx="3285">
                  <c:v>10989</c:v>
                </c:pt>
                <c:pt idx="3286">
                  <c:v>10990</c:v>
                </c:pt>
                <c:pt idx="3287">
                  <c:v>10991</c:v>
                </c:pt>
                <c:pt idx="3288">
                  <c:v>10992</c:v>
                </c:pt>
                <c:pt idx="3289">
                  <c:v>10993</c:v>
                </c:pt>
                <c:pt idx="3290">
                  <c:v>10994</c:v>
                </c:pt>
                <c:pt idx="3291">
                  <c:v>10995</c:v>
                </c:pt>
                <c:pt idx="3292">
                  <c:v>10996</c:v>
                </c:pt>
                <c:pt idx="3293">
                  <c:v>10997</c:v>
                </c:pt>
                <c:pt idx="3294">
                  <c:v>10998</c:v>
                </c:pt>
                <c:pt idx="3295">
                  <c:v>10999</c:v>
                </c:pt>
                <c:pt idx="3296">
                  <c:v>11000</c:v>
                </c:pt>
                <c:pt idx="3297">
                  <c:v>11001</c:v>
                </c:pt>
                <c:pt idx="3298">
                  <c:v>11002</c:v>
                </c:pt>
                <c:pt idx="3299">
                  <c:v>11003</c:v>
                </c:pt>
                <c:pt idx="3300">
                  <c:v>11004</c:v>
                </c:pt>
                <c:pt idx="3301">
                  <c:v>11005</c:v>
                </c:pt>
                <c:pt idx="3302">
                  <c:v>11006</c:v>
                </c:pt>
                <c:pt idx="3303">
                  <c:v>11007</c:v>
                </c:pt>
                <c:pt idx="3304">
                  <c:v>11008</c:v>
                </c:pt>
                <c:pt idx="3305">
                  <c:v>11009</c:v>
                </c:pt>
                <c:pt idx="3306">
                  <c:v>11010</c:v>
                </c:pt>
                <c:pt idx="3307">
                  <c:v>11011</c:v>
                </c:pt>
                <c:pt idx="3308">
                  <c:v>11012</c:v>
                </c:pt>
                <c:pt idx="3309">
                  <c:v>11013</c:v>
                </c:pt>
                <c:pt idx="3310">
                  <c:v>11014</c:v>
                </c:pt>
                <c:pt idx="3311">
                  <c:v>11015</c:v>
                </c:pt>
                <c:pt idx="3312">
                  <c:v>11016</c:v>
                </c:pt>
                <c:pt idx="3313">
                  <c:v>11017</c:v>
                </c:pt>
                <c:pt idx="3314">
                  <c:v>11018</c:v>
                </c:pt>
                <c:pt idx="3315">
                  <c:v>11019</c:v>
                </c:pt>
                <c:pt idx="3316">
                  <c:v>11020</c:v>
                </c:pt>
                <c:pt idx="3317">
                  <c:v>11021</c:v>
                </c:pt>
                <c:pt idx="3318">
                  <c:v>11022</c:v>
                </c:pt>
                <c:pt idx="3319">
                  <c:v>11023</c:v>
                </c:pt>
                <c:pt idx="3320">
                  <c:v>11024</c:v>
                </c:pt>
                <c:pt idx="3321">
                  <c:v>11025</c:v>
                </c:pt>
                <c:pt idx="3322">
                  <c:v>11026</c:v>
                </c:pt>
                <c:pt idx="3323">
                  <c:v>11027</c:v>
                </c:pt>
                <c:pt idx="3324">
                  <c:v>11028</c:v>
                </c:pt>
                <c:pt idx="3325">
                  <c:v>11029</c:v>
                </c:pt>
                <c:pt idx="3326">
                  <c:v>11030</c:v>
                </c:pt>
                <c:pt idx="3327">
                  <c:v>11031</c:v>
                </c:pt>
                <c:pt idx="3328">
                  <c:v>11032</c:v>
                </c:pt>
                <c:pt idx="3329">
                  <c:v>11033</c:v>
                </c:pt>
                <c:pt idx="3330">
                  <c:v>11034</c:v>
                </c:pt>
                <c:pt idx="3331">
                  <c:v>11035</c:v>
                </c:pt>
                <c:pt idx="3332">
                  <c:v>11036</c:v>
                </c:pt>
                <c:pt idx="3333">
                  <c:v>11037</c:v>
                </c:pt>
                <c:pt idx="3334">
                  <c:v>11038</c:v>
                </c:pt>
                <c:pt idx="3335">
                  <c:v>11039</c:v>
                </c:pt>
                <c:pt idx="3336">
                  <c:v>11040</c:v>
                </c:pt>
                <c:pt idx="3337">
                  <c:v>11041</c:v>
                </c:pt>
                <c:pt idx="3338">
                  <c:v>11042</c:v>
                </c:pt>
                <c:pt idx="3339">
                  <c:v>11043</c:v>
                </c:pt>
                <c:pt idx="3340">
                  <c:v>11044</c:v>
                </c:pt>
                <c:pt idx="3341">
                  <c:v>11045</c:v>
                </c:pt>
                <c:pt idx="3342">
                  <c:v>11046</c:v>
                </c:pt>
                <c:pt idx="3343">
                  <c:v>11047</c:v>
                </c:pt>
                <c:pt idx="3344">
                  <c:v>11048</c:v>
                </c:pt>
                <c:pt idx="3345">
                  <c:v>11049</c:v>
                </c:pt>
                <c:pt idx="3346">
                  <c:v>11050</c:v>
                </c:pt>
                <c:pt idx="3347">
                  <c:v>11051</c:v>
                </c:pt>
                <c:pt idx="3348">
                  <c:v>11052</c:v>
                </c:pt>
                <c:pt idx="3349">
                  <c:v>11053</c:v>
                </c:pt>
                <c:pt idx="3350">
                  <c:v>11054</c:v>
                </c:pt>
                <c:pt idx="3351">
                  <c:v>11055</c:v>
                </c:pt>
                <c:pt idx="3352">
                  <c:v>11056</c:v>
                </c:pt>
                <c:pt idx="3353">
                  <c:v>11057</c:v>
                </c:pt>
                <c:pt idx="3354">
                  <c:v>11058</c:v>
                </c:pt>
                <c:pt idx="3355">
                  <c:v>11059</c:v>
                </c:pt>
                <c:pt idx="3356">
                  <c:v>11060</c:v>
                </c:pt>
                <c:pt idx="3357">
                  <c:v>11061</c:v>
                </c:pt>
                <c:pt idx="3358">
                  <c:v>11062</c:v>
                </c:pt>
                <c:pt idx="3359">
                  <c:v>11063</c:v>
                </c:pt>
                <c:pt idx="3360">
                  <c:v>11064</c:v>
                </c:pt>
                <c:pt idx="3361">
                  <c:v>11065</c:v>
                </c:pt>
                <c:pt idx="3362">
                  <c:v>11066</c:v>
                </c:pt>
                <c:pt idx="3363">
                  <c:v>11067</c:v>
                </c:pt>
                <c:pt idx="3364">
                  <c:v>11068</c:v>
                </c:pt>
                <c:pt idx="3365">
                  <c:v>11069</c:v>
                </c:pt>
                <c:pt idx="3366">
                  <c:v>11070</c:v>
                </c:pt>
                <c:pt idx="3367">
                  <c:v>11071</c:v>
                </c:pt>
                <c:pt idx="3368">
                  <c:v>11072</c:v>
                </c:pt>
                <c:pt idx="3369">
                  <c:v>11073</c:v>
                </c:pt>
                <c:pt idx="3370">
                  <c:v>11074</c:v>
                </c:pt>
                <c:pt idx="3371">
                  <c:v>11075</c:v>
                </c:pt>
                <c:pt idx="3372">
                  <c:v>11076</c:v>
                </c:pt>
                <c:pt idx="3373">
                  <c:v>11077</c:v>
                </c:pt>
                <c:pt idx="3374">
                  <c:v>11078</c:v>
                </c:pt>
                <c:pt idx="3375">
                  <c:v>11079</c:v>
                </c:pt>
                <c:pt idx="3376">
                  <c:v>11080</c:v>
                </c:pt>
                <c:pt idx="3377">
                  <c:v>11081</c:v>
                </c:pt>
                <c:pt idx="3378">
                  <c:v>11082</c:v>
                </c:pt>
                <c:pt idx="3379">
                  <c:v>11083</c:v>
                </c:pt>
                <c:pt idx="3380">
                  <c:v>11084</c:v>
                </c:pt>
                <c:pt idx="3381">
                  <c:v>11085</c:v>
                </c:pt>
                <c:pt idx="3382">
                  <c:v>11086</c:v>
                </c:pt>
                <c:pt idx="3383">
                  <c:v>11087</c:v>
                </c:pt>
                <c:pt idx="3384">
                  <c:v>11088</c:v>
                </c:pt>
                <c:pt idx="3385">
                  <c:v>11089</c:v>
                </c:pt>
                <c:pt idx="3386">
                  <c:v>11090</c:v>
                </c:pt>
                <c:pt idx="3387">
                  <c:v>11091</c:v>
                </c:pt>
                <c:pt idx="3388">
                  <c:v>11092</c:v>
                </c:pt>
                <c:pt idx="3389">
                  <c:v>11093</c:v>
                </c:pt>
                <c:pt idx="3390">
                  <c:v>11094</c:v>
                </c:pt>
                <c:pt idx="3391">
                  <c:v>11095</c:v>
                </c:pt>
                <c:pt idx="3392">
                  <c:v>11096</c:v>
                </c:pt>
                <c:pt idx="3393">
                  <c:v>11097</c:v>
                </c:pt>
                <c:pt idx="3394">
                  <c:v>11098</c:v>
                </c:pt>
                <c:pt idx="3395">
                  <c:v>11099</c:v>
                </c:pt>
                <c:pt idx="3396">
                  <c:v>11100</c:v>
                </c:pt>
                <c:pt idx="3397">
                  <c:v>11101</c:v>
                </c:pt>
                <c:pt idx="3398">
                  <c:v>11102</c:v>
                </c:pt>
                <c:pt idx="3399">
                  <c:v>11103</c:v>
                </c:pt>
                <c:pt idx="3400">
                  <c:v>11104</c:v>
                </c:pt>
                <c:pt idx="3401">
                  <c:v>11105</c:v>
                </c:pt>
                <c:pt idx="3402">
                  <c:v>11106</c:v>
                </c:pt>
                <c:pt idx="3403">
                  <c:v>11107</c:v>
                </c:pt>
                <c:pt idx="3404">
                  <c:v>11108</c:v>
                </c:pt>
                <c:pt idx="3405">
                  <c:v>11109</c:v>
                </c:pt>
                <c:pt idx="3406">
                  <c:v>11110</c:v>
                </c:pt>
                <c:pt idx="3407">
                  <c:v>11111</c:v>
                </c:pt>
                <c:pt idx="3408">
                  <c:v>11112</c:v>
                </c:pt>
                <c:pt idx="3409">
                  <c:v>11113</c:v>
                </c:pt>
                <c:pt idx="3410">
                  <c:v>11114</c:v>
                </c:pt>
                <c:pt idx="3411">
                  <c:v>11115</c:v>
                </c:pt>
                <c:pt idx="3412">
                  <c:v>11116</c:v>
                </c:pt>
                <c:pt idx="3413">
                  <c:v>11117</c:v>
                </c:pt>
                <c:pt idx="3414">
                  <c:v>11118</c:v>
                </c:pt>
                <c:pt idx="3415">
                  <c:v>11119</c:v>
                </c:pt>
                <c:pt idx="3416">
                  <c:v>11120</c:v>
                </c:pt>
                <c:pt idx="3417">
                  <c:v>11121</c:v>
                </c:pt>
                <c:pt idx="3418">
                  <c:v>11122</c:v>
                </c:pt>
                <c:pt idx="3419">
                  <c:v>11123</c:v>
                </c:pt>
                <c:pt idx="3420">
                  <c:v>11124</c:v>
                </c:pt>
                <c:pt idx="3421">
                  <c:v>11125</c:v>
                </c:pt>
                <c:pt idx="3422">
                  <c:v>11126</c:v>
                </c:pt>
                <c:pt idx="3423">
                  <c:v>11127</c:v>
                </c:pt>
                <c:pt idx="3424">
                  <c:v>11128</c:v>
                </c:pt>
                <c:pt idx="3425">
                  <c:v>11129</c:v>
                </c:pt>
                <c:pt idx="3426">
                  <c:v>11130</c:v>
                </c:pt>
                <c:pt idx="3427">
                  <c:v>11131</c:v>
                </c:pt>
                <c:pt idx="3428">
                  <c:v>11132</c:v>
                </c:pt>
                <c:pt idx="3429">
                  <c:v>11133</c:v>
                </c:pt>
                <c:pt idx="3430">
                  <c:v>11134</c:v>
                </c:pt>
                <c:pt idx="3431">
                  <c:v>11135</c:v>
                </c:pt>
                <c:pt idx="3432">
                  <c:v>11136</c:v>
                </c:pt>
                <c:pt idx="3433">
                  <c:v>11137</c:v>
                </c:pt>
                <c:pt idx="3434">
                  <c:v>11138</c:v>
                </c:pt>
                <c:pt idx="3435">
                  <c:v>11139</c:v>
                </c:pt>
                <c:pt idx="3436">
                  <c:v>11140</c:v>
                </c:pt>
                <c:pt idx="3437">
                  <c:v>11141</c:v>
                </c:pt>
                <c:pt idx="3438">
                  <c:v>11142</c:v>
                </c:pt>
                <c:pt idx="3439">
                  <c:v>11143</c:v>
                </c:pt>
                <c:pt idx="3440">
                  <c:v>11144</c:v>
                </c:pt>
                <c:pt idx="3441">
                  <c:v>11145</c:v>
                </c:pt>
                <c:pt idx="3442">
                  <c:v>11146</c:v>
                </c:pt>
                <c:pt idx="3443">
                  <c:v>11147</c:v>
                </c:pt>
                <c:pt idx="3444">
                  <c:v>11148</c:v>
                </c:pt>
                <c:pt idx="3445">
                  <c:v>11149</c:v>
                </c:pt>
                <c:pt idx="3446">
                  <c:v>11150</c:v>
                </c:pt>
                <c:pt idx="3447">
                  <c:v>11151</c:v>
                </c:pt>
                <c:pt idx="3448">
                  <c:v>11152</c:v>
                </c:pt>
                <c:pt idx="3449">
                  <c:v>11153</c:v>
                </c:pt>
                <c:pt idx="3450">
                  <c:v>11154</c:v>
                </c:pt>
                <c:pt idx="3451">
                  <c:v>11155</c:v>
                </c:pt>
                <c:pt idx="3452">
                  <c:v>11156</c:v>
                </c:pt>
                <c:pt idx="3453">
                  <c:v>11157</c:v>
                </c:pt>
                <c:pt idx="3454">
                  <c:v>11158</c:v>
                </c:pt>
                <c:pt idx="3455">
                  <c:v>11159</c:v>
                </c:pt>
                <c:pt idx="3456">
                  <c:v>11160</c:v>
                </c:pt>
                <c:pt idx="3457">
                  <c:v>11161</c:v>
                </c:pt>
                <c:pt idx="3458">
                  <c:v>11162</c:v>
                </c:pt>
                <c:pt idx="3459">
                  <c:v>11163</c:v>
                </c:pt>
                <c:pt idx="3460">
                  <c:v>11164</c:v>
                </c:pt>
                <c:pt idx="3461">
                  <c:v>11165</c:v>
                </c:pt>
                <c:pt idx="3462">
                  <c:v>11166</c:v>
                </c:pt>
                <c:pt idx="3463">
                  <c:v>11167</c:v>
                </c:pt>
                <c:pt idx="3464">
                  <c:v>11168</c:v>
                </c:pt>
                <c:pt idx="3465">
                  <c:v>11169</c:v>
                </c:pt>
                <c:pt idx="3466">
                  <c:v>11170</c:v>
                </c:pt>
                <c:pt idx="3467">
                  <c:v>11171</c:v>
                </c:pt>
                <c:pt idx="3468">
                  <c:v>11172</c:v>
                </c:pt>
                <c:pt idx="3469">
                  <c:v>11173</c:v>
                </c:pt>
                <c:pt idx="3470">
                  <c:v>11174</c:v>
                </c:pt>
                <c:pt idx="3471">
                  <c:v>11175</c:v>
                </c:pt>
                <c:pt idx="3472">
                  <c:v>11176</c:v>
                </c:pt>
                <c:pt idx="3473">
                  <c:v>11177</c:v>
                </c:pt>
                <c:pt idx="3474">
                  <c:v>11178</c:v>
                </c:pt>
                <c:pt idx="3475">
                  <c:v>11179</c:v>
                </c:pt>
                <c:pt idx="3476">
                  <c:v>11180</c:v>
                </c:pt>
                <c:pt idx="3477">
                  <c:v>11181</c:v>
                </c:pt>
                <c:pt idx="3478">
                  <c:v>11182</c:v>
                </c:pt>
                <c:pt idx="3479">
                  <c:v>11183</c:v>
                </c:pt>
                <c:pt idx="3480">
                  <c:v>11184</c:v>
                </c:pt>
                <c:pt idx="3481">
                  <c:v>11185</c:v>
                </c:pt>
                <c:pt idx="3482">
                  <c:v>11186</c:v>
                </c:pt>
                <c:pt idx="3483">
                  <c:v>11187</c:v>
                </c:pt>
                <c:pt idx="3484">
                  <c:v>11188</c:v>
                </c:pt>
                <c:pt idx="3485">
                  <c:v>11189</c:v>
                </c:pt>
                <c:pt idx="3486">
                  <c:v>11190</c:v>
                </c:pt>
                <c:pt idx="3487">
                  <c:v>11191</c:v>
                </c:pt>
                <c:pt idx="3488">
                  <c:v>11192</c:v>
                </c:pt>
                <c:pt idx="3489">
                  <c:v>11193</c:v>
                </c:pt>
                <c:pt idx="3490">
                  <c:v>11194</c:v>
                </c:pt>
                <c:pt idx="3491">
                  <c:v>11195</c:v>
                </c:pt>
                <c:pt idx="3492">
                  <c:v>11196</c:v>
                </c:pt>
                <c:pt idx="3493">
                  <c:v>11197</c:v>
                </c:pt>
                <c:pt idx="3494">
                  <c:v>11198</c:v>
                </c:pt>
                <c:pt idx="3495">
                  <c:v>11199</c:v>
                </c:pt>
                <c:pt idx="3496">
                  <c:v>11200</c:v>
                </c:pt>
                <c:pt idx="3497">
                  <c:v>11201</c:v>
                </c:pt>
                <c:pt idx="3498">
                  <c:v>11202</c:v>
                </c:pt>
                <c:pt idx="3499">
                  <c:v>11203</c:v>
                </c:pt>
                <c:pt idx="3500">
                  <c:v>11204</c:v>
                </c:pt>
                <c:pt idx="3501">
                  <c:v>11205</c:v>
                </c:pt>
                <c:pt idx="3502">
                  <c:v>11206</c:v>
                </c:pt>
                <c:pt idx="3503">
                  <c:v>11207</c:v>
                </c:pt>
                <c:pt idx="3504">
                  <c:v>11208</c:v>
                </c:pt>
                <c:pt idx="3505">
                  <c:v>11209</c:v>
                </c:pt>
                <c:pt idx="3506">
                  <c:v>11210</c:v>
                </c:pt>
                <c:pt idx="3507">
                  <c:v>11211</c:v>
                </c:pt>
                <c:pt idx="3508">
                  <c:v>11212</c:v>
                </c:pt>
                <c:pt idx="3509">
                  <c:v>11213</c:v>
                </c:pt>
                <c:pt idx="3510">
                  <c:v>11214</c:v>
                </c:pt>
                <c:pt idx="3511">
                  <c:v>11215</c:v>
                </c:pt>
                <c:pt idx="3512">
                  <c:v>11216</c:v>
                </c:pt>
                <c:pt idx="3513">
                  <c:v>11217</c:v>
                </c:pt>
                <c:pt idx="3514">
                  <c:v>11218</c:v>
                </c:pt>
                <c:pt idx="3515">
                  <c:v>11219</c:v>
                </c:pt>
                <c:pt idx="3516">
                  <c:v>11220</c:v>
                </c:pt>
                <c:pt idx="3517">
                  <c:v>11221</c:v>
                </c:pt>
                <c:pt idx="3518">
                  <c:v>11222</c:v>
                </c:pt>
                <c:pt idx="3519">
                  <c:v>11223</c:v>
                </c:pt>
                <c:pt idx="3520">
                  <c:v>11224</c:v>
                </c:pt>
                <c:pt idx="3521">
                  <c:v>11225</c:v>
                </c:pt>
                <c:pt idx="3522">
                  <c:v>11226</c:v>
                </c:pt>
                <c:pt idx="3523">
                  <c:v>11227</c:v>
                </c:pt>
                <c:pt idx="3524">
                  <c:v>11228</c:v>
                </c:pt>
                <c:pt idx="3525">
                  <c:v>11229</c:v>
                </c:pt>
                <c:pt idx="3526">
                  <c:v>11230</c:v>
                </c:pt>
                <c:pt idx="3527">
                  <c:v>11231</c:v>
                </c:pt>
                <c:pt idx="3528">
                  <c:v>11232</c:v>
                </c:pt>
                <c:pt idx="3529">
                  <c:v>11233</c:v>
                </c:pt>
                <c:pt idx="3530">
                  <c:v>11234</c:v>
                </c:pt>
                <c:pt idx="3531">
                  <c:v>11235</c:v>
                </c:pt>
                <c:pt idx="3532">
                  <c:v>11236</c:v>
                </c:pt>
                <c:pt idx="3533">
                  <c:v>11237</c:v>
                </c:pt>
                <c:pt idx="3534">
                  <c:v>11238</c:v>
                </c:pt>
                <c:pt idx="3535">
                  <c:v>11239</c:v>
                </c:pt>
                <c:pt idx="3536">
                  <c:v>11240</c:v>
                </c:pt>
                <c:pt idx="3537">
                  <c:v>11241</c:v>
                </c:pt>
                <c:pt idx="3538">
                  <c:v>11242</c:v>
                </c:pt>
                <c:pt idx="3539">
                  <c:v>11243</c:v>
                </c:pt>
                <c:pt idx="3540">
                  <c:v>11244</c:v>
                </c:pt>
                <c:pt idx="3541">
                  <c:v>11245</c:v>
                </c:pt>
                <c:pt idx="3542">
                  <c:v>11246</c:v>
                </c:pt>
                <c:pt idx="3543">
                  <c:v>11247</c:v>
                </c:pt>
                <c:pt idx="3544">
                  <c:v>11248</c:v>
                </c:pt>
                <c:pt idx="3545">
                  <c:v>11249</c:v>
                </c:pt>
                <c:pt idx="3546">
                  <c:v>11250</c:v>
                </c:pt>
                <c:pt idx="3547">
                  <c:v>11251</c:v>
                </c:pt>
                <c:pt idx="3548">
                  <c:v>11252</c:v>
                </c:pt>
                <c:pt idx="3549">
                  <c:v>11253</c:v>
                </c:pt>
                <c:pt idx="3550">
                  <c:v>11254</c:v>
                </c:pt>
                <c:pt idx="3551">
                  <c:v>11255</c:v>
                </c:pt>
                <c:pt idx="3552">
                  <c:v>11256</c:v>
                </c:pt>
                <c:pt idx="3553">
                  <c:v>11257</c:v>
                </c:pt>
                <c:pt idx="3554">
                  <c:v>11258</c:v>
                </c:pt>
                <c:pt idx="3555">
                  <c:v>11259</c:v>
                </c:pt>
                <c:pt idx="3556">
                  <c:v>11260</c:v>
                </c:pt>
                <c:pt idx="3557">
                  <c:v>11261</c:v>
                </c:pt>
                <c:pt idx="3558">
                  <c:v>11262</c:v>
                </c:pt>
                <c:pt idx="3559">
                  <c:v>11263</c:v>
                </c:pt>
                <c:pt idx="3560">
                  <c:v>11264</c:v>
                </c:pt>
                <c:pt idx="3561">
                  <c:v>11265</c:v>
                </c:pt>
                <c:pt idx="3562">
                  <c:v>11266</c:v>
                </c:pt>
                <c:pt idx="3563">
                  <c:v>11267</c:v>
                </c:pt>
                <c:pt idx="3564">
                  <c:v>11268</c:v>
                </c:pt>
                <c:pt idx="3565">
                  <c:v>11269</c:v>
                </c:pt>
                <c:pt idx="3566">
                  <c:v>11270</c:v>
                </c:pt>
                <c:pt idx="3567">
                  <c:v>11271</c:v>
                </c:pt>
                <c:pt idx="3568">
                  <c:v>11272</c:v>
                </c:pt>
                <c:pt idx="3569">
                  <c:v>11273</c:v>
                </c:pt>
                <c:pt idx="3570">
                  <c:v>11274</c:v>
                </c:pt>
                <c:pt idx="3571">
                  <c:v>11275</c:v>
                </c:pt>
                <c:pt idx="3572">
                  <c:v>11276</c:v>
                </c:pt>
                <c:pt idx="3573">
                  <c:v>11277</c:v>
                </c:pt>
                <c:pt idx="3574">
                  <c:v>11278</c:v>
                </c:pt>
                <c:pt idx="3575">
                  <c:v>11279</c:v>
                </c:pt>
                <c:pt idx="3576">
                  <c:v>11280</c:v>
                </c:pt>
                <c:pt idx="3577">
                  <c:v>11281</c:v>
                </c:pt>
                <c:pt idx="3578">
                  <c:v>11282</c:v>
                </c:pt>
                <c:pt idx="3579">
                  <c:v>11283</c:v>
                </c:pt>
                <c:pt idx="3580">
                  <c:v>11284</c:v>
                </c:pt>
                <c:pt idx="3581">
                  <c:v>11285</c:v>
                </c:pt>
                <c:pt idx="3582">
                  <c:v>11286</c:v>
                </c:pt>
                <c:pt idx="3583">
                  <c:v>11287</c:v>
                </c:pt>
                <c:pt idx="3584">
                  <c:v>11288</c:v>
                </c:pt>
                <c:pt idx="3585">
                  <c:v>11289</c:v>
                </c:pt>
                <c:pt idx="3586">
                  <c:v>11290</c:v>
                </c:pt>
                <c:pt idx="3587">
                  <c:v>11291</c:v>
                </c:pt>
                <c:pt idx="3588">
                  <c:v>11292</c:v>
                </c:pt>
                <c:pt idx="3589">
                  <c:v>11293</c:v>
                </c:pt>
                <c:pt idx="3590">
                  <c:v>11294</c:v>
                </c:pt>
                <c:pt idx="3591">
                  <c:v>11295</c:v>
                </c:pt>
                <c:pt idx="3592">
                  <c:v>11296</c:v>
                </c:pt>
                <c:pt idx="3593">
                  <c:v>11297</c:v>
                </c:pt>
                <c:pt idx="3594">
                  <c:v>11298</c:v>
                </c:pt>
                <c:pt idx="3595">
                  <c:v>11299</c:v>
                </c:pt>
                <c:pt idx="3596">
                  <c:v>11300</c:v>
                </c:pt>
                <c:pt idx="3597">
                  <c:v>11301</c:v>
                </c:pt>
                <c:pt idx="3598">
                  <c:v>11302</c:v>
                </c:pt>
                <c:pt idx="3599">
                  <c:v>11303</c:v>
                </c:pt>
                <c:pt idx="3600">
                  <c:v>11304</c:v>
                </c:pt>
                <c:pt idx="3601">
                  <c:v>11305</c:v>
                </c:pt>
                <c:pt idx="3602">
                  <c:v>11306</c:v>
                </c:pt>
                <c:pt idx="3603">
                  <c:v>11307</c:v>
                </c:pt>
                <c:pt idx="3604">
                  <c:v>11308</c:v>
                </c:pt>
                <c:pt idx="3605">
                  <c:v>11309</c:v>
                </c:pt>
                <c:pt idx="3606">
                  <c:v>11310</c:v>
                </c:pt>
                <c:pt idx="3607">
                  <c:v>11311</c:v>
                </c:pt>
                <c:pt idx="3608">
                  <c:v>11312</c:v>
                </c:pt>
                <c:pt idx="3609">
                  <c:v>11313</c:v>
                </c:pt>
                <c:pt idx="3610">
                  <c:v>11314</c:v>
                </c:pt>
                <c:pt idx="3611">
                  <c:v>11315</c:v>
                </c:pt>
                <c:pt idx="3612">
                  <c:v>11316</c:v>
                </c:pt>
                <c:pt idx="3613">
                  <c:v>11317</c:v>
                </c:pt>
                <c:pt idx="3614">
                  <c:v>11318</c:v>
                </c:pt>
                <c:pt idx="3615">
                  <c:v>11319</c:v>
                </c:pt>
                <c:pt idx="3616">
                  <c:v>11320</c:v>
                </c:pt>
                <c:pt idx="3617">
                  <c:v>11321</c:v>
                </c:pt>
                <c:pt idx="3618">
                  <c:v>11322</c:v>
                </c:pt>
                <c:pt idx="3619">
                  <c:v>11323</c:v>
                </c:pt>
                <c:pt idx="3620">
                  <c:v>11324</c:v>
                </c:pt>
                <c:pt idx="3621">
                  <c:v>11325</c:v>
                </c:pt>
                <c:pt idx="3622">
                  <c:v>11326</c:v>
                </c:pt>
                <c:pt idx="3623">
                  <c:v>11327</c:v>
                </c:pt>
                <c:pt idx="3624">
                  <c:v>11328</c:v>
                </c:pt>
                <c:pt idx="3625">
                  <c:v>11329</c:v>
                </c:pt>
                <c:pt idx="3626">
                  <c:v>11330</c:v>
                </c:pt>
                <c:pt idx="3627">
                  <c:v>11331</c:v>
                </c:pt>
                <c:pt idx="3628">
                  <c:v>11332</c:v>
                </c:pt>
                <c:pt idx="3629">
                  <c:v>11333</c:v>
                </c:pt>
                <c:pt idx="3630">
                  <c:v>11334</c:v>
                </c:pt>
                <c:pt idx="3631">
                  <c:v>11335</c:v>
                </c:pt>
                <c:pt idx="3632">
                  <c:v>11336</c:v>
                </c:pt>
                <c:pt idx="3633">
                  <c:v>11337</c:v>
                </c:pt>
                <c:pt idx="3634">
                  <c:v>11338</c:v>
                </c:pt>
                <c:pt idx="3635">
                  <c:v>11339</c:v>
                </c:pt>
                <c:pt idx="3636">
                  <c:v>11340</c:v>
                </c:pt>
                <c:pt idx="3637">
                  <c:v>11341</c:v>
                </c:pt>
                <c:pt idx="3638">
                  <c:v>11342</c:v>
                </c:pt>
                <c:pt idx="3639">
                  <c:v>11343</c:v>
                </c:pt>
                <c:pt idx="3640">
                  <c:v>11344</c:v>
                </c:pt>
                <c:pt idx="3641">
                  <c:v>11345</c:v>
                </c:pt>
                <c:pt idx="3642">
                  <c:v>11346</c:v>
                </c:pt>
                <c:pt idx="3643">
                  <c:v>11347</c:v>
                </c:pt>
                <c:pt idx="3644">
                  <c:v>11348</c:v>
                </c:pt>
                <c:pt idx="3645">
                  <c:v>11349</c:v>
                </c:pt>
                <c:pt idx="3646">
                  <c:v>11350</c:v>
                </c:pt>
                <c:pt idx="3647">
                  <c:v>11351</c:v>
                </c:pt>
                <c:pt idx="3648">
                  <c:v>11352</c:v>
                </c:pt>
                <c:pt idx="3649">
                  <c:v>11353</c:v>
                </c:pt>
                <c:pt idx="3650">
                  <c:v>11354</c:v>
                </c:pt>
                <c:pt idx="3651">
                  <c:v>11355</c:v>
                </c:pt>
                <c:pt idx="3652">
                  <c:v>11356</c:v>
                </c:pt>
                <c:pt idx="3653">
                  <c:v>11357</c:v>
                </c:pt>
                <c:pt idx="3654">
                  <c:v>11358</c:v>
                </c:pt>
                <c:pt idx="3655">
                  <c:v>11359</c:v>
                </c:pt>
                <c:pt idx="3656">
                  <c:v>11360</c:v>
                </c:pt>
                <c:pt idx="3657">
                  <c:v>11361</c:v>
                </c:pt>
                <c:pt idx="3658">
                  <c:v>11362</c:v>
                </c:pt>
                <c:pt idx="3659">
                  <c:v>11363</c:v>
                </c:pt>
                <c:pt idx="3660">
                  <c:v>11364</c:v>
                </c:pt>
                <c:pt idx="3661">
                  <c:v>11365</c:v>
                </c:pt>
                <c:pt idx="3662">
                  <c:v>11366</c:v>
                </c:pt>
                <c:pt idx="3663">
                  <c:v>11367</c:v>
                </c:pt>
                <c:pt idx="3664">
                  <c:v>11368</c:v>
                </c:pt>
                <c:pt idx="3665">
                  <c:v>11369</c:v>
                </c:pt>
                <c:pt idx="3666">
                  <c:v>11370</c:v>
                </c:pt>
                <c:pt idx="3667">
                  <c:v>11371</c:v>
                </c:pt>
                <c:pt idx="3668">
                  <c:v>11372</c:v>
                </c:pt>
                <c:pt idx="3669">
                  <c:v>11373</c:v>
                </c:pt>
                <c:pt idx="3670">
                  <c:v>11374</c:v>
                </c:pt>
                <c:pt idx="3671">
                  <c:v>11375</c:v>
                </c:pt>
                <c:pt idx="3672">
                  <c:v>11376</c:v>
                </c:pt>
                <c:pt idx="3673">
                  <c:v>11377</c:v>
                </c:pt>
                <c:pt idx="3674">
                  <c:v>11378</c:v>
                </c:pt>
                <c:pt idx="3675">
                  <c:v>11379</c:v>
                </c:pt>
                <c:pt idx="3676">
                  <c:v>11380</c:v>
                </c:pt>
                <c:pt idx="3677">
                  <c:v>11381</c:v>
                </c:pt>
                <c:pt idx="3678">
                  <c:v>11382</c:v>
                </c:pt>
                <c:pt idx="3679">
                  <c:v>11383</c:v>
                </c:pt>
                <c:pt idx="3680">
                  <c:v>11384</c:v>
                </c:pt>
                <c:pt idx="3681">
                  <c:v>11385</c:v>
                </c:pt>
                <c:pt idx="3682">
                  <c:v>11386</c:v>
                </c:pt>
                <c:pt idx="3683">
                  <c:v>11387</c:v>
                </c:pt>
                <c:pt idx="3684">
                  <c:v>11388</c:v>
                </c:pt>
                <c:pt idx="3685">
                  <c:v>11389</c:v>
                </c:pt>
                <c:pt idx="3686">
                  <c:v>11390</c:v>
                </c:pt>
                <c:pt idx="3687">
                  <c:v>11391</c:v>
                </c:pt>
                <c:pt idx="3688">
                  <c:v>11392</c:v>
                </c:pt>
                <c:pt idx="3689">
                  <c:v>11393</c:v>
                </c:pt>
                <c:pt idx="3690">
                  <c:v>11394</c:v>
                </c:pt>
                <c:pt idx="3691">
                  <c:v>11395</c:v>
                </c:pt>
                <c:pt idx="3692">
                  <c:v>11396</c:v>
                </c:pt>
                <c:pt idx="3693">
                  <c:v>11397</c:v>
                </c:pt>
                <c:pt idx="3694">
                  <c:v>11398</c:v>
                </c:pt>
                <c:pt idx="3695">
                  <c:v>11399</c:v>
                </c:pt>
                <c:pt idx="3696">
                  <c:v>11400</c:v>
                </c:pt>
                <c:pt idx="3697">
                  <c:v>11401</c:v>
                </c:pt>
                <c:pt idx="3698">
                  <c:v>11402</c:v>
                </c:pt>
                <c:pt idx="3699">
                  <c:v>11403</c:v>
                </c:pt>
                <c:pt idx="3700">
                  <c:v>11404</c:v>
                </c:pt>
                <c:pt idx="3701">
                  <c:v>11405</c:v>
                </c:pt>
                <c:pt idx="3702">
                  <c:v>11406</c:v>
                </c:pt>
                <c:pt idx="3703">
                  <c:v>11407</c:v>
                </c:pt>
                <c:pt idx="3704">
                  <c:v>11408</c:v>
                </c:pt>
                <c:pt idx="3705">
                  <c:v>11409</c:v>
                </c:pt>
                <c:pt idx="3706">
                  <c:v>11410</c:v>
                </c:pt>
                <c:pt idx="3707">
                  <c:v>11411</c:v>
                </c:pt>
                <c:pt idx="3708">
                  <c:v>11412</c:v>
                </c:pt>
                <c:pt idx="3709">
                  <c:v>11413</c:v>
                </c:pt>
                <c:pt idx="3710">
                  <c:v>11414</c:v>
                </c:pt>
                <c:pt idx="3711">
                  <c:v>11415</c:v>
                </c:pt>
                <c:pt idx="3712">
                  <c:v>11416</c:v>
                </c:pt>
                <c:pt idx="3713">
                  <c:v>11417</c:v>
                </c:pt>
                <c:pt idx="3714">
                  <c:v>11418</c:v>
                </c:pt>
                <c:pt idx="3715">
                  <c:v>11419</c:v>
                </c:pt>
                <c:pt idx="3716">
                  <c:v>11420</c:v>
                </c:pt>
                <c:pt idx="3717">
                  <c:v>11421</c:v>
                </c:pt>
                <c:pt idx="3718">
                  <c:v>11422</c:v>
                </c:pt>
                <c:pt idx="3719">
                  <c:v>11423</c:v>
                </c:pt>
                <c:pt idx="3720">
                  <c:v>11424</c:v>
                </c:pt>
                <c:pt idx="3721">
                  <c:v>11425</c:v>
                </c:pt>
                <c:pt idx="3722">
                  <c:v>11426</c:v>
                </c:pt>
                <c:pt idx="3723">
                  <c:v>11427</c:v>
                </c:pt>
                <c:pt idx="3724">
                  <c:v>11428</c:v>
                </c:pt>
                <c:pt idx="3725">
                  <c:v>11429</c:v>
                </c:pt>
                <c:pt idx="3726">
                  <c:v>11430</c:v>
                </c:pt>
                <c:pt idx="3727">
                  <c:v>11431</c:v>
                </c:pt>
                <c:pt idx="3728">
                  <c:v>11432</c:v>
                </c:pt>
                <c:pt idx="3729">
                  <c:v>11433</c:v>
                </c:pt>
                <c:pt idx="3730">
                  <c:v>11434</c:v>
                </c:pt>
                <c:pt idx="3731">
                  <c:v>11435</c:v>
                </c:pt>
                <c:pt idx="3732">
                  <c:v>11436</c:v>
                </c:pt>
                <c:pt idx="3733">
                  <c:v>11437</c:v>
                </c:pt>
                <c:pt idx="3734">
                  <c:v>11438</c:v>
                </c:pt>
                <c:pt idx="3735">
                  <c:v>11439</c:v>
                </c:pt>
                <c:pt idx="3736">
                  <c:v>11440</c:v>
                </c:pt>
                <c:pt idx="3737">
                  <c:v>11441</c:v>
                </c:pt>
                <c:pt idx="3738">
                  <c:v>11442</c:v>
                </c:pt>
                <c:pt idx="3739">
                  <c:v>11443</c:v>
                </c:pt>
                <c:pt idx="3740">
                  <c:v>11444</c:v>
                </c:pt>
                <c:pt idx="3741">
                  <c:v>11445</c:v>
                </c:pt>
                <c:pt idx="3742">
                  <c:v>11446</c:v>
                </c:pt>
                <c:pt idx="3743">
                  <c:v>11447</c:v>
                </c:pt>
                <c:pt idx="3744">
                  <c:v>11448</c:v>
                </c:pt>
                <c:pt idx="3745">
                  <c:v>11449</c:v>
                </c:pt>
                <c:pt idx="3746">
                  <c:v>11450</c:v>
                </c:pt>
                <c:pt idx="3747">
                  <c:v>11451</c:v>
                </c:pt>
                <c:pt idx="3748">
                  <c:v>11452</c:v>
                </c:pt>
                <c:pt idx="3749">
                  <c:v>11453</c:v>
                </c:pt>
                <c:pt idx="3750">
                  <c:v>11454</c:v>
                </c:pt>
                <c:pt idx="3751">
                  <c:v>11455</c:v>
                </c:pt>
                <c:pt idx="3752">
                  <c:v>11456</c:v>
                </c:pt>
                <c:pt idx="3753">
                  <c:v>11457</c:v>
                </c:pt>
                <c:pt idx="3754">
                  <c:v>11458</c:v>
                </c:pt>
                <c:pt idx="3755">
                  <c:v>11459</c:v>
                </c:pt>
                <c:pt idx="3756">
                  <c:v>11460</c:v>
                </c:pt>
                <c:pt idx="3757">
                  <c:v>11461</c:v>
                </c:pt>
                <c:pt idx="3758">
                  <c:v>11462</c:v>
                </c:pt>
                <c:pt idx="3759">
                  <c:v>11463</c:v>
                </c:pt>
                <c:pt idx="3760">
                  <c:v>11464</c:v>
                </c:pt>
                <c:pt idx="3761">
                  <c:v>11465</c:v>
                </c:pt>
                <c:pt idx="3762">
                  <c:v>11466</c:v>
                </c:pt>
                <c:pt idx="3763">
                  <c:v>11467</c:v>
                </c:pt>
                <c:pt idx="3764">
                  <c:v>11468</c:v>
                </c:pt>
                <c:pt idx="3765">
                  <c:v>11469</c:v>
                </c:pt>
                <c:pt idx="3766">
                  <c:v>11470</c:v>
                </c:pt>
                <c:pt idx="3767">
                  <c:v>11471</c:v>
                </c:pt>
                <c:pt idx="3768">
                  <c:v>11472</c:v>
                </c:pt>
                <c:pt idx="3769">
                  <c:v>11473</c:v>
                </c:pt>
                <c:pt idx="3770">
                  <c:v>11474</c:v>
                </c:pt>
                <c:pt idx="3771">
                  <c:v>11475</c:v>
                </c:pt>
                <c:pt idx="3772">
                  <c:v>11476</c:v>
                </c:pt>
                <c:pt idx="3773">
                  <c:v>11477</c:v>
                </c:pt>
                <c:pt idx="3774">
                  <c:v>11478</c:v>
                </c:pt>
                <c:pt idx="3775">
                  <c:v>11479</c:v>
                </c:pt>
                <c:pt idx="3776">
                  <c:v>11480</c:v>
                </c:pt>
                <c:pt idx="3777">
                  <c:v>11481</c:v>
                </c:pt>
                <c:pt idx="3778">
                  <c:v>11482</c:v>
                </c:pt>
                <c:pt idx="3779">
                  <c:v>11483</c:v>
                </c:pt>
                <c:pt idx="3780">
                  <c:v>11484</c:v>
                </c:pt>
                <c:pt idx="3781">
                  <c:v>11485</c:v>
                </c:pt>
                <c:pt idx="3782">
                  <c:v>11486</c:v>
                </c:pt>
                <c:pt idx="3783">
                  <c:v>11487</c:v>
                </c:pt>
                <c:pt idx="3784">
                  <c:v>11488</c:v>
                </c:pt>
                <c:pt idx="3785">
                  <c:v>11489</c:v>
                </c:pt>
                <c:pt idx="3786">
                  <c:v>11490</c:v>
                </c:pt>
                <c:pt idx="3787">
                  <c:v>11491</c:v>
                </c:pt>
                <c:pt idx="3788">
                  <c:v>11492</c:v>
                </c:pt>
                <c:pt idx="3789">
                  <c:v>11493</c:v>
                </c:pt>
                <c:pt idx="3790">
                  <c:v>11494</c:v>
                </c:pt>
                <c:pt idx="3791">
                  <c:v>11495</c:v>
                </c:pt>
                <c:pt idx="3792">
                  <c:v>11496</c:v>
                </c:pt>
                <c:pt idx="3793">
                  <c:v>11497</c:v>
                </c:pt>
                <c:pt idx="3794">
                  <c:v>11498</c:v>
                </c:pt>
                <c:pt idx="3795">
                  <c:v>11499</c:v>
                </c:pt>
                <c:pt idx="3796">
                  <c:v>11500</c:v>
                </c:pt>
                <c:pt idx="3797">
                  <c:v>11501</c:v>
                </c:pt>
                <c:pt idx="3798">
                  <c:v>11502</c:v>
                </c:pt>
                <c:pt idx="3799">
                  <c:v>11503</c:v>
                </c:pt>
                <c:pt idx="3800">
                  <c:v>11504</c:v>
                </c:pt>
                <c:pt idx="3801">
                  <c:v>11505</c:v>
                </c:pt>
                <c:pt idx="3802">
                  <c:v>11506</c:v>
                </c:pt>
                <c:pt idx="3803">
                  <c:v>11507</c:v>
                </c:pt>
                <c:pt idx="3804">
                  <c:v>11508</c:v>
                </c:pt>
                <c:pt idx="3805">
                  <c:v>11509</c:v>
                </c:pt>
                <c:pt idx="3806">
                  <c:v>11510</c:v>
                </c:pt>
                <c:pt idx="3807">
                  <c:v>11511</c:v>
                </c:pt>
                <c:pt idx="3808">
                  <c:v>11512</c:v>
                </c:pt>
                <c:pt idx="3809">
                  <c:v>11513</c:v>
                </c:pt>
                <c:pt idx="3810">
                  <c:v>11514</c:v>
                </c:pt>
                <c:pt idx="3811">
                  <c:v>11515</c:v>
                </c:pt>
                <c:pt idx="3812">
                  <c:v>11516</c:v>
                </c:pt>
                <c:pt idx="3813">
                  <c:v>11517</c:v>
                </c:pt>
                <c:pt idx="3814">
                  <c:v>11518</c:v>
                </c:pt>
                <c:pt idx="3815">
                  <c:v>11519</c:v>
                </c:pt>
                <c:pt idx="3816">
                  <c:v>11520</c:v>
                </c:pt>
                <c:pt idx="3817">
                  <c:v>11521</c:v>
                </c:pt>
                <c:pt idx="3818">
                  <c:v>11522</c:v>
                </c:pt>
                <c:pt idx="3819">
                  <c:v>11523</c:v>
                </c:pt>
                <c:pt idx="3820">
                  <c:v>11524</c:v>
                </c:pt>
                <c:pt idx="3821">
                  <c:v>11525</c:v>
                </c:pt>
                <c:pt idx="3822">
                  <c:v>11526</c:v>
                </c:pt>
                <c:pt idx="3823">
                  <c:v>11527</c:v>
                </c:pt>
                <c:pt idx="3824">
                  <c:v>11528</c:v>
                </c:pt>
                <c:pt idx="3825">
                  <c:v>11529</c:v>
                </c:pt>
                <c:pt idx="3826">
                  <c:v>11530</c:v>
                </c:pt>
                <c:pt idx="3827">
                  <c:v>11531</c:v>
                </c:pt>
                <c:pt idx="3828">
                  <c:v>11532</c:v>
                </c:pt>
                <c:pt idx="3829">
                  <c:v>11533</c:v>
                </c:pt>
                <c:pt idx="3830">
                  <c:v>11534</c:v>
                </c:pt>
                <c:pt idx="3831">
                  <c:v>11535</c:v>
                </c:pt>
                <c:pt idx="3832">
                  <c:v>11536</c:v>
                </c:pt>
                <c:pt idx="3833">
                  <c:v>11537</c:v>
                </c:pt>
                <c:pt idx="3834">
                  <c:v>11538</c:v>
                </c:pt>
                <c:pt idx="3835">
                  <c:v>11539</c:v>
                </c:pt>
                <c:pt idx="3836">
                  <c:v>11540</c:v>
                </c:pt>
                <c:pt idx="3837">
                  <c:v>11541</c:v>
                </c:pt>
                <c:pt idx="3838">
                  <c:v>11542</c:v>
                </c:pt>
                <c:pt idx="3839">
                  <c:v>11543</c:v>
                </c:pt>
                <c:pt idx="3840">
                  <c:v>11544</c:v>
                </c:pt>
                <c:pt idx="3841">
                  <c:v>11545</c:v>
                </c:pt>
                <c:pt idx="3842">
                  <c:v>11546</c:v>
                </c:pt>
                <c:pt idx="3843">
                  <c:v>11547</c:v>
                </c:pt>
                <c:pt idx="3844">
                  <c:v>11548</c:v>
                </c:pt>
                <c:pt idx="3845">
                  <c:v>11549</c:v>
                </c:pt>
                <c:pt idx="3846">
                  <c:v>11550</c:v>
                </c:pt>
                <c:pt idx="3847">
                  <c:v>11551</c:v>
                </c:pt>
                <c:pt idx="3848">
                  <c:v>11552</c:v>
                </c:pt>
                <c:pt idx="3849">
                  <c:v>11553</c:v>
                </c:pt>
                <c:pt idx="3850">
                  <c:v>11554</c:v>
                </c:pt>
                <c:pt idx="3851">
                  <c:v>11555</c:v>
                </c:pt>
                <c:pt idx="3852">
                  <c:v>11556</c:v>
                </c:pt>
                <c:pt idx="3853">
                  <c:v>11557</c:v>
                </c:pt>
                <c:pt idx="3854">
                  <c:v>11558</c:v>
                </c:pt>
                <c:pt idx="3855">
                  <c:v>11559</c:v>
                </c:pt>
                <c:pt idx="3856">
                  <c:v>11560</c:v>
                </c:pt>
                <c:pt idx="3857">
                  <c:v>11561</c:v>
                </c:pt>
                <c:pt idx="3858">
                  <c:v>11562</c:v>
                </c:pt>
                <c:pt idx="3859">
                  <c:v>11563</c:v>
                </c:pt>
                <c:pt idx="3860">
                  <c:v>11564</c:v>
                </c:pt>
                <c:pt idx="3861">
                  <c:v>11565</c:v>
                </c:pt>
                <c:pt idx="3862">
                  <c:v>11566</c:v>
                </c:pt>
                <c:pt idx="3863">
                  <c:v>11567</c:v>
                </c:pt>
                <c:pt idx="3864">
                  <c:v>11568</c:v>
                </c:pt>
                <c:pt idx="3865">
                  <c:v>11569</c:v>
                </c:pt>
                <c:pt idx="3866">
                  <c:v>11570</c:v>
                </c:pt>
                <c:pt idx="3867">
                  <c:v>11571</c:v>
                </c:pt>
                <c:pt idx="3868">
                  <c:v>11572</c:v>
                </c:pt>
                <c:pt idx="3869">
                  <c:v>11573</c:v>
                </c:pt>
                <c:pt idx="3870">
                  <c:v>11574</c:v>
                </c:pt>
                <c:pt idx="3871">
                  <c:v>11575</c:v>
                </c:pt>
                <c:pt idx="3872">
                  <c:v>11576</c:v>
                </c:pt>
                <c:pt idx="3873">
                  <c:v>11577</c:v>
                </c:pt>
                <c:pt idx="3874">
                  <c:v>11578</c:v>
                </c:pt>
                <c:pt idx="3875">
                  <c:v>11579</c:v>
                </c:pt>
                <c:pt idx="3876">
                  <c:v>11580</c:v>
                </c:pt>
                <c:pt idx="3877">
                  <c:v>11581</c:v>
                </c:pt>
                <c:pt idx="3878">
                  <c:v>11582</c:v>
                </c:pt>
                <c:pt idx="3879">
                  <c:v>11583</c:v>
                </c:pt>
                <c:pt idx="3880">
                  <c:v>11584</c:v>
                </c:pt>
                <c:pt idx="3881">
                  <c:v>11585</c:v>
                </c:pt>
                <c:pt idx="3882">
                  <c:v>11586</c:v>
                </c:pt>
                <c:pt idx="3883">
                  <c:v>11587</c:v>
                </c:pt>
                <c:pt idx="3884">
                  <c:v>11588</c:v>
                </c:pt>
                <c:pt idx="3885">
                  <c:v>11589</c:v>
                </c:pt>
                <c:pt idx="3886">
                  <c:v>11590</c:v>
                </c:pt>
                <c:pt idx="3887">
                  <c:v>11591</c:v>
                </c:pt>
                <c:pt idx="3888">
                  <c:v>11592</c:v>
                </c:pt>
                <c:pt idx="3889">
                  <c:v>11593</c:v>
                </c:pt>
                <c:pt idx="3890">
                  <c:v>11594</c:v>
                </c:pt>
                <c:pt idx="3891">
                  <c:v>11595</c:v>
                </c:pt>
                <c:pt idx="3892">
                  <c:v>11596</c:v>
                </c:pt>
                <c:pt idx="3893">
                  <c:v>11597</c:v>
                </c:pt>
                <c:pt idx="3894">
                  <c:v>11598</c:v>
                </c:pt>
                <c:pt idx="3895">
                  <c:v>11599</c:v>
                </c:pt>
                <c:pt idx="3896">
                  <c:v>11600</c:v>
                </c:pt>
                <c:pt idx="3897">
                  <c:v>11601</c:v>
                </c:pt>
                <c:pt idx="3898">
                  <c:v>11602</c:v>
                </c:pt>
                <c:pt idx="3899">
                  <c:v>11603</c:v>
                </c:pt>
                <c:pt idx="3900">
                  <c:v>11604</c:v>
                </c:pt>
                <c:pt idx="3901">
                  <c:v>11605</c:v>
                </c:pt>
                <c:pt idx="3902">
                  <c:v>11606</c:v>
                </c:pt>
                <c:pt idx="3903">
                  <c:v>11607</c:v>
                </c:pt>
                <c:pt idx="3904">
                  <c:v>11608</c:v>
                </c:pt>
                <c:pt idx="3905">
                  <c:v>11609</c:v>
                </c:pt>
                <c:pt idx="3906">
                  <c:v>11610</c:v>
                </c:pt>
                <c:pt idx="3907">
                  <c:v>11611</c:v>
                </c:pt>
                <c:pt idx="3908">
                  <c:v>11612</c:v>
                </c:pt>
                <c:pt idx="3909">
                  <c:v>11613</c:v>
                </c:pt>
                <c:pt idx="3910">
                  <c:v>11614</c:v>
                </c:pt>
                <c:pt idx="3911">
                  <c:v>11615</c:v>
                </c:pt>
                <c:pt idx="3912">
                  <c:v>11616</c:v>
                </c:pt>
                <c:pt idx="3913">
                  <c:v>11617</c:v>
                </c:pt>
                <c:pt idx="3914">
                  <c:v>11618</c:v>
                </c:pt>
                <c:pt idx="3915">
                  <c:v>11619</c:v>
                </c:pt>
                <c:pt idx="3916">
                  <c:v>11620</c:v>
                </c:pt>
                <c:pt idx="3917">
                  <c:v>11621</c:v>
                </c:pt>
                <c:pt idx="3918">
                  <c:v>11622</c:v>
                </c:pt>
                <c:pt idx="3919">
                  <c:v>11623</c:v>
                </c:pt>
                <c:pt idx="3920">
                  <c:v>11624</c:v>
                </c:pt>
                <c:pt idx="3921">
                  <c:v>11625</c:v>
                </c:pt>
                <c:pt idx="3922">
                  <c:v>11626</c:v>
                </c:pt>
                <c:pt idx="3923">
                  <c:v>11627</c:v>
                </c:pt>
                <c:pt idx="3924">
                  <c:v>11628</c:v>
                </c:pt>
                <c:pt idx="3925">
                  <c:v>11629</c:v>
                </c:pt>
                <c:pt idx="3926">
                  <c:v>11630</c:v>
                </c:pt>
                <c:pt idx="3927">
                  <c:v>11631</c:v>
                </c:pt>
                <c:pt idx="3928">
                  <c:v>11632</c:v>
                </c:pt>
                <c:pt idx="3929">
                  <c:v>11633</c:v>
                </c:pt>
                <c:pt idx="3930">
                  <c:v>11634</c:v>
                </c:pt>
                <c:pt idx="3931">
                  <c:v>11635</c:v>
                </c:pt>
                <c:pt idx="3932">
                  <c:v>11636</c:v>
                </c:pt>
                <c:pt idx="3933">
                  <c:v>11637</c:v>
                </c:pt>
                <c:pt idx="3934">
                  <c:v>11638</c:v>
                </c:pt>
                <c:pt idx="3935">
                  <c:v>11639</c:v>
                </c:pt>
                <c:pt idx="3936">
                  <c:v>11640</c:v>
                </c:pt>
                <c:pt idx="3937">
                  <c:v>11641</c:v>
                </c:pt>
                <c:pt idx="3938">
                  <c:v>11642</c:v>
                </c:pt>
                <c:pt idx="3939">
                  <c:v>11643</c:v>
                </c:pt>
                <c:pt idx="3940">
                  <c:v>11644</c:v>
                </c:pt>
                <c:pt idx="3941">
                  <c:v>11645</c:v>
                </c:pt>
                <c:pt idx="3942">
                  <c:v>11646</c:v>
                </c:pt>
                <c:pt idx="3943">
                  <c:v>11647</c:v>
                </c:pt>
                <c:pt idx="3944">
                  <c:v>11648</c:v>
                </c:pt>
                <c:pt idx="3945">
                  <c:v>11649</c:v>
                </c:pt>
                <c:pt idx="3946">
                  <c:v>11650</c:v>
                </c:pt>
                <c:pt idx="3947">
                  <c:v>11651</c:v>
                </c:pt>
                <c:pt idx="3948">
                  <c:v>11652</c:v>
                </c:pt>
                <c:pt idx="3949">
                  <c:v>11653</c:v>
                </c:pt>
                <c:pt idx="3950">
                  <c:v>11654</c:v>
                </c:pt>
                <c:pt idx="3951">
                  <c:v>11655</c:v>
                </c:pt>
                <c:pt idx="3952">
                  <c:v>11656</c:v>
                </c:pt>
                <c:pt idx="3953">
                  <c:v>11657</c:v>
                </c:pt>
                <c:pt idx="3954">
                  <c:v>11658</c:v>
                </c:pt>
                <c:pt idx="3955">
                  <c:v>11659</c:v>
                </c:pt>
                <c:pt idx="3956">
                  <c:v>11660</c:v>
                </c:pt>
                <c:pt idx="3957">
                  <c:v>11661</c:v>
                </c:pt>
                <c:pt idx="3958">
                  <c:v>11662</c:v>
                </c:pt>
                <c:pt idx="3959">
                  <c:v>11663</c:v>
                </c:pt>
                <c:pt idx="3960">
                  <c:v>11664</c:v>
                </c:pt>
                <c:pt idx="3961">
                  <c:v>11665</c:v>
                </c:pt>
                <c:pt idx="3962">
                  <c:v>11666</c:v>
                </c:pt>
                <c:pt idx="3963">
                  <c:v>11667</c:v>
                </c:pt>
                <c:pt idx="3964">
                  <c:v>11668</c:v>
                </c:pt>
                <c:pt idx="3965">
                  <c:v>11669</c:v>
                </c:pt>
                <c:pt idx="3966">
                  <c:v>11670</c:v>
                </c:pt>
                <c:pt idx="3967">
                  <c:v>11671</c:v>
                </c:pt>
                <c:pt idx="3968">
                  <c:v>11672</c:v>
                </c:pt>
                <c:pt idx="3969">
                  <c:v>11673</c:v>
                </c:pt>
                <c:pt idx="3970">
                  <c:v>11674</c:v>
                </c:pt>
                <c:pt idx="3971">
                  <c:v>11675</c:v>
                </c:pt>
                <c:pt idx="3972">
                  <c:v>11676</c:v>
                </c:pt>
                <c:pt idx="3973">
                  <c:v>11677</c:v>
                </c:pt>
                <c:pt idx="3974">
                  <c:v>11678</c:v>
                </c:pt>
                <c:pt idx="3975">
                  <c:v>11679</c:v>
                </c:pt>
                <c:pt idx="3976">
                  <c:v>11680</c:v>
                </c:pt>
                <c:pt idx="3977">
                  <c:v>11681</c:v>
                </c:pt>
                <c:pt idx="3978">
                  <c:v>11682</c:v>
                </c:pt>
                <c:pt idx="3979">
                  <c:v>11683</c:v>
                </c:pt>
                <c:pt idx="3980">
                  <c:v>11684</c:v>
                </c:pt>
                <c:pt idx="3981">
                  <c:v>11685</c:v>
                </c:pt>
                <c:pt idx="3982">
                  <c:v>11686</c:v>
                </c:pt>
                <c:pt idx="3983">
                  <c:v>11687</c:v>
                </c:pt>
                <c:pt idx="3984">
                  <c:v>11688</c:v>
                </c:pt>
                <c:pt idx="3985">
                  <c:v>11689</c:v>
                </c:pt>
                <c:pt idx="3986">
                  <c:v>11690</c:v>
                </c:pt>
                <c:pt idx="3987">
                  <c:v>11691</c:v>
                </c:pt>
                <c:pt idx="3988">
                  <c:v>11692</c:v>
                </c:pt>
                <c:pt idx="3989">
                  <c:v>11693</c:v>
                </c:pt>
                <c:pt idx="3990">
                  <c:v>11694</c:v>
                </c:pt>
                <c:pt idx="3991">
                  <c:v>11695</c:v>
                </c:pt>
                <c:pt idx="3992">
                  <c:v>11696</c:v>
                </c:pt>
                <c:pt idx="3993">
                  <c:v>11697</c:v>
                </c:pt>
                <c:pt idx="3994">
                  <c:v>11698</c:v>
                </c:pt>
                <c:pt idx="3995">
                  <c:v>11699</c:v>
                </c:pt>
                <c:pt idx="3996">
                  <c:v>11700</c:v>
                </c:pt>
                <c:pt idx="3997">
                  <c:v>11701</c:v>
                </c:pt>
                <c:pt idx="3998">
                  <c:v>11702</c:v>
                </c:pt>
                <c:pt idx="3999">
                  <c:v>11703</c:v>
                </c:pt>
                <c:pt idx="4000">
                  <c:v>11704</c:v>
                </c:pt>
                <c:pt idx="4001">
                  <c:v>11705</c:v>
                </c:pt>
                <c:pt idx="4002">
                  <c:v>11706</c:v>
                </c:pt>
                <c:pt idx="4003">
                  <c:v>11707</c:v>
                </c:pt>
                <c:pt idx="4004">
                  <c:v>11708</c:v>
                </c:pt>
                <c:pt idx="4005">
                  <c:v>11709</c:v>
                </c:pt>
                <c:pt idx="4006">
                  <c:v>11710</c:v>
                </c:pt>
                <c:pt idx="4007">
                  <c:v>11711</c:v>
                </c:pt>
                <c:pt idx="4008">
                  <c:v>11712</c:v>
                </c:pt>
                <c:pt idx="4009">
                  <c:v>11713</c:v>
                </c:pt>
                <c:pt idx="4010">
                  <c:v>11714</c:v>
                </c:pt>
                <c:pt idx="4011">
                  <c:v>11715</c:v>
                </c:pt>
                <c:pt idx="4012">
                  <c:v>11716</c:v>
                </c:pt>
                <c:pt idx="4013">
                  <c:v>11717</c:v>
                </c:pt>
                <c:pt idx="4014">
                  <c:v>11718</c:v>
                </c:pt>
                <c:pt idx="4015">
                  <c:v>11719</c:v>
                </c:pt>
                <c:pt idx="4016">
                  <c:v>11720</c:v>
                </c:pt>
                <c:pt idx="4017">
                  <c:v>11721</c:v>
                </c:pt>
                <c:pt idx="4018">
                  <c:v>11722</c:v>
                </c:pt>
                <c:pt idx="4019">
                  <c:v>11723</c:v>
                </c:pt>
                <c:pt idx="4020">
                  <c:v>11724</c:v>
                </c:pt>
                <c:pt idx="4021">
                  <c:v>11725</c:v>
                </c:pt>
                <c:pt idx="4022">
                  <c:v>11726</c:v>
                </c:pt>
                <c:pt idx="4023">
                  <c:v>11727</c:v>
                </c:pt>
                <c:pt idx="4024">
                  <c:v>11728</c:v>
                </c:pt>
                <c:pt idx="4025">
                  <c:v>11729</c:v>
                </c:pt>
                <c:pt idx="4026">
                  <c:v>11730</c:v>
                </c:pt>
                <c:pt idx="4027">
                  <c:v>11731</c:v>
                </c:pt>
                <c:pt idx="4028">
                  <c:v>11732</c:v>
                </c:pt>
                <c:pt idx="4029">
                  <c:v>11733</c:v>
                </c:pt>
                <c:pt idx="4030">
                  <c:v>11734</c:v>
                </c:pt>
                <c:pt idx="4031">
                  <c:v>11735</c:v>
                </c:pt>
                <c:pt idx="4032">
                  <c:v>11736</c:v>
                </c:pt>
                <c:pt idx="4033">
                  <c:v>11737</c:v>
                </c:pt>
                <c:pt idx="4034">
                  <c:v>11738</c:v>
                </c:pt>
                <c:pt idx="4035">
                  <c:v>11739</c:v>
                </c:pt>
                <c:pt idx="4036">
                  <c:v>11740</c:v>
                </c:pt>
                <c:pt idx="4037">
                  <c:v>11741</c:v>
                </c:pt>
                <c:pt idx="4038">
                  <c:v>11742</c:v>
                </c:pt>
                <c:pt idx="4039">
                  <c:v>11743</c:v>
                </c:pt>
                <c:pt idx="4040">
                  <c:v>11744</c:v>
                </c:pt>
                <c:pt idx="4041">
                  <c:v>11745</c:v>
                </c:pt>
                <c:pt idx="4042">
                  <c:v>11746</c:v>
                </c:pt>
                <c:pt idx="4043">
                  <c:v>11747</c:v>
                </c:pt>
                <c:pt idx="4044">
                  <c:v>11748</c:v>
                </c:pt>
                <c:pt idx="4045">
                  <c:v>11749</c:v>
                </c:pt>
                <c:pt idx="4046">
                  <c:v>11750</c:v>
                </c:pt>
                <c:pt idx="4047">
                  <c:v>11751</c:v>
                </c:pt>
                <c:pt idx="4048">
                  <c:v>11752</c:v>
                </c:pt>
                <c:pt idx="4049">
                  <c:v>11753</c:v>
                </c:pt>
                <c:pt idx="4050">
                  <c:v>11754</c:v>
                </c:pt>
                <c:pt idx="4051">
                  <c:v>11755</c:v>
                </c:pt>
                <c:pt idx="4052">
                  <c:v>11756</c:v>
                </c:pt>
                <c:pt idx="4053">
                  <c:v>11757</c:v>
                </c:pt>
                <c:pt idx="4054">
                  <c:v>11758</c:v>
                </c:pt>
                <c:pt idx="4055">
                  <c:v>11759</c:v>
                </c:pt>
                <c:pt idx="4056">
                  <c:v>11760</c:v>
                </c:pt>
                <c:pt idx="4057">
                  <c:v>11761</c:v>
                </c:pt>
                <c:pt idx="4058">
                  <c:v>11762</c:v>
                </c:pt>
                <c:pt idx="4059">
                  <c:v>11763</c:v>
                </c:pt>
                <c:pt idx="4060">
                  <c:v>11764</c:v>
                </c:pt>
                <c:pt idx="4061">
                  <c:v>11765</c:v>
                </c:pt>
                <c:pt idx="4062">
                  <c:v>11766</c:v>
                </c:pt>
                <c:pt idx="4063">
                  <c:v>11767</c:v>
                </c:pt>
                <c:pt idx="4064">
                  <c:v>11768</c:v>
                </c:pt>
                <c:pt idx="4065">
                  <c:v>11769</c:v>
                </c:pt>
                <c:pt idx="4066">
                  <c:v>11770</c:v>
                </c:pt>
                <c:pt idx="4067">
                  <c:v>11771</c:v>
                </c:pt>
                <c:pt idx="4068">
                  <c:v>11772</c:v>
                </c:pt>
                <c:pt idx="4069">
                  <c:v>11773</c:v>
                </c:pt>
                <c:pt idx="4070">
                  <c:v>11774</c:v>
                </c:pt>
                <c:pt idx="4071">
                  <c:v>11775</c:v>
                </c:pt>
                <c:pt idx="4072">
                  <c:v>11776</c:v>
                </c:pt>
                <c:pt idx="4073">
                  <c:v>11777</c:v>
                </c:pt>
                <c:pt idx="4074">
                  <c:v>11778</c:v>
                </c:pt>
                <c:pt idx="4075">
                  <c:v>11779</c:v>
                </c:pt>
                <c:pt idx="4076">
                  <c:v>11780</c:v>
                </c:pt>
                <c:pt idx="4077">
                  <c:v>11781</c:v>
                </c:pt>
                <c:pt idx="4078">
                  <c:v>11782</c:v>
                </c:pt>
                <c:pt idx="4079">
                  <c:v>11783</c:v>
                </c:pt>
                <c:pt idx="4080">
                  <c:v>11784</c:v>
                </c:pt>
                <c:pt idx="4081">
                  <c:v>11785</c:v>
                </c:pt>
                <c:pt idx="4082">
                  <c:v>11786</c:v>
                </c:pt>
                <c:pt idx="4083">
                  <c:v>11787</c:v>
                </c:pt>
                <c:pt idx="4084">
                  <c:v>11788</c:v>
                </c:pt>
                <c:pt idx="4085">
                  <c:v>11789</c:v>
                </c:pt>
                <c:pt idx="4086">
                  <c:v>11790</c:v>
                </c:pt>
                <c:pt idx="4087">
                  <c:v>11791</c:v>
                </c:pt>
                <c:pt idx="4088">
                  <c:v>11792</c:v>
                </c:pt>
                <c:pt idx="4089">
                  <c:v>11793</c:v>
                </c:pt>
                <c:pt idx="4090">
                  <c:v>11794</c:v>
                </c:pt>
                <c:pt idx="4091">
                  <c:v>11795</c:v>
                </c:pt>
                <c:pt idx="4092">
                  <c:v>11796</c:v>
                </c:pt>
                <c:pt idx="4093">
                  <c:v>11797</c:v>
                </c:pt>
                <c:pt idx="4094">
                  <c:v>11798</c:v>
                </c:pt>
                <c:pt idx="4095">
                  <c:v>11799</c:v>
                </c:pt>
                <c:pt idx="4096">
                  <c:v>11800</c:v>
                </c:pt>
                <c:pt idx="4097">
                  <c:v>11801</c:v>
                </c:pt>
                <c:pt idx="4098">
                  <c:v>11802</c:v>
                </c:pt>
                <c:pt idx="4099">
                  <c:v>11803</c:v>
                </c:pt>
                <c:pt idx="4100">
                  <c:v>11804</c:v>
                </c:pt>
                <c:pt idx="4101">
                  <c:v>11805</c:v>
                </c:pt>
                <c:pt idx="4102">
                  <c:v>11806</c:v>
                </c:pt>
                <c:pt idx="4103">
                  <c:v>11807</c:v>
                </c:pt>
                <c:pt idx="4104">
                  <c:v>11808</c:v>
                </c:pt>
                <c:pt idx="4105">
                  <c:v>11809</c:v>
                </c:pt>
                <c:pt idx="4106">
                  <c:v>11810</c:v>
                </c:pt>
                <c:pt idx="4107">
                  <c:v>11811</c:v>
                </c:pt>
                <c:pt idx="4108">
                  <c:v>11812</c:v>
                </c:pt>
                <c:pt idx="4109">
                  <c:v>11813</c:v>
                </c:pt>
                <c:pt idx="4110">
                  <c:v>11814</c:v>
                </c:pt>
                <c:pt idx="4111">
                  <c:v>11815</c:v>
                </c:pt>
                <c:pt idx="4112">
                  <c:v>11816</c:v>
                </c:pt>
                <c:pt idx="4113">
                  <c:v>11817</c:v>
                </c:pt>
                <c:pt idx="4114">
                  <c:v>11818</c:v>
                </c:pt>
                <c:pt idx="4115">
                  <c:v>11819</c:v>
                </c:pt>
                <c:pt idx="4116">
                  <c:v>11820</c:v>
                </c:pt>
                <c:pt idx="4117">
                  <c:v>11821</c:v>
                </c:pt>
                <c:pt idx="4118">
                  <c:v>11822</c:v>
                </c:pt>
                <c:pt idx="4119">
                  <c:v>11823</c:v>
                </c:pt>
                <c:pt idx="4120">
                  <c:v>11824</c:v>
                </c:pt>
                <c:pt idx="4121">
                  <c:v>11825</c:v>
                </c:pt>
                <c:pt idx="4122">
                  <c:v>11826</c:v>
                </c:pt>
                <c:pt idx="4123">
                  <c:v>11827</c:v>
                </c:pt>
                <c:pt idx="4124">
                  <c:v>11828</c:v>
                </c:pt>
                <c:pt idx="4125">
                  <c:v>11829</c:v>
                </c:pt>
                <c:pt idx="4126">
                  <c:v>11830</c:v>
                </c:pt>
                <c:pt idx="4127">
                  <c:v>11831</c:v>
                </c:pt>
                <c:pt idx="4128">
                  <c:v>11832</c:v>
                </c:pt>
                <c:pt idx="4129">
                  <c:v>11833</c:v>
                </c:pt>
                <c:pt idx="4130">
                  <c:v>11834</c:v>
                </c:pt>
                <c:pt idx="4131">
                  <c:v>11835</c:v>
                </c:pt>
                <c:pt idx="4132">
                  <c:v>11836</c:v>
                </c:pt>
                <c:pt idx="4133">
                  <c:v>11837</c:v>
                </c:pt>
                <c:pt idx="4134">
                  <c:v>11838</c:v>
                </c:pt>
                <c:pt idx="4135">
                  <c:v>11839</c:v>
                </c:pt>
                <c:pt idx="4136">
                  <c:v>11840</c:v>
                </c:pt>
                <c:pt idx="4137">
                  <c:v>11841</c:v>
                </c:pt>
                <c:pt idx="4138">
                  <c:v>11842</c:v>
                </c:pt>
                <c:pt idx="4139">
                  <c:v>11843</c:v>
                </c:pt>
                <c:pt idx="4140">
                  <c:v>11844</c:v>
                </c:pt>
                <c:pt idx="4141">
                  <c:v>11845</c:v>
                </c:pt>
                <c:pt idx="4142">
                  <c:v>11846</c:v>
                </c:pt>
                <c:pt idx="4143">
                  <c:v>11847</c:v>
                </c:pt>
                <c:pt idx="4144">
                  <c:v>11848</c:v>
                </c:pt>
                <c:pt idx="4145">
                  <c:v>11849</c:v>
                </c:pt>
                <c:pt idx="4146">
                  <c:v>11850</c:v>
                </c:pt>
                <c:pt idx="4147">
                  <c:v>11851</c:v>
                </c:pt>
                <c:pt idx="4148">
                  <c:v>11852</c:v>
                </c:pt>
                <c:pt idx="4149">
                  <c:v>11853</c:v>
                </c:pt>
                <c:pt idx="4150">
                  <c:v>11854</c:v>
                </c:pt>
                <c:pt idx="4151">
                  <c:v>11855</c:v>
                </c:pt>
                <c:pt idx="4152">
                  <c:v>11856</c:v>
                </c:pt>
                <c:pt idx="4153">
                  <c:v>11857</c:v>
                </c:pt>
                <c:pt idx="4154">
                  <c:v>11858</c:v>
                </c:pt>
                <c:pt idx="4155">
                  <c:v>11859</c:v>
                </c:pt>
                <c:pt idx="4156">
                  <c:v>11860</c:v>
                </c:pt>
                <c:pt idx="4157">
                  <c:v>11861</c:v>
                </c:pt>
                <c:pt idx="4158">
                  <c:v>11862</c:v>
                </c:pt>
                <c:pt idx="4159">
                  <c:v>11863</c:v>
                </c:pt>
                <c:pt idx="4160">
                  <c:v>11864</c:v>
                </c:pt>
                <c:pt idx="4161">
                  <c:v>11865</c:v>
                </c:pt>
                <c:pt idx="4162">
                  <c:v>11866</c:v>
                </c:pt>
                <c:pt idx="4163">
                  <c:v>11867</c:v>
                </c:pt>
                <c:pt idx="4164">
                  <c:v>11868</c:v>
                </c:pt>
                <c:pt idx="4165">
                  <c:v>11869</c:v>
                </c:pt>
                <c:pt idx="4166">
                  <c:v>11870</c:v>
                </c:pt>
                <c:pt idx="4167">
                  <c:v>11871</c:v>
                </c:pt>
                <c:pt idx="4168">
                  <c:v>11872</c:v>
                </c:pt>
                <c:pt idx="4169">
                  <c:v>11873</c:v>
                </c:pt>
                <c:pt idx="4170">
                  <c:v>11874</c:v>
                </c:pt>
                <c:pt idx="4171">
                  <c:v>11875</c:v>
                </c:pt>
                <c:pt idx="4172">
                  <c:v>11876</c:v>
                </c:pt>
                <c:pt idx="4173">
                  <c:v>11877</c:v>
                </c:pt>
                <c:pt idx="4174">
                  <c:v>11878</c:v>
                </c:pt>
                <c:pt idx="4175">
                  <c:v>11879</c:v>
                </c:pt>
                <c:pt idx="4176">
                  <c:v>11880</c:v>
                </c:pt>
                <c:pt idx="4177">
                  <c:v>11881</c:v>
                </c:pt>
                <c:pt idx="4178">
                  <c:v>11882</c:v>
                </c:pt>
                <c:pt idx="4179">
                  <c:v>11883</c:v>
                </c:pt>
                <c:pt idx="4180">
                  <c:v>11884</c:v>
                </c:pt>
                <c:pt idx="4181">
                  <c:v>11885</c:v>
                </c:pt>
                <c:pt idx="4182">
                  <c:v>11886</c:v>
                </c:pt>
                <c:pt idx="4183">
                  <c:v>11887</c:v>
                </c:pt>
                <c:pt idx="4184">
                  <c:v>11888</c:v>
                </c:pt>
                <c:pt idx="4185">
                  <c:v>11889</c:v>
                </c:pt>
                <c:pt idx="4186">
                  <c:v>11890</c:v>
                </c:pt>
                <c:pt idx="4187">
                  <c:v>11891</c:v>
                </c:pt>
                <c:pt idx="4188">
                  <c:v>11892</c:v>
                </c:pt>
                <c:pt idx="4189">
                  <c:v>11893</c:v>
                </c:pt>
                <c:pt idx="4190">
                  <c:v>11894</c:v>
                </c:pt>
                <c:pt idx="4191">
                  <c:v>11895</c:v>
                </c:pt>
                <c:pt idx="4192">
                  <c:v>11896</c:v>
                </c:pt>
                <c:pt idx="4193">
                  <c:v>11897</c:v>
                </c:pt>
                <c:pt idx="4194">
                  <c:v>11898</c:v>
                </c:pt>
                <c:pt idx="4195">
                  <c:v>11899</c:v>
                </c:pt>
                <c:pt idx="4196">
                  <c:v>11900</c:v>
                </c:pt>
                <c:pt idx="4197">
                  <c:v>11901</c:v>
                </c:pt>
                <c:pt idx="4198">
                  <c:v>11902</c:v>
                </c:pt>
                <c:pt idx="4199">
                  <c:v>11903</c:v>
                </c:pt>
                <c:pt idx="4200">
                  <c:v>11904</c:v>
                </c:pt>
                <c:pt idx="4201">
                  <c:v>11905</c:v>
                </c:pt>
                <c:pt idx="4202">
                  <c:v>11906</c:v>
                </c:pt>
                <c:pt idx="4203">
                  <c:v>11907</c:v>
                </c:pt>
                <c:pt idx="4204">
                  <c:v>11908</c:v>
                </c:pt>
                <c:pt idx="4205">
                  <c:v>11909</c:v>
                </c:pt>
                <c:pt idx="4206">
                  <c:v>11910</c:v>
                </c:pt>
                <c:pt idx="4207">
                  <c:v>11911</c:v>
                </c:pt>
                <c:pt idx="4208">
                  <c:v>11912</c:v>
                </c:pt>
                <c:pt idx="4209">
                  <c:v>11913</c:v>
                </c:pt>
                <c:pt idx="4210">
                  <c:v>11914</c:v>
                </c:pt>
                <c:pt idx="4211">
                  <c:v>11915</c:v>
                </c:pt>
                <c:pt idx="4212">
                  <c:v>11916</c:v>
                </c:pt>
                <c:pt idx="4213">
                  <c:v>11917</c:v>
                </c:pt>
                <c:pt idx="4214">
                  <c:v>11918</c:v>
                </c:pt>
                <c:pt idx="4215">
                  <c:v>11919</c:v>
                </c:pt>
                <c:pt idx="4216">
                  <c:v>11920</c:v>
                </c:pt>
                <c:pt idx="4217">
                  <c:v>11921</c:v>
                </c:pt>
                <c:pt idx="4218">
                  <c:v>11922</c:v>
                </c:pt>
                <c:pt idx="4219">
                  <c:v>11923</c:v>
                </c:pt>
                <c:pt idx="4220">
                  <c:v>11924</c:v>
                </c:pt>
                <c:pt idx="4221">
                  <c:v>11925</c:v>
                </c:pt>
                <c:pt idx="4222">
                  <c:v>11926</c:v>
                </c:pt>
                <c:pt idx="4223">
                  <c:v>11927</c:v>
                </c:pt>
                <c:pt idx="4224">
                  <c:v>11928</c:v>
                </c:pt>
                <c:pt idx="4225">
                  <c:v>11929</c:v>
                </c:pt>
                <c:pt idx="4226">
                  <c:v>11930</c:v>
                </c:pt>
                <c:pt idx="4227">
                  <c:v>11931</c:v>
                </c:pt>
                <c:pt idx="4228">
                  <c:v>11932</c:v>
                </c:pt>
                <c:pt idx="4229">
                  <c:v>11933</c:v>
                </c:pt>
                <c:pt idx="4230">
                  <c:v>11934</c:v>
                </c:pt>
                <c:pt idx="4231">
                  <c:v>11935</c:v>
                </c:pt>
                <c:pt idx="4232">
                  <c:v>11936</c:v>
                </c:pt>
                <c:pt idx="4233">
                  <c:v>11937</c:v>
                </c:pt>
                <c:pt idx="4234">
                  <c:v>11938</c:v>
                </c:pt>
                <c:pt idx="4235">
                  <c:v>11939</c:v>
                </c:pt>
                <c:pt idx="4236">
                  <c:v>11940</c:v>
                </c:pt>
                <c:pt idx="4237">
                  <c:v>11941</c:v>
                </c:pt>
                <c:pt idx="4238">
                  <c:v>11942</c:v>
                </c:pt>
                <c:pt idx="4239">
                  <c:v>11943</c:v>
                </c:pt>
                <c:pt idx="4240">
                  <c:v>11944</c:v>
                </c:pt>
                <c:pt idx="4241">
                  <c:v>11945</c:v>
                </c:pt>
                <c:pt idx="4242">
                  <c:v>11946</c:v>
                </c:pt>
                <c:pt idx="4243">
                  <c:v>11947</c:v>
                </c:pt>
                <c:pt idx="4244">
                  <c:v>11948</c:v>
                </c:pt>
                <c:pt idx="4245">
                  <c:v>11949</c:v>
                </c:pt>
                <c:pt idx="4246">
                  <c:v>11950</c:v>
                </c:pt>
                <c:pt idx="4247">
                  <c:v>11951</c:v>
                </c:pt>
                <c:pt idx="4248">
                  <c:v>11952</c:v>
                </c:pt>
                <c:pt idx="4249">
                  <c:v>11953</c:v>
                </c:pt>
                <c:pt idx="4250">
                  <c:v>11954</c:v>
                </c:pt>
                <c:pt idx="4251">
                  <c:v>11955</c:v>
                </c:pt>
                <c:pt idx="4252">
                  <c:v>11956</c:v>
                </c:pt>
                <c:pt idx="4253">
                  <c:v>11957</c:v>
                </c:pt>
                <c:pt idx="4254">
                  <c:v>11958</c:v>
                </c:pt>
                <c:pt idx="4255">
                  <c:v>11959</c:v>
                </c:pt>
                <c:pt idx="4256">
                  <c:v>11960</c:v>
                </c:pt>
                <c:pt idx="4257">
                  <c:v>11961</c:v>
                </c:pt>
                <c:pt idx="4258">
                  <c:v>11962</c:v>
                </c:pt>
                <c:pt idx="4259">
                  <c:v>11963</c:v>
                </c:pt>
                <c:pt idx="4260">
                  <c:v>11964</c:v>
                </c:pt>
                <c:pt idx="4261">
                  <c:v>11965</c:v>
                </c:pt>
                <c:pt idx="4262">
                  <c:v>11966</c:v>
                </c:pt>
                <c:pt idx="4263">
                  <c:v>11967</c:v>
                </c:pt>
                <c:pt idx="4264">
                  <c:v>11968</c:v>
                </c:pt>
                <c:pt idx="4265">
                  <c:v>11969</c:v>
                </c:pt>
                <c:pt idx="4266">
                  <c:v>11970</c:v>
                </c:pt>
                <c:pt idx="4267">
                  <c:v>11971</c:v>
                </c:pt>
                <c:pt idx="4268">
                  <c:v>11972</c:v>
                </c:pt>
                <c:pt idx="4269">
                  <c:v>11973</c:v>
                </c:pt>
                <c:pt idx="4270">
                  <c:v>11974</c:v>
                </c:pt>
                <c:pt idx="4271">
                  <c:v>11975</c:v>
                </c:pt>
                <c:pt idx="4272">
                  <c:v>11976</c:v>
                </c:pt>
                <c:pt idx="4273">
                  <c:v>11977</c:v>
                </c:pt>
                <c:pt idx="4274">
                  <c:v>11978</c:v>
                </c:pt>
                <c:pt idx="4275">
                  <c:v>11979</c:v>
                </c:pt>
                <c:pt idx="4276">
                  <c:v>11980</c:v>
                </c:pt>
                <c:pt idx="4277">
                  <c:v>11981</c:v>
                </c:pt>
                <c:pt idx="4278">
                  <c:v>11982</c:v>
                </c:pt>
                <c:pt idx="4279">
                  <c:v>11983</c:v>
                </c:pt>
                <c:pt idx="4280">
                  <c:v>11984</c:v>
                </c:pt>
                <c:pt idx="4281">
                  <c:v>11985</c:v>
                </c:pt>
                <c:pt idx="4282">
                  <c:v>11986</c:v>
                </c:pt>
                <c:pt idx="4283">
                  <c:v>11987</c:v>
                </c:pt>
                <c:pt idx="4284">
                  <c:v>11988</c:v>
                </c:pt>
                <c:pt idx="4285">
                  <c:v>11989</c:v>
                </c:pt>
                <c:pt idx="4286">
                  <c:v>11990</c:v>
                </c:pt>
                <c:pt idx="4287">
                  <c:v>11991</c:v>
                </c:pt>
                <c:pt idx="4288">
                  <c:v>11992</c:v>
                </c:pt>
                <c:pt idx="4289">
                  <c:v>11993</c:v>
                </c:pt>
                <c:pt idx="4290">
                  <c:v>11994</c:v>
                </c:pt>
                <c:pt idx="4291">
                  <c:v>11995</c:v>
                </c:pt>
                <c:pt idx="4292">
                  <c:v>11996</c:v>
                </c:pt>
                <c:pt idx="4293">
                  <c:v>11997</c:v>
                </c:pt>
                <c:pt idx="4294">
                  <c:v>11998</c:v>
                </c:pt>
                <c:pt idx="4295">
                  <c:v>11999</c:v>
                </c:pt>
                <c:pt idx="4296">
                  <c:v>12000</c:v>
                </c:pt>
                <c:pt idx="4297">
                  <c:v>12001</c:v>
                </c:pt>
                <c:pt idx="4298">
                  <c:v>12002</c:v>
                </c:pt>
                <c:pt idx="4299">
                  <c:v>12003</c:v>
                </c:pt>
                <c:pt idx="4300">
                  <c:v>12004</c:v>
                </c:pt>
                <c:pt idx="4301">
                  <c:v>12005</c:v>
                </c:pt>
                <c:pt idx="4302">
                  <c:v>12006</c:v>
                </c:pt>
                <c:pt idx="4303">
                  <c:v>12007</c:v>
                </c:pt>
                <c:pt idx="4304">
                  <c:v>12008</c:v>
                </c:pt>
                <c:pt idx="4305">
                  <c:v>12009</c:v>
                </c:pt>
                <c:pt idx="4306">
                  <c:v>12010</c:v>
                </c:pt>
                <c:pt idx="4307">
                  <c:v>12011</c:v>
                </c:pt>
                <c:pt idx="4308">
                  <c:v>12012</c:v>
                </c:pt>
                <c:pt idx="4309">
                  <c:v>12013</c:v>
                </c:pt>
                <c:pt idx="4310">
                  <c:v>12014</c:v>
                </c:pt>
                <c:pt idx="4311">
                  <c:v>12015</c:v>
                </c:pt>
                <c:pt idx="4312">
                  <c:v>12016</c:v>
                </c:pt>
                <c:pt idx="4313">
                  <c:v>12017</c:v>
                </c:pt>
                <c:pt idx="4314">
                  <c:v>12018</c:v>
                </c:pt>
                <c:pt idx="4315">
                  <c:v>12019</c:v>
                </c:pt>
                <c:pt idx="4316">
                  <c:v>12020</c:v>
                </c:pt>
                <c:pt idx="4317">
                  <c:v>12021</c:v>
                </c:pt>
                <c:pt idx="4318">
                  <c:v>12022</c:v>
                </c:pt>
                <c:pt idx="4319">
                  <c:v>12023</c:v>
                </c:pt>
                <c:pt idx="4320">
                  <c:v>12024</c:v>
                </c:pt>
                <c:pt idx="4321">
                  <c:v>12025</c:v>
                </c:pt>
                <c:pt idx="4322">
                  <c:v>12026</c:v>
                </c:pt>
                <c:pt idx="4323">
                  <c:v>12027</c:v>
                </c:pt>
                <c:pt idx="4324">
                  <c:v>12028</c:v>
                </c:pt>
                <c:pt idx="4325">
                  <c:v>12029</c:v>
                </c:pt>
                <c:pt idx="4326">
                  <c:v>12030</c:v>
                </c:pt>
                <c:pt idx="4327">
                  <c:v>12031</c:v>
                </c:pt>
                <c:pt idx="4328">
                  <c:v>12032</c:v>
                </c:pt>
                <c:pt idx="4329">
                  <c:v>12033</c:v>
                </c:pt>
                <c:pt idx="4330">
                  <c:v>12034</c:v>
                </c:pt>
                <c:pt idx="4331">
                  <c:v>12035</c:v>
                </c:pt>
                <c:pt idx="4332">
                  <c:v>12036</c:v>
                </c:pt>
                <c:pt idx="4333">
                  <c:v>12037</c:v>
                </c:pt>
                <c:pt idx="4334">
                  <c:v>12038</c:v>
                </c:pt>
                <c:pt idx="4335">
                  <c:v>12039</c:v>
                </c:pt>
                <c:pt idx="4336">
                  <c:v>12040</c:v>
                </c:pt>
                <c:pt idx="4337">
                  <c:v>12041</c:v>
                </c:pt>
                <c:pt idx="4338">
                  <c:v>12042</c:v>
                </c:pt>
                <c:pt idx="4339">
                  <c:v>12043</c:v>
                </c:pt>
                <c:pt idx="4340">
                  <c:v>12044</c:v>
                </c:pt>
                <c:pt idx="4341">
                  <c:v>12045</c:v>
                </c:pt>
                <c:pt idx="4342">
                  <c:v>12046</c:v>
                </c:pt>
                <c:pt idx="4343">
                  <c:v>12047</c:v>
                </c:pt>
                <c:pt idx="4344">
                  <c:v>12048</c:v>
                </c:pt>
                <c:pt idx="4345">
                  <c:v>12049</c:v>
                </c:pt>
                <c:pt idx="4346">
                  <c:v>12050</c:v>
                </c:pt>
                <c:pt idx="4347">
                  <c:v>12051</c:v>
                </c:pt>
                <c:pt idx="4348">
                  <c:v>12052</c:v>
                </c:pt>
                <c:pt idx="4349">
                  <c:v>12053</c:v>
                </c:pt>
                <c:pt idx="4350">
                  <c:v>12054</c:v>
                </c:pt>
                <c:pt idx="4351">
                  <c:v>12055</c:v>
                </c:pt>
                <c:pt idx="4352">
                  <c:v>12056</c:v>
                </c:pt>
                <c:pt idx="4353">
                  <c:v>12057</c:v>
                </c:pt>
                <c:pt idx="4354">
                  <c:v>12058</c:v>
                </c:pt>
                <c:pt idx="4355">
                  <c:v>12059</c:v>
                </c:pt>
                <c:pt idx="4356">
                  <c:v>12060</c:v>
                </c:pt>
                <c:pt idx="4357">
                  <c:v>12061</c:v>
                </c:pt>
                <c:pt idx="4358">
                  <c:v>12062</c:v>
                </c:pt>
                <c:pt idx="4359">
                  <c:v>12063</c:v>
                </c:pt>
                <c:pt idx="4360">
                  <c:v>12064</c:v>
                </c:pt>
                <c:pt idx="4361">
                  <c:v>12065</c:v>
                </c:pt>
                <c:pt idx="4362">
                  <c:v>12066</c:v>
                </c:pt>
                <c:pt idx="4363">
                  <c:v>12067</c:v>
                </c:pt>
                <c:pt idx="4364">
                  <c:v>12068</c:v>
                </c:pt>
                <c:pt idx="4365">
                  <c:v>12069</c:v>
                </c:pt>
                <c:pt idx="4366">
                  <c:v>12070</c:v>
                </c:pt>
                <c:pt idx="4367">
                  <c:v>12071</c:v>
                </c:pt>
                <c:pt idx="4368">
                  <c:v>12072</c:v>
                </c:pt>
                <c:pt idx="4369">
                  <c:v>12073</c:v>
                </c:pt>
                <c:pt idx="4370">
                  <c:v>12074</c:v>
                </c:pt>
                <c:pt idx="4371">
                  <c:v>12075</c:v>
                </c:pt>
                <c:pt idx="4372">
                  <c:v>12076</c:v>
                </c:pt>
                <c:pt idx="4373">
                  <c:v>12077</c:v>
                </c:pt>
                <c:pt idx="4374">
                  <c:v>12078</c:v>
                </c:pt>
                <c:pt idx="4375">
                  <c:v>12079</c:v>
                </c:pt>
                <c:pt idx="4376">
                  <c:v>12080</c:v>
                </c:pt>
                <c:pt idx="4377">
                  <c:v>12081</c:v>
                </c:pt>
                <c:pt idx="4378">
                  <c:v>12082</c:v>
                </c:pt>
                <c:pt idx="4379">
                  <c:v>12083</c:v>
                </c:pt>
                <c:pt idx="4380">
                  <c:v>12084</c:v>
                </c:pt>
                <c:pt idx="4381">
                  <c:v>12085</c:v>
                </c:pt>
                <c:pt idx="4382">
                  <c:v>12086</c:v>
                </c:pt>
                <c:pt idx="4383">
                  <c:v>12087</c:v>
                </c:pt>
                <c:pt idx="4384">
                  <c:v>12088</c:v>
                </c:pt>
                <c:pt idx="4385">
                  <c:v>12089</c:v>
                </c:pt>
                <c:pt idx="4386">
                  <c:v>12090</c:v>
                </c:pt>
                <c:pt idx="4387">
                  <c:v>12091</c:v>
                </c:pt>
                <c:pt idx="4388">
                  <c:v>12092</c:v>
                </c:pt>
                <c:pt idx="4389">
                  <c:v>12093</c:v>
                </c:pt>
                <c:pt idx="4390">
                  <c:v>12094</c:v>
                </c:pt>
                <c:pt idx="4391">
                  <c:v>12095</c:v>
                </c:pt>
                <c:pt idx="4392">
                  <c:v>12096</c:v>
                </c:pt>
                <c:pt idx="4393">
                  <c:v>12097</c:v>
                </c:pt>
                <c:pt idx="4394">
                  <c:v>12098</c:v>
                </c:pt>
                <c:pt idx="4395">
                  <c:v>12099</c:v>
                </c:pt>
                <c:pt idx="4396">
                  <c:v>12100</c:v>
                </c:pt>
                <c:pt idx="4397">
                  <c:v>12101</c:v>
                </c:pt>
                <c:pt idx="4398">
                  <c:v>12102</c:v>
                </c:pt>
                <c:pt idx="4399">
                  <c:v>12103</c:v>
                </c:pt>
                <c:pt idx="4400">
                  <c:v>12104</c:v>
                </c:pt>
                <c:pt idx="4401">
                  <c:v>12105</c:v>
                </c:pt>
                <c:pt idx="4402">
                  <c:v>12106</c:v>
                </c:pt>
                <c:pt idx="4403">
                  <c:v>12107</c:v>
                </c:pt>
                <c:pt idx="4404">
                  <c:v>12108</c:v>
                </c:pt>
                <c:pt idx="4405">
                  <c:v>12109</c:v>
                </c:pt>
                <c:pt idx="4406">
                  <c:v>12110</c:v>
                </c:pt>
                <c:pt idx="4407">
                  <c:v>12111</c:v>
                </c:pt>
                <c:pt idx="4408">
                  <c:v>12112</c:v>
                </c:pt>
                <c:pt idx="4409">
                  <c:v>12113</c:v>
                </c:pt>
                <c:pt idx="4410">
                  <c:v>12114</c:v>
                </c:pt>
                <c:pt idx="4411">
                  <c:v>12115</c:v>
                </c:pt>
                <c:pt idx="4412">
                  <c:v>12116</c:v>
                </c:pt>
                <c:pt idx="4413">
                  <c:v>12117</c:v>
                </c:pt>
                <c:pt idx="4414">
                  <c:v>12118</c:v>
                </c:pt>
                <c:pt idx="4415">
                  <c:v>12119</c:v>
                </c:pt>
                <c:pt idx="4416">
                  <c:v>12120</c:v>
                </c:pt>
                <c:pt idx="4417">
                  <c:v>12121</c:v>
                </c:pt>
                <c:pt idx="4418">
                  <c:v>12122</c:v>
                </c:pt>
                <c:pt idx="4419">
                  <c:v>12123</c:v>
                </c:pt>
                <c:pt idx="4420">
                  <c:v>12124</c:v>
                </c:pt>
                <c:pt idx="4421">
                  <c:v>12125</c:v>
                </c:pt>
                <c:pt idx="4422">
                  <c:v>12126</c:v>
                </c:pt>
                <c:pt idx="4423">
                  <c:v>12127</c:v>
                </c:pt>
                <c:pt idx="4424">
                  <c:v>12128</c:v>
                </c:pt>
                <c:pt idx="4425">
                  <c:v>12129</c:v>
                </c:pt>
                <c:pt idx="4426">
                  <c:v>12130</c:v>
                </c:pt>
                <c:pt idx="4427">
                  <c:v>12131</c:v>
                </c:pt>
                <c:pt idx="4428">
                  <c:v>12132</c:v>
                </c:pt>
                <c:pt idx="4429">
                  <c:v>12133</c:v>
                </c:pt>
                <c:pt idx="4430">
                  <c:v>12134</c:v>
                </c:pt>
                <c:pt idx="4431">
                  <c:v>12135</c:v>
                </c:pt>
                <c:pt idx="4432">
                  <c:v>12136</c:v>
                </c:pt>
                <c:pt idx="4433">
                  <c:v>12137</c:v>
                </c:pt>
                <c:pt idx="4434">
                  <c:v>12138</c:v>
                </c:pt>
                <c:pt idx="4435">
                  <c:v>12139</c:v>
                </c:pt>
                <c:pt idx="4436">
                  <c:v>12140</c:v>
                </c:pt>
                <c:pt idx="4437">
                  <c:v>12141</c:v>
                </c:pt>
                <c:pt idx="4438">
                  <c:v>12142</c:v>
                </c:pt>
                <c:pt idx="4439">
                  <c:v>12143</c:v>
                </c:pt>
                <c:pt idx="4440">
                  <c:v>12144</c:v>
                </c:pt>
                <c:pt idx="4441">
                  <c:v>12145</c:v>
                </c:pt>
                <c:pt idx="4442">
                  <c:v>12146</c:v>
                </c:pt>
                <c:pt idx="4443">
                  <c:v>12147</c:v>
                </c:pt>
                <c:pt idx="4444">
                  <c:v>12148</c:v>
                </c:pt>
                <c:pt idx="4445">
                  <c:v>12149</c:v>
                </c:pt>
                <c:pt idx="4446">
                  <c:v>12150</c:v>
                </c:pt>
                <c:pt idx="4447">
                  <c:v>12151</c:v>
                </c:pt>
                <c:pt idx="4448">
                  <c:v>12152</c:v>
                </c:pt>
                <c:pt idx="4449">
                  <c:v>12153</c:v>
                </c:pt>
                <c:pt idx="4450">
                  <c:v>12154</c:v>
                </c:pt>
                <c:pt idx="4451">
                  <c:v>12155</c:v>
                </c:pt>
                <c:pt idx="4452">
                  <c:v>12156</c:v>
                </c:pt>
                <c:pt idx="4453">
                  <c:v>12157</c:v>
                </c:pt>
                <c:pt idx="4454">
                  <c:v>12158</c:v>
                </c:pt>
                <c:pt idx="4455">
                  <c:v>12159</c:v>
                </c:pt>
                <c:pt idx="4456">
                  <c:v>12160</c:v>
                </c:pt>
                <c:pt idx="4457">
                  <c:v>12161</c:v>
                </c:pt>
                <c:pt idx="4458">
                  <c:v>12162</c:v>
                </c:pt>
                <c:pt idx="4459">
                  <c:v>12163</c:v>
                </c:pt>
                <c:pt idx="4460">
                  <c:v>12164</c:v>
                </c:pt>
                <c:pt idx="4461">
                  <c:v>12165</c:v>
                </c:pt>
                <c:pt idx="4462">
                  <c:v>12166</c:v>
                </c:pt>
                <c:pt idx="4463">
                  <c:v>12167</c:v>
                </c:pt>
                <c:pt idx="4464">
                  <c:v>12168</c:v>
                </c:pt>
                <c:pt idx="4465">
                  <c:v>12169</c:v>
                </c:pt>
                <c:pt idx="4466">
                  <c:v>12170</c:v>
                </c:pt>
                <c:pt idx="4467">
                  <c:v>12171</c:v>
                </c:pt>
                <c:pt idx="4468">
                  <c:v>12172</c:v>
                </c:pt>
                <c:pt idx="4469">
                  <c:v>12173</c:v>
                </c:pt>
                <c:pt idx="4470">
                  <c:v>12174</c:v>
                </c:pt>
                <c:pt idx="4471">
                  <c:v>12175</c:v>
                </c:pt>
                <c:pt idx="4472">
                  <c:v>12176</c:v>
                </c:pt>
                <c:pt idx="4473">
                  <c:v>12177</c:v>
                </c:pt>
                <c:pt idx="4474">
                  <c:v>12178</c:v>
                </c:pt>
                <c:pt idx="4475">
                  <c:v>12179</c:v>
                </c:pt>
                <c:pt idx="4476">
                  <c:v>12180</c:v>
                </c:pt>
                <c:pt idx="4477">
                  <c:v>12181</c:v>
                </c:pt>
                <c:pt idx="4478">
                  <c:v>12182</c:v>
                </c:pt>
                <c:pt idx="4479">
                  <c:v>12183</c:v>
                </c:pt>
                <c:pt idx="4480">
                  <c:v>12184</c:v>
                </c:pt>
                <c:pt idx="4481">
                  <c:v>12185</c:v>
                </c:pt>
                <c:pt idx="4482">
                  <c:v>12186</c:v>
                </c:pt>
                <c:pt idx="4483">
                  <c:v>12187</c:v>
                </c:pt>
                <c:pt idx="4484">
                  <c:v>12188</c:v>
                </c:pt>
                <c:pt idx="4485">
                  <c:v>12189</c:v>
                </c:pt>
                <c:pt idx="4486">
                  <c:v>12190</c:v>
                </c:pt>
                <c:pt idx="4487">
                  <c:v>12191</c:v>
                </c:pt>
                <c:pt idx="4488">
                  <c:v>12192</c:v>
                </c:pt>
                <c:pt idx="4489">
                  <c:v>12193</c:v>
                </c:pt>
                <c:pt idx="4490">
                  <c:v>12194</c:v>
                </c:pt>
                <c:pt idx="4491">
                  <c:v>12195</c:v>
                </c:pt>
                <c:pt idx="4492">
                  <c:v>12196</c:v>
                </c:pt>
                <c:pt idx="4493">
                  <c:v>12197</c:v>
                </c:pt>
                <c:pt idx="4494">
                  <c:v>12198</c:v>
                </c:pt>
                <c:pt idx="4495">
                  <c:v>12199</c:v>
                </c:pt>
                <c:pt idx="4496">
                  <c:v>12200</c:v>
                </c:pt>
                <c:pt idx="4497">
                  <c:v>12201</c:v>
                </c:pt>
                <c:pt idx="4498">
                  <c:v>12202</c:v>
                </c:pt>
                <c:pt idx="4499">
                  <c:v>12203</c:v>
                </c:pt>
                <c:pt idx="4500">
                  <c:v>12204</c:v>
                </c:pt>
                <c:pt idx="4501">
                  <c:v>12205</c:v>
                </c:pt>
                <c:pt idx="4502">
                  <c:v>12206</c:v>
                </c:pt>
                <c:pt idx="4503">
                  <c:v>12207</c:v>
                </c:pt>
                <c:pt idx="4504">
                  <c:v>12208</c:v>
                </c:pt>
                <c:pt idx="4505">
                  <c:v>12209</c:v>
                </c:pt>
                <c:pt idx="4506">
                  <c:v>12210</c:v>
                </c:pt>
                <c:pt idx="4507">
                  <c:v>12211</c:v>
                </c:pt>
                <c:pt idx="4508">
                  <c:v>12212</c:v>
                </c:pt>
                <c:pt idx="4509">
                  <c:v>12213</c:v>
                </c:pt>
                <c:pt idx="4510">
                  <c:v>12214</c:v>
                </c:pt>
                <c:pt idx="4511">
                  <c:v>12215</c:v>
                </c:pt>
                <c:pt idx="4512">
                  <c:v>12216</c:v>
                </c:pt>
                <c:pt idx="4513">
                  <c:v>12217</c:v>
                </c:pt>
                <c:pt idx="4514">
                  <c:v>12218</c:v>
                </c:pt>
                <c:pt idx="4515">
                  <c:v>12219</c:v>
                </c:pt>
                <c:pt idx="4516">
                  <c:v>12220</c:v>
                </c:pt>
                <c:pt idx="4517">
                  <c:v>12221</c:v>
                </c:pt>
                <c:pt idx="4518">
                  <c:v>12222</c:v>
                </c:pt>
                <c:pt idx="4519">
                  <c:v>12223</c:v>
                </c:pt>
                <c:pt idx="4520">
                  <c:v>12224</c:v>
                </c:pt>
                <c:pt idx="4521">
                  <c:v>12225</c:v>
                </c:pt>
                <c:pt idx="4522">
                  <c:v>12226</c:v>
                </c:pt>
                <c:pt idx="4523">
                  <c:v>12227</c:v>
                </c:pt>
                <c:pt idx="4524">
                  <c:v>12228</c:v>
                </c:pt>
                <c:pt idx="4525">
                  <c:v>12229</c:v>
                </c:pt>
                <c:pt idx="4526">
                  <c:v>12230</c:v>
                </c:pt>
                <c:pt idx="4527">
                  <c:v>12231</c:v>
                </c:pt>
                <c:pt idx="4528">
                  <c:v>12232</c:v>
                </c:pt>
                <c:pt idx="4529">
                  <c:v>12233</c:v>
                </c:pt>
                <c:pt idx="4530">
                  <c:v>12234</c:v>
                </c:pt>
                <c:pt idx="4531">
                  <c:v>12235</c:v>
                </c:pt>
                <c:pt idx="4532">
                  <c:v>12236</c:v>
                </c:pt>
                <c:pt idx="4533">
                  <c:v>12237</c:v>
                </c:pt>
                <c:pt idx="4534">
                  <c:v>12238</c:v>
                </c:pt>
                <c:pt idx="4535">
                  <c:v>12239</c:v>
                </c:pt>
                <c:pt idx="4536">
                  <c:v>12240</c:v>
                </c:pt>
                <c:pt idx="4537">
                  <c:v>12241</c:v>
                </c:pt>
                <c:pt idx="4538">
                  <c:v>12242</c:v>
                </c:pt>
                <c:pt idx="4539">
                  <c:v>12243</c:v>
                </c:pt>
                <c:pt idx="4540">
                  <c:v>12244</c:v>
                </c:pt>
                <c:pt idx="4541">
                  <c:v>12245</c:v>
                </c:pt>
                <c:pt idx="4542">
                  <c:v>12246</c:v>
                </c:pt>
                <c:pt idx="4543">
                  <c:v>12247</c:v>
                </c:pt>
                <c:pt idx="4544">
                  <c:v>12248</c:v>
                </c:pt>
                <c:pt idx="4545">
                  <c:v>12249</c:v>
                </c:pt>
                <c:pt idx="4546">
                  <c:v>12250</c:v>
                </c:pt>
                <c:pt idx="4547">
                  <c:v>12251</c:v>
                </c:pt>
                <c:pt idx="4548">
                  <c:v>12252</c:v>
                </c:pt>
                <c:pt idx="4549">
                  <c:v>12253</c:v>
                </c:pt>
                <c:pt idx="4550">
                  <c:v>12254</c:v>
                </c:pt>
                <c:pt idx="4551">
                  <c:v>12255</c:v>
                </c:pt>
                <c:pt idx="4552">
                  <c:v>12256</c:v>
                </c:pt>
                <c:pt idx="4553">
                  <c:v>12257</c:v>
                </c:pt>
                <c:pt idx="4554">
                  <c:v>12258</c:v>
                </c:pt>
                <c:pt idx="4555">
                  <c:v>12259</c:v>
                </c:pt>
                <c:pt idx="4556">
                  <c:v>12260</c:v>
                </c:pt>
                <c:pt idx="4557">
                  <c:v>12261</c:v>
                </c:pt>
                <c:pt idx="4558">
                  <c:v>12262</c:v>
                </c:pt>
                <c:pt idx="4559">
                  <c:v>12263</c:v>
                </c:pt>
                <c:pt idx="4560">
                  <c:v>12264</c:v>
                </c:pt>
                <c:pt idx="4561">
                  <c:v>12265</c:v>
                </c:pt>
                <c:pt idx="4562">
                  <c:v>12266</c:v>
                </c:pt>
                <c:pt idx="4563">
                  <c:v>12267</c:v>
                </c:pt>
                <c:pt idx="4564">
                  <c:v>12268</c:v>
                </c:pt>
                <c:pt idx="4565">
                  <c:v>12269</c:v>
                </c:pt>
                <c:pt idx="4566">
                  <c:v>12270</c:v>
                </c:pt>
                <c:pt idx="4567">
                  <c:v>12271</c:v>
                </c:pt>
                <c:pt idx="4568">
                  <c:v>12272</c:v>
                </c:pt>
                <c:pt idx="4569">
                  <c:v>12273</c:v>
                </c:pt>
                <c:pt idx="4570">
                  <c:v>12274</c:v>
                </c:pt>
                <c:pt idx="4571">
                  <c:v>12275</c:v>
                </c:pt>
                <c:pt idx="4572">
                  <c:v>12276</c:v>
                </c:pt>
                <c:pt idx="4573">
                  <c:v>12277</c:v>
                </c:pt>
                <c:pt idx="4574">
                  <c:v>12278</c:v>
                </c:pt>
                <c:pt idx="4575">
                  <c:v>12279</c:v>
                </c:pt>
                <c:pt idx="4576">
                  <c:v>12280</c:v>
                </c:pt>
                <c:pt idx="4577">
                  <c:v>12281</c:v>
                </c:pt>
                <c:pt idx="4578">
                  <c:v>12282</c:v>
                </c:pt>
                <c:pt idx="4579">
                  <c:v>12283</c:v>
                </c:pt>
                <c:pt idx="4580">
                  <c:v>12284</c:v>
                </c:pt>
                <c:pt idx="4581">
                  <c:v>12285</c:v>
                </c:pt>
                <c:pt idx="4582">
                  <c:v>12286</c:v>
                </c:pt>
                <c:pt idx="4583">
                  <c:v>12287</c:v>
                </c:pt>
                <c:pt idx="4584">
                  <c:v>12288</c:v>
                </c:pt>
                <c:pt idx="4585">
                  <c:v>12289</c:v>
                </c:pt>
                <c:pt idx="4586">
                  <c:v>12290</c:v>
                </c:pt>
                <c:pt idx="4587">
                  <c:v>12291</c:v>
                </c:pt>
                <c:pt idx="4588">
                  <c:v>12292</c:v>
                </c:pt>
                <c:pt idx="4589">
                  <c:v>12293</c:v>
                </c:pt>
                <c:pt idx="4590">
                  <c:v>12294</c:v>
                </c:pt>
                <c:pt idx="4591">
                  <c:v>12295</c:v>
                </c:pt>
                <c:pt idx="4592">
                  <c:v>12296</c:v>
                </c:pt>
                <c:pt idx="4593">
                  <c:v>12297</c:v>
                </c:pt>
                <c:pt idx="4594">
                  <c:v>12298</c:v>
                </c:pt>
                <c:pt idx="4595">
                  <c:v>12299</c:v>
                </c:pt>
                <c:pt idx="4596">
                  <c:v>12300</c:v>
                </c:pt>
                <c:pt idx="4597">
                  <c:v>12301</c:v>
                </c:pt>
                <c:pt idx="4598">
                  <c:v>12302</c:v>
                </c:pt>
                <c:pt idx="4599">
                  <c:v>12303</c:v>
                </c:pt>
                <c:pt idx="4600">
                  <c:v>12304</c:v>
                </c:pt>
                <c:pt idx="4601">
                  <c:v>12305</c:v>
                </c:pt>
                <c:pt idx="4602">
                  <c:v>12306</c:v>
                </c:pt>
                <c:pt idx="4603">
                  <c:v>12307</c:v>
                </c:pt>
                <c:pt idx="4604">
                  <c:v>12308</c:v>
                </c:pt>
                <c:pt idx="4605">
                  <c:v>12309</c:v>
                </c:pt>
                <c:pt idx="4606">
                  <c:v>12310</c:v>
                </c:pt>
                <c:pt idx="4607">
                  <c:v>12311</c:v>
                </c:pt>
                <c:pt idx="4608">
                  <c:v>12312</c:v>
                </c:pt>
                <c:pt idx="4609">
                  <c:v>12313</c:v>
                </c:pt>
                <c:pt idx="4610">
                  <c:v>12314</c:v>
                </c:pt>
                <c:pt idx="4611">
                  <c:v>12315</c:v>
                </c:pt>
                <c:pt idx="4612">
                  <c:v>12316</c:v>
                </c:pt>
                <c:pt idx="4613">
                  <c:v>12317</c:v>
                </c:pt>
                <c:pt idx="4614">
                  <c:v>12318</c:v>
                </c:pt>
                <c:pt idx="4615">
                  <c:v>12319</c:v>
                </c:pt>
                <c:pt idx="4616">
                  <c:v>12320</c:v>
                </c:pt>
                <c:pt idx="4617">
                  <c:v>12321</c:v>
                </c:pt>
                <c:pt idx="4618">
                  <c:v>12322</c:v>
                </c:pt>
                <c:pt idx="4619">
                  <c:v>12323</c:v>
                </c:pt>
                <c:pt idx="4620">
                  <c:v>12324</c:v>
                </c:pt>
                <c:pt idx="4621">
                  <c:v>12325</c:v>
                </c:pt>
                <c:pt idx="4622">
                  <c:v>12326</c:v>
                </c:pt>
                <c:pt idx="4623">
                  <c:v>12327</c:v>
                </c:pt>
                <c:pt idx="4624">
                  <c:v>12328</c:v>
                </c:pt>
                <c:pt idx="4625">
                  <c:v>12329</c:v>
                </c:pt>
                <c:pt idx="4626">
                  <c:v>12330</c:v>
                </c:pt>
                <c:pt idx="4627">
                  <c:v>12331</c:v>
                </c:pt>
                <c:pt idx="4628">
                  <c:v>12332</c:v>
                </c:pt>
                <c:pt idx="4629">
                  <c:v>12333</c:v>
                </c:pt>
                <c:pt idx="4630">
                  <c:v>12334</c:v>
                </c:pt>
                <c:pt idx="4631">
                  <c:v>12335</c:v>
                </c:pt>
                <c:pt idx="4632">
                  <c:v>12336</c:v>
                </c:pt>
                <c:pt idx="4633">
                  <c:v>12337</c:v>
                </c:pt>
                <c:pt idx="4634">
                  <c:v>12338</c:v>
                </c:pt>
                <c:pt idx="4635">
                  <c:v>12339</c:v>
                </c:pt>
                <c:pt idx="4636">
                  <c:v>12340</c:v>
                </c:pt>
                <c:pt idx="4637">
                  <c:v>12341</c:v>
                </c:pt>
                <c:pt idx="4638">
                  <c:v>12342</c:v>
                </c:pt>
                <c:pt idx="4639">
                  <c:v>12343</c:v>
                </c:pt>
                <c:pt idx="4640">
                  <c:v>12344</c:v>
                </c:pt>
                <c:pt idx="4641">
                  <c:v>12345</c:v>
                </c:pt>
                <c:pt idx="4642">
                  <c:v>12346</c:v>
                </c:pt>
                <c:pt idx="4643">
                  <c:v>12347</c:v>
                </c:pt>
                <c:pt idx="4644">
                  <c:v>12348</c:v>
                </c:pt>
                <c:pt idx="4645">
                  <c:v>12349</c:v>
                </c:pt>
                <c:pt idx="4646">
                  <c:v>12350</c:v>
                </c:pt>
                <c:pt idx="4647">
                  <c:v>12351</c:v>
                </c:pt>
                <c:pt idx="4648">
                  <c:v>12352</c:v>
                </c:pt>
                <c:pt idx="4649">
                  <c:v>12353</c:v>
                </c:pt>
                <c:pt idx="4650">
                  <c:v>12354</c:v>
                </c:pt>
                <c:pt idx="4651">
                  <c:v>12355</c:v>
                </c:pt>
                <c:pt idx="4652">
                  <c:v>12356</c:v>
                </c:pt>
                <c:pt idx="4653">
                  <c:v>12357</c:v>
                </c:pt>
                <c:pt idx="4654">
                  <c:v>12358</c:v>
                </c:pt>
                <c:pt idx="4655">
                  <c:v>12359</c:v>
                </c:pt>
                <c:pt idx="4656">
                  <c:v>12360</c:v>
                </c:pt>
                <c:pt idx="4657">
                  <c:v>12361</c:v>
                </c:pt>
                <c:pt idx="4658">
                  <c:v>12362</c:v>
                </c:pt>
                <c:pt idx="4659">
                  <c:v>12363</c:v>
                </c:pt>
                <c:pt idx="4660">
                  <c:v>12364</c:v>
                </c:pt>
                <c:pt idx="4661">
                  <c:v>12365</c:v>
                </c:pt>
                <c:pt idx="4662">
                  <c:v>12366</c:v>
                </c:pt>
                <c:pt idx="4663">
                  <c:v>12367</c:v>
                </c:pt>
                <c:pt idx="4664">
                  <c:v>12368</c:v>
                </c:pt>
                <c:pt idx="4665">
                  <c:v>12369</c:v>
                </c:pt>
                <c:pt idx="4666">
                  <c:v>12370</c:v>
                </c:pt>
                <c:pt idx="4667">
                  <c:v>12371</c:v>
                </c:pt>
                <c:pt idx="4668">
                  <c:v>12372</c:v>
                </c:pt>
                <c:pt idx="4669">
                  <c:v>12373</c:v>
                </c:pt>
                <c:pt idx="4670">
                  <c:v>12374</c:v>
                </c:pt>
                <c:pt idx="4671">
                  <c:v>12375</c:v>
                </c:pt>
                <c:pt idx="4672">
                  <c:v>12376</c:v>
                </c:pt>
                <c:pt idx="4673">
                  <c:v>12377</c:v>
                </c:pt>
                <c:pt idx="4674">
                  <c:v>12378</c:v>
                </c:pt>
                <c:pt idx="4675">
                  <c:v>12379</c:v>
                </c:pt>
                <c:pt idx="4676">
                  <c:v>12380</c:v>
                </c:pt>
                <c:pt idx="4677">
                  <c:v>12381</c:v>
                </c:pt>
                <c:pt idx="4678">
                  <c:v>12382</c:v>
                </c:pt>
                <c:pt idx="4679">
                  <c:v>12383</c:v>
                </c:pt>
                <c:pt idx="4680">
                  <c:v>12384</c:v>
                </c:pt>
                <c:pt idx="4681">
                  <c:v>12385</c:v>
                </c:pt>
                <c:pt idx="4682">
                  <c:v>12386</c:v>
                </c:pt>
                <c:pt idx="4683">
                  <c:v>12387</c:v>
                </c:pt>
                <c:pt idx="4684">
                  <c:v>12388</c:v>
                </c:pt>
                <c:pt idx="4685">
                  <c:v>12389</c:v>
                </c:pt>
                <c:pt idx="4686">
                  <c:v>12390</c:v>
                </c:pt>
                <c:pt idx="4687">
                  <c:v>12391</c:v>
                </c:pt>
                <c:pt idx="4688">
                  <c:v>12392</c:v>
                </c:pt>
                <c:pt idx="4689">
                  <c:v>12393</c:v>
                </c:pt>
                <c:pt idx="4690">
                  <c:v>12394</c:v>
                </c:pt>
                <c:pt idx="4691">
                  <c:v>12395</c:v>
                </c:pt>
                <c:pt idx="4692">
                  <c:v>12396</c:v>
                </c:pt>
                <c:pt idx="4693">
                  <c:v>12397</c:v>
                </c:pt>
                <c:pt idx="4694">
                  <c:v>12398</c:v>
                </c:pt>
                <c:pt idx="4695">
                  <c:v>12399</c:v>
                </c:pt>
                <c:pt idx="4696">
                  <c:v>12400</c:v>
                </c:pt>
                <c:pt idx="4697">
                  <c:v>12401</c:v>
                </c:pt>
                <c:pt idx="4698">
                  <c:v>12402</c:v>
                </c:pt>
                <c:pt idx="4699">
                  <c:v>12403</c:v>
                </c:pt>
                <c:pt idx="4700">
                  <c:v>12404</c:v>
                </c:pt>
                <c:pt idx="4701">
                  <c:v>12405</c:v>
                </c:pt>
                <c:pt idx="4702">
                  <c:v>12406</c:v>
                </c:pt>
                <c:pt idx="4703">
                  <c:v>12407</c:v>
                </c:pt>
                <c:pt idx="4704">
                  <c:v>12408</c:v>
                </c:pt>
                <c:pt idx="4705">
                  <c:v>12409</c:v>
                </c:pt>
                <c:pt idx="4706">
                  <c:v>12410</c:v>
                </c:pt>
                <c:pt idx="4707">
                  <c:v>12411</c:v>
                </c:pt>
                <c:pt idx="4708">
                  <c:v>12412</c:v>
                </c:pt>
                <c:pt idx="4709">
                  <c:v>12413</c:v>
                </c:pt>
                <c:pt idx="4710">
                  <c:v>12414</c:v>
                </c:pt>
                <c:pt idx="4711">
                  <c:v>12415</c:v>
                </c:pt>
                <c:pt idx="4712">
                  <c:v>12416</c:v>
                </c:pt>
                <c:pt idx="4713">
                  <c:v>12417</c:v>
                </c:pt>
                <c:pt idx="4714">
                  <c:v>12418</c:v>
                </c:pt>
                <c:pt idx="4715">
                  <c:v>12419</c:v>
                </c:pt>
                <c:pt idx="4716">
                  <c:v>12420</c:v>
                </c:pt>
                <c:pt idx="4717">
                  <c:v>12421</c:v>
                </c:pt>
                <c:pt idx="4718">
                  <c:v>12422</c:v>
                </c:pt>
                <c:pt idx="4719">
                  <c:v>12423</c:v>
                </c:pt>
                <c:pt idx="4720">
                  <c:v>12424</c:v>
                </c:pt>
                <c:pt idx="4721">
                  <c:v>12425</c:v>
                </c:pt>
                <c:pt idx="4722">
                  <c:v>12426</c:v>
                </c:pt>
                <c:pt idx="4723">
                  <c:v>12427</c:v>
                </c:pt>
                <c:pt idx="4724">
                  <c:v>12428</c:v>
                </c:pt>
                <c:pt idx="4725">
                  <c:v>12429</c:v>
                </c:pt>
                <c:pt idx="4726">
                  <c:v>12430</c:v>
                </c:pt>
                <c:pt idx="4727">
                  <c:v>12431</c:v>
                </c:pt>
                <c:pt idx="4728">
                  <c:v>12432</c:v>
                </c:pt>
                <c:pt idx="4729">
                  <c:v>12433</c:v>
                </c:pt>
                <c:pt idx="4730">
                  <c:v>12434</c:v>
                </c:pt>
                <c:pt idx="4731">
                  <c:v>12435</c:v>
                </c:pt>
                <c:pt idx="4732">
                  <c:v>12436</c:v>
                </c:pt>
                <c:pt idx="4733">
                  <c:v>12437</c:v>
                </c:pt>
                <c:pt idx="4734">
                  <c:v>12438</c:v>
                </c:pt>
                <c:pt idx="4735">
                  <c:v>12439</c:v>
                </c:pt>
                <c:pt idx="4736">
                  <c:v>12440</c:v>
                </c:pt>
                <c:pt idx="4737">
                  <c:v>12441</c:v>
                </c:pt>
                <c:pt idx="4738">
                  <c:v>12442</c:v>
                </c:pt>
                <c:pt idx="4739">
                  <c:v>12443</c:v>
                </c:pt>
                <c:pt idx="4740">
                  <c:v>12444</c:v>
                </c:pt>
                <c:pt idx="4741">
                  <c:v>12445</c:v>
                </c:pt>
                <c:pt idx="4742">
                  <c:v>12446</c:v>
                </c:pt>
                <c:pt idx="4743">
                  <c:v>12447</c:v>
                </c:pt>
                <c:pt idx="4744">
                  <c:v>12448</c:v>
                </c:pt>
                <c:pt idx="4745">
                  <c:v>12449</c:v>
                </c:pt>
                <c:pt idx="4746">
                  <c:v>12450</c:v>
                </c:pt>
                <c:pt idx="4747">
                  <c:v>12451</c:v>
                </c:pt>
                <c:pt idx="4748">
                  <c:v>12452</c:v>
                </c:pt>
                <c:pt idx="4749">
                  <c:v>12453</c:v>
                </c:pt>
                <c:pt idx="4750">
                  <c:v>12454</c:v>
                </c:pt>
                <c:pt idx="4751">
                  <c:v>12455</c:v>
                </c:pt>
                <c:pt idx="4752">
                  <c:v>12456</c:v>
                </c:pt>
                <c:pt idx="4753">
                  <c:v>12457</c:v>
                </c:pt>
                <c:pt idx="4754">
                  <c:v>12458</c:v>
                </c:pt>
                <c:pt idx="4755">
                  <c:v>12459</c:v>
                </c:pt>
                <c:pt idx="4756">
                  <c:v>12460</c:v>
                </c:pt>
                <c:pt idx="4757">
                  <c:v>12461</c:v>
                </c:pt>
                <c:pt idx="4758">
                  <c:v>12462</c:v>
                </c:pt>
                <c:pt idx="4759">
                  <c:v>12463</c:v>
                </c:pt>
                <c:pt idx="4760">
                  <c:v>12464</c:v>
                </c:pt>
                <c:pt idx="4761">
                  <c:v>12465</c:v>
                </c:pt>
                <c:pt idx="4762">
                  <c:v>12466</c:v>
                </c:pt>
                <c:pt idx="4763">
                  <c:v>12467</c:v>
                </c:pt>
                <c:pt idx="4764">
                  <c:v>12468</c:v>
                </c:pt>
                <c:pt idx="4765">
                  <c:v>12469</c:v>
                </c:pt>
                <c:pt idx="4766">
                  <c:v>12470</c:v>
                </c:pt>
                <c:pt idx="4767">
                  <c:v>12471</c:v>
                </c:pt>
                <c:pt idx="4768">
                  <c:v>12472</c:v>
                </c:pt>
                <c:pt idx="4769">
                  <c:v>12473</c:v>
                </c:pt>
                <c:pt idx="4770">
                  <c:v>12474</c:v>
                </c:pt>
                <c:pt idx="4771">
                  <c:v>12475</c:v>
                </c:pt>
                <c:pt idx="4772">
                  <c:v>12476</c:v>
                </c:pt>
                <c:pt idx="4773">
                  <c:v>12477</c:v>
                </c:pt>
                <c:pt idx="4774">
                  <c:v>12478</c:v>
                </c:pt>
                <c:pt idx="4775">
                  <c:v>12479</c:v>
                </c:pt>
                <c:pt idx="4776">
                  <c:v>12480</c:v>
                </c:pt>
                <c:pt idx="4777">
                  <c:v>12481</c:v>
                </c:pt>
                <c:pt idx="4778">
                  <c:v>12482</c:v>
                </c:pt>
                <c:pt idx="4779">
                  <c:v>12483</c:v>
                </c:pt>
                <c:pt idx="4780">
                  <c:v>12484</c:v>
                </c:pt>
                <c:pt idx="4781">
                  <c:v>12485</c:v>
                </c:pt>
                <c:pt idx="4782">
                  <c:v>12486</c:v>
                </c:pt>
                <c:pt idx="4783">
                  <c:v>12487</c:v>
                </c:pt>
                <c:pt idx="4784">
                  <c:v>12488</c:v>
                </c:pt>
                <c:pt idx="4785">
                  <c:v>12489</c:v>
                </c:pt>
                <c:pt idx="4786">
                  <c:v>12490</c:v>
                </c:pt>
                <c:pt idx="4787">
                  <c:v>12491</c:v>
                </c:pt>
                <c:pt idx="4788">
                  <c:v>12492</c:v>
                </c:pt>
                <c:pt idx="4789">
                  <c:v>12493</c:v>
                </c:pt>
                <c:pt idx="4790">
                  <c:v>12494</c:v>
                </c:pt>
                <c:pt idx="4791">
                  <c:v>12495</c:v>
                </c:pt>
                <c:pt idx="4792">
                  <c:v>12496</c:v>
                </c:pt>
                <c:pt idx="4793">
                  <c:v>12497</c:v>
                </c:pt>
                <c:pt idx="4794">
                  <c:v>12498</c:v>
                </c:pt>
                <c:pt idx="4795">
                  <c:v>12499</c:v>
                </c:pt>
                <c:pt idx="4796">
                  <c:v>12500</c:v>
                </c:pt>
                <c:pt idx="4797">
                  <c:v>12501</c:v>
                </c:pt>
                <c:pt idx="4798">
                  <c:v>12502</c:v>
                </c:pt>
                <c:pt idx="4799">
                  <c:v>12503</c:v>
                </c:pt>
                <c:pt idx="4800">
                  <c:v>12504</c:v>
                </c:pt>
                <c:pt idx="4801">
                  <c:v>12505</c:v>
                </c:pt>
                <c:pt idx="4802">
                  <c:v>12506</c:v>
                </c:pt>
                <c:pt idx="4803">
                  <c:v>12507</c:v>
                </c:pt>
                <c:pt idx="4804">
                  <c:v>12508</c:v>
                </c:pt>
                <c:pt idx="4805">
                  <c:v>12509</c:v>
                </c:pt>
                <c:pt idx="4806">
                  <c:v>12510</c:v>
                </c:pt>
                <c:pt idx="4807">
                  <c:v>12511</c:v>
                </c:pt>
                <c:pt idx="4808">
                  <c:v>12512</c:v>
                </c:pt>
                <c:pt idx="4809">
                  <c:v>12513</c:v>
                </c:pt>
                <c:pt idx="4810">
                  <c:v>12514</c:v>
                </c:pt>
                <c:pt idx="4811">
                  <c:v>12515</c:v>
                </c:pt>
                <c:pt idx="4812">
                  <c:v>12516</c:v>
                </c:pt>
                <c:pt idx="4813">
                  <c:v>12517</c:v>
                </c:pt>
                <c:pt idx="4814">
                  <c:v>12518</c:v>
                </c:pt>
                <c:pt idx="4815">
                  <c:v>12519</c:v>
                </c:pt>
                <c:pt idx="4816">
                  <c:v>12520</c:v>
                </c:pt>
                <c:pt idx="4817">
                  <c:v>12521</c:v>
                </c:pt>
                <c:pt idx="4818">
                  <c:v>12522</c:v>
                </c:pt>
                <c:pt idx="4819">
                  <c:v>12523</c:v>
                </c:pt>
                <c:pt idx="4820">
                  <c:v>12524</c:v>
                </c:pt>
                <c:pt idx="4821">
                  <c:v>12525</c:v>
                </c:pt>
                <c:pt idx="4822">
                  <c:v>12526</c:v>
                </c:pt>
                <c:pt idx="4823">
                  <c:v>12527</c:v>
                </c:pt>
                <c:pt idx="4824">
                  <c:v>12528</c:v>
                </c:pt>
                <c:pt idx="4825">
                  <c:v>12529</c:v>
                </c:pt>
                <c:pt idx="4826">
                  <c:v>12530</c:v>
                </c:pt>
                <c:pt idx="4827">
                  <c:v>12531</c:v>
                </c:pt>
                <c:pt idx="4828">
                  <c:v>12532</c:v>
                </c:pt>
                <c:pt idx="4829">
                  <c:v>12533</c:v>
                </c:pt>
                <c:pt idx="4830">
                  <c:v>12534</c:v>
                </c:pt>
                <c:pt idx="4831">
                  <c:v>12535</c:v>
                </c:pt>
                <c:pt idx="4832">
                  <c:v>12536</c:v>
                </c:pt>
                <c:pt idx="4833">
                  <c:v>12537</c:v>
                </c:pt>
                <c:pt idx="4834">
                  <c:v>12538</c:v>
                </c:pt>
                <c:pt idx="4835">
                  <c:v>12539</c:v>
                </c:pt>
                <c:pt idx="4836">
                  <c:v>12540</c:v>
                </c:pt>
                <c:pt idx="4837">
                  <c:v>12541</c:v>
                </c:pt>
                <c:pt idx="4838">
                  <c:v>12542</c:v>
                </c:pt>
                <c:pt idx="4839">
                  <c:v>12543</c:v>
                </c:pt>
                <c:pt idx="4840">
                  <c:v>12544</c:v>
                </c:pt>
                <c:pt idx="4841">
                  <c:v>12545</c:v>
                </c:pt>
                <c:pt idx="4842">
                  <c:v>12546</c:v>
                </c:pt>
                <c:pt idx="4843">
                  <c:v>12547</c:v>
                </c:pt>
                <c:pt idx="4844">
                  <c:v>12548</c:v>
                </c:pt>
                <c:pt idx="4845">
                  <c:v>12549</c:v>
                </c:pt>
                <c:pt idx="4846">
                  <c:v>12550</c:v>
                </c:pt>
                <c:pt idx="4847">
                  <c:v>12551</c:v>
                </c:pt>
                <c:pt idx="4848">
                  <c:v>12552</c:v>
                </c:pt>
                <c:pt idx="4849">
                  <c:v>12553</c:v>
                </c:pt>
                <c:pt idx="4850">
                  <c:v>12554</c:v>
                </c:pt>
                <c:pt idx="4851">
                  <c:v>12555</c:v>
                </c:pt>
                <c:pt idx="4852">
                  <c:v>12556</c:v>
                </c:pt>
                <c:pt idx="4853">
                  <c:v>12557</c:v>
                </c:pt>
                <c:pt idx="4854">
                  <c:v>12558</c:v>
                </c:pt>
                <c:pt idx="4855">
                  <c:v>12559</c:v>
                </c:pt>
                <c:pt idx="4856">
                  <c:v>12560</c:v>
                </c:pt>
                <c:pt idx="4857">
                  <c:v>12561</c:v>
                </c:pt>
                <c:pt idx="4858">
                  <c:v>12562</c:v>
                </c:pt>
                <c:pt idx="4859">
                  <c:v>12563</c:v>
                </c:pt>
                <c:pt idx="4860">
                  <c:v>12564</c:v>
                </c:pt>
                <c:pt idx="4861">
                  <c:v>12565</c:v>
                </c:pt>
                <c:pt idx="4862">
                  <c:v>12566</c:v>
                </c:pt>
                <c:pt idx="4863">
                  <c:v>12567</c:v>
                </c:pt>
                <c:pt idx="4864">
                  <c:v>12568</c:v>
                </c:pt>
                <c:pt idx="4865">
                  <c:v>12569</c:v>
                </c:pt>
                <c:pt idx="4866">
                  <c:v>12570</c:v>
                </c:pt>
                <c:pt idx="4867">
                  <c:v>12571</c:v>
                </c:pt>
                <c:pt idx="4868">
                  <c:v>12572</c:v>
                </c:pt>
                <c:pt idx="4869">
                  <c:v>12573</c:v>
                </c:pt>
                <c:pt idx="4870">
                  <c:v>12574</c:v>
                </c:pt>
                <c:pt idx="4871">
                  <c:v>12575</c:v>
                </c:pt>
                <c:pt idx="4872">
                  <c:v>12576</c:v>
                </c:pt>
                <c:pt idx="4873">
                  <c:v>12577</c:v>
                </c:pt>
                <c:pt idx="4874">
                  <c:v>12578</c:v>
                </c:pt>
                <c:pt idx="4875">
                  <c:v>12579</c:v>
                </c:pt>
                <c:pt idx="4876">
                  <c:v>12580</c:v>
                </c:pt>
                <c:pt idx="4877">
                  <c:v>12581</c:v>
                </c:pt>
                <c:pt idx="4878">
                  <c:v>12582</c:v>
                </c:pt>
                <c:pt idx="4879">
                  <c:v>12583</c:v>
                </c:pt>
                <c:pt idx="4880">
                  <c:v>12584</c:v>
                </c:pt>
                <c:pt idx="4881">
                  <c:v>12585</c:v>
                </c:pt>
                <c:pt idx="4882">
                  <c:v>12586</c:v>
                </c:pt>
                <c:pt idx="4883">
                  <c:v>12587</c:v>
                </c:pt>
                <c:pt idx="4884">
                  <c:v>12588</c:v>
                </c:pt>
                <c:pt idx="4885">
                  <c:v>12589</c:v>
                </c:pt>
                <c:pt idx="4886">
                  <c:v>12590</c:v>
                </c:pt>
                <c:pt idx="4887">
                  <c:v>12591</c:v>
                </c:pt>
                <c:pt idx="4888">
                  <c:v>12592</c:v>
                </c:pt>
                <c:pt idx="4889">
                  <c:v>12593</c:v>
                </c:pt>
                <c:pt idx="4890">
                  <c:v>12594</c:v>
                </c:pt>
                <c:pt idx="4891">
                  <c:v>12595</c:v>
                </c:pt>
                <c:pt idx="4892">
                  <c:v>12596</c:v>
                </c:pt>
                <c:pt idx="4893">
                  <c:v>12597</c:v>
                </c:pt>
                <c:pt idx="4894">
                  <c:v>12598</c:v>
                </c:pt>
                <c:pt idx="4895">
                  <c:v>12599</c:v>
                </c:pt>
                <c:pt idx="4896">
                  <c:v>12600</c:v>
                </c:pt>
                <c:pt idx="4897">
                  <c:v>12601</c:v>
                </c:pt>
                <c:pt idx="4898">
                  <c:v>12602</c:v>
                </c:pt>
                <c:pt idx="4899">
                  <c:v>12603</c:v>
                </c:pt>
                <c:pt idx="4900">
                  <c:v>12604</c:v>
                </c:pt>
                <c:pt idx="4901">
                  <c:v>12605</c:v>
                </c:pt>
                <c:pt idx="4902">
                  <c:v>12606</c:v>
                </c:pt>
                <c:pt idx="4903">
                  <c:v>12607</c:v>
                </c:pt>
                <c:pt idx="4904">
                  <c:v>12608</c:v>
                </c:pt>
                <c:pt idx="4905">
                  <c:v>12609</c:v>
                </c:pt>
                <c:pt idx="4906">
                  <c:v>12610</c:v>
                </c:pt>
                <c:pt idx="4907">
                  <c:v>12611</c:v>
                </c:pt>
                <c:pt idx="4908">
                  <c:v>12612</c:v>
                </c:pt>
                <c:pt idx="4909">
                  <c:v>12613</c:v>
                </c:pt>
                <c:pt idx="4910">
                  <c:v>12614</c:v>
                </c:pt>
                <c:pt idx="4911">
                  <c:v>12615</c:v>
                </c:pt>
                <c:pt idx="4912">
                  <c:v>12616</c:v>
                </c:pt>
                <c:pt idx="4913">
                  <c:v>12617</c:v>
                </c:pt>
                <c:pt idx="4914">
                  <c:v>12618</c:v>
                </c:pt>
                <c:pt idx="4915">
                  <c:v>12619</c:v>
                </c:pt>
                <c:pt idx="4916">
                  <c:v>12620</c:v>
                </c:pt>
                <c:pt idx="4917">
                  <c:v>12621</c:v>
                </c:pt>
                <c:pt idx="4918">
                  <c:v>12622</c:v>
                </c:pt>
                <c:pt idx="4919">
                  <c:v>12623</c:v>
                </c:pt>
                <c:pt idx="4920">
                  <c:v>12624</c:v>
                </c:pt>
                <c:pt idx="4921">
                  <c:v>12625</c:v>
                </c:pt>
                <c:pt idx="4922">
                  <c:v>12626</c:v>
                </c:pt>
                <c:pt idx="4923">
                  <c:v>12627</c:v>
                </c:pt>
                <c:pt idx="4924">
                  <c:v>12628</c:v>
                </c:pt>
                <c:pt idx="4925">
                  <c:v>12629</c:v>
                </c:pt>
                <c:pt idx="4926">
                  <c:v>12630</c:v>
                </c:pt>
                <c:pt idx="4927">
                  <c:v>12631</c:v>
                </c:pt>
                <c:pt idx="4928">
                  <c:v>12632</c:v>
                </c:pt>
                <c:pt idx="4929">
                  <c:v>12633</c:v>
                </c:pt>
                <c:pt idx="4930">
                  <c:v>12634</c:v>
                </c:pt>
                <c:pt idx="4931">
                  <c:v>12635</c:v>
                </c:pt>
                <c:pt idx="4932">
                  <c:v>12636</c:v>
                </c:pt>
                <c:pt idx="4933">
                  <c:v>12637</c:v>
                </c:pt>
                <c:pt idx="4934">
                  <c:v>12638</c:v>
                </c:pt>
                <c:pt idx="4935">
                  <c:v>12639</c:v>
                </c:pt>
                <c:pt idx="4936">
                  <c:v>12640</c:v>
                </c:pt>
                <c:pt idx="4937">
                  <c:v>12641</c:v>
                </c:pt>
                <c:pt idx="4938">
                  <c:v>12642</c:v>
                </c:pt>
                <c:pt idx="4939">
                  <c:v>12643</c:v>
                </c:pt>
                <c:pt idx="4940">
                  <c:v>12644</c:v>
                </c:pt>
                <c:pt idx="4941">
                  <c:v>12645</c:v>
                </c:pt>
                <c:pt idx="4942">
                  <c:v>12646</c:v>
                </c:pt>
                <c:pt idx="4943">
                  <c:v>12647</c:v>
                </c:pt>
                <c:pt idx="4944">
                  <c:v>12648</c:v>
                </c:pt>
                <c:pt idx="4945">
                  <c:v>12649</c:v>
                </c:pt>
                <c:pt idx="4946">
                  <c:v>12650</c:v>
                </c:pt>
                <c:pt idx="4947">
                  <c:v>12651</c:v>
                </c:pt>
                <c:pt idx="4948">
                  <c:v>12652</c:v>
                </c:pt>
                <c:pt idx="4949">
                  <c:v>12653</c:v>
                </c:pt>
                <c:pt idx="4950">
                  <c:v>12654</c:v>
                </c:pt>
                <c:pt idx="4951">
                  <c:v>12655</c:v>
                </c:pt>
                <c:pt idx="4952">
                  <c:v>12656</c:v>
                </c:pt>
                <c:pt idx="4953">
                  <c:v>12657</c:v>
                </c:pt>
                <c:pt idx="4954">
                  <c:v>12658</c:v>
                </c:pt>
                <c:pt idx="4955">
                  <c:v>12659</c:v>
                </c:pt>
                <c:pt idx="4956">
                  <c:v>12660</c:v>
                </c:pt>
                <c:pt idx="4957">
                  <c:v>12661</c:v>
                </c:pt>
                <c:pt idx="4958">
                  <c:v>12662</c:v>
                </c:pt>
                <c:pt idx="4959">
                  <c:v>12663</c:v>
                </c:pt>
                <c:pt idx="4960">
                  <c:v>12664</c:v>
                </c:pt>
                <c:pt idx="4961">
                  <c:v>12665</c:v>
                </c:pt>
                <c:pt idx="4962">
                  <c:v>12666</c:v>
                </c:pt>
                <c:pt idx="4963">
                  <c:v>12667</c:v>
                </c:pt>
                <c:pt idx="4964">
                  <c:v>12668</c:v>
                </c:pt>
                <c:pt idx="4965">
                  <c:v>12669</c:v>
                </c:pt>
                <c:pt idx="4966">
                  <c:v>12670</c:v>
                </c:pt>
                <c:pt idx="4967">
                  <c:v>12671</c:v>
                </c:pt>
                <c:pt idx="4968">
                  <c:v>12672</c:v>
                </c:pt>
                <c:pt idx="4969">
                  <c:v>12673</c:v>
                </c:pt>
                <c:pt idx="4970">
                  <c:v>12674</c:v>
                </c:pt>
                <c:pt idx="4971">
                  <c:v>12675</c:v>
                </c:pt>
                <c:pt idx="4972">
                  <c:v>12676</c:v>
                </c:pt>
                <c:pt idx="4973">
                  <c:v>12677</c:v>
                </c:pt>
                <c:pt idx="4974">
                  <c:v>12678</c:v>
                </c:pt>
                <c:pt idx="4975">
                  <c:v>12679</c:v>
                </c:pt>
                <c:pt idx="4976">
                  <c:v>12680</c:v>
                </c:pt>
                <c:pt idx="4977">
                  <c:v>12681</c:v>
                </c:pt>
                <c:pt idx="4978">
                  <c:v>12682</c:v>
                </c:pt>
                <c:pt idx="4979">
                  <c:v>12683</c:v>
                </c:pt>
                <c:pt idx="4980">
                  <c:v>12684</c:v>
                </c:pt>
                <c:pt idx="4981">
                  <c:v>12685</c:v>
                </c:pt>
                <c:pt idx="4982">
                  <c:v>12686</c:v>
                </c:pt>
                <c:pt idx="4983">
                  <c:v>12687</c:v>
                </c:pt>
                <c:pt idx="4984">
                  <c:v>12688</c:v>
                </c:pt>
                <c:pt idx="4985">
                  <c:v>12689</c:v>
                </c:pt>
                <c:pt idx="4986">
                  <c:v>12690</c:v>
                </c:pt>
                <c:pt idx="4987">
                  <c:v>12691</c:v>
                </c:pt>
                <c:pt idx="4988">
                  <c:v>12692</c:v>
                </c:pt>
                <c:pt idx="4989">
                  <c:v>12693</c:v>
                </c:pt>
                <c:pt idx="4990">
                  <c:v>12694</c:v>
                </c:pt>
                <c:pt idx="4991">
                  <c:v>12695</c:v>
                </c:pt>
                <c:pt idx="4992">
                  <c:v>12696</c:v>
                </c:pt>
                <c:pt idx="4993">
                  <c:v>12697</c:v>
                </c:pt>
                <c:pt idx="4994">
                  <c:v>12698</c:v>
                </c:pt>
                <c:pt idx="4995">
                  <c:v>12699</c:v>
                </c:pt>
                <c:pt idx="4996">
                  <c:v>12700</c:v>
                </c:pt>
                <c:pt idx="4997">
                  <c:v>12701</c:v>
                </c:pt>
                <c:pt idx="4998">
                  <c:v>12702</c:v>
                </c:pt>
                <c:pt idx="4999">
                  <c:v>12703</c:v>
                </c:pt>
                <c:pt idx="5000">
                  <c:v>12704</c:v>
                </c:pt>
                <c:pt idx="5001">
                  <c:v>12705</c:v>
                </c:pt>
                <c:pt idx="5002">
                  <c:v>12706</c:v>
                </c:pt>
                <c:pt idx="5003">
                  <c:v>12707</c:v>
                </c:pt>
                <c:pt idx="5004">
                  <c:v>12708</c:v>
                </c:pt>
                <c:pt idx="5005">
                  <c:v>12709</c:v>
                </c:pt>
                <c:pt idx="5006">
                  <c:v>12710</c:v>
                </c:pt>
                <c:pt idx="5007">
                  <c:v>12711</c:v>
                </c:pt>
                <c:pt idx="5008">
                  <c:v>12712</c:v>
                </c:pt>
                <c:pt idx="5009">
                  <c:v>12713</c:v>
                </c:pt>
                <c:pt idx="5010">
                  <c:v>12714</c:v>
                </c:pt>
                <c:pt idx="5011">
                  <c:v>12715</c:v>
                </c:pt>
                <c:pt idx="5012">
                  <c:v>12716</c:v>
                </c:pt>
                <c:pt idx="5013">
                  <c:v>12717</c:v>
                </c:pt>
                <c:pt idx="5014">
                  <c:v>12718</c:v>
                </c:pt>
                <c:pt idx="5015">
                  <c:v>12719</c:v>
                </c:pt>
                <c:pt idx="5016">
                  <c:v>12720</c:v>
                </c:pt>
                <c:pt idx="5017">
                  <c:v>12721</c:v>
                </c:pt>
                <c:pt idx="5018">
                  <c:v>12722</c:v>
                </c:pt>
                <c:pt idx="5019">
                  <c:v>12723</c:v>
                </c:pt>
                <c:pt idx="5020">
                  <c:v>12724</c:v>
                </c:pt>
                <c:pt idx="5021">
                  <c:v>12725</c:v>
                </c:pt>
                <c:pt idx="5022">
                  <c:v>12726</c:v>
                </c:pt>
                <c:pt idx="5023">
                  <c:v>12727</c:v>
                </c:pt>
                <c:pt idx="5024">
                  <c:v>12728</c:v>
                </c:pt>
                <c:pt idx="5025">
                  <c:v>12729</c:v>
                </c:pt>
                <c:pt idx="5026">
                  <c:v>12730</c:v>
                </c:pt>
                <c:pt idx="5027">
                  <c:v>12731</c:v>
                </c:pt>
                <c:pt idx="5028">
                  <c:v>12732</c:v>
                </c:pt>
                <c:pt idx="5029">
                  <c:v>12733</c:v>
                </c:pt>
                <c:pt idx="5030">
                  <c:v>12734</c:v>
                </c:pt>
                <c:pt idx="5031">
                  <c:v>12735</c:v>
                </c:pt>
                <c:pt idx="5032">
                  <c:v>12736</c:v>
                </c:pt>
                <c:pt idx="5033">
                  <c:v>12737</c:v>
                </c:pt>
                <c:pt idx="5034">
                  <c:v>12738</c:v>
                </c:pt>
                <c:pt idx="5035">
                  <c:v>12739</c:v>
                </c:pt>
                <c:pt idx="5036">
                  <c:v>12740</c:v>
                </c:pt>
                <c:pt idx="5037">
                  <c:v>12741</c:v>
                </c:pt>
                <c:pt idx="5038">
                  <c:v>12742</c:v>
                </c:pt>
                <c:pt idx="5039">
                  <c:v>12743</c:v>
                </c:pt>
                <c:pt idx="5040">
                  <c:v>12744</c:v>
                </c:pt>
                <c:pt idx="5041">
                  <c:v>12745</c:v>
                </c:pt>
                <c:pt idx="5042">
                  <c:v>12746</c:v>
                </c:pt>
                <c:pt idx="5043">
                  <c:v>12747</c:v>
                </c:pt>
                <c:pt idx="5044">
                  <c:v>12748</c:v>
                </c:pt>
                <c:pt idx="5045">
                  <c:v>12749</c:v>
                </c:pt>
                <c:pt idx="5046">
                  <c:v>12750</c:v>
                </c:pt>
                <c:pt idx="5047">
                  <c:v>12751</c:v>
                </c:pt>
                <c:pt idx="5048">
                  <c:v>12752</c:v>
                </c:pt>
                <c:pt idx="5049">
                  <c:v>12753</c:v>
                </c:pt>
                <c:pt idx="5050">
                  <c:v>12754</c:v>
                </c:pt>
                <c:pt idx="5051">
                  <c:v>12755</c:v>
                </c:pt>
                <c:pt idx="5052">
                  <c:v>12756</c:v>
                </c:pt>
                <c:pt idx="5053">
                  <c:v>12757</c:v>
                </c:pt>
                <c:pt idx="5054">
                  <c:v>12758</c:v>
                </c:pt>
                <c:pt idx="5055">
                  <c:v>12759</c:v>
                </c:pt>
                <c:pt idx="5056">
                  <c:v>12760</c:v>
                </c:pt>
                <c:pt idx="5057">
                  <c:v>12761</c:v>
                </c:pt>
                <c:pt idx="5058">
                  <c:v>12762</c:v>
                </c:pt>
                <c:pt idx="5059">
                  <c:v>12763</c:v>
                </c:pt>
                <c:pt idx="5060">
                  <c:v>12764</c:v>
                </c:pt>
                <c:pt idx="5061">
                  <c:v>12765</c:v>
                </c:pt>
                <c:pt idx="5062">
                  <c:v>12766</c:v>
                </c:pt>
                <c:pt idx="5063">
                  <c:v>12767</c:v>
                </c:pt>
                <c:pt idx="5064">
                  <c:v>12768</c:v>
                </c:pt>
                <c:pt idx="5065">
                  <c:v>12769</c:v>
                </c:pt>
                <c:pt idx="5066">
                  <c:v>12770</c:v>
                </c:pt>
                <c:pt idx="5067">
                  <c:v>12771</c:v>
                </c:pt>
                <c:pt idx="5068">
                  <c:v>12772</c:v>
                </c:pt>
                <c:pt idx="5069">
                  <c:v>12773</c:v>
                </c:pt>
                <c:pt idx="5070">
                  <c:v>12774</c:v>
                </c:pt>
                <c:pt idx="5071">
                  <c:v>12775</c:v>
                </c:pt>
                <c:pt idx="5072">
                  <c:v>12776</c:v>
                </c:pt>
                <c:pt idx="5073">
                  <c:v>12777</c:v>
                </c:pt>
                <c:pt idx="5074">
                  <c:v>12778</c:v>
                </c:pt>
                <c:pt idx="5075">
                  <c:v>12779</c:v>
                </c:pt>
                <c:pt idx="5076">
                  <c:v>12780</c:v>
                </c:pt>
                <c:pt idx="5077">
                  <c:v>12781</c:v>
                </c:pt>
                <c:pt idx="5078">
                  <c:v>12782</c:v>
                </c:pt>
                <c:pt idx="5079">
                  <c:v>12783</c:v>
                </c:pt>
                <c:pt idx="5080">
                  <c:v>12784</c:v>
                </c:pt>
                <c:pt idx="5081">
                  <c:v>12785</c:v>
                </c:pt>
                <c:pt idx="5082">
                  <c:v>12786</c:v>
                </c:pt>
                <c:pt idx="5083">
                  <c:v>12787</c:v>
                </c:pt>
                <c:pt idx="5084">
                  <c:v>12788</c:v>
                </c:pt>
                <c:pt idx="5085">
                  <c:v>12789</c:v>
                </c:pt>
                <c:pt idx="5086">
                  <c:v>12790</c:v>
                </c:pt>
                <c:pt idx="5087">
                  <c:v>12791</c:v>
                </c:pt>
                <c:pt idx="5088">
                  <c:v>12792</c:v>
                </c:pt>
                <c:pt idx="5089">
                  <c:v>12793</c:v>
                </c:pt>
                <c:pt idx="5090">
                  <c:v>12794</c:v>
                </c:pt>
                <c:pt idx="5091">
                  <c:v>12795</c:v>
                </c:pt>
                <c:pt idx="5092">
                  <c:v>12796</c:v>
                </c:pt>
                <c:pt idx="5093">
                  <c:v>12797</c:v>
                </c:pt>
                <c:pt idx="5094">
                  <c:v>12798</c:v>
                </c:pt>
                <c:pt idx="5095">
                  <c:v>12799</c:v>
                </c:pt>
                <c:pt idx="5096">
                  <c:v>12800</c:v>
                </c:pt>
                <c:pt idx="5097">
                  <c:v>12801</c:v>
                </c:pt>
                <c:pt idx="5098">
                  <c:v>12802</c:v>
                </c:pt>
                <c:pt idx="5099">
                  <c:v>12803</c:v>
                </c:pt>
                <c:pt idx="5100">
                  <c:v>12804</c:v>
                </c:pt>
                <c:pt idx="5101">
                  <c:v>12805</c:v>
                </c:pt>
                <c:pt idx="5102">
                  <c:v>12806</c:v>
                </c:pt>
                <c:pt idx="5103">
                  <c:v>12807</c:v>
                </c:pt>
                <c:pt idx="5104">
                  <c:v>12808</c:v>
                </c:pt>
                <c:pt idx="5105">
                  <c:v>12809</c:v>
                </c:pt>
                <c:pt idx="5106">
                  <c:v>12810</c:v>
                </c:pt>
                <c:pt idx="5107">
                  <c:v>12811</c:v>
                </c:pt>
                <c:pt idx="5108">
                  <c:v>12812</c:v>
                </c:pt>
                <c:pt idx="5109">
                  <c:v>12813</c:v>
                </c:pt>
                <c:pt idx="5110">
                  <c:v>12814</c:v>
                </c:pt>
                <c:pt idx="5111">
                  <c:v>12815</c:v>
                </c:pt>
                <c:pt idx="5112">
                  <c:v>12816</c:v>
                </c:pt>
                <c:pt idx="5113">
                  <c:v>12817</c:v>
                </c:pt>
                <c:pt idx="5114">
                  <c:v>12818</c:v>
                </c:pt>
                <c:pt idx="5115">
                  <c:v>12819</c:v>
                </c:pt>
                <c:pt idx="5116">
                  <c:v>12820</c:v>
                </c:pt>
                <c:pt idx="5117">
                  <c:v>12821</c:v>
                </c:pt>
                <c:pt idx="5118">
                  <c:v>12822</c:v>
                </c:pt>
                <c:pt idx="5119">
                  <c:v>12823</c:v>
                </c:pt>
                <c:pt idx="5120">
                  <c:v>12824</c:v>
                </c:pt>
                <c:pt idx="5121">
                  <c:v>12825</c:v>
                </c:pt>
                <c:pt idx="5122">
                  <c:v>12826</c:v>
                </c:pt>
                <c:pt idx="5123">
                  <c:v>12827</c:v>
                </c:pt>
                <c:pt idx="5124">
                  <c:v>12828</c:v>
                </c:pt>
                <c:pt idx="5125">
                  <c:v>12829</c:v>
                </c:pt>
                <c:pt idx="5126">
                  <c:v>12830</c:v>
                </c:pt>
                <c:pt idx="5127">
                  <c:v>12831</c:v>
                </c:pt>
                <c:pt idx="5128">
                  <c:v>12832</c:v>
                </c:pt>
                <c:pt idx="5129">
                  <c:v>12833</c:v>
                </c:pt>
                <c:pt idx="5130">
                  <c:v>12834</c:v>
                </c:pt>
                <c:pt idx="5131">
                  <c:v>12835</c:v>
                </c:pt>
                <c:pt idx="5132">
                  <c:v>12836</c:v>
                </c:pt>
                <c:pt idx="5133">
                  <c:v>12837</c:v>
                </c:pt>
                <c:pt idx="5134">
                  <c:v>12838</c:v>
                </c:pt>
                <c:pt idx="5135">
                  <c:v>12839</c:v>
                </c:pt>
                <c:pt idx="5136">
                  <c:v>12840</c:v>
                </c:pt>
                <c:pt idx="5137">
                  <c:v>12841</c:v>
                </c:pt>
                <c:pt idx="5138">
                  <c:v>12842</c:v>
                </c:pt>
                <c:pt idx="5139">
                  <c:v>12843</c:v>
                </c:pt>
                <c:pt idx="5140">
                  <c:v>12844</c:v>
                </c:pt>
                <c:pt idx="5141">
                  <c:v>12845</c:v>
                </c:pt>
                <c:pt idx="5142">
                  <c:v>12846</c:v>
                </c:pt>
                <c:pt idx="5143">
                  <c:v>12847</c:v>
                </c:pt>
                <c:pt idx="5144">
                  <c:v>12848</c:v>
                </c:pt>
                <c:pt idx="5145">
                  <c:v>12849</c:v>
                </c:pt>
                <c:pt idx="5146">
                  <c:v>12850</c:v>
                </c:pt>
                <c:pt idx="5147">
                  <c:v>12851</c:v>
                </c:pt>
                <c:pt idx="5148">
                  <c:v>12852</c:v>
                </c:pt>
                <c:pt idx="5149">
                  <c:v>12853</c:v>
                </c:pt>
                <c:pt idx="5150">
                  <c:v>12854</c:v>
                </c:pt>
                <c:pt idx="5151">
                  <c:v>12855</c:v>
                </c:pt>
                <c:pt idx="5152">
                  <c:v>12856</c:v>
                </c:pt>
                <c:pt idx="5153">
                  <c:v>12857</c:v>
                </c:pt>
                <c:pt idx="5154">
                  <c:v>12858</c:v>
                </c:pt>
                <c:pt idx="5155">
                  <c:v>12859</c:v>
                </c:pt>
                <c:pt idx="5156">
                  <c:v>12860</c:v>
                </c:pt>
                <c:pt idx="5157">
                  <c:v>12861</c:v>
                </c:pt>
                <c:pt idx="5158">
                  <c:v>12862</c:v>
                </c:pt>
                <c:pt idx="5159">
                  <c:v>12863</c:v>
                </c:pt>
                <c:pt idx="5160">
                  <c:v>12864</c:v>
                </c:pt>
                <c:pt idx="5161">
                  <c:v>12865</c:v>
                </c:pt>
                <c:pt idx="5162">
                  <c:v>12866</c:v>
                </c:pt>
                <c:pt idx="5163">
                  <c:v>12867</c:v>
                </c:pt>
                <c:pt idx="5164">
                  <c:v>12868</c:v>
                </c:pt>
                <c:pt idx="5165">
                  <c:v>12869</c:v>
                </c:pt>
                <c:pt idx="5166">
                  <c:v>12870</c:v>
                </c:pt>
                <c:pt idx="5167">
                  <c:v>12871</c:v>
                </c:pt>
                <c:pt idx="5168">
                  <c:v>12872</c:v>
                </c:pt>
                <c:pt idx="5169">
                  <c:v>12873</c:v>
                </c:pt>
                <c:pt idx="5170">
                  <c:v>12874</c:v>
                </c:pt>
                <c:pt idx="5171">
                  <c:v>12875</c:v>
                </c:pt>
                <c:pt idx="5172">
                  <c:v>12876</c:v>
                </c:pt>
                <c:pt idx="5173">
                  <c:v>12877</c:v>
                </c:pt>
                <c:pt idx="5174">
                  <c:v>12878</c:v>
                </c:pt>
                <c:pt idx="5175">
                  <c:v>12879</c:v>
                </c:pt>
                <c:pt idx="5176">
                  <c:v>12880</c:v>
                </c:pt>
                <c:pt idx="5177">
                  <c:v>12881</c:v>
                </c:pt>
                <c:pt idx="5178">
                  <c:v>12882</c:v>
                </c:pt>
                <c:pt idx="5179">
                  <c:v>12883</c:v>
                </c:pt>
                <c:pt idx="5180">
                  <c:v>12884</c:v>
                </c:pt>
                <c:pt idx="5181">
                  <c:v>12885</c:v>
                </c:pt>
                <c:pt idx="5182">
                  <c:v>12886</c:v>
                </c:pt>
                <c:pt idx="5183">
                  <c:v>12887</c:v>
                </c:pt>
                <c:pt idx="5184">
                  <c:v>12888</c:v>
                </c:pt>
                <c:pt idx="5185">
                  <c:v>12889</c:v>
                </c:pt>
                <c:pt idx="5186">
                  <c:v>12890</c:v>
                </c:pt>
                <c:pt idx="5187">
                  <c:v>12891</c:v>
                </c:pt>
                <c:pt idx="5188">
                  <c:v>12892</c:v>
                </c:pt>
                <c:pt idx="5189">
                  <c:v>12893</c:v>
                </c:pt>
                <c:pt idx="5190">
                  <c:v>12894</c:v>
                </c:pt>
                <c:pt idx="5191">
                  <c:v>12895</c:v>
                </c:pt>
                <c:pt idx="5192">
                  <c:v>12896</c:v>
                </c:pt>
                <c:pt idx="5193">
                  <c:v>12897</c:v>
                </c:pt>
                <c:pt idx="5194">
                  <c:v>12898</c:v>
                </c:pt>
                <c:pt idx="5195">
                  <c:v>12899</c:v>
                </c:pt>
                <c:pt idx="5196">
                  <c:v>12900</c:v>
                </c:pt>
                <c:pt idx="5197">
                  <c:v>12901</c:v>
                </c:pt>
                <c:pt idx="5198">
                  <c:v>12902</c:v>
                </c:pt>
                <c:pt idx="5199">
                  <c:v>12903</c:v>
                </c:pt>
                <c:pt idx="5200">
                  <c:v>12904</c:v>
                </c:pt>
                <c:pt idx="5201">
                  <c:v>12905</c:v>
                </c:pt>
                <c:pt idx="5202">
                  <c:v>12906</c:v>
                </c:pt>
                <c:pt idx="5203">
                  <c:v>12907</c:v>
                </c:pt>
                <c:pt idx="5204">
                  <c:v>12908</c:v>
                </c:pt>
                <c:pt idx="5205">
                  <c:v>12909</c:v>
                </c:pt>
                <c:pt idx="5206">
                  <c:v>12910</c:v>
                </c:pt>
                <c:pt idx="5207">
                  <c:v>12911</c:v>
                </c:pt>
                <c:pt idx="5208">
                  <c:v>12912</c:v>
                </c:pt>
                <c:pt idx="5209">
                  <c:v>12913</c:v>
                </c:pt>
                <c:pt idx="5210">
                  <c:v>12914</c:v>
                </c:pt>
                <c:pt idx="5211">
                  <c:v>12915</c:v>
                </c:pt>
                <c:pt idx="5212">
                  <c:v>12916</c:v>
                </c:pt>
                <c:pt idx="5213">
                  <c:v>12917</c:v>
                </c:pt>
                <c:pt idx="5214">
                  <c:v>12918</c:v>
                </c:pt>
                <c:pt idx="5215">
                  <c:v>12919</c:v>
                </c:pt>
                <c:pt idx="5216">
                  <c:v>12920</c:v>
                </c:pt>
                <c:pt idx="5217">
                  <c:v>12921</c:v>
                </c:pt>
                <c:pt idx="5218">
                  <c:v>12922</c:v>
                </c:pt>
                <c:pt idx="5219">
                  <c:v>12923</c:v>
                </c:pt>
                <c:pt idx="5220">
                  <c:v>12924</c:v>
                </c:pt>
                <c:pt idx="5221">
                  <c:v>12925</c:v>
                </c:pt>
                <c:pt idx="5222">
                  <c:v>12926</c:v>
                </c:pt>
                <c:pt idx="5223">
                  <c:v>12927</c:v>
                </c:pt>
                <c:pt idx="5224">
                  <c:v>12928</c:v>
                </c:pt>
                <c:pt idx="5225">
                  <c:v>12929</c:v>
                </c:pt>
                <c:pt idx="5226">
                  <c:v>12930</c:v>
                </c:pt>
                <c:pt idx="5227">
                  <c:v>12931</c:v>
                </c:pt>
                <c:pt idx="5228">
                  <c:v>12932</c:v>
                </c:pt>
                <c:pt idx="5229">
                  <c:v>12933</c:v>
                </c:pt>
                <c:pt idx="5230">
                  <c:v>12934</c:v>
                </c:pt>
                <c:pt idx="5231">
                  <c:v>12935</c:v>
                </c:pt>
                <c:pt idx="5232">
                  <c:v>12936</c:v>
                </c:pt>
                <c:pt idx="5233">
                  <c:v>12937</c:v>
                </c:pt>
                <c:pt idx="5234">
                  <c:v>12938</c:v>
                </c:pt>
                <c:pt idx="5235">
                  <c:v>12939</c:v>
                </c:pt>
                <c:pt idx="5236">
                  <c:v>12940</c:v>
                </c:pt>
                <c:pt idx="5237">
                  <c:v>12941</c:v>
                </c:pt>
                <c:pt idx="5238">
                  <c:v>12942</c:v>
                </c:pt>
                <c:pt idx="5239">
                  <c:v>12943</c:v>
                </c:pt>
                <c:pt idx="5240">
                  <c:v>12944</c:v>
                </c:pt>
                <c:pt idx="5241">
                  <c:v>12945</c:v>
                </c:pt>
                <c:pt idx="5242">
                  <c:v>12946</c:v>
                </c:pt>
                <c:pt idx="5243">
                  <c:v>12947</c:v>
                </c:pt>
                <c:pt idx="5244">
                  <c:v>12948</c:v>
                </c:pt>
                <c:pt idx="5245">
                  <c:v>12949</c:v>
                </c:pt>
                <c:pt idx="5246">
                  <c:v>12950</c:v>
                </c:pt>
                <c:pt idx="5247">
                  <c:v>12951</c:v>
                </c:pt>
                <c:pt idx="5248">
                  <c:v>12952</c:v>
                </c:pt>
                <c:pt idx="5249">
                  <c:v>12953</c:v>
                </c:pt>
                <c:pt idx="5250">
                  <c:v>12954</c:v>
                </c:pt>
                <c:pt idx="5251">
                  <c:v>12955</c:v>
                </c:pt>
                <c:pt idx="5252">
                  <c:v>12956</c:v>
                </c:pt>
                <c:pt idx="5253">
                  <c:v>12957</c:v>
                </c:pt>
                <c:pt idx="5254">
                  <c:v>12958</c:v>
                </c:pt>
                <c:pt idx="5255">
                  <c:v>12959</c:v>
                </c:pt>
                <c:pt idx="5256">
                  <c:v>12960</c:v>
                </c:pt>
                <c:pt idx="5257">
                  <c:v>12961</c:v>
                </c:pt>
                <c:pt idx="5258">
                  <c:v>12962</c:v>
                </c:pt>
                <c:pt idx="5259">
                  <c:v>12963</c:v>
                </c:pt>
                <c:pt idx="5260">
                  <c:v>12964</c:v>
                </c:pt>
                <c:pt idx="5261">
                  <c:v>12965</c:v>
                </c:pt>
                <c:pt idx="5262">
                  <c:v>12966</c:v>
                </c:pt>
                <c:pt idx="5263">
                  <c:v>12967</c:v>
                </c:pt>
                <c:pt idx="5264">
                  <c:v>12968</c:v>
                </c:pt>
                <c:pt idx="5265">
                  <c:v>12969</c:v>
                </c:pt>
                <c:pt idx="5266">
                  <c:v>12970</c:v>
                </c:pt>
                <c:pt idx="5267">
                  <c:v>12971</c:v>
                </c:pt>
                <c:pt idx="5268">
                  <c:v>12972</c:v>
                </c:pt>
                <c:pt idx="5269">
                  <c:v>12973</c:v>
                </c:pt>
                <c:pt idx="5270">
                  <c:v>12974</c:v>
                </c:pt>
                <c:pt idx="5271">
                  <c:v>12975</c:v>
                </c:pt>
                <c:pt idx="5272">
                  <c:v>12976</c:v>
                </c:pt>
                <c:pt idx="5273">
                  <c:v>12977</c:v>
                </c:pt>
                <c:pt idx="5274">
                  <c:v>12978</c:v>
                </c:pt>
                <c:pt idx="5275">
                  <c:v>12979</c:v>
                </c:pt>
                <c:pt idx="5276">
                  <c:v>12980</c:v>
                </c:pt>
                <c:pt idx="5277">
                  <c:v>12981</c:v>
                </c:pt>
                <c:pt idx="5278">
                  <c:v>12982</c:v>
                </c:pt>
                <c:pt idx="5279">
                  <c:v>12983</c:v>
                </c:pt>
                <c:pt idx="5280">
                  <c:v>12984</c:v>
                </c:pt>
                <c:pt idx="5281">
                  <c:v>12985</c:v>
                </c:pt>
                <c:pt idx="5282">
                  <c:v>12986</c:v>
                </c:pt>
                <c:pt idx="5283">
                  <c:v>12987</c:v>
                </c:pt>
                <c:pt idx="5284">
                  <c:v>12988</c:v>
                </c:pt>
                <c:pt idx="5285">
                  <c:v>12989</c:v>
                </c:pt>
                <c:pt idx="5286">
                  <c:v>12990</c:v>
                </c:pt>
                <c:pt idx="5287">
                  <c:v>12991</c:v>
                </c:pt>
                <c:pt idx="5288">
                  <c:v>12992</c:v>
                </c:pt>
                <c:pt idx="5289">
                  <c:v>12993</c:v>
                </c:pt>
                <c:pt idx="5290">
                  <c:v>12994</c:v>
                </c:pt>
                <c:pt idx="5291">
                  <c:v>12995</c:v>
                </c:pt>
                <c:pt idx="5292">
                  <c:v>12996</c:v>
                </c:pt>
                <c:pt idx="5293">
                  <c:v>12997</c:v>
                </c:pt>
                <c:pt idx="5294">
                  <c:v>12998</c:v>
                </c:pt>
                <c:pt idx="5295">
                  <c:v>12999</c:v>
                </c:pt>
                <c:pt idx="5296">
                  <c:v>13000</c:v>
                </c:pt>
                <c:pt idx="5297">
                  <c:v>13001</c:v>
                </c:pt>
                <c:pt idx="5298">
                  <c:v>13002</c:v>
                </c:pt>
                <c:pt idx="5299">
                  <c:v>13003</c:v>
                </c:pt>
                <c:pt idx="5300">
                  <c:v>13004</c:v>
                </c:pt>
                <c:pt idx="5301">
                  <c:v>13005</c:v>
                </c:pt>
                <c:pt idx="5302">
                  <c:v>13006</c:v>
                </c:pt>
                <c:pt idx="5303">
                  <c:v>13007</c:v>
                </c:pt>
                <c:pt idx="5304">
                  <c:v>13008</c:v>
                </c:pt>
                <c:pt idx="5305">
                  <c:v>13009</c:v>
                </c:pt>
                <c:pt idx="5306">
                  <c:v>13010</c:v>
                </c:pt>
                <c:pt idx="5307">
                  <c:v>13011</c:v>
                </c:pt>
                <c:pt idx="5308">
                  <c:v>13012</c:v>
                </c:pt>
                <c:pt idx="5309">
                  <c:v>13013</c:v>
                </c:pt>
                <c:pt idx="5310">
                  <c:v>13014</c:v>
                </c:pt>
                <c:pt idx="5311">
                  <c:v>13015</c:v>
                </c:pt>
                <c:pt idx="5312">
                  <c:v>13016</c:v>
                </c:pt>
                <c:pt idx="5313">
                  <c:v>13017</c:v>
                </c:pt>
                <c:pt idx="5314">
                  <c:v>13018</c:v>
                </c:pt>
                <c:pt idx="5315">
                  <c:v>13019</c:v>
                </c:pt>
                <c:pt idx="5316">
                  <c:v>13020</c:v>
                </c:pt>
                <c:pt idx="5317">
                  <c:v>13021</c:v>
                </c:pt>
                <c:pt idx="5318">
                  <c:v>13022</c:v>
                </c:pt>
                <c:pt idx="5319">
                  <c:v>13023</c:v>
                </c:pt>
                <c:pt idx="5320">
                  <c:v>13024</c:v>
                </c:pt>
                <c:pt idx="5321">
                  <c:v>13025</c:v>
                </c:pt>
                <c:pt idx="5322">
                  <c:v>13026</c:v>
                </c:pt>
                <c:pt idx="5323">
                  <c:v>13027</c:v>
                </c:pt>
                <c:pt idx="5324">
                  <c:v>13028</c:v>
                </c:pt>
                <c:pt idx="5325">
                  <c:v>13029</c:v>
                </c:pt>
                <c:pt idx="5326">
                  <c:v>13030</c:v>
                </c:pt>
                <c:pt idx="5327">
                  <c:v>13031</c:v>
                </c:pt>
                <c:pt idx="5328">
                  <c:v>13032</c:v>
                </c:pt>
                <c:pt idx="5329">
                  <c:v>13033</c:v>
                </c:pt>
                <c:pt idx="5330">
                  <c:v>13034</c:v>
                </c:pt>
                <c:pt idx="5331">
                  <c:v>13035</c:v>
                </c:pt>
                <c:pt idx="5332">
                  <c:v>13036</c:v>
                </c:pt>
                <c:pt idx="5333">
                  <c:v>13037</c:v>
                </c:pt>
                <c:pt idx="5334">
                  <c:v>13038</c:v>
                </c:pt>
                <c:pt idx="5335">
                  <c:v>13039</c:v>
                </c:pt>
                <c:pt idx="5336">
                  <c:v>13040</c:v>
                </c:pt>
                <c:pt idx="5337">
                  <c:v>13041</c:v>
                </c:pt>
                <c:pt idx="5338">
                  <c:v>13042</c:v>
                </c:pt>
                <c:pt idx="5339">
                  <c:v>13043</c:v>
                </c:pt>
                <c:pt idx="5340">
                  <c:v>13044</c:v>
                </c:pt>
                <c:pt idx="5341">
                  <c:v>13045</c:v>
                </c:pt>
                <c:pt idx="5342">
                  <c:v>13046</c:v>
                </c:pt>
                <c:pt idx="5343">
                  <c:v>13047</c:v>
                </c:pt>
                <c:pt idx="5344">
                  <c:v>13048</c:v>
                </c:pt>
                <c:pt idx="5345">
                  <c:v>13049</c:v>
                </c:pt>
                <c:pt idx="5346">
                  <c:v>13050</c:v>
                </c:pt>
                <c:pt idx="5347">
                  <c:v>13051</c:v>
                </c:pt>
                <c:pt idx="5348">
                  <c:v>13052</c:v>
                </c:pt>
                <c:pt idx="5349">
                  <c:v>13053</c:v>
                </c:pt>
                <c:pt idx="5350">
                  <c:v>13054</c:v>
                </c:pt>
                <c:pt idx="5351">
                  <c:v>13055</c:v>
                </c:pt>
                <c:pt idx="5352">
                  <c:v>13056</c:v>
                </c:pt>
                <c:pt idx="5353">
                  <c:v>13057</c:v>
                </c:pt>
                <c:pt idx="5354">
                  <c:v>13058</c:v>
                </c:pt>
                <c:pt idx="5355">
                  <c:v>13059</c:v>
                </c:pt>
                <c:pt idx="5356">
                  <c:v>13060</c:v>
                </c:pt>
                <c:pt idx="5357">
                  <c:v>13061</c:v>
                </c:pt>
                <c:pt idx="5358">
                  <c:v>13062</c:v>
                </c:pt>
                <c:pt idx="5359">
                  <c:v>13063</c:v>
                </c:pt>
                <c:pt idx="5360">
                  <c:v>13064</c:v>
                </c:pt>
                <c:pt idx="5361">
                  <c:v>13065</c:v>
                </c:pt>
                <c:pt idx="5362">
                  <c:v>13066</c:v>
                </c:pt>
                <c:pt idx="5363">
                  <c:v>13067</c:v>
                </c:pt>
                <c:pt idx="5364">
                  <c:v>13068</c:v>
                </c:pt>
                <c:pt idx="5365">
                  <c:v>13069</c:v>
                </c:pt>
                <c:pt idx="5366">
                  <c:v>13070</c:v>
                </c:pt>
                <c:pt idx="5367">
                  <c:v>13071</c:v>
                </c:pt>
                <c:pt idx="5368">
                  <c:v>13072</c:v>
                </c:pt>
                <c:pt idx="5369">
                  <c:v>13073</c:v>
                </c:pt>
                <c:pt idx="5370">
                  <c:v>13074</c:v>
                </c:pt>
                <c:pt idx="5371">
                  <c:v>13075</c:v>
                </c:pt>
                <c:pt idx="5372">
                  <c:v>13076</c:v>
                </c:pt>
                <c:pt idx="5373">
                  <c:v>13077</c:v>
                </c:pt>
                <c:pt idx="5374">
                  <c:v>13078</c:v>
                </c:pt>
                <c:pt idx="5375">
                  <c:v>13079</c:v>
                </c:pt>
                <c:pt idx="5376">
                  <c:v>13080</c:v>
                </c:pt>
                <c:pt idx="5377">
                  <c:v>13081</c:v>
                </c:pt>
                <c:pt idx="5378">
                  <c:v>13082</c:v>
                </c:pt>
                <c:pt idx="5379">
                  <c:v>13083</c:v>
                </c:pt>
                <c:pt idx="5380">
                  <c:v>13084</c:v>
                </c:pt>
                <c:pt idx="5381">
                  <c:v>13085</c:v>
                </c:pt>
                <c:pt idx="5382">
                  <c:v>13086</c:v>
                </c:pt>
                <c:pt idx="5383">
                  <c:v>13087</c:v>
                </c:pt>
                <c:pt idx="5384">
                  <c:v>13088</c:v>
                </c:pt>
                <c:pt idx="5385">
                  <c:v>13089</c:v>
                </c:pt>
                <c:pt idx="5386">
                  <c:v>13090</c:v>
                </c:pt>
                <c:pt idx="5387">
                  <c:v>13091</c:v>
                </c:pt>
                <c:pt idx="5388">
                  <c:v>13092</c:v>
                </c:pt>
                <c:pt idx="5389">
                  <c:v>13093</c:v>
                </c:pt>
                <c:pt idx="5390">
                  <c:v>13094</c:v>
                </c:pt>
                <c:pt idx="5391">
                  <c:v>13095</c:v>
                </c:pt>
                <c:pt idx="5392">
                  <c:v>13096</c:v>
                </c:pt>
                <c:pt idx="5393">
                  <c:v>13097</c:v>
                </c:pt>
                <c:pt idx="5394">
                  <c:v>13098</c:v>
                </c:pt>
                <c:pt idx="5395">
                  <c:v>13099</c:v>
                </c:pt>
                <c:pt idx="5396">
                  <c:v>13100</c:v>
                </c:pt>
                <c:pt idx="5397">
                  <c:v>13101</c:v>
                </c:pt>
                <c:pt idx="5398">
                  <c:v>13102</c:v>
                </c:pt>
                <c:pt idx="5399">
                  <c:v>13103</c:v>
                </c:pt>
                <c:pt idx="5400">
                  <c:v>13104</c:v>
                </c:pt>
                <c:pt idx="5401">
                  <c:v>13105</c:v>
                </c:pt>
                <c:pt idx="5402">
                  <c:v>13106</c:v>
                </c:pt>
                <c:pt idx="5403">
                  <c:v>13107</c:v>
                </c:pt>
                <c:pt idx="5404">
                  <c:v>13108</c:v>
                </c:pt>
                <c:pt idx="5405">
                  <c:v>13109</c:v>
                </c:pt>
                <c:pt idx="5406">
                  <c:v>13110</c:v>
                </c:pt>
                <c:pt idx="5407">
                  <c:v>13111</c:v>
                </c:pt>
                <c:pt idx="5408">
                  <c:v>13112</c:v>
                </c:pt>
                <c:pt idx="5409">
                  <c:v>13113</c:v>
                </c:pt>
                <c:pt idx="5410">
                  <c:v>13114</c:v>
                </c:pt>
                <c:pt idx="5411">
                  <c:v>13115</c:v>
                </c:pt>
                <c:pt idx="5412">
                  <c:v>13116</c:v>
                </c:pt>
                <c:pt idx="5413">
                  <c:v>13117</c:v>
                </c:pt>
                <c:pt idx="5414">
                  <c:v>13118</c:v>
                </c:pt>
                <c:pt idx="5415">
                  <c:v>13119</c:v>
                </c:pt>
                <c:pt idx="5416">
                  <c:v>13120</c:v>
                </c:pt>
                <c:pt idx="5417">
                  <c:v>13121</c:v>
                </c:pt>
                <c:pt idx="5418">
                  <c:v>13122</c:v>
                </c:pt>
                <c:pt idx="5419">
                  <c:v>13123</c:v>
                </c:pt>
                <c:pt idx="5420">
                  <c:v>13124</c:v>
                </c:pt>
                <c:pt idx="5421">
                  <c:v>13125</c:v>
                </c:pt>
                <c:pt idx="5422">
                  <c:v>13126</c:v>
                </c:pt>
                <c:pt idx="5423">
                  <c:v>13127</c:v>
                </c:pt>
                <c:pt idx="5424">
                  <c:v>13128</c:v>
                </c:pt>
                <c:pt idx="5425">
                  <c:v>13129</c:v>
                </c:pt>
                <c:pt idx="5426">
                  <c:v>13130</c:v>
                </c:pt>
                <c:pt idx="5427">
                  <c:v>13131</c:v>
                </c:pt>
                <c:pt idx="5428">
                  <c:v>13132</c:v>
                </c:pt>
                <c:pt idx="5429">
                  <c:v>13133</c:v>
                </c:pt>
                <c:pt idx="5430">
                  <c:v>13134</c:v>
                </c:pt>
                <c:pt idx="5431">
                  <c:v>13135</c:v>
                </c:pt>
                <c:pt idx="5432">
                  <c:v>13136</c:v>
                </c:pt>
                <c:pt idx="5433">
                  <c:v>13137</c:v>
                </c:pt>
                <c:pt idx="5434">
                  <c:v>13138</c:v>
                </c:pt>
                <c:pt idx="5435">
                  <c:v>13139</c:v>
                </c:pt>
                <c:pt idx="5436">
                  <c:v>13140</c:v>
                </c:pt>
                <c:pt idx="5437">
                  <c:v>13141</c:v>
                </c:pt>
                <c:pt idx="5438">
                  <c:v>13142</c:v>
                </c:pt>
                <c:pt idx="5439">
                  <c:v>13143</c:v>
                </c:pt>
                <c:pt idx="5440">
                  <c:v>13144</c:v>
                </c:pt>
                <c:pt idx="5441">
                  <c:v>13145</c:v>
                </c:pt>
                <c:pt idx="5442">
                  <c:v>13146</c:v>
                </c:pt>
                <c:pt idx="5443">
                  <c:v>13147</c:v>
                </c:pt>
                <c:pt idx="5444">
                  <c:v>13148</c:v>
                </c:pt>
                <c:pt idx="5445">
                  <c:v>13149</c:v>
                </c:pt>
                <c:pt idx="5446">
                  <c:v>13150</c:v>
                </c:pt>
                <c:pt idx="5447">
                  <c:v>13151</c:v>
                </c:pt>
                <c:pt idx="5448">
                  <c:v>13152</c:v>
                </c:pt>
                <c:pt idx="5449">
                  <c:v>13153</c:v>
                </c:pt>
                <c:pt idx="5450">
                  <c:v>13154</c:v>
                </c:pt>
                <c:pt idx="5451">
                  <c:v>13155</c:v>
                </c:pt>
                <c:pt idx="5452">
                  <c:v>13156</c:v>
                </c:pt>
                <c:pt idx="5453">
                  <c:v>13157</c:v>
                </c:pt>
                <c:pt idx="5454">
                  <c:v>13158</c:v>
                </c:pt>
                <c:pt idx="5455">
                  <c:v>13159</c:v>
                </c:pt>
                <c:pt idx="5456">
                  <c:v>13160</c:v>
                </c:pt>
                <c:pt idx="5457">
                  <c:v>13161</c:v>
                </c:pt>
                <c:pt idx="5458">
                  <c:v>13162</c:v>
                </c:pt>
                <c:pt idx="5459">
                  <c:v>13163</c:v>
                </c:pt>
                <c:pt idx="5460">
                  <c:v>13164</c:v>
                </c:pt>
                <c:pt idx="5461">
                  <c:v>13165</c:v>
                </c:pt>
                <c:pt idx="5462">
                  <c:v>13166</c:v>
                </c:pt>
                <c:pt idx="5463">
                  <c:v>13167</c:v>
                </c:pt>
                <c:pt idx="5464">
                  <c:v>13168</c:v>
                </c:pt>
                <c:pt idx="5465">
                  <c:v>13169</c:v>
                </c:pt>
                <c:pt idx="5466">
                  <c:v>13170</c:v>
                </c:pt>
                <c:pt idx="5467">
                  <c:v>13171</c:v>
                </c:pt>
                <c:pt idx="5468">
                  <c:v>13172</c:v>
                </c:pt>
                <c:pt idx="5469">
                  <c:v>13173</c:v>
                </c:pt>
                <c:pt idx="5470">
                  <c:v>13174</c:v>
                </c:pt>
                <c:pt idx="5471">
                  <c:v>13175</c:v>
                </c:pt>
                <c:pt idx="5472">
                  <c:v>13176</c:v>
                </c:pt>
                <c:pt idx="5473">
                  <c:v>13177</c:v>
                </c:pt>
                <c:pt idx="5474">
                  <c:v>13178</c:v>
                </c:pt>
                <c:pt idx="5475">
                  <c:v>13179</c:v>
                </c:pt>
                <c:pt idx="5476">
                  <c:v>13180</c:v>
                </c:pt>
                <c:pt idx="5477">
                  <c:v>13181</c:v>
                </c:pt>
                <c:pt idx="5478">
                  <c:v>13182</c:v>
                </c:pt>
                <c:pt idx="5479">
                  <c:v>13183</c:v>
                </c:pt>
                <c:pt idx="5480">
                  <c:v>13184</c:v>
                </c:pt>
                <c:pt idx="5481">
                  <c:v>13185</c:v>
                </c:pt>
                <c:pt idx="5482">
                  <c:v>13186</c:v>
                </c:pt>
                <c:pt idx="5483">
                  <c:v>13187</c:v>
                </c:pt>
                <c:pt idx="5484">
                  <c:v>13188</c:v>
                </c:pt>
                <c:pt idx="5485">
                  <c:v>13189</c:v>
                </c:pt>
                <c:pt idx="5486">
                  <c:v>13190</c:v>
                </c:pt>
                <c:pt idx="5487">
                  <c:v>13191</c:v>
                </c:pt>
                <c:pt idx="5488">
                  <c:v>13192</c:v>
                </c:pt>
                <c:pt idx="5489">
                  <c:v>13193</c:v>
                </c:pt>
                <c:pt idx="5490">
                  <c:v>13194</c:v>
                </c:pt>
                <c:pt idx="5491">
                  <c:v>13195</c:v>
                </c:pt>
                <c:pt idx="5492">
                  <c:v>13196</c:v>
                </c:pt>
                <c:pt idx="5493">
                  <c:v>13197</c:v>
                </c:pt>
                <c:pt idx="5494">
                  <c:v>13198</c:v>
                </c:pt>
                <c:pt idx="5495">
                  <c:v>13199</c:v>
                </c:pt>
                <c:pt idx="5496">
                  <c:v>13200</c:v>
                </c:pt>
                <c:pt idx="5497">
                  <c:v>13201</c:v>
                </c:pt>
                <c:pt idx="5498">
                  <c:v>13202</c:v>
                </c:pt>
                <c:pt idx="5499">
                  <c:v>13203</c:v>
                </c:pt>
                <c:pt idx="5500">
                  <c:v>13204</c:v>
                </c:pt>
                <c:pt idx="5501">
                  <c:v>13205</c:v>
                </c:pt>
                <c:pt idx="5502">
                  <c:v>13206</c:v>
                </c:pt>
                <c:pt idx="5503">
                  <c:v>13207</c:v>
                </c:pt>
                <c:pt idx="5504">
                  <c:v>13208</c:v>
                </c:pt>
                <c:pt idx="5505">
                  <c:v>13209</c:v>
                </c:pt>
                <c:pt idx="5506">
                  <c:v>13210</c:v>
                </c:pt>
                <c:pt idx="5507">
                  <c:v>13211</c:v>
                </c:pt>
                <c:pt idx="5508">
                  <c:v>13212</c:v>
                </c:pt>
                <c:pt idx="5509">
                  <c:v>13213</c:v>
                </c:pt>
                <c:pt idx="5510">
                  <c:v>13214</c:v>
                </c:pt>
                <c:pt idx="5511">
                  <c:v>13215</c:v>
                </c:pt>
                <c:pt idx="5512">
                  <c:v>13216</c:v>
                </c:pt>
                <c:pt idx="5513">
                  <c:v>13217</c:v>
                </c:pt>
                <c:pt idx="5514">
                  <c:v>13218</c:v>
                </c:pt>
                <c:pt idx="5515">
                  <c:v>13219</c:v>
                </c:pt>
                <c:pt idx="5516">
                  <c:v>13220</c:v>
                </c:pt>
                <c:pt idx="5517">
                  <c:v>13221</c:v>
                </c:pt>
                <c:pt idx="5518">
                  <c:v>13222</c:v>
                </c:pt>
                <c:pt idx="5519">
                  <c:v>13223</c:v>
                </c:pt>
                <c:pt idx="5520">
                  <c:v>13224</c:v>
                </c:pt>
                <c:pt idx="5521">
                  <c:v>13225</c:v>
                </c:pt>
                <c:pt idx="5522">
                  <c:v>13226</c:v>
                </c:pt>
                <c:pt idx="5523">
                  <c:v>13227</c:v>
                </c:pt>
                <c:pt idx="5524">
                  <c:v>13228</c:v>
                </c:pt>
                <c:pt idx="5525">
                  <c:v>13229</c:v>
                </c:pt>
                <c:pt idx="5526">
                  <c:v>13230</c:v>
                </c:pt>
                <c:pt idx="5527">
                  <c:v>13231</c:v>
                </c:pt>
                <c:pt idx="5528">
                  <c:v>13232</c:v>
                </c:pt>
                <c:pt idx="5529">
                  <c:v>13233</c:v>
                </c:pt>
                <c:pt idx="5530">
                  <c:v>13234</c:v>
                </c:pt>
                <c:pt idx="5531">
                  <c:v>13235</c:v>
                </c:pt>
                <c:pt idx="5532">
                  <c:v>13236</c:v>
                </c:pt>
                <c:pt idx="5533">
                  <c:v>13237</c:v>
                </c:pt>
                <c:pt idx="5534">
                  <c:v>13238</c:v>
                </c:pt>
                <c:pt idx="5535">
                  <c:v>13239</c:v>
                </c:pt>
                <c:pt idx="5536">
                  <c:v>13240</c:v>
                </c:pt>
                <c:pt idx="5537">
                  <c:v>13241</c:v>
                </c:pt>
                <c:pt idx="5538">
                  <c:v>13242</c:v>
                </c:pt>
                <c:pt idx="5539">
                  <c:v>13243</c:v>
                </c:pt>
                <c:pt idx="5540">
                  <c:v>13244</c:v>
                </c:pt>
                <c:pt idx="5541">
                  <c:v>13245</c:v>
                </c:pt>
                <c:pt idx="5542">
                  <c:v>13246</c:v>
                </c:pt>
                <c:pt idx="5543">
                  <c:v>13247</c:v>
                </c:pt>
                <c:pt idx="5544">
                  <c:v>13248</c:v>
                </c:pt>
                <c:pt idx="5545">
                  <c:v>13249</c:v>
                </c:pt>
                <c:pt idx="5546">
                  <c:v>13250</c:v>
                </c:pt>
                <c:pt idx="5547">
                  <c:v>13251</c:v>
                </c:pt>
                <c:pt idx="5548">
                  <c:v>13252</c:v>
                </c:pt>
                <c:pt idx="5549">
                  <c:v>13253</c:v>
                </c:pt>
                <c:pt idx="5550">
                  <c:v>13254</c:v>
                </c:pt>
                <c:pt idx="5551">
                  <c:v>13255</c:v>
                </c:pt>
                <c:pt idx="5552">
                  <c:v>13256</c:v>
                </c:pt>
                <c:pt idx="5553">
                  <c:v>13257</c:v>
                </c:pt>
                <c:pt idx="5554">
                  <c:v>13258</c:v>
                </c:pt>
                <c:pt idx="5555">
                  <c:v>13259</c:v>
                </c:pt>
                <c:pt idx="5556">
                  <c:v>13260</c:v>
                </c:pt>
                <c:pt idx="5557">
                  <c:v>13261</c:v>
                </c:pt>
                <c:pt idx="5558">
                  <c:v>13262</c:v>
                </c:pt>
                <c:pt idx="5559">
                  <c:v>13263</c:v>
                </c:pt>
                <c:pt idx="5560">
                  <c:v>13264</c:v>
                </c:pt>
                <c:pt idx="5561">
                  <c:v>13265</c:v>
                </c:pt>
                <c:pt idx="5562">
                  <c:v>13266</c:v>
                </c:pt>
                <c:pt idx="5563">
                  <c:v>13267</c:v>
                </c:pt>
                <c:pt idx="5564">
                  <c:v>13268</c:v>
                </c:pt>
                <c:pt idx="5565">
                  <c:v>13269</c:v>
                </c:pt>
                <c:pt idx="5566">
                  <c:v>13270</c:v>
                </c:pt>
                <c:pt idx="5567">
                  <c:v>13271</c:v>
                </c:pt>
                <c:pt idx="5568">
                  <c:v>13272</c:v>
                </c:pt>
                <c:pt idx="5569">
                  <c:v>13273</c:v>
                </c:pt>
                <c:pt idx="5570">
                  <c:v>13274</c:v>
                </c:pt>
                <c:pt idx="5571">
                  <c:v>13275</c:v>
                </c:pt>
                <c:pt idx="5572">
                  <c:v>13276</c:v>
                </c:pt>
                <c:pt idx="5573">
                  <c:v>13277</c:v>
                </c:pt>
                <c:pt idx="5574">
                  <c:v>13278</c:v>
                </c:pt>
                <c:pt idx="5575">
                  <c:v>13279</c:v>
                </c:pt>
                <c:pt idx="5576">
                  <c:v>13280</c:v>
                </c:pt>
                <c:pt idx="5577">
                  <c:v>13281</c:v>
                </c:pt>
                <c:pt idx="5578">
                  <c:v>13282</c:v>
                </c:pt>
                <c:pt idx="5579">
                  <c:v>13283</c:v>
                </c:pt>
                <c:pt idx="5580">
                  <c:v>13284</c:v>
                </c:pt>
                <c:pt idx="5581">
                  <c:v>13285</c:v>
                </c:pt>
                <c:pt idx="5582">
                  <c:v>13286</c:v>
                </c:pt>
                <c:pt idx="5583">
                  <c:v>13287</c:v>
                </c:pt>
                <c:pt idx="5584">
                  <c:v>13288</c:v>
                </c:pt>
                <c:pt idx="5585">
                  <c:v>13289</c:v>
                </c:pt>
                <c:pt idx="5586">
                  <c:v>13290</c:v>
                </c:pt>
                <c:pt idx="5587">
                  <c:v>13291</c:v>
                </c:pt>
                <c:pt idx="5588">
                  <c:v>13292</c:v>
                </c:pt>
                <c:pt idx="5589">
                  <c:v>13293</c:v>
                </c:pt>
                <c:pt idx="5590">
                  <c:v>13294</c:v>
                </c:pt>
                <c:pt idx="5591">
                  <c:v>13295</c:v>
                </c:pt>
                <c:pt idx="5592">
                  <c:v>13296</c:v>
                </c:pt>
                <c:pt idx="5593">
                  <c:v>13297</c:v>
                </c:pt>
                <c:pt idx="5594">
                  <c:v>13298</c:v>
                </c:pt>
                <c:pt idx="5595">
                  <c:v>13299</c:v>
                </c:pt>
                <c:pt idx="5596">
                  <c:v>13300</c:v>
                </c:pt>
                <c:pt idx="5597">
                  <c:v>13301</c:v>
                </c:pt>
                <c:pt idx="5598">
                  <c:v>13302</c:v>
                </c:pt>
                <c:pt idx="5599">
                  <c:v>13303</c:v>
                </c:pt>
                <c:pt idx="5600">
                  <c:v>13304</c:v>
                </c:pt>
                <c:pt idx="5601">
                  <c:v>13305</c:v>
                </c:pt>
                <c:pt idx="5602">
                  <c:v>13306</c:v>
                </c:pt>
                <c:pt idx="5603">
                  <c:v>13307</c:v>
                </c:pt>
                <c:pt idx="5604">
                  <c:v>13308</c:v>
                </c:pt>
                <c:pt idx="5605">
                  <c:v>13309</c:v>
                </c:pt>
                <c:pt idx="5606">
                  <c:v>13310</c:v>
                </c:pt>
                <c:pt idx="5607">
                  <c:v>13311</c:v>
                </c:pt>
                <c:pt idx="5608">
                  <c:v>13312</c:v>
                </c:pt>
                <c:pt idx="5609">
                  <c:v>13313</c:v>
                </c:pt>
                <c:pt idx="5610">
                  <c:v>13314</c:v>
                </c:pt>
                <c:pt idx="5611">
                  <c:v>13315</c:v>
                </c:pt>
                <c:pt idx="5612">
                  <c:v>13316</c:v>
                </c:pt>
                <c:pt idx="5613">
                  <c:v>13317</c:v>
                </c:pt>
                <c:pt idx="5614">
                  <c:v>13318</c:v>
                </c:pt>
                <c:pt idx="5615">
                  <c:v>13319</c:v>
                </c:pt>
                <c:pt idx="5616">
                  <c:v>13320</c:v>
                </c:pt>
                <c:pt idx="5617">
                  <c:v>13321</c:v>
                </c:pt>
                <c:pt idx="5618">
                  <c:v>13322</c:v>
                </c:pt>
                <c:pt idx="5619">
                  <c:v>13323</c:v>
                </c:pt>
                <c:pt idx="5620">
                  <c:v>13324</c:v>
                </c:pt>
                <c:pt idx="5621">
                  <c:v>13325</c:v>
                </c:pt>
                <c:pt idx="5622">
                  <c:v>13326</c:v>
                </c:pt>
                <c:pt idx="5623">
                  <c:v>13327</c:v>
                </c:pt>
                <c:pt idx="5624">
                  <c:v>13328</c:v>
                </c:pt>
                <c:pt idx="5625">
                  <c:v>13329</c:v>
                </c:pt>
                <c:pt idx="5626">
                  <c:v>13330</c:v>
                </c:pt>
                <c:pt idx="5627">
                  <c:v>13331</c:v>
                </c:pt>
                <c:pt idx="5628">
                  <c:v>13332</c:v>
                </c:pt>
                <c:pt idx="5629">
                  <c:v>13333</c:v>
                </c:pt>
                <c:pt idx="5630">
                  <c:v>13334</c:v>
                </c:pt>
                <c:pt idx="5631">
                  <c:v>13335</c:v>
                </c:pt>
                <c:pt idx="5632">
                  <c:v>13336</c:v>
                </c:pt>
                <c:pt idx="5633">
                  <c:v>13337</c:v>
                </c:pt>
                <c:pt idx="5634">
                  <c:v>13338</c:v>
                </c:pt>
                <c:pt idx="5635">
                  <c:v>13339</c:v>
                </c:pt>
                <c:pt idx="5636">
                  <c:v>13340</c:v>
                </c:pt>
                <c:pt idx="5637">
                  <c:v>13341</c:v>
                </c:pt>
                <c:pt idx="5638">
                  <c:v>13342</c:v>
                </c:pt>
                <c:pt idx="5639">
                  <c:v>13343</c:v>
                </c:pt>
                <c:pt idx="5640">
                  <c:v>13344</c:v>
                </c:pt>
                <c:pt idx="5641">
                  <c:v>13345</c:v>
                </c:pt>
                <c:pt idx="5642">
                  <c:v>13346</c:v>
                </c:pt>
                <c:pt idx="5643">
                  <c:v>13347</c:v>
                </c:pt>
                <c:pt idx="5644">
                  <c:v>13348</c:v>
                </c:pt>
                <c:pt idx="5645">
                  <c:v>13349</c:v>
                </c:pt>
                <c:pt idx="5646">
                  <c:v>13350</c:v>
                </c:pt>
                <c:pt idx="5647">
                  <c:v>13351</c:v>
                </c:pt>
                <c:pt idx="5648">
                  <c:v>13352</c:v>
                </c:pt>
                <c:pt idx="5649">
                  <c:v>13353</c:v>
                </c:pt>
                <c:pt idx="5650">
                  <c:v>13354</c:v>
                </c:pt>
                <c:pt idx="5651">
                  <c:v>13355</c:v>
                </c:pt>
                <c:pt idx="5652">
                  <c:v>13356</c:v>
                </c:pt>
                <c:pt idx="5653">
                  <c:v>13357</c:v>
                </c:pt>
                <c:pt idx="5654">
                  <c:v>13358</c:v>
                </c:pt>
                <c:pt idx="5655">
                  <c:v>13359</c:v>
                </c:pt>
                <c:pt idx="5656">
                  <c:v>13360</c:v>
                </c:pt>
                <c:pt idx="5657">
                  <c:v>13361</c:v>
                </c:pt>
                <c:pt idx="5658">
                  <c:v>13362</c:v>
                </c:pt>
                <c:pt idx="5659">
                  <c:v>13363</c:v>
                </c:pt>
                <c:pt idx="5660">
                  <c:v>13364</c:v>
                </c:pt>
                <c:pt idx="5661">
                  <c:v>13365</c:v>
                </c:pt>
                <c:pt idx="5662">
                  <c:v>13366</c:v>
                </c:pt>
                <c:pt idx="5663">
                  <c:v>13367</c:v>
                </c:pt>
                <c:pt idx="5664">
                  <c:v>13368</c:v>
                </c:pt>
                <c:pt idx="5665">
                  <c:v>13369</c:v>
                </c:pt>
                <c:pt idx="5666">
                  <c:v>13370</c:v>
                </c:pt>
                <c:pt idx="5667">
                  <c:v>13371</c:v>
                </c:pt>
                <c:pt idx="5668">
                  <c:v>13372</c:v>
                </c:pt>
                <c:pt idx="5669">
                  <c:v>13373</c:v>
                </c:pt>
                <c:pt idx="5670">
                  <c:v>13374</c:v>
                </c:pt>
                <c:pt idx="5671">
                  <c:v>13375</c:v>
                </c:pt>
                <c:pt idx="5672">
                  <c:v>13376</c:v>
                </c:pt>
                <c:pt idx="5673">
                  <c:v>13377</c:v>
                </c:pt>
                <c:pt idx="5674">
                  <c:v>13378</c:v>
                </c:pt>
                <c:pt idx="5675">
                  <c:v>13379</c:v>
                </c:pt>
                <c:pt idx="5676">
                  <c:v>13380</c:v>
                </c:pt>
                <c:pt idx="5677">
                  <c:v>13381</c:v>
                </c:pt>
                <c:pt idx="5678">
                  <c:v>13382</c:v>
                </c:pt>
                <c:pt idx="5679">
                  <c:v>13383</c:v>
                </c:pt>
                <c:pt idx="5680">
                  <c:v>13384</c:v>
                </c:pt>
                <c:pt idx="5681">
                  <c:v>13385</c:v>
                </c:pt>
                <c:pt idx="5682">
                  <c:v>13386</c:v>
                </c:pt>
                <c:pt idx="5683">
                  <c:v>13387</c:v>
                </c:pt>
                <c:pt idx="5684">
                  <c:v>13388</c:v>
                </c:pt>
                <c:pt idx="5685">
                  <c:v>13389</c:v>
                </c:pt>
                <c:pt idx="5686">
                  <c:v>13390</c:v>
                </c:pt>
                <c:pt idx="5687">
                  <c:v>13391</c:v>
                </c:pt>
                <c:pt idx="5688">
                  <c:v>13392</c:v>
                </c:pt>
                <c:pt idx="5689">
                  <c:v>13393</c:v>
                </c:pt>
                <c:pt idx="5690">
                  <c:v>13394</c:v>
                </c:pt>
                <c:pt idx="5691">
                  <c:v>13395</c:v>
                </c:pt>
                <c:pt idx="5692">
                  <c:v>13396</c:v>
                </c:pt>
                <c:pt idx="5693">
                  <c:v>13397</c:v>
                </c:pt>
                <c:pt idx="5694">
                  <c:v>13398</c:v>
                </c:pt>
                <c:pt idx="5695">
                  <c:v>13399</c:v>
                </c:pt>
                <c:pt idx="5696">
                  <c:v>13400</c:v>
                </c:pt>
                <c:pt idx="5697">
                  <c:v>13401</c:v>
                </c:pt>
                <c:pt idx="5698">
                  <c:v>13402</c:v>
                </c:pt>
                <c:pt idx="5699">
                  <c:v>13403</c:v>
                </c:pt>
                <c:pt idx="5700">
                  <c:v>13404</c:v>
                </c:pt>
                <c:pt idx="5701">
                  <c:v>13405</c:v>
                </c:pt>
                <c:pt idx="5702">
                  <c:v>13406</c:v>
                </c:pt>
                <c:pt idx="5703">
                  <c:v>13407</c:v>
                </c:pt>
                <c:pt idx="5704">
                  <c:v>13408</c:v>
                </c:pt>
                <c:pt idx="5705">
                  <c:v>13409</c:v>
                </c:pt>
                <c:pt idx="5706">
                  <c:v>13410</c:v>
                </c:pt>
                <c:pt idx="5707">
                  <c:v>13411</c:v>
                </c:pt>
                <c:pt idx="5708">
                  <c:v>13412</c:v>
                </c:pt>
                <c:pt idx="5709">
                  <c:v>13413</c:v>
                </c:pt>
                <c:pt idx="5710">
                  <c:v>13414</c:v>
                </c:pt>
                <c:pt idx="5711">
                  <c:v>13415</c:v>
                </c:pt>
                <c:pt idx="5712">
                  <c:v>13416</c:v>
                </c:pt>
                <c:pt idx="5713">
                  <c:v>13417</c:v>
                </c:pt>
                <c:pt idx="5714">
                  <c:v>13418</c:v>
                </c:pt>
                <c:pt idx="5715">
                  <c:v>13419</c:v>
                </c:pt>
                <c:pt idx="5716">
                  <c:v>13420</c:v>
                </c:pt>
                <c:pt idx="5717">
                  <c:v>13421</c:v>
                </c:pt>
                <c:pt idx="5718">
                  <c:v>13422</c:v>
                </c:pt>
                <c:pt idx="5719">
                  <c:v>13423</c:v>
                </c:pt>
                <c:pt idx="5720">
                  <c:v>13424</c:v>
                </c:pt>
                <c:pt idx="5721">
                  <c:v>13425</c:v>
                </c:pt>
                <c:pt idx="5722">
                  <c:v>13426</c:v>
                </c:pt>
                <c:pt idx="5723">
                  <c:v>13427</c:v>
                </c:pt>
                <c:pt idx="5724">
                  <c:v>13428</c:v>
                </c:pt>
                <c:pt idx="5725">
                  <c:v>13429</c:v>
                </c:pt>
                <c:pt idx="5726">
                  <c:v>13430</c:v>
                </c:pt>
                <c:pt idx="5727">
                  <c:v>13431</c:v>
                </c:pt>
                <c:pt idx="5728">
                  <c:v>13432</c:v>
                </c:pt>
                <c:pt idx="5729">
                  <c:v>13433</c:v>
                </c:pt>
                <c:pt idx="5730">
                  <c:v>13434</c:v>
                </c:pt>
                <c:pt idx="5731">
                  <c:v>13435</c:v>
                </c:pt>
                <c:pt idx="5732">
                  <c:v>13436</c:v>
                </c:pt>
                <c:pt idx="5733">
                  <c:v>13437</c:v>
                </c:pt>
                <c:pt idx="5734">
                  <c:v>13438</c:v>
                </c:pt>
                <c:pt idx="5735">
                  <c:v>13439</c:v>
                </c:pt>
                <c:pt idx="5736">
                  <c:v>13440</c:v>
                </c:pt>
                <c:pt idx="5737">
                  <c:v>13441</c:v>
                </c:pt>
                <c:pt idx="5738">
                  <c:v>13442</c:v>
                </c:pt>
                <c:pt idx="5739">
                  <c:v>13443</c:v>
                </c:pt>
                <c:pt idx="5740">
                  <c:v>13444</c:v>
                </c:pt>
                <c:pt idx="5741">
                  <c:v>13445</c:v>
                </c:pt>
                <c:pt idx="5742">
                  <c:v>13446</c:v>
                </c:pt>
                <c:pt idx="5743">
                  <c:v>13447</c:v>
                </c:pt>
                <c:pt idx="5744">
                  <c:v>13448</c:v>
                </c:pt>
                <c:pt idx="5745">
                  <c:v>13449</c:v>
                </c:pt>
                <c:pt idx="5746">
                  <c:v>13450</c:v>
                </c:pt>
                <c:pt idx="5747">
                  <c:v>13451</c:v>
                </c:pt>
                <c:pt idx="5748">
                  <c:v>13452</c:v>
                </c:pt>
                <c:pt idx="5749">
                  <c:v>13453</c:v>
                </c:pt>
                <c:pt idx="5750">
                  <c:v>13454</c:v>
                </c:pt>
                <c:pt idx="5751">
                  <c:v>13455</c:v>
                </c:pt>
                <c:pt idx="5752">
                  <c:v>13456</c:v>
                </c:pt>
                <c:pt idx="5753">
                  <c:v>13457</c:v>
                </c:pt>
                <c:pt idx="5754">
                  <c:v>13458</c:v>
                </c:pt>
                <c:pt idx="5755">
                  <c:v>13459</c:v>
                </c:pt>
                <c:pt idx="5756">
                  <c:v>13460</c:v>
                </c:pt>
                <c:pt idx="5757">
                  <c:v>13461</c:v>
                </c:pt>
                <c:pt idx="5758">
                  <c:v>13462</c:v>
                </c:pt>
                <c:pt idx="5759">
                  <c:v>13463</c:v>
                </c:pt>
                <c:pt idx="5760">
                  <c:v>13464</c:v>
                </c:pt>
                <c:pt idx="5761">
                  <c:v>13465</c:v>
                </c:pt>
                <c:pt idx="5762">
                  <c:v>13466</c:v>
                </c:pt>
                <c:pt idx="5763">
                  <c:v>13467</c:v>
                </c:pt>
                <c:pt idx="5764">
                  <c:v>13468</c:v>
                </c:pt>
                <c:pt idx="5765">
                  <c:v>13469</c:v>
                </c:pt>
                <c:pt idx="5766">
                  <c:v>13470</c:v>
                </c:pt>
                <c:pt idx="5767">
                  <c:v>13471</c:v>
                </c:pt>
                <c:pt idx="5768">
                  <c:v>13472</c:v>
                </c:pt>
                <c:pt idx="5769">
                  <c:v>13473</c:v>
                </c:pt>
                <c:pt idx="5770">
                  <c:v>13474</c:v>
                </c:pt>
                <c:pt idx="5771">
                  <c:v>13475</c:v>
                </c:pt>
                <c:pt idx="5772">
                  <c:v>13476</c:v>
                </c:pt>
                <c:pt idx="5773">
                  <c:v>13477</c:v>
                </c:pt>
                <c:pt idx="5774">
                  <c:v>13478</c:v>
                </c:pt>
                <c:pt idx="5775">
                  <c:v>13479</c:v>
                </c:pt>
                <c:pt idx="5776">
                  <c:v>13480</c:v>
                </c:pt>
                <c:pt idx="5777">
                  <c:v>13481</c:v>
                </c:pt>
                <c:pt idx="5778">
                  <c:v>13482</c:v>
                </c:pt>
                <c:pt idx="5779">
                  <c:v>13483</c:v>
                </c:pt>
                <c:pt idx="5780">
                  <c:v>13484</c:v>
                </c:pt>
                <c:pt idx="5781">
                  <c:v>13485</c:v>
                </c:pt>
                <c:pt idx="5782">
                  <c:v>13486</c:v>
                </c:pt>
                <c:pt idx="5783">
                  <c:v>13487</c:v>
                </c:pt>
                <c:pt idx="5784">
                  <c:v>13488</c:v>
                </c:pt>
                <c:pt idx="5785">
                  <c:v>13489</c:v>
                </c:pt>
                <c:pt idx="5786">
                  <c:v>13490</c:v>
                </c:pt>
                <c:pt idx="5787">
                  <c:v>13491</c:v>
                </c:pt>
                <c:pt idx="5788">
                  <c:v>13492</c:v>
                </c:pt>
                <c:pt idx="5789">
                  <c:v>13493</c:v>
                </c:pt>
                <c:pt idx="5790">
                  <c:v>13494</c:v>
                </c:pt>
                <c:pt idx="5791">
                  <c:v>13495</c:v>
                </c:pt>
                <c:pt idx="5792">
                  <c:v>13496</c:v>
                </c:pt>
                <c:pt idx="5793">
                  <c:v>13497</c:v>
                </c:pt>
                <c:pt idx="5794">
                  <c:v>13498</c:v>
                </c:pt>
                <c:pt idx="5795">
                  <c:v>13499</c:v>
                </c:pt>
                <c:pt idx="5796">
                  <c:v>13500</c:v>
                </c:pt>
                <c:pt idx="5797">
                  <c:v>13501</c:v>
                </c:pt>
                <c:pt idx="5798">
                  <c:v>13502</c:v>
                </c:pt>
                <c:pt idx="5799">
                  <c:v>13503</c:v>
                </c:pt>
                <c:pt idx="5800">
                  <c:v>13504</c:v>
                </c:pt>
                <c:pt idx="5801">
                  <c:v>13505</c:v>
                </c:pt>
                <c:pt idx="5802">
                  <c:v>13506</c:v>
                </c:pt>
                <c:pt idx="5803">
                  <c:v>13507</c:v>
                </c:pt>
                <c:pt idx="5804">
                  <c:v>13508</c:v>
                </c:pt>
                <c:pt idx="5805">
                  <c:v>13509</c:v>
                </c:pt>
                <c:pt idx="5806">
                  <c:v>13510</c:v>
                </c:pt>
                <c:pt idx="5807">
                  <c:v>13511</c:v>
                </c:pt>
                <c:pt idx="5808">
                  <c:v>13512</c:v>
                </c:pt>
                <c:pt idx="5809">
                  <c:v>13513</c:v>
                </c:pt>
                <c:pt idx="5810">
                  <c:v>13514</c:v>
                </c:pt>
                <c:pt idx="5811">
                  <c:v>13515</c:v>
                </c:pt>
                <c:pt idx="5812">
                  <c:v>13516</c:v>
                </c:pt>
                <c:pt idx="5813">
                  <c:v>13517</c:v>
                </c:pt>
                <c:pt idx="5814">
                  <c:v>13518</c:v>
                </c:pt>
                <c:pt idx="5815">
                  <c:v>13519</c:v>
                </c:pt>
                <c:pt idx="5816">
                  <c:v>13520</c:v>
                </c:pt>
                <c:pt idx="5817">
                  <c:v>13521</c:v>
                </c:pt>
                <c:pt idx="5818">
                  <c:v>13522</c:v>
                </c:pt>
                <c:pt idx="5819">
                  <c:v>13523</c:v>
                </c:pt>
                <c:pt idx="5820">
                  <c:v>13524</c:v>
                </c:pt>
                <c:pt idx="5821">
                  <c:v>13525</c:v>
                </c:pt>
                <c:pt idx="5822">
                  <c:v>13526</c:v>
                </c:pt>
                <c:pt idx="5823">
                  <c:v>13527</c:v>
                </c:pt>
                <c:pt idx="5824">
                  <c:v>13528</c:v>
                </c:pt>
                <c:pt idx="5825">
                  <c:v>13529</c:v>
                </c:pt>
                <c:pt idx="5826">
                  <c:v>13530</c:v>
                </c:pt>
                <c:pt idx="5827">
                  <c:v>13531</c:v>
                </c:pt>
                <c:pt idx="5828">
                  <c:v>13532</c:v>
                </c:pt>
                <c:pt idx="5829">
                  <c:v>13533</c:v>
                </c:pt>
                <c:pt idx="5830">
                  <c:v>13534</c:v>
                </c:pt>
                <c:pt idx="5831">
                  <c:v>13535</c:v>
                </c:pt>
                <c:pt idx="5832">
                  <c:v>13536</c:v>
                </c:pt>
                <c:pt idx="5833">
                  <c:v>13537</c:v>
                </c:pt>
                <c:pt idx="5834">
                  <c:v>13538</c:v>
                </c:pt>
                <c:pt idx="5835">
                  <c:v>13539</c:v>
                </c:pt>
                <c:pt idx="5836">
                  <c:v>13540</c:v>
                </c:pt>
                <c:pt idx="5837">
                  <c:v>13541</c:v>
                </c:pt>
                <c:pt idx="5838">
                  <c:v>13542</c:v>
                </c:pt>
                <c:pt idx="5839">
                  <c:v>13543</c:v>
                </c:pt>
                <c:pt idx="5840">
                  <c:v>13544</c:v>
                </c:pt>
                <c:pt idx="5841">
                  <c:v>13545</c:v>
                </c:pt>
                <c:pt idx="5842">
                  <c:v>13546</c:v>
                </c:pt>
                <c:pt idx="5843">
                  <c:v>13547</c:v>
                </c:pt>
                <c:pt idx="5844">
                  <c:v>13548</c:v>
                </c:pt>
                <c:pt idx="5845">
                  <c:v>13549</c:v>
                </c:pt>
                <c:pt idx="5846">
                  <c:v>13550</c:v>
                </c:pt>
                <c:pt idx="5847">
                  <c:v>13551</c:v>
                </c:pt>
                <c:pt idx="5848">
                  <c:v>13552</c:v>
                </c:pt>
                <c:pt idx="5849">
                  <c:v>13553</c:v>
                </c:pt>
                <c:pt idx="5850">
                  <c:v>13554</c:v>
                </c:pt>
                <c:pt idx="5851">
                  <c:v>13555</c:v>
                </c:pt>
                <c:pt idx="5852">
                  <c:v>13556</c:v>
                </c:pt>
                <c:pt idx="5853">
                  <c:v>13557</c:v>
                </c:pt>
                <c:pt idx="5854">
                  <c:v>13558</c:v>
                </c:pt>
                <c:pt idx="5855">
                  <c:v>13559</c:v>
                </c:pt>
                <c:pt idx="5856">
                  <c:v>13560</c:v>
                </c:pt>
                <c:pt idx="5857">
                  <c:v>13561</c:v>
                </c:pt>
                <c:pt idx="5858">
                  <c:v>13562</c:v>
                </c:pt>
                <c:pt idx="5859">
                  <c:v>13563</c:v>
                </c:pt>
                <c:pt idx="5860">
                  <c:v>13564</c:v>
                </c:pt>
                <c:pt idx="5861">
                  <c:v>13565</c:v>
                </c:pt>
                <c:pt idx="5862">
                  <c:v>13566</c:v>
                </c:pt>
                <c:pt idx="5863">
                  <c:v>13567</c:v>
                </c:pt>
                <c:pt idx="5864">
                  <c:v>13568</c:v>
                </c:pt>
                <c:pt idx="5865">
                  <c:v>13569</c:v>
                </c:pt>
                <c:pt idx="5866">
                  <c:v>13570</c:v>
                </c:pt>
                <c:pt idx="5867">
                  <c:v>13571</c:v>
                </c:pt>
                <c:pt idx="5868">
                  <c:v>13572</c:v>
                </c:pt>
                <c:pt idx="5869">
                  <c:v>13573</c:v>
                </c:pt>
                <c:pt idx="5870">
                  <c:v>13574</c:v>
                </c:pt>
                <c:pt idx="5871">
                  <c:v>13575</c:v>
                </c:pt>
                <c:pt idx="5872">
                  <c:v>13576</c:v>
                </c:pt>
                <c:pt idx="5873">
                  <c:v>13577</c:v>
                </c:pt>
                <c:pt idx="5874">
                  <c:v>13578</c:v>
                </c:pt>
                <c:pt idx="5875">
                  <c:v>13579</c:v>
                </c:pt>
                <c:pt idx="5876">
                  <c:v>13580</c:v>
                </c:pt>
                <c:pt idx="5877">
                  <c:v>13581</c:v>
                </c:pt>
                <c:pt idx="5878">
                  <c:v>13582</c:v>
                </c:pt>
                <c:pt idx="5879">
                  <c:v>13583</c:v>
                </c:pt>
                <c:pt idx="5880">
                  <c:v>13584</c:v>
                </c:pt>
                <c:pt idx="5881">
                  <c:v>13585</c:v>
                </c:pt>
                <c:pt idx="5882">
                  <c:v>13586</c:v>
                </c:pt>
                <c:pt idx="5883">
                  <c:v>13587</c:v>
                </c:pt>
                <c:pt idx="5884">
                  <c:v>13588</c:v>
                </c:pt>
                <c:pt idx="5885">
                  <c:v>13589</c:v>
                </c:pt>
                <c:pt idx="5886">
                  <c:v>13590</c:v>
                </c:pt>
                <c:pt idx="5887">
                  <c:v>13591</c:v>
                </c:pt>
                <c:pt idx="5888">
                  <c:v>13592</c:v>
                </c:pt>
                <c:pt idx="5889">
                  <c:v>13593</c:v>
                </c:pt>
                <c:pt idx="5890">
                  <c:v>13594</c:v>
                </c:pt>
                <c:pt idx="5891">
                  <c:v>13595</c:v>
                </c:pt>
                <c:pt idx="5892">
                  <c:v>13596</c:v>
                </c:pt>
                <c:pt idx="5893">
                  <c:v>13597</c:v>
                </c:pt>
                <c:pt idx="5894">
                  <c:v>13598</c:v>
                </c:pt>
                <c:pt idx="5895">
                  <c:v>13599</c:v>
                </c:pt>
                <c:pt idx="5896">
                  <c:v>13600</c:v>
                </c:pt>
                <c:pt idx="5897">
                  <c:v>13601</c:v>
                </c:pt>
                <c:pt idx="5898">
                  <c:v>13602</c:v>
                </c:pt>
                <c:pt idx="5899">
                  <c:v>13603</c:v>
                </c:pt>
                <c:pt idx="5900">
                  <c:v>13604</c:v>
                </c:pt>
                <c:pt idx="5901">
                  <c:v>13605</c:v>
                </c:pt>
                <c:pt idx="5902">
                  <c:v>13606</c:v>
                </c:pt>
                <c:pt idx="5903">
                  <c:v>13607</c:v>
                </c:pt>
                <c:pt idx="5904">
                  <c:v>13608</c:v>
                </c:pt>
                <c:pt idx="5905">
                  <c:v>13609</c:v>
                </c:pt>
                <c:pt idx="5906">
                  <c:v>13610</c:v>
                </c:pt>
                <c:pt idx="5907">
                  <c:v>13611</c:v>
                </c:pt>
                <c:pt idx="5908">
                  <c:v>13612</c:v>
                </c:pt>
                <c:pt idx="5909">
                  <c:v>13613</c:v>
                </c:pt>
                <c:pt idx="5910">
                  <c:v>13614</c:v>
                </c:pt>
                <c:pt idx="5911">
                  <c:v>13615</c:v>
                </c:pt>
                <c:pt idx="5912">
                  <c:v>13616</c:v>
                </c:pt>
                <c:pt idx="5913">
                  <c:v>13617</c:v>
                </c:pt>
                <c:pt idx="5914">
                  <c:v>13618</c:v>
                </c:pt>
                <c:pt idx="5915">
                  <c:v>13619</c:v>
                </c:pt>
                <c:pt idx="5916">
                  <c:v>13620</c:v>
                </c:pt>
                <c:pt idx="5917">
                  <c:v>13621</c:v>
                </c:pt>
                <c:pt idx="5918">
                  <c:v>13622</c:v>
                </c:pt>
                <c:pt idx="5919">
                  <c:v>13623</c:v>
                </c:pt>
                <c:pt idx="5920">
                  <c:v>13624</c:v>
                </c:pt>
                <c:pt idx="5921">
                  <c:v>13625</c:v>
                </c:pt>
                <c:pt idx="5922">
                  <c:v>13626</c:v>
                </c:pt>
                <c:pt idx="5923">
                  <c:v>13627</c:v>
                </c:pt>
                <c:pt idx="5924">
                  <c:v>13628</c:v>
                </c:pt>
                <c:pt idx="5925">
                  <c:v>13629</c:v>
                </c:pt>
                <c:pt idx="5926">
                  <c:v>13630</c:v>
                </c:pt>
                <c:pt idx="5927">
                  <c:v>13631</c:v>
                </c:pt>
                <c:pt idx="5928">
                  <c:v>13632</c:v>
                </c:pt>
                <c:pt idx="5929">
                  <c:v>13633</c:v>
                </c:pt>
                <c:pt idx="5930">
                  <c:v>13634</c:v>
                </c:pt>
                <c:pt idx="5931">
                  <c:v>13635</c:v>
                </c:pt>
                <c:pt idx="5932">
                  <c:v>13636</c:v>
                </c:pt>
                <c:pt idx="5933">
                  <c:v>13637</c:v>
                </c:pt>
                <c:pt idx="5934">
                  <c:v>13638</c:v>
                </c:pt>
                <c:pt idx="5935">
                  <c:v>13639</c:v>
                </c:pt>
                <c:pt idx="5936">
                  <c:v>13640</c:v>
                </c:pt>
                <c:pt idx="5937">
                  <c:v>13641</c:v>
                </c:pt>
                <c:pt idx="5938">
                  <c:v>13642</c:v>
                </c:pt>
                <c:pt idx="5939">
                  <c:v>13643</c:v>
                </c:pt>
                <c:pt idx="5940">
                  <c:v>13644</c:v>
                </c:pt>
                <c:pt idx="5941">
                  <c:v>13645</c:v>
                </c:pt>
                <c:pt idx="5942">
                  <c:v>13646</c:v>
                </c:pt>
                <c:pt idx="5943">
                  <c:v>13647</c:v>
                </c:pt>
                <c:pt idx="5944">
                  <c:v>13648</c:v>
                </c:pt>
                <c:pt idx="5945">
                  <c:v>13649</c:v>
                </c:pt>
                <c:pt idx="5946">
                  <c:v>13650</c:v>
                </c:pt>
                <c:pt idx="5947">
                  <c:v>13651</c:v>
                </c:pt>
                <c:pt idx="5948">
                  <c:v>13652</c:v>
                </c:pt>
                <c:pt idx="5949">
                  <c:v>13653</c:v>
                </c:pt>
                <c:pt idx="5950">
                  <c:v>13654</c:v>
                </c:pt>
                <c:pt idx="5951">
                  <c:v>13655</c:v>
                </c:pt>
                <c:pt idx="5952">
                  <c:v>13656</c:v>
                </c:pt>
                <c:pt idx="5953">
                  <c:v>13657</c:v>
                </c:pt>
                <c:pt idx="5954">
                  <c:v>13658</c:v>
                </c:pt>
                <c:pt idx="5955">
                  <c:v>13659</c:v>
                </c:pt>
                <c:pt idx="5956">
                  <c:v>13660</c:v>
                </c:pt>
                <c:pt idx="5957">
                  <c:v>13661</c:v>
                </c:pt>
                <c:pt idx="5958">
                  <c:v>13662</c:v>
                </c:pt>
                <c:pt idx="5959">
                  <c:v>13663</c:v>
                </c:pt>
                <c:pt idx="5960">
                  <c:v>13664</c:v>
                </c:pt>
                <c:pt idx="5961">
                  <c:v>13665</c:v>
                </c:pt>
                <c:pt idx="5962">
                  <c:v>13666</c:v>
                </c:pt>
                <c:pt idx="5963">
                  <c:v>13667</c:v>
                </c:pt>
                <c:pt idx="5964">
                  <c:v>13668</c:v>
                </c:pt>
                <c:pt idx="5965">
                  <c:v>13669</c:v>
                </c:pt>
                <c:pt idx="5966">
                  <c:v>13670</c:v>
                </c:pt>
                <c:pt idx="5967">
                  <c:v>13671</c:v>
                </c:pt>
                <c:pt idx="5968">
                  <c:v>13672</c:v>
                </c:pt>
                <c:pt idx="5969">
                  <c:v>13673</c:v>
                </c:pt>
                <c:pt idx="5970">
                  <c:v>13674</c:v>
                </c:pt>
                <c:pt idx="5971">
                  <c:v>13675</c:v>
                </c:pt>
                <c:pt idx="5972">
                  <c:v>13676</c:v>
                </c:pt>
                <c:pt idx="5973">
                  <c:v>13677</c:v>
                </c:pt>
                <c:pt idx="5974">
                  <c:v>13678</c:v>
                </c:pt>
                <c:pt idx="5975">
                  <c:v>13679</c:v>
                </c:pt>
                <c:pt idx="5976">
                  <c:v>13680</c:v>
                </c:pt>
                <c:pt idx="5977">
                  <c:v>13681</c:v>
                </c:pt>
                <c:pt idx="5978">
                  <c:v>13682</c:v>
                </c:pt>
                <c:pt idx="5979">
                  <c:v>13683</c:v>
                </c:pt>
                <c:pt idx="5980">
                  <c:v>13684</c:v>
                </c:pt>
                <c:pt idx="5981">
                  <c:v>13685</c:v>
                </c:pt>
                <c:pt idx="5982">
                  <c:v>13686</c:v>
                </c:pt>
                <c:pt idx="5983">
                  <c:v>13687</c:v>
                </c:pt>
                <c:pt idx="5984">
                  <c:v>13688</c:v>
                </c:pt>
                <c:pt idx="5985">
                  <c:v>13689</c:v>
                </c:pt>
                <c:pt idx="5986">
                  <c:v>13690</c:v>
                </c:pt>
                <c:pt idx="5987">
                  <c:v>13691</c:v>
                </c:pt>
                <c:pt idx="5988">
                  <c:v>13692</c:v>
                </c:pt>
                <c:pt idx="5989">
                  <c:v>13693</c:v>
                </c:pt>
                <c:pt idx="5990">
                  <c:v>13694</c:v>
                </c:pt>
                <c:pt idx="5991">
                  <c:v>13695</c:v>
                </c:pt>
                <c:pt idx="5992">
                  <c:v>13696</c:v>
                </c:pt>
                <c:pt idx="5993">
                  <c:v>13697</c:v>
                </c:pt>
                <c:pt idx="5994">
                  <c:v>13698</c:v>
                </c:pt>
                <c:pt idx="5995">
                  <c:v>13699</c:v>
                </c:pt>
                <c:pt idx="5996">
                  <c:v>13700</c:v>
                </c:pt>
                <c:pt idx="5997">
                  <c:v>13701</c:v>
                </c:pt>
                <c:pt idx="5998">
                  <c:v>13702</c:v>
                </c:pt>
                <c:pt idx="5999">
                  <c:v>13703</c:v>
                </c:pt>
                <c:pt idx="6000">
                  <c:v>13704</c:v>
                </c:pt>
                <c:pt idx="6001">
                  <c:v>13705</c:v>
                </c:pt>
                <c:pt idx="6002">
                  <c:v>13706</c:v>
                </c:pt>
                <c:pt idx="6003">
                  <c:v>13707</c:v>
                </c:pt>
                <c:pt idx="6004">
                  <c:v>13708</c:v>
                </c:pt>
                <c:pt idx="6005">
                  <c:v>13709</c:v>
                </c:pt>
                <c:pt idx="6006">
                  <c:v>13710</c:v>
                </c:pt>
                <c:pt idx="6007">
                  <c:v>13711</c:v>
                </c:pt>
                <c:pt idx="6008">
                  <c:v>13712</c:v>
                </c:pt>
                <c:pt idx="6009">
                  <c:v>13713</c:v>
                </c:pt>
                <c:pt idx="6010">
                  <c:v>13714</c:v>
                </c:pt>
                <c:pt idx="6011">
                  <c:v>13715</c:v>
                </c:pt>
                <c:pt idx="6012">
                  <c:v>13716</c:v>
                </c:pt>
                <c:pt idx="6013">
                  <c:v>13717</c:v>
                </c:pt>
                <c:pt idx="6014">
                  <c:v>13718</c:v>
                </c:pt>
                <c:pt idx="6015">
                  <c:v>13719</c:v>
                </c:pt>
                <c:pt idx="6016">
                  <c:v>13720</c:v>
                </c:pt>
                <c:pt idx="6017">
                  <c:v>13721</c:v>
                </c:pt>
                <c:pt idx="6018">
                  <c:v>13722</c:v>
                </c:pt>
                <c:pt idx="6019">
                  <c:v>13723</c:v>
                </c:pt>
                <c:pt idx="6020">
                  <c:v>13724</c:v>
                </c:pt>
                <c:pt idx="6021">
                  <c:v>13725</c:v>
                </c:pt>
                <c:pt idx="6022">
                  <c:v>13726</c:v>
                </c:pt>
                <c:pt idx="6023">
                  <c:v>13727</c:v>
                </c:pt>
                <c:pt idx="6024">
                  <c:v>13728</c:v>
                </c:pt>
                <c:pt idx="6025">
                  <c:v>13729</c:v>
                </c:pt>
                <c:pt idx="6026">
                  <c:v>13730</c:v>
                </c:pt>
                <c:pt idx="6027">
                  <c:v>13731</c:v>
                </c:pt>
                <c:pt idx="6028">
                  <c:v>13732</c:v>
                </c:pt>
                <c:pt idx="6029">
                  <c:v>13733</c:v>
                </c:pt>
                <c:pt idx="6030">
                  <c:v>13734</c:v>
                </c:pt>
                <c:pt idx="6031">
                  <c:v>13735</c:v>
                </c:pt>
                <c:pt idx="6032">
                  <c:v>13736</c:v>
                </c:pt>
                <c:pt idx="6033">
                  <c:v>13737</c:v>
                </c:pt>
                <c:pt idx="6034">
                  <c:v>13738</c:v>
                </c:pt>
                <c:pt idx="6035">
                  <c:v>13739</c:v>
                </c:pt>
                <c:pt idx="6036">
                  <c:v>13740</c:v>
                </c:pt>
                <c:pt idx="6037">
                  <c:v>13741</c:v>
                </c:pt>
                <c:pt idx="6038">
                  <c:v>13742</c:v>
                </c:pt>
                <c:pt idx="6039">
                  <c:v>13743</c:v>
                </c:pt>
                <c:pt idx="6040">
                  <c:v>13744</c:v>
                </c:pt>
                <c:pt idx="6041">
                  <c:v>13745</c:v>
                </c:pt>
                <c:pt idx="6042">
                  <c:v>13746</c:v>
                </c:pt>
                <c:pt idx="6043">
                  <c:v>13747</c:v>
                </c:pt>
                <c:pt idx="6044">
                  <c:v>13748</c:v>
                </c:pt>
                <c:pt idx="6045">
                  <c:v>13749</c:v>
                </c:pt>
                <c:pt idx="6046">
                  <c:v>13750</c:v>
                </c:pt>
                <c:pt idx="6047">
                  <c:v>13751</c:v>
                </c:pt>
                <c:pt idx="6048">
                  <c:v>13752</c:v>
                </c:pt>
                <c:pt idx="6049">
                  <c:v>13753</c:v>
                </c:pt>
                <c:pt idx="6050">
                  <c:v>13754</c:v>
                </c:pt>
                <c:pt idx="6051">
                  <c:v>13755</c:v>
                </c:pt>
                <c:pt idx="6052">
                  <c:v>13756</c:v>
                </c:pt>
                <c:pt idx="6053">
                  <c:v>13757</c:v>
                </c:pt>
                <c:pt idx="6054">
                  <c:v>13758</c:v>
                </c:pt>
                <c:pt idx="6055">
                  <c:v>13759</c:v>
                </c:pt>
                <c:pt idx="6056">
                  <c:v>13760</c:v>
                </c:pt>
                <c:pt idx="6057">
                  <c:v>13761</c:v>
                </c:pt>
                <c:pt idx="6058">
                  <c:v>13762</c:v>
                </c:pt>
                <c:pt idx="6059">
                  <c:v>13763</c:v>
                </c:pt>
                <c:pt idx="6060">
                  <c:v>13764</c:v>
                </c:pt>
                <c:pt idx="6061">
                  <c:v>13765</c:v>
                </c:pt>
                <c:pt idx="6062">
                  <c:v>13766</c:v>
                </c:pt>
                <c:pt idx="6063">
                  <c:v>13767</c:v>
                </c:pt>
                <c:pt idx="6064">
                  <c:v>13768</c:v>
                </c:pt>
                <c:pt idx="6065">
                  <c:v>13769</c:v>
                </c:pt>
                <c:pt idx="6066">
                  <c:v>13770</c:v>
                </c:pt>
                <c:pt idx="6067">
                  <c:v>13771</c:v>
                </c:pt>
                <c:pt idx="6068">
                  <c:v>13772</c:v>
                </c:pt>
                <c:pt idx="6069">
                  <c:v>13773</c:v>
                </c:pt>
                <c:pt idx="6070">
                  <c:v>13774</c:v>
                </c:pt>
                <c:pt idx="6071">
                  <c:v>13775</c:v>
                </c:pt>
                <c:pt idx="6072">
                  <c:v>13776</c:v>
                </c:pt>
                <c:pt idx="6073">
                  <c:v>13777</c:v>
                </c:pt>
                <c:pt idx="6074">
                  <c:v>13778</c:v>
                </c:pt>
                <c:pt idx="6075">
                  <c:v>13779</c:v>
                </c:pt>
                <c:pt idx="6076">
                  <c:v>13780</c:v>
                </c:pt>
                <c:pt idx="6077">
                  <c:v>13781</c:v>
                </c:pt>
                <c:pt idx="6078">
                  <c:v>13782</c:v>
                </c:pt>
                <c:pt idx="6079">
                  <c:v>13783</c:v>
                </c:pt>
                <c:pt idx="6080">
                  <c:v>13784</c:v>
                </c:pt>
                <c:pt idx="6081">
                  <c:v>13785</c:v>
                </c:pt>
                <c:pt idx="6082">
                  <c:v>13786</c:v>
                </c:pt>
                <c:pt idx="6083">
                  <c:v>13787</c:v>
                </c:pt>
                <c:pt idx="6084">
                  <c:v>13788</c:v>
                </c:pt>
                <c:pt idx="6085">
                  <c:v>13789</c:v>
                </c:pt>
                <c:pt idx="6086">
                  <c:v>13790</c:v>
                </c:pt>
                <c:pt idx="6087">
                  <c:v>13791</c:v>
                </c:pt>
                <c:pt idx="6088">
                  <c:v>13792</c:v>
                </c:pt>
                <c:pt idx="6089">
                  <c:v>13793</c:v>
                </c:pt>
                <c:pt idx="6090">
                  <c:v>13794</c:v>
                </c:pt>
                <c:pt idx="6091">
                  <c:v>13795</c:v>
                </c:pt>
                <c:pt idx="6092">
                  <c:v>13796</c:v>
                </c:pt>
                <c:pt idx="6093">
                  <c:v>13797</c:v>
                </c:pt>
                <c:pt idx="6094">
                  <c:v>13798</c:v>
                </c:pt>
                <c:pt idx="6095">
                  <c:v>13799</c:v>
                </c:pt>
                <c:pt idx="6096">
                  <c:v>13800</c:v>
                </c:pt>
                <c:pt idx="6097">
                  <c:v>13801</c:v>
                </c:pt>
                <c:pt idx="6098">
                  <c:v>13802</c:v>
                </c:pt>
                <c:pt idx="6099">
                  <c:v>13803</c:v>
                </c:pt>
                <c:pt idx="6100">
                  <c:v>13804</c:v>
                </c:pt>
                <c:pt idx="6101">
                  <c:v>13805</c:v>
                </c:pt>
                <c:pt idx="6102">
                  <c:v>13806</c:v>
                </c:pt>
                <c:pt idx="6103">
                  <c:v>13807</c:v>
                </c:pt>
                <c:pt idx="6104">
                  <c:v>13808</c:v>
                </c:pt>
                <c:pt idx="6105">
                  <c:v>13809</c:v>
                </c:pt>
                <c:pt idx="6106">
                  <c:v>13810</c:v>
                </c:pt>
                <c:pt idx="6107">
                  <c:v>13811</c:v>
                </c:pt>
                <c:pt idx="6108">
                  <c:v>13812</c:v>
                </c:pt>
                <c:pt idx="6109">
                  <c:v>13813</c:v>
                </c:pt>
                <c:pt idx="6110">
                  <c:v>13814</c:v>
                </c:pt>
                <c:pt idx="6111">
                  <c:v>13815</c:v>
                </c:pt>
                <c:pt idx="6112">
                  <c:v>13816</c:v>
                </c:pt>
                <c:pt idx="6113">
                  <c:v>13817</c:v>
                </c:pt>
                <c:pt idx="6114">
                  <c:v>13818</c:v>
                </c:pt>
                <c:pt idx="6115">
                  <c:v>13819</c:v>
                </c:pt>
                <c:pt idx="6116">
                  <c:v>13820</c:v>
                </c:pt>
                <c:pt idx="6117">
                  <c:v>13821</c:v>
                </c:pt>
                <c:pt idx="6118">
                  <c:v>13822</c:v>
                </c:pt>
                <c:pt idx="6119">
                  <c:v>13823</c:v>
                </c:pt>
                <c:pt idx="6120">
                  <c:v>13824</c:v>
                </c:pt>
                <c:pt idx="6121">
                  <c:v>13825</c:v>
                </c:pt>
                <c:pt idx="6122">
                  <c:v>13826</c:v>
                </c:pt>
                <c:pt idx="6123">
                  <c:v>13827</c:v>
                </c:pt>
                <c:pt idx="6124">
                  <c:v>13828</c:v>
                </c:pt>
                <c:pt idx="6125">
                  <c:v>13829</c:v>
                </c:pt>
                <c:pt idx="6126">
                  <c:v>13830</c:v>
                </c:pt>
                <c:pt idx="6127">
                  <c:v>13831</c:v>
                </c:pt>
                <c:pt idx="6128">
                  <c:v>13832</c:v>
                </c:pt>
                <c:pt idx="6129">
                  <c:v>13833</c:v>
                </c:pt>
                <c:pt idx="6130">
                  <c:v>13834</c:v>
                </c:pt>
                <c:pt idx="6131">
                  <c:v>13835</c:v>
                </c:pt>
                <c:pt idx="6132">
                  <c:v>13836</c:v>
                </c:pt>
                <c:pt idx="6133">
                  <c:v>13837</c:v>
                </c:pt>
                <c:pt idx="6134">
                  <c:v>13838</c:v>
                </c:pt>
                <c:pt idx="6135">
                  <c:v>13839</c:v>
                </c:pt>
                <c:pt idx="6136">
                  <c:v>13840</c:v>
                </c:pt>
                <c:pt idx="6137">
                  <c:v>13841</c:v>
                </c:pt>
                <c:pt idx="6138">
                  <c:v>13842</c:v>
                </c:pt>
                <c:pt idx="6139">
                  <c:v>13843</c:v>
                </c:pt>
                <c:pt idx="6140">
                  <c:v>13844</c:v>
                </c:pt>
                <c:pt idx="6141">
                  <c:v>13845</c:v>
                </c:pt>
                <c:pt idx="6142">
                  <c:v>13846</c:v>
                </c:pt>
                <c:pt idx="6143">
                  <c:v>13847</c:v>
                </c:pt>
                <c:pt idx="6144">
                  <c:v>13848</c:v>
                </c:pt>
                <c:pt idx="6145">
                  <c:v>13849</c:v>
                </c:pt>
                <c:pt idx="6146">
                  <c:v>13850</c:v>
                </c:pt>
                <c:pt idx="6147">
                  <c:v>13851</c:v>
                </c:pt>
                <c:pt idx="6148">
                  <c:v>13852</c:v>
                </c:pt>
                <c:pt idx="6149">
                  <c:v>13853</c:v>
                </c:pt>
                <c:pt idx="6150">
                  <c:v>13854</c:v>
                </c:pt>
                <c:pt idx="6151">
                  <c:v>13855</c:v>
                </c:pt>
                <c:pt idx="6152">
                  <c:v>13856</c:v>
                </c:pt>
                <c:pt idx="6153">
                  <c:v>13857</c:v>
                </c:pt>
                <c:pt idx="6154">
                  <c:v>13858</c:v>
                </c:pt>
                <c:pt idx="6155">
                  <c:v>13859</c:v>
                </c:pt>
                <c:pt idx="6156">
                  <c:v>13860</c:v>
                </c:pt>
                <c:pt idx="6157">
                  <c:v>13861</c:v>
                </c:pt>
                <c:pt idx="6158">
                  <c:v>13862</c:v>
                </c:pt>
                <c:pt idx="6159">
                  <c:v>13863</c:v>
                </c:pt>
                <c:pt idx="6160">
                  <c:v>13864</c:v>
                </c:pt>
                <c:pt idx="6161">
                  <c:v>13865</c:v>
                </c:pt>
                <c:pt idx="6162">
                  <c:v>13866</c:v>
                </c:pt>
                <c:pt idx="6163">
                  <c:v>13867</c:v>
                </c:pt>
                <c:pt idx="6164">
                  <c:v>13868</c:v>
                </c:pt>
                <c:pt idx="6165">
                  <c:v>13869</c:v>
                </c:pt>
                <c:pt idx="6166">
                  <c:v>13870</c:v>
                </c:pt>
                <c:pt idx="6167">
                  <c:v>13871</c:v>
                </c:pt>
                <c:pt idx="6168">
                  <c:v>13872</c:v>
                </c:pt>
                <c:pt idx="6169">
                  <c:v>13873</c:v>
                </c:pt>
                <c:pt idx="6170">
                  <c:v>13874</c:v>
                </c:pt>
                <c:pt idx="6171">
                  <c:v>13875</c:v>
                </c:pt>
                <c:pt idx="6172">
                  <c:v>13876</c:v>
                </c:pt>
                <c:pt idx="6173">
                  <c:v>13877</c:v>
                </c:pt>
                <c:pt idx="6174">
                  <c:v>13878</c:v>
                </c:pt>
                <c:pt idx="6175">
                  <c:v>13879</c:v>
                </c:pt>
                <c:pt idx="6176">
                  <c:v>13880</c:v>
                </c:pt>
                <c:pt idx="6177">
                  <c:v>13881</c:v>
                </c:pt>
                <c:pt idx="6178">
                  <c:v>13882</c:v>
                </c:pt>
                <c:pt idx="6179">
                  <c:v>13883</c:v>
                </c:pt>
                <c:pt idx="6180">
                  <c:v>13884</c:v>
                </c:pt>
                <c:pt idx="6181">
                  <c:v>13885</c:v>
                </c:pt>
                <c:pt idx="6182">
                  <c:v>13886</c:v>
                </c:pt>
                <c:pt idx="6183">
                  <c:v>13887</c:v>
                </c:pt>
                <c:pt idx="6184">
                  <c:v>13888</c:v>
                </c:pt>
                <c:pt idx="6185">
                  <c:v>13889</c:v>
                </c:pt>
                <c:pt idx="6186">
                  <c:v>13890</c:v>
                </c:pt>
                <c:pt idx="6187">
                  <c:v>13891</c:v>
                </c:pt>
                <c:pt idx="6188">
                  <c:v>13892</c:v>
                </c:pt>
                <c:pt idx="6189">
                  <c:v>13893</c:v>
                </c:pt>
                <c:pt idx="6190">
                  <c:v>13894</c:v>
                </c:pt>
                <c:pt idx="6191">
                  <c:v>13895</c:v>
                </c:pt>
                <c:pt idx="6192">
                  <c:v>13896</c:v>
                </c:pt>
                <c:pt idx="6193">
                  <c:v>13897</c:v>
                </c:pt>
                <c:pt idx="6194">
                  <c:v>13898</c:v>
                </c:pt>
                <c:pt idx="6195">
                  <c:v>13899</c:v>
                </c:pt>
                <c:pt idx="6196">
                  <c:v>13900</c:v>
                </c:pt>
                <c:pt idx="6197">
                  <c:v>13901</c:v>
                </c:pt>
                <c:pt idx="6198">
                  <c:v>13902</c:v>
                </c:pt>
                <c:pt idx="6199">
                  <c:v>13903</c:v>
                </c:pt>
                <c:pt idx="6200">
                  <c:v>13904</c:v>
                </c:pt>
                <c:pt idx="6201">
                  <c:v>13905</c:v>
                </c:pt>
                <c:pt idx="6202">
                  <c:v>13906</c:v>
                </c:pt>
                <c:pt idx="6203">
                  <c:v>13907</c:v>
                </c:pt>
                <c:pt idx="6204">
                  <c:v>13908</c:v>
                </c:pt>
                <c:pt idx="6205">
                  <c:v>13909</c:v>
                </c:pt>
                <c:pt idx="6206">
                  <c:v>13910</c:v>
                </c:pt>
                <c:pt idx="6207">
                  <c:v>13911</c:v>
                </c:pt>
                <c:pt idx="6208">
                  <c:v>13912</c:v>
                </c:pt>
                <c:pt idx="6209">
                  <c:v>13913</c:v>
                </c:pt>
                <c:pt idx="6210">
                  <c:v>13914</c:v>
                </c:pt>
                <c:pt idx="6211">
                  <c:v>13915</c:v>
                </c:pt>
                <c:pt idx="6212">
                  <c:v>13916</c:v>
                </c:pt>
                <c:pt idx="6213">
                  <c:v>13917</c:v>
                </c:pt>
                <c:pt idx="6214">
                  <c:v>13918</c:v>
                </c:pt>
                <c:pt idx="6215">
                  <c:v>13919</c:v>
                </c:pt>
                <c:pt idx="6216">
                  <c:v>13920</c:v>
                </c:pt>
                <c:pt idx="6217">
                  <c:v>13921</c:v>
                </c:pt>
                <c:pt idx="6218">
                  <c:v>13922</c:v>
                </c:pt>
                <c:pt idx="6219">
                  <c:v>13923</c:v>
                </c:pt>
                <c:pt idx="6220">
                  <c:v>13924</c:v>
                </c:pt>
                <c:pt idx="6221">
                  <c:v>13925</c:v>
                </c:pt>
                <c:pt idx="6222">
                  <c:v>13926</c:v>
                </c:pt>
                <c:pt idx="6223">
                  <c:v>13927</c:v>
                </c:pt>
                <c:pt idx="6224">
                  <c:v>13928</c:v>
                </c:pt>
                <c:pt idx="6225">
                  <c:v>13929</c:v>
                </c:pt>
                <c:pt idx="6226">
                  <c:v>13930</c:v>
                </c:pt>
                <c:pt idx="6227">
                  <c:v>13931</c:v>
                </c:pt>
                <c:pt idx="6228">
                  <c:v>13932</c:v>
                </c:pt>
                <c:pt idx="6229">
                  <c:v>13933</c:v>
                </c:pt>
                <c:pt idx="6230">
                  <c:v>13934</c:v>
                </c:pt>
                <c:pt idx="6231">
                  <c:v>13935</c:v>
                </c:pt>
                <c:pt idx="6232">
                  <c:v>13936</c:v>
                </c:pt>
                <c:pt idx="6233">
                  <c:v>13937</c:v>
                </c:pt>
                <c:pt idx="6234">
                  <c:v>13938</c:v>
                </c:pt>
                <c:pt idx="6235">
                  <c:v>13939</c:v>
                </c:pt>
                <c:pt idx="6236">
                  <c:v>13940</c:v>
                </c:pt>
                <c:pt idx="6237">
                  <c:v>13941</c:v>
                </c:pt>
                <c:pt idx="6238">
                  <c:v>13942</c:v>
                </c:pt>
                <c:pt idx="6239">
                  <c:v>13943</c:v>
                </c:pt>
                <c:pt idx="6240">
                  <c:v>13944</c:v>
                </c:pt>
                <c:pt idx="6241">
                  <c:v>13945</c:v>
                </c:pt>
                <c:pt idx="6242">
                  <c:v>13946</c:v>
                </c:pt>
                <c:pt idx="6243">
                  <c:v>13947</c:v>
                </c:pt>
                <c:pt idx="6244">
                  <c:v>13948</c:v>
                </c:pt>
                <c:pt idx="6245">
                  <c:v>13949</c:v>
                </c:pt>
                <c:pt idx="6246">
                  <c:v>13950</c:v>
                </c:pt>
                <c:pt idx="6247">
                  <c:v>13951</c:v>
                </c:pt>
                <c:pt idx="6248">
                  <c:v>13952</c:v>
                </c:pt>
                <c:pt idx="6249">
                  <c:v>13953</c:v>
                </c:pt>
                <c:pt idx="6250">
                  <c:v>13954</c:v>
                </c:pt>
                <c:pt idx="6251">
                  <c:v>13955</c:v>
                </c:pt>
                <c:pt idx="6252">
                  <c:v>13956</c:v>
                </c:pt>
                <c:pt idx="6253">
                  <c:v>13957</c:v>
                </c:pt>
                <c:pt idx="6254">
                  <c:v>13958</c:v>
                </c:pt>
                <c:pt idx="6255">
                  <c:v>13959</c:v>
                </c:pt>
                <c:pt idx="6256">
                  <c:v>13960</c:v>
                </c:pt>
                <c:pt idx="6257">
                  <c:v>13961</c:v>
                </c:pt>
                <c:pt idx="6258">
                  <c:v>13962</c:v>
                </c:pt>
                <c:pt idx="6259">
                  <c:v>13963</c:v>
                </c:pt>
                <c:pt idx="6260">
                  <c:v>13964</c:v>
                </c:pt>
                <c:pt idx="6261">
                  <c:v>13965</c:v>
                </c:pt>
                <c:pt idx="6262">
                  <c:v>13966</c:v>
                </c:pt>
                <c:pt idx="6263">
                  <c:v>13967</c:v>
                </c:pt>
                <c:pt idx="6264">
                  <c:v>13968</c:v>
                </c:pt>
                <c:pt idx="6265">
                  <c:v>13969</c:v>
                </c:pt>
                <c:pt idx="6266">
                  <c:v>13970</c:v>
                </c:pt>
                <c:pt idx="6267">
                  <c:v>13971</c:v>
                </c:pt>
                <c:pt idx="6268">
                  <c:v>13972</c:v>
                </c:pt>
                <c:pt idx="6269">
                  <c:v>13973</c:v>
                </c:pt>
                <c:pt idx="6270">
                  <c:v>13974</c:v>
                </c:pt>
                <c:pt idx="6271">
                  <c:v>13975</c:v>
                </c:pt>
                <c:pt idx="6272">
                  <c:v>13976</c:v>
                </c:pt>
                <c:pt idx="6273">
                  <c:v>13977</c:v>
                </c:pt>
                <c:pt idx="6274">
                  <c:v>13978</c:v>
                </c:pt>
                <c:pt idx="6275">
                  <c:v>13979</c:v>
                </c:pt>
                <c:pt idx="6276">
                  <c:v>13980</c:v>
                </c:pt>
                <c:pt idx="6277">
                  <c:v>13981</c:v>
                </c:pt>
                <c:pt idx="6278">
                  <c:v>13982</c:v>
                </c:pt>
                <c:pt idx="6279">
                  <c:v>13983</c:v>
                </c:pt>
                <c:pt idx="6280">
                  <c:v>13984</c:v>
                </c:pt>
                <c:pt idx="6281">
                  <c:v>13985</c:v>
                </c:pt>
                <c:pt idx="6282">
                  <c:v>13986</c:v>
                </c:pt>
                <c:pt idx="6283">
                  <c:v>13987</c:v>
                </c:pt>
                <c:pt idx="6284">
                  <c:v>13988</c:v>
                </c:pt>
                <c:pt idx="6285">
                  <c:v>13989</c:v>
                </c:pt>
                <c:pt idx="6286">
                  <c:v>13990</c:v>
                </c:pt>
                <c:pt idx="6287">
                  <c:v>13991</c:v>
                </c:pt>
                <c:pt idx="6288">
                  <c:v>13992</c:v>
                </c:pt>
                <c:pt idx="6289">
                  <c:v>13993</c:v>
                </c:pt>
                <c:pt idx="6290">
                  <c:v>13994</c:v>
                </c:pt>
                <c:pt idx="6291">
                  <c:v>13995</c:v>
                </c:pt>
                <c:pt idx="6292">
                  <c:v>13996</c:v>
                </c:pt>
                <c:pt idx="6293">
                  <c:v>13997</c:v>
                </c:pt>
                <c:pt idx="6294">
                  <c:v>13998</c:v>
                </c:pt>
                <c:pt idx="6295">
                  <c:v>13999</c:v>
                </c:pt>
                <c:pt idx="6296">
                  <c:v>14000</c:v>
                </c:pt>
                <c:pt idx="6297">
                  <c:v>14001</c:v>
                </c:pt>
                <c:pt idx="6298">
                  <c:v>14002</c:v>
                </c:pt>
                <c:pt idx="6299">
                  <c:v>14003</c:v>
                </c:pt>
                <c:pt idx="6300">
                  <c:v>14004</c:v>
                </c:pt>
                <c:pt idx="6301">
                  <c:v>14005</c:v>
                </c:pt>
                <c:pt idx="6302">
                  <c:v>14006</c:v>
                </c:pt>
                <c:pt idx="6303">
                  <c:v>14007</c:v>
                </c:pt>
                <c:pt idx="6304">
                  <c:v>14008</c:v>
                </c:pt>
                <c:pt idx="6305">
                  <c:v>14009</c:v>
                </c:pt>
                <c:pt idx="6306">
                  <c:v>14010</c:v>
                </c:pt>
                <c:pt idx="6307">
                  <c:v>14011</c:v>
                </c:pt>
                <c:pt idx="6308">
                  <c:v>14012</c:v>
                </c:pt>
                <c:pt idx="6309">
                  <c:v>14013</c:v>
                </c:pt>
                <c:pt idx="6310">
                  <c:v>14014</c:v>
                </c:pt>
                <c:pt idx="6311">
                  <c:v>14015</c:v>
                </c:pt>
                <c:pt idx="6312">
                  <c:v>14016</c:v>
                </c:pt>
                <c:pt idx="6313">
                  <c:v>14017</c:v>
                </c:pt>
                <c:pt idx="6314">
                  <c:v>14018</c:v>
                </c:pt>
                <c:pt idx="6315">
                  <c:v>14019</c:v>
                </c:pt>
                <c:pt idx="6316">
                  <c:v>14020</c:v>
                </c:pt>
                <c:pt idx="6317">
                  <c:v>14021</c:v>
                </c:pt>
                <c:pt idx="6318">
                  <c:v>14022</c:v>
                </c:pt>
                <c:pt idx="6319">
                  <c:v>14023</c:v>
                </c:pt>
                <c:pt idx="6320">
                  <c:v>14024</c:v>
                </c:pt>
                <c:pt idx="6321">
                  <c:v>14025</c:v>
                </c:pt>
                <c:pt idx="6322">
                  <c:v>14026</c:v>
                </c:pt>
                <c:pt idx="6323">
                  <c:v>14027</c:v>
                </c:pt>
                <c:pt idx="6324">
                  <c:v>14028</c:v>
                </c:pt>
                <c:pt idx="6325">
                  <c:v>14029</c:v>
                </c:pt>
                <c:pt idx="6326">
                  <c:v>14030</c:v>
                </c:pt>
                <c:pt idx="6327">
                  <c:v>14031</c:v>
                </c:pt>
                <c:pt idx="6328">
                  <c:v>14032</c:v>
                </c:pt>
                <c:pt idx="6329">
                  <c:v>14033</c:v>
                </c:pt>
                <c:pt idx="6330">
                  <c:v>14034</c:v>
                </c:pt>
                <c:pt idx="6331">
                  <c:v>14035</c:v>
                </c:pt>
                <c:pt idx="6332">
                  <c:v>14036</c:v>
                </c:pt>
                <c:pt idx="6333">
                  <c:v>14037</c:v>
                </c:pt>
                <c:pt idx="6334">
                  <c:v>14038</c:v>
                </c:pt>
                <c:pt idx="6335">
                  <c:v>14039</c:v>
                </c:pt>
                <c:pt idx="6336">
                  <c:v>14040</c:v>
                </c:pt>
                <c:pt idx="6337">
                  <c:v>14041</c:v>
                </c:pt>
                <c:pt idx="6338">
                  <c:v>14042</c:v>
                </c:pt>
                <c:pt idx="6339">
                  <c:v>14043</c:v>
                </c:pt>
                <c:pt idx="6340">
                  <c:v>14044</c:v>
                </c:pt>
                <c:pt idx="6341">
                  <c:v>14045</c:v>
                </c:pt>
                <c:pt idx="6342">
                  <c:v>14046</c:v>
                </c:pt>
                <c:pt idx="6343">
                  <c:v>14047</c:v>
                </c:pt>
                <c:pt idx="6344">
                  <c:v>14048</c:v>
                </c:pt>
                <c:pt idx="6345">
                  <c:v>14049</c:v>
                </c:pt>
                <c:pt idx="6346">
                  <c:v>14050</c:v>
                </c:pt>
                <c:pt idx="6347">
                  <c:v>14051</c:v>
                </c:pt>
                <c:pt idx="6348">
                  <c:v>14052</c:v>
                </c:pt>
                <c:pt idx="6349">
                  <c:v>14053</c:v>
                </c:pt>
                <c:pt idx="6350">
                  <c:v>14054</c:v>
                </c:pt>
                <c:pt idx="6351">
                  <c:v>14055</c:v>
                </c:pt>
                <c:pt idx="6352">
                  <c:v>14056</c:v>
                </c:pt>
                <c:pt idx="6353">
                  <c:v>14057</c:v>
                </c:pt>
                <c:pt idx="6354">
                  <c:v>14058</c:v>
                </c:pt>
                <c:pt idx="6355">
                  <c:v>14059</c:v>
                </c:pt>
                <c:pt idx="6356">
                  <c:v>14060</c:v>
                </c:pt>
                <c:pt idx="6357">
                  <c:v>14061</c:v>
                </c:pt>
                <c:pt idx="6358">
                  <c:v>14062</c:v>
                </c:pt>
                <c:pt idx="6359">
                  <c:v>14063</c:v>
                </c:pt>
                <c:pt idx="6360">
                  <c:v>14064</c:v>
                </c:pt>
                <c:pt idx="6361">
                  <c:v>14065</c:v>
                </c:pt>
                <c:pt idx="6362">
                  <c:v>14066</c:v>
                </c:pt>
                <c:pt idx="6363">
                  <c:v>14067</c:v>
                </c:pt>
                <c:pt idx="6364">
                  <c:v>14068</c:v>
                </c:pt>
                <c:pt idx="6365">
                  <c:v>14069</c:v>
                </c:pt>
                <c:pt idx="6366">
                  <c:v>14070</c:v>
                </c:pt>
                <c:pt idx="6367">
                  <c:v>14071</c:v>
                </c:pt>
                <c:pt idx="6368">
                  <c:v>14072</c:v>
                </c:pt>
                <c:pt idx="6369">
                  <c:v>14073</c:v>
                </c:pt>
                <c:pt idx="6370">
                  <c:v>14074</c:v>
                </c:pt>
                <c:pt idx="6371">
                  <c:v>14075</c:v>
                </c:pt>
                <c:pt idx="6372">
                  <c:v>14076</c:v>
                </c:pt>
                <c:pt idx="6373">
                  <c:v>14077</c:v>
                </c:pt>
                <c:pt idx="6374">
                  <c:v>14078</c:v>
                </c:pt>
                <c:pt idx="6375">
                  <c:v>14079</c:v>
                </c:pt>
                <c:pt idx="6376">
                  <c:v>14080</c:v>
                </c:pt>
                <c:pt idx="6377">
                  <c:v>14081</c:v>
                </c:pt>
                <c:pt idx="6378">
                  <c:v>14082</c:v>
                </c:pt>
                <c:pt idx="6379">
                  <c:v>14083</c:v>
                </c:pt>
                <c:pt idx="6380">
                  <c:v>14084</c:v>
                </c:pt>
                <c:pt idx="6381">
                  <c:v>14085</c:v>
                </c:pt>
                <c:pt idx="6382">
                  <c:v>14086</c:v>
                </c:pt>
                <c:pt idx="6383">
                  <c:v>14087</c:v>
                </c:pt>
                <c:pt idx="6384">
                  <c:v>14088</c:v>
                </c:pt>
                <c:pt idx="6385">
                  <c:v>14089</c:v>
                </c:pt>
                <c:pt idx="6386">
                  <c:v>14090</c:v>
                </c:pt>
                <c:pt idx="6387">
                  <c:v>14091</c:v>
                </c:pt>
                <c:pt idx="6388">
                  <c:v>14092</c:v>
                </c:pt>
                <c:pt idx="6389">
                  <c:v>14093</c:v>
                </c:pt>
                <c:pt idx="6390">
                  <c:v>14094</c:v>
                </c:pt>
                <c:pt idx="6391">
                  <c:v>14095</c:v>
                </c:pt>
                <c:pt idx="6392">
                  <c:v>14096</c:v>
                </c:pt>
                <c:pt idx="6393">
                  <c:v>14097</c:v>
                </c:pt>
                <c:pt idx="6394">
                  <c:v>14098</c:v>
                </c:pt>
                <c:pt idx="6395">
                  <c:v>14099</c:v>
                </c:pt>
                <c:pt idx="6396">
                  <c:v>14100</c:v>
                </c:pt>
                <c:pt idx="6397">
                  <c:v>14101</c:v>
                </c:pt>
                <c:pt idx="6398">
                  <c:v>14102</c:v>
                </c:pt>
                <c:pt idx="6399">
                  <c:v>14103</c:v>
                </c:pt>
                <c:pt idx="6400">
                  <c:v>14104</c:v>
                </c:pt>
                <c:pt idx="6401">
                  <c:v>14105</c:v>
                </c:pt>
                <c:pt idx="6402">
                  <c:v>14106</c:v>
                </c:pt>
                <c:pt idx="6403">
                  <c:v>14107</c:v>
                </c:pt>
                <c:pt idx="6404">
                  <c:v>14108</c:v>
                </c:pt>
                <c:pt idx="6405">
                  <c:v>14109</c:v>
                </c:pt>
                <c:pt idx="6406">
                  <c:v>14110</c:v>
                </c:pt>
                <c:pt idx="6407">
                  <c:v>14111</c:v>
                </c:pt>
                <c:pt idx="6408">
                  <c:v>14112</c:v>
                </c:pt>
                <c:pt idx="6409">
                  <c:v>14113</c:v>
                </c:pt>
                <c:pt idx="6410">
                  <c:v>14114</c:v>
                </c:pt>
                <c:pt idx="6411">
                  <c:v>14115</c:v>
                </c:pt>
                <c:pt idx="6412">
                  <c:v>14116</c:v>
                </c:pt>
                <c:pt idx="6413">
                  <c:v>14117</c:v>
                </c:pt>
                <c:pt idx="6414">
                  <c:v>14118</c:v>
                </c:pt>
                <c:pt idx="6415">
                  <c:v>14119</c:v>
                </c:pt>
                <c:pt idx="6416">
                  <c:v>14120</c:v>
                </c:pt>
                <c:pt idx="6417">
                  <c:v>14121</c:v>
                </c:pt>
                <c:pt idx="6418">
                  <c:v>14122</c:v>
                </c:pt>
                <c:pt idx="6419">
                  <c:v>14123</c:v>
                </c:pt>
                <c:pt idx="6420">
                  <c:v>14124</c:v>
                </c:pt>
                <c:pt idx="6421">
                  <c:v>14125</c:v>
                </c:pt>
                <c:pt idx="6422">
                  <c:v>14126</c:v>
                </c:pt>
                <c:pt idx="6423">
                  <c:v>14127</c:v>
                </c:pt>
                <c:pt idx="6424">
                  <c:v>14128</c:v>
                </c:pt>
                <c:pt idx="6425">
                  <c:v>14129</c:v>
                </c:pt>
                <c:pt idx="6426">
                  <c:v>14130</c:v>
                </c:pt>
                <c:pt idx="6427">
                  <c:v>14131</c:v>
                </c:pt>
                <c:pt idx="6428">
                  <c:v>14132</c:v>
                </c:pt>
                <c:pt idx="6429">
                  <c:v>14133</c:v>
                </c:pt>
                <c:pt idx="6430">
                  <c:v>14134</c:v>
                </c:pt>
                <c:pt idx="6431">
                  <c:v>14135</c:v>
                </c:pt>
                <c:pt idx="6432">
                  <c:v>14136</c:v>
                </c:pt>
                <c:pt idx="6433">
                  <c:v>14137</c:v>
                </c:pt>
                <c:pt idx="6434">
                  <c:v>14138</c:v>
                </c:pt>
                <c:pt idx="6435">
                  <c:v>14139</c:v>
                </c:pt>
                <c:pt idx="6436">
                  <c:v>14140</c:v>
                </c:pt>
                <c:pt idx="6437">
                  <c:v>14141</c:v>
                </c:pt>
                <c:pt idx="6438">
                  <c:v>14142</c:v>
                </c:pt>
                <c:pt idx="6439">
                  <c:v>14143</c:v>
                </c:pt>
                <c:pt idx="6440">
                  <c:v>14144</c:v>
                </c:pt>
                <c:pt idx="6441">
                  <c:v>14145</c:v>
                </c:pt>
                <c:pt idx="6442">
                  <c:v>14146</c:v>
                </c:pt>
                <c:pt idx="6443">
                  <c:v>14147</c:v>
                </c:pt>
                <c:pt idx="6444">
                  <c:v>14148</c:v>
                </c:pt>
                <c:pt idx="6445">
                  <c:v>14149</c:v>
                </c:pt>
                <c:pt idx="6446">
                  <c:v>14150</c:v>
                </c:pt>
                <c:pt idx="6447">
                  <c:v>14151</c:v>
                </c:pt>
                <c:pt idx="6448">
                  <c:v>14152</c:v>
                </c:pt>
                <c:pt idx="6449">
                  <c:v>14153</c:v>
                </c:pt>
                <c:pt idx="6450">
                  <c:v>14154</c:v>
                </c:pt>
                <c:pt idx="6451">
                  <c:v>14155</c:v>
                </c:pt>
                <c:pt idx="6452">
                  <c:v>14156</c:v>
                </c:pt>
                <c:pt idx="6453">
                  <c:v>14157</c:v>
                </c:pt>
                <c:pt idx="6454">
                  <c:v>14158</c:v>
                </c:pt>
                <c:pt idx="6455">
                  <c:v>14159</c:v>
                </c:pt>
                <c:pt idx="6456">
                  <c:v>14160</c:v>
                </c:pt>
                <c:pt idx="6457">
                  <c:v>14161</c:v>
                </c:pt>
                <c:pt idx="6458">
                  <c:v>14162</c:v>
                </c:pt>
                <c:pt idx="6459">
                  <c:v>14163</c:v>
                </c:pt>
                <c:pt idx="6460">
                  <c:v>14164</c:v>
                </c:pt>
                <c:pt idx="6461">
                  <c:v>14165</c:v>
                </c:pt>
                <c:pt idx="6462">
                  <c:v>14166</c:v>
                </c:pt>
                <c:pt idx="6463">
                  <c:v>14167</c:v>
                </c:pt>
                <c:pt idx="6464">
                  <c:v>14168</c:v>
                </c:pt>
                <c:pt idx="6465">
                  <c:v>14169</c:v>
                </c:pt>
                <c:pt idx="6466">
                  <c:v>14170</c:v>
                </c:pt>
                <c:pt idx="6467">
                  <c:v>14171</c:v>
                </c:pt>
                <c:pt idx="6468">
                  <c:v>14172</c:v>
                </c:pt>
                <c:pt idx="6469">
                  <c:v>14173</c:v>
                </c:pt>
                <c:pt idx="6470">
                  <c:v>14174</c:v>
                </c:pt>
                <c:pt idx="6471">
                  <c:v>14175</c:v>
                </c:pt>
                <c:pt idx="6472">
                  <c:v>14176</c:v>
                </c:pt>
                <c:pt idx="6473">
                  <c:v>14177</c:v>
                </c:pt>
                <c:pt idx="6474">
                  <c:v>14178</c:v>
                </c:pt>
                <c:pt idx="6475">
                  <c:v>14179</c:v>
                </c:pt>
                <c:pt idx="6476">
                  <c:v>14180</c:v>
                </c:pt>
                <c:pt idx="6477">
                  <c:v>14181</c:v>
                </c:pt>
                <c:pt idx="6478">
                  <c:v>14182</c:v>
                </c:pt>
                <c:pt idx="6479">
                  <c:v>14183</c:v>
                </c:pt>
                <c:pt idx="6480">
                  <c:v>14184</c:v>
                </c:pt>
                <c:pt idx="6481">
                  <c:v>14185</c:v>
                </c:pt>
                <c:pt idx="6482">
                  <c:v>14186</c:v>
                </c:pt>
                <c:pt idx="6483">
                  <c:v>14187</c:v>
                </c:pt>
                <c:pt idx="6484">
                  <c:v>14188</c:v>
                </c:pt>
                <c:pt idx="6485">
                  <c:v>14189</c:v>
                </c:pt>
                <c:pt idx="6486">
                  <c:v>14190</c:v>
                </c:pt>
                <c:pt idx="6487">
                  <c:v>14191</c:v>
                </c:pt>
                <c:pt idx="6488">
                  <c:v>14192</c:v>
                </c:pt>
                <c:pt idx="6489">
                  <c:v>14193</c:v>
                </c:pt>
                <c:pt idx="6490">
                  <c:v>14194</c:v>
                </c:pt>
                <c:pt idx="6491">
                  <c:v>14195</c:v>
                </c:pt>
                <c:pt idx="6492">
                  <c:v>14196</c:v>
                </c:pt>
                <c:pt idx="6493">
                  <c:v>14197</c:v>
                </c:pt>
                <c:pt idx="6494">
                  <c:v>14198</c:v>
                </c:pt>
                <c:pt idx="6495">
                  <c:v>14199</c:v>
                </c:pt>
                <c:pt idx="6496">
                  <c:v>14200</c:v>
                </c:pt>
                <c:pt idx="6497">
                  <c:v>14201</c:v>
                </c:pt>
                <c:pt idx="6498">
                  <c:v>14202</c:v>
                </c:pt>
                <c:pt idx="6499">
                  <c:v>14203</c:v>
                </c:pt>
                <c:pt idx="6500">
                  <c:v>14204</c:v>
                </c:pt>
                <c:pt idx="6501">
                  <c:v>14205</c:v>
                </c:pt>
                <c:pt idx="6502">
                  <c:v>14206</c:v>
                </c:pt>
                <c:pt idx="6503">
                  <c:v>14207</c:v>
                </c:pt>
                <c:pt idx="6504">
                  <c:v>14208</c:v>
                </c:pt>
                <c:pt idx="6505">
                  <c:v>14209</c:v>
                </c:pt>
                <c:pt idx="6506">
                  <c:v>14210</c:v>
                </c:pt>
                <c:pt idx="6507">
                  <c:v>14211</c:v>
                </c:pt>
                <c:pt idx="6508">
                  <c:v>14212</c:v>
                </c:pt>
                <c:pt idx="6509">
                  <c:v>14213</c:v>
                </c:pt>
                <c:pt idx="6510">
                  <c:v>14214</c:v>
                </c:pt>
                <c:pt idx="6511">
                  <c:v>14215</c:v>
                </c:pt>
                <c:pt idx="6512">
                  <c:v>14216</c:v>
                </c:pt>
                <c:pt idx="6513">
                  <c:v>14217</c:v>
                </c:pt>
                <c:pt idx="6514">
                  <c:v>14218</c:v>
                </c:pt>
                <c:pt idx="6515">
                  <c:v>14219</c:v>
                </c:pt>
                <c:pt idx="6516">
                  <c:v>14220</c:v>
                </c:pt>
                <c:pt idx="6517">
                  <c:v>14221</c:v>
                </c:pt>
                <c:pt idx="6518">
                  <c:v>14222</c:v>
                </c:pt>
                <c:pt idx="6519">
                  <c:v>14223</c:v>
                </c:pt>
                <c:pt idx="6520">
                  <c:v>14224</c:v>
                </c:pt>
                <c:pt idx="6521">
                  <c:v>14225</c:v>
                </c:pt>
                <c:pt idx="6522">
                  <c:v>14226</c:v>
                </c:pt>
                <c:pt idx="6523">
                  <c:v>14227</c:v>
                </c:pt>
                <c:pt idx="6524">
                  <c:v>14228</c:v>
                </c:pt>
                <c:pt idx="6525">
                  <c:v>14229</c:v>
                </c:pt>
                <c:pt idx="6526">
                  <c:v>14230</c:v>
                </c:pt>
                <c:pt idx="6527">
                  <c:v>14231</c:v>
                </c:pt>
                <c:pt idx="6528">
                  <c:v>14232</c:v>
                </c:pt>
                <c:pt idx="6529">
                  <c:v>14233</c:v>
                </c:pt>
                <c:pt idx="6530">
                  <c:v>14234</c:v>
                </c:pt>
                <c:pt idx="6531">
                  <c:v>14235</c:v>
                </c:pt>
                <c:pt idx="6532">
                  <c:v>14236</c:v>
                </c:pt>
                <c:pt idx="6533">
                  <c:v>14237</c:v>
                </c:pt>
                <c:pt idx="6534">
                  <c:v>14238</c:v>
                </c:pt>
                <c:pt idx="6535">
                  <c:v>14239</c:v>
                </c:pt>
                <c:pt idx="6536">
                  <c:v>14240</c:v>
                </c:pt>
                <c:pt idx="6537">
                  <c:v>14241</c:v>
                </c:pt>
                <c:pt idx="6538">
                  <c:v>14242</c:v>
                </c:pt>
                <c:pt idx="6539">
                  <c:v>14243</c:v>
                </c:pt>
                <c:pt idx="6540">
                  <c:v>14244</c:v>
                </c:pt>
                <c:pt idx="6541">
                  <c:v>14245</c:v>
                </c:pt>
                <c:pt idx="6542">
                  <c:v>14246</c:v>
                </c:pt>
                <c:pt idx="6543">
                  <c:v>14247</c:v>
                </c:pt>
                <c:pt idx="6544">
                  <c:v>14248</c:v>
                </c:pt>
                <c:pt idx="6545">
                  <c:v>14249</c:v>
                </c:pt>
                <c:pt idx="6546">
                  <c:v>14250</c:v>
                </c:pt>
                <c:pt idx="6547">
                  <c:v>14251</c:v>
                </c:pt>
                <c:pt idx="6548">
                  <c:v>14252</c:v>
                </c:pt>
                <c:pt idx="6549">
                  <c:v>14253</c:v>
                </c:pt>
                <c:pt idx="6550">
                  <c:v>14254</c:v>
                </c:pt>
                <c:pt idx="6551">
                  <c:v>14255</c:v>
                </c:pt>
                <c:pt idx="6552">
                  <c:v>14256</c:v>
                </c:pt>
                <c:pt idx="6553">
                  <c:v>14257</c:v>
                </c:pt>
                <c:pt idx="6554">
                  <c:v>14258</c:v>
                </c:pt>
                <c:pt idx="6555">
                  <c:v>14259</c:v>
                </c:pt>
                <c:pt idx="6556">
                  <c:v>14260</c:v>
                </c:pt>
                <c:pt idx="6557">
                  <c:v>14261</c:v>
                </c:pt>
                <c:pt idx="6558">
                  <c:v>14262</c:v>
                </c:pt>
                <c:pt idx="6559">
                  <c:v>14263</c:v>
                </c:pt>
                <c:pt idx="6560">
                  <c:v>14264</c:v>
                </c:pt>
                <c:pt idx="6561">
                  <c:v>14265</c:v>
                </c:pt>
                <c:pt idx="6562">
                  <c:v>14266</c:v>
                </c:pt>
                <c:pt idx="6563">
                  <c:v>14267</c:v>
                </c:pt>
                <c:pt idx="6564">
                  <c:v>14268</c:v>
                </c:pt>
                <c:pt idx="6565">
                  <c:v>14269</c:v>
                </c:pt>
                <c:pt idx="6566">
                  <c:v>14270</c:v>
                </c:pt>
                <c:pt idx="6567">
                  <c:v>14271</c:v>
                </c:pt>
                <c:pt idx="6568">
                  <c:v>14272</c:v>
                </c:pt>
                <c:pt idx="6569">
                  <c:v>14273</c:v>
                </c:pt>
                <c:pt idx="6570">
                  <c:v>14274</c:v>
                </c:pt>
                <c:pt idx="6571">
                  <c:v>14275</c:v>
                </c:pt>
                <c:pt idx="6572">
                  <c:v>14276</c:v>
                </c:pt>
                <c:pt idx="6573">
                  <c:v>14277</c:v>
                </c:pt>
                <c:pt idx="6574">
                  <c:v>14278</c:v>
                </c:pt>
                <c:pt idx="6575">
                  <c:v>14279</c:v>
                </c:pt>
                <c:pt idx="6576">
                  <c:v>14280</c:v>
                </c:pt>
                <c:pt idx="6577">
                  <c:v>14281</c:v>
                </c:pt>
                <c:pt idx="6578">
                  <c:v>14282</c:v>
                </c:pt>
                <c:pt idx="6579">
                  <c:v>14283</c:v>
                </c:pt>
                <c:pt idx="6580">
                  <c:v>14284</c:v>
                </c:pt>
                <c:pt idx="6581">
                  <c:v>14285</c:v>
                </c:pt>
                <c:pt idx="6582">
                  <c:v>14286</c:v>
                </c:pt>
                <c:pt idx="6583">
                  <c:v>14287</c:v>
                </c:pt>
                <c:pt idx="6584">
                  <c:v>14288</c:v>
                </c:pt>
                <c:pt idx="6585">
                  <c:v>14289</c:v>
                </c:pt>
                <c:pt idx="6586">
                  <c:v>14290</c:v>
                </c:pt>
                <c:pt idx="6587">
                  <c:v>14291</c:v>
                </c:pt>
                <c:pt idx="6588">
                  <c:v>14292</c:v>
                </c:pt>
                <c:pt idx="6589">
                  <c:v>14293</c:v>
                </c:pt>
                <c:pt idx="6590">
                  <c:v>14294</c:v>
                </c:pt>
                <c:pt idx="6591">
                  <c:v>14295</c:v>
                </c:pt>
                <c:pt idx="6592">
                  <c:v>14296</c:v>
                </c:pt>
                <c:pt idx="6593">
                  <c:v>14297</c:v>
                </c:pt>
                <c:pt idx="6594">
                  <c:v>14298</c:v>
                </c:pt>
                <c:pt idx="6595">
                  <c:v>14299</c:v>
                </c:pt>
                <c:pt idx="6596">
                  <c:v>14300</c:v>
                </c:pt>
                <c:pt idx="6597">
                  <c:v>14301</c:v>
                </c:pt>
                <c:pt idx="6598">
                  <c:v>14302</c:v>
                </c:pt>
                <c:pt idx="6599">
                  <c:v>14303</c:v>
                </c:pt>
                <c:pt idx="6600">
                  <c:v>14304</c:v>
                </c:pt>
                <c:pt idx="6601">
                  <c:v>14305</c:v>
                </c:pt>
                <c:pt idx="6602">
                  <c:v>14306</c:v>
                </c:pt>
                <c:pt idx="6603">
                  <c:v>14307</c:v>
                </c:pt>
                <c:pt idx="6604">
                  <c:v>14308</c:v>
                </c:pt>
                <c:pt idx="6605">
                  <c:v>14309</c:v>
                </c:pt>
                <c:pt idx="6606">
                  <c:v>14310</c:v>
                </c:pt>
                <c:pt idx="6607">
                  <c:v>14311</c:v>
                </c:pt>
                <c:pt idx="6608">
                  <c:v>14312</c:v>
                </c:pt>
                <c:pt idx="6609">
                  <c:v>14313</c:v>
                </c:pt>
                <c:pt idx="6610">
                  <c:v>14314</c:v>
                </c:pt>
                <c:pt idx="6611">
                  <c:v>14315</c:v>
                </c:pt>
                <c:pt idx="6612">
                  <c:v>14316</c:v>
                </c:pt>
                <c:pt idx="6613">
                  <c:v>14317</c:v>
                </c:pt>
                <c:pt idx="6614">
                  <c:v>14318</c:v>
                </c:pt>
                <c:pt idx="6615">
                  <c:v>14319</c:v>
                </c:pt>
                <c:pt idx="6616">
                  <c:v>14320</c:v>
                </c:pt>
                <c:pt idx="6617">
                  <c:v>14321</c:v>
                </c:pt>
                <c:pt idx="6618">
                  <c:v>14322</c:v>
                </c:pt>
                <c:pt idx="6619">
                  <c:v>14323</c:v>
                </c:pt>
                <c:pt idx="6620">
                  <c:v>14324</c:v>
                </c:pt>
                <c:pt idx="6621">
                  <c:v>14325</c:v>
                </c:pt>
                <c:pt idx="6622">
                  <c:v>14326</c:v>
                </c:pt>
                <c:pt idx="6623">
                  <c:v>14327</c:v>
                </c:pt>
                <c:pt idx="6624">
                  <c:v>14328</c:v>
                </c:pt>
                <c:pt idx="6625">
                  <c:v>14329</c:v>
                </c:pt>
                <c:pt idx="6626">
                  <c:v>14330</c:v>
                </c:pt>
                <c:pt idx="6627">
                  <c:v>14331</c:v>
                </c:pt>
                <c:pt idx="6628">
                  <c:v>14332</c:v>
                </c:pt>
                <c:pt idx="6629">
                  <c:v>14333</c:v>
                </c:pt>
                <c:pt idx="6630">
                  <c:v>14334</c:v>
                </c:pt>
                <c:pt idx="6631">
                  <c:v>14335</c:v>
                </c:pt>
                <c:pt idx="6632">
                  <c:v>14336</c:v>
                </c:pt>
                <c:pt idx="6633">
                  <c:v>14337</c:v>
                </c:pt>
                <c:pt idx="6634">
                  <c:v>14338</c:v>
                </c:pt>
                <c:pt idx="6635">
                  <c:v>14339</c:v>
                </c:pt>
                <c:pt idx="6636">
                  <c:v>14340</c:v>
                </c:pt>
                <c:pt idx="6637">
                  <c:v>14341</c:v>
                </c:pt>
                <c:pt idx="6638">
                  <c:v>14342</c:v>
                </c:pt>
                <c:pt idx="6639">
                  <c:v>14343</c:v>
                </c:pt>
                <c:pt idx="6640">
                  <c:v>14344</c:v>
                </c:pt>
                <c:pt idx="6641">
                  <c:v>14345</c:v>
                </c:pt>
                <c:pt idx="6642">
                  <c:v>14346</c:v>
                </c:pt>
                <c:pt idx="6643">
                  <c:v>14347</c:v>
                </c:pt>
                <c:pt idx="6644">
                  <c:v>14348</c:v>
                </c:pt>
                <c:pt idx="6645">
                  <c:v>14349</c:v>
                </c:pt>
                <c:pt idx="6646">
                  <c:v>14350</c:v>
                </c:pt>
                <c:pt idx="6647">
                  <c:v>14351</c:v>
                </c:pt>
                <c:pt idx="6648">
                  <c:v>14352</c:v>
                </c:pt>
                <c:pt idx="6649">
                  <c:v>14353</c:v>
                </c:pt>
                <c:pt idx="6650">
                  <c:v>14354</c:v>
                </c:pt>
                <c:pt idx="6651">
                  <c:v>14355</c:v>
                </c:pt>
                <c:pt idx="6652">
                  <c:v>14356</c:v>
                </c:pt>
                <c:pt idx="6653">
                  <c:v>14357</c:v>
                </c:pt>
                <c:pt idx="6654">
                  <c:v>14358</c:v>
                </c:pt>
                <c:pt idx="6655">
                  <c:v>14359</c:v>
                </c:pt>
                <c:pt idx="6656">
                  <c:v>14360</c:v>
                </c:pt>
                <c:pt idx="6657">
                  <c:v>14361</c:v>
                </c:pt>
                <c:pt idx="6658">
                  <c:v>14362</c:v>
                </c:pt>
                <c:pt idx="6659">
                  <c:v>14363</c:v>
                </c:pt>
                <c:pt idx="6660">
                  <c:v>14364</c:v>
                </c:pt>
                <c:pt idx="6661">
                  <c:v>14365</c:v>
                </c:pt>
                <c:pt idx="6662">
                  <c:v>14366</c:v>
                </c:pt>
                <c:pt idx="6663">
                  <c:v>14367</c:v>
                </c:pt>
                <c:pt idx="6664">
                  <c:v>14368</c:v>
                </c:pt>
                <c:pt idx="6665">
                  <c:v>14369</c:v>
                </c:pt>
                <c:pt idx="6666">
                  <c:v>14370</c:v>
                </c:pt>
                <c:pt idx="6667">
                  <c:v>14371</c:v>
                </c:pt>
                <c:pt idx="6668">
                  <c:v>14372</c:v>
                </c:pt>
                <c:pt idx="6669">
                  <c:v>14373</c:v>
                </c:pt>
                <c:pt idx="6670">
                  <c:v>14374</c:v>
                </c:pt>
                <c:pt idx="6671">
                  <c:v>14375</c:v>
                </c:pt>
                <c:pt idx="6672">
                  <c:v>14376</c:v>
                </c:pt>
                <c:pt idx="6673">
                  <c:v>14377</c:v>
                </c:pt>
                <c:pt idx="6674">
                  <c:v>14378</c:v>
                </c:pt>
                <c:pt idx="6675">
                  <c:v>14379</c:v>
                </c:pt>
                <c:pt idx="6676">
                  <c:v>14380</c:v>
                </c:pt>
                <c:pt idx="6677">
                  <c:v>14381</c:v>
                </c:pt>
                <c:pt idx="6678">
                  <c:v>14382</c:v>
                </c:pt>
                <c:pt idx="6679">
                  <c:v>14383</c:v>
                </c:pt>
                <c:pt idx="6680">
                  <c:v>14384</c:v>
                </c:pt>
                <c:pt idx="6681">
                  <c:v>14385</c:v>
                </c:pt>
                <c:pt idx="6682">
                  <c:v>14386</c:v>
                </c:pt>
                <c:pt idx="6683">
                  <c:v>14387</c:v>
                </c:pt>
                <c:pt idx="6684">
                  <c:v>14388</c:v>
                </c:pt>
                <c:pt idx="6685">
                  <c:v>14389</c:v>
                </c:pt>
                <c:pt idx="6686">
                  <c:v>14390</c:v>
                </c:pt>
                <c:pt idx="6687">
                  <c:v>14391</c:v>
                </c:pt>
                <c:pt idx="6688">
                  <c:v>14392</c:v>
                </c:pt>
                <c:pt idx="6689">
                  <c:v>14393</c:v>
                </c:pt>
                <c:pt idx="6690">
                  <c:v>14394</c:v>
                </c:pt>
                <c:pt idx="6691">
                  <c:v>14395</c:v>
                </c:pt>
                <c:pt idx="6692">
                  <c:v>14396</c:v>
                </c:pt>
                <c:pt idx="6693">
                  <c:v>14397</c:v>
                </c:pt>
                <c:pt idx="6694">
                  <c:v>14398</c:v>
                </c:pt>
                <c:pt idx="6695">
                  <c:v>14399</c:v>
                </c:pt>
                <c:pt idx="6696">
                  <c:v>14400</c:v>
                </c:pt>
                <c:pt idx="6697">
                  <c:v>14401</c:v>
                </c:pt>
                <c:pt idx="6698">
                  <c:v>14402</c:v>
                </c:pt>
                <c:pt idx="6699">
                  <c:v>14403</c:v>
                </c:pt>
                <c:pt idx="6700">
                  <c:v>14404</c:v>
                </c:pt>
                <c:pt idx="6701">
                  <c:v>14405</c:v>
                </c:pt>
                <c:pt idx="6702">
                  <c:v>14406</c:v>
                </c:pt>
                <c:pt idx="6703">
                  <c:v>14407</c:v>
                </c:pt>
                <c:pt idx="6704">
                  <c:v>14408</c:v>
                </c:pt>
                <c:pt idx="6705">
                  <c:v>14409</c:v>
                </c:pt>
                <c:pt idx="6706">
                  <c:v>14410</c:v>
                </c:pt>
                <c:pt idx="6707">
                  <c:v>14411</c:v>
                </c:pt>
                <c:pt idx="6708">
                  <c:v>14412</c:v>
                </c:pt>
                <c:pt idx="6709">
                  <c:v>14413</c:v>
                </c:pt>
                <c:pt idx="6710">
                  <c:v>14414</c:v>
                </c:pt>
                <c:pt idx="6711">
                  <c:v>14415</c:v>
                </c:pt>
                <c:pt idx="6712">
                  <c:v>14416</c:v>
                </c:pt>
                <c:pt idx="6713">
                  <c:v>14417</c:v>
                </c:pt>
                <c:pt idx="6714">
                  <c:v>14418</c:v>
                </c:pt>
                <c:pt idx="6715">
                  <c:v>14419</c:v>
                </c:pt>
                <c:pt idx="6716">
                  <c:v>14420</c:v>
                </c:pt>
                <c:pt idx="6717">
                  <c:v>14421</c:v>
                </c:pt>
                <c:pt idx="6718">
                  <c:v>14422</c:v>
                </c:pt>
                <c:pt idx="6719">
                  <c:v>14423</c:v>
                </c:pt>
                <c:pt idx="6720">
                  <c:v>14424</c:v>
                </c:pt>
                <c:pt idx="6721">
                  <c:v>14425</c:v>
                </c:pt>
                <c:pt idx="6722">
                  <c:v>14426</c:v>
                </c:pt>
                <c:pt idx="6723">
                  <c:v>14427</c:v>
                </c:pt>
                <c:pt idx="6724">
                  <c:v>14428</c:v>
                </c:pt>
                <c:pt idx="6725">
                  <c:v>14429</c:v>
                </c:pt>
                <c:pt idx="6726">
                  <c:v>14430</c:v>
                </c:pt>
                <c:pt idx="6727">
                  <c:v>14431</c:v>
                </c:pt>
                <c:pt idx="6728">
                  <c:v>14432</c:v>
                </c:pt>
                <c:pt idx="6729">
                  <c:v>14433</c:v>
                </c:pt>
                <c:pt idx="6730">
                  <c:v>14434</c:v>
                </c:pt>
                <c:pt idx="6731">
                  <c:v>14435</c:v>
                </c:pt>
                <c:pt idx="6732">
                  <c:v>14436</c:v>
                </c:pt>
                <c:pt idx="6733">
                  <c:v>14437</c:v>
                </c:pt>
                <c:pt idx="6734">
                  <c:v>14438</c:v>
                </c:pt>
                <c:pt idx="6735">
                  <c:v>14439</c:v>
                </c:pt>
                <c:pt idx="6736">
                  <c:v>14440</c:v>
                </c:pt>
                <c:pt idx="6737">
                  <c:v>14441</c:v>
                </c:pt>
                <c:pt idx="6738">
                  <c:v>14442</c:v>
                </c:pt>
                <c:pt idx="6739">
                  <c:v>14443</c:v>
                </c:pt>
                <c:pt idx="6740">
                  <c:v>14444</c:v>
                </c:pt>
                <c:pt idx="6741">
                  <c:v>14445</c:v>
                </c:pt>
                <c:pt idx="6742">
                  <c:v>14446</c:v>
                </c:pt>
                <c:pt idx="6743">
                  <c:v>14447</c:v>
                </c:pt>
                <c:pt idx="6744">
                  <c:v>14448</c:v>
                </c:pt>
                <c:pt idx="6745">
                  <c:v>14449</c:v>
                </c:pt>
                <c:pt idx="6746">
                  <c:v>14450</c:v>
                </c:pt>
                <c:pt idx="6747">
                  <c:v>14451</c:v>
                </c:pt>
                <c:pt idx="6748">
                  <c:v>14452</c:v>
                </c:pt>
                <c:pt idx="6749">
                  <c:v>14453</c:v>
                </c:pt>
                <c:pt idx="6750">
                  <c:v>14454</c:v>
                </c:pt>
                <c:pt idx="6751">
                  <c:v>14455</c:v>
                </c:pt>
                <c:pt idx="6752">
                  <c:v>14456</c:v>
                </c:pt>
                <c:pt idx="6753">
                  <c:v>14457</c:v>
                </c:pt>
                <c:pt idx="6754">
                  <c:v>14458</c:v>
                </c:pt>
                <c:pt idx="6755">
                  <c:v>14459</c:v>
                </c:pt>
                <c:pt idx="6756">
                  <c:v>14460</c:v>
                </c:pt>
                <c:pt idx="6757">
                  <c:v>14461</c:v>
                </c:pt>
                <c:pt idx="6758">
                  <c:v>14462</c:v>
                </c:pt>
                <c:pt idx="6759">
                  <c:v>14463</c:v>
                </c:pt>
                <c:pt idx="6760">
                  <c:v>14464</c:v>
                </c:pt>
                <c:pt idx="6761">
                  <c:v>14465</c:v>
                </c:pt>
                <c:pt idx="6762">
                  <c:v>14466</c:v>
                </c:pt>
                <c:pt idx="6763">
                  <c:v>14467</c:v>
                </c:pt>
                <c:pt idx="6764">
                  <c:v>14468</c:v>
                </c:pt>
                <c:pt idx="6765">
                  <c:v>14469</c:v>
                </c:pt>
                <c:pt idx="6766">
                  <c:v>14470</c:v>
                </c:pt>
                <c:pt idx="6767">
                  <c:v>14471</c:v>
                </c:pt>
                <c:pt idx="6768">
                  <c:v>14472</c:v>
                </c:pt>
                <c:pt idx="6769">
                  <c:v>14473</c:v>
                </c:pt>
                <c:pt idx="6770">
                  <c:v>14474</c:v>
                </c:pt>
                <c:pt idx="6771">
                  <c:v>14475</c:v>
                </c:pt>
                <c:pt idx="6772">
                  <c:v>14476</c:v>
                </c:pt>
                <c:pt idx="6773">
                  <c:v>14477</c:v>
                </c:pt>
                <c:pt idx="6774">
                  <c:v>14478</c:v>
                </c:pt>
                <c:pt idx="6775">
                  <c:v>14479</c:v>
                </c:pt>
                <c:pt idx="6776">
                  <c:v>14480</c:v>
                </c:pt>
                <c:pt idx="6777">
                  <c:v>14481</c:v>
                </c:pt>
                <c:pt idx="6778">
                  <c:v>14482</c:v>
                </c:pt>
                <c:pt idx="6779">
                  <c:v>14483</c:v>
                </c:pt>
                <c:pt idx="6780">
                  <c:v>14484</c:v>
                </c:pt>
                <c:pt idx="6781">
                  <c:v>14485</c:v>
                </c:pt>
                <c:pt idx="6782">
                  <c:v>14486</c:v>
                </c:pt>
                <c:pt idx="6783">
                  <c:v>14487</c:v>
                </c:pt>
                <c:pt idx="6784">
                  <c:v>14488</c:v>
                </c:pt>
                <c:pt idx="6785">
                  <c:v>14489</c:v>
                </c:pt>
                <c:pt idx="6786">
                  <c:v>14490</c:v>
                </c:pt>
                <c:pt idx="6787">
                  <c:v>14491</c:v>
                </c:pt>
                <c:pt idx="6788">
                  <c:v>14492</c:v>
                </c:pt>
                <c:pt idx="6789">
                  <c:v>14493</c:v>
                </c:pt>
                <c:pt idx="6790">
                  <c:v>14494</c:v>
                </c:pt>
                <c:pt idx="6791">
                  <c:v>14495</c:v>
                </c:pt>
                <c:pt idx="6792">
                  <c:v>14496</c:v>
                </c:pt>
                <c:pt idx="6793">
                  <c:v>14497</c:v>
                </c:pt>
                <c:pt idx="6794">
                  <c:v>14498</c:v>
                </c:pt>
                <c:pt idx="6795">
                  <c:v>14499</c:v>
                </c:pt>
                <c:pt idx="6796">
                  <c:v>14500</c:v>
                </c:pt>
                <c:pt idx="6797">
                  <c:v>14501</c:v>
                </c:pt>
                <c:pt idx="6798">
                  <c:v>14502</c:v>
                </c:pt>
                <c:pt idx="6799">
                  <c:v>14503</c:v>
                </c:pt>
                <c:pt idx="6800">
                  <c:v>14504</c:v>
                </c:pt>
                <c:pt idx="6801">
                  <c:v>14505</c:v>
                </c:pt>
                <c:pt idx="6802">
                  <c:v>14506</c:v>
                </c:pt>
                <c:pt idx="6803">
                  <c:v>14507</c:v>
                </c:pt>
                <c:pt idx="6804">
                  <c:v>14508</c:v>
                </c:pt>
                <c:pt idx="6805">
                  <c:v>14509</c:v>
                </c:pt>
                <c:pt idx="6806">
                  <c:v>14510</c:v>
                </c:pt>
                <c:pt idx="6807">
                  <c:v>14511</c:v>
                </c:pt>
                <c:pt idx="6808">
                  <c:v>14512</c:v>
                </c:pt>
                <c:pt idx="6809">
                  <c:v>14513</c:v>
                </c:pt>
                <c:pt idx="6810">
                  <c:v>14514</c:v>
                </c:pt>
                <c:pt idx="6811">
                  <c:v>14515</c:v>
                </c:pt>
                <c:pt idx="6812">
                  <c:v>14516</c:v>
                </c:pt>
                <c:pt idx="6813">
                  <c:v>14517</c:v>
                </c:pt>
                <c:pt idx="6814">
                  <c:v>14518</c:v>
                </c:pt>
                <c:pt idx="6815">
                  <c:v>14519</c:v>
                </c:pt>
                <c:pt idx="6816">
                  <c:v>14520</c:v>
                </c:pt>
                <c:pt idx="6817">
                  <c:v>14521</c:v>
                </c:pt>
                <c:pt idx="6818">
                  <c:v>14522</c:v>
                </c:pt>
                <c:pt idx="6819">
                  <c:v>14523</c:v>
                </c:pt>
                <c:pt idx="6820">
                  <c:v>14524</c:v>
                </c:pt>
                <c:pt idx="6821">
                  <c:v>14525</c:v>
                </c:pt>
                <c:pt idx="6822">
                  <c:v>14526</c:v>
                </c:pt>
                <c:pt idx="6823">
                  <c:v>14527</c:v>
                </c:pt>
                <c:pt idx="6824">
                  <c:v>14528</c:v>
                </c:pt>
                <c:pt idx="6825">
                  <c:v>14529</c:v>
                </c:pt>
                <c:pt idx="6826">
                  <c:v>14530</c:v>
                </c:pt>
                <c:pt idx="6827">
                  <c:v>14531</c:v>
                </c:pt>
                <c:pt idx="6828">
                  <c:v>14532</c:v>
                </c:pt>
                <c:pt idx="6829">
                  <c:v>14533</c:v>
                </c:pt>
                <c:pt idx="6830">
                  <c:v>14534</c:v>
                </c:pt>
                <c:pt idx="6831">
                  <c:v>14535</c:v>
                </c:pt>
                <c:pt idx="6832">
                  <c:v>14536</c:v>
                </c:pt>
                <c:pt idx="6833">
                  <c:v>14537</c:v>
                </c:pt>
                <c:pt idx="6834">
                  <c:v>14538</c:v>
                </c:pt>
                <c:pt idx="6835">
                  <c:v>14539</c:v>
                </c:pt>
                <c:pt idx="6836">
                  <c:v>14540</c:v>
                </c:pt>
                <c:pt idx="6837">
                  <c:v>14541</c:v>
                </c:pt>
                <c:pt idx="6838">
                  <c:v>14542</c:v>
                </c:pt>
                <c:pt idx="6839">
                  <c:v>14543</c:v>
                </c:pt>
                <c:pt idx="6840">
                  <c:v>14544</c:v>
                </c:pt>
                <c:pt idx="6841">
                  <c:v>14545</c:v>
                </c:pt>
                <c:pt idx="6842">
                  <c:v>14546</c:v>
                </c:pt>
                <c:pt idx="6843">
                  <c:v>14547</c:v>
                </c:pt>
                <c:pt idx="6844">
                  <c:v>14548</c:v>
                </c:pt>
                <c:pt idx="6845">
                  <c:v>14549</c:v>
                </c:pt>
                <c:pt idx="6846">
                  <c:v>14550</c:v>
                </c:pt>
                <c:pt idx="6847">
                  <c:v>14551</c:v>
                </c:pt>
                <c:pt idx="6848">
                  <c:v>14552</c:v>
                </c:pt>
                <c:pt idx="6849">
                  <c:v>14553</c:v>
                </c:pt>
                <c:pt idx="6850">
                  <c:v>14554</c:v>
                </c:pt>
                <c:pt idx="6851">
                  <c:v>14555</c:v>
                </c:pt>
                <c:pt idx="6852">
                  <c:v>14556</c:v>
                </c:pt>
                <c:pt idx="6853">
                  <c:v>14557</c:v>
                </c:pt>
                <c:pt idx="6854">
                  <c:v>14558</c:v>
                </c:pt>
                <c:pt idx="6855">
                  <c:v>14559</c:v>
                </c:pt>
                <c:pt idx="6856">
                  <c:v>14560</c:v>
                </c:pt>
                <c:pt idx="6857">
                  <c:v>14561</c:v>
                </c:pt>
                <c:pt idx="6858">
                  <c:v>14562</c:v>
                </c:pt>
                <c:pt idx="6859">
                  <c:v>14563</c:v>
                </c:pt>
                <c:pt idx="6860">
                  <c:v>14564</c:v>
                </c:pt>
                <c:pt idx="6861">
                  <c:v>14565</c:v>
                </c:pt>
                <c:pt idx="6862">
                  <c:v>14566</c:v>
                </c:pt>
                <c:pt idx="6863">
                  <c:v>14567</c:v>
                </c:pt>
                <c:pt idx="6864">
                  <c:v>14568</c:v>
                </c:pt>
                <c:pt idx="6865">
                  <c:v>14569</c:v>
                </c:pt>
                <c:pt idx="6866">
                  <c:v>14570</c:v>
                </c:pt>
                <c:pt idx="6867">
                  <c:v>14571</c:v>
                </c:pt>
                <c:pt idx="6868">
                  <c:v>14572</c:v>
                </c:pt>
                <c:pt idx="6869">
                  <c:v>14573</c:v>
                </c:pt>
                <c:pt idx="6870">
                  <c:v>14574</c:v>
                </c:pt>
                <c:pt idx="6871">
                  <c:v>14575</c:v>
                </c:pt>
                <c:pt idx="6872">
                  <c:v>14576</c:v>
                </c:pt>
                <c:pt idx="6873">
                  <c:v>14577</c:v>
                </c:pt>
                <c:pt idx="6874">
                  <c:v>14578</c:v>
                </c:pt>
                <c:pt idx="6875">
                  <c:v>14579</c:v>
                </c:pt>
                <c:pt idx="6876">
                  <c:v>14580</c:v>
                </c:pt>
                <c:pt idx="6877">
                  <c:v>14581</c:v>
                </c:pt>
                <c:pt idx="6878">
                  <c:v>14582</c:v>
                </c:pt>
                <c:pt idx="6879">
                  <c:v>14583</c:v>
                </c:pt>
                <c:pt idx="6880">
                  <c:v>14584</c:v>
                </c:pt>
                <c:pt idx="6881">
                  <c:v>14585</c:v>
                </c:pt>
                <c:pt idx="6882">
                  <c:v>14586</c:v>
                </c:pt>
                <c:pt idx="6883">
                  <c:v>14587</c:v>
                </c:pt>
                <c:pt idx="6884">
                  <c:v>14588</c:v>
                </c:pt>
                <c:pt idx="6885">
                  <c:v>14589</c:v>
                </c:pt>
                <c:pt idx="6886">
                  <c:v>14590</c:v>
                </c:pt>
                <c:pt idx="6887">
                  <c:v>14591</c:v>
                </c:pt>
                <c:pt idx="6888">
                  <c:v>14592</c:v>
                </c:pt>
                <c:pt idx="6889">
                  <c:v>14593</c:v>
                </c:pt>
                <c:pt idx="6890">
                  <c:v>14594</c:v>
                </c:pt>
                <c:pt idx="6891">
                  <c:v>14595</c:v>
                </c:pt>
                <c:pt idx="6892">
                  <c:v>14596</c:v>
                </c:pt>
                <c:pt idx="6893">
                  <c:v>14597</c:v>
                </c:pt>
                <c:pt idx="6894">
                  <c:v>14598</c:v>
                </c:pt>
                <c:pt idx="6895">
                  <c:v>14599</c:v>
                </c:pt>
                <c:pt idx="6896">
                  <c:v>14600</c:v>
                </c:pt>
                <c:pt idx="6897">
                  <c:v>14601</c:v>
                </c:pt>
                <c:pt idx="6898">
                  <c:v>14602</c:v>
                </c:pt>
                <c:pt idx="6899">
                  <c:v>14603</c:v>
                </c:pt>
                <c:pt idx="6900">
                  <c:v>14604</c:v>
                </c:pt>
                <c:pt idx="6901">
                  <c:v>14605</c:v>
                </c:pt>
                <c:pt idx="6902">
                  <c:v>14606</c:v>
                </c:pt>
                <c:pt idx="6903">
                  <c:v>14607</c:v>
                </c:pt>
                <c:pt idx="6904">
                  <c:v>14608</c:v>
                </c:pt>
                <c:pt idx="6905">
                  <c:v>14609</c:v>
                </c:pt>
                <c:pt idx="6906">
                  <c:v>14610</c:v>
                </c:pt>
                <c:pt idx="6907">
                  <c:v>14611</c:v>
                </c:pt>
                <c:pt idx="6908">
                  <c:v>14612</c:v>
                </c:pt>
                <c:pt idx="6909">
                  <c:v>14613</c:v>
                </c:pt>
                <c:pt idx="6910">
                  <c:v>14614</c:v>
                </c:pt>
                <c:pt idx="6911">
                  <c:v>14615</c:v>
                </c:pt>
                <c:pt idx="6912">
                  <c:v>14616</c:v>
                </c:pt>
                <c:pt idx="6913">
                  <c:v>14617</c:v>
                </c:pt>
                <c:pt idx="6914">
                  <c:v>14618</c:v>
                </c:pt>
                <c:pt idx="6915">
                  <c:v>14619</c:v>
                </c:pt>
                <c:pt idx="6916">
                  <c:v>14620</c:v>
                </c:pt>
                <c:pt idx="6917">
                  <c:v>14621</c:v>
                </c:pt>
                <c:pt idx="6918">
                  <c:v>14622</c:v>
                </c:pt>
                <c:pt idx="6919">
                  <c:v>14623</c:v>
                </c:pt>
                <c:pt idx="6920">
                  <c:v>14624</c:v>
                </c:pt>
                <c:pt idx="6921">
                  <c:v>14625</c:v>
                </c:pt>
                <c:pt idx="6922">
                  <c:v>14626</c:v>
                </c:pt>
                <c:pt idx="6923">
                  <c:v>14627</c:v>
                </c:pt>
                <c:pt idx="6924">
                  <c:v>14628</c:v>
                </c:pt>
                <c:pt idx="6925">
                  <c:v>14629</c:v>
                </c:pt>
                <c:pt idx="6926">
                  <c:v>14630</c:v>
                </c:pt>
                <c:pt idx="6927">
                  <c:v>14631</c:v>
                </c:pt>
                <c:pt idx="6928">
                  <c:v>14632</c:v>
                </c:pt>
                <c:pt idx="6929">
                  <c:v>14633</c:v>
                </c:pt>
                <c:pt idx="6930">
                  <c:v>14634</c:v>
                </c:pt>
                <c:pt idx="6931">
                  <c:v>14635</c:v>
                </c:pt>
                <c:pt idx="6932">
                  <c:v>14636</c:v>
                </c:pt>
                <c:pt idx="6933">
                  <c:v>14637</c:v>
                </c:pt>
                <c:pt idx="6934">
                  <c:v>14638</c:v>
                </c:pt>
                <c:pt idx="6935">
                  <c:v>14639</c:v>
                </c:pt>
                <c:pt idx="6936">
                  <c:v>14640</c:v>
                </c:pt>
                <c:pt idx="6937">
                  <c:v>14641</c:v>
                </c:pt>
                <c:pt idx="6938">
                  <c:v>14642</c:v>
                </c:pt>
                <c:pt idx="6939">
                  <c:v>14643</c:v>
                </c:pt>
                <c:pt idx="6940">
                  <c:v>14644</c:v>
                </c:pt>
                <c:pt idx="6941">
                  <c:v>14645</c:v>
                </c:pt>
                <c:pt idx="6942">
                  <c:v>14646</c:v>
                </c:pt>
                <c:pt idx="6943">
                  <c:v>14647</c:v>
                </c:pt>
                <c:pt idx="6944">
                  <c:v>14648</c:v>
                </c:pt>
                <c:pt idx="6945">
                  <c:v>14649</c:v>
                </c:pt>
                <c:pt idx="6946">
                  <c:v>14650</c:v>
                </c:pt>
                <c:pt idx="6947">
                  <c:v>14651</c:v>
                </c:pt>
                <c:pt idx="6948">
                  <c:v>14652</c:v>
                </c:pt>
                <c:pt idx="6949">
                  <c:v>14653</c:v>
                </c:pt>
                <c:pt idx="6950">
                  <c:v>14654</c:v>
                </c:pt>
                <c:pt idx="6951">
                  <c:v>14655</c:v>
                </c:pt>
                <c:pt idx="6952">
                  <c:v>14656</c:v>
                </c:pt>
                <c:pt idx="6953">
                  <c:v>14657</c:v>
                </c:pt>
                <c:pt idx="6954">
                  <c:v>14658</c:v>
                </c:pt>
                <c:pt idx="6955">
                  <c:v>14659</c:v>
                </c:pt>
                <c:pt idx="6956">
                  <c:v>14660</c:v>
                </c:pt>
                <c:pt idx="6957">
                  <c:v>14661</c:v>
                </c:pt>
                <c:pt idx="6958">
                  <c:v>14662</c:v>
                </c:pt>
                <c:pt idx="6959">
                  <c:v>14663</c:v>
                </c:pt>
                <c:pt idx="6960">
                  <c:v>14664</c:v>
                </c:pt>
                <c:pt idx="6961">
                  <c:v>14665</c:v>
                </c:pt>
                <c:pt idx="6962">
                  <c:v>14666</c:v>
                </c:pt>
                <c:pt idx="6963">
                  <c:v>14667</c:v>
                </c:pt>
                <c:pt idx="6964">
                  <c:v>14668</c:v>
                </c:pt>
                <c:pt idx="6965">
                  <c:v>14669</c:v>
                </c:pt>
                <c:pt idx="6966">
                  <c:v>14670</c:v>
                </c:pt>
                <c:pt idx="6967">
                  <c:v>14671</c:v>
                </c:pt>
                <c:pt idx="6968">
                  <c:v>14672</c:v>
                </c:pt>
                <c:pt idx="6969">
                  <c:v>14673</c:v>
                </c:pt>
                <c:pt idx="6970">
                  <c:v>14674</c:v>
                </c:pt>
                <c:pt idx="6971">
                  <c:v>14675</c:v>
                </c:pt>
                <c:pt idx="6972">
                  <c:v>14676</c:v>
                </c:pt>
                <c:pt idx="6973">
                  <c:v>14677</c:v>
                </c:pt>
                <c:pt idx="6974">
                  <c:v>14678</c:v>
                </c:pt>
                <c:pt idx="6975">
                  <c:v>14679</c:v>
                </c:pt>
                <c:pt idx="6976">
                  <c:v>14680</c:v>
                </c:pt>
                <c:pt idx="6977">
                  <c:v>14681</c:v>
                </c:pt>
                <c:pt idx="6978">
                  <c:v>14682</c:v>
                </c:pt>
                <c:pt idx="6979">
                  <c:v>14683</c:v>
                </c:pt>
                <c:pt idx="6980">
                  <c:v>14684</c:v>
                </c:pt>
                <c:pt idx="6981">
                  <c:v>14685</c:v>
                </c:pt>
                <c:pt idx="6982">
                  <c:v>14686</c:v>
                </c:pt>
                <c:pt idx="6983">
                  <c:v>14687</c:v>
                </c:pt>
                <c:pt idx="6984">
                  <c:v>14688</c:v>
                </c:pt>
                <c:pt idx="6985">
                  <c:v>14689</c:v>
                </c:pt>
                <c:pt idx="6986">
                  <c:v>14690</c:v>
                </c:pt>
                <c:pt idx="6987">
                  <c:v>14691</c:v>
                </c:pt>
                <c:pt idx="6988">
                  <c:v>14692</c:v>
                </c:pt>
                <c:pt idx="6989">
                  <c:v>14693</c:v>
                </c:pt>
                <c:pt idx="6990">
                  <c:v>14694</c:v>
                </c:pt>
                <c:pt idx="6991">
                  <c:v>14695</c:v>
                </c:pt>
                <c:pt idx="6992">
                  <c:v>14696</c:v>
                </c:pt>
                <c:pt idx="6993">
                  <c:v>14697</c:v>
                </c:pt>
                <c:pt idx="6994">
                  <c:v>14698</c:v>
                </c:pt>
                <c:pt idx="6995">
                  <c:v>14699</c:v>
                </c:pt>
                <c:pt idx="6996">
                  <c:v>14700</c:v>
                </c:pt>
                <c:pt idx="6997">
                  <c:v>14701</c:v>
                </c:pt>
                <c:pt idx="6998">
                  <c:v>14702</c:v>
                </c:pt>
                <c:pt idx="6999">
                  <c:v>14703</c:v>
                </c:pt>
                <c:pt idx="7000">
                  <c:v>14704</c:v>
                </c:pt>
                <c:pt idx="7001">
                  <c:v>14705</c:v>
                </c:pt>
                <c:pt idx="7002">
                  <c:v>14706</c:v>
                </c:pt>
                <c:pt idx="7003">
                  <c:v>14707</c:v>
                </c:pt>
                <c:pt idx="7004">
                  <c:v>14708</c:v>
                </c:pt>
                <c:pt idx="7005">
                  <c:v>14709</c:v>
                </c:pt>
                <c:pt idx="7006">
                  <c:v>14710</c:v>
                </c:pt>
                <c:pt idx="7007">
                  <c:v>14711</c:v>
                </c:pt>
                <c:pt idx="7008">
                  <c:v>14712</c:v>
                </c:pt>
                <c:pt idx="7009">
                  <c:v>14713</c:v>
                </c:pt>
                <c:pt idx="7010">
                  <c:v>14714</c:v>
                </c:pt>
                <c:pt idx="7011">
                  <c:v>14715</c:v>
                </c:pt>
                <c:pt idx="7012">
                  <c:v>14716</c:v>
                </c:pt>
                <c:pt idx="7013">
                  <c:v>14717</c:v>
                </c:pt>
                <c:pt idx="7014">
                  <c:v>14718</c:v>
                </c:pt>
                <c:pt idx="7015">
                  <c:v>14719</c:v>
                </c:pt>
                <c:pt idx="7016">
                  <c:v>14720</c:v>
                </c:pt>
                <c:pt idx="7017">
                  <c:v>14721</c:v>
                </c:pt>
                <c:pt idx="7018">
                  <c:v>14722</c:v>
                </c:pt>
                <c:pt idx="7019">
                  <c:v>14723</c:v>
                </c:pt>
                <c:pt idx="7020">
                  <c:v>14724</c:v>
                </c:pt>
                <c:pt idx="7021">
                  <c:v>14725</c:v>
                </c:pt>
                <c:pt idx="7022">
                  <c:v>14726</c:v>
                </c:pt>
                <c:pt idx="7023">
                  <c:v>14727</c:v>
                </c:pt>
                <c:pt idx="7024">
                  <c:v>14728</c:v>
                </c:pt>
                <c:pt idx="7025">
                  <c:v>14729</c:v>
                </c:pt>
                <c:pt idx="7026">
                  <c:v>14730</c:v>
                </c:pt>
                <c:pt idx="7027">
                  <c:v>14731</c:v>
                </c:pt>
                <c:pt idx="7028">
                  <c:v>14732</c:v>
                </c:pt>
                <c:pt idx="7029">
                  <c:v>14733</c:v>
                </c:pt>
                <c:pt idx="7030">
                  <c:v>14734</c:v>
                </c:pt>
                <c:pt idx="7031">
                  <c:v>14735</c:v>
                </c:pt>
                <c:pt idx="7032">
                  <c:v>14736</c:v>
                </c:pt>
                <c:pt idx="7033">
                  <c:v>14737</c:v>
                </c:pt>
                <c:pt idx="7034">
                  <c:v>14738</c:v>
                </c:pt>
                <c:pt idx="7035">
                  <c:v>14739</c:v>
                </c:pt>
                <c:pt idx="7036">
                  <c:v>14740</c:v>
                </c:pt>
                <c:pt idx="7037">
                  <c:v>14741</c:v>
                </c:pt>
                <c:pt idx="7038">
                  <c:v>14742</c:v>
                </c:pt>
                <c:pt idx="7039">
                  <c:v>14743</c:v>
                </c:pt>
                <c:pt idx="7040">
                  <c:v>14744</c:v>
                </c:pt>
                <c:pt idx="7041">
                  <c:v>14745</c:v>
                </c:pt>
                <c:pt idx="7042">
                  <c:v>14746</c:v>
                </c:pt>
                <c:pt idx="7043">
                  <c:v>14747</c:v>
                </c:pt>
                <c:pt idx="7044">
                  <c:v>14748</c:v>
                </c:pt>
                <c:pt idx="7045">
                  <c:v>14749</c:v>
                </c:pt>
                <c:pt idx="7046">
                  <c:v>14750</c:v>
                </c:pt>
                <c:pt idx="7047">
                  <c:v>14751</c:v>
                </c:pt>
                <c:pt idx="7048">
                  <c:v>14752</c:v>
                </c:pt>
                <c:pt idx="7049">
                  <c:v>14753</c:v>
                </c:pt>
                <c:pt idx="7050">
                  <c:v>14754</c:v>
                </c:pt>
                <c:pt idx="7051">
                  <c:v>14755</c:v>
                </c:pt>
                <c:pt idx="7052">
                  <c:v>14756</c:v>
                </c:pt>
                <c:pt idx="7053">
                  <c:v>14757</c:v>
                </c:pt>
                <c:pt idx="7054">
                  <c:v>14758</c:v>
                </c:pt>
                <c:pt idx="7055">
                  <c:v>14759</c:v>
                </c:pt>
                <c:pt idx="7056">
                  <c:v>14760</c:v>
                </c:pt>
                <c:pt idx="7057">
                  <c:v>14761</c:v>
                </c:pt>
                <c:pt idx="7058">
                  <c:v>14762</c:v>
                </c:pt>
                <c:pt idx="7059">
                  <c:v>14763</c:v>
                </c:pt>
                <c:pt idx="7060">
                  <c:v>14764</c:v>
                </c:pt>
                <c:pt idx="7061">
                  <c:v>14765</c:v>
                </c:pt>
                <c:pt idx="7062">
                  <c:v>14766</c:v>
                </c:pt>
                <c:pt idx="7063">
                  <c:v>14767</c:v>
                </c:pt>
                <c:pt idx="7064">
                  <c:v>14768</c:v>
                </c:pt>
                <c:pt idx="7065">
                  <c:v>14769</c:v>
                </c:pt>
                <c:pt idx="7066">
                  <c:v>14770</c:v>
                </c:pt>
                <c:pt idx="7067">
                  <c:v>14771</c:v>
                </c:pt>
                <c:pt idx="7068">
                  <c:v>14772</c:v>
                </c:pt>
                <c:pt idx="7069">
                  <c:v>14773</c:v>
                </c:pt>
                <c:pt idx="7070">
                  <c:v>14774</c:v>
                </c:pt>
                <c:pt idx="7071">
                  <c:v>14775</c:v>
                </c:pt>
                <c:pt idx="7072">
                  <c:v>14776</c:v>
                </c:pt>
                <c:pt idx="7073">
                  <c:v>14777</c:v>
                </c:pt>
                <c:pt idx="7074">
                  <c:v>14778</c:v>
                </c:pt>
                <c:pt idx="7075">
                  <c:v>14779</c:v>
                </c:pt>
                <c:pt idx="7076">
                  <c:v>14780</c:v>
                </c:pt>
                <c:pt idx="7077">
                  <c:v>14781</c:v>
                </c:pt>
                <c:pt idx="7078">
                  <c:v>14782</c:v>
                </c:pt>
                <c:pt idx="7079">
                  <c:v>14783</c:v>
                </c:pt>
                <c:pt idx="7080">
                  <c:v>14784</c:v>
                </c:pt>
                <c:pt idx="7081">
                  <c:v>14785</c:v>
                </c:pt>
                <c:pt idx="7082">
                  <c:v>14786</c:v>
                </c:pt>
                <c:pt idx="7083">
                  <c:v>14787</c:v>
                </c:pt>
                <c:pt idx="7084">
                  <c:v>14788</c:v>
                </c:pt>
                <c:pt idx="7085">
                  <c:v>14789</c:v>
                </c:pt>
                <c:pt idx="7086">
                  <c:v>14790</c:v>
                </c:pt>
                <c:pt idx="7087">
                  <c:v>14791</c:v>
                </c:pt>
                <c:pt idx="7088">
                  <c:v>14792</c:v>
                </c:pt>
                <c:pt idx="7089">
                  <c:v>14793</c:v>
                </c:pt>
                <c:pt idx="7090">
                  <c:v>14794</c:v>
                </c:pt>
                <c:pt idx="7091">
                  <c:v>14795</c:v>
                </c:pt>
                <c:pt idx="7092">
                  <c:v>14796</c:v>
                </c:pt>
                <c:pt idx="7093">
                  <c:v>14797</c:v>
                </c:pt>
                <c:pt idx="7094">
                  <c:v>14798</c:v>
                </c:pt>
                <c:pt idx="7095">
                  <c:v>14799</c:v>
                </c:pt>
                <c:pt idx="7096">
                  <c:v>14800</c:v>
                </c:pt>
                <c:pt idx="7097">
                  <c:v>14801</c:v>
                </c:pt>
                <c:pt idx="7098">
                  <c:v>14802</c:v>
                </c:pt>
                <c:pt idx="7099">
                  <c:v>14803</c:v>
                </c:pt>
                <c:pt idx="7100">
                  <c:v>14804</c:v>
                </c:pt>
                <c:pt idx="7101">
                  <c:v>14805</c:v>
                </c:pt>
                <c:pt idx="7102">
                  <c:v>14806</c:v>
                </c:pt>
                <c:pt idx="7103">
                  <c:v>14807</c:v>
                </c:pt>
                <c:pt idx="7104">
                  <c:v>14808</c:v>
                </c:pt>
                <c:pt idx="7105">
                  <c:v>14809</c:v>
                </c:pt>
                <c:pt idx="7106">
                  <c:v>14810</c:v>
                </c:pt>
                <c:pt idx="7107">
                  <c:v>14811</c:v>
                </c:pt>
                <c:pt idx="7108">
                  <c:v>14812</c:v>
                </c:pt>
                <c:pt idx="7109">
                  <c:v>14813</c:v>
                </c:pt>
                <c:pt idx="7110">
                  <c:v>14814</c:v>
                </c:pt>
                <c:pt idx="7111">
                  <c:v>14815</c:v>
                </c:pt>
                <c:pt idx="7112">
                  <c:v>14816</c:v>
                </c:pt>
                <c:pt idx="7113">
                  <c:v>14817</c:v>
                </c:pt>
                <c:pt idx="7114">
                  <c:v>14818</c:v>
                </c:pt>
                <c:pt idx="7115">
                  <c:v>14819</c:v>
                </c:pt>
                <c:pt idx="7116">
                  <c:v>14820</c:v>
                </c:pt>
                <c:pt idx="7117">
                  <c:v>14821</c:v>
                </c:pt>
                <c:pt idx="7118">
                  <c:v>14822</c:v>
                </c:pt>
                <c:pt idx="7119">
                  <c:v>14823</c:v>
                </c:pt>
                <c:pt idx="7120">
                  <c:v>14824</c:v>
                </c:pt>
                <c:pt idx="7121">
                  <c:v>14825</c:v>
                </c:pt>
                <c:pt idx="7122">
                  <c:v>14826</c:v>
                </c:pt>
                <c:pt idx="7123">
                  <c:v>14827</c:v>
                </c:pt>
                <c:pt idx="7124">
                  <c:v>14828</c:v>
                </c:pt>
                <c:pt idx="7125">
                  <c:v>14829</c:v>
                </c:pt>
                <c:pt idx="7126">
                  <c:v>14830</c:v>
                </c:pt>
                <c:pt idx="7127">
                  <c:v>14831</c:v>
                </c:pt>
                <c:pt idx="7128">
                  <c:v>14832</c:v>
                </c:pt>
                <c:pt idx="7129">
                  <c:v>14833</c:v>
                </c:pt>
                <c:pt idx="7130">
                  <c:v>14834</c:v>
                </c:pt>
                <c:pt idx="7131">
                  <c:v>14835</c:v>
                </c:pt>
                <c:pt idx="7132">
                  <c:v>14836</c:v>
                </c:pt>
                <c:pt idx="7133">
                  <c:v>14837</c:v>
                </c:pt>
                <c:pt idx="7134">
                  <c:v>14838</c:v>
                </c:pt>
                <c:pt idx="7135">
                  <c:v>14839</c:v>
                </c:pt>
                <c:pt idx="7136">
                  <c:v>14840</c:v>
                </c:pt>
                <c:pt idx="7137">
                  <c:v>14841</c:v>
                </c:pt>
                <c:pt idx="7138">
                  <c:v>14842</c:v>
                </c:pt>
                <c:pt idx="7139">
                  <c:v>14843</c:v>
                </c:pt>
                <c:pt idx="7140">
                  <c:v>14844</c:v>
                </c:pt>
                <c:pt idx="7141">
                  <c:v>14845</c:v>
                </c:pt>
                <c:pt idx="7142">
                  <c:v>14846</c:v>
                </c:pt>
                <c:pt idx="7143">
                  <c:v>14847</c:v>
                </c:pt>
                <c:pt idx="7144">
                  <c:v>14848</c:v>
                </c:pt>
                <c:pt idx="7145">
                  <c:v>14849</c:v>
                </c:pt>
                <c:pt idx="7146">
                  <c:v>14850</c:v>
                </c:pt>
                <c:pt idx="7147">
                  <c:v>14851</c:v>
                </c:pt>
                <c:pt idx="7148">
                  <c:v>14852</c:v>
                </c:pt>
                <c:pt idx="7149">
                  <c:v>14853</c:v>
                </c:pt>
                <c:pt idx="7150">
                  <c:v>14854</c:v>
                </c:pt>
                <c:pt idx="7151">
                  <c:v>14855</c:v>
                </c:pt>
                <c:pt idx="7152">
                  <c:v>14856</c:v>
                </c:pt>
                <c:pt idx="7153">
                  <c:v>14857</c:v>
                </c:pt>
                <c:pt idx="7154">
                  <c:v>14858</c:v>
                </c:pt>
                <c:pt idx="7155">
                  <c:v>14859</c:v>
                </c:pt>
                <c:pt idx="7156">
                  <c:v>14860</c:v>
                </c:pt>
                <c:pt idx="7157">
                  <c:v>14861</c:v>
                </c:pt>
                <c:pt idx="7158">
                  <c:v>14862</c:v>
                </c:pt>
                <c:pt idx="7159">
                  <c:v>14863</c:v>
                </c:pt>
                <c:pt idx="7160">
                  <c:v>14864</c:v>
                </c:pt>
                <c:pt idx="7161">
                  <c:v>14865</c:v>
                </c:pt>
                <c:pt idx="7162">
                  <c:v>14866</c:v>
                </c:pt>
                <c:pt idx="7163">
                  <c:v>14867</c:v>
                </c:pt>
                <c:pt idx="7164">
                  <c:v>14868</c:v>
                </c:pt>
                <c:pt idx="7165">
                  <c:v>14869</c:v>
                </c:pt>
                <c:pt idx="7166">
                  <c:v>14870</c:v>
                </c:pt>
                <c:pt idx="7167">
                  <c:v>14871</c:v>
                </c:pt>
                <c:pt idx="7168">
                  <c:v>14872</c:v>
                </c:pt>
                <c:pt idx="7169">
                  <c:v>14873</c:v>
                </c:pt>
                <c:pt idx="7170">
                  <c:v>14874</c:v>
                </c:pt>
                <c:pt idx="7171">
                  <c:v>14875</c:v>
                </c:pt>
                <c:pt idx="7172">
                  <c:v>14876</c:v>
                </c:pt>
                <c:pt idx="7173">
                  <c:v>14877</c:v>
                </c:pt>
                <c:pt idx="7174">
                  <c:v>14878</c:v>
                </c:pt>
                <c:pt idx="7175">
                  <c:v>14879</c:v>
                </c:pt>
                <c:pt idx="7176">
                  <c:v>14880</c:v>
                </c:pt>
                <c:pt idx="7177">
                  <c:v>14881</c:v>
                </c:pt>
                <c:pt idx="7178">
                  <c:v>14882</c:v>
                </c:pt>
                <c:pt idx="7179">
                  <c:v>14883</c:v>
                </c:pt>
                <c:pt idx="7180">
                  <c:v>14884</c:v>
                </c:pt>
                <c:pt idx="7181">
                  <c:v>14885</c:v>
                </c:pt>
                <c:pt idx="7182">
                  <c:v>14886</c:v>
                </c:pt>
                <c:pt idx="7183">
                  <c:v>14887</c:v>
                </c:pt>
                <c:pt idx="7184">
                  <c:v>14888</c:v>
                </c:pt>
                <c:pt idx="7185">
                  <c:v>14889</c:v>
                </c:pt>
                <c:pt idx="7186">
                  <c:v>14890</c:v>
                </c:pt>
                <c:pt idx="7187">
                  <c:v>14891</c:v>
                </c:pt>
                <c:pt idx="7188">
                  <c:v>14892</c:v>
                </c:pt>
                <c:pt idx="7189">
                  <c:v>14893</c:v>
                </c:pt>
                <c:pt idx="7190">
                  <c:v>14894</c:v>
                </c:pt>
                <c:pt idx="7191">
                  <c:v>14895</c:v>
                </c:pt>
                <c:pt idx="7192">
                  <c:v>14896</c:v>
                </c:pt>
                <c:pt idx="7193">
                  <c:v>14897</c:v>
                </c:pt>
                <c:pt idx="7194">
                  <c:v>14898</c:v>
                </c:pt>
                <c:pt idx="7195">
                  <c:v>14899</c:v>
                </c:pt>
                <c:pt idx="7196">
                  <c:v>14900</c:v>
                </c:pt>
                <c:pt idx="7197">
                  <c:v>14901</c:v>
                </c:pt>
                <c:pt idx="7198">
                  <c:v>14902</c:v>
                </c:pt>
                <c:pt idx="7199">
                  <c:v>14903</c:v>
                </c:pt>
                <c:pt idx="7200">
                  <c:v>14904</c:v>
                </c:pt>
                <c:pt idx="7201">
                  <c:v>14905</c:v>
                </c:pt>
                <c:pt idx="7202">
                  <c:v>14906</c:v>
                </c:pt>
                <c:pt idx="7203">
                  <c:v>14907</c:v>
                </c:pt>
                <c:pt idx="7204">
                  <c:v>14908</c:v>
                </c:pt>
                <c:pt idx="7205">
                  <c:v>14909</c:v>
                </c:pt>
                <c:pt idx="7206">
                  <c:v>14910</c:v>
                </c:pt>
                <c:pt idx="7207">
                  <c:v>14911</c:v>
                </c:pt>
                <c:pt idx="7208">
                  <c:v>14912</c:v>
                </c:pt>
                <c:pt idx="7209">
                  <c:v>14913</c:v>
                </c:pt>
                <c:pt idx="7210">
                  <c:v>14914</c:v>
                </c:pt>
                <c:pt idx="7211">
                  <c:v>14915</c:v>
                </c:pt>
                <c:pt idx="7212">
                  <c:v>14916</c:v>
                </c:pt>
                <c:pt idx="7213">
                  <c:v>14917</c:v>
                </c:pt>
                <c:pt idx="7214">
                  <c:v>14918</c:v>
                </c:pt>
                <c:pt idx="7215">
                  <c:v>14919</c:v>
                </c:pt>
                <c:pt idx="7216">
                  <c:v>14920</c:v>
                </c:pt>
                <c:pt idx="7217">
                  <c:v>14921</c:v>
                </c:pt>
                <c:pt idx="7218">
                  <c:v>14922</c:v>
                </c:pt>
                <c:pt idx="7219">
                  <c:v>14923</c:v>
                </c:pt>
                <c:pt idx="7220">
                  <c:v>14924</c:v>
                </c:pt>
                <c:pt idx="7221">
                  <c:v>14925</c:v>
                </c:pt>
                <c:pt idx="7222">
                  <c:v>14926</c:v>
                </c:pt>
                <c:pt idx="7223">
                  <c:v>14927</c:v>
                </c:pt>
                <c:pt idx="7224">
                  <c:v>14928</c:v>
                </c:pt>
                <c:pt idx="7225">
                  <c:v>14929</c:v>
                </c:pt>
                <c:pt idx="7226">
                  <c:v>14930</c:v>
                </c:pt>
                <c:pt idx="7227">
                  <c:v>14931</c:v>
                </c:pt>
                <c:pt idx="7228">
                  <c:v>14932</c:v>
                </c:pt>
                <c:pt idx="7229">
                  <c:v>14933</c:v>
                </c:pt>
                <c:pt idx="7230">
                  <c:v>14934</c:v>
                </c:pt>
                <c:pt idx="7231">
                  <c:v>14935</c:v>
                </c:pt>
                <c:pt idx="7232">
                  <c:v>14936</c:v>
                </c:pt>
                <c:pt idx="7233">
                  <c:v>14937</c:v>
                </c:pt>
                <c:pt idx="7234">
                  <c:v>14938</c:v>
                </c:pt>
                <c:pt idx="7235">
                  <c:v>14939</c:v>
                </c:pt>
                <c:pt idx="7236">
                  <c:v>14940</c:v>
                </c:pt>
                <c:pt idx="7237">
                  <c:v>14941</c:v>
                </c:pt>
                <c:pt idx="7238">
                  <c:v>14942</c:v>
                </c:pt>
                <c:pt idx="7239">
                  <c:v>14943</c:v>
                </c:pt>
                <c:pt idx="7240">
                  <c:v>14944</c:v>
                </c:pt>
                <c:pt idx="7241">
                  <c:v>14945</c:v>
                </c:pt>
                <c:pt idx="7242">
                  <c:v>14946</c:v>
                </c:pt>
                <c:pt idx="7243">
                  <c:v>14947</c:v>
                </c:pt>
                <c:pt idx="7244">
                  <c:v>14948</c:v>
                </c:pt>
                <c:pt idx="7245">
                  <c:v>14949</c:v>
                </c:pt>
                <c:pt idx="7246">
                  <c:v>14950</c:v>
                </c:pt>
                <c:pt idx="7247">
                  <c:v>14951</c:v>
                </c:pt>
                <c:pt idx="7248">
                  <c:v>14952</c:v>
                </c:pt>
                <c:pt idx="7249">
                  <c:v>14953</c:v>
                </c:pt>
                <c:pt idx="7250">
                  <c:v>14954</c:v>
                </c:pt>
                <c:pt idx="7251">
                  <c:v>14955</c:v>
                </c:pt>
                <c:pt idx="7252">
                  <c:v>14956</c:v>
                </c:pt>
                <c:pt idx="7253">
                  <c:v>14957</c:v>
                </c:pt>
                <c:pt idx="7254">
                  <c:v>14958</c:v>
                </c:pt>
                <c:pt idx="7255">
                  <c:v>14959</c:v>
                </c:pt>
                <c:pt idx="7256">
                  <c:v>14960</c:v>
                </c:pt>
                <c:pt idx="7257">
                  <c:v>14961</c:v>
                </c:pt>
                <c:pt idx="7258">
                  <c:v>14962</c:v>
                </c:pt>
                <c:pt idx="7259">
                  <c:v>14963</c:v>
                </c:pt>
                <c:pt idx="7260">
                  <c:v>14964</c:v>
                </c:pt>
                <c:pt idx="7261">
                  <c:v>14965</c:v>
                </c:pt>
                <c:pt idx="7262">
                  <c:v>14966</c:v>
                </c:pt>
                <c:pt idx="7263">
                  <c:v>14967</c:v>
                </c:pt>
                <c:pt idx="7264">
                  <c:v>14968</c:v>
                </c:pt>
                <c:pt idx="7265">
                  <c:v>14969</c:v>
                </c:pt>
                <c:pt idx="7266">
                  <c:v>14970</c:v>
                </c:pt>
                <c:pt idx="7267">
                  <c:v>14971</c:v>
                </c:pt>
                <c:pt idx="7268">
                  <c:v>14972</c:v>
                </c:pt>
                <c:pt idx="7269">
                  <c:v>14973</c:v>
                </c:pt>
                <c:pt idx="7270">
                  <c:v>14974</c:v>
                </c:pt>
                <c:pt idx="7271">
                  <c:v>14975</c:v>
                </c:pt>
                <c:pt idx="7272">
                  <c:v>14976</c:v>
                </c:pt>
                <c:pt idx="7273">
                  <c:v>14977</c:v>
                </c:pt>
                <c:pt idx="7274">
                  <c:v>14978</c:v>
                </c:pt>
                <c:pt idx="7275">
                  <c:v>14979</c:v>
                </c:pt>
                <c:pt idx="7276">
                  <c:v>14980</c:v>
                </c:pt>
                <c:pt idx="7277">
                  <c:v>14981</c:v>
                </c:pt>
                <c:pt idx="7278">
                  <c:v>14982</c:v>
                </c:pt>
                <c:pt idx="7279">
                  <c:v>14983</c:v>
                </c:pt>
                <c:pt idx="7280">
                  <c:v>14984</c:v>
                </c:pt>
                <c:pt idx="7281">
                  <c:v>14985</c:v>
                </c:pt>
                <c:pt idx="7282">
                  <c:v>14986</c:v>
                </c:pt>
                <c:pt idx="7283">
                  <c:v>14987</c:v>
                </c:pt>
                <c:pt idx="7284">
                  <c:v>14988</c:v>
                </c:pt>
                <c:pt idx="7285">
                  <c:v>14989</c:v>
                </c:pt>
                <c:pt idx="7286">
                  <c:v>14990</c:v>
                </c:pt>
                <c:pt idx="7287">
                  <c:v>14991</c:v>
                </c:pt>
                <c:pt idx="7288">
                  <c:v>14992</c:v>
                </c:pt>
                <c:pt idx="7289">
                  <c:v>14993</c:v>
                </c:pt>
                <c:pt idx="7290">
                  <c:v>14994</c:v>
                </c:pt>
                <c:pt idx="7291">
                  <c:v>14995</c:v>
                </c:pt>
                <c:pt idx="7292">
                  <c:v>14996</c:v>
                </c:pt>
                <c:pt idx="7293">
                  <c:v>14997</c:v>
                </c:pt>
                <c:pt idx="7294">
                  <c:v>14998</c:v>
                </c:pt>
                <c:pt idx="7295">
                  <c:v>14999</c:v>
                </c:pt>
                <c:pt idx="7296">
                  <c:v>15000</c:v>
                </c:pt>
                <c:pt idx="7297">
                  <c:v>15001</c:v>
                </c:pt>
                <c:pt idx="7298">
                  <c:v>15002</c:v>
                </c:pt>
                <c:pt idx="7299">
                  <c:v>15003</c:v>
                </c:pt>
                <c:pt idx="7300">
                  <c:v>15004</c:v>
                </c:pt>
                <c:pt idx="7301">
                  <c:v>15005</c:v>
                </c:pt>
                <c:pt idx="7302">
                  <c:v>15006</c:v>
                </c:pt>
                <c:pt idx="7303">
                  <c:v>15007</c:v>
                </c:pt>
                <c:pt idx="7304">
                  <c:v>15008</c:v>
                </c:pt>
                <c:pt idx="7305">
                  <c:v>15009</c:v>
                </c:pt>
                <c:pt idx="7306">
                  <c:v>15010</c:v>
                </c:pt>
                <c:pt idx="7307">
                  <c:v>15011</c:v>
                </c:pt>
                <c:pt idx="7308">
                  <c:v>15012</c:v>
                </c:pt>
                <c:pt idx="7309">
                  <c:v>15013</c:v>
                </c:pt>
                <c:pt idx="7310">
                  <c:v>15014</c:v>
                </c:pt>
                <c:pt idx="7311">
                  <c:v>15015</c:v>
                </c:pt>
                <c:pt idx="7312">
                  <c:v>15016</c:v>
                </c:pt>
                <c:pt idx="7313">
                  <c:v>15017</c:v>
                </c:pt>
                <c:pt idx="7314">
                  <c:v>15018</c:v>
                </c:pt>
                <c:pt idx="7315">
                  <c:v>15019</c:v>
                </c:pt>
                <c:pt idx="7316">
                  <c:v>15020</c:v>
                </c:pt>
                <c:pt idx="7317">
                  <c:v>15021</c:v>
                </c:pt>
                <c:pt idx="7318">
                  <c:v>15022</c:v>
                </c:pt>
                <c:pt idx="7319">
                  <c:v>15023</c:v>
                </c:pt>
                <c:pt idx="7320">
                  <c:v>15024</c:v>
                </c:pt>
                <c:pt idx="7321">
                  <c:v>15025</c:v>
                </c:pt>
                <c:pt idx="7322">
                  <c:v>15026</c:v>
                </c:pt>
                <c:pt idx="7323">
                  <c:v>15027</c:v>
                </c:pt>
                <c:pt idx="7324">
                  <c:v>15028</c:v>
                </c:pt>
                <c:pt idx="7325">
                  <c:v>15029</c:v>
                </c:pt>
                <c:pt idx="7326">
                  <c:v>15030</c:v>
                </c:pt>
                <c:pt idx="7327">
                  <c:v>15031</c:v>
                </c:pt>
                <c:pt idx="7328">
                  <c:v>15032</c:v>
                </c:pt>
                <c:pt idx="7329">
                  <c:v>15033</c:v>
                </c:pt>
                <c:pt idx="7330">
                  <c:v>15034</c:v>
                </c:pt>
                <c:pt idx="7331">
                  <c:v>15035</c:v>
                </c:pt>
                <c:pt idx="7332">
                  <c:v>15036</c:v>
                </c:pt>
                <c:pt idx="7333">
                  <c:v>15037</c:v>
                </c:pt>
                <c:pt idx="7334">
                  <c:v>15038</c:v>
                </c:pt>
                <c:pt idx="7335">
                  <c:v>15039</c:v>
                </c:pt>
                <c:pt idx="7336">
                  <c:v>15040</c:v>
                </c:pt>
                <c:pt idx="7337">
                  <c:v>15041</c:v>
                </c:pt>
                <c:pt idx="7338">
                  <c:v>15042</c:v>
                </c:pt>
                <c:pt idx="7339">
                  <c:v>15043</c:v>
                </c:pt>
                <c:pt idx="7340">
                  <c:v>15044</c:v>
                </c:pt>
                <c:pt idx="7341">
                  <c:v>15045</c:v>
                </c:pt>
                <c:pt idx="7342">
                  <c:v>15046</c:v>
                </c:pt>
                <c:pt idx="7343">
                  <c:v>15047</c:v>
                </c:pt>
                <c:pt idx="7344">
                  <c:v>15048</c:v>
                </c:pt>
                <c:pt idx="7345">
                  <c:v>15049</c:v>
                </c:pt>
                <c:pt idx="7346">
                  <c:v>15050</c:v>
                </c:pt>
                <c:pt idx="7347">
                  <c:v>15051</c:v>
                </c:pt>
                <c:pt idx="7348">
                  <c:v>15052</c:v>
                </c:pt>
                <c:pt idx="7349">
                  <c:v>15053</c:v>
                </c:pt>
                <c:pt idx="7350">
                  <c:v>15054</c:v>
                </c:pt>
                <c:pt idx="7351">
                  <c:v>15055</c:v>
                </c:pt>
                <c:pt idx="7352">
                  <c:v>15056</c:v>
                </c:pt>
                <c:pt idx="7353">
                  <c:v>15057</c:v>
                </c:pt>
                <c:pt idx="7354">
                  <c:v>15058</c:v>
                </c:pt>
                <c:pt idx="7355">
                  <c:v>15059</c:v>
                </c:pt>
                <c:pt idx="7356">
                  <c:v>15060</c:v>
                </c:pt>
                <c:pt idx="7357">
                  <c:v>15061</c:v>
                </c:pt>
                <c:pt idx="7358">
                  <c:v>15062</c:v>
                </c:pt>
                <c:pt idx="7359">
                  <c:v>15063</c:v>
                </c:pt>
                <c:pt idx="7360">
                  <c:v>15064</c:v>
                </c:pt>
                <c:pt idx="7361">
                  <c:v>15065</c:v>
                </c:pt>
                <c:pt idx="7362">
                  <c:v>15066</c:v>
                </c:pt>
                <c:pt idx="7363">
                  <c:v>15067</c:v>
                </c:pt>
                <c:pt idx="7364">
                  <c:v>15068</c:v>
                </c:pt>
                <c:pt idx="7365">
                  <c:v>15069</c:v>
                </c:pt>
                <c:pt idx="7366">
                  <c:v>15070</c:v>
                </c:pt>
                <c:pt idx="7367">
                  <c:v>15071</c:v>
                </c:pt>
                <c:pt idx="7368">
                  <c:v>15072</c:v>
                </c:pt>
                <c:pt idx="7369">
                  <c:v>15073</c:v>
                </c:pt>
                <c:pt idx="7370">
                  <c:v>15074</c:v>
                </c:pt>
                <c:pt idx="7371">
                  <c:v>15075</c:v>
                </c:pt>
                <c:pt idx="7372">
                  <c:v>15076</c:v>
                </c:pt>
                <c:pt idx="7373">
                  <c:v>15077</c:v>
                </c:pt>
                <c:pt idx="7374">
                  <c:v>15078</c:v>
                </c:pt>
                <c:pt idx="7375">
                  <c:v>15079</c:v>
                </c:pt>
                <c:pt idx="7376">
                  <c:v>15080</c:v>
                </c:pt>
                <c:pt idx="7377">
                  <c:v>15081</c:v>
                </c:pt>
                <c:pt idx="7378">
                  <c:v>15082</c:v>
                </c:pt>
                <c:pt idx="7379">
                  <c:v>15083</c:v>
                </c:pt>
                <c:pt idx="7380">
                  <c:v>15084</c:v>
                </c:pt>
                <c:pt idx="7381">
                  <c:v>15085</c:v>
                </c:pt>
                <c:pt idx="7382">
                  <c:v>15086</c:v>
                </c:pt>
                <c:pt idx="7383">
                  <c:v>15087</c:v>
                </c:pt>
                <c:pt idx="7384">
                  <c:v>15088</c:v>
                </c:pt>
                <c:pt idx="7385">
                  <c:v>15089</c:v>
                </c:pt>
                <c:pt idx="7386">
                  <c:v>15090</c:v>
                </c:pt>
                <c:pt idx="7387">
                  <c:v>15091</c:v>
                </c:pt>
                <c:pt idx="7388">
                  <c:v>15092</c:v>
                </c:pt>
                <c:pt idx="7389">
                  <c:v>15093</c:v>
                </c:pt>
                <c:pt idx="7390">
                  <c:v>15094</c:v>
                </c:pt>
                <c:pt idx="7391">
                  <c:v>15095</c:v>
                </c:pt>
                <c:pt idx="7392">
                  <c:v>15096</c:v>
                </c:pt>
                <c:pt idx="7393">
                  <c:v>15097</c:v>
                </c:pt>
                <c:pt idx="7394">
                  <c:v>15098</c:v>
                </c:pt>
                <c:pt idx="7395">
                  <c:v>15099</c:v>
                </c:pt>
                <c:pt idx="7396">
                  <c:v>15100</c:v>
                </c:pt>
                <c:pt idx="7397">
                  <c:v>15101</c:v>
                </c:pt>
                <c:pt idx="7398">
                  <c:v>15102</c:v>
                </c:pt>
                <c:pt idx="7399">
                  <c:v>15103</c:v>
                </c:pt>
                <c:pt idx="7400">
                  <c:v>15104</c:v>
                </c:pt>
                <c:pt idx="7401">
                  <c:v>15105</c:v>
                </c:pt>
                <c:pt idx="7402">
                  <c:v>15106</c:v>
                </c:pt>
                <c:pt idx="7403">
                  <c:v>15107</c:v>
                </c:pt>
                <c:pt idx="7404">
                  <c:v>15108</c:v>
                </c:pt>
                <c:pt idx="7405">
                  <c:v>15109</c:v>
                </c:pt>
                <c:pt idx="7406">
                  <c:v>15110</c:v>
                </c:pt>
                <c:pt idx="7407">
                  <c:v>15111</c:v>
                </c:pt>
                <c:pt idx="7408">
                  <c:v>15112</c:v>
                </c:pt>
                <c:pt idx="7409">
                  <c:v>15113</c:v>
                </c:pt>
                <c:pt idx="7410">
                  <c:v>15114</c:v>
                </c:pt>
                <c:pt idx="7411">
                  <c:v>15115</c:v>
                </c:pt>
                <c:pt idx="7412">
                  <c:v>15116</c:v>
                </c:pt>
                <c:pt idx="7413">
                  <c:v>15117</c:v>
                </c:pt>
                <c:pt idx="7414">
                  <c:v>15118</c:v>
                </c:pt>
                <c:pt idx="7415">
                  <c:v>15119</c:v>
                </c:pt>
                <c:pt idx="7416">
                  <c:v>15120</c:v>
                </c:pt>
                <c:pt idx="7417">
                  <c:v>15121</c:v>
                </c:pt>
                <c:pt idx="7418">
                  <c:v>15122</c:v>
                </c:pt>
                <c:pt idx="7419">
                  <c:v>15123</c:v>
                </c:pt>
                <c:pt idx="7420">
                  <c:v>15124</c:v>
                </c:pt>
                <c:pt idx="7421">
                  <c:v>15125</c:v>
                </c:pt>
                <c:pt idx="7422">
                  <c:v>15126</c:v>
                </c:pt>
                <c:pt idx="7423">
                  <c:v>15127</c:v>
                </c:pt>
                <c:pt idx="7424">
                  <c:v>15128</c:v>
                </c:pt>
                <c:pt idx="7425">
                  <c:v>15129</c:v>
                </c:pt>
                <c:pt idx="7426">
                  <c:v>15130</c:v>
                </c:pt>
                <c:pt idx="7427">
                  <c:v>15131</c:v>
                </c:pt>
                <c:pt idx="7428">
                  <c:v>15132</c:v>
                </c:pt>
                <c:pt idx="7429">
                  <c:v>15133</c:v>
                </c:pt>
                <c:pt idx="7430">
                  <c:v>15134</c:v>
                </c:pt>
                <c:pt idx="7431">
                  <c:v>15135</c:v>
                </c:pt>
                <c:pt idx="7432">
                  <c:v>15136</c:v>
                </c:pt>
                <c:pt idx="7433">
                  <c:v>15137</c:v>
                </c:pt>
                <c:pt idx="7434">
                  <c:v>15138</c:v>
                </c:pt>
                <c:pt idx="7435">
                  <c:v>15139</c:v>
                </c:pt>
                <c:pt idx="7436">
                  <c:v>15140</c:v>
                </c:pt>
                <c:pt idx="7437">
                  <c:v>15141</c:v>
                </c:pt>
                <c:pt idx="7438">
                  <c:v>15142</c:v>
                </c:pt>
                <c:pt idx="7439">
                  <c:v>15143</c:v>
                </c:pt>
                <c:pt idx="7440">
                  <c:v>15144</c:v>
                </c:pt>
                <c:pt idx="7441">
                  <c:v>15145</c:v>
                </c:pt>
                <c:pt idx="7442">
                  <c:v>15146</c:v>
                </c:pt>
                <c:pt idx="7443">
                  <c:v>15147</c:v>
                </c:pt>
                <c:pt idx="7444">
                  <c:v>15148</c:v>
                </c:pt>
                <c:pt idx="7445">
                  <c:v>15149</c:v>
                </c:pt>
                <c:pt idx="7446">
                  <c:v>15150</c:v>
                </c:pt>
                <c:pt idx="7447">
                  <c:v>15151</c:v>
                </c:pt>
                <c:pt idx="7448">
                  <c:v>15152</c:v>
                </c:pt>
                <c:pt idx="7449">
                  <c:v>15153</c:v>
                </c:pt>
                <c:pt idx="7450">
                  <c:v>15154</c:v>
                </c:pt>
                <c:pt idx="7451">
                  <c:v>15155</c:v>
                </c:pt>
                <c:pt idx="7452">
                  <c:v>15156</c:v>
                </c:pt>
                <c:pt idx="7453">
                  <c:v>15157</c:v>
                </c:pt>
                <c:pt idx="7454">
                  <c:v>15158</c:v>
                </c:pt>
                <c:pt idx="7455">
                  <c:v>15159</c:v>
                </c:pt>
                <c:pt idx="7456">
                  <c:v>15160</c:v>
                </c:pt>
                <c:pt idx="7457">
                  <c:v>15161</c:v>
                </c:pt>
                <c:pt idx="7458">
                  <c:v>15162</c:v>
                </c:pt>
                <c:pt idx="7459">
                  <c:v>15163</c:v>
                </c:pt>
                <c:pt idx="7460">
                  <c:v>15164</c:v>
                </c:pt>
                <c:pt idx="7461">
                  <c:v>15165</c:v>
                </c:pt>
                <c:pt idx="7462">
                  <c:v>15166</c:v>
                </c:pt>
                <c:pt idx="7463">
                  <c:v>15167</c:v>
                </c:pt>
                <c:pt idx="7464">
                  <c:v>15168</c:v>
                </c:pt>
                <c:pt idx="7465">
                  <c:v>15169</c:v>
                </c:pt>
                <c:pt idx="7466">
                  <c:v>15170</c:v>
                </c:pt>
                <c:pt idx="7467">
                  <c:v>15171</c:v>
                </c:pt>
                <c:pt idx="7468">
                  <c:v>15172</c:v>
                </c:pt>
                <c:pt idx="7469">
                  <c:v>15173</c:v>
                </c:pt>
                <c:pt idx="7470">
                  <c:v>15174</c:v>
                </c:pt>
                <c:pt idx="7471">
                  <c:v>15175</c:v>
                </c:pt>
                <c:pt idx="7472">
                  <c:v>15176</c:v>
                </c:pt>
                <c:pt idx="7473">
                  <c:v>15177</c:v>
                </c:pt>
                <c:pt idx="7474">
                  <c:v>15178</c:v>
                </c:pt>
                <c:pt idx="7475">
                  <c:v>15179</c:v>
                </c:pt>
                <c:pt idx="7476">
                  <c:v>15180</c:v>
                </c:pt>
                <c:pt idx="7477">
                  <c:v>15181</c:v>
                </c:pt>
                <c:pt idx="7478">
                  <c:v>15182</c:v>
                </c:pt>
                <c:pt idx="7479">
                  <c:v>15183</c:v>
                </c:pt>
                <c:pt idx="7480">
                  <c:v>15184</c:v>
                </c:pt>
                <c:pt idx="7481">
                  <c:v>15185</c:v>
                </c:pt>
                <c:pt idx="7482">
                  <c:v>15186</c:v>
                </c:pt>
                <c:pt idx="7483">
                  <c:v>15187</c:v>
                </c:pt>
                <c:pt idx="7484">
                  <c:v>15188</c:v>
                </c:pt>
                <c:pt idx="7485">
                  <c:v>15189</c:v>
                </c:pt>
                <c:pt idx="7486">
                  <c:v>15190</c:v>
                </c:pt>
                <c:pt idx="7487">
                  <c:v>15191</c:v>
                </c:pt>
                <c:pt idx="7488">
                  <c:v>15192</c:v>
                </c:pt>
                <c:pt idx="7489">
                  <c:v>15193</c:v>
                </c:pt>
                <c:pt idx="7490">
                  <c:v>15194</c:v>
                </c:pt>
                <c:pt idx="7491">
                  <c:v>15195</c:v>
                </c:pt>
                <c:pt idx="7492">
                  <c:v>15196</c:v>
                </c:pt>
                <c:pt idx="7493">
                  <c:v>15197</c:v>
                </c:pt>
                <c:pt idx="7494">
                  <c:v>15198</c:v>
                </c:pt>
                <c:pt idx="7495">
                  <c:v>15199</c:v>
                </c:pt>
                <c:pt idx="7496">
                  <c:v>15200</c:v>
                </c:pt>
                <c:pt idx="7497">
                  <c:v>15201</c:v>
                </c:pt>
                <c:pt idx="7498">
                  <c:v>15202</c:v>
                </c:pt>
                <c:pt idx="7499">
                  <c:v>15203</c:v>
                </c:pt>
                <c:pt idx="7500">
                  <c:v>15204</c:v>
                </c:pt>
                <c:pt idx="7501">
                  <c:v>15205</c:v>
                </c:pt>
                <c:pt idx="7502">
                  <c:v>15206</c:v>
                </c:pt>
                <c:pt idx="7503">
                  <c:v>15207</c:v>
                </c:pt>
                <c:pt idx="7504">
                  <c:v>15208</c:v>
                </c:pt>
                <c:pt idx="7505">
                  <c:v>15209</c:v>
                </c:pt>
                <c:pt idx="7506">
                  <c:v>15210</c:v>
                </c:pt>
                <c:pt idx="7507">
                  <c:v>15211</c:v>
                </c:pt>
                <c:pt idx="7508">
                  <c:v>15212</c:v>
                </c:pt>
                <c:pt idx="7509">
                  <c:v>15213</c:v>
                </c:pt>
                <c:pt idx="7510">
                  <c:v>15214</c:v>
                </c:pt>
                <c:pt idx="7511">
                  <c:v>15215</c:v>
                </c:pt>
                <c:pt idx="7512">
                  <c:v>15216</c:v>
                </c:pt>
                <c:pt idx="7513">
                  <c:v>15217</c:v>
                </c:pt>
                <c:pt idx="7514">
                  <c:v>15218</c:v>
                </c:pt>
                <c:pt idx="7515">
                  <c:v>15219</c:v>
                </c:pt>
                <c:pt idx="7516">
                  <c:v>15220</c:v>
                </c:pt>
                <c:pt idx="7517">
                  <c:v>15221</c:v>
                </c:pt>
                <c:pt idx="7518">
                  <c:v>15222</c:v>
                </c:pt>
                <c:pt idx="7519">
                  <c:v>15223</c:v>
                </c:pt>
                <c:pt idx="7520">
                  <c:v>15224</c:v>
                </c:pt>
                <c:pt idx="7521">
                  <c:v>15225</c:v>
                </c:pt>
                <c:pt idx="7522">
                  <c:v>15226</c:v>
                </c:pt>
                <c:pt idx="7523">
                  <c:v>15227</c:v>
                </c:pt>
                <c:pt idx="7524">
                  <c:v>15228</c:v>
                </c:pt>
                <c:pt idx="7525">
                  <c:v>15229</c:v>
                </c:pt>
                <c:pt idx="7526">
                  <c:v>15230</c:v>
                </c:pt>
                <c:pt idx="7527">
                  <c:v>15231</c:v>
                </c:pt>
                <c:pt idx="7528">
                  <c:v>15232</c:v>
                </c:pt>
                <c:pt idx="7529">
                  <c:v>15233</c:v>
                </c:pt>
                <c:pt idx="7530">
                  <c:v>15234</c:v>
                </c:pt>
                <c:pt idx="7531">
                  <c:v>15235</c:v>
                </c:pt>
                <c:pt idx="7532">
                  <c:v>15236</c:v>
                </c:pt>
                <c:pt idx="7533">
                  <c:v>15237</c:v>
                </c:pt>
                <c:pt idx="7534">
                  <c:v>15238</c:v>
                </c:pt>
                <c:pt idx="7535">
                  <c:v>15239</c:v>
                </c:pt>
                <c:pt idx="7536">
                  <c:v>15240</c:v>
                </c:pt>
                <c:pt idx="7537">
                  <c:v>15241</c:v>
                </c:pt>
                <c:pt idx="7538">
                  <c:v>15242</c:v>
                </c:pt>
                <c:pt idx="7539">
                  <c:v>15243</c:v>
                </c:pt>
                <c:pt idx="7540">
                  <c:v>15244</c:v>
                </c:pt>
                <c:pt idx="7541">
                  <c:v>15245</c:v>
                </c:pt>
                <c:pt idx="7542">
                  <c:v>15246</c:v>
                </c:pt>
                <c:pt idx="7543">
                  <c:v>15247</c:v>
                </c:pt>
                <c:pt idx="7544">
                  <c:v>15248</c:v>
                </c:pt>
                <c:pt idx="7545">
                  <c:v>15249</c:v>
                </c:pt>
                <c:pt idx="7546">
                  <c:v>15250</c:v>
                </c:pt>
                <c:pt idx="7547">
                  <c:v>15251</c:v>
                </c:pt>
                <c:pt idx="7548">
                  <c:v>15252</c:v>
                </c:pt>
                <c:pt idx="7549">
                  <c:v>15253</c:v>
                </c:pt>
                <c:pt idx="7550">
                  <c:v>15254</c:v>
                </c:pt>
                <c:pt idx="7551">
                  <c:v>15255</c:v>
                </c:pt>
                <c:pt idx="7552">
                  <c:v>15256</c:v>
                </c:pt>
                <c:pt idx="7553">
                  <c:v>15257</c:v>
                </c:pt>
                <c:pt idx="7554">
                  <c:v>15258</c:v>
                </c:pt>
                <c:pt idx="7555">
                  <c:v>15259</c:v>
                </c:pt>
                <c:pt idx="7556">
                  <c:v>15260</c:v>
                </c:pt>
                <c:pt idx="7557">
                  <c:v>15261</c:v>
                </c:pt>
                <c:pt idx="7558">
                  <c:v>15262</c:v>
                </c:pt>
                <c:pt idx="7559">
                  <c:v>15263</c:v>
                </c:pt>
                <c:pt idx="7560">
                  <c:v>15264</c:v>
                </c:pt>
                <c:pt idx="7561">
                  <c:v>15265</c:v>
                </c:pt>
                <c:pt idx="7562">
                  <c:v>15266</c:v>
                </c:pt>
                <c:pt idx="7563">
                  <c:v>15267</c:v>
                </c:pt>
                <c:pt idx="7564">
                  <c:v>15268</c:v>
                </c:pt>
                <c:pt idx="7565">
                  <c:v>15269</c:v>
                </c:pt>
                <c:pt idx="7566">
                  <c:v>15270</c:v>
                </c:pt>
                <c:pt idx="7567">
                  <c:v>15271</c:v>
                </c:pt>
                <c:pt idx="7568">
                  <c:v>15272</c:v>
                </c:pt>
                <c:pt idx="7569">
                  <c:v>15273</c:v>
                </c:pt>
                <c:pt idx="7570">
                  <c:v>15274</c:v>
                </c:pt>
                <c:pt idx="7571">
                  <c:v>15275</c:v>
                </c:pt>
                <c:pt idx="7572">
                  <c:v>15276</c:v>
                </c:pt>
                <c:pt idx="7573">
                  <c:v>15277</c:v>
                </c:pt>
                <c:pt idx="7574">
                  <c:v>15278</c:v>
                </c:pt>
                <c:pt idx="7575">
                  <c:v>15279</c:v>
                </c:pt>
                <c:pt idx="7576">
                  <c:v>15280</c:v>
                </c:pt>
                <c:pt idx="7577">
                  <c:v>15281</c:v>
                </c:pt>
                <c:pt idx="7578">
                  <c:v>15282</c:v>
                </c:pt>
                <c:pt idx="7579">
                  <c:v>15283</c:v>
                </c:pt>
                <c:pt idx="7580">
                  <c:v>15284</c:v>
                </c:pt>
                <c:pt idx="7581">
                  <c:v>15285</c:v>
                </c:pt>
                <c:pt idx="7582">
                  <c:v>15286</c:v>
                </c:pt>
                <c:pt idx="7583">
                  <c:v>15287</c:v>
                </c:pt>
                <c:pt idx="7584">
                  <c:v>15288</c:v>
                </c:pt>
                <c:pt idx="7585">
                  <c:v>15289</c:v>
                </c:pt>
                <c:pt idx="7586">
                  <c:v>15290</c:v>
                </c:pt>
                <c:pt idx="7587">
                  <c:v>15291</c:v>
                </c:pt>
                <c:pt idx="7588">
                  <c:v>15292</c:v>
                </c:pt>
                <c:pt idx="7589">
                  <c:v>15293</c:v>
                </c:pt>
                <c:pt idx="7590">
                  <c:v>15294</c:v>
                </c:pt>
                <c:pt idx="7591">
                  <c:v>15295</c:v>
                </c:pt>
                <c:pt idx="7592">
                  <c:v>15296</c:v>
                </c:pt>
                <c:pt idx="7593">
                  <c:v>15297</c:v>
                </c:pt>
                <c:pt idx="7594">
                  <c:v>15298</c:v>
                </c:pt>
                <c:pt idx="7595">
                  <c:v>15299</c:v>
                </c:pt>
                <c:pt idx="7596">
                  <c:v>15300</c:v>
                </c:pt>
                <c:pt idx="7597">
                  <c:v>15301</c:v>
                </c:pt>
                <c:pt idx="7598">
                  <c:v>15302</c:v>
                </c:pt>
                <c:pt idx="7599">
                  <c:v>15303</c:v>
                </c:pt>
                <c:pt idx="7600">
                  <c:v>15304</c:v>
                </c:pt>
                <c:pt idx="7601">
                  <c:v>15305</c:v>
                </c:pt>
                <c:pt idx="7602">
                  <c:v>15306</c:v>
                </c:pt>
                <c:pt idx="7603">
                  <c:v>15307</c:v>
                </c:pt>
                <c:pt idx="7604">
                  <c:v>15308</c:v>
                </c:pt>
                <c:pt idx="7605">
                  <c:v>15309</c:v>
                </c:pt>
                <c:pt idx="7606">
                  <c:v>15310</c:v>
                </c:pt>
                <c:pt idx="7607">
                  <c:v>15311</c:v>
                </c:pt>
                <c:pt idx="7608">
                  <c:v>15312</c:v>
                </c:pt>
                <c:pt idx="7609">
                  <c:v>15313</c:v>
                </c:pt>
                <c:pt idx="7610">
                  <c:v>15314</c:v>
                </c:pt>
                <c:pt idx="7611">
                  <c:v>15315</c:v>
                </c:pt>
                <c:pt idx="7612">
                  <c:v>15316</c:v>
                </c:pt>
                <c:pt idx="7613">
                  <c:v>15317</c:v>
                </c:pt>
                <c:pt idx="7614">
                  <c:v>15318</c:v>
                </c:pt>
                <c:pt idx="7615">
                  <c:v>15319</c:v>
                </c:pt>
                <c:pt idx="7616">
                  <c:v>15320</c:v>
                </c:pt>
                <c:pt idx="7617">
                  <c:v>15321</c:v>
                </c:pt>
                <c:pt idx="7618">
                  <c:v>15322</c:v>
                </c:pt>
                <c:pt idx="7619">
                  <c:v>15323</c:v>
                </c:pt>
                <c:pt idx="7620">
                  <c:v>15324</c:v>
                </c:pt>
                <c:pt idx="7621">
                  <c:v>15325</c:v>
                </c:pt>
                <c:pt idx="7622">
                  <c:v>15326</c:v>
                </c:pt>
                <c:pt idx="7623">
                  <c:v>15327</c:v>
                </c:pt>
                <c:pt idx="7624">
                  <c:v>15328</c:v>
                </c:pt>
                <c:pt idx="7625">
                  <c:v>15329</c:v>
                </c:pt>
                <c:pt idx="7626">
                  <c:v>15330</c:v>
                </c:pt>
                <c:pt idx="7627">
                  <c:v>15331</c:v>
                </c:pt>
                <c:pt idx="7628">
                  <c:v>15332</c:v>
                </c:pt>
                <c:pt idx="7629">
                  <c:v>15333</c:v>
                </c:pt>
                <c:pt idx="7630">
                  <c:v>15334</c:v>
                </c:pt>
                <c:pt idx="7631">
                  <c:v>15335</c:v>
                </c:pt>
                <c:pt idx="7632">
                  <c:v>15336</c:v>
                </c:pt>
                <c:pt idx="7633">
                  <c:v>15337</c:v>
                </c:pt>
                <c:pt idx="7634">
                  <c:v>15338</c:v>
                </c:pt>
                <c:pt idx="7635">
                  <c:v>15339</c:v>
                </c:pt>
                <c:pt idx="7636">
                  <c:v>15340</c:v>
                </c:pt>
                <c:pt idx="7637">
                  <c:v>15341</c:v>
                </c:pt>
                <c:pt idx="7638">
                  <c:v>15342</c:v>
                </c:pt>
                <c:pt idx="7639">
                  <c:v>15343</c:v>
                </c:pt>
                <c:pt idx="7640">
                  <c:v>15344</c:v>
                </c:pt>
                <c:pt idx="7641">
                  <c:v>15345</c:v>
                </c:pt>
                <c:pt idx="7642">
                  <c:v>15346</c:v>
                </c:pt>
                <c:pt idx="7643">
                  <c:v>15347</c:v>
                </c:pt>
                <c:pt idx="7644">
                  <c:v>15348</c:v>
                </c:pt>
                <c:pt idx="7645">
                  <c:v>15349</c:v>
                </c:pt>
                <c:pt idx="7646">
                  <c:v>15350</c:v>
                </c:pt>
                <c:pt idx="7647">
                  <c:v>15351</c:v>
                </c:pt>
                <c:pt idx="7648">
                  <c:v>15352</c:v>
                </c:pt>
                <c:pt idx="7649">
                  <c:v>15353</c:v>
                </c:pt>
                <c:pt idx="7650">
                  <c:v>15354</c:v>
                </c:pt>
                <c:pt idx="7651">
                  <c:v>15355</c:v>
                </c:pt>
                <c:pt idx="7652">
                  <c:v>15356</c:v>
                </c:pt>
                <c:pt idx="7653">
                  <c:v>15357</c:v>
                </c:pt>
                <c:pt idx="7654">
                  <c:v>15358</c:v>
                </c:pt>
                <c:pt idx="7655">
                  <c:v>15359</c:v>
                </c:pt>
                <c:pt idx="7656">
                  <c:v>15360</c:v>
                </c:pt>
                <c:pt idx="7657">
                  <c:v>15361</c:v>
                </c:pt>
                <c:pt idx="7658">
                  <c:v>15362</c:v>
                </c:pt>
                <c:pt idx="7659">
                  <c:v>15363</c:v>
                </c:pt>
                <c:pt idx="7660">
                  <c:v>15364</c:v>
                </c:pt>
                <c:pt idx="7661">
                  <c:v>15365</c:v>
                </c:pt>
                <c:pt idx="7662">
                  <c:v>15366</c:v>
                </c:pt>
                <c:pt idx="7663">
                  <c:v>15367</c:v>
                </c:pt>
                <c:pt idx="7664">
                  <c:v>15368</c:v>
                </c:pt>
                <c:pt idx="7665">
                  <c:v>15369</c:v>
                </c:pt>
                <c:pt idx="7666">
                  <c:v>15370</c:v>
                </c:pt>
                <c:pt idx="7667">
                  <c:v>15371</c:v>
                </c:pt>
                <c:pt idx="7668">
                  <c:v>15372</c:v>
                </c:pt>
                <c:pt idx="7669">
                  <c:v>15373</c:v>
                </c:pt>
                <c:pt idx="7670">
                  <c:v>15374</c:v>
                </c:pt>
                <c:pt idx="7671">
                  <c:v>15375</c:v>
                </c:pt>
                <c:pt idx="7672">
                  <c:v>15376</c:v>
                </c:pt>
                <c:pt idx="7673">
                  <c:v>15377</c:v>
                </c:pt>
                <c:pt idx="7674">
                  <c:v>15378</c:v>
                </c:pt>
                <c:pt idx="7675">
                  <c:v>15379</c:v>
                </c:pt>
                <c:pt idx="7676">
                  <c:v>15380</c:v>
                </c:pt>
                <c:pt idx="7677">
                  <c:v>15381</c:v>
                </c:pt>
                <c:pt idx="7678">
                  <c:v>15382</c:v>
                </c:pt>
                <c:pt idx="7679">
                  <c:v>15383</c:v>
                </c:pt>
                <c:pt idx="7680">
                  <c:v>15384</c:v>
                </c:pt>
                <c:pt idx="7681">
                  <c:v>15385</c:v>
                </c:pt>
                <c:pt idx="7682">
                  <c:v>15386</c:v>
                </c:pt>
                <c:pt idx="7683">
                  <c:v>15387</c:v>
                </c:pt>
                <c:pt idx="7684">
                  <c:v>15388</c:v>
                </c:pt>
                <c:pt idx="7685">
                  <c:v>15389</c:v>
                </c:pt>
                <c:pt idx="7686">
                  <c:v>15390</c:v>
                </c:pt>
                <c:pt idx="7687">
                  <c:v>15391</c:v>
                </c:pt>
                <c:pt idx="7688">
                  <c:v>15392</c:v>
                </c:pt>
                <c:pt idx="7689">
                  <c:v>15393</c:v>
                </c:pt>
                <c:pt idx="7690">
                  <c:v>15394</c:v>
                </c:pt>
                <c:pt idx="7691">
                  <c:v>15395</c:v>
                </c:pt>
                <c:pt idx="7692">
                  <c:v>15396</c:v>
                </c:pt>
                <c:pt idx="7693">
                  <c:v>15397</c:v>
                </c:pt>
                <c:pt idx="7694">
                  <c:v>15398</c:v>
                </c:pt>
                <c:pt idx="7695">
                  <c:v>15399</c:v>
                </c:pt>
                <c:pt idx="7696">
                  <c:v>15400</c:v>
                </c:pt>
                <c:pt idx="7697">
                  <c:v>15401</c:v>
                </c:pt>
                <c:pt idx="7698">
                  <c:v>15402</c:v>
                </c:pt>
                <c:pt idx="7699">
                  <c:v>15403</c:v>
                </c:pt>
                <c:pt idx="7700">
                  <c:v>15404</c:v>
                </c:pt>
                <c:pt idx="7701">
                  <c:v>15405</c:v>
                </c:pt>
                <c:pt idx="7702">
                  <c:v>15406</c:v>
                </c:pt>
                <c:pt idx="7703">
                  <c:v>15407</c:v>
                </c:pt>
                <c:pt idx="7704">
                  <c:v>15408</c:v>
                </c:pt>
                <c:pt idx="7705">
                  <c:v>15409</c:v>
                </c:pt>
                <c:pt idx="7706">
                  <c:v>15410</c:v>
                </c:pt>
                <c:pt idx="7707">
                  <c:v>15411</c:v>
                </c:pt>
                <c:pt idx="7708">
                  <c:v>15412</c:v>
                </c:pt>
                <c:pt idx="7709">
                  <c:v>15413</c:v>
                </c:pt>
                <c:pt idx="7710">
                  <c:v>15414</c:v>
                </c:pt>
                <c:pt idx="7711">
                  <c:v>15415</c:v>
                </c:pt>
                <c:pt idx="7712">
                  <c:v>15416</c:v>
                </c:pt>
                <c:pt idx="7713">
                  <c:v>15417</c:v>
                </c:pt>
                <c:pt idx="7714">
                  <c:v>15418</c:v>
                </c:pt>
                <c:pt idx="7715">
                  <c:v>15419</c:v>
                </c:pt>
                <c:pt idx="7716">
                  <c:v>15420</c:v>
                </c:pt>
                <c:pt idx="7717">
                  <c:v>15421</c:v>
                </c:pt>
                <c:pt idx="7718">
                  <c:v>15422</c:v>
                </c:pt>
                <c:pt idx="7719">
                  <c:v>15423</c:v>
                </c:pt>
                <c:pt idx="7720">
                  <c:v>15424</c:v>
                </c:pt>
                <c:pt idx="7721">
                  <c:v>15425</c:v>
                </c:pt>
                <c:pt idx="7722">
                  <c:v>15426</c:v>
                </c:pt>
                <c:pt idx="7723">
                  <c:v>15427</c:v>
                </c:pt>
                <c:pt idx="7724">
                  <c:v>15428</c:v>
                </c:pt>
                <c:pt idx="7725">
                  <c:v>15429</c:v>
                </c:pt>
                <c:pt idx="7726">
                  <c:v>15430</c:v>
                </c:pt>
                <c:pt idx="7727">
                  <c:v>15431</c:v>
                </c:pt>
                <c:pt idx="7728">
                  <c:v>15432</c:v>
                </c:pt>
                <c:pt idx="7729">
                  <c:v>15433</c:v>
                </c:pt>
                <c:pt idx="7730">
                  <c:v>15434</c:v>
                </c:pt>
                <c:pt idx="7731">
                  <c:v>15435</c:v>
                </c:pt>
                <c:pt idx="7732">
                  <c:v>15436</c:v>
                </c:pt>
                <c:pt idx="7733">
                  <c:v>15437</c:v>
                </c:pt>
                <c:pt idx="7734">
                  <c:v>15438</c:v>
                </c:pt>
                <c:pt idx="7735">
                  <c:v>15439</c:v>
                </c:pt>
                <c:pt idx="7736">
                  <c:v>15440</c:v>
                </c:pt>
                <c:pt idx="7737">
                  <c:v>15441</c:v>
                </c:pt>
                <c:pt idx="7738">
                  <c:v>15442</c:v>
                </c:pt>
                <c:pt idx="7739">
                  <c:v>15443</c:v>
                </c:pt>
                <c:pt idx="7740">
                  <c:v>15444</c:v>
                </c:pt>
                <c:pt idx="7741">
                  <c:v>15445</c:v>
                </c:pt>
                <c:pt idx="7742">
                  <c:v>15446</c:v>
                </c:pt>
                <c:pt idx="7743">
                  <c:v>15447</c:v>
                </c:pt>
                <c:pt idx="7744">
                  <c:v>15448</c:v>
                </c:pt>
                <c:pt idx="7745">
                  <c:v>15449</c:v>
                </c:pt>
                <c:pt idx="7746">
                  <c:v>15450</c:v>
                </c:pt>
                <c:pt idx="7747">
                  <c:v>15451</c:v>
                </c:pt>
                <c:pt idx="7748">
                  <c:v>15452</c:v>
                </c:pt>
                <c:pt idx="7749">
                  <c:v>15453</c:v>
                </c:pt>
                <c:pt idx="7750">
                  <c:v>15454</c:v>
                </c:pt>
                <c:pt idx="7751">
                  <c:v>15455</c:v>
                </c:pt>
                <c:pt idx="7752">
                  <c:v>15456</c:v>
                </c:pt>
                <c:pt idx="7753">
                  <c:v>15457</c:v>
                </c:pt>
                <c:pt idx="7754">
                  <c:v>15458</c:v>
                </c:pt>
                <c:pt idx="7755">
                  <c:v>15459</c:v>
                </c:pt>
                <c:pt idx="7756">
                  <c:v>15460</c:v>
                </c:pt>
                <c:pt idx="7757">
                  <c:v>15461</c:v>
                </c:pt>
                <c:pt idx="7758">
                  <c:v>15462</c:v>
                </c:pt>
                <c:pt idx="7759">
                  <c:v>15463</c:v>
                </c:pt>
                <c:pt idx="7760">
                  <c:v>15464</c:v>
                </c:pt>
                <c:pt idx="7761">
                  <c:v>15465</c:v>
                </c:pt>
                <c:pt idx="7762">
                  <c:v>15466</c:v>
                </c:pt>
                <c:pt idx="7763">
                  <c:v>15467</c:v>
                </c:pt>
                <c:pt idx="7764">
                  <c:v>15468</c:v>
                </c:pt>
                <c:pt idx="7765">
                  <c:v>15469</c:v>
                </c:pt>
                <c:pt idx="7766">
                  <c:v>15470</c:v>
                </c:pt>
                <c:pt idx="7767">
                  <c:v>15471</c:v>
                </c:pt>
                <c:pt idx="7768">
                  <c:v>15472</c:v>
                </c:pt>
                <c:pt idx="7769">
                  <c:v>15473</c:v>
                </c:pt>
                <c:pt idx="7770">
                  <c:v>15474</c:v>
                </c:pt>
                <c:pt idx="7771">
                  <c:v>15475</c:v>
                </c:pt>
                <c:pt idx="7772">
                  <c:v>15476</c:v>
                </c:pt>
                <c:pt idx="7773">
                  <c:v>15477</c:v>
                </c:pt>
                <c:pt idx="7774">
                  <c:v>15478</c:v>
                </c:pt>
                <c:pt idx="7775">
                  <c:v>15479</c:v>
                </c:pt>
                <c:pt idx="7776">
                  <c:v>15480</c:v>
                </c:pt>
                <c:pt idx="7777">
                  <c:v>15481</c:v>
                </c:pt>
                <c:pt idx="7778">
                  <c:v>15482</c:v>
                </c:pt>
                <c:pt idx="7779">
                  <c:v>15483</c:v>
                </c:pt>
                <c:pt idx="7780">
                  <c:v>15484</c:v>
                </c:pt>
                <c:pt idx="7781">
                  <c:v>15485</c:v>
                </c:pt>
                <c:pt idx="7782">
                  <c:v>15486</c:v>
                </c:pt>
                <c:pt idx="7783">
                  <c:v>15487</c:v>
                </c:pt>
                <c:pt idx="7784">
                  <c:v>15488</c:v>
                </c:pt>
                <c:pt idx="7785">
                  <c:v>15489</c:v>
                </c:pt>
                <c:pt idx="7786">
                  <c:v>15490</c:v>
                </c:pt>
                <c:pt idx="7787">
                  <c:v>15491</c:v>
                </c:pt>
                <c:pt idx="7788">
                  <c:v>15492</c:v>
                </c:pt>
                <c:pt idx="7789">
                  <c:v>15493</c:v>
                </c:pt>
                <c:pt idx="7790">
                  <c:v>15494</c:v>
                </c:pt>
                <c:pt idx="7791">
                  <c:v>15495</c:v>
                </c:pt>
                <c:pt idx="7792">
                  <c:v>15496</c:v>
                </c:pt>
                <c:pt idx="7793">
                  <c:v>15497</c:v>
                </c:pt>
                <c:pt idx="7794">
                  <c:v>15498</c:v>
                </c:pt>
                <c:pt idx="7795">
                  <c:v>15499</c:v>
                </c:pt>
                <c:pt idx="7796">
                  <c:v>15500</c:v>
                </c:pt>
                <c:pt idx="7797">
                  <c:v>15501</c:v>
                </c:pt>
                <c:pt idx="7798">
                  <c:v>15502</c:v>
                </c:pt>
                <c:pt idx="7799">
                  <c:v>15503</c:v>
                </c:pt>
                <c:pt idx="7800">
                  <c:v>15504</c:v>
                </c:pt>
                <c:pt idx="7801">
                  <c:v>15505</c:v>
                </c:pt>
                <c:pt idx="7802">
                  <c:v>15506</c:v>
                </c:pt>
                <c:pt idx="7803">
                  <c:v>15507</c:v>
                </c:pt>
                <c:pt idx="7804">
                  <c:v>15508</c:v>
                </c:pt>
                <c:pt idx="7805">
                  <c:v>15509</c:v>
                </c:pt>
                <c:pt idx="7806">
                  <c:v>15510</c:v>
                </c:pt>
                <c:pt idx="7807">
                  <c:v>15511</c:v>
                </c:pt>
                <c:pt idx="7808">
                  <c:v>15512</c:v>
                </c:pt>
                <c:pt idx="7809">
                  <c:v>15513</c:v>
                </c:pt>
                <c:pt idx="7810">
                  <c:v>15514</c:v>
                </c:pt>
                <c:pt idx="7811">
                  <c:v>15515</c:v>
                </c:pt>
                <c:pt idx="7812">
                  <c:v>15516</c:v>
                </c:pt>
                <c:pt idx="7813">
                  <c:v>15517</c:v>
                </c:pt>
                <c:pt idx="7814">
                  <c:v>15518</c:v>
                </c:pt>
                <c:pt idx="7815">
                  <c:v>15519</c:v>
                </c:pt>
                <c:pt idx="7816">
                  <c:v>15520</c:v>
                </c:pt>
                <c:pt idx="7817">
                  <c:v>15521</c:v>
                </c:pt>
                <c:pt idx="7818">
                  <c:v>15522</c:v>
                </c:pt>
                <c:pt idx="7819">
                  <c:v>15523</c:v>
                </c:pt>
                <c:pt idx="7820">
                  <c:v>15524</c:v>
                </c:pt>
                <c:pt idx="7821">
                  <c:v>15525</c:v>
                </c:pt>
                <c:pt idx="7822">
                  <c:v>15526</c:v>
                </c:pt>
                <c:pt idx="7823">
                  <c:v>15527</c:v>
                </c:pt>
                <c:pt idx="7824">
                  <c:v>15528</c:v>
                </c:pt>
                <c:pt idx="7825">
                  <c:v>15529</c:v>
                </c:pt>
                <c:pt idx="7826">
                  <c:v>15530</c:v>
                </c:pt>
                <c:pt idx="7827">
                  <c:v>15531</c:v>
                </c:pt>
                <c:pt idx="7828">
                  <c:v>15532</c:v>
                </c:pt>
                <c:pt idx="7829">
                  <c:v>15533</c:v>
                </c:pt>
                <c:pt idx="7830">
                  <c:v>15534</c:v>
                </c:pt>
                <c:pt idx="7831">
                  <c:v>15535</c:v>
                </c:pt>
                <c:pt idx="7832">
                  <c:v>15536</c:v>
                </c:pt>
                <c:pt idx="7833">
                  <c:v>15537</c:v>
                </c:pt>
                <c:pt idx="7834">
                  <c:v>15538</c:v>
                </c:pt>
                <c:pt idx="7835">
                  <c:v>15539</c:v>
                </c:pt>
                <c:pt idx="7836">
                  <c:v>15540</c:v>
                </c:pt>
                <c:pt idx="7837">
                  <c:v>15541</c:v>
                </c:pt>
                <c:pt idx="7838">
                  <c:v>15542</c:v>
                </c:pt>
                <c:pt idx="7839">
                  <c:v>15543</c:v>
                </c:pt>
                <c:pt idx="7840">
                  <c:v>15544</c:v>
                </c:pt>
                <c:pt idx="7841">
                  <c:v>15545</c:v>
                </c:pt>
                <c:pt idx="7842">
                  <c:v>15546</c:v>
                </c:pt>
                <c:pt idx="7843">
                  <c:v>15547</c:v>
                </c:pt>
                <c:pt idx="7844">
                  <c:v>15548</c:v>
                </c:pt>
                <c:pt idx="7845">
                  <c:v>15549</c:v>
                </c:pt>
                <c:pt idx="7846">
                  <c:v>15550</c:v>
                </c:pt>
                <c:pt idx="7847">
                  <c:v>15551</c:v>
                </c:pt>
                <c:pt idx="7848">
                  <c:v>15552</c:v>
                </c:pt>
                <c:pt idx="7849">
                  <c:v>15553</c:v>
                </c:pt>
                <c:pt idx="7850">
                  <c:v>15554</c:v>
                </c:pt>
                <c:pt idx="7851">
                  <c:v>15555</c:v>
                </c:pt>
                <c:pt idx="7852">
                  <c:v>15556</c:v>
                </c:pt>
                <c:pt idx="7853">
                  <c:v>15557</c:v>
                </c:pt>
                <c:pt idx="7854">
                  <c:v>15558</c:v>
                </c:pt>
                <c:pt idx="7855">
                  <c:v>15559</c:v>
                </c:pt>
                <c:pt idx="7856">
                  <c:v>15560</c:v>
                </c:pt>
                <c:pt idx="7857">
                  <c:v>15561</c:v>
                </c:pt>
                <c:pt idx="7858">
                  <c:v>15562</c:v>
                </c:pt>
                <c:pt idx="7859">
                  <c:v>15563</c:v>
                </c:pt>
                <c:pt idx="7860">
                  <c:v>15564</c:v>
                </c:pt>
                <c:pt idx="7861">
                  <c:v>15565</c:v>
                </c:pt>
                <c:pt idx="7862">
                  <c:v>15566</c:v>
                </c:pt>
                <c:pt idx="7863">
                  <c:v>15567</c:v>
                </c:pt>
                <c:pt idx="7864">
                  <c:v>15568</c:v>
                </c:pt>
                <c:pt idx="7865">
                  <c:v>15569</c:v>
                </c:pt>
                <c:pt idx="7866">
                  <c:v>15570</c:v>
                </c:pt>
                <c:pt idx="7867">
                  <c:v>15571</c:v>
                </c:pt>
                <c:pt idx="7868">
                  <c:v>15572</c:v>
                </c:pt>
                <c:pt idx="7869">
                  <c:v>15573</c:v>
                </c:pt>
                <c:pt idx="7870">
                  <c:v>15574</c:v>
                </c:pt>
                <c:pt idx="7871">
                  <c:v>15575</c:v>
                </c:pt>
                <c:pt idx="7872">
                  <c:v>15576</c:v>
                </c:pt>
                <c:pt idx="7873">
                  <c:v>15577</c:v>
                </c:pt>
                <c:pt idx="7874">
                  <c:v>15578</c:v>
                </c:pt>
                <c:pt idx="7875">
                  <c:v>15579</c:v>
                </c:pt>
                <c:pt idx="7876">
                  <c:v>15580</c:v>
                </c:pt>
                <c:pt idx="7877">
                  <c:v>15581</c:v>
                </c:pt>
                <c:pt idx="7878">
                  <c:v>15582</c:v>
                </c:pt>
                <c:pt idx="7879">
                  <c:v>15583</c:v>
                </c:pt>
                <c:pt idx="7880">
                  <c:v>15584</c:v>
                </c:pt>
                <c:pt idx="7881">
                  <c:v>15585</c:v>
                </c:pt>
                <c:pt idx="7882">
                  <c:v>15586</c:v>
                </c:pt>
                <c:pt idx="7883">
                  <c:v>15587</c:v>
                </c:pt>
                <c:pt idx="7884">
                  <c:v>15588</c:v>
                </c:pt>
                <c:pt idx="7885">
                  <c:v>15589</c:v>
                </c:pt>
                <c:pt idx="7886">
                  <c:v>15590</c:v>
                </c:pt>
                <c:pt idx="7887">
                  <c:v>15591</c:v>
                </c:pt>
                <c:pt idx="7888">
                  <c:v>15592</c:v>
                </c:pt>
                <c:pt idx="7889">
                  <c:v>15593</c:v>
                </c:pt>
                <c:pt idx="7890">
                  <c:v>15594</c:v>
                </c:pt>
                <c:pt idx="7891">
                  <c:v>15595</c:v>
                </c:pt>
                <c:pt idx="7892">
                  <c:v>15596</c:v>
                </c:pt>
                <c:pt idx="7893">
                  <c:v>15597</c:v>
                </c:pt>
                <c:pt idx="7894">
                  <c:v>15598</c:v>
                </c:pt>
                <c:pt idx="7895">
                  <c:v>15599</c:v>
                </c:pt>
                <c:pt idx="7896">
                  <c:v>15600</c:v>
                </c:pt>
                <c:pt idx="7897">
                  <c:v>15601</c:v>
                </c:pt>
                <c:pt idx="7898">
                  <c:v>15602</c:v>
                </c:pt>
                <c:pt idx="7899">
                  <c:v>15603</c:v>
                </c:pt>
                <c:pt idx="7900">
                  <c:v>15604</c:v>
                </c:pt>
                <c:pt idx="7901">
                  <c:v>15605</c:v>
                </c:pt>
                <c:pt idx="7902">
                  <c:v>15606</c:v>
                </c:pt>
                <c:pt idx="7903">
                  <c:v>15607</c:v>
                </c:pt>
                <c:pt idx="7904">
                  <c:v>15608</c:v>
                </c:pt>
                <c:pt idx="7905">
                  <c:v>15609</c:v>
                </c:pt>
                <c:pt idx="7906">
                  <c:v>15610</c:v>
                </c:pt>
                <c:pt idx="7907">
                  <c:v>15611</c:v>
                </c:pt>
                <c:pt idx="7908">
                  <c:v>15612</c:v>
                </c:pt>
                <c:pt idx="7909">
                  <c:v>15613</c:v>
                </c:pt>
                <c:pt idx="7910">
                  <c:v>15614</c:v>
                </c:pt>
                <c:pt idx="7911">
                  <c:v>15615</c:v>
                </c:pt>
                <c:pt idx="7912">
                  <c:v>15616</c:v>
                </c:pt>
                <c:pt idx="7913">
                  <c:v>15617</c:v>
                </c:pt>
                <c:pt idx="7914">
                  <c:v>15618</c:v>
                </c:pt>
                <c:pt idx="7915">
                  <c:v>15619</c:v>
                </c:pt>
                <c:pt idx="7916">
                  <c:v>15620</c:v>
                </c:pt>
                <c:pt idx="7917">
                  <c:v>15621</c:v>
                </c:pt>
                <c:pt idx="7918">
                  <c:v>15622</c:v>
                </c:pt>
                <c:pt idx="7919">
                  <c:v>15623</c:v>
                </c:pt>
                <c:pt idx="7920">
                  <c:v>15624</c:v>
                </c:pt>
                <c:pt idx="7921">
                  <c:v>15625</c:v>
                </c:pt>
                <c:pt idx="7922">
                  <c:v>15626</c:v>
                </c:pt>
                <c:pt idx="7923">
                  <c:v>15627</c:v>
                </c:pt>
                <c:pt idx="7924">
                  <c:v>15628</c:v>
                </c:pt>
                <c:pt idx="7925">
                  <c:v>15629</c:v>
                </c:pt>
                <c:pt idx="7926">
                  <c:v>15630</c:v>
                </c:pt>
                <c:pt idx="7927">
                  <c:v>15631</c:v>
                </c:pt>
                <c:pt idx="7928">
                  <c:v>15632</c:v>
                </c:pt>
                <c:pt idx="7929">
                  <c:v>15633</c:v>
                </c:pt>
                <c:pt idx="7930">
                  <c:v>15634</c:v>
                </c:pt>
                <c:pt idx="7931">
                  <c:v>15635</c:v>
                </c:pt>
                <c:pt idx="7932">
                  <c:v>15636</c:v>
                </c:pt>
                <c:pt idx="7933">
                  <c:v>15637</c:v>
                </c:pt>
                <c:pt idx="7934">
                  <c:v>15638</c:v>
                </c:pt>
                <c:pt idx="7935">
                  <c:v>15639</c:v>
                </c:pt>
                <c:pt idx="7936">
                  <c:v>15640</c:v>
                </c:pt>
                <c:pt idx="7937">
                  <c:v>15641</c:v>
                </c:pt>
                <c:pt idx="7938">
                  <c:v>15642</c:v>
                </c:pt>
                <c:pt idx="7939">
                  <c:v>15643</c:v>
                </c:pt>
                <c:pt idx="7940">
                  <c:v>15644</c:v>
                </c:pt>
                <c:pt idx="7941">
                  <c:v>15645</c:v>
                </c:pt>
                <c:pt idx="7942">
                  <c:v>15646</c:v>
                </c:pt>
                <c:pt idx="7943">
                  <c:v>15647</c:v>
                </c:pt>
                <c:pt idx="7944">
                  <c:v>15648</c:v>
                </c:pt>
                <c:pt idx="7945">
                  <c:v>15649</c:v>
                </c:pt>
                <c:pt idx="7946">
                  <c:v>15650</c:v>
                </c:pt>
                <c:pt idx="7947">
                  <c:v>15651</c:v>
                </c:pt>
                <c:pt idx="7948">
                  <c:v>15652</c:v>
                </c:pt>
                <c:pt idx="7949">
                  <c:v>15653</c:v>
                </c:pt>
                <c:pt idx="7950">
                  <c:v>15654</c:v>
                </c:pt>
                <c:pt idx="7951">
                  <c:v>15655</c:v>
                </c:pt>
                <c:pt idx="7952">
                  <c:v>15656</c:v>
                </c:pt>
                <c:pt idx="7953">
                  <c:v>15657</c:v>
                </c:pt>
                <c:pt idx="7954">
                  <c:v>15658</c:v>
                </c:pt>
                <c:pt idx="7955">
                  <c:v>15659</c:v>
                </c:pt>
                <c:pt idx="7956">
                  <c:v>15660</c:v>
                </c:pt>
                <c:pt idx="7957">
                  <c:v>15661</c:v>
                </c:pt>
                <c:pt idx="7958">
                  <c:v>15662</c:v>
                </c:pt>
                <c:pt idx="7959">
                  <c:v>15663</c:v>
                </c:pt>
                <c:pt idx="7960">
                  <c:v>15664</c:v>
                </c:pt>
                <c:pt idx="7961">
                  <c:v>15665</c:v>
                </c:pt>
                <c:pt idx="7962">
                  <c:v>15666</c:v>
                </c:pt>
                <c:pt idx="7963">
                  <c:v>15667</c:v>
                </c:pt>
                <c:pt idx="7964">
                  <c:v>15668</c:v>
                </c:pt>
                <c:pt idx="7965">
                  <c:v>15669</c:v>
                </c:pt>
                <c:pt idx="7966">
                  <c:v>15670</c:v>
                </c:pt>
                <c:pt idx="7967">
                  <c:v>15671</c:v>
                </c:pt>
                <c:pt idx="7968">
                  <c:v>15672</c:v>
                </c:pt>
                <c:pt idx="7969">
                  <c:v>15673</c:v>
                </c:pt>
                <c:pt idx="7970">
                  <c:v>15674</c:v>
                </c:pt>
                <c:pt idx="7971">
                  <c:v>15675</c:v>
                </c:pt>
                <c:pt idx="7972">
                  <c:v>15676</c:v>
                </c:pt>
                <c:pt idx="7973">
                  <c:v>15677</c:v>
                </c:pt>
                <c:pt idx="7974">
                  <c:v>15678</c:v>
                </c:pt>
                <c:pt idx="7975">
                  <c:v>15679</c:v>
                </c:pt>
                <c:pt idx="7976">
                  <c:v>15680</c:v>
                </c:pt>
                <c:pt idx="7977">
                  <c:v>15681</c:v>
                </c:pt>
                <c:pt idx="7978">
                  <c:v>15682</c:v>
                </c:pt>
                <c:pt idx="7979">
                  <c:v>15683</c:v>
                </c:pt>
                <c:pt idx="7980">
                  <c:v>15684</c:v>
                </c:pt>
                <c:pt idx="7981">
                  <c:v>15685</c:v>
                </c:pt>
                <c:pt idx="7982">
                  <c:v>15686</c:v>
                </c:pt>
                <c:pt idx="7983">
                  <c:v>15687</c:v>
                </c:pt>
                <c:pt idx="7984">
                  <c:v>15688</c:v>
                </c:pt>
                <c:pt idx="7985">
                  <c:v>15689</c:v>
                </c:pt>
                <c:pt idx="7986">
                  <c:v>15690</c:v>
                </c:pt>
                <c:pt idx="7987">
                  <c:v>15691</c:v>
                </c:pt>
                <c:pt idx="7988">
                  <c:v>15692</c:v>
                </c:pt>
                <c:pt idx="7989">
                  <c:v>15693</c:v>
                </c:pt>
                <c:pt idx="7990">
                  <c:v>15694</c:v>
                </c:pt>
                <c:pt idx="7991">
                  <c:v>15695</c:v>
                </c:pt>
                <c:pt idx="7992">
                  <c:v>15696</c:v>
                </c:pt>
                <c:pt idx="7993">
                  <c:v>15697</c:v>
                </c:pt>
                <c:pt idx="7994">
                  <c:v>15698</c:v>
                </c:pt>
                <c:pt idx="7995">
                  <c:v>15699</c:v>
                </c:pt>
                <c:pt idx="7996">
                  <c:v>15700</c:v>
                </c:pt>
                <c:pt idx="7997">
                  <c:v>15701</c:v>
                </c:pt>
                <c:pt idx="7998">
                  <c:v>15702</c:v>
                </c:pt>
                <c:pt idx="7999">
                  <c:v>15703</c:v>
                </c:pt>
                <c:pt idx="8000">
                  <c:v>15704</c:v>
                </c:pt>
                <c:pt idx="8001">
                  <c:v>15705</c:v>
                </c:pt>
                <c:pt idx="8002">
                  <c:v>15706</c:v>
                </c:pt>
                <c:pt idx="8003">
                  <c:v>15707</c:v>
                </c:pt>
                <c:pt idx="8004">
                  <c:v>15708</c:v>
                </c:pt>
                <c:pt idx="8005">
                  <c:v>15709</c:v>
                </c:pt>
                <c:pt idx="8006">
                  <c:v>15710</c:v>
                </c:pt>
                <c:pt idx="8007">
                  <c:v>15711</c:v>
                </c:pt>
                <c:pt idx="8008">
                  <c:v>15712</c:v>
                </c:pt>
                <c:pt idx="8009">
                  <c:v>15713</c:v>
                </c:pt>
                <c:pt idx="8010">
                  <c:v>15714</c:v>
                </c:pt>
                <c:pt idx="8011">
                  <c:v>15715</c:v>
                </c:pt>
                <c:pt idx="8012">
                  <c:v>15716</c:v>
                </c:pt>
                <c:pt idx="8013">
                  <c:v>15717</c:v>
                </c:pt>
                <c:pt idx="8014">
                  <c:v>15718</c:v>
                </c:pt>
                <c:pt idx="8015">
                  <c:v>15719</c:v>
                </c:pt>
                <c:pt idx="8016">
                  <c:v>15720</c:v>
                </c:pt>
                <c:pt idx="8017">
                  <c:v>15721</c:v>
                </c:pt>
                <c:pt idx="8018">
                  <c:v>15722</c:v>
                </c:pt>
                <c:pt idx="8019">
                  <c:v>15723</c:v>
                </c:pt>
                <c:pt idx="8020">
                  <c:v>15724</c:v>
                </c:pt>
                <c:pt idx="8021">
                  <c:v>15725</c:v>
                </c:pt>
                <c:pt idx="8022">
                  <c:v>15726</c:v>
                </c:pt>
                <c:pt idx="8023">
                  <c:v>15727</c:v>
                </c:pt>
                <c:pt idx="8024">
                  <c:v>15728</c:v>
                </c:pt>
                <c:pt idx="8025">
                  <c:v>15729</c:v>
                </c:pt>
                <c:pt idx="8026">
                  <c:v>15730</c:v>
                </c:pt>
                <c:pt idx="8027">
                  <c:v>15731</c:v>
                </c:pt>
                <c:pt idx="8028">
                  <c:v>15732</c:v>
                </c:pt>
                <c:pt idx="8029">
                  <c:v>15733</c:v>
                </c:pt>
                <c:pt idx="8030">
                  <c:v>15734</c:v>
                </c:pt>
                <c:pt idx="8031">
                  <c:v>15735</c:v>
                </c:pt>
                <c:pt idx="8032">
                  <c:v>15736</c:v>
                </c:pt>
                <c:pt idx="8033">
                  <c:v>15737</c:v>
                </c:pt>
                <c:pt idx="8034">
                  <c:v>15738</c:v>
                </c:pt>
                <c:pt idx="8035">
                  <c:v>15739</c:v>
                </c:pt>
                <c:pt idx="8036">
                  <c:v>15740</c:v>
                </c:pt>
                <c:pt idx="8037">
                  <c:v>15741</c:v>
                </c:pt>
                <c:pt idx="8038">
                  <c:v>15742</c:v>
                </c:pt>
                <c:pt idx="8039">
                  <c:v>15743</c:v>
                </c:pt>
                <c:pt idx="8040">
                  <c:v>15744</c:v>
                </c:pt>
                <c:pt idx="8041">
                  <c:v>15745</c:v>
                </c:pt>
                <c:pt idx="8042">
                  <c:v>15746</c:v>
                </c:pt>
                <c:pt idx="8043">
                  <c:v>15747</c:v>
                </c:pt>
                <c:pt idx="8044">
                  <c:v>15748</c:v>
                </c:pt>
                <c:pt idx="8045">
                  <c:v>15749</c:v>
                </c:pt>
                <c:pt idx="8046">
                  <c:v>15750</c:v>
                </c:pt>
                <c:pt idx="8047">
                  <c:v>15751</c:v>
                </c:pt>
                <c:pt idx="8048">
                  <c:v>15752</c:v>
                </c:pt>
                <c:pt idx="8049">
                  <c:v>15753</c:v>
                </c:pt>
                <c:pt idx="8050">
                  <c:v>15754</c:v>
                </c:pt>
                <c:pt idx="8051">
                  <c:v>15755</c:v>
                </c:pt>
                <c:pt idx="8052">
                  <c:v>15756</c:v>
                </c:pt>
                <c:pt idx="8053">
                  <c:v>15757</c:v>
                </c:pt>
                <c:pt idx="8054">
                  <c:v>15758</c:v>
                </c:pt>
                <c:pt idx="8055">
                  <c:v>15759</c:v>
                </c:pt>
                <c:pt idx="8056">
                  <c:v>15760</c:v>
                </c:pt>
                <c:pt idx="8057">
                  <c:v>15761</c:v>
                </c:pt>
                <c:pt idx="8058">
                  <c:v>15762</c:v>
                </c:pt>
                <c:pt idx="8059">
                  <c:v>15763</c:v>
                </c:pt>
                <c:pt idx="8060">
                  <c:v>15764</c:v>
                </c:pt>
                <c:pt idx="8061">
                  <c:v>15765</c:v>
                </c:pt>
                <c:pt idx="8062">
                  <c:v>15766</c:v>
                </c:pt>
                <c:pt idx="8063">
                  <c:v>15767</c:v>
                </c:pt>
                <c:pt idx="8064">
                  <c:v>15768</c:v>
                </c:pt>
                <c:pt idx="8065">
                  <c:v>15769</c:v>
                </c:pt>
                <c:pt idx="8066">
                  <c:v>15770</c:v>
                </c:pt>
                <c:pt idx="8067">
                  <c:v>15771</c:v>
                </c:pt>
                <c:pt idx="8068">
                  <c:v>15772</c:v>
                </c:pt>
                <c:pt idx="8069">
                  <c:v>15773</c:v>
                </c:pt>
                <c:pt idx="8070">
                  <c:v>15774</c:v>
                </c:pt>
                <c:pt idx="8071">
                  <c:v>15775</c:v>
                </c:pt>
                <c:pt idx="8072">
                  <c:v>15776</c:v>
                </c:pt>
                <c:pt idx="8073">
                  <c:v>15777</c:v>
                </c:pt>
                <c:pt idx="8074">
                  <c:v>15778</c:v>
                </c:pt>
                <c:pt idx="8075">
                  <c:v>15779</c:v>
                </c:pt>
                <c:pt idx="8076">
                  <c:v>15780</c:v>
                </c:pt>
                <c:pt idx="8077">
                  <c:v>15781</c:v>
                </c:pt>
                <c:pt idx="8078">
                  <c:v>15782</c:v>
                </c:pt>
                <c:pt idx="8079">
                  <c:v>15783</c:v>
                </c:pt>
                <c:pt idx="8080">
                  <c:v>15784</c:v>
                </c:pt>
                <c:pt idx="8081">
                  <c:v>15785</c:v>
                </c:pt>
                <c:pt idx="8082">
                  <c:v>15786</c:v>
                </c:pt>
                <c:pt idx="8083">
                  <c:v>15787</c:v>
                </c:pt>
                <c:pt idx="8084">
                  <c:v>15788</c:v>
                </c:pt>
                <c:pt idx="8085">
                  <c:v>15789</c:v>
                </c:pt>
                <c:pt idx="8086">
                  <c:v>15790</c:v>
                </c:pt>
                <c:pt idx="8087">
                  <c:v>15791</c:v>
                </c:pt>
                <c:pt idx="8088">
                  <c:v>15792</c:v>
                </c:pt>
                <c:pt idx="8089">
                  <c:v>15793</c:v>
                </c:pt>
                <c:pt idx="8090">
                  <c:v>15794</c:v>
                </c:pt>
                <c:pt idx="8091">
                  <c:v>15795</c:v>
                </c:pt>
                <c:pt idx="8092">
                  <c:v>15796</c:v>
                </c:pt>
                <c:pt idx="8093">
                  <c:v>15797</c:v>
                </c:pt>
                <c:pt idx="8094">
                  <c:v>15798</c:v>
                </c:pt>
                <c:pt idx="8095">
                  <c:v>15799</c:v>
                </c:pt>
                <c:pt idx="8096">
                  <c:v>15800</c:v>
                </c:pt>
                <c:pt idx="8097">
                  <c:v>15801</c:v>
                </c:pt>
                <c:pt idx="8098">
                  <c:v>15802</c:v>
                </c:pt>
                <c:pt idx="8099">
                  <c:v>15803</c:v>
                </c:pt>
                <c:pt idx="8100">
                  <c:v>15804</c:v>
                </c:pt>
                <c:pt idx="8101">
                  <c:v>15805</c:v>
                </c:pt>
                <c:pt idx="8102">
                  <c:v>15806</c:v>
                </c:pt>
                <c:pt idx="8103">
                  <c:v>15807</c:v>
                </c:pt>
                <c:pt idx="8104">
                  <c:v>15808</c:v>
                </c:pt>
                <c:pt idx="8105">
                  <c:v>15809</c:v>
                </c:pt>
                <c:pt idx="8106">
                  <c:v>15810</c:v>
                </c:pt>
                <c:pt idx="8107">
                  <c:v>15811</c:v>
                </c:pt>
                <c:pt idx="8108">
                  <c:v>15812</c:v>
                </c:pt>
                <c:pt idx="8109">
                  <c:v>15813</c:v>
                </c:pt>
                <c:pt idx="8110">
                  <c:v>15814</c:v>
                </c:pt>
                <c:pt idx="8111">
                  <c:v>15815</c:v>
                </c:pt>
                <c:pt idx="8112">
                  <c:v>15816</c:v>
                </c:pt>
                <c:pt idx="8113">
                  <c:v>15817</c:v>
                </c:pt>
                <c:pt idx="8114">
                  <c:v>15818</c:v>
                </c:pt>
                <c:pt idx="8115">
                  <c:v>15819</c:v>
                </c:pt>
                <c:pt idx="8116">
                  <c:v>15820</c:v>
                </c:pt>
                <c:pt idx="8117">
                  <c:v>15821</c:v>
                </c:pt>
                <c:pt idx="8118">
                  <c:v>15822</c:v>
                </c:pt>
                <c:pt idx="8119">
                  <c:v>15823</c:v>
                </c:pt>
                <c:pt idx="8120">
                  <c:v>15824</c:v>
                </c:pt>
                <c:pt idx="8121">
                  <c:v>15825</c:v>
                </c:pt>
                <c:pt idx="8122">
                  <c:v>15826</c:v>
                </c:pt>
                <c:pt idx="8123">
                  <c:v>15827</c:v>
                </c:pt>
                <c:pt idx="8124">
                  <c:v>15828</c:v>
                </c:pt>
                <c:pt idx="8125">
                  <c:v>15829</c:v>
                </c:pt>
                <c:pt idx="8126">
                  <c:v>15830</c:v>
                </c:pt>
                <c:pt idx="8127">
                  <c:v>15831</c:v>
                </c:pt>
                <c:pt idx="8128">
                  <c:v>15832</c:v>
                </c:pt>
                <c:pt idx="8129">
                  <c:v>15833</c:v>
                </c:pt>
                <c:pt idx="8130">
                  <c:v>15834</c:v>
                </c:pt>
                <c:pt idx="8131">
                  <c:v>15835</c:v>
                </c:pt>
                <c:pt idx="8132">
                  <c:v>15836</c:v>
                </c:pt>
                <c:pt idx="8133">
                  <c:v>15837</c:v>
                </c:pt>
                <c:pt idx="8134">
                  <c:v>15838</c:v>
                </c:pt>
                <c:pt idx="8135">
                  <c:v>15839</c:v>
                </c:pt>
                <c:pt idx="8136">
                  <c:v>15840</c:v>
                </c:pt>
                <c:pt idx="8137">
                  <c:v>15841</c:v>
                </c:pt>
                <c:pt idx="8138">
                  <c:v>15842</c:v>
                </c:pt>
                <c:pt idx="8139">
                  <c:v>15843</c:v>
                </c:pt>
                <c:pt idx="8140">
                  <c:v>15844</c:v>
                </c:pt>
                <c:pt idx="8141">
                  <c:v>15845</c:v>
                </c:pt>
                <c:pt idx="8142">
                  <c:v>15846</c:v>
                </c:pt>
                <c:pt idx="8143">
                  <c:v>15847</c:v>
                </c:pt>
                <c:pt idx="8144">
                  <c:v>15848</c:v>
                </c:pt>
                <c:pt idx="8145">
                  <c:v>15849</c:v>
                </c:pt>
                <c:pt idx="8146">
                  <c:v>15850</c:v>
                </c:pt>
                <c:pt idx="8147">
                  <c:v>15851</c:v>
                </c:pt>
                <c:pt idx="8148">
                  <c:v>15852</c:v>
                </c:pt>
                <c:pt idx="8149">
                  <c:v>15853</c:v>
                </c:pt>
                <c:pt idx="8150">
                  <c:v>15854</c:v>
                </c:pt>
                <c:pt idx="8151">
                  <c:v>15855</c:v>
                </c:pt>
                <c:pt idx="8152">
                  <c:v>15856</c:v>
                </c:pt>
                <c:pt idx="8153">
                  <c:v>15857</c:v>
                </c:pt>
                <c:pt idx="8154">
                  <c:v>15858</c:v>
                </c:pt>
                <c:pt idx="8155">
                  <c:v>15859</c:v>
                </c:pt>
                <c:pt idx="8156">
                  <c:v>15860</c:v>
                </c:pt>
                <c:pt idx="8157">
                  <c:v>15861</c:v>
                </c:pt>
                <c:pt idx="8158">
                  <c:v>15862</c:v>
                </c:pt>
                <c:pt idx="8159">
                  <c:v>15863</c:v>
                </c:pt>
                <c:pt idx="8160">
                  <c:v>15864</c:v>
                </c:pt>
                <c:pt idx="8161">
                  <c:v>15865</c:v>
                </c:pt>
                <c:pt idx="8162">
                  <c:v>15866</c:v>
                </c:pt>
                <c:pt idx="8163">
                  <c:v>15867</c:v>
                </c:pt>
                <c:pt idx="8164">
                  <c:v>15868</c:v>
                </c:pt>
                <c:pt idx="8165">
                  <c:v>15869</c:v>
                </c:pt>
                <c:pt idx="8166">
                  <c:v>15870</c:v>
                </c:pt>
                <c:pt idx="8167">
                  <c:v>15871</c:v>
                </c:pt>
                <c:pt idx="8168">
                  <c:v>15872</c:v>
                </c:pt>
                <c:pt idx="8169">
                  <c:v>15873</c:v>
                </c:pt>
                <c:pt idx="8170">
                  <c:v>15874</c:v>
                </c:pt>
                <c:pt idx="8171">
                  <c:v>15875</c:v>
                </c:pt>
                <c:pt idx="8172">
                  <c:v>15876</c:v>
                </c:pt>
                <c:pt idx="8173">
                  <c:v>15877</c:v>
                </c:pt>
                <c:pt idx="8174">
                  <c:v>15878</c:v>
                </c:pt>
                <c:pt idx="8175">
                  <c:v>15879</c:v>
                </c:pt>
                <c:pt idx="8176">
                  <c:v>15880</c:v>
                </c:pt>
                <c:pt idx="8177">
                  <c:v>15881</c:v>
                </c:pt>
                <c:pt idx="8178">
                  <c:v>15882</c:v>
                </c:pt>
                <c:pt idx="8179">
                  <c:v>15883</c:v>
                </c:pt>
                <c:pt idx="8180">
                  <c:v>15884</c:v>
                </c:pt>
                <c:pt idx="8181">
                  <c:v>15885</c:v>
                </c:pt>
                <c:pt idx="8182">
                  <c:v>15886</c:v>
                </c:pt>
                <c:pt idx="8183">
                  <c:v>15887</c:v>
                </c:pt>
                <c:pt idx="8184">
                  <c:v>15888</c:v>
                </c:pt>
                <c:pt idx="8185">
                  <c:v>15889</c:v>
                </c:pt>
                <c:pt idx="8186">
                  <c:v>15890</c:v>
                </c:pt>
                <c:pt idx="8187">
                  <c:v>15891</c:v>
                </c:pt>
                <c:pt idx="8188">
                  <c:v>15892</c:v>
                </c:pt>
                <c:pt idx="8189">
                  <c:v>15893</c:v>
                </c:pt>
                <c:pt idx="8190">
                  <c:v>15894</c:v>
                </c:pt>
                <c:pt idx="8191">
                  <c:v>15895</c:v>
                </c:pt>
                <c:pt idx="8192">
                  <c:v>15896</c:v>
                </c:pt>
                <c:pt idx="8193">
                  <c:v>15897</c:v>
                </c:pt>
                <c:pt idx="8194">
                  <c:v>15898</c:v>
                </c:pt>
                <c:pt idx="8195">
                  <c:v>15899</c:v>
                </c:pt>
                <c:pt idx="8196">
                  <c:v>15900</c:v>
                </c:pt>
                <c:pt idx="8197">
                  <c:v>15901</c:v>
                </c:pt>
                <c:pt idx="8198">
                  <c:v>15902</c:v>
                </c:pt>
                <c:pt idx="8199">
                  <c:v>15903</c:v>
                </c:pt>
                <c:pt idx="8200">
                  <c:v>15904</c:v>
                </c:pt>
                <c:pt idx="8201">
                  <c:v>15905</c:v>
                </c:pt>
                <c:pt idx="8202">
                  <c:v>15906</c:v>
                </c:pt>
                <c:pt idx="8203">
                  <c:v>15907</c:v>
                </c:pt>
                <c:pt idx="8204">
                  <c:v>15908</c:v>
                </c:pt>
                <c:pt idx="8205">
                  <c:v>15909</c:v>
                </c:pt>
                <c:pt idx="8206">
                  <c:v>15910</c:v>
                </c:pt>
                <c:pt idx="8207">
                  <c:v>15911</c:v>
                </c:pt>
                <c:pt idx="8208">
                  <c:v>15912</c:v>
                </c:pt>
                <c:pt idx="8209">
                  <c:v>15913</c:v>
                </c:pt>
                <c:pt idx="8210">
                  <c:v>15914</c:v>
                </c:pt>
                <c:pt idx="8211">
                  <c:v>15915</c:v>
                </c:pt>
                <c:pt idx="8212">
                  <c:v>15916</c:v>
                </c:pt>
                <c:pt idx="8213">
                  <c:v>15917</c:v>
                </c:pt>
                <c:pt idx="8214">
                  <c:v>15918</c:v>
                </c:pt>
                <c:pt idx="8215">
                  <c:v>15919</c:v>
                </c:pt>
                <c:pt idx="8216">
                  <c:v>15920</c:v>
                </c:pt>
                <c:pt idx="8217">
                  <c:v>15921</c:v>
                </c:pt>
                <c:pt idx="8218">
                  <c:v>15922</c:v>
                </c:pt>
                <c:pt idx="8219">
                  <c:v>15923</c:v>
                </c:pt>
                <c:pt idx="8220">
                  <c:v>15924</c:v>
                </c:pt>
                <c:pt idx="8221">
                  <c:v>15925</c:v>
                </c:pt>
                <c:pt idx="8222">
                  <c:v>15926</c:v>
                </c:pt>
                <c:pt idx="8223">
                  <c:v>15927</c:v>
                </c:pt>
                <c:pt idx="8224">
                  <c:v>15928</c:v>
                </c:pt>
                <c:pt idx="8225">
                  <c:v>15929</c:v>
                </c:pt>
                <c:pt idx="8226">
                  <c:v>15930</c:v>
                </c:pt>
                <c:pt idx="8227">
                  <c:v>15931</c:v>
                </c:pt>
                <c:pt idx="8228">
                  <c:v>15932</c:v>
                </c:pt>
                <c:pt idx="8229">
                  <c:v>15933</c:v>
                </c:pt>
                <c:pt idx="8230">
                  <c:v>15934</c:v>
                </c:pt>
                <c:pt idx="8231">
                  <c:v>15935</c:v>
                </c:pt>
                <c:pt idx="8232">
                  <c:v>15936</c:v>
                </c:pt>
                <c:pt idx="8233">
                  <c:v>15937</c:v>
                </c:pt>
                <c:pt idx="8234">
                  <c:v>15938</c:v>
                </c:pt>
                <c:pt idx="8235">
                  <c:v>15939</c:v>
                </c:pt>
                <c:pt idx="8236">
                  <c:v>15940</c:v>
                </c:pt>
                <c:pt idx="8237">
                  <c:v>15941</c:v>
                </c:pt>
                <c:pt idx="8238">
                  <c:v>15942</c:v>
                </c:pt>
                <c:pt idx="8239">
                  <c:v>15943</c:v>
                </c:pt>
                <c:pt idx="8240">
                  <c:v>15944</c:v>
                </c:pt>
                <c:pt idx="8241">
                  <c:v>15945</c:v>
                </c:pt>
                <c:pt idx="8242">
                  <c:v>15946</c:v>
                </c:pt>
                <c:pt idx="8243">
                  <c:v>15947</c:v>
                </c:pt>
                <c:pt idx="8244">
                  <c:v>15948</c:v>
                </c:pt>
                <c:pt idx="8245">
                  <c:v>15949</c:v>
                </c:pt>
                <c:pt idx="8246">
                  <c:v>15950</c:v>
                </c:pt>
                <c:pt idx="8247">
                  <c:v>15951</c:v>
                </c:pt>
                <c:pt idx="8248">
                  <c:v>15952</c:v>
                </c:pt>
                <c:pt idx="8249">
                  <c:v>15953</c:v>
                </c:pt>
                <c:pt idx="8250">
                  <c:v>15954</c:v>
                </c:pt>
                <c:pt idx="8251">
                  <c:v>15955</c:v>
                </c:pt>
                <c:pt idx="8252">
                  <c:v>15956</c:v>
                </c:pt>
                <c:pt idx="8253">
                  <c:v>15957</c:v>
                </c:pt>
                <c:pt idx="8254">
                  <c:v>15958</c:v>
                </c:pt>
                <c:pt idx="8255">
                  <c:v>15959</c:v>
                </c:pt>
                <c:pt idx="8256">
                  <c:v>15960</c:v>
                </c:pt>
                <c:pt idx="8257">
                  <c:v>15961</c:v>
                </c:pt>
                <c:pt idx="8258">
                  <c:v>15962</c:v>
                </c:pt>
                <c:pt idx="8259">
                  <c:v>15963</c:v>
                </c:pt>
                <c:pt idx="8260">
                  <c:v>15964</c:v>
                </c:pt>
                <c:pt idx="8261">
                  <c:v>15965</c:v>
                </c:pt>
                <c:pt idx="8262">
                  <c:v>15966</c:v>
                </c:pt>
                <c:pt idx="8263">
                  <c:v>15967</c:v>
                </c:pt>
                <c:pt idx="8264">
                  <c:v>15968</c:v>
                </c:pt>
                <c:pt idx="8265">
                  <c:v>15969</c:v>
                </c:pt>
                <c:pt idx="8266">
                  <c:v>15970</c:v>
                </c:pt>
                <c:pt idx="8267">
                  <c:v>15971</c:v>
                </c:pt>
                <c:pt idx="8268">
                  <c:v>15972</c:v>
                </c:pt>
                <c:pt idx="8269">
                  <c:v>15973</c:v>
                </c:pt>
                <c:pt idx="8270">
                  <c:v>15974</c:v>
                </c:pt>
                <c:pt idx="8271">
                  <c:v>15975</c:v>
                </c:pt>
                <c:pt idx="8272">
                  <c:v>15976</c:v>
                </c:pt>
                <c:pt idx="8273">
                  <c:v>15977</c:v>
                </c:pt>
                <c:pt idx="8274">
                  <c:v>15978</c:v>
                </c:pt>
                <c:pt idx="8275">
                  <c:v>15979</c:v>
                </c:pt>
                <c:pt idx="8276">
                  <c:v>15980</c:v>
                </c:pt>
                <c:pt idx="8277">
                  <c:v>15981</c:v>
                </c:pt>
                <c:pt idx="8278">
                  <c:v>15982</c:v>
                </c:pt>
                <c:pt idx="8279">
                  <c:v>15983</c:v>
                </c:pt>
                <c:pt idx="8280">
                  <c:v>15984</c:v>
                </c:pt>
                <c:pt idx="8281">
                  <c:v>15985</c:v>
                </c:pt>
                <c:pt idx="8282">
                  <c:v>15986</c:v>
                </c:pt>
                <c:pt idx="8283">
                  <c:v>15987</c:v>
                </c:pt>
                <c:pt idx="8284">
                  <c:v>15988</c:v>
                </c:pt>
                <c:pt idx="8285">
                  <c:v>15989</c:v>
                </c:pt>
                <c:pt idx="8286">
                  <c:v>15990</c:v>
                </c:pt>
                <c:pt idx="8287">
                  <c:v>15991</c:v>
                </c:pt>
                <c:pt idx="8288">
                  <c:v>15992</c:v>
                </c:pt>
                <c:pt idx="8289">
                  <c:v>15993</c:v>
                </c:pt>
                <c:pt idx="8290">
                  <c:v>15994</c:v>
                </c:pt>
                <c:pt idx="8291">
                  <c:v>15995</c:v>
                </c:pt>
                <c:pt idx="8292">
                  <c:v>15996</c:v>
                </c:pt>
                <c:pt idx="8293">
                  <c:v>15997</c:v>
                </c:pt>
                <c:pt idx="8294">
                  <c:v>15998</c:v>
                </c:pt>
                <c:pt idx="8295">
                  <c:v>15999</c:v>
                </c:pt>
                <c:pt idx="8296">
                  <c:v>16000</c:v>
                </c:pt>
                <c:pt idx="8297">
                  <c:v>16001</c:v>
                </c:pt>
                <c:pt idx="8298">
                  <c:v>16002</c:v>
                </c:pt>
                <c:pt idx="8299">
                  <c:v>16003</c:v>
                </c:pt>
                <c:pt idx="8300">
                  <c:v>16004</c:v>
                </c:pt>
                <c:pt idx="8301">
                  <c:v>16005</c:v>
                </c:pt>
                <c:pt idx="8302">
                  <c:v>16006</c:v>
                </c:pt>
                <c:pt idx="8303">
                  <c:v>16007</c:v>
                </c:pt>
                <c:pt idx="8304">
                  <c:v>16008</c:v>
                </c:pt>
                <c:pt idx="8305">
                  <c:v>16009</c:v>
                </c:pt>
                <c:pt idx="8306">
                  <c:v>16010</c:v>
                </c:pt>
                <c:pt idx="8307">
                  <c:v>16011</c:v>
                </c:pt>
                <c:pt idx="8308">
                  <c:v>16012</c:v>
                </c:pt>
                <c:pt idx="8309">
                  <c:v>16013</c:v>
                </c:pt>
                <c:pt idx="8310">
                  <c:v>16014</c:v>
                </c:pt>
                <c:pt idx="8311">
                  <c:v>16015</c:v>
                </c:pt>
                <c:pt idx="8312">
                  <c:v>16016</c:v>
                </c:pt>
                <c:pt idx="8313">
                  <c:v>16017</c:v>
                </c:pt>
                <c:pt idx="8314">
                  <c:v>16018</c:v>
                </c:pt>
                <c:pt idx="8315">
                  <c:v>16019</c:v>
                </c:pt>
                <c:pt idx="8316">
                  <c:v>16020</c:v>
                </c:pt>
                <c:pt idx="8317">
                  <c:v>16021</c:v>
                </c:pt>
                <c:pt idx="8318">
                  <c:v>16022</c:v>
                </c:pt>
                <c:pt idx="8319">
                  <c:v>16023</c:v>
                </c:pt>
                <c:pt idx="8320">
                  <c:v>16024</c:v>
                </c:pt>
                <c:pt idx="8321">
                  <c:v>16025</c:v>
                </c:pt>
                <c:pt idx="8322">
                  <c:v>16026</c:v>
                </c:pt>
                <c:pt idx="8323">
                  <c:v>16027</c:v>
                </c:pt>
                <c:pt idx="8324">
                  <c:v>16028</c:v>
                </c:pt>
                <c:pt idx="8325">
                  <c:v>16029</c:v>
                </c:pt>
                <c:pt idx="8326">
                  <c:v>16030</c:v>
                </c:pt>
                <c:pt idx="8327">
                  <c:v>16031</c:v>
                </c:pt>
                <c:pt idx="8328">
                  <c:v>16032</c:v>
                </c:pt>
                <c:pt idx="8329">
                  <c:v>16033</c:v>
                </c:pt>
                <c:pt idx="8330">
                  <c:v>16034</c:v>
                </c:pt>
                <c:pt idx="8331">
                  <c:v>16035</c:v>
                </c:pt>
                <c:pt idx="8332">
                  <c:v>16036</c:v>
                </c:pt>
                <c:pt idx="8333">
                  <c:v>16037</c:v>
                </c:pt>
                <c:pt idx="8334">
                  <c:v>16038</c:v>
                </c:pt>
                <c:pt idx="8335">
                  <c:v>16039</c:v>
                </c:pt>
                <c:pt idx="8336">
                  <c:v>16040</c:v>
                </c:pt>
                <c:pt idx="8337">
                  <c:v>16041</c:v>
                </c:pt>
                <c:pt idx="8338">
                  <c:v>16042</c:v>
                </c:pt>
                <c:pt idx="8339">
                  <c:v>16043</c:v>
                </c:pt>
                <c:pt idx="8340">
                  <c:v>16044</c:v>
                </c:pt>
                <c:pt idx="8341">
                  <c:v>16045</c:v>
                </c:pt>
                <c:pt idx="8342">
                  <c:v>16046</c:v>
                </c:pt>
                <c:pt idx="8343">
                  <c:v>16047</c:v>
                </c:pt>
                <c:pt idx="8344">
                  <c:v>16048</c:v>
                </c:pt>
                <c:pt idx="8345">
                  <c:v>16049</c:v>
                </c:pt>
                <c:pt idx="8346">
                  <c:v>16050</c:v>
                </c:pt>
                <c:pt idx="8347">
                  <c:v>16051</c:v>
                </c:pt>
                <c:pt idx="8348">
                  <c:v>16052</c:v>
                </c:pt>
                <c:pt idx="8349">
                  <c:v>16053</c:v>
                </c:pt>
                <c:pt idx="8350">
                  <c:v>16054</c:v>
                </c:pt>
                <c:pt idx="8351">
                  <c:v>16055</c:v>
                </c:pt>
                <c:pt idx="8352">
                  <c:v>16056</c:v>
                </c:pt>
                <c:pt idx="8353">
                  <c:v>16057</c:v>
                </c:pt>
                <c:pt idx="8354">
                  <c:v>16058</c:v>
                </c:pt>
                <c:pt idx="8355">
                  <c:v>16059</c:v>
                </c:pt>
                <c:pt idx="8356">
                  <c:v>16060</c:v>
                </c:pt>
                <c:pt idx="8357">
                  <c:v>16061</c:v>
                </c:pt>
                <c:pt idx="8358">
                  <c:v>16062</c:v>
                </c:pt>
                <c:pt idx="8359">
                  <c:v>16063</c:v>
                </c:pt>
                <c:pt idx="8360">
                  <c:v>16064</c:v>
                </c:pt>
                <c:pt idx="8361">
                  <c:v>16065</c:v>
                </c:pt>
                <c:pt idx="8362">
                  <c:v>16066</c:v>
                </c:pt>
                <c:pt idx="8363">
                  <c:v>16067</c:v>
                </c:pt>
                <c:pt idx="8364">
                  <c:v>16068</c:v>
                </c:pt>
                <c:pt idx="8365">
                  <c:v>16069</c:v>
                </c:pt>
                <c:pt idx="8366">
                  <c:v>16070</c:v>
                </c:pt>
                <c:pt idx="8367">
                  <c:v>16071</c:v>
                </c:pt>
                <c:pt idx="8368">
                  <c:v>16072</c:v>
                </c:pt>
                <c:pt idx="8369">
                  <c:v>16073</c:v>
                </c:pt>
                <c:pt idx="8370">
                  <c:v>16074</c:v>
                </c:pt>
                <c:pt idx="8371">
                  <c:v>16075</c:v>
                </c:pt>
                <c:pt idx="8372">
                  <c:v>16076</c:v>
                </c:pt>
                <c:pt idx="8373">
                  <c:v>16077</c:v>
                </c:pt>
                <c:pt idx="8374">
                  <c:v>16078</c:v>
                </c:pt>
                <c:pt idx="8375">
                  <c:v>16079</c:v>
                </c:pt>
                <c:pt idx="8376">
                  <c:v>16080</c:v>
                </c:pt>
                <c:pt idx="8377">
                  <c:v>16081</c:v>
                </c:pt>
                <c:pt idx="8378">
                  <c:v>16082</c:v>
                </c:pt>
                <c:pt idx="8379">
                  <c:v>16083</c:v>
                </c:pt>
                <c:pt idx="8380">
                  <c:v>16084</c:v>
                </c:pt>
                <c:pt idx="8381">
                  <c:v>16085</c:v>
                </c:pt>
                <c:pt idx="8382">
                  <c:v>16086</c:v>
                </c:pt>
                <c:pt idx="8383">
                  <c:v>16087</c:v>
                </c:pt>
                <c:pt idx="8384">
                  <c:v>16088</c:v>
                </c:pt>
                <c:pt idx="8385">
                  <c:v>16089</c:v>
                </c:pt>
                <c:pt idx="8386">
                  <c:v>16090</c:v>
                </c:pt>
                <c:pt idx="8387">
                  <c:v>16091</c:v>
                </c:pt>
                <c:pt idx="8388">
                  <c:v>16092</c:v>
                </c:pt>
                <c:pt idx="8389">
                  <c:v>16093</c:v>
                </c:pt>
                <c:pt idx="8390">
                  <c:v>16094</c:v>
                </c:pt>
                <c:pt idx="8391">
                  <c:v>16095</c:v>
                </c:pt>
                <c:pt idx="8392">
                  <c:v>16096</c:v>
                </c:pt>
                <c:pt idx="8393">
                  <c:v>16097</c:v>
                </c:pt>
                <c:pt idx="8394">
                  <c:v>16098</c:v>
                </c:pt>
                <c:pt idx="8395">
                  <c:v>16099</c:v>
                </c:pt>
                <c:pt idx="8396">
                  <c:v>16100</c:v>
                </c:pt>
                <c:pt idx="8397">
                  <c:v>16101</c:v>
                </c:pt>
                <c:pt idx="8398">
                  <c:v>16102</c:v>
                </c:pt>
                <c:pt idx="8399">
                  <c:v>16103</c:v>
                </c:pt>
                <c:pt idx="8400">
                  <c:v>16104</c:v>
                </c:pt>
                <c:pt idx="8401">
                  <c:v>16105</c:v>
                </c:pt>
                <c:pt idx="8402">
                  <c:v>16106</c:v>
                </c:pt>
                <c:pt idx="8403">
                  <c:v>16107</c:v>
                </c:pt>
                <c:pt idx="8404">
                  <c:v>16108</c:v>
                </c:pt>
                <c:pt idx="8405">
                  <c:v>16109</c:v>
                </c:pt>
                <c:pt idx="8406">
                  <c:v>16110</c:v>
                </c:pt>
                <c:pt idx="8407">
                  <c:v>16111</c:v>
                </c:pt>
                <c:pt idx="8408">
                  <c:v>16112</c:v>
                </c:pt>
                <c:pt idx="8409">
                  <c:v>16113</c:v>
                </c:pt>
                <c:pt idx="8410">
                  <c:v>16114</c:v>
                </c:pt>
                <c:pt idx="8411">
                  <c:v>16115</c:v>
                </c:pt>
                <c:pt idx="8412">
                  <c:v>16116</c:v>
                </c:pt>
                <c:pt idx="8413">
                  <c:v>16117</c:v>
                </c:pt>
                <c:pt idx="8414">
                  <c:v>16118</c:v>
                </c:pt>
                <c:pt idx="8415">
                  <c:v>16119</c:v>
                </c:pt>
                <c:pt idx="8416">
                  <c:v>16120</c:v>
                </c:pt>
                <c:pt idx="8417">
                  <c:v>16121</c:v>
                </c:pt>
                <c:pt idx="8418">
                  <c:v>16122</c:v>
                </c:pt>
                <c:pt idx="8419">
                  <c:v>16123</c:v>
                </c:pt>
                <c:pt idx="8420">
                  <c:v>16124</c:v>
                </c:pt>
                <c:pt idx="8421">
                  <c:v>16125</c:v>
                </c:pt>
                <c:pt idx="8422">
                  <c:v>16126</c:v>
                </c:pt>
                <c:pt idx="8423">
                  <c:v>16127</c:v>
                </c:pt>
                <c:pt idx="8424">
                  <c:v>16128</c:v>
                </c:pt>
                <c:pt idx="8425">
                  <c:v>16129</c:v>
                </c:pt>
                <c:pt idx="8426">
                  <c:v>16130</c:v>
                </c:pt>
                <c:pt idx="8427">
                  <c:v>16131</c:v>
                </c:pt>
                <c:pt idx="8428">
                  <c:v>16132</c:v>
                </c:pt>
                <c:pt idx="8429">
                  <c:v>16133</c:v>
                </c:pt>
                <c:pt idx="8430">
                  <c:v>16134</c:v>
                </c:pt>
                <c:pt idx="8431">
                  <c:v>16135</c:v>
                </c:pt>
                <c:pt idx="8432">
                  <c:v>16136</c:v>
                </c:pt>
                <c:pt idx="8433">
                  <c:v>16137</c:v>
                </c:pt>
                <c:pt idx="8434">
                  <c:v>16138</c:v>
                </c:pt>
                <c:pt idx="8435">
                  <c:v>16139</c:v>
                </c:pt>
                <c:pt idx="8436">
                  <c:v>16140</c:v>
                </c:pt>
                <c:pt idx="8437">
                  <c:v>16141</c:v>
                </c:pt>
                <c:pt idx="8438">
                  <c:v>16142</c:v>
                </c:pt>
                <c:pt idx="8439">
                  <c:v>16143</c:v>
                </c:pt>
                <c:pt idx="8440">
                  <c:v>16144</c:v>
                </c:pt>
                <c:pt idx="8441">
                  <c:v>16145</c:v>
                </c:pt>
                <c:pt idx="8442">
                  <c:v>16146</c:v>
                </c:pt>
                <c:pt idx="8443">
                  <c:v>16147</c:v>
                </c:pt>
                <c:pt idx="8444">
                  <c:v>16148</c:v>
                </c:pt>
                <c:pt idx="8445">
                  <c:v>16149</c:v>
                </c:pt>
                <c:pt idx="8446">
                  <c:v>16150</c:v>
                </c:pt>
                <c:pt idx="8447">
                  <c:v>16151</c:v>
                </c:pt>
                <c:pt idx="8448">
                  <c:v>16152</c:v>
                </c:pt>
                <c:pt idx="8449">
                  <c:v>16153</c:v>
                </c:pt>
                <c:pt idx="8450">
                  <c:v>16154</c:v>
                </c:pt>
                <c:pt idx="8451">
                  <c:v>16155</c:v>
                </c:pt>
                <c:pt idx="8452">
                  <c:v>16156</c:v>
                </c:pt>
                <c:pt idx="8453">
                  <c:v>16157</c:v>
                </c:pt>
                <c:pt idx="8454">
                  <c:v>16158</c:v>
                </c:pt>
                <c:pt idx="8455">
                  <c:v>16159</c:v>
                </c:pt>
                <c:pt idx="8456">
                  <c:v>16160</c:v>
                </c:pt>
                <c:pt idx="8457">
                  <c:v>16161</c:v>
                </c:pt>
                <c:pt idx="8458">
                  <c:v>16162</c:v>
                </c:pt>
                <c:pt idx="8459">
                  <c:v>16163</c:v>
                </c:pt>
                <c:pt idx="8460">
                  <c:v>16164</c:v>
                </c:pt>
                <c:pt idx="8461">
                  <c:v>16165</c:v>
                </c:pt>
                <c:pt idx="8462">
                  <c:v>16166</c:v>
                </c:pt>
                <c:pt idx="8463">
                  <c:v>16167</c:v>
                </c:pt>
                <c:pt idx="8464">
                  <c:v>16168</c:v>
                </c:pt>
                <c:pt idx="8465">
                  <c:v>16169</c:v>
                </c:pt>
                <c:pt idx="8466">
                  <c:v>16170</c:v>
                </c:pt>
                <c:pt idx="8467">
                  <c:v>16171</c:v>
                </c:pt>
                <c:pt idx="8468">
                  <c:v>16172</c:v>
                </c:pt>
                <c:pt idx="8469">
                  <c:v>16173</c:v>
                </c:pt>
                <c:pt idx="8470">
                  <c:v>16174</c:v>
                </c:pt>
                <c:pt idx="8471">
                  <c:v>16175</c:v>
                </c:pt>
                <c:pt idx="8472">
                  <c:v>16176</c:v>
                </c:pt>
                <c:pt idx="8473">
                  <c:v>16177</c:v>
                </c:pt>
                <c:pt idx="8474">
                  <c:v>16178</c:v>
                </c:pt>
                <c:pt idx="8475">
                  <c:v>16179</c:v>
                </c:pt>
                <c:pt idx="8476">
                  <c:v>16180</c:v>
                </c:pt>
                <c:pt idx="8477">
                  <c:v>16181</c:v>
                </c:pt>
                <c:pt idx="8478">
                  <c:v>16182</c:v>
                </c:pt>
                <c:pt idx="8479">
                  <c:v>16183</c:v>
                </c:pt>
                <c:pt idx="8480">
                  <c:v>16184</c:v>
                </c:pt>
                <c:pt idx="8481">
                  <c:v>16185</c:v>
                </c:pt>
                <c:pt idx="8482">
                  <c:v>16186</c:v>
                </c:pt>
                <c:pt idx="8483">
                  <c:v>16187</c:v>
                </c:pt>
                <c:pt idx="8484">
                  <c:v>16188</c:v>
                </c:pt>
                <c:pt idx="8485">
                  <c:v>16189</c:v>
                </c:pt>
                <c:pt idx="8486">
                  <c:v>16190</c:v>
                </c:pt>
                <c:pt idx="8487">
                  <c:v>16191</c:v>
                </c:pt>
                <c:pt idx="8488">
                  <c:v>16192</c:v>
                </c:pt>
                <c:pt idx="8489">
                  <c:v>16193</c:v>
                </c:pt>
                <c:pt idx="8490">
                  <c:v>16194</c:v>
                </c:pt>
                <c:pt idx="8491">
                  <c:v>16195</c:v>
                </c:pt>
                <c:pt idx="8492">
                  <c:v>16196</c:v>
                </c:pt>
                <c:pt idx="8493">
                  <c:v>16197</c:v>
                </c:pt>
                <c:pt idx="8494">
                  <c:v>16198</c:v>
                </c:pt>
                <c:pt idx="8495">
                  <c:v>16199</c:v>
                </c:pt>
                <c:pt idx="8496">
                  <c:v>16200</c:v>
                </c:pt>
                <c:pt idx="8497">
                  <c:v>16201</c:v>
                </c:pt>
                <c:pt idx="8498">
                  <c:v>16202</c:v>
                </c:pt>
                <c:pt idx="8499">
                  <c:v>16203</c:v>
                </c:pt>
                <c:pt idx="8500">
                  <c:v>16204</c:v>
                </c:pt>
                <c:pt idx="8501">
                  <c:v>16205</c:v>
                </c:pt>
                <c:pt idx="8502">
                  <c:v>16206</c:v>
                </c:pt>
                <c:pt idx="8503">
                  <c:v>16207</c:v>
                </c:pt>
                <c:pt idx="8504">
                  <c:v>16208</c:v>
                </c:pt>
                <c:pt idx="8505">
                  <c:v>16209</c:v>
                </c:pt>
                <c:pt idx="8506">
                  <c:v>16210</c:v>
                </c:pt>
                <c:pt idx="8507">
                  <c:v>16211</c:v>
                </c:pt>
                <c:pt idx="8508">
                  <c:v>16212</c:v>
                </c:pt>
                <c:pt idx="8509">
                  <c:v>16213</c:v>
                </c:pt>
                <c:pt idx="8510">
                  <c:v>16214</c:v>
                </c:pt>
                <c:pt idx="8511">
                  <c:v>16215</c:v>
                </c:pt>
                <c:pt idx="8512">
                  <c:v>16216</c:v>
                </c:pt>
                <c:pt idx="8513">
                  <c:v>16217</c:v>
                </c:pt>
                <c:pt idx="8514">
                  <c:v>16218</c:v>
                </c:pt>
                <c:pt idx="8515">
                  <c:v>16219</c:v>
                </c:pt>
                <c:pt idx="8516">
                  <c:v>16220</c:v>
                </c:pt>
                <c:pt idx="8517">
                  <c:v>16221</c:v>
                </c:pt>
                <c:pt idx="8518">
                  <c:v>16222</c:v>
                </c:pt>
                <c:pt idx="8519">
                  <c:v>16223</c:v>
                </c:pt>
                <c:pt idx="8520">
                  <c:v>16224</c:v>
                </c:pt>
                <c:pt idx="8521">
                  <c:v>16225</c:v>
                </c:pt>
                <c:pt idx="8522">
                  <c:v>16226</c:v>
                </c:pt>
                <c:pt idx="8523">
                  <c:v>16227</c:v>
                </c:pt>
                <c:pt idx="8524">
                  <c:v>16228</c:v>
                </c:pt>
                <c:pt idx="8525">
                  <c:v>16229</c:v>
                </c:pt>
                <c:pt idx="8526">
                  <c:v>16230</c:v>
                </c:pt>
                <c:pt idx="8527">
                  <c:v>16231</c:v>
                </c:pt>
                <c:pt idx="8528">
                  <c:v>16232</c:v>
                </c:pt>
                <c:pt idx="8529">
                  <c:v>16233</c:v>
                </c:pt>
                <c:pt idx="8530">
                  <c:v>16234</c:v>
                </c:pt>
                <c:pt idx="8531">
                  <c:v>16235</c:v>
                </c:pt>
                <c:pt idx="8532">
                  <c:v>16236</c:v>
                </c:pt>
                <c:pt idx="8533">
                  <c:v>16237</c:v>
                </c:pt>
                <c:pt idx="8534">
                  <c:v>16238</c:v>
                </c:pt>
                <c:pt idx="8535">
                  <c:v>16239</c:v>
                </c:pt>
                <c:pt idx="8536">
                  <c:v>16240</c:v>
                </c:pt>
                <c:pt idx="8537">
                  <c:v>16241</c:v>
                </c:pt>
                <c:pt idx="8538">
                  <c:v>16242</c:v>
                </c:pt>
                <c:pt idx="8539">
                  <c:v>16243</c:v>
                </c:pt>
                <c:pt idx="8540">
                  <c:v>16244</c:v>
                </c:pt>
                <c:pt idx="8541">
                  <c:v>16245</c:v>
                </c:pt>
                <c:pt idx="8542">
                  <c:v>16246</c:v>
                </c:pt>
                <c:pt idx="8543">
                  <c:v>16247</c:v>
                </c:pt>
                <c:pt idx="8544">
                  <c:v>16248</c:v>
                </c:pt>
                <c:pt idx="8545">
                  <c:v>16249</c:v>
                </c:pt>
                <c:pt idx="8546">
                  <c:v>16250</c:v>
                </c:pt>
                <c:pt idx="8547">
                  <c:v>16251</c:v>
                </c:pt>
                <c:pt idx="8548">
                  <c:v>16252</c:v>
                </c:pt>
                <c:pt idx="8549">
                  <c:v>16253</c:v>
                </c:pt>
                <c:pt idx="8550">
                  <c:v>16254</c:v>
                </c:pt>
                <c:pt idx="8551">
                  <c:v>16255</c:v>
                </c:pt>
                <c:pt idx="8552">
                  <c:v>16256</c:v>
                </c:pt>
                <c:pt idx="8553">
                  <c:v>16257</c:v>
                </c:pt>
                <c:pt idx="8554">
                  <c:v>16258</c:v>
                </c:pt>
                <c:pt idx="8555">
                  <c:v>16259</c:v>
                </c:pt>
                <c:pt idx="8556">
                  <c:v>16260</c:v>
                </c:pt>
                <c:pt idx="8557">
                  <c:v>16261</c:v>
                </c:pt>
                <c:pt idx="8558">
                  <c:v>16262</c:v>
                </c:pt>
                <c:pt idx="8559">
                  <c:v>16263</c:v>
                </c:pt>
                <c:pt idx="8560">
                  <c:v>16264</c:v>
                </c:pt>
                <c:pt idx="8561">
                  <c:v>16265</c:v>
                </c:pt>
                <c:pt idx="8562">
                  <c:v>16266</c:v>
                </c:pt>
                <c:pt idx="8563">
                  <c:v>16267</c:v>
                </c:pt>
                <c:pt idx="8564">
                  <c:v>16268</c:v>
                </c:pt>
                <c:pt idx="8565">
                  <c:v>16269</c:v>
                </c:pt>
                <c:pt idx="8566">
                  <c:v>16270</c:v>
                </c:pt>
                <c:pt idx="8567">
                  <c:v>16271</c:v>
                </c:pt>
                <c:pt idx="8568">
                  <c:v>16272</c:v>
                </c:pt>
                <c:pt idx="8569">
                  <c:v>16273</c:v>
                </c:pt>
                <c:pt idx="8570">
                  <c:v>16274</c:v>
                </c:pt>
                <c:pt idx="8571">
                  <c:v>16275</c:v>
                </c:pt>
                <c:pt idx="8572">
                  <c:v>16276</c:v>
                </c:pt>
                <c:pt idx="8573">
                  <c:v>16277</c:v>
                </c:pt>
                <c:pt idx="8574">
                  <c:v>16278</c:v>
                </c:pt>
                <c:pt idx="8575">
                  <c:v>16279</c:v>
                </c:pt>
                <c:pt idx="8576">
                  <c:v>16280</c:v>
                </c:pt>
                <c:pt idx="8577">
                  <c:v>16281</c:v>
                </c:pt>
                <c:pt idx="8578">
                  <c:v>16282</c:v>
                </c:pt>
                <c:pt idx="8579">
                  <c:v>16283</c:v>
                </c:pt>
                <c:pt idx="8580">
                  <c:v>16284</c:v>
                </c:pt>
                <c:pt idx="8581">
                  <c:v>16285</c:v>
                </c:pt>
                <c:pt idx="8582">
                  <c:v>16286</c:v>
                </c:pt>
                <c:pt idx="8583">
                  <c:v>16287</c:v>
                </c:pt>
                <c:pt idx="8584">
                  <c:v>16288</c:v>
                </c:pt>
                <c:pt idx="8585">
                  <c:v>16289</c:v>
                </c:pt>
                <c:pt idx="8586">
                  <c:v>16290</c:v>
                </c:pt>
                <c:pt idx="8587">
                  <c:v>16291</c:v>
                </c:pt>
                <c:pt idx="8588">
                  <c:v>16292</c:v>
                </c:pt>
                <c:pt idx="8589">
                  <c:v>16293</c:v>
                </c:pt>
                <c:pt idx="8590">
                  <c:v>16294</c:v>
                </c:pt>
                <c:pt idx="8591">
                  <c:v>16295</c:v>
                </c:pt>
                <c:pt idx="8592">
                  <c:v>16296</c:v>
                </c:pt>
                <c:pt idx="8593">
                  <c:v>16297</c:v>
                </c:pt>
                <c:pt idx="8594">
                  <c:v>16298</c:v>
                </c:pt>
                <c:pt idx="8595">
                  <c:v>16299</c:v>
                </c:pt>
                <c:pt idx="8596">
                  <c:v>16300</c:v>
                </c:pt>
                <c:pt idx="8597">
                  <c:v>16301</c:v>
                </c:pt>
                <c:pt idx="8598">
                  <c:v>16302</c:v>
                </c:pt>
                <c:pt idx="8599">
                  <c:v>16303</c:v>
                </c:pt>
                <c:pt idx="8600">
                  <c:v>16304</c:v>
                </c:pt>
                <c:pt idx="8601">
                  <c:v>16305</c:v>
                </c:pt>
                <c:pt idx="8602">
                  <c:v>16306</c:v>
                </c:pt>
                <c:pt idx="8603">
                  <c:v>16307</c:v>
                </c:pt>
                <c:pt idx="8604">
                  <c:v>16308</c:v>
                </c:pt>
                <c:pt idx="8605">
                  <c:v>16309</c:v>
                </c:pt>
                <c:pt idx="8606">
                  <c:v>16310</c:v>
                </c:pt>
                <c:pt idx="8607">
                  <c:v>16311</c:v>
                </c:pt>
                <c:pt idx="8608">
                  <c:v>16312</c:v>
                </c:pt>
                <c:pt idx="8609">
                  <c:v>16313</c:v>
                </c:pt>
                <c:pt idx="8610">
                  <c:v>16314</c:v>
                </c:pt>
                <c:pt idx="8611">
                  <c:v>16315</c:v>
                </c:pt>
                <c:pt idx="8612">
                  <c:v>16316</c:v>
                </c:pt>
                <c:pt idx="8613">
                  <c:v>16317</c:v>
                </c:pt>
                <c:pt idx="8614">
                  <c:v>16318</c:v>
                </c:pt>
                <c:pt idx="8615">
                  <c:v>16319</c:v>
                </c:pt>
                <c:pt idx="8616">
                  <c:v>16320</c:v>
                </c:pt>
                <c:pt idx="8617">
                  <c:v>16321</c:v>
                </c:pt>
                <c:pt idx="8618">
                  <c:v>16322</c:v>
                </c:pt>
                <c:pt idx="8619">
                  <c:v>16323</c:v>
                </c:pt>
                <c:pt idx="8620">
                  <c:v>16324</c:v>
                </c:pt>
                <c:pt idx="8621">
                  <c:v>16325</c:v>
                </c:pt>
                <c:pt idx="8622">
                  <c:v>16326</c:v>
                </c:pt>
                <c:pt idx="8623">
                  <c:v>16327</c:v>
                </c:pt>
                <c:pt idx="8624">
                  <c:v>16328</c:v>
                </c:pt>
                <c:pt idx="8625">
                  <c:v>16329</c:v>
                </c:pt>
                <c:pt idx="8626">
                  <c:v>16330</c:v>
                </c:pt>
                <c:pt idx="8627">
                  <c:v>16331</c:v>
                </c:pt>
                <c:pt idx="8628">
                  <c:v>16332</c:v>
                </c:pt>
                <c:pt idx="8629">
                  <c:v>16333</c:v>
                </c:pt>
                <c:pt idx="8630">
                  <c:v>16334</c:v>
                </c:pt>
                <c:pt idx="8631">
                  <c:v>16335</c:v>
                </c:pt>
                <c:pt idx="8632">
                  <c:v>16336</c:v>
                </c:pt>
                <c:pt idx="8633">
                  <c:v>16337</c:v>
                </c:pt>
                <c:pt idx="8634">
                  <c:v>16338</c:v>
                </c:pt>
                <c:pt idx="8635">
                  <c:v>16339</c:v>
                </c:pt>
                <c:pt idx="8636">
                  <c:v>16340</c:v>
                </c:pt>
                <c:pt idx="8637">
                  <c:v>16341</c:v>
                </c:pt>
                <c:pt idx="8638">
                  <c:v>16342</c:v>
                </c:pt>
                <c:pt idx="8639">
                  <c:v>16343</c:v>
                </c:pt>
                <c:pt idx="8640">
                  <c:v>16344</c:v>
                </c:pt>
                <c:pt idx="8641">
                  <c:v>16345</c:v>
                </c:pt>
                <c:pt idx="8642">
                  <c:v>16346</c:v>
                </c:pt>
                <c:pt idx="8643">
                  <c:v>16347</c:v>
                </c:pt>
                <c:pt idx="8644">
                  <c:v>16348</c:v>
                </c:pt>
                <c:pt idx="8645">
                  <c:v>16349</c:v>
                </c:pt>
                <c:pt idx="8646">
                  <c:v>16350</c:v>
                </c:pt>
                <c:pt idx="8647">
                  <c:v>16351</c:v>
                </c:pt>
                <c:pt idx="8648">
                  <c:v>16352</c:v>
                </c:pt>
                <c:pt idx="8649">
                  <c:v>16353</c:v>
                </c:pt>
                <c:pt idx="8650">
                  <c:v>16354</c:v>
                </c:pt>
                <c:pt idx="8651">
                  <c:v>16355</c:v>
                </c:pt>
                <c:pt idx="8652">
                  <c:v>16356</c:v>
                </c:pt>
                <c:pt idx="8653">
                  <c:v>16357</c:v>
                </c:pt>
                <c:pt idx="8654">
                  <c:v>16358</c:v>
                </c:pt>
                <c:pt idx="8655">
                  <c:v>16359</c:v>
                </c:pt>
                <c:pt idx="8656">
                  <c:v>16360</c:v>
                </c:pt>
                <c:pt idx="8657">
                  <c:v>16361</c:v>
                </c:pt>
                <c:pt idx="8658">
                  <c:v>16362</c:v>
                </c:pt>
                <c:pt idx="8659">
                  <c:v>16363</c:v>
                </c:pt>
                <c:pt idx="8660">
                  <c:v>16364</c:v>
                </c:pt>
                <c:pt idx="8661">
                  <c:v>16365</c:v>
                </c:pt>
                <c:pt idx="8662">
                  <c:v>16366</c:v>
                </c:pt>
                <c:pt idx="8663">
                  <c:v>16367</c:v>
                </c:pt>
                <c:pt idx="8664">
                  <c:v>16368</c:v>
                </c:pt>
                <c:pt idx="8665">
                  <c:v>16369</c:v>
                </c:pt>
                <c:pt idx="8666">
                  <c:v>16370</c:v>
                </c:pt>
                <c:pt idx="8667">
                  <c:v>16371</c:v>
                </c:pt>
                <c:pt idx="8668">
                  <c:v>16372</c:v>
                </c:pt>
                <c:pt idx="8669">
                  <c:v>16373</c:v>
                </c:pt>
                <c:pt idx="8670">
                  <c:v>16374</c:v>
                </c:pt>
                <c:pt idx="8671">
                  <c:v>16375</c:v>
                </c:pt>
                <c:pt idx="8672">
                  <c:v>16376</c:v>
                </c:pt>
                <c:pt idx="8673">
                  <c:v>16377</c:v>
                </c:pt>
                <c:pt idx="8674">
                  <c:v>16378</c:v>
                </c:pt>
                <c:pt idx="8675">
                  <c:v>16379</c:v>
                </c:pt>
                <c:pt idx="8676">
                  <c:v>16380</c:v>
                </c:pt>
                <c:pt idx="8677">
                  <c:v>16381</c:v>
                </c:pt>
                <c:pt idx="8678">
                  <c:v>16382</c:v>
                </c:pt>
                <c:pt idx="8679">
                  <c:v>16383</c:v>
                </c:pt>
                <c:pt idx="8680">
                  <c:v>16384</c:v>
                </c:pt>
                <c:pt idx="8681">
                  <c:v>16385</c:v>
                </c:pt>
                <c:pt idx="8682">
                  <c:v>16386</c:v>
                </c:pt>
                <c:pt idx="8683">
                  <c:v>16387</c:v>
                </c:pt>
                <c:pt idx="8684">
                  <c:v>16388</c:v>
                </c:pt>
                <c:pt idx="8685">
                  <c:v>16389</c:v>
                </c:pt>
                <c:pt idx="8686">
                  <c:v>16390</c:v>
                </c:pt>
                <c:pt idx="8687">
                  <c:v>16391</c:v>
                </c:pt>
                <c:pt idx="8688">
                  <c:v>16392</c:v>
                </c:pt>
                <c:pt idx="8689">
                  <c:v>16393</c:v>
                </c:pt>
                <c:pt idx="8690">
                  <c:v>16394</c:v>
                </c:pt>
                <c:pt idx="8691">
                  <c:v>16395</c:v>
                </c:pt>
                <c:pt idx="8692">
                  <c:v>16396</c:v>
                </c:pt>
                <c:pt idx="8693">
                  <c:v>16397</c:v>
                </c:pt>
                <c:pt idx="8694">
                  <c:v>16398</c:v>
                </c:pt>
                <c:pt idx="8695">
                  <c:v>16399</c:v>
                </c:pt>
                <c:pt idx="8696">
                  <c:v>16400</c:v>
                </c:pt>
                <c:pt idx="8697">
                  <c:v>16401</c:v>
                </c:pt>
                <c:pt idx="8698">
                  <c:v>16402</c:v>
                </c:pt>
                <c:pt idx="8699">
                  <c:v>16403</c:v>
                </c:pt>
                <c:pt idx="8700">
                  <c:v>16404</c:v>
                </c:pt>
                <c:pt idx="8701">
                  <c:v>16405</c:v>
                </c:pt>
                <c:pt idx="8702">
                  <c:v>16406</c:v>
                </c:pt>
                <c:pt idx="8703">
                  <c:v>16407</c:v>
                </c:pt>
                <c:pt idx="8704">
                  <c:v>16408</c:v>
                </c:pt>
                <c:pt idx="8705">
                  <c:v>16409</c:v>
                </c:pt>
                <c:pt idx="8706">
                  <c:v>16410</c:v>
                </c:pt>
                <c:pt idx="8707">
                  <c:v>16411</c:v>
                </c:pt>
                <c:pt idx="8708">
                  <c:v>16412</c:v>
                </c:pt>
                <c:pt idx="8709">
                  <c:v>16413</c:v>
                </c:pt>
                <c:pt idx="8710">
                  <c:v>16414</c:v>
                </c:pt>
                <c:pt idx="8711">
                  <c:v>16415</c:v>
                </c:pt>
                <c:pt idx="8712">
                  <c:v>16416</c:v>
                </c:pt>
                <c:pt idx="8713">
                  <c:v>16417</c:v>
                </c:pt>
                <c:pt idx="8714">
                  <c:v>16418</c:v>
                </c:pt>
                <c:pt idx="8715">
                  <c:v>16419</c:v>
                </c:pt>
                <c:pt idx="8716">
                  <c:v>16420</c:v>
                </c:pt>
                <c:pt idx="8717">
                  <c:v>16421</c:v>
                </c:pt>
                <c:pt idx="8718">
                  <c:v>16422</c:v>
                </c:pt>
                <c:pt idx="8719">
                  <c:v>16423</c:v>
                </c:pt>
                <c:pt idx="8720">
                  <c:v>16424</c:v>
                </c:pt>
                <c:pt idx="8721">
                  <c:v>16425</c:v>
                </c:pt>
                <c:pt idx="8722">
                  <c:v>16426</c:v>
                </c:pt>
                <c:pt idx="8723">
                  <c:v>16427</c:v>
                </c:pt>
                <c:pt idx="8724">
                  <c:v>16428</c:v>
                </c:pt>
                <c:pt idx="8725">
                  <c:v>16429</c:v>
                </c:pt>
                <c:pt idx="8726">
                  <c:v>16430</c:v>
                </c:pt>
                <c:pt idx="8727">
                  <c:v>16431</c:v>
                </c:pt>
                <c:pt idx="8728">
                  <c:v>16432</c:v>
                </c:pt>
                <c:pt idx="8729">
                  <c:v>16433</c:v>
                </c:pt>
                <c:pt idx="8730">
                  <c:v>16434</c:v>
                </c:pt>
                <c:pt idx="8731">
                  <c:v>16435</c:v>
                </c:pt>
                <c:pt idx="8732">
                  <c:v>16436</c:v>
                </c:pt>
                <c:pt idx="8733">
                  <c:v>16437</c:v>
                </c:pt>
                <c:pt idx="8734">
                  <c:v>16438</c:v>
                </c:pt>
                <c:pt idx="8735">
                  <c:v>16439</c:v>
                </c:pt>
                <c:pt idx="8736">
                  <c:v>16440</c:v>
                </c:pt>
                <c:pt idx="8737">
                  <c:v>16441</c:v>
                </c:pt>
                <c:pt idx="8738">
                  <c:v>16442</c:v>
                </c:pt>
                <c:pt idx="8739">
                  <c:v>16443</c:v>
                </c:pt>
                <c:pt idx="8740">
                  <c:v>16444</c:v>
                </c:pt>
                <c:pt idx="8741">
                  <c:v>16445</c:v>
                </c:pt>
                <c:pt idx="8742">
                  <c:v>16446</c:v>
                </c:pt>
                <c:pt idx="8743">
                  <c:v>16447</c:v>
                </c:pt>
                <c:pt idx="8744">
                  <c:v>16448</c:v>
                </c:pt>
                <c:pt idx="8745">
                  <c:v>16449</c:v>
                </c:pt>
                <c:pt idx="8746">
                  <c:v>16450</c:v>
                </c:pt>
                <c:pt idx="8747">
                  <c:v>16451</c:v>
                </c:pt>
                <c:pt idx="8748">
                  <c:v>16452</c:v>
                </c:pt>
                <c:pt idx="8749">
                  <c:v>16453</c:v>
                </c:pt>
                <c:pt idx="8750">
                  <c:v>16454</c:v>
                </c:pt>
                <c:pt idx="8751">
                  <c:v>16455</c:v>
                </c:pt>
                <c:pt idx="8752">
                  <c:v>16456</c:v>
                </c:pt>
                <c:pt idx="8753">
                  <c:v>16457</c:v>
                </c:pt>
                <c:pt idx="8754">
                  <c:v>16458</c:v>
                </c:pt>
                <c:pt idx="8755">
                  <c:v>16459</c:v>
                </c:pt>
                <c:pt idx="8756">
                  <c:v>16460</c:v>
                </c:pt>
                <c:pt idx="8757">
                  <c:v>16461</c:v>
                </c:pt>
                <c:pt idx="8758">
                  <c:v>16462</c:v>
                </c:pt>
                <c:pt idx="8759">
                  <c:v>16463</c:v>
                </c:pt>
                <c:pt idx="8760">
                  <c:v>16464</c:v>
                </c:pt>
                <c:pt idx="8761">
                  <c:v>16465</c:v>
                </c:pt>
                <c:pt idx="8762">
                  <c:v>16466</c:v>
                </c:pt>
                <c:pt idx="8763">
                  <c:v>16467</c:v>
                </c:pt>
                <c:pt idx="8764">
                  <c:v>16468</c:v>
                </c:pt>
                <c:pt idx="8765">
                  <c:v>16469</c:v>
                </c:pt>
                <c:pt idx="8766">
                  <c:v>16470</c:v>
                </c:pt>
                <c:pt idx="8767">
                  <c:v>16471</c:v>
                </c:pt>
                <c:pt idx="8768">
                  <c:v>16472</c:v>
                </c:pt>
                <c:pt idx="8769">
                  <c:v>16473</c:v>
                </c:pt>
                <c:pt idx="8770">
                  <c:v>16474</c:v>
                </c:pt>
                <c:pt idx="8771">
                  <c:v>16475</c:v>
                </c:pt>
                <c:pt idx="8772">
                  <c:v>16476</c:v>
                </c:pt>
                <c:pt idx="8773">
                  <c:v>16477</c:v>
                </c:pt>
                <c:pt idx="8774">
                  <c:v>16478</c:v>
                </c:pt>
                <c:pt idx="8775">
                  <c:v>16479</c:v>
                </c:pt>
                <c:pt idx="8776">
                  <c:v>16480</c:v>
                </c:pt>
                <c:pt idx="8777">
                  <c:v>16481</c:v>
                </c:pt>
                <c:pt idx="8778">
                  <c:v>16482</c:v>
                </c:pt>
                <c:pt idx="8779">
                  <c:v>16483</c:v>
                </c:pt>
                <c:pt idx="8780">
                  <c:v>16484</c:v>
                </c:pt>
                <c:pt idx="8781">
                  <c:v>16485</c:v>
                </c:pt>
                <c:pt idx="8782">
                  <c:v>16486</c:v>
                </c:pt>
                <c:pt idx="8783">
                  <c:v>16487</c:v>
                </c:pt>
                <c:pt idx="8784">
                  <c:v>16488</c:v>
                </c:pt>
                <c:pt idx="8785">
                  <c:v>16489</c:v>
                </c:pt>
                <c:pt idx="8786">
                  <c:v>16490</c:v>
                </c:pt>
                <c:pt idx="8787">
                  <c:v>16491</c:v>
                </c:pt>
                <c:pt idx="8788">
                  <c:v>16492</c:v>
                </c:pt>
                <c:pt idx="8789">
                  <c:v>16493</c:v>
                </c:pt>
                <c:pt idx="8790">
                  <c:v>16494</c:v>
                </c:pt>
                <c:pt idx="8791">
                  <c:v>16495</c:v>
                </c:pt>
                <c:pt idx="8792">
                  <c:v>16496</c:v>
                </c:pt>
                <c:pt idx="8793">
                  <c:v>16497</c:v>
                </c:pt>
                <c:pt idx="8794">
                  <c:v>16498</c:v>
                </c:pt>
                <c:pt idx="8795">
                  <c:v>16499</c:v>
                </c:pt>
                <c:pt idx="8796">
                  <c:v>16500</c:v>
                </c:pt>
                <c:pt idx="8797">
                  <c:v>16501</c:v>
                </c:pt>
                <c:pt idx="8798">
                  <c:v>16502</c:v>
                </c:pt>
                <c:pt idx="8799">
                  <c:v>16503</c:v>
                </c:pt>
                <c:pt idx="8800">
                  <c:v>16504</c:v>
                </c:pt>
                <c:pt idx="8801">
                  <c:v>16505</c:v>
                </c:pt>
                <c:pt idx="8802">
                  <c:v>16506</c:v>
                </c:pt>
                <c:pt idx="8803">
                  <c:v>16507</c:v>
                </c:pt>
                <c:pt idx="8804">
                  <c:v>16508</c:v>
                </c:pt>
                <c:pt idx="8805">
                  <c:v>16509</c:v>
                </c:pt>
                <c:pt idx="8806">
                  <c:v>16510</c:v>
                </c:pt>
                <c:pt idx="8807">
                  <c:v>16511</c:v>
                </c:pt>
                <c:pt idx="8808">
                  <c:v>16512</c:v>
                </c:pt>
                <c:pt idx="8809">
                  <c:v>16513</c:v>
                </c:pt>
                <c:pt idx="8810">
                  <c:v>16514</c:v>
                </c:pt>
                <c:pt idx="8811">
                  <c:v>16515</c:v>
                </c:pt>
                <c:pt idx="8812">
                  <c:v>16516</c:v>
                </c:pt>
                <c:pt idx="8813">
                  <c:v>16517</c:v>
                </c:pt>
                <c:pt idx="8814">
                  <c:v>16518</c:v>
                </c:pt>
                <c:pt idx="8815">
                  <c:v>16519</c:v>
                </c:pt>
                <c:pt idx="8816">
                  <c:v>16520</c:v>
                </c:pt>
                <c:pt idx="8817">
                  <c:v>16521</c:v>
                </c:pt>
                <c:pt idx="8818">
                  <c:v>16522</c:v>
                </c:pt>
                <c:pt idx="8819">
                  <c:v>16523</c:v>
                </c:pt>
                <c:pt idx="8820">
                  <c:v>16524</c:v>
                </c:pt>
                <c:pt idx="8821">
                  <c:v>16525</c:v>
                </c:pt>
                <c:pt idx="8822">
                  <c:v>16526</c:v>
                </c:pt>
                <c:pt idx="8823">
                  <c:v>16527</c:v>
                </c:pt>
                <c:pt idx="8824">
                  <c:v>16528</c:v>
                </c:pt>
                <c:pt idx="8825">
                  <c:v>16529</c:v>
                </c:pt>
                <c:pt idx="8826">
                  <c:v>16530</c:v>
                </c:pt>
                <c:pt idx="8827">
                  <c:v>16531</c:v>
                </c:pt>
                <c:pt idx="8828">
                  <c:v>16532</c:v>
                </c:pt>
                <c:pt idx="8829">
                  <c:v>16533</c:v>
                </c:pt>
                <c:pt idx="8830">
                  <c:v>16534</c:v>
                </c:pt>
                <c:pt idx="8831">
                  <c:v>16535</c:v>
                </c:pt>
                <c:pt idx="8832">
                  <c:v>16536</c:v>
                </c:pt>
                <c:pt idx="8833">
                  <c:v>16537</c:v>
                </c:pt>
                <c:pt idx="8834">
                  <c:v>16538</c:v>
                </c:pt>
                <c:pt idx="8835">
                  <c:v>16539</c:v>
                </c:pt>
                <c:pt idx="8836">
                  <c:v>16540</c:v>
                </c:pt>
                <c:pt idx="8837">
                  <c:v>16541</c:v>
                </c:pt>
                <c:pt idx="8838">
                  <c:v>16542</c:v>
                </c:pt>
                <c:pt idx="8839">
                  <c:v>16543</c:v>
                </c:pt>
                <c:pt idx="8840">
                  <c:v>16544</c:v>
                </c:pt>
                <c:pt idx="8841">
                  <c:v>16545</c:v>
                </c:pt>
                <c:pt idx="8842">
                  <c:v>16546</c:v>
                </c:pt>
                <c:pt idx="8843">
                  <c:v>16547</c:v>
                </c:pt>
                <c:pt idx="8844">
                  <c:v>16548</c:v>
                </c:pt>
                <c:pt idx="8845">
                  <c:v>16549</c:v>
                </c:pt>
                <c:pt idx="8846">
                  <c:v>16550</c:v>
                </c:pt>
                <c:pt idx="8847">
                  <c:v>16551</c:v>
                </c:pt>
                <c:pt idx="8848">
                  <c:v>16552</c:v>
                </c:pt>
                <c:pt idx="8849">
                  <c:v>16553</c:v>
                </c:pt>
                <c:pt idx="8850">
                  <c:v>16554</c:v>
                </c:pt>
                <c:pt idx="8851">
                  <c:v>16555</c:v>
                </c:pt>
                <c:pt idx="8852">
                  <c:v>16556</c:v>
                </c:pt>
                <c:pt idx="8853">
                  <c:v>16557</c:v>
                </c:pt>
                <c:pt idx="8854">
                  <c:v>16558</c:v>
                </c:pt>
                <c:pt idx="8855">
                  <c:v>16559</c:v>
                </c:pt>
                <c:pt idx="8856">
                  <c:v>16560</c:v>
                </c:pt>
                <c:pt idx="8857">
                  <c:v>16561</c:v>
                </c:pt>
                <c:pt idx="8858">
                  <c:v>16562</c:v>
                </c:pt>
                <c:pt idx="8859">
                  <c:v>16563</c:v>
                </c:pt>
                <c:pt idx="8860">
                  <c:v>16564</c:v>
                </c:pt>
                <c:pt idx="8861">
                  <c:v>16565</c:v>
                </c:pt>
                <c:pt idx="8862">
                  <c:v>16566</c:v>
                </c:pt>
                <c:pt idx="8863">
                  <c:v>16567</c:v>
                </c:pt>
                <c:pt idx="8864">
                  <c:v>16568</c:v>
                </c:pt>
                <c:pt idx="8865">
                  <c:v>16569</c:v>
                </c:pt>
                <c:pt idx="8866">
                  <c:v>16570</c:v>
                </c:pt>
                <c:pt idx="8867">
                  <c:v>16571</c:v>
                </c:pt>
                <c:pt idx="8868">
                  <c:v>16572</c:v>
                </c:pt>
                <c:pt idx="8869">
                  <c:v>16573</c:v>
                </c:pt>
                <c:pt idx="8870">
                  <c:v>16574</c:v>
                </c:pt>
                <c:pt idx="8871">
                  <c:v>16575</c:v>
                </c:pt>
                <c:pt idx="8872">
                  <c:v>16576</c:v>
                </c:pt>
                <c:pt idx="8873">
                  <c:v>16577</c:v>
                </c:pt>
                <c:pt idx="8874">
                  <c:v>16578</c:v>
                </c:pt>
                <c:pt idx="8875">
                  <c:v>16579</c:v>
                </c:pt>
                <c:pt idx="8876">
                  <c:v>16580</c:v>
                </c:pt>
                <c:pt idx="8877">
                  <c:v>16581</c:v>
                </c:pt>
                <c:pt idx="8878">
                  <c:v>16582</c:v>
                </c:pt>
                <c:pt idx="8879">
                  <c:v>16583</c:v>
                </c:pt>
                <c:pt idx="8880">
                  <c:v>16584</c:v>
                </c:pt>
                <c:pt idx="8881">
                  <c:v>16585</c:v>
                </c:pt>
                <c:pt idx="8882">
                  <c:v>16586</c:v>
                </c:pt>
                <c:pt idx="8883">
                  <c:v>16587</c:v>
                </c:pt>
                <c:pt idx="8884">
                  <c:v>16588</c:v>
                </c:pt>
                <c:pt idx="8885">
                  <c:v>16589</c:v>
                </c:pt>
                <c:pt idx="8886">
                  <c:v>16590</c:v>
                </c:pt>
                <c:pt idx="8887">
                  <c:v>16591</c:v>
                </c:pt>
                <c:pt idx="8888">
                  <c:v>16592</c:v>
                </c:pt>
                <c:pt idx="8889">
                  <c:v>16593</c:v>
                </c:pt>
                <c:pt idx="8890">
                  <c:v>16594</c:v>
                </c:pt>
                <c:pt idx="8891">
                  <c:v>16595</c:v>
                </c:pt>
                <c:pt idx="8892">
                  <c:v>16596</c:v>
                </c:pt>
                <c:pt idx="8893">
                  <c:v>16597</c:v>
                </c:pt>
                <c:pt idx="8894">
                  <c:v>16598</c:v>
                </c:pt>
                <c:pt idx="8895">
                  <c:v>16599</c:v>
                </c:pt>
                <c:pt idx="8896">
                  <c:v>16600</c:v>
                </c:pt>
                <c:pt idx="8897">
                  <c:v>16601</c:v>
                </c:pt>
                <c:pt idx="8898">
                  <c:v>16602</c:v>
                </c:pt>
                <c:pt idx="8899">
                  <c:v>16603</c:v>
                </c:pt>
                <c:pt idx="8900">
                  <c:v>16604</c:v>
                </c:pt>
                <c:pt idx="8901">
                  <c:v>16605</c:v>
                </c:pt>
                <c:pt idx="8902">
                  <c:v>16606</c:v>
                </c:pt>
                <c:pt idx="8903">
                  <c:v>16607</c:v>
                </c:pt>
                <c:pt idx="8904">
                  <c:v>16608</c:v>
                </c:pt>
                <c:pt idx="8905">
                  <c:v>16609</c:v>
                </c:pt>
                <c:pt idx="8906">
                  <c:v>16610</c:v>
                </c:pt>
                <c:pt idx="8907">
                  <c:v>16611</c:v>
                </c:pt>
                <c:pt idx="8908">
                  <c:v>16612</c:v>
                </c:pt>
                <c:pt idx="8909">
                  <c:v>16613</c:v>
                </c:pt>
                <c:pt idx="8910">
                  <c:v>16614</c:v>
                </c:pt>
                <c:pt idx="8911">
                  <c:v>16615</c:v>
                </c:pt>
                <c:pt idx="8912">
                  <c:v>16616</c:v>
                </c:pt>
                <c:pt idx="8913">
                  <c:v>16617</c:v>
                </c:pt>
                <c:pt idx="8914">
                  <c:v>16618</c:v>
                </c:pt>
                <c:pt idx="8915">
                  <c:v>16619</c:v>
                </c:pt>
                <c:pt idx="8916">
                  <c:v>16620</c:v>
                </c:pt>
                <c:pt idx="8917">
                  <c:v>16621</c:v>
                </c:pt>
                <c:pt idx="8918">
                  <c:v>16622</c:v>
                </c:pt>
                <c:pt idx="8919">
                  <c:v>16623</c:v>
                </c:pt>
                <c:pt idx="8920">
                  <c:v>16624</c:v>
                </c:pt>
                <c:pt idx="8921">
                  <c:v>16625</c:v>
                </c:pt>
                <c:pt idx="8922">
                  <c:v>16626</c:v>
                </c:pt>
                <c:pt idx="8923">
                  <c:v>16627</c:v>
                </c:pt>
                <c:pt idx="8924">
                  <c:v>16628</c:v>
                </c:pt>
                <c:pt idx="8925">
                  <c:v>16629</c:v>
                </c:pt>
                <c:pt idx="8926">
                  <c:v>16630</c:v>
                </c:pt>
                <c:pt idx="8927">
                  <c:v>16631</c:v>
                </c:pt>
                <c:pt idx="8928">
                  <c:v>16632</c:v>
                </c:pt>
                <c:pt idx="8929">
                  <c:v>16633</c:v>
                </c:pt>
                <c:pt idx="8930">
                  <c:v>16634</c:v>
                </c:pt>
                <c:pt idx="8931">
                  <c:v>16635</c:v>
                </c:pt>
                <c:pt idx="8932">
                  <c:v>16636</c:v>
                </c:pt>
                <c:pt idx="8933">
                  <c:v>16637</c:v>
                </c:pt>
                <c:pt idx="8934">
                  <c:v>16638</c:v>
                </c:pt>
                <c:pt idx="8935">
                  <c:v>16639</c:v>
                </c:pt>
                <c:pt idx="8936">
                  <c:v>16640</c:v>
                </c:pt>
                <c:pt idx="8937">
                  <c:v>16641</c:v>
                </c:pt>
                <c:pt idx="8938">
                  <c:v>16642</c:v>
                </c:pt>
                <c:pt idx="8939">
                  <c:v>16643</c:v>
                </c:pt>
                <c:pt idx="8940">
                  <c:v>16644</c:v>
                </c:pt>
                <c:pt idx="8941">
                  <c:v>16645</c:v>
                </c:pt>
                <c:pt idx="8942">
                  <c:v>16646</c:v>
                </c:pt>
                <c:pt idx="8943">
                  <c:v>16647</c:v>
                </c:pt>
                <c:pt idx="8944">
                  <c:v>16648</c:v>
                </c:pt>
                <c:pt idx="8945">
                  <c:v>16649</c:v>
                </c:pt>
                <c:pt idx="8946">
                  <c:v>16650</c:v>
                </c:pt>
                <c:pt idx="8947">
                  <c:v>16651</c:v>
                </c:pt>
                <c:pt idx="8948">
                  <c:v>16652</c:v>
                </c:pt>
                <c:pt idx="8949">
                  <c:v>16653</c:v>
                </c:pt>
                <c:pt idx="8950">
                  <c:v>16654</c:v>
                </c:pt>
                <c:pt idx="8951">
                  <c:v>16655</c:v>
                </c:pt>
                <c:pt idx="8952">
                  <c:v>16656</c:v>
                </c:pt>
                <c:pt idx="8953">
                  <c:v>16657</c:v>
                </c:pt>
                <c:pt idx="8954">
                  <c:v>16658</c:v>
                </c:pt>
                <c:pt idx="8955">
                  <c:v>16659</c:v>
                </c:pt>
                <c:pt idx="8956">
                  <c:v>16660</c:v>
                </c:pt>
                <c:pt idx="8957">
                  <c:v>16661</c:v>
                </c:pt>
                <c:pt idx="8958">
                  <c:v>16662</c:v>
                </c:pt>
                <c:pt idx="8959">
                  <c:v>16663</c:v>
                </c:pt>
                <c:pt idx="8960">
                  <c:v>16664</c:v>
                </c:pt>
                <c:pt idx="8961">
                  <c:v>16665</c:v>
                </c:pt>
                <c:pt idx="8962">
                  <c:v>16666</c:v>
                </c:pt>
                <c:pt idx="8963">
                  <c:v>16667</c:v>
                </c:pt>
                <c:pt idx="8964">
                  <c:v>16668</c:v>
                </c:pt>
                <c:pt idx="8965">
                  <c:v>16669</c:v>
                </c:pt>
                <c:pt idx="8966">
                  <c:v>16670</c:v>
                </c:pt>
                <c:pt idx="8967">
                  <c:v>16671</c:v>
                </c:pt>
                <c:pt idx="8968">
                  <c:v>16672</c:v>
                </c:pt>
                <c:pt idx="8969">
                  <c:v>16673</c:v>
                </c:pt>
                <c:pt idx="8970">
                  <c:v>16674</c:v>
                </c:pt>
                <c:pt idx="8971">
                  <c:v>16675</c:v>
                </c:pt>
                <c:pt idx="8972">
                  <c:v>16676</c:v>
                </c:pt>
                <c:pt idx="8973">
                  <c:v>16677</c:v>
                </c:pt>
                <c:pt idx="8974">
                  <c:v>16678</c:v>
                </c:pt>
                <c:pt idx="8975">
                  <c:v>16679</c:v>
                </c:pt>
                <c:pt idx="8976">
                  <c:v>16680</c:v>
                </c:pt>
                <c:pt idx="8977">
                  <c:v>16681</c:v>
                </c:pt>
                <c:pt idx="8978">
                  <c:v>16682</c:v>
                </c:pt>
                <c:pt idx="8979">
                  <c:v>16683</c:v>
                </c:pt>
                <c:pt idx="8980">
                  <c:v>16684</c:v>
                </c:pt>
                <c:pt idx="8981">
                  <c:v>16685</c:v>
                </c:pt>
                <c:pt idx="8982">
                  <c:v>16686</c:v>
                </c:pt>
                <c:pt idx="8983">
                  <c:v>16687</c:v>
                </c:pt>
                <c:pt idx="8984">
                  <c:v>16688</c:v>
                </c:pt>
                <c:pt idx="8985">
                  <c:v>16689</c:v>
                </c:pt>
                <c:pt idx="8986">
                  <c:v>16690</c:v>
                </c:pt>
                <c:pt idx="8987">
                  <c:v>16691</c:v>
                </c:pt>
                <c:pt idx="8988">
                  <c:v>16692</c:v>
                </c:pt>
                <c:pt idx="8989">
                  <c:v>16693</c:v>
                </c:pt>
                <c:pt idx="8990">
                  <c:v>16694</c:v>
                </c:pt>
                <c:pt idx="8991">
                  <c:v>16695</c:v>
                </c:pt>
                <c:pt idx="8992">
                  <c:v>16696</c:v>
                </c:pt>
                <c:pt idx="8993">
                  <c:v>16697</c:v>
                </c:pt>
                <c:pt idx="8994">
                  <c:v>16698</c:v>
                </c:pt>
                <c:pt idx="8995">
                  <c:v>16699</c:v>
                </c:pt>
                <c:pt idx="8996">
                  <c:v>16700</c:v>
                </c:pt>
                <c:pt idx="8997">
                  <c:v>16701</c:v>
                </c:pt>
                <c:pt idx="8998">
                  <c:v>16702</c:v>
                </c:pt>
                <c:pt idx="8999">
                  <c:v>16703</c:v>
                </c:pt>
                <c:pt idx="9000">
                  <c:v>16704</c:v>
                </c:pt>
                <c:pt idx="9001">
                  <c:v>16705</c:v>
                </c:pt>
                <c:pt idx="9002">
                  <c:v>16706</c:v>
                </c:pt>
                <c:pt idx="9003">
                  <c:v>16707</c:v>
                </c:pt>
                <c:pt idx="9004">
                  <c:v>16708</c:v>
                </c:pt>
                <c:pt idx="9005">
                  <c:v>16709</c:v>
                </c:pt>
                <c:pt idx="9006">
                  <c:v>16710</c:v>
                </c:pt>
                <c:pt idx="9007">
                  <c:v>16711</c:v>
                </c:pt>
                <c:pt idx="9008">
                  <c:v>16712</c:v>
                </c:pt>
                <c:pt idx="9009">
                  <c:v>16713</c:v>
                </c:pt>
                <c:pt idx="9010">
                  <c:v>16714</c:v>
                </c:pt>
                <c:pt idx="9011">
                  <c:v>16715</c:v>
                </c:pt>
                <c:pt idx="9012">
                  <c:v>16716</c:v>
                </c:pt>
                <c:pt idx="9013">
                  <c:v>16717</c:v>
                </c:pt>
                <c:pt idx="9014">
                  <c:v>16718</c:v>
                </c:pt>
                <c:pt idx="9015">
                  <c:v>16719</c:v>
                </c:pt>
                <c:pt idx="9016">
                  <c:v>16720</c:v>
                </c:pt>
                <c:pt idx="9017">
                  <c:v>16721</c:v>
                </c:pt>
                <c:pt idx="9018">
                  <c:v>16722</c:v>
                </c:pt>
                <c:pt idx="9019">
                  <c:v>16723</c:v>
                </c:pt>
                <c:pt idx="9020">
                  <c:v>16724</c:v>
                </c:pt>
                <c:pt idx="9021">
                  <c:v>16725</c:v>
                </c:pt>
                <c:pt idx="9022">
                  <c:v>16726</c:v>
                </c:pt>
                <c:pt idx="9023">
                  <c:v>16727</c:v>
                </c:pt>
                <c:pt idx="9024">
                  <c:v>16728</c:v>
                </c:pt>
                <c:pt idx="9025">
                  <c:v>16729</c:v>
                </c:pt>
                <c:pt idx="9026">
                  <c:v>16730</c:v>
                </c:pt>
                <c:pt idx="9027">
                  <c:v>16731</c:v>
                </c:pt>
                <c:pt idx="9028">
                  <c:v>16732</c:v>
                </c:pt>
                <c:pt idx="9029">
                  <c:v>16733</c:v>
                </c:pt>
                <c:pt idx="9030">
                  <c:v>16734</c:v>
                </c:pt>
                <c:pt idx="9031">
                  <c:v>16735</c:v>
                </c:pt>
                <c:pt idx="9032">
                  <c:v>16736</c:v>
                </c:pt>
                <c:pt idx="9033">
                  <c:v>16737</c:v>
                </c:pt>
                <c:pt idx="9034">
                  <c:v>16738</c:v>
                </c:pt>
                <c:pt idx="9035">
                  <c:v>16739</c:v>
                </c:pt>
                <c:pt idx="9036">
                  <c:v>16740</c:v>
                </c:pt>
                <c:pt idx="9037">
                  <c:v>16741</c:v>
                </c:pt>
                <c:pt idx="9038">
                  <c:v>16742</c:v>
                </c:pt>
                <c:pt idx="9039">
                  <c:v>16743</c:v>
                </c:pt>
                <c:pt idx="9040">
                  <c:v>16744</c:v>
                </c:pt>
                <c:pt idx="9041">
                  <c:v>16745</c:v>
                </c:pt>
                <c:pt idx="9042">
                  <c:v>16746</c:v>
                </c:pt>
                <c:pt idx="9043">
                  <c:v>16747</c:v>
                </c:pt>
                <c:pt idx="9044">
                  <c:v>16748</c:v>
                </c:pt>
                <c:pt idx="9045">
                  <c:v>16749</c:v>
                </c:pt>
                <c:pt idx="9046">
                  <c:v>16750</c:v>
                </c:pt>
                <c:pt idx="9047">
                  <c:v>16751</c:v>
                </c:pt>
                <c:pt idx="9048">
                  <c:v>16752</c:v>
                </c:pt>
                <c:pt idx="9049">
                  <c:v>16753</c:v>
                </c:pt>
                <c:pt idx="9050">
                  <c:v>16754</c:v>
                </c:pt>
                <c:pt idx="9051">
                  <c:v>16755</c:v>
                </c:pt>
                <c:pt idx="9052">
                  <c:v>16756</c:v>
                </c:pt>
                <c:pt idx="9053">
                  <c:v>16757</c:v>
                </c:pt>
                <c:pt idx="9054">
                  <c:v>16758</c:v>
                </c:pt>
                <c:pt idx="9055">
                  <c:v>16759</c:v>
                </c:pt>
                <c:pt idx="9056">
                  <c:v>16760</c:v>
                </c:pt>
                <c:pt idx="9057">
                  <c:v>16761</c:v>
                </c:pt>
                <c:pt idx="9058">
                  <c:v>16762</c:v>
                </c:pt>
                <c:pt idx="9059">
                  <c:v>16763</c:v>
                </c:pt>
                <c:pt idx="9060">
                  <c:v>16764</c:v>
                </c:pt>
                <c:pt idx="9061">
                  <c:v>16765</c:v>
                </c:pt>
                <c:pt idx="9062">
                  <c:v>16766</c:v>
                </c:pt>
                <c:pt idx="9063">
                  <c:v>16767</c:v>
                </c:pt>
                <c:pt idx="9064">
                  <c:v>16768</c:v>
                </c:pt>
                <c:pt idx="9065">
                  <c:v>16769</c:v>
                </c:pt>
                <c:pt idx="9066">
                  <c:v>16770</c:v>
                </c:pt>
                <c:pt idx="9067">
                  <c:v>16771</c:v>
                </c:pt>
                <c:pt idx="9068">
                  <c:v>16772</c:v>
                </c:pt>
                <c:pt idx="9069">
                  <c:v>16773</c:v>
                </c:pt>
                <c:pt idx="9070">
                  <c:v>16774</c:v>
                </c:pt>
                <c:pt idx="9071">
                  <c:v>16775</c:v>
                </c:pt>
                <c:pt idx="9072">
                  <c:v>16776</c:v>
                </c:pt>
                <c:pt idx="9073">
                  <c:v>16777</c:v>
                </c:pt>
                <c:pt idx="9074">
                  <c:v>16778</c:v>
                </c:pt>
                <c:pt idx="9075">
                  <c:v>16779</c:v>
                </c:pt>
                <c:pt idx="9076">
                  <c:v>16780</c:v>
                </c:pt>
                <c:pt idx="9077">
                  <c:v>16781</c:v>
                </c:pt>
                <c:pt idx="9078">
                  <c:v>16782</c:v>
                </c:pt>
                <c:pt idx="9079">
                  <c:v>16783</c:v>
                </c:pt>
                <c:pt idx="9080">
                  <c:v>16784</c:v>
                </c:pt>
                <c:pt idx="9081">
                  <c:v>16785</c:v>
                </c:pt>
                <c:pt idx="9082">
                  <c:v>16786</c:v>
                </c:pt>
                <c:pt idx="9083">
                  <c:v>16787</c:v>
                </c:pt>
                <c:pt idx="9084">
                  <c:v>16788</c:v>
                </c:pt>
                <c:pt idx="9085">
                  <c:v>16789</c:v>
                </c:pt>
                <c:pt idx="9086">
                  <c:v>16790</c:v>
                </c:pt>
                <c:pt idx="9087">
                  <c:v>16791</c:v>
                </c:pt>
                <c:pt idx="9088">
                  <c:v>16792</c:v>
                </c:pt>
                <c:pt idx="9089">
                  <c:v>16793</c:v>
                </c:pt>
                <c:pt idx="9090">
                  <c:v>16794</c:v>
                </c:pt>
                <c:pt idx="9091">
                  <c:v>16795</c:v>
                </c:pt>
                <c:pt idx="9092">
                  <c:v>16796</c:v>
                </c:pt>
                <c:pt idx="9093">
                  <c:v>16797</c:v>
                </c:pt>
                <c:pt idx="9094">
                  <c:v>16798</c:v>
                </c:pt>
                <c:pt idx="9095">
                  <c:v>16799</c:v>
                </c:pt>
                <c:pt idx="9096">
                  <c:v>16800</c:v>
                </c:pt>
                <c:pt idx="9097">
                  <c:v>16801</c:v>
                </c:pt>
                <c:pt idx="9098">
                  <c:v>16802</c:v>
                </c:pt>
                <c:pt idx="9099">
                  <c:v>16803</c:v>
                </c:pt>
                <c:pt idx="9100">
                  <c:v>16804</c:v>
                </c:pt>
                <c:pt idx="9101">
                  <c:v>16805</c:v>
                </c:pt>
                <c:pt idx="9102">
                  <c:v>16806</c:v>
                </c:pt>
                <c:pt idx="9103">
                  <c:v>16807</c:v>
                </c:pt>
                <c:pt idx="9104">
                  <c:v>16808</c:v>
                </c:pt>
                <c:pt idx="9105">
                  <c:v>16809</c:v>
                </c:pt>
                <c:pt idx="9106">
                  <c:v>16810</c:v>
                </c:pt>
                <c:pt idx="9107">
                  <c:v>16811</c:v>
                </c:pt>
                <c:pt idx="9108">
                  <c:v>16812</c:v>
                </c:pt>
                <c:pt idx="9109">
                  <c:v>16813</c:v>
                </c:pt>
                <c:pt idx="9110">
                  <c:v>16814</c:v>
                </c:pt>
                <c:pt idx="9111">
                  <c:v>16815</c:v>
                </c:pt>
                <c:pt idx="9112">
                  <c:v>16816</c:v>
                </c:pt>
                <c:pt idx="9113">
                  <c:v>16817</c:v>
                </c:pt>
                <c:pt idx="9114">
                  <c:v>16818</c:v>
                </c:pt>
                <c:pt idx="9115">
                  <c:v>16819</c:v>
                </c:pt>
                <c:pt idx="9116">
                  <c:v>16820</c:v>
                </c:pt>
                <c:pt idx="9117">
                  <c:v>16821</c:v>
                </c:pt>
                <c:pt idx="9118">
                  <c:v>16822</c:v>
                </c:pt>
                <c:pt idx="9119">
                  <c:v>16823</c:v>
                </c:pt>
                <c:pt idx="9120">
                  <c:v>16824</c:v>
                </c:pt>
                <c:pt idx="9121">
                  <c:v>16825</c:v>
                </c:pt>
                <c:pt idx="9122">
                  <c:v>16826</c:v>
                </c:pt>
                <c:pt idx="9123">
                  <c:v>16827</c:v>
                </c:pt>
                <c:pt idx="9124">
                  <c:v>16828</c:v>
                </c:pt>
                <c:pt idx="9125">
                  <c:v>16829</c:v>
                </c:pt>
                <c:pt idx="9126">
                  <c:v>16830</c:v>
                </c:pt>
                <c:pt idx="9127">
                  <c:v>16831</c:v>
                </c:pt>
                <c:pt idx="9128">
                  <c:v>16832</c:v>
                </c:pt>
                <c:pt idx="9129">
                  <c:v>16833</c:v>
                </c:pt>
                <c:pt idx="9130">
                  <c:v>16834</c:v>
                </c:pt>
                <c:pt idx="9131">
                  <c:v>16835</c:v>
                </c:pt>
                <c:pt idx="9132">
                  <c:v>16836</c:v>
                </c:pt>
                <c:pt idx="9133">
                  <c:v>16837</c:v>
                </c:pt>
                <c:pt idx="9134">
                  <c:v>16838</c:v>
                </c:pt>
                <c:pt idx="9135">
                  <c:v>16839</c:v>
                </c:pt>
                <c:pt idx="9136">
                  <c:v>16840</c:v>
                </c:pt>
                <c:pt idx="9137">
                  <c:v>16841</c:v>
                </c:pt>
                <c:pt idx="9138">
                  <c:v>16842</c:v>
                </c:pt>
                <c:pt idx="9139">
                  <c:v>16843</c:v>
                </c:pt>
                <c:pt idx="9140">
                  <c:v>16844</c:v>
                </c:pt>
                <c:pt idx="9141">
                  <c:v>16845</c:v>
                </c:pt>
                <c:pt idx="9142">
                  <c:v>16846</c:v>
                </c:pt>
                <c:pt idx="9143">
                  <c:v>16847</c:v>
                </c:pt>
                <c:pt idx="9144">
                  <c:v>16848</c:v>
                </c:pt>
                <c:pt idx="9145">
                  <c:v>16849</c:v>
                </c:pt>
                <c:pt idx="9146">
                  <c:v>16850</c:v>
                </c:pt>
                <c:pt idx="9147">
                  <c:v>16851</c:v>
                </c:pt>
                <c:pt idx="9148">
                  <c:v>16852</c:v>
                </c:pt>
                <c:pt idx="9149">
                  <c:v>16853</c:v>
                </c:pt>
                <c:pt idx="9150">
                  <c:v>16854</c:v>
                </c:pt>
                <c:pt idx="9151">
                  <c:v>16855</c:v>
                </c:pt>
                <c:pt idx="9152">
                  <c:v>16856</c:v>
                </c:pt>
                <c:pt idx="9153">
                  <c:v>16857</c:v>
                </c:pt>
                <c:pt idx="9154">
                  <c:v>16858</c:v>
                </c:pt>
                <c:pt idx="9155">
                  <c:v>16859</c:v>
                </c:pt>
                <c:pt idx="9156">
                  <c:v>16860</c:v>
                </c:pt>
                <c:pt idx="9157">
                  <c:v>16861</c:v>
                </c:pt>
                <c:pt idx="9158">
                  <c:v>16862</c:v>
                </c:pt>
                <c:pt idx="9159">
                  <c:v>16863</c:v>
                </c:pt>
                <c:pt idx="9160">
                  <c:v>16864</c:v>
                </c:pt>
                <c:pt idx="9161">
                  <c:v>16865</c:v>
                </c:pt>
                <c:pt idx="9162">
                  <c:v>16866</c:v>
                </c:pt>
                <c:pt idx="9163">
                  <c:v>16867</c:v>
                </c:pt>
                <c:pt idx="9164">
                  <c:v>16868</c:v>
                </c:pt>
                <c:pt idx="9165">
                  <c:v>16869</c:v>
                </c:pt>
                <c:pt idx="9166">
                  <c:v>16870</c:v>
                </c:pt>
                <c:pt idx="9167">
                  <c:v>16871</c:v>
                </c:pt>
                <c:pt idx="9168">
                  <c:v>16872</c:v>
                </c:pt>
                <c:pt idx="9169">
                  <c:v>16873</c:v>
                </c:pt>
                <c:pt idx="9170">
                  <c:v>16874</c:v>
                </c:pt>
                <c:pt idx="9171">
                  <c:v>16875</c:v>
                </c:pt>
                <c:pt idx="9172">
                  <c:v>16876</c:v>
                </c:pt>
                <c:pt idx="9173">
                  <c:v>16877</c:v>
                </c:pt>
                <c:pt idx="9174">
                  <c:v>16878</c:v>
                </c:pt>
                <c:pt idx="9175">
                  <c:v>16879</c:v>
                </c:pt>
                <c:pt idx="9176">
                  <c:v>16880</c:v>
                </c:pt>
                <c:pt idx="9177">
                  <c:v>16881</c:v>
                </c:pt>
                <c:pt idx="9178">
                  <c:v>16882</c:v>
                </c:pt>
                <c:pt idx="9179">
                  <c:v>16883</c:v>
                </c:pt>
                <c:pt idx="9180">
                  <c:v>16884</c:v>
                </c:pt>
                <c:pt idx="9181">
                  <c:v>16885</c:v>
                </c:pt>
                <c:pt idx="9182">
                  <c:v>16886</c:v>
                </c:pt>
                <c:pt idx="9183">
                  <c:v>16887</c:v>
                </c:pt>
                <c:pt idx="9184">
                  <c:v>16888</c:v>
                </c:pt>
                <c:pt idx="9185">
                  <c:v>16889</c:v>
                </c:pt>
                <c:pt idx="9186">
                  <c:v>16890</c:v>
                </c:pt>
                <c:pt idx="9187">
                  <c:v>16891</c:v>
                </c:pt>
                <c:pt idx="9188">
                  <c:v>16892</c:v>
                </c:pt>
                <c:pt idx="9189">
                  <c:v>16893</c:v>
                </c:pt>
                <c:pt idx="9190">
                  <c:v>16894</c:v>
                </c:pt>
                <c:pt idx="9191">
                  <c:v>16895</c:v>
                </c:pt>
                <c:pt idx="9192">
                  <c:v>16896</c:v>
                </c:pt>
                <c:pt idx="9193">
                  <c:v>16897</c:v>
                </c:pt>
                <c:pt idx="9194">
                  <c:v>16898</c:v>
                </c:pt>
                <c:pt idx="9195">
                  <c:v>16899</c:v>
                </c:pt>
                <c:pt idx="9196">
                  <c:v>16900</c:v>
                </c:pt>
                <c:pt idx="9197">
                  <c:v>16901</c:v>
                </c:pt>
                <c:pt idx="9198">
                  <c:v>16902</c:v>
                </c:pt>
                <c:pt idx="9199">
                  <c:v>16903</c:v>
                </c:pt>
                <c:pt idx="9200">
                  <c:v>16904</c:v>
                </c:pt>
                <c:pt idx="9201">
                  <c:v>16905</c:v>
                </c:pt>
                <c:pt idx="9202">
                  <c:v>16906</c:v>
                </c:pt>
                <c:pt idx="9203">
                  <c:v>16907</c:v>
                </c:pt>
                <c:pt idx="9204">
                  <c:v>16908</c:v>
                </c:pt>
                <c:pt idx="9205">
                  <c:v>16909</c:v>
                </c:pt>
                <c:pt idx="9206">
                  <c:v>16910</c:v>
                </c:pt>
                <c:pt idx="9207">
                  <c:v>16911</c:v>
                </c:pt>
                <c:pt idx="9208">
                  <c:v>16912</c:v>
                </c:pt>
                <c:pt idx="9209">
                  <c:v>16913</c:v>
                </c:pt>
                <c:pt idx="9210">
                  <c:v>16914</c:v>
                </c:pt>
                <c:pt idx="9211">
                  <c:v>16915</c:v>
                </c:pt>
                <c:pt idx="9212">
                  <c:v>16916</c:v>
                </c:pt>
                <c:pt idx="9213">
                  <c:v>16917</c:v>
                </c:pt>
                <c:pt idx="9214">
                  <c:v>16918</c:v>
                </c:pt>
                <c:pt idx="9215">
                  <c:v>16919</c:v>
                </c:pt>
                <c:pt idx="9216">
                  <c:v>16920</c:v>
                </c:pt>
                <c:pt idx="9217">
                  <c:v>16921</c:v>
                </c:pt>
                <c:pt idx="9218">
                  <c:v>16922</c:v>
                </c:pt>
                <c:pt idx="9219">
                  <c:v>16923</c:v>
                </c:pt>
                <c:pt idx="9220">
                  <c:v>16924</c:v>
                </c:pt>
                <c:pt idx="9221">
                  <c:v>16925</c:v>
                </c:pt>
                <c:pt idx="9222">
                  <c:v>16926</c:v>
                </c:pt>
                <c:pt idx="9223">
                  <c:v>16927</c:v>
                </c:pt>
                <c:pt idx="9224">
                  <c:v>16928</c:v>
                </c:pt>
                <c:pt idx="9225">
                  <c:v>16929</c:v>
                </c:pt>
                <c:pt idx="9226">
                  <c:v>16930</c:v>
                </c:pt>
                <c:pt idx="9227">
                  <c:v>16931</c:v>
                </c:pt>
                <c:pt idx="9228">
                  <c:v>16932</c:v>
                </c:pt>
                <c:pt idx="9229">
                  <c:v>16933</c:v>
                </c:pt>
                <c:pt idx="9230">
                  <c:v>16934</c:v>
                </c:pt>
                <c:pt idx="9231">
                  <c:v>16935</c:v>
                </c:pt>
                <c:pt idx="9232">
                  <c:v>16936</c:v>
                </c:pt>
                <c:pt idx="9233">
                  <c:v>16937</c:v>
                </c:pt>
                <c:pt idx="9234">
                  <c:v>16938</c:v>
                </c:pt>
                <c:pt idx="9235">
                  <c:v>16939</c:v>
                </c:pt>
                <c:pt idx="9236">
                  <c:v>16940</c:v>
                </c:pt>
                <c:pt idx="9237">
                  <c:v>16941</c:v>
                </c:pt>
                <c:pt idx="9238">
                  <c:v>16942</c:v>
                </c:pt>
                <c:pt idx="9239">
                  <c:v>16943</c:v>
                </c:pt>
                <c:pt idx="9240">
                  <c:v>16944</c:v>
                </c:pt>
                <c:pt idx="9241">
                  <c:v>16945</c:v>
                </c:pt>
                <c:pt idx="9242">
                  <c:v>16946</c:v>
                </c:pt>
                <c:pt idx="9243">
                  <c:v>16947</c:v>
                </c:pt>
                <c:pt idx="9244">
                  <c:v>16948</c:v>
                </c:pt>
                <c:pt idx="9245">
                  <c:v>16949</c:v>
                </c:pt>
                <c:pt idx="9246">
                  <c:v>16950</c:v>
                </c:pt>
                <c:pt idx="9247">
                  <c:v>16951</c:v>
                </c:pt>
                <c:pt idx="9248">
                  <c:v>16952</c:v>
                </c:pt>
                <c:pt idx="9249">
                  <c:v>16953</c:v>
                </c:pt>
                <c:pt idx="9250">
                  <c:v>16954</c:v>
                </c:pt>
                <c:pt idx="9251">
                  <c:v>16955</c:v>
                </c:pt>
                <c:pt idx="9252">
                  <c:v>16956</c:v>
                </c:pt>
                <c:pt idx="9253">
                  <c:v>16957</c:v>
                </c:pt>
                <c:pt idx="9254">
                  <c:v>16958</c:v>
                </c:pt>
                <c:pt idx="9255">
                  <c:v>16959</c:v>
                </c:pt>
                <c:pt idx="9256">
                  <c:v>16960</c:v>
                </c:pt>
                <c:pt idx="9257">
                  <c:v>16961</c:v>
                </c:pt>
                <c:pt idx="9258">
                  <c:v>16962</c:v>
                </c:pt>
                <c:pt idx="9259">
                  <c:v>16963</c:v>
                </c:pt>
                <c:pt idx="9260">
                  <c:v>16964</c:v>
                </c:pt>
                <c:pt idx="9261">
                  <c:v>16965</c:v>
                </c:pt>
                <c:pt idx="9262">
                  <c:v>16966</c:v>
                </c:pt>
                <c:pt idx="9263">
                  <c:v>16967</c:v>
                </c:pt>
                <c:pt idx="9264">
                  <c:v>16968</c:v>
                </c:pt>
                <c:pt idx="9265">
                  <c:v>16969</c:v>
                </c:pt>
                <c:pt idx="9266">
                  <c:v>16970</c:v>
                </c:pt>
                <c:pt idx="9267">
                  <c:v>16971</c:v>
                </c:pt>
                <c:pt idx="9268">
                  <c:v>16972</c:v>
                </c:pt>
                <c:pt idx="9269">
                  <c:v>16973</c:v>
                </c:pt>
                <c:pt idx="9270">
                  <c:v>16974</c:v>
                </c:pt>
                <c:pt idx="9271">
                  <c:v>16975</c:v>
                </c:pt>
                <c:pt idx="9272">
                  <c:v>16976</c:v>
                </c:pt>
                <c:pt idx="9273">
                  <c:v>16977</c:v>
                </c:pt>
                <c:pt idx="9274">
                  <c:v>16978</c:v>
                </c:pt>
                <c:pt idx="9275">
                  <c:v>16979</c:v>
                </c:pt>
                <c:pt idx="9276">
                  <c:v>16980</c:v>
                </c:pt>
                <c:pt idx="9277">
                  <c:v>16981</c:v>
                </c:pt>
                <c:pt idx="9278">
                  <c:v>16982</c:v>
                </c:pt>
                <c:pt idx="9279">
                  <c:v>16983</c:v>
                </c:pt>
                <c:pt idx="9280">
                  <c:v>16984</c:v>
                </c:pt>
                <c:pt idx="9281">
                  <c:v>16985</c:v>
                </c:pt>
                <c:pt idx="9282">
                  <c:v>16986</c:v>
                </c:pt>
                <c:pt idx="9283">
                  <c:v>16987</c:v>
                </c:pt>
                <c:pt idx="9284">
                  <c:v>16988</c:v>
                </c:pt>
                <c:pt idx="9285">
                  <c:v>16989</c:v>
                </c:pt>
                <c:pt idx="9286">
                  <c:v>16990</c:v>
                </c:pt>
                <c:pt idx="9287">
                  <c:v>16991</c:v>
                </c:pt>
                <c:pt idx="9288">
                  <c:v>16992</c:v>
                </c:pt>
                <c:pt idx="9289">
                  <c:v>16993</c:v>
                </c:pt>
                <c:pt idx="9290">
                  <c:v>16994</c:v>
                </c:pt>
                <c:pt idx="9291">
                  <c:v>16995</c:v>
                </c:pt>
                <c:pt idx="9292">
                  <c:v>16996</c:v>
                </c:pt>
                <c:pt idx="9293">
                  <c:v>16997</c:v>
                </c:pt>
                <c:pt idx="9294">
                  <c:v>16998</c:v>
                </c:pt>
                <c:pt idx="9295">
                  <c:v>16999</c:v>
                </c:pt>
                <c:pt idx="9296">
                  <c:v>17000</c:v>
                </c:pt>
                <c:pt idx="9297">
                  <c:v>17001</c:v>
                </c:pt>
                <c:pt idx="9298">
                  <c:v>17002</c:v>
                </c:pt>
                <c:pt idx="9299">
                  <c:v>17003</c:v>
                </c:pt>
                <c:pt idx="9300">
                  <c:v>17004</c:v>
                </c:pt>
                <c:pt idx="9301">
                  <c:v>17005</c:v>
                </c:pt>
                <c:pt idx="9302">
                  <c:v>17006</c:v>
                </c:pt>
                <c:pt idx="9303">
                  <c:v>17007</c:v>
                </c:pt>
                <c:pt idx="9304">
                  <c:v>17008</c:v>
                </c:pt>
                <c:pt idx="9305">
                  <c:v>17009</c:v>
                </c:pt>
                <c:pt idx="9306">
                  <c:v>17010</c:v>
                </c:pt>
                <c:pt idx="9307">
                  <c:v>17011</c:v>
                </c:pt>
                <c:pt idx="9308">
                  <c:v>17012</c:v>
                </c:pt>
                <c:pt idx="9309">
                  <c:v>17013</c:v>
                </c:pt>
                <c:pt idx="9310">
                  <c:v>17014</c:v>
                </c:pt>
                <c:pt idx="9311">
                  <c:v>17015</c:v>
                </c:pt>
                <c:pt idx="9312">
                  <c:v>17016</c:v>
                </c:pt>
                <c:pt idx="9313">
                  <c:v>17017</c:v>
                </c:pt>
                <c:pt idx="9314">
                  <c:v>17018</c:v>
                </c:pt>
                <c:pt idx="9315">
                  <c:v>17019</c:v>
                </c:pt>
                <c:pt idx="9316">
                  <c:v>17020</c:v>
                </c:pt>
                <c:pt idx="9317">
                  <c:v>17021</c:v>
                </c:pt>
                <c:pt idx="9318">
                  <c:v>17022</c:v>
                </c:pt>
                <c:pt idx="9319">
                  <c:v>17023</c:v>
                </c:pt>
                <c:pt idx="9320">
                  <c:v>17024</c:v>
                </c:pt>
                <c:pt idx="9321">
                  <c:v>17025</c:v>
                </c:pt>
                <c:pt idx="9322">
                  <c:v>17026</c:v>
                </c:pt>
                <c:pt idx="9323">
                  <c:v>17027</c:v>
                </c:pt>
                <c:pt idx="9324">
                  <c:v>17028</c:v>
                </c:pt>
                <c:pt idx="9325">
                  <c:v>17029</c:v>
                </c:pt>
                <c:pt idx="9326">
                  <c:v>17030</c:v>
                </c:pt>
                <c:pt idx="9327">
                  <c:v>17031</c:v>
                </c:pt>
                <c:pt idx="9328">
                  <c:v>17032</c:v>
                </c:pt>
                <c:pt idx="9329">
                  <c:v>17033</c:v>
                </c:pt>
                <c:pt idx="9330">
                  <c:v>17034</c:v>
                </c:pt>
                <c:pt idx="9331">
                  <c:v>17035</c:v>
                </c:pt>
                <c:pt idx="9332">
                  <c:v>17036</c:v>
                </c:pt>
                <c:pt idx="9333">
                  <c:v>17037</c:v>
                </c:pt>
                <c:pt idx="9334">
                  <c:v>17038</c:v>
                </c:pt>
                <c:pt idx="9335">
                  <c:v>17039</c:v>
                </c:pt>
                <c:pt idx="9336">
                  <c:v>17040</c:v>
                </c:pt>
                <c:pt idx="9337">
                  <c:v>17041</c:v>
                </c:pt>
                <c:pt idx="9338">
                  <c:v>17042</c:v>
                </c:pt>
                <c:pt idx="9339">
                  <c:v>17043</c:v>
                </c:pt>
                <c:pt idx="9340">
                  <c:v>17044</c:v>
                </c:pt>
                <c:pt idx="9341">
                  <c:v>17045</c:v>
                </c:pt>
                <c:pt idx="9342">
                  <c:v>17046</c:v>
                </c:pt>
                <c:pt idx="9343">
                  <c:v>17047</c:v>
                </c:pt>
                <c:pt idx="9344">
                  <c:v>17048</c:v>
                </c:pt>
                <c:pt idx="9345">
                  <c:v>17049</c:v>
                </c:pt>
                <c:pt idx="9346">
                  <c:v>17050</c:v>
                </c:pt>
                <c:pt idx="9347">
                  <c:v>17051</c:v>
                </c:pt>
                <c:pt idx="9348">
                  <c:v>17052</c:v>
                </c:pt>
                <c:pt idx="9349">
                  <c:v>17053</c:v>
                </c:pt>
                <c:pt idx="9350">
                  <c:v>17054</c:v>
                </c:pt>
                <c:pt idx="9351">
                  <c:v>17055</c:v>
                </c:pt>
                <c:pt idx="9352">
                  <c:v>17056</c:v>
                </c:pt>
                <c:pt idx="9353">
                  <c:v>17057</c:v>
                </c:pt>
                <c:pt idx="9354">
                  <c:v>17058</c:v>
                </c:pt>
                <c:pt idx="9355">
                  <c:v>17059</c:v>
                </c:pt>
                <c:pt idx="9356">
                  <c:v>17060</c:v>
                </c:pt>
                <c:pt idx="9357">
                  <c:v>17061</c:v>
                </c:pt>
                <c:pt idx="9358">
                  <c:v>17062</c:v>
                </c:pt>
                <c:pt idx="9359">
                  <c:v>17063</c:v>
                </c:pt>
                <c:pt idx="9360">
                  <c:v>17064</c:v>
                </c:pt>
                <c:pt idx="9361">
                  <c:v>17065</c:v>
                </c:pt>
                <c:pt idx="9362">
                  <c:v>17066</c:v>
                </c:pt>
                <c:pt idx="9363">
                  <c:v>17067</c:v>
                </c:pt>
                <c:pt idx="9364">
                  <c:v>17068</c:v>
                </c:pt>
                <c:pt idx="9365">
                  <c:v>17069</c:v>
                </c:pt>
                <c:pt idx="9366">
                  <c:v>17070</c:v>
                </c:pt>
                <c:pt idx="9367">
                  <c:v>17071</c:v>
                </c:pt>
                <c:pt idx="9368">
                  <c:v>17072</c:v>
                </c:pt>
                <c:pt idx="9369">
                  <c:v>17073</c:v>
                </c:pt>
                <c:pt idx="9370">
                  <c:v>17074</c:v>
                </c:pt>
                <c:pt idx="9371">
                  <c:v>17075</c:v>
                </c:pt>
                <c:pt idx="9372">
                  <c:v>17076</c:v>
                </c:pt>
                <c:pt idx="9373">
                  <c:v>17077</c:v>
                </c:pt>
                <c:pt idx="9374">
                  <c:v>17078</c:v>
                </c:pt>
                <c:pt idx="9375">
                  <c:v>17079</c:v>
                </c:pt>
                <c:pt idx="9376">
                  <c:v>17080</c:v>
                </c:pt>
                <c:pt idx="9377">
                  <c:v>17081</c:v>
                </c:pt>
                <c:pt idx="9378">
                  <c:v>17082</c:v>
                </c:pt>
                <c:pt idx="9379">
                  <c:v>17083</c:v>
                </c:pt>
                <c:pt idx="9380">
                  <c:v>17084</c:v>
                </c:pt>
                <c:pt idx="9381">
                  <c:v>17085</c:v>
                </c:pt>
                <c:pt idx="9382">
                  <c:v>17086</c:v>
                </c:pt>
                <c:pt idx="9383">
                  <c:v>17087</c:v>
                </c:pt>
                <c:pt idx="9384">
                  <c:v>17088</c:v>
                </c:pt>
                <c:pt idx="9385">
                  <c:v>17089</c:v>
                </c:pt>
                <c:pt idx="9386">
                  <c:v>17090</c:v>
                </c:pt>
                <c:pt idx="9387">
                  <c:v>17091</c:v>
                </c:pt>
                <c:pt idx="9388">
                  <c:v>17092</c:v>
                </c:pt>
                <c:pt idx="9389">
                  <c:v>17093</c:v>
                </c:pt>
                <c:pt idx="9390">
                  <c:v>17094</c:v>
                </c:pt>
                <c:pt idx="9391">
                  <c:v>17095</c:v>
                </c:pt>
                <c:pt idx="9392">
                  <c:v>17096</c:v>
                </c:pt>
                <c:pt idx="9393">
                  <c:v>17097</c:v>
                </c:pt>
                <c:pt idx="9394">
                  <c:v>17098</c:v>
                </c:pt>
                <c:pt idx="9395">
                  <c:v>17099</c:v>
                </c:pt>
                <c:pt idx="9396">
                  <c:v>17100</c:v>
                </c:pt>
                <c:pt idx="9397">
                  <c:v>17101</c:v>
                </c:pt>
                <c:pt idx="9398">
                  <c:v>17102</c:v>
                </c:pt>
                <c:pt idx="9399">
                  <c:v>17103</c:v>
                </c:pt>
                <c:pt idx="9400">
                  <c:v>17104</c:v>
                </c:pt>
                <c:pt idx="9401">
                  <c:v>17105</c:v>
                </c:pt>
                <c:pt idx="9402">
                  <c:v>17106</c:v>
                </c:pt>
                <c:pt idx="9403">
                  <c:v>17107</c:v>
                </c:pt>
                <c:pt idx="9404">
                  <c:v>17108</c:v>
                </c:pt>
                <c:pt idx="9405">
                  <c:v>17109</c:v>
                </c:pt>
                <c:pt idx="9406">
                  <c:v>17110</c:v>
                </c:pt>
                <c:pt idx="9407">
                  <c:v>17111</c:v>
                </c:pt>
                <c:pt idx="9408">
                  <c:v>17112</c:v>
                </c:pt>
                <c:pt idx="9409">
                  <c:v>17113</c:v>
                </c:pt>
                <c:pt idx="9410">
                  <c:v>17114</c:v>
                </c:pt>
                <c:pt idx="9411">
                  <c:v>17115</c:v>
                </c:pt>
                <c:pt idx="9412">
                  <c:v>17116</c:v>
                </c:pt>
                <c:pt idx="9413">
                  <c:v>17117</c:v>
                </c:pt>
                <c:pt idx="9414">
                  <c:v>17118</c:v>
                </c:pt>
                <c:pt idx="9415">
                  <c:v>17119</c:v>
                </c:pt>
                <c:pt idx="9416">
                  <c:v>17120</c:v>
                </c:pt>
                <c:pt idx="9417">
                  <c:v>17121</c:v>
                </c:pt>
                <c:pt idx="9418">
                  <c:v>17122</c:v>
                </c:pt>
                <c:pt idx="9419">
                  <c:v>17123</c:v>
                </c:pt>
                <c:pt idx="9420">
                  <c:v>17124</c:v>
                </c:pt>
                <c:pt idx="9421">
                  <c:v>17125</c:v>
                </c:pt>
                <c:pt idx="9422">
                  <c:v>17126</c:v>
                </c:pt>
                <c:pt idx="9423">
                  <c:v>17127</c:v>
                </c:pt>
                <c:pt idx="9424">
                  <c:v>17128</c:v>
                </c:pt>
                <c:pt idx="9425">
                  <c:v>17129</c:v>
                </c:pt>
                <c:pt idx="9426">
                  <c:v>17130</c:v>
                </c:pt>
                <c:pt idx="9427">
                  <c:v>17131</c:v>
                </c:pt>
                <c:pt idx="9428">
                  <c:v>17132</c:v>
                </c:pt>
                <c:pt idx="9429">
                  <c:v>17133</c:v>
                </c:pt>
                <c:pt idx="9430">
                  <c:v>17134</c:v>
                </c:pt>
                <c:pt idx="9431">
                  <c:v>17135</c:v>
                </c:pt>
                <c:pt idx="9432">
                  <c:v>17136</c:v>
                </c:pt>
                <c:pt idx="9433">
                  <c:v>17137</c:v>
                </c:pt>
                <c:pt idx="9434">
                  <c:v>17138</c:v>
                </c:pt>
                <c:pt idx="9435">
                  <c:v>17139</c:v>
                </c:pt>
                <c:pt idx="9436">
                  <c:v>17140</c:v>
                </c:pt>
                <c:pt idx="9437">
                  <c:v>17141</c:v>
                </c:pt>
                <c:pt idx="9438">
                  <c:v>17142</c:v>
                </c:pt>
                <c:pt idx="9439">
                  <c:v>17143</c:v>
                </c:pt>
                <c:pt idx="9440">
                  <c:v>17144</c:v>
                </c:pt>
                <c:pt idx="9441">
                  <c:v>17145</c:v>
                </c:pt>
                <c:pt idx="9442">
                  <c:v>17146</c:v>
                </c:pt>
                <c:pt idx="9443">
                  <c:v>17147</c:v>
                </c:pt>
                <c:pt idx="9444">
                  <c:v>17148</c:v>
                </c:pt>
                <c:pt idx="9445">
                  <c:v>17149</c:v>
                </c:pt>
                <c:pt idx="9446">
                  <c:v>17150</c:v>
                </c:pt>
                <c:pt idx="9447">
                  <c:v>17151</c:v>
                </c:pt>
                <c:pt idx="9448">
                  <c:v>17152</c:v>
                </c:pt>
                <c:pt idx="9449">
                  <c:v>17153</c:v>
                </c:pt>
                <c:pt idx="9450">
                  <c:v>17154</c:v>
                </c:pt>
                <c:pt idx="9451">
                  <c:v>17155</c:v>
                </c:pt>
                <c:pt idx="9452">
                  <c:v>17156</c:v>
                </c:pt>
                <c:pt idx="9453">
                  <c:v>17157</c:v>
                </c:pt>
                <c:pt idx="9454">
                  <c:v>17158</c:v>
                </c:pt>
                <c:pt idx="9455">
                  <c:v>17159</c:v>
                </c:pt>
                <c:pt idx="9456">
                  <c:v>17160</c:v>
                </c:pt>
                <c:pt idx="9457">
                  <c:v>17161</c:v>
                </c:pt>
                <c:pt idx="9458">
                  <c:v>17162</c:v>
                </c:pt>
                <c:pt idx="9459">
                  <c:v>17163</c:v>
                </c:pt>
                <c:pt idx="9460">
                  <c:v>17164</c:v>
                </c:pt>
                <c:pt idx="9461">
                  <c:v>17165</c:v>
                </c:pt>
                <c:pt idx="9462">
                  <c:v>17166</c:v>
                </c:pt>
                <c:pt idx="9463">
                  <c:v>17167</c:v>
                </c:pt>
                <c:pt idx="9464">
                  <c:v>17168</c:v>
                </c:pt>
                <c:pt idx="9465">
                  <c:v>17169</c:v>
                </c:pt>
                <c:pt idx="9466">
                  <c:v>17170</c:v>
                </c:pt>
                <c:pt idx="9467">
                  <c:v>17171</c:v>
                </c:pt>
                <c:pt idx="9468">
                  <c:v>17172</c:v>
                </c:pt>
                <c:pt idx="9469">
                  <c:v>17173</c:v>
                </c:pt>
                <c:pt idx="9470">
                  <c:v>17174</c:v>
                </c:pt>
                <c:pt idx="9471">
                  <c:v>17175</c:v>
                </c:pt>
                <c:pt idx="9472">
                  <c:v>17176</c:v>
                </c:pt>
                <c:pt idx="9473">
                  <c:v>17177</c:v>
                </c:pt>
                <c:pt idx="9474">
                  <c:v>17178</c:v>
                </c:pt>
                <c:pt idx="9475">
                  <c:v>17179</c:v>
                </c:pt>
                <c:pt idx="9476">
                  <c:v>17180</c:v>
                </c:pt>
                <c:pt idx="9477">
                  <c:v>17181</c:v>
                </c:pt>
                <c:pt idx="9478">
                  <c:v>17182</c:v>
                </c:pt>
                <c:pt idx="9479">
                  <c:v>17183</c:v>
                </c:pt>
                <c:pt idx="9480">
                  <c:v>17184</c:v>
                </c:pt>
                <c:pt idx="9481">
                  <c:v>17185</c:v>
                </c:pt>
                <c:pt idx="9482">
                  <c:v>17186</c:v>
                </c:pt>
                <c:pt idx="9483">
                  <c:v>17187</c:v>
                </c:pt>
                <c:pt idx="9484">
                  <c:v>17188</c:v>
                </c:pt>
                <c:pt idx="9485">
                  <c:v>17189</c:v>
                </c:pt>
                <c:pt idx="9486">
                  <c:v>17190</c:v>
                </c:pt>
                <c:pt idx="9487">
                  <c:v>17191</c:v>
                </c:pt>
                <c:pt idx="9488">
                  <c:v>17192</c:v>
                </c:pt>
                <c:pt idx="9489">
                  <c:v>17193</c:v>
                </c:pt>
                <c:pt idx="9490">
                  <c:v>17194</c:v>
                </c:pt>
                <c:pt idx="9491">
                  <c:v>17195</c:v>
                </c:pt>
                <c:pt idx="9492">
                  <c:v>17196</c:v>
                </c:pt>
                <c:pt idx="9493">
                  <c:v>17197</c:v>
                </c:pt>
                <c:pt idx="9494">
                  <c:v>17198</c:v>
                </c:pt>
                <c:pt idx="9495">
                  <c:v>17199</c:v>
                </c:pt>
                <c:pt idx="9496">
                  <c:v>17200</c:v>
                </c:pt>
                <c:pt idx="9497">
                  <c:v>17201</c:v>
                </c:pt>
                <c:pt idx="9498">
                  <c:v>17202</c:v>
                </c:pt>
                <c:pt idx="9499">
                  <c:v>17203</c:v>
                </c:pt>
                <c:pt idx="9500">
                  <c:v>17204</c:v>
                </c:pt>
                <c:pt idx="9501">
                  <c:v>17205</c:v>
                </c:pt>
                <c:pt idx="9502">
                  <c:v>17206</c:v>
                </c:pt>
                <c:pt idx="9503">
                  <c:v>17207</c:v>
                </c:pt>
                <c:pt idx="9504">
                  <c:v>17208</c:v>
                </c:pt>
                <c:pt idx="9505">
                  <c:v>17209</c:v>
                </c:pt>
                <c:pt idx="9506">
                  <c:v>17210</c:v>
                </c:pt>
                <c:pt idx="9507">
                  <c:v>17211</c:v>
                </c:pt>
                <c:pt idx="9508">
                  <c:v>17212</c:v>
                </c:pt>
                <c:pt idx="9509">
                  <c:v>17213</c:v>
                </c:pt>
                <c:pt idx="9510">
                  <c:v>17214</c:v>
                </c:pt>
                <c:pt idx="9511">
                  <c:v>17215</c:v>
                </c:pt>
                <c:pt idx="9512">
                  <c:v>17216</c:v>
                </c:pt>
                <c:pt idx="9513">
                  <c:v>17217</c:v>
                </c:pt>
                <c:pt idx="9514">
                  <c:v>17218</c:v>
                </c:pt>
                <c:pt idx="9515">
                  <c:v>17219</c:v>
                </c:pt>
                <c:pt idx="9516">
                  <c:v>17220</c:v>
                </c:pt>
                <c:pt idx="9517">
                  <c:v>17221</c:v>
                </c:pt>
                <c:pt idx="9518">
                  <c:v>17222</c:v>
                </c:pt>
                <c:pt idx="9519">
                  <c:v>17223</c:v>
                </c:pt>
                <c:pt idx="9520">
                  <c:v>17224</c:v>
                </c:pt>
                <c:pt idx="9521">
                  <c:v>17225</c:v>
                </c:pt>
                <c:pt idx="9522">
                  <c:v>17226</c:v>
                </c:pt>
                <c:pt idx="9523">
                  <c:v>17227</c:v>
                </c:pt>
                <c:pt idx="9524">
                  <c:v>17228</c:v>
                </c:pt>
                <c:pt idx="9525">
                  <c:v>17229</c:v>
                </c:pt>
                <c:pt idx="9526">
                  <c:v>17230</c:v>
                </c:pt>
                <c:pt idx="9527">
                  <c:v>17231</c:v>
                </c:pt>
                <c:pt idx="9528">
                  <c:v>17232</c:v>
                </c:pt>
                <c:pt idx="9529">
                  <c:v>17233</c:v>
                </c:pt>
                <c:pt idx="9530">
                  <c:v>17234</c:v>
                </c:pt>
                <c:pt idx="9531">
                  <c:v>17235</c:v>
                </c:pt>
                <c:pt idx="9532">
                  <c:v>17236</c:v>
                </c:pt>
                <c:pt idx="9533">
                  <c:v>17237</c:v>
                </c:pt>
                <c:pt idx="9534">
                  <c:v>17238</c:v>
                </c:pt>
                <c:pt idx="9535">
                  <c:v>17239</c:v>
                </c:pt>
                <c:pt idx="9536">
                  <c:v>17240</c:v>
                </c:pt>
                <c:pt idx="9537">
                  <c:v>17241</c:v>
                </c:pt>
                <c:pt idx="9538">
                  <c:v>17242</c:v>
                </c:pt>
                <c:pt idx="9539">
                  <c:v>17243</c:v>
                </c:pt>
                <c:pt idx="9540">
                  <c:v>17244</c:v>
                </c:pt>
                <c:pt idx="9541">
                  <c:v>17245</c:v>
                </c:pt>
                <c:pt idx="9542">
                  <c:v>17246</c:v>
                </c:pt>
                <c:pt idx="9543">
                  <c:v>17247</c:v>
                </c:pt>
                <c:pt idx="9544">
                  <c:v>17248</c:v>
                </c:pt>
                <c:pt idx="9545">
                  <c:v>17249</c:v>
                </c:pt>
                <c:pt idx="9546">
                  <c:v>17250</c:v>
                </c:pt>
                <c:pt idx="9547">
                  <c:v>17251</c:v>
                </c:pt>
                <c:pt idx="9548">
                  <c:v>17252</c:v>
                </c:pt>
                <c:pt idx="9549">
                  <c:v>17253</c:v>
                </c:pt>
                <c:pt idx="9550">
                  <c:v>17254</c:v>
                </c:pt>
                <c:pt idx="9551">
                  <c:v>17255</c:v>
                </c:pt>
                <c:pt idx="9552">
                  <c:v>17256</c:v>
                </c:pt>
                <c:pt idx="9553">
                  <c:v>17257</c:v>
                </c:pt>
                <c:pt idx="9554">
                  <c:v>17258</c:v>
                </c:pt>
                <c:pt idx="9555">
                  <c:v>17259</c:v>
                </c:pt>
                <c:pt idx="9556">
                  <c:v>17260</c:v>
                </c:pt>
                <c:pt idx="9557">
                  <c:v>17261</c:v>
                </c:pt>
                <c:pt idx="9558">
                  <c:v>17262</c:v>
                </c:pt>
                <c:pt idx="9559">
                  <c:v>17263</c:v>
                </c:pt>
                <c:pt idx="9560">
                  <c:v>17264</c:v>
                </c:pt>
                <c:pt idx="9561">
                  <c:v>17265</c:v>
                </c:pt>
                <c:pt idx="9562">
                  <c:v>17266</c:v>
                </c:pt>
                <c:pt idx="9563">
                  <c:v>17267</c:v>
                </c:pt>
                <c:pt idx="9564">
                  <c:v>17268</c:v>
                </c:pt>
                <c:pt idx="9565">
                  <c:v>17269</c:v>
                </c:pt>
                <c:pt idx="9566">
                  <c:v>17270</c:v>
                </c:pt>
                <c:pt idx="9567">
                  <c:v>17271</c:v>
                </c:pt>
                <c:pt idx="9568">
                  <c:v>17272</c:v>
                </c:pt>
                <c:pt idx="9569">
                  <c:v>17273</c:v>
                </c:pt>
                <c:pt idx="9570">
                  <c:v>17274</c:v>
                </c:pt>
                <c:pt idx="9571">
                  <c:v>17275</c:v>
                </c:pt>
                <c:pt idx="9572">
                  <c:v>17276</c:v>
                </c:pt>
                <c:pt idx="9573">
                  <c:v>17277</c:v>
                </c:pt>
                <c:pt idx="9574">
                  <c:v>17278</c:v>
                </c:pt>
                <c:pt idx="9575">
                  <c:v>17279</c:v>
                </c:pt>
                <c:pt idx="9576">
                  <c:v>17280</c:v>
                </c:pt>
                <c:pt idx="9577">
                  <c:v>17281</c:v>
                </c:pt>
                <c:pt idx="9578">
                  <c:v>17282</c:v>
                </c:pt>
                <c:pt idx="9579">
                  <c:v>17283</c:v>
                </c:pt>
                <c:pt idx="9580">
                  <c:v>17284</c:v>
                </c:pt>
                <c:pt idx="9581">
                  <c:v>17285</c:v>
                </c:pt>
                <c:pt idx="9582">
                  <c:v>17286</c:v>
                </c:pt>
                <c:pt idx="9583">
                  <c:v>17287</c:v>
                </c:pt>
                <c:pt idx="9584">
                  <c:v>17288</c:v>
                </c:pt>
                <c:pt idx="9585">
                  <c:v>17289</c:v>
                </c:pt>
                <c:pt idx="9586">
                  <c:v>17290</c:v>
                </c:pt>
                <c:pt idx="9587">
                  <c:v>17291</c:v>
                </c:pt>
                <c:pt idx="9588">
                  <c:v>17292</c:v>
                </c:pt>
                <c:pt idx="9589">
                  <c:v>17293</c:v>
                </c:pt>
                <c:pt idx="9590">
                  <c:v>17294</c:v>
                </c:pt>
                <c:pt idx="9591">
                  <c:v>17295</c:v>
                </c:pt>
                <c:pt idx="9592">
                  <c:v>17296</c:v>
                </c:pt>
                <c:pt idx="9593">
                  <c:v>17297</c:v>
                </c:pt>
                <c:pt idx="9594">
                  <c:v>17298</c:v>
                </c:pt>
                <c:pt idx="9595">
                  <c:v>17299</c:v>
                </c:pt>
                <c:pt idx="9596">
                  <c:v>17300</c:v>
                </c:pt>
                <c:pt idx="9597">
                  <c:v>17301</c:v>
                </c:pt>
                <c:pt idx="9598">
                  <c:v>17302</c:v>
                </c:pt>
                <c:pt idx="9599">
                  <c:v>17303</c:v>
                </c:pt>
                <c:pt idx="9600">
                  <c:v>17304</c:v>
                </c:pt>
                <c:pt idx="9601">
                  <c:v>17305</c:v>
                </c:pt>
                <c:pt idx="9602">
                  <c:v>17306</c:v>
                </c:pt>
                <c:pt idx="9603">
                  <c:v>17307</c:v>
                </c:pt>
                <c:pt idx="9604">
                  <c:v>17308</c:v>
                </c:pt>
                <c:pt idx="9605">
                  <c:v>17309</c:v>
                </c:pt>
                <c:pt idx="9606">
                  <c:v>17310</c:v>
                </c:pt>
                <c:pt idx="9607">
                  <c:v>17311</c:v>
                </c:pt>
                <c:pt idx="9608">
                  <c:v>17312</c:v>
                </c:pt>
                <c:pt idx="9609">
                  <c:v>17313</c:v>
                </c:pt>
                <c:pt idx="9610">
                  <c:v>17314</c:v>
                </c:pt>
                <c:pt idx="9611">
                  <c:v>17315</c:v>
                </c:pt>
                <c:pt idx="9612">
                  <c:v>17316</c:v>
                </c:pt>
                <c:pt idx="9613">
                  <c:v>17317</c:v>
                </c:pt>
                <c:pt idx="9614">
                  <c:v>17318</c:v>
                </c:pt>
                <c:pt idx="9615">
                  <c:v>17319</c:v>
                </c:pt>
                <c:pt idx="9616">
                  <c:v>17320</c:v>
                </c:pt>
                <c:pt idx="9617">
                  <c:v>17321</c:v>
                </c:pt>
                <c:pt idx="9618">
                  <c:v>17322</c:v>
                </c:pt>
                <c:pt idx="9619">
                  <c:v>17323</c:v>
                </c:pt>
                <c:pt idx="9620">
                  <c:v>17324</c:v>
                </c:pt>
                <c:pt idx="9621">
                  <c:v>17325</c:v>
                </c:pt>
                <c:pt idx="9622">
                  <c:v>17326</c:v>
                </c:pt>
                <c:pt idx="9623">
                  <c:v>17327</c:v>
                </c:pt>
                <c:pt idx="9624">
                  <c:v>17328</c:v>
                </c:pt>
                <c:pt idx="9625">
                  <c:v>17329</c:v>
                </c:pt>
                <c:pt idx="9626">
                  <c:v>17330</c:v>
                </c:pt>
                <c:pt idx="9627">
                  <c:v>17331</c:v>
                </c:pt>
                <c:pt idx="9628">
                  <c:v>17332</c:v>
                </c:pt>
                <c:pt idx="9629">
                  <c:v>17333</c:v>
                </c:pt>
                <c:pt idx="9630">
                  <c:v>17334</c:v>
                </c:pt>
                <c:pt idx="9631">
                  <c:v>17335</c:v>
                </c:pt>
                <c:pt idx="9632">
                  <c:v>17336</c:v>
                </c:pt>
                <c:pt idx="9633">
                  <c:v>17337</c:v>
                </c:pt>
                <c:pt idx="9634">
                  <c:v>17338</c:v>
                </c:pt>
                <c:pt idx="9635">
                  <c:v>17339</c:v>
                </c:pt>
                <c:pt idx="9636">
                  <c:v>17340</c:v>
                </c:pt>
                <c:pt idx="9637">
                  <c:v>17341</c:v>
                </c:pt>
                <c:pt idx="9638">
                  <c:v>17342</c:v>
                </c:pt>
                <c:pt idx="9639">
                  <c:v>17343</c:v>
                </c:pt>
                <c:pt idx="9640">
                  <c:v>17344</c:v>
                </c:pt>
                <c:pt idx="9641">
                  <c:v>17345</c:v>
                </c:pt>
                <c:pt idx="9642">
                  <c:v>17346</c:v>
                </c:pt>
                <c:pt idx="9643">
                  <c:v>17347</c:v>
                </c:pt>
                <c:pt idx="9644">
                  <c:v>17348</c:v>
                </c:pt>
                <c:pt idx="9645">
                  <c:v>17349</c:v>
                </c:pt>
                <c:pt idx="9646">
                  <c:v>17350</c:v>
                </c:pt>
                <c:pt idx="9647">
                  <c:v>17351</c:v>
                </c:pt>
                <c:pt idx="9648">
                  <c:v>17352</c:v>
                </c:pt>
                <c:pt idx="9649">
                  <c:v>17353</c:v>
                </c:pt>
                <c:pt idx="9650">
                  <c:v>17354</c:v>
                </c:pt>
                <c:pt idx="9651">
                  <c:v>17355</c:v>
                </c:pt>
                <c:pt idx="9652">
                  <c:v>17356</c:v>
                </c:pt>
                <c:pt idx="9653">
                  <c:v>17357</c:v>
                </c:pt>
                <c:pt idx="9654">
                  <c:v>17358</c:v>
                </c:pt>
                <c:pt idx="9655">
                  <c:v>17359</c:v>
                </c:pt>
                <c:pt idx="9656">
                  <c:v>17360</c:v>
                </c:pt>
                <c:pt idx="9657">
                  <c:v>17361</c:v>
                </c:pt>
                <c:pt idx="9658">
                  <c:v>17362</c:v>
                </c:pt>
                <c:pt idx="9659">
                  <c:v>17363</c:v>
                </c:pt>
                <c:pt idx="9660">
                  <c:v>17364</c:v>
                </c:pt>
                <c:pt idx="9661">
                  <c:v>17365</c:v>
                </c:pt>
                <c:pt idx="9662">
                  <c:v>17366</c:v>
                </c:pt>
                <c:pt idx="9663">
                  <c:v>17367</c:v>
                </c:pt>
                <c:pt idx="9664">
                  <c:v>17368</c:v>
                </c:pt>
                <c:pt idx="9665">
                  <c:v>17369</c:v>
                </c:pt>
                <c:pt idx="9666">
                  <c:v>17370</c:v>
                </c:pt>
                <c:pt idx="9667">
                  <c:v>17371</c:v>
                </c:pt>
                <c:pt idx="9668">
                  <c:v>17372</c:v>
                </c:pt>
                <c:pt idx="9669">
                  <c:v>17373</c:v>
                </c:pt>
                <c:pt idx="9670">
                  <c:v>17374</c:v>
                </c:pt>
                <c:pt idx="9671">
                  <c:v>17375</c:v>
                </c:pt>
                <c:pt idx="9672">
                  <c:v>17376</c:v>
                </c:pt>
                <c:pt idx="9673">
                  <c:v>17377</c:v>
                </c:pt>
                <c:pt idx="9674">
                  <c:v>17378</c:v>
                </c:pt>
                <c:pt idx="9675">
                  <c:v>17379</c:v>
                </c:pt>
                <c:pt idx="9676">
                  <c:v>17380</c:v>
                </c:pt>
                <c:pt idx="9677">
                  <c:v>17381</c:v>
                </c:pt>
                <c:pt idx="9678">
                  <c:v>17382</c:v>
                </c:pt>
                <c:pt idx="9679">
                  <c:v>17383</c:v>
                </c:pt>
                <c:pt idx="9680">
                  <c:v>17384</c:v>
                </c:pt>
                <c:pt idx="9681">
                  <c:v>17385</c:v>
                </c:pt>
                <c:pt idx="9682">
                  <c:v>17386</c:v>
                </c:pt>
                <c:pt idx="9683">
                  <c:v>17387</c:v>
                </c:pt>
                <c:pt idx="9684">
                  <c:v>17388</c:v>
                </c:pt>
                <c:pt idx="9685">
                  <c:v>17389</c:v>
                </c:pt>
                <c:pt idx="9686">
                  <c:v>17390</c:v>
                </c:pt>
                <c:pt idx="9687">
                  <c:v>17391</c:v>
                </c:pt>
                <c:pt idx="9688">
                  <c:v>17392</c:v>
                </c:pt>
                <c:pt idx="9689">
                  <c:v>17393</c:v>
                </c:pt>
                <c:pt idx="9690">
                  <c:v>17394</c:v>
                </c:pt>
                <c:pt idx="9691">
                  <c:v>17395</c:v>
                </c:pt>
                <c:pt idx="9692">
                  <c:v>17396</c:v>
                </c:pt>
                <c:pt idx="9693">
                  <c:v>17397</c:v>
                </c:pt>
                <c:pt idx="9694">
                  <c:v>17398</c:v>
                </c:pt>
                <c:pt idx="9695">
                  <c:v>17399</c:v>
                </c:pt>
                <c:pt idx="9696">
                  <c:v>17400</c:v>
                </c:pt>
                <c:pt idx="9697">
                  <c:v>17401</c:v>
                </c:pt>
                <c:pt idx="9698">
                  <c:v>17402</c:v>
                </c:pt>
                <c:pt idx="9699">
                  <c:v>17403</c:v>
                </c:pt>
                <c:pt idx="9700">
                  <c:v>17404</c:v>
                </c:pt>
                <c:pt idx="9701">
                  <c:v>17405</c:v>
                </c:pt>
                <c:pt idx="9702">
                  <c:v>17406</c:v>
                </c:pt>
                <c:pt idx="9703">
                  <c:v>17407</c:v>
                </c:pt>
                <c:pt idx="9704">
                  <c:v>17408</c:v>
                </c:pt>
                <c:pt idx="9705">
                  <c:v>17409</c:v>
                </c:pt>
                <c:pt idx="9706">
                  <c:v>17410</c:v>
                </c:pt>
                <c:pt idx="9707">
                  <c:v>17411</c:v>
                </c:pt>
                <c:pt idx="9708">
                  <c:v>17412</c:v>
                </c:pt>
                <c:pt idx="9709">
                  <c:v>17413</c:v>
                </c:pt>
                <c:pt idx="9710">
                  <c:v>17414</c:v>
                </c:pt>
                <c:pt idx="9711">
                  <c:v>17415</c:v>
                </c:pt>
                <c:pt idx="9712">
                  <c:v>17416</c:v>
                </c:pt>
                <c:pt idx="9713">
                  <c:v>17417</c:v>
                </c:pt>
                <c:pt idx="9714">
                  <c:v>17418</c:v>
                </c:pt>
                <c:pt idx="9715">
                  <c:v>17419</c:v>
                </c:pt>
                <c:pt idx="9716">
                  <c:v>17420</c:v>
                </c:pt>
                <c:pt idx="9717">
                  <c:v>17421</c:v>
                </c:pt>
                <c:pt idx="9718">
                  <c:v>17422</c:v>
                </c:pt>
                <c:pt idx="9719">
                  <c:v>17423</c:v>
                </c:pt>
                <c:pt idx="9720">
                  <c:v>17424</c:v>
                </c:pt>
                <c:pt idx="9721">
                  <c:v>17425</c:v>
                </c:pt>
                <c:pt idx="9722">
                  <c:v>17426</c:v>
                </c:pt>
                <c:pt idx="9723">
                  <c:v>17427</c:v>
                </c:pt>
                <c:pt idx="9724">
                  <c:v>17428</c:v>
                </c:pt>
                <c:pt idx="9725">
                  <c:v>17429</c:v>
                </c:pt>
                <c:pt idx="9726">
                  <c:v>17430</c:v>
                </c:pt>
                <c:pt idx="9727">
                  <c:v>17431</c:v>
                </c:pt>
                <c:pt idx="9728">
                  <c:v>17432</c:v>
                </c:pt>
                <c:pt idx="9729">
                  <c:v>17433</c:v>
                </c:pt>
                <c:pt idx="9730">
                  <c:v>17434</c:v>
                </c:pt>
                <c:pt idx="9731">
                  <c:v>17435</c:v>
                </c:pt>
                <c:pt idx="9732">
                  <c:v>17436</c:v>
                </c:pt>
                <c:pt idx="9733">
                  <c:v>17437</c:v>
                </c:pt>
                <c:pt idx="9734">
                  <c:v>17438</c:v>
                </c:pt>
                <c:pt idx="9735">
                  <c:v>17439</c:v>
                </c:pt>
                <c:pt idx="9736">
                  <c:v>17440</c:v>
                </c:pt>
                <c:pt idx="9737">
                  <c:v>17441</c:v>
                </c:pt>
                <c:pt idx="9738">
                  <c:v>17442</c:v>
                </c:pt>
                <c:pt idx="9739">
                  <c:v>17443</c:v>
                </c:pt>
                <c:pt idx="9740">
                  <c:v>17444</c:v>
                </c:pt>
                <c:pt idx="9741">
                  <c:v>17445</c:v>
                </c:pt>
                <c:pt idx="9742">
                  <c:v>17446</c:v>
                </c:pt>
                <c:pt idx="9743">
                  <c:v>17447</c:v>
                </c:pt>
                <c:pt idx="9744">
                  <c:v>17448</c:v>
                </c:pt>
                <c:pt idx="9745">
                  <c:v>17449</c:v>
                </c:pt>
                <c:pt idx="9746">
                  <c:v>17450</c:v>
                </c:pt>
                <c:pt idx="9747">
                  <c:v>17451</c:v>
                </c:pt>
                <c:pt idx="9748">
                  <c:v>17452</c:v>
                </c:pt>
                <c:pt idx="9749">
                  <c:v>17453</c:v>
                </c:pt>
                <c:pt idx="9750">
                  <c:v>17454</c:v>
                </c:pt>
                <c:pt idx="9751">
                  <c:v>17455</c:v>
                </c:pt>
                <c:pt idx="9752">
                  <c:v>17456</c:v>
                </c:pt>
                <c:pt idx="9753">
                  <c:v>17457</c:v>
                </c:pt>
                <c:pt idx="9754">
                  <c:v>17458</c:v>
                </c:pt>
                <c:pt idx="9755">
                  <c:v>17459</c:v>
                </c:pt>
                <c:pt idx="9756">
                  <c:v>17460</c:v>
                </c:pt>
                <c:pt idx="9757">
                  <c:v>17461</c:v>
                </c:pt>
                <c:pt idx="9758">
                  <c:v>17462</c:v>
                </c:pt>
                <c:pt idx="9759">
                  <c:v>17463</c:v>
                </c:pt>
                <c:pt idx="9760">
                  <c:v>17464</c:v>
                </c:pt>
                <c:pt idx="9761">
                  <c:v>17465</c:v>
                </c:pt>
                <c:pt idx="9762">
                  <c:v>17466</c:v>
                </c:pt>
                <c:pt idx="9763">
                  <c:v>17467</c:v>
                </c:pt>
                <c:pt idx="9764">
                  <c:v>17468</c:v>
                </c:pt>
                <c:pt idx="9765">
                  <c:v>17469</c:v>
                </c:pt>
                <c:pt idx="9766">
                  <c:v>17470</c:v>
                </c:pt>
                <c:pt idx="9767">
                  <c:v>17471</c:v>
                </c:pt>
                <c:pt idx="9768">
                  <c:v>17472</c:v>
                </c:pt>
                <c:pt idx="9769">
                  <c:v>17473</c:v>
                </c:pt>
                <c:pt idx="9770">
                  <c:v>17474</c:v>
                </c:pt>
                <c:pt idx="9771">
                  <c:v>17475</c:v>
                </c:pt>
                <c:pt idx="9772">
                  <c:v>17476</c:v>
                </c:pt>
                <c:pt idx="9773">
                  <c:v>17477</c:v>
                </c:pt>
                <c:pt idx="9774">
                  <c:v>17478</c:v>
                </c:pt>
                <c:pt idx="9775">
                  <c:v>17479</c:v>
                </c:pt>
                <c:pt idx="9776">
                  <c:v>17480</c:v>
                </c:pt>
                <c:pt idx="9777">
                  <c:v>17481</c:v>
                </c:pt>
                <c:pt idx="9778">
                  <c:v>17482</c:v>
                </c:pt>
                <c:pt idx="9779">
                  <c:v>17483</c:v>
                </c:pt>
                <c:pt idx="9780">
                  <c:v>17484</c:v>
                </c:pt>
                <c:pt idx="9781">
                  <c:v>17485</c:v>
                </c:pt>
                <c:pt idx="9782">
                  <c:v>17486</c:v>
                </c:pt>
                <c:pt idx="9783">
                  <c:v>17487</c:v>
                </c:pt>
                <c:pt idx="9784">
                  <c:v>17488</c:v>
                </c:pt>
                <c:pt idx="9785">
                  <c:v>17489</c:v>
                </c:pt>
                <c:pt idx="9786">
                  <c:v>17490</c:v>
                </c:pt>
                <c:pt idx="9787">
                  <c:v>17491</c:v>
                </c:pt>
                <c:pt idx="9788">
                  <c:v>17492</c:v>
                </c:pt>
                <c:pt idx="9789">
                  <c:v>17493</c:v>
                </c:pt>
                <c:pt idx="9790">
                  <c:v>17494</c:v>
                </c:pt>
                <c:pt idx="9791">
                  <c:v>17495</c:v>
                </c:pt>
                <c:pt idx="9792">
                  <c:v>17496</c:v>
                </c:pt>
                <c:pt idx="9793">
                  <c:v>17497</c:v>
                </c:pt>
                <c:pt idx="9794">
                  <c:v>17498</c:v>
                </c:pt>
                <c:pt idx="9795">
                  <c:v>17499</c:v>
                </c:pt>
                <c:pt idx="9796">
                  <c:v>17500</c:v>
                </c:pt>
                <c:pt idx="9797">
                  <c:v>17501</c:v>
                </c:pt>
                <c:pt idx="9798">
                  <c:v>17502</c:v>
                </c:pt>
                <c:pt idx="9799">
                  <c:v>17503</c:v>
                </c:pt>
                <c:pt idx="9800">
                  <c:v>17504</c:v>
                </c:pt>
                <c:pt idx="9801">
                  <c:v>17505</c:v>
                </c:pt>
                <c:pt idx="9802">
                  <c:v>17506</c:v>
                </c:pt>
                <c:pt idx="9803">
                  <c:v>17507</c:v>
                </c:pt>
                <c:pt idx="9804">
                  <c:v>17508</c:v>
                </c:pt>
                <c:pt idx="9805">
                  <c:v>17509</c:v>
                </c:pt>
                <c:pt idx="9806">
                  <c:v>17510</c:v>
                </c:pt>
                <c:pt idx="9807">
                  <c:v>17511</c:v>
                </c:pt>
                <c:pt idx="9808">
                  <c:v>17512</c:v>
                </c:pt>
                <c:pt idx="9809">
                  <c:v>17513</c:v>
                </c:pt>
                <c:pt idx="9810">
                  <c:v>17514</c:v>
                </c:pt>
                <c:pt idx="9811">
                  <c:v>17515</c:v>
                </c:pt>
                <c:pt idx="9812">
                  <c:v>17516</c:v>
                </c:pt>
                <c:pt idx="9813">
                  <c:v>17517</c:v>
                </c:pt>
                <c:pt idx="9814">
                  <c:v>17518</c:v>
                </c:pt>
                <c:pt idx="9815">
                  <c:v>17519</c:v>
                </c:pt>
                <c:pt idx="9816">
                  <c:v>17520</c:v>
                </c:pt>
                <c:pt idx="9817">
                  <c:v>17521</c:v>
                </c:pt>
                <c:pt idx="9818">
                  <c:v>17522</c:v>
                </c:pt>
                <c:pt idx="9819">
                  <c:v>17523</c:v>
                </c:pt>
                <c:pt idx="9820">
                  <c:v>17524</c:v>
                </c:pt>
                <c:pt idx="9821">
                  <c:v>17525</c:v>
                </c:pt>
                <c:pt idx="9822">
                  <c:v>17526</c:v>
                </c:pt>
                <c:pt idx="9823">
                  <c:v>17527</c:v>
                </c:pt>
                <c:pt idx="9824">
                  <c:v>17528</c:v>
                </c:pt>
                <c:pt idx="9825">
                  <c:v>17529</c:v>
                </c:pt>
                <c:pt idx="9826">
                  <c:v>17530</c:v>
                </c:pt>
                <c:pt idx="9827">
                  <c:v>17531</c:v>
                </c:pt>
                <c:pt idx="9828">
                  <c:v>17532</c:v>
                </c:pt>
                <c:pt idx="9829">
                  <c:v>17533</c:v>
                </c:pt>
                <c:pt idx="9830">
                  <c:v>17534</c:v>
                </c:pt>
                <c:pt idx="9831">
                  <c:v>17535</c:v>
                </c:pt>
                <c:pt idx="9832">
                  <c:v>17536</c:v>
                </c:pt>
                <c:pt idx="9833">
                  <c:v>17537</c:v>
                </c:pt>
                <c:pt idx="9834">
                  <c:v>17538</c:v>
                </c:pt>
                <c:pt idx="9835">
                  <c:v>17539</c:v>
                </c:pt>
                <c:pt idx="9836">
                  <c:v>17540</c:v>
                </c:pt>
                <c:pt idx="9837">
                  <c:v>17541</c:v>
                </c:pt>
                <c:pt idx="9838">
                  <c:v>17542</c:v>
                </c:pt>
                <c:pt idx="9839">
                  <c:v>17543</c:v>
                </c:pt>
                <c:pt idx="9840">
                  <c:v>17544</c:v>
                </c:pt>
                <c:pt idx="9841">
                  <c:v>17545</c:v>
                </c:pt>
                <c:pt idx="9842">
                  <c:v>17546</c:v>
                </c:pt>
                <c:pt idx="9843">
                  <c:v>17547</c:v>
                </c:pt>
                <c:pt idx="9844">
                  <c:v>17548</c:v>
                </c:pt>
                <c:pt idx="9845">
                  <c:v>17549</c:v>
                </c:pt>
                <c:pt idx="9846">
                  <c:v>17550</c:v>
                </c:pt>
                <c:pt idx="9847">
                  <c:v>17551</c:v>
                </c:pt>
                <c:pt idx="9848">
                  <c:v>17552</c:v>
                </c:pt>
                <c:pt idx="9849">
                  <c:v>17553</c:v>
                </c:pt>
                <c:pt idx="9850">
                  <c:v>17554</c:v>
                </c:pt>
                <c:pt idx="9851">
                  <c:v>17555</c:v>
                </c:pt>
                <c:pt idx="9852">
                  <c:v>17556</c:v>
                </c:pt>
                <c:pt idx="9853">
                  <c:v>17557</c:v>
                </c:pt>
                <c:pt idx="9854">
                  <c:v>17558</c:v>
                </c:pt>
                <c:pt idx="9855">
                  <c:v>17559</c:v>
                </c:pt>
                <c:pt idx="9856">
                  <c:v>17560</c:v>
                </c:pt>
                <c:pt idx="9857">
                  <c:v>17561</c:v>
                </c:pt>
                <c:pt idx="9858">
                  <c:v>17562</c:v>
                </c:pt>
                <c:pt idx="9859">
                  <c:v>17563</c:v>
                </c:pt>
                <c:pt idx="9860">
                  <c:v>17564</c:v>
                </c:pt>
                <c:pt idx="9861">
                  <c:v>17565</c:v>
                </c:pt>
                <c:pt idx="9862">
                  <c:v>17566</c:v>
                </c:pt>
                <c:pt idx="9863">
                  <c:v>17567</c:v>
                </c:pt>
                <c:pt idx="9864">
                  <c:v>17568</c:v>
                </c:pt>
                <c:pt idx="9865">
                  <c:v>17569</c:v>
                </c:pt>
                <c:pt idx="9866">
                  <c:v>17570</c:v>
                </c:pt>
                <c:pt idx="9867">
                  <c:v>17571</c:v>
                </c:pt>
                <c:pt idx="9868">
                  <c:v>17572</c:v>
                </c:pt>
                <c:pt idx="9869">
                  <c:v>17573</c:v>
                </c:pt>
                <c:pt idx="9870">
                  <c:v>17574</c:v>
                </c:pt>
                <c:pt idx="9871">
                  <c:v>17575</c:v>
                </c:pt>
                <c:pt idx="9872">
                  <c:v>17576</c:v>
                </c:pt>
                <c:pt idx="9873">
                  <c:v>17577</c:v>
                </c:pt>
                <c:pt idx="9874">
                  <c:v>17578</c:v>
                </c:pt>
                <c:pt idx="9875">
                  <c:v>17579</c:v>
                </c:pt>
                <c:pt idx="9876">
                  <c:v>17580</c:v>
                </c:pt>
                <c:pt idx="9877">
                  <c:v>17581</c:v>
                </c:pt>
                <c:pt idx="9878">
                  <c:v>17582</c:v>
                </c:pt>
                <c:pt idx="9879">
                  <c:v>17583</c:v>
                </c:pt>
                <c:pt idx="9880">
                  <c:v>17584</c:v>
                </c:pt>
                <c:pt idx="9881">
                  <c:v>17585</c:v>
                </c:pt>
                <c:pt idx="9882">
                  <c:v>17586</c:v>
                </c:pt>
                <c:pt idx="9883">
                  <c:v>17587</c:v>
                </c:pt>
                <c:pt idx="9884">
                  <c:v>17588</c:v>
                </c:pt>
                <c:pt idx="9885">
                  <c:v>17589</c:v>
                </c:pt>
                <c:pt idx="9886">
                  <c:v>17590</c:v>
                </c:pt>
                <c:pt idx="9887">
                  <c:v>17591</c:v>
                </c:pt>
                <c:pt idx="9888">
                  <c:v>17592</c:v>
                </c:pt>
                <c:pt idx="9889">
                  <c:v>17593</c:v>
                </c:pt>
                <c:pt idx="9890">
                  <c:v>17594</c:v>
                </c:pt>
                <c:pt idx="9891">
                  <c:v>17595</c:v>
                </c:pt>
                <c:pt idx="9892">
                  <c:v>17596</c:v>
                </c:pt>
                <c:pt idx="9893">
                  <c:v>17597</c:v>
                </c:pt>
                <c:pt idx="9894">
                  <c:v>17598</c:v>
                </c:pt>
                <c:pt idx="9895">
                  <c:v>17599</c:v>
                </c:pt>
                <c:pt idx="9896">
                  <c:v>17600</c:v>
                </c:pt>
                <c:pt idx="9897">
                  <c:v>17601</c:v>
                </c:pt>
                <c:pt idx="9898">
                  <c:v>17602</c:v>
                </c:pt>
                <c:pt idx="9899">
                  <c:v>17603</c:v>
                </c:pt>
                <c:pt idx="9900">
                  <c:v>17604</c:v>
                </c:pt>
                <c:pt idx="9901">
                  <c:v>17605</c:v>
                </c:pt>
                <c:pt idx="9902">
                  <c:v>17606</c:v>
                </c:pt>
                <c:pt idx="9903">
                  <c:v>17607</c:v>
                </c:pt>
                <c:pt idx="9904">
                  <c:v>17608</c:v>
                </c:pt>
                <c:pt idx="9905">
                  <c:v>17609</c:v>
                </c:pt>
                <c:pt idx="9906">
                  <c:v>17610</c:v>
                </c:pt>
                <c:pt idx="9907">
                  <c:v>17611</c:v>
                </c:pt>
                <c:pt idx="9908">
                  <c:v>17612</c:v>
                </c:pt>
                <c:pt idx="9909">
                  <c:v>17613</c:v>
                </c:pt>
                <c:pt idx="9910">
                  <c:v>17614</c:v>
                </c:pt>
                <c:pt idx="9911">
                  <c:v>17615</c:v>
                </c:pt>
                <c:pt idx="9912">
                  <c:v>17616</c:v>
                </c:pt>
                <c:pt idx="9913">
                  <c:v>17617</c:v>
                </c:pt>
                <c:pt idx="9914">
                  <c:v>17618</c:v>
                </c:pt>
                <c:pt idx="9915">
                  <c:v>17619</c:v>
                </c:pt>
                <c:pt idx="9916">
                  <c:v>17620</c:v>
                </c:pt>
                <c:pt idx="9917">
                  <c:v>17621</c:v>
                </c:pt>
                <c:pt idx="9918">
                  <c:v>17622</c:v>
                </c:pt>
                <c:pt idx="9919">
                  <c:v>17623</c:v>
                </c:pt>
                <c:pt idx="9920">
                  <c:v>17624</c:v>
                </c:pt>
                <c:pt idx="9921">
                  <c:v>17625</c:v>
                </c:pt>
                <c:pt idx="9922">
                  <c:v>17626</c:v>
                </c:pt>
                <c:pt idx="9923">
                  <c:v>17627</c:v>
                </c:pt>
                <c:pt idx="9924">
                  <c:v>17628</c:v>
                </c:pt>
                <c:pt idx="9925">
                  <c:v>17629</c:v>
                </c:pt>
                <c:pt idx="9926">
                  <c:v>17630</c:v>
                </c:pt>
                <c:pt idx="9927">
                  <c:v>17631</c:v>
                </c:pt>
                <c:pt idx="9928">
                  <c:v>17632</c:v>
                </c:pt>
                <c:pt idx="9929">
                  <c:v>17633</c:v>
                </c:pt>
                <c:pt idx="9930">
                  <c:v>17634</c:v>
                </c:pt>
                <c:pt idx="9931">
                  <c:v>17635</c:v>
                </c:pt>
                <c:pt idx="9932">
                  <c:v>17636</c:v>
                </c:pt>
                <c:pt idx="9933">
                  <c:v>17637</c:v>
                </c:pt>
                <c:pt idx="9934">
                  <c:v>17638</c:v>
                </c:pt>
                <c:pt idx="9935">
                  <c:v>17639</c:v>
                </c:pt>
                <c:pt idx="9936">
                  <c:v>17640</c:v>
                </c:pt>
                <c:pt idx="9937">
                  <c:v>17641</c:v>
                </c:pt>
                <c:pt idx="9938">
                  <c:v>17642</c:v>
                </c:pt>
                <c:pt idx="9939">
                  <c:v>17643</c:v>
                </c:pt>
                <c:pt idx="9940">
                  <c:v>17644</c:v>
                </c:pt>
                <c:pt idx="9941">
                  <c:v>17645</c:v>
                </c:pt>
                <c:pt idx="9942">
                  <c:v>17646</c:v>
                </c:pt>
                <c:pt idx="9943">
                  <c:v>17647</c:v>
                </c:pt>
                <c:pt idx="9944">
                  <c:v>17648</c:v>
                </c:pt>
                <c:pt idx="9945">
                  <c:v>17649</c:v>
                </c:pt>
                <c:pt idx="9946">
                  <c:v>17650</c:v>
                </c:pt>
                <c:pt idx="9947">
                  <c:v>17651</c:v>
                </c:pt>
                <c:pt idx="9948">
                  <c:v>17652</c:v>
                </c:pt>
                <c:pt idx="9949">
                  <c:v>17653</c:v>
                </c:pt>
                <c:pt idx="9950">
                  <c:v>17654</c:v>
                </c:pt>
                <c:pt idx="9951">
                  <c:v>17655</c:v>
                </c:pt>
                <c:pt idx="9952">
                  <c:v>17656</c:v>
                </c:pt>
                <c:pt idx="9953">
                  <c:v>17657</c:v>
                </c:pt>
                <c:pt idx="9954">
                  <c:v>17658</c:v>
                </c:pt>
                <c:pt idx="9955">
                  <c:v>17659</c:v>
                </c:pt>
                <c:pt idx="9956">
                  <c:v>17660</c:v>
                </c:pt>
                <c:pt idx="9957">
                  <c:v>17661</c:v>
                </c:pt>
                <c:pt idx="9958">
                  <c:v>17662</c:v>
                </c:pt>
                <c:pt idx="9959">
                  <c:v>17663</c:v>
                </c:pt>
                <c:pt idx="9960">
                  <c:v>17664</c:v>
                </c:pt>
                <c:pt idx="9961">
                  <c:v>17665</c:v>
                </c:pt>
                <c:pt idx="9962">
                  <c:v>17666</c:v>
                </c:pt>
                <c:pt idx="9963">
                  <c:v>17667</c:v>
                </c:pt>
                <c:pt idx="9964">
                  <c:v>17668</c:v>
                </c:pt>
                <c:pt idx="9965">
                  <c:v>17669</c:v>
                </c:pt>
                <c:pt idx="9966">
                  <c:v>17670</c:v>
                </c:pt>
                <c:pt idx="9967">
                  <c:v>17671</c:v>
                </c:pt>
                <c:pt idx="9968">
                  <c:v>17672</c:v>
                </c:pt>
                <c:pt idx="9969">
                  <c:v>17673</c:v>
                </c:pt>
                <c:pt idx="9970">
                  <c:v>17674</c:v>
                </c:pt>
                <c:pt idx="9971">
                  <c:v>17675</c:v>
                </c:pt>
                <c:pt idx="9972">
                  <c:v>17676</c:v>
                </c:pt>
                <c:pt idx="9973">
                  <c:v>17677</c:v>
                </c:pt>
                <c:pt idx="9974">
                  <c:v>17678</c:v>
                </c:pt>
                <c:pt idx="9975">
                  <c:v>17679</c:v>
                </c:pt>
                <c:pt idx="9976">
                  <c:v>17680</c:v>
                </c:pt>
                <c:pt idx="9977">
                  <c:v>17681</c:v>
                </c:pt>
                <c:pt idx="9978">
                  <c:v>17682</c:v>
                </c:pt>
                <c:pt idx="9979">
                  <c:v>17683</c:v>
                </c:pt>
                <c:pt idx="9980">
                  <c:v>17684</c:v>
                </c:pt>
                <c:pt idx="9981">
                  <c:v>17685</c:v>
                </c:pt>
                <c:pt idx="9982">
                  <c:v>17686</c:v>
                </c:pt>
                <c:pt idx="9983">
                  <c:v>17687</c:v>
                </c:pt>
                <c:pt idx="9984">
                  <c:v>17688</c:v>
                </c:pt>
                <c:pt idx="9985">
                  <c:v>17689</c:v>
                </c:pt>
                <c:pt idx="9986">
                  <c:v>17690</c:v>
                </c:pt>
                <c:pt idx="9987">
                  <c:v>17691</c:v>
                </c:pt>
                <c:pt idx="9988">
                  <c:v>17692</c:v>
                </c:pt>
                <c:pt idx="9989">
                  <c:v>17693</c:v>
                </c:pt>
                <c:pt idx="9990">
                  <c:v>17694</c:v>
                </c:pt>
                <c:pt idx="9991">
                  <c:v>17695</c:v>
                </c:pt>
                <c:pt idx="9992">
                  <c:v>17696</c:v>
                </c:pt>
                <c:pt idx="9993">
                  <c:v>17697</c:v>
                </c:pt>
                <c:pt idx="9994">
                  <c:v>17698</c:v>
                </c:pt>
                <c:pt idx="9995">
                  <c:v>17699</c:v>
                </c:pt>
                <c:pt idx="9996">
                  <c:v>17700</c:v>
                </c:pt>
                <c:pt idx="9997">
                  <c:v>17701</c:v>
                </c:pt>
                <c:pt idx="9998">
                  <c:v>17702</c:v>
                </c:pt>
                <c:pt idx="9999">
                  <c:v>17703</c:v>
                </c:pt>
                <c:pt idx="10000">
                  <c:v>17704</c:v>
                </c:pt>
                <c:pt idx="10001">
                  <c:v>17705</c:v>
                </c:pt>
                <c:pt idx="10002">
                  <c:v>17706</c:v>
                </c:pt>
                <c:pt idx="10003">
                  <c:v>17707</c:v>
                </c:pt>
                <c:pt idx="10004">
                  <c:v>17708</c:v>
                </c:pt>
                <c:pt idx="10005">
                  <c:v>17709</c:v>
                </c:pt>
                <c:pt idx="10006">
                  <c:v>17710</c:v>
                </c:pt>
                <c:pt idx="10007">
                  <c:v>17711</c:v>
                </c:pt>
                <c:pt idx="10008">
                  <c:v>17712</c:v>
                </c:pt>
                <c:pt idx="10009">
                  <c:v>17713</c:v>
                </c:pt>
                <c:pt idx="10010">
                  <c:v>17714</c:v>
                </c:pt>
                <c:pt idx="10011">
                  <c:v>17715</c:v>
                </c:pt>
                <c:pt idx="10012">
                  <c:v>17716</c:v>
                </c:pt>
                <c:pt idx="10013">
                  <c:v>17717</c:v>
                </c:pt>
                <c:pt idx="10014">
                  <c:v>17718</c:v>
                </c:pt>
                <c:pt idx="10015">
                  <c:v>17719</c:v>
                </c:pt>
                <c:pt idx="10016">
                  <c:v>17720</c:v>
                </c:pt>
                <c:pt idx="10017">
                  <c:v>17721</c:v>
                </c:pt>
                <c:pt idx="10018">
                  <c:v>17722</c:v>
                </c:pt>
                <c:pt idx="10019">
                  <c:v>17723</c:v>
                </c:pt>
                <c:pt idx="10020">
                  <c:v>17724</c:v>
                </c:pt>
                <c:pt idx="10021">
                  <c:v>17725</c:v>
                </c:pt>
                <c:pt idx="10022">
                  <c:v>17726</c:v>
                </c:pt>
                <c:pt idx="10023">
                  <c:v>17727</c:v>
                </c:pt>
                <c:pt idx="10024">
                  <c:v>17728</c:v>
                </c:pt>
                <c:pt idx="10025">
                  <c:v>17729</c:v>
                </c:pt>
                <c:pt idx="10026">
                  <c:v>17730</c:v>
                </c:pt>
                <c:pt idx="10027">
                  <c:v>17731</c:v>
                </c:pt>
                <c:pt idx="10028">
                  <c:v>17732</c:v>
                </c:pt>
                <c:pt idx="10029">
                  <c:v>17733</c:v>
                </c:pt>
                <c:pt idx="10030">
                  <c:v>17734</c:v>
                </c:pt>
                <c:pt idx="10031">
                  <c:v>17735</c:v>
                </c:pt>
                <c:pt idx="10032">
                  <c:v>17736</c:v>
                </c:pt>
                <c:pt idx="10033">
                  <c:v>17737</c:v>
                </c:pt>
                <c:pt idx="10034">
                  <c:v>17738</c:v>
                </c:pt>
                <c:pt idx="10035">
                  <c:v>17739</c:v>
                </c:pt>
                <c:pt idx="10036">
                  <c:v>17740</c:v>
                </c:pt>
                <c:pt idx="10037">
                  <c:v>17741</c:v>
                </c:pt>
                <c:pt idx="10038">
                  <c:v>17742</c:v>
                </c:pt>
                <c:pt idx="10039">
                  <c:v>17743</c:v>
                </c:pt>
                <c:pt idx="10040">
                  <c:v>17744</c:v>
                </c:pt>
                <c:pt idx="10041">
                  <c:v>17745</c:v>
                </c:pt>
                <c:pt idx="10042">
                  <c:v>17746</c:v>
                </c:pt>
                <c:pt idx="10043">
                  <c:v>17747</c:v>
                </c:pt>
                <c:pt idx="10044">
                  <c:v>17748</c:v>
                </c:pt>
                <c:pt idx="10045">
                  <c:v>17749</c:v>
                </c:pt>
                <c:pt idx="10046">
                  <c:v>17750</c:v>
                </c:pt>
                <c:pt idx="10047">
                  <c:v>17751</c:v>
                </c:pt>
                <c:pt idx="10048">
                  <c:v>17752</c:v>
                </c:pt>
                <c:pt idx="10049">
                  <c:v>17753</c:v>
                </c:pt>
                <c:pt idx="10050">
                  <c:v>17754</c:v>
                </c:pt>
                <c:pt idx="10051">
                  <c:v>17755</c:v>
                </c:pt>
                <c:pt idx="10052">
                  <c:v>17756</c:v>
                </c:pt>
                <c:pt idx="10053">
                  <c:v>17757</c:v>
                </c:pt>
                <c:pt idx="10054">
                  <c:v>17758</c:v>
                </c:pt>
                <c:pt idx="10055">
                  <c:v>17759</c:v>
                </c:pt>
                <c:pt idx="10056">
                  <c:v>17760</c:v>
                </c:pt>
                <c:pt idx="10057">
                  <c:v>17761</c:v>
                </c:pt>
                <c:pt idx="10058">
                  <c:v>17762</c:v>
                </c:pt>
                <c:pt idx="10059">
                  <c:v>17763</c:v>
                </c:pt>
                <c:pt idx="10060">
                  <c:v>17764</c:v>
                </c:pt>
                <c:pt idx="10061">
                  <c:v>17765</c:v>
                </c:pt>
                <c:pt idx="10062">
                  <c:v>17766</c:v>
                </c:pt>
                <c:pt idx="10063">
                  <c:v>17767</c:v>
                </c:pt>
                <c:pt idx="10064">
                  <c:v>17768</c:v>
                </c:pt>
                <c:pt idx="10065">
                  <c:v>17769</c:v>
                </c:pt>
                <c:pt idx="10066">
                  <c:v>17770</c:v>
                </c:pt>
                <c:pt idx="10067">
                  <c:v>17771</c:v>
                </c:pt>
                <c:pt idx="10068">
                  <c:v>17772</c:v>
                </c:pt>
                <c:pt idx="10069">
                  <c:v>17773</c:v>
                </c:pt>
                <c:pt idx="10070">
                  <c:v>17774</c:v>
                </c:pt>
                <c:pt idx="10071">
                  <c:v>17775</c:v>
                </c:pt>
                <c:pt idx="10072">
                  <c:v>17776</c:v>
                </c:pt>
                <c:pt idx="10073">
                  <c:v>17777</c:v>
                </c:pt>
                <c:pt idx="10074">
                  <c:v>17778</c:v>
                </c:pt>
                <c:pt idx="10075">
                  <c:v>17779</c:v>
                </c:pt>
                <c:pt idx="10076">
                  <c:v>17780</c:v>
                </c:pt>
                <c:pt idx="10077">
                  <c:v>17781</c:v>
                </c:pt>
                <c:pt idx="10078">
                  <c:v>17782</c:v>
                </c:pt>
                <c:pt idx="10079">
                  <c:v>17783</c:v>
                </c:pt>
                <c:pt idx="10080">
                  <c:v>17784</c:v>
                </c:pt>
                <c:pt idx="10081">
                  <c:v>17785</c:v>
                </c:pt>
                <c:pt idx="10082">
                  <c:v>17786</c:v>
                </c:pt>
                <c:pt idx="10083">
                  <c:v>17787</c:v>
                </c:pt>
                <c:pt idx="10084">
                  <c:v>17788</c:v>
                </c:pt>
                <c:pt idx="10085">
                  <c:v>17789</c:v>
                </c:pt>
                <c:pt idx="10086">
                  <c:v>17790</c:v>
                </c:pt>
                <c:pt idx="10087">
                  <c:v>17791</c:v>
                </c:pt>
                <c:pt idx="10088">
                  <c:v>17792</c:v>
                </c:pt>
                <c:pt idx="10089">
                  <c:v>17793</c:v>
                </c:pt>
                <c:pt idx="10090">
                  <c:v>17794</c:v>
                </c:pt>
                <c:pt idx="10091">
                  <c:v>17795</c:v>
                </c:pt>
                <c:pt idx="10092">
                  <c:v>17796</c:v>
                </c:pt>
                <c:pt idx="10093">
                  <c:v>17797</c:v>
                </c:pt>
                <c:pt idx="10094">
                  <c:v>17798</c:v>
                </c:pt>
                <c:pt idx="10095">
                  <c:v>17799</c:v>
                </c:pt>
                <c:pt idx="10096">
                  <c:v>17800</c:v>
                </c:pt>
                <c:pt idx="10097">
                  <c:v>17801</c:v>
                </c:pt>
                <c:pt idx="10098">
                  <c:v>17802</c:v>
                </c:pt>
                <c:pt idx="10099">
                  <c:v>17803</c:v>
                </c:pt>
                <c:pt idx="10100">
                  <c:v>17804</c:v>
                </c:pt>
                <c:pt idx="10101">
                  <c:v>17805</c:v>
                </c:pt>
                <c:pt idx="10102">
                  <c:v>17806</c:v>
                </c:pt>
                <c:pt idx="10103">
                  <c:v>17807</c:v>
                </c:pt>
                <c:pt idx="10104">
                  <c:v>17808</c:v>
                </c:pt>
                <c:pt idx="10105">
                  <c:v>17809</c:v>
                </c:pt>
                <c:pt idx="10106">
                  <c:v>17810</c:v>
                </c:pt>
                <c:pt idx="10107">
                  <c:v>17811</c:v>
                </c:pt>
                <c:pt idx="10108">
                  <c:v>17812</c:v>
                </c:pt>
                <c:pt idx="10109">
                  <c:v>17813</c:v>
                </c:pt>
                <c:pt idx="10110">
                  <c:v>17814</c:v>
                </c:pt>
                <c:pt idx="10111">
                  <c:v>17815</c:v>
                </c:pt>
                <c:pt idx="10112">
                  <c:v>17816</c:v>
                </c:pt>
                <c:pt idx="10113">
                  <c:v>17817</c:v>
                </c:pt>
                <c:pt idx="10114">
                  <c:v>17818</c:v>
                </c:pt>
                <c:pt idx="10115">
                  <c:v>17819</c:v>
                </c:pt>
                <c:pt idx="10116">
                  <c:v>17820</c:v>
                </c:pt>
                <c:pt idx="10117">
                  <c:v>17821</c:v>
                </c:pt>
                <c:pt idx="10118">
                  <c:v>17822</c:v>
                </c:pt>
                <c:pt idx="10119">
                  <c:v>17823</c:v>
                </c:pt>
                <c:pt idx="10120">
                  <c:v>17824</c:v>
                </c:pt>
                <c:pt idx="10121">
                  <c:v>17825</c:v>
                </c:pt>
                <c:pt idx="10122">
                  <c:v>17826</c:v>
                </c:pt>
                <c:pt idx="10123">
                  <c:v>17827</c:v>
                </c:pt>
                <c:pt idx="10124">
                  <c:v>17828</c:v>
                </c:pt>
                <c:pt idx="10125">
                  <c:v>17829</c:v>
                </c:pt>
                <c:pt idx="10126">
                  <c:v>17830</c:v>
                </c:pt>
                <c:pt idx="10127">
                  <c:v>17831</c:v>
                </c:pt>
                <c:pt idx="10128">
                  <c:v>17832</c:v>
                </c:pt>
                <c:pt idx="10129">
                  <c:v>17833</c:v>
                </c:pt>
                <c:pt idx="10130">
                  <c:v>17834</c:v>
                </c:pt>
                <c:pt idx="10131">
                  <c:v>17835</c:v>
                </c:pt>
                <c:pt idx="10132">
                  <c:v>17836</c:v>
                </c:pt>
                <c:pt idx="10133">
                  <c:v>17837</c:v>
                </c:pt>
                <c:pt idx="10134">
                  <c:v>17838</c:v>
                </c:pt>
                <c:pt idx="10135">
                  <c:v>17839</c:v>
                </c:pt>
                <c:pt idx="10136">
                  <c:v>17840</c:v>
                </c:pt>
                <c:pt idx="10137">
                  <c:v>17841</c:v>
                </c:pt>
                <c:pt idx="10138">
                  <c:v>17842</c:v>
                </c:pt>
                <c:pt idx="10139">
                  <c:v>17843</c:v>
                </c:pt>
                <c:pt idx="10140">
                  <c:v>17844</c:v>
                </c:pt>
                <c:pt idx="10141">
                  <c:v>17845</c:v>
                </c:pt>
                <c:pt idx="10142">
                  <c:v>17846</c:v>
                </c:pt>
                <c:pt idx="10143">
                  <c:v>17847</c:v>
                </c:pt>
                <c:pt idx="10144">
                  <c:v>17848</c:v>
                </c:pt>
                <c:pt idx="10145">
                  <c:v>17849</c:v>
                </c:pt>
                <c:pt idx="10146">
                  <c:v>17850</c:v>
                </c:pt>
                <c:pt idx="10147">
                  <c:v>17851</c:v>
                </c:pt>
                <c:pt idx="10148">
                  <c:v>17852</c:v>
                </c:pt>
                <c:pt idx="10149">
                  <c:v>17853</c:v>
                </c:pt>
                <c:pt idx="10150">
                  <c:v>17854</c:v>
                </c:pt>
                <c:pt idx="10151">
                  <c:v>17855</c:v>
                </c:pt>
                <c:pt idx="10152">
                  <c:v>17856</c:v>
                </c:pt>
                <c:pt idx="10153">
                  <c:v>17857</c:v>
                </c:pt>
                <c:pt idx="10154">
                  <c:v>17858</c:v>
                </c:pt>
                <c:pt idx="10155">
                  <c:v>17859</c:v>
                </c:pt>
                <c:pt idx="10156">
                  <c:v>17860</c:v>
                </c:pt>
                <c:pt idx="10157">
                  <c:v>17861</c:v>
                </c:pt>
                <c:pt idx="10158">
                  <c:v>17862</c:v>
                </c:pt>
                <c:pt idx="10159">
                  <c:v>17863</c:v>
                </c:pt>
                <c:pt idx="10160">
                  <c:v>17864</c:v>
                </c:pt>
                <c:pt idx="10161">
                  <c:v>17865</c:v>
                </c:pt>
                <c:pt idx="10162">
                  <c:v>17866</c:v>
                </c:pt>
                <c:pt idx="10163">
                  <c:v>17867</c:v>
                </c:pt>
                <c:pt idx="10164">
                  <c:v>17868</c:v>
                </c:pt>
                <c:pt idx="10165">
                  <c:v>17869</c:v>
                </c:pt>
                <c:pt idx="10166">
                  <c:v>17870</c:v>
                </c:pt>
                <c:pt idx="10167">
                  <c:v>17871</c:v>
                </c:pt>
                <c:pt idx="10168">
                  <c:v>17872</c:v>
                </c:pt>
                <c:pt idx="10169">
                  <c:v>17873</c:v>
                </c:pt>
                <c:pt idx="10170">
                  <c:v>17874</c:v>
                </c:pt>
                <c:pt idx="10171">
                  <c:v>17875</c:v>
                </c:pt>
                <c:pt idx="10172">
                  <c:v>17876</c:v>
                </c:pt>
                <c:pt idx="10173">
                  <c:v>17877</c:v>
                </c:pt>
                <c:pt idx="10174">
                  <c:v>17878</c:v>
                </c:pt>
                <c:pt idx="10175">
                  <c:v>17879</c:v>
                </c:pt>
                <c:pt idx="10176">
                  <c:v>17880</c:v>
                </c:pt>
                <c:pt idx="10177">
                  <c:v>17881</c:v>
                </c:pt>
                <c:pt idx="10178">
                  <c:v>17882</c:v>
                </c:pt>
                <c:pt idx="10179">
                  <c:v>17883</c:v>
                </c:pt>
                <c:pt idx="10180">
                  <c:v>17884</c:v>
                </c:pt>
                <c:pt idx="10181">
                  <c:v>17885</c:v>
                </c:pt>
                <c:pt idx="10182">
                  <c:v>17886</c:v>
                </c:pt>
                <c:pt idx="10183">
                  <c:v>17887</c:v>
                </c:pt>
                <c:pt idx="10184">
                  <c:v>17888</c:v>
                </c:pt>
                <c:pt idx="10185">
                  <c:v>17889</c:v>
                </c:pt>
                <c:pt idx="10186">
                  <c:v>17890</c:v>
                </c:pt>
                <c:pt idx="10187">
                  <c:v>17891</c:v>
                </c:pt>
                <c:pt idx="10188">
                  <c:v>17892</c:v>
                </c:pt>
                <c:pt idx="10189">
                  <c:v>17893</c:v>
                </c:pt>
                <c:pt idx="10190">
                  <c:v>17894</c:v>
                </c:pt>
                <c:pt idx="10191">
                  <c:v>17895</c:v>
                </c:pt>
                <c:pt idx="10192">
                  <c:v>17896</c:v>
                </c:pt>
                <c:pt idx="10193">
                  <c:v>17897</c:v>
                </c:pt>
                <c:pt idx="10194">
                  <c:v>17898</c:v>
                </c:pt>
                <c:pt idx="10195">
                  <c:v>17899</c:v>
                </c:pt>
                <c:pt idx="10196">
                  <c:v>17900</c:v>
                </c:pt>
                <c:pt idx="10197">
                  <c:v>17901</c:v>
                </c:pt>
                <c:pt idx="10198">
                  <c:v>17902</c:v>
                </c:pt>
                <c:pt idx="10199">
                  <c:v>17903</c:v>
                </c:pt>
                <c:pt idx="10200">
                  <c:v>17904</c:v>
                </c:pt>
                <c:pt idx="10201">
                  <c:v>17905</c:v>
                </c:pt>
                <c:pt idx="10202">
                  <c:v>17906</c:v>
                </c:pt>
                <c:pt idx="10203">
                  <c:v>17907</c:v>
                </c:pt>
                <c:pt idx="10204">
                  <c:v>17908</c:v>
                </c:pt>
                <c:pt idx="10205">
                  <c:v>17909</c:v>
                </c:pt>
                <c:pt idx="10206">
                  <c:v>17910</c:v>
                </c:pt>
                <c:pt idx="10207">
                  <c:v>17911</c:v>
                </c:pt>
                <c:pt idx="10208">
                  <c:v>17912</c:v>
                </c:pt>
                <c:pt idx="10209">
                  <c:v>17913</c:v>
                </c:pt>
                <c:pt idx="10210">
                  <c:v>17914</c:v>
                </c:pt>
                <c:pt idx="10211">
                  <c:v>17915</c:v>
                </c:pt>
                <c:pt idx="10212">
                  <c:v>17916</c:v>
                </c:pt>
                <c:pt idx="10213">
                  <c:v>17917</c:v>
                </c:pt>
                <c:pt idx="10214">
                  <c:v>17918</c:v>
                </c:pt>
                <c:pt idx="10215">
                  <c:v>17919</c:v>
                </c:pt>
                <c:pt idx="10216">
                  <c:v>17920</c:v>
                </c:pt>
                <c:pt idx="10217">
                  <c:v>17921</c:v>
                </c:pt>
                <c:pt idx="10218">
                  <c:v>17922</c:v>
                </c:pt>
                <c:pt idx="10219">
                  <c:v>17923</c:v>
                </c:pt>
                <c:pt idx="10220">
                  <c:v>17924</c:v>
                </c:pt>
                <c:pt idx="10221">
                  <c:v>17925</c:v>
                </c:pt>
                <c:pt idx="10222">
                  <c:v>17926</c:v>
                </c:pt>
                <c:pt idx="10223">
                  <c:v>17927</c:v>
                </c:pt>
                <c:pt idx="10224">
                  <c:v>17928</c:v>
                </c:pt>
                <c:pt idx="10225">
                  <c:v>17929</c:v>
                </c:pt>
                <c:pt idx="10226">
                  <c:v>17930</c:v>
                </c:pt>
                <c:pt idx="10227">
                  <c:v>17931</c:v>
                </c:pt>
                <c:pt idx="10228">
                  <c:v>17932</c:v>
                </c:pt>
                <c:pt idx="10229">
                  <c:v>17933</c:v>
                </c:pt>
                <c:pt idx="10230">
                  <c:v>17934</c:v>
                </c:pt>
                <c:pt idx="10231">
                  <c:v>17935</c:v>
                </c:pt>
                <c:pt idx="10232">
                  <c:v>17936</c:v>
                </c:pt>
                <c:pt idx="10233">
                  <c:v>17937</c:v>
                </c:pt>
                <c:pt idx="10234">
                  <c:v>17938</c:v>
                </c:pt>
                <c:pt idx="10235">
                  <c:v>17939</c:v>
                </c:pt>
                <c:pt idx="10236">
                  <c:v>17940</c:v>
                </c:pt>
                <c:pt idx="10237">
                  <c:v>17941</c:v>
                </c:pt>
                <c:pt idx="10238">
                  <c:v>17942</c:v>
                </c:pt>
                <c:pt idx="10239">
                  <c:v>17943</c:v>
                </c:pt>
                <c:pt idx="10240">
                  <c:v>17944</c:v>
                </c:pt>
                <c:pt idx="10241">
                  <c:v>17945</c:v>
                </c:pt>
                <c:pt idx="10242">
                  <c:v>17946</c:v>
                </c:pt>
                <c:pt idx="10243">
                  <c:v>17947</c:v>
                </c:pt>
                <c:pt idx="10244">
                  <c:v>17948</c:v>
                </c:pt>
                <c:pt idx="10245">
                  <c:v>17949</c:v>
                </c:pt>
                <c:pt idx="10246">
                  <c:v>17950</c:v>
                </c:pt>
                <c:pt idx="10247">
                  <c:v>17951</c:v>
                </c:pt>
                <c:pt idx="10248">
                  <c:v>17952</c:v>
                </c:pt>
                <c:pt idx="10249">
                  <c:v>17953</c:v>
                </c:pt>
                <c:pt idx="10250">
                  <c:v>17954</c:v>
                </c:pt>
                <c:pt idx="10251">
                  <c:v>17955</c:v>
                </c:pt>
                <c:pt idx="10252">
                  <c:v>17956</c:v>
                </c:pt>
                <c:pt idx="10253">
                  <c:v>17957</c:v>
                </c:pt>
                <c:pt idx="10254">
                  <c:v>17958</c:v>
                </c:pt>
                <c:pt idx="10255">
                  <c:v>17959</c:v>
                </c:pt>
                <c:pt idx="10256">
                  <c:v>17960</c:v>
                </c:pt>
                <c:pt idx="10257">
                  <c:v>17961</c:v>
                </c:pt>
                <c:pt idx="10258">
                  <c:v>17962</c:v>
                </c:pt>
                <c:pt idx="10259">
                  <c:v>17963</c:v>
                </c:pt>
                <c:pt idx="10260">
                  <c:v>17964</c:v>
                </c:pt>
                <c:pt idx="10261">
                  <c:v>17965</c:v>
                </c:pt>
                <c:pt idx="10262">
                  <c:v>17966</c:v>
                </c:pt>
                <c:pt idx="10263">
                  <c:v>17967</c:v>
                </c:pt>
                <c:pt idx="10264">
                  <c:v>17968</c:v>
                </c:pt>
                <c:pt idx="10265">
                  <c:v>17969</c:v>
                </c:pt>
                <c:pt idx="10266">
                  <c:v>17970</c:v>
                </c:pt>
                <c:pt idx="10267">
                  <c:v>17971</c:v>
                </c:pt>
                <c:pt idx="10268">
                  <c:v>17972</c:v>
                </c:pt>
                <c:pt idx="10269">
                  <c:v>17973</c:v>
                </c:pt>
                <c:pt idx="10270">
                  <c:v>17974</c:v>
                </c:pt>
                <c:pt idx="10271">
                  <c:v>17975</c:v>
                </c:pt>
                <c:pt idx="10272">
                  <c:v>17976</c:v>
                </c:pt>
                <c:pt idx="10273">
                  <c:v>17977</c:v>
                </c:pt>
                <c:pt idx="10274">
                  <c:v>17978</c:v>
                </c:pt>
                <c:pt idx="10275">
                  <c:v>17979</c:v>
                </c:pt>
                <c:pt idx="10276">
                  <c:v>17980</c:v>
                </c:pt>
                <c:pt idx="10277">
                  <c:v>17981</c:v>
                </c:pt>
                <c:pt idx="10278">
                  <c:v>17982</c:v>
                </c:pt>
                <c:pt idx="10279">
                  <c:v>17983</c:v>
                </c:pt>
                <c:pt idx="10280">
                  <c:v>17984</c:v>
                </c:pt>
                <c:pt idx="10281">
                  <c:v>17985</c:v>
                </c:pt>
                <c:pt idx="10282">
                  <c:v>17986</c:v>
                </c:pt>
                <c:pt idx="10283">
                  <c:v>17987</c:v>
                </c:pt>
                <c:pt idx="10284">
                  <c:v>17988</c:v>
                </c:pt>
                <c:pt idx="10285">
                  <c:v>17989</c:v>
                </c:pt>
                <c:pt idx="10286">
                  <c:v>17990</c:v>
                </c:pt>
                <c:pt idx="10287">
                  <c:v>17991</c:v>
                </c:pt>
                <c:pt idx="10288">
                  <c:v>17992</c:v>
                </c:pt>
                <c:pt idx="10289">
                  <c:v>17993</c:v>
                </c:pt>
                <c:pt idx="10290">
                  <c:v>17994</c:v>
                </c:pt>
                <c:pt idx="10291">
                  <c:v>17995</c:v>
                </c:pt>
                <c:pt idx="10292">
                  <c:v>17996</c:v>
                </c:pt>
                <c:pt idx="10293">
                  <c:v>17997</c:v>
                </c:pt>
                <c:pt idx="10294">
                  <c:v>17998</c:v>
                </c:pt>
                <c:pt idx="10295">
                  <c:v>17999</c:v>
                </c:pt>
                <c:pt idx="10296">
                  <c:v>18000</c:v>
                </c:pt>
                <c:pt idx="10297">
                  <c:v>18001</c:v>
                </c:pt>
                <c:pt idx="10298">
                  <c:v>18002</c:v>
                </c:pt>
                <c:pt idx="10299">
                  <c:v>18003</c:v>
                </c:pt>
                <c:pt idx="10300">
                  <c:v>18004</c:v>
                </c:pt>
                <c:pt idx="10301">
                  <c:v>18005</c:v>
                </c:pt>
                <c:pt idx="10302">
                  <c:v>18006</c:v>
                </c:pt>
                <c:pt idx="10303">
                  <c:v>18007</c:v>
                </c:pt>
                <c:pt idx="10304">
                  <c:v>18008</c:v>
                </c:pt>
                <c:pt idx="10305">
                  <c:v>18009</c:v>
                </c:pt>
                <c:pt idx="10306">
                  <c:v>18010</c:v>
                </c:pt>
                <c:pt idx="10307">
                  <c:v>18011</c:v>
                </c:pt>
                <c:pt idx="10308">
                  <c:v>18012</c:v>
                </c:pt>
                <c:pt idx="10309">
                  <c:v>18013</c:v>
                </c:pt>
                <c:pt idx="10310">
                  <c:v>18014</c:v>
                </c:pt>
                <c:pt idx="10311">
                  <c:v>18015</c:v>
                </c:pt>
                <c:pt idx="10312">
                  <c:v>18016</c:v>
                </c:pt>
                <c:pt idx="10313">
                  <c:v>18017</c:v>
                </c:pt>
                <c:pt idx="10314">
                  <c:v>18018</c:v>
                </c:pt>
                <c:pt idx="10315">
                  <c:v>18019</c:v>
                </c:pt>
                <c:pt idx="10316">
                  <c:v>18020</c:v>
                </c:pt>
                <c:pt idx="10317">
                  <c:v>18021</c:v>
                </c:pt>
                <c:pt idx="10318">
                  <c:v>18022</c:v>
                </c:pt>
                <c:pt idx="10319">
                  <c:v>18023</c:v>
                </c:pt>
                <c:pt idx="10320">
                  <c:v>18024</c:v>
                </c:pt>
                <c:pt idx="10321">
                  <c:v>18025</c:v>
                </c:pt>
                <c:pt idx="10322">
                  <c:v>18026</c:v>
                </c:pt>
                <c:pt idx="10323">
                  <c:v>18027</c:v>
                </c:pt>
                <c:pt idx="10324">
                  <c:v>18028</c:v>
                </c:pt>
                <c:pt idx="10325">
                  <c:v>18029</c:v>
                </c:pt>
                <c:pt idx="10326">
                  <c:v>18030</c:v>
                </c:pt>
                <c:pt idx="10327">
                  <c:v>18031</c:v>
                </c:pt>
                <c:pt idx="10328">
                  <c:v>18032</c:v>
                </c:pt>
                <c:pt idx="10329">
                  <c:v>18033</c:v>
                </c:pt>
                <c:pt idx="10330">
                  <c:v>18034</c:v>
                </c:pt>
                <c:pt idx="10331">
                  <c:v>18035</c:v>
                </c:pt>
                <c:pt idx="10332">
                  <c:v>18036</c:v>
                </c:pt>
                <c:pt idx="10333">
                  <c:v>18037</c:v>
                </c:pt>
                <c:pt idx="10334">
                  <c:v>18038</c:v>
                </c:pt>
                <c:pt idx="10335">
                  <c:v>18039</c:v>
                </c:pt>
                <c:pt idx="10336">
                  <c:v>18040</c:v>
                </c:pt>
                <c:pt idx="10337">
                  <c:v>18041</c:v>
                </c:pt>
                <c:pt idx="10338">
                  <c:v>18042</c:v>
                </c:pt>
                <c:pt idx="10339">
                  <c:v>18043</c:v>
                </c:pt>
                <c:pt idx="10340">
                  <c:v>18044</c:v>
                </c:pt>
                <c:pt idx="10341">
                  <c:v>18045</c:v>
                </c:pt>
                <c:pt idx="10342">
                  <c:v>18046</c:v>
                </c:pt>
                <c:pt idx="10343">
                  <c:v>18047</c:v>
                </c:pt>
                <c:pt idx="10344">
                  <c:v>18048</c:v>
                </c:pt>
                <c:pt idx="10345">
                  <c:v>18049</c:v>
                </c:pt>
                <c:pt idx="10346">
                  <c:v>18050</c:v>
                </c:pt>
                <c:pt idx="10347">
                  <c:v>18051</c:v>
                </c:pt>
                <c:pt idx="10348">
                  <c:v>18052</c:v>
                </c:pt>
                <c:pt idx="10349">
                  <c:v>18053</c:v>
                </c:pt>
                <c:pt idx="10350">
                  <c:v>18054</c:v>
                </c:pt>
                <c:pt idx="10351">
                  <c:v>18055</c:v>
                </c:pt>
                <c:pt idx="10352">
                  <c:v>18056</c:v>
                </c:pt>
                <c:pt idx="10353">
                  <c:v>18057</c:v>
                </c:pt>
                <c:pt idx="10354">
                  <c:v>18058</c:v>
                </c:pt>
                <c:pt idx="10355">
                  <c:v>18059</c:v>
                </c:pt>
                <c:pt idx="10356">
                  <c:v>18060</c:v>
                </c:pt>
                <c:pt idx="10357">
                  <c:v>18061</c:v>
                </c:pt>
                <c:pt idx="10358">
                  <c:v>18062</c:v>
                </c:pt>
                <c:pt idx="10359">
                  <c:v>18063</c:v>
                </c:pt>
                <c:pt idx="10360">
                  <c:v>18064</c:v>
                </c:pt>
                <c:pt idx="10361">
                  <c:v>18065</c:v>
                </c:pt>
                <c:pt idx="10362">
                  <c:v>18066</c:v>
                </c:pt>
                <c:pt idx="10363">
                  <c:v>18067</c:v>
                </c:pt>
                <c:pt idx="10364">
                  <c:v>18068</c:v>
                </c:pt>
                <c:pt idx="10365">
                  <c:v>18069</c:v>
                </c:pt>
                <c:pt idx="10366">
                  <c:v>18070</c:v>
                </c:pt>
                <c:pt idx="10367">
                  <c:v>18071</c:v>
                </c:pt>
                <c:pt idx="10368">
                  <c:v>18072</c:v>
                </c:pt>
                <c:pt idx="10369">
                  <c:v>18073</c:v>
                </c:pt>
                <c:pt idx="10370">
                  <c:v>18074</c:v>
                </c:pt>
                <c:pt idx="10371">
                  <c:v>18075</c:v>
                </c:pt>
                <c:pt idx="10372">
                  <c:v>18076</c:v>
                </c:pt>
                <c:pt idx="10373">
                  <c:v>18077</c:v>
                </c:pt>
                <c:pt idx="10374">
                  <c:v>18078</c:v>
                </c:pt>
                <c:pt idx="10375">
                  <c:v>18079</c:v>
                </c:pt>
                <c:pt idx="10376">
                  <c:v>18080</c:v>
                </c:pt>
                <c:pt idx="10377">
                  <c:v>18081</c:v>
                </c:pt>
                <c:pt idx="10378">
                  <c:v>18082</c:v>
                </c:pt>
                <c:pt idx="10379">
                  <c:v>18083</c:v>
                </c:pt>
                <c:pt idx="10380">
                  <c:v>18084</c:v>
                </c:pt>
                <c:pt idx="10381">
                  <c:v>18085</c:v>
                </c:pt>
                <c:pt idx="10382">
                  <c:v>18086</c:v>
                </c:pt>
                <c:pt idx="10383">
                  <c:v>18087</c:v>
                </c:pt>
                <c:pt idx="10384">
                  <c:v>18088</c:v>
                </c:pt>
                <c:pt idx="10385">
                  <c:v>18089</c:v>
                </c:pt>
                <c:pt idx="10386">
                  <c:v>18090</c:v>
                </c:pt>
                <c:pt idx="10387">
                  <c:v>18091</c:v>
                </c:pt>
                <c:pt idx="10388">
                  <c:v>18092</c:v>
                </c:pt>
                <c:pt idx="10389">
                  <c:v>18093</c:v>
                </c:pt>
                <c:pt idx="10390">
                  <c:v>18094</c:v>
                </c:pt>
                <c:pt idx="10391">
                  <c:v>18095</c:v>
                </c:pt>
                <c:pt idx="10392">
                  <c:v>18096</c:v>
                </c:pt>
                <c:pt idx="10393">
                  <c:v>18097</c:v>
                </c:pt>
                <c:pt idx="10394">
                  <c:v>18098</c:v>
                </c:pt>
                <c:pt idx="10395">
                  <c:v>18099</c:v>
                </c:pt>
                <c:pt idx="10396">
                  <c:v>18100</c:v>
                </c:pt>
                <c:pt idx="10397">
                  <c:v>18101</c:v>
                </c:pt>
                <c:pt idx="10398">
                  <c:v>18102</c:v>
                </c:pt>
                <c:pt idx="10399">
                  <c:v>18103</c:v>
                </c:pt>
                <c:pt idx="10400">
                  <c:v>18104</c:v>
                </c:pt>
                <c:pt idx="10401">
                  <c:v>18105</c:v>
                </c:pt>
                <c:pt idx="10402">
                  <c:v>18106</c:v>
                </c:pt>
                <c:pt idx="10403">
                  <c:v>18107</c:v>
                </c:pt>
                <c:pt idx="10404">
                  <c:v>18108</c:v>
                </c:pt>
                <c:pt idx="10405">
                  <c:v>18109</c:v>
                </c:pt>
                <c:pt idx="10406">
                  <c:v>18110</c:v>
                </c:pt>
                <c:pt idx="10407">
                  <c:v>18111</c:v>
                </c:pt>
                <c:pt idx="10408">
                  <c:v>18112</c:v>
                </c:pt>
                <c:pt idx="10409">
                  <c:v>18113</c:v>
                </c:pt>
                <c:pt idx="10410">
                  <c:v>18114</c:v>
                </c:pt>
                <c:pt idx="10411">
                  <c:v>18115</c:v>
                </c:pt>
                <c:pt idx="10412">
                  <c:v>18116</c:v>
                </c:pt>
                <c:pt idx="10413">
                  <c:v>18117</c:v>
                </c:pt>
                <c:pt idx="10414">
                  <c:v>18118</c:v>
                </c:pt>
                <c:pt idx="10415">
                  <c:v>18119</c:v>
                </c:pt>
                <c:pt idx="10416">
                  <c:v>18120</c:v>
                </c:pt>
                <c:pt idx="10417">
                  <c:v>18121</c:v>
                </c:pt>
                <c:pt idx="10418">
                  <c:v>18122</c:v>
                </c:pt>
                <c:pt idx="10419">
                  <c:v>18123</c:v>
                </c:pt>
                <c:pt idx="10420">
                  <c:v>18124</c:v>
                </c:pt>
                <c:pt idx="10421">
                  <c:v>18125</c:v>
                </c:pt>
                <c:pt idx="10422">
                  <c:v>18126</c:v>
                </c:pt>
                <c:pt idx="10423">
                  <c:v>18127</c:v>
                </c:pt>
                <c:pt idx="10424">
                  <c:v>18128</c:v>
                </c:pt>
                <c:pt idx="10425">
                  <c:v>18129</c:v>
                </c:pt>
                <c:pt idx="10426">
                  <c:v>18130</c:v>
                </c:pt>
                <c:pt idx="10427">
                  <c:v>18131</c:v>
                </c:pt>
                <c:pt idx="10428">
                  <c:v>18132</c:v>
                </c:pt>
                <c:pt idx="10429">
                  <c:v>18133</c:v>
                </c:pt>
                <c:pt idx="10430">
                  <c:v>18134</c:v>
                </c:pt>
                <c:pt idx="10431">
                  <c:v>18135</c:v>
                </c:pt>
                <c:pt idx="10432">
                  <c:v>18136</c:v>
                </c:pt>
                <c:pt idx="10433">
                  <c:v>18137</c:v>
                </c:pt>
                <c:pt idx="10434">
                  <c:v>18138</c:v>
                </c:pt>
                <c:pt idx="10435">
                  <c:v>18139</c:v>
                </c:pt>
                <c:pt idx="10436">
                  <c:v>18140</c:v>
                </c:pt>
                <c:pt idx="10437">
                  <c:v>18141</c:v>
                </c:pt>
                <c:pt idx="10438">
                  <c:v>18142</c:v>
                </c:pt>
                <c:pt idx="10439">
                  <c:v>18143</c:v>
                </c:pt>
                <c:pt idx="10440">
                  <c:v>18144</c:v>
                </c:pt>
                <c:pt idx="10441">
                  <c:v>18145</c:v>
                </c:pt>
                <c:pt idx="10442">
                  <c:v>18146</c:v>
                </c:pt>
                <c:pt idx="10443">
                  <c:v>18147</c:v>
                </c:pt>
                <c:pt idx="10444">
                  <c:v>18148</c:v>
                </c:pt>
                <c:pt idx="10445">
                  <c:v>18149</c:v>
                </c:pt>
                <c:pt idx="10446">
                  <c:v>18150</c:v>
                </c:pt>
                <c:pt idx="10447">
                  <c:v>18151</c:v>
                </c:pt>
                <c:pt idx="10448">
                  <c:v>18152</c:v>
                </c:pt>
                <c:pt idx="10449">
                  <c:v>18153</c:v>
                </c:pt>
                <c:pt idx="10450">
                  <c:v>18154</c:v>
                </c:pt>
                <c:pt idx="10451">
                  <c:v>18155</c:v>
                </c:pt>
                <c:pt idx="10452">
                  <c:v>18156</c:v>
                </c:pt>
                <c:pt idx="10453">
                  <c:v>18157</c:v>
                </c:pt>
                <c:pt idx="10454">
                  <c:v>18158</c:v>
                </c:pt>
                <c:pt idx="10455">
                  <c:v>18159</c:v>
                </c:pt>
                <c:pt idx="10456">
                  <c:v>18160</c:v>
                </c:pt>
                <c:pt idx="10457">
                  <c:v>18161</c:v>
                </c:pt>
                <c:pt idx="10458">
                  <c:v>18162</c:v>
                </c:pt>
                <c:pt idx="10459">
                  <c:v>18163</c:v>
                </c:pt>
                <c:pt idx="10460">
                  <c:v>18164</c:v>
                </c:pt>
                <c:pt idx="10461">
                  <c:v>18165</c:v>
                </c:pt>
                <c:pt idx="10462">
                  <c:v>18166</c:v>
                </c:pt>
                <c:pt idx="10463">
                  <c:v>18167</c:v>
                </c:pt>
                <c:pt idx="10464">
                  <c:v>18168</c:v>
                </c:pt>
                <c:pt idx="10465">
                  <c:v>18169</c:v>
                </c:pt>
                <c:pt idx="10466">
                  <c:v>18170</c:v>
                </c:pt>
                <c:pt idx="10467">
                  <c:v>18171</c:v>
                </c:pt>
                <c:pt idx="10468">
                  <c:v>18172</c:v>
                </c:pt>
                <c:pt idx="10469">
                  <c:v>18173</c:v>
                </c:pt>
                <c:pt idx="10470">
                  <c:v>18174</c:v>
                </c:pt>
                <c:pt idx="10471">
                  <c:v>18175</c:v>
                </c:pt>
                <c:pt idx="10472">
                  <c:v>18176</c:v>
                </c:pt>
                <c:pt idx="10473">
                  <c:v>18177</c:v>
                </c:pt>
                <c:pt idx="10474">
                  <c:v>18178</c:v>
                </c:pt>
                <c:pt idx="10475">
                  <c:v>18179</c:v>
                </c:pt>
                <c:pt idx="10476">
                  <c:v>18180</c:v>
                </c:pt>
                <c:pt idx="10477">
                  <c:v>18181</c:v>
                </c:pt>
                <c:pt idx="10478">
                  <c:v>18182</c:v>
                </c:pt>
                <c:pt idx="10479">
                  <c:v>18183</c:v>
                </c:pt>
                <c:pt idx="10480">
                  <c:v>18184</c:v>
                </c:pt>
                <c:pt idx="10481">
                  <c:v>18185</c:v>
                </c:pt>
                <c:pt idx="10482">
                  <c:v>18186</c:v>
                </c:pt>
                <c:pt idx="10483">
                  <c:v>18187</c:v>
                </c:pt>
                <c:pt idx="10484">
                  <c:v>18188</c:v>
                </c:pt>
                <c:pt idx="10485">
                  <c:v>18189</c:v>
                </c:pt>
                <c:pt idx="10486">
                  <c:v>18190</c:v>
                </c:pt>
                <c:pt idx="10487">
                  <c:v>18191</c:v>
                </c:pt>
                <c:pt idx="10488">
                  <c:v>18192</c:v>
                </c:pt>
                <c:pt idx="10489">
                  <c:v>18193</c:v>
                </c:pt>
                <c:pt idx="10490">
                  <c:v>18194</c:v>
                </c:pt>
                <c:pt idx="10491">
                  <c:v>18195</c:v>
                </c:pt>
                <c:pt idx="10492">
                  <c:v>18196</c:v>
                </c:pt>
                <c:pt idx="10493">
                  <c:v>18197</c:v>
                </c:pt>
                <c:pt idx="10494">
                  <c:v>18198</c:v>
                </c:pt>
                <c:pt idx="10495">
                  <c:v>18199</c:v>
                </c:pt>
                <c:pt idx="10496">
                  <c:v>18200</c:v>
                </c:pt>
                <c:pt idx="10497">
                  <c:v>18201</c:v>
                </c:pt>
                <c:pt idx="10498">
                  <c:v>18202</c:v>
                </c:pt>
                <c:pt idx="10499">
                  <c:v>18203</c:v>
                </c:pt>
                <c:pt idx="10500">
                  <c:v>18204</c:v>
                </c:pt>
                <c:pt idx="10501">
                  <c:v>18205</c:v>
                </c:pt>
                <c:pt idx="10502">
                  <c:v>18206</c:v>
                </c:pt>
                <c:pt idx="10503">
                  <c:v>18207</c:v>
                </c:pt>
                <c:pt idx="10504">
                  <c:v>18208</c:v>
                </c:pt>
                <c:pt idx="10505">
                  <c:v>18209</c:v>
                </c:pt>
                <c:pt idx="10506">
                  <c:v>18210</c:v>
                </c:pt>
                <c:pt idx="10507">
                  <c:v>18211</c:v>
                </c:pt>
                <c:pt idx="10508">
                  <c:v>18212</c:v>
                </c:pt>
                <c:pt idx="10509">
                  <c:v>18213</c:v>
                </c:pt>
                <c:pt idx="10510">
                  <c:v>18214</c:v>
                </c:pt>
                <c:pt idx="10511">
                  <c:v>18215</c:v>
                </c:pt>
                <c:pt idx="10512">
                  <c:v>18216</c:v>
                </c:pt>
                <c:pt idx="10513">
                  <c:v>18217</c:v>
                </c:pt>
                <c:pt idx="10514">
                  <c:v>18218</c:v>
                </c:pt>
                <c:pt idx="10515">
                  <c:v>18219</c:v>
                </c:pt>
                <c:pt idx="10516">
                  <c:v>18220</c:v>
                </c:pt>
                <c:pt idx="10517">
                  <c:v>18221</c:v>
                </c:pt>
                <c:pt idx="10518">
                  <c:v>18222</c:v>
                </c:pt>
                <c:pt idx="10519">
                  <c:v>18223</c:v>
                </c:pt>
                <c:pt idx="10520">
                  <c:v>18224</c:v>
                </c:pt>
                <c:pt idx="10521">
                  <c:v>18225</c:v>
                </c:pt>
                <c:pt idx="10522">
                  <c:v>18226</c:v>
                </c:pt>
                <c:pt idx="10523">
                  <c:v>18227</c:v>
                </c:pt>
                <c:pt idx="10524">
                  <c:v>18228</c:v>
                </c:pt>
                <c:pt idx="10525">
                  <c:v>18229</c:v>
                </c:pt>
                <c:pt idx="10526">
                  <c:v>18230</c:v>
                </c:pt>
                <c:pt idx="10527">
                  <c:v>18231</c:v>
                </c:pt>
                <c:pt idx="10528">
                  <c:v>18232</c:v>
                </c:pt>
                <c:pt idx="10529">
                  <c:v>18233</c:v>
                </c:pt>
                <c:pt idx="10530">
                  <c:v>18234</c:v>
                </c:pt>
                <c:pt idx="10531">
                  <c:v>18235</c:v>
                </c:pt>
                <c:pt idx="10532">
                  <c:v>18236</c:v>
                </c:pt>
                <c:pt idx="10533">
                  <c:v>18237</c:v>
                </c:pt>
                <c:pt idx="10534">
                  <c:v>18238</c:v>
                </c:pt>
                <c:pt idx="10535">
                  <c:v>18239</c:v>
                </c:pt>
                <c:pt idx="10536">
                  <c:v>18240</c:v>
                </c:pt>
                <c:pt idx="10537">
                  <c:v>18241</c:v>
                </c:pt>
                <c:pt idx="10538">
                  <c:v>18242</c:v>
                </c:pt>
                <c:pt idx="10539">
                  <c:v>18243</c:v>
                </c:pt>
                <c:pt idx="10540">
                  <c:v>18244</c:v>
                </c:pt>
                <c:pt idx="10541">
                  <c:v>18245</c:v>
                </c:pt>
                <c:pt idx="10542">
                  <c:v>18246</c:v>
                </c:pt>
                <c:pt idx="10543">
                  <c:v>18247</c:v>
                </c:pt>
                <c:pt idx="10544">
                  <c:v>18248</c:v>
                </c:pt>
                <c:pt idx="10545">
                  <c:v>18249</c:v>
                </c:pt>
                <c:pt idx="10546">
                  <c:v>18250</c:v>
                </c:pt>
                <c:pt idx="10547">
                  <c:v>18251</c:v>
                </c:pt>
                <c:pt idx="10548">
                  <c:v>18252</c:v>
                </c:pt>
                <c:pt idx="10549">
                  <c:v>18253</c:v>
                </c:pt>
                <c:pt idx="10550">
                  <c:v>18254</c:v>
                </c:pt>
                <c:pt idx="10551">
                  <c:v>18255</c:v>
                </c:pt>
                <c:pt idx="10552">
                  <c:v>18256</c:v>
                </c:pt>
                <c:pt idx="10553">
                  <c:v>18257</c:v>
                </c:pt>
                <c:pt idx="10554">
                  <c:v>18258</c:v>
                </c:pt>
                <c:pt idx="10555">
                  <c:v>18259</c:v>
                </c:pt>
                <c:pt idx="10556">
                  <c:v>18260</c:v>
                </c:pt>
                <c:pt idx="10557">
                  <c:v>18261</c:v>
                </c:pt>
                <c:pt idx="10558">
                  <c:v>18262</c:v>
                </c:pt>
                <c:pt idx="10559">
                  <c:v>18263</c:v>
                </c:pt>
                <c:pt idx="10560">
                  <c:v>18264</c:v>
                </c:pt>
                <c:pt idx="10561">
                  <c:v>18265</c:v>
                </c:pt>
                <c:pt idx="10562">
                  <c:v>18266</c:v>
                </c:pt>
                <c:pt idx="10563">
                  <c:v>18267</c:v>
                </c:pt>
                <c:pt idx="10564">
                  <c:v>18268</c:v>
                </c:pt>
                <c:pt idx="10565">
                  <c:v>18269</c:v>
                </c:pt>
                <c:pt idx="10566">
                  <c:v>18270</c:v>
                </c:pt>
                <c:pt idx="10567">
                  <c:v>18271</c:v>
                </c:pt>
                <c:pt idx="10568">
                  <c:v>18272</c:v>
                </c:pt>
                <c:pt idx="10569">
                  <c:v>18273</c:v>
                </c:pt>
                <c:pt idx="10570">
                  <c:v>18274</c:v>
                </c:pt>
                <c:pt idx="10571">
                  <c:v>18275</c:v>
                </c:pt>
                <c:pt idx="10572">
                  <c:v>18276</c:v>
                </c:pt>
                <c:pt idx="10573">
                  <c:v>18277</c:v>
                </c:pt>
                <c:pt idx="10574">
                  <c:v>18278</c:v>
                </c:pt>
                <c:pt idx="10575">
                  <c:v>18279</c:v>
                </c:pt>
                <c:pt idx="10576">
                  <c:v>18280</c:v>
                </c:pt>
                <c:pt idx="10577">
                  <c:v>18281</c:v>
                </c:pt>
                <c:pt idx="10578">
                  <c:v>18282</c:v>
                </c:pt>
                <c:pt idx="10579">
                  <c:v>18283</c:v>
                </c:pt>
                <c:pt idx="10580">
                  <c:v>18284</c:v>
                </c:pt>
                <c:pt idx="10581">
                  <c:v>18285</c:v>
                </c:pt>
                <c:pt idx="10582">
                  <c:v>18286</c:v>
                </c:pt>
                <c:pt idx="10583">
                  <c:v>18287</c:v>
                </c:pt>
                <c:pt idx="10584">
                  <c:v>18288</c:v>
                </c:pt>
                <c:pt idx="10585">
                  <c:v>18289</c:v>
                </c:pt>
                <c:pt idx="10586">
                  <c:v>18290</c:v>
                </c:pt>
                <c:pt idx="10587">
                  <c:v>18291</c:v>
                </c:pt>
                <c:pt idx="10588">
                  <c:v>18292</c:v>
                </c:pt>
                <c:pt idx="10589">
                  <c:v>18293</c:v>
                </c:pt>
                <c:pt idx="10590">
                  <c:v>18294</c:v>
                </c:pt>
                <c:pt idx="10591">
                  <c:v>18295</c:v>
                </c:pt>
                <c:pt idx="10592">
                  <c:v>18296</c:v>
                </c:pt>
                <c:pt idx="10593">
                  <c:v>18297</c:v>
                </c:pt>
                <c:pt idx="10594">
                  <c:v>18298</c:v>
                </c:pt>
                <c:pt idx="10595">
                  <c:v>18299</c:v>
                </c:pt>
                <c:pt idx="10596">
                  <c:v>18300</c:v>
                </c:pt>
                <c:pt idx="10597">
                  <c:v>18301</c:v>
                </c:pt>
                <c:pt idx="10598">
                  <c:v>18302</c:v>
                </c:pt>
                <c:pt idx="10599">
                  <c:v>18303</c:v>
                </c:pt>
                <c:pt idx="10600">
                  <c:v>18304</c:v>
                </c:pt>
                <c:pt idx="10601">
                  <c:v>18305</c:v>
                </c:pt>
                <c:pt idx="10602">
                  <c:v>18306</c:v>
                </c:pt>
                <c:pt idx="10603">
                  <c:v>18307</c:v>
                </c:pt>
                <c:pt idx="10604">
                  <c:v>18308</c:v>
                </c:pt>
                <c:pt idx="10605">
                  <c:v>18309</c:v>
                </c:pt>
                <c:pt idx="10606">
                  <c:v>18310</c:v>
                </c:pt>
                <c:pt idx="10607">
                  <c:v>18311</c:v>
                </c:pt>
                <c:pt idx="10608">
                  <c:v>18312</c:v>
                </c:pt>
                <c:pt idx="10609">
                  <c:v>18313</c:v>
                </c:pt>
                <c:pt idx="10610">
                  <c:v>18314</c:v>
                </c:pt>
                <c:pt idx="10611">
                  <c:v>18315</c:v>
                </c:pt>
                <c:pt idx="10612">
                  <c:v>18316</c:v>
                </c:pt>
                <c:pt idx="10613">
                  <c:v>18317</c:v>
                </c:pt>
                <c:pt idx="10614">
                  <c:v>18318</c:v>
                </c:pt>
                <c:pt idx="10615">
                  <c:v>18319</c:v>
                </c:pt>
                <c:pt idx="10616">
                  <c:v>18320</c:v>
                </c:pt>
                <c:pt idx="10617">
                  <c:v>18321</c:v>
                </c:pt>
                <c:pt idx="10618">
                  <c:v>18322</c:v>
                </c:pt>
                <c:pt idx="10619">
                  <c:v>18323</c:v>
                </c:pt>
                <c:pt idx="10620">
                  <c:v>18324</c:v>
                </c:pt>
                <c:pt idx="10621">
                  <c:v>18325</c:v>
                </c:pt>
                <c:pt idx="10622">
                  <c:v>18326</c:v>
                </c:pt>
                <c:pt idx="10623">
                  <c:v>18327</c:v>
                </c:pt>
                <c:pt idx="10624">
                  <c:v>18328</c:v>
                </c:pt>
                <c:pt idx="10625">
                  <c:v>18329</c:v>
                </c:pt>
                <c:pt idx="10626">
                  <c:v>18330</c:v>
                </c:pt>
                <c:pt idx="10627">
                  <c:v>18331</c:v>
                </c:pt>
                <c:pt idx="10628">
                  <c:v>18332</c:v>
                </c:pt>
                <c:pt idx="10629">
                  <c:v>18333</c:v>
                </c:pt>
                <c:pt idx="10630">
                  <c:v>18334</c:v>
                </c:pt>
                <c:pt idx="10631">
                  <c:v>18335</c:v>
                </c:pt>
                <c:pt idx="10632">
                  <c:v>18336</c:v>
                </c:pt>
                <c:pt idx="10633">
                  <c:v>18337</c:v>
                </c:pt>
                <c:pt idx="10634">
                  <c:v>18338</c:v>
                </c:pt>
                <c:pt idx="10635">
                  <c:v>18339</c:v>
                </c:pt>
                <c:pt idx="10636">
                  <c:v>18340</c:v>
                </c:pt>
                <c:pt idx="10637">
                  <c:v>18341</c:v>
                </c:pt>
                <c:pt idx="10638">
                  <c:v>18342</c:v>
                </c:pt>
                <c:pt idx="10639">
                  <c:v>18343</c:v>
                </c:pt>
                <c:pt idx="10640">
                  <c:v>18344</c:v>
                </c:pt>
                <c:pt idx="10641">
                  <c:v>18345</c:v>
                </c:pt>
                <c:pt idx="10642">
                  <c:v>18346</c:v>
                </c:pt>
                <c:pt idx="10643">
                  <c:v>18347</c:v>
                </c:pt>
                <c:pt idx="10644">
                  <c:v>18348</c:v>
                </c:pt>
                <c:pt idx="10645">
                  <c:v>18349</c:v>
                </c:pt>
                <c:pt idx="10646">
                  <c:v>18350</c:v>
                </c:pt>
                <c:pt idx="10647">
                  <c:v>18351</c:v>
                </c:pt>
                <c:pt idx="10648">
                  <c:v>18352</c:v>
                </c:pt>
                <c:pt idx="10649">
                  <c:v>18353</c:v>
                </c:pt>
                <c:pt idx="10650">
                  <c:v>18354</c:v>
                </c:pt>
                <c:pt idx="10651">
                  <c:v>18355</c:v>
                </c:pt>
                <c:pt idx="10652">
                  <c:v>18356</c:v>
                </c:pt>
                <c:pt idx="10653">
                  <c:v>18357</c:v>
                </c:pt>
                <c:pt idx="10654">
                  <c:v>18358</c:v>
                </c:pt>
                <c:pt idx="10655">
                  <c:v>18359</c:v>
                </c:pt>
                <c:pt idx="10656">
                  <c:v>18360</c:v>
                </c:pt>
                <c:pt idx="10657">
                  <c:v>18361</c:v>
                </c:pt>
                <c:pt idx="10658">
                  <c:v>18362</c:v>
                </c:pt>
                <c:pt idx="10659">
                  <c:v>18363</c:v>
                </c:pt>
                <c:pt idx="10660">
                  <c:v>18364</c:v>
                </c:pt>
                <c:pt idx="10661">
                  <c:v>18365</c:v>
                </c:pt>
                <c:pt idx="10662">
                  <c:v>18366</c:v>
                </c:pt>
                <c:pt idx="10663">
                  <c:v>18367</c:v>
                </c:pt>
                <c:pt idx="10664">
                  <c:v>18368</c:v>
                </c:pt>
                <c:pt idx="10665">
                  <c:v>18369</c:v>
                </c:pt>
                <c:pt idx="10666">
                  <c:v>18370</c:v>
                </c:pt>
                <c:pt idx="10667">
                  <c:v>18371</c:v>
                </c:pt>
                <c:pt idx="10668">
                  <c:v>18372</c:v>
                </c:pt>
                <c:pt idx="10669">
                  <c:v>18373</c:v>
                </c:pt>
                <c:pt idx="10670">
                  <c:v>18374</c:v>
                </c:pt>
                <c:pt idx="10671">
                  <c:v>18375</c:v>
                </c:pt>
                <c:pt idx="10672">
                  <c:v>18376</c:v>
                </c:pt>
                <c:pt idx="10673">
                  <c:v>18377</c:v>
                </c:pt>
                <c:pt idx="10674">
                  <c:v>18378</c:v>
                </c:pt>
                <c:pt idx="10675">
                  <c:v>18379</c:v>
                </c:pt>
                <c:pt idx="10676">
                  <c:v>18380</c:v>
                </c:pt>
                <c:pt idx="10677">
                  <c:v>18381</c:v>
                </c:pt>
                <c:pt idx="10678">
                  <c:v>18382</c:v>
                </c:pt>
                <c:pt idx="10679">
                  <c:v>18383</c:v>
                </c:pt>
                <c:pt idx="10680">
                  <c:v>18384</c:v>
                </c:pt>
                <c:pt idx="10681">
                  <c:v>18385</c:v>
                </c:pt>
                <c:pt idx="10682">
                  <c:v>18386</c:v>
                </c:pt>
                <c:pt idx="10683">
                  <c:v>18387</c:v>
                </c:pt>
                <c:pt idx="10684">
                  <c:v>18388</c:v>
                </c:pt>
                <c:pt idx="10685">
                  <c:v>18389</c:v>
                </c:pt>
                <c:pt idx="10686">
                  <c:v>18390</c:v>
                </c:pt>
                <c:pt idx="10687">
                  <c:v>18391</c:v>
                </c:pt>
                <c:pt idx="10688">
                  <c:v>18392</c:v>
                </c:pt>
                <c:pt idx="10689">
                  <c:v>18393</c:v>
                </c:pt>
                <c:pt idx="10690">
                  <c:v>18394</c:v>
                </c:pt>
                <c:pt idx="10691">
                  <c:v>18395</c:v>
                </c:pt>
                <c:pt idx="10692">
                  <c:v>18396</c:v>
                </c:pt>
                <c:pt idx="10693">
                  <c:v>18397</c:v>
                </c:pt>
                <c:pt idx="10694">
                  <c:v>18398</c:v>
                </c:pt>
                <c:pt idx="10695">
                  <c:v>18399</c:v>
                </c:pt>
                <c:pt idx="10696">
                  <c:v>18400</c:v>
                </c:pt>
                <c:pt idx="10697">
                  <c:v>18401</c:v>
                </c:pt>
                <c:pt idx="10698">
                  <c:v>18402</c:v>
                </c:pt>
                <c:pt idx="10699">
                  <c:v>18403</c:v>
                </c:pt>
                <c:pt idx="10700">
                  <c:v>18404</c:v>
                </c:pt>
                <c:pt idx="10701">
                  <c:v>18405</c:v>
                </c:pt>
                <c:pt idx="10702">
                  <c:v>18406</c:v>
                </c:pt>
                <c:pt idx="10703">
                  <c:v>18407</c:v>
                </c:pt>
                <c:pt idx="10704">
                  <c:v>18408</c:v>
                </c:pt>
                <c:pt idx="10705">
                  <c:v>18409</c:v>
                </c:pt>
                <c:pt idx="10706">
                  <c:v>18410</c:v>
                </c:pt>
                <c:pt idx="10707">
                  <c:v>18411</c:v>
                </c:pt>
                <c:pt idx="10708">
                  <c:v>18412</c:v>
                </c:pt>
                <c:pt idx="10709">
                  <c:v>18413</c:v>
                </c:pt>
                <c:pt idx="10710">
                  <c:v>18414</c:v>
                </c:pt>
                <c:pt idx="10711">
                  <c:v>18415</c:v>
                </c:pt>
                <c:pt idx="10712">
                  <c:v>18416</c:v>
                </c:pt>
                <c:pt idx="10713">
                  <c:v>18417</c:v>
                </c:pt>
                <c:pt idx="10714">
                  <c:v>18418</c:v>
                </c:pt>
                <c:pt idx="10715">
                  <c:v>18419</c:v>
                </c:pt>
                <c:pt idx="10716">
                  <c:v>18420</c:v>
                </c:pt>
                <c:pt idx="10717">
                  <c:v>18421</c:v>
                </c:pt>
                <c:pt idx="10718">
                  <c:v>18422</c:v>
                </c:pt>
                <c:pt idx="10719">
                  <c:v>18423</c:v>
                </c:pt>
                <c:pt idx="10720">
                  <c:v>18424</c:v>
                </c:pt>
                <c:pt idx="10721">
                  <c:v>18425</c:v>
                </c:pt>
                <c:pt idx="10722">
                  <c:v>18426</c:v>
                </c:pt>
                <c:pt idx="10723">
                  <c:v>18427</c:v>
                </c:pt>
                <c:pt idx="10724">
                  <c:v>18428</c:v>
                </c:pt>
                <c:pt idx="10725">
                  <c:v>18429</c:v>
                </c:pt>
                <c:pt idx="10726">
                  <c:v>18430</c:v>
                </c:pt>
                <c:pt idx="10727">
                  <c:v>18431</c:v>
                </c:pt>
                <c:pt idx="10728">
                  <c:v>18432</c:v>
                </c:pt>
                <c:pt idx="10729">
                  <c:v>18433</c:v>
                </c:pt>
                <c:pt idx="10730">
                  <c:v>18434</c:v>
                </c:pt>
                <c:pt idx="10731">
                  <c:v>18435</c:v>
                </c:pt>
                <c:pt idx="10732">
                  <c:v>18436</c:v>
                </c:pt>
                <c:pt idx="10733">
                  <c:v>18437</c:v>
                </c:pt>
                <c:pt idx="10734">
                  <c:v>18438</c:v>
                </c:pt>
                <c:pt idx="10735">
                  <c:v>18439</c:v>
                </c:pt>
                <c:pt idx="10736">
                  <c:v>18440</c:v>
                </c:pt>
                <c:pt idx="10737">
                  <c:v>18441</c:v>
                </c:pt>
                <c:pt idx="10738">
                  <c:v>18442</c:v>
                </c:pt>
                <c:pt idx="10739">
                  <c:v>18443</c:v>
                </c:pt>
                <c:pt idx="10740">
                  <c:v>18444</c:v>
                </c:pt>
                <c:pt idx="10741">
                  <c:v>18445</c:v>
                </c:pt>
                <c:pt idx="10742">
                  <c:v>18446</c:v>
                </c:pt>
                <c:pt idx="10743">
                  <c:v>18447</c:v>
                </c:pt>
                <c:pt idx="10744">
                  <c:v>18448</c:v>
                </c:pt>
                <c:pt idx="10745">
                  <c:v>18449</c:v>
                </c:pt>
                <c:pt idx="10746">
                  <c:v>18450</c:v>
                </c:pt>
                <c:pt idx="10747">
                  <c:v>18451</c:v>
                </c:pt>
                <c:pt idx="10748">
                  <c:v>18452</c:v>
                </c:pt>
                <c:pt idx="10749">
                  <c:v>18453</c:v>
                </c:pt>
                <c:pt idx="10750">
                  <c:v>18454</c:v>
                </c:pt>
                <c:pt idx="10751">
                  <c:v>18455</c:v>
                </c:pt>
                <c:pt idx="10752">
                  <c:v>18456</c:v>
                </c:pt>
                <c:pt idx="10753">
                  <c:v>18457</c:v>
                </c:pt>
                <c:pt idx="10754">
                  <c:v>18458</c:v>
                </c:pt>
                <c:pt idx="10755">
                  <c:v>18459</c:v>
                </c:pt>
                <c:pt idx="10756">
                  <c:v>18460</c:v>
                </c:pt>
                <c:pt idx="10757">
                  <c:v>18461</c:v>
                </c:pt>
                <c:pt idx="10758">
                  <c:v>18462</c:v>
                </c:pt>
                <c:pt idx="10759">
                  <c:v>18463</c:v>
                </c:pt>
                <c:pt idx="10760">
                  <c:v>18464</c:v>
                </c:pt>
                <c:pt idx="10761">
                  <c:v>18465</c:v>
                </c:pt>
                <c:pt idx="10762">
                  <c:v>18466</c:v>
                </c:pt>
                <c:pt idx="10763">
                  <c:v>18467</c:v>
                </c:pt>
                <c:pt idx="10764">
                  <c:v>18468</c:v>
                </c:pt>
                <c:pt idx="10765">
                  <c:v>18469</c:v>
                </c:pt>
                <c:pt idx="10766">
                  <c:v>18470</c:v>
                </c:pt>
                <c:pt idx="10767">
                  <c:v>18471</c:v>
                </c:pt>
                <c:pt idx="10768">
                  <c:v>18472</c:v>
                </c:pt>
                <c:pt idx="10769">
                  <c:v>18473</c:v>
                </c:pt>
                <c:pt idx="10770">
                  <c:v>18474</c:v>
                </c:pt>
                <c:pt idx="10771">
                  <c:v>18475</c:v>
                </c:pt>
                <c:pt idx="10772">
                  <c:v>18476</c:v>
                </c:pt>
                <c:pt idx="10773">
                  <c:v>18477</c:v>
                </c:pt>
                <c:pt idx="10774">
                  <c:v>18478</c:v>
                </c:pt>
                <c:pt idx="10775">
                  <c:v>18479</c:v>
                </c:pt>
                <c:pt idx="10776">
                  <c:v>18480</c:v>
                </c:pt>
                <c:pt idx="10777">
                  <c:v>18481</c:v>
                </c:pt>
                <c:pt idx="10778">
                  <c:v>18482</c:v>
                </c:pt>
                <c:pt idx="10779">
                  <c:v>18483</c:v>
                </c:pt>
                <c:pt idx="10780">
                  <c:v>18484</c:v>
                </c:pt>
                <c:pt idx="10781">
                  <c:v>18485</c:v>
                </c:pt>
                <c:pt idx="10782">
                  <c:v>18486</c:v>
                </c:pt>
                <c:pt idx="10783">
                  <c:v>18487</c:v>
                </c:pt>
                <c:pt idx="10784">
                  <c:v>18488</c:v>
                </c:pt>
                <c:pt idx="10785">
                  <c:v>18489</c:v>
                </c:pt>
                <c:pt idx="10786">
                  <c:v>18490</c:v>
                </c:pt>
                <c:pt idx="10787">
                  <c:v>18491</c:v>
                </c:pt>
                <c:pt idx="10788">
                  <c:v>18492</c:v>
                </c:pt>
                <c:pt idx="10789">
                  <c:v>18493</c:v>
                </c:pt>
                <c:pt idx="10790">
                  <c:v>18494</c:v>
                </c:pt>
                <c:pt idx="10791">
                  <c:v>18495</c:v>
                </c:pt>
                <c:pt idx="10792">
                  <c:v>18496</c:v>
                </c:pt>
                <c:pt idx="10793">
                  <c:v>18497</c:v>
                </c:pt>
                <c:pt idx="10794">
                  <c:v>18498</c:v>
                </c:pt>
                <c:pt idx="10795">
                  <c:v>18499</c:v>
                </c:pt>
                <c:pt idx="10796">
                  <c:v>18500</c:v>
                </c:pt>
                <c:pt idx="10797">
                  <c:v>18501</c:v>
                </c:pt>
                <c:pt idx="10798">
                  <c:v>18502</c:v>
                </c:pt>
                <c:pt idx="10799">
                  <c:v>18503</c:v>
                </c:pt>
                <c:pt idx="10800">
                  <c:v>18504</c:v>
                </c:pt>
                <c:pt idx="10801">
                  <c:v>18505</c:v>
                </c:pt>
                <c:pt idx="10802">
                  <c:v>18506</c:v>
                </c:pt>
                <c:pt idx="10803">
                  <c:v>18507</c:v>
                </c:pt>
                <c:pt idx="10804">
                  <c:v>18508</c:v>
                </c:pt>
                <c:pt idx="10805">
                  <c:v>18509</c:v>
                </c:pt>
                <c:pt idx="10806">
                  <c:v>18510</c:v>
                </c:pt>
                <c:pt idx="10807">
                  <c:v>18511</c:v>
                </c:pt>
                <c:pt idx="10808">
                  <c:v>18512</c:v>
                </c:pt>
                <c:pt idx="10809">
                  <c:v>18513</c:v>
                </c:pt>
                <c:pt idx="10810">
                  <c:v>18514</c:v>
                </c:pt>
                <c:pt idx="10811">
                  <c:v>18515</c:v>
                </c:pt>
                <c:pt idx="10812">
                  <c:v>18516</c:v>
                </c:pt>
                <c:pt idx="10813">
                  <c:v>18517</c:v>
                </c:pt>
                <c:pt idx="10814">
                  <c:v>18518</c:v>
                </c:pt>
                <c:pt idx="10815">
                  <c:v>18519</c:v>
                </c:pt>
                <c:pt idx="10816">
                  <c:v>18520</c:v>
                </c:pt>
                <c:pt idx="10817">
                  <c:v>18521</c:v>
                </c:pt>
                <c:pt idx="10818">
                  <c:v>18522</c:v>
                </c:pt>
                <c:pt idx="10819">
                  <c:v>18523</c:v>
                </c:pt>
                <c:pt idx="10820">
                  <c:v>18524</c:v>
                </c:pt>
                <c:pt idx="10821">
                  <c:v>18525</c:v>
                </c:pt>
                <c:pt idx="10822">
                  <c:v>18526</c:v>
                </c:pt>
                <c:pt idx="10823">
                  <c:v>18527</c:v>
                </c:pt>
                <c:pt idx="10824">
                  <c:v>18528</c:v>
                </c:pt>
                <c:pt idx="10825">
                  <c:v>18529</c:v>
                </c:pt>
                <c:pt idx="10826">
                  <c:v>18530</c:v>
                </c:pt>
                <c:pt idx="10827">
                  <c:v>18531</c:v>
                </c:pt>
                <c:pt idx="10828">
                  <c:v>18532</c:v>
                </c:pt>
                <c:pt idx="10829">
                  <c:v>18533</c:v>
                </c:pt>
                <c:pt idx="10830">
                  <c:v>18534</c:v>
                </c:pt>
                <c:pt idx="10831">
                  <c:v>18535</c:v>
                </c:pt>
                <c:pt idx="10832">
                  <c:v>18536</c:v>
                </c:pt>
                <c:pt idx="10833">
                  <c:v>18537</c:v>
                </c:pt>
                <c:pt idx="10834">
                  <c:v>18538</c:v>
                </c:pt>
                <c:pt idx="10835">
                  <c:v>18539</c:v>
                </c:pt>
                <c:pt idx="10836">
                  <c:v>18540</c:v>
                </c:pt>
                <c:pt idx="10837">
                  <c:v>18541</c:v>
                </c:pt>
                <c:pt idx="10838">
                  <c:v>18542</c:v>
                </c:pt>
                <c:pt idx="10839">
                  <c:v>18543</c:v>
                </c:pt>
                <c:pt idx="10840">
                  <c:v>18544</c:v>
                </c:pt>
                <c:pt idx="10841">
                  <c:v>18545</c:v>
                </c:pt>
                <c:pt idx="10842">
                  <c:v>18546</c:v>
                </c:pt>
                <c:pt idx="10843">
                  <c:v>18547</c:v>
                </c:pt>
                <c:pt idx="10844">
                  <c:v>18548</c:v>
                </c:pt>
                <c:pt idx="10845">
                  <c:v>18549</c:v>
                </c:pt>
                <c:pt idx="10846">
                  <c:v>18550</c:v>
                </c:pt>
                <c:pt idx="10847">
                  <c:v>18551</c:v>
                </c:pt>
                <c:pt idx="10848">
                  <c:v>18552</c:v>
                </c:pt>
                <c:pt idx="10849">
                  <c:v>18553</c:v>
                </c:pt>
                <c:pt idx="10850">
                  <c:v>18554</c:v>
                </c:pt>
                <c:pt idx="10851">
                  <c:v>18555</c:v>
                </c:pt>
                <c:pt idx="10852">
                  <c:v>18556</c:v>
                </c:pt>
                <c:pt idx="10853">
                  <c:v>18557</c:v>
                </c:pt>
                <c:pt idx="10854">
                  <c:v>18558</c:v>
                </c:pt>
                <c:pt idx="10855">
                  <c:v>18559</c:v>
                </c:pt>
                <c:pt idx="10856">
                  <c:v>18560</c:v>
                </c:pt>
                <c:pt idx="10857">
                  <c:v>18561</c:v>
                </c:pt>
                <c:pt idx="10858">
                  <c:v>18562</c:v>
                </c:pt>
                <c:pt idx="10859">
                  <c:v>18563</c:v>
                </c:pt>
                <c:pt idx="10860">
                  <c:v>18564</c:v>
                </c:pt>
                <c:pt idx="10861">
                  <c:v>18565</c:v>
                </c:pt>
                <c:pt idx="10862">
                  <c:v>18566</c:v>
                </c:pt>
                <c:pt idx="10863">
                  <c:v>18567</c:v>
                </c:pt>
                <c:pt idx="10864">
                  <c:v>18568</c:v>
                </c:pt>
                <c:pt idx="10865">
                  <c:v>18569</c:v>
                </c:pt>
                <c:pt idx="10866">
                  <c:v>18570</c:v>
                </c:pt>
                <c:pt idx="10867">
                  <c:v>18571</c:v>
                </c:pt>
                <c:pt idx="10868">
                  <c:v>18572</c:v>
                </c:pt>
                <c:pt idx="10869">
                  <c:v>18573</c:v>
                </c:pt>
                <c:pt idx="10870">
                  <c:v>18574</c:v>
                </c:pt>
                <c:pt idx="10871">
                  <c:v>18575</c:v>
                </c:pt>
                <c:pt idx="10872">
                  <c:v>18576</c:v>
                </c:pt>
                <c:pt idx="10873">
                  <c:v>18577</c:v>
                </c:pt>
                <c:pt idx="10874">
                  <c:v>18578</c:v>
                </c:pt>
                <c:pt idx="10875">
                  <c:v>18579</c:v>
                </c:pt>
                <c:pt idx="10876">
                  <c:v>18580</c:v>
                </c:pt>
                <c:pt idx="10877">
                  <c:v>18581</c:v>
                </c:pt>
                <c:pt idx="10878">
                  <c:v>18582</c:v>
                </c:pt>
                <c:pt idx="10879">
                  <c:v>18583</c:v>
                </c:pt>
                <c:pt idx="10880">
                  <c:v>18584</c:v>
                </c:pt>
                <c:pt idx="10881">
                  <c:v>18585</c:v>
                </c:pt>
                <c:pt idx="10882">
                  <c:v>18586</c:v>
                </c:pt>
                <c:pt idx="10883">
                  <c:v>18587</c:v>
                </c:pt>
                <c:pt idx="10884">
                  <c:v>18588</c:v>
                </c:pt>
                <c:pt idx="10885">
                  <c:v>18589</c:v>
                </c:pt>
                <c:pt idx="10886">
                  <c:v>18590</c:v>
                </c:pt>
                <c:pt idx="10887">
                  <c:v>18591</c:v>
                </c:pt>
                <c:pt idx="10888">
                  <c:v>18592</c:v>
                </c:pt>
                <c:pt idx="10889">
                  <c:v>18593</c:v>
                </c:pt>
                <c:pt idx="10890">
                  <c:v>18594</c:v>
                </c:pt>
                <c:pt idx="10891">
                  <c:v>18595</c:v>
                </c:pt>
                <c:pt idx="10892">
                  <c:v>18596</c:v>
                </c:pt>
                <c:pt idx="10893">
                  <c:v>18597</c:v>
                </c:pt>
                <c:pt idx="10894">
                  <c:v>18598</c:v>
                </c:pt>
                <c:pt idx="10895">
                  <c:v>18599</c:v>
                </c:pt>
                <c:pt idx="10896">
                  <c:v>18600</c:v>
                </c:pt>
                <c:pt idx="10897">
                  <c:v>18601</c:v>
                </c:pt>
                <c:pt idx="10898">
                  <c:v>18602</c:v>
                </c:pt>
                <c:pt idx="10899">
                  <c:v>18603</c:v>
                </c:pt>
                <c:pt idx="10900">
                  <c:v>18604</c:v>
                </c:pt>
                <c:pt idx="10901">
                  <c:v>18605</c:v>
                </c:pt>
                <c:pt idx="10902">
                  <c:v>18606</c:v>
                </c:pt>
                <c:pt idx="10903">
                  <c:v>18607</c:v>
                </c:pt>
                <c:pt idx="10904">
                  <c:v>18608</c:v>
                </c:pt>
                <c:pt idx="10905">
                  <c:v>18609</c:v>
                </c:pt>
                <c:pt idx="10906">
                  <c:v>18610</c:v>
                </c:pt>
                <c:pt idx="10907">
                  <c:v>18611</c:v>
                </c:pt>
                <c:pt idx="10908">
                  <c:v>18612</c:v>
                </c:pt>
                <c:pt idx="10909">
                  <c:v>18613</c:v>
                </c:pt>
                <c:pt idx="10910">
                  <c:v>18614</c:v>
                </c:pt>
                <c:pt idx="10911">
                  <c:v>18615</c:v>
                </c:pt>
                <c:pt idx="10912">
                  <c:v>18616</c:v>
                </c:pt>
                <c:pt idx="10913">
                  <c:v>18617</c:v>
                </c:pt>
                <c:pt idx="10914">
                  <c:v>18618</c:v>
                </c:pt>
                <c:pt idx="10915">
                  <c:v>18619</c:v>
                </c:pt>
                <c:pt idx="10916">
                  <c:v>18620</c:v>
                </c:pt>
                <c:pt idx="10917">
                  <c:v>18621</c:v>
                </c:pt>
                <c:pt idx="10918">
                  <c:v>18622</c:v>
                </c:pt>
                <c:pt idx="10919">
                  <c:v>18623</c:v>
                </c:pt>
                <c:pt idx="10920">
                  <c:v>18624</c:v>
                </c:pt>
                <c:pt idx="10921">
                  <c:v>18625</c:v>
                </c:pt>
                <c:pt idx="10922">
                  <c:v>18626</c:v>
                </c:pt>
                <c:pt idx="10923">
                  <c:v>18627</c:v>
                </c:pt>
                <c:pt idx="10924">
                  <c:v>18628</c:v>
                </c:pt>
                <c:pt idx="10925">
                  <c:v>18629</c:v>
                </c:pt>
                <c:pt idx="10926">
                  <c:v>18630</c:v>
                </c:pt>
                <c:pt idx="10927">
                  <c:v>18631</c:v>
                </c:pt>
                <c:pt idx="10928">
                  <c:v>18632</c:v>
                </c:pt>
                <c:pt idx="10929">
                  <c:v>18633</c:v>
                </c:pt>
                <c:pt idx="10930">
                  <c:v>18634</c:v>
                </c:pt>
                <c:pt idx="10931">
                  <c:v>18635</c:v>
                </c:pt>
                <c:pt idx="10932">
                  <c:v>18636</c:v>
                </c:pt>
                <c:pt idx="10933">
                  <c:v>18637</c:v>
                </c:pt>
                <c:pt idx="10934">
                  <c:v>18638</c:v>
                </c:pt>
                <c:pt idx="10935">
                  <c:v>18639</c:v>
                </c:pt>
                <c:pt idx="10936">
                  <c:v>18640</c:v>
                </c:pt>
                <c:pt idx="10937">
                  <c:v>18641</c:v>
                </c:pt>
                <c:pt idx="10938">
                  <c:v>18642</c:v>
                </c:pt>
                <c:pt idx="10939">
                  <c:v>18643</c:v>
                </c:pt>
                <c:pt idx="10940">
                  <c:v>18644</c:v>
                </c:pt>
                <c:pt idx="10941">
                  <c:v>18645</c:v>
                </c:pt>
                <c:pt idx="10942">
                  <c:v>18646</c:v>
                </c:pt>
                <c:pt idx="10943">
                  <c:v>18647</c:v>
                </c:pt>
                <c:pt idx="10944">
                  <c:v>18648</c:v>
                </c:pt>
                <c:pt idx="10945">
                  <c:v>18649</c:v>
                </c:pt>
                <c:pt idx="10946">
                  <c:v>18650</c:v>
                </c:pt>
                <c:pt idx="10947">
                  <c:v>18651</c:v>
                </c:pt>
                <c:pt idx="10948">
                  <c:v>18652</c:v>
                </c:pt>
                <c:pt idx="10949">
                  <c:v>18653</c:v>
                </c:pt>
                <c:pt idx="10950">
                  <c:v>18654</c:v>
                </c:pt>
                <c:pt idx="10951">
                  <c:v>18655</c:v>
                </c:pt>
                <c:pt idx="10952">
                  <c:v>18656</c:v>
                </c:pt>
                <c:pt idx="10953">
                  <c:v>18657</c:v>
                </c:pt>
                <c:pt idx="10954">
                  <c:v>18658</c:v>
                </c:pt>
                <c:pt idx="10955">
                  <c:v>18659</c:v>
                </c:pt>
                <c:pt idx="10956">
                  <c:v>18660</c:v>
                </c:pt>
                <c:pt idx="10957">
                  <c:v>18661</c:v>
                </c:pt>
                <c:pt idx="10958">
                  <c:v>18662</c:v>
                </c:pt>
                <c:pt idx="10959">
                  <c:v>18663</c:v>
                </c:pt>
                <c:pt idx="10960">
                  <c:v>18664</c:v>
                </c:pt>
                <c:pt idx="10961">
                  <c:v>18665</c:v>
                </c:pt>
                <c:pt idx="10962">
                  <c:v>18666</c:v>
                </c:pt>
                <c:pt idx="10963">
                  <c:v>18667</c:v>
                </c:pt>
                <c:pt idx="10964">
                  <c:v>18668</c:v>
                </c:pt>
                <c:pt idx="10965">
                  <c:v>18669</c:v>
                </c:pt>
                <c:pt idx="10966">
                  <c:v>18670</c:v>
                </c:pt>
                <c:pt idx="10967">
                  <c:v>18671</c:v>
                </c:pt>
                <c:pt idx="10968">
                  <c:v>18672</c:v>
                </c:pt>
                <c:pt idx="10969">
                  <c:v>18673</c:v>
                </c:pt>
                <c:pt idx="10970">
                  <c:v>18674</c:v>
                </c:pt>
                <c:pt idx="10971">
                  <c:v>18675</c:v>
                </c:pt>
                <c:pt idx="10972">
                  <c:v>18676</c:v>
                </c:pt>
                <c:pt idx="10973">
                  <c:v>18677</c:v>
                </c:pt>
                <c:pt idx="10974">
                  <c:v>18678</c:v>
                </c:pt>
                <c:pt idx="10975">
                  <c:v>18679</c:v>
                </c:pt>
                <c:pt idx="10976">
                  <c:v>18680</c:v>
                </c:pt>
                <c:pt idx="10977">
                  <c:v>18681</c:v>
                </c:pt>
                <c:pt idx="10978">
                  <c:v>18682</c:v>
                </c:pt>
                <c:pt idx="10979">
                  <c:v>18683</c:v>
                </c:pt>
                <c:pt idx="10980">
                  <c:v>18684</c:v>
                </c:pt>
                <c:pt idx="10981">
                  <c:v>18685</c:v>
                </c:pt>
                <c:pt idx="10982">
                  <c:v>18686</c:v>
                </c:pt>
                <c:pt idx="10983">
                  <c:v>18687</c:v>
                </c:pt>
                <c:pt idx="10984">
                  <c:v>18688</c:v>
                </c:pt>
                <c:pt idx="10985">
                  <c:v>18689</c:v>
                </c:pt>
                <c:pt idx="10986">
                  <c:v>18690</c:v>
                </c:pt>
                <c:pt idx="10987">
                  <c:v>18691</c:v>
                </c:pt>
                <c:pt idx="10988">
                  <c:v>18692</c:v>
                </c:pt>
                <c:pt idx="10989">
                  <c:v>18693</c:v>
                </c:pt>
                <c:pt idx="10990">
                  <c:v>18694</c:v>
                </c:pt>
                <c:pt idx="10991">
                  <c:v>18695</c:v>
                </c:pt>
                <c:pt idx="10992">
                  <c:v>18696</c:v>
                </c:pt>
                <c:pt idx="10993">
                  <c:v>18697</c:v>
                </c:pt>
                <c:pt idx="10994">
                  <c:v>18698</c:v>
                </c:pt>
                <c:pt idx="10995">
                  <c:v>18699</c:v>
                </c:pt>
                <c:pt idx="10996">
                  <c:v>18700</c:v>
                </c:pt>
                <c:pt idx="10997">
                  <c:v>18701</c:v>
                </c:pt>
                <c:pt idx="10998">
                  <c:v>18702</c:v>
                </c:pt>
                <c:pt idx="10999">
                  <c:v>18703</c:v>
                </c:pt>
                <c:pt idx="11000">
                  <c:v>18704</c:v>
                </c:pt>
                <c:pt idx="11001">
                  <c:v>18705</c:v>
                </c:pt>
                <c:pt idx="11002">
                  <c:v>18706</c:v>
                </c:pt>
                <c:pt idx="11003">
                  <c:v>18707</c:v>
                </c:pt>
                <c:pt idx="11004">
                  <c:v>18708</c:v>
                </c:pt>
                <c:pt idx="11005">
                  <c:v>18709</c:v>
                </c:pt>
                <c:pt idx="11006">
                  <c:v>18710</c:v>
                </c:pt>
                <c:pt idx="11007">
                  <c:v>18711</c:v>
                </c:pt>
                <c:pt idx="11008">
                  <c:v>18712</c:v>
                </c:pt>
                <c:pt idx="11009">
                  <c:v>18713</c:v>
                </c:pt>
                <c:pt idx="11010">
                  <c:v>18714</c:v>
                </c:pt>
                <c:pt idx="11011">
                  <c:v>18715</c:v>
                </c:pt>
                <c:pt idx="11012">
                  <c:v>18716</c:v>
                </c:pt>
                <c:pt idx="11013">
                  <c:v>18717</c:v>
                </c:pt>
                <c:pt idx="11014">
                  <c:v>18718</c:v>
                </c:pt>
                <c:pt idx="11015">
                  <c:v>18719</c:v>
                </c:pt>
                <c:pt idx="11016">
                  <c:v>18720</c:v>
                </c:pt>
                <c:pt idx="11017">
                  <c:v>18721</c:v>
                </c:pt>
                <c:pt idx="11018">
                  <c:v>18722</c:v>
                </c:pt>
                <c:pt idx="11019">
                  <c:v>18723</c:v>
                </c:pt>
                <c:pt idx="11020">
                  <c:v>18724</c:v>
                </c:pt>
                <c:pt idx="11021">
                  <c:v>18725</c:v>
                </c:pt>
                <c:pt idx="11022">
                  <c:v>18726</c:v>
                </c:pt>
                <c:pt idx="11023">
                  <c:v>18727</c:v>
                </c:pt>
                <c:pt idx="11024">
                  <c:v>18728</c:v>
                </c:pt>
                <c:pt idx="11025">
                  <c:v>18729</c:v>
                </c:pt>
                <c:pt idx="11026">
                  <c:v>18730</c:v>
                </c:pt>
                <c:pt idx="11027">
                  <c:v>18731</c:v>
                </c:pt>
                <c:pt idx="11028">
                  <c:v>18732</c:v>
                </c:pt>
                <c:pt idx="11029">
                  <c:v>18733</c:v>
                </c:pt>
                <c:pt idx="11030">
                  <c:v>18734</c:v>
                </c:pt>
                <c:pt idx="11031">
                  <c:v>18735</c:v>
                </c:pt>
                <c:pt idx="11032">
                  <c:v>18736</c:v>
                </c:pt>
                <c:pt idx="11033">
                  <c:v>18737</c:v>
                </c:pt>
                <c:pt idx="11034">
                  <c:v>18738</c:v>
                </c:pt>
                <c:pt idx="11035">
                  <c:v>18739</c:v>
                </c:pt>
                <c:pt idx="11036">
                  <c:v>18740</c:v>
                </c:pt>
                <c:pt idx="11037">
                  <c:v>18741</c:v>
                </c:pt>
                <c:pt idx="11038">
                  <c:v>18742</c:v>
                </c:pt>
                <c:pt idx="11039">
                  <c:v>18743</c:v>
                </c:pt>
                <c:pt idx="11040">
                  <c:v>18744</c:v>
                </c:pt>
                <c:pt idx="11041">
                  <c:v>18745</c:v>
                </c:pt>
                <c:pt idx="11042">
                  <c:v>18746</c:v>
                </c:pt>
                <c:pt idx="11043">
                  <c:v>18747</c:v>
                </c:pt>
                <c:pt idx="11044">
                  <c:v>18748</c:v>
                </c:pt>
                <c:pt idx="11045">
                  <c:v>18749</c:v>
                </c:pt>
                <c:pt idx="11046">
                  <c:v>18750</c:v>
                </c:pt>
                <c:pt idx="11047">
                  <c:v>18751</c:v>
                </c:pt>
                <c:pt idx="11048">
                  <c:v>18752</c:v>
                </c:pt>
                <c:pt idx="11049">
                  <c:v>18753</c:v>
                </c:pt>
                <c:pt idx="11050">
                  <c:v>18754</c:v>
                </c:pt>
                <c:pt idx="11051">
                  <c:v>18755</c:v>
                </c:pt>
                <c:pt idx="11052">
                  <c:v>18756</c:v>
                </c:pt>
                <c:pt idx="11053">
                  <c:v>18757</c:v>
                </c:pt>
                <c:pt idx="11054">
                  <c:v>18758</c:v>
                </c:pt>
                <c:pt idx="11055">
                  <c:v>18759</c:v>
                </c:pt>
                <c:pt idx="11056">
                  <c:v>18760</c:v>
                </c:pt>
                <c:pt idx="11057">
                  <c:v>18761</c:v>
                </c:pt>
                <c:pt idx="11058">
                  <c:v>18762</c:v>
                </c:pt>
                <c:pt idx="11059">
                  <c:v>18763</c:v>
                </c:pt>
                <c:pt idx="11060">
                  <c:v>18764</c:v>
                </c:pt>
                <c:pt idx="11061">
                  <c:v>18765</c:v>
                </c:pt>
                <c:pt idx="11062">
                  <c:v>18766</c:v>
                </c:pt>
                <c:pt idx="11063">
                  <c:v>18767</c:v>
                </c:pt>
                <c:pt idx="11064">
                  <c:v>18768</c:v>
                </c:pt>
                <c:pt idx="11065">
                  <c:v>18769</c:v>
                </c:pt>
                <c:pt idx="11066">
                  <c:v>18770</c:v>
                </c:pt>
                <c:pt idx="11067">
                  <c:v>18771</c:v>
                </c:pt>
                <c:pt idx="11068">
                  <c:v>18772</c:v>
                </c:pt>
                <c:pt idx="11069">
                  <c:v>18773</c:v>
                </c:pt>
                <c:pt idx="11070">
                  <c:v>18774</c:v>
                </c:pt>
                <c:pt idx="11071">
                  <c:v>18775</c:v>
                </c:pt>
                <c:pt idx="11072">
                  <c:v>18776</c:v>
                </c:pt>
                <c:pt idx="11073">
                  <c:v>18777</c:v>
                </c:pt>
                <c:pt idx="11074">
                  <c:v>18778</c:v>
                </c:pt>
                <c:pt idx="11075">
                  <c:v>18779</c:v>
                </c:pt>
                <c:pt idx="11076">
                  <c:v>18780</c:v>
                </c:pt>
                <c:pt idx="11077">
                  <c:v>18781</c:v>
                </c:pt>
                <c:pt idx="11078">
                  <c:v>18782</c:v>
                </c:pt>
                <c:pt idx="11079">
                  <c:v>18783</c:v>
                </c:pt>
                <c:pt idx="11080">
                  <c:v>18784</c:v>
                </c:pt>
                <c:pt idx="11081">
                  <c:v>18785</c:v>
                </c:pt>
                <c:pt idx="11082">
                  <c:v>18786</c:v>
                </c:pt>
                <c:pt idx="11083">
                  <c:v>18787</c:v>
                </c:pt>
                <c:pt idx="11084">
                  <c:v>18788</c:v>
                </c:pt>
                <c:pt idx="11085">
                  <c:v>18789</c:v>
                </c:pt>
                <c:pt idx="11086">
                  <c:v>18790</c:v>
                </c:pt>
                <c:pt idx="11087">
                  <c:v>18791</c:v>
                </c:pt>
                <c:pt idx="11088">
                  <c:v>18792</c:v>
                </c:pt>
                <c:pt idx="11089">
                  <c:v>18793</c:v>
                </c:pt>
                <c:pt idx="11090">
                  <c:v>18794</c:v>
                </c:pt>
                <c:pt idx="11091">
                  <c:v>18795</c:v>
                </c:pt>
                <c:pt idx="11092">
                  <c:v>18796</c:v>
                </c:pt>
                <c:pt idx="11093">
                  <c:v>18797</c:v>
                </c:pt>
                <c:pt idx="11094">
                  <c:v>18798</c:v>
                </c:pt>
                <c:pt idx="11095">
                  <c:v>18799</c:v>
                </c:pt>
                <c:pt idx="11096">
                  <c:v>18800</c:v>
                </c:pt>
                <c:pt idx="11097">
                  <c:v>18801</c:v>
                </c:pt>
                <c:pt idx="11098">
                  <c:v>18802</c:v>
                </c:pt>
                <c:pt idx="11099">
                  <c:v>18803</c:v>
                </c:pt>
                <c:pt idx="11100">
                  <c:v>18804</c:v>
                </c:pt>
                <c:pt idx="11101">
                  <c:v>18805</c:v>
                </c:pt>
                <c:pt idx="11102">
                  <c:v>18806</c:v>
                </c:pt>
                <c:pt idx="11103">
                  <c:v>18807</c:v>
                </c:pt>
                <c:pt idx="11104">
                  <c:v>18808</c:v>
                </c:pt>
                <c:pt idx="11105">
                  <c:v>18809</c:v>
                </c:pt>
                <c:pt idx="11106">
                  <c:v>18810</c:v>
                </c:pt>
                <c:pt idx="11107">
                  <c:v>18811</c:v>
                </c:pt>
                <c:pt idx="11108">
                  <c:v>18812</c:v>
                </c:pt>
                <c:pt idx="11109">
                  <c:v>18813</c:v>
                </c:pt>
                <c:pt idx="11110">
                  <c:v>18814</c:v>
                </c:pt>
                <c:pt idx="11111">
                  <c:v>18815</c:v>
                </c:pt>
                <c:pt idx="11112">
                  <c:v>18816</c:v>
                </c:pt>
                <c:pt idx="11113">
                  <c:v>18817</c:v>
                </c:pt>
                <c:pt idx="11114">
                  <c:v>18818</c:v>
                </c:pt>
                <c:pt idx="11115">
                  <c:v>18819</c:v>
                </c:pt>
                <c:pt idx="11116">
                  <c:v>18820</c:v>
                </c:pt>
                <c:pt idx="11117">
                  <c:v>18821</c:v>
                </c:pt>
                <c:pt idx="11118">
                  <c:v>18822</c:v>
                </c:pt>
                <c:pt idx="11119">
                  <c:v>18823</c:v>
                </c:pt>
                <c:pt idx="11120">
                  <c:v>18824</c:v>
                </c:pt>
                <c:pt idx="11121">
                  <c:v>18825</c:v>
                </c:pt>
                <c:pt idx="11122">
                  <c:v>18826</c:v>
                </c:pt>
                <c:pt idx="11123">
                  <c:v>18827</c:v>
                </c:pt>
                <c:pt idx="11124">
                  <c:v>18828</c:v>
                </c:pt>
                <c:pt idx="11125">
                  <c:v>18829</c:v>
                </c:pt>
                <c:pt idx="11126">
                  <c:v>18830</c:v>
                </c:pt>
                <c:pt idx="11127">
                  <c:v>18831</c:v>
                </c:pt>
                <c:pt idx="11128">
                  <c:v>18832</c:v>
                </c:pt>
                <c:pt idx="11129">
                  <c:v>18833</c:v>
                </c:pt>
                <c:pt idx="11130">
                  <c:v>18834</c:v>
                </c:pt>
                <c:pt idx="11131">
                  <c:v>18835</c:v>
                </c:pt>
                <c:pt idx="11132">
                  <c:v>18836</c:v>
                </c:pt>
                <c:pt idx="11133">
                  <c:v>18837</c:v>
                </c:pt>
                <c:pt idx="11134">
                  <c:v>18838</c:v>
                </c:pt>
                <c:pt idx="11135">
                  <c:v>18839</c:v>
                </c:pt>
                <c:pt idx="11136">
                  <c:v>18840</c:v>
                </c:pt>
                <c:pt idx="11137">
                  <c:v>18841</c:v>
                </c:pt>
                <c:pt idx="11138">
                  <c:v>18842</c:v>
                </c:pt>
                <c:pt idx="11139">
                  <c:v>18843</c:v>
                </c:pt>
                <c:pt idx="11140">
                  <c:v>18844</c:v>
                </c:pt>
                <c:pt idx="11141">
                  <c:v>18845</c:v>
                </c:pt>
                <c:pt idx="11142">
                  <c:v>18846</c:v>
                </c:pt>
                <c:pt idx="11143">
                  <c:v>18847</c:v>
                </c:pt>
                <c:pt idx="11144">
                  <c:v>18848</c:v>
                </c:pt>
                <c:pt idx="11145">
                  <c:v>18849</c:v>
                </c:pt>
                <c:pt idx="11146">
                  <c:v>18850</c:v>
                </c:pt>
                <c:pt idx="11147">
                  <c:v>18851</c:v>
                </c:pt>
                <c:pt idx="11148">
                  <c:v>18852</c:v>
                </c:pt>
                <c:pt idx="11149">
                  <c:v>18853</c:v>
                </c:pt>
                <c:pt idx="11150">
                  <c:v>18854</c:v>
                </c:pt>
                <c:pt idx="11151">
                  <c:v>18855</c:v>
                </c:pt>
                <c:pt idx="11152">
                  <c:v>18856</c:v>
                </c:pt>
                <c:pt idx="11153">
                  <c:v>18857</c:v>
                </c:pt>
                <c:pt idx="11154">
                  <c:v>18858</c:v>
                </c:pt>
                <c:pt idx="11155">
                  <c:v>18859</c:v>
                </c:pt>
                <c:pt idx="11156">
                  <c:v>18860</c:v>
                </c:pt>
                <c:pt idx="11157">
                  <c:v>18861</c:v>
                </c:pt>
                <c:pt idx="11158">
                  <c:v>18862</c:v>
                </c:pt>
                <c:pt idx="11159">
                  <c:v>18863</c:v>
                </c:pt>
                <c:pt idx="11160">
                  <c:v>18864</c:v>
                </c:pt>
                <c:pt idx="11161">
                  <c:v>18865</c:v>
                </c:pt>
                <c:pt idx="11162">
                  <c:v>18866</c:v>
                </c:pt>
                <c:pt idx="11163">
                  <c:v>18867</c:v>
                </c:pt>
                <c:pt idx="11164">
                  <c:v>18868</c:v>
                </c:pt>
                <c:pt idx="11165">
                  <c:v>18869</c:v>
                </c:pt>
                <c:pt idx="11166">
                  <c:v>18870</c:v>
                </c:pt>
                <c:pt idx="11167">
                  <c:v>18871</c:v>
                </c:pt>
                <c:pt idx="11168">
                  <c:v>18872</c:v>
                </c:pt>
                <c:pt idx="11169">
                  <c:v>18873</c:v>
                </c:pt>
                <c:pt idx="11170">
                  <c:v>18874</c:v>
                </c:pt>
                <c:pt idx="11171">
                  <c:v>18875</c:v>
                </c:pt>
                <c:pt idx="11172">
                  <c:v>18876</c:v>
                </c:pt>
                <c:pt idx="11173">
                  <c:v>18877</c:v>
                </c:pt>
                <c:pt idx="11174">
                  <c:v>18878</c:v>
                </c:pt>
                <c:pt idx="11175">
                  <c:v>18879</c:v>
                </c:pt>
                <c:pt idx="11176">
                  <c:v>18880</c:v>
                </c:pt>
                <c:pt idx="11177">
                  <c:v>18881</c:v>
                </c:pt>
                <c:pt idx="11178">
                  <c:v>18882</c:v>
                </c:pt>
                <c:pt idx="11179">
                  <c:v>18883</c:v>
                </c:pt>
                <c:pt idx="11180">
                  <c:v>18884</c:v>
                </c:pt>
                <c:pt idx="11181">
                  <c:v>18885</c:v>
                </c:pt>
                <c:pt idx="11182">
                  <c:v>18886</c:v>
                </c:pt>
                <c:pt idx="11183">
                  <c:v>18887</c:v>
                </c:pt>
                <c:pt idx="11184">
                  <c:v>18888</c:v>
                </c:pt>
                <c:pt idx="11185">
                  <c:v>18889</c:v>
                </c:pt>
                <c:pt idx="11186">
                  <c:v>18890</c:v>
                </c:pt>
                <c:pt idx="11187">
                  <c:v>18891</c:v>
                </c:pt>
                <c:pt idx="11188">
                  <c:v>18892</c:v>
                </c:pt>
                <c:pt idx="11189">
                  <c:v>18893</c:v>
                </c:pt>
                <c:pt idx="11190">
                  <c:v>18894</c:v>
                </c:pt>
                <c:pt idx="11191">
                  <c:v>18895</c:v>
                </c:pt>
                <c:pt idx="11192">
                  <c:v>18896</c:v>
                </c:pt>
                <c:pt idx="11193">
                  <c:v>18897</c:v>
                </c:pt>
                <c:pt idx="11194">
                  <c:v>18898</c:v>
                </c:pt>
                <c:pt idx="11195">
                  <c:v>18899</c:v>
                </c:pt>
                <c:pt idx="11196">
                  <c:v>18900</c:v>
                </c:pt>
                <c:pt idx="11197">
                  <c:v>18901</c:v>
                </c:pt>
                <c:pt idx="11198">
                  <c:v>18902</c:v>
                </c:pt>
                <c:pt idx="11199">
                  <c:v>18903</c:v>
                </c:pt>
                <c:pt idx="11200">
                  <c:v>18904</c:v>
                </c:pt>
                <c:pt idx="11201">
                  <c:v>18905</c:v>
                </c:pt>
                <c:pt idx="11202">
                  <c:v>18906</c:v>
                </c:pt>
                <c:pt idx="11203">
                  <c:v>18907</c:v>
                </c:pt>
                <c:pt idx="11204">
                  <c:v>18908</c:v>
                </c:pt>
                <c:pt idx="11205">
                  <c:v>18909</c:v>
                </c:pt>
                <c:pt idx="11206">
                  <c:v>18910</c:v>
                </c:pt>
                <c:pt idx="11207">
                  <c:v>18911</c:v>
                </c:pt>
                <c:pt idx="11208">
                  <c:v>18912</c:v>
                </c:pt>
                <c:pt idx="11209">
                  <c:v>18913</c:v>
                </c:pt>
                <c:pt idx="11210">
                  <c:v>18914</c:v>
                </c:pt>
                <c:pt idx="11211">
                  <c:v>18915</c:v>
                </c:pt>
                <c:pt idx="11212">
                  <c:v>18916</c:v>
                </c:pt>
                <c:pt idx="11213">
                  <c:v>18917</c:v>
                </c:pt>
                <c:pt idx="11214">
                  <c:v>18918</c:v>
                </c:pt>
                <c:pt idx="11215">
                  <c:v>18919</c:v>
                </c:pt>
                <c:pt idx="11216">
                  <c:v>18920</c:v>
                </c:pt>
                <c:pt idx="11217">
                  <c:v>18921</c:v>
                </c:pt>
                <c:pt idx="11218">
                  <c:v>18922</c:v>
                </c:pt>
                <c:pt idx="11219">
                  <c:v>18923</c:v>
                </c:pt>
                <c:pt idx="11220">
                  <c:v>18924</c:v>
                </c:pt>
                <c:pt idx="11221">
                  <c:v>18925</c:v>
                </c:pt>
                <c:pt idx="11222">
                  <c:v>18926</c:v>
                </c:pt>
                <c:pt idx="11223">
                  <c:v>18927</c:v>
                </c:pt>
                <c:pt idx="11224">
                  <c:v>18928</c:v>
                </c:pt>
                <c:pt idx="11225">
                  <c:v>18929</c:v>
                </c:pt>
                <c:pt idx="11226">
                  <c:v>18930</c:v>
                </c:pt>
                <c:pt idx="11227">
                  <c:v>18931</c:v>
                </c:pt>
                <c:pt idx="11228">
                  <c:v>18932</c:v>
                </c:pt>
                <c:pt idx="11229">
                  <c:v>18933</c:v>
                </c:pt>
                <c:pt idx="11230">
                  <c:v>18934</c:v>
                </c:pt>
                <c:pt idx="11231">
                  <c:v>18935</c:v>
                </c:pt>
                <c:pt idx="11232">
                  <c:v>18936</c:v>
                </c:pt>
                <c:pt idx="11233">
                  <c:v>18937</c:v>
                </c:pt>
                <c:pt idx="11234">
                  <c:v>18938</c:v>
                </c:pt>
                <c:pt idx="11235">
                  <c:v>18939</c:v>
                </c:pt>
                <c:pt idx="11236">
                  <c:v>18940</c:v>
                </c:pt>
                <c:pt idx="11237">
                  <c:v>18941</c:v>
                </c:pt>
                <c:pt idx="11238">
                  <c:v>18942</c:v>
                </c:pt>
                <c:pt idx="11239">
                  <c:v>18943</c:v>
                </c:pt>
                <c:pt idx="11240">
                  <c:v>18944</c:v>
                </c:pt>
                <c:pt idx="11241">
                  <c:v>18945</c:v>
                </c:pt>
                <c:pt idx="11242">
                  <c:v>18946</c:v>
                </c:pt>
                <c:pt idx="11243">
                  <c:v>18947</c:v>
                </c:pt>
                <c:pt idx="11244">
                  <c:v>18948</c:v>
                </c:pt>
                <c:pt idx="11245">
                  <c:v>18949</c:v>
                </c:pt>
                <c:pt idx="11246">
                  <c:v>18950</c:v>
                </c:pt>
                <c:pt idx="11247">
                  <c:v>18951</c:v>
                </c:pt>
                <c:pt idx="11248">
                  <c:v>18952</c:v>
                </c:pt>
                <c:pt idx="11249">
                  <c:v>18953</c:v>
                </c:pt>
                <c:pt idx="11250">
                  <c:v>18954</c:v>
                </c:pt>
                <c:pt idx="11251">
                  <c:v>18955</c:v>
                </c:pt>
                <c:pt idx="11252">
                  <c:v>18956</c:v>
                </c:pt>
                <c:pt idx="11253">
                  <c:v>18957</c:v>
                </c:pt>
                <c:pt idx="11254">
                  <c:v>18958</c:v>
                </c:pt>
                <c:pt idx="11255">
                  <c:v>18959</c:v>
                </c:pt>
                <c:pt idx="11256">
                  <c:v>18960</c:v>
                </c:pt>
                <c:pt idx="11257">
                  <c:v>18961</c:v>
                </c:pt>
                <c:pt idx="11258">
                  <c:v>18962</c:v>
                </c:pt>
                <c:pt idx="11259">
                  <c:v>18963</c:v>
                </c:pt>
                <c:pt idx="11260">
                  <c:v>18964</c:v>
                </c:pt>
                <c:pt idx="11261">
                  <c:v>18965</c:v>
                </c:pt>
                <c:pt idx="11262">
                  <c:v>18966</c:v>
                </c:pt>
                <c:pt idx="11263">
                  <c:v>18967</c:v>
                </c:pt>
                <c:pt idx="11264">
                  <c:v>18968</c:v>
                </c:pt>
                <c:pt idx="11265">
                  <c:v>18969</c:v>
                </c:pt>
                <c:pt idx="11266">
                  <c:v>18970</c:v>
                </c:pt>
                <c:pt idx="11267">
                  <c:v>18971</c:v>
                </c:pt>
                <c:pt idx="11268">
                  <c:v>18972</c:v>
                </c:pt>
                <c:pt idx="11269">
                  <c:v>18973</c:v>
                </c:pt>
                <c:pt idx="11270">
                  <c:v>18974</c:v>
                </c:pt>
                <c:pt idx="11271">
                  <c:v>18975</c:v>
                </c:pt>
                <c:pt idx="11272">
                  <c:v>18976</c:v>
                </c:pt>
                <c:pt idx="11273">
                  <c:v>18977</c:v>
                </c:pt>
                <c:pt idx="11274">
                  <c:v>18978</c:v>
                </c:pt>
                <c:pt idx="11275">
                  <c:v>18979</c:v>
                </c:pt>
                <c:pt idx="11276">
                  <c:v>18980</c:v>
                </c:pt>
                <c:pt idx="11277">
                  <c:v>18981</c:v>
                </c:pt>
                <c:pt idx="11278">
                  <c:v>18982</c:v>
                </c:pt>
                <c:pt idx="11279">
                  <c:v>18983</c:v>
                </c:pt>
                <c:pt idx="11280">
                  <c:v>18984</c:v>
                </c:pt>
                <c:pt idx="11281">
                  <c:v>18985</c:v>
                </c:pt>
                <c:pt idx="11282">
                  <c:v>18986</c:v>
                </c:pt>
                <c:pt idx="11283">
                  <c:v>18987</c:v>
                </c:pt>
                <c:pt idx="11284">
                  <c:v>18988</c:v>
                </c:pt>
                <c:pt idx="11285">
                  <c:v>18989</c:v>
                </c:pt>
                <c:pt idx="11286">
                  <c:v>18990</c:v>
                </c:pt>
                <c:pt idx="11287">
                  <c:v>18991</c:v>
                </c:pt>
                <c:pt idx="11288">
                  <c:v>18992</c:v>
                </c:pt>
                <c:pt idx="11289">
                  <c:v>18993</c:v>
                </c:pt>
                <c:pt idx="11290">
                  <c:v>18994</c:v>
                </c:pt>
                <c:pt idx="11291">
                  <c:v>18995</c:v>
                </c:pt>
                <c:pt idx="11292">
                  <c:v>18996</c:v>
                </c:pt>
                <c:pt idx="11293">
                  <c:v>18997</c:v>
                </c:pt>
                <c:pt idx="11294">
                  <c:v>18998</c:v>
                </c:pt>
                <c:pt idx="11295">
                  <c:v>18999</c:v>
                </c:pt>
                <c:pt idx="11296">
                  <c:v>19000</c:v>
                </c:pt>
                <c:pt idx="11297">
                  <c:v>19001</c:v>
                </c:pt>
                <c:pt idx="11298">
                  <c:v>19002</c:v>
                </c:pt>
                <c:pt idx="11299">
                  <c:v>19003</c:v>
                </c:pt>
                <c:pt idx="11300">
                  <c:v>19004</c:v>
                </c:pt>
                <c:pt idx="11301">
                  <c:v>19005</c:v>
                </c:pt>
                <c:pt idx="11302">
                  <c:v>19006</c:v>
                </c:pt>
                <c:pt idx="11303">
                  <c:v>19007</c:v>
                </c:pt>
                <c:pt idx="11304">
                  <c:v>19008</c:v>
                </c:pt>
                <c:pt idx="11305">
                  <c:v>19009</c:v>
                </c:pt>
                <c:pt idx="11306">
                  <c:v>19010</c:v>
                </c:pt>
                <c:pt idx="11307">
                  <c:v>19011</c:v>
                </c:pt>
                <c:pt idx="11308">
                  <c:v>19012</c:v>
                </c:pt>
                <c:pt idx="11309">
                  <c:v>19013</c:v>
                </c:pt>
                <c:pt idx="11310">
                  <c:v>19014</c:v>
                </c:pt>
                <c:pt idx="11311">
                  <c:v>19015</c:v>
                </c:pt>
                <c:pt idx="11312">
                  <c:v>19016</c:v>
                </c:pt>
                <c:pt idx="11313">
                  <c:v>19017</c:v>
                </c:pt>
                <c:pt idx="11314">
                  <c:v>19018</c:v>
                </c:pt>
                <c:pt idx="11315">
                  <c:v>19019</c:v>
                </c:pt>
                <c:pt idx="11316">
                  <c:v>19020</c:v>
                </c:pt>
                <c:pt idx="11317">
                  <c:v>19021</c:v>
                </c:pt>
                <c:pt idx="11318">
                  <c:v>19022</c:v>
                </c:pt>
                <c:pt idx="11319">
                  <c:v>19023</c:v>
                </c:pt>
                <c:pt idx="11320">
                  <c:v>19024</c:v>
                </c:pt>
                <c:pt idx="11321">
                  <c:v>19025</c:v>
                </c:pt>
                <c:pt idx="11322">
                  <c:v>19026</c:v>
                </c:pt>
                <c:pt idx="11323">
                  <c:v>19027</c:v>
                </c:pt>
                <c:pt idx="11324">
                  <c:v>19028</c:v>
                </c:pt>
                <c:pt idx="11325">
                  <c:v>19029</c:v>
                </c:pt>
                <c:pt idx="11326">
                  <c:v>19030</c:v>
                </c:pt>
                <c:pt idx="11327">
                  <c:v>19031</c:v>
                </c:pt>
                <c:pt idx="11328">
                  <c:v>19032</c:v>
                </c:pt>
                <c:pt idx="11329">
                  <c:v>19033</c:v>
                </c:pt>
                <c:pt idx="11330">
                  <c:v>19034</c:v>
                </c:pt>
                <c:pt idx="11331">
                  <c:v>19035</c:v>
                </c:pt>
                <c:pt idx="11332">
                  <c:v>19036</c:v>
                </c:pt>
                <c:pt idx="11333">
                  <c:v>19037</c:v>
                </c:pt>
                <c:pt idx="11334">
                  <c:v>19038</c:v>
                </c:pt>
                <c:pt idx="11335">
                  <c:v>19039</c:v>
                </c:pt>
                <c:pt idx="11336">
                  <c:v>19040</c:v>
                </c:pt>
                <c:pt idx="11337">
                  <c:v>19041</c:v>
                </c:pt>
                <c:pt idx="11338">
                  <c:v>19042</c:v>
                </c:pt>
                <c:pt idx="11339">
                  <c:v>19043</c:v>
                </c:pt>
                <c:pt idx="11340">
                  <c:v>19044</c:v>
                </c:pt>
                <c:pt idx="11341">
                  <c:v>19045</c:v>
                </c:pt>
                <c:pt idx="11342">
                  <c:v>19046</c:v>
                </c:pt>
                <c:pt idx="11343">
                  <c:v>19047</c:v>
                </c:pt>
                <c:pt idx="11344">
                  <c:v>19048</c:v>
                </c:pt>
                <c:pt idx="11345">
                  <c:v>19049</c:v>
                </c:pt>
                <c:pt idx="11346">
                  <c:v>19050</c:v>
                </c:pt>
                <c:pt idx="11347">
                  <c:v>19051</c:v>
                </c:pt>
                <c:pt idx="11348">
                  <c:v>19052</c:v>
                </c:pt>
                <c:pt idx="11349">
                  <c:v>19053</c:v>
                </c:pt>
                <c:pt idx="11350">
                  <c:v>19054</c:v>
                </c:pt>
                <c:pt idx="11351">
                  <c:v>19055</c:v>
                </c:pt>
                <c:pt idx="11352">
                  <c:v>19056</c:v>
                </c:pt>
                <c:pt idx="11353">
                  <c:v>19057</c:v>
                </c:pt>
                <c:pt idx="11354">
                  <c:v>19058</c:v>
                </c:pt>
                <c:pt idx="11355">
                  <c:v>19059</c:v>
                </c:pt>
                <c:pt idx="11356">
                  <c:v>19060</c:v>
                </c:pt>
                <c:pt idx="11357">
                  <c:v>19061</c:v>
                </c:pt>
                <c:pt idx="11358">
                  <c:v>19062</c:v>
                </c:pt>
                <c:pt idx="11359">
                  <c:v>19063</c:v>
                </c:pt>
                <c:pt idx="11360">
                  <c:v>19064</c:v>
                </c:pt>
                <c:pt idx="11361">
                  <c:v>19065</c:v>
                </c:pt>
                <c:pt idx="11362">
                  <c:v>19066</c:v>
                </c:pt>
                <c:pt idx="11363">
                  <c:v>19067</c:v>
                </c:pt>
                <c:pt idx="11364">
                  <c:v>19068</c:v>
                </c:pt>
                <c:pt idx="11365">
                  <c:v>19069</c:v>
                </c:pt>
                <c:pt idx="11366">
                  <c:v>19070</c:v>
                </c:pt>
                <c:pt idx="11367">
                  <c:v>19071</c:v>
                </c:pt>
                <c:pt idx="11368">
                  <c:v>19072</c:v>
                </c:pt>
                <c:pt idx="11369">
                  <c:v>19073</c:v>
                </c:pt>
                <c:pt idx="11370">
                  <c:v>19074</c:v>
                </c:pt>
                <c:pt idx="11371">
                  <c:v>19075</c:v>
                </c:pt>
                <c:pt idx="11372">
                  <c:v>19076</c:v>
                </c:pt>
                <c:pt idx="11373">
                  <c:v>19077</c:v>
                </c:pt>
                <c:pt idx="11374">
                  <c:v>19078</c:v>
                </c:pt>
                <c:pt idx="11375">
                  <c:v>19079</c:v>
                </c:pt>
                <c:pt idx="11376">
                  <c:v>19080</c:v>
                </c:pt>
                <c:pt idx="11377">
                  <c:v>19081</c:v>
                </c:pt>
                <c:pt idx="11378">
                  <c:v>19082</c:v>
                </c:pt>
                <c:pt idx="11379">
                  <c:v>19083</c:v>
                </c:pt>
                <c:pt idx="11380">
                  <c:v>19084</c:v>
                </c:pt>
                <c:pt idx="11381">
                  <c:v>19085</c:v>
                </c:pt>
                <c:pt idx="11382">
                  <c:v>19086</c:v>
                </c:pt>
                <c:pt idx="11383">
                  <c:v>19087</c:v>
                </c:pt>
                <c:pt idx="11384">
                  <c:v>19088</c:v>
                </c:pt>
                <c:pt idx="11385">
                  <c:v>19089</c:v>
                </c:pt>
                <c:pt idx="11386">
                  <c:v>19090</c:v>
                </c:pt>
                <c:pt idx="11387">
                  <c:v>19091</c:v>
                </c:pt>
                <c:pt idx="11388">
                  <c:v>19092</c:v>
                </c:pt>
                <c:pt idx="11389">
                  <c:v>19093</c:v>
                </c:pt>
                <c:pt idx="11390">
                  <c:v>19094</c:v>
                </c:pt>
                <c:pt idx="11391">
                  <c:v>19095</c:v>
                </c:pt>
                <c:pt idx="11392">
                  <c:v>19096</c:v>
                </c:pt>
                <c:pt idx="11393">
                  <c:v>19097</c:v>
                </c:pt>
                <c:pt idx="11394">
                  <c:v>19098</c:v>
                </c:pt>
                <c:pt idx="11395">
                  <c:v>19099</c:v>
                </c:pt>
                <c:pt idx="11396">
                  <c:v>19100</c:v>
                </c:pt>
                <c:pt idx="11397">
                  <c:v>19101</c:v>
                </c:pt>
                <c:pt idx="11398">
                  <c:v>19102</c:v>
                </c:pt>
                <c:pt idx="11399">
                  <c:v>19103</c:v>
                </c:pt>
                <c:pt idx="11400">
                  <c:v>19104</c:v>
                </c:pt>
                <c:pt idx="11401">
                  <c:v>19105</c:v>
                </c:pt>
                <c:pt idx="11402">
                  <c:v>19106</c:v>
                </c:pt>
                <c:pt idx="11403">
                  <c:v>19107</c:v>
                </c:pt>
                <c:pt idx="11404">
                  <c:v>19108</c:v>
                </c:pt>
                <c:pt idx="11405">
                  <c:v>19109</c:v>
                </c:pt>
                <c:pt idx="11406">
                  <c:v>19110</c:v>
                </c:pt>
                <c:pt idx="11407">
                  <c:v>19111</c:v>
                </c:pt>
                <c:pt idx="11408">
                  <c:v>19112</c:v>
                </c:pt>
                <c:pt idx="11409">
                  <c:v>19113</c:v>
                </c:pt>
                <c:pt idx="11410">
                  <c:v>19114</c:v>
                </c:pt>
                <c:pt idx="11411">
                  <c:v>19115</c:v>
                </c:pt>
                <c:pt idx="11412">
                  <c:v>19116</c:v>
                </c:pt>
                <c:pt idx="11413">
                  <c:v>19117</c:v>
                </c:pt>
                <c:pt idx="11414">
                  <c:v>19118</c:v>
                </c:pt>
                <c:pt idx="11415">
                  <c:v>19119</c:v>
                </c:pt>
                <c:pt idx="11416">
                  <c:v>19120</c:v>
                </c:pt>
                <c:pt idx="11417">
                  <c:v>19121</c:v>
                </c:pt>
                <c:pt idx="11418">
                  <c:v>19122</c:v>
                </c:pt>
                <c:pt idx="11419">
                  <c:v>19123</c:v>
                </c:pt>
                <c:pt idx="11420">
                  <c:v>19124</c:v>
                </c:pt>
                <c:pt idx="11421">
                  <c:v>19125</c:v>
                </c:pt>
                <c:pt idx="11422">
                  <c:v>19126</c:v>
                </c:pt>
                <c:pt idx="11423">
                  <c:v>19127</c:v>
                </c:pt>
                <c:pt idx="11424">
                  <c:v>19128</c:v>
                </c:pt>
                <c:pt idx="11425">
                  <c:v>19129</c:v>
                </c:pt>
                <c:pt idx="11426">
                  <c:v>19130</c:v>
                </c:pt>
                <c:pt idx="11427">
                  <c:v>19131</c:v>
                </c:pt>
                <c:pt idx="11428">
                  <c:v>19132</c:v>
                </c:pt>
                <c:pt idx="11429">
                  <c:v>19133</c:v>
                </c:pt>
                <c:pt idx="11430">
                  <c:v>19134</c:v>
                </c:pt>
                <c:pt idx="11431">
                  <c:v>19135</c:v>
                </c:pt>
                <c:pt idx="11432">
                  <c:v>19136</c:v>
                </c:pt>
                <c:pt idx="11433">
                  <c:v>19137</c:v>
                </c:pt>
                <c:pt idx="11434">
                  <c:v>19138</c:v>
                </c:pt>
                <c:pt idx="11435">
                  <c:v>19139</c:v>
                </c:pt>
                <c:pt idx="11436">
                  <c:v>19140</c:v>
                </c:pt>
                <c:pt idx="11437">
                  <c:v>19141</c:v>
                </c:pt>
                <c:pt idx="11438">
                  <c:v>19142</c:v>
                </c:pt>
                <c:pt idx="11439">
                  <c:v>19143</c:v>
                </c:pt>
                <c:pt idx="11440">
                  <c:v>19144</c:v>
                </c:pt>
                <c:pt idx="11441">
                  <c:v>19145</c:v>
                </c:pt>
                <c:pt idx="11442">
                  <c:v>19146</c:v>
                </c:pt>
                <c:pt idx="11443">
                  <c:v>19147</c:v>
                </c:pt>
                <c:pt idx="11444">
                  <c:v>19148</c:v>
                </c:pt>
                <c:pt idx="11445">
                  <c:v>19149</c:v>
                </c:pt>
                <c:pt idx="11446">
                  <c:v>19150</c:v>
                </c:pt>
                <c:pt idx="11447">
                  <c:v>19151</c:v>
                </c:pt>
                <c:pt idx="11448">
                  <c:v>19152</c:v>
                </c:pt>
                <c:pt idx="11449">
                  <c:v>19153</c:v>
                </c:pt>
                <c:pt idx="11450">
                  <c:v>19154</c:v>
                </c:pt>
                <c:pt idx="11451">
                  <c:v>19155</c:v>
                </c:pt>
                <c:pt idx="11452">
                  <c:v>19156</c:v>
                </c:pt>
                <c:pt idx="11453">
                  <c:v>19157</c:v>
                </c:pt>
                <c:pt idx="11454">
                  <c:v>19158</c:v>
                </c:pt>
                <c:pt idx="11455">
                  <c:v>19159</c:v>
                </c:pt>
                <c:pt idx="11456">
                  <c:v>19160</c:v>
                </c:pt>
                <c:pt idx="11457">
                  <c:v>19161</c:v>
                </c:pt>
                <c:pt idx="11458">
                  <c:v>19162</c:v>
                </c:pt>
                <c:pt idx="11459">
                  <c:v>19163</c:v>
                </c:pt>
                <c:pt idx="11460">
                  <c:v>19164</c:v>
                </c:pt>
                <c:pt idx="11461">
                  <c:v>19165</c:v>
                </c:pt>
                <c:pt idx="11462">
                  <c:v>19166</c:v>
                </c:pt>
                <c:pt idx="11463">
                  <c:v>19167</c:v>
                </c:pt>
                <c:pt idx="11464">
                  <c:v>19168</c:v>
                </c:pt>
                <c:pt idx="11465">
                  <c:v>19169</c:v>
                </c:pt>
                <c:pt idx="11466">
                  <c:v>19170</c:v>
                </c:pt>
                <c:pt idx="11467">
                  <c:v>19171</c:v>
                </c:pt>
                <c:pt idx="11468">
                  <c:v>19172</c:v>
                </c:pt>
                <c:pt idx="11469">
                  <c:v>19173</c:v>
                </c:pt>
                <c:pt idx="11470">
                  <c:v>19174</c:v>
                </c:pt>
                <c:pt idx="11471">
                  <c:v>19175</c:v>
                </c:pt>
                <c:pt idx="11472">
                  <c:v>19176</c:v>
                </c:pt>
                <c:pt idx="11473">
                  <c:v>19177</c:v>
                </c:pt>
                <c:pt idx="11474">
                  <c:v>19178</c:v>
                </c:pt>
                <c:pt idx="11475">
                  <c:v>19179</c:v>
                </c:pt>
                <c:pt idx="11476">
                  <c:v>19180</c:v>
                </c:pt>
                <c:pt idx="11477">
                  <c:v>19181</c:v>
                </c:pt>
                <c:pt idx="11478">
                  <c:v>19182</c:v>
                </c:pt>
                <c:pt idx="11479">
                  <c:v>19183</c:v>
                </c:pt>
                <c:pt idx="11480">
                  <c:v>19184</c:v>
                </c:pt>
                <c:pt idx="11481">
                  <c:v>19185</c:v>
                </c:pt>
                <c:pt idx="11482">
                  <c:v>19186</c:v>
                </c:pt>
                <c:pt idx="11483">
                  <c:v>19187</c:v>
                </c:pt>
                <c:pt idx="11484">
                  <c:v>19188</c:v>
                </c:pt>
                <c:pt idx="11485">
                  <c:v>19189</c:v>
                </c:pt>
                <c:pt idx="11486">
                  <c:v>19190</c:v>
                </c:pt>
                <c:pt idx="11487">
                  <c:v>19191</c:v>
                </c:pt>
                <c:pt idx="11488">
                  <c:v>19192</c:v>
                </c:pt>
                <c:pt idx="11489">
                  <c:v>19193</c:v>
                </c:pt>
                <c:pt idx="11490">
                  <c:v>19194</c:v>
                </c:pt>
                <c:pt idx="11491">
                  <c:v>19195</c:v>
                </c:pt>
                <c:pt idx="11492">
                  <c:v>19196</c:v>
                </c:pt>
                <c:pt idx="11493">
                  <c:v>19197</c:v>
                </c:pt>
                <c:pt idx="11494">
                  <c:v>19198</c:v>
                </c:pt>
                <c:pt idx="11495">
                  <c:v>19199</c:v>
                </c:pt>
                <c:pt idx="11496">
                  <c:v>19200</c:v>
                </c:pt>
                <c:pt idx="11497">
                  <c:v>19201</c:v>
                </c:pt>
                <c:pt idx="11498">
                  <c:v>19202</c:v>
                </c:pt>
                <c:pt idx="11499">
                  <c:v>19203</c:v>
                </c:pt>
                <c:pt idx="11500">
                  <c:v>19204</c:v>
                </c:pt>
                <c:pt idx="11501">
                  <c:v>19205</c:v>
                </c:pt>
                <c:pt idx="11502">
                  <c:v>19206</c:v>
                </c:pt>
                <c:pt idx="11503">
                  <c:v>19207</c:v>
                </c:pt>
                <c:pt idx="11504">
                  <c:v>19208</c:v>
                </c:pt>
                <c:pt idx="11505">
                  <c:v>19209</c:v>
                </c:pt>
                <c:pt idx="11506">
                  <c:v>19210</c:v>
                </c:pt>
                <c:pt idx="11507">
                  <c:v>19211</c:v>
                </c:pt>
                <c:pt idx="11508">
                  <c:v>19212</c:v>
                </c:pt>
                <c:pt idx="11509">
                  <c:v>19213</c:v>
                </c:pt>
                <c:pt idx="11510">
                  <c:v>19214</c:v>
                </c:pt>
                <c:pt idx="11511">
                  <c:v>19215</c:v>
                </c:pt>
                <c:pt idx="11512">
                  <c:v>19216</c:v>
                </c:pt>
                <c:pt idx="11513">
                  <c:v>19217</c:v>
                </c:pt>
                <c:pt idx="11514">
                  <c:v>19218</c:v>
                </c:pt>
                <c:pt idx="11515">
                  <c:v>19219</c:v>
                </c:pt>
                <c:pt idx="11516">
                  <c:v>19220</c:v>
                </c:pt>
                <c:pt idx="11517">
                  <c:v>19221</c:v>
                </c:pt>
                <c:pt idx="11518">
                  <c:v>19222</c:v>
                </c:pt>
                <c:pt idx="11519">
                  <c:v>19223</c:v>
                </c:pt>
                <c:pt idx="11520">
                  <c:v>19224</c:v>
                </c:pt>
                <c:pt idx="11521">
                  <c:v>19225</c:v>
                </c:pt>
                <c:pt idx="11522">
                  <c:v>19226</c:v>
                </c:pt>
                <c:pt idx="11523">
                  <c:v>19227</c:v>
                </c:pt>
                <c:pt idx="11524">
                  <c:v>19228</c:v>
                </c:pt>
                <c:pt idx="11525">
                  <c:v>19229</c:v>
                </c:pt>
                <c:pt idx="11526">
                  <c:v>19230</c:v>
                </c:pt>
                <c:pt idx="11527">
                  <c:v>19231</c:v>
                </c:pt>
                <c:pt idx="11528">
                  <c:v>19232</c:v>
                </c:pt>
                <c:pt idx="11529">
                  <c:v>19233</c:v>
                </c:pt>
                <c:pt idx="11530">
                  <c:v>19234</c:v>
                </c:pt>
                <c:pt idx="11531">
                  <c:v>19235</c:v>
                </c:pt>
                <c:pt idx="11532">
                  <c:v>19236</c:v>
                </c:pt>
                <c:pt idx="11533">
                  <c:v>19237</c:v>
                </c:pt>
                <c:pt idx="11534">
                  <c:v>19238</c:v>
                </c:pt>
                <c:pt idx="11535">
                  <c:v>19239</c:v>
                </c:pt>
                <c:pt idx="11536">
                  <c:v>19240</c:v>
                </c:pt>
                <c:pt idx="11537">
                  <c:v>19241</c:v>
                </c:pt>
                <c:pt idx="11538">
                  <c:v>19242</c:v>
                </c:pt>
                <c:pt idx="11539">
                  <c:v>19243</c:v>
                </c:pt>
                <c:pt idx="11540">
                  <c:v>19244</c:v>
                </c:pt>
                <c:pt idx="11541">
                  <c:v>19245</c:v>
                </c:pt>
                <c:pt idx="11542">
                  <c:v>19246</c:v>
                </c:pt>
                <c:pt idx="11543">
                  <c:v>19247</c:v>
                </c:pt>
                <c:pt idx="11544">
                  <c:v>19248</c:v>
                </c:pt>
                <c:pt idx="11545">
                  <c:v>19249</c:v>
                </c:pt>
                <c:pt idx="11546">
                  <c:v>19250</c:v>
                </c:pt>
                <c:pt idx="11547">
                  <c:v>19251</c:v>
                </c:pt>
                <c:pt idx="11548">
                  <c:v>19252</c:v>
                </c:pt>
                <c:pt idx="11549">
                  <c:v>19253</c:v>
                </c:pt>
                <c:pt idx="11550">
                  <c:v>19254</c:v>
                </c:pt>
                <c:pt idx="11551">
                  <c:v>19255</c:v>
                </c:pt>
                <c:pt idx="11552">
                  <c:v>19256</c:v>
                </c:pt>
                <c:pt idx="11553">
                  <c:v>19257</c:v>
                </c:pt>
                <c:pt idx="11554">
                  <c:v>19258</c:v>
                </c:pt>
                <c:pt idx="11555">
                  <c:v>19259</c:v>
                </c:pt>
                <c:pt idx="11556">
                  <c:v>19260</c:v>
                </c:pt>
                <c:pt idx="11557">
                  <c:v>19261</c:v>
                </c:pt>
                <c:pt idx="11558">
                  <c:v>19262</c:v>
                </c:pt>
                <c:pt idx="11559">
                  <c:v>19263</c:v>
                </c:pt>
                <c:pt idx="11560">
                  <c:v>19264</c:v>
                </c:pt>
                <c:pt idx="11561">
                  <c:v>19265</c:v>
                </c:pt>
                <c:pt idx="11562">
                  <c:v>19266</c:v>
                </c:pt>
                <c:pt idx="11563">
                  <c:v>19267</c:v>
                </c:pt>
                <c:pt idx="11564">
                  <c:v>19268</c:v>
                </c:pt>
                <c:pt idx="11565">
                  <c:v>19269</c:v>
                </c:pt>
                <c:pt idx="11566">
                  <c:v>19270</c:v>
                </c:pt>
                <c:pt idx="11567">
                  <c:v>19271</c:v>
                </c:pt>
                <c:pt idx="11568">
                  <c:v>19272</c:v>
                </c:pt>
                <c:pt idx="11569">
                  <c:v>19273</c:v>
                </c:pt>
                <c:pt idx="11570">
                  <c:v>19274</c:v>
                </c:pt>
                <c:pt idx="11571">
                  <c:v>19275</c:v>
                </c:pt>
                <c:pt idx="11572">
                  <c:v>19276</c:v>
                </c:pt>
                <c:pt idx="11573">
                  <c:v>19277</c:v>
                </c:pt>
                <c:pt idx="11574">
                  <c:v>19278</c:v>
                </c:pt>
                <c:pt idx="11575">
                  <c:v>19279</c:v>
                </c:pt>
                <c:pt idx="11576">
                  <c:v>19280</c:v>
                </c:pt>
                <c:pt idx="11577">
                  <c:v>19281</c:v>
                </c:pt>
                <c:pt idx="11578">
                  <c:v>19282</c:v>
                </c:pt>
                <c:pt idx="11579">
                  <c:v>19283</c:v>
                </c:pt>
                <c:pt idx="11580">
                  <c:v>19284</c:v>
                </c:pt>
                <c:pt idx="11581">
                  <c:v>19285</c:v>
                </c:pt>
                <c:pt idx="11582">
                  <c:v>19286</c:v>
                </c:pt>
                <c:pt idx="11583">
                  <c:v>19287</c:v>
                </c:pt>
                <c:pt idx="11584">
                  <c:v>19288</c:v>
                </c:pt>
                <c:pt idx="11585">
                  <c:v>19289</c:v>
                </c:pt>
                <c:pt idx="11586">
                  <c:v>19290</c:v>
                </c:pt>
                <c:pt idx="11587">
                  <c:v>19291</c:v>
                </c:pt>
                <c:pt idx="11588">
                  <c:v>19292</c:v>
                </c:pt>
                <c:pt idx="11589">
                  <c:v>19293</c:v>
                </c:pt>
                <c:pt idx="11590">
                  <c:v>19294</c:v>
                </c:pt>
                <c:pt idx="11591">
                  <c:v>19295</c:v>
                </c:pt>
                <c:pt idx="11592">
                  <c:v>19296</c:v>
                </c:pt>
                <c:pt idx="11593">
                  <c:v>19297</c:v>
                </c:pt>
                <c:pt idx="11594">
                  <c:v>19298</c:v>
                </c:pt>
                <c:pt idx="11595">
                  <c:v>19299</c:v>
                </c:pt>
                <c:pt idx="11596">
                  <c:v>19300</c:v>
                </c:pt>
                <c:pt idx="11597">
                  <c:v>19301</c:v>
                </c:pt>
                <c:pt idx="11598">
                  <c:v>19302</c:v>
                </c:pt>
                <c:pt idx="11599">
                  <c:v>19303</c:v>
                </c:pt>
                <c:pt idx="11600">
                  <c:v>19304</c:v>
                </c:pt>
                <c:pt idx="11601">
                  <c:v>19305</c:v>
                </c:pt>
                <c:pt idx="11602">
                  <c:v>19306</c:v>
                </c:pt>
                <c:pt idx="11603">
                  <c:v>19307</c:v>
                </c:pt>
                <c:pt idx="11604">
                  <c:v>19308</c:v>
                </c:pt>
                <c:pt idx="11605">
                  <c:v>19309</c:v>
                </c:pt>
                <c:pt idx="11606">
                  <c:v>19310</c:v>
                </c:pt>
                <c:pt idx="11607">
                  <c:v>19311</c:v>
                </c:pt>
                <c:pt idx="11608">
                  <c:v>19312</c:v>
                </c:pt>
                <c:pt idx="11609">
                  <c:v>19313</c:v>
                </c:pt>
                <c:pt idx="11610">
                  <c:v>19314</c:v>
                </c:pt>
                <c:pt idx="11611">
                  <c:v>19315</c:v>
                </c:pt>
                <c:pt idx="11612">
                  <c:v>19316</c:v>
                </c:pt>
                <c:pt idx="11613">
                  <c:v>19317</c:v>
                </c:pt>
                <c:pt idx="11614">
                  <c:v>19318</c:v>
                </c:pt>
                <c:pt idx="11615">
                  <c:v>19319</c:v>
                </c:pt>
                <c:pt idx="11616">
                  <c:v>19320</c:v>
                </c:pt>
                <c:pt idx="11617">
                  <c:v>19321</c:v>
                </c:pt>
                <c:pt idx="11618">
                  <c:v>19322</c:v>
                </c:pt>
                <c:pt idx="11619">
                  <c:v>19323</c:v>
                </c:pt>
                <c:pt idx="11620">
                  <c:v>19324</c:v>
                </c:pt>
                <c:pt idx="11621">
                  <c:v>19325</c:v>
                </c:pt>
                <c:pt idx="11622">
                  <c:v>19326</c:v>
                </c:pt>
                <c:pt idx="11623">
                  <c:v>19327</c:v>
                </c:pt>
                <c:pt idx="11624">
                  <c:v>19328</c:v>
                </c:pt>
                <c:pt idx="11625">
                  <c:v>19329</c:v>
                </c:pt>
                <c:pt idx="11626">
                  <c:v>19330</c:v>
                </c:pt>
                <c:pt idx="11627">
                  <c:v>19331</c:v>
                </c:pt>
                <c:pt idx="11628">
                  <c:v>19332</c:v>
                </c:pt>
                <c:pt idx="11629">
                  <c:v>19333</c:v>
                </c:pt>
                <c:pt idx="11630">
                  <c:v>19334</c:v>
                </c:pt>
                <c:pt idx="11631">
                  <c:v>19335</c:v>
                </c:pt>
                <c:pt idx="11632">
                  <c:v>19336</c:v>
                </c:pt>
                <c:pt idx="11633">
                  <c:v>19337</c:v>
                </c:pt>
                <c:pt idx="11634">
                  <c:v>19338</c:v>
                </c:pt>
                <c:pt idx="11635">
                  <c:v>19339</c:v>
                </c:pt>
                <c:pt idx="11636">
                  <c:v>19340</c:v>
                </c:pt>
                <c:pt idx="11637">
                  <c:v>19341</c:v>
                </c:pt>
                <c:pt idx="11638">
                  <c:v>19342</c:v>
                </c:pt>
                <c:pt idx="11639">
                  <c:v>19343</c:v>
                </c:pt>
                <c:pt idx="11640">
                  <c:v>19344</c:v>
                </c:pt>
                <c:pt idx="11641">
                  <c:v>19345</c:v>
                </c:pt>
                <c:pt idx="11642">
                  <c:v>19346</c:v>
                </c:pt>
                <c:pt idx="11643">
                  <c:v>19347</c:v>
                </c:pt>
                <c:pt idx="11644">
                  <c:v>19348</c:v>
                </c:pt>
                <c:pt idx="11645">
                  <c:v>19349</c:v>
                </c:pt>
                <c:pt idx="11646">
                  <c:v>19350</c:v>
                </c:pt>
                <c:pt idx="11647">
                  <c:v>19351</c:v>
                </c:pt>
                <c:pt idx="11648">
                  <c:v>19352</c:v>
                </c:pt>
                <c:pt idx="11649">
                  <c:v>19353</c:v>
                </c:pt>
                <c:pt idx="11650">
                  <c:v>19354</c:v>
                </c:pt>
                <c:pt idx="11651">
                  <c:v>19355</c:v>
                </c:pt>
                <c:pt idx="11652">
                  <c:v>19356</c:v>
                </c:pt>
                <c:pt idx="11653">
                  <c:v>19357</c:v>
                </c:pt>
                <c:pt idx="11654">
                  <c:v>19358</c:v>
                </c:pt>
                <c:pt idx="11655">
                  <c:v>19359</c:v>
                </c:pt>
                <c:pt idx="11656">
                  <c:v>19360</c:v>
                </c:pt>
                <c:pt idx="11657">
                  <c:v>19361</c:v>
                </c:pt>
                <c:pt idx="11658">
                  <c:v>19362</c:v>
                </c:pt>
                <c:pt idx="11659">
                  <c:v>19363</c:v>
                </c:pt>
                <c:pt idx="11660">
                  <c:v>19364</c:v>
                </c:pt>
                <c:pt idx="11661">
                  <c:v>19365</c:v>
                </c:pt>
                <c:pt idx="11662">
                  <c:v>19366</c:v>
                </c:pt>
                <c:pt idx="11663">
                  <c:v>19367</c:v>
                </c:pt>
                <c:pt idx="11664">
                  <c:v>19368</c:v>
                </c:pt>
                <c:pt idx="11665">
                  <c:v>19369</c:v>
                </c:pt>
                <c:pt idx="11666">
                  <c:v>19370</c:v>
                </c:pt>
                <c:pt idx="11667">
                  <c:v>19371</c:v>
                </c:pt>
                <c:pt idx="11668">
                  <c:v>19372</c:v>
                </c:pt>
                <c:pt idx="11669">
                  <c:v>19373</c:v>
                </c:pt>
                <c:pt idx="11670">
                  <c:v>19374</c:v>
                </c:pt>
                <c:pt idx="11671">
                  <c:v>19375</c:v>
                </c:pt>
                <c:pt idx="11672">
                  <c:v>19376</c:v>
                </c:pt>
                <c:pt idx="11673">
                  <c:v>19377</c:v>
                </c:pt>
                <c:pt idx="11674">
                  <c:v>19378</c:v>
                </c:pt>
                <c:pt idx="11675">
                  <c:v>19379</c:v>
                </c:pt>
                <c:pt idx="11676">
                  <c:v>19380</c:v>
                </c:pt>
                <c:pt idx="11677">
                  <c:v>19381</c:v>
                </c:pt>
                <c:pt idx="11678">
                  <c:v>19382</c:v>
                </c:pt>
                <c:pt idx="11679">
                  <c:v>19383</c:v>
                </c:pt>
                <c:pt idx="11680">
                  <c:v>19384</c:v>
                </c:pt>
                <c:pt idx="11681">
                  <c:v>19385</c:v>
                </c:pt>
                <c:pt idx="11682">
                  <c:v>19386</c:v>
                </c:pt>
                <c:pt idx="11683">
                  <c:v>19387</c:v>
                </c:pt>
                <c:pt idx="11684">
                  <c:v>19388</c:v>
                </c:pt>
                <c:pt idx="11685">
                  <c:v>19389</c:v>
                </c:pt>
                <c:pt idx="11686">
                  <c:v>19390</c:v>
                </c:pt>
                <c:pt idx="11687">
                  <c:v>19391</c:v>
                </c:pt>
                <c:pt idx="11688">
                  <c:v>19392</c:v>
                </c:pt>
                <c:pt idx="11689">
                  <c:v>19393</c:v>
                </c:pt>
                <c:pt idx="11690">
                  <c:v>19394</c:v>
                </c:pt>
                <c:pt idx="11691">
                  <c:v>19395</c:v>
                </c:pt>
                <c:pt idx="11692">
                  <c:v>19396</c:v>
                </c:pt>
                <c:pt idx="11693">
                  <c:v>19397</c:v>
                </c:pt>
                <c:pt idx="11694">
                  <c:v>19398</c:v>
                </c:pt>
                <c:pt idx="11695">
                  <c:v>19399</c:v>
                </c:pt>
                <c:pt idx="11696">
                  <c:v>19400</c:v>
                </c:pt>
                <c:pt idx="11697">
                  <c:v>19401</c:v>
                </c:pt>
                <c:pt idx="11698">
                  <c:v>19402</c:v>
                </c:pt>
                <c:pt idx="11699">
                  <c:v>19403</c:v>
                </c:pt>
                <c:pt idx="11700">
                  <c:v>19404</c:v>
                </c:pt>
                <c:pt idx="11701">
                  <c:v>19405</c:v>
                </c:pt>
                <c:pt idx="11702">
                  <c:v>19406</c:v>
                </c:pt>
                <c:pt idx="11703">
                  <c:v>19407</c:v>
                </c:pt>
                <c:pt idx="11704">
                  <c:v>19408</c:v>
                </c:pt>
                <c:pt idx="11705">
                  <c:v>19409</c:v>
                </c:pt>
                <c:pt idx="11706">
                  <c:v>19410</c:v>
                </c:pt>
                <c:pt idx="11707">
                  <c:v>19411</c:v>
                </c:pt>
                <c:pt idx="11708">
                  <c:v>19412</c:v>
                </c:pt>
                <c:pt idx="11709">
                  <c:v>19413</c:v>
                </c:pt>
                <c:pt idx="11710">
                  <c:v>19414</c:v>
                </c:pt>
                <c:pt idx="11711">
                  <c:v>19415</c:v>
                </c:pt>
                <c:pt idx="11712">
                  <c:v>19416</c:v>
                </c:pt>
                <c:pt idx="11713">
                  <c:v>19417</c:v>
                </c:pt>
                <c:pt idx="11714">
                  <c:v>19418</c:v>
                </c:pt>
                <c:pt idx="11715">
                  <c:v>19419</c:v>
                </c:pt>
                <c:pt idx="11716">
                  <c:v>19420</c:v>
                </c:pt>
                <c:pt idx="11717">
                  <c:v>19421</c:v>
                </c:pt>
                <c:pt idx="11718">
                  <c:v>19422</c:v>
                </c:pt>
                <c:pt idx="11719">
                  <c:v>19423</c:v>
                </c:pt>
                <c:pt idx="11720">
                  <c:v>19424</c:v>
                </c:pt>
                <c:pt idx="11721">
                  <c:v>19425</c:v>
                </c:pt>
                <c:pt idx="11722">
                  <c:v>19426</c:v>
                </c:pt>
                <c:pt idx="11723">
                  <c:v>19427</c:v>
                </c:pt>
                <c:pt idx="11724">
                  <c:v>19428</c:v>
                </c:pt>
                <c:pt idx="11725">
                  <c:v>19429</c:v>
                </c:pt>
                <c:pt idx="11726">
                  <c:v>19430</c:v>
                </c:pt>
                <c:pt idx="11727">
                  <c:v>19431</c:v>
                </c:pt>
                <c:pt idx="11728">
                  <c:v>19432</c:v>
                </c:pt>
                <c:pt idx="11729">
                  <c:v>19433</c:v>
                </c:pt>
                <c:pt idx="11730">
                  <c:v>19434</c:v>
                </c:pt>
                <c:pt idx="11731">
                  <c:v>19435</c:v>
                </c:pt>
                <c:pt idx="11732">
                  <c:v>19436</c:v>
                </c:pt>
                <c:pt idx="11733">
                  <c:v>19437</c:v>
                </c:pt>
                <c:pt idx="11734">
                  <c:v>19438</c:v>
                </c:pt>
                <c:pt idx="11735">
                  <c:v>19439</c:v>
                </c:pt>
                <c:pt idx="11736">
                  <c:v>19440</c:v>
                </c:pt>
                <c:pt idx="11737">
                  <c:v>19441</c:v>
                </c:pt>
                <c:pt idx="11738">
                  <c:v>19442</c:v>
                </c:pt>
                <c:pt idx="11739">
                  <c:v>19443</c:v>
                </c:pt>
                <c:pt idx="11740">
                  <c:v>19444</c:v>
                </c:pt>
                <c:pt idx="11741">
                  <c:v>19445</c:v>
                </c:pt>
                <c:pt idx="11742">
                  <c:v>19446</c:v>
                </c:pt>
                <c:pt idx="11743">
                  <c:v>19447</c:v>
                </c:pt>
                <c:pt idx="11744">
                  <c:v>19448</c:v>
                </c:pt>
                <c:pt idx="11745">
                  <c:v>19449</c:v>
                </c:pt>
                <c:pt idx="11746">
                  <c:v>19450</c:v>
                </c:pt>
                <c:pt idx="11747">
                  <c:v>19451</c:v>
                </c:pt>
                <c:pt idx="11748">
                  <c:v>19452</c:v>
                </c:pt>
                <c:pt idx="11749">
                  <c:v>19453</c:v>
                </c:pt>
                <c:pt idx="11750">
                  <c:v>19454</c:v>
                </c:pt>
                <c:pt idx="11751">
                  <c:v>19455</c:v>
                </c:pt>
                <c:pt idx="11752">
                  <c:v>19456</c:v>
                </c:pt>
                <c:pt idx="11753">
                  <c:v>19457</c:v>
                </c:pt>
                <c:pt idx="11754">
                  <c:v>19458</c:v>
                </c:pt>
                <c:pt idx="11755">
                  <c:v>19459</c:v>
                </c:pt>
                <c:pt idx="11756">
                  <c:v>19460</c:v>
                </c:pt>
                <c:pt idx="11757">
                  <c:v>19461</c:v>
                </c:pt>
                <c:pt idx="11758">
                  <c:v>19462</c:v>
                </c:pt>
                <c:pt idx="11759">
                  <c:v>19463</c:v>
                </c:pt>
                <c:pt idx="11760">
                  <c:v>19464</c:v>
                </c:pt>
                <c:pt idx="11761">
                  <c:v>19465</c:v>
                </c:pt>
                <c:pt idx="11762">
                  <c:v>19466</c:v>
                </c:pt>
                <c:pt idx="11763">
                  <c:v>19467</c:v>
                </c:pt>
                <c:pt idx="11764">
                  <c:v>19468</c:v>
                </c:pt>
                <c:pt idx="11765">
                  <c:v>19469</c:v>
                </c:pt>
                <c:pt idx="11766">
                  <c:v>19470</c:v>
                </c:pt>
                <c:pt idx="11767">
                  <c:v>19471</c:v>
                </c:pt>
                <c:pt idx="11768">
                  <c:v>19472</c:v>
                </c:pt>
                <c:pt idx="11769">
                  <c:v>19473</c:v>
                </c:pt>
                <c:pt idx="11770">
                  <c:v>19474</c:v>
                </c:pt>
                <c:pt idx="11771">
                  <c:v>19475</c:v>
                </c:pt>
                <c:pt idx="11772">
                  <c:v>19476</c:v>
                </c:pt>
                <c:pt idx="11773">
                  <c:v>19477</c:v>
                </c:pt>
                <c:pt idx="11774">
                  <c:v>19478</c:v>
                </c:pt>
                <c:pt idx="11775">
                  <c:v>19479</c:v>
                </c:pt>
                <c:pt idx="11776">
                  <c:v>19480</c:v>
                </c:pt>
                <c:pt idx="11777">
                  <c:v>19481</c:v>
                </c:pt>
                <c:pt idx="11778">
                  <c:v>19482</c:v>
                </c:pt>
                <c:pt idx="11779">
                  <c:v>19483</c:v>
                </c:pt>
                <c:pt idx="11780">
                  <c:v>19484</c:v>
                </c:pt>
                <c:pt idx="11781">
                  <c:v>19485</c:v>
                </c:pt>
                <c:pt idx="11782">
                  <c:v>19486</c:v>
                </c:pt>
                <c:pt idx="11783">
                  <c:v>19487</c:v>
                </c:pt>
                <c:pt idx="11784">
                  <c:v>19488</c:v>
                </c:pt>
                <c:pt idx="11785">
                  <c:v>19489</c:v>
                </c:pt>
                <c:pt idx="11786">
                  <c:v>19490</c:v>
                </c:pt>
                <c:pt idx="11787">
                  <c:v>19491</c:v>
                </c:pt>
                <c:pt idx="11788">
                  <c:v>19492</c:v>
                </c:pt>
                <c:pt idx="11789">
                  <c:v>19493</c:v>
                </c:pt>
                <c:pt idx="11790">
                  <c:v>19494</c:v>
                </c:pt>
                <c:pt idx="11791">
                  <c:v>19495</c:v>
                </c:pt>
                <c:pt idx="11792">
                  <c:v>19496</c:v>
                </c:pt>
                <c:pt idx="11793">
                  <c:v>19497</c:v>
                </c:pt>
                <c:pt idx="11794">
                  <c:v>19498</c:v>
                </c:pt>
                <c:pt idx="11795">
                  <c:v>19499</c:v>
                </c:pt>
                <c:pt idx="11796">
                  <c:v>19500</c:v>
                </c:pt>
                <c:pt idx="11797">
                  <c:v>19501</c:v>
                </c:pt>
                <c:pt idx="11798">
                  <c:v>19502</c:v>
                </c:pt>
                <c:pt idx="11799">
                  <c:v>19503</c:v>
                </c:pt>
                <c:pt idx="11800">
                  <c:v>19504</c:v>
                </c:pt>
                <c:pt idx="11801">
                  <c:v>19505</c:v>
                </c:pt>
                <c:pt idx="11802">
                  <c:v>19506</c:v>
                </c:pt>
                <c:pt idx="11803">
                  <c:v>19507</c:v>
                </c:pt>
                <c:pt idx="11804">
                  <c:v>19508</c:v>
                </c:pt>
                <c:pt idx="11805">
                  <c:v>19509</c:v>
                </c:pt>
                <c:pt idx="11806">
                  <c:v>19510</c:v>
                </c:pt>
                <c:pt idx="11807">
                  <c:v>19511</c:v>
                </c:pt>
                <c:pt idx="11808">
                  <c:v>19512</c:v>
                </c:pt>
                <c:pt idx="11809">
                  <c:v>19513</c:v>
                </c:pt>
                <c:pt idx="11810">
                  <c:v>19514</c:v>
                </c:pt>
                <c:pt idx="11811">
                  <c:v>19515</c:v>
                </c:pt>
                <c:pt idx="11812">
                  <c:v>19516</c:v>
                </c:pt>
                <c:pt idx="11813">
                  <c:v>19517</c:v>
                </c:pt>
                <c:pt idx="11814">
                  <c:v>19518</c:v>
                </c:pt>
                <c:pt idx="11815">
                  <c:v>19519</c:v>
                </c:pt>
                <c:pt idx="11816">
                  <c:v>19520</c:v>
                </c:pt>
                <c:pt idx="11817">
                  <c:v>19521</c:v>
                </c:pt>
                <c:pt idx="11818">
                  <c:v>19522</c:v>
                </c:pt>
                <c:pt idx="11819">
                  <c:v>19523</c:v>
                </c:pt>
                <c:pt idx="11820">
                  <c:v>19524</c:v>
                </c:pt>
                <c:pt idx="11821">
                  <c:v>19525</c:v>
                </c:pt>
                <c:pt idx="11822">
                  <c:v>19526</c:v>
                </c:pt>
                <c:pt idx="11823">
                  <c:v>19527</c:v>
                </c:pt>
                <c:pt idx="11824">
                  <c:v>19528</c:v>
                </c:pt>
                <c:pt idx="11825">
                  <c:v>19529</c:v>
                </c:pt>
                <c:pt idx="11826">
                  <c:v>19530</c:v>
                </c:pt>
                <c:pt idx="11827">
                  <c:v>19531</c:v>
                </c:pt>
                <c:pt idx="11828">
                  <c:v>19532</c:v>
                </c:pt>
                <c:pt idx="11829">
                  <c:v>19533</c:v>
                </c:pt>
                <c:pt idx="11830">
                  <c:v>19534</c:v>
                </c:pt>
                <c:pt idx="11831">
                  <c:v>19535</c:v>
                </c:pt>
                <c:pt idx="11832">
                  <c:v>19536</c:v>
                </c:pt>
                <c:pt idx="11833">
                  <c:v>19537</c:v>
                </c:pt>
                <c:pt idx="11834">
                  <c:v>19538</c:v>
                </c:pt>
                <c:pt idx="11835">
                  <c:v>19539</c:v>
                </c:pt>
                <c:pt idx="11836">
                  <c:v>19540</c:v>
                </c:pt>
                <c:pt idx="11837">
                  <c:v>19541</c:v>
                </c:pt>
                <c:pt idx="11838">
                  <c:v>19542</c:v>
                </c:pt>
                <c:pt idx="11839">
                  <c:v>19543</c:v>
                </c:pt>
                <c:pt idx="11840">
                  <c:v>19544</c:v>
                </c:pt>
                <c:pt idx="11841">
                  <c:v>19545</c:v>
                </c:pt>
                <c:pt idx="11842">
                  <c:v>19546</c:v>
                </c:pt>
                <c:pt idx="11843">
                  <c:v>19547</c:v>
                </c:pt>
                <c:pt idx="11844">
                  <c:v>19548</c:v>
                </c:pt>
                <c:pt idx="11845">
                  <c:v>19549</c:v>
                </c:pt>
                <c:pt idx="11846">
                  <c:v>19550</c:v>
                </c:pt>
                <c:pt idx="11847">
                  <c:v>19551</c:v>
                </c:pt>
                <c:pt idx="11848">
                  <c:v>19552</c:v>
                </c:pt>
                <c:pt idx="11849">
                  <c:v>19553</c:v>
                </c:pt>
                <c:pt idx="11850">
                  <c:v>19554</c:v>
                </c:pt>
                <c:pt idx="11851">
                  <c:v>19555</c:v>
                </c:pt>
                <c:pt idx="11852">
                  <c:v>19556</c:v>
                </c:pt>
                <c:pt idx="11853">
                  <c:v>19557</c:v>
                </c:pt>
                <c:pt idx="11854">
                  <c:v>19558</c:v>
                </c:pt>
                <c:pt idx="11855">
                  <c:v>19559</c:v>
                </c:pt>
                <c:pt idx="11856">
                  <c:v>19560</c:v>
                </c:pt>
                <c:pt idx="11857">
                  <c:v>19561</c:v>
                </c:pt>
                <c:pt idx="11858">
                  <c:v>19562</c:v>
                </c:pt>
                <c:pt idx="11859">
                  <c:v>19563</c:v>
                </c:pt>
                <c:pt idx="11860">
                  <c:v>19564</c:v>
                </c:pt>
                <c:pt idx="11861">
                  <c:v>19565</c:v>
                </c:pt>
                <c:pt idx="11862">
                  <c:v>19566</c:v>
                </c:pt>
                <c:pt idx="11863">
                  <c:v>19567</c:v>
                </c:pt>
                <c:pt idx="11864">
                  <c:v>19568</c:v>
                </c:pt>
                <c:pt idx="11865">
                  <c:v>19569</c:v>
                </c:pt>
                <c:pt idx="11866">
                  <c:v>19570</c:v>
                </c:pt>
                <c:pt idx="11867">
                  <c:v>19571</c:v>
                </c:pt>
                <c:pt idx="11868">
                  <c:v>19572</c:v>
                </c:pt>
                <c:pt idx="11869">
                  <c:v>19573</c:v>
                </c:pt>
                <c:pt idx="11870">
                  <c:v>19574</c:v>
                </c:pt>
                <c:pt idx="11871">
                  <c:v>19575</c:v>
                </c:pt>
                <c:pt idx="11872">
                  <c:v>19576</c:v>
                </c:pt>
                <c:pt idx="11873">
                  <c:v>19577</c:v>
                </c:pt>
                <c:pt idx="11874">
                  <c:v>19578</c:v>
                </c:pt>
                <c:pt idx="11875">
                  <c:v>19579</c:v>
                </c:pt>
                <c:pt idx="11876">
                  <c:v>19580</c:v>
                </c:pt>
                <c:pt idx="11877">
                  <c:v>19581</c:v>
                </c:pt>
                <c:pt idx="11878">
                  <c:v>19582</c:v>
                </c:pt>
                <c:pt idx="11879">
                  <c:v>19583</c:v>
                </c:pt>
                <c:pt idx="11880">
                  <c:v>19584</c:v>
                </c:pt>
                <c:pt idx="11881">
                  <c:v>19585</c:v>
                </c:pt>
                <c:pt idx="11882">
                  <c:v>19586</c:v>
                </c:pt>
                <c:pt idx="11883">
                  <c:v>19587</c:v>
                </c:pt>
                <c:pt idx="11884">
                  <c:v>19588</c:v>
                </c:pt>
                <c:pt idx="11885">
                  <c:v>19589</c:v>
                </c:pt>
                <c:pt idx="11886">
                  <c:v>19590</c:v>
                </c:pt>
                <c:pt idx="11887">
                  <c:v>19591</c:v>
                </c:pt>
                <c:pt idx="11888">
                  <c:v>19592</c:v>
                </c:pt>
                <c:pt idx="11889">
                  <c:v>19593</c:v>
                </c:pt>
                <c:pt idx="11890">
                  <c:v>19594</c:v>
                </c:pt>
                <c:pt idx="11891">
                  <c:v>19595</c:v>
                </c:pt>
                <c:pt idx="11892">
                  <c:v>19596</c:v>
                </c:pt>
                <c:pt idx="11893">
                  <c:v>19597</c:v>
                </c:pt>
                <c:pt idx="11894">
                  <c:v>19598</c:v>
                </c:pt>
                <c:pt idx="11895">
                  <c:v>19599</c:v>
                </c:pt>
                <c:pt idx="11896">
                  <c:v>19600</c:v>
                </c:pt>
                <c:pt idx="11897">
                  <c:v>19601</c:v>
                </c:pt>
                <c:pt idx="11898">
                  <c:v>19602</c:v>
                </c:pt>
                <c:pt idx="11899">
                  <c:v>19603</c:v>
                </c:pt>
                <c:pt idx="11900">
                  <c:v>19604</c:v>
                </c:pt>
                <c:pt idx="11901">
                  <c:v>19605</c:v>
                </c:pt>
                <c:pt idx="11902">
                  <c:v>19606</c:v>
                </c:pt>
                <c:pt idx="11903">
                  <c:v>19607</c:v>
                </c:pt>
                <c:pt idx="11904">
                  <c:v>19608</c:v>
                </c:pt>
                <c:pt idx="11905">
                  <c:v>19609</c:v>
                </c:pt>
                <c:pt idx="11906">
                  <c:v>19610</c:v>
                </c:pt>
                <c:pt idx="11907">
                  <c:v>19611</c:v>
                </c:pt>
                <c:pt idx="11908">
                  <c:v>19612</c:v>
                </c:pt>
                <c:pt idx="11909">
                  <c:v>19613</c:v>
                </c:pt>
                <c:pt idx="11910">
                  <c:v>19614</c:v>
                </c:pt>
                <c:pt idx="11911">
                  <c:v>19615</c:v>
                </c:pt>
                <c:pt idx="11912">
                  <c:v>19616</c:v>
                </c:pt>
                <c:pt idx="11913">
                  <c:v>19617</c:v>
                </c:pt>
                <c:pt idx="11914">
                  <c:v>19618</c:v>
                </c:pt>
                <c:pt idx="11915">
                  <c:v>19619</c:v>
                </c:pt>
                <c:pt idx="11916">
                  <c:v>19620</c:v>
                </c:pt>
                <c:pt idx="11917">
                  <c:v>19621</c:v>
                </c:pt>
                <c:pt idx="11918">
                  <c:v>19622</c:v>
                </c:pt>
                <c:pt idx="11919">
                  <c:v>19623</c:v>
                </c:pt>
                <c:pt idx="11920">
                  <c:v>19624</c:v>
                </c:pt>
                <c:pt idx="11921">
                  <c:v>19625</c:v>
                </c:pt>
                <c:pt idx="11922">
                  <c:v>19626</c:v>
                </c:pt>
                <c:pt idx="11923">
                  <c:v>19627</c:v>
                </c:pt>
                <c:pt idx="11924">
                  <c:v>19628</c:v>
                </c:pt>
                <c:pt idx="11925">
                  <c:v>19629</c:v>
                </c:pt>
                <c:pt idx="11926">
                  <c:v>19630</c:v>
                </c:pt>
                <c:pt idx="11927">
                  <c:v>19631</c:v>
                </c:pt>
                <c:pt idx="11928">
                  <c:v>19632</c:v>
                </c:pt>
                <c:pt idx="11929">
                  <c:v>19633</c:v>
                </c:pt>
                <c:pt idx="11930">
                  <c:v>19634</c:v>
                </c:pt>
                <c:pt idx="11931">
                  <c:v>19635</c:v>
                </c:pt>
                <c:pt idx="11932">
                  <c:v>19636</c:v>
                </c:pt>
                <c:pt idx="11933">
                  <c:v>19637</c:v>
                </c:pt>
                <c:pt idx="11934">
                  <c:v>19638</c:v>
                </c:pt>
                <c:pt idx="11935">
                  <c:v>19639</c:v>
                </c:pt>
                <c:pt idx="11936">
                  <c:v>19640</c:v>
                </c:pt>
                <c:pt idx="11937">
                  <c:v>19641</c:v>
                </c:pt>
                <c:pt idx="11938">
                  <c:v>19642</c:v>
                </c:pt>
                <c:pt idx="11939">
                  <c:v>19643</c:v>
                </c:pt>
                <c:pt idx="11940">
                  <c:v>19644</c:v>
                </c:pt>
                <c:pt idx="11941">
                  <c:v>19645</c:v>
                </c:pt>
                <c:pt idx="11942">
                  <c:v>19646</c:v>
                </c:pt>
                <c:pt idx="11943">
                  <c:v>19647</c:v>
                </c:pt>
                <c:pt idx="11944">
                  <c:v>19648</c:v>
                </c:pt>
                <c:pt idx="11945">
                  <c:v>19649</c:v>
                </c:pt>
                <c:pt idx="11946">
                  <c:v>19650</c:v>
                </c:pt>
                <c:pt idx="11947">
                  <c:v>19651</c:v>
                </c:pt>
                <c:pt idx="11948">
                  <c:v>19652</c:v>
                </c:pt>
                <c:pt idx="11949">
                  <c:v>19653</c:v>
                </c:pt>
                <c:pt idx="11950">
                  <c:v>19654</c:v>
                </c:pt>
                <c:pt idx="11951">
                  <c:v>19655</c:v>
                </c:pt>
                <c:pt idx="11952">
                  <c:v>19656</c:v>
                </c:pt>
                <c:pt idx="11953">
                  <c:v>19657</c:v>
                </c:pt>
                <c:pt idx="11954">
                  <c:v>19658</c:v>
                </c:pt>
                <c:pt idx="11955">
                  <c:v>19659</c:v>
                </c:pt>
                <c:pt idx="11956">
                  <c:v>19660</c:v>
                </c:pt>
                <c:pt idx="11957">
                  <c:v>19661</c:v>
                </c:pt>
                <c:pt idx="11958">
                  <c:v>19662</c:v>
                </c:pt>
                <c:pt idx="11959">
                  <c:v>19663</c:v>
                </c:pt>
                <c:pt idx="11960">
                  <c:v>19664</c:v>
                </c:pt>
                <c:pt idx="11961">
                  <c:v>19665</c:v>
                </c:pt>
                <c:pt idx="11962">
                  <c:v>19666</c:v>
                </c:pt>
                <c:pt idx="11963">
                  <c:v>19667</c:v>
                </c:pt>
                <c:pt idx="11964">
                  <c:v>19668</c:v>
                </c:pt>
                <c:pt idx="11965">
                  <c:v>19669</c:v>
                </c:pt>
                <c:pt idx="11966">
                  <c:v>19670</c:v>
                </c:pt>
                <c:pt idx="11967">
                  <c:v>19671</c:v>
                </c:pt>
                <c:pt idx="11968">
                  <c:v>19672</c:v>
                </c:pt>
                <c:pt idx="11969">
                  <c:v>19673</c:v>
                </c:pt>
                <c:pt idx="11970">
                  <c:v>19674</c:v>
                </c:pt>
                <c:pt idx="11971">
                  <c:v>19675</c:v>
                </c:pt>
                <c:pt idx="11972">
                  <c:v>19676</c:v>
                </c:pt>
                <c:pt idx="11973">
                  <c:v>19677</c:v>
                </c:pt>
                <c:pt idx="11974">
                  <c:v>19678</c:v>
                </c:pt>
                <c:pt idx="11975">
                  <c:v>19679</c:v>
                </c:pt>
                <c:pt idx="11976">
                  <c:v>19680</c:v>
                </c:pt>
                <c:pt idx="11977">
                  <c:v>19681</c:v>
                </c:pt>
                <c:pt idx="11978">
                  <c:v>19682</c:v>
                </c:pt>
                <c:pt idx="11979">
                  <c:v>19683</c:v>
                </c:pt>
                <c:pt idx="11980">
                  <c:v>19684</c:v>
                </c:pt>
                <c:pt idx="11981">
                  <c:v>19685</c:v>
                </c:pt>
                <c:pt idx="11982">
                  <c:v>19686</c:v>
                </c:pt>
                <c:pt idx="11983">
                  <c:v>19687</c:v>
                </c:pt>
                <c:pt idx="11984">
                  <c:v>19688</c:v>
                </c:pt>
                <c:pt idx="11985">
                  <c:v>19689</c:v>
                </c:pt>
                <c:pt idx="11986">
                  <c:v>19690</c:v>
                </c:pt>
                <c:pt idx="11987">
                  <c:v>19691</c:v>
                </c:pt>
                <c:pt idx="11988">
                  <c:v>19692</c:v>
                </c:pt>
                <c:pt idx="11989">
                  <c:v>19693</c:v>
                </c:pt>
                <c:pt idx="11990">
                  <c:v>19694</c:v>
                </c:pt>
                <c:pt idx="11991">
                  <c:v>19695</c:v>
                </c:pt>
                <c:pt idx="11992">
                  <c:v>19696</c:v>
                </c:pt>
                <c:pt idx="11993">
                  <c:v>19697</c:v>
                </c:pt>
                <c:pt idx="11994">
                  <c:v>19698</c:v>
                </c:pt>
                <c:pt idx="11995">
                  <c:v>19699</c:v>
                </c:pt>
                <c:pt idx="11996">
                  <c:v>19700</c:v>
                </c:pt>
                <c:pt idx="11997">
                  <c:v>19701</c:v>
                </c:pt>
                <c:pt idx="11998">
                  <c:v>19702</c:v>
                </c:pt>
                <c:pt idx="11999">
                  <c:v>19703</c:v>
                </c:pt>
                <c:pt idx="12000">
                  <c:v>19704</c:v>
                </c:pt>
                <c:pt idx="12001">
                  <c:v>19705</c:v>
                </c:pt>
                <c:pt idx="12002">
                  <c:v>19706</c:v>
                </c:pt>
                <c:pt idx="12003">
                  <c:v>19707</c:v>
                </c:pt>
                <c:pt idx="12004">
                  <c:v>19708</c:v>
                </c:pt>
                <c:pt idx="12005">
                  <c:v>19709</c:v>
                </c:pt>
                <c:pt idx="12006">
                  <c:v>19710</c:v>
                </c:pt>
                <c:pt idx="12007">
                  <c:v>19711</c:v>
                </c:pt>
                <c:pt idx="12008">
                  <c:v>19712</c:v>
                </c:pt>
                <c:pt idx="12009">
                  <c:v>19713</c:v>
                </c:pt>
                <c:pt idx="12010">
                  <c:v>19714</c:v>
                </c:pt>
                <c:pt idx="12011">
                  <c:v>19715</c:v>
                </c:pt>
                <c:pt idx="12012">
                  <c:v>19716</c:v>
                </c:pt>
                <c:pt idx="12013">
                  <c:v>19717</c:v>
                </c:pt>
                <c:pt idx="12014">
                  <c:v>19718</c:v>
                </c:pt>
                <c:pt idx="12015">
                  <c:v>19719</c:v>
                </c:pt>
                <c:pt idx="12016">
                  <c:v>19720</c:v>
                </c:pt>
                <c:pt idx="12017">
                  <c:v>19721</c:v>
                </c:pt>
                <c:pt idx="12018">
                  <c:v>19722</c:v>
                </c:pt>
                <c:pt idx="12019">
                  <c:v>19723</c:v>
                </c:pt>
                <c:pt idx="12020">
                  <c:v>19724</c:v>
                </c:pt>
                <c:pt idx="12021">
                  <c:v>19725</c:v>
                </c:pt>
                <c:pt idx="12022">
                  <c:v>19726</c:v>
                </c:pt>
                <c:pt idx="12023">
                  <c:v>19727</c:v>
                </c:pt>
                <c:pt idx="12024">
                  <c:v>19728</c:v>
                </c:pt>
                <c:pt idx="12025">
                  <c:v>19729</c:v>
                </c:pt>
                <c:pt idx="12026">
                  <c:v>19730</c:v>
                </c:pt>
                <c:pt idx="12027">
                  <c:v>19731</c:v>
                </c:pt>
                <c:pt idx="12028">
                  <c:v>19732</c:v>
                </c:pt>
                <c:pt idx="12029">
                  <c:v>19733</c:v>
                </c:pt>
                <c:pt idx="12030">
                  <c:v>19734</c:v>
                </c:pt>
                <c:pt idx="12031">
                  <c:v>19735</c:v>
                </c:pt>
                <c:pt idx="12032">
                  <c:v>19736</c:v>
                </c:pt>
                <c:pt idx="12033">
                  <c:v>19737</c:v>
                </c:pt>
                <c:pt idx="12034">
                  <c:v>19738</c:v>
                </c:pt>
                <c:pt idx="12035">
                  <c:v>19739</c:v>
                </c:pt>
                <c:pt idx="12036">
                  <c:v>19740</c:v>
                </c:pt>
                <c:pt idx="12037">
                  <c:v>19741</c:v>
                </c:pt>
                <c:pt idx="12038">
                  <c:v>19742</c:v>
                </c:pt>
                <c:pt idx="12039">
                  <c:v>19743</c:v>
                </c:pt>
                <c:pt idx="12040">
                  <c:v>19744</c:v>
                </c:pt>
                <c:pt idx="12041">
                  <c:v>19745</c:v>
                </c:pt>
                <c:pt idx="12042">
                  <c:v>19746</c:v>
                </c:pt>
                <c:pt idx="12043">
                  <c:v>19747</c:v>
                </c:pt>
                <c:pt idx="12044">
                  <c:v>19748</c:v>
                </c:pt>
                <c:pt idx="12045">
                  <c:v>19749</c:v>
                </c:pt>
                <c:pt idx="12046">
                  <c:v>19750</c:v>
                </c:pt>
                <c:pt idx="12047">
                  <c:v>19751</c:v>
                </c:pt>
                <c:pt idx="12048">
                  <c:v>19752</c:v>
                </c:pt>
                <c:pt idx="12049">
                  <c:v>19753</c:v>
                </c:pt>
                <c:pt idx="12050">
                  <c:v>19754</c:v>
                </c:pt>
                <c:pt idx="12051">
                  <c:v>19755</c:v>
                </c:pt>
                <c:pt idx="12052">
                  <c:v>19756</c:v>
                </c:pt>
                <c:pt idx="12053">
                  <c:v>19757</c:v>
                </c:pt>
                <c:pt idx="12054">
                  <c:v>19758</c:v>
                </c:pt>
                <c:pt idx="12055">
                  <c:v>19759</c:v>
                </c:pt>
                <c:pt idx="12056">
                  <c:v>19760</c:v>
                </c:pt>
                <c:pt idx="12057">
                  <c:v>19761</c:v>
                </c:pt>
                <c:pt idx="12058">
                  <c:v>19762</c:v>
                </c:pt>
                <c:pt idx="12059">
                  <c:v>19763</c:v>
                </c:pt>
                <c:pt idx="12060">
                  <c:v>19764</c:v>
                </c:pt>
                <c:pt idx="12061">
                  <c:v>19765</c:v>
                </c:pt>
                <c:pt idx="12062">
                  <c:v>19766</c:v>
                </c:pt>
                <c:pt idx="12063">
                  <c:v>19767</c:v>
                </c:pt>
                <c:pt idx="12064">
                  <c:v>19768</c:v>
                </c:pt>
                <c:pt idx="12065">
                  <c:v>19769</c:v>
                </c:pt>
                <c:pt idx="12066">
                  <c:v>19770</c:v>
                </c:pt>
                <c:pt idx="12067">
                  <c:v>19771</c:v>
                </c:pt>
                <c:pt idx="12068">
                  <c:v>19772</c:v>
                </c:pt>
                <c:pt idx="12069">
                  <c:v>19773</c:v>
                </c:pt>
                <c:pt idx="12070">
                  <c:v>19774</c:v>
                </c:pt>
                <c:pt idx="12071">
                  <c:v>19775</c:v>
                </c:pt>
                <c:pt idx="12072">
                  <c:v>19776</c:v>
                </c:pt>
                <c:pt idx="12073">
                  <c:v>19777</c:v>
                </c:pt>
                <c:pt idx="12074">
                  <c:v>19778</c:v>
                </c:pt>
                <c:pt idx="12075">
                  <c:v>19779</c:v>
                </c:pt>
                <c:pt idx="12076">
                  <c:v>19780</c:v>
                </c:pt>
                <c:pt idx="12077">
                  <c:v>19781</c:v>
                </c:pt>
                <c:pt idx="12078">
                  <c:v>19782</c:v>
                </c:pt>
                <c:pt idx="12079">
                  <c:v>19783</c:v>
                </c:pt>
                <c:pt idx="12080">
                  <c:v>19784</c:v>
                </c:pt>
                <c:pt idx="12081">
                  <c:v>19785</c:v>
                </c:pt>
                <c:pt idx="12082">
                  <c:v>19786</c:v>
                </c:pt>
                <c:pt idx="12083">
                  <c:v>19787</c:v>
                </c:pt>
                <c:pt idx="12084">
                  <c:v>19788</c:v>
                </c:pt>
                <c:pt idx="12085">
                  <c:v>19789</c:v>
                </c:pt>
                <c:pt idx="12086">
                  <c:v>19790</c:v>
                </c:pt>
                <c:pt idx="12087">
                  <c:v>19791</c:v>
                </c:pt>
                <c:pt idx="12088">
                  <c:v>19792</c:v>
                </c:pt>
                <c:pt idx="12089">
                  <c:v>19793</c:v>
                </c:pt>
                <c:pt idx="12090">
                  <c:v>19794</c:v>
                </c:pt>
                <c:pt idx="12091">
                  <c:v>19795</c:v>
                </c:pt>
                <c:pt idx="12092">
                  <c:v>19796</c:v>
                </c:pt>
                <c:pt idx="12093">
                  <c:v>19797</c:v>
                </c:pt>
                <c:pt idx="12094">
                  <c:v>19798</c:v>
                </c:pt>
                <c:pt idx="12095">
                  <c:v>19799</c:v>
                </c:pt>
                <c:pt idx="12096">
                  <c:v>19800</c:v>
                </c:pt>
                <c:pt idx="12097">
                  <c:v>19801</c:v>
                </c:pt>
                <c:pt idx="12098">
                  <c:v>19802</c:v>
                </c:pt>
                <c:pt idx="12099">
                  <c:v>19803</c:v>
                </c:pt>
                <c:pt idx="12100">
                  <c:v>19804</c:v>
                </c:pt>
                <c:pt idx="12101">
                  <c:v>19805</c:v>
                </c:pt>
                <c:pt idx="12102">
                  <c:v>19806</c:v>
                </c:pt>
                <c:pt idx="12103">
                  <c:v>19807</c:v>
                </c:pt>
                <c:pt idx="12104">
                  <c:v>19808</c:v>
                </c:pt>
                <c:pt idx="12105">
                  <c:v>19809</c:v>
                </c:pt>
                <c:pt idx="12106">
                  <c:v>19810</c:v>
                </c:pt>
                <c:pt idx="12107">
                  <c:v>19811</c:v>
                </c:pt>
                <c:pt idx="12108">
                  <c:v>19812</c:v>
                </c:pt>
                <c:pt idx="12109">
                  <c:v>19813</c:v>
                </c:pt>
                <c:pt idx="12110">
                  <c:v>19814</c:v>
                </c:pt>
                <c:pt idx="12111">
                  <c:v>19815</c:v>
                </c:pt>
                <c:pt idx="12112">
                  <c:v>19816</c:v>
                </c:pt>
                <c:pt idx="12113">
                  <c:v>19817</c:v>
                </c:pt>
                <c:pt idx="12114">
                  <c:v>19818</c:v>
                </c:pt>
                <c:pt idx="12115">
                  <c:v>19819</c:v>
                </c:pt>
                <c:pt idx="12116">
                  <c:v>19820</c:v>
                </c:pt>
                <c:pt idx="12117">
                  <c:v>19821</c:v>
                </c:pt>
                <c:pt idx="12118">
                  <c:v>19822</c:v>
                </c:pt>
                <c:pt idx="12119">
                  <c:v>19823</c:v>
                </c:pt>
                <c:pt idx="12120">
                  <c:v>19824</c:v>
                </c:pt>
                <c:pt idx="12121">
                  <c:v>19825</c:v>
                </c:pt>
                <c:pt idx="12122">
                  <c:v>19826</c:v>
                </c:pt>
                <c:pt idx="12123">
                  <c:v>19827</c:v>
                </c:pt>
                <c:pt idx="12124">
                  <c:v>19828</c:v>
                </c:pt>
                <c:pt idx="12125">
                  <c:v>19829</c:v>
                </c:pt>
                <c:pt idx="12126">
                  <c:v>19830</c:v>
                </c:pt>
                <c:pt idx="12127">
                  <c:v>19831</c:v>
                </c:pt>
                <c:pt idx="12128">
                  <c:v>19832</c:v>
                </c:pt>
                <c:pt idx="12129">
                  <c:v>19833</c:v>
                </c:pt>
                <c:pt idx="12130">
                  <c:v>19834</c:v>
                </c:pt>
                <c:pt idx="12131">
                  <c:v>19835</c:v>
                </c:pt>
                <c:pt idx="12132">
                  <c:v>19836</c:v>
                </c:pt>
                <c:pt idx="12133">
                  <c:v>19837</c:v>
                </c:pt>
                <c:pt idx="12134">
                  <c:v>19838</c:v>
                </c:pt>
                <c:pt idx="12135">
                  <c:v>19839</c:v>
                </c:pt>
                <c:pt idx="12136">
                  <c:v>19840</c:v>
                </c:pt>
                <c:pt idx="12137">
                  <c:v>19841</c:v>
                </c:pt>
                <c:pt idx="12138">
                  <c:v>19842</c:v>
                </c:pt>
                <c:pt idx="12139">
                  <c:v>19843</c:v>
                </c:pt>
                <c:pt idx="12140">
                  <c:v>19844</c:v>
                </c:pt>
                <c:pt idx="12141">
                  <c:v>19845</c:v>
                </c:pt>
                <c:pt idx="12142">
                  <c:v>19846</c:v>
                </c:pt>
                <c:pt idx="12143">
                  <c:v>19847</c:v>
                </c:pt>
                <c:pt idx="12144">
                  <c:v>19848</c:v>
                </c:pt>
                <c:pt idx="12145">
                  <c:v>19849</c:v>
                </c:pt>
                <c:pt idx="12146">
                  <c:v>19850</c:v>
                </c:pt>
                <c:pt idx="12147">
                  <c:v>19851</c:v>
                </c:pt>
                <c:pt idx="12148">
                  <c:v>19852</c:v>
                </c:pt>
                <c:pt idx="12149">
                  <c:v>19853</c:v>
                </c:pt>
                <c:pt idx="12150">
                  <c:v>19854</c:v>
                </c:pt>
                <c:pt idx="12151">
                  <c:v>19855</c:v>
                </c:pt>
                <c:pt idx="12152">
                  <c:v>19856</c:v>
                </c:pt>
                <c:pt idx="12153">
                  <c:v>19857</c:v>
                </c:pt>
                <c:pt idx="12154">
                  <c:v>19858</c:v>
                </c:pt>
                <c:pt idx="12155">
                  <c:v>19859</c:v>
                </c:pt>
                <c:pt idx="12156">
                  <c:v>19860</c:v>
                </c:pt>
                <c:pt idx="12157">
                  <c:v>19861</c:v>
                </c:pt>
                <c:pt idx="12158">
                  <c:v>19862</c:v>
                </c:pt>
                <c:pt idx="12159">
                  <c:v>19863</c:v>
                </c:pt>
                <c:pt idx="12160">
                  <c:v>19864</c:v>
                </c:pt>
                <c:pt idx="12161">
                  <c:v>19865</c:v>
                </c:pt>
                <c:pt idx="12162">
                  <c:v>19866</c:v>
                </c:pt>
                <c:pt idx="12163">
                  <c:v>19867</c:v>
                </c:pt>
                <c:pt idx="12164">
                  <c:v>19868</c:v>
                </c:pt>
                <c:pt idx="12165">
                  <c:v>19869</c:v>
                </c:pt>
                <c:pt idx="12166">
                  <c:v>19870</c:v>
                </c:pt>
                <c:pt idx="12167">
                  <c:v>19871</c:v>
                </c:pt>
                <c:pt idx="12168">
                  <c:v>19872</c:v>
                </c:pt>
                <c:pt idx="12169">
                  <c:v>19873</c:v>
                </c:pt>
                <c:pt idx="12170">
                  <c:v>19874</c:v>
                </c:pt>
                <c:pt idx="12171">
                  <c:v>19875</c:v>
                </c:pt>
                <c:pt idx="12172">
                  <c:v>19876</c:v>
                </c:pt>
                <c:pt idx="12173">
                  <c:v>19877</c:v>
                </c:pt>
                <c:pt idx="12174">
                  <c:v>19878</c:v>
                </c:pt>
                <c:pt idx="12175">
                  <c:v>19879</c:v>
                </c:pt>
                <c:pt idx="12176">
                  <c:v>19880</c:v>
                </c:pt>
                <c:pt idx="12177">
                  <c:v>19881</c:v>
                </c:pt>
                <c:pt idx="12178">
                  <c:v>19882</c:v>
                </c:pt>
                <c:pt idx="12179">
                  <c:v>19883</c:v>
                </c:pt>
                <c:pt idx="12180">
                  <c:v>19884</c:v>
                </c:pt>
                <c:pt idx="12181">
                  <c:v>19885</c:v>
                </c:pt>
                <c:pt idx="12182">
                  <c:v>19886</c:v>
                </c:pt>
                <c:pt idx="12183">
                  <c:v>19887</c:v>
                </c:pt>
                <c:pt idx="12184">
                  <c:v>19888</c:v>
                </c:pt>
                <c:pt idx="12185">
                  <c:v>19889</c:v>
                </c:pt>
                <c:pt idx="12186">
                  <c:v>19890</c:v>
                </c:pt>
                <c:pt idx="12187">
                  <c:v>19891</c:v>
                </c:pt>
                <c:pt idx="12188">
                  <c:v>19892</c:v>
                </c:pt>
                <c:pt idx="12189">
                  <c:v>19893</c:v>
                </c:pt>
                <c:pt idx="12190">
                  <c:v>19894</c:v>
                </c:pt>
                <c:pt idx="12191">
                  <c:v>19895</c:v>
                </c:pt>
                <c:pt idx="12192">
                  <c:v>19896</c:v>
                </c:pt>
                <c:pt idx="12193">
                  <c:v>19897</c:v>
                </c:pt>
                <c:pt idx="12194">
                  <c:v>19898</c:v>
                </c:pt>
                <c:pt idx="12195">
                  <c:v>19899</c:v>
                </c:pt>
                <c:pt idx="12196">
                  <c:v>19900</c:v>
                </c:pt>
                <c:pt idx="12197">
                  <c:v>19901</c:v>
                </c:pt>
                <c:pt idx="12198">
                  <c:v>19902</c:v>
                </c:pt>
                <c:pt idx="12199">
                  <c:v>19903</c:v>
                </c:pt>
                <c:pt idx="12200">
                  <c:v>19904</c:v>
                </c:pt>
                <c:pt idx="12201">
                  <c:v>19905</c:v>
                </c:pt>
                <c:pt idx="12202">
                  <c:v>19906</c:v>
                </c:pt>
                <c:pt idx="12203">
                  <c:v>19907</c:v>
                </c:pt>
                <c:pt idx="12204">
                  <c:v>19908</c:v>
                </c:pt>
                <c:pt idx="12205">
                  <c:v>19909</c:v>
                </c:pt>
                <c:pt idx="12206">
                  <c:v>19910</c:v>
                </c:pt>
                <c:pt idx="12207">
                  <c:v>19911</c:v>
                </c:pt>
                <c:pt idx="12208">
                  <c:v>19912</c:v>
                </c:pt>
                <c:pt idx="12209">
                  <c:v>19913</c:v>
                </c:pt>
                <c:pt idx="12210">
                  <c:v>19914</c:v>
                </c:pt>
                <c:pt idx="12211">
                  <c:v>19915</c:v>
                </c:pt>
                <c:pt idx="12212">
                  <c:v>19916</c:v>
                </c:pt>
                <c:pt idx="12213">
                  <c:v>19917</c:v>
                </c:pt>
                <c:pt idx="12214">
                  <c:v>19918</c:v>
                </c:pt>
                <c:pt idx="12215">
                  <c:v>19919</c:v>
                </c:pt>
                <c:pt idx="12216">
                  <c:v>19920</c:v>
                </c:pt>
                <c:pt idx="12217">
                  <c:v>19921</c:v>
                </c:pt>
                <c:pt idx="12218">
                  <c:v>19922</c:v>
                </c:pt>
                <c:pt idx="12219">
                  <c:v>19923</c:v>
                </c:pt>
                <c:pt idx="12220">
                  <c:v>19924</c:v>
                </c:pt>
                <c:pt idx="12221">
                  <c:v>19925</c:v>
                </c:pt>
                <c:pt idx="12222">
                  <c:v>19926</c:v>
                </c:pt>
                <c:pt idx="12223">
                  <c:v>19927</c:v>
                </c:pt>
                <c:pt idx="12224">
                  <c:v>19928</c:v>
                </c:pt>
                <c:pt idx="12225">
                  <c:v>19929</c:v>
                </c:pt>
                <c:pt idx="12226">
                  <c:v>19930</c:v>
                </c:pt>
                <c:pt idx="12227">
                  <c:v>19931</c:v>
                </c:pt>
                <c:pt idx="12228">
                  <c:v>19932</c:v>
                </c:pt>
                <c:pt idx="12229">
                  <c:v>19933</c:v>
                </c:pt>
                <c:pt idx="12230">
                  <c:v>19934</c:v>
                </c:pt>
                <c:pt idx="12231">
                  <c:v>19935</c:v>
                </c:pt>
                <c:pt idx="12232">
                  <c:v>19936</c:v>
                </c:pt>
                <c:pt idx="12233">
                  <c:v>19937</c:v>
                </c:pt>
                <c:pt idx="12234">
                  <c:v>19938</c:v>
                </c:pt>
                <c:pt idx="12235">
                  <c:v>19939</c:v>
                </c:pt>
                <c:pt idx="12236">
                  <c:v>19940</c:v>
                </c:pt>
                <c:pt idx="12237">
                  <c:v>19941</c:v>
                </c:pt>
                <c:pt idx="12238">
                  <c:v>19942</c:v>
                </c:pt>
                <c:pt idx="12239">
                  <c:v>19943</c:v>
                </c:pt>
                <c:pt idx="12240">
                  <c:v>19944</c:v>
                </c:pt>
                <c:pt idx="12241">
                  <c:v>19945</c:v>
                </c:pt>
                <c:pt idx="12242">
                  <c:v>19946</c:v>
                </c:pt>
                <c:pt idx="12243">
                  <c:v>19947</c:v>
                </c:pt>
                <c:pt idx="12244">
                  <c:v>19948</c:v>
                </c:pt>
                <c:pt idx="12245">
                  <c:v>19949</c:v>
                </c:pt>
                <c:pt idx="12246">
                  <c:v>19950</c:v>
                </c:pt>
                <c:pt idx="12247">
                  <c:v>19951</c:v>
                </c:pt>
                <c:pt idx="12248">
                  <c:v>19952</c:v>
                </c:pt>
                <c:pt idx="12249">
                  <c:v>19953</c:v>
                </c:pt>
                <c:pt idx="12250">
                  <c:v>19954</c:v>
                </c:pt>
                <c:pt idx="12251">
                  <c:v>19955</c:v>
                </c:pt>
                <c:pt idx="12252">
                  <c:v>19956</c:v>
                </c:pt>
                <c:pt idx="12253">
                  <c:v>19957</c:v>
                </c:pt>
                <c:pt idx="12254">
                  <c:v>19958</c:v>
                </c:pt>
                <c:pt idx="12255">
                  <c:v>19959</c:v>
                </c:pt>
                <c:pt idx="12256">
                  <c:v>19960</c:v>
                </c:pt>
                <c:pt idx="12257">
                  <c:v>19961</c:v>
                </c:pt>
                <c:pt idx="12258">
                  <c:v>19962</c:v>
                </c:pt>
                <c:pt idx="12259">
                  <c:v>19963</c:v>
                </c:pt>
                <c:pt idx="12260">
                  <c:v>19964</c:v>
                </c:pt>
                <c:pt idx="12261">
                  <c:v>19965</c:v>
                </c:pt>
                <c:pt idx="12262">
                  <c:v>19966</c:v>
                </c:pt>
                <c:pt idx="12263">
                  <c:v>19967</c:v>
                </c:pt>
                <c:pt idx="12264">
                  <c:v>19968</c:v>
                </c:pt>
                <c:pt idx="12265">
                  <c:v>19969</c:v>
                </c:pt>
                <c:pt idx="12266">
                  <c:v>19970</c:v>
                </c:pt>
                <c:pt idx="12267">
                  <c:v>19971</c:v>
                </c:pt>
                <c:pt idx="12268">
                  <c:v>19972</c:v>
                </c:pt>
                <c:pt idx="12269">
                  <c:v>19973</c:v>
                </c:pt>
                <c:pt idx="12270">
                  <c:v>19974</c:v>
                </c:pt>
                <c:pt idx="12271">
                  <c:v>19975</c:v>
                </c:pt>
                <c:pt idx="12272">
                  <c:v>19976</c:v>
                </c:pt>
                <c:pt idx="12273">
                  <c:v>19977</c:v>
                </c:pt>
                <c:pt idx="12274">
                  <c:v>19978</c:v>
                </c:pt>
                <c:pt idx="12275">
                  <c:v>19979</c:v>
                </c:pt>
                <c:pt idx="12276">
                  <c:v>19980</c:v>
                </c:pt>
                <c:pt idx="12277">
                  <c:v>19981</c:v>
                </c:pt>
                <c:pt idx="12278">
                  <c:v>19982</c:v>
                </c:pt>
                <c:pt idx="12279">
                  <c:v>19983</c:v>
                </c:pt>
                <c:pt idx="12280">
                  <c:v>19984</c:v>
                </c:pt>
                <c:pt idx="12281">
                  <c:v>19985</c:v>
                </c:pt>
                <c:pt idx="12282">
                  <c:v>19986</c:v>
                </c:pt>
                <c:pt idx="12283">
                  <c:v>19987</c:v>
                </c:pt>
                <c:pt idx="12284">
                  <c:v>19988</c:v>
                </c:pt>
                <c:pt idx="12285">
                  <c:v>19989</c:v>
                </c:pt>
                <c:pt idx="12286">
                  <c:v>19990</c:v>
                </c:pt>
                <c:pt idx="12287">
                  <c:v>19991</c:v>
                </c:pt>
                <c:pt idx="12288">
                  <c:v>19992</c:v>
                </c:pt>
                <c:pt idx="12289">
                  <c:v>19993</c:v>
                </c:pt>
                <c:pt idx="12290">
                  <c:v>19994</c:v>
                </c:pt>
                <c:pt idx="12291">
                  <c:v>19995</c:v>
                </c:pt>
                <c:pt idx="12292">
                  <c:v>19996</c:v>
                </c:pt>
                <c:pt idx="12293">
                  <c:v>19997</c:v>
                </c:pt>
                <c:pt idx="12294">
                  <c:v>19998</c:v>
                </c:pt>
                <c:pt idx="12295">
                  <c:v>19999</c:v>
                </c:pt>
                <c:pt idx="12296">
                  <c:v>20000</c:v>
                </c:pt>
                <c:pt idx="12297">
                  <c:v>20001</c:v>
                </c:pt>
                <c:pt idx="12298">
                  <c:v>20002</c:v>
                </c:pt>
                <c:pt idx="12299">
                  <c:v>20003</c:v>
                </c:pt>
                <c:pt idx="12300">
                  <c:v>20004</c:v>
                </c:pt>
                <c:pt idx="12301">
                  <c:v>20005</c:v>
                </c:pt>
                <c:pt idx="12302">
                  <c:v>20006</c:v>
                </c:pt>
                <c:pt idx="12303">
                  <c:v>20007</c:v>
                </c:pt>
                <c:pt idx="12304">
                  <c:v>20008</c:v>
                </c:pt>
                <c:pt idx="12305">
                  <c:v>20009</c:v>
                </c:pt>
                <c:pt idx="12306">
                  <c:v>20010</c:v>
                </c:pt>
                <c:pt idx="12307">
                  <c:v>20011</c:v>
                </c:pt>
                <c:pt idx="12308">
                  <c:v>20012</c:v>
                </c:pt>
                <c:pt idx="12309">
                  <c:v>20013</c:v>
                </c:pt>
                <c:pt idx="12310">
                  <c:v>20014</c:v>
                </c:pt>
                <c:pt idx="12311">
                  <c:v>20015</c:v>
                </c:pt>
                <c:pt idx="12312">
                  <c:v>20016</c:v>
                </c:pt>
                <c:pt idx="12313">
                  <c:v>20017</c:v>
                </c:pt>
                <c:pt idx="12314">
                  <c:v>20018</c:v>
                </c:pt>
                <c:pt idx="12315">
                  <c:v>20019</c:v>
                </c:pt>
                <c:pt idx="12316">
                  <c:v>20020</c:v>
                </c:pt>
                <c:pt idx="12317">
                  <c:v>20021</c:v>
                </c:pt>
                <c:pt idx="12318">
                  <c:v>20022</c:v>
                </c:pt>
                <c:pt idx="12319">
                  <c:v>20023</c:v>
                </c:pt>
                <c:pt idx="12320">
                  <c:v>20024</c:v>
                </c:pt>
                <c:pt idx="12321">
                  <c:v>20025</c:v>
                </c:pt>
                <c:pt idx="12322">
                  <c:v>20026</c:v>
                </c:pt>
                <c:pt idx="12323">
                  <c:v>20027</c:v>
                </c:pt>
                <c:pt idx="12324">
                  <c:v>20028</c:v>
                </c:pt>
                <c:pt idx="12325">
                  <c:v>20029</c:v>
                </c:pt>
                <c:pt idx="12326">
                  <c:v>20030</c:v>
                </c:pt>
                <c:pt idx="12327">
                  <c:v>20031</c:v>
                </c:pt>
                <c:pt idx="12328">
                  <c:v>20032</c:v>
                </c:pt>
                <c:pt idx="12329">
                  <c:v>20033</c:v>
                </c:pt>
                <c:pt idx="12330">
                  <c:v>20034</c:v>
                </c:pt>
                <c:pt idx="12331">
                  <c:v>20035</c:v>
                </c:pt>
                <c:pt idx="12332">
                  <c:v>20036</c:v>
                </c:pt>
                <c:pt idx="12333">
                  <c:v>20037</c:v>
                </c:pt>
                <c:pt idx="12334">
                  <c:v>20038</c:v>
                </c:pt>
                <c:pt idx="12335">
                  <c:v>20039</c:v>
                </c:pt>
                <c:pt idx="12336">
                  <c:v>20040</c:v>
                </c:pt>
                <c:pt idx="12337">
                  <c:v>20041</c:v>
                </c:pt>
                <c:pt idx="12338">
                  <c:v>20042</c:v>
                </c:pt>
                <c:pt idx="12339">
                  <c:v>20043</c:v>
                </c:pt>
                <c:pt idx="12340">
                  <c:v>20044</c:v>
                </c:pt>
                <c:pt idx="12341">
                  <c:v>20045</c:v>
                </c:pt>
                <c:pt idx="12342">
                  <c:v>20046</c:v>
                </c:pt>
                <c:pt idx="12343">
                  <c:v>20047</c:v>
                </c:pt>
                <c:pt idx="12344">
                  <c:v>20048</c:v>
                </c:pt>
                <c:pt idx="12345">
                  <c:v>20049</c:v>
                </c:pt>
                <c:pt idx="12346">
                  <c:v>20050</c:v>
                </c:pt>
                <c:pt idx="12347">
                  <c:v>20051</c:v>
                </c:pt>
                <c:pt idx="12348">
                  <c:v>20052</c:v>
                </c:pt>
                <c:pt idx="12349">
                  <c:v>20053</c:v>
                </c:pt>
                <c:pt idx="12350">
                  <c:v>20054</c:v>
                </c:pt>
                <c:pt idx="12351">
                  <c:v>20055</c:v>
                </c:pt>
                <c:pt idx="12352">
                  <c:v>20056</c:v>
                </c:pt>
                <c:pt idx="12353">
                  <c:v>20057</c:v>
                </c:pt>
                <c:pt idx="12354">
                  <c:v>20058</c:v>
                </c:pt>
                <c:pt idx="12355">
                  <c:v>20059</c:v>
                </c:pt>
                <c:pt idx="12356">
                  <c:v>20060</c:v>
                </c:pt>
                <c:pt idx="12357">
                  <c:v>20061</c:v>
                </c:pt>
                <c:pt idx="12358">
                  <c:v>20062</c:v>
                </c:pt>
                <c:pt idx="12359">
                  <c:v>20063</c:v>
                </c:pt>
                <c:pt idx="12360">
                  <c:v>20064</c:v>
                </c:pt>
                <c:pt idx="12361">
                  <c:v>20065</c:v>
                </c:pt>
                <c:pt idx="12362">
                  <c:v>20066</c:v>
                </c:pt>
                <c:pt idx="12363">
                  <c:v>20067</c:v>
                </c:pt>
                <c:pt idx="12364">
                  <c:v>20068</c:v>
                </c:pt>
                <c:pt idx="12365">
                  <c:v>20069</c:v>
                </c:pt>
                <c:pt idx="12366">
                  <c:v>20070</c:v>
                </c:pt>
                <c:pt idx="12367">
                  <c:v>20071</c:v>
                </c:pt>
                <c:pt idx="12368">
                  <c:v>20072</c:v>
                </c:pt>
                <c:pt idx="12369">
                  <c:v>20073</c:v>
                </c:pt>
                <c:pt idx="12370">
                  <c:v>20074</c:v>
                </c:pt>
                <c:pt idx="12371">
                  <c:v>20075</c:v>
                </c:pt>
                <c:pt idx="12372">
                  <c:v>20076</c:v>
                </c:pt>
                <c:pt idx="12373">
                  <c:v>20077</c:v>
                </c:pt>
                <c:pt idx="12374">
                  <c:v>20078</c:v>
                </c:pt>
                <c:pt idx="12375">
                  <c:v>20079</c:v>
                </c:pt>
                <c:pt idx="12376">
                  <c:v>20080</c:v>
                </c:pt>
                <c:pt idx="12377">
                  <c:v>20081</c:v>
                </c:pt>
                <c:pt idx="12378">
                  <c:v>20082</c:v>
                </c:pt>
                <c:pt idx="12379">
                  <c:v>20083</c:v>
                </c:pt>
                <c:pt idx="12380">
                  <c:v>20084</c:v>
                </c:pt>
                <c:pt idx="12381">
                  <c:v>20085</c:v>
                </c:pt>
                <c:pt idx="12382">
                  <c:v>20086</c:v>
                </c:pt>
                <c:pt idx="12383">
                  <c:v>20087</c:v>
                </c:pt>
                <c:pt idx="12384">
                  <c:v>20088</c:v>
                </c:pt>
                <c:pt idx="12385">
                  <c:v>20089</c:v>
                </c:pt>
                <c:pt idx="12386">
                  <c:v>20090</c:v>
                </c:pt>
                <c:pt idx="12387">
                  <c:v>20091</c:v>
                </c:pt>
                <c:pt idx="12388">
                  <c:v>20092</c:v>
                </c:pt>
                <c:pt idx="12389">
                  <c:v>20093</c:v>
                </c:pt>
                <c:pt idx="12390">
                  <c:v>20094</c:v>
                </c:pt>
                <c:pt idx="12391">
                  <c:v>20095</c:v>
                </c:pt>
                <c:pt idx="12392">
                  <c:v>20096</c:v>
                </c:pt>
                <c:pt idx="12393">
                  <c:v>20097</c:v>
                </c:pt>
                <c:pt idx="12394">
                  <c:v>20098</c:v>
                </c:pt>
                <c:pt idx="12395">
                  <c:v>20099</c:v>
                </c:pt>
                <c:pt idx="12396">
                  <c:v>20100</c:v>
                </c:pt>
                <c:pt idx="12397">
                  <c:v>20101</c:v>
                </c:pt>
                <c:pt idx="12398">
                  <c:v>20102</c:v>
                </c:pt>
                <c:pt idx="12399">
                  <c:v>20103</c:v>
                </c:pt>
                <c:pt idx="12400">
                  <c:v>20104</c:v>
                </c:pt>
                <c:pt idx="12401">
                  <c:v>20105</c:v>
                </c:pt>
                <c:pt idx="12402">
                  <c:v>20106</c:v>
                </c:pt>
                <c:pt idx="12403">
                  <c:v>20107</c:v>
                </c:pt>
                <c:pt idx="12404">
                  <c:v>20108</c:v>
                </c:pt>
                <c:pt idx="12405">
                  <c:v>20109</c:v>
                </c:pt>
                <c:pt idx="12406">
                  <c:v>20110</c:v>
                </c:pt>
                <c:pt idx="12407">
                  <c:v>20111</c:v>
                </c:pt>
                <c:pt idx="12408">
                  <c:v>20112</c:v>
                </c:pt>
                <c:pt idx="12409">
                  <c:v>20113</c:v>
                </c:pt>
                <c:pt idx="12410">
                  <c:v>20114</c:v>
                </c:pt>
                <c:pt idx="12411">
                  <c:v>20115</c:v>
                </c:pt>
                <c:pt idx="12412">
                  <c:v>20116</c:v>
                </c:pt>
                <c:pt idx="12413">
                  <c:v>20117</c:v>
                </c:pt>
                <c:pt idx="12414">
                  <c:v>20118</c:v>
                </c:pt>
                <c:pt idx="12415">
                  <c:v>20119</c:v>
                </c:pt>
                <c:pt idx="12416">
                  <c:v>20120</c:v>
                </c:pt>
                <c:pt idx="12417">
                  <c:v>20121</c:v>
                </c:pt>
                <c:pt idx="12418">
                  <c:v>20122</c:v>
                </c:pt>
                <c:pt idx="12419">
                  <c:v>20123</c:v>
                </c:pt>
                <c:pt idx="12420">
                  <c:v>20124</c:v>
                </c:pt>
                <c:pt idx="12421">
                  <c:v>20125</c:v>
                </c:pt>
                <c:pt idx="12422">
                  <c:v>20126</c:v>
                </c:pt>
                <c:pt idx="12423">
                  <c:v>20127</c:v>
                </c:pt>
                <c:pt idx="12424">
                  <c:v>20128</c:v>
                </c:pt>
                <c:pt idx="12425">
                  <c:v>20129</c:v>
                </c:pt>
                <c:pt idx="12426">
                  <c:v>20130</c:v>
                </c:pt>
                <c:pt idx="12427">
                  <c:v>20131</c:v>
                </c:pt>
                <c:pt idx="12428">
                  <c:v>20132</c:v>
                </c:pt>
                <c:pt idx="12429">
                  <c:v>20133</c:v>
                </c:pt>
                <c:pt idx="12430">
                  <c:v>20134</c:v>
                </c:pt>
                <c:pt idx="12431">
                  <c:v>20135</c:v>
                </c:pt>
                <c:pt idx="12432">
                  <c:v>20136</c:v>
                </c:pt>
                <c:pt idx="12433">
                  <c:v>20137</c:v>
                </c:pt>
                <c:pt idx="12434">
                  <c:v>20138</c:v>
                </c:pt>
                <c:pt idx="12435">
                  <c:v>20139</c:v>
                </c:pt>
                <c:pt idx="12436">
                  <c:v>20140</c:v>
                </c:pt>
                <c:pt idx="12437">
                  <c:v>20141</c:v>
                </c:pt>
                <c:pt idx="12438">
                  <c:v>20142</c:v>
                </c:pt>
                <c:pt idx="12439">
                  <c:v>20143</c:v>
                </c:pt>
                <c:pt idx="12440">
                  <c:v>20144</c:v>
                </c:pt>
                <c:pt idx="12441">
                  <c:v>20145</c:v>
                </c:pt>
                <c:pt idx="12442">
                  <c:v>20146</c:v>
                </c:pt>
                <c:pt idx="12443">
                  <c:v>20147</c:v>
                </c:pt>
                <c:pt idx="12444">
                  <c:v>20148</c:v>
                </c:pt>
                <c:pt idx="12445">
                  <c:v>20149</c:v>
                </c:pt>
                <c:pt idx="12446">
                  <c:v>20150</c:v>
                </c:pt>
                <c:pt idx="12447">
                  <c:v>20151</c:v>
                </c:pt>
                <c:pt idx="12448">
                  <c:v>20152</c:v>
                </c:pt>
                <c:pt idx="12449">
                  <c:v>20153</c:v>
                </c:pt>
                <c:pt idx="12450">
                  <c:v>20154</c:v>
                </c:pt>
                <c:pt idx="12451">
                  <c:v>20155</c:v>
                </c:pt>
                <c:pt idx="12452">
                  <c:v>20156</c:v>
                </c:pt>
                <c:pt idx="12453">
                  <c:v>20157</c:v>
                </c:pt>
                <c:pt idx="12454">
                  <c:v>20158</c:v>
                </c:pt>
                <c:pt idx="12455">
                  <c:v>20159</c:v>
                </c:pt>
                <c:pt idx="12456">
                  <c:v>20160</c:v>
                </c:pt>
                <c:pt idx="12457">
                  <c:v>20161</c:v>
                </c:pt>
                <c:pt idx="12458">
                  <c:v>20162</c:v>
                </c:pt>
                <c:pt idx="12459">
                  <c:v>20163</c:v>
                </c:pt>
                <c:pt idx="12460">
                  <c:v>20164</c:v>
                </c:pt>
                <c:pt idx="12461">
                  <c:v>20165</c:v>
                </c:pt>
                <c:pt idx="12462">
                  <c:v>20166</c:v>
                </c:pt>
                <c:pt idx="12463">
                  <c:v>20167</c:v>
                </c:pt>
                <c:pt idx="12464">
                  <c:v>20168</c:v>
                </c:pt>
                <c:pt idx="12465">
                  <c:v>20169</c:v>
                </c:pt>
                <c:pt idx="12466">
                  <c:v>20170</c:v>
                </c:pt>
                <c:pt idx="12467">
                  <c:v>20171</c:v>
                </c:pt>
                <c:pt idx="12468">
                  <c:v>20172</c:v>
                </c:pt>
                <c:pt idx="12469">
                  <c:v>20173</c:v>
                </c:pt>
                <c:pt idx="12470">
                  <c:v>20174</c:v>
                </c:pt>
                <c:pt idx="12471">
                  <c:v>20175</c:v>
                </c:pt>
                <c:pt idx="12472">
                  <c:v>20176</c:v>
                </c:pt>
                <c:pt idx="12473">
                  <c:v>20177</c:v>
                </c:pt>
                <c:pt idx="12474">
                  <c:v>20178</c:v>
                </c:pt>
                <c:pt idx="12475">
                  <c:v>20179</c:v>
                </c:pt>
                <c:pt idx="12476">
                  <c:v>20180</c:v>
                </c:pt>
                <c:pt idx="12477">
                  <c:v>20181</c:v>
                </c:pt>
                <c:pt idx="12478">
                  <c:v>20182</c:v>
                </c:pt>
                <c:pt idx="12479">
                  <c:v>20183</c:v>
                </c:pt>
                <c:pt idx="12480">
                  <c:v>20184</c:v>
                </c:pt>
                <c:pt idx="12481">
                  <c:v>20185</c:v>
                </c:pt>
                <c:pt idx="12482">
                  <c:v>20186</c:v>
                </c:pt>
                <c:pt idx="12483">
                  <c:v>20187</c:v>
                </c:pt>
                <c:pt idx="12484">
                  <c:v>20188</c:v>
                </c:pt>
                <c:pt idx="12485">
                  <c:v>20189</c:v>
                </c:pt>
                <c:pt idx="12486">
                  <c:v>20190</c:v>
                </c:pt>
                <c:pt idx="12487">
                  <c:v>20191</c:v>
                </c:pt>
                <c:pt idx="12488">
                  <c:v>20192</c:v>
                </c:pt>
                <c:pt idx="12489">
                  <c:v>20193</c:v>
                </c:pt>
                <c:pt idx="12490">
                  <c:v>20194</c:v>
                </c:pt>
                <c:pt idx="12491">
                  <c:v>20195</c:v>
                </c:pt>
                <c:pt idx="12492">
                  <c:v>20196</c:v>
                </c:pt>
                <c:pt idx="12493">
                  <c:v>20197</c:v>
                </c:pt>
                <c:pt idx="12494">
                  <c:v>20198</c:v>
                </c:pt>
                <c:pt idx="12495">
                  <c:v>20199</c:v>
                </c:pt>
                <c:pt idx="12496">
                  <c:v>20200</c:v>
                </c:pt>
                <c:pt idx="12497">
                  <c:v>20201</c:v>
                </c:pt>
                <c:pt idx="12498">
                  <c:v>20202</c:v>
                </c:pt>
                <c:pt idx="12499">
                  <c:v>20203</c:v>
                </c:pt>
                <c:pt idx="12500">
                  <c:v>20204</c:v>
                </c:pt>
                <c:pt idx="12501">
                  <c:v>20205</c:v>
                </c:pt>
                <c:pt idx="12502">
                  <c:v>20206</c:v>
                </c:pt>
                <c:pt idx="12503">
                  <c:v>20207</c:v>
                </c:pt>
                <c:pt idx="12504">
                  <c:v>20208</c:v>
                </c:pt>
                <c:pt idx="12505">
                  <c:v>20209</c:v>
                </c:pt>
                <c:pt idx="12506">
                  <c:v>20210</c:v>
                </c:pt>
                <c:pt idx="12507">
                  <c:v>20211</c:v>
                </c:pt>
                <c:pt idx="12508">
                  <c:v>20212</c:v>
                </c:pt>
                <c:pt idx="12509">
                  <c:v>20213</c:v>
                </c:pt>
                <c:pt idx="12510">
                  <c:v>20214</c:v>
                </c:pt>
                <c:pt idx="12511">
                  <c:v>20215</c:v>
                </c:pt>
                <c:pt idx="12512">
                  <c:v>20216</c:v>
                </c:pt>
                <c:pt idx="12513">
                  <c:v>20217</c:v>
                </c:pt>
                <c:pt idx="12514">
                  <c:v>20218</c:v>
                </c:pt>
                <c:pt idx="12515">
                  <c:v>20219</c:v>
                </c:pt>
                <c:pt idx="12516">
                  <c:v>20220</c:v>
                </c:pt>
                <c:pt idx="12517">
                  <c:v>20221</c:v>
                </c:pt>
                <c:pt idx="12518">
                  <c:v>20222</c:v>
                </c:pt>
                <c:pt idx="12519">
                  <c:v>20223</c:v>
                </c:pt>
                <c:pt idx="12520">
                  <c:v>20224</c:v>
                </c:pt>
                <c:pt idx="12521">
                  <c:v>20225</c:v>
                </c:pt>
                <c:pt idx="12522">
                  <c:v>20226</c:v>
                </c:pt>
                <c:pt idx="12523">
                  <c:v>20227</c:v>
                </c:pt>
                <c:pt idx="12524">
                  <c:v>20228</c:v>
                </c:pt>
                <c:pt idx="12525">
                  <c:v>20229</c:v>
                </c:pt>
                <c:pt idx="12526">
                  <c:v>20230</c:v>
                </c:pt>
                <c:pt idx="12527">
                  <c:v>20231</c:v>
                </c:pt>
                <c:pt idx="12528">
                  <c:v>20232</c:v>
                </c:pt>
                <c:pt idx="12529">
                  <c:v>20233</c:v>
                </c:pt>
                <c:pt idx="12530">
                  <c:v>20234</c:v>
                </c:pt>
                <c:pt idx="12531">
                  <c:v>20235</c:v>
                </c:pt>
                <c:pt idx="12532">
                  <c:v>20236</c:v>
                </c:pt>
                <c:pt idx="12533">
                  <c:v>20237</c:v>
                </c:pt>
                <c:pt idx="12534">
                  <c:v>20238</c:v>
                </c:pt>
                <c:pt idx="12535">
                  <c:v>20239</c:v>
                </c:pt>
                <c:pt idx="12536">
                  <c:v>20240</c:v>
                </c:pt>
                <c:pt idx="12537">
                  <c:v>20241</c:v>
                </c:pt>
                <c:pt idx="12538">
                  <c:v>20242</c:v>
                </c:pt>
                <c:pt idx="12539">
                  <c:v>20243</c:v>
                </c:pt>
                <c:pt idx="12540">
                  <c:v>20244</c:v>
                </c:pt>
                <c:pt idx="12541">
                  <c:v>20245</c:v>
                </c:pt>
                <c:pt idx="12542">
                  <c:v>20246</c:v>
                </c:pt>
                <c:pt idx="12543">
                  <c:v>20247</c:v>
                </c:pt>
                <c:pt idx="12544">
                  <c:v>20248</c:v>
                </c:pt>
                <c:pt idx="12545">
                  <c:v>20249</c:v>
                </c:pt>
                <c:pt idx="12546">
                  <c:v>20250</c:v>
                </c:pt>
                <c:pt idx="12547">
                  <c:v>20251</c:v>
                </c:pt>
                <c:pt idx="12548">
                  <c:v>20252</c:v>
                </c:pt>
                <c:pt idx="12549">
                  <c:v>20253</c:v>
                </c:pt>
                <c:pt idx="12550">
                  <c:v>20254</c:v>
                </c:pt>
                <c:pt idx="12551">
                  <c:v>20255</c:v>
                </c:pt>
                <c:pt idx="12552">
                  <c:v>20256</c:v>
                </c:pt>
                <c:pt idx="12553">
                  <c:v>20257</c:v>
                </c:pt>
                <c:pt idx="12554">
                  <c:v>20258</c:v>
                </c:pt>
                <c:pt idx="12555">
                  <c:v>20259</c:v>
                </c:pt>
                <c:pt idx="12556">
                  <c:v>20260</c:v>
                </c:pt>
                <c:pt idx="12557">
                  <c:v>20261</c:v>
                </c:pt>
                <c:pt idx="12558">
                  <c:v>20262</c:v>
                </c:pt>
                <c:pt idx="12559">
                  <c:v>20263</c:v>
                </c:pt>
                <c:pt idx="12560">
                  <c:v>20264</c:v>
                </c:pt>
                <c:pt idx="12561">
                  <c:v>20265</c:v>
                </c:pt>
                <c:pt idx="12562">
                  <c:v>20266</c:v>
                </c:pt>
                <c:pt idx="12563">
                  <c:v>20267</c:v>
                </c:pt>
                <c:pt idx="12564">
                  <c:v>20268</c:v>
                </c:pt>
                <c:pt idx="12565">
                  <c:v>20269</c:v>
                </c:pt>
                <c:pt idx="12566">
                  <c:v>20270</c:v>
                </c:pt>
                <c:pt idx="12567">
                  <c:v>20271</c:v>
                </c:pt>
                <c:pt idx="12568">
                  <c:v>20272</c:v>
                </c:pt>
                <c:pt idx="12569">
                  <c:v>20273</c:v>
                </c:pt>
                <c:pt idx="12570">
                  <c:v>20274</c:v>
                </c:pt>
                <c:pt idx="12571">
                  <c:v>20275</c:v>
                </c:pt>
                <c:pt idx="12572">
                  <c:v>20276</c:v>
                </c:pt>
                <c:pt idx="12573">
                  <c:v>20277</c:v>
                </c:pt>
                <c:pt idx="12574">
                  <c:v>20278</c:v>
                </c:pt>
                <c:pt idx="12575">
                  <c:v>20279</c:v>
                </c:pt>
                <c:pt idx="12576">
                  <c:v>20280</c:v>
                </c:pt>
                <c:pt idx="12577">
                  <c:v>20281</c:v>
                </c:pt>
                <c:pt idx="12578">
                  <c:v>20282</c:v>
                </c:pt>
                <c:pt idx="12579">
                  <c:v>20283</c:v>
                </c:pt>
                <c:pt idx="12580">
                  <c:v>20284</c:v>
                </c:pt>
                <c:pt idx="12581">
                  <c:v>20285</c:v>
                </c:pt>
                <c:pt idx="12582">
                  <c:v>20286</c:v>
                </c:pt>
                <c:pt idx="12583">
                  <c:v>20287</c:v>
                </c:pt>
                <c:pt idx="12584">
                  <c:v>20288</c:v>
                </c:pt>
                <c:pt idx="12585">
                  <c:v>20289</c:v>
                </c:pt>
                <c:pt idx="12586">
                  <c:v>20290</c:v>
                </c:pt>
                <c:pt idx="12587">
                  <c:v>20291</c:v>
                </c:pt>
                <c:pt idx="12588">
                  <c:v>20292</c:v>
                </c:pt>
                <c:pt idx="12589">
                  <c:v>20293</c:v>
                </c:pt>
                <c:pt idx="12590">
                  <c:v>20294</c:v>
                </c:pt>
                <c:pt idx="12591">
                  <c:v>20295</c:v>
                </c:pt>
                <c:pt idx="12592">
                  <c:v>20296</c:v>
                </c:pt>
                <c:pt idx="12593">
                  <c:v>20297</c:v>
                </c:pt>
                <c:pt idx="12594">
                  <c:v>20298</c:v>
                </c:pt>
                <c:pt idx="12595">
                  <c:v>20299</c:v>
                </c:pt>
                <c:pt idx="12596">
                  <c:v>20300</c:v>
                </c:pt>
                <c:pt idx="12597">
                  <c:v>20301</c:v>
                </c:pt>
                <c:pt idx="12598">
                  <c:v>20302</c:v>
                </c:pt>
                <c:pt idx="12599">
                  <c:v>20303</c:v>
                </c:pt>
                <c:pt idx="12600">
                  <c:v>20304</c:v>
                </c:pt>
                <c:pt idx="12601">
                  <c:v>20305</c:v>
                </c:pt>
                <c:pt idx="12602">
                  <c:v>20306</c:v>
                </c:pt>
                <c:pt idx="12603">
                  <c:v>20307</c:v>
                </c:pt>
                <c:pt idx="12604">
                  <c:v>20308</c:v>
                </c:pt>
                <c:pt idx="12605">
                  <c:v>20309</c:v>
                </c:pt>
                <c:pt idx="12606">
                  <c:v>20310</c:v>
                </c:pt>
                <c:pt idx="12607">
                  <c:v>20311</c:v>
                </c:pt>
                <c:pt idx="12608">
                  <c:v>20312</c:v>
                </c:pt>
                <c:pt idx="12609">
                  <c:v>20313</c:v>
                </c:pt>
                <c:pt idx="12610">
                  <c:v>20314</c:v>
                </c:pt>
                <c:pt idx="12611">
                  <c:v>20315</c:v>
                </c:pt>
                <c:pt idx="12612">
                  <c:v>20316</c:v>
                </c:pt>
                <c:pt idx="12613">
                  <c:v>20317</c:v>
                </c:pt>
                <c:pt idx="12614">
                  <c:v>20318</c:v>
                </c:pt>
                <c:pt idx="12615">
                  <c:v>20319</c:v>
                </c:pt>
                <c:pt idx="12616">
                  <c:v>20320</c:v>
                </c:pt>
                <c:pt idx="12617">
                  <c:v>20321</c:v>
                </c:pt>
                <c:pt idx="12618">
                  <c:v>20322</c:v>
                </c:pt>
                <c:pt idx="12619">
                  <c:v>20323</c:v>
                </c:pt>
                <c:pt idx="12620">
                  <c:v>20324</c:v>
                </c:pt>
                <c:pt idx="12621">
                  <c:v>20325</c:v>
                </c:pt>
                <c:pt idx="12622">
                  <c:v>20326</c:v>
                </c:pt>
                <c:pt idx="12623">
                  <c:v>20327</c:v>
                </c:pt>
                <c:pt idx="12624">
                  <c:v>20328</c:v>
                </c:pt>
                <c:pt idx="12625">
                  <c:v>20329</c:v>
                </c:pt>
                <c:pt idx="12626">
                  <c:v>20330</c:v>
                </c:pt>
                <c:pt idx="12627">
                  <c:v>20331</c:v>
                </c:pt>
                <c:pt idx="12628">
                  <c:v>20332</c:v>
                </c:pt>
                <c:pt idx="12629">
                  <c:v>20333</c:v>
                </c:pt>
                <c:pt idx="12630">
                  <c:v>20334</c:v>
                </c:pt>
                <c:pt idx="12631">
                  <c:v>20335</c:v>
                </c:pt>
                <c:pt idx="12632">
                  <c:v>20336</c:v>
                </c:pt>
                <c:pt idx="12633">
                  <c:v>20337</c:v>
                </c:pt>
                <c:pt idx="12634">
                  <c:v>20338</c:v>
                </c:pt>
                <c:pt idx="12635">
                  <c:v>20339</c:v>
                </c:pt>
                <c:pt idx="12636">
                  <c:v>20340</c:v>
                </c:pt>
                <c:pt idx="12637">
                  <c:v>20341</c:v>
                </c:pt>
                <c:pt idx="12638">
                  <c:v>20342</c:v>
                </c:pt>
                <c:pt idx="12639">
                  <c:v>20343</c:v>
                </c:pt>
                <c:pt idx="12640">
                  <c:v>20344</c:v>
                </c:pt>
                <c:pt idx="12641">
                  <c:v>20345</c:v>
                </c:pt>
                <c:pt idx="12642">
                  <c:v>20346</c:v>
                </c:pt>
                <c:pt idx="12643">
                  <c:v>20347</c:v>
                </c:pt>
                <c:pt idx="12644">
                  <c:v>20348</c:v>
                </c:pt>
                <c:pt idx="12645">
                  <c:v>20349</c:v>
                </c:pt>
                <c:pt idx="12646">
                  <c:v>20350</c:v>
                </c:pt>
                <c:pt idx="12647">
                  <c:v>20351</c:v>
                </c:pt>
                <c:pt idx="12648">
                  <c:v>20352</c:v>
                </c:pt>
                <c:pt idx="12649">
                  <c:v>20353</c:v>
                </c:pt>
                <c:pt idx="12650">
                  <c:v>20354</c:v>
                </c:pt>
                <c:pt idx="12651">
                  <c:v>20355</c:v>
                </c:pt>
                <c:pt idx="12652">
                  <c:v>20356</c:v>
                </c:pt>
                <c:pt idx="12653">
                  <c:v>20357</c:v>
                </c:pt>
                <c:pt idx="12654">
                  <c:v>20358</c:v>
                </c:pt>
                <c:pt idx="12655">
                  <c:v>20359</c:v>
                </c:pt>
                <c:pt idx="12656">
                  <c:v>20360</c:v>
                </c:pt>
                <c:pt idx="12657">
                  <c:v>20361</c:v>
                </c:pt>
                <c:pt idx="12658">
                  <c:v>20362</c:v>
                </c:pt>
                <c:pt idx="12659">
                  <c:v>20363</c:v>
                </c:pt>
                <c:pt idx="12660">
                  <c:v>20364</c:v>
                </c:pt>
                <c:pt idx="12661">
                  <c:v>20365</c:v>
                </c:pt>
                <c:pt idx="12662">
                  <c:v>20366</c:v>
                </c:pt>
                <c:pt idx="12663">
                  <c:v>20367</c:v>
                </c:pt>
                <c:pt idx="12664">
                  <c:v>20368</c:v>
                </c:pt>
                <c:pt idx="12665">
                  <c:v>20369</c:v>
                </c:pt>
                <c:pt idx="12666">
                  <c:v>20370</c:v>
                </c:pt>
                <c:pt idx="12667">
                  <c:v>20371</c:v>
                </c:pt>
                <c:pt idx="12668">
                  <c:v>20372</c:v>
                </c:pt>
                <c:pt idx="12669">
                  <c:v>20373</c:v>
                </c:pt>
                <c:pt idx="12670">
                  <c:v>20374</c:v>
                </c:pt>
                <c:pt idx="12671">
                  <c:v>20375</c:v>
                </c:pt>
                <c:pt idx="12672">
                  <c:v>20376</c:v>
                </c:pt>
                <c:pt idx="12673">
                  <c:v>20377</c:v>
                </c:pt>
                <c:pt idx="12674">
                  <c:v>20378</c:v>
                </c:pt>
                <c:pt idx="12675">
                  <c:v>20379</c:v>
                </c:pt>
                <c:pt idx="12676">
                  <c:v>20380</c:v>
                </c:pt>
                <c:pt idx="12677">
                  <c:v>20381</c:v>
                </c:pt>
                <c:pt idx="12678">
                  <c:v>20382</c:v>
                </c:pt>
                <c:pt idx="12679">
                  <c:v>20383</c:v>
                </c:pt>
                <c:pt idx="12680">
                  <c:v>20384</c:v>
                </c:pt>
                <c:pt idx="12681">
                  <c:v>20385</c:v>
                </c:pt>
                <c:pt idx="12682">
                  <c:v>20386</c:v>
                </c:pt>
                <c:pt idx="12683">
                  <c:v>20387</c:v>
                </c:pt>
                <c:pt idx="12684">
                  <c:v>20388</c:v>
                </c:pt>
                <c:pt idx="12685">
                  <c:v>20389</c:v>
                </c:pt>
                <c:pt idx="12686">
                  <c:v>20390</c:v>
                </c:pt>
                <c:pt idx="12687">
                  <c:v>20391</c:v>
                </c:pt>
                <c:pt idx="12688">
                  <c:v>20392</c:v>
                </c:pt>
                <c:pt idx="12689">
                  <c:v>20393</c:v>
                </c:pt>
                <c:pt idx="12690">
                  <c:v>20394</c:v>
                </c:pt>
                <c:pt idx="12691">
                  <c:v>20395</c:v>
                </c:pt>
                <c:pt idx="12692">
                  <c:v>20396</c:v>
                </c:pt>
                <c:pt idx="12693">
                  <c:v>20397</c:v>
                </c:pt>
                <c:pt idx="12694">
                  <c:v>20398</c:v>
                </c:pt>
                <c:pt idx="12695">
                  <c:v>20399</c:v>
                </c:pt>
                <c:pt idx="12696">
                  <c:v>20400</c:v>
                </c:pt>
                <c:pt idx="12697">
                  <c:v>20401</c:v>
                </c:pt>
                <c:pt idx="12698">
                  <c:v>20402</c:v>
                </c:pt>
                <c:pt idx="12699">
                  <c:v>20403</c:v>
                </c:pt>
                <c:pt idx="12700">
                  <c:v>20404</c:v>
                </c:pt>
                <c:pt idx="12701">
                  <c:v>20405</c:v>
                </c:pt>
                <c:pt idx="12702">
                  <c:v>20406</c:v>
                </c:pt>
                <c:pt idx="12703">
                  <c:v>20407</c:v>
                </c:pt>
                <c:pt idx="12704">
                  <c:v>20408</c:v>
                </c:pt>
                <c:pt idx="12705">
                  <c:v>20409</c:v>
                </c:pt>
                <c:pt idx="12706">
                  <c:v>20410</c:v>
                </c:pt>
                <c:pt idx="12707">
                  <c:v>20411</c:v>
                </c:pt>
                <c:pt idx="12708">
                  <c:v>20412</c:v>
                </c:pt>
                <c:pt idx="12709">
                  <c:v>20413</c:v>
                </c:pt>
                <c:pt idx="12710">
                  <c:v>20414</c:v>
                </c:pt>
                <c:pt idx="12711">
                  <c:v>20415</c:v>
                </c:pt>
                <c:pt idx="12712">
                  <c:v>20416</c:v>
                </c:pt>
                <c:pt idx="12713">
                  <c:v>20417</c:v>
                </c:pt>
                <c:pt idx="12714">
                  <c:v>20418</c:v>
                </c:pt>
                <c:pt idx="12715">
                  <c:v>20419</c:v>
                </c:pt>
                <c:pt idx="12716">
                  <c:v>20420</c:v>
                </c:pt>
                <c:pt idx="12717">
                  <c:v>20421</c:v>
                </c:pt>
                <c:pt idx="12718">
                  <c:v>20422</c:v>
                </c:pt>
                <c:pt idx="12719">
                  <c:v>20423</c:v>
                </c:pt>
                <c:pt idx="12720">
                  <c:v>20424</c:v>
                </c:pt>
                <c:pt idx="12721">
                  <c:v>20425</c:v>
                </c:pt>
                <c:pt idx="12722">
                  <c:v>20426</c:v>
                </c:pt>
                <c:pt idx="12723">
                  <c:v>20427</c:v>
                </c:pt>
                <c:pt idx="12724">
                  <c:v>20428</c:v>
                </c:pt>
                <c:pt idx="12725">
                  <c:v>20429</c:v>
                </c:pt>
                <c:pt idx="12726">
                  <c:v>20430</c:v>
                </c:pt>
                <c:pt idx="12727">
                  <c:v>20431</c:v>
                </c:pt>
                <c:pt idx="12728">
                  <c:v>20432</c:v>
                </c:pt>
                <c:pt idx="12729">
                  <c:v>20433</c:v>
                </c:pt>
                <c:pt idx="12730">
                  <c:v>20434</c:v>
                </c:pt>
                <c:pt idx="12731">
                  <c:v>20435</c:v>
                </c:pt>
                <c:pt idx="12732">
                  <c:v>20436</c:v>
                </c:pt>
                <c:pt idx="12733">
                  <c:v>20437</c:v>
                </c:pt>
                <c:pt idx="12734">
                  <c:v>20438</c:v>
                </c:pt>
                <c:pt idx="12735">
                  <c:v>20439</c:v>
                </c:pt>
                <c:pt idx="12736">
                  <c:v>20440</c:v>
                </c:pt>
                <c:pt idx="12737">
                  <c:v>20441</c:v>
                </c:pt>
                <c:pt idx="12738">
                  <c:v>20442</c:v>
                </c:pt>
                <c:pt idx="12739">
                  <c:v>20443</c:v>
                </c:pt>
                <c:pt idx="12740">
                  <c:v>20444</c:v>
                </c:pt>
                <c:pt idx="12741">
                  <c:v>20445</c:v>
                </c:pt>
                <c:pt idx="12742">
                  <c:v>20446</c:v>
                </c:pt>
                <c:pt idx="12743">
                  <c:v>20447</c:v>
                </c:pt>
                <c:pt idx="12744">
                  <c:v>20448</c:v>
                </c:pt>
                <c:pt idx="12745">
                  <c:v>20449</c:v>
                </c:pt>
                <c:pt idx="12746">
                  <c:v>20450</c:v>
                </c:pt>
                <c:pt idx="12747">
                  <c:v>20451</c:v>
                </c:pt>
                <c:pt idx="12748">
                  <c:v>20452</c:v>
                </c:pt>
                <c:pt idx="12749">
                  <c:v>20453</c:v>
                </c:pt>
                <c:pt idx="12750">
                  <c:v>20454</c:v>
                </c:pt>
                <c:pt idx="12751">
                  <c:v>20455</c:v>
                </c:pt>
                <c:pt idx="12752">
                  <c:v>20456</c:v>
                </c:pt>
                <c:pt idx="12753">
                  <c:v>20457</c:v>
                </c:pt>
                <c:pt idx="12754">
                  <c:v>20458</c:v>
                </c:pt>
                <c:pt idx="12755">
                  <c:v>20459</c:v>
                </c:pt>
                <c:pt idx="12756">
                  <c:v>20460</c:v>
                </c:pt>
                <c:pt idx="12757">
                  <c:v>20461</c:v>
                </c:pt>
                <c:pt idx="12758">
                  <c:v>20462</c:v>
                </c:pt>
                <c:pt idx="12759">
                  <c:v>20463</c:v>
                </c:pt>
                <c:pt idx="12760">
                  <c:v>20464</c:v>
                </c:pt>
                <c:pt idx="12761">
                  <c:v>20465</c:v>
                </c:pt>
                <c:pt idx="12762">
                  <c:v>20466</c:v>
                </c:pt>
                <c:pt idx="12763">
                  <c:v>20467</c:v>
                </c:pt>
                <c:pt idx="12764">
                  <c:v>20468</c:v>
                </c:pt>
                <c:pt idx="12765">
                  <c:v>20469</c:v>
                </c:pt>
                <c:pt idx="12766">
                  <c:v>20470</c:v>
                </c:pt>
                <c:pt idx="12767">
                  <c:v>20471</c:v>
                </c:pt>
                <c:pt idx="12768">
                  <c:v>20472</c:v>
                </c:pt>
                <c:pt idx="12769">
                  <c:v>20473</c:v>
                </c:pt>
                <c:pt idx="12770">
                  <c:v>20474</c:v>
                </c:pt>
                <c:pt idx="12771">
                  <c:v>20475</c:v>
                </c:pt>
                <c:pt idx="12772">
                  <c:v>20476</c:v>
                </c:pt>
                <c:pt idx="12773">
                  <c:v>20477</c:v>
                </c:pt>
                <c:pt idx="12774">
                  <c:v>20478</c:v>
                </c:pt>
                <c:pt idx="12775">
                  <c:v>20479</c:v>
                </c:pt>
                <c:pt idx="12776">
                  <c:v>20480</c:v>
                </c:pt>
                <c:pt idx="12777">
                  <c:v>20481</c:v>
                </c:pt>
                <c:pt idx="12778">
                  <c:v>20482</c:v>
                </c:pt>
                <c:pt idx="12779">
                  <c:v>20483</c:v>
                </c:pt>
                <c:pt idx="12780">
                  <c:v>20484</c:v>
                </c:pt>
                <c:pt idx="12781">
                  <c:v>20485</c:v>
                </c:pt>
                <c:pt idx="12782">
                  <c:v>20486</c:v>
                </c:pt>
                <c:pt idx="12783">
                  <c:v>20487</c:v>
                </c:pt>
                <c:pt idx="12784">
                  <c:v>20488</c:v>
                </c:pt>
                <c:pt idx="12785">
                  <c:v>20489</c:v>
                </c:pt>
                <c:pt idx="12786">
                  <c:v>20490</c:v>
                </c:pt>
                <c:pt idx="12787">
                  <c:v>20491</c:v>
                </c:pt>
                <c:pt idx="12788">
                  <c:v>20492</c:v>
                </c:pt>
                <c:pt idx="12789">
                  <c:v>20493</c:v>
                </c:pt>
                <c:pt idx="12790">
                  <c:v>20494</c:v>
                </c:pt>
                <c:pt idx="12791">
                  <c:v>20495</c:v>
                </c:pt>
                <c:pt idx="12792">
                  <c:v>20496</c:v>
                </c:pt>
                <c:pt idx="12793">
                  <c:v>20497</c:v>
                </c:pt>
                <c:pt idx="12794">
                  <c:v>20498</c:v>
                </c:pt>
                <c:pt idx="12795">
                  <c:v>20499</c:v>
                </c:pt>
                <c:pt idx="12796">
                  <c:v>20500</c:v>
                </c:pt>
                <c:pt idx="12797">
                  <c:v>20501</c:v>
                </c:pt>
                <c:pt idx="12798">
                  <c:v>20502</c:v>
                </c:pt>
                <c:pt idx="12799">
                  <c:v>20503</c:v>
                </c:pt>
                <c:pt idx="12800">
                  <c:v>20504</c:v>
                </c:pt>
                <c:pt idx="12801">
                  <c:v>20505</c:v>
                </c:pt>
                <c:pt idx="12802">
                  <c:v>20506</c:v>
                </c:pt>
                <c:pt idx="12803">
                  <c:v>20507</c:v>
                </c:pt>
                <c:pt idx="12804">
                  <c:v>20508</c:v>
                </c:pt>
                <c:pt idx="12805">
                  <c:v>20509</c:v>
                </c:pt>
                <c:pt idx="12806">
                  <c:v>20510</c:v>
                </c:pt>
                <c:pt idx="12807">
                  <c:v>20511</c:v>
                </c:pt>
                <c:pt idx="12808">
                  <c:v>20512</c:v>
                </c:pt>
                <c:pt idx="12809">
                  <c:v>20513</c:v>
                </c:pt>
                <c:pt idx="12810">
                  <c:v>20514</c:v>
                </c:pt>
                <c:pt idx="12811">
                  <c:v>20515</c:v>
                </c:pt>
                <c:pt idx="12812">
                  <c:v>20516</c:v>
                </c:pt>
                <c:pt idx="12813">
                  <c:v>20517</c:v>
                </c:pt>
                <c:pt idx="12814">
                  <c:v>20518</c:v>
                </c:pt>
                <c:pt idx="12815">
                  <c:v>20519</c:v>
                </c:pt>
                <c:pt idx="12816">
                  <c:v>20520</c:v>
                </c:pt>
                <c:pt idx="12817">
                  <c:v>20521</c:v>
                </c:pt>
                <c:pt idx="12818">
                  <c:v>20522</c:v>
                </c:pt>
                <c:pt idx="12819">
                  <c:v>20523</c:v>
                </c:pt>
                <c:pt idx="12820">
                  <c:v>20524</c:v>
                </c:pt>
                <c:pt idx="12821">
                  <c:v>20525</c:v>
                </c:pt>
                <c:pt idx="12822">
                  <c:v>20526</c:v>
                </c:pt>
                <c:pt idx="12823">
                  <c:v>20527</c:v>
                </c:pt>
                <c:pt idx="12824">
                  <c:v>20528</c:v>
                </c:pt>
                <c:pt idx="12825">
                  <c:v>20529</c:v>
                </c:pt>
                <c:pt idx="12826">
                  <c:v>20530</c:v>
                </c:pt>
                <c:pt idx="12827">
                  <c:v>20531</c:v>
                </c:pt>
                <c:pt idx="12828">
                  <c:v>20532</c:v>
                </c:pt>
                <c:pt idx="12829">
                  <c:v>20533</c:v>
                </c:pt>
                <c:pt idx="12830">
                  <c:v>20534</c:v>
                </c:pt>
                <c:pt idx="12831">
                  <c:v>20535</c:v>
                </c:pt>
                <c:pt idx="12832">
                  <c:v>20536</c:v>
                </c:pt>
                <c:pt idx="12833">
                  <c:v>20537</c:v>
                </c:pt>
                <c:pt idx="12834">
                  <c:v>20538</c:v>
                </c:pt>
                <c:pt idx="12835">
                  <c:v>20539</c:v>
                </c:pt>
                <c:pt idx="12836">
                  <c:v>20540</c:v>
                </c:pt>
                <c:pt idx="12837">
                  <c:v>20541</c:v>
                </c:pt>
                <c:pt idx="12838">
                  <c:v>20542</c:v>
                </c:pt>
                <c:pt idx="12839">
                  <c:v>20543</c:v>
                </c:pt>
                <c:pt idx="12840">
                  <c:v>20544</c:v>
                </c:pt>
                <c:pt idx="12841">
                  <c:v>20545</c:v>
                </c:pt>
                <c:pt idx="12842">
                  <c:v>20546</c:v>
                </c:pt>
                <c:pt idx="12843">
                  <c:v>20547</c:v>
                </c:pt>
                <c:pt idx="12844">
                  <c:v>20548</c:v>
                </c:pt>
                <c:pt idx="12845">
                  <c:v>20549</c:v>
                </c:pt>
                <c:pt idx="12846">
                  <c:v>20550</c:v>
                </c:pt>
                <c:pt idx="12847">
                  <c:v>20551</c:v>
                </c:pt>
                <c:pt idx="12848">
                  <c:v>20552</c:v>
                </c:pt>
                <c:pt idx="12849">
                  <c:v>20553</c:v>
                </c:pt>
                <c:pt idx="12850">
                  <c:v>20554</c:v>
                </c:pt>
                <c:pt idx="12851">
                  <c:v>20555</c:v>
                </c:pt>
                <c:pt idx="12852">
                  <c:v>20556</c:v>
                </c:pt>
                <c:pt idx="12853">
                  <c:v>20557</c:v>
                </c:pt>
                <c:pt idx="12854">
                  <c:v>20558</c:v>
                </c:pt>
                <c:pt idx="12855">
                  <c:v>20559</c:v>
                </c:pt>
                <c:pt idx="12856">
                  <c:v>20560</c:v>
                </c:pt>
                <c:pt idx="12857">
                  <c:v>20561</c:v>
                </c:pt>
                <c:pt idx="12858">
                  <c:v>20562</c:v>
                </c:pt>
                <c:pt idx="12859">
                  <c:v>20563</c:v>
                </c:pt>
                <c:pt idx="12860">
                  <c:v>20564</c:v>
                </c:pt>
                <c:pt idx="12861">
                  <c:v>20565</c:v>
                </c:pt>
                <c:pt idx="12862">
                  <c:v>20566</c:v>
                </c:pt>
                <c:pt idx="12863">
                  <c:v>20567</c:v>
                </c:pt>
                <c:pt idx="12864">
                  <c:v>20568</c:v>
                </c:pt>
                <c:pt idx="12865">
                  <c:v>20569</c:v>
                </c:pt>
                <c:pt idx="12866">
                  <c:v>20570</c:v>
                </c:pt>
                <c:pt idx="12867">
                  <c:v>20571</c:v>
                </c:pt>
                <c:pt idx="12868">
                  <c:v>20572</c:v>
                </c:pt>
                <c:pt idx="12869">
                  <c:v>20573</c:v>
                </c:pt>
                <c:pt idx="12870">
                  <c:v>20574</c:v>
                </c:pt>
                <c:pt idx="12871">
                  <c:v>20575</c:v>
                </c:pt>
                <c:pt idx="12872">
                  <c:v>20576</c:v>
                </c:pt>
                <c:pt idx="12873">
                  <c:v>20577</c:v>
                </c:pt>
                <c:pt idx="12874">
                  <c:v>20578</c:v>
                </c:pt>
                <c:pt idx="12875">
                  <c:v>20579</c:v>
                </c:pt>
                <c:pt idx="12876">
                  <c:v>20580</c:v>
                </c:pt>
                <c:pt idx="12877">
                  <c:v>20581</c:v>
                </c:pt>
                <c:pt idx="12878">
                  <c:v>20582</c:v>
                </c:pt>
                <c:pt idx="12879">
                  <c:v>20583</c:v>
                </c:pt>
                <c:pt idx="12880">
                  <c:v>20584</c:v>
                </c:pt>
                <c:pt idx="12881">
                  <c:v>20585</c:v>
                </c:pt>
                <c:pt idx="12882">
                  <c:v>20586</c:v>
                </c:pt>
                <c:pt idx="12883">
                  <c:v>20587</c:v>
                </c:pt>
                <c:pt idx="12884">
                  <c:v>20588</c:v>
                </c:pt>
                <c:pt idx="12885">
                  <c:v>20589</c:v>
                </c:pt>
                <c:pt idx="12886">
                  <c:v>20590</c:v>
                </c:pt>
                <c:pt idx="12887">
                  <c:v>20591</c:v>
                </c:pt>
                <c:pt idx="12888">
                  <c:v>20592</c:v>
                </c:pt>
                <c:pt idx="12889">
                  <c:v>20593</c:v>
                </c:pt>
                <c:pt idx="12890">
                  <c:v>20594</c:v>
                </c:pt>
                <c:pt idx="12891">
                  <c:v>20595</c:v>
                </c:pt>
                <c:pt idx="12892">
                  <c:v>20596</c:v>
                </c:pt>
                <c:pt idx="12893">
                  <c:v>20597</c:v>
                </c:pt>
                <c:pt idx="12894">
                  <c:v>20598</c:v>
                </c:pt>
                <c:pt idx="12895">
                  <c:v>20599</c:v>
                </c:pt>
                <c:pt idx="12896">
                  <c:v>20600</c:v>
                </c:pt>
                <c:pt idx="12897">
                  <c:v>20601</c:v>
                </c:pt>
                <c:pt idx="12898">
                  <c:v>20602</c:v>
                </c:pt>
                <c:pt idx="12899">
                  <c:v>20603</c:v>
                </c:pt>
                <c:pt idx="12900">
                  <c:v>20604</c:v>
                </c:pt>
                <c:pt idx="12901">
                  <c:v>20605</c:v>
                </c:pt>
                <c:pt idx="12902">
                  <c:v>20606</c:v>
                </c:pt>
                <c:pt idx="12903">
                  <c:v>20607</c:v>
                </c:pt>
                <c:pt idx="12904">
                  <c:v>20608</c:v>
                </c:pt>
                <c:pt idx="12905">
                  <c:v>20609</c:v>
                </c:pt>
                <c:pt idx="12906">
                  <c:v>20610</c:v>
                </c:pt>
                <c:pt idx="12907">
                  <c:v>20611</c:v>
                </c:pt>
                <c:pt idx="12908">
                  <c:v>20612</c:v>
                </c:pt>
                <c:pt idx="12909">
                  <c:v>20613</c:v>
                </c:pt>
                <c:pt idx="12910">
                  <c:v>20614</c:v>
                </c:pt>
                <c:pt idx="12911">
                  <c:v>20615</c:v>
                </c:pt>
                <c:pt idx="12912">
                  <c:v>20616</c:v>
                </c:pt>
                <c:pt idx="12913">
                  <c:v>20617</c:v>
                </c:pt>
                <c:pt idx="12914">
                  <c:v>20618</c:v>
                </c:pt>
                <c:pt idx="12915">
                  <c:v>20619</c:v>
                </c:pt>
                <c:pt idx="12916">
                  <c:v>20620</c:v>
                </c:pt>
                <c:pt idx="12917">
                  <c:v>20621</c:v>
                </c:pt>
                <c:pt idx="12918">
                  <c:v>20622</c:v>
                </c:pt>
                <c:pt idx="12919">
                  <c:v>20623</c:v>
                </c:pt>
                <c:pt idx="12920">
                  <c:v>20624</c:v>
                </c:pt>
                <c:pt idx="12921">
                  <c:v>20625</c:v>
                </c:pt>
                <c:pt idx="12922">
                  <c:v>20626</c:v>
                </c:pt>
                <c:pt idx="12923">
                  <c:v>20627</c:v>
                </c:pt>
                <c:pt idx="12924">
                  <c:v>20628</c:v>
                </c:pt>
                <c:pt idx="12925">
                  <c:v>20629</c:v>
                </c:pt>
                <c:pt idx="12926">
                  <c:v>20630</c:v>
                </c:pt>
                <c:pt idx="12927">
                  <c:v>20631</c:v>
                </c:pt>
                <c:pt idx="12928">
                  <c:v>20632</c:v>
                </c:pt>
                <c:pt idx="12929">
                  <c:v>20633</c:v>
                </c:pt>
                <c:pt idx="12930">
                  <c:v>20634</c:v>
                </c:pt>
                <c:pt idx="12931">
                  <c:v>20635</c:v>
                </c:pt>
                <c:pt idx="12932">
                  <c:v>20636</c:v>
                </c:pt>
                <c:pt idx="12933">
                  <c:v>20637</c:v>
                </c:pt>
                <c:pt idx="12934">
                  <c:v>20638</c:v>
                </c:pt>
                <c:pt idx="12935">
                  <c:v>20639</c:v>
                </c:pt>
                <c:pt idx="12936">
                  <c:v>20640</c:v>
                </c:pt>
                <c:pt idx="12937">
                  <c:v>20641</c:v>
                </c:pt>
                <c:pt idx="12938">
                  <c:v>20642</c:v>
                </c:pt>
                <c:pt idx="12939">
                  <c:v>20643</c:v>
                </c:pt>
                <c:pt idx="12940">
                  <c:v>20644</c:v>
                </c:pt>
                <c:pt idx="12941">
                  <c:v>20645</c:v>
                </c:pt>
                <c:pt idx="12942">
                  <c:v>20646</c:v>
                </c:pt>
                <c:pt idx="12943">
                  <c:v>20647</c:v>
                </c:pt>
                <c:pt idx="12944">
                  <c:v>20648</c:v>
                </c:pt>
                <c:pt idx="12945">
                  <c:v>20649</c:v>
                </c:pt>
                <c:pt idx="12946">
                  <c:v>20650</c:v>
                </c:pt>
                <c:pt idx="12947">
                  <c:v>20651</c:v>
                </c:pt>
                <c:pt idx="12948">
                  <c:v>20652</c:v>
                </c:pt>
                <c:pt idx="12949">
                  <c:v>20653</c:v>
                </c:pt>
                <c:pt idx="12950">
                  <c:v>20654</c:v>
                </c:pt>
                <c:pt idx="12951">
                  <c:v>20655</c:v>
                </c:pt>
                <c:pt idx="12952">
                  <c:v>20656</c:v>
                </c:pt>
                <c:pt idx="12953">
                  <c:v>20657</c:v>
                </c:pt>
                <c:pt idx="12954">
                  <c:v>20658</c:v>
                </c:pt>
                <c:pt idx="12955">
                  <c:v>20659</c:v>
                </c:pt>
                <c:pt idx="12956">
                  <c:v>20660</c:v>
                </c:pt>
                <c:pt idx="12957">
                  <c:v>20661</c:v>
                </c:pt>
                <c:pt idx="12958">
                  <c:v>20662</c:v>
                </c:pt>
                <c:pt idx="12959">
                  <c:v>20663</c:v>
                </c:pt>
                <c:pt idx="12960">
                  <c:v>20664</c:v>
                </c:pt>
                <c:pt idx="12961">
                  <c:v>20665</c:v>
                </c:pt>
                <c:pt idx="12962">
                  <c:v>20666</c:v>
                </c:pt>
                <c:pt idx="12963">
                  <c:v>20667</c:v>
                </c:pt>
                <c:pt idx="12964">
                  <c:v>20668</c:v>
                </c:pt>
                <c:pt idx="12965">
                  <c:v>20669</c:v>
                </c:pt>
                <c:pt idx="12966">
                  <c:v>20670</c:v>
                </c:pt>
                <c:pt idx="12967">
                  <c:v>20671</c:v>
                </c:pt>
                <c:pt idx="12968">
                  <c:v>20672</c:v>
                </c:pt>
                <c:pt idx="12969">
                  <c:v>20673</c:v>
                </c:pt>
                <c:pt idx="12970">
                  <c:v>20674</c:v>
                </c:pt>
                <c:pt idx="12971">
                  <c:v>20675</c:v>
                </c:pt>
                <c:pt idx="12972">
                  <c:v>20676</c:v>
                </c:pt>
                <c:pt idx="12973">
                  <c:v>20677</c:v>
                </c:pt>
                <c:pt idx="12974">
                  <c:v>20678</c:v>
                </c:pt>
                <c:pt idx="12975">
                  <c:v>20679</c:v>
                </c:pt>
                <c:pt idx="12976">
                  <c:v>20680</c:v>
                </c:pt>
                <c:pt idx="12977">
                  <c:v>20681</c:v>
                </c:pt>
                <c:pt idx="12978">
                  <c:v>20682</c:v>
                </c:pt>
                <c:pt idx="12979">
                  <c:v>20683</c:v>
                </c:pt>
                <c:pt idx="12980">
                  <c:v>20684</c:v>
                </c:pt>
                <c:pt idx="12981">
                  <c:v>20685</c:v>
                </c:pt>
                <c:pt idx="12982">
                  <c:v>20686</c:v>
                </c:pt>
                <c:pt idx="12983">
                  <c:v>20687</c:v>
                </c:pt>
                <c:pt idx="12984">
                  <c:v>20688</c:v>
                </c:pt>
                <c:pt idx="12985">
                  <c:v>20689</c:v>
                </c:pt>
                <c:pt idx="12986">
                  <c:v>20690</c:v>
                </c:pt>
                <c:pt idx="12987">
                  <c:v>20691</c:v>
                </c:pt>
                <c:pt idx="12988">
                  <c:v>20692</c:v>
                </c:pt>
                <c:pt idx="12989">
                  <c:v>20693</c:v>
                </c:pt>
                <c:pt idx="12990">
                  <c:v>20694</c:v>
                </c:pt>
                <c:pt idx="12991">
                  <c:v>20695</c:v>
                </c:pt>
                <c:pt idx="12992">
                  <c:v>20696</c:v>
                </c:pt>
                <c:pt idx="12993">
                  <c:v>20697</c:v>
                </c:pt>
                <c:pt idx="12994">
                  <c:v>20698</c:v>
                </c:pt>
                <c:pt idx="12995">
                  <c:v>20699</c:v>
                </c:pt>
                <c:pt idx="12996">
                  <c:v>20700</c:v>
                </c:pt>
                <c:pt idx="12997">
                  <c:v>20701</c:v>
                </c:pt>
                <c:pt idx="12998">
                  <c:v>20702</c:v>
                </c:pt>
                <c:pt idx="12999">
                  <c:v>20703</c:v>
                </c:pt>
                <c:pt idx="13000">
                  <c:v>20704</c:v>
                </c:pt>
                <c:pt idx="13001">
                  <c:v>20705</c:v>
                </c:pt>
                <c:pt idx="13002">
                  <c:v>20706</c:v>
                </c:pt>
                <c:pt idx="13003">
                  <c:v>20707</c:v>
                </c:pt>
                <c:pt idx="13004">
                  <c:v>20708</c:v>
                </c:pt>
                <c:pt idx="13005">
                  <c:v>20709</c:v>
                </c:pt>
                <c:pt idx="13006">
                  <c:v>20710</c:v>
                </c:pt>
                <c:pt idx="13007">
                  <c:v>20711</c:v>
                </c:pt>
                <c:pt idx="13008">
                  <c:v>20712</c:v>
                </c:pt>
                <c:pt idx="13009">
                  <c:v>20713</c:v>
                </c:pt>
                <c:pt idx="13010">
                  <c:v>20714</c:v>
                </c:pt>
                <c:pt idx="13011">
                  <c:v>20715</c:v>
                </c:pt>
                <c:pt idx="13012">
                  <c:v>20716</c:v>
                </c:pt>
                <c:pt idx="13013">
                  <c:v>20717</c:v>
                </c:pt>
                <c:pt idx="13014">
                  <c:v>20718</c:v>
                </c:pt>
                <c:pt idx="13015">
                  <c:v>20719</c:v>
                </c:pt>
                <c:pt idx="13016">
                  <c:v>20720</c:v>
                </c:pt>
                <c:pt idx="13017">
                  <c:v>20721</c:v>
                </c:pt>
                <c:pt idx="13018">
                  <c:v>20722</c:v>
                </c:pt>
                <c:pt idx="13019">
                  <c:v>20723</c:v>
                </c:pt>
                <c:pt idx="13020">
                  <c:v>20724</c:v>
                </c:pt>
                <c:pt idx="13021">
                  <c:v>20725</c:v>
                </c:pt>
                <c:pt idx="13022">
                  <c:v>20726</c:v>
                </c:pt>
                <c:pt idx="13023">
                  <c:v>20727</c:v>
                </c:pt>
                <c:pt idx="13024">
                  <c:v>20728</c:v>
                </c:pt>
                <c:pt idx="13025">
                  <c:v>20729</c:v>
                </c:pt>
                <c:pt idx="13026">
                  <c:v>20730</c:v>
                </c:pt>
                <c:pt idx="13027">
                  <c:v>20731</c:v>
                </c:pt>
                <c:pt idx="13028">
                  <c:v>20732</c:v>
                </c:pt>
                <c:pt idx="13029">
                  <c:v>20733</c:v>
                </c:pt>
                <c:pt idx="13030">
                  <c:v>20734</c:v>
                </c:pt>
                <c:pt idx="13031">
                  <c:v>20735</c:v>
                </c:pt>
                <c:pt idx="13032">
                  <c:v>20736</c:v>
                </c:pt>
                <c:pt idx="13033">
                  <c:v>20737</c:v>
                </c:pt>
                <c:pt idx="13034">
                  <c:v>20738</c:v>
                </c:pt>
                <c:pt idx="13035">
                  <c:v>20739</c:v>
                </c:pt>
                <c:pt idx="13036">
                  <c:v>20740</c:v>
                </c:pt>
                <c:pt idx="13037">
                  <c:v>20741</c:v>
                </c:pt>
                <c:pt idx="13038">
                  <c:v>20742</c:v>
                </c:pt>
                <c:pt idx="13039">
                  <c:v>20743</c:v>
                </c:pt>
                <c:pt idx="13040">
                  <c:v>20744</c:v>
                </c:pt>
                <c:pt idx="13041">
                  <c:v>20745</c:v>
                </c:pt>
                <c:pt idx="13042">
                  <c:v>20746</c:v>
                </c:pt>
                <c:pt idx="13043">
                  <c:v>20747</c:v>
                </c:pt>
                <c:pt idx="13044">
                  <c:v>20748</c:v>
                </c:pt>
                <c:pt idx="13045">
                  <c:v>20749</c:v>
                </c:pt>
                <c:pt idx="13046">
                  <c:v>20750</c:v>
                </c:pt>
                <c:pt idx="13047">
                  <c:v>20751</c:v>
                </c:pt>
                <c:pt idx="13048">
                  <c:v>20752</c:v>
                </c:pt>
                <c:pt idx="13049">
                  <c:v>20753</c:v>
                </c:pt>
                <c:pt idx="13050">
                  <c:v>20754</c:v>
                </c:pt>
                <c:pt idx="13051">
                  <c:v>20755</c:v>
                </c:pt>
                <c:pt idx="13052">
                  <c:v>20756</c:v>
                </c:pt>
                <c:pt idx="13053">
                  <c:v>20757</c:v>
                </c:pt>
                <c:pt idx="13054">
                  <c:v>20758</c:v>
                </c:pt>
                <c:pt idx="13055">
                  <c:v>20759</c:v>
                </c:pt>
                <c:pt idx="13056">
                  <c:v>20760</c:v>
                </c:pt>
                <c:pt idx="13057">
                  <c:v>20761</c:v>
                </c:pt>
                <c:pt idx="13058">
                  <c:v>20762</c:v>
                </c:pt>
                <c:pt idx="13059">
                  <c:v>20763</c:v>
                </c:pt>
                <c:pt idx="13060">
                  <c:v>20764</c:v>
                </c:pt>
                <c:pt idx="13061">
                  <c:v>20765</c:v>
                </c:pt>
                <c:pt idx="13062">
                  <c:v>20766</c:v>
                </c:pt>
                <c:pt idx="13063">
                  <c:v>20767</c:v>
                </c:pt>
                <c:pt idx="13064">
                  <c:v>20768</c:v>
                </c:pt>
                <c:pt idx="13065">
                  <c:v>20769</c:v>
                </c:pt>
                <c:pt idx="13066">
                  <c:v>20770</c:v>
                </c:pt>
                <c:pt idx="13067">
                  <c:v>20771</c:v>
                </c:pt>
                <c:pt idx="13068">
                  <c:v>20772</c:v>
                </c:pt>
                <c:pt idx="13069">
                  <c:v>20773</c:v>
                </c:pt>
                <c:pt idx="13070">
                  <c:v>20774</c:v>
                </c:pt>
                <c:pt idx="13071">
                  <c:v>20775</c:v>
                </c:pt>
                <c:pt idx="13072">
                  <c:v>20776</c:v>
                </c:pt>
                <c:pt idx="13073">
                  <c:v>20777</c:v>
                </c:pt>
                <c:pt idx="13074">
                  <c:v>20778</c:v>
                </c:pt>
                <c:pt idx="13075">
                  <c:v>20779</c:v>
                </c:pt>
                <c:pt idx="13076">
                  <c:v>20780</c:v>
                </c:pt>
                <c:pt idx="13077">
                  <c:v>20781</c:v>
                </c:pt>
                <c:pt idx="13078">
                  <c:v>20782</c:v>
                </c:pt>
                <c:pt idx="13079">
                  <c:v>20783</c:v>
                </c:pt>
                <c:pt idx="13080">
                  <c:v>20784</c:v>
                </c:pt>
                <c:pt idx="13081">
                  <c:v>20785</c:v>
                </c:pt>
                <c:pt idx="13082">
                  <c:v>20786</c:v>
                </c:pt>
                <c:pt idx="13083">
                  <c:v>20787</c:v>
                </c:pt>
                <c:pt idx="13084">
                  <c:v>20788</c:v>
                </c:pt>
                <c:pt idx="13085">
                  <c:v>20789</c:v>
                </c:pt>
                <c:pt idx="13086">
                  <c:v>20790</c:v>
                </c:pt>
                <c:pt idx="13087">
                  <c:v>20791</c:v>
                </c:pt>
                <c:pt idx="13088">
                  <c:v>20792</c:v>
                </c:pt>
                <c:pt idx="13089">
                  <c:v>20793</c:v>
                </c:pt>
                <c:pt idx="13090">
                  <c:v>20794</c:v>
                </c:pt>
                <c:pt idx="13091">
                  <c:v>20795</c:v>
                </c:pt>
                <c:pt idx="13092">
                  <c:v>20796</c:v>
                </c:pt>
                <c:pt idx="13093">
                  <c:v>20797</c:v>
                </c:pt>
                <c:pt idx="13094">
                  <c:v>20798</c:v>
                </c:pt>
                <c:pt idx="13095">
                  <c:v>20799</c:v>
                </c:pt>
                <c:pt idx="13096">
                  <c:v>20800</c:v>
                </c:pt>
                <c:pt idx="13097">
                  <c:v>20801</c:v>
                </c:pt>
                <c:pt idx="13098">
                  <c:v>20802</c:v>
                </c:pt>
                <c:pt idx="13099">
                  <c:v>20803</c:v>
                </c:pt>
                <c:pt idx="13100">
                  <c:v>20804</c:v>
                </c:pt>
                <c:pt idx="13101">
                  <c:v>20805</c:v>
                </c:pt>
                <c:pt idx="13102">
                  <c:v>20806</c:v>
                </c:pt>
                <c:pt idx="13103">
                  <c:v>20807</c:v>
                </c:pt>
                <c:pt idx="13104">
                  <c:v>20808</c:v>
                </c:pt>
                <c:pt idx="13105">
                  <c:v>20809</c:v>
                </c:pt>
                <c:pt idx="13106">
                  <c:v>20810</c:v>
                </c:pt>
                <c:pt idx="13107">
                  <c:v>20811</c:v>
                </c:pt>
                <c:pt idx="13108">
                  <c:v>20812</c:v>
                </c:pt>
                <c:pt idx="13109">
                  <c:v>20813</c:v>
                </c:pt>
                <c:pt idx="13110">
                  <c:v>20814</c:v>
                </c:pt>
                <c:pt idx="13111">
                  <c:v>20815</c:v>
                </c:pt>
                <c:pt idx="13112">
                  <c:v>20816</c:v>
                </c:pt>
                <c:pt idx="13113">
                  <c:v>20817</c:v>
                </c:pt>
                <c:pt idx="13114">
                  <c:v>20818</c:v>
                </c:pt>
                <c:pt idx="13115">
                  <c:v>20819</c:v>
                </c:pt>
                <c:pt idx="13116">
                  <c:v>20820</c:v>
                </c:pt>
                <c:pt idx="13117">
                  <c:v>20821</c:v>
                </c:pt>
                <c:pt idx="13118">
                  <c:v>20822</c:v>
                </c:pt>
                <c:pt idx="13119">
                  <c:v>20823</c:v>
                </c:pt>
                <c:pt idx="13120">
                  <c:v>20824</c:v>
                </c:pt>
                <c:pt idx="13121">
                  <c:v>20825</c:v>
                </c:pt>
                <c:pt idx="13122">
                  <c:v>20826</c:v>
                </c:pt>
                <c:pt idx="13123">
                  <c:v>20827</c:v>
                </c:pt>
                <c:pt idx="13124">
                  <c:v>20828</c:v>
                </c:pt>
                <c:pt idx="13125">
                  <c:v>20829</c:v>
                </c:pt>
                <c:pt idx="13126">
                  <c:v>20830</c:v>
                </c:pt>
                <c:pt idx="13127">
                  <c:v>20831</c:v>
                </c:pt>
                <c:pt idx="13128">
                  <c:v>20832</c:v>
                </c:pt>
                <c:pt idx="13129">
                  <c:v>20833</c:v>
                </c:pt>
                <c:pt idx="13130">
                  <c:v>20834</c:v>
                </c:pt>
                <c:pt idx="13131">
                  <c:v>20835</c:v>
                </c:pt>
                <c:pt idx="13132">
                  <c:v>20836</c:v>
                </c:pt>
                <c:pt idx="13133">
                  <c:v>20837</c:v>
                </c:pt>
                <c:pt idx="13134">
                  <c:v>20838</c:v>
                </c:pt>
                <c:pt idx="13135">
                  <c:v>20839</c:v>
                </c:pt>
                <c:pt idx="13136">
                  <c:v>20840</c:v>
                </c:pt>
                <c:pt idx="13137">
                  <c:v>20841</c:v>
                </c:pt>
                <c:pt idx="13138">
                  <c:v>20842</c:v>
                </c:pt>
                <c:pt idx="13139">
                  <c:v>20843</c:v>
                </c:pt>
                <c:pt idx="13140">
                  <c:v>20844</c:v>
                </c:pt>
                <c:pt idx="13141">
                  <c:v>20845</c:v>
                </c:pt>
                <c:pt idx="13142">
                  <c:v>20846</c:v>
                </c:pt>
                <c:pt idx="13143">
                  <c:v>20847</c:v>
                </c:pt>
                <c:pt idx="13144">
                  <c:v>20848</c:v>
                </c:pt>
                <c:pt idx="13145">
                  <c:v>20849</c:v>
                </c:pt>
                <c:pt idx="13146">
                  <c:v>20850</c:v>
                </c:pt>
                <c:pt idx="13147">
                  <c:v>20851</c:v>
                </c:pt>
                <c:pt idx="13148">
                  <c:v>20852</c:v>
                </c:pt>
                <c:pt idx="13149">
                  <c:v>20853</c:v>
                </c:pt>
                <c:pt idx="13150">
                  <c:v>20854</c:v>
                </c:pt>
                <c:pt idx="13151">
                  <c:v>20855</c:v>
                </c:pt>
                <c:pt idx="13152">
                  <c:v>20856</c:v>
                </c:pt>
                <c:pt idx="13153">
                  <c:v>20857</c:v>
                </c:pt>
                <c:pt idx="13154">
                  <c:v>20858</c:v>
                </c:pt>
                <c:pt idx="13155">
                  <c:v>20859</c:v>
                </c:pt>
                <c:pt idx="13156">
                  <c:v>20860</c:v>
                </c:pt>
                <c:pt idx="13157">
                  <c:v>20861</c:v>
                </c:pt>
                <c:pt idx="13158">
                  <c:v>20862</c:v>
                </c:pt>
                <c:pt idx="13159">
                  <c:v>20863</c:v>
                </c:pt>
                <c:pt idx="13160">
                  <c:v>20864</c:v>
                </c:pt>
                <c:pt idx="13161">
                  <c:v>20865</c:v>
                </c:pt>
                <c:pt idx="13162">
                  <c:v>20866</c:v>
                </c:pt>
                <c:pt idx="13163">
                  <c:v>20867</c:v>
                </c:pt>
                <c:pt idx="13164">
                  <c:v>20868</c:v>
                </c:pt>
                <c:pt idx="13165">
                  <c:v>20869</c:v>
                </c:pt>
                <c:pt idx="13166">
                  <c:v>20870</c:v>
                </c:pt>
                <c:pt idx="13167">
                  <c:v>20871</c:v>
                </c:pt>
                <c:pt idx="13168">
                  <c:v>20872</c:v>
                </c:pt>
                <c:pt idx="13169">
                  <c:v>20873</c:v>
                </c:pt>
                <c:pt idx="13170">
                  <c:v>20874</c:v>
                </c:pt>
                <c:pt idx="13171">
                  <c:v>20875</c:v>
                </c:pt>
                <c:pt idx="13172">
                  <c:v>20876</c:v>
                </c:pt>
                <c:pt idx="13173">
                  <c:v>20877</c:v>
                </c:pt>
                <c:pt idx="13174">
                  <c:v>20878</c:v>
                </c:pt>
                <c:pt idx="13175">
                  <c:v>20879</c:v>
                </c:pt>
                <c:pt idx="13176">
                  <c:v>20880</c:v>
                </c:pt>
                <c:pt idx="13177">
                  <c:v>20881</c:v>
                </c:pt>
                <c:pt idx="13178">
                  <c:v>20882</c:v>
                </c:pt>
                <c:pt idx="13179">
                  <c:v>20883</c:v>
                </c:pt>
                <c:pt idx="13180">
                  <c:v>20884</c:v>
                </c:pt>
                <c:pt idx="13181">
                  <c:v>20885</c:v>
                </c:pt>
                <c:pt idx="13182">
                  <c:v>20886</c:v>
                </c:pt>
                <c:pt idx="13183">
                  <c:v>20887</c:v>
                </c:pt>
                <c:pt idx="13184">
                  <c:v>20888</c:v>
                </c:pt>
                <c:pt idx="13185">
                  <c:v>20889</c:v>
                </c:pt>
                <c:pt idx="13186">
                  <c:v>20890</c:v>
                </c:pt>
                <c:pt idx="13187">
                  <c:v>20891</c:v>
                </c:pt>
                <c:pt idx="13188">
                  <c:v>20892</c:v>
                </c:pt>
                <c:pt idx="13189">
                  <c:v>20893</c:v>
                </c:pt>
                <c:pt idx="13190">
                  <c:v>20894</c:v>
                </c:pt>
                <c:pt idx="13191">
                  <c:v>20895</c:v>
                </c:pt>
                <c:pt idx="13192">
                  <c:v>20896</c:v>
                </c:pt>
                <c:pt idx="13193">
                  <c:v>20897</c:v>
                </c:pt>
                <c:pt idx="13194">
                  <c:v>20898</c:v>
                </c:pt>
                <c:pt idx="13195">
                  <c:v>20899</c:v>
                </c:pt>
                <c:pt idx="13196">
                  <c:v>20900</c:v>
                </c:pt>
                <c:pt idx="13197">
                  <c:v>20901</c:v>
                </c:pt>
                <c:pt idx="13198">
                  <c:v>20902</c:v>
                </c:pt>
                <c:pt idx="13199">
                  <c:v>20903</c:v>
                </c:pt>
                <c:pt idx="13200">
                  <c:v>20904</c:v>
                </c:pt>
                <c:pt idx="13201">
                  <c:v>20905</c:v>
                </c:pt>
                <c:pt idx="13202">
                  <c:v>20906</c:v>
                </c:pt>
                <c:pt idx="13203">
                  <c:v>20907</c:v>
                </c:pt>
                <c:pt idx="13204">
                  <c:v>20908</c:v>
                </c:pt>
                <c:pt idx="13205">
                  <c:v>20909</c:v>
                </c:pt>
                <c:pt idx="13206">
                  <c:v>20910</c:v>
                </c:pt>
                <c:pt idx="13207">
                  <c:v>20911</c:v>
                </c:pt>
                <c:pt idx="13208">
                  <c:v>20912</c:v>
                </c:pt>
                <c:pt idx="13209">
                  <c:v>20913</c:v>
                </c:pt>
                <c:pt idx="13210">
                  <c:v>20914</c:v>
                </c:pt>
                <c:pt idx="13211">
                  <c:v>20915</c:v>
                </c:pt>
                <c:pt idx="13212">
                  <c:v>20916</c:v>
                </c:pt>
                <c:pt idx="13213">
                  <c:v>20917</c:v>
                </c:pt>
                <c:pt idx="13214">
                  <c:v>20918</c:v>
                </c:pt>
                <c:pt idx="13215">
                  <c:v>20919</c:v>
                </c:pt>
                <c:pt idx="13216">
                  <c:v>20920</c:v>
                </c:pt>
                <c:pt idx="13217">
                  <c:v>20921</c:v>
                </c:pt>
                <c:pt idx="13218">
                  <c:v>20922</c:v>
                </c:pt>
                <c:pt idx="13219">
                  <c:v>20923</c:v>
                </c:pt>
                <c:pt idx="13220">
                  <c:v>20924</c:v>
                </c:pt>
                <c:pt idx="13221">
                  <c:v>20925</c:v>
                </c:pt>
                <c:pt idx="13222">
                  <c:v>20926</c:v>
                </c:pt>
                <c:pt idx="13223">
                  <c:v>20927</c:v>
                </c:pt>
                <c:pt idx="13224">
                  <c:v>20928</c:v>
                </c:pt>
                <c:pt idx="13225">
                  <c:v>20929</c:v>
                </c:pt>
                <c:pt idx="13226">
                  <c:v>20930</c:v>
                </c:pt>
                <c:pt idx="13227">
                  <c:v>20931</c:v>
                </c:pt>
                <c:pt idx="13228">
                  <c:v>20932</c:v>
                </c:pt>
                <c:pt idx="13229">
                  <c:v>20933</c:v>
                </c:pt>
                <c:pt idx="13230">
                  <c:v>20934</c:v>
                </c:pt>
                <c:pt idx="13231">
                  <c:v>20935</c:v>
                </c:pt>
                <c:pt idx="13232">
                  <c:v>20936</c:v>
                </c:pt>
                <c:pt idx="13233">
                  <c:v>20937</c:v>
                </c:pt>
                <c:pt idx="13234">
                  <c:v>20938</c:v>
                </c:pt>
                <c:pt idx="13235">
                  <c:v>20939</c:v>
                </c:pt>
                <c:pt idx="13236">
                  <c:v>20940</c:v>
                </c:pt>
                <c:pt idx="13237">
                  <c:v>20941</c:v>
                </c:pt>
                <c:pt idx="13238">
                  <c:v>20942</c:v>
                </c:pt>
                <c:pt idx="13239">
                  <c:v>20943</c:v>
                </c:pt>
                <c:pt idx="13240">
                  <c:v>20944</c:v>
                </c:pt>
                <c:pt idx="13241">
                  <c:v>20945</c:v>
                </c:pt>
                <c:pt idx="13242">
                  <c:v>20946</c:v>
                </c:pt>
                <c:pt idx="13243">
                  <c:v>20947</c:v>
                </c:pt>
                <c:pt idx="13244">
                  <c:v>20948</c:v>
                </c:pt>
                <c:pt idx="13245">
                  <c:v>20949</c:v>
                </c:pt>
                <c:pt idx="13246">
                  <c:v>20950</c:v>
                </c:pt>
                <c:pt idx="13247">
                  <c:v>20951</c:v>
                </c:pt>
                <c:pt idx="13248">
                  <c:v>20952</c:v>
                </c:pt>
                <c:pt idx="13249">
                  <c:v>20953</c:v>
                </c:pt>
                <c:pt idx="13250">
                  <c:v>20954</c:v>
                </c:pt>
                <c:pt idx="13251">
                  <c:v>20955</c:v>
                </c:pt>
                <c:pt idx="13252">
                  <c:v>20956</c:v>
                </c:pt>
                <c:pt idx="13253">
                  <c:v>20957</c:v>
                </c:pt>
                <c:pt idx="13254">
                  <c:v>20958</c:v>
                </c:pt>
                <c:pt idx="13255">
                  <c:v>20959</c:v>
                </c:pt>
                <c:pt idx="13256">
                  <c:v>20960</c:v>
                </c:pt>
                <c:pt idx="13257">
                  <c:v>20961</c:v>
                </c:pt>
                <c:pt idx="13258">
                  <c:v>20962</c:v>
                </c:pt>
                <c:pt idx="13259">
                  <c:v>20963</c:v>
                </c:pt>
                <c:pt idx="13260">
                  <c:v>20964</c:v>
                </c:pt>
                <c:pt idx="13261">
                  <c:v>20965</c:v>
                </c:pt>
                <c:pt idx="13262">
                  <c:v>20966</c:v>
                </c:pt>
                <c:pt idx="13263">
                  <c:v>20967</c:v>
                </c:pt>
                <c:pt idx="13264">
                  <c:v>20968</c:v>
                </c:pt>
                <c:pt idx="13265">
                  <c:v>20969</c:v>
                </c:pt>
                <c:pt idx="13266">
                  <c:v>20970</c:v>
                </c:pt>
                <c:pt idx="13267">
                  <c:v>20971</c:v>
                </c:pt>
                <c:pt idx="13268">
                  <c:v>20972</c:v>
                </c:pt>
                <c:pt idx="13269">
                  <c:v>20973</c:v>
                </c:pt>
                <c:pt idx="13270">
                  <c:v>20974</c:v>
                </c:pt>
                <c:pt idx="13271">
                  <c:v>20975</c:v>
                </c:pt>
                <c:pt idx="13272">
                  <c:v>20976</c:v>
                </c:pt>
                <c:pt idx="13273">
                  <c:v>20977</c:v>
                </c:pt>
                <c:pt idx="13274">
                  <c:v>20978</c:v>
                </c:pt>
                <c:pt idx="13275">
                  <c:v>20979</c:v>
                </c:pt>
                <c:pt idx="13276">
                  <c:v>20980</c:v>
                </c:pt>
                <c:pt idx="13277">
                  <c:v>20981</c:v>
                </c:pt>
                <c:pt idx="13278">
                  <c:v>20982</c:v>
                </c:pt>
                <c:pt idx="13279">
                  <c:v>20983</c:v>
                </c:pt>
                <c:pt idx="13280">
                  <c:v>20984</c:v>
                </c:pt>
                <c:pt idx="13281">
                  <c:v>20985</c:v>
                </c:pt>
                <c:pt idx="13282">
                  <c:v>20986</c:v>
                </c:pt>
                <c:pt idx="13283">
                  <c:v>20987</c:v>
                </c:pt>
                <c:pt idx="13284">
                  <c:v>20988</c:v>
                </c:pt>
                <c:pt idx="13285">
                  <c:v>20989</c:v>
                </c:pt>
                <c:pt idx="13286">
                  <c:v>20990</c:v>
                </c:pt>
                <c:pt idx="13287">
                  <c:v>20991</c:v>
                </c:pt>
                <c:pt idx="13288">
                  <c:v>20992</c:v>
                </c:pt>
                <c:pt idx="13289">
                  <c:v>20993</c:v>
                </c:pt>
                <c:pt idx="13290">
                  <c:v>20994</c:v>
                </c:pt>
                <c:pt idx="13291">
                  <c:v>20995</c:v>
                </c:pt>
                <c:pt idx="13292">
                  <c:v>20996</c:v>
                </c:pt>
                <c:pt idx="13293">
                  <c:v>20997</c:v>
                </c:pt>
                <c:pt idx="13294">
                  <c:v>20998</c:v>
                </c:pt>
                <c:pt idx="13295">
                  <c:v>20999</c:v>
                </c:pt>
                <c:pt idx="13296">
                  <c:v>21000</c:v>
                </c:pt>
                <c:pt idx="13297">
                  <c:v>21001</c:v>
                </c:pt>
                <c:pt idx="13298">
                  <c:v>21002</c:v>
                </c:pt>
                <c:pt idx="13299">
                  <c:v>21003</c:v>
                </c:pt>
                <c:pt idx="13300">
                  <c:v>21004</c:v>
                </c:pt>
                <c:pt idx="13301">
                  <c:v>21005</c:v>
                </c:pt>
                <c:pt idx="13302">
                  <c:v>21006</c:v>
                </c:pt>
                <c:pt idx="13303">
                  <c:v>21007</c:v>
                </c:pt>
                <c:pt idx="13304">
                  <c:v>21008</c:v>
                </c:pt>
                <c:pt idx="13305">
                  <c:v>21009</c:v>
                </c:pt>
                <c:pt idx="13306">
                  <c:v>21010</c:v>
                </c:pt>
                <c:pt idx="13307">
                  <c:v>21011</c:v>
                </c:pt>
                <c:pt idx="13308">
                  <c:v>21012</c:v>
                </c:pt>
                <c:pt idx="13309">
                  <c:v>21013</c:v>
                </c:pt>
                <c:pt idx="13310">
                  <c:v>21014</c:v>
                </c:pt>
                <c:pt idx="13311">
                  <c:v>21015</c:v>
                </c:pt>
                <c:pt idx="13312">
                  <c:v>21016</c:v>
                </c:pt>
                <c:pt idx="13313">
                  <c:v>21017</c:v>
                </c:pt>
                <c:pt idx="13314">
                  <c:v>21018</c:v>
                </c:pt>
                <c:pt idx="13315">
                  <c:v>21019</c:v>
                </c:pt>
                <c:pt idx="13316">
                  <c:v>21020</c:v>
                </c:pt>
                <c:pt idx="13317">
                  <c:v>21021</c:v>
                </c:pt>
                <c:pt idx="13318">
                  <c:v>21022</c:v>
                </c:pt>
                <c:pt idx="13319">
                  <c:v>21023</c:v>
                </c:pt>
                <c:pt idx="13320">
                  <c:v>21024</c:v>
                </c:pt>
                <c:pt idx="13321">
                  <c:v>21025</c:v>
                </c:pt>
                <c:pt idx="13322">
                  <c:v>21026</c:v>
                </c:pt>
                <c:pt idx="13323">
                  <c:v>21027</c:v>
                </c:pt>
                <c:pt idx="13324">
                  <c:v>21028</c:v>
                </c:pt>
                <c:pt idx="13325">
                  <c:v>21029</c:v>
                </c:pt>
                <c:pt idx="13326">
                  <c:v>21030</c:v>
                </c:pt>
                <c:pt idx="13327">
                  <c:v>21031</c:v>
                </c:pt>
                <c:pt idx="13328">
                  <c:v>21032</c:v>
                </c:pt>
                <c:pt idx="13329">
                  <c:v>21033</c:v>
                </c:pt>
                <c:pt idx="13330">
                  <c:v>21034</c:v>
                </c:pt>
                <c:pt idx="13331">
                  <c:v>21035</c:v>
                </c:pt>
                <c:pt idx="13332">
                  <c:v>21036</c:v>
                </c:pt>
                <c:pt idx="13333">
                  <c:v>21037</c:v>
                </c:pt>
                <c:pt idx="13334">
                  <c:v>21038</c:v>
                </c:pt>
                <c:pt idx="13335">
                  <c:v>21039</c:v>
                </c:pt>
                <c:pt idx="13336">
                  <c:v>21040</c:v>
                </c:pt>
                <c:pt idx="13337">
                  <c:v>21041</c:v>
                </c:pt>
                <c:pt idx="13338">
                  <c:v>21042</c:v>
                </c:pt>
                <c:pt idx="13339">
                  <c:v>21043</c:v>
                </c:pt>
                <c:pt idx="13340">
                  <c:v>21044</c:v>
                </c:pt>
                <c:pt idx="13341">
                  <c:v>21045</c:v>
                </c:pt>
                <c:pt idx="13342">
                  <c:v>21046</c:v>
                </c:pt>
                <c:pt idx="13343">
                  <c:v>21047</c:v>
                </c:pt>
                <c:pt idx="13344">
                  <c:v>21048</c:v>
                </c:pt>
                <c:pt idx="13345">
                  <c:v>21049</c:v>
                </c:pt>
                <c:pt idx="13346">
                  <c:v>21050</c:v>
                </c:pt>
                <c:pt idx="13347">
                  <c:v>21051</c:v>
                </c:pt>
                <c:pt idx="13348">
                  <c:v>21052</c:v>
                </c:pt>
                <c:pt idx="13349">
                  <c:v>21053</c:v>
                </c:pt>
                <c:pt idx="13350">
                  <c:v>21054</c:v>
                </c:pt>
                <c:pt idx="13351">
                  <c:v>21055</c:v>
                </c:pt>
                <c:pt idx="13352">
                  <c:v>21056</c:v>
                </c:pt>
                <c:pt idx="13353">
                  <c:v>21057</c:v>
                </c:pt>
                <c:pt idx="13354">
                  <c:v>21058</c:v>
                </c:pt>
                <c:pt idx="13355">
                  <c:v>21059</c:v>
                </c:pt>
                <c:pt idx="13356">
                  <c:v>21060</c:v>
                </c:pt>
                <c:pt idx="13357">
                  <c:v>21061</c:v>
                </c:pt>
                <c:pt idx="13358">
                  <c:v>21062</c:v>
                </c:pt>
                <c:pt idx="13359">
                  <c:v>21063</c:v>
                </c:pt>
                <c:pt idx="13360">
                  <c:v>21064</c:v>
                </c:pt>
                <c:pt idx="13361">
                  <c:v>21065</c:v>
                </c:pt>
                <c:pt idx="13362">
                  <c:v>21066</c:v>
                </c:pt>
                <c:pt idx="13363">
                  <c:v>21067</c:v>
                </c:pt>
                <c:pt idx="13364">
                  <c:v>21068</c:v>
                </c:pt>
                <c:pt idx="13365">
                  <c:v>21069</c:v>
                </c:pt>
                <c:pt idx="13366">
                  <c:v>21070</c:v>
                </c:pt>
                <c:pt idx="13367">
                  <c:v>21071</c:v>
                </c:pt>
                <c:pt idx="13368">
                  <c:v>21072</c:v>
                </c:pt>
                <c:pt idx="13369">
                  <c:v>21073</c:v>
                </c:pt>
                <c:pt idx="13370">
                  <c:v>21074</c:v>
                </c:pt>
                <c:pt idx="13371">
                  <c:v>21075</c:v>
                </c:pt>
                <c:pt idx="13372">
                  <c:v>21076</c:v>
                </c:pt>
                <c:pt idx="13373">
                  <c:v>21077</c:v>
                </c:pt>
                <c:pt idx="13374">
                  <c:v>21078</c:v>
                </c:pt>
                <c:pt idx="13375">
                  <c:v>21079</c:v>
                </c:pt>
                <c:pt idx="13376">
                  <c:v>21080</c:v>
                </c:pt>
                <c:pt idx="13377">
                  <c:v>21081</c:v>
                </c:pt>
                <c:pt idx="13378">
                  <c:v>21082</c:v>
                </c:pt>
                <c:pt idx="13379">
                  <c:v>21083</c:v>
                </c:pt>
                <c:pt idx="13380">
                  <c:v>21084</c:v>
                </c:pt>
                <c:pt idx="13381">
                  <c:v>21085</c:v>
                </c:pt>
                <c:pt idx="13382">
                  <c:v>21086</c:v>
                </c:pt>
                <c:pt idx="13383">
                  <c:v>21087</c:v>
                </c:pt>
                <c:pt idx="13384">
                  <c:v>21088</c:v>
                </c:pt>
                <c:pt idx="13385">
                  <c:v>21089</c:v>
                </c:pt>
                <c:pt idx="13386">
                  <c:v>21090</c:v>
                </c:pt>
                <c:pt idx="13387">
                  <c:v>21091</c:v>
                </c:pt>
                <c:pt idx="13388">
                  <c:v>21092</c:v>
                </c:pt>
                <c:pt idx="13389">
                  <c:v>21093</c:v>
                </c:pt>
                <c:pt idx="13390">
                  <c:v>21094</c:v>
                </c:pt>
                <c:pt idx="13391">
                  <c:v>21095</c:v>
                </c:pt>
                <c:pt idx="13392">
                  <c:v>21096</c:v>
                </c:pt>
                <c:pt idx="13393">
                  <c:v>21097</c:v>
                </c:pt>
                <c:pt idx="13394">
                  <c:v>21098</c:v>
                </c:pt>
                <c:pt idx="13395">
                  <c:v>21099</c:v>
                </c:pt>
                <c:pt idx="13396">
                  <c:v>21100</c:v>
                </c:pt>
                <c:pt idx="13397">
                  <c:v>21101</c:v>
                </c:pt>
                <c:pt idx="13398">
                  <c:v>21102</c:v>
                </c:pt>
                <c:pt idx="13399">
                  <c:v>21103</c:v>
                </c:pt>
                <c:pt idx="13400">
                  <c:v>21104</c:v>
                </c:pt>
                <c:pt idx="13401">
                  <c:v>21105</c:v>
                </c:pt>
                <c:pt idx="13402">
                  <c:v>21106</c:v>
                </c:pt>
                <c:pt idx="13403">
                  <c:v>21107</c:v>
                </c:pt>
                <c:pt idx="13404">
                  <c:v>21108</c:v>
                </c:pt>
                <c:pt idx="13405">
                  <c:v>21109</c:v>
                </c:pt>
                <c:pt idx="13406">
                  <c:v>21110</c:v>
                </c:pt>
                <c:pt idx="13407">
                  <c:v>21111</c:v>
                </c:pt>
                <c:pt idx="13408">
                  <c:v>21112</c:v>
                </c:pt>
                <c:pt idx="13409">
                  <c:v>21113</c:v>
                </c:pt>
                <c:pt idx="13410">
                  <c:v>21114</c:v>
                </c:pt>
                <c:pt idx="13411">
                  <c:v>21115</c:v>
                </c:pt>
                <c:pt idx="13412">
                  <c:v>21116</c:v>
                </c:pt>
                <c:pt idx="13413">
                  <c:v>21117</c:v>
                </c:pt>
                <c:pt idx="13414">
                  <c:v>21118</c:v>
                </c:pt>
                <c:pt idx="13415">
                  <c:v>21119</c:v>
                </c:pt>
                <c:pt idx="13416">
                  <c:v>21120</c:v>
                </c:pt>
                <c:pt idx="13417">
                  <c:v>21121</c:v>
                </c:pt>
                <c:pt idx="13418">
                  <c:v>21122</c:v>
                </c:pt>
                <c:pt idx="13419">
                  <c:v>21123</c:v>
                </c:pt>
                <c:pt idx="13420">
                  <c:v>21124</c:v>
                </c:pt>
                <c:pt idx="13421">
                  <c:v>21125</c:v>
                </c:pt>
                <c:pt idx="13422">
                  <c:v>21126</c:v>
                </c:pt>
                <c:pt idx="13423">
                  <c:v>21127</c:v>
                </c:pt>
                <c:pt idx="13424">
                  <c:v>21128</c:v>
                </c:pt>
                <c:pt idx="13425">
                  <c:v>21129</c:v>
                </c:pt>
                <c:pt idx="13426">
                  <c:v>21130</c:v>
                </c:pt>
                <c:pt idx="13427">
                  <c:v>21131</c:v>
                </c:pt>
                <c:pt idx="13428">
                  <c:v>21132</c:v>
                </c:pt>
                <c:pt idx="13429">
                  <c:v>21133</c:v>
                </c:pt>
                <c:pt idx="13430">
                  <c:v>21134</c:v>
                </c:pt>
                <c:pt idx="13431">
                  <c:v>21135</c:v>
                </c:pt>
                <c:pt idx="13432">
                  <c:v>21136</c:v>
                </c:pt>
                <c:pt idx="13433">
                  <c:v>21137</c:v>
                </c:pt>
                <c:pt idx="13434">
                  <c:v>21138</c:v>
                </c:pt>
                <c:pt idx="13435">
                  <c:v>21139</c:v>
                </c:pt>
                <c:pt idx="13436">
                  <c:v>21140</c:v>
                </c:pt>
                <c:pt idx="13437">
                  <c:v>21141</c:v>
                </c:pt>
                <c:pt idx="13438">
                  <c:v>21142</c:v>
                </c:pt>
                <c:pt idx="13439">
                  <c:v>21143</c:v>
                </c:pt>
                <c:pt idx="13440">
                  <c:v>21144</c:v>
                </c:pt>
                <c:pt idx="13441">
                  <c:v>21145</c:v>
                </c:pt>
                <c:pt idx="13442">
                  <c:v>21146</c:v>
                </c:pt>
                <c:pt idx="13443">
                  <c:v>21147</c:v>
                </c:pt>
                <c:pt idx="13444">
                  <c:v>21148</c:v>
                </c:pt>
                <c:pt idx="13445">
                  <c:v>21149</c:v>
                </c:pt>
                <c:pt idx="13446">
                  <c:v>21150</c:v>
                </c:pt>
                <c:pt idx="13447">
                  <c:v>21151</c:v>
                </c:pt>
                <c:pt idx="13448">
                  <c:v>21152</c:v>
                </c:pt>
                <c:pt idx="13449">
                  <c:v>21153</c:v>
                </c:pt>
                <c:pt idx="13450">
                  <c:v>21154</c:v>
                </c:pt>
                <c:pt idx="13451">
                  <c:v>21155</c:v>
                </c:pt>
                <c:pt idx="13452">
                  <c:v>21156</c:v>
                </c:pt>
                <c:pt idx="13453">
                  <c:v>21157</c:v>
                </c:pt>
                <c:pt idx="13454">
                  <c:v>21158</c:v>
                </c:pt>
                <c:pt idx="13455">
                  <c:v>21159</c:v>
                </c:pt>
                <c:pt idx="13456">
                  <c:v>21160</c:v>
                </c:pt>
                <c:pt idx="13457">
                  <c:v>21161</c:v>
                </c:pt>
                <c:pt idx="13458">
                  <c:v>21162</c:v>
                </c:pt>
                <c:pt idx="13459">
                  <c:v>21163</c:v>
                </c:pt>
                <c:pt idx="13460">
                  <c:v>21164</c:v>
                </c:pt>
                <c:pt idx="13461">
                  <c:v>21165</c:v>
                </c:pt>
                <c:pt idx="13462">
                  <c:v>21166</c:v>
                </c:pt>
                <c:pt idx="13463">
                  <c:v>21167</c:v>
                </c:pt>
                <c:pt idx="13464">
                  <c:v>21168</c:v>
                </c:pt>
                <c:pt idx="13465">
                  <c:v>21169</c:v>
                </c:pt>
                <c:pt idx="13466">
                  <c:v>21170</c:v>
                </c:pt>
                <c:pt idx="13467">
                  <c:v>21171</c:v>
                </c:pt>
                <c:pt idx="13468">
                  <c:v>21172</c:v>
                </c:pt>
                <c:pt idx="13469">
                  <c:v>21173</c:v>
                </c:pt>
                <c:pt idx="13470">
                  <c:v>21174</c:v>
                </c:pt>
                <c:pt idx="13471">
                  <c:v>21175</c:v>
                </c:pt>
                <c:pt idx="13472">
                  <c:v>21176</c:v>
                </c:pt>
                <c:pt idx="13473">
                  <c:v>21177</c:v>
                </c:pt>
                <c:pt idx="13474">
                  <c:v>21178</c:v>
                </c:pt>
                <c:pt idx="13475">
                  <c:v>21179</c:v>
                </c:pt>
                <c:pt idx="13476">
                  <c:v>21180</c:v>
                </c:pt>
                <c:pt idx="13477">
                  <c:v>21181</c:v>
                </c:pt>
                <c:pt idx="13478">
                  <c:v>21182</c:v>
                </c:pt>
                <c:pt idx="13479">
                  <c:v>21183</c:v>
                </c:pt>
                <c:pt idx="13480">
                  <c:v>21184</c:v>
                </c:pt>
                <c:pt idx="13481">
                  <c:v>21185</c:v>
                </c:pt>
                <c:pt idx="13482">
                  <c:v>21186</c:v>
                </c:pt>
                <c:pt idx="13483">
                  <c:v>21187</c:v>
                </c:pt>
                <c:pt idx="13484">
                  <c:v>21188</c:v>
                </c:pt>
                <c:pt idx="13485">
                  <c:v>21189</c:v>
                </c:pt>
                <c:pt idx="13486">
                  <c:v>21190</c:v>
                </c:pt>
                <c:pt idx="13487">
                  <c:v>21191</c:v>
                </c:pt>
                <c:pt idx="13488">
                  <c:v>21192</c:v>
                </c:pt>
                <c:pt idx="13489">
                  <c:v>21193</c:v>
                </c:pt>
                <c:pt idx="13490">
                  <c:v>21194</c:v>
                </c:pt>
                <c:pt idx="13491">
                  <c:v>21195</c:v>
                </c:pt>
                <c:pt idx="13492">
                  <c:v>21196</c:v>
                </c:pt>
                <c:pt idx="13493">
                  <c:v>21197</c:v>
                </c:pt>
                <c:pt idx="13494">
                  <c:v>21198</c:v>
                </c:pt>
                <c:pt idx="13495">
                  <c:v>21199</c:v>
                </c:pt>
                <c:pt idx="13496">
                  <c:v>21200</c:v>
                </c:pt>
                <c:pt idx="13497">
                  <c:v>21201</c:v>
                </c:pt>
                <c:pt idx="13498">
                  <c:v>21202</c:v>
                </c:pt>
                <c:pt idx="13499">
                  <c:v>21203</c:v>
                </c:pt>
                <c:pt idx="13500">
                  <c:v>21204</c:v>
                </c:pt>
                <c:pt idx="13501">
                  <c:v>21205</c:v>
                </c:pt>
                <c:pt idx="13502">
                  <c:v>21206</c:v>
                </c:pt>
                <c:pt idx="13503">
                  <c:v>21207</c:v>
                </c:pt>
                <c:pt idx="13504">
                  <c:v>21208</c:v>
                </c:pt>
                <c:pt idx="13505">
                  <c:v>21209</c:v>
                </c:pt>
                <c:pt idx="13506">
                  <c:v>21210</c:v>
                </c:pt>
                <c:pt idx="13507">
                  <c:v>21211</c:v>
                </c:pt>
                <c:pt idx="13508">
                  <c:v>21212</c:v>
                </c:pt>
                <c:pt idx="13509">
                  <c:v>21213</c:v>
                </c:pt>
                <c:pt idx="13510">
                  <c:v>21214</c:v>
                </c:pt>
                <c:pt idx="13511">
                  <c:v>21215</c:v>
                </c:pt>
                <c:pt idx="13512">
                  <c:v>21216</c:v>
                </c:pt>
                <c:pt idx="13513">
                  <c:v>21217</c:v>
                </c:pt>
                <c:pt idx="13514">
                  <c:v>21218</c:v>
                </c:pt>
                <c:pt idx="13515">
                  <c:v>21219</c:v>
                </c:pt>
                <c:pt idx="13516">
                  <c:v>21220</c:v>
                </c:pt>
                <c:pt idx="13517">
                  <c:v>21221</c:v>
                </c:pt>
                <c:pt idx="13518">
                  <c:v>21222</c:v>
                </c:pt>
                <c:pt idx="13519">
                  <c:v>21223</c:v>
                </c:pt>
                <c:pt idx="13520">
                  <c:v>21224</c:v>
                </c:pt>
                <c:pt idx="13521">
                  <c:v>21225</c:v>
                </c:pt>
                <c:pt idx="13522">
                  <c:v>21226</c:v>
                </c:pt>
                <c:pt idx="13523">
                  <c:v>21227</c:v>
                </c:pt>
                <c:pt idx="13524">
                  <c:v>21228</c:v>
                </c:pt>
                <c:pt idx="13525">
                  <c:v>21229</c:v>
                </c:pt>
                <c:pt idx="13526">
                  <c:v>21230</c:v>
                </c:pt>
                <c:pt idx="13527">
                  <c:v>21231</c:v>
                </c:pt>
                <c:pt idx="13528">
                  <c:v>21232</c:v>
                </c:pt>
                <c:pt idx="13529">
                  <c:v>21233</c:v>
                </c:pt>
                <c:pt idx="13530">
                  <c:v>21234</c:v>
                </c:pt>
                <c:pt idx="13531">
                  <c:v>21235</c:v>
                </c:pt>
                <c:pt idx="13532">
                  <c:v>21236</c:v>
                </c:pt>
                <c:pt idx="13533">
                  <c:v>21237</c:v>
                </c:pt>
                <c:pt idx="13534">
                  <c:v>21238</c:v>
                </c:pt>
                <c:pt idx="13535">
                  <c:v>21239</c:v>
                </c:pt>
                <c:pt idx="13536">
                  <c:v>21240</c:v>
                </c:pt>
                <c:pt idx="13537">
                  <c:v>21241</c:v>
                </c:pt>
                <c:pt idx="13538">
                  <c:v>21242</c:v>
                </c:pt>
                <c:pt idx="13539">
                  <c:v>21243</c:v>
                </c:pt>
                <c:pt idx="13540">
                  <c:v>21244</c:v>
                </c:pt>
                <c:pt idx="13541">
                  <c:v>21245</c:v>
                </c:pt>
                <c:pt idx="13542">
                  <c:v>21246</c:v>
                </c:pt>
                <c:pt idx="13543">
                  <c:v>21247</c:v>
                </c:pt>
                <c:pt idx="13544">
                  <c:v>21248</c:v>
                </c:pt>
                <c:pt idx="13545">
                  <c:v>21249</c:v>
                </c:pt>
                <c:pt idx="13546">
                  <c:v>21250</c:v>
                </c:pt>
                <c:pt idx="13547">
                  <c:v>21251</c:v>
                </c:pt>
                <c:pt idx="13548">
                  <c:v>21252</c:v>
                </c:pt>
                <c:pt idx="13549">
                  <c:v>21253</c:v>
                </c:pt>
                <c:pt idx="13550">
                  <c:v>21254</c:v>
                </c:pt>
                <c:pt idx="13551">
                  <c:v>21255</c:v>
                </c:pt>
                <c:pt idx="13552">
                  <c:v>21256</c:v>
                </c:pt>
                <c:pt idx="13553">
                  <c:v>21257</c:v>
                </c:pt>
                <c:pt idx="13554">
                  <c:v>21258</c:v>
                </c:pt>
                <c:pt idx="13555">
                  <c:v>21259</c:v>
                </c:pt>
                <c:pt idx="13556">
                  <c:v>21260</c:v>
                </c:pt>
                <c:pt idx="13557">
                  <c:v>21261</c:v>
                </c:pt>
                <c:pt idx="13558">
                  <c:v>21262</c:v>
                </c:pt>
                <c:pt idx="13559">
                  <c:v>21263</c:v>
                </c:pt>
                <c:pt idx="13560">
                  <c:v>21264</c:v>
                </c:pt>
                <c:pt idx="13561">
                  <c:v>21265</c:v>
                </c:pt>
                <c:pt idx="13562">
                  <c:v>21266</c:v>
                </c:pt>
                <c:pt idx="13563">
                  <c:v>21267</c:v>
                </c:pt>
                <c:pt idx="13564">
                  <c:v>21268</c:v>
                </c:pt>
                <c:pt idx="13565">
                  <c:v>21269</c:v>
                </c:pt>
                <c:pt idx="13566">
                  <c:v>21270</c:v>
                </c:pt>
                <c:pt idx="13567">
                  <c:v>21271</c:v>
                </c:pt>
                <c:pt idx="13568">
                  <c:v>21272</c:v>
                </c:pt>
                <c:pt idx="13569">
                  <c:v>21273</c:v>
                </c:pt>
                <c:pt idx="13570">
                  <c:v>21274</c:v>
                </c:pt>
                <c:pt idx="13571">
                  <c:v>21275</c:v>
                </c:pt>
                <c:pt idx="13572">
                  <c:v>21276</c:v>
                </c:pt>
                <c:pt idx="13573">
                  <c:v>21277</c:v>
                </c:pt>
                <c:pt idx="13574">
                  <c:v>21278</c:v>
                </c:pt>
                <c:pt idx="13575">
                  <c:v>21279</c:v>
                </c:pt>
                <c:pt idx="13576">
                  <c:v>21280</c:v>
                </c:pt>
                <c:pt idx="13577">
                  <c:v>21281</c:v>
                </c:pt>
                <c:pt idx="13578">
                  <c:v>21282</c:v>
                </c:pt>
                <c:pt idx="13579">
                  <c:v>21283</c:v>
                </c:pt>
                <c:pt idx="13580">
                  <c:v>21284</c:v>
                </c:pt>
                <c:pt idx="13581">
                  <c:v>21285</c:v>
                </c:pt>
                <c:pt idx="13582">
                  <c:v>21286</c:v>
                </c:pt>
                <c:pt idx="13583">
                  <c:v>21287</c:v>
                </c:pt>
                <c:pt idx="13584">
                  <c:v>21288</c:v>
                </c:pt>
                <c:pt idx="13585">
                  <c:v>21289</c:v>
                </c:pt>
                <c:pt idx="13586">
                  <c:v>21290</c:v>
                </c:pt>
                <c:pt idx="13587">
                  <c:v>21291</c:v>
                </c:pt>
                <c:pt idx="13588">
                  <c:v>21292</c:v>
                </c:pt>
                <c:pt idx="13589">
                  <c:v>21293</c:v>
                </c:pt>
                <c:pt idx="13590">
                  <c:v>21294</c:v>
                </c:pt>
                <c:pt idx="13591">
                  <c:v>21295</c:v>
                </c:pt>
                <c:pt idx="13592">
                  <c:v>21296</c:v>
                </c:pt>
                <c:pt idx="13593">
                  <c:v>21297</c:v>
                </c:pt>
                <c:pt idx="13594">
                  <c:v>21298</c:v>
                </c:pt>
                <c:pt idx="13595">
                  <c:v>21299</c:v>
                </c:pt>
                <c:pt idx="13596">
                  <c:v>21300</c:v>
                </c:pt>
                <c:pt idx="13597">
                  <c:v>21301</c:v>
                </c:pt>
                <c:pt idx="13598">
                  <c:v>21302</c:v>
                </c:pt>
                <c:pt idx="13599">
                  <c:v>21303</c:v>
                </c:pt>
                <c:pt idx="13600">
                  <c:v>21304</c:v>
                </c:pt>
                <c:pt idx="13601">
                  <c:v>21305</c:v>
                </c:pt>
                <c:pt idx="13602">
                  <c:v>21306</c:v>
                </c:pt>
                <c:pt idx="13603">
                  <c:v>21307</c:v>
                </c:pt>
                <c:pt idx="13604">
                  <c:v>21308</c:v>
                </c:pt>
                <c:pt idx="13605">
                  <c:v>21309</c:v>
                </c:pt>
                <c:pt idx="13606">
                  <c:v>21310</c:v>
                </c:pt>
                <c:pt idx="13607">
                  <c:v>21311</c:v>
                </c:pt>
                <c:pt idx="13608">
                  <c:v>21312</c:v>
                </c:pt>
                <c:pt idx="13609">
                  <c:v>21313</c:v>
                </c:pt>
                <c:pt idx="13610">
                  <c:v>21314</c:v>
                </c:pt>
                <c:pt idx="13611">
                  <c:v>21315</c:v>
                </c:pt>
                <c:pt idx="13612">
                  <c:v>21316</c:v>
                </c:pt>
                <c:pt idx="13613">
                  <c:v>21317</c:v>
                </c:pt>
                <c:pt idx="13614">
                  <c:v>21318</c:v>
                </c:pt>
                <c:pt idx="13615">
                  <c:v>21319</c:v>
                </c:pt>
                <c:pt idx="13616">
                  <c:v>21320</c:v>
                </c:pt>
                <c:pt idx="13617">
                  <c:v>21321</c:v>
                </c:pt>
                <c:pt idx="13618">
                  <c:v>21322</c:v>
                </c:pt>
                <c:pt idx="13619">
                  <c:v>21323</c:v>
                </c:pt>
                <c:pt idx="13620">
                  <c:v>21324</c:v>
                </c:pt>
                <c:pt idx="13621">
                  <c:v>21325</c:v>
                </c:pt>
                <c:pt idx="13622">
                  <c:v>21326</c:v>
                </c:pt>
                <c:pt idx="13623">
                  <c:v>21327</c:v>
                </c:pt>
                <c:pt idx="13624">
                  <c:v>21328</c:v>
                </c:pt>
                <c:pt idx="13625">
                  <c:v>21329</c:v>
                </c:pt>
                <c:pt idx="13626">
                  <c:v>21330</c:v>
                </c:pt>
                <c:pt idx="13627">
                  <c:v>21331</c:v>
                </c:pt>
                <c:pt idx="13628">
                  <c:v>21332</c:v>
                </c:pt>
                <c:pt idx="13629">
                  <c:v>21333</c:v>
                </c:pt>
                <c:pt idx="13630">
                  <c:v>21334</c:v>
                </c:pt>
                <c:pt idx="13631">
                  <c:v>21335</c:v>
                </c:pt>
                <c:pt idx="13632">
                  <c:v>21336</c:v>
                </c:pt>
                <c:pt idx="13633">
                  <c:v>21337</c:v>
                </c:pt>
                <c:pt idx="13634">
                  <c:v>21338</c:v>
                </c:pt>
                <c:pt idx="13635">
                  <c:v>21339</c:v>
                </c:pt>
                <c:pt idx="13636">
                  <c:v>21340</c:v>
                </c:pt>
                <c:pt idx="13637">
                  <c:v>21341</c:v>
                </c:pt>
                <c:pt idx="13638">
                  <c:v>21342</c:v>
                </c:pt>
                <c:pt idx="13639">
                  <c:v>21343</c:v>
                </c:pt>
                <c:pt idx="13640">
                  <c:v>21344</c:v>
                </c:pt>
                <c:pt idx="13641">
                  <c:v>21345</c:v>
                </c:pt>
                <c:pt idx="13642">
                  <c:v>21346</c:v>
                </c:pt>
                <c:pt idx="13643">
                  <c:v>21347</c:v>
                </c:pt>
                <c:pt idx="13644">
                  <c:v>21348</c:v>
                </c:pt>
                <c:pt idx="13645">
                  <c:v>21349</c:v>
                </c:pt>
                <c:pt idx="13646">
                  <c:v>21350</c:v>
                </c:pt>
                <c:pt idx="13647">
                  <c:v>21351</c:v>
                </c:pt>
                <c:pt idx="13648">
                  <c:v>21352</c:v>
                </c:pt>
                <c:pt idx="13649">
                  <c:v>21353</c:v>
                </c:pt>
                <c:pt idx="13650">
                  <c:v>21354</c:v>
                </c:pt>
                <c:pt idx="13651">
                  <c:v>21355</c:v>
                </c:pt>
                <c:pt idx="13652">
                  <c:v>21356</c:v>
                </c:pt>
                <c:pt idx="13653">
                  <c:v>21357</c:v>
                </c:pt>
                <c:pt idx="13654">
                  <c:v>21358</c:v>
                </c:pt>
                <c:pt idx="13655">
                  <c:v>21359</c:v>
                </c:pt>
                <c:pt idx="13656">
                  <c:v>21360</c:v>
                </c:pt>
                <c:pt idx="13657">
                  <c:v>21361</c:v>
                </c:pt>
                <c:pt idx="13658">
                  <c:v>21362</c:v>
                </c:pt>
                <c:pt idx="13659">
                  <c:v>21363</c:v>
                </c:pt>
                <c:pt idx="13660">
                  <c:v>21364</c:v>
                </c:pt>
                <c:pt idx="13661">
                  <c:v>21365</c:v>
                </c:pt>
                <c:pt idx="13662">
                  <c:v>21366</c:v>
                </c:pt>
                <c:pt idx="13663">
                  <c:v>21367</c:v>
                </c:pt>
                <c:pt idx="13664">
                  <c:v>21368</c:v>
                </c:pt>
                <c:pt idx="13665">
                  <c:v>21369</c:v>
                </c:pt>
                <c:pt idx="13666">
                  <c:v>21370</c:v>
                </c:pt>
                <c:pt idx="13667">
                  <c:v>21371</c:v>
                </c:pt>
                <c:pt idx="13668">
                  <c:v>21372</c:v>
                </c:pt>
                <c:pt idx="13669">
                  <c:v>21373</c:v>
                </c:pt>
                <c:pt idx="13670">
                  <c:v>21374</c:v>
                </c:pt>
                <c:pt idx="13671">
                  <c:v>21375</c:v>
                </c:pt>
                <c:pt idx="13672">
                  <c:v>21376</c:v>
                </c:pt>
                <c:pt idx="13673">
                  <c:v>21377</c:v>
                </c:pt>
                <c:pt idx="13674">
                  <c:v>21378</c:v>
                </c:pt>
                <c:pt idx="13675">
                  <c:v>21379</c:v>
                </c:pt>
                <c:pt idx="13676">
                  <c:v>21380</c:v>
                </c:pt>
                <c:pt idx="13677">
                  <c:v>21381</c:v>
                </c:pt>
                <c:pt idx="13678">
                  <c:v>21382</c:v>
                </c:pt>
                <c:pt idx="13679">
                  <c:v>21383</c:v>
                </c:pt>
                <c:pt idx="13680">
                  <c:v>21384</c:v>
                </c:pt>
                <c:pt idx="13681">
                  <c:v>21385</c:v>
                </c:pt>
                <c:pt idx="13682">
                  <c:v>21386</c:v>
                </c:pt>
                <c:pt idx="13683">
                  <c:v>21387</c:v>
                </c:pt>
                <c:pt idx="13684">
                  <c:v>21388</c:v>
                </c:pt>
                <c:pt idx="13685">
                  <c:v>21389</c:v>
                </c:pt>
                <c:pt idx="13686">
                  <c:v>21390</c:v>
                </c:pt>
                <c:pt idx="13687">
                  <c:v>21391</c:v>
                </c:pt>
                <c:pt idx="13688">
                  <c:v>21392</c:v>
                </c:pt>
                <c:pt idx="13689">
                  <c:v>21393</c:v>
                </c:pt>
                <c:pt idx="13690">
                  <c:v>21394</c:v>
                </c:pt>
                <c:pt idx="13691">
                  <c:v>21395</c:v>
                </c:pt>
                <c:pt idx="13692">
                  <c:v>21396</c:v>
                </c:pt>
                <c:pt idx="13693">
                  <c:v>21397</c:v>
                </c:pt>
                <c:pt idx="13694">
                  <c:v>21398</c:v>
                </c:pt>
                <c:pt idx="13695">
                  <c:v>21399</c:v>
                </c:pt>
                <c:pt idx="13696">
                  <c:v>21400</c:v>
                </c:pt>
                <c:pt idx="13697">
                  <c:v>21401</c:v>
                </c:pt>
                <c:pt idx="13698">
                  <c:v>21402</c:v>
                </c:pt>
                <c:pt idx="13699">
                  <c:v>21403</c:v>
                </c:pt>
                <c:pt idx="13700">
                  <c:v>21404</c:v>
                </c:pt>
                <c:pt idx="13701">
                  <c:v>21405</c:v>
                </c:pt>
                <c:pt idx="13702">
                  <c:v>21406</c:v>
                </c:pt>
                <c:pt idx="13703">
                  <c:v>21407</c:v>
                </c:pt>
                <c:pt idx="13704">
                  <c:v>21408</c:v>
                </c:pt>
                <c:pt idx="13705">
                  <c:v>21409</c:v>
                </c:pt>
                <c:pt idx="13706">
                  <c:v>21410</c:v>
                </c:pt>
                <c:pt idx="13707">
                  <c:v>21411</c:v>
                </c:pt>
                <c:pt idx="13708">
                  <c:v>21412</c:v>
                </c:pt>
                <c:pt idx="13709">
                  <c:v>21413</c:v>
                </c:pt>
                <c:pt idx="13710">
                  <c:v>21414</c:v>
                </c:pt>
                <c:pt idx="13711">
                  <c:v>21415</c:v>
                </c:pt>
                <c:pt idx="13712">
                  <c:v>21416</c:v>
                </c:pt>
                <c:pt idx="13713">
                  <c:v>21417</c:v>
                </c:pt>
                <c:pt idx="13714">
                  <c:v>21418</c:v>
                </c:pt>
                <c:pt idx="13715">
                  <c:v>21419</c:v>
                </c:pt>
                <c:pt idx="13716">
                  <c:v>21420</c:v>
                </c:pt>
                <c:pt idx="13717">
                  <c:v>21421</c:v>
                </c:pt>
                <c:pt idx="13718">
                  <c:v>21422</c:v>
                </c:pt>
                <c:pt idx="13719">
                  <c:v>21423</c:v>
                </c:pt>
                <c:pt idx="13720">
                  <c:v>21424</c:v>
                </c:pt>
                <c:pt idx="13721">
                  <c:v>21425</c:v>
                </c:pt>
                <c:pt idx="13722">
                  <c:v>21426</c:v>
                </c:pt>
                <c:pt idx="13723">
                  <c:v>21427</c:v>
                </c:pt>
                <c:pt idx="13724">
                  <c:v>21428</c:v>
                </c:pt>
                <c:pt idx="13725">
                  <c:v>21429</c:v>
                </c:pt>
                <c:pt idx="13726">
                  <c:v>21430</c:v>
                </c:pt>
                <c:pt idx="13727">
                  <c:v>21431</c:v>
                </c:pt>
                <c:pt idx="13728">
                  <c:v>21432</c:v>
                </c:pt>
                <c:pt idx="13729">
                  <c:v>21433</c:v>
                </c:pt>
                <c:pt idx="13730">
                  <c:v>21434</c:v>
                </c:pt>
                <c:pt idx="13731">
                  <c:v>21435</c:v>
                </c:pt>
                <c:pt idx="13732">
                  <c:v>21436</c:v>
                </c:pt>
                <c:pt idx="13733">
                  <c:v>21437</c:v>
                </c:pt>
                <c:pt idx="13734">
                  <c:v>21438</c:v>
                </c:pt>
                <c:pt idx="13735">
                  <c:v>21439</c:v>
                </c:pt>
                <c:pt idx="13736">
                  <c:v>21440</c:v>
                </c:pt>
                <c:pt idx="13737">
                  <c:v>21441</c:v>
                </c:pt>
                <c:pt idx="13738">
                  <c:v>21442</c:v>
                </c:pt>
                <c:pt idx="13739">
                  <c:v>21443</c:v>
                </c:pt>
                <c:pt idx="13740">
                  <c:v>21444</c:v>
                </c:pt>
                <c:pt idx="13741">
                  <c:v>21445</c:v>
                </c:pt>
                <c:pt idx="13742">
                  <c:v>21446</c:v>
                </c:pt>
                <c:pt idx="13743">
                  <c:v>21447</c:v>
                </c:pt>
                <c:pt idx="13744">
                  <c:v>21448</c:v>
                </c:pt>
                <c:pt idx="13745">
                  <c:v>21449</c:v>
                </c:pt>
                <c:pt idx="13746">
                  <c:v>21450</c:v>
                </c:pt>
                <c:pt idx="13747">
                  <c:v>21451</c:v>
                </c:pt>
                <c:pt idx="13748">
                  <c:v>21452</c:v>
                </c:pt>
                <c:pt idx="13749">
                  <c:v>21453</c:v>
                </c:pt>
                <c:pt idx="13750">
                  <c:v>21454</c:v>
                </c:pt>
                <c:pt idx="13751">
                  <c:v>21455</c:v>
                </c:pt>
                <c:pt idx="13752">
                  <c:v>21456</c:v>
                </c:pt>
                <c:pt idx="13753">
                  <c:v>21457</c:v>
                </c:pt>
                <c:pt idx="13754">
                  <c:v>21458</c:v>
                </c:pt>
                <c:pt idx="13755">
                  <c:v>21459</c:v>
                </c:pt>
                <c:pt idx="13756">
                  <c:v>21460</c:v>
                </c:pt>
                <c:pt idx="13757">
                  <c:v>21461</c:v>
                </c:pt>
                <c:pt idx="13758">
                  <c:v>21462</c:v>
                </c:pt>
                <c:pt idx="13759">
                  <c:v>21463</c:v>
                </c:pt>
                <c:pt idx="13760">
                  <c:v>21464</c:v>
                </c:pt>
                <c:pt idx="13761">
                  <c:v>21465</c:v>
                </c:pt>
                <c:pt idx="13762">
                  <c:v>21466</c:v>
                </c:pt>
                <c:pt idx="13763">
                  <c:v>21467</c:v>
                </c:pt>
                <c:pt idx="13764">
                  <c:v>21468</c:v>
                </c:pt>
                <c:pt idx="13765">
                  <c:v>21469</c:v>
                </c:pt>
                <c:pt idx="13766">
                  <c:v>21470</c:v>
                </c:pt>
                <c:pt idx="13767">
                  <c:v>21471</c:v>
                </c:pt>
                <c:pt idx="13768">
                  <c:v>21472</c:v>
                </c:pt>
                <c:pt idx="13769">
                  <c:v>21473</c:v>
                </c:pt>
                <c:pt idx="13770">
                  <c:v>21474</c:v>
                </c:pt>
                <c:pt idx="13771">
                  <c:v>21475</c:v>
                </c:pt>
                <c:pt idx="13772">
                  <c:v>21476</c:v>
                </c:pt>
                <c:pt idx="13773">
                  <c:v>21477</c:v>
                </c:pt>
                <c:pt idx="13774">
                  <c:v>21478</c:v>
                </c:pt>
                <c:pt idx="13775">
                  <c:v>21479</c:v>
                </c:pt>
                <c:pt idx="13776">
                  <c:v>21480</c:v>
                </c:pt>
                <c:pt idx="13777">
                  <c:v>21481</c:v>
                </c:pt>
                <c:pt idx="13778">
                  <c:v>21482</c:v>
                </c:pt>
                <c:pt idx="13779">
                  <c:v>21483</c:v>
                </c:pt>
                <c:pt idx="13780">
                  <c:v>21484</c:v>
                </c:pt>
                <c:pt idx="13781">
                  <c:v>21485</c:v>
                </c:pt>
                <c:pt idx="13782">
                  <c:v>21486</c:v>
                </c:pt>
                <c:pt idx="13783">
                  <c:v>21487</c:v>
                </c:pt>
                <c:pt idx="13784">
                  <c:v>21488</c:v>
                </c:pt>
                <c:pt idx="13785">
                  <c:v>21489</c:v>
                </c:pt>
                <c:pt idx="13786">
                  <c:v>21490</c:v>
                </c:pt>
                <c:pt idx="13787">
                  <c:v>21491</c:v>
                </c:pt>
                <c:pt idx="13788">
                  <c:v>21492</c:v>
                </c:pt>
                <c:pt idx="13789">
                  <c:v>21493</c:v>
                </c:pt>
                <c:pt idx="13790">
                  <c:v>21494</c:v>
                </c:pt>
                <c:pt idx="13791">
                  <c:v>21495</c:v>
                </c:pt>
                <c:pt idx="13792">
                  <c:v>21496</c:v>
                </c:pt>
                <c:pt idx="13793">
                  <c:v>21497</c:v>
                </c:pt>
                <c:pt idx="13794">
                  <c:v>21498</c:v>
                </c:pt>
                <c:pt idx="13795">
                  <c:v>21499</c:v>
                </c:pt>
                <c:pt idx="13796">
                  <c:v>21500</c:v>
                </c:pt>
                <c:pt idx="13797">
                  <c:v>21501</c:v>
                </c:pt>
                <c:pt idx="13798">
                  <c:v>21502</c:v>
                </c:pt>
                <c:pt idx="13799">
                  <c:v>21503</c:v>
                </c:pt>
                <c:pt idx="13800">
                  <c:v>21504</c:v>
                </c:pt>
                <c:pt idx="13801">
                  <c:v>21505</c:v>
                </c:pt>
                <c:pt idx="13802">
                  <c:v>21506</c:v>
                </c:pt>
                <c:pt idx="13803">
                  <c:v>21507</c:v>
                </c:pt>
                <c:pt idx="13804">
                  <c:v>21508</c:v>
                </c:pt>
                <c:pt idx="13805">
                  <c:v>21509</c:v>
                </c:pt>
                <c:pt idx="13806">
                  <c:v>21510</c:v>
                </c:pt>
                <c:pt idx="13807">
                  <c:v>21511</c:v>
                </c:pt>
                <c:pt idx="13808">
                  <c:v>21512</c:v>
                </c:pt>
                <c:pt idx="13809">
                  <c:v>21513</c:v>
                </c:pt>
                <c:pt idx="13810">
                  <c:v>21514</c:v>
                </c:pt>
                <c:pt idx="13811">
                  <c:v>21515</c:v>
                </c:pt>
                <c:pt idx="13812">
                  <c:v>21516</c:v>
                </c:pt>
                <c:pt idx="13813">
                  <c:v>21517</c:v>
                </c:pt>
                <c:pt idx="13814">
                  <c:v>21518</c:v>
                </c:pt>
                <c:pt idx="13815">
                  <c:v>21519</c:v>
                </c:pt>
                <c:pt idx="13816">
                  <c:v>21520</c:v>
                </c:pt>
                <c:pt idx="13817">
                  <c:v>21521</c:v>
                </c:pt>
                <c:pt idx="13818">
                  <c:v>21522</c:v>
                </c:pt>
                <c:pt idx="13819">
                  <c:v>21523</c:v>
                </c:pt>
                <c:pt idx="13820">
                  <c:v>21524</c:v>
                </c:pt>
                <c:pt idx="13821">
                  <c:v>21525</c:v>
                </c:pt>
                <c:pt idx="13822">
                  <c:v>21526</c:v>
                </c:pt>
                <c:pt idx="13823">
                  <c:v>21527</c:v>
                </c:pt>
                <c:pt idx="13824">
                  <c:v>21528</c:v>
                </c:pt>
                <c:pt idx="13825">
                  <c:v>21529</c:v>
                </c:pt>
                <c:pt idx="13826">
                  <c:v>21530</c:v>
                </c:pt>
                <c:pt idx="13827">
                  <c:v>21531</c:v>
                </c:pt>
                <c:pt idx="13828">
                  <c:v>21532</c:v>
                </c:pt>
                <c:pt idx="13829">
                  <c:v>21533</c:v>
                </c:pt>
                <c:pt idx="13830">
                  <c:v>21534</c:v>
                </c:pt>
                <c:pt idx="13831">
                  <c:v>21535</c:v>
                </c:pt>
                <c:pt idx="13832">
                  <c:v>21536</c:v>
                </c:pt>
                <c:pt idx="13833">
                  <c:v>21537</c:v>
                </c:pt>
                <c:pt idx="13834">
                  <c:v>21538</c:v>
                </c:pt>
                <c:pt idx="13835">
                  <c:v>21539</c:v>
                </c:pt>
                <c:pt idx="13836">
                  <c:v>21540</c:v>
                </c:pt>
                <c:pt idx="13837">
                  <c:v>21541</c:v>
                </c:pt>
                <c:pt idx="13838">
                  <c:v>21542</c:v>
                </c:pt>
                <c:pt idx="13839">
                  <c:v>21543</c:v>
                </c:pt>
                <c:pt idx="13840">
                  <c:v>21544</c:v>
                </c:pt>
                <c:pt idx="13841">
                  <c:v>21545</c:v>
                </c:pt>
                <c:pt idx="13842">
                  <c:v>21546</c:v>
                </c:pt>
                <c:pt idx="13843">
                  <c:v>21547</c:v>
                </c:pt>
                <c:pt idx="13844">
                  <c:v>21548</c:v>
                </c:pt>
                <c:pt idx="13845">
                  <c:v>21549</c:v>
                </c:pt>
                <c:pt idx="13846">
                  <c:v>21550</c:v>
                </c:pt>
                <c:pt idx="13847">
                  <c:v>21551</c:v>
                </c:pt>
                <c:pt idx="13848">
                  <c:v>21552</c:v>
                </c:pt>
                <c:pt idx="13849">
                  <c:v>21553</c:v>
                </c:pt>
                <c:pt idx="13850">
                  <c:v>21554</c:v>
                </c:pt>
                <c:pt idx="13851">
                  <c:v>21555</c:v>
                </c:pt>
                <c:pt idx="13852">
                  <c:v>21556</c:v>
                </c:pt>
                <c:pt idx="13853">
                  <c:v>21557</c:v>
                </c:pt>
                <c:pt idx="13854">
                  <c:v>21558</c:v>
                </c:pt>
                <c:pt idx="13855">
                  <c:v>21559</c:v>
                </c:pt>
                <c:pt idx="13856">
                  <c:v>21560</c:v>
                </c:pt>
                <c:pt idx="13857">
                  <c:v>21561</c:v>
                </c:pt>
                <c:pt idx="13858">
                  <c:v>21562</c:v>
                </c:pt>
                <c:pt idx="13859">
                  <c:v>21563</c:v>
                </c:pt>
                <c:pt idx="13860">
                  <c:v>21564</c:v>
                </c:pt>
                <c:pt idx="13861">
                  <c:v>21565</c:v>
                </c:pt>
                <c:pt idx="13862">
                  <c:v>21566</c:v>
                </c:pt>
                <c:pt idx="13863">
                  <c:v>21567</c:v>
                </c:pt>
                <c:pt idx="13864">
                  <c:v>21568</c:v>
                </c:pt>
                <c:pt idx="13865">
                  <c:v>21569</c:v>
                </c:pt>
                <c:pt idx="13866">
                  <c:v>21570</c:v>
                </c:pt>
                <c:pt idx="13867">
                  <c:v>21571</c:v>
                </c:pt>
                <c:pt idx="13868">
                  <c:v>21572</c:v>
                </c:pt>
                <c:pt idx="13869">
                  <c:v>21573</c:v>
                </c:pt>
                <c:pt idx="13870">
                  <c:v>21574</c:v>
                </c:pt>
                <c:pt idx="13871">
                  <c:v>21575</c:v>
                </c:pt>
                <c:pt idx="13872">
                  <c:v>21576</c:v>
                </c:pt>
                <c:pt idx="13873">
                  <c:v>21577</c:v>
                </c:pt>
                <c:pt idx="13874">
                  <c:v>21578</c:v>
                </c:pt>
                <c:pt idx="13875">
                  <c:v>21579</c:v>
                </c:pt>
                <c:pt idx="13876">
                  <c:v>21580</c:v>
                </c:pt>
                <c:pt idx="13877">
                  <c:v>21581</c:v>
                </c:pt>
                <c:pt idx="13878">
                  <c:v>21582</c:v>
                </c:pt>
                <c:pt idx="13879">
                  <c:v>21583</c:v>
                </c:pt>
                <c:pt idx="13880">
                  <c:v>21584</c:v>
                </c:pt>
                <c:pt idx="13881">
                  <c:v>21585</c:v>
                </c:pt>
                <c:pt idx="13882">
                  <c:v>21586</c:v>
                </c:pt>
                <c:pt idx="13883">
                  <c:v>21587</c:v>
                </c:pt>
                <c:pt idx="13884">
                  <c:v>21588</c:v>
                </c:pt>
                <c:pt idx="13885">
                  <c:v>21589</c:v>
                </c:pt>
                <c:pt idx="13886">
                  <c:v>21590</c:v>
                </c:pt>
                <c:pt idx="13887">
                  <c:v>21591</c:v>
                </c:pt>
                <c:pt idx="13888">
                  <c:v>21592</c:v>
                </c:pt>
                <c:pt idx="13889">
                  <c:v>21593</c:v>
                </c:pt>
                <c:pt idx="13890">
                  <c:v>21594</c:v>
                </c:pt>
                <c:pt idx="13891">
                  <c:v>21595</c:v>
                </c:pt>
                <c:pt idx="13892">
                  <c:v>21596</c:v>
                </c:pt>
                <c:pt idx="13893">
                  <c:v>21597</c:v>
                </c:pt>
                <c:pt idx="13894">
                  <c:v>21598</c:v>
                </c:pt>
                <c:pt idx="13895">
                  <c:v>21599</c:v>
                </c:pt>
                <c:pt idx="13896">
                  <c:v>21600</c:v>
                </c:pt>
                <c:pt idx="13897">
                  <c:v>21601</c:v>
                </c:pt>
                <c:pt idx="13898">
                  <c:v>21602</c:v>
                </c:pt>
                <c:pt idx="13899">
                  <c:v>21603</c:v>
                </c:pt>
                <c:pt idx="13900">
                  <c:v>21604</c:v>
                </c:pt>
                <c:pt idx="13901">
                  <c:v>21605</c:v>
                </c:pt>
                <c:pt idx="13902">
                  <c:v>21606</c:v>
                </c:pt>
                <c:pt idx="13903">
                  <c:v>21607</c:v>
                </c:pt>
                <c:pt idx="13904">
                  <c:v>21608</c:v>
                </c:pt>
                <c:pt idx="13905">
                  <c:v>21609</c:v>
                </c:pt>
                <c:pt idx="13906">
                  <c:v>21610</c:v>
                </c:pt>
                <c:pt idx="13907">
                  <c:v>21611</c:v>
                </c:pt>
                <c:pt idx="13908">
                  <c:v>21612</c:v>
                </c:pt>
                <c:pt idx="13909">
                  <c:v>21613</c:v>
                </c:pt>
                <c:pt idx="13910">
                  <c:v>21614</c:v>
                </c:pt>
                <c:pt idx="13911">
                  <c:v>21615</c:v>
                </c:pt>
                <c:pt idx="13912">
                  <c:v>21616</c:v>
                </c:pt>
                <c:pt idx="13913">
                  <c:v>21617</c:v>
                </c:pt>
                <c:pt idx="13914">
                  <c:v>21618</c:v>
                </c:pt>
                <c:pt idx="13915">
                  <c:v>21619</c:v>
                </c:pt>
                <c:pt idx="13916">
                  <c:v>21620</c:v>
                </c:pt>
                <c:pt idx="13917">
                  <c:v>21621</c:v>
                </c:pt>
                <c:pt idx="13918">
                  <c:v>21622</c:v>
                </c:pt>
                <c:pt idx="13919">
                  <c:v>21623</c:v>
                </c:pt>
                <c:pt idx="13920">
                  <c:v>21624</c:v>
                </c:pt>
                <c:pt idx="13921">
                  <c:v>21625</c:v>
                </c:pt>
                <c:pt idx="13922">
                  <c:v>21626</c:v>
                </c:pt>
                <c:pt idx="13923">
                  <c:v>21627</c:v>
                </c:pt>
                <c:pt idx="13924">
                  <c:v>21628</c:v>
                </c:pt>
                <c:pt idx="13925">
                  <c:v>21629</c:v>
                </c:pt>
                <c:pt idx="13926">
                  <c:v>21630</c:v>
                </c:pt>
                <c:pt idx="13927">
                  <c:v>21631</c:v>
                </c:pt>
                <c:pt idx="13928">
                  <c:v>21632</c:v>
                </c:pt>
                <c:pt idx="13929">
                  <c:v>21633</c:v>
                </c:pt>
                <c:pt idx="13930">
                  <c:v>21634</c:v>
                </c:pt>
                <c:pt idx="13931">
                  <c:v>21635</c:v>
                </c:pt>
                <c:pt idx="13932">
                  <c:v>21636</c:v>
                </c:pt>
                <c:pt idx="13933">
                  <c:v>21637</c:v>
                </c:pt>
                <c:pt idx="13934">
                  <c:v>21638</c:v>
                </c:pt>
                <c:pt idx="13935">
                  <c:v>21639</c:v>
                </c:pt>
                <c:pt idx="13936">
                  <c:v>21640</c:v>
                </c:pt>
                <c:pt idx="13937">
                  <c:v>21641</c:v>
                </c:pt>
                <c:pt idx="13938">
                  <c:v>21642</c:v>
                </c:pt>
                <c:pt idx="13939">
                  <c:v>21643</c:v>
                </c:pt>
                <c:pt idx="13940">
                  <c:v>21644</c:v>
                </c:pt>
                <c:pt idx="13941">
                  <c:v>21645</c:v>
                </c:pt>
                <c:pt idx="13942">
                  <c:v>21646</c:v>
                </c:pt>
                <c:pt idx="13943">
                  <c:v>21647</c:v>
                </c:pt>
                <c:pt idx="13944">
                  <c:v>21648</c:v>
                </c:pt>
                <c:pt idx="13945">
                  <c:v>21649</c:v>
                </c:pt>
                <c:pt idx="13946">
                  <c:v>21650</c:v>
                </c:pt>
                <c:pt idx="13947">
                  <c:v>21651</c:v>
                </c:pt>
                <c:pt idx="13948">
                  <c:v>21652</c:v>
                </c:pt>
                <c:pt idx="13949">
                  <c:v>21653</c:v>
                </c:pt>
                <c:pt idx="13950">
                  <c:v>21654</c:v>
                </c:pt>
                <c:pt idx="13951">
                  <c:v>21655</c:v>
                </c:pt>
                <c:pt idx="13952">
                  <c:v>21656</c:v>
                </c:pt>
                <c:pt idx="13953">
                  <c:v>21657</c:v>
                </c:pt>
                <c:pt idx="13954">
                  <c:v>21658</c:v>
                </c:pt>
                <c:pt idx="13955">
                  <c:v>21659</c:v>
                </c:pt>
                <c:pt idx="13956">
                  <c:v>21660</c:v>
                </c:pt>
                <c:pt idx="13957">
                  <c:v>21661</c:v>
                </c:pt>
                <c:pt idx="13958">
                  <c:v>21662</c:v>
                </c:pt>
                <c:pt idx="13959">
                  <c:v>21663</c:v>
                </c:pt>
                <c:pt idx="13960">
                  <c:v>21664</c:v>
                </c:pt>
                <c:pt idx="13961">
                  <c:v>21665</c:v>
                </c:pt>
                <c:pt idx="13962">
                  <c:v>21666</c:v>
                </c:pt>
                <c:pt idx="13963">
                  <c:v>21667</c:v>
                </c:pt>
                <c:pt idx="13964">
                  <c:v>21668</c:v>
                </c:pt>
                <c:pt idx="13965">
                  <c:v>21669</c:v>
                </c:pt>
                <c:pt idx="13966">
                  <c:v>21670</c:v>
                </c:pt>
                <c:pt idx="13967">
                  <c:v>21671</c:v>
                </c:pt>
                <c:pt idx="13968">
                  <c:v>21672</c:v>
                </c:pt>
                <c:pt idx="13969">
                  <c:v>21673</c:v>
                </c:pt>
                <c:pt idx="13970">
                  <c:v>21674</c:v>
                </c:pt>
                <c:pt idx="13971">
                  <c:v>21675</c:v>
                </c:pt>
                <c:pt idx="13972">
                  <c:v>21676</c:v>
                </c:pt>
                <c:pt idx="13973">
                  <c:v>21677</c:v>
                </c:pt>
                <c:pt idx="13974">
                  <c:v>21678</c:v>
                </c:pt>
                <c:pt idx="13975">
                  <c:v>21679</c:v>
                </c:pt>
                <c:pt idx="13976">
                  <c:v>21680</c:v>
                </c:pt>
                <c:pt idx="13977">
                  <c:v>21681</c:v>
                </c:pt>
                <c:pt idx="13978">
                  <c:v>21682</c:v>
                </c:pt>
                <c:pt idx="13979">
                  <c:v>21683</c:v>
                </c:pt>
                <c:pt idx="13980">
                  <c:v>21684</c:v>
                </c:pt>
                <c:pt idx="13981">
                  <c:v>21685</c:v>
                </c:pt>
                <c:pt idx="13982">
                  <c:v>21686</c:v>
                </c:pt>
                <c:pt idx="13983">
                  <c:v>21687</c:v>
                </c:pt>
                <c:pt idx="13984">
                  <c:v>21688</c:v>
                </c:pt>
                <c:pt idx="13985">
                  <c:v>21689</c:v>
                </c:pt>
                <c:pt idx="13986">
                  <c:v>21690</c:v>
                </c:pt>
                <c:pt idx="13987">
                  <c:v>21691</c:v>
                </c:pt>
                <c:pt idx="13988">
                  <c:v>21692</c:v>
                </c:pt>
                <c:pt idx="13989">
                  <c:v>21693</c:v>
                </c:pt>
                <c:pt idx="13990">
                  <c:v>21694</c:v>
                </c:pt>
                <c:pt idx="13991">
                  <c:v>21695</c:v>
                </c:pt>
                <c:pt idx="13992">
                  <c:v>21696</c:v>
                </c:pt>
                <c:pt idx="13993">
                  <c:v>21697</c:v>
                </c:pt>
                <c:pt idx="13994">
                  <c:v>21698</c:v>
                </c:pt>
                <c:pt idx="13995">
                  <c:v>21699</c:v>
                </c:pt>
                <c:pt idx="13996">
                  <c:v>21700</c:v>
                </c:pt>
                <c:pt idx="13997">
                  <c:v>21701</c:v>
                </c:pt>
                <c:pt idx="13998">
                  <c:v>21702</c:v>
                </c:pt>
                <c:pt idx="13999">
                  <c:v>21703</c:v>
                </c:pt>
                <c:pt idx="14000">
                  <c:v>21704</c:v>
                </c:pt>
                <c:pt idx="14001">
                  <c:v>21705</c:v>
                </c:pt>
                <c:pt idx="14002">
                  <c:v>21706</c:v>
                </c:pt>
                <c:pt idx="14003">
                  <c:v>21707</c:v>
                </c:pt>
                <c:pt idx="14004">
                  <c:v>21708</c:v>
                </c:pt>
                <c:pt idx="14005">
                  <c:v>21709</c:v>
                </c:pt>
                <c:pt idx="14006">
                  <c:v>21710</c:v>
                </c:pt>
                <c:pt idx="14007">
                  <c:v>21711</c:v>
                </c:pt>
                <c:pt idx="14008">
                  <c:v>21712</c:v>
                </c:pt>
                <c:pt idx="14009">
                  <c:v>21713</c:v>
                </c:pt>
                <c:pt idx="14010">
                  <c:v>21714</c:v>
                </c:pt>
                <c:pt idx="14011">
                  <c:v>21715</c:v>
                </c:pt>
                <c:pt idx="14012">
                  <c:v>21716</c:v>
                </c:pt>
                <c:pt idx="14013">
                  <c:v>21717</c:v>
                </c:pt>
                <c:pt idx="14014">
                  <c:v>21718</c:v>
                </c:pt>
                <c:pt idx="14015">
                  <c:v>21719</c:v>
                </c:pt>
                <c:pt idx="14016">
                  <c:v>21720</c:v>
                </c:pt>
                <c:pt idx="14017">
                  <c:v>21721</c:v>
                </c:pt>
                <c:pt idx="14018">
                  <c:v>21722</c:v>
                </c:pt>
                <c:pt idx="14019">
                  <c:v>21723</c:v>
                </c:pt>
                <c:pt idx="14020">
                  <c:v>21724</c:v>
                </c:pt>
                <c:pt idx="14021">
                  <c:v>21725</c:v>
                </c:pt>
                <c:pt idx="14022">
                  <c:v>21726</c:v>
                </c:pt>
                <c:pt idx="14023">
                  <c:v>21727</c:v>
                </c:pt>
                <c:pt idx="14024">
                  <c:v>21728</c:v>
                </c:pt>
                <c:pt idx="14025">
                  <c:v>21729</c:v>
                </c:pt>
                <c:pt idx="14026">
                  <c:v>21730</c:v>
                </c:pt>
                <c:pt idx="14027">
                  <c:v>21731</c:v>
                </c:pt>
                <c:pt idx="14028">
                  <c:v>21732</c:v>
                </c:pt>
                <c:pt idx="14029">
                  <c:v>21733</c:v>
                </c:pt>
                <c:pt idx="14030">
                  <c:v>21734</c:v>
                </c:pt>
                <c:pt idx="14031">
                  <c:v>21735</c:v>
                </c:pt>
                <c:pt idx="14032">
                  <c:v>21736</c:v>
                </c:pt>
                <c:pt idx="14033">
                  <c:v>21737</c:v>
                </c:pt>
                <c:pt idx="14034">
                  <c:v>21738</c:v>
                </c:pt>
                <c:pt idx="14035">
                  <c:v>21739</c:v>
                </c:pt>
                <c:pt idx="14036">
                  <c:v>21740</c:v>
                </c:pt>
                <c:pt idx="14037">
                  <c:v>21741</c:v>
                </c:pt>
                <c:pt idx="14038">
                  <c:v>21742</c:v>
                </c:pt>
                <c:pt idx="14039">
                  <c:v>21743</c:v>
                </c:pt>
                <c:pt idx="14040">
                  <c:v>21744</c:v>
                </c:pt>
                <c:pt idx="14041">
                  <c:v>21745</c:v>
                </c:pt>
                <c:pt idx="14042">
                  <c:v>21746</c:v>
                </c:pt>
                <c:pt idx="14043">
                  <c:v>21747</c:v>
                </c:pt>
                <c:pt idx="14044">
                  <c:v>21748</c:v>
                </c:pt>
                <c:pt idx="14045">
                  <c:v>21749</c:v>
                </c:pt>
                <c:pt idx="14046">
                  <c:v>21750</c:v>
                </c:pt>
                <c:pt idx="14047">
                  <c:v>21751</c:v>
                </c:pt>
                <c:pt idx="14048">
                  <c:v>21752</c:v>
                </c:pt>
                <c:pt idx="14049">
                  <c:v>21753</c:v>
                </c:pt>
                <c:pt idx="14050">
                  <c:v>21754</c:v>
                </c:pt>
                <c:pt idx="14051">
                  <c:v>21755</c:v>
                </c:pt>
                <c:pt idx="14052">
                  <c:v>21756</c:v>
                </c:pt>
                <c:pt idx="14053">
                  <c:v>21757</c:v>
                </c:pt>
                <c:pt idx="14054">
                  <c:v>21758</c:v>
                </c:pt>
                <c:pt idx="14055">
                  <c:v>21759</c:v>
                </c:pt>
                <c:pt idx="14056">
                  <c:v>21760</c:v>
                </c:pt>
                <c:pt idx="14057">
                  <c:v>21761</c:v>
                </c:pt>
                <c:pt idx="14058">
                  <c:v>21762</c:v>
                </c:pt>
                <c:pt idx="14059">
                  <c:v>21763</c:v>
                </c:pt>
                <c:pt idx="14060">
                  <c:v>21764</c:v>
                </c:pt>
                <c:pt idx="14061">
                  <c:v>21765</c:v>
                </c:pt>
                <c:pt idx="14062">
                  <c:v>21766</c:v>
                </c:pt>
                <c:pt idx="14063">
                  <c:v>21767</c:v>
                </c:pt>
                <c:pt idx="14064">
                  <c:v>21768</c:v>
                </c:pt>
                <c:pt idx="14065">
                  <c:v>21769</c:v>
                </c:pt>
                <c:pt idx="14066">
                  <c:v>21770</c:v>
                </c:pt>
                <c:pt idx="14067">
                  <c:v>21771</c:v>
                </c:pt>
                <c:pt idx="14068">
                  <c:v>21772</c:v>
                </c:pt>
                <c:pt idx="14069">
                  <c:v>21773</c:v>
                </c:pt>
                <c:pt idx="14070">
                  <c:v>21774</c:v>
                </c:pt>
                <c:pt idx="14071">
                  <c:v>21775</c:v>
                </c:pt>
                <c:pt idx="14072">
                  <c:v>21776</c:v>
                </c:pt>
                <c:pt idx="14073">
                  <c:v>21777</c:v>
                </c:pt>
                <c:pt idx="14074">
                  <c:v>21778</c:v>
                </c:pt>
                <c:pt idx="14075">
                  <c:v>21779</c:v>
                </c:pt>
                <c:pt idx="14076">
                  <c:v>21780</c:v>
                </c:pt>
                <c:pt idx="14077">
                  <c:v>21781</c:v>
                </c:pt>
                <c:pt idx="14078">
                  <c:v>21782</c:v>
                </c:pt>
                <c:pt idx="14079">
                  <c:v>21783</c:v>
                </c:pt>
                <c:pt idx="14080">
                  <c:v>21784</c:v>
                </c:pt>
                <c:pt idx="14081">
                  <c:v>21785</c:v>
                </c:pt>
                <c:pt idx="14082">
                  <c:v>21786</c:v>
                </c:pt>
                <c:pt idx="14083">
                  <c:v>21787</c:v>
                </c:pt>
                <c:pt idx="14084">
                  <c:v>21788</c:v>
                </c:pt>
                <c:pt idx="14085">
                  <c:v>21789</c:v>
                </c:pt>
                <c:pt idx="14086">
                  <c:v>21790</c:v>
                </c:pt>
                <c:pt idx="14087">
                  <c:v>21791</c:v>
                </c:pt>
                <c:pt idx="14088">
                  <c:v>21792</c:v>
                </c:pt>
                <c:pt idx="14089">
                  <c:v>21793</c:v>
                </c:pt>
                <c:pt idx="14090">
                  <c:v>21794</c:v>
                </c:pt>
                <c:pt idx="14091">
                  <c:v>21795</c:v>
                </c:pt>
                <c:pt idx="14092">
                  <c:v>21796</c:v>
                </c:pt>
                <c:pt idx="14093">
                  <c:v>21797</c:v>
                </c:pt>
                <c:pt idx="14094">
                  <c:v>21798</c:v>
                </c:pt>
                <c:pt idx="14095">
                  <c:v>21799</c:v>
                </c:pt>
                <c:pt idx="14096">
                  <c:v>21800</c:v>
                </c:pt>
                <c:pt idx="14097">
                  <c:v>21801</c:v>
                </c:pt>
                <c:pt idx="14098">
                  <c:v>21802</c:v>
                </c:pt>
                <c:pt idx="14099">
                  <c:v>21803</c:v>
                </c:pt>
                <c:pt idx="14100">
                  <c:v>21804</c:v>
                </c:pt>
                <c:pt idx="14101">
                  <c:v>21805</c:v>
                </c:pt>
                <c:pt idx="14102">
                  <c:v>21806</c:v>
                </c:pt>
                <c:pt idx="14103">
                  <c:v>21807</c:v>
                </c:pt>
                <c:pt idx="14104">
                  <c:v>21808</c:v>
                </c:pt>
                <c:pt idx="14105">
                  <c:v>21809</c:v>
                </c:pt>
                <c:pt idx="14106">
                  <c:v>21810</c:v>
                </c:pt>
                <c:pt idx="14107">
                  <c:v>21811</c:v>
                </c:pt>
                <c:pt idx="14108">
                  <c:v>21812</c:v>
                </c:pt>
                <c:pt idx="14109">
                  <c:v>21813</c:v>
                </c:pt>
                <c:pt idx="14110">
                  <c:v>21814</c:v>
                </c:pt>
                <c:pt idx="14111">
                  <c:v>21815</c:v>
                </c:pt>
                <c:pt idx="14112">
                  <c:v>21816</c:v>
                </c:pt>
                <c:pt idx="14113">
                  <c:v>21817</c:v>
                </c:pt>
                <c:pt idx="14114">
                  <c:v>21818</c:v>
                </c:pt>
                <c:pt idx="14115">
                  <c:v>21819</c:v>
                </c:pt>
                <c:pt idx="14116">
                  <c:v>21820</c:v>
                </c:pt>
                <c:pt idx="14117">
                  <c:v>21821</c:v>
                </c:pt>
                <c:pt idx="14118">
                  <c:v>21822</c:v>
                </c:pt>
                <c:pt idx="14119">
                  <c:v>21823</c:v>
                </c:pt>
                <c:pt idx="14120">
                  <c:v>21824</c:v>
                </c:pt>
                <c:pt idx="14121">
                  <c:v>21825</c:v>
                </c:pt>
                <c:pt idx="14122">
                  <c:v>21826</c:v>
                </c:pt>
                <c:pt idx="14123">
                  <c:v>21827</c:v>
                </c:pt>
                <c:pt idx="14124">
                  <c:v>21828</c:v>
                </c:pt>
                <c:pt idx="14125">
                  <c:v>21829</c:v>
                </c:pt>
                <c:pt idx="14126">
                  <c:v>21830</c:v>
                </c:pt>
                <c:pt idx="14127">
                  <c:v>21831</c:v>
                </c:pt>
                <c:pt idx="14128">
                  <c:v>21832</c:v>
                </c:pt>
                <c:pt idx="14129">
                  <c:v>21833</c:v>
                </c:pt>
                <c:pt idx="14130">
                  <c:v>21834</c:v>
                </c:pt>
                <c:pt idx="14131">
                  <c:v>21835</c:v>
                </c:pt>
                <c:pt idx="14132">
                  <c:v>21836</c:v>
                </c:pt>
                <c:pt idx="14133">
                  <c:v>21837</c:v>
                </c:pt>
                <c:pt idx="14134">
                  <c:v>21838</c:v>
                </c:pt>
                <c:pt idx="14135">
                  <c:v>21839</c:v>
                </c:pt>
                <c:pt idx="14136">
                  <c:v>21840</c:v>
                </c:pt>
                <c:pt idx="14137">
                  <c:v>21841</c:v>
                </c:pt>
                <c:pt idx="14138">
                  <c:v>21842</c:v>
                </c:pt>
                <c:pt idx="14139">
                  <c:v>21843</c:v>
                </c:pt>
                <c:pt idx="14140">
                  <c:v>21844</c:v>
                </c:pt>
                <c:pt idx="14141">
                  <c:v>21845</c:v>
                </c:pt>
                <c:pt idx="14142">
                  <c:v>21846</c:v>
                </c:pt>
                <c:pt idx="14143">
                  <c:v>21847</c:v>
                </c:pt>
                <c:pt idx="14144">
                  <c:v>21848</c:v>
                </c:pt>
                <c:pt idx="14145">
                  <c:v>21849</c:v>
                </c:pt>
                <c:pt idx="14146">
                  <c:v>21850</c:v>
                </c:pt>
                <c:pt idx="14147">
                  <c:v>21851</c:v>
                </c:pt>
                <c:pt idx="14148">
                  <c:v>21852</c:v>
                </c:pt>
                <c:pt idx="14149">
                  <c:v>21853</c:v>
                </c:pt>
                <c:pt idx="14150">
                  <c:v>21854</c:v>
                </c:pt>
                <c:pt idx="14151">
                  <c:v>21855</c:v>
                </c:pt>
                <c:pt idx="14152">
                  <c:v>21856</c:v>
                </c:pt>
                <c:pt idx="14153">
                  <c:v>21857</c:v>
                </c:pt>
                <c:pt idx="14154">
                  <c:v>21858</c:v>
                </c:pt>
                <c:pt idx="14155">
                  <c:v>21859</c:v>
                </c:pt>
                <c:pt idx="14156">
                  <c:v>21860</c:v>
                </c:pt>
                <c:pt idx="14157">
                  <c:v>21861</c:v>
                </c:pt>
                <c:pt idx="14158">
                  <c:v>21862</c:v>
                </c:pt>
                <c:pt idx="14159">
                  <c:v>21863</c:v>
                </c:pt>
                <c:pt idx="14160">
                  <c:v>21864</c:v>
                </c:pt>
                <c:pt idx="14161">
                  <c:v>21865</c:v>
                </c:pt>
                <c:pt idx="14162">
                  <c:v>21866</c:v>
                </c:pt>
                <c:pt idx="14163">
                  <c:v>21867</c:v>
                </c:pt>
                <c:pt idx="14164">
                  <c:v>21868</c:v>
                </c:pt>
                <c:pt idx="14165">
                  <c:v>21869</c:v>
                </c:pt>
                <c:pt idx="14166">
                  <c:v>21870</c:v>
                </c:pt>
                <c:pt idx="14167">
                  <c:v>21871</c:v>
                </c:pt>
                <c:pt idx="14168">
                  <c:v>21872</c:v>
                </c:pt>
                <c:pt idx="14169">
                  <c:v>21873</c:v>
                </c:pt>
                <c:pt idx="14170">
                  <c:v>21874</c:v>
                </c:pt>
                <c:pt idx="14171">
                  <c:v>21875</c:v>
                </c:pt>
                <c:pt idx="14172">
                  <c:v>21876</c:v>
                </c:pt>
                <c:pt idx="14173">
                  <c:v>21877</c:v>
                </c:pt>
                <c:pt idx="14174">
                  <c:v>21878</c:v>
                </c:pt>
                <c:pt idx="14175">
                  <c:v>21879</c:v>
                </c:pt>
                <c:pt idx="14176">
                  <c:v>21880</c:v>
                </c:pt>
                <c:pt idx="14177">
                  <c:v>21881</c:v>
                </c:pt>
                <c:pt idx="14178">
                  <c:v>21882</c:v>
                </c:pt>
                <c:pt idx="14179">
                  <c:v>21883</c:v>
                </c:pt>
                <c:pt idx="14180">
                  <c:v>21884</c:v>
                </c:pt>
                <c:pt idx="14181">
                  <c:v>21885</c:v>
                </c:pt>
                <c:pt idx="14182">
                  <c:v>21886</c:v>
                </c:pt>
                <c:pt idx="14183">
                  <c:v>21887</c:v>
                </c:pt>
                <c:pt idx="14184">
                  <c:v>21888</c:v>
                </c:pt>
                <c:pt idx="14185">
                  <c:v>21889</c:v>
                </c:pt>
                <c:pt idx="14186">
                  <c:v>21890</c:v>
                </c:pt>
                <c:pt idx="14187">
                  <c:v>21891</c:v>
                </c:pt>
                <c:pt idx="14188">
                  <c:v>21892</c:v>
                </c:pt>
                <c:pt idx="14189">
                  <c:v>21893</c:v>
                </c:pt>
                <c:pt idx="14190">
                  <c:v>21894</c:v>
                </c:pt>
                <c:pt idx="14191">
                  <c:v>21895</c:v>
                </c:pt>
                <c:pt idx="14192">
                  <c:v>21896</c:v>
                </c:pt>
                <c:pt idx="14193">
                  <c:v>21897</c:v>
                </c:pt>
                <c:pt idx="14194">
                  <c:v>21898</c:v>
                </c:pt>
                <c:pt idx="14195">
                  <c:v>21899</c:v>
                </c:pt>
                <c:pt idx="14196">
                  <c:v>21900</c:v>
                </c:pt>
                <c:pt idx="14197">
                  <c:v>21901</c:v>
                </c:pt>
                <c:pt idx="14198">
                  <c:v>21902</c:v>
                </c:pt>
                <c:pt idx="14199">
                  <c:v>21903</c:v>
                </c:pt>
                <c:pt idx="14200">
                  <c:v>21904</c:v>
                </c:pt>
                <c:pt idx="14201">
                  <c:v>21905</c:v>
                </c:pt>
                <c:pt idx="14202">
                  <c:v>21906</c:v>
                </c:pt>
                <c:pt idx="14203">
                  <c:v>21907</c:v>
                </c:pt>
                <c:pt idx="14204">
                  <c:v>21908</c:v>
                </c:pt>
                <c:pt idx="14205">
                  <c:v>21909</c:v>
                </c:pt>
                <c:pt idx="14206">
                  <c:v>21910</c:v>
                </c:pt>
                <c:pt idx="14207">
                  <c:v>21911</c:v>
                </c:pt>
                <c:pt idx="14208">
                  <c:v>21912</c:v>
                </c:pt>
                <c:pt idx="14209">
                  <c:v>21913</c:v>
                </c:pt>
                <c:pt idx="14210">
                  <c:v>21914</c:v>
                </c:pt>
                <c:pt idx="14211">
                  <c:v>21915</c:v>
                </c:pt>
                <c:pt idx="14212">
                  <c:v>21916</c:v>
                </c:pt>
                <c:pt idx="14213">
                  <c:v>21917</c:v>
                </c:pt>
                <c:pt idx="14214">
                  <c:v>21918</c:v>
                </c:pt>
                <c:pt idx="14215">
                  <c:v>21919</c:v>
                </c:pt>
                <c:pt idx="14216">
                  <c:v>21920</c:v>
                </c:pt>
                <c:pt idx="14217">
                  <c:v>21921</c:v>
                </c:pt>
                <c:pt idx="14218">
                  <c:v>21922</c:v>
                </c:pt>
                <c:pt idx="14219">
                  <c:v>21923</c:v>
                </c:pt>
                <c:pt idx="14220">
                  <c:v>21924</c:v>
                </c:pt>
                <c:pt idx="14221">
                  <c:v>21925</c:v>
                </c:pt>
                <c:pt idx="14222">
                  <c:v>21926</c:v>
                </c:pt>
                <c:pt idx="14223">
                  <c:v>21927</c:v>
                </c:pt>
                <c:pt idx="14224">
                  <c:v>21928</c:v>
                </c:pt>
                <c:pt idx="14225">
                  <c:v>21929</c:v>
                </c:pt>
                <c:pt idx="14226">
                  <c:v>21930</c:v>
                </c:pt>
                <c:pt idx="14227">
                  <c:v>21931</c:v>
                </c:pt>
                <c:pt idx="14228">
                  <c:v>21932</c:v>
                </c:pt>
                <c:pt idx="14229">
                  <c:v>21933</c:v>
                </c:pt>
                <c:pt idx="14230">
                  <c:v>21934</c:v>
                </c:pt>
                <c:pt idx="14231">
                  <c:v>21935</c:v>
                </c:pt>
                <c:pt idx="14232">
                  <c:v>21936</c:v>
                </c:pt>
                <c:pt idx="14233">
                  <c:v>21937</c:v>
                </c:pt>
                <c:pt idx="14234">
                  <c:v>21938</c:v>
                </c:pt>
                <c:pt idx="14235">
                  <c:v>21939</c:v>
                </c:pt>
                <c:pt idx="14236">
                  <c:v>21940</c:v>
                </c:pt>
                <c:pt idx="14237">
                  <c:v>21941</c:v>
                </c:pt>
                <c:pt idx="14238">
                  <c:v>21942</c:v>
                </c:pt>
                <c:pt idx="14239">
                  <c:v>21943</c:v>
                </c:pt>
                <c:pt idx="14240">
                  <c:v>21944</c:v>
                </c:pt>
                <c:pt idx="14241">
                  <c:v>21945</c:v>
                </c:pt>
                <c:pt idx="14242">
                  <c:v>21946</c:v>
                </c:pt>
                <c:pt idx="14243">
                  <c:v>21947</c:v>
                </c:pt>
                <c:pt idx="14244">
                  <c:v>21948</c:v>
                </c:pt>
                <c:pt idx="14245">
                  <c:v>21949</c:v>
                </c:pt>
                <c:pt idx="14246">
                  <c:v>21950</c:v>
                </c:pt>
                <c:pt idx="14247">
                  <c:v>21951</c:v>
                </c:pt>
                <c:pt idx="14248">
                  <c:v>21952</c:v>
                </c:pt>
                <c:pt idx="14249">
                  <c:v>21953</c:v>
                </c:pt>
                <c:pt idx="14250">
                  <c:v>21954</c:v>
                </c:pt>
                <c:pt idx="14251">
                  <c:v>21955</c:v>
                </c:pt>
                <c:pt idx="14252">
                  <c:v>21956</c:v>
                </c:pt>
                <c:pt idx="14253">
                  <c:v>21957</c:v>
                </c:pt>
                <c:pt idx="14254">
                  <c:v>21958</c:v>
                </c:pt>
                <c:pt idx="14255">
                  <c:v>21959</c:v>
                </c:pt>
                <c:pt idx="14256">
                  <c:v>21960</c:v>
                </c:pt>
                <c:pt idx="14257">
                  <c:v>21961</c:v>
                </c:pt>
                <c:pt idx="14258">
                  <c:v>21962</c:v>
                </c:pt>
                <c:pt idx="14259">
                  <c:v>21963</c:v>
                </c:pt>
                <c:pt idx="14260">
                  <c:v>21964</c:v>
                </c:pt>
                <c:pt idx="14261">
                  <c:v>21965</c:v>
                </c:pt>
                <c:pt idx="14262">
                  <c:v>21966</c:v>
                </c:pt>
                <c:pt idx="14263">
                  <c:v>21967</c:v>
                </c:pt>
                <c:pt idx="14264">
                  <c:v>21968</c:v>
                </c:pt>
                <c:pt idx="14265">
                  <c:v>21969</c:v>
                </c:pt>
                <c:pt idx="14266">
                  <c:v>21970</c:v>
                </c:pt>
                <c:pt idx="14267">
                  <c:v>21971</c:v>
                </c:pt>
                <c:pt idx="14268">
                  <c:v>21972</c:v>
                </c:pt>
                <c:pt idx="14269">
                  <c:v>21973</c:v>
                </c:pt>
                <c:pt idx="14270">
                  <c:v>21974</c:v>
                </c:pt>
                <c:pt idx="14271">
                  <c:v>21975</c:v>
                </c:pt>
                <c:pt idx="14272">
                  <c:v>21976</c:v>
                </c:pt>
                <c:pt idx="14273">
                  <c:v>21977</c:v>
                </c:pt>
                <c:pt idx="14274">
                  <c:v>21978</c:v>
                </c:pt>
                <c:pt idx="14275">
                  <c:v>21979</c:v>
                </c:pt>
                <c:pt idx="14276">
                  <c:v>21980</c:v>
                </c:pt>
                <c:pt idx="14277">
                  <c:v>21981</c:v>
                </c:pt>
                <c:pt idx="14278">
                  <c:v>21982</c:v>
                </c:pt>
                <c:pt idx="14279">
                  <c:v>21983</c:v>
                </c:pt>
                <c:pt idx="14280">
                  <c:v>21984</c:v>
                </c:pt>
                <c:pt idx="14281">
                  <c:v>21985</c:v>
                </c:pt>
                <c:pt idx="14282">
                  <c:v>21986</c:v>
                </c:pt>
                <c:pt idx="14283">
                  <c:v>21987</c:v>
                </c:pt>
                <c:pt idx="14284">
                  <c:v>21988</c:v>
                </c:pt>
                <c:pt idx="14285">
                  <c:v>21989</c:v>
                </c:pt>
                <c:pt idx="14286">
                  <c:v>21990</c:v>
                </c:pt>
                <c:pt idx="14287">
                  <c:v>21991</c:v>
                </c:pt>
                <c:pt idx="14288">
                  <c:v>21992</c:v>
                </c:pt>
                <c:pt idx="14289">
                  <c:v>21993</c:v>
                </c:pt>
                <c:pt idx="14290">
                  <c:v>21994</c:v>
                </c:pt>
                <c:pt idx="14291">
                  <c:v>21995</c:v>
                </c:pt>
                <c:pt idx="14292">
                  <c:v>21996</c:v>
                </c:pt>
                <c:pt idx="14293">
                  <c:v>21997</c:v>
                </c:pt>
                <c:pt idx="14294">
                  <c:v>21998</c:v>
                </c:pt>
                <c:pt idx="14295">
                  <c:v>21999</c:v>
                </c:pt>
                <c:pt idx="14296">
                  <c:v>22000</c:v>
                </c:pt>
                <c:pt idx="14297">
                  <c:v>22001</c:v>
                </c:pt>
                <c:pt idx="14298">
                  <c:v>22002</c:v>
                </c:pt>
                <c:pt idx="14299">
                  <c:v>22003</c:v>
                </c:pt>
                <c:pt idx="14300">
                  <c:v>22004</c:v>
                </c:pt>
                <c:pt idx="14301">
                  <c:v>22005</c:v>
                </c:pt>
                <c:pt idx="14302">
                  <c:v>22006</c:v>
                </c:pt>
                <c:pt idx="14303">
                  <c:v>22007</c:v>
                </c:pt>
                <c:pt idx="14304">
                  <c:v>22008</c:v>
                </c:pt>
                <c:pt idx="14305">
                  <c:v>22009</c:v>
                </c:pt>
                <c:pt idx="14306">
                  <c:v>22010</c:v>
                </c:pt>
                <c:pt idx="14307">
                  <c:v>22011</c:v>
                </c:pt>
                <c:pt idx="14308">
                  <c:v>22012</c:v>
                </c:pt>
                <c:pt idx="14309">
                  <c:v>22013</c:v>
                </c:pt>
                <c:pt idx="14310">
                  <c:v>22014</c:v>
                </c:pt>
                <c:pt idx="14311">
                  <c:v>22015</c:v>
                </c:pt>
                <c:pt idx="14312">
                  <c:v>22016</c:v>
                </c:pt>
                <c:pt idx="14313">
                  <c:v>22017</c:v>
                </c:pt>
                <c:pt idx="14314">
                  <c:v>22018</c:v>
                </c:pt>
                <c:pt idx="14315">
                  <c:v>22019</c:v>
                </c:pt>
                <c:pt idx="14316">
                  <c:v>22020</c:v>
                </c:pt>
                <c:pt idx="14317">
                  <c:v>22021</c:v>
                </c:pt>
                <c:pt idx="14318">
                  <c:v>22022</c:v>
                </c:pt>
                <c:pt idx="14319">
                  <c:v>22023</c:v>
                </c:pt>
                <c:pt idx="14320">
                  <c:v>22024</c:v>
                </c:pt>
                <c:pt idx="14321">
                  <c:v>22025</c:v>
                </c:pt>
                <c:pt idx="14322">
                  <c:v>22026</c:v>
                </c:pt>
                <c:pt idx="14323">
                  <c:v>22027</c:v>
                </c:pt>
                <c:pt idx="14324">
                  <c:v>22028</c:v>
                </c:pt>
                <c:pt idx="14325">
                  <c:v>22029</c:v>
                </c:pt>
                <c:pt idx="14326">
                  <c:v>22030</c:v>
                </c:pt>
                <c:pt idx="14327">
                  <c:v>22031</c:v>
                </c:pt>
                <c:pt idx="14328">
                  <c:v>22032</c:v>
                </c:pt>
                <c:pt idx="14329">
                  <c:v>22033</c:v>
                </c:pt>
                <c:pt idx="14330">
                  <c:v>22034</c:v>
                </c:pt>
                <c:pt idx="14331">
                  <c:v>22035</c:v>
                </c:pt>
                <c:pt idx="14332">
                  <c:v>22036</c:v>
                </c:pt>
                <c:pt idx="14333">
                  <c:v>22037</c:v>
                </c:pt>
                <c:pt idx="14334">
                  <c:v>22038</c:v>
                </c:pt>
                <c:pt idx="14335">
                  <c:v>22039</c:v>
                </c:pt>
                <c:pt idx="14336">
                  <c:v>22040</c:v>
                </c:pt>
                <c:pt idx="14337">
                  <c:v>22041</c:v>
                </c:pt>
                <c:pt idx="14338">
                  <c:v>22042</c:v>
                </c:pt>
                <c:pt idx="14339">
                  <c:v>22043</c:v>
                </c:pt>
                <c:pt idx="14340">
                  <c:v>22044</c:v>
                </c:pt>
                <c:pt idx="14341">
                  <c:v>22045</c:v>
                </c:pt>
                <c:pt idx="14342">
                  <c:v>22046</c:v>
                </c:pt>
                <c:pt idx="14343">
                  <c:v>22047</c:v>
                </c:pt>
                <c:pt idx="14344">
                  <c:v>22048</c:v>
                </c:pt>
                <c:pt idx="14345">
                  <c:v>22049</c:v>
                </c:pt>
                <c:pt idx="14346">
                  <c:v>22050</c:v>
                </c:pt>
                <c:pt idx="14347">
                  <c:v>22051</c:v>
                </c:pt>
                <c:pt idx="14348">
                  <c:v>22052</c:v>
                </c:pt>
                <c:pt idx="14349">
                  <c:v>22053</c:v>
                </c:pt>
                <c:pt idx="14350">
                  <c:v>22054</c:v>
                </c:pt>
                <c:pt idx="14351">
                  <c:v>22055</c:v>
                </c:pt>
                <c:pt idx="14352">
                  <c:v>22056</c:v>
                </c:pt>
                <c:pt idx="14353">
                  <c:v>22057</c:v>
                </c:pt>
                <c:pt idx="14354">
                  <c:v>22058</c:v>
                </c:pt>
                <c:pt idx="14355">
                  <c:v>22059</c:v>
                </c:pt>
                <c:pt idx="14356">
                  <c:v>22060</c:v>
                </c:pt>
                <c:pt idx="14357">
                  <c:v>22061</c:v>
                </c:pt>
                <c:pt idx="14358">
                  <c:v>22062</c:v>
                </c:pt>
                <c:pt idx="14359">
                  <c:v>22063</c:v>
                </c:pt>
                <c:pt idx="14360">
                  <c:v>22064</c:v>
                </c:pt>
                <c:pt idx="14361">
                  <c:v>22065</c:v>
                </c:pt>
                <c:pt idx="14362">
                  <c:v>22066</c:v>
                </c:pt>
                <c:pt idx="14363">
                  <c:v>22067</c:v>
                </c:pt>
                <c:pt idx="14364">
                  <c:v>22068</c:v>
                </c:pt>
                <c:pt idx="14365">
                  <c:v>22069</c:v>
                </c:pt>
                <c:pt idx="14366">
                  <c:v>22070</c:v>
                </c:pt>
                <c:pt idx="14367">
                  <c:v>22071</c:v>
                </c:pt>
                <c:pt idx="14368">
                  <c:v>22072</c:v>
                </c:pt>
                <c:pt idx="14369">
                  <c:v>22073</c:v>
                </c:pt>
                <c:pt idx="14370">
                  <c:v>22074</c:v>
                </c:pt>
                <c:pt idx="14371">
                  <c:v>22075</c:v>
                </c:pt>
                <c:pt idx="14372">
                  <c:v>22076</c:v>
                </c:pt>
                <c:pt idx="14373">
                  <c:v>22077</c:v>
                </c:pt>
                <c:pt idx="14374">
                  <c:v>22078</c:v>
                </c:pt>
                <c:pt idx="14375">
                  <c:v>22079</c:v>
                </c:pt>
                <c:pt idx="14376">
                  <c:v>22080</c:v>
                </c:pt>
                <c:pt idx="14377">
                  <c:v>22081</c:v>
                </c:pt>
                <c:pt idx="14378">
                  <c:v>22082</c:v>
                </c:pt>
                <c:pt idx="14379">
                  <c:v>22083</c:v>
                </c:pt>
                <c:pt idx="14380">
                  <c:v>22084</c:v>
                </c:pt>
                <c:pt idx="14381">
                  <c:v>22085</c:v>
                </c:pt>
                <c:pt idx="14382">
                  <c:v>22086</c:v>
                </c:pt>
                <c:pt idx="14383">
                  <c:v>22087</c:v>
                </c:pt>
                <c:pt idx="14384">
                  <c:v>22088</c:v>
                </c:pt>
                <c:pt idx="14385">
                  <c:v>22089</c:v>
                </c:pt>
                <c:pt idx="14386">
                  <c:v>22090</c:v>
                </c:pt>
                <c:pt idx="14387">
                  <c:v>22091</c:v>
                </c:pt>
                <c:pt idx="14388">
                  <c:v>22092</c:v>
                </c:pt>
                <c:pt idx="14389">
                  <c:v>22093</c:v>
                </c:pt>
                <c:pt idx="14390">
                  <c:v>22094</c:v>
                </c:pt>
                <c:pt idx="14391">
                  <c:v>22095</c:v>
                </c:pt>
                <c:pt idx="14392">
                  <c:v>22096</c:v>
                </c:pt>
                <c:pt idx="14393">
                  <c:v>22097</c:v>
                </c:pt>
                <c:pt idx="14394">
                  <c:v>22098</c:v>
                </c:pt>
                <c:pt idx="14395">
                  <c:v>22099</c:v>
                </c:pt>
                <c:pt idx="14396">
                  <c:v>22100</c:v>
                </c:pt>
                <c:pt idx="14397">
                  <c:v>22101</c:v>
                </c:pt>
                <c:pt idx="14398">
                  <c:v>22102</c:v>
                </c:pt>
                <c:pt idx="14399">
                  <c:v>22103</c:v>
                </c:pt>
                <c:pt idx="14400">
                  <c:v>22104</c:v>
                </c:pt>
                <c:pt idx="14401">
                  <c:v>22105</c:v>
                </c:pt>
                <c:pt idx="14402">
                  <c:v>22106</c:v>
                </c:pt>
                <c:pt idx="14403">
                  <c:v>22107</c:v>
                </c:pt>
                <c:pt idx="14404">
                  <c:v>22108</c:v>
                </c:pt>
                <c:pt idx="14405">
                  <c:v>22109</c:v>
                </c:pt>
                <c:pt idx="14406">
                  <c:v>22110</c:v>
                </c:pt>
                <c:pt idx="14407">
                  <c:v>22111</c:v>
                </c:pt>
                <c:pt idx="14408">
                  <c:v>22112</c:v>
                </c:pt>
                <c:pt idx="14409">
                  <c:v>22113</c:v>
                </c:pt>
                <c:pt idx="14410">
                  <c:v>22114</c:v>
                </c:pt>
                <c:pt idx="14411">
                  <c:v>22115</c:v>
                </c:pt>
                <c:pt idx="14412">
                  <c:v>22116</c:v>
                </c:pt>
                <c:pt idx="14413">
                  <c:v>22117</c:v>
                </c:pt>
                <c:pt idx="14414">
                  <c:v>22118</c:v>
                </c:pt>
                <c:pt idx="14415">
                  <c:v>22119</c:v>
                </c:pt>
                <c:pt idx="14416">
                  <c:v>22120</c:v>
                </c:pt>
                <c:pt idx="14417">
                  <c:v>22121</c:v>
                </c:pt>
                <c:pt idx="14418">
                  <c:v>22122</c:v>
                </c:pt>
                <c:pt idx="14419">
                  <c:v>22123</c:v>
                </c:pt>
                <c:pt idx="14420">
                  <c:v>22124</c:v>
                </c:pt>
                <c:pt idx="14421">
                  <c:v>22125</c:v>
                </c:pt>
                <c:pt idx="14422">
                  <c:v>22126</c:v>
                </c:pt>
                <c:pt idx="14423">
                  <c:v>22127</c:v>
                </c:pt>
                <c:pt idx="14424">
                  <c:v>22128</c:v>
                </c:pt>
                <c:pt idx="14425">
                  <c:v>22129</c:v>
                </c:pt>
                <c:pt idx="14426">
                  <c:v>22130</c:v>
                </c:pt>
                <c:pt idx="14427">
                  <c:v>22131</c:v>
                </c:pt>
                <c:pt idx="14428">
                  <c:v>22132</c:v>
                </c:pt>
                <c:pt idx="14429">
                  <c:v>22133</c:v>
                </c:pt>
                <c:pt idx="14430">
                  <c:v>22134</c:v>
                </c:pt>
                <c:pt idx="14431">
                  <c:v>22135</c:v>
                </c:pt>
                <c:pt idx="14432">
                  <c:v>22136</c:v>
                </c:pt>
                <c:pt idx="14433">
                  <c:v>22137</c:v>
                </c:pt>
                <c:pt idx="14434">
                  <c:v>22138</c:v>
                </c:pt>
                <c:pt idx="14435">
                  <c:v>22139</c:v>
                </c:pt>
                <c:pt idx="14436">
                  <c:v>22140</c:v>
                </c:pt>
                <c:pt idx="14437">
                  <c:v>22141</c:v>
                </c:pt>
                <c:pt idx="14438">
                  <c:v>22142</c:v>
                </c:pt>
                <c:pt idx="14439">
                  <c:v>22143</c:v>
                </c:pt>
                <c:pt idx="14440">
                  <c:v>22144</c:v>
                </c:pt>
                <c:pt idx="14441">
                  <c:v>22145</c:v>
                </c:pt>
                <c:pt idx="14442">
                  <c:v>22146</c:v>
                </c:pt>
                <c:pt idx="14443">
                  <c:v>22147</c:v>
                </c:pt>
                <c:pt idx="14444">
                  <c:v>22148</c:v>
                </c:pt>
                <c:pt idx="14445">
                  <c:v>22149</c:v>
                </c:pt>
                <c:pt idx="14446">
                  <c:v>22150</c:v>
                </c:pt>
                <c:pt idx="14447">
                  <c:v>22151</c:v>
                </c:pt>
                <c:pt idx="14448">
                  <c:v>22152</c:v>
                </c:pt>
                <c:pt idx="14449">
                  <c:v>22153</c:v>
                </c:pt>
                <c:pt idx="14450">
                  <c:v>22154</c:v>
                </c:pt>
                <c:pt idx="14451">
                  <c:v>22155</c:v>
                </c:pt>
                <c:pt idx="14452">
                  <c:v>22156</c:v>
                </c:pt>
                <c:pt idx="14453">
                  <c:v>22157</c:v>
                </c:pt>
                <c:pt idx="14454">
                  <c:v>22158</c:v>
                </c:pt>
                <c:pt idx="14455">
                  <c:v>22159</c:v>
                </c:pt>
                <c:pt idx="14456">
                  <c:v>22160</c:v>
                </c:pt>
                <c:pt idx="14457">
                  <c:v>22161</c:v>
                </c:pt>
                <c:pt idx="14458">
                  <c:v>22162</c:v>
                </c:pt>
                <c:pt idx="14459">
                  <c:v>22163</c:v>
                </c:pt>
                <c:pt idx="14460">
                  <c:v>22164</c:v>
                </c:pt>
                <c:pt idx="14461">
                  <c:v>22165</c:v>
                </c:pt>
                <c:pt idx="14462">
                  <c:v>22166</c:v>
                </c:pt>
                <c:pt idx="14463">
                  <c:v>22167</c:v>
                </c:pt>
                <c:pt idx="14464">
                  <c:v>22168</c:v>
                </c:pt>
                <c:pt idx="14465">
                  <c:v>22169</c:v>
                </c:pt>
                <c:pt idx="14466">
                  <c:v>22170</c:v>
                </c:pt>
                <c:pt idx="14467">
                  <c:v>22171</c:v>
                </c:pt>
                <c:pt idx="14468">
                  <c:v>22172</c:v>
                </c:pt>
                <c:pt idx="14469">
                  <c:v>22173</c:v>
                </c:pt>
                <c:pt idx="14470">
                  <c:v>22174</c:v>
                </c:pt>
                <c:pt idx="14471">
                  <c:v>22175</c:v>
                </c:pt>
                <c:pt idx="14472">
                  <c:v>22176</c:v>
                </c:pt>
                <c:pt idx="14473">
                  <c:v>22177</c:v>
                </c:pt>
                <c:pt idx="14474">
                  <c:v>22178</c:v>
                </c:pt>
                <c:pt idx="14475">
                  <c:v>22179</c:v>
                </c:pt>
                <c:pt idx="14476">
                  <c:v>22180</c:v>
                </c:pt>
                <c:pt idx="14477">
                  <c:v>22181</c:v>
                </c:pt>
                <c:pt idx="14478">
                  <c:v>22182</c:v>
                </c:pt>
                <c:pt idx="14479">
                  <c:v>22183</c:v>
                </c:pt>
                <c:pt idx="14480">
                  <c:v>22184</c:v>
                </c:pt>
                <c:pt idx="14481">
                  <c:v>22185</c:v>
                </c:pt>
                <c:pt idx="14482">
                  <c:v>22186</c:v>
                </c:pt>
                <c:pt idx="14483">
                  <c:v>22187</c:v>
                </c:pt>
                <c:pt idx="14484">
                  <c:v>22188</c:v>
                </c:pt>
                <c:pt idx="14485">
                  <c:v>22189</c:v>
                </c:pt>
                <c:pt idx="14486">
                  <c:v>22190</c:v>
                </c:pt>
                <c:pt idx="14487">
                  <c:v>22191</c:v>
                </c:pt>
                <c:pt idx="14488">
                  <c:v>22192</c:v>
                </c:pt>
                <c:pt idx="14489">
                  <c:v>22193</c:v>
                </c:pt>
                <c:pt idx="14490">
                  <c:v>22194</c:v>
                </c:pt>
                <c:pt idx="14491">
                  <c:v>22195</c:v>
                </c:pt>
                <c:pt idx="14492">
                  <c:v>22196</c:v>
                </c:pt>
                <c:pt idx="14493">
                  <c:v>22197</c:v>
                </c:pt>
                <c:pt idx="14494">
                  <c:v>22198</c:v>
                </c:pt>
                <c:pt idx="14495">
                  <c:v>22199</c:v>
                </c:pt>
                <c:pt idx="14496">
                  <c:v>22200</c:v>
                </c:pt>
                <c:pt idx="14497">
                  <c:v>22201</c:v>
                </c:pt>
                <c:pt idx="14498">
                  <c:v>22202</c:v>
                </c:pt>
                <c:pt idx="14499">
                  <c:v>22203</c:v>
                </c:pt>
                <c:pt idx="14500">
                  <c:v>22204</c:v>
                </c:pt>
                <c:pt idx="14501">
                  <c:v>22205</c:v>
                </c:pt>
                <c:pt idx="14502">
                  <c:v>22206</c:v>
                </c:pt>
                <c:pt idx="14503">
                  <c:v>22207</c:v>
                </c:pt>
                <c:pt idx="14504">
                  <c:v>22208</c:v>
                </c:pt>
                <c:pt idx="14505">
                  <c:v>22209</c:v>
                </c:pt>
                <c:pt idx="14506">
                  <c:v>22210</c:v>
                </c:pt>
                <c:pt idx="14507">
                  <c:v>22211</c:v>
                </c:pt>
                <c:pt idx="14508">
                  <c:v>22212</c:v>
                </c:pt>
                <c:pt idx="14509">
                  <c:v>22213</c:v>
                </c:pt>
                <c:pt idx="14510">
                  <c:v>22214</c:v>
                </c:pt>
                <c:pt idx="14511">
                  <c:v>22215</c:v>
                </c:pt>
                <c:pt idx="14512">
                  <c:v>22216</c:v>
                </c:pt>
                <c:pt idx="14513">
                  <c:v>22217</c:v>
                </c:pt>
                <c:pt idx="14514">
                  <c:v>22218</c:v>
                </c:pt>
                <c:pt idx="14515">
                  <c:v>22219</c:v>
                </c:pt>
                <c:pt idx="14516">
                  <c:v>22220</c:v>
                </c:pt>
                <c:pt idx="14517">
                  <c:v>22221</c:v>
                </c:pt>
                <c:pt idx="14518">
                  <c:v>22222</c:v>
                </c:pt>
                <c:pt idx="14519">
                  <c:v>22223</c:v>
                </c:pt>
                <c:pt idx="14520">
                  <c:v>22224</c:v>
                </c:pt>
                <c:pt idx="14521">
                  <c:v>22225</c:v>
                </c:pt>
                <c:pt idx="14522">
                  <c:v>22226</c:v>
                </c:pt>
                <c:pt idx="14523">
                  <c:v>22227</c:v>
                </c:pt>
                <c:pt idx="14524">
                  <c:v>22228</c:v>
                </c:pt>
                <c:pt idx="14525">
                  <c:v>22229</c:v>
                </c:pt>
                <c:pt idx="14526">
                  <c:v>22230</c:v>
                </c:pt>
                <c:pt idx="14527">
                  <c:v>22231</c:v>
                </c:pt>
                <c:pt idx="14528">
                  <c:v>22232</c:v>
                </c:pt>
                <c:pt idx="14529">
                  <c:v>22233</c:v>
                </c:pt>
                <c:pt idx="14530">
                  <c:v>22234</c:v>
                </c:pt>
                <c:pt idx="14531">
                  <c:v>22235</c:v>
                </c:pt>
                <c:pt idx="14532">
                  <c:v>22236</c:v>
                </c:pt>
                <c:pt idx="14533">
                  <c:v>22237</c:v>
                </c:pt>
                <c:pt idx="14534">
                  <c:v>22238</c:v>
                </c:pt>
                <c:pt idx="14535">
                  <c:v>22239</c:v>
                </c:pt>
                <c:pt idx="14536">
                  <c:v>22240</c:v>
                </c:pt>
                <c:pt idx="14537">
                  <c:v>22241</c:v>
                </c:pt>
                <c:pt idx="14538">
                  <c:v>22242</c:v>
                </c:pt>
                <c:pt idx="14539">
                  <c:v>22243</c:v>
                </c:pt>
                <c:pt idx="14540">
                  <c:v>22244</c:v>
                </c:pt>
                <c:pt idx="14541">
                  <c:v>22245</c:v>
                </c:pt>
                <c:pt idx="14542">
                  <c:v>22246</c:v>
                </c:pt>
                <c:pt idx="14543">
                  <c:v>22247</c:v>
                </c:pt>
                <c:pt idx="14544">
                  <c:v>22248</c:v>
                </c:pt>
                <c:pt idx="14545">
                  <c:v>22249</c:v>
                </c:pt>
                <c:pt idx="14546">
                  <c:v>22250</c:v>
                </c:pt>
                <c:pt idx="14547">
                  <c:v>22251</c:v>
                </c:pt>
                <c:pt idx="14548">
                  <c:v>22252</c:v>
                </c:pt>
                <c:pt idx="14549">
                  <c:v>22253</c:v>
                </c:pt>
                <c:pt idx="14550">
                  <c:v>22254</c:v>
                </c:pt>
                <c:pt idx="14551">
                  <c:v>22255</c:v>
                </c:pt>
                <c:pt idx="14552">
                  <c:v>22256</c:v>
                </c:pt>
                <c:pt idx="14553">
                  <c:v>22257</c:v>
                </c:pt>
                <c:pt idx="14554">
                  <c:v>22258</c:v>
                </c:pt>
                <c:pt idx="14555">
                  <c:v>22259</c:v>
                </c:pt>
                <c:pt idx="14556">
                  <c:v>22260</c:v>
                </c:pt>
                <c:pt idx="14557">
                  <c:v>22261</c:v>
                </c:pt>
                <c:pt idx="14558">
                  <c:v>22262</c:v>
                </c:pt>
                <c:pt idx="14559">
                  <c:v>22263</c:v>
                </c:pt>
                <c:pt idx="14560">
                  <c:v>22264</c:v>
                </c:pt>
                <c:pt idx="14561">
                  <c:v>22265</c:v>
                </c:pt>
                <c:pt idx="14562">
                  <c:v>22266</c:v>
                </c:pt>
                <c:pt idx="14563">
                  <c:v>22267</c:v>
                </c:pt>
                <c:pt idx="14564">
                  <c:v>22268</c:v>
                </c:pt>
                <c:pt idx="14565">
                  <c:v>22269</c:v>
                </c:pt>
                <c:pt idx="14566">
                  <c:v>22270</c:v>
                </c:pt>
                <c:pt idx="14567">
                  <c:v>22271</c:v>
                </c:pt>
                <c:pt idx="14568">
                  <c:v>22272</c:v>
                </c:pt>
                <c:pt idx="14569">
                  <c:v>22273</c:v>
                </c:pt>
                <c:pt idx="14570">
                  <c:v>22274</c:v>
                </c:pt>
                <c:pt idx="14571">
                  <c:v>22275</c:v>
                </c:pt>
                <c:pt idx="14572">
                  <c:v>22276</c:v>
                </c:pt>
                <c:pt idx="14573">
                  <c:v>22277</c:v>
                </c:pt>
                <c:pt idx="14574">
                  <c:v>22278</c:v>
                </c:pt>
                <c:pt idx="14575">
                  <c:v>22279</c:v>
                </c:pt>
                <c:pt idx="14576">
                  <c:v>22280</c:v>
                </c:pt>
                <c:pt idx="14577">
                  <c:v>22281</c:v>
                </c:pt>
                <c:pt idx="14578">
                  <c:v>22282</c:v>
                </c:pt>
                <c:pt idx="14579">
                  <c:v>22283</c:v>
                </c:pt>
                <c:pt idx="14580">
                  <c:v>22284</c:v>
                </c:pt>
                <c:pt idx="14581">
                  <c:v>22285</c:v>
                </c:pt>
                <c:pt idx="14582">
                  <c:v>22286</c:v>
                </c:pt>
                <c:pt idx="14583">
                  <c:v>22287</c:v>
                </c:pt>
                <c:pt idx="14584">
                  <c:v>22288</c:v>
                </c:pt>
                <c:pt idx="14585">
                  <c:v>22289</c:v>
                </c:pt>
                <c:pt idx="14586">
                  <c:v>22290</c:v>
                </c:pt>
                <c:pt idx="14587">
                  <c:v>22291</c:v>
                </c:pt>
                <c:pt idx="14588">
                  <c:v>22292</c:v>
                </c:pt>
                <c:pt idx="14589">
                  <c:v>22293</c:v>
                </c:pt>
                <c:pt idx="14590">
                  <c:v>22294</c:v>
                </c:pt>
                <c:pt idx="14591">
                  <c:v>22295</c:v>
                </c:pt>
                <c:pt idx="14592">
                  <c:v>22296</c:v>
                </c:pt>
                <c:pt idx="14593">
                  <c:v>22297</c:v>
                </c:pt>
                <c:pt idx="14594">
                  <c:v>22298</c:v>
                </c:pt>
                <c:pt idx="14595">
                  <c:v>22299</c:v>
                </c:pt>
                <c:pt idx="14596">
                  <c:v>22300</c:v>
                </c:pt>
                <c:pt idx="14597">
                  <c:v>22301</c:v>
                </c:pt>
                <c:pt idx="14598">
                  <c:v>22302</c:v>
                </c:pt>
                <c:pt idx="14599">
                  <c:v>22303</c:v>
                </c:pt>
                <c:pt idx="14600">
                  <c:v>22304</c:v>
                </c:pt>
                <c:pt idx="14601">
                  <c:v>22305</c:v>
                </c:pt>
                <c:pt idx="14602">
                  <c:v>22306</c:v>
                </c:pt>
                <c:pt idx="14603">
                  <c:v>22307</c:v>
                </c:pt>
                <c:pt idx="14604">
                  <c:v>22308</c:v>
                </c:pt>
                <c:pt idx="14605">
                  <c:v>22309</c:v>
                </c:pt>
                <c:pt idx="14606">
                  <c:v>22310</c:v>
                </c:pt>
                <c:pt idx="14607">
                  <c:v>22311</c:v>
                </c:pt>
                <c:pt idx="14608">
                  <c:v>22312</c:v>
                </c:pt>
                <c:pt idx="14609">
                  <c:v>22313</c:v>
                </c:pt>
                <c:pt idx="14610">
                  <c:v>22314</c:v>
                </c:pt>
                <c:pt idx="14611">
                  <c:v>22315</c:v>
                </c:pt>
                <c:pt idx="14612">
                  <c:v>22316</c:v>
                </c:pt>
                <c:pt idx="14613">
                  <c:v>22317</c:v>
                </c:pt>
                <c:pt idx="14614">
                  <c:v>22318</c:v>
                </c:pt>
                <c:pt idx="14615">
                  <c:v>22319</c:v>
                </c:pt>
                <c:pt idx="14616">
                  <c:v>22320</c:v>
                </c:pt>
                <c:pt idx="14617">
                  <c:v>22321</c:v>
                </c:pt>
                <c:pt idx="14618">
                  <c:v>22322</c:v>
                </c:pt>
                <c:pt idx="14619">
                  <c:v>22323</c:v>
                </c:pt>
                <c:pt idx="14620">
                  <c:v>22324</c:v>
                </c:pt>
                <c:pt idx="14621">
                  <c:v>22325</c:v>
                </c:pt>
                <c:pt idx="14622">
                  <c:v>22326</c:v>
                </c:pt>
                <c:pt idx="14623">
                  <c:v>22327</c:v>
                </c:pt>
                <c:pt idx="14624">
                  <c:v>22328</c:v>
                </c:pt>
                <c:pt idx="14625">
                  <c:v>22329</c:v>
                </c:pt>
                <c:pt idx="14626">
                  <c:v>22330</c:v>
                </c:pt>
                <c:pt idx="14627">
                  <c:v>22331</c:v>
                </c:pt>
                <c:pt idx="14628">
                  <c:v>22332</c:v>
                </c:pt>
                <c:pt idx="14629">
                  <c:v>22333</c:v>
                </c:pt>
                <c:pt idx="14630">
                  <c:v>22334</c:v>
                </c:pt>
                <c:pt idx="14631">
                  <c:v>22335</c:v>
                </c:pt>
                <c:pt idx="14632">
                  <c:v>22336</c:v>
                </c:pt>
                <c:pt idx="14633">
                  <c:v>22337</c:v>
                </c:pt>
                <c:pt idx="14634">
                  <c:v>22338</c:v>
                </c:pt>
                <c:pt idx="14635">
                  <c:v>22339</c:v>
                </c:pt>
                <c:pt idx="14636">
                  <c:v>22340</c:v>
                </c:pt>
                <c:pt idx="14637">
                  <c:v>22341</c:v>
                </c:pt>
                <c:pt idx="14638">
                  <c:v>22342</c:v>
                </c:pt>
                <c:pt idx="14639">
                  <c:v>22343</c:v>
                </c:pt>
                <c:pt idx="14640">
                  <c:v>22344</c:v>
                </c:pt>
                <c:pt idx="14641">
                  <c:v>22345</c:v>
                </c:pt>
                <c:pt idx="14642">
                  <c:v>22346</c:v>
                </c:pt>
                <c:pt idx="14643">
                  <c:v>22347</c:v>
                </c:pt>
                <c:pt idx="14644">
                  <c:v>22348</c:v>
                </c:pt>
                <c:pt idx="14645">
                  <c:v>22349</c:v>
                </c:pt>
                <c:pt idx="14646">
                  <c:v>22350</c:v>
                </c:pt>
                <c:pt idx="14647">
                  <c:v>22351</c:v>
                </c:pt>
                <c:pt idx="14648">
                  <c:v>22352</c:v>
                </c:pt>
                <c:pt idx="14649">
                  <c:v>22353</c:v>
                </c:pt>
                <c:pt idx="14650">
                  <c:v>22354</c:v>
                </c:pt>
                <c:pt idx="14651">
                  <c:v>22355</c:v>
                </c:pt>
                <c:pt idx="14652">
                  <c:v>22356</c:v>
                </c:pt>
                <c:pt idx="14653">
                  <c:v>22357</c:v>
                </c:pt>
                <c:pt idx="14654">
                  <c:v>22358</c:v>
                </c:pt>
                <c:pt idx="14655">
                  <c:v>22359</c:v>
                </c:pt>
                <c:pt idx="14656">
                  <c:v>22360</c:v>
                </c:pt>
                <c:pt idx="14657">
                  <c:v>22361</c:v>
                </c:pt>
                <c:pt idx="14658">
                  <c:v>22362</c:v>
                </c:pt>
                <c:pt idx="14659">
                  <c:v>22363</c:v>
                </c:pt>
                <c:pt idx="14660">
                  <c:v>22364</c:v>
                </c:pt>
                <c:pt idx="14661">
                  <c:v>22365</c:v>
                </c:pt>
                <c:pt idx="14662">
                  <c:v>22366</c:v>
                </c:pt>
                <c:pt idx="14663">
                  <c:v>22367</c:v>
                </c:pt>
                <c:pt idx="14664">
                  <c:v>22368</c:v>
                </c:pt>
                <c:pt idx="14665">
                  <c:v>22369</c:v>
                </c:pt>
                <c:pt idx="14666">
                  <c:v>22370</c:v>
                </c:pt>
                <c:pt idx="14667">
                  <c:v>22371</c:v>
                </c:pt>
                <c:pt idx="14668">
                  <c:v>22372</c:v>
                </c:pt>
                <c:pt idx="14669">
                  <c:v>22373</c:v>
                </c:pt>
                <c:pt idx="14670">
                  <c:v>22374</c:v>
                </c:pt>
                <c:pt idx="14671">
                  <c:v>22375</c:v>
                </c:pt>
                <c:pt idx="14672">
                  <c:v>22376</c:v>
                </c:pt>
                <c:pt idx="14673">
                  <c:v>22377</c:v>
                </c:pt>
                <c:pt idx="14674">
                  <c:v>22378</c:v>
                </c:pt>
                <c:pt idx="14675">
                  <c:v>22379</c:v>
                </c:pt>
                <c:pt idx="14676">
                  <c:v>22380</c:v>
                </c:pt>
                <c:pt idx="14677">
                  <c:v>22381</c:v>
                </c:pt>
                <c:pt idx="14678">
                  <c:v>22382</c:v>
                </c:pt>
                <c:pt idx="14679">
                  <c:v>22383</c:v>
                </c:pt>
                <c:pt idx="14680">
                  <c:v>22384</c:v>
                </c:pt>
                <c:pt idx="14681">
                  <c:v>22385</c:v>
                </c:pt>
                <c:pt idx="14682">
                  <c:v>22386</c:v>
                </c:pt>
                <c:pt idx="14683">
                  <c:v>22387</c:v>
                </c:pt>
                <c:pt idx="14684">
                  <c:v>22388</c:v>
                </c:pt>
                <c:pt idx="14685">
                  <c:v>22389</c:v>
                </c:pt>
                <c:pt idx="14686">
                  <c:v>22390</c:v>
                </c:pt>
                <c:pt idx="14687">
                  <c:v>22391</c:v>
                </c:pt>
                <c:pt idx="14688">
                  <c:v>22392</c:v>
                </c:pt>
                <c:pt idx="14689">
                  <c:v>22393</c:v>
                </c:pt>
                <c:pt idx="14690">
                  <c:v>22394</c:v>
                </c:pt>
                <c:pt idx="14691">
                  <c:v>22395</c:v>
                </c:pt>
                <c:pt idx="14692">
                  <c:v>22396</c:v>
                </c:pt>
                <c:pt idx="14693">
                  <c:v>22397</c:v>
                </c:pt>
                <c:pt idx="14694">
                  <c:v>22398</c:v>
                </c:pt>
                <c:pt idx="14695">
                  <c:v>22399</c:v>
                </c:pt>
                <c:pt idx="14696">
                  <c:v>22400</c:v>
                </c:pt>
                <c:pt idx="14697">
                  <c:v>22401</c:v>
                </c:pt>
                <c:pt idx="14698">
                  <c:v>22402</c:v>
                </c:pt>
                <c:pt idx="14699">
                  <c:v>22403</c:v>
                </c:pt>
                <c:pt idx="14700">
                  <c:v>22404</c:v>
                </c:pt>
                <c:pt idx="14701">
                  <c:v>22405</c:v>
                </c:pt>
                <c:pt idx="14702">
                  <c:v>22406</c:v>
                </c:pt>
                <c:pt idx="14703">
                  <c:v>22407</c:v>
                </c:pt>
                <c:pt idx="14704">
                  <c:v>22408</c:v>
                </c:pt>
                <c:pt idx="14705">
                  <c:v>22409</c:v>
                </c:pt>
                <c:pt idx="14706">
                  <c:v>22410</c:v>
                </c:pt>
                <c:pt idx="14707">
                  <c:v>22411</c:v>
                </c:pt>
                <c:pt idx="14708">
                  <c:v>22412</c:v>
                </c:pt>
                <c:pt idx="14709">
                  <c:v>22413</c:v>
                </c:pt>
                <c:pt idx="14710">
                  <c:v>22414</c:v>
                </c:pt>
                <c:pt idx="14711">
                  <c:v>22415</c:v>
                </c:pt>
                <c:pt idx="14712">
                  <c:v>22416</c:v>
                </c:pt>
                <c:pt idx="14713">
                  <c:v>22417</c:v>
                </c:pt>
                <c:pt idx="14714">
                  <c:v>22418</c:v>
                </c:pt>
                <c:pt idx="14715">
                  <c:v>22419</c:v>
                </c:pt>
                <c:pt idx="14716">
                  <c:v>22420</c:v>
                </c:pt>
                <c:pt idx="14717">
                  <c:v>22421</c:v>
                </c:pt>
                <c:pt idx="14718">
                  <c:v>22422</c:v>
                </c:pt>
                <c:pt idx="14719">
                  <c:v>22423</c:v>
                </c:pt>
                <c:pt idx="14720">
                  <c:v>22424</c:v>
                </c:pt>
                <c:pt idx="14721">
                  <c:v>22425</c:v>
                </c:pt>
                <c:pt idx="14722">
                  <c:v>22426</c:v>
                </c:pt>
                <c:pt idx="14723">
                  <c:v>22427</c:v>
                </c:pt>
                <c:pt idx="14724">
                  <c:v>22428</c:v>
                </c:pt>
                <c:pt idx="14725">
                  <c:v>22429</c:v>
                </c:pt>
                <c:pt idx="14726">
                  <c:v>22430</c:v>
                </c:pt>
                <c:pt idx="14727">
                  <c:v>22431</c:v>
                </c:pt>
                <c:pt idx="14728">
                  <c:v>22432</c:v>
                </c:pt>
                <c:pt idx="14729">
                  <c:v>22433</c:v>
                </c:pt>
                <c:pt idx="14730">
                  <c:v>22434</c:v>
                </c:pt>
                <c:pt idx="14731">
                  <c:v>22435</c:v>
                </c:pt>
                <c:pt idx="14732">
                  <c:v>22436</c:v>
                </c:pt>
                <c:pt idx="14733">
                  <c:v>22437</c:v>
                </c:pt>
                <c:pt idx="14734">
                  <c:v>22438</c:v>
                </c:pt>
                <c:pt idx="14735">
                  <c:v>22439</c:v>
                </c:pt>
                <c:pt idx="14736">
                  <c:v>22440</c:v>
                </c:pt>
                <c:pt idx="14737">
                  <c:v>22441</c:v>
                </c:pt>
                <c:pt idx="14738">
                  <c:v>22442</c:v>
                </c:pt>
                <c:pt idx="14739">
                  <c:v>22443</c:v>
                </c:pt>
                <c:pt idx="14740">
                  <c:v>22444</c:v>
                </c:pt>
                <c:pt idx="14741">
                  <c:v>22445</c:v>
                </c:pt>
                <c:pt idx="14742">
                  <c:v>22446</c:v>
                </c:pt>
                <c:pt idx="14743">
                  <c:v>22447</c:v>
                </c:pt>
                <c:pt idx="14744">
                  <c:v>22448</c:v>
                </c:pt>
                <c:pt idx="14745">
                  <c:v>22449</c:v>
                </c:pt>
                <c:pt idx="14746">
                  <c:v>22450</c:v>
                </c:pt>
                <c:pt idx="14747">
                  <c:v>22451</c:v>
                </c:pt>
                <c:pt idx="14748">
                  <c:v>22452</c:v>
                </c:pt>
                <c:pt idx="14749">
                  <c:v>22453</c:v>
                </c:pt>
                <c:pt idx="14750">
                  <c:v>22454</c:v>
                </c:pt>
                <c:pt idx="14751">
                  <c:v>22455</c:v>
                </c:pt>
                <c:pt idx="14752">
                  <c:v>22456</c:v>
                </c:pt>
                <c:pt idx="14753">
                  <c:v>22457</c:v>
                </c:pt>
                <c:pt idx="14754">
                  <c:v>22458</c:v>
                </c:pt>
                <c:pt idx="14755">
                  <c:v>22459</c:v>
                </c:pt>
                <c:pt idx="14756">
                  <c:v>22460</c:v>
                </c:pt>
                <c:pt idx="14757">
                  <c:v>22461</c:v>
                </c:pt>
                <c:pt idx="14758">
                  <c:v>22462</c:v>
                </c:pt>
                <c:pt idx="14759">
                  <c:v>22463</c:v>
                </c:pt>
                <c:pt idx="14760">
                  <c:v>22464</c:v>
                </c:pt>
                <c:pt idx="14761">
                  <c:v>22465</c:v>
                </c:pt>
                <c:pt idx="14762">
                  <c:v>22466</c:v>
                </c:pt>
                <c:pt idx="14763">
                  <c:v>22467</c:v>
                </c:pt>
                <c:pt idx="14764">
                  <c:v>22468</c:v>
                </c:pt>
                <c:pt idx="14765">
                  <c:v>22469</c:v>
                </c:pt>
                <c:pt idx="14766">
                  <c:v>22470</c:v>
                </c:pt>
                <c:pt idx="14767">
                  <c:v>22471</c:v>
                </c:pt>
                <c:pt idx="14768">
                  <c:v>22472</c:v>
                </c:pt>
                <c:pt idx="14769">
                  <c:v>22473</c:v>
                </c:pt>
                <c:pt idx="14770">
                  <c:v>22474</c:v>
                </c:pt>
                <c:pt idx="14771">
                  <c:v>22475</c:v>
                </c:pt>
                <c:pt idx="14772">
                  <c:v>22476</c:v>
                </c:pt>
                <c:pt idx="14773">
                  <c:v>22477</c:v>
                </c:pt>
                <c:pt idx="14774">
                  <c:v>22478</c:v>
                </c:pt>
                <c:pt idx="14775">
                  <c:v>22479</c:v>
                </c:pt>
                <c:pt idx="14776">
                  <c:v>22480</c:v>
                </c:pt>
                <c:pt idx="14777">
                  <c:v>22481</c:v>
                </c:pt>
                <c:pt idx="14778">
                  <c:v>22482</c:v>
                </c:pt>
                <c:pt idx="14779">
                  <c:v>22483</c:v>
                </c:pt>
                <c:pt idx="14780">
                  <c:v>22484</c:v>
                </c:pt>
                <c:pt idx="14781">
                  <c:v>22485</c:v>
                </c:pt>
                <c:pt idx="14782">
                  <c:v>22486</c:v>
                </c:pt>
                <c:pt idx="14783">
                  <c:v>22487</c:v>
                </c:pt>
                <c:pt idx="14784">
                  <c:v>22488</c:v>
                </c:pt>
                <c:pt idx="14785">
                  <c:v>22489</c:v>
                </c:pt>
                <c:pt idx="14786">
                  <c:v>22490</c:v>
                </c:pt>
                <c:pt idx="14787">
                  <c:v>22491</c:v>
                </c:pt>
                <c:pt idx="14788">
                  <c:v>22492</c:v>
                </c:pt>
                <c:pt idx="14789">
                  <c:v>22493</c:v>
                </c:pt>
                <c:pt idx="14790">
                  <c:v>22494</c:v>
                </c:pt>
                <c:pt idx="14791">
                  <c:v>22495</c:v>
                </c:pt>
                <c:pt idx="14792">
                  <c:v>22496</c:v>
                </c:pt>
                <c:pt idx="14793">
                  <c:v>22497</c:v>
                </c:pt>
                <c:pt idx="14794">
                  <c:v>22498</c:v>
                </c:pt>
                <c:pt idx="14795">
                  <c:v>22499</c:v>
                </c:pt>
                <c:pt idx="14796">
                  <c:v>22500</c:v>
                </c:pt>
                <c:pt idx="14797">
                  <c:v>22501</c:v>
                </c:pt>
                <c:pt idx="14798">
                  <c:v>22502</c:v>
                </c:pt>
                <c:pt idx="14799">
                  <c:v>22503</c:v>
                </c:pt>
                <c:pt idx="14800">
                  <c:v>22504</c:v>
                </c:pt>
                <c:pt idx="14801">
                  <c:v>22505</c:v>
                </c:pt>
                <c:pt idx="14802">
                  <c:v>22506</c:v>
                </c:pt>
                <c:pt idx="14803">
                  <c:v>22507</c:v>
                </c:pt>
                <c:pt idx="14804">
                  <c:v>22508</c:v>
                </c:pt>
                <c:pt idx="14805">
                  <c:v>22509</c:v>
                </c:pt>
                <c:pt idx="14806">
                  <c:v>22510</c:v>
                </c:pt>
                <c:pt idx="14807">
                  <c:v>22511</c:v>
                </c:pt>
                <c:pt idx="14808">
                  <c:v>22512</c:v>
                </c:pt>
                <c:pt idx="14809">
                  <c:v>22513</c:v>
                </c:pt>
                <c:pt idx="14810">
                  <c:v>22514</c:v>
                </c:pt>
                <c:pt idx="14811">
                  <c:v>22515</c:v>
                </c:pt>
                <c:pt idx="14812">
                  <c:v>22516</c:v>
                </c:pt>
                <c:pt idx="14813">
                  <c:v>22517</c:v>
                </c:pt>
                <c:pt idx="14814">
                  <c:v>22518</c:v>
                </c:pt>
                <c:pt idx="14815">
                  <c:v>22519</c:v>
                </c:pt>
                <c:pt idx="14816">
                  <c:v>22520</c:v>
                </c:pt>
                <c:pt idx="14817">
                  <c:v>22521</c:v>
                </c:pt>
                <c:pt idx="14818">
                  <c:v>22522</c:v>
                </c:pt>
                <c:pt idx="14819">
                  <c:v>22523</c:v>
                </c:pt>
                <c:pt idx="14820">
                  <c:v>22524</c:v>
                </c:pt>
                <c:pt idx="14821">
                  <c:v>22525</c:v>
                </c:pt>
                <c:pt idx="14822">
                  <c:v>22526</c:v>
                </c:pt>
                <c:pt idx="14823">
                  <c:v>22527</c:v>
                </c:pt>
                <c:pt idx="14824">
                  <c:v>22528</c:v>
                </c:pt>
                <c:pt idx="14825">
                  <c:v>22529</c:v>
                </c:pt>
                <c:pt idx="14826">
                  <c:v>22530</c:v>
                </c:pt>
                <c:pt idx="14827">
                  <c:v>22531</c:v>
                </c:pt>
                <c:pt idx="14828">
                  <c:v>22532</c:v>
                </c:pt>
                <c:pt idx="14829">
                  <c:v>22533</c:v>
                </c:pt>
                <c:pt idx="14830">
                  <c:v>22534</c:v>
                </c:pt>
                <c:pt idx="14831">
                  <c:v>22535</c:v>
                </c:pt>
                <c:pt idx="14832">
                  <c:v>22536</c:v>
                </c:pt>
                <c:pt idx="14833">
                  <c:v>22537</c:v>
                </c:pt>
                <c:pt idx="14834">
                  <c:v>22538</c:v>
                </c:pt>
                <c:pt idx="14835">
                  <c:v>22539</c:v>
                </c:pt>
                <c:pt idx="14836">
                  <c:v>22540</c:v>
                </c:pt>
                <c:pt idx="14837">
                  <c:v>22541</c:v>
                </c:pt>
                <c:pt idx="14838">
                  <c:v>22542</c:v>
                </c:pt>
                <c:pt idx="14839">
                  <c:v>22543</c:v>
                </c:pt>
                <c:pt idx="14840">
                  <c:v>22544</c:v>
                </c:pt>
                <c:pt idx="14841">
                  <c:v>22545</c:v>
                </c:pt>
                <c:pt idx="14842">
                  <c:v>22546</c:v>
                </c:pt>
                <c:pt idx="14843">
                  <c:v>22547</c:v>
                </c:pt>
                <c:pt idx="14844">
                  <c:v>22548</c:v>
                </c:pt>
                <c:pt idx="14845">
                  <c:v>22549</c:v>
                </c:pt>
                <c:pt idx="14846">
                  <c:v>22550</c:v>
                </c:pt>
                <c:pt idx="14847">
                  <c:v>22551</c:v>
                </c:pt>
                <c:pt idx="14848">
                  <c:v>22552</c:v>
                </c:pt>
                <c:pt idx="14849">
                  <c:v>22553</c:v>
                </c:pt>
                <c:pt idx="14850">
                  <c:v>22554</c:v>
                </c:pt>
                <c:pt idx="14851">
                  <c:v>22555</c:v>
                </c:pt>
                <c:pt idx="14852">
                  <c:v>22556</c:v>
                </c:pt>
                <c:pt idx="14853">
                  <c:v>22557</c:v>
                </c:pt>
                <c:pt idx="14854">
                  <c:v>22558</c:v>
                </c:pt>
                <c:pt idx="14855">
                  <c:v>22559</c:v>
                </c:pt>
                <c:pt idx="14856">
                  <c:v>22560</c:v>
                </c:pt>
                <c:pt idx="14857">
                  <c:v>22561</c:v>
                </c:pt>
                <c:pt idx="14858">
                  <c:v>22562</c:v>
                </c:pt>
                <c:pt idx="14859">
                  <c:v>22563</c:v>
                </c:pt>
                <c:pt idx="14860">
                  <c:v>22564</c:v>
                </c:pt>
                <c:pt idx="14861">
                  <c:v>22565</c:v>
                </c:pt>
                <c:pt idx="14862">
                  <c:v>22566</c:v>
                </c:pt>
                <c:pt idx="14863">
                  <c:v>22567</c:v>
                </c:pt>
                <c:pt idx="14864">
                  <c:v>22568</c:v>
                </c:pt>
                <c:pt idx="14865">
                  <c:v>22569</c:v>
                </c:pt>
                <c:pt idx="14866">
                  <c:v>22570</c:v>
                </c:pt>
                <c:pt idx="14867">
                  <c:v>22571</c:v>
                </c:pt>
                <c:pt idx="14868">
                  <c:v>22572</c:v>
                </c:pt>
                <c:pt idx="14869">
                  <c:v>22573</c:v>
                </c:pt>
                <c:pt idx="14870">
                  <c:v>22574</c:v>
                </c:pt>
                <c:pt idx="14871">
                  <c:v>22575</c:v>
                </c:pt>
                <c:pt idx="14872">
                  <c:v>22576</c:v>
                </c:pt>
                <c:pt idx="14873">
                  <c:v>22577</c:v>
                </c:pt>
                <c:pt idx="14874">
                  <c:v>22578</c:v>
                </c:pt>
                <c:pt idx="14875">
                  <c:v>22579</c:v>
                </c:pt>
                <c:pt idx="14876">
                  <c:v>22580</c:v>
                </c:pt>
                <c:pt idx="14877">
                  <c:v>22581</c:v>
                </c:pt>
                <c:pt idx="14878">
                  <c:v>22582</c:v>
                </c:pt>
                <c:pt idx="14879">
                  <c:v>22583</c:v>
                </c:pt>
                <c:pt idx="14880">
                  <c:v>22584</c:v>
                </c:pt>
                <c:pt idx="14881">
                  <c:v>22585</c:v>
                </c:pt>
                <c:pt idx="14882">
                  <c:v>22586</c:v>
                </c:pt>
                <c:pt idx="14883">
                  <c:v>22587</c:v>
                </c:pt>
                <c:pt idx="14884">
                  <c:v>22588</c:v>
                </c:pt>
                <c:pt idx="14885">
                  <c:v>22589</c:v>
                </c:pt>
                <c:pt idx="14886">
                  <c:v>22590</c:v>
                </c:pt>
                <c:pt idx="14887">
                  <c:v>22591</c:v>
                </c:pt>
                <c:pt idx="14888">
                  <c:v>22592</c:v>
                </c:pt>
                <c:pt idx="14889">
                  <c:v>22593</c:v>
                </c:pt>
                <c:pt idx="14890">
                  <c:v>22594</c:v>
                </c:pt>
                <c:pt idx="14891">
                  <c:v>22595</c:v>
                </c:pt>
                <c:pt idx="14892">
                  <c:v>22596</c:v>
                </c:pt>
                <c:pt idx="14893">
                  <c:v>22597</c:v>
                </c:pt>
                <c:pt idx="14894">
                  <c:v>22598</c:v>
                </c:pt>
                <c:pt idx="14895">
                  <c:v>22599</c:v>
                </c:pt>
                <c:pt idx="14896">
                  <c:v>22600</c:v>
                </c:pt>
                <c:pt idx="14897">
                  <c:v>22601</c:v>
                </c:pt>
                <c:pt idx="14898">
                  <c:v>22602</c:v>
                </c:pt>
                <c:pt idx="14899">
                  <c:v>22603</c:v>
                </c:pt>
                <c:pt idx="14900">
                  <c:v>22604</c:v>
                </c:pt>
                <c:pt idx="14901">
                  <c:v>22605</c:v>
                </c:pt>
                <c:pt idx="14902">
                  <c:v>22606</c:v>
                </c:pt>
                <c:pt idx="14903">
                  <c:v>22607</c:v>
                </c:pt>
                <c:pt idx="14904">
                  <c:v>22608</c:v>
                </c:pt>
                <c:pt idx="14905">
                  <c:v>22609</c:v>
                </c:pt>
                <c:pt idx="14906">
                  <c:v>22610</c:v>
                </c:pt>
                <c:pt idx="14907">
                  <c:v>22611</c:v>
                </c:pt>
                <c:pt idx="14908">
                  <c:v>22612</c:v>
                </c:pt>
                <c:pt idx="14909">
                  <c:v>22613</c:v>
                </c:pt>
                <c:pt idx="14910">
                  <c:v>22614</c:v>
                </c:pt>
                <c:pt idx="14911">
                  <c:v>22615</c:v>
                </c:pt>
                <c:pt idx="14912">
                  <c:v>22616</c:v>
                </c:pt>
                <c:pt idx="14913">
                  <c:v>22617</c:v>
                </c:pt>
                <c:pt idx="14914">
                  <c:v>22618</c:v>
                </c:pt>
                <c:pt idx="14915">
                  <c:v>22619</c:v>
                </c:pt>
                <c:pt idx="14916">
                  <c:v>22620</c:v>
                </c:pt>
                <c:pt idx="14917">
                  <c:v>22621</c:v>
                </c:pt>
                <c:pt idx="14918">
                  <c:v>22622</c:v>
                </c:pt>
                <c:pt idx="14919">
                  <c:v>22623</c:v>
                </c:pt>
                <c:pt idx="14920">
                  <c:v>22624</c:v>
                </c:pt>
                <c:pt idx="14921">
                  <c:v>22625</c:v>
                </c:pt>
                <c:pt idx="14922">
                  <c:v>22626</c:v>
                </c:pt>
                <c:pt idx="14923">
                  <c:v>22627</c:v>
                </c:pt>
                <c:pt idx="14924">
                  <c:v>22628</c:v>
                </c:pt>
                <c:pt idx="14925">
                  <c:v>22629</c:v>
                </c:pt>
                <c:pt idx="14926">
                  <c:v>22630</c:v>
                </c:pt>
                <c:pt idx="14927">
                  <c:v>22631</c:v>
                </c:pt>
                <c:pt idx="14928">
                  <c:v>22632</c:v>
                </c:pt>
                <c:pt idx="14929">
                  <c:v>22633</c:v>
                </c:pt>
                <c:pt idx="14930">
                  <c:v>22634</c:v>
                </c:pt>
                <c:pt idx="14931">
                  <c:v>22635</c:v>
                </c:pt>
                <c:pt idx="14932">
                  <c:v>22636</c:v>
                </c:pt>
                <c:pt idx="14933">
                  <c:v>22637</c:v>
                </c:pt>
                <c:pt idx="14934">
                  <c:v>22638</c:v>
                </c:pt>
                <c:pt idx="14935">
                  <c:v>22639</c:v>
                </c:pt>
                <c:pt idx="14936">
                  <c:v>22640</c:v>
                </c:pt>
                <c:pt idx="14937">
                  <c:v>22641</c:v>
                </c:pt>
                <c:pt idx="14938">
                  <c:v>22642</c:v>
                </c:pt>
                <c:pt idx="14939">
                  <c:v>22643</c:v>
                </c:pt>
                <c:pt idx="14940">
                  <c:v>22644</c:v>
                </c:pt>
                <c:pt idx="14941">
                  <c:v>22645</c:v>
                </c:pt>
                <c:pt idx="14942">
                  <c:v>22646</c:v>
                </c:pt>
                <c:pt idx="14943">
                  <c:v>22647</c:v>
                </c:pt>
                <c:pt idx="14944">
                  <c:v>22648</c:v>
                </c:pt>
                <c:pt idx="14945">
                  <c:v>22649</c:v>
                </c:pt>
                <c:pt idx="14946">
                  <c:v>22650</c:v>
                </c:pt>
                <c:pt idx="14947">
                  <c:v>22651</c:v>
                </c:pt>
                <c:pt idx="14948">
                  <c:v>22652</c:v>
                </c:pt>
                <c:pt idx="14949">
                  <c:v>22653</c:v>
                </c:pt>
                <c:pt idx="14950">
                  <c:v>22654</c:v>
                </c:pt>
                <c:pt idx="14951">
                  <c:v>22655</c:v>
                </c:pt>
                <c:pt idx="14952">
                  <c:v>22656</c:v>
                </c:pt>
                <c:pt idx="14953">
                  <c:v>22657</c:v>
                </c:pt>
                <c:pt idx="14954">
                  <c:v>22658</c:v>
                </c:pt>
                <c:pt idx="14955">
                  <c:v>22659</c:v>
                </c:pt>
                <c:pt idx="14956">
                  <c:v>22660</c:v>
                </c:pt>
                <c:pt idx="14957">
                  <c:v>22661</c:v>
                </c:pt>
                <c:pt idx="14958">
                  <c:v>22662</c:v>
                </c:pt>
                <c:pt idx="14959">
                  <c:v>22663</c:v>
                </c:pt>
                <c:pt idx="14960">
                  <c:v>22664</c:v>
                </c:pt>
                <c:pt idx="14961">
                  <c:v>22665</c:v>
                </c:pt>
                <c:pt idx="14962">
                  <c:v>22666</c:v>
                </c:pt>
                <c:pt idx="14963">
                  <c:v>22667</c:v>
                </c:pt>
                <c:pt idx="14964">
                  <c:v>22668</c:v>
                </c:pt>
                <c:pt idx="14965">
                  <c:v>22669</c:v>
                </c:pt>
                <c:pt idx="14966">
                  <c:v>22670</c:v>
                </c:pt>
                <c:pt idx="14967">
                  <c:v>22671</c:v>
                </c:pt>
                <c:pt idx="14968">
                  <c:v>22672</c:v>
                </c:pt>
                <c:pt idx="14969">
                  <c:v>22673</c:v>
                </c:pt>
                <c:pt idx="14970">
                  <c:v>22674</c:v>
                </c:pt>
                <c:pt idx="14971">
                  <c:v>22675</c:v>
                </c:pt>
                <c:pt idx="14972">
                  <c:v>22676</c:v>
                </c:pt>
                <c:pt idx="14973">
                  <c:v>22677</c:v>
                </c:pt>
                <c:pt idx="14974">
                  <c:v>22678</c:v>
                </c:pt>
                <c:pt idx="14975">
                  <c:v>22679</c:v>
                </c:pt>
                <c:pt idx="14976">
                  <c:v>22680</c:v>
                </c:pt>
                <c:pt idx="14977">
                  <c:v>22681</c:v>
                </c:pt>
                <c:pt idx="14978">
                  <c:v>22682</c:v>
                </c:pt>
                <c:pt idx="14979">
                  <c:v>22683</c:v>
                </c:pt>
                <c:pt idx="14980">
                  <c:v>22684</c:v>
                </c:pt>
                <c:pt idx="14981">
                  <c:v>22685</c:v>
                </c:pt>
                <c:pt idx="14982">
                  <c:v>22686</c:v>
                </c:pt>
                <c:pt idx="14983">
                  <c:v>22687</c:v>
                </c:pt>
                <c:pt idx="14984">
                  <c:v>22688</c:v>
                </c:pt>
                <c:pt idx="14985">
                  <c:v>22689</c:v>
                </c:pt>
                <c:pt idx="14986">
                  <c:v>22690</c:v>
                </c:pt>
                <c:pt idx="14987">
                  <c:v>22691</c:v>
                </c:pt>
                <c:pt idx="14988">
                  <c:v>22692</c:v>
                </c:pt>
                <c:pt idx="14989">
                  <c:v>22693</c:v>
                </c:pt>
                <c:pt idx="14990">
                  <c:v>22694</c:v>
                </c:pt>
                <c:pt idx="14991">
                  <c:v>22695</c:v>
                </c:pt>
                <c:pt idx="14992">
                  <c:v>22696</c:v>
                </c:pt>
                <c:pt idx="14993">
                  <c:v>22697</c:v>
                </c:pt>
                <c:pt idx="14994">
                  <c:v>22698</c:v>
                </c:pt>
                <c:pt idx="14995">
                  <c:v>22699</c:v>
                </c:pt>
                <c:pt idx="14996">
                  <c:v>22700</c:v>
                </c:pt>
                <c:pt idx="14997">
                  <c:v>22701</c:v>
                </c:pt>
                <c:pt idx="14998">
                  <c:v>22702</c:v>
                </c:pt>
                <c:pt idx="14999">
                  <c:v>22703</c:v>
                </c:pt>
                <c:pt idx="15000">
                  <c:v>22704</c:v>
                </c:pt>
                <c:pt idx="15001">
                  <c:v>22705</c:v>
                </c:pt>
                <c:pt idx="15002">
                  <c:v>22706</c:v>
                </c:pt>
                <c:pt idx="15003">
                  <c:v>22707</c:v>
                </c:pt>
                <c:pt idx="15004">
                  <c:v>22708</c:v>
                </c:pt>
                <c:pt idx="15005">
                  <c:v>22709</c:v>
                </c:pt>
                <c:pt idx="15006">
                  <c:v>22710</c:v>
                </c:pt>
                <c:pt idx="15007">
                  <c:v>22711</c:v>
                </c:pt>
                <c:pt idx="15008">
                  <c:v>22712</c:v>
                </c:pt>
                <c:pt idx="15009">
                  <c:v>22713</c:v>
                </c:pt>
                <c:pt idx="15010">
                  <c:v>22714</c:v>
                </c:pt>
                <c:pt idx="15011">
                  <c:v>22715</c:v>
                </c:pt>
                <c:pt idx="15012">
                  <c:v>22716</c:v>
                </c:pt>
                <c:pt idx="15013">
                  <c:v>22717</c:v>
                </c:pt>
                <c:pt idx="15014">
                  <c:v>22718</c:v>
                </c:pt>
                <c:pt idx="15015">
                  <c:v>22719</c:v>
                </c:pt>
                <c:pt idx="15016">
                  <c:v>22720</c:v>
                </c:pt>
                <c:pt idx="15017">
                  <c:v>22721</c:v>
                </c:pt>
                <c:pt idx="15018">
                  <c:v>22722</c:v>
                </c:pt>
                <c:pt idx="15019">
                  <c:v>22723</c:v>
                </c:pt>
                <c:pt idx="15020">
                  <c:v>22724</c:v>
                </c:pt>
                <c:pt idx="15021">
                  <c:v>22725</c:v>
                </c:pt>
                <c:pt idx="15022">
                  <c:v>22726</c:v>
                </c:pt>
                <c:pt idx="15023">
                  <c:v>22727</c:v>
                </c:pt>
                <c:pt idx="15024">
                  <c:v>22728</c:v>
                </c:pt>
                <c:pt idx="15025">
                  <c:v>22729</c:v>
                </c:pt>
                <c:pt idx="15026">
                  <c:v>22730</c:v>
                </c:pt>
                <c:pt idx="15027">
                  <c:v>22731</c:v>
                </c:pt>
                <c:pt idx="15028">
                  <c:v>22732</c:v>
                </c:pt>
                <c:pt idx="15029">
                  <c:v>22733</c:v>
                </c:pt>
                <c:pt idx="15030">
                  <c:v>22734</c:v>
                </c:pt>
                <c:pt idx="15031">
                  <c:v>22735</c:v>
                </c:pt>
                <c:pt idx="15032">
                  <c:v>22736</c:v>
                </c:pt>
                <c:pt idx="15033">
                  <c:v>22737</c:v>
                </c:pt>
                <c:pt idx="15034">
                  <c:v>22738</c:v>
                </c:pt>
                <c:pt idx="15035">
                  <c:v>22739</c:v>
                </c:pt>
                <c:pt idx="15036">
                  <c:v>22740</c:v>
                </c:pt>
                <c:pt idx="15037">
                  <c:v>22741</c:v>
                </c:pt>
                <c:pt idx="15038">
                  <c:v>22742</c:v>
                </c:pt>
                <c:pt idx="15039">
                  <c:v>22743</c:v>
                </c:pt>
                <c:pt idx="15040">
                  <c:v>22744</c:v>
                </c:pt>
                <c:pt idx="15041">
                  <c:v>22745</c:v>
                </c:pt>
                <c:pt idx="15042">
                  <c:v>22746</c:v>
                </c:pt>
                <c:pt idx="15043">
                  <c:v>22747</c:v>
                </c:pt>
                <c:pt idx="15044">
                  <c:v>22748</c:v>
                </c:pt>
                <c:pt idx="15045">
                  <c:v>22749</c:v>
                </c:pt>
                <c:pt idx="15046">
                  <c:v>22750</c:v>
                </c:pt>
                <c:pt idx="15047">
                  <c:v>22751</c:v>
                </c:pt>
                <c:pt idx="15048">
                  <c:v>22752</c:v>
                </c:pt>
                <c:pt idx="15049">
                  <c:v>22753</c:v>
                </c:pt>
                <c:pt idx="15050">
                  <c:v>22754</c:v>
                </c:pt>
                <c:pt idx="15051">
                  <c:v>22755</c:v>
                </c:pt>
                <c:pt idx="15052">
                  <c:v>22756</c:v>
                </c:pt>
                <c:pt idx="15053">
                  <c:v>22757</c:v>
                </c:pt>
                <c:pt idx="15054">
                  <c:v>22758</c:v>
                </c:pt>
                <c:pt idx="15055">
                  <c:v>22759</c:v>
                </c:pt>
                <c:pt idx="15056">
                  <c:v>22760</c:v>
                </c:pt>
                <c:pt idx="15057">
                  <c:v>22761</c:v>
                </c:pt>
                <c:pt idx="15058">
                  <c:v>22762</c:v>
                </c:pt>
                <c:pt idx="15059">
                  <c:v>22763</c:v>
                </c:pt>
                <c:pt idx="15060">
                  <c:v>22764</c:v>
                </c:pt>
                <c:pt idx="15061">
                  <c:v>22765</c:v>
                </c:pt>
                <c:pt idx="15062">
                  <c:v>22766</c:v>
                </c:pt>
                <c:pt idx="15063">
                  <c:v>22767</c:v>
                </c:pt>
                <c:pt idx="15064">
                  <c:v>22768</c:v>
                </c:pt>
                <c:pt idx="15065">
                  <c:v>22769</c:v>
                </c:pt>
                <c:pt idx="15066">
                  <c:v>22770</c:v>
                </c:pt>
                <c:pt idx="15067">
                  <c:v>22771</c:v>
                </c:pt>
                <c:pt idx="15068">
                  <c:v>22772</c:v>
                </c:pt>
                <c:pt idx="15069">
                  <c:v>22773</c:v>
                </c:pt>
                <c:pt idx="15070">
                  <c:v>22774</c:v>
                </c:pt>
                <c:pt idx="15071">
                  <c:v>22775</c:v>
                </c:pt>
                <c:pt idx="15072">
                  <c:v>22776</c:v>
                </c:pt>
                <c:pt idx="15073">
                  <c:v>22777</c:v>
                </c:pt>
                <c:pt idx="15074">
                  <c:v>22778</c:v>
                </c:pt>
                <c:pt idx="15075">
                  <c:v>22779</c:v>
                </c:pt>
                <c:pt idx="15076">
                  <c:v>22780</c:v>
                </c:pt>
                <c:pt idx="15077">
                  <c:v>22781</c:v>
                </c:pt>
                <c:pt idx="15078">
                  <c:v>22782</c:v>
                </c:pt>
                <c:pt idx="15079">
                  <c:v>22783</c:v>
                </c:pt>
                <c:pt idx="15080">
                  <c:v>22784</c:v>
                </c:pt>
                <c:pt idx="15081">
                  <c:v>22785</c:v>
                </c:pt>
                <c:pt idx="15082">
                  <c:v>22786</c:v>
                </c:pt>
                <c:pt idx="15083">
                  <c:v>22787</c:v>
                </c:pt>
                <c:pt idx="15084">
                  <c:v>22788</c:v>
                </c:pt>
                <c:pt idx="15085">
                  <c:v>22789</c:v>
                </c:pt>
                <c:pt idx="15086">
                  <c:v>22790</c:v>
                </c:pt>
                <c:pt idx="15087">
                  <c:v>22791</c:v>
                </c:pt>
                <c:pt idx="15088">
                  <c:v>22792</c:v>
                </c:pt>
                <c:pt idx="15089">
                  <c:v>22793</c:v>
                </c:pt>
                <c:pt idx="15090">
                  <c:v>22794</c:v>
                </c:pt>
                <c:pt idx="15091">
                  <c:v>22795</c:v>
                </c:pt>
                <c:pt idx="15092">
                  <c:v>22796</c:v>
                </c:pt>
                <c:pt idx="15093">
                  <c:v>22797</c:v>
                </c:pt>
                <c:pt idx="15094">
                  <c:v>22798</c:v>
                </c:pt>
                <c:pt idx="15095">
                  <c:v>22799</c:v>
                </c:pt>
                <c:pt idx="15096">
                  <c:v>22800</c:v>
                </c:pt>
                <c:pt idx="15097">
                  <c:v>22801</c:v>
                </c:pt>
                <c:pt idx="15098">
                  <c:v>22802</c:v>
                </c:pt>
                <c:pt idx="15099">
                  <c:v>22803</c:v>
                </c:pt>
                <c:pt idx="15100">
                  <c:v>22804</c:v>
                </c:pt>
                <c:pt idx="15101">
                  <c:v>22805</c:v>
                </c:pt>
                <c:pt idx="15102">
                  <c:v>22806</c:v>
                </c:pt>
                <c:pt idx="15103">
                  <c:v>22807</c:v>
                </c:pt>
                <c:pt idx="15104">
                  <c:v>22808</c:v>
                </c:pt>
                <c:pt idx="15105">
                  <c:v>22809</c:v>
                </c:pt>
                <c:pt idx="15106">
                  <c:v>22810</c:v>
                </c:pt>
                <c:pt idx="15107">
                  <c:v>22811</c:v>
                </c:pt>
                <c:pt idx="15108">
                  <c:v>22812</c:v>
                </c:pt>
                <c:pt idx="15109">
                  <c:v>22813</c:v>
                </c:pt>
                <c:pt idx="15110">
                  <c:v>22814</c:v>
                </c:pt>
                <c:pt idx="15111">
                  <c:v>22815</c:v>
                </c:pt>
                <c:pt idx="15112">
                  <c:v>22816</c:v>
                </c:pt>
                <c:pt idx="15113">
                  <c:v>22817</c:v>
                </c:pt>
                <c:pt idx="15114">
                  <c:v>22818</c:v>
                </c:pt>
                <c:pt idx="15115">
                  <c:v>22819</c:v>
                </c:pt>
                <c:pt idx="15116">
                  <c:v>22820</c:v>
                </c:pt>
                <c:pt idx="15117">
                  <c:v>22821</c:v>
                </c:pt>
                <c:pt idx="15118">
                  <c:v>22822</c:v>
                </c:pt>
                <c:pt idx="15119">
                  <c:v>22823</c:v>
                </c:pt>
                <c:pt idx="15120">
                  <c:v>22824</c:v>
                </c:pt>
                <c:pt idx="15121">
                  <c:v>22825</c:v>
                </c:pt>
                <c:pt idx="15122">
                  <c:v>22826</c:v>
                </c:pt>
                <c:pt idx="15123">
                  <c:v>22827</c:v>
                </c:pt>
                <c:pt idx="15124">
                  <c:v>22828</c:v>
                </c:pt>
                <c:pt idx="15125">
                  <c:v>22829</c:v>
                </c:pt>
                <c:pt idx="15126">
                  <c:v>22830</c:v>
                </c:pt>
                <c:pt idx="15127">
                  <c:v>22831</c:v>
                </c:pt>
                <c:pt idx="15128">
                  <c:v>22832</c:v>
                </c:pt>
                <c:pt idx="15129">
                  <c:v>22833</c:v>
                </c:pt>
                <c:pt idx="15130">
                  <c:v>22834</c:v>
                </c:pt>
                <c:pt idx="15131">
                  <c:v>22835</c:v>
                </c:pt>
                <c:pt idx="15132">
                  <c:v>22836</c:v>
                </c:pt>
                <c:pt idx="15133">
                  <c:v>22837</c:v>
                </c:pt>
                <c:pt idx="15134">
                  <c:v>22838</c:v>
                </c:pt>
                <c:pt idx="15135">
                  <c:v>22839</c:v>
                </c:pt>
                <c:pt idx="15136">
                  <c:v>22840</c:v>
                </c:pt>
                <c:pt idx="15137">
                  <c:v>22841</c:v>
                </c:pt>
                <c:pt idx="15138">
                  <c:v>22842</c:v>
                </c:pt>
                <c:pt idx="15139">
                  <c:v>22843</c:v>
                </c:pt>
                <c:pt idx="15140">
                  <c:v>22844</c:v>
                </c:pt>
                <c:pt idx="15141">
                  <c:v>22845</c:v>
                </c:pt>
                <c:pt idx="15142">
                  <c:v>22846</c:v>
                </c:pt>
                <c:pt idx="15143">
                  <c:v>22847</c:v>
                </c:pt>
                <c:pt idx="15144">
                  <c:v>22848</c:v>
                </c:pt>
                <c:pt idx="15145">
                  <c:v>22849</c:v>
                </c:pt>
                <c:pt idx="15146">
                  <c:v>22850</c:v>
                </c:pt>
                <c:pt idx="15147">
                  <c:v>22851</c:v>
                </c:pt>
                <c:pt idx="15148">
                  <c:v>22852</c:v>
                </c:pt>
                <c:pt idx="15149">
                  <c:v>22853</c:v>
                </c:pt>
                <c:pt idx="15150">
                  <c:v>22854</c:v>
                </c:pt>
                <c:pt idx="15151">
                  <c:v>22855</c:v>
                </c:pt>
                <c:pt idx="15152">
                  <c:v>22856</c:v>
                </c:pt>
                <c:pt idx="15153">
                  <c:v>22857</c:v>
                </c:pt>
                <c:pt idx="15154">
                  <c:v>22858</c:v>
                </c:pt>
                <c:pt idx="15155">
                  <c:v>22859</c:v>
                </c:pt>
                <c:pt idx="15156">
                  <c:v>22860</c:v>
                </c:pt>
                <c:pt idx="15157">
                  <c:v>22861</c:v>
                </c:pt>
                <c:pt idx="15158">
                  <c:v>22862</c:v>
                </c:pt>
                <c:pt idx="15159">
                  <c:v>22863</c:v>
                </c:pt>
                <c:pt idx="15160">
                  <c:v>22864</c:v>
                </c:pt>
                <c:pt idx="15161">
                  <c:v>22865</c:v>
                </c:pt>
                <c:pt idx="15162">
                  <c:v>22866</c:v>
                </c:pt>
                <c:pt idx="15163">
                  <c:v>22867</c:v>
                </c:pt>
                <c:pt idx="15164">
                  <c:v>22868</c:v>
                </c:pt>
                <c:pt idx="15165">
                  <c:v>22869</c:v>
                </c:pt>
                <c:pt idx="15166">
                  <c:v>22870</c:v>
                </c:pt>
                <c:pt idx="15167">
                  <c:v>22871</c:v>
                </c:pt>
                <c:pt idx="15168">
                  <c:v>22872</c:v>
                </c:pt>
                <c:pt idx="15169">
                  <c:v>22873</c:v>
                </c:pt>
                <c:pt idx="15170">
                  <c:v>22874</c:v>
                </c:pt>
                <c:pt idx="15171">
                  <c:v>22875</c:v>
                </c:pt>
                <c:pt idx="15172">
                  <c:v>22876</c:v>
                </c:pt>
                <c:pt idx="15173">
                  <c:v>22877</c:v>
                </c:pt>
                <c:pt idx="15174">
                  <c:v>22878</c:v>
                </c:pt>
                <c:pt idx="15175">
                  <c:v>22879</c:v>
                </c:pt>
                <c:pt idx="15176">
                  <c:v>22880</c:v>
                </c:pt>
                <c:pt idx="15177">
                  <c:v>22881</c:v>
                </c:pt>
                <c:pt idx="15178">
                  <c:v>22882</c:v>
                </c:pt>
                <c:pt idx="15179">
                  <c:v>22883</c:v>
                </c:pt>
                <c:pt idx="15180">
                  <c:v>22884</c:v>
                </c:pt>
                <c:pt idx="15181">
                  <c:v>22885</c:v>
                </c:pt>
                <c:pt idx="15182">
                  <c:v>22886</c:v>
                </c:pt>
                <c:pt idx="15183">
                  <c:v>22887</c:v>
                </c:pt>
                <c:pt idx="15184">
                  <c:v>22888</c:v>
                </c:pt>
                <c:pt idx="15185">
                  <c:v>22889</c:v>
                </c:pt>
                <c:pt idx="15186">
                  <c:v>22890</c:v>
                </c:pt>
                <c:pt idx="15187">
                  <c:v>22891</c:v>
                </c:pt>
                <c:pt idx="15188">
                  <c:v>22892</c:v>
                </c:pt>
                <c:pt idx="15189">
                  <c:v>22893</c:v>
                </c:pt>
                <c:pt idx="15190">
                  <c:v>22894</c:v>
                </c:pt>
                <c:pt idx="15191">
                  <c:v>22895</c:v>
                </c:pt>
                <c:pt idx="15192">
                  <c:v>22896</c:v>
                </c:pt>
                <c:pt idx="15193">
                  <c:v>22897</c:v>
                </c:pt>
                <c:pt idx="15194">
                  <c:v>22898</c:v>
                </c:pt>
                <c:pt idx="15195">
                  <c:v>22899</c:v>
                </c:pt>
                <c:pt idx="15196">
                  <c:v>22900</c:v>
                </c:pt>
                <c:pt idx="15197">
                  <c:v>22901</c:v>
                </c:pt>
                <c:pt idx="15198">
                  <c:v>22902</c:v>
                </c:pt>
                <c:pt idx="15199">
                  <c:v>22903</c:v>
                </c:pt>
                <c:pt idx="15200">
                  <c:v>22904</c:v>
                </c:pt>
                <c:pt idx="15201">
                  <c:v>22905</c:v>
                </c:pt>
                <c:pt idx="15202">
                  <c:v>22906</c:v>
                </c:pt>
                <c:pt idx="15203">
                  <c:v>22907</c:v>
                </c:pt>
                <c:pt idx="15204">
                  <c:v>22908</c:v>
                </c:pt>
                <c:pt idx="15205">
                  <c:v>22909</c:v>
                </c:pt>
                <c:pt idx="15206">
                  <c:v>22910</c:v>
                </c:pt>
                <c:pt idx="15207">
                  <c:v>22911</c:v>
                </c:pt>
                <c:pt idx="15208">
                  <c:v>22912</c:v>
                </c:pt>
                <c:pt idx="15209">
                  <c:v>22913</c:v>
                </c:pt>
                <c:pt idx="15210">
                  <c:v>22914</c:v>
                </c:pt>
                <c:pt idx="15211">
                  <c:v>22915</c:v>
                </c:pt>
                <c:pt idx="15212">
                  <c:v>22916</c:v>
                </c:pt>
                <c:pt idx="15213">
                  <c:v>22917</c:v>
                </c:pt>
                <c:pt idx="15214">
                  <c:v>22918</c:v>
                </c:pt>
                <c:pt idx="15215">
                  <c:v>22919</c:v>
                </c:pt>
                <c:pt idx="15216">
                  <c:v>22920</c:v>
                </c:pt>
                <c:pt idx="15217">
                  <c:v>22921</c:v>
                </c:pt>
                <c:pt idx="15218">
                  <c:v>22922</c:v>
                </c:pt>
                <c:pt idx="15219">
                  <c:v>22923</c:v>
                </c:pt>
                <c:pt idx="15220">
                  <c:v>22924</c:v>
                </c:pt>
                <c:pt idx="15221">
                  <c:v>22925</c:v>
                </c:pt>
                <c:pt idx="15222">
                  <c:v>22926</c:v>
                </c:pt>
                <c:pt idx="15223">
                  <c:v>22927</c:v>
                </c:pt>
                <c:pt idx="15224">
                  <c:v>22928</c:v>
                </c:pt>
                <c:pt idx="15225">
                  <c:v>22929</c:v>
                </c:pt>
                <c:pt idx="15226">
                  <c:v>22930</c:v>
                </c:pt>
                <c:pt idx="15227">
                  <c:v>22931</c:v>
                </c:pt>
                <c:pt idx="15228">
                  <c:v>22932</c:v>
                </c:pt>
                <c:pt idx="15229">
                  <c:v>22933</c:v>
                </c:pt>
                <c:pt idx="15230">
                  <c:v>22934</c:v>
                </c:pt>
                <c:pt idx="15231">
                  <c:v>22935</c:v>
                </c:pt>
                <c:pt idx="15232">
                  <c:v>22936</c:v>
                </c:pt>
                <c:pt idx="15233">
                  <c:v>22937</c:v>
                </c:pt>
                <c:pt idx="15234">
                  <c:v>22938</c:v>
                </c:pt>
                <c:pt idx="15235">
                  <c:v>22939</c:v>
                </c:pt>
                <c:pt idx="15236">
                  <c:v>22940</c:v>
                </c:pt>
                <c:pt idx="15237">
                  <c:v>22941</c:v>
                </c:pt>
                <c:pt idx="15238">
                  <c:v>22942</c:v>
                </c:pt>
                <c:pt idx="15239">
                  <c:v>22943</c:v>
                </c:pt>
                <c:pt idx="15240">
                  <c:v>22944</c:v>
                </c:pt>
                <c:pt idx="15241">
                  <c:v>22945</c:v>
                </c:pt>
                <c:pt idx="15242">
                  <c:v>22946</c:v>
                </c:pt>
                <c:pt idx="15243">
                  <c:v>22947</c:v>
                </c:pt>
                <c:pt idx="15244">
                  <c:v>22948</c:v>
                </c:pt>
                <c:pt idx="15245">
                  <c:v>22949</c:v>
                </c:pt>
                <c:pt idx="15246">
                  <c:v>22950</c:v>
                </c:pt>
                <c:pt idx="15247">
                  <c:v>22951</c:v>
                </c:pt>
                <c:pt idx="15248">
                  <c:v>22952</c:v>
                </c:pt>
                <c:pt idx="15249">
                  <c:v>22953</c:v>
                </c:pt>
                <c:pt idx="15250">
                  <c:v>22954</c:v>
                </c:pt>
                <c:pt idx="15251">
                  <c:v>22955</c:v>
                </c:pt>
                <c:pt idx="15252">
                  <c:v>22956</c:v>
                </c:pt>
                <c:pt idx="15253">
                  <c:v>22957</c:v>
                </c:pt>
                <c:pt idx="15254">
                  <c:v>22958</c:v>
                </c:pt>
                <c:pt idx="15255">
                  <c:v>22959</c:v>
                </c:pt>
                <c:pt idx="15256">
                  <c:v>22960</c:v>
                </c:pt>
                <c:pt idx="15257">
                  <c:v>22961</c:v>
                </c:pt>
                <c:pt idx="15258">
                  <c:v>22962</c:v>
                </c:pt>
                <c:pt idx="15259">
                  <c:v>22963</c:v>
                </c:pt>
                <c:pt idx="15260">
                  <c:v>22964</c:v>
                </c:pt>
                <c:pt idx="15261">
                  <c:v>22965</c:v>
                </c:pt>
                <c:pt idx="15262">
                  <c:v>22966</c:v>
                </c:pt>
                <c:pt idx="15263">
                  <c:v>22967</c:v>
                </c:pt>
                <c:pt idx="15264">
                  <c:v>22968</c:v>
                </c:pt>
                <c:pt idx="15265">
                  <c:v>22969</c:v>
                </c:pt>
                <c:pt idx="15266">
                  <c:v>22970</c:v>
                </c:pt>
                <c:pt idx="15267">
                  <c:v>22971</c:v>
                </c:pt>
                <c:pt idx="15268">
                  <c:v>22972</c:v>
                </c:pt>
                <c:pt idx="15269">
                  <c:v>22973</c:v>
                </c:pt>
                <c:pt idx="15270">
                  <c:v>22974</c:v>
                </c:pt>
                <c:pt idx="15271">
                  <c:v>22975</c:v>
                </c:pt>
                <c:pt idx="15272">
                  <c:v>22976</c:v>
                </c:pt>
                <c:pt idx="15273">
                  <c:v>22977</c:v>
                </c:pt>
                <c:pt idx="15274">
                  <c:v>22978</c:v>
                </c:pt>
                <c:pt idx="15275">
                  <c:v>22979</c:v>
                </c:pt>
                <c:pt idx="15276">
                  <c:v>22980</c:v>
                </c:pt>
                <c:pt idx="15277">
                  <c:v>22981</c:v>
                </c:pt>
                <c:pt idx="15278">
                  <c:v>22982</c:v>
                </c:pt>
                <c:pt idx="15279">
                  <c:v>22983</c:v>
                </c:pt>
                <c:pt idx="15280">
                  <c:v>22984</c:v>
                </c:pt>
                <c:pt idx="15281">
                  <c:v>22985</c:v>
                </c:pt>
                <c:pt idx="15282">
                  <c:v>22986</c:v>
                </c:pt>
                <c:pt idx="15283">
                  <c:v>22987</c:v>
                </c:pt>
                <c:pt idx="15284">
                  <c:v>22988</c:v>
                </c:pt>
                <c:pt idx="15285">
                  <c:v>22989</c:v>
                </c:pt>
                <c:pt idx="15286">
                  <c:v>22990</c:v>
                </c:pt>
                <c:pt idx="15287">
                  <c:v>22991</c:v>
                </c:pt>
                <c:pt idx="15288">
                  <c:v>22992</c:v>
                </c:pt>
                <c:pt idx="15289">
                  <c:v>22993</c:v>
                </c:pt>
                <c:pt idx="15290">
                  <c:v>22994</c:v>
                </c:pt>
                <c:pt idx="15291">
                  <c:v>22995</c:v>
                </c:pt>
                <c:pt idx="15292">
                  <c:v>22996</c:v>
                </c:pt>
                <c:pt idx="15293">
                  <c:v>22997</c:v>
                </c:pt>
                <c:pt idx="15294">
                  <c:v>22998</c:v>
                </c:pt>
                <c:pt idx="15295">
                  <c:v>22999</c:v>
                </c:pt>
                <c:pt idx="15296">
                  <c:v>23000</c:v>
                </c:pt>
                <c:pt idx="15297">
                  <c:v>23001</c:v>
                </c:pt>
                <c:pt idx="15298">
                  <c:v>23002</c:v>
                </c:pt>
                <c:pt idx="15299">
                  <c:v>23003</c:v>
                </c:pt>
                <c:pt idx="15300">
                  <c:v>23004</c:v>
                </c:pt>
                <c:pt idx="15301">
                  <c:v>23005</c:v>
                </c:pt>
                <c:pt idx="15302">
                  <c:v>23006</c:v>
                </c:pt>
                <c:pt idx="15303">
                  <c:v>23007</c:v>
                </c:pt>
                <c:pt idx="15304">
                  <c:v>23008</c:v>
                </c:pt>
                <c:pt idx="15305">
                  <c:v>23009</c:v>
                </c:pt>
                <c:pt idx="15306">
                  <c:v>23010</c:v>
                </c:pt>
                <c:pt idx="15307">
                  <c:v>23011</c:v>
                </c:pt>
                <c:pt idx="15308">
                  <c:v>23012</c:v>
                </c:pt>
                <c:pt idx="15309">
                  <c:v>23013</c:v>
                </c:pt>
                <c:pt idx="15310">
                  <c:v>23014</c:v>
                </c:pt>
                <c:pt idx="15311">
                  <c:v>23015</c:v>
                </c:pt>
                <c:pt idx="15312">
                  <c:v>23016</c:v>
                </c:pt>
                <c:pt idx="15313">
                  <c:v>23017</c:v>
                </c:pt>
                <c:pt idx="15314">
                  <c:v>23018</c:v>
                </c:pt>
                <c:pt idx="15315">
                  <c:v>23019</c:v>
                </c:pt>
                <c:pt idx="15316">
                  <c:v>23020</c:v>
                </c:pt>
                <c:pt idx="15317">
                  <c:v>23021</c:v>
                </c:pt>
                <c:pt idx="15318">
                  <c:v>23022</c:v>
                </c:pt>
                <c:pt idx="15319">
                  <c:v>23023</c:v>
                </c:pt>
                <c:pt idx="15320">
                  <c:v>23024</c:v>
                </c:pt>
                <c:pt idx="15321">
                  <c:v>23025</c:v>
                </c:pt>
                <c:pt idx="15322">
                  <c:v>23026</c:v>
                </c:pt>
                <c:pt idx="15323">
                  <c:v>23027</c:v>
                </c:pt>
                <c:pt idx="15324">
                  <c:v>23028</c:v>
                </c:pt>
                <c:pt idx="15325">
                  <c:v>23029</c:v>
                </c:pt>
                <c:pt idx="15326">
                  <c:v>23030</c:v>
                </c:pt>
                <c:pt idx="15327">
                  <c:v>23031</c:v>
                </c:pt>
                <c:pt idx="15328">
                  <c:v>23032</c:v>
                </c:pt>
                <c:pt idx="15329">
                  <c:v>23033</c:v>
                </c:pt>
                <c:pt idx="15330">
                  <c:v>23034</c:v>
                </c:pt>
                <c:pt idx="15331">
                  <c:v>23035</c:v>
                </c:pt>
                <c:pt idx="15332">
                  <c:v>23036</c:v>
                </c:pt>
                <c:pt idx="15333">
                  <c:v>23037</c:v>
                </c:pt>
                <c:pt idx="15334">
                  <c:v>23038</c:v>
                </c:pt>
                <c:pt idx="15335">
                  <c:v>23039</c:v>
                </c:pt>
                <c:pt idx="15336">
                  <c:v>23040</c:v>
                </c:pt>
                <c:pt idx="15337">
                  <c:v>23041</c:v>
                </c:pt>
                <c:pt idx="15338">
                  <c:v>23042</c:v>
                </c:pt>
                <c:pt idx="15339">
                  <c:v>23043</c:v>
                </c:pt>
                <c:pt idx="15340">
                  <c:v>23044</c:v>
                </c:pt>
                <c:pt idx="15341">
                  <c:v>23045</c:v>
                </c:pt>
                <c:pt idx="15342">
                  <c:v>23046</c:v>
                </c:pt>
                <c:pt idx="15343">
                  <c:v>23047</c:v>
                </c:pt>
                <c:pt idx="15344">
                  <c:v>23048</c:v>
                </c:pt>
                <c:pt idx="15345">
                  <c:v>23049</c:v>
                </c:pt>
                <c:pt idx="15346">
                  <c:v>23050</c:v>
                </c:pt>
                <c:pt idx="15347">
                  <c:v>23051</c:v>
                </c:pt>
                <c:pt idx="15348">
                  <c:v>23052</c:v>
                </c:pt>
                <c:pt idx="15349">
                  <c:v>23053</c:v>
                </c:pt>
                <c:pt idx="15350">
                  <c:v>23054</c:v>
                </c:pt>
                <c:pt idx="15351">
                  <c:v>23055</c:v>
                </c:pt>
                <c:pt idx="15352">
                  <c:v>23056</c:v>
                </c:pt>
                <c:pt idx="15353">
                  <c:v>23057</c:v>
                </c:pt>
                <c:pt idx="15354">
                  <c:v>23058</c:v>
                </c:pt>
                <c:pt idx="15355">
                  <c:v>23059</c:v>
                </c:pt>
                <c:pt idx="15356">
                  <c:v>23060</c:v>
                </c:pt>
                <c:pt idx="15357">
                  <c:v>23061</c:v>
                </c:pt>
                <c:pt idx="15358">
                  <c:v>23062</c:v>
                </c:pt>
                <c:pt idx="15359">
                  <c:v>23063</c:v>
                </c:pt>
                <c:pt idx="15360">
                  <c:v>23064</c:v>
                </c:pt>
                <c:pt idx="15361">
                  <c:v>23065</c:v>
                </c:pt>
                <c:pt idx="15362">
                  <c:v>23066</c:v>
                </c:pt>
                <c:pt idx="15363">
                  <c:v>23067</c:v>
                </c:pt>
                <c:pt idx="15364">
                  <c:v>23068</c:v>
                </c:pt>
                <c:pt idx="15365">
                  <c:v>23069</c:v>
                </c:pt>
                <c:pt idx="15366">
                  <c:v>23070</c:v>
                </c:pt>
                <c:pt idx="15367">
                  <c:v>23071</c:v>
                </c:pt>
                <c:pt idx="15368">
                  <c:v>23072</c:v>
                </c:pt>
                <c:pt idx="15369">
                  <c:v>23073</c:v>
                </c:pt>
                <c:pt idx="15370">
                  <c:v>23074</c:v>
                </c:pt>
                <c:pt idx="15371">
                  <c:v>23075</c:v>
                </c:pt>
                <c:pt idx="15372">
                  <c:v>23076</c:v>
                </c:pt>
                <c:pt idx="15373">
                  <c:v>23077</c:v>
                </c:pt>
                <c:pt idx="15374">
                  <c:v>23078</c:v>
                </c:pt>
                <c:pt idx="15375">
                  <c:v>23079</c:v>
                </c:pt>
                <c:pt idx="15376">
                  <c:v>23080</c:v>
                </c:pt>
                <c:pt idx="15377">
                  <c:v>23081</c:v>
                </c:pt>
                <c:pt idx="15378">
                  <c:v>23082</c:v>
                </c:pt>
                <c:pt idx="15379">
                  <c:v>23083</c:v>
                </c:pt>
                <c:pt idx="15380">
                  <c:v>23084</c:v>
                </c:pt>
                <c:pt idx="15381">
                  <c:v>23085</c:v>
                </c:pt>
                <c:pt idx="15382">
                  <c:v>23086</c:v>
                </c:pt>
                <c:pt idx="15383">
                  <c:v>23087</c:v>
                </c:pt>
                <c:pt idx="15384">
                  <c:v>23088</c:v>
                </c:pt>
                <c:pt idx="15385">
                  <c:v>23089</c:v>
                </c:pt>
                <c:pt idx="15386">
                  <c:v>23090</c:v>
                </c:pt>
                <c:pt idx="15387">
                  <c:v>23091</c:v>
                </c:pt>
                <c:pt idx="15388">
                  <c:v>23092</c:v>
                </c:pt>
                <c:pt idx="15389">
                  <c:v>23093</c:v>
                </c:pt>
                <c:pt idx="15390">
                  <c:v>23094</c:v>
                </c:pt>
                <c:pt idx="15391">
                  <c:v>23095</c:v>
                </c:pt>
                <c:pt idx="15392">
                  <c:v>23096</c:v>
                </c:pt>
                <c:pt idx="15393">
                  <c:v>23097</c:v>
                </c:pt>
                <c:pt idx="15394">
                  <c:v>23098</c:v>
                </c:pt>
                <c:pt idx="15395">
                  <c:v>23099</c:v>
                </c:pt>
                <c:pt idx="15396">
                  <c:v>23100</c:v>
                </c:pt>
                <c:pt idx="15397">
                  <c:v>23101</c:v>
                </c:pt>
                <c:pt idx="15398">
                  <c:v>23102</c:v>
                </c:pt>
                <c:pt idx="15399">
                  <c:v>23103</c:v>
                </c:pt>
                <c:pt idx="15400">
                  <c:v>23104</c:v>
                </c:pt>
                <c:pt idx="15401">
                  <c:v>23105</c:v>
                </c:pt>
                <c:pt idx="15402">
                  <c:v>23106</c:v>
                </c:pt>
                <c:pt idx="15403">
                  <c:v>23107</c:v>
                </c:pt>
                <c:pt idx="15404">
                  <c:v>23108</c:v>
                </c:pt>
                <c:pt idx="15405">
                  <c:v>23109</c:v>
                </c:pt>
                <c:pt idx="15406">
                  <c:v>23110</c:v>
                </c:pt>
                <c:pt idx="15407">
                  <c:v>23111</c:v>
                </c:pt>
                <c:pt idx="15408">
                  <c:v>23112</c:v>
                </c:pt>
                <c:pt idx="15409">
                  <c:v>23113</c:v>
                </c:pt>
                <c:pt idx="15410">
                  <c:v>23114</c:v>
                </c:pt>
                <c:pt idx="15411">
                  <c:v>23115</c:v>
                </c:pt>
                <c:pt idx="15412">
                  <c:v>23116</c:v>
                </c:pt>
                <c:pt idx="15413">
                  <c:v>23117</c:v>
                </c:pt>
                <c:pt idx="15414">
                  <c:v>23118</c:v>
                </c:pt>
                <c:pt idx="15415">
                  <c:v>23119</c:v>
                </c:pt>
                <c:pt idx="15416">
                  <c:v>23120</c:v>
                </c:pt>
                <c:pt idx="15417">
                  <c:v>23121</c:v>
                </c:pt>
                <c:pt idx="15418">
                  <c:v>23122</c:v>
                </c:pt>
                <c:pt idx="15419">
                  <c:v>23123</c:v>
                </c:pt>
                <c:pt idx="15420">
                  <c:v>23124</c:v>
                </c:pt>
                <c:pt idx="15421">
                  <c:v>23125</c:v>
                </c:pt>
                <c:pt idx="15422">
                  <c:v>23126</c:v>
                </c:pt>
                <c:pt idx="15423">
                  <c:v>23127</c:v>
                </c:pt>
                <c:pt idx="15424">
                  <c:v>23128</c:v>
                </c:pt>
                <c:pt idx="15425">
                  <c:v>23129</c:v>
                </c:pt>
                <c:pt idx="15426">
                  <c:v>23130</c:v>
                </c:pt>
                <c:pt idx="15427">
                  <c:v>23131</c:v>
                </c:pt>
                <c:pt idx="15428">
                  <c:v>23132</c:v>
                </c:pt>
                <c:pt idx="15429">
                  <c:v>23133</c:v>
                </c:pt>
                <c:pt idx="15430">
                  <c:v>23134</c:v>
                </c:pt>
                <c:pt idx="15431">
                  <c:v>23135</c:v>
                </c:pt>
                <c:pt idx="15432">
                  <c:v>23136</c:v>
                </c:pt>
                <c:pt idx="15433">
                  <c:v>23137</c:v>
                </c:pt>
                <c:pt idx="15434">
                  <c:v>23138</c:v>
                </c:pt>
                <c:pt idx="15435">
                  <c:v>23139</c:v>
                </c:pt>
                <c:pt idx="15436">
                  <c:v>23140</c:v>
                </c:pt>
                <c:pt idx="15437">
                  <c:v>23141</c:v>
                </c:pt>
                <c:pt idx="15438">
                  <c:v>23142</c:v>
                </c:pt>
                <c:pt idx="15439">
                  <c:v>23143</c:v>
                </c:pt>
                <c:pt idx="15440">
                  <c:v>23144</c:v>
                </c:pt>
                <c:pt idx="15441">
                  <c:v>23145</c:v>
                </c:pt>
                <c:pt idx="15442">
                  <c:v>23146</c:v>
                </c:pt>
                <c:pt idx="15443">
                  <c:v>23147</c:v>
                </c:pt>
                <c:pt idx="15444">
                  <c:v>23148</c:v>
                </c:pt>
                <c:pt idx="15445">
                  <c:v>23149</c:v>
                </c:pt>
                <c:pt idx="15446">
                  <c:v>23150</c:v>
                </c:pt>
                <c:pt idx="15447">
                  <c:v>23151</c:v>
                </c:pt>
                <c:pt idx="15448">
                  <c:v>23152</c:v>
                </c:pt>
                <c:pt idx="15449">
                  <c:v>23153</c:v>
                </c:pt>
                <c:pt idx="15450">
                  <c:v>23154</c:v>
                </c:pt>
                <c:pt idx="15451">
                  <c:v>23155</c:v>
                </c:pt>
                <c:pt idx="15452">
                  <c:v>23156</c:v>
                </c:pt>
                <c:pt idx="15453">
                  <c:v>23157</c:v>
                </c:pt>
                <c:pt idx="15454">
                  <c:v>23158</c:v>
                </c:pt>
                <c:pt idx="15455">
                  <c:v>23159</c:v>
                </c:pt>
                <c:pt idx="15456">
                  <c:v>23160</c:v>
                </c:pt>
                <c:pt idx="15457">
                  <c:v>23161</c:v>
                </c:pt>
                <c:pt idx="15458">
                  <c:v>23162</c:v>
                </c:pt>
                <c:pt idx="15459">
                  <c:v>23163</c:v>
                </c:pt>
                <c:pt idx="15460">
                  <c:v>23164</c:v>
                </c:pt>
                <c:pt idx="15461">
                  <c:v>23165</c:v>
                </c:pt>
                <c:pt idx="15462">
                  <c:v>23166</c:v>
                </c:pt>
                <c:pt idx="15463">
                  <c:v>23167</c:v>
                </c:pt>
                <c:pt idx="15464">
                  <c:v>23168</c:v>
                </c:pt>
                <c:pt idx="15465">
                  <c:v>23169</c:v>
                </c:pt>
                <c:pt idx="15466">
                  <c:v>23170</c:v>
                </c:pt>
                <c:pt idx="15467">
                  <c:v>23171</c:v>
                </c:pt>
                <c:pt idx="15468">
                  <c:v>23172</c:v>
                </c:pt>
                <c:pt idx="15469">
                  <c:v>23173</c:v>
                </c:pt>
                <c:pt idx="15470">
                  <c:v>23174</c:v>
                </c:pt>
                <c:pt idx="15471">
                  <c:v>23175</c:v>
                </c:pt>
                <c:pt idx="15472">
                  <c:v>23176</c:v>
                </c:pt>
                <c:pt idx="15473">
                  <c:v>23177</c:v>
                </c:pt>
                <c:pt idx="15474">
                  <c:v>23178</c:v>
                </c:pt>
                <c:pt idx="15475">
                  <c:v>23179</c:v>
                </c:pt>
                <c:pt idx="15476">
                  <c:v>23180</c:v>
                </c:pt>
                <c:pt idx="15477">
                  <c:v>23181</c:v>
                </c:pt>
                <c:pt idx="15478">
                  <c:v>23182</c:v>
                </c:pt>
                <c:pt idx="15479">
                  <c:v>23183</c:v>
                </c:pt>
                <c:pt idx="15480">
                  <c:v>23184</c:v>
                </c:pt>
                <c:pt idx="15481">
                  <c:v>23185</c:v>
                </c:pt>
                <c:pt idx="15482">
                  <c:v>23186</c:v>
                </c:pt>
                <c:pt idx="15483">
                  <c:v>23187</c:v>
                </c:pt>
                <c:pt idx="15484">
                  <c:v>23188</c:v>
                </c:pt>
                <c:pt idx="15485">
                  <c:v>23189</c:v>
                </c:pt>
                <c:pt idx="15486">
                  <c:v>23190</c:v>
                </c:pt>
                <c:pt idx="15487">
                  <c:v>23191</c:v>
                </c:pt>
                <c:pt idx="15488">
                  <c:v>23192</c:v>
                </c:pt>
                <c:pt idx="15489">
                  <c:v>23193</c:v>
                </c:pt>
                <c:pt idx="15490">
                  <c:v>23194</c:v>
                </c:pt>
                <c:pt idx="15491">
                  <c:v>23195</c:v>
                </c:pt>
                <c:pt idx="15492">
                  <c:v>23196</c:v>
                </c:pt>
                <c:pt idx="15493">
                  <c:v>23197</c:v>
                </c:pt>
                <c:pt idx="15494">
                  <c:v>23198</c:v>
                </c:pt>
                <c:pt idx="15495">
                  <c:v>23199</c:v>
                </c:pt>
                <c:pt idx="15496">
                  <c:v>23200</c:v>
                </c:pt>
                <c:pt idx="15497">
                  <c:v>23201</c:v>
                </c:pt>
                <c:pt idx="15498">
                  <c:v>23202</c:v>
                </c:pt>
                <c:pt idx="15499">
                  <c:v>23203</c:v>
                </c:pt>
                <c:pt idx="15500">
                  <c:v>23204</c:v>
                </c:pt>
                <c:pt idx="15501">
                  <c:v>23205</c:v>
                </c:pt>
                <c:pt idx="15502">
                  <c:v>23206</c:v>
                </c:pt>
                <c:pt idx="15503">
                  <c:v>23207</c:v>
                </c:pt>
                <c:pt idx="15504">
                  <c:v>23208</c:v>
                </c:pt>
                <c:pt idx="15505">
                  <c:v>23209</c:v>
                </c:pt>
                <c:pt idx="15506">
                  <c:v>23210</c:v>
                </c:pt>
                <c:pt idx="15507">
                  <c:v>23211</c:v>
                </c:pt>
                <c:pt idx="15508">
                  <c:v>23212</c:v>
                </c:pt>
                <c:pt idx="15509">
                  <c:v>23213</c:v>
                </c:pt>
                <c:pt idx="15510">
                  <c:v>23214</c:v>
                </c:pt>
                <c:pt idx="15511">
                  <c:v>23215</c:v>
                </c:pt>
                <c:pt idx="15512">
                  <c:v>23216</c:v>
                </c:pt>
                <c:pt idx="15513">
                  <c:v>23217</c:v>
                </c:pt>
                <c:pt idx="15514">
                  <c:v>23218</c:v>
                </c:pt>
                <c:pt idx="15515">
                  <c:v>23219</c:v>
                </c:pt>
                <c:pt idx="15516">
                  <c:v>23220</c:v>
                </c:pt>
                <c:pt idx="15517">
                  <c:v>23221</c:v>
                </c:pt>
                <c:pt idx="15518">
                  <c:v>23222</c:v>
                </c:pt>
                <c:pt idx="15519">
                  <c:v>23223</c:v>
                </c:pt>
                <c:pt idx="15520">
                  <c:v>23224</c:v>
                </c:pt>
                <c:pt idx="15521">
                  <c:v>23225</c:v>
                </c:pt>
                <c:pt idx="15522">
                  <c:v>23226</c:v>
                </c:pt>
                <c:pt idx="15523">
                  <c:v>23227</c:v>
                </c:pt>
                <c:pt idx="15524">
                  <c:v>23228</c:v>
                </c:pt>
                <c:pt idx="15525">
                  <c:v>23229</c:v>
                </c:pt>
                <c:pt idx="15526">
                  <c:v>23230</c:v>
                </c:pt>
                <c:pt idx="15527">
                  <c:v>23231</c:v>
                </c:pt>
                <c:pt idx="15528">
                  <c:v>23232</c:v>
                </c:pt>
                <c:pt idx="15529">
                  <c:v>23233</c:v>
                </c:pt>
                <c:pt idx="15530">
                  <c:v>23234</c:v>
                </c:pt>
                <c:pt idx="15531">
                  <c:v>23235</c:v>
                </c:pt>
                <c:pt idx="15532">
                  <c:v>23236</c:v>
                </c:pt>
                <c:pt idx="15533">
                  <c:v>23237</c:v>
                </c:pt>
                <c:pt idx="15534">
                  <c:v>23238</c:v>
                </c:pt>
                <c:pt idx="15535">
                  <c:v>23239</c:v>
                </c:pt>
                <c:pt idx="15536">
                  <c:v>23240</c:v>
                </c:pt>
                <c:pt idx="15537">
                  <c:v>23241</c:v>
                </c:pt>
                <c:pt idx="15538">
                  <c:v>23242</c:v>
                </c:pt>
                <c:pt idx="15539">
                  <c:v>23243</c:v>
                </c:pt>
                <c:pt idx="15540">
                  <c:v>23244</c:v>
                </c:pt>
                <c:pt idx="15541">
                  <c:v>23245</c:v>
                </c:pt>
                <c:pt idx="15542">
                  <c:v>23246</c:v>
                </c:pt>
                <c:pt idx="15543">
                  <c:v>23247</c:v>
                </c:pt>
                <c:pt idx="15544">
                  <c:v>23248</c:v>
                </c:pt>
                <c:pt idx="15545">
                  <c:v>23249</c:v>
                </c:pt>
                <c:pt idx="15546">
                  <c:v>23250</c:v>
                </c:pt>
                <c:pt idx="15547">
                  <c:v>23251</c:v>
                </c:pt>
                <c:pt idx="15548">
                  <c:v>23252</c:v>
                </c:pt>
                <c:pt idx="15549">
                  <c:v>23253</c:v>
                </c:pt>
                <c:pt idx="15550">
                  <c:v>23254</c:v>
                </c:pt>
                <c:pt idx="15551">
                  <c:v>23255</c:v>
                </c:pt>
                <c:pt idx="15552">
                  <c:v>23256</c:v>
                </c:pt>
                <c:pt idx="15553">
                  <c:v>23257</c:v>
                </c:pt>
                <c:pt idx="15554">
                  <c:v>23258</c:v>
                </c:pt>
                <c:pt idx="15555">
                  <c:v>23259</c:v>
                </c:pt>
                <c:pt idx="15556">
                  <c:v>23260</c:v>
                </c:pt>
                <c:pt idx="15557">
                  <c:v>23261</c:v>
                </c:pt>
                <c:pt idx="15558">
                  <c:v>23262</c:v>
                </c:pt>
                <c:pt idx="15559">
                  <c:v>23263</c:v>
                </c:pt>
                <c:pt idx="15560">
                  <c:v>23264</c:v>
                </c:pt>
                <c:pt idx="15561">
                  <c:v>23265</c:v>
                </c:pt>
                <c:pt idx="15562">
                  <c:v>23266</c:v>
                </c:pt>
                <c:pt idx="15563">
                  <c:v>23267</c:v>
                </c:pt>
                <c:pt idx="15564">
                  <c:v>23268</c:v>
                </c:pt>
                <c:pt idx="15565">
                  <c:v>23269</c:v>
                </c:pt>
                <c:pt idx="15566">
                  <c:v>23270</c:v>
                </c:pt>
                <c:pt idx="15567">
                  <c:v>23271</c:v>
                </c:pt>
                <c:pt idx="15568">
                  <c:v>23272</c:v>
                </c:pt>
                <c:pt idx="15569">
                  <c:v>23273</c:v>
                </c:pt>
                <c:pt idx="15570">
                  <c:v>23274</c:v>
                </c:pt>
                <c:pt idx="15571">
                  <c:v>23275</c:v>
                </c:pt>
                <c:pt idx="15572">
                  <c:v>23276</c:v>
                </c:pt>
                <c:pt idx="15573">
                  <c:v>23277</c:v>
                </c:pt>
                <c:pt idx="15574">
                  <c:v>23278</c:v>
                </c:pt>
                <c:pt idx="15575">
                  <c:v>23279</c:v>
                </c:pt>
                <c:pt idx="15576">
                  <c:v>23280</c:v>
                </c:pt>
                <c:pt idx="15577">
                  <c:v>23281</c:v>
                </c:pt>
                <c:pt idx="15578">
                  <c:v>23282</c:v>
                </c:pt>
                <c:pt idx="15579">
                  <c:v>23283</c:v>
                </c:pt>
                <c:pt idx="15580">
                  <c:v>23284</c:v>
                </c:pt>
                <c:pt idx="15581">
                  <c:v>23285</c:v>
                </c:pt>
                <c:pt idx="15582">
                  <c:v>23286</c:v>
                </c:pt>
                <c:pt idx="15583">
                  <c:v>23287</c:v>
                </c:pt>
                <c:pt idx="15584">
                  <c:v>23288</c:v>
                </c:pt>
                <c:pt idx="15585">
                  <c:v>23289</c:v>
                </c:pt>
                <c:pt idx="15586">
                  <c:v>23290</c:v>
                </c:pt>
                <c:pt idx="15587">
                  <c:v>23291</c:v>
                </c:pt>
                <c:pt idx="15588">
                  <c:v>23292</c:v>
                </c:pt>
                <c:pt idx="15589">
                  <c:v>23293</c:v>
                </c:pt>
                <c:pt idx="15590">
                  <c:v>23294</c:v>
                </c:pt>
                <c:pt idx="15591">
                  <c:v>23295</c:v>
                </c:pt>
                <c:pt idx="15592">
                  <c:v>23296</c:v>
                </c:pt>
                <c:pt idx="15593">
                  <c:v>23297</c:v>
                </c:pt>
                <c:pt idx="15594">
                  <c:v>23298</c:v>
                </c:pt>
                <c:pt idx="15595">
                  <c:v>23299</c:v>
                </c:pt>
                <c:pt idx="15596">
                  <c:v>23300</c:v>
                </c:pt>
                <c:pt idx="15597">
                  <c:v>23301</c:v>
                </c:pt>
                <c:pt idx="15598">
                  <c:v>23302</c:v>
                </c:pt>
                <c:pt idx="15599">
                  <c:v>23303</c:v>
                </c:pt>
                <c:pt idx="15600">
                  <c:v>23304</c:v>
                </c:pt>
                <c:pt idx="15601">
                  <c:v>23305</c:v>
                </c:pt>
                <c:pt idx="15602">
                  <c:v>23306</c:v>
                </c:pt>
                <c:pt idx="15603">
                  <c:v>23307</c:v>
                </c:pt>
                <c:pt idx="15604">
                  <c:v>23308</c:v>
                </c:pt>
                <c:pt idx="15605">
                  <c:v>23309</c:v>
                </c:pt>
                <c:pt idx="15606">
                  <c:v>23310</c:v>
                </c:pt>
                <c:pt idx="15607">
                  <c:v>23311</c:v>
                </c:pt>
                <c:pt idx="15608">
                  <c:v>23312</c:v>
                </c:pt>
                <c:pt idx="15609">
                  <c:v>23313</c:v>
                </c:pt>
                <c:pt idx="15610">
                  <c:v>23314</c:v>
                </c:pt>
                <c:pt idx="15611">
                  <c:v>23315</c:v>
                </c:pt>
                <c:pt idx="15612">
                  <c:v>23316</c:v>
                </c:pt>
                <c:pt idx="15613">
                  <c:v>23317</c:v>
                </c:pt>
                <c:pt idx="15614">
                  <c:v>23318</c:v>
                </c:pt>
                <c:pt idx="15615">
                  <c:v>23319</c:v>
                </c:pt>
                <c:pt idx="15616">
                  <c:v>23320</c:v>
                </c:pt>
                <c:pt idx="15617">
                  <c:v>23321</c:v>
                </c:pt>
                <c:pt idx="15618">
                  <c:v>23322</c:v>
                </c:pt>
                <c:pt idx="15619">
                  <c:v>23323</c:v>
                </c:pt>
                <c:pt idx="15620">
                  <c:v>23324</c:v>
                </c:pt>
                <c:pt idx="15621">
                  <c:v>23325</c:v>
                </c:pt>
                <c:pt idx="15622">
                  <c:v>23326</c:v>
                </c:pt>
                <c:pt idx="15623">
                  <c:v>23327</c:v>
                </c:pt>
                <c:pt idx="15624">
                  <c:v>23328</c:v>
                </c:pt>
                <c:pt idx="15625">
                  <c:v>23329</c:v>
                </c:pt>
                <c:pt idx="15626">
                  <c:v>23330</c:v>
                </c:pt>
                <c:pt idx="15627">
                  <c:v>23331</c:v>
                </c:pt>
                <c:pt idx="15628">
                  <c:v>23332</c:v>
                </c:pt>
                <c:pt idx="15629">
                  <c:v>23333</c:v>
                </c:pt>
                <c:pt idx="15630">
                  <c:v>23334</c:v>
                </c:pt>
                <c:pt idx="15631">
                  <c:v>23335</c:v>
                </c:pt>
                <c:pt idx="15632">
                  <c:v>23336</c:v>
                </c:pt>
                <c:pt idx="15633">
                  <c:v>23337</c:v>
                </c:pt>
                <c:pt idx="15634">
                  <c:v>23338</c:v>
                </c:pt>
                <c:pt idx="15635">
                  <c:v>23339</c:v>
                </c:pt>
                <c:pt idx="15636">
                  <c:v>23340</c:v>
                </c:pt>
                <c:pt idx="15637">
                  <c:v>23341</c:v>
                </c:pt>
                <c:pt idx="15638">
                  <c:v>23342</c:v>
                </c:pt>
                <c:pt idx="15639">
                  <c:v>23343</c:v>
                </c:pt>
                <c:pt idx="15640">
                  <c:v>23344</c:v>
                </c:pt>
                <c:pt idx="15641">
                  <c:v>23345</c:v>
                </c:pt>
                <c:pt idx="15642">
                  <c:v>23346</c:v>
                </c:pt>
                <c:pt idx="15643">
                  <c:v>23347</c:v>
                </c:pt>
                <c:pt idx="15644">
                  <c:v>23348</c:v>
                </c:pt>
                <c:pt idx="15645">
                  <c:v>23349</c:v>
                </c:pt>
                <c:pt idx="15646">
                  <c:v>23350</c:v>
                </c:pt>
                <c:pt idx="15647">
                  <c:v>23351</c:v>
                </c:pt>
                <c:pt idx="15648">
                  <c:v>23352</c:v>
                </c:pt>
                <c:pt idx="15649">
                  <c:v>23353</c:v>
                </c:pt>
                <c:pt idx="15650">
                  <c:v>23354</c:v>
                </c:pt>
                <c:pt idx="15651">
                  <c:v>23355</c:v>
                </c:pt>
                <c:pt idx="15652">
                  <c:v>23356</c:v>
                </c:pt>
                <c:pt idx="15653">
                  <c:v>23357</c:v>
                </c:pt>
                <c:pt idx="15654">
                  <c:v>23358</c:v>
                </c:pt>
                <c:pt idx="15655">
                  <c:v>23359</c:v>
                </c:pt>
                <c:pt idx="15656">
                  <c:v>23360</c:v>
                </c:pt>
                <c:pt idx="15657">
                  <c:v>23361</c:v>
                </c:pt>
                <c:pt idx="15658">
                  <c:v>23362</c:v>
                </c:pt>
                <c:pt idx="15659">
                  <c:v>23363</c:v>
                </c:pt>
                <c:pt idx="15660">
                  <c:v>23364</c:v>
                </c:pt>
                <c:pt idx="15661">
                  <c:v>23365</c:v>
                </c:pt>
                <c:pt idx="15662">
                  <c:v>23366</c:v>
                </c:pt>
                <c:pt idx="15663">
                  <c:v>23367</c:v>
                </c:pt>
                <c:pt idx="15664">
                  <c:v>23368</c:v>
                </c:pt>
                <c:pt idx="15665">
                  <c:v>23369</c:v>
                </c:pt>
                <c:pt idx="15666">
                  <c:v>23370</c:v>
                </c:pt>
                <c:pt idx="15667">
                  <c:v>23371</c:v>
                </c:pt>
                <c:pt idx="15668">
                  <c:v>23372</c:v>
                </c:pt>
                <c:pt idx="15669">
                  <c:v>23373</c:v>
                </c:pt>
                <c:pt idx="15670">
                  <c:v>23374</c:v>
                </c:pt>
                <c:pt idx="15671">
                  <c:v>23375</c:v>
                </c:pt>
                <c:pt idx="15672">
                  <c:v>23376</c:v>
                </c:pt>
                <c:pt idx="15673">
                  <c:v>23377</c:v>
                </c:pt>
                <c:pt idx="15674">
                  <c:v>23378</c:v>
                </c:pt>
                <c:pt idx="15675">
                  <c:v>23379</c:v>
                </c:pt>
                <c:pt idx="15676">
                  <c:v>23380</c:v>
                </c:pt>
                <c:pt idx="15677">
                  <c:v>23381</c:v>
                </c:pt>
                <c:pt idx="15678">
                  <c:v>23382</c:v>
                </c:pt>
                <c:pt idx="15679">
                  <c:v>23383</c:v>
                </c:pt>
                <c:pt idx="15680">
                  <c:v>23384</c:v>
                </c:pt>
                <c:pt idx="15681">
                  <c:v>23385</c:v>
                </c:pt>
                <c:pt idx="15682">
                  <c:v>23386</c:v>
                </c:pt>
                <c:pt idx="15683">
                  <c:v>23387</c:v>
                </c:pt>
                <c:pt idx="15684">
                  <c:v>23388</c:v>
                </c:pt>
                <c:pt idx="15685">
                  <c:v>23389</c:v>
                </c:pt>
                <c:pt idx="15686">
                  <c:v>23390</c:v>
                </c:pt>
                <c:pt idx="15687">
                  <c:v>23391</c:v>
                </c:pt>
                <c:pt idx="15688">
                  <c:v>23392</c:v>
                </c:pt>
                <c:pt idx="15689">
                  <c:v>23393</c:v>
                </c:pt>
                <c:pt idx="15690">
                  <c:v>23394</c:v>
                </c:pt>
                <c:pt idx="15691">
                  <c:v>23395</c:v>
                </c:pt>
                <c:pt idx="15692">
                  <c:v>23396</c:v>
                </c:pt>
                <c:pt idx="15693">
                  <c:v>23397</c:v>
                </c:pt>
                <c:pt idx="15694">
                  <c:v>23398</c:v>
                </c:pt>
                <c:pt idx="15695">
                  <c:v>23399</c:v>
                </c:pt>
                <c:pt idx="15696">
                  <c:v>23400</c:v>
                </c:pt>
                <c:pt idx="15697">
                  <c:v>23401</c:v>
                </c:pt>
                <c:pt idx="15698">
                  <c:v>23402</c:v>
                </c:pt>
                <c:pt idx="15699">
                  <c:v>23403</c:v>
                </c:pt>
                <c:pt idx="15700">
                  <c:v>23404</c:v>
                </c:pt>
                <c:pt idx="15701">
                  <c:v>23405</c:v>
                </c:pt>
                <c:pt idx="15702">
                  <c:v>23406</c:v>
                </c:pt>
                <c:pt idx="15703">
                  <c:v>23407</c:v>
                </c:pt>
                <c:pt idx="15704">
                  <c:v>23408</c:v>
                </c:pt>
                <c:pt idx="15705">
                  <c:v>23409</c:v>
                </c:pt>
                <c:pt idx="15706">
                  <c:v>23410</c:v>
                </c:pt>
                <c:pt idx="15707">
                  <c:v>23411</c:v>
                </c:pt>
                <c:pt idx="15708">
                  <c:v>23412</c:v>
                </c:pt>
                <c:pt idx="15709">
                  <c:v>23413</c:v>
                </c:pt>
                <c:pt idx="15710">
                  <c:v>23414</c:v>
                </c:pt>
                <c:pt idx="15711">
                  <c:v>23415</c:v>
                </c:pt>
                <c:pt idx="15712">
                  <c:v>23416</c:v>
                </c:pt>
                <c:pt idx="15713">
                  <c:v>23417</c:v>
                </c:pt>
                <c:pt idx="15714">
                  <c:v>23418</c:v>
                </c:pt>
                <c:pt idx="15715">
                  <c:v>23419</c:v>
                </c:pt>
                <c:pt idx="15716">
                  <c:v>23420</c:v>
                </c:pt>
                <c:pt idx="15717">
                  <c:v>23421</c:v>
                </c:pt>
                <c:pt idx="15718">
                  <c:v>23422</c:v>
                </c:pt>
                <c:pt idx="15719">
                  <c:v>23423</c:v>
                </c:pt>
                <c:pt idx="15720">
                  <c:v>23424</c:v>
                </c:pt>
                <c:pt idx="15721">
                  <c:v>23425</c:v>
                </c:pt>
                <c:pt idx="15722">
                  <c:v>23426</c:v>
                </c:pt>
                <c:pt idx="15723">
                  <c:v>23427</c:v>
                </c:pt>
                <c:pt idx="15724">
                  <c:v>23428</c:v>
                </c:pt>
                <c:pt idx="15725">
                  <c:v>23429</c:v>
                </c:pt>
                <c:pt idx="15726">
                  <c:v>23430</c:v>
                </c:pt>
                <c:pt idx="15727">
                  <c:v>23431</c:v>
                </c:pt>
                <c:pt idx="15728">
                  <c:v>23432</c:v>
                </c:pt>
                <c:pt idx="15729">
                  <c:v>23433</c:v>
                </c:pt>
                <c:pt idx="15730">
                  <c:v>23434</c:v>
                </c:pt>
                <c:pt idx="15731">
                  <c:v>23435</c:v>
                </c:pt>
                <c:pt idx="15732">
                  <c:v>23436</c:v>
                </c:pt>
                <c:pt idx="15733">
                  <c:v>23437</c:v>
                </c:pt>
                <c:pt idx="15734">
                  <c:v>23438</c:v>
                </c:pt>
                <c:pt idx="15735">
                  <c:v>23439</c:v>
                </c:pt>
                <c:pt idx="15736">
                  <c:v>23440</c:v>
                </c:pt>
                <c:pt idx="15737">
                  <c:v>23441</c:v>
                </c:pt>
                <c:pt idx="15738">
                  <c:v>23442</c:v>
                </c:pt>
                <c:pt idx="15739">
                  <c:v>23443</c:v>
                </c:pt>
                <c:pt idx="15740">
                  <c:v>23444</c:v>
                </c:pt>
                <c:pt idx="15741">
                  <c:v>23445</c:v>
                </c:pt>
                <c:pt idx="15742">
                  <c:v>23446</c:v>
                </c:pt>
                <c:pt idx="15743">
                  <c:v>23447</c:v>
                </c:pt>
                <c:pt idx="15744">
                  <c:v>23448</c:v>
                </c:pt>
                <c:pt idx="15745">
                  <c:v>23449</c:v>
                </c:pt>
                <c:pt idx="15746">
                  <c:v>23450</c:v>
                </c:pt>
                <c:pt idx="15747">
                  <c:v>23451</c:v>
                </c:pt>
                <c:pt idx="15748">
                  <c:v>23452</c:v>
                </c:pt>
                <c:pt idx="15749">
                  <c:v>23453</c:v>
                </c:pt>
                <c:pt idx="15750">
                  <c:v>23454</c:v>
                </c:pt>
                <c:pt idx="15751">
                  <c:v>23455</c:v>
                </c:pt>
                <c:pt idx="15752">
                  <c:v>23456</c:v>
                </c:pt>
                <c:pt idx="15753">
                  <c:v>23457</c:v>
                </c:pt>
                <c:pt idx="15754">
                  <c:v>23458</c:v>
                </c:pt>
                <c:pt idx="15755">
                  <c:v>23459</c:v>
                </c:pt>
                <c:pt idx="15756">
                  <c:v>23460</c:v>
                </c:pt>
                <c:pt idx="15757">
                  <c:v>23461</c:v>
                </c:pt>
                <c:pt idx="15758">
                  <c:v>23462</c:v>
                </c:pt>
                <c:pt idx="15759">
                  <c:v>23463</c:v>
                </c:pt>
                <c:pt idx="15760">
                  <c:v>23464</c:v>
                </c:pt>
                <c:pt idx="15761">
                  <c:v>23465</c:v>
                </c:pt>
                <c:pt idx="15762">
                  <c:v>23466</c:v>
                </c:pt>
                <c:pt idx="15763">
                  <c:v>23467</c:v>
                </c:pt>
                <c:pt idx="15764">
                  <c:v>23468</c:v>
                </c:pt>
                <c:pt idx="15765">
                  <c:v>23469</c:v>
                </c:pt>
                <c:pt idx="15766">
                  <c:v>23470</c:v>
                </c:pt>
                <c:pt idx="15767">
                  <c:v>23471</c:v>
                </c:pt>
                <c:pt idx="15768">
                  <c:v>23472</c:v>
                </c:pt>
                <c:pt idx="15769">
                  <c:v>23473</c:v>
                </c:pt>
                <c:pt idx="15770">
                  <c:v>23474</c:v>
                </c:pt>
                <c:pt idx="15771">
                  <c:v>23475</c:v>
                </c:pt>
                <c:pt idx="15772">
                  <c:v>23476</c:v>
                </c:pt>
                <c:pt idx="15773">
                  <c:v>23477</c:v>
                </c:pt>
                <c:pt idx="15774">
                  <c:v>23478</c:v>
                </c:pt>
                <c:pt idx="15775">
                  <c:v>23479</c:v>
                </c:pt>
                <c:pt idx="15776">
                  <c:v>23480</c:v>
                </c:pt>
                <c:pt idx="15777">
                  <c:v>23481</c:v>
                </c:pt>
                <c:pt idx="15778">
                  <c:v>23482</c:v>
                </c:pt>
                <c:pt idx="15779">
                  <c:v>23483</c:v>
                </c:pt>
                <c:pt idx="15780">
                  <c:v>23484</c:v>
                </c:pt>
                <c:pt idx="15781">
                  <c:v>23485</c:v>
                </c:pt>
                <c:pt idx="15782">
                  <c:v>23486</c:v>
                </c:pt>
                <c:pt idx="15783">
                  <c:v>23487</c:v>
                </c:pt>
                <c:pt idx="15784">
                  <c:v>23488</c:v>
                </c:pt>
                <c:pt idx="15785">
                  <c:v>23489</c:v>
                </c:pt>
                <c:pt idx="15786">
                  <c:v>23490</c:v>
                </c:pt>
                <c:pt idx="15787">
                  <c:v>23491</c:v>
                </c:pt>
                <c:pt idx="15788">
                  <c:v>23492</c:v>
                </c:pt>
                <c:pt idx="15789">
                  <c:v>23493</c:v>
                </c:pt>
                <c:pt idx="15790">
                  <c:v>23494</c:v>
                </c:pt>
                <c:pt idx="15791">
                  <c:v>23495</c:v>
                </c:pt>
                <c:pt idx="15792">
                  <c:v>23496</c:v>
                </c:pt>
                <c:pt idx="15793">
                  <c:v>23497</c:v>
                </c:pt>
                <c:pt idx="15794">
                  <c:v>23498</c:v>
                </c:pt>
                <c:pt idx="15795">
                  <c:v>23499</c:v>
                </c:pt>
                <c:pt idx="15796">
                  <c:v>23500</c:v>
                </c:pt>
                <c:pt idx="15797">
                  <c:v>23501</c:v>
                </c:pt>
                <c:pt idx="15798">
                  <c:v>23502</c:v>
                </c:pt>
                <c:pt idx="15799">
                  <c:v>23503</c:v>
                </c:pt>
                <c:pt idx="15800">
                  <c:v>23504</c:v>
                </c:pt>
                <c:pt idx="15801">
                  <c:v>23505</c:v>
                </c:pt>
                <c:pt idx="15802">
                  <c:v>23506</c:v>
                </c:pt>
                <c:pt idx="15803">
                  <c:v>23507</c:v>
                </c:pt>
                <c:pt idx="15804">
                  <c:v>23508</c:v>
                </c:pt>
                <c:pt idx="15805">
                  <c:v>23509</c:v>
                </c:pt>
                <c:pt idx="15806">
                  <c:v>23510</c:v>
                </c:pt>
                <c:pt idx="15807">
                  <c:v>23511</c:v>
                </c:pt>
                <c:pt idx="15808">
                  <c:v>23512</c:v>
                </c:pt>
                <c:pt idx="15809">
                  <c:v>23513</c:v>
                </c:pt>
                <c:pt idx="15810">
                  <c:v>23514</c:v>
                </c:pt>
                <c:pt idx="15811">
                  <c:v>23515</c:v>
                </c:pt>
                <c:pt idx="15812">
                  <c:v>23516</c:v>
                </c:pt>
                <c:pt idx="15813">
                  <c:v>23517</c:v>
                </c:pt>
                <c:pt idx="15814">
                  <c:v>23518</c:v>
                </c:pt>
                <c:pt idx="15815">
                  <c:v>23519</c:v>
                </c:pt>
                <c:pt idx="15816">
                  <c:v>23520</c:v>
                </c:pt>
                <c:pt idx="15817">
                  <c:v>23521</c:v>
                </c:pt>
                <c:pt idx="15818">
                  <c:v>23522</c:v>
                </c:pt>
                <c:pt idx="15819">
                  <c:v>23523</c:v>
                </c:pt>
                <c:pt idx="15820">
                  <c:v>23524</c:v>
                </c:pt>
                <c:pt idx="15821">
                  <c:v>23525</c:v>
                </c:pt>
                <c:pt idx="15822">
                  <c:v>23526</c:v>
                </c:pt>
                <c:pt idx="15823">
                  <c:v>23527</c:v>
                </c:pt>
                <c:pt idx="15824">
                  <c:v>23528</c:v>
                </c:pt>
                <c:pt idx="15825">
                  <c:v>23529</c:v>
                </c:pt>
                <c:pt idx="15826">
                  <c:v>23530</c:v>
                </c:pt>
                <c:pt idx="15827">
                  <c:v>23531</c:v>
                </c:pt>
                <c:pt idx="15828">
                  <c:v>23532</c:v>
                </c:pt>
                <c:pt idx="15829">
                  <c:v>23533</c:v>
                </c:pt>
                <c:pt idx="15830">
                  <c:v>23534</c:v>
                </c:pt>
                <c:pt idx="15831">
                  <c:v>23535</c:v>
                </c:pt>
                <c:pt idx="15832">
                  <c:v>23536</c:v>
                </c:pt>
                <c:pt idx="15833">
                  <c:v>23537</c:v>
                </c:pt>
                <c:pt idx="15834">
                  <c:v>23538</c:v>
                </c:pt>
                <c:pt idx="15835">
                  <c:v>23539</c:v>
                </c:pt>
                <c:pt idx="15836">
                  <c:v>23540</c:v>
                </c:pt>
                <c:pt idx="15837">
                  <c:v>23541</c:v>
                </c:pt>
                <c:pt idx="15838">
                  <c:v>23542</c:v>
                </c:pt>
                <c:pt idx="15839">
                  <c:v>23543</c:v>
                </c:pt>
                <c:pt idx="15840">
                  <c:v>23544</c:v>
                </c:pt>
                <c:pt idx="15841">
                  <c:v>23545</c:v>
                </c:pt>
                <c:pt idx="15842">
                  <c:v>23546</c:v>
                </c:pt>
                <c:pt idx="15843">
                  <c:v>23547</c:v>
                </c:pt>
                <c:pt idx="15844">
                  <c:v>23548</c:v>
                </c:pt>
                <c:pt idx="15845">
                  <c:v>23549</c:v>
                </c:pt>
                <c:pt idx="15846">
                  <c:v>23550</c:v>
                </c:pt>
                <c:pt idx="15847">
                  <c:v>23551</c:v>
                </c:pt>
                <c:pt idx="15848">
                  <c:v>23552</c:v>
                </c:pt>
                <c:pt idx="15849">
                  <c:v>23553</c:v>
                </c:pt>
                <c:pt idx="15850">
                  <c:v>23554</c:v>
                </c:pt>
                <c:pt idx="15851">
                  <c:v>23555</c:v>
                </c:pt>
                <c:pt idx="15852">
                  <c:v>23556</c:v>
                </c:pt>
                <c:pt idx="15853">
                  <c:v>23557</c:v>
                </c:pt>
                <c:pt idx="15854">
                  <c:v>23558</c:v>
                </c:pt>
                <c:pt idx="15855">
                  <c:v>23559</c:v>
                </c:pt>
                <c:pt idx="15856">
                  <c:v>23560</c:v>
                </c:pt>
                <c:pt idx="15857">
                  <c:v>23561</c:v>
                </c:pt>
                <c:pt idx="15858">
                  <c:v>23562</c:v>
                </c:pt>
                <c:pt idx="15859">
                  <c:v>23563</c:v>
                </c:pt>
                <c:pt idx="15860">
                  <c:v>23564</c:v>
                </c:pt>
                <c:pt idx="15861">
                  <c:v>23565</c:v>
                </c:pt>
                <c:pt idx="15862">
                  <c:v>23566</c:v>
                </c:pt>
                <c:pt idx="15863">
                  <c:v>23567</c:v>
                </c:pt>
                <c:pt idx="15864">
                  <c:v>23568</c:v>
                </c:pt>
                <c:pt idx="15865">
                  <c:v>23569</c:v>
                </c:pt>
                <c:pt idx="15866">
                  <c:v>23570</c:v>
                </c:pt>
                <c:pt idx="15867">
                  <c:v>23571</c:v>
                </c:pt>
                <c:pt idx="15868">
                  <c:v>23572</c:v>
                </c:pt>
                <c:pt idx="15869">
                  <c:v>23573</c:v>
                </c:pt>
                <c:pt idx="15870">
                  <c:v>23574</c:v>
                </c:pt>
                <c:pt idx="15871">
                  <c:v>23575</c:v>
                </c:pt>
                <c:pt idx="15872">
                  <c:v>23576</c:v>
                </c:pt>
                <c:pt idx="15873">
                  <c:v>23577</c:v>
                </c:pt>
                <c:pt idx="15874">
                  <c:v>23578</c:v>
                </c:pt>
                <c:pt idx="15875">
                  <c:v>23579</c:v>
                </c:pt>
                <c:pt idx="15876">
                  <c:v>23580</c:v>
                </c:pt>
                <c:pt idx="15877">
                  <c:v>23581</c:v>
                </c:pt>
                <c:pt idx="15878">
                  <c:v>23582</c:v>
                </c:pt>
                <c:pt idx="15879">
                  <c:v>23583</c:v>
                </c:pt>
                <c:pt idx="15880">
                  <c:v>23584</c:v>
                </c:pt>
                <c:pt idx="15881">
                  <c:v>23585</c:v>
                </c:pt>
                <c:pt idx="15882">
                  <c:v>23586</c:v>
                </c:pt>
                <c:pt idx="15883">
                  <c:v>23587</c:v>
                </c:pt>
                <c:pt idx="15884">
                  <c:v>23588</c:v>
                </c:pt>
                <c:pt idx="15885">
                  <c:v>23589</c:v>
                </c:pt>
                <c:pt idx="15886">
                  <c:v>23590</c:v>
                </c:pt>
                <c:pt idx="15887">
                  <c:v>23591</c:v>
                </c:pt>
                <c:pt idx="15888">
                  <c:v>23592</c:v>
                </c:pt>
                <c:pt idx="15889">
                  <c:v>23593</c:v>
                </c:pt>
                <c:pt idx="15890">
                  <c:v>23594</c:v>
                </c:pt>
                <c:pt idx="15891">
                  <c:v>23595</c:v>
                </c:pt>
                <c:pt idx="15892">
                  <c:v>23596</c:v>
                </c:pt>
                <c:pt idx="15893">
                  <c:v>23597</c:v>
                </c:pt>
                <c:pt idx="15894">
                  <c:v>23598</c:v>
                </c:pt>
                <c:pt idx="15895">
                  <c:v>23599</c:v>
                </c:pt>
                <c:pt idx="15896">
                  <c:v>23600</c:v>
                </c:pt>
                <c:pt idx="15897">
                  <c:v>23601</c:v>
                </c:pt>
                <c:pt idx="15898">
                  <c:v>23602</c:v>
                </c:pt>
                <c:pt idx="15899">
                  <c:v>23603</c:v>
                </c:pt>
                <c:pt idx="15900">
                  <c:v>23604</c:v>
                </c:pt>
                <c:pt idx="15901">
                  <c:v>23605</c:v>
                </c:pt>
                <c:pt idx="15902">
                  <c:v>23606</c:v>
                </c:pt>
                <c:pt idx="15903">
                  <c:v>23607</c:v>
                </c:pt>
                <c:pt idx="15904">
                  <c:v>23608</c:v>
                </c:pt>
                <c:pt idx="15905">
                  <c:v>23609</c:v>
                </c:pt>
                <c:pt idx="15906">
                  <c:v>23610</c:v>
                </c:pt>
                <c:pt idx="15907">
                  <c:v>23611</c:v>
                </c:pt>
                <c:pt idx="15908">
                  <c:v>23612</c:v>
                </c:pt>
                <c:pt idx="15909">
                  <c:v>23613</c:v>
                </c:pt>
                <c:pt idx="15910">
                  <c:v>23614</c:v>
                </c:pt>
                <c:pt idx="15911">
                  <c:v>23615</c:v>
                </c:pt>
                <c:pt idx="15912">
                  <c:v>23616</c:v>
                </c:pt>
                <c:pt idx="15913">
                  <c:v>23617</c:v>
                </c:pt>
                <c:pt idx="15914">
                  <c:v>23618</c:v>
                </c:pt>
                <c:pt idx="15915">
                  <c:v>23619</c:v>
                </c:pt>
                <c:pt idx="15916">
                  <c:v>23620</c:v>
                </c:pt>
                <c:pt idx="15917">
                  <c:v>23621</c:v>
                </c:pt>
                <c:pt idx="15918">
                  <c:v>23622</c:v>
                </c:pt>
                <c:pt idx="15919">
                  <c:v>23623</c:v>
                </c:pt>
                <c:pt idx="15920">
                  <c:v>23624</c:v>
                </c:pt>
                <c:pt idx="15921">
                  <c:v>23625</c:v>
                </c:pt>
                <c:pt idx="15922">
                  <c:v>23626</c:v>
                </c:pt>
                <c:pt idx="15923">
                  <c:v>23627</c:v>
                </c:pt>
                <c:pt idx="15924">
                  <c:v>23628</c:v>
                </c:pt>
                <c:pt idx="15925">
                  <c:v>23629</c:v>
                </c:pt>
                <c:pt idx="15926">
                  <c:v>23630</c:v>
                </c:pt>
                <c:pt idx="15927">
                  <c:v>23631</c:v>
                </c:pt>
                <c:pt idx="15928">
                  <c:v>23632</c:v>
                </c:pt>
                <c:pt idx="15929">
                  <c:v>23633</c:v>
                </c:pt>
                <c:pt idx="15930">
                  <c:v>23634</c:v>
                </c:pt>
                <c:pt idx="15931">
                  <c:v>23635</c:v>
                </c:pt>
                <c:pt idx="15932">
                  <c:v>23636</c:v>
                </c:pt>
                <c:pt idx="15933">
                  <c:v>23637</c:v>
                </c:pt>
                <c:pt idx="15934">
                  <c:v>23638</c:v>
                </c:pt>
                <c:pt idx="15935">
                  <c:v>23639</c:v>
                </c:pt>
                <c:pt idx="15936">
                  <c:v>23640</c:v>
                </c:pt>
                <c:pt idx="15937">
                  <c:v>23641</c:v>
                </c:pt>
                <c:pt idx="15938">
                  <c:v>23642</c:v>
                </c:pt>
                <c:pt idx="15939">
                  <c:v>23643</c:v>
                </c:pt>
                <c:pt idx="15940">
                  <c:v>23644</c:v>
                </c:pt>
                <c:pt idx="15941">
                  <c:v>23645</c:v>
                </c:pt>
                <c:pt idx="15942">
                  <c:v>23646</c:v>
                </c:pt>
                <c:pt idx="15943">
                  <c:v>23647</c:v>
                </c:pt>
                <c:pt idx="15944">
                  <c:v>23648</c:v>
                </c:pt>
                <c:pt idx="15945">
                  <c:v>23649</c:v>
                </c:pt>
                <c:pt idx="15946">
                  <c:v>23650</c:v>
                </c:pt>
                <c:pt idx="15947">
                  <c:v>23651</c:v>
                </c:pt>
                <c:pt idx="15948">
                  <c:v>23652</c:v>
                </c:pt>
                <c:pt idx="15949">
                  <c:v>23653</c:v>
                </c:pt>
                <c:pt idx="15950">
                  <c:v>23654</c:v>
                </c:pt>
                <c:pt idx="15951">
                  <c:v>23655</c:v>
                </c:pt>
                <c:pt idx="15952">
                  <c:v>23656</c:v>
                </c:pt>
                <c:pt idx="15953">
                  <c:v>23657</c:v>
                </c:pt>
                <c:pt idx="15954">
                  <c:v>23658</c:v>
                </c:pt>
                <c:pt idx="15955">
                  <c:v>23659</c:v>
                </c:pt>
                <c:pt idx="15956">
                  <c:v>23660</c:v>
                </c:pt>
                <c:pt idx="15957">
                  <c:v>23661</c:v>
                </c:pt>
                <c:pt idx="15958">
                  <c:v>23662</c:v>
                </c:pt>
                <c:pt idx="15959">
                  <c:v>23663</c:v>
                </c:pt>
                <c:pt idx="15960">
                  <c:v>23664</c:v>
                </c:pt>
                <c:pt idx="15961">
                  <c:v>23665</c:v>
                </c:pt>
                <c:pt idx="15962">
                  <c:v>23666</c:v>
                </c:pt>
                <c:pt idx="15963">
                  <c:v>23667</c:v>
                </c:pt>
                <c:pt idx="15964">
                  <c:v>23668</c:v>
                </c:pt>
                <c:pt idx="15965">
                  <c:v>23669</c:v>
                </c:pt>
                <c:pt idx="15966">
                  <c:v>23670</c:v>
                </c:pt>
                <c:pt idx="15967">
                  <c:v>23671</c:v>
                </c:pt>
                <c:pt idx="15968">
                  <c:v>23672</c:v>
                </c:pt>
                <c:pt idx="15969">
                  <c:v>23673</c:v>
                </c:pt>
                <c:pt idx="15970">
                  <c:v>23674</c:v>
                </c:pt>
                <c:pt idx="15971">
                  <c:v>23675</c:v>
                </c:pt>
                <c:pt idx="15972">
                  <c:v>23676</c:v>
                </c:pt>
                <c:pt idx="15973">
                  <c:v>23677</c:v>
                </c:pt>
                <c:pt idx="15974">
                  <c:v>23678</c:v>
                </c:pt>
                <c:pt idx="15975">
                  <c:v>23679</c:v>
                </c:pt>
                <c:pt idx="15976">
                  <c:v>23680</c:v>
                </c:pt>
                <c:pt idx="15977">
                  <c:v>23681</c:v>
                </c:pt>
                <c:pt idx="15978">
                  <c:v>23682</c:v>
                </c:pt>
                <c:pt idx="15979">
                  <c:v>23683</c:v>
                </c:pt>
                <c:pt idx="15980">
                  <c:v>23684</c:v>
                </c:pt>
                <c:pt idx="15981">
                  <c:v>23685</c:v>
                </c:pt>
                <c:pt idx="15982">
                  <c:v>23686</c:v>
                </c:pt>
                <c:pt idx="15983">
                  <c:v>23687</c:v>
                </c:pt>
                <c:pt idx="15984">
                  <c:v>23688</c:v>
                </c:pt>
                <c:pt idx="15985">
                  <c:v>23689</c:v>
                </c:pt>
                <c:pt idx="15986">
                  <c:v>23690</c:v>
                </c:pt>
                <c:pt idx="15987">
                  <c:v>23691</c:v>
                </c:pt>
                <c:pt idx="15988">
                  <c:v>23692</c:v>
                </c:pt>
                <c:pt idx="15989">
                  <c:v>23693</c:v>
                </c:pt>
                <c:pt idx="15990">
                  <c:v>23694</c:v>
                </c:pt>
                <c:pt idx="15991">
                  <c:v>23695</c:v>
                </c:pt>
                <c:pt idx="15992">
                  <c:v>23696</c:v>
                </c:pt>
                <c:pt idx="15993">
                  <c:v>23697</c:v>
                </c:pt>
                <c:pt idx="15994">
                  <c:v>23698</c:v>
                </c:pt>
                <c:pt idx="15995">
                  <c:v>23699</c:v>
                </c:pt>
                <c:pt idx="15996">
                  <c:v>23700</c:v>
                </c:pt>
                <c:pt idx="15997">
                  <c:v>23701</c:v>
                </c:pt>
                <c:pt idx="15998">
                  <c:v>23702</c:v>
                </c:pt>
                <c:pt idx="15999">
                  <c:v>23703</c:v>
                </c:pt>
                <c:pt idx="16000">
                  <c:v>23704</c:v>
                </c:pt>
                <c:pt idx="16001">
                  <c:v>23705</c:v>
                </c:pt>
                <c:pt idx="16002">
                  <c:v>23706</c:v>
                </c:pt>
                <c:pt idx="16003">
                  <c:v>23707</c:v>
                </c:pt>
                <c:pt idx="16004">
                  <c:v>23708</c:v>
                </c:pt>
                <c:pt idx="16005">
                  <c:v>23709</c:v>
                </c:pt>
                <c:pt idx="16006">
                  <c:v>23710</c:v>
                </c:pt>
                <c:pt idx="16007">
                  <c:v>23711</c:v>
                </c:pt>
                <c:pt idx="16008">
                  <c:v>23712</c:v>
                </c:pt>
                <c:pt idx="16009">
                  <c:v>23713</c:v>
                </c:pt>
                <c:pt idx="16010">
                  <c:v>23714</c:v>
                </c:pt>
                <c:pt idx="16011">
                  <c:v>23715</c:v>
                </c:pt>
                <c:pt idx="16012">
                  <c:v>23716</c:v>
                </c:pt>
                <c:pt idx="16013">
                  <c:v>23717</c:v>
                </c:pt>
                <c:pt idx="16014">
                  <c:v>23718</c:v>
                </c:pt>
                <c:pt idx="16015">
                  <c:v>23719</c:v>
                </c:pt>
                <c:pt idx="16016">
                  <c:v>23720</c:v>
                </c:pt>
                <c:pt idx="16017">
                  <c:v>23721</c:v>
                </c:pt>
                <c:pt idx="16018">
                  <c:v>23722</c:v>
                </c:pt>
                <c:pt idx="16019">
                  <c:v>23723</c:v>
                </c:pt>
                <c:pt idx="16020">
                  <c:v>23724</c:v>
                </c:pt>
                <c:pt idx="16021">
                  <c:v>23725</c:v>
                </c:pt>
                <c:pt idx="16022">
                  <c:v>23726</c:v>
                </c:pt>
                <c:pt idx="16023">
                  <c:v>23727</c:v>
                </c:pt>
                <c:pt idx="16024">
                  <c:v>23728</c:v>
                </c:pt>
                <c:pt idx="16025">
                  <c:v>23729</c:v>
                </c:pt>
                <c:pt idx="16026">
                  <c:v>23730</c:v>
                </c:pt>
                <c:pt idx="16027">
                  <c:v>23731</c:v>
                </c:pt>
                <c:pt idx="16028">
                  <c:v>23732</c:v>
                </c:pt>
                <c:pt idx="16029">
                  <c:v>23733</c:v>
                </c:pt>
                <c:pt idx="16030">
                  <c:v>23734</c:v>
                </c:pt>
                <c:pt idx="16031">
                  <c:v>23735</c:v>
                </c:pt>
                <c:pt idx="16032">
                  <c:v>23736</c:v>
                </c:pt>
                <c:pt idx="16033">
                  <c:v>23737</c:v>
                </c:pt>
                <c:pt idx="16034">
                  <c:v>23738</c:v>
                </c:pt>
                <c:pt idx="16035">
                  <c:v>23739</c:v>
                </c:pt>
                <c:pt idx="16036">
                  <c:v>23740</c:v>
                </c:pt>
                <c:pt idx="16037">
                  <c:v>23741</c:v>
                </c:pt>
                <c:pt idx="16038">
                  <c:v>23742</c:v>
                </c:pt>
                <c:pt idx="16039">
                  <c:v>23743</c:v>
                </c:pt>
                <c:pt idx="16040">
                  <c:v>23744</c:v>
                </c:pt>
                <c:pt idx="16041">
                  <c:v>23745</c:v>
                </c:pt>
                <c:pt idx="16042">
                  <c:v>23746</c:v>
                </c:pt>
                <c:pt idx="16043">
                  <c:v>23747</c:v>
                </c:pt>
                <c:pt idx="16044">
                  <c:v>23748</c:v>
                </c:pt>
                <c:pt idx="16045">
                  <c:v>23749</c:v>
                </c:pt>
                <c:pt idx="16046">
                  <c:v>23750</c:v>
                </c:pt>
                <c:pt idx="16047">
                  <c:v>23751</c:v>
                </c:pt>
                <c:pt idx="16048">
                  <c:v>23752</c:v>
                </c:pt>
                <c:pt idx="16049">
                  <c:v>23753</c:v>
                </c:pt>
                <c:pt idx="16050">
                  <c:v>23754</c:v>
                </c:pt>
                <c:pt idx="16051">
                  <c:v>23755</c:v>
                </c:pt>
                <c:pt idx="16052">
                  <c:v>23756</c:v>
                </c:pt>
                <c:pt idx="16053">
                  <c:v>23757</c:v>
                </c:pt>
                <c:pt idx="16054">
                  <c:v>23758</c:v>
                </c:pt>
                <c:pt idx="16055">
                  <c:v>23759</c:v>
                </c:pt>
                <c:pt idx="16056">
                  <c:v>23760</c:v>
                </c:pt>
                <c:pt idx="16057">
                  <c:v>23761</c:v>
                </c:pt>
                <c:pt idx="16058">
                  <c:v>23762</c:v>
                </c:pt>
                <c:pt idx="16059">
                  <c:v>23763</c:v>
                </c:pt>
                <c:pt idx="16060">
                  <c:v>23764</c:v>
                </c:pt>
                <c:pt idx="16061">
                  <c:v>23765</c:v>
                </c:pt>
                <c:pt idx="16062">
                  <c:v>23766</c:v>
                </c:pt>
                <c:pt idx="16063">
                  <c:v>23767</c:v>
                </c:pt>
                <c:pt idx="16064">
                  <c:v>23768</c:v>
                </c:pt>
                <c:pt idx="16065">
                  <c:v>23769</c:v>
                </c:pt>
                <c:pt idx="16066">
                  <c:v>23770</c:v>
                </c:pt>
                <c:pt idx="16067">
                  <c:v>23771</c:v>
                </c:pt>
                <c:pt idx="16068">
                  <c:v>23772</c:v>
                </c:pt>
                <c:pt idx="16069">
                  <c:v>23773</c:v>
                </c:pt>
                <c:pt idx="16070">
                  <c:v>23774</c:v>
                </c:pt>
                <c:pt idx="16071">
                  <c:v>23775</c:v>
                </c:pt>
                <c:pt idx="16072">
                  <c:v>23776</c:v>
                </c:pt>
                <c:pt idx="16073">
                  <c:v>23777</c:v>
                </c:pt>
                <c:pt idx="16074">
                  <c:v>23778</c:v>
                </c:pt>
                <c:pt idx="16075">
                  <c:v>23779</c:v>
                </c:pt>
                <c:pt idx="16076">
                  <c:v>23780</c:v>
                </c:pt>
                <c:pt idx="16077">
                  <c:v>23781</c:v>
                </c:pt>
                <c:pt idx="16078">
                  <c:v>23782</c:v>
                </c:pt>
                <c:pt idx="16079">
                  <c:v>23783</c:v>
                </c:pt>
                <c:pt idx="16080">
                  <c:v>23784</c:v>
                </c:pt>
                <c:pt idx="16081">
                  <c:v>23785</c:v>
                </c:pt>
                <c:pt idx="16082">
                  <c:v>23786</c:v>
                </c:pt>
                <c:pt idx="16083">
                  <c:v>23787</c:v>
                </c:pt>
                <c:pt idx="16084">
                  <c:v>23788</c:v>
                </c:pt>
                <c:pt idx="16085">
                  <c:v>23789</c:v>
                </c:pt>
                <c:pt idx="16086">
                  <c:v>23790</c:v>
                </c:pt>
                <c:pt idx="16087">
                  <c:v>23791</c:v>
                </c:pt>
                <c:pt idx="16088">
                  <c:v>23792</c:v>
                </c:pt>
                <c:pt idx="16089">
                  <c:v>23793</c:v>
                </c:pt>
                <c:pt idx="16090">
                  <c:v>23794</c:v>
                </c:pt>
                <c:pt idx="16091">
                  <c:v>23795</c:v>
                </c:pt>
                <c:pt idx="16092">
                  <c:v>23796</c:v>
                </c:pt>
                <c:pt idx="16093">
                  <c:v>23797</c:v>
                </c:pt>
                <c:pt idx="16094">
                  <c:v>23798</c:v>
                </c:pt>
                <c:pt idx="16095">
                  <c:v>23799</c:v>
                </c:pt>
                <c:pt idx="16096">
                  <c:v>23800</c:v>
                </c:pt>
                <c:pt idx="16097">
                  <c:v>23801</c:v>
                </c:pt>
                <c:pt idx="16098">
                  <c:v>23802</c:v>
                </c:pt>
                <c:pt idx="16099">
                  <c:v>23803</c:v>
                </c:pt>
                <c:pt idx="16100">
                  <c:v>23804</c:v>
                </c:pt>
                <c:pt idx="16101">
                  <c:v>23805</c:v>
                </c:pt>
                <c:pt idx="16102">
                  <c:v>23806</c:v>
                </c:pt>
                <c:pt idx="16103">
                  <c:v>23807</c:v>
                </c:pt>
                <c:pt idx="16104">
                  <c:v>23808</c:v>
                </c:pt>
                <c:pt idx="16105">
                  <c:v>23809</c:v>
                </c:pt>
                <c:pt idx="16106">
                  <c:v>23810</c:v>
                </c:pt>
                <c:pt idx="16107">
                  <c:v>23811</c:v>
                </c:pt>
                <c:pt idx="16108">
                  <c:v>23812</c:v>
                </c:pt>
                <c:pt idx="16109">
                  <c:v>23813</c:v>
                </c:pt>
                <c:pt idx="16110">
                  <c:v>23814</c:v>
                </c:pt>
                <c:pt idx="16111">
                  <c:v>23815</c:v>
                </c:pt>
                <c:pt idx="16112">
                  <c:v>23816</c:v>
                </c:pt>
                <c:pt idx="16113">
                  <c:v>23817</c:v>
                </c:pt>
                <c:pt idx="16114">
                  <c:v>23818</c:v>
                </c:pt>
                <c:pt idx="16115">
                  <c:v>23819</c:v>
                </c:pt>
                <c:pt idx="16116">
                  <c:v>23820</c:v>
                </c:pt>
                <c:pt idx="16117">
                  <c:v>23821</c:v>
                </c:pt>
                <c:pt idx="16118">
                  <c:v>23822</c:v>
                </c:pt>
                <c:pt idx="16119">
                  <c:v>23823</c:v>
                </c:pt>
                <c:pt idx="16120">
                  <c:v>23824</c:v>
                </c:pt>
                <c:pt idx="16121">
                  <c:v>23825</c:v>
                </c:pt>
                <c:pt idx="16122">
                  <c:v>23826</c:v>
                </c:pt>
                <c:pt idx="16123">
                  <c:v>23827</c:v>
                </c:pt>
                <c:pt idx="16124">
                  <c:v>23828</c:v>
                </c:pt>
                <c:pt idx="16125">
                  <c:v>23829</c:v>
                </c:pt>
                <c:pt idx="16126">
                  <c:v>23830</c:v>
                </c:pt>
                <c:pt idx="16127">
                  <c:v>23831</c:v>
                </c:pt>
                <c:pt idx="16128">
                  <c:v>23832</c:v>
                </c:pt>
                <c:pt idx="16129">
                  <c:v>23833</c:v>
                </c:pt>
                <c:pt idx="16130">
                  <c:v>23834</c:v>
                </c:pt>
                <c:pt idx="16131">
                  <c:v>23835</c:v>
                </c:pt>
                <c:pt idx="16132">
                  <c:v>23836</c:v>
                </c:pt>
                <c:pt idx="16133">
                  <c:v>23837</c:v>
                </c:pt>
                <c:pt idx="16134">
                  <c:v>23838</c:v>
                </c:pt>
                <c:pt idx="16135">
                  <c:v>23839</c:v>
                </c:pt>
                <c:pt idx="16136">
                  <c:v>23840</c:v>
                </c:pt>
                <c:pt idx="16137">
                  <c:v>23841</c:v>
                </c:pt>
                <c:pt idx="16138">
                  <c:v>23842</c:v>
                </c:pt>
                <c:pt idx="16139">
                  <c:v>23843</c:v>
                </c:pt>
                <c:pt idx="16140">
                  <c:v>23844</c:v>
                </c:pt>
                <c:pt idx="16141">
                  <c:v>23845</c:v>
                </c:pt>
                <c:pt idx="16142">
                  <c:v>23846</c:v>
                </c:pt>
                <c:pt idx="16143">
                  <c:v>23847</c:v>
                </c:pt>
                <c:pt idx="16144">
                  <c:v>23848</c:v>
                </c:pt>
                <c:pt idx="16145">
                  <c:v>23849</c:v>
                </c:pt>
                <c:pt idx="16146">
                  <c:v>23850</c:v>
                </c:pt>
                <c:pt idx="16147">
                  <c:v>23851</c:v>
                </c:pt>
                <c:pt idx="16148">
                  <c:v>23852</c:v>
                </c:pt>
                <c:pt idx="16149">
                  <c:v>23853</c:v>
                </c:pt>
                <c:pt idx="16150">
                  <c:v>23854</c:v>
                </c:pt>
                <c:pt idx="16151">
                  <c:v>23855</c:v>
                </c:pt>
                <c:pt idx="16152">
                  <c:v>23856</c:v>
                </c:pt>
                <c:pt idx="16153">
                  <c:v>23857</c:v>
                </c:pt>
                <c:pt idx="16154">
                  <c:v>23858</c:v>
                </c:pt>
                <c:pt idx="16155">
                  <c:v>23859</c:v>
                </c:pt>
                <c:pt idx="16156">
                  <c:v>23860</c:v>
                </c:pt>
                <c:pt idx="16157">
                  <c:v>23861</c:v>
                </c:pt>
                <c:pt idx="16158">
                  <c:v>23862</c:v>
                </c:pt>
                <c:pt idx="16159">
                  <c:v>23863</c:v>
                </c:pt>
                <c:pt idx="16160">
                  <c:v>23864</c:v>
                </c:pt>
                <c:pt idx="16161">
                  <c:v>23865</c:v>
                </c:pt>
                <c:pt idx="16162">
                  <c:v>23866</c:v>
                </c:pt>
                <c:pt idx="16163">
                  <c:v>23867</c:v>
                </c:pt>
                <c:pt idx="16164">
                  <c:v>23868</c:v>
                </c:pt>
                <c:pt idx="16165">
                  <c:v>23869</c:v>
                </c:pt>
                <c:pt idx="16166">
                  <c:v>23870</c:v>
                </c:pt>
                <c:pt idx="16167">
                  <c:v>23871</c:v>
                </c:pt>
                <c:pt idx="16168">
                  <c:v>23872</c:v>
                </c:pt>
                <c:pt idx="16169">
                  <c:v>23873</c:v>
                </c:pt>
                <c:pt idx="16170">
                  <c:v>23874</c:v>
                </c:pt>
                <c:pt idx="16171">
                  <c:v>23875</c:v>
                </c:pt>
                <c:pt idx="16172">
                  <c:v>23876</c:v>
                </c:pt>
                <c:pt idx="16173">
                  <c:v>23877</c:v>
                </c:pt>
                <c:pt idx="16174">
                  <c:v>23878</c:v>
                </c:pt>
                <c:pt idx="16175">
                  <c:v>23879</c:v>
                </c:pt>
                <c:pt idx="16176">
                  <c:v>23880</c:v>
                </c:pt>
                <c:pt idx="16177">
                  <c:v>23881</c:v>
                </c:pt>
                <c:pt idx="16178">
                  <c:v>23882</c:v>
                </c:pt>
                <c:pt idx="16179">
                  <c:v>23883</c:v>
                </c:pt>
                <c:pt idx="16180">
                  <c:v>23884</c:v>
                </c:pt>
                <c:pt idx="16181">
                  <c:v>23885</c:v>
                </c:pt>
                <c:pt idx="16182">
                  <c:v>23886</c:v>
                </c:pt>
                <c:pt idx="16183">
                  <c:v>23887</c:v>
                </c:pt>
                <c:pt idx="16184">
                  <c:v>23888</c:v>
                </c:pt>
                <c:pt idx="16185">
                  <c:v>23889</c:v>
                </c:pt>
                <c:pt idx="16186">
                  <c:v>23890</c:v>
                </c:pt>
                <c:pt idx="16187">
                  <c:v>23891</c:v>
                </c:pt>
                <c:pt idx="16188">
                  <c:v>23892</c:v>
                </c:pt>
                <c:pt idx="16189">
                  <c:v>23893</c:v>
                </c:pt>
                <c:pt idx="16190">
                  <c:v>23894</c:v>
                </c:pt>
                <c:pt idx="16191">
                  <c:v>23895</c:v>
                </c:pt>
                <c:pt idx="16192">
                  <c:v>23896</c:v>
                </c:pt>
                <c:pt idx="16193">
                  <c:v>23897</c:v>
                </c:pt>
                <c:pt idx="16194">
                  <c:v>23898</c:v>
                </c:pt>
                <c:pt idx="16195">
                  <c:v>23899</c:v>
                </c:pt>
                <c:pt idx="16196">
                  <c:v>23900</c:v>
                </c:pt>
                <c:pt idx="16197">
                  <c:v>23901</c:v>
                </c:pt>
                <c:pt idx="16198">
                  <c:v>23902</c:v>
                </c:pt>
                <c:pt idx="16199">
                  <c:v>23903</c:v>
                </c:pt>
                <c:pt idx="16200">
                  <c:v>23904</c:v>
                </c:pt>
                <c:pt idx="16201">
                  <c:v>23905</c:v>
                </c:pt>
                <c:pt idx="16202">
                  <c:v>23906</c:v>
                </c:pt>
                <c:pt idx="16203">
                  <c:v>23907</c:v>
                </c:pt>
                <c:pt idx="16204">
                  <c:v>23908</c:v>
                </c:pt>
                <c:pt idx="16205">
                  <c:v>23909</c:v>
                </c:pt>
                <c:pt idx="16206">
                  <c:v>23910</c:v>
                </c:pt>
                <c:pt idx="16207">
                  <c:v>23911</c:v>
                </c:pt>
                <c:pt idx="16208">
                  <c:v>23912</c:v>
                </c:pt>
                <c:pt idx="16209">
                  <c:v>23913</c:v>
                </c:pt>
                <c:pt idx="16210">
                  <c:v>23914</c:v>
                </c:pt>
                <c:pt idx="16211">
                  <c:v>23915</c:v>
                </c:pt>
                <c:pt idx="16212">
                  <c:v>23916</c:v>
                </c:pt>
                <c:pt idx="16213">
                  <c:v>23917</c:v>
                </c:pt>
                <c:pt idx="16214">
                  <c:v>23918</c:v>
                </c:pt>
                <c:pt idx="16215">
                  <c:v>23919</c:v>
                </c:pt>
                <c:pt idx="16216">
                  <c:v>23920</c:v>
                </c:pt>
                <c:pt idx="16217">
                  <c:v>23921</c:v>
                </c:pt>
                <c:pt idx="16218">
                  <c:v>23922</c:v>
                </c:pt>
                <c:pt idx="16219">
                  <c:v>23923</c:v>
                </c:pt>
                <c:pt idx="16220">
                  <c:v>23924</c:v>
                </c:pt>
                <c:pt idx="16221">
                  <c:v>23925</c:v>
                </c:pt>
                <c:pt idx="16222">
                  <c:v>23926</c:v>
                </c:pt>
                <c:pt idx="16223">
                  <c:v>23927</c:v>
                </c:pt>
                <c:pt idx="16224">
                  <c:v>23928</c:v>
                </c:pt>
                <c:pt idx="16225">
                  <c:v>23929</c:v>
                </c:pt>
                <c:pt idx="16226">
                  <c:v>23930</c:v>
                </c:pt>
                <c:pt idx="16227">
                  <c:v>23931</c:v>
                </c:pt>
                <c:pt idx="16228">
                  <c:v>23932</c:v>
                </c:pt>
                <c:pt idx="16229">
                  <c:v>23933</c:v>
                </c:pt>
                <c:pt idx="16230">
                  <c:v>23934</c:v>
                </c:pt>
                <c:pt idx="16231">
                  <c:v>23935</c:v>
                </c:pt>
                <c:pt idx="16232">
                  <c:v>23936</c:v>
                </c:pt>
                <c:pt idx="16233">
                  <c:v>23937</c:v>
                </c:pt>
                <c:pt idx="16234">
                  <c:v>23938</c:v>
                </c:pt>
                <c:pt idx="16235">
                  <c:v>23939</c:v>
                </c:pt>
                <c:pt idx="16236">
                  <c:v>23940</c:v>
                </c:pt>
                <c:pt idx="16237">
                  <c:v>23941</c:v>
                </c:pt>
                <c:pt idx="16238">
                  <c:v>23942</c:v>
                </c:pt>
                <c:pt idx="16239">
                  <c:v>23943</c:v>
                </c:pt>
                <c:pt idx="16240">
                  <c:v>23944</c:v>
                </c:pt>
                <c:pt idx="16241">
                  <c:v>23945</c:v>
                </c:pt>
                <c:pt idx="16242">
                  <c:v>23946</c:v>
                </c:pt>
                <c:pt idx="16243">
                  <c:v>23947</c:v>
                </c:pt>
                <c:pt idx="16244">
                  <c:v>23948</c:v>
                </c:pt>
                <c:pt idx="16245">
                  <c:v>23949</c:v>
                </c:pt>
                <c:pt idx="16246">
                  <c:v>23950</c:v>
                </c:pt>
                <c:pt idx="16247">
                  <c:v>23951</c:v>
                </c:pt>
                <c:pt idx="16248">
                  <c:v>23952</c:v>
                </c:pt>
                <c:pt idx="16249">
                  <c:v>23953</c:v>
                </c:pt>
                <c:pt idx="16250">
                  <c:v>23954</c:v>
                </c:pt>
                <c:pt idx="16251">
                  <c:v>23955</c:v>
                </c:pt>
                <c:pt idx="16252">
                  <c:v>23956</c:v>
                </c:pt>
                <c:pt idx="16253">
                  <c:v>23957</c:v>
                </c:pt>
                <c:pt idx="16254">
                  <c:v>23958</c:v>
                </c:pt>
                <c:pt idx="16255">
                  <c:v>23959</c:v>
                </c:pt>
                <c:pt idx="16256">
                  <c:v>23960</c:v>
                </c:pt>
                <c:pt idx="16257">
                  <c:v>23961</c:v>
                </c:pt>
                <c:pt idx="16258">
                  <c:v>23962</c:v>
                </c:pt>
                <c:pt idx="16259">
                  <c:v>23963</c:v>
                </c:pt>
                <c:pt idx="16260">
                  <c:v>23964</c:v>
                </c:pt>
                <c:pt idx="16261">
                  <c:v>23965</c:v>
                </c:pt>
                <c:pt idx="16262">
                  <c:v>23966</c:v>
                </c:pt>
                <c:pt idx="16263">
                  <c:v>23967</c:v>
                </c:pt>
                <c:pt idx="16264">
                  <c:v>23968</c:v>
                </c:pt>
                <c:pt idx="16265">
                  <c:v>23969</c:v>
                </c:pt>
                <c:pt idx="16266">
                  <c:v>23970</c:v>
                </c:pt>
                <c:pt idx="16267">
                  <c:v>23971</c:v>
                </c:pt>
                <c:pt idx="16268">
                  <c:v>23972</c:v>
                </c:pt>
                <c:pt idx="16269">
                  <c:v>23973</c:v>
                </c:pt>
                <c:pt idx="16270">
                  <c:v>23974</c:v>
                </c:pt>
                <c:pt idx="16271">
                  <c:v>23975</c:v>
                </c:pt>
                <c:pt idx="16272">
                  <c:v>23976</c:v>
                </c:pt>
                <c:pt idx="16273">
                  <c:v>23977</c:v>
                </c:pt>
                <c:pt idx="16274">
                  <c:v>23978</c:v>
                </c:pt>
                <c:pt idx="16275">
                  <c:v>23979</c:v>
                </c:pt>
                <c:pt idx="16276">
                  <c:v>23980</c:v>
                </c:pt>
                <c:pt idx="16277">
                  <c:v>23981</c:v>
                </c:pt>
                <c:pt idx="16278">
                  <c:v>23982</c:v>
                </c:pt>
                <c:pt idx="16279">
                  <c:v>23983</c:v>
                </c:pt>
                <c:pt idx="16280">
                  <c:v>23984</c:v>
                </c:pt>
                <c:pt idx="16281">
                  <c:v>23985</c:v>
                </c:pt>
                <c:pt idx="16282">
                  <c:v>23986</c:v>
                </c:pt>
                <c:pt idx="16283">
                  <c:v>23987</c:v>
                </c:pt>
                <c:pt idx="16284">
                  <c:v>23988</c:v>
                </c:pt>
                <c:pt idx="16285">
                  <c:v>23989</c:v>
                </c:pt>
                <c:pt idx="16286">
                  <c:v>23990</c:v>
                </c:pt>
                <c:pt idx="16287">
                  <c:v>23991</c:v>
                </c:pt>
                <c:pt idx="16288">
                  <c:v>23992</c:v>
                </c:pt>
                <c:pt idx="16289">
                  <c:v>23993</c:v>
                </c:pt>
                <c:pt idx="16290">
                  <c:v>23994</c:v>
                </c:pt>
                <c:pt idx="16291">
                  <c:v>23995</c:v>
                </c:pt>
                <c:pt idx="16292">
                  <c:v>23996</c:v>
                </c:pt>
                <c:pt idx="16293">
                  <c:v>23997</c:v>
                </c:pt>
                <c:pt idx="16294">
                  <c:v>23998</c:v>
                </c:pt>
                <c:pt idx="16295">
                  <c:v>23999</c:v>
                </c:pt>
                <c:pt idx="16296">
                  <c:v>24000</c:v>
                </c:pt>
                <c:pt idx="16297">
                  <c:v>24001</c:v>
                </c:pt>
                <c:pt idx="16298">
                  <c:v>24002</c:v>
                </c:pt>
                <c:pt idx="16299">
                  <c:v>24003</c:v>
                </c:pt>
                <c:pt idx="16300">
                  <c:v>24004</c:v>
                </c:pt>
                <c:pt idx="16301">
                  <c:v>24005</c:v>
                </c:pt>
                <c:pt idx="16302">
                  <c:v>24006</c:v>
                </c:pt>
                <c:pt idx="16303">
                  <c:v>24007</c:v>
                </c:pt>
                <c:pt idx="16304">
                  <c:v>24008</c:v>
                </c:pt>
                <c:pt idx="16305">
                  <c:v>24009</c:v>
                </c:pt>
                <c:pt idx="16306">
                  <c:v>24010</c:v>
                </c:pt>
                <c:pt idx="16307">
                  <c:v>24011</c:v>
                </c:pt>
                <c:pt idx="16308">
                  <c:v>24012</c:v>
                </c:pt>
                <c:pt idx="16309">
                  <c:v>24013</c:v>
                </c:pt>
                <c:pt idx="16310">
                  <c:v>24014</c:v>
                </c:pt>
                <c:pt idx="16311">
                  <c:v>24015</c:v>
                </c:pt>
                <c:pt idx="16312">
                  <c:v>24016</c:v>
                </c:pt>
                <c:pt idx="16313">
                  <c:v>24017</c:v>
                </c:pt>
                <c:pt idx="16314">
                  <c:v>24018</c:v>
                </c:pt>
                <c:pt idx="16315">
                  <c:v>24019</c:v>
                </c:pt>
                <c:pt idx="16316">
                  <c:v>24020</c:v>
                </c:pt>
                <c:pt idx="16317">
                  <c:v>24021</c:v>
                </c:pt>
                <c:pt idx="16318">
                  <c:v>24022</c:v>
                </c:pt>
                <c:pt idx="16319">
                  <c:v>24023</c:v>
                </c:pt>
                <c:pt idx="16320">
                  <c:v>24024</c:v>
                </c:pt>
                <c:pt idx="16321">
                  <c:v>24025</c:v>
                </c:pt>
                <c:pt idx="16322">
                  <c:v>24026</c:v>
                </c:pt>
                <c:pt idx="16323">
                  <c:v>24027</c:v>
                </c:pt>
                <c:pt idx="16324">
                  <c:v>24028</c:v>
                </c:pt>
                <c:pt idx="16325">
                  <c:v>24029</c:v>
                </c:pt>
                <c:pt idx="16326">
                  <c:v>24030</c:v>
                </c:pt>
                <c:pt idx="16327">
                  <c:v>24031</c:v>
                </c:pt>
                <c:pt idx="16328">
                  <c:v>24032</c:v>
                </c:pt>
                <c:pt idx="16329">
                  <c:v>24033</c:v>
                </c:pt>
                <c:pt idx="16330">
                  <c:v>24034</c:v>
                </c:pt>
                <c:pt idx="16331">
                  <c:v>24035</c:v>
                </c:pt>
                <c:pt idx="16332">
                  <c:v>24036</c:v>
                </c:pt>
                <c:pt idx="16333">
                  <c:v>24037</c:v>
                </c:pt>
                <c:pt idx="16334">
                  <c:v>24038</c:v>
                </c:pt>
                <c:pt idx="16335">
                  <c:v>24039</c:v>
                </c:pt>
                <c:pt idx="16336">
                  <c:v>24040</c:v>
                </c:pt>
                <c:pt idx="16337">
                  <c:v>24041</c:v>
                </c:pt>
                <c:pt idx="16338">
                  <c:v>24042</c:v>
                </c:pt>
                <c:pt idx="16339">
                  <c:v>24043</c:v>
                </c:pt>
                <c:pt idx="16340">
                  <c:v>24044</c:v>
                </c:pt>
                <c:pt idx="16341">
                  <c:v>24045</c:v>
                </c:pt>
                <c:pt idx="16342">
                  <c:v>24046</c:v>
                </c:pt>
                <c:pt idx="16343">
                  <c:v>24047</c:v>
                </c:pt>
                <c:pt idx="16344">
                  <c:v>24048</c:v>
                </c:pt>
                <c:pt idx="16345">
                  <c:v>24049</c:v>
                </c:pt>
                <c:pt idx="16346">
                  <c:v>24050</c:v>
                </c:pt>
                <c:pt idx="16347">
                  <c:v>24051</c:v>
                </c:pt>
                <c:pt idx="16348">
                  <c:v>24052</c:v>
                </c:pt>
                <c:pt idx="16349">
                  <c:v>24053</c:v>
                </c:pt>
                <c:pt idx="16350">
                  <c:v>24054</c:v>
                </c:pt>
                <c:pt idx="16351">
                  <c:v>24055</c:v>
                </c:pt>
                <c:pt idx="16352">
                  <c:v>24056</c:v>
                </c:pt>
                <c:pt idx="16353">
                  <c:v>24057</c:v>
                </c:pt>
                <c:pt idx="16354">
                  <c:v>24058</c:v>
                </c:pt>
                <c:pt idx="16355">
                  <c:v>24059</c:v>
                </c:pt>
                <c:pt idx="16356">
                  <c:v>24060</c:v>
                </c:pt>
                <c:pt idx="16357">
                  <c:v>24061</c:v>
                </c:pt>
                <c:pt idx="16358">
                  <c:v>24062</c:v>
                </c:pt>
                <c:pt idx="16359">
                  <c:v>24063</c:v>
                </c:pt>
                <c:pt idx="16360">
                  <c:v>24064</c:v>
                </c:pt>
                <c:pt idx="16361">
                  <c:v>24065</c:v>
                </c:pt>
                <c:pt idx="16362">
                  <c:v>24066</c:v>
                </c:pt>
                <c:pt idx="16363">
                  <c:v>24067</c:v>
                </c:pt>
                <c:pt idx="16364">
                  <c:v>24068</c:v>
                </c:pt>
                <c:pt idx="16365">
                  <c:v>24069</c:v>
                </c:pt>
                <c:pt idx="16366">
                  <c:v>24070</c:v>
                </c:pt>
                <c:pt idx="16367">
                  <c:v>24071</c:v>
                </c:pt>
                <c:pt idx="16368">
                  <c:v>24072</c:v>
                </c:pt>
                <c:pt idx="16369">
                  <c:v>24073</c:v>
                </c:pt>
                <c:pt idx="16370">
                  <c:v>24074</c:v>
                </c:pt>
                <c:pt idx="16371">
                  <c:v>24075</c:v>
                </c:pt>
                <c:pt idx="16372">
                  <c:v>24076</c:v>
                </c:pt>
                <c:pt idx="16373">
                  <c:v>24077</c:v>
                </c:pt>
                <c:pt idx="16374">
                  <c:v>24078</c:v>
                </c:pt>
                <c:pt idx="16375">
                  <c:v>24079</c:v>
                </c:pt>
                <c:pt idx="16376">
                  <c:v>24080</c:v>
                </c:pt>
                <c:pt idx="16377">
                  <c:v>24081</c:v>
                </c:pt>
                <c:pt idx="16378">
                  <c:v>24082</c:v>
                </c:pt>
                <c:pt idx="16379">
                  <c:v>24083</c:v>
                </c:pt>
                <c:pt idx="16380">
                  <c:v>24084</c:v>
                </c:pt>
                <c:pt idx="16381">
                  <c:v>24085</c:v>
                </c:pt>
                <c:pt idx="16382">
                  <c:v>24086</c:v>
                </c:pt>
                <c:pt idx="16383">
                  <c:v>24087</c:v>
                </c:pt>
                <c:pt idx="16384">
                  <c:v>24088</c:v>
                </c:pt>
                <c:pt idx="16385">
                  <c:v>24089</c:v>
                </c:pt>
                <c:pt idx="16386">
                  <c:v>24090</c:v>
                </c:pt>
                <c:pt idx="16387">
                  <c:v>24091</c:v>
                </c:pt>
                <c:pt idx="16388">
                  <c:v>24092</c:v>
                </c:pt>
                <c:pt idx="16389">
                  <c:v>24093</c:v>
                </c:pt>
                <c:pt idx="16390">
                  <c:v>24094</c:v>
                </c:pt>
                <c:pt idx="16391">
                  <c:v>24095</c:v>
                </c:pt>
                <c:pt idx="16392">
                  <c:v>24096</c:v>
                </c:pt>
                <c:pt idx="16393">
                  <c:v>24097</c:v>
                </c:pt>
                <c:pt idx="16394">
                  <c:v>24098</c:v>
                </c:pt>
                <c:pt idx="16395">
                  <c:v>24099</c:v>
                </c:pt>
                <c:pt idx="16396">
                  <c:v>24100</c:v>
                </c:pt>
                <c:pt idx="16397">
                  <c:v>24101</c:v>
                </c:pt>
                <c:pt idx="16398">
                  <c:v>24102</c:v>
                </c:pt>
                <c:pt idx="16399">
                  <c:v>24103</c:v>
                </c:pt>
                <c:pt idx="16400">
                  <c:v>24104</c:v>
                </c:pt>
                <c:pt idx="16401">
                  <c:v>24105</c:v>
                </c:pt>
                <c:pt idx="16402">
                  <c:v>24106</c:v>
                </c:pt>
                <c:pt idx="16403">
                  <c:v>24107</c:v>
                </c:pt>
                <c:pt idx="16404">
                  <c:v>24108</c:v>
                </c:pt>
                <c:pt idx="16405">
                  <c:v>24109</c:v>
                </c:pt>
                <c:pt idx="16406">
                  <c:v>24110</c:v>
                </c:pt>
                <c:pt idx="16407">
                  <c:v>24111</c:v>
                </c:pt>
                <c:pt idx="16408">
                  <c:v>24112</c:v>
                </c:pt>
                <c:pt idx="16409">
                  <c:v>24113</c:v>
                </c:pt>
                <c:pt idx="16410">
                  <c:v>24114</c:v>
                </c:pt>
                <c:pt idx="16411">
                  <c:v>24115</c:v>
                </c:pt>
                <c:pt idx="16412">
                  <c:v>24116</c:v>
                </c:pt>
                <c:pt idx="16413">
                  <c:v>24117</c:v>
                </c:pt>
                <c:pt idx="16414">
                  <c:v>24118</c:v>
                </c:pt>
                <c:pt idx="16415">
                  <c:v>24119</c:v>
                </c:pt>
                <c:pt idx="16416">
                  <c:v>24120</c:v>
                </c:pt>
                <c:pt idx="16417">
                  <c:v>24121</c:v>
                </c:pt>
                <c:pt idx="16418">
                  <c:v>24122</c:v>
                </c:pt>
                <c:pt idx="16419">
                  <c:v>24123</c:v>
                </c:pt>
                <c:pt idx="16420">
                  <c:v>24124</c:v>
                </c:pt>
                <c:pt idx="16421">
                  <c:v>24125</c:v>
                </c:pt>
                <c:pt idx="16422">
                  <c:v>24126</c:v>
                </c:pt>
                <c:pt idx="16423">
                  <c:v>24127</c:v>
                </c:pt>
                <c:pt idx="16424">
                  <c:v>24128</c:v>
                </c:pt>
                <c:pt idx="16425">
                  <c:v>24129</c:v>
                </c:pt>
                <c:pt idx="16426">
                  <c:v>24130</c:v>
                </c:pt>
                <c:pt idx="16427">
                  <c:v>24131</c:v>
                </c:pt>
                <c:pt idx="16428">
                  <c:v>24132</c:v>
                </c:pt>
                <c:pt idx="16429">
                  <c:v>24133</c:v>
                </c:pt>
                <c:pt idx="16430">
                  <c:v>24134</c:v>
                </c:pt>
                <c:pt idx="16431">
                  <c:v>24135</c:v>
                </c:pt>
                <c:pt idx="16432">
                  <c:v>24136</c:v>
                </c:pt>
                <c:pt idx="16433">
                  <c:v>24137</c:v>
                </c:pt>
                <c:pt idx="16434">
                  <c:v>24138</c:v>
                </c:pt>
                <c:pt idx="16435">
                  <c:v>24139</c:v>
                </c:pt>
                <c:pt idx="16436">
                  <c:v>24140</c:v>
                </c:pt>
                <c:pt idx="16437">
                  <c:v>24141</c:v>
                </c:pt>
                <c:pt idx="16438">
                  <c:v>24142</c:v>
                </c:pt>
                <c:pt idx="16439">
                  <c:v>24143</c:v>
                </c:pt>
                <c:pt idx="16440">
                  <c:v>24144</c:v>
                </c:pt>
                <c:pt idx="16441">
                  <c:v>24145</c:v>
                </c:pt>
                <c:pt idx="16442">
                  <c:v>24146</c:v>
                </c:pt>
                <c:pt idx="16443">
                  <c:v>24147</c:v>
                </c:pt>
                <c:pt idx="16444">
                  <c:v>24148</c:v>
                </c:pt>
                <c:pt idx="16445">
                  <c:v>24149</c:v>
                </c:pt>
                <c:pt idx="16446">
                  <c:v>24150</c:v>
                </c:pt>
                <c:pt idx="16447">
                  <c:v>24151</c:v>
                </c:pt>
                <c:pt idx="16448">
                  <c:v>24152</c:v>
                </c:pt>
                <c:pt idx="16449">
                  <c:v>24153</c:v>
                </c:pt>
                <c:pt idx="16450">
                  <c:v>24154</c:v>
                </c:pt>
                <c:pt idx="16451">
                  <c:v>24155</c:v>
                </c:pt>
                <c:pt idx="16452">
                  <c:v>24156</c:v>
                </c:pt>
                <c:pt idx="16453">
                  <c:v>24157</c:v>
                </c:pt>
                <c:pt idx="16454">
                  <c:v>24158</c:v>
                </c:pt>
                <c:pt idx="16455">
                  <c:v>24159</c:v>
                </c:pt>
                <c:pt idx="16456">
                  <c:v>24160</c:v>
                </c:pt>
                <c:pt idx="16457">
                  <c:v>24161</c:v>
                </c:pt>
                <c:pt idx="16458">
                  <c:v>24162</c:v>
                </c:pt>
                <c:pt idx="16459">
                  <c:v>24163</c:v>
                </c:pt>
                <c:pt idx="16460">
                  <c:v>24164</c:v>
                </c:pt>
                <c:pt idx="16461">
                  <c:v>24165</c:v>
                </c:pt>
                <c:pt idx="16462">
                  <c:v>24166</c:v>
                </c:pt>
                <c:pt idx="16463">
                  <c:v>24167</c:v>
                </c:pt>
                <c:pt idx="16464">
                  <c:v>24168</c:v>
                </c:pt>
                <c:pt idx="16465">
                  <c:v>24169</c:v>
                </c:pt>
                <c:pt idx="16466">
                  <c:v>24170</c:v>
                </c:pt>
                <c:pt idx="16467">
                  <c:v>24171</c:v>
                </c:pt>
                <c:pt idx="16468">
                  <c:v>24172</c:v>
                </c:pt>
                <c:pt idx="16469">
                  <c:v>24173</c:v>
                </c:pt>
                <c:pt idx="16470">
                  <c:v>24174</c:v>
                </c:pt>
                <c:pt idx="16471">
                  <c:v>24175</c:v>
                </c:pt>
                <c:pt idx="16472">
                  <c:v>24176</c:v>
                </c:pt>
                <c:pt idx="16473">
                  <c:v>24177</c:v>
                </c:pt>
                <c:pt idx="16474">
                  <c:v>24178</c:v>
                </c:pt>
                <c:pt idx="16475">
                  <c:v>24179</c:v>
                </c:pt>
                <c:pt idx="16476">
                  <c:v>24180</c:v>
                </c:pt>
                <c:pt idx="16477">
                  <c:v>24181</c:v>
                </c:pt>
                <c:pt idx="16478">
                  <c:v>24182</c:v>
                </c:pt>
                <c:pt idx="16479">
                  <c:v>24183</c:v>
                </c:pt>
                <c:pt idx="16480">
                  <c:v>24184</c:v>
                </c:pt>
                <c:pt idx="16481">
                  <c:v>24185</c:v>
                </c:pt>
                <c:pt idx="16482">
                  <c:v>24186</c:v>
                </c:pt>
                <c:pt idx="16483">
                  <c:v>24187</c:v>
                </c:pt>
                <c:pt idx="16484">
                  <c:v>24188</c:v>
                </c:pt>
                <c:pt idx="16485">
                  <c:v>24189</c:v>
                </c:pt>
                <c:pt idx="16486">
                  <c:v>24190</c:v>
                </c:pt>
                <c:pt idx="16487">
                  <c:v>24191</c:v>
                </c:pt>
                <c:pt idx="16488">
                  <c:v>24192</c:v>
                </c:pt>
                <c:pt idx="16489">
                  <c:v>24193</c:v>
                </c:pt>
                <c:pt idx="16490">
                  <c:v>24194</c:v>
                </c:pt>
                <c:pt idx="16491">
                  <c:v>24195</c:v>
                </c:pt>
                <c:pt idx="16492">
                  <c:v>24196</c:v>
                </c:pt>
                <c:pt idx="16493">
                  <c:v>24197</c:v>
                </c:pt>
                <c:pt idx="16494">
                  <c:v>24198</c:v>
                </c:pt>
                <c:pt idx="16495">
                  <c:v>24199</c:v>
                </c:pt>
                <c:pt idx="16496">
                  <c:v>24200</c:v>
                </c:pt>
                <c:pt idx="16497">
                  <c:v>24201</c:v>
                </c:pt>
                <c:pt idx="16498">
                  <c:v>24202</c:v>
                </c:pt>
                <c:pt idx="16499">
                  <c:v>24203</c:v>
                </c:pt>
                <c:pt idx="16500">
                  <c:v>24204</c:v>
                </c:pt>
                <c:pt idx="16501">
                  <c:v>24205</c:v>
                </c:pt>
                <c:pt idx="16502">
                  <c:v>24206</c:v>
                </c:pt>
                <c:pt idx="16503">
                  <c:v>24207</c:v>
                </c:pt>
                <c:pt idx="16504">
                  <c:v>24208</c:v>
                </c:pt>
                <c:pt idx="16505">
                  <c:v>24209</c:v>
                </c:pt>
                <c:pt idx="16506">
                  <c:v>24210</c:v>
                </c:pt>
                <c:pt idx="16507">
                  <c:v>24211</c:v>
                </c:pt>
                <c:pt idx="16508">
                  <c:v>24212</c:v>
                </c:pt>
                <c:pt idx="16509">
                  <c:v>24213</c:v>
                </c:pt>
                <c:pt idx="16510">
                  <c:v>24214</c:v>
                </c:pt>
                <c:pt idx="16511">
                  <c:v>24215</c:v>
                </c:pt>
                <c:pt idx="16512">
                  <c:v>24216</c:v>
                </c:pt>
                <c:pt idx="16513">
                  <c:v>24217</c:v>
                </c:pt>
                <c:pt idx="16514">
                  <c:v>24218</c:v>
                </c:pt>
                <c:pt idx="16515">
                  <c:v>24219</c:v>
                </c:pt>
                <c:pt idx="16516">
                  <c:v>24220</c:v>
                </c:pt>
                <c:pt idx="16517">
                  <c:v>24221</c:v>
                </c:pt>
                <c:pt idx="16518">
                  <c:v>24222</c:v>
                </c:pt>
                <c:pt idx="16519">
                  <c:v>24223</c:v>
                </c:pt>
                <c:pt idx="16520">
                  <c:v>24224</c:v>
                </c:pt>
                <c:pt idx="16521">
                  <c:v>24225</c:v>
                </c:pt>
                <c:pt idx="16522">
                  <c:v>24226</c:v>
                </c:pt>
                <c:pt idx="16523">
                  <c:v>24227</c:v>
                </c:pt>
                <c:pt idx="16524">
                  <c:v>24228</c:v>
                </c:pt>
                <c:pt idx="16525">
                  <c:v>24229</c:v>
                </c:pt>
                <c:pt idx="16526">
                  <c:v>24230</c:v>
                </c:pt>
                <c:pt idx="16527">
                  <c:v>24231</c:v>
                </c:pt>
                <c:pt idx="16528">
                  <c:v>24232</c:v>
                </c:pt>
                <c:pt idx="16529">
                  <c:v>24233</c:v>
                </c:pt>
                <c:pt idx="16530">
                  <c:v>24234</c:v>
                </c:pt>
                <c:pt idx="16531">
                  <c:v>24235</c:v>
                </c:pt>
                <c:pt idx="16532">
                  <c:v>24236</c:v>
                </c:pt>
                <c:pt idx="16533">
                  <c:v>24237</c:v>
                </c:pt>
                <c:pt idx="16534">
                  <c:v>24238</c:v>
                </c:pt>
                <c:pt idx="16535">
                  <c:v>24239</c:v>
                </c:pt>
                <c:pt idx="16536">
                  <c:v>24240</c:v>
                </c:pt>
                <c:pt idx="16537">
                  <c:v>24241</c:v>
                </c:pt>
                <c:pt idx="16538">
                  <c:v>24242</c:v>
                </c:pt>
                <c:pt idx="16539">
                  <c:v>24243</c:v>
                </c:pt>
                <c:pt idx="16540">
                  <c:v>24244</c:v>
                </c:pt>
                <c:pt idx="16541">
                  <c:v>24245</c:v>
                </c:pt>
                <c:pt idx="16542">
                  <c:v>24246</c:v>
                </c:pt>
                <c:pt idx="16543">
                  <c:v>24247</c:v>
                </c:pt>
                <c:pt idx="16544">
                  <c:v>24248</c:v>
                </c:pt>
                <c:pt idx="16545">
                  <c:v>24249</c:v>
                </c:pt>
                <c:pt idx="16546">
                  <c:v>24250</c:v>
                </c:pt>
                <c:pt idx="16547">
                  <c:v>24251</c:v>
                </c:pt>
                <c:pt idx="16548">
                  <c:v>24252</c:v>
                </c:pt>
                <c:pt idx="16549">
                  <c:v>24253</c:v>
                </c:pt>
                <c:pt idx="16550">
                  <c:v>24254</c:v>
                </c:pt>
                <c:pt idx="16551">
                  <c:v>24255</c:v>
                </c:pt>
                <c:pt idx="16552">
                  <c:v>24256</c:v>
                </c:pt>
                <c:pt idx="16553">
                  <c:v>24257</c:v>
                </c:pt>
                <c:pt idx="16554">
                  <c:v>24258</c:v>
                </c:pt>
                <c:pt idx="16555">
                  <c:v>24259</c:v>
                </c:pt>
                <c:pt idx="16556">
                  <c:v>24260</c:v>
                </c:pt>
                <c:pt idx="16557">
                  <c:v>24261</c:v>
                </c:pt>
                <c:pt idx="16558">
                  <c:v>24262</c:v>
                </c:pt>
                <c:pt idx="16559">
                  <c:v>24263</c:v>
                </c:pt>
                <c:pt idx="16560">
                  <c:v>24264</c:v>
                </c:pt>
                <c:pt idx="16561">
                  <c:v>24265</c:v>
                </c:pt>
                <c:pt idx="16562">
                  <c:v>24266</c:v>
                </c:pt>
                <c:pt idx="16563">
                  <c:v>24267</c:v>
                </c:pt>
                <c:pt idx="16564">
                  <c:v>24268</c:v>
                </c:pt>
                <c:pt idx="16565">
                  <c:v>24269</c:v>
                </c:pt>
                <c:pt idx="16566">
                  <c:v>24270</c:v>
                </c:pt>
                <c:pt idx="16567">
                  <c:v>24271</c:v>
                </c:pt>
                <c:pt idx="16568">
                  <c:v>24272</c:v>
                </c:pt>
                <c:pt idx="16569">
                  <c:v>24273</c:v>
                </c:pt>
                <c:pt idx="16570">
                  <c:v>24274</c:v>
                </c:pt>
                <c:pt idx="16571">
                  <c:v>24275</c:v>
                </c:pt>
                <c:pt idx="16572">
                  <c:v>24276</c:v>
                </c:pt>
                <c:pt idx="16573">
                  <c:v>24277</c:v>
                </c:pt>
                <c:pt idx="16574">
                  <c:v>24278</c:v>
                </c:pt>
                <c:pt idx="16575">
                  <c:v>24279</c:v>
                </c:pt>
                <c:pt idx="16576">
                  <c:v>24280</c:v>
                </c:pt>
                <c:pt idx="16577">
                  <c:v>24281</c:v>
                </c:pt>
                <c:pt idx="16578">
                  <c:v>24282</c:v>
                </c:pt>
                <c:pt idx="16579">
                  <c:v>24283</c:v>
                </c:pt>
                <c:pt idx="16580">
                  <c:v>24284</c:v>
                </c:pt>
                <c:pt idx="16581">
                  <c:v>24285</c:v>
                </c:pt>
                <c:pt idx="16582">
                  <c:v>24286</c:v>
                </c:pt>
                <c:pt idx="16583">
                  <c:v>24287</c:v>
                </c:pt>
                <c:pt idx="16584">
                  <c:v>24288</c:v>
                </c:pt>
                <c:pt idx="16585">
                  <c:v>24289</c:v>
                </c:pt>
                <c:pt idx="16586">
                  <c:v>24290</c:v>
                </c:pt>
                <c:pt idx="16587">
                  <c:v>24291</c:v>
                </c:pt>
                <c:pt idx="16588">
                  <c:v>24292</c:v>
                </c:pt>
                <c:pt idx="16589">
                  <c:v>24293</c:v>
                </c:pt>
                <c:pt idx="16590">
                  <c:v>24294</c:v>
                </c:pt>
                <c:pt idx="16591">
                  <c:v>24295</c:v>
                </c:pt>
                <c:pt idx="16592">
                  <c:v>24296</c:v>
                </c:pt>
                <c:pt idx="16593">
                  <c:v>24297</c:v>
                </c:pt>
                <c:pt idx="16594">
                  <c:v>24298</c:v>
                </c:pt>
                <c:pt idx="16595">
                  <c:v>24299</c:v>
                </c:pt>
                <c:pt idx="16596">
                  <c:v>24300</c:v>
                </c:pt>
                <c:pt idx="16597">
                  <c:v>24301</c:v>
                </c:pt>
                <c:pt idx="16598">
                  <c:v>24302</c:v>
                </c:pt>
                <c:pt idx="16599">
                  <c:v>24303</c:v>
                </c:pt>
                <c:pt idx="16600">
                  <c:v>24304</c:v>
                </c:pt>
                <c:pt idx="16601">
                  <c:v>24305</c:v>
                </c:pt>
                <c:pt idx="16602">
                  <c:v>24306</c:v>
                </c:pt>
                <c:pt idx="16603">
                  <c:v>24307</c:v>
                </c:pt>
                <c:pt idx="16604">
                  <c:v>24308</c:v>
                </c:pt>
                <c:pt idx="16605">
                  <c:v>24309</c:v>
                </c:pt>
                <c:pt idx="16606">
                  <c:v>24310</c:v>
                </c:pt>
                <c:pt idx="16607">
                  <c:v>24311</c:v>
                </c:pt>
                <c:pt idx="16608">
                  <c:v>24312</c:v>
                </c:pt>
                <c:pt idx="16609">
                  <c:v>24313</c:v>
                </c:pt>
                <c:pt idx="16610">
                  <c:v>24314</c:v>
                </c:pt>
                <c:pt idx="16611">
                  <c:v>24315</c:v>
                </c:pt>
                <c:pt idx="16612">
                  <c:v>24316</c:v>
                </c:pt>
                <c:pt idx="16613">
                  <c:v>24317</c:v>
                </c:pt>
                <c:pt idx="16614">
                  <c:v>24318</c:v>
                </c:pt>
                <c:pt idx="16615">
                  <c:v>24319</c:v>
                </c:pt>
                <c:pt idx="16616">
                  <c:v>24320</c:v>
                </c:pt>
                <c:pt idx="16617">
                  <c:v>24321</c:v>
                </c:pt>
                <c:pt idx="16618">
                  <c:v>24322</c:v>
                </c:pt>
                <c:pt idx="16619">
                  <c:v>24323</c:v>
                </c:pt>
                <c:pt idx="16620">
                  <c:v>24324</c:v>
                </c:pt>
                <c:pt idx="16621">
                  <c:v>24325</c:v>
                </c:pt>
                <c:pt idx="16622">
                  <c:v>24326</c:v>
                </c:pt>
                <c:pt idx="16623">
                  <c:v>24327</c:v>
                </c:pt>
                <c:pt idx="16624">
                  <c:v>24328</c:v>
                </c:pt>
                <c:pt idx="16625">
                  <c:v>24329</c:v>
                </c:pt>
                <c:pt idx="16626">
                  <c:v>24330</c:v>
                </c:pt>
                <c:pt idx="16627">
                  <c:v>24331</c:v>
                </c:pt>
                <c:pt idx="16628">
                  <c:v>24332</c:v>
                </c:pt>
                <c:pt idx="16629">
                  <c:v>24333</c:v>
                </c:pt>
                <c:pt idx="16630">
                  <c:v>24334</c:v>
                </c:pt>
                <c:pt idx="16631">
                  <c:v>24335</c:v>
                </c:pt>
                <c:pt idx="16632">
                  <c:v>24336</c:v>
                </c:pt>
                <c:pt idx="16633">
                  <c:v>24337</c:v>
                </c:pt>
                <c:pt idx="16634">
                  <c:v>24338</c:v>
                </c:pt>
                <c:pt idx="16635">
                  <c:v>24339</c:v>
                </c:pt>
                <c:pt idx="16636">
                  <c:v>24340</c:v>
                </c:pt>
                <c:pt idx="16637">
                  <c:v>24341</c:v>
                </c:pt>
                <c:pt idx="16638">
                  <c:v>24342</c:v>
                </c:pt>
                <c:pt idx="16639">
                  <c:v>24343</c:v>
                </c:pt>
                <c:pt idx="16640">
                  <c:v>24344</c:v>
                </c:pt>
                <c:pt idx="16641">
                  <c:v>24345</c:v>
                </c:pt>
                <c:pt idx="16642">
                  <c:v>24346</c:v>
                </c:pt>
                <c:pt idx="16643">
                  <c:v>24347</c:v>
                </c:pt>
                <c:pt idx="16644">
                  <c:v>24348</c:v>
                </c:pt>
                <c:pt idx="16645">
                  <c:v>24349</c:v>
                </c:pt>
                <c:pt idx="16646">
                  <c:v>24350</c:v>
                </c:pt>
                <c:pt idx="16647">
                  <c:v>24351</c:v>
                </c:pt>
                <c:pt idx="16648">
                  <c:v>24352</c:v>
                </c:pt>
                <c:pt idx="16649">
                  <c:v>24353</c:v>
                </c:pt>
                <c:pt idx="16650">
                  <c:v>24354</c:v>
                </c:pt>
                <c:pt idx="16651">
                  <c:v>24355</c:v>
                </c:pt>
                <c:pt idx="16652">
                  <c:v>24356</c:v>
                </c:pt>
                <c:pt idx="16653">
                  <c:v>24357</c:v>
                </c:pt>
                <c:pt idx="16654">
                  <c:v>24358</c:v>
                </c:pt>
                <c:pt idx="16655">
                  <c:v>24359</c:v>
                </c:pt>
                <c:pt idx="16656">
                  <c:v>24360</c:v>
                </c:pt>
                <c:pt idx="16657">
                  <c:v>24361</c:v>
                </c:pt>
                <c:pt idx="16658">
                  <c:v>24362</c:v>
                </c:pt>
                <c:pt idx="16659">
                  <c:v>24363</c:v>
                </c:pt>
                <c:pt idx="16660">
                  <c:v>24364</c:v>
                </c:pt>
                <c:pt idx="16661">
                  <c:v>24365</c:v>
                </c:pt>
                <c:pt idx="16662">
                  <c:v>24366</c:v>
                </c:pt>
                <c:pt idx="16663">
                  <c:v>24367</c:v>
                </c:pt>
                <c:pt idx="16664">
                  <c:v>24368</c:v>
                </c:pt>
                <c:pt idx="16665">
                  <c:v>24369</c:v>
                </c:pt>
                <c:pt idx="16666">
                  <c:v>24370</c:v>
                </c:pt>
                <c:pt idx="16667">
                  <c:v>24371</c:v>
                </c:pt>
                <c:pt idx="16668">
                  <c:v>24372</c:v>
                </c:pt>
                <c:pt idx="16669">
                  <c:v>24373</c:v>
                </c:pt>
                <c:pt idx="16670">
                  <c:v>24374</c:v>
                </c:pt>
                <c:pt idx="16671">
                  <c:v>24375</c:v>
                </c:pt>
                <c:pt idx="16672">
                  <c:v>24376</c:v>
                </c:pt>
                <c:pt idx="16673">
                  <c:v>24377</c:v>
                </c:pt>
                <c:pt idx="16674">
                  <c:v>24378</c:v>
                </c:pt>
                <c:pt idx="16675">
                  <c:v>24379</c:v>
                </c:pt>
                <c:pt idx="16676">
                  <c:v>24380</c:v>
                </c:pt>
                <c:pt idx="16677">
                  <c:v>24381</c:v>
                </c:pt>
                <c:pt idx="16678">
                  <c:v>24382</c:v>
                </c:pt>
                <c:pt idx="16679">
                  <c:v>24383</c:v>
                </c:pt>
                <c:pt idx="16680">
                  <c:v>24384</c:v>
                </c:pt>
                <c:pt idx="16681">
                  <c:v>24385</c:v>
                </c:pt>
                <c:pt idx="16682">
                  <c:v>24386</c:v>
                </c:pt>
                <c:pt idx="16683">
                  <c:v>24387</c:v>
                </c:pt>
                <c:pt idx="16684">
                  <c:v>24388</c:v>
                </c:pt>
                <c:pt idx="16685">
                  <c:v>24389</c:v>
                </c:pt>
                <c:pt idx="16686">
                  <c:v>24390</c:v>
                </c:pt>
                <c:pt idx="16687">
                  <c:v>24391</c:v>
                </c:pt>
                <c:pt idx="16688">
                  <c:v>24392</c:v>
                </c:pt>
                <c:pt idx="16689">
                  <c:v>24393</c:v>
                </c:pt>
                <c:pt idx="16690">
                  <c:v>24394</c:v>
                </c:pt>
                <c:pt idx="16691">
                  <c:v>24395</c:v>
                </c:pt>
                <c:pt idx="16692">
                  <c:v>24396</c:v>
                </c:pt>
                <c:pt idx="16693">
                  <c:v>24397</c:v>
                </c:pt>
                <c:pt idx="16694">
                  <c:v>24398</c:v>
                </c:pt>
                <c:pt idx="16695">
                  <c:v>24399</c:v>
                </c:pt>
                <c:pt idx="16696">
                  <c:v>24400</c:v>
                </c:pt>
                <c:pt idx="16697">
                  <c:v>24401</c:v>
                </c:pt>
                <c:pt idx="16698">
                  <c:v>24402</c:v>
                </c:pt>
                <c:pt idx="16699">
                  <c:v>24403</c:v>
                </c:pt>
                <c:pt idx="16700">
                  <c:v>24404</c:v>
                </c:pt>
                <c:pt idx="16701">
                  <c:v>24405</c:v>
                </c:pt>
                <c:pt idx="16702">
                  <c:v>24406</c:v>
                </c:pt>
                <c:pt idx="16703">
                  <c:v>24407</c:v>
                </c:pt>
                <c:pt idx="16704">
                  <c:v>24408</c:v>
                </c:pt>
                <c:pt idx="16705">
                  <c:v>24409</c:v>
                </c:pt>
                <c:pt idx="16706">
                  <c:v>24410</c:v>
                </c:pt>
                <c:pt idx="16707">
                  <c:v>24411</c:v>
                </c:pt>
                <c:pt idx="16708">
                  <c:v>24412</c:v>
                </c:pt>
                <c:pt idx="16709">
                  <c:v>24413</c:v>
                </c:pt>
                <c:pt idx="16710">
                  <c:v>24414</c:v>
                </c:pt>
                <c:pt idx="16711">
                  <c:v>24415</c:v>
                </c:pt>
                <c:pt idx="16712">
                  <c:v>24416</c:v>
                </c:pt>
                <c:pt idx="16713">
                  <c:v>24417</c:v>
                </c:pt>
                <c:pt idx="16714">
                  <c:v>24418</c:v>
                </c:pt>
                <c:pt idx="16715">
                  <c:v>24419</c:v>
                </c:pt>
                <c:pt idx="16716">
                  <c:v>24420</c:v>
                </c:pt>
                <c:pt idx="16717">
                  <c:v>24421</c:v>
                </c:pt>
                <c:pt idx="16718">
                  <c:v>24422</c:v>
                </c:pt>
                <c:pt idx="16719">
                  <c:v>24423</c:v>
                </c:pt>
                <c:pt idx="16720">
                  <c:v>24424</c:v>
                </c:pt>
                <c:pt idx="16721">
                  <c:v>24425</c:v>
                </c:pt>
                <c:pt idx="16722">
                  <c:v>24426</c:v>
                </c:pt>
                <c:pt idx="16723">
                  <c:v>24427</c:v>
                </c:pt>
                <c:pt idx="16724">
                  <c:v>24428</c:v>
                </c:pt>
                <c:pt idx="16725">
                  <c:v>24429</c:v>
                </c:pt>
                <c:pt idx="16726">
                  <c:v>24430</c:v>
                </c:pt>
                <c:pt idx="16727">
                  <c:v>24431</c:v>
                </c:pt>
                <c:pt idx="16728">
                  <c:v>24432</c:v>
                </c:pt>
                <c:pt idx="16729">
                  <c:v>24433</c:v>
                </c:pt>
                <c:pt idx="16730">
                  <c:v>24434</c:v>
                </c:pt>
                <c:pt idx="16731">
                  <c:v>24435</c:v>
                </c:pt>
                <c:pt idx="16732">
                  <c:v>24436</c:v>
                </c:pt>
                <c:pt idx="16733">
                  <c:v>24437</c:v>
                </c:pt>
                <c:pt idx="16734">
                  <c:v>24438</c:v>
                </c:pt>
                <c:pt idx="16735">
                  <c:v>24439</c:v>
                </c:pt>
                <c:pt idx="16736">
                  <c:v>24440</c:v>
                </c:pt>
                <c:pt idx="16737">
                  <c:v>24441</c:v>
                </c:pt>
                <c:pt idx="16738">
                  <c:v>24442</c:v>
                </c:pt>
                <c:pt idx="16739">
                  <c:v>24443</c:v>
                </c:pt>
                <c:pt idx="16740">
                  <c:v>24444</c:v>
                </c:pt>
                <c:pt idx="16741">
                  <c:v>24445</c:v>
                </c:pt>
                <c:pt idx="16742">
                  <c:v>24446</c:v>
                </c:pt>
                <c:pt idx="16743">
                  <c:v>24447</c:v>
                </c:pt>
                <c:pt idx="16744">
                  <c:v>24448</c:v>
                </c:pt>
                <c:pt idx="16745">
                  <c:v>24449</c:v>
                </c:pt>
                <c:pt idx="16746">
                  <c:v>24450</c:v>
                </c:pt>
                <c:pt idx="16747">
                  <c:v>24451</c:v>
                </c:pt>
                <c:pt idx="16748">
                  <c:v>24452</c:v>
                </c:pt>
                <c:pt idx="16749">
                  <c:v>24453</c:v>
                </c:pt>
                <c:pt idx="16750">
                  <c:v>24454</c:v>
                </c:pt>
                <c:pt idx="16751">
                  <c:v>24455</c:v>
                </c:pt>
                <c:pt idx="16752">
                  <c:v>24456</c:v>
                </c:pt>
                <c:pt idx="16753">
                  <c:v>24457</c:v>
                </c:pt>
                <c:pt idx="16754">
                  <c:v>24458</c:v>
                </c:pt>
                <c:pt idx="16755">
                  <c:v>24459</c:v>
                </c:pt>
                <c:pt idx="16756">
                  <c:v>24460</c:v>
                </c:pt>
                <c:pt idx="16757">
                  <c:v>24461</c:v>
                </c:pt>
                <c:pt idx="16758">
                  <c:v>24462</c:v>
                </c:pt>
                <c:pt idx="16759">
                  <c:v>24463</c:v>
                </c:pt>
                <c:pt idx="16760">
                  <c:v>24464</c:v>
                </c:pt>
                <c:pt idx="16761">
                  <c:v>24465</c:v>
                </c:pt>
                <c:pt idx="16762">
                  <c:v>24466</c:v>
                </c:pt>
                <c:pt idx="16763">
                  <c:v>24467</c:v>
                </c:pt>
                <c:pt idx="16764">
                  <c:v>24468</c:v>
                </c:pt>
                <c:pt idx="16765">
                  <c:v>24469</c:v>
                </c:pt>
                <c:pt idx="16766">
                  <c:v>24470</c:v>
                </c:pt>
                <c:pt idx="16767">
                  <c:v>24471</c:v>
                </c:pt>
                <c:pt idx="16768">
                  <c:v>24472</c:v>
                </c:pt>
                <c:pt idx="16769">
                  <c:v>24473</c:v>
                </c:pt>
                <c:pt idx="16770">
                  <c:v>24474</c:v>
                </c:pt>
                <c:pt idx="16771">
                  <c:v>24475</c:v>
                </c:pt>
                <c:pt idx="16772">
                  <c:v>24476</c:v>
                </c:pt>
                <c:pt idx="16773">
                  <c:v>24477</c:v>
                </c:pt>
                <c:pt idx="16774">
                  <c:v>24478</c:v>
                </c:pt>
                <c:pt idx="16775">
                  <c:v>24479</c:v>
                </c:pt>
                <c:pt idx="16776">
                  <c:v>24480</c:v>
                </c:pt>
                <c:pt idx="16777">
                  <c:v>24481</c:v>
                </c:pt>
                <c:pt idx="16778">
                  <c:v>24482</c:v>
                </c:pt>
                <c:pt idx="16779">
                  <c:v>24483</c:v>
                </c:pt>
                <c:pt idx="16780">
                  <c:v>24484</c:v>
                </c:pt>
                <c:pt idx="16781">
                  <c:v>24485</c:v>
                </c:pt>
                <c:pt idx="16782">
                  <c:v>24486</c:v>
                </c:pt>
                <c:pt idx="16783">
                  <c:v>24487</c:v>
                </c:pt>
                <c:pt idx="16784">
                  <c:v>24488</c:v>
                </c:pt>
                <c:pt idx="16785">
                  <c:v>24489</c:v>
                </c:pt>
                <c:pt idx="16786">
                  <c:v>24490</c:v>
                </c:pt>
                <c:pt idx="16787">
                  <c:v>24491</c:v>
                </c:pt>
                <c:pt idx="16788">
                  <c:v>24492</c:v>
                </c:pt>
                <c:pt idx="16789">
                  <c:v>24493</c:v>
                </c:pt>
                <c:pt idx="16790">
                  <c:v>24494</c:v>
                </c:pt>
                <c:pt idx="16791">
                  <c:v>24495</c:v>
                </c:pt>
                <c:pt idx="16792">
                  <c:v>24496</c:v>
                </c:pt>
                <c:pt idx="16793">
                  <c:v>24497</c:v>
                </c:pt>
                <c:pt idx="16794">
                  <c:v>24498</c:v>
                </c:pt>
                <c:pt idx="16795">
                  <c:v>24499</c:v>
                </c:pt>
                <c:pt idx="16796">
                  <c:v>24500</c:v>
                </c:pt>
                <c:pt idx="16797">
                  <c:v>24501</c:v>
                </c:pt>
                <c:pt idx="16798">
                  <c:v>24502</c:v>
                </c:pt>
                <c:pt idx="16799">
                  <c:v>24503</c:v>
                </c:pt>
                <c:pt idx="16800">
                  <c:v>24504</c:v>
                </c:pt>
                <c:pt idx="16801">
                  <c:v>24505</c:v>
                </c:pt>
                <c:pt idx="16802">
                  <c:v>24506</c:v>
                </c:pt>
                <c:pt idx="16803">
                  <c:v>24507</c:v>
                </c:pt>
                <c:pt idx="16804">
                  <c:v>24508</c:v>
                </c:pt>
                <c:pt idx="16805">
                  <c:v>24509</c:v>
                </c:pt>
                <c:pt idx="16806">
                  <c:v>24510</c:v>
                </c:pt>
                <c:pt idx="16807">
                  <c:v>24511</c:v>
                </c:pt>
                <c:pt idx="16808">
                  <c:v>24512</c:v>
                </c:pt>
                <c:pt idx="16809">
                  <c:v>24513</c:v>
                </c:pt>
                <c:pt idx="16810">
                  <c:v>24514</c:v>
                </c:pt>
                <c:pt idx="16811">
                  <c:v>24515</c:v>
                </c:pt>
                <c:pt idx="16812">
                  <c:v>24516</c:v>
                </c:pt>
                <c:pt idx="16813">
                  <c:v>24517</c:v>
                </c:pt>
                <c:pt idx="16814">
                  <c:v>24518</c:v>
                </c:pt>
                <c:pt idx="16815">
                  <c:v>24519</c:v>
                </c:pt>
                <c:pt idx="16816">
                  <c:v>24520</c:v>
                </c:pt>
                <c:pt idx="16817">
                  <c:v>24521</c:v>
                </c:pt>
                <c:pt idx="16818">
                  <c:v>24522</c:v>
                </c:pt>
                <c:pt idx="16819">
                  <c:v>24523</c:v>
                </c:pt>
                <c:pt idx="16820">
                  <c:v>24524</c:v>
                </c:pt>
                <c:pt idx="16821">
                  <c:v>24525</c:v>
                </c:pt>
                <c:pt idx="16822">
                  <c:v>24526</c:v>
                </c:pt>
                <c:pt idx="16823">
                  <c:v>24527</c:v>
                </c:pt>
                <c:pt idx="16824">
                  <c:v>24528</c:v>
                </c:pt>
                <c:pt idx="16825">
                  <c:v>24529</c:v>
                </c:pt>
                <c:pt idx="16826">
                  <c:v>24530</c:v>
                </c:pt>
                <c:pt idx="16827">
                  <c:v>24531</c:v>
                </c:pt>
                <c:pt idx="16828">
                  <c:v>24532</c:v>
                </c:pt>
                <c:pt idx="16829">
                  <c:v>24533</c:v>
                </c:pt>
                <c:pt idx="16830">
                  <c:v>24534</c:v>
                </c:pt>
                <c:pt idx="16831">
                  <c:v>24535</c:v>
                </c:pt>
                <c:pt idx="16832">
                  <c:v>24536</c:v>
                </c:pt>
                <c:pt idx="16833">
                  <c:v>24537</c:v>
                </c:pt>
                <c:pt idx="16834">
                  <c:v>24538</c:v>
                </c:pt>
                <c:pt idx="16835">
                  <c:v>24539</c:v>
                </c:pt>
                <c:pt idx="16836">
                  <c:v>24540</c:v>
                </c:pt>
                <c:pt idx="16837">
                  <c:v>24541</c:v>
                </c:pt>
                <c:pt idx="16838">
                  <c:v>24542</c:v>
                </c:pt>
                <c:pt idx="16839">
                  <c:v>24543</c:v>
                </c:pt>
                <c:pt idx="16840">
                  <c:v>24544</c:v>
                </c:pt>
                <c:pt idx="16841">
                  <c:v>24545</c:v>
                </c:pt>
                <c:pt idx="16842">
                  <c:v>24546</c:v>
                </c:pt>
                <c:pt idx="16843">
                  <c:v>24547</c:v>
                </c:pt>
                <c:pt idx="16844">
                  <c:v>24548</c:v>
                </c:pt>
                <c:pt idx="16845">
                  <c:v>24549</c:v>
                </c:pt>
                <c:pt idx="16846">
                  <c:v>24550</c:v>
                </c:pt>
                <c:pt idx="16847">
                  <c:v>24551</c:v>
                </c:pt>
                <c:pt idx="16848">
                  <c:v>24552</c:v>
                </c:pt>
                <c:pt idx="16849">
                  <c:v>24553</c:v>
                </c:pt>
                <c:pt idx="16850">
                  <c:v>24554</c:v>
                </c:pt>
                <c:pt idx="16851">
                  <c:v>24555</c:v>
                </c:pt>
                <c:pt idx="16852">
                  <c:v>24556</c:v>
                </c:pt>
                <c:pt idx="16853">
                  <c:v>24557</c:v>
                </c:pt>
                <c:pt idx="16854">
                  <c:v>24558</c:v>
                </c:pt>
                <c:pt idx="16855">
                  <c:v>24559</c:v>
                </c:pt>
                <c:pt idx="16856">
                  <c:v>24560</c:v>
                </c:pt>
                <c:pt idx="16857">
                  <c:v>24561</c:v>
                </c:pt>
                <c:pt idx="16858">
                  <c:v>24562</c:v>
                </c:pt>
                <c:pt idx="16859">
                  <c:v>24563</c:v>
                </c:pt>
                <c:pt idx="16860">
                  <c:v>24564</c:v>
                </c:pt>
                <c:pt idx="16861">
                  <c:v>24565</c:v>
                </c:pt>
                <c:pt idx="16862">
                  <c:v>24566</c:v>
                </c:pt>
                <c:pt idx="16863">
                  <c:v>24567</c:v>
                </c:pt>
                <c:pt idx="16864">
                  <c:v>24568</c:v>
                </c:pt>
                <c:pt idx="16865">
                  <c:v>24569</c:v>
                </c:pt>
                <c:pt idx="16866">
                  <c:v>24570</c:v>
                </c:pt>
                <c:pt idx="16867">
                  <c:v>24571</c:v>
                </c:pt>
                <c:pt idx="16868">
                  <c:v>24572</c:v>
                </c:pt>
                <c:pt idx="16869">
                  <c:v>24573</c:v>
                </c:pt>
                <c:pt idx="16870">
                  <c:v>24574</c:v>
                </c:pt>
                <c:pt idx="16871">
                  <c:v>24575</c:v>
                </c:pt>
                <c:pt idx="16872">
                  <c:v>24576</c:v>
                </c:pt>
                <c:pt idx="16873">
                  <c:v>24577</c:v>
                </c:pt>
                <c:pt idx="16874">
                  <c:v>24578</c:v>
                </c:pt>
                <c:pt idx="16875">
                  <c:v>24579</c:v>
                </c:pt>
                <c:pt idx="16876">
                  <c:v>24580</c:v>
                </c:pt>
                <c:pt idx="16877">
                  <c:v>24581</c:v>
                </c:pt>
                <c:pt idx="16878">
                  <c:v>24582</c:v>
                </c:pt>
                <c:pt idx="16879">
                  <c:v>24583</c:v>
                </c:pt>
                <c:pt idx="16880">
                  <c:v>24584</c:v>
                </c:pt>
                <c:pt idx="16881">
                  <c:v>24585</c:v>
                </c:pt>
                <c:pt idx="16882">
                  <c:v>24586</c:v>
                </c:pt>
                <c:pt idx="16883">
                  <c:v>24587</c:v>
                </c:pt>
                <c:pt idx="16884">
                  <c:v>24588</c:v>
                </c:pt>
                <c:pt idx="16885">
                  <c:v>24589</c:v>
                </c:pt>
                <c:pt idx="16886">
                  <c:v>24590</c:v>
                </c:pt>
                <c:pt idx="16887">
                  <c:v>24591</c:v>
                </c:pt>
                <c:pt idx="16888">
                  <c:v>24592</c:v>
                </c:pt>
                <c:pt idx="16889">
                  <c:v>24593</c:v>
                </c:pt>
                <c:pt idx="16890">
                  <c:v>24594</c:v>
                </c:pt>
                <c:pt idx="16891">
                  <c:v>24595</c:v>
                </c:pt>
                <c:pt idx="16892">
                  <c:v>24596</c:v>
                </c:pt>
                <c:pt idx="16893">
                  <c:v>24597</c:v>
                </c:pt>
                <c:pt idx="16894">
                  <c:v>24598</c:v>
                </c:pt>
                <c:pt idx="16895">
                  <c:v>24599</c:v>
                </c:pt>
                <c:pt idx="16896">
                  <c:v>24600</c:v>
                </c:pt>
                <c:pt idx="16897">
                  <c:v>24601</c:v>
                </c:pt>
                <c:pt idx="16898">
                  <c:v>24602</c:v>
                </c:pt>
                <c:pt idx="16899">
                  <c:v>24603</c:v>
                </c:pt>
                <c:pt idx="16900">
                  <c:v>24604</c:v>
                </c:pt>
                <c:pt idx="16901">
                  <c:v>24605</c:v>
                </c:pt>
                <c:pt idx="16902">
                  <c:v>24606</c:v>
                </c:pt>
                <c:pt idx="16903">
                  <c:v>24607</c:v>
                </c:pt>
                <c:pt idx="16904">
                  <c:v>24608</c:v>
                </c:pt>
                <c:pt idx="16905">
                  <c:v>24609</c:v>
                </c:pt>
                <c:pt idx="16906">
                  <c:v>24610</c:v>
                </c:pt>
                <c:pt idx="16907">
                  <c:v>24611</c:v>
                </c:pt>
                <c:pt idx="16908">
                  <c:v>24612</c:v>
                </c:pt>
                <c:pt idx="16909">
                  <c:v>24613</c:v>
                </c:pt>
                <c:pt idx="16910">
                  <c:v>24614</c:v>
                </c:pt>
                <c:pt idx="16911">
                  <c:v>24615</c:v>
                </c:pt>
                <c:pt idx="16912">
                  <c:v>24616</c:v>
                </c:pt>
                <c:pt idx="16913">
                  <c:v>24617</c:v>
                </c:pt>
                <c:pt idx="16914">
                  <c:v>24618</c:v>
                </c:pt>
                <c:pt idx="16915">
                  <c:v>24619</c:v>
                </c:pt>
                <c:pt idx="16916">
                  <c:v>24620</c:v>
                </c:pt>
                <c:pt idx="16917">
                  <c:v>24621</c:v>
                </c:pt>
                <c:pt idx="16918">
                  <c:v>24622</c:v>
                </c:pt>
                <c:pt idx="16919">
                  <c:v>24623</c:v>
                </c:pt>
                <c:pt idx="16920">
                  <c:v>24624</c:v>
                </c:pt>
                <c:pt idx="16921">
                  <c:v>24625</c:v>
                </c:pt>
                <c:pt idx="16922">
                  <c:v>24626</c:v>
                </c:pt>
                <c:pt idx="16923">
                  <c:v>24627</c:v>
                </c:pt>
                <c:pt idx="16924">
                  <c:v>24628</c:v>
                </c:pt>
                <c:pt idx="16925">
                  <c:v>24629</c:v>
                </c:pt>
                <c:pt idx="16926">
                  <c:v>24630</c:v>
                </c:pt>
                <c:pt idx="16927">
                  <c:v>24631</c:v>
                </c:pt>
                <c:pt idx="16928">
                  <c:v>24632</c:v>
                </c:pt>
                <c:pt idx="16929">
                  <c:v>24633</c:v>
                </c:pt>
                <c:pt idx="16930">
                  <c:v>24634</c:v>
                </c:pt>
                <c:pt idx="16931">
                  <c:v>24635</c:v>
                </c:pt>
                <c:pt idx="16932">
                  <c:v>24636</c:v>
                </c:pt>
                <c:pt idx="16933">
                  <c:v>24637</c:v>
                </c:pt>
                <c:pt idx="16934">
                  <c:v>24638</c:v>
                </c:pt>
                <c:pt idx="16935">
                  <c:v>24639</c:v>
                </c:pt>
                <c:pt idx="16936">
                  <c:v>24640</c:v>
                </c:pt>
                <c:pt idx="16937">
                  <c:v>24641</c:v>
                </c:pt>
                <c:pt idx="16938">
                  <c:v>24642</c:v>
                </c:pt>
                <c:pt idx="16939">
                  <c:v>24643</c:v>
                </c:pt>
                <c:pt idx="16940">
                  <c:v>24644</c:v>
                </c:pt>
                <c:pt idx="16941">
                  <c:v>24645</c:v>
                </c:pt>
                <c:pt idx="16942">
                  <c:v>24646</c:v>
                </c:pt>
                <c:pt idx="16943">
                  <c:v>24647</c:v>
                </c:pt>
                <c:pt idx="16944">
                  <c:v>24648</c:v>
                </c:pt>
                <c:pt idx="16945">
                  <c:v>24649</c:v>
                </c:pt>
                <c:pt idx="16946">
                  <c:v>24650</c:v>
                </c:pt>
                <c:pt idx="16947">
                  <c:v>24651</c:v>
                </c:pt>
                <c:pt idx="16948">
                  <c:v>24652</c:v>
                </c:pt>
                <c:pt idx="16949">
                  <c:v>24653</c:v>
                </c:pt>
                <c:pt idx="16950">
                  <c:v>24654</c:v>
                </c:pt>
                <c:pt idx="16951">
                  <c:v>24655</c:v>
                </c:pt>
                <c:pt idx="16952">
                  <c:v>24656</c:v>
                </c:pt>
                <c:pt idx="16953">
                  <c:v>24657</c:v>
                </c:pt>
                <c:pt idx="16954">
                  <c:v>24658</c:v>
                </c:pt>
                <c:pt idx="16955">
                  <c:v>24659</c:v>
                </c:pt>
                <c:pt idx="16956">
                  <c:v>24660</c:v>
                </c:pt>
                <c:pt idx="16957">
                  <c:v>24661</c:v>
                </c:pt>
                <c:pt idx="16958">
                  <c:v>24662</c:v>
                </c:pt>
                <c:pt idx="16959">
                  <c:v>24663</c:v>
                </c:pt>
                <c:pt idx="16960">
                  <c:v>24664</c:v>
                </c:pt>
                <c:pt idx="16961">
                  <c:v>24665</c:v>
                </c:pt>
                <c:pt idx="16962">
                  <c:v>24666</c:v>
                </c:pt>
                <c:pt idx="16963">
                  <c:v>24667</c:v>
                </c:pt>
                <c:pt idx="16964">
                  <c:v>24668</c:v>
                </c:pt>
                <c:pt idx="16965">
                  <c:v>24669</c:v>
                </c:pt>
                <c:pt idx="16966">
                  <c:v>24670</c:v>
                </c:pt>
                <c:pt idx="16967">
                  <c:v>24671</c:v>
                </c:pt>
                <c:pt idx="16968">
                  <c:v>24672</c:v>
                </c:pt>
                <c:pt idx="16969">
                  <c:v>24673</c:v>
                </c:pt>
                <c:pt idx="16970">
                  <c:v>24674</c:v>
                </c:pt>
                <c:pt idx="16971">
                  <c:v>24675</c:v>
                </c:pt>
                <c:pt idx="16972">
                  <c:v>24676</c:v>
                </c:pt>
                <c:pt idx="16973">
                  <c:v>24677</c:v>
                </c:pt>
                <c:pt idx="16974">
                  <c:v>24678</c:v>
                </c:pt>
                <c:pt idx="16975">
                  <c:v>24679</c:v>
                </c:pt>
                <c:pt idx="16976">
                  <c:v>24680</c:v>
                </c:pt>
                <c:pt idx="16977">
                  <c:v>24681</c:v>
                </c:pt>
                <c:pt idx="16978">
                  <c:v>24682</c:v>
                </c:pt>
                <c:pt idx="16979">
                  <c:v>24683</c:v>
                </c:pt>
                <c:pt idx="16980">
                  <c:v>24684</c:v>
                </c:pt>
                <c:pt idx="16981">
                  <c:v>24685</c:v>
                </c:pt>
                <c:pt idx="16982">
                  <c:v>24686</c:v>
                </c:pt>
                <c:pt idx="16983">
                  <c:v>24687</c:v>
                </c:pt>
                <c:pt idx="16984">
                  <c:v>24688</c:v>
                </c:pt>
                <c:pt idx="16985">
                  <c:v>24689</c:v>
                </c:pt>
                <c:pt idx="16986">
                  <c:v>24690</c:v>
                </c:pt>
                <c:pt idx="16987">
                  <c:v>24691</c:v>
                </c:pt>
                <c:pt idx="16988">
                  <c:v>24692</c:v>
                </c:pt>
                <c:pt idx="16989">
                  <c:v>24693</c:v>
                </c:pt>
                <c:pt idx="16990">
                  <c:v>24694</c:v>
                </c:pt>
                <c:pt idx="16991">
                  <c:v>24695</c:v>
                </c:pt>
                <c:pt idx="16992">
                  <c:v>24696</c:v>
                </c:pt>
                <c:pt idx="16993">
                  <c:v>24697</c:v>
                </c:pt>
                <c:pt idx="16994">
                  <c:v>24698</c:v>
                </c:pt>
                <c:pt idx="16995">
                  <c:v>24699</c:v>
                </c:pt>
                <c:pt idx="16996">
                  <c:v>24700</c:v>
                </c:pt>
                <c:pt idx="16997">
                  <c:v>24701</c:v>
                </c:pt>
                <c:pt idx="16998">
                  <c:v>24702</c:v>
                </c:pt>
                <c:pt idx="16999">
                  <c:v>24703</c:v>
                </c:pt>
                <c:pt idx="17000">
                  <c:v>24704</c:v>
                </c:pt>
                <c:pt idx="17001">
                  <c:v>24705</c:v>
                </c:pt>
                <c:pt idx="17002">
                  <c:v>24706</c:v>
                </c:pt>
                <c:pt idx="17003">
                  <c:v>24707</c:v>
                </c:pt>
                <c:pt idx="17004">
                  <c:v>24708</c:v>
                </c:pt>
                <c:pt idx="17005">
                  <c:v>24709</c:v>
                </c:pt>
                <c:pt idx="17006">
                  <c:v>24710</c:v>
                </c:pt>
                <c:pt idx="17007">
                  <c:v>24711</c:v>
                </c:pt>
                <c:pt idx="17008">
                  <c:v>24712</c:v>
                </c:pt>
                <c:pt idx="17009">
                  <c:v>24713</c:v>
                </c:pt>
                <c:pt idx="17010">
                  <c:v>24714</c:v>
                </c:pt>
                <c:pt idx="17011">
                  <c:v>24715</c:v>
                </c:pt>
                <c:pt idx="17012">
                  <c:v>24716</c:v>
                </c:pt>
                <c:pt idx="17013">
                  <c:v>24717</c:v>
                </c:pt>
                <c:pt idx="17014">
                  <c:v>24718</c:v>
                </c:pt>
                <c:pt idx="17015">
                  <c:v>24719</c:v>
                </c:pt>
                <c:pt idx="17016">
                  <c:v>24720</c:v>
                </c:pt>
                <c:pt idx="17017">
                  <c:v>24721</c:v>
                </c:pt>
                <c:pt idx="17018">
                  <c:v>24722</c:v>
                </c:pt>
                <c:pt idx="17019">
                  <c:v>24723</c:v>
                </c:pt>
                <c:pt idx="17020">
                  <c:v>24724</c:v>
                </c:pt>
                <c:pt idx="17021">
                  <c:v>24725</c:v>
                </c:pt>
                <c:pt idx="17022">
                  <c:v>24726</c:v>
                </c:pt>
                <c:pt idx="17023">
                  <c:v>24727</c:v>
                </c:pt>
                <c:pt idx="17024">
                  <c:v>24728</c:v>
                </c:pt>
                <c:pt idx="17025">
                  <c:v>24729</c:v>
                </c:pt>
                <c:pt idx="17026">
                  <c:v>24730</c:v>
                </c:pt>
                <c:pt idx="17027">
                  <c:v>24731</c:v>
                </c:pt>
                <c:pt idx="17028">
                  <c:v>24732</c:v>
                </c:pt>
                <c:pt idx="17029">
                  <c:v>24733</c:v>
                </c:pt>
                <c:pt idx="17030">
                  <c:v>24734</c:v>
                </c:pt>
                <c:pt idx="17031">
                  <c:v>24735</c:v>
                </c:pt>
                <c:pt idx="17032">
                  <c:v>24736</c:v>
                </c:pt>
                <c:pt idx="17033">
                  <c:v>24737</c:v>
                </c:pt>
                <c:pt idx="17034">
                  <c:v>24738</c:v>
                </c:pt>
                <c:pt idx="17035">
                  <c:v>24739</c:v>
                </c:pt>
                <c:pt idx="17036">
                  <c:v>24740</c:v>
                </c:pt>
                <c:pt idx="17037">
                  <c:v>24741</c:v>
                </c:pt>
                <c:pt idx="17038">
                  <c:v>24742</c:v>
                </c:pt>
                <c:pt idx="17039">
                  <c:v>24743</c:v>
                </c:pt>
                <c:pt idx="17040">
                  <c:v>24744</c:v>
                </c:pt>
                <c:pt idx="17041">
                  <c:v>24745</c:v>
                </c:pt>
                <c:pt idx="17042">
                  <c:v>24746</c:v>
                </c:pt>
                <c:pt idx="17043">
                  <c:v>24747</c:v>
                </c:pt>
                <c:pt idx="17044">
                  <c:v>24748</c:v>
                </c:pt>
                <c:pt idx="17045">
                  <c:v>24749</c:v>
                </c:pt>
                <c:pt idx="17046">
                  <c:v>24750</c:v>
                </c:pt>
                <c:pt idx="17047">
                  <c:v>24751</c:v>
                </c:pt>
                <c:pt idx="17048">
                  <c:v>24752</c:v>
                </c:pt>
                <c:pt idx="17049">
                  <c:v>24753</c:v>
                </c:pt>
                <c:pt idx="17050">
                  <c:v>24754</c:v>
                </c:pt>
                <c:pt idx="17051">
                  <c:v>24755</c:v>
                </c:pt>
                <c:pt idx="17052">
                  <c:v>24756</c:v>
                </c:pt>
                <c:pt idx="17053">
                  <c:v>24757</c:v>
                </c:pt>
                <c:pt idx="17054">
                  <c:v>24758</c:v>
                </c:pt>
                <c:pt idx="17055">
                  <c:v>24759</c:v>
                </c:pt>
                <c:pt idx="17056">
                  <c:v>24760</c:v>
                </c:pt>
                <c:pt idx="17057">
                  <c:v>24761</c:v>
                </c:pt>
                <c:pt idx="17058">
                  <c:v>24762</c:v>
                </c:pt>
                <c:pt idx="17059">
                  <c:v>24763</c:v>
                </c:pt>
                <c:pt idx="17060">
                  <c:v>24764</c:v>
                </c:pt>
                <c:pt idx="17061">
                  <c:v>24765</c:v>
                </c:pt>
                <c:pt idx="17062">
                  <c:v>24766</c:v>
                </c:pt>
                <c:pt idx="17063">
                  <c:v>24767</c:v>
                </c:pt>
                <c:pt idx="17064">
                  <c:v>24768</c:v>
                </c:pt>
                <c:pt idx="17065">
                  <c:v>24769</c:v>
                </c:pt>
                <c:pt idx="17066">
                  <c:v>24770</c:v>
                </c:pt>
                <c:pt idx="17067">
                  <c:v>24771</c:v>
                </c:pt>
                <c:pt idx="17068">
                  <c:v>24772</c:v>
                </c:pt>
                <c:pt idx="17069">
                  <c:v>24773</c:v>
                </c:pt>
                <c:pt idx="17070">
                  <c:v>24774</c:v>
                </c:pt>
                <c:pt idx="17071">
                  <c:v>24775</c:v>
                </c:pt>
                <c:pt idx="17072">
                  <c:v>24776</c:v>
                </c:pt>
                <c:pt idx="17073">
                  <c:v>24777</c:v>
                </c:pt>
                <c:pt idx="17074">
                  <c:v>24778</c:v>
                </c:pt>
                <c:pt idx="17075">
                  <c:v>24779</c:v>
                </c:pt>
                <c:pt idx="17076">
                  <c:v>24780</c:v>
                </c:pt>
                <c:pt idx="17077">
                  <c:v>24781</c:v>
                </c:pt>
                <c:pt idx="17078">
                  <c:v>24782</c:v>
                </c:pt>
                <c:pt idx="17079">
                  <c:v>24783</c:v>
                </c:pt>
                <c:pt idx="17080">
                  <c:v>24784</c:v>
                </c:pt>
                <c:pt idx="17081">
                  <c:v>24785</c:v>
                </c:pt>
                <c:pt idx="17082">
                  <c:v>24786</c:v>
                </c:pt>
                <c:pt idx="17083">
                  <c:v>24787</c:v>
                </c:pt>
                <c:pt idx="17084">
                  <c:v>24788</c:v>
                </c:pt>
                <c:pt idx="17085">
                  <c:v>24789</c:v>
                </c:pt>
                <c:pt idx="17086">
                  <c:v>24790</c:v>
                </c:pt>
                <c:pt idx="17087">
                  <c:v>24791</c:v>
                </c:pt>
                <c:pt idx="17088">
                  <c:v>24792</c:v>
                </c:pt>
                <c:pt idx="17089">
                  <c:v>24793</c:v>
                </c:pt>
                <c:pt idx="17090">
                  <c:v>24794</c:v>
                </c:pt>
                <c:pt idx="17091">
                  <c:v>24795</c:v>
                </c:pt>
                <c:pt idx="17092">
                  <c:v>24796</c:v>
                </c:pt>
                <c:pt idx="17093">
                  <c:v>24797</c:v>
                </c:pt>
                <c:pt idx="17094">
                  <c:v>24798</c:v>
                </c:pt>
                <c:pt idx="17095">
                  <c:v>24799</c:v>
                </c:pt>
                <c:pt idx="17096">
                  <c:v>24800</c:v>
                </c:pt>
                <c:pt idx="17097">
                  <c:v>24801</c:v>
                </c:pt>
                <c:pt idx="17098">
                  <c:v>24802</c:v>
                </c:pt>
                <c:pt idx="17099">
                  <c:v>24803</c:v>
                </c:pt>
                <c:pt idx="17100">
                  <c:v>24804</c:v>
                </c:pt>
                <c:pt idx="17101">
                  <c:v>24805</c:v>
                </c:pt>
                <c:pt idx="17102">
                  <c:v>24806</c:v>
                </c:pt>
                <c:pt idx="17103">
                  <c:v>24807</c:v>
                </c:pt>
                <c:pt idx="17104">
                  <c:v>24808</c:v>
                </c:pt>
                <c:pt idx="17105">
                  <c:v>24809</c:v>
                </c:pt>
                <c:pt idx="17106">
                  <c:v>24810</c:v>
                </c:pt>
                <c:pt idx="17107">
                  <c:v>24811</c:v>
                </c:pt>
                <c:pt idx="17108">
                  <c:v>24812</c:v>
                </c:pt>
                <c:pt idx="17109">
                  <c:v>24813</c:v>
                </c:pt>
                <c:pt idx="17110">
                  <c:v>24814</c:v>
                </c:pt>
                <c:pt idx="17111">
                  <c:v>24815</c:v>
                </c:pt>
                <c:pt idx="17112">
                  <c:v>24816</c:v>
                </c:pt>
                <c:pt idx="17113">
                  <c:v>24817</c:v>
                </c:pt>
                <c:pt idx="17114">
                  <c:v>24818</c:v>
                </c:pt>
                <c:pt idx="17115">
                  <c:v>24819</c:v>
                </c:pt>
                <c:pt idx="17116">
                  <c:v>24820</c:v>
                </c:pt>
                <c:pt idx="17117">
                  <c:v>24821</c:v>
                </c:pt>
                <c:pt idx="17118">
                  <c:v>24822</c:v>
                </c:pt>
                <c:pt idx="17119">
                  <c:v>24823</c:v>
                </c:pt>
                <c:pt idx="17120">
                  <c:v>24824</c:v>
                </c:pt>
                <c:pt idx="17121">
                  <c:v>24825</c:v>
                </c:pt>
                <c:pt idx="17122">
                  <c:v>24826</c:v>
                </c:pt>
                <c:pt idx="17123">
                  <c:v>24827</c:v>
                </c:pt>
                <c:pt idx="17124">
                  <c:v>24828</c:v>
                </c:pt>
                <c:pt idx="17125">
                  <c:v>24829</c:v>
                </c:pt>
                <c:pt idx="17126">
                  <c:v>24830</c:v>
                </c:pt>
                <c:pt idx="17127">
                  <c:v>24831</c:v>
                </c:pt>
                <c:pt idx="17128">
                  <c:v>24832</c:v>
                </c:pt>
                <c:pt idx="17129">
                  <c:v>24833</c:v>
                </c:pt>
                <c:pt idx="17130">
                  <c:v>24834</c:v>
                </c:pt>
                <c:pt idx="17131">
                  <c:v>24835</c:v>
                </c:pt>
                <c:pt idx="17132">
                  <c:v>24836</c:v>
                </c:pt>
                <c:pt idx="17133">
                  <c:v>24837</c:v>
                </c:pt>
                <c:pt idx="17134">
                  <c:v>24838</c:v>
                </c:pt>
                <c:pt idx="17135">
                  <c:v>24839</c:v>
                </c:pt>
                <c:pt idx="17136">
                  <c:v>24840</c:v>
                </c:pt>
                <c:pt idx="17137">
                  <c:v>24841</c:v>
                </c:pt>
                <c:pt idx="17138">
                  <c:v>24842</c:v>
                </c:pt>
                <c:pt idx="17139">
                  <c:v>24843</c:v>
                </c:pt>
                <c:pt idx="17140">
                  <c:v>24844</c:v>
                </c:pt>
                <c:pt idx="17141">
                  <c:v>24845</c:v>
                </c:pt>
                <c:pt idx="17142">
                  <c:v>24846</c:v>
                </c:pt>
                <c:pt idx="17143">
                  <c:v>24847</c:v>
                </c:pt>
                <c:pt idx="17144">
                  <c:v>24848</c:v>
                </c:pt>
                <c:pt idx="17145">
                  <c:v>24849</c:v>
                </c:pt>
                <c:pt idx="17146">
                  <c:v>24850</c:v>
                </c:pt>
                <c:pt idx="17147">
                  <c:v>24851</c:v>
                </c:pt>
                <c:pt idx="17148">
                  <c:v>24852</c:v>
                </c:pt>
                <c:pt idx="17149">
                  <c:v>24853</c:v>
                </c:pt>
                <c:pt idx="17150">
                  <c:v>24854</c:v>
                </c:pt>
                <c:pt idx="17151">
                  <c:v>24855</c:v>
                </c:pt>
                <c:pt idx="17152">
                  <c:v>24856</c:v>
                </c:pt>
                <c:pt idx="17153">
                  <c:v>24857</c:v>
                </c:pt>
                <c:pt idx="17154">
                  <c:v>24858</c:v>
                </c:pt>
                <c:pt idx="17155">
                  <c:v>24859</c:v>
                </c:pt>
                <c:pt idx="17156">
                  <c:v>24860</c:v>
                </c:pt>
                <c:pt idx="17157">
                  <c:v>24861</c:v>
                </c:pt>
                <c:pt idx="17158">
                  <c:v>24862</c:v>
                </c:pt>
                <c:pt idx="17159">
                  <c:v>24863</c:v>
                </c:pt>
                <c:pt idx="17160">
                  <c:v>24864</c:v>
                </c:pt>
                <c:pt idx="17161">
                  <c:v>24865</c:v>
                </c:pt>
                <c:pt idx="17162">
                  <c:v>24866</c:v>
                </c:pt>
                <c:pt idx="17163">
                  <c:v>24867</c:v>
                </c:pt>
                <c:pt idx="17164">
                  <c:v>24868</c:v>
                </c:pt>
                <c:pt idx="17165">
                  <c:v>24869</c:v>
                </c:pt>
                <c:pt idx="17166">
                  <c:v>24870</c:v>
                </c:pt>
                <c:pt idx="17167">
                  <c:v>24871</c:v>
                </c:pt>
                <c:pt idx="17168">
                  <c:v>24872</c:v>
                </c:pt>
                <c:pt idx="17169">
                  <c:v>24873</c:v>
                </c:pt>
                <c:pt idx="17170">
                  <c:v>24874</c:v>
                </c:pt>
                <c:pt idx="17171">
                  <c:v>24875</c:v>
                </c:pt>
                <c:pt idx="17172">
                  <c:v>24876</c:v>
                </c:pt>
                <c:pt idx="17173">
                  <c:v>24877</c:v>
                </c:pt>
                <c:pt idx="17174">
                  <c:v>24878</c:v>
                </c:pt>
                <c:pt idx="17175">
                  <c:v>24879</c:v>
                </c:pt>
                <c:pt idx="17176">
                  <c:v>24880</c:v>
                </c:pt>
                <c:pt idx="17177">
                  <c:v>24881</c:v>
                </c:pt>
                <c:pt idx="17178">
                  <c:v>24882</c:v>
                </c:pt>
                <c:pt idx="17179">
                  <c:v>24883</c:v>
                </c:pt>
                <c:pt idx="17180">
                  <c:v>24884</c:v>
                </c:pt>
                <c:pt idx="17181">
                  <c:v>24885</c:v>
                </c:pt>
                <c:pt idx="17182">
                  <c:v>24886</c:v>
                </c:pt>
                <c:pt idx="17183">
                  <c:v>24887</c:v>
                </c:pt>
                <c:pt idx="17184">
                  <c:v>24888</c:v>
                </c:pt>
                <c:pt idx="17185">
                  <c:v>24889</c:v>
                </c:pt>
                <c:pt idx="17186">
                  <c:v>24890</c:v>
                </c:pt>
                <c:pt idx="17187">
                  <c:v>24891</c:v>
                </c:pt>
                <c:pt idx="17188">
                  <c:v>24892</c:v>
                </c:pt>
                <c:pt idx="17189">
                  <c:v>24893</c:v>
                </c:pt>
                <c:pt idx="17190">
                  <c:v>24894</c:v>
                </c:pt>
                <c:pt idx="17191">
                  <c:v>24895</c:v>
                </c:pt>
                <c:pt idx="17192">
                  <c:v>24896</c:v>
                </c:pt>
                <c:pt idx="17193">
                  <c:v>24897</c:v>
                </c:pt>
                <c:pt idx="17194">
                  <c:v>24898</c:v>
                </c:pt>
                <c:pt idx="17195">
                  <c:v>24899</c:v>
                </c:pt>
                <c:pt idx="17196">
                  <c:v>24900</c:v>
                </c:pt>
                <c:pt idx="17197">
                  <c:v>24901</c:v>
                </c:pt>
                <c:pt idx="17198">
                  <c:v>24902</c:v>
                </c:pt>
                <c:pt idx="17199">
                  <c:v>24903</c:v>
                </c:pt>
                <c:pt idx="17200">
                  <c:v>24904</c:v>
                </c:pt>
                <c:pt idx="17201">
                  <c:v>24905</c:v>
                </c:pt>
                <c:pt idx="17202">
                  <c:v>24906</c:v>
                </c:pt>
                <c:pt idx="17203">
                  <c:v>24907</c:v>
                </c:pt>
                <c:pt idx="17204">
                  <c:v>24908</c:v>
                </c:pt>
                <c:pt idx="17205">
                  <c:v>24909</c:v>
                </c:pt>
                <c:pt idx="17206">
                  <c:v>24910</c:v>
                </c:pt>
                <c:pt idx="17207">
                  <c:v>24911</c:v>
                </c:pt>
                <c:pt idx="17208">
                  <c:v>24912</c:v>
                </c:pt>
                <c:pt idx="17209">
                  <c:v>24913</c:v>
                </c:pt>
                <c:pt idx="17210">
                  <c:v>24914</c:v>
                </c:pt>
                <c:pt idx="17211">
                  <c:v>24915</c:v>
                </c:pt>
                <c:pt idx="17212">
                  <c:v>24916</c:v>
                </c:pt>
                <c:pt idx="17213">
                  <c:v>24917</c:v>
                </c:pt>
                <c:pt idx="17214">
                  <c:v>24918</c:v>
                </c:pt>
                <c:pt idx="17215">
                  <c:v>24919</c:v>
                </c:pt>
                <c:pt idx="17216">
                  <c:v>24920</c:v>
                </c:pt>
                <c:pt idx="17217">
                  <c:v>24921</c:v>
                </c:pt>
                <c:pt idx="17218">
                  <c:v>24922</c:v>
                </c:pt>
                <c:pt idx="17219">
                  <c:v>24923</c:v>
                </c:pt>
                <c:pt idx="17220">
                  <c:v>24924</c:v>
                </c:pt>
                <c:pt idx="17221">
                  <c:v>24925</c:v>
                </c:pt>
                <c:pt idx="17222">
                  <c:v>24926</c:v>
                </c:pt>
                <c:pt idx="17223">
                  <c:v>24927</c:v>
                </c:pt>
                <c:pt idx="17224">
                  <c:v>24928</c:v>
                </c:pt>
                <c:pt idx="17225">
                  <c:v>24929</c:v>
                </c:pt>
                <c:pt idx="17226">
                  <c:v>24930</c:v>
                </c:pt>
                <c:pt idx="17227">
                  <c:v>24931</c:v>
                </c:pt>
                <c:pt idx="17228">
                  <c:v>24932</c:v>
                </c:pt>
                <c:pt idx="17229">
                  <c:v>24933</c:v>
                </c:pt>
                <c:pt idx="17230">
                  <c:v>24934</c:v>
                </c:pt>
                <c:pt idx="17231">
                  <c:v>24935</c:v>
                </c:pt>
                <c:pt idx="17232">
                  <c:v>24936</c:v>
                </c:pt>
                <c:pt idx="17233">
                  <c:v>24937</c:v>
                </c:pt>
                <c:pt idx="17234">
                  <c:v>24938</c:v>
                </c:pt>
                <c:pt idx="17235">
                  <c:v>24939</c:v>
                </c:pt>
                <c:pt idx="17236">
                  <c:v>24940</c:v>
                </c:pt>
                <c:pt idx="17237">
                  <c:v>24941</c:v>
                </c:pt>
                <c:pt idx="17238">
                  <c:v>24942</c:v>
                </c:pt>
                <c:pt idx="17239">
                  <c:v>24943</c:v>
                </c:pt>
                <c:pt idx="17240">
                  <c:v>24944</c:v>
                </c:pt>
                <c:pt idx="17241">
                  <c:v>24945</c:v>
                </c:pt>
                <c:pt idx="17242">
                  <c:v>24946</c:v>
                </c:pt>
                <c:pt idx="17243">
                  <c:v>24947</c:v>
                </c:pt>
                <c:pt idx="17244">
                  <c:v>24948</c:v>
                </c:pt>
                <c:pt idx="17245">
                  <c:v>24949</c:v>
                </c:pt>
                <c:pt idx="17246">
                  <c:v>24950</c:v>
                </c:pt>
                <c:pt idx="17247">
                  <c:v>24951</c:v>
                </c:pt>
                <c:pt idx="17248">
                  <c:v>24952</c:v>
                </c:pt>
                <c:pt idx="17249">
                  <c:v>24953</c:v>
                </c:pt>
                <c:pt idx="17250">
                  <c:v>24954</c:v>
                </c:pt>
                <c:pt idx="17251">
                  <c:v>24955</c:v>
                </c:pt>
                <c:pt idx="17252">
                  <c:v>24956</c:v>
                </c:pt>
                <c:pt idx="17253">
                  <c:v>24957</c:v>
                </c:pt>
                <c:pt idx="17254">
                  <c:v>24958</c:v>
                </c:pt>
                <c:pt idx="17255">
                  <c:v>24959</c:v>
                </c:pt>
                <c:pt idx="17256">
                  <c:v>24960</c:v>
                </c:pt>
                <c:pt idx="17257">
                  <c:v>24961</c:v>
                </c:pt>
                <c:pt idx="17258">
                  <c:v>24962</c:v>
                </c:pt>
                <c:pt idx="17259">
                  <c:v>24963</c:v>
                </c:pt>
                <c:pt idx="17260">
                  <c:v>24964</c:v>
                </c:pt>
                <c:pt idx="17261">
                  <c:v>24965</c:v>
                </c:pt>
                <c:pt idx="17262">
                  <c:v>24966</c:v>
                </c:pt>
                <c:pt idx="17263">
                  <c:v>24967</c:v>
                </c:pt>
                <c:pt idx="17264">
                  <c:v>24968</c:v>
                </c:pt>
                <c:pt idx="17265">
                  <c:v>24969</c:v>
                </c:pt>
                <c:pt idx="17266">
                  <c:v>24970</c:v>
                </c:pt>
                <c:pt idx="17267">
                  <c:v>24971</c:v>
                </c:pt>
                <c:pt idx="17268">
                  <c:v>24972</c:v>
                </c:pt>
                <c:pt idx="17269">
                  <c:v>24973</c:v>
                </c:pt>
                <c:pt idx="17270">
                  <c:v>24974</c:v>
                </c:pt>
                <c:pt idx="17271">
                  <c:v>24975</c:v>
                </c:pt>
                <c:pt idx="17272">
                  <c:v>24976</c:v>
                </c:pt>
                <c:pt idx="17273">
                  <c:v>24977</c:v>
                </c:pt>
                <c:pt idx="17274">
                  <c:v>24978</c:v>
                </c:pt>
                <c:pt idx="17275">
                  <c:v>24979</c:v>
                </c:pt>
                <c:pt idx="17276">
                  <c:v>24980</c:v>
                </c:pt>
                <c:pt idx="17277">
                  <c:v>24981</c:v>
                </c:pt>
                <c:pt idx="17278">
                  <c:v>24982</c:v>
                </c:pt>
                <c:pt idx="17279">
                  <c:v>24983</c:v>
                </c:pt>
                <c:pt idx="17280">
                  <c:v>24984</c:v>
                </c:pt>
                <c:pt idx="17281">
                  <c:v>24985</c:v>
                </c:pt>
                <c:pt idx="17282">
                  <c:v>24986</c:v>
                </c:pt>
                <c:pt idx="17283">
                  <c:v>24987</c:v>
                </c:pt>
                <c:pt idx="17284">
                  <c:v>24988</c:v>
                </c:pt>
                <c:pt idx="17285">
                  <c:v>24989</c:v>
                </c:pt>
                <c:pt idx="17286">
                  <c:v>24990</c:v>
                </c:pt>
                <c:pt idx="17287">
                  <c:v>24991</c:v>
                </c:pt>
                <c:pt idx="17288">
                  <c:v>24992</c:v>
                </c:pt>
                <c:pt idx="17289">
                  <c:v>24993</c:v>
                </c:pt>
                <c:pt idx="17290">
                  <c:v>24994</c:v>
                </c:pt>
                <c:pt idx="17291">
                  <c:v>24995</c:v>
                </c:pt>
                <c:pt idx="17292">
                  <c:v>24996</c:v>
                </c:pt>
                <c:pt idx="17293">
                  <c:v>24997</c:v>
                </c:pt>
                <c:pt idx="17294">
                  <c:v>24998</c:v>
                </c:pt>
                <c:pt idx="17295">
                  <c:v>24999</c:v>
                </c:pt>
                <c:pt idx="17296">
                  <c:v>25000</c:v>
                </c:pt>
                <c:pt idx="17297">
                  <c:v>25001</c:v>
                </c:pt>
                <c:pt idx="17298">
                  <c:v>25002</c:v>
                </c:pt>
                <c:pt idx="17299">
                  <c:v>25003</c:v>
                </c:pt>
                <c:pt idx="17300">
                  <c:v>25004</c:v>
                </c:pt>
                <c:pt idx="17301">
                  <c:v>25005</c:v>
                </c:pt>
                <c:pt idx="17302">
                  <c:v>25006</c:v>
                </c:pt>
                <c:pt idx="17303">
                  <c:v>25007</c:v>
                </c:pt>
                <c:pt idx="17304">
                  <c:v>25008</c:v>
                </c:pt>
                <c:pt idx="17305">
                  <c:v>25009</c:v>
                </c:pt>
                <c:pt idx="17306">
                  <c:v>25010</c:v>
                </c:pt>
                <c:pt idx="17307">
                  <c:v>25011</c:v>
                </c:pt>
                <c:pt idx="17308">
                  <c:v>25012</c:v>
                </c:pt>
                <c:pt idx="17309">
                  <c:v>25013</c:v>
                </c:pt>
                <c:pt idx="17310">
                  <c:v>25014</c:v>
                </c:pt>
                <c:pt idx="17311">
                  <c:v>25015</c:v>
                </c:pt>
                <c:pt idx="17312">
                  <c:v>25016</c:v>
                </c:pt>
                <c:pt idx="17313">
                  <c:v>25017</c:v>
                </c:pt>
                <c:pt idx="17314">
                  <c:v>25018</c:v>
                </c:pt>
                <c:pt idx="17315">
                  <c:v>25019</c:v>
                </c:pt>
                <c:pt idx="17316">
                  <c:v>25020</c:v>
                </c:pt>
                <c:pt idx="17317">
                  <c:v>25021</c:v>
                </c:pt>
                <c:pt idx="17318">
                  <c:v>25022</c:v>
                </c:pt>
                <c:pt idx="17319">
                  <c:v>25023</c:v>
                </c:pt>
                <c:pt idx="17320">
                  <c:v>25024</c:v>
                </c:pt>
                <c:pt idx="17321">
                  <c:v>25025</c:v>
                </c:pt>
                <c:pt idx="17322">
                  <c:v>25026</c:v>
                </c:pt>
                <c:pt idx="17323">
                  <c:v>25027</c:v>
                </c:pt>
                <c:pt idx="17324">
                  <c:v>25028</c:v>
                </c:pt>
                <c:pt idx="17325">
                  <c:v>25029</c:v>
                </c:pt>
                <c:pt idx="17326">
                  <c:v>25030</c:v>
                </c:pt>
                <c:pt idx="17327">
                  <c:v>25031</c:v>
                </c:pt>
                <c:pt idx="17328">
                  <c:v>25032</c:v>
                </c:pt>
                <c:pt idx="17329">
                  <c:v>25033</c:v>
                </c:pt>
                <c:pt idx="17330">
                  <c:v>25034</c:v>
                </c:pt>
                <c:pt idx="17331">
                  <c:v>25035</c:v>
                </c:pt>
                <c:pt idx="17332">
                  <c:v>25036</c:v>
                </c:pt>
                <c:pt idx="17333">
                  <c:v>25037</c:v>
                </c:pt>
                <c:pt idx="17334">
                  <c:v>25038</c:v>
                </c:pt>
                <c:pt idx="17335">
                  <c:v>25039</c:v>
                </c:pt>
                <c:pt idx="17336">
                  <c:v>25040</c:v>
                </c:pt>
                <c:pt idx="17337">
                  <c:v>25041</c:v>
                </c:pt>
                <c:pt idx="17338">
                  <c:v>25042</c:v>
                </c:pt>
                <c:pt idx="17339">
                  <c:v>25043</c:v>
                </c:pt>
                <c:pt idx="17340">
                  <c:v>25044</c:v>
                </c:pt>
                <c:pt idx="17341">
                  <c:v>25045</c:v>
                </c:pt>
                <c:pt idx="17342">
                  <c:v>25046</c:v>
                </c:pt>
                <c:pt idx="17343">
                  <c:v>25047</c:v>
                </c:pt>
                <c:pt idx="17344">
                  <c:v>25048</c:v>
                </c:pt>
                <c:pt idx="17345">
                  <c:v>25049</c:v>
                </c:pt>
                <c:pt idx="17346">
                  <c:v>25050</c:v>
                </c:pt>
                <c:pt idx="17347">
                  <c:v>25051</c:v>
                </c:pt>
                <c:pt idx="17348">
                  <c:v>25052</c:v>
                </c:pt>
                <c:pt idx="17349">
                  <c:v>25053</c:v>
                </c:pt>
                <c:pt idx="17350">
                  <c:v>25054</c:v>
                </c:pt>
                <c:pt idx="17351">
                  <c:v>25055</c:v>
                </c:pt>
                <c:pt idx="17352">
                  <c:v>25056</c:v>
                </c:pt>
                <c:pt idx="17353">
                  <c:v>25057</c:v>
                </c:pt>
                <c:pt idx="17354">
                  <c:v>25058</c:v>
                </c:pt>
                <c:pt idx="17355">
                  <c:v>25059</c:v>
                </c:pt>
                <c:pt idx="17356">
                  <c:v>25060</c:v>
                </c:pt>
                <c:pt idx="17357">
                  <c:v>25061</c:v>
                </c:pt>
                <c:pt idx="17358">
                  <c:v>25062</c:v>
                </c:pt>
                <c:pt idx="17359">
                  <c:v>25063</c:v>
                </c:pt>
                <c:pt idx="17360">
                  <c:v>25064</c:v>
                </c:pt>
                <c:pt idx="17361">
                  <c:v>25065</c:v>
                </c:pt>
                <c:pt idx="17362">
                  <c:v>25066</c:v>
                </c:pt>
                <c:pt idx="17363">
                  <c:v>25067</c:v>
                </c:pt>
                <c:pt idx="17364">
                  <c:v>25068</c:v>
                </c:pt>
                <c:pt idx="17365">
                  <c:v>25069</c:v>
                </c:pt>
                <c:pt idx="17366">
                  <c:v>25070</c:v>
                </c:pt>
                <c:pt idx="17367">
                  <c:v>25071</c:v>
                </c:pt>
                <c:pt idx="17368">
                  <c:v>25072</c:v>
                </c:pt>
                <c:pt idx="17369">
                  <c:v>25073</c:v>
                </c:pt>
                <c:pt idx="17370">
                  <c:v>25074</c:v>
                </c:pt>
                <c:pt idx="17371">
                  <c:v>25075</c:v>
                </c:pt>
                <c:pt idx="17372">
                  <c:v>25076</c:v>
                </c:pt>
                <c:pt idx="17373">
                  <c:v>25077</c:v>
                </c:pt>
                <c:pt idx="17374">
                  <c:v>25078</c:v>
                </c:pt>
                <c:pt idx="17375">
                  <c:v>25079</c:v>
                </c:pt>
                <c:pt idx="17376">
                  <c:v>25080</c:v>
                </c:pt>
                <c:pt idx="17377">
                  <c:v>25081</c:v>
                </c:pt>
                <c:pt idx="17378">
                  <c:v>25082</c:v>
                </c:pt>
                <c:pt idx="17379">
                  <c:v>25083</c:v>
                </c:pt>
                <c:pt idx="17380">
                  <c:v>25084</c:v>
                </c:pt>
                <c:pt idx="17381">
                  <c:v>25085</c:v>
                </c:pt>
                <c:pt idx="17382">
                  <c:v>25086</c:v>
                </c:pt>
                <c:pt idx="17383">
                  <c:v>25087</c:v>
                </c:pt>
                <c:pt idx="17384">
                  <c:v>25088</c:v>
                </c:pt>
                <c:pt idx="17385">
                  <c:v>25089</c:v>
                </c:pt>
                <c:pt idx="17386">
                  <c:v>25090</c:v>
                </c:pt>
                <c:pt idx="17387">
                  <c:v>25091</c:v>
                </c:pt>
                <c:pt idx="17388">
                  <c:v>25092</c:v>
                </c:pt>
                <c:pt idx="17389">
                  <c:v>25093</c:v>
                </c:pt>
                <c:pt idx="17390">
                  <c:v>25094</c:v>
                </c:pt>
                <c:pt idx="17391">
                  <c:v>25095</c:v>
                </c:pt>
                <c:pt idx="17392">
                  <c:v>25096</c:v>
                </c:pt>
                <c:pt idx="17393">
                  <c:v>25097</c:v>
                </c:pt>
                <c:pt idx="17394">
                  <c:v>25098</c:v>
                </c:pt>
                <c:pt idx="17395">
                  <c:v>25099</c:v>
                </c:pt>
                <c:pt idx="17396">
                  <c:v>25100</c:v>
                </c:pt>
                <c:pt idx="17397">
                  <c:v>25101</c:v>
                </c:pt>
                <c:pt idx="17398">
                  <c:v>25102</c:v>
                </c:pt>
                <c:pt idx="17399">
                  <c:v>25103</c:v>
                </c:pt>
                <c:pt idx="17400">
                  <c:v>25104</c:v>
                </c:pt>
                <c:pt idx="17401">
                  <c:v>25105</c:v>
                </c:pt>
                <c:pt idx="17402">
                  <c:v>25106</c:v>
                </c:pt>
                <c:pt idx="17403">
                  <c:v>25107</c:v>
                </c:pt>
                <c:pt idx="17404">
                  <c:v>25108</c:v>
                </c:pt>
                <c:pt idx="17405">
                  <c:v>25109</c:v>
                </c:pt>
                <c:pt idx="17406">
                  <c:v>25110</c:v>
                </c:pt>
                <c:pt idx="17407">
                  <c:v>25111</c:v>
                </c:pt>
                <c:pt idx="17408">
                  <c:v>25112</c:v>
                </c:pt>
                <c:pt idx="17409">
                  <c:v>25113</c:v>
                </c:pt>
                <c:pt idx="17410">
                  <c:v>25114</c:v>
                </c:pt>
                <c:pt idx="17411">
                  <c:v>25115</c:v>
                </c:pt>
                <c:pt idx="17412">
                  <c:v>25116</c:v>
                </c:pt>
                <c:pt idx="17413">
                  <c:v>25117</c:v>
                </c:pt>
                <c:pt idx="17414">
                  <c:v>25118</c:v>
                </c:pt>
                <c:pt idx="17415">
                  <c:v>25119</c:v>
                </c:pt>
                <c:pt idx="17416">
                  <c:v>25120</c:v>
                </c:pt>
                <c:pt idx="17417">
                  <c:v>25121</c:v>
                </c:pt>
                <c:pt idx="17418">
                  <c:v>25122</c:v>
                </c:pt>
                <c:pt idx="17419">
                  <c:v>25123</c:v>
                </c:pt>
                <c:pt idx="17420">
                  <c:v>25124</c:v>
                </c:pt>
                <c:pt idx="17421">
                  <c:v>25125</c:v>
                </c:pt>
                <c:pt idx="17422">
                  <c:v>25126</c:v>
                </c:pt>
                <c:pt idx="17423">
                  <c:v>25127</c:v>
                </c:pt>
                <c:pt idx="17424">
                  <c:v>25128</c:v>
                </c:pt>
                <c:pt idx="17425">
                  <c:v>25129</c:v>
                </c:pt>
                <c:pt idx="17426">
                  <c:v>25130</c:v>
                </c:pt>
                <c:pt idx="17427">
                  <c:v>25131</c:v>
                </c:pt>
                <c:pt idx="17428">
                  <c:v>25132</c:v>
                </c:pt>
                <c:pt idx="17429">
                  <c:v>25133</c:v>
                </c:pt>
                <c:pt idx="17430">
                  <c:v>25134</c:v>
                </c:pt>
                <c:pt idx="17431">
                  <c:v>25135</c:v>
                </c:pt>
                <c:pt idx="17432">
                  <c:v>25136</c:v>
                </c:pt>
                <c:pt idx="17433">
                  <c:v>25137</c:v>
                </c:pt>
                <c:pt idx="17434">
                  <c:v>25138</c:v>
                </c:pt>
                <c:pt idx="17435">
                  <c:v>25139</c:v>
                </c:pt>
                <c:pt idx="17436">
                  <c:v>25140</c:v>
                </c:pt>
                <c:pt idx="17437">
                  <c:v>25141</c:v>
                </c:pt>
                <c:pt idx="17438">
                  <c:v>25142</c:v>
                </c:pt>
                <c:pt idx="17439">
                  <c:v>25143</c:v>
                </c:pt>
                <c:pt idx="17440">
                  <c:v>25144</c:v>
                </c:pt>
                <c:pt idx="17441">
                  <c:v>25145</c:v>
                </c:pt>
                <c:pt idx="17442">
                  <c:v>25146</c:v>
                </c:pt>
                <c:pt idx="17443">
                  <c:v>25147</c:v>
                </c:pt>
                <c:pt idx="17444">
                  <c:v>25148</c:v>
                </c:pt>
                <c:pt idx="17445">
                  <c:v>25149</c:v>
                </c:pt>
                <c:pt idx="17446">
                  <c:v>25150</c:v>
                </c:pt>
                <c:pt idx="17447">
                  <c:v>25151</c:v>
                </c:pt>
                <c:pt idx="17448">
                  <c:v>25152</c:v>
                </c:pt>
                <c:pt idx="17449">
                  <c:v>25153</c:v>
                </c:pt>
                <c:pt idx="17450">
                  <c:v>25154</c:v>
                </c:pt>
                <c:pt idx="17451">
                  <c:v>25155</c:v>
                </c:pt>
                <c:pt idx="17452">
                  <c:v>25156</c:v>
                </c:pt>
                <c:pt idx="17453">
                  <c:v>25157</c:v>
                </c:pt>
                <c:pt idx="17454">
                  <c:v>25158</c:v>
                </c:pt>
                <c:pt idx="17455">
                  <c:v>25159</c:v>
                </c:pt>
                <c:pt idx="17456">
                  <c:v>25160</c:v>
                </c:pt>
                <c:pt idx="17457">
                  <c:v>25161</c:v>
                </c:pt>
                <c:pt idx="17458">
                  <c:v>25162</c:v>
                </c:pt>
                <c:pt idx="17459">
                  <c:v>25163</c:v>
                </c:pt>
                <c:pt idx="17460">
                  <c:v>25164</c:v>
                </c:pt>
                <c:pt idx="17461">
                  <c:v>25165</c:v>
                </c:pt>
                <c:pt idx="17462">
                  <c:v>25166</c:v>
                </c:pt>
                <c:pt idx="17463">
                  <c:v>25167</c:v>
                </c:pt>
                <c:pt idx="17464">
                  <c:v>25168</c:v>
                </c:pt>
                <c:pt idx="17465">
                  <c:v>25169</c:v>
                </c:pt>
                <c:pt idx="17466">
                  <c:v>25170</c:v>
                </c:pt>
                <c:pt idx="17467">
                  <c:v>25171</c:v>
                </c:pt>
                <c:pt idx="17468">
                  <c:v>25172</c:v>
                </c:pt>
                <c:pt idx="17469">
                  <c:v>25173</c:v>
                </c:pt>
                <c:pt idx="17470">
                  <c:v>25174</c:v>
                </c:pt>
                <c:pt idx="17471">
                  <c:v>25175</c:v>
                </c:pt>
                <c:pt idx="17472">
                  <c:v>25176</c:v>
                </c:pt>
                <c:pt idx="17473">
                  <c:v>25177</c:v>
                </c:pt>
                <c:pt idx="17474">
                  <c:v>25178</c:v>
                </c:pt>
                <c:pt idx="17475">
                  <c:v>25179</c:v>
                </c:pt>
                <c:pt idx="17476">
                  <c:v>25180</c:v>
                </c:pt>
                <c:pt idx="17477">
                  <c:v>25181</c:v>
                </c:pt>
                <c:pt idx="17478">
                  <c:v>25182</c:v>
                </c:pt>
                <c:pt idx="17479">
                  <c:v>25183</c:v>
                </c:pt>
                <c:pt idx="17480">
                  <c:v>25184</c:v>
                </c:pt>
                <c:pt idx="17481">
                  <c:v>25185</c:v>
                </c:pt>
                <c:pt idx="17482">
                  <c:v>25186</c:v>
                </c:pt>
                <c:pt idx="17483">
                  <c:v>25187</c:v>
                </c:pt>
                <c:pt idx="17484">
                  <c:v>25188</c:v>
                </c:pt>
                <c:pt idx="17485">
                  <c:v>25189</c:v>
                </c:pt>
                <c:pt idx="17486">
                  <c:v>25190</c:v>
                </c:pt>
                <c:pt idx="17487">
                  <c:v>25191</c:v>
                </c:pt>
                <c:pt idx="17488">
                  <c:v>25192</c:v>
                </c:pt>
                <c:pt idx="17489">
                  <c:v>25193</c:v>
                </c:pt>
                <c:pt idx="17490">
                  <c:v>25194</c:v>
                </c:pt>
                <c:pt idx="17491">
                  <c:v>25195</c:v>
                </c:pt>
                <c:pt idx="17492">
                  <c:v>25196</c:v>
                </c:pt>
                <c:pt idx="17493">
                  <c:v>25197</c:v>
                </c:pt>
                <c:pt idx="17494">
                  <c:v>25198</c:v>
                </c:pt>
                <c:pt idx="17495">
                  <c:v>25199</c:v>
                </c:pt>
                <c:pt idx="17496">
                  <c:v>25200</c:v>
                </c:pt>
                <c:pt idx="17497">
                  <c:v>25201</c:v>
                </c:pt>
                <c:pt idx="17498">
                  <c:v>25202</c:v>
                </c:pt>
                <c:pt idx="17499">
                  <c:v>25203</c:v>
                </c:pt>
                <c:pt idx="17500">
                  <c:v>25204</c:v>
                </c:pt>
                <c:pt idx="17501">
                  <c:v>25205</c:v>
                </c:pt>
                <c:pt idx="17502">
                  <c:v>25206</c:v>
                </c:pt>
                <c:pt idx="17503">
                  <c:v>25207</c:v>
                </c:pt>
                <c:pt idx="17504">
                  <c:v>25208</c:v>
                </c:pt>
                <c:pt idx="17505">
                  <c:v>25209</c:v>
                </c:pt>
                <c:pt idx="17506">
                  <c:v>25210</c:v>
                </c:pt>
                <c:pt idx="17507">
                  <c:v>25211</c:v>
                </c:pt>
                <c:pt idx="17508">
                  <c:v>25212</c:v>
                </c:pt>
                <c:pt idx="17509">
                  <c:v>25213</c:v>
                </c:pt>
                <c:pt idx="17510">
                  <c:v>25214</c:v>
                </c:pt>
                <c:pt idx="17511">
                  <c:v>25215</c:v>
                </c:pt>
                <c:pt idx="17512">
                  <c:v>25216</c:v>
                </c:pt>
                <c:pt idx="17513">
                  <c:v>25217</c:v>
                </c:pt>
                <c:pt idx="17514">
                  <c:v>25218</c:v>
                </c:pt>
                <c:pt idx="17515">
                  <c:v>25219</c:v>
                </c:pt>
                <c:pt idx="17516">
                  <c:v>25220</c:v>
                </c:pt>
                <c:pt idx="17517">
                  <c:v>25221</c:v>
                </c:pt>
                <c:pt idx="17518">
                  <c:v>25222</c:v>
                </c:pt>
                <c:pt idx="17519">
                  <c:v>25223</c:v>
                </c:pt>
                <c:pt idx="17520">
                  <c:v>25224</c:v>
                </c:pt>
                <c:pt idx="17521">
                  <c:v>25225</c:v>
                </c:pt>
                <c:pt idx="17522">
                  <c:v>25226</c:v>
                </c:pt>
                <c:pt idx="17523">
                  <c:v>25227</c:v>
                </c:pt>
                <c:pt idx="17524">
                  <c:v>25228</c:v>
                </c:pt>
                <c:pt idx="17525">
                  <c:v>25229</c:v>
                </c:pt>
                <c:pt idx="17526">
                  <c:v>25230</c:v>
                </c:pt>
                <c:pt idx="17527">
                  <c:v>25231</c:v>
                </c:pt>
                <c:pt idx="17528">
                  <c:v>25232</c:v>
                </c:pt>
                <c:pt idx="17529">
                  <c:v>25233</c:v>
                </c:pt>
                <c:pt idx="17530">
                  <c:v>25234</c:v>
                </c:pt>
                <c:pt idx="17531">
                  <c:v>25235</c:v>
                </c:pt>
                <c:pt idx="17532">
                  <c:v>25236</c:v>
                </c:pt>
                <c:pt idx="17533">
                  <c:v>25237</c:v>
                </c:pt>
                <c:pt idx="17534">
                  <c:v>25238</c:v>
                </c:pt>
                <c:pt idx="17535">
                  <c:v>25239</c:v>
                </c:pt>
                <c:pt idx="17536">
                  <c:v>25240</c:v>
                </c:pt>
                <c:pt idx="17537">
                  <c:v>25241</c:v>
                </c:pt>
                <c:pt idx="17538">
                  <c:v>25242</c:v>
                </c:pt>
                <c:pt idx="17539">
                  <c:v>25243</c:v>
                </c:pt>
                <c:pt idx="17540">
                  <c:v>25244</c:v>
                </c:pt>
                <c:pt idx="17541">
                  <c:v>25245</c:v>
                </c:pt>
                <c:pt idx="17542">
                  <c:v>25246</c:v>
                </c:pt>
                <c:pt idx="17543">
                  <c:v>25247</c:v>
                </c:pt>
                <c:pt idx="17544">
                  <c:v>25248</c:v>
                </c:pt>
                <c:pt idx="17545">
                  <c:v>25249</c:v>
                </c:pt>
                <c:pt idx="17546">
                  <c:v>25250</c:v>
                </c:pt>
                <c:pt idx="17547">
                  <c:v>25251</c:v>
                </c:pt>
                <c:pt idx="17548">
                  <c:v>25252</c:v>
                </c:pt>
                <c:pt idx="17549">
                  <c:v>25253</c:v>
                </c:pt>
                <c:pt idx="17550">
                  <c:v>25254</c:v>
                </c:pt>
                <c:pt idx="17551">
                  <c:v>25255</c:v>
                </c:pt>
                <c:pt idx="17552">
                  <c:v>25256</c:v>
                </c:pt>
                <c:pt idx="17553">
                  <c:v>25257</c:v>
                </c:pt>
                <c:pt idx="17554">
                  <c:v>25258</c:v>
                </c:pt>
                <c:pt idx="17555">
                  <c:v>25259</c:v>
                </c:pt>
                <c:pt idx="17556">
                  <c:v>25260</c:v>
                </c:pt>
                <c:pt idx="17557">
                  <c:v>25261</c:v>
                </c:pt>
                <c:pt idx="17558">
                  <c:v>25262</c:v>
                </c:pt>
                <c:pt idx="17559">
                  <c:v>25263</c:v>
                </c:pt>
                <c:pt idx="17560">
                  <c:v>25264</c:v>
                </c:pt>
                <c:pt idx="17561">
                  <c:v>25265</c:v>
                </c:pt>
                <c:pt idx="17562">
                  <c:v>25266</c:v>
                </c:pt>
                <c:pt idx="17563">
                  <c:v>25267</c:v>
                </c:pt>
                <c:pt idx="17564">
                  <c:v>25268</c:v>
                </c:pt>
                <c:pt idx="17565">
                  <c:v>25269</c:v>
                </c:pt>
                <c:pt idx="17566">
                  <c:v>25270</c:v>
                </c:pt>
                <c:pt idx="17567">
                  <c:v>25271</c:v>
                </c:pt>
                <c:pt idx="17568">
                  <c:v>25272</c:v>
                </c:pt>
                <c:pt idx="17569">
                  <c:v>25273</c:v>
                </c:pt>
                <c:pt idx="17570">
                  <c:v>25274</c:v>
                </c:pt>
                <c:pt idx="17571">
                  <c:v>25275</c:v>
                </c:pt>
                <c:pt idx="17572">
                  <c:v>25276</c:v>
                </c:pt>
                <c:pt idx="17573">
                  <c:v>25277</c:v>
                </c:pt>
                <c:pt idx="17574">
                  <c:v>25278</c:v>
                </c:pt>
                <c:pt idx="17575">
                  <c:v>25279</c:v>
                </c:pt>
                <c:pt idx="17576">
                  <c:v>25280</c:v>
                </c:pt>
                <c:pt idx="17577">
                  <c:v>25281</c:v>
                </c:pt>
                <c:pt idx="17578">
                  <c:v>25282</c:v>
                </c:pt>
                <c:pt idx="17579">
                  <c:v>25283</c:v>
                </c:pt>
                <c:pt idx="17580">
                  <c:v>25284</c:v>
                </c:pt>
                <c:pt idx="17581">
                  <c:v>25285</c:v>
                </c:pt>
                <c:pt idx="17582">
                  <c:v>25286</c:v>
                </c:pt>
                <c:pt idx="17583">
                  <c:v>25287</c:v>
                </c:pt>
                <c:pt idx="17584">
                  <c:v>25288</c:v>
                </c:pt>
                <c:pt idx="17585">
                  <c:v>25289</c:v>
                </c:pt>
                <c:pt idx="17586">
                  <c:v>25290</c:v>
                </c:pt>
                <c:pt idx="17587">
                  <c:v>25291</c:v>
                </c:pt>
                <c:pt idx="17588">
                  <c:v>25292</c:v>
                </c:pt>
                <c:pt idx="17589">
                  <c:v>25293</c:v>
                </c:pt>
                <c:pt idx="17590">
                  <c:v>25294</c:v>
                </c:pt>
                <c:pt idx="17591">
                  <c:v>25295</c:v>
                </c:pt>
                <c:pt idx="17592">
                  <c:v>25296</c:v>
                </c:pt>
                <c:pt idx="17593">
                  <c:v>25297</c:v>
                </c:pt>
                <c:pt idx="17594">
                  <c:v>25298</c:v>
                </c:pt>
                <c:pt idx="17595">
                  <c:v>25299</c:v>
                </c:pt>
                <c:pt idx="17596">
                  <c:v>25300</c:v>
                </c:pt>
                <c:pt idx="17597">
                  <c:v>25301</c:v>
                </c:pt>
                <c:pt idx="17598">
                  <c:v>25302</c:v>
                </c:pt>
                <c:pt idx="17599">
                  <c:v>25303</c:v>
                </c:pt>
                <c:pt idx="17600">
                  <c:v>25304</c:v>
                </c:pt>
                <c:pt idx="17601">
                  <c:v>25305</c:v>
                </c:pt>
                <c:pt idx="17602">
                  <c:v>25306</c:v>
                </c:pt>
                <c:pt idx="17603">
                  <c:v>25307</c:v>
                </c:pt>
                <c:pt idx="17604">
                  <c:v>25308</c:v>
                </c:pt>
                <c:pt idx="17605">
                  <c:v>25309</c:v>
                </c:pt>
                <c:pt idx="17606">
                  <c:v>25310</c:v>
                </c:pt>
                <c:pt idx="17607">
                  <c:v>25311</c:v>
                </c:pt>
                <c:pt idx="17608">
                  <c:v>25312</c:v>
                </c:pt>
                <c:pt idx="17609">
                  <c:v>25313</c:v>
                </c:pt>
                <c:pt idx="17610">
                  <c:v>25314</c:v>
                </c:pt>
                <c:pt idx="17611">
                  <c:v>25315</c:v>
                </c:pt>
                <c:pt idx="17612">
                  <c:v>25316</c:v>
                </c:pt>
                <c:pt idx="17613">
                  <c:v>25317</c:v>
                </c:pt>
                <c:pt idx="17614">
                  <c:v>25318</c:v>
                </c:pt>
                <c:pt idx="17615">
                  <c:v>25319</c:v>
                </c:pt>
                <c:pt idx="17616">
                  <c:v>25320</c:v>
                </c:pt>
                <c:pt idx="17617">
                  <c:v>25321</c:v>
                </c:pt>
                <c:pt idx="17618">
                  <c:v>25322</c:v>
                </c:pt>
                <c:pt idx="17619">
                  <c:v>25323</c:v>
                </c:pt>
                <c:pt idx="17620">
                  <c:v>25324</c:v>
                </c:pt>
                <c:pt idx="17621">
                  <c:v>25325</c:v>
                </c:pt>
                <c:pt idx="17622">
                  <c:v>25326</c:v>
                </c:pt>
                <c:pt idx="17623">
                  <c:v>25327</c:v>
                </c:pt>
                <c:pt idx="17624">
                  <c:v>25328</c:v>
                </c:pt>
                <c:pt idx="17625">
                  <c:v>25329</c:v>
                </c:pt>
                <c:pt idx="17626">
                  <c:v>25330</c:v>
                </c:pt>
                <c:pt idx="17627">
                  <c:v>25331</c:v>
                </c:pt>
                <c:pt idx="17628">
                  <c:v>25332</c:v>
                </c:pt>
                <c:pt idx="17629">
                  <c:v>25333</c:v>
                </c:pt>
                <c:pt idx="17630">
                  <c:v>25334</c:v>
                </c:pt>
                <c:pt idx="17631">
                  <c:v>25335</c:v>
                </c:pt>
                <c:pt idx="17632">
                  <c:v>25336</c:v>
                </c:pt>
                <c:pt idx="17633">
                  <c:v>25337</c:v>
                </c:pt>
                <c:pt idx="17634">
                  <c:v>25338</c:v>
                </c:pt>
                <c:pt idx="17635">
                  <c:v>25339</c:v>
                </c:pt>
                <c:pt idx="17636">
                  <c:v>25340</c:v>
                </c:pt>
                <c:pt idx="17637">
                  <c:v>25341</c:v>
                </c:pt>
                <c:pt idx="17638">
                  <c:v>25342</c:v>
                </c:pt>
                <c:pt idx="17639">
                  <c:v>25343</c:v>
                </c:pt>
                <c:pt idx="17640">
                  <c:v>25344</c:v>
                </c:pt>
                <c:pt idx="17641">
                  <c:v>25345</c:v>
                </c:pt>
                <c:pt idx="17642">
                  <c:v>25346</c:v>
                </c:pt>
                <c:pt idx="17643">
                  <c:v>25347</c:v>
                </c:pt>
                <c:pt idx="17644">
                  <c:v>25348</c:v>
                </c:pt>
                <c:pt idx="17645">
                  <c:v>25349</c:v>
                </c:pt>
                <c:pt idx="17646">
                  <c:v>25350</c:v>
                </c:pt>
                <c:pt idx="17647">
                  <c:v>25351</c:v>
                </c:pt>
                <c:pt idx="17648">
                  <c:v>25352</c:v>
                </c:pt>
                <c:pt idx="17649">
                  <c:v>25353</c:v>
                </c:pt>
                <c:pt idx="17650">
                  <c:v>25354</c:v>
                </c:pt>
                <c:pt idx="17651">
                  <c:v>25355</c:v>
                </c:pt>
                <c:pt idx="17652">
                  <c:v>25356</c:v>
                </c:pt>
                <c:pt idx="17653">
                  <c:v>25357</c:v>
                </c:pt>
                <c:pt idx="17654">
                  <c:v>25358</c:v>
                </c:pt>
                <c:pt idx="17655">
                  <c:v>25359</c:v>
                </c:pt>
                <c:pt idx="17656">
                  <c:v>25360</c:v>
                </c:pt>
                <c:pt idx="17657">
                  <c:v>25361</c:v>
                </c:pt>
                <c:pt idx="17658">
                  <c:v>25362</c:v>
                </c:pt>
                <c:pt idx="17659">
                  <c:v>25363</c:v>
                </c:pt>
                <c:pt idx="17660">
                  <c:v>25364</c:v>
                </c:pt>
                <c:pt idx="17661">
                  <c:v>25365</c:v>
                </c:pt>
                <c:pt idx="17662">
                  <c:v>25366</c:v>
                </c:pt>
                <c:pt idx="17663">
                  <c:v>25367</c:v>
                </c:pt>
                <c:pt idx="17664">
                  <c:v>25368</c:v>
                </c:pt>
                <c:pt idx="17665">
                  <c:v>25369</c:v>
                </c:pt>
                <c:pt idx="17666">
                  <c:v>25370</c:v>
                </c:pt>
                <c:pt idx="17667">
                  <c:v>25371</c:v>
                </c:pt>
                <c:pt idx="17668">
                  <c:v>25372</c:v>
                </c:pt>
                <c:pt idx="17669">
                  <c:v>25373</c:v>
                </c:pt>
                <c:pt idx="17670">
                  <c:v>25374</c:v>
                </c:pt>
                <c:pt idx="17671">
                  <c:v>25375</c:v>
                </c:pt>
                <c:pt idx="17672">
                  <c:v>25376</c:v>
                </c:pt>
                <c:pt idx="17673">
                  <c:v>25377</c:v>
                </c:pt>
                <c:pt idx="17674">
                  <c:v>25378</c:v>
                </c:pt>
                <c:pt idx="17675">
                  <c:v>25379</c:v>
                </c:pt>
                <c:pt idx="17676">
                  <c:v>25380</c:v>
                </c:pt>
                <c:pt idx="17677">
                  <c:v>25381</c:v>
                </c:pt>
                <c:pt idx="17678">
                  <c:v>25382</c:v>
                </c:pt>
                <c:pt idx="17679">
                  <c:v>25383</c:v>
                </c:pt>
                <c:pt idx="17680">
                  <c:v>25384</c:v>
                </c:pt>
                <c:pt idx="17681">
                  <c:v>25385</c:v>
                </c:pt>
                <c:pt idx="17682">
                  <c:v>25386</c:v>
                </c:pt>
                <c:pt idx="17683">
                  <c:v>25387</c:v>
                </c:pt>
                <c:pt idx="17684">
                  <c:v>25388</c:v>
                </c:pt>
                <c:pt idx="17685">
                  <c:v>25389</c:v>
                </c:pt>
                <c:pt idx="17686">
                  <c:v>25390</c:v>
                </c:pt>
                <c:pt idx="17687">
                  <c:v>25391</c:v>
                </c:pt>
                <c:pt idx="17688">
                  <c:v>25392</c:v>
                </c:pt>
                <c:pt idx="17689">
                  <c:v>25393</c:v>
                </c:pt>
                <c:pt idx="17690">
                  <c:v>25394</c:v>
                </c:pt>
                <c:pt idx="17691">
                  <c:v>25395</c:v>
                </c:pt>
                <c:pt idx="17692">
                  <c:v>25396</c:v>
                </c:pt>
                <c:pt idx="17693">
                  <c:v>25397</c:v>
                </c:pt>
                <c:pt idx="17694">
                  <c:v>25398</c:v>
                </c:pt>
                <c:pt idx="17695">
                  <c:v>25399</c:v>
                </c:pt>
                <c:pt idx="17696">
                  <c:v>25400</c:v>
                </c:pt>
                <c:pt idx="17697">
                  <c:v>25401</c:v>
                </c:pt>
                <c:pt idx="17698">
                  <c:v>25402</c:v>
                </c:pt>
                <c:pt idx="17699">
                  <c:v>25403</c:v>
                </c:pt>
                <c:pt idx="17700">
                  <c:v>25404</c:v>
                </c:pt>
                <c:pt idx="17701">
                  <c:v>25405</c:v>
                </c:pt>
                <c:pt idx="17702">
                  <c:v>25406</c:v>
                </c:pt>
                <c:pt idx="17703">
                  <c:v>25407</c:v>
                </c:pt>
                <c:pt idx="17704">
                  <c:v>25408</c:v>
                </c:pt>
                <c:pt idx="17705">
                  <c:v>25409</c:v>
                </c:pt>
                <c:pt idx="17706">
                  <c:v>25410</c:v>
                </c:pt>
                <c:pt idx="17707">
                  <c:v>25411</c:v>
                </c:pt>
                <c:pt idx="17708">
                  <c:v>25412</c:v>
                </c:pt>
                <c:pt idx="17709">
                  <c:v>25413</c:v>
                </c:pt>
                <c:pt idx="17710">
                  <c:v>25414</c:v>
                </c:pt>
                <c:pt idx="17711">
                  <c:v>25415</c:v>
                </c:pt>
                <c:pt idx="17712">
                  <c:v>25416</c:v>
                </c:pt>
                <c:pt idx="17713">
                  <c:v>25417</c:v>
                </c:pt>
                <c:pt idx="17714">
                  <c:v>25418</c:v>
                </c:pt>
                <c:pt idx="17715">
                  <c:v>25419</c:v>
                </c:pt>
                <c:pt idx="17716">
                  <c:v>25420</c:v>
                </c:pt>
                <c:pt idx="17717">
                  <c:v>25421</c:v>
                </c:pt>
                <c:pt idx="17718">
                  <c:v>25422</c:v>
                </c:pt>
                <c:pt idx="17719">
                  <c:v>25423</c:v>
                </c:pt>
                <c:pt idx="17720">
                  <c:v>25424</c:v>
                </c:pt>
                <c:pt idx="17721">
                  <c:v>25425</c:v>
                </c:pt>
                <c:pt idx="17722">
                  <c:v>25426</c:v>
                </c:pt>
                <c:pt idx="17723">
                  <c:v>25427</c:v>
                </c:pt>
                <c:pt idx="17724">
                  <c:v>25428</c:v>
                </c:pt>
                <c:pt idx="17725">
                  <c:v>25429</c:v>
                </c:pt>
                <c:pt idx="17726">
                  <c:v>25430</c:v>
                </c:pt>
                <c:pt idx="17727">
                  <c:v>25431</c:v>
                </c:pt>
                <c:pt idx="17728">
                  <c:v>25432</c:v>
                </c:pt>
                <c:pt idx="17729">
                  <c:v>25433</c:v>
                </c:pt>
                <c:pt idx="17730">
                  <c:v>25434</c:v>
                </c:pt>
                <c:pt idx="17731">
                  <c:v>25435</c:v>
                </c:pt>
                <c:pt idx="17732">
                  <c:v>25436</c:v>
                </c:pt>
                <c:pt idx="17733">
                  <c:v>25437</c:v>
                </c:pt>
                <c:pt idx="17734">
                  <c:v>25438</c:v>
                </c:pt>
                <c:pt idx="17735">
                  <c:v>25439</c:v>
                </c:pt>
                <c:pt idx="17736">
                  <c:v>25440</c:v>
                </c:pt>
                <c:pt idx="17737">
                  <c:v>25441</c:v>
                </c:pt>
                <c:pt idx="17738">
                  <c:v>25442</c:v>
                </c:pt>
                <c:pt idx="17739">
                  <c:v>25443</c:v>
                </c:pt>
                <c:pt idx="17740">
                  <c:v>25444</c:v>
                </c:pt>
                <c:pt idx="17741">
                  <c:v>25445</c:v>
                </c:pt>
                <c:pt idx="17742">
                  <c:v>25446</c:v>
                </c:pt>
                <c:pt idx="17743">
                  <c:v>25447</c:v>
                </c:pt>
                <c:pt idx="17744">
                  <c:v>25448</c:v>
                </c:pt>
                <c:pt idx="17745">
                  <c:v>25449</c:v>
                </c:pt>
                <c:pt idx="17746">
                  <c:v>25450</c:v>
                </c:pt>
                <c:pt idx="17747">
                  <c:v>25451</c:v>
                </c:pt>
                <c:pt idx="17748">
                  <c:v>25452</c:v>
                </c:pt>
                <c:pt idx="17749">
                  <c:v>25453</c:v>
                </c:pt>
                <c:pt idx="17750">
                  <c:v>25454</c:v>
                </c:pt>
                <c:pt idx="17751">
                  <c:v>25455</c:v>
                </c:pt>
                <c:pt idx="17752">
                  <c:v>25456</c:v>
                </c:pt>
                <c:pt idx="17753">
                  <c:v>25457</c:v>
                </c:pt>
                <c:pt idx="17754">
                  <c:v>25458</c:v>
                </c:pt>
                <c:pt idx="17755">
                  <c:v>25459</c:v>
                </c:pt>
                <c:pt idx="17756">
                  <c:v>25460</c:v>
                </c:pt>
                <c:pt idx="17757">
                  <c:v>25461</c:v>
                </c:pt>
                <c:pt idx="17758">
                  <c:v>25462</c:v>
                </c:pt>
                <c:pt idx="17759">
                  <c:v>25463</c:v>
                </c:pt>
                <c:pt idx="17760">
                  <c:v>25464</c:v>
                </c:pt>
                <c:pt idx="17761">
                  <c:v>25465</c:v>
                </c:pt>
                <c:pt idx="17762">
                  <c:v>25466</c:v>
                </c:pt>
                <c:pt idx="17763">
                  <c:v>25467</c:v>
                </c:pt>
                <c:pt idx="17764">
                  <c:v>25468</c:v>
                </c:pt>
                <c:pt idx="17765">
                  <c:v>25469</c:v>
                </c:pt>
                <c:pt idx="17766">
                  <c:v>25470</c:v>
                </c:pt>
                <c:pt idx="17767">
                  <c:v>25471</c:v>
                </c:pt>
                <c:pt idx="17768">
                  <c:v>25472</c:v>
                </c:pt>
                <c:pt idx="17769">
                  <c:v>25473</c:v>
                </c:pt>
                <c:pt idx="17770">
                  <c:v>25474</c:v>
                </c:pt>
                <c:pt idx="17771">
                  <c:v>25475</c:v>
                </c:pt>
                <c:pt idx="17772">
                  <c:v>25476</c:v>
                </c:pt>
                <c:pt idx="17773">
                  <c:v>25477</c:v>
                </c:pt>
                <c:pt idx="17774">
                  <c:v>25478</c:v>
                </c:pt>
                <c:pt idx="17775">
                  <c:v>25479</c:v>
                </c:pt>
                <c:pt idx="17776">
                  <c:v>25480</c:v>
                </c:pt>
                <c:pt idx="17777">
                  <c:v>25481</c:v>
                </c:pt>
                <c:pt idx="17778">
                  <c:v>25482</c:v>
                </c:pt>
                <c:pt idx="17779">
                  <c:v>25483</c:v>
                </c:pt>
                <c:pt idx="17780">
                  <c:v>25484</c:v>
                </c:pt>
                <c:pt idx="17781">
                  <c:v>25485</c:v>
                </c:pt>
                <c:pt idx="17782">
                  <c:v>25486</c:v>
                </c:pt>
                <c:pt idx="17783">
                  <c:v>25487</c:v>
                </c:pt>
                <c:pt idx="17784">
                  <c:v>25488</c:v>
                </c:pt>
                <c:pt idx="17785">
                  <c:v>25489</c:v>
                </c:pt>
                <c:pt idx="17786">
                  <c:v>25490</c:v>
                </c:pt>
                <c:pt idx="17787">
                  <c:v>25491</c:v>
                </c:pt>
                <c:pt idx="17788">
                  <c:v>25492</c:v>
                </c:pt>
                <c:pt idx="17789">
                  <c:v>25493</c:v>
                </c:pt>
                <c:pt idx="17790">
                  <c:v>25494</c:v>
                </c:pt>
                <c:pt idx="17791">
                  <c:v>25495</c:v>
                </c:pt>
                <c:pt idx="17792">
                  <c:v>25496</c:v>
                </c:pt>
                <c:pt idx="17793">
                  <c:v>25497</c:v>
                </c:pt>
                <c:pt idx="17794">
                  <c:v>25498</c:v>
                </c:pt>
                <c:pt idx="17795">
                  <c:v>25499</c:v>
                </c:pt>
                <c:pt idx="17796">
                  <c:v>25500</c:v>
                </c:pt>
                <c:pt idx="17797">
                  <c:v>25501</c:v>
                </c:pt>
                <c:pt idx="17798">
                  <c:v>25502</c:v>
                </c:pt>
                <c:pt idx="17799">
                  <c:v>25503</c:v>
                </c:pt>
                <c:pt idx="17800">
                  <c:v>25504</c:v>
                </c:pt>
                <c:pt idx="17801">
                  <c:v>25505</c:v>
                </c:pt>
                <c:pt idx="17802">
                  <c:v>25506</c:v>
                </c:pt>
                <c:pt idx="17803">
                  <c:v>25507</c:v>
                </c:pt>
                <c:pt idx="17804">
                  <c:v>25508</c:v>
                </c:pt>
                <c:pt idx="17805">
                  <c:v>25509</c:v>
                </c:pt>
                <c:pt idx="17806">
                  <c:v>25510</c:v>
                </c:pt>
                <c:pt idx="17807">
                  <c:v>25511</c:v>
                </c:pt>
                <c:pt idx="17808">
                  <c:v>25512</c:v>
                </c:pt>
                <c:pt idx="17809">
                  <c:v>25513</c:v>
                </c:pt>
                <c:pt idx="17810">
                  <c:v>25514</c:v>
                </c:pt>
                <c:pt idx="17811">
                  <c:v>25515</c:v>
                </c:pt>
                <c:pt idx="17812">
                  <c:v>25516</c:v>
                </c:pt>
                <c:pt idx="17813">
                  <c:v>25517</c:v>
                </c:pt>
                <c:pt idx="17814">
                  <c:v>25518</c:v>
                </c:pt>
                <c:pt idx="17815">
                  <c:v>25519</c:v>
                </c:pt>
                <c:pt idx="17816">
                  <c:v>25520</c:v>
                </c:pt>
                <c:pt idx="17817">
                  <c:v>25521</c:v>
                </c:pt>
                <c:pt idx="17818">
                  <c:v>25522</c:v>
                </c:pt>
                <c:pt idx="17819">
                  <c:v>25523</c:v>
                </c:pt>
                <c:pt idx="17820">
                  <c:v>25524</c:v>
                </c:pt>
                <c:pt idx="17821">
                  <c:v>25525</c:v>
                </c:pt>
                <c:pt idx="17822">
                  <c:v>25526</c:v>
                </c:pt>
                <c:pt idx="17823">
                  <c:v>25527</c:v>
                </c:pt>
                <c:pt idx="17824">
                  <c:v>25528</c:v>
                </c:pt>
                <c:pt idx="17825">
                  <c:v>25529</c:v>
                </c:pt>
                <c:pt idx="17826">
                  <c:v>25530</c:v>
                </c:pt>
                <c:pt idx="17827">
                  <c:v>25531</c:v>
                </c:pt>
                <c:pt idx="17828">
                  <c:v>25532</c:v>
                </c:pt>
                <c:pt idx="17829">
                  <c:v>25533</c:v>
                </c:pt>
                <c:pt idx="17830">
                  <c:v>25534</c:v>
                </c:pt>
                <c:pt idx="17831">
                  <c:v>25535</c:v>
                </c:pt>
                <c:pt idx="17832">
                  <c:v>25536</c:v>
                </c:pt>
                <c:pt idx="17833">
                  <c:v>25537</c:v>
                </c:pt>
                <c:pt idx="17834">
                  <c:v>25538</c:v>
                </c:pt>
                <c:pt idx="17835">
                  <c:v>25539</c:v>
                </c:pt>
                <c:pt idx="17836">
                  <c:v>25540</c:v>
                </c:pt>
                <c:pt idx="17837">
                  <c:v>25541</c:v>
                </c:pt>
                <c:pt idx="17838">
                  <c:v>25542</c:v>
                </c:pt>
                <c:pt idx="17839">
                  <c:v>25543</c:v>
                </c:pt>
                <c:pt idx="17840">
                  <c:v>25544</c:v>
                </c:pt>
                <c:pt idx="17841">
                  <c:v>25545</c:v>
                </c:pt>
                <c:pt idx="17842">
                  <c:v>25546</c:v>
                </c:pt>
                <c:pt idx="17843">
                  <c:v>25547</c:v>
                </c:pt>
                <c:pt idx="17844">
                  <c:v>25548</c:v>
                </c:pt>
                <c:pt idx="17845">
                  <c:v>25549</c:v>
                </c:pt>
                <c:pt idx="17846">
                  <c:v>25550</c:v>
                </c:pt>
                <c:pt idx="17847">
                  <c:v>25551</c:v>
                </c:pt>
                <c:pt idx="17848">
                  <c:v>25552</c:v>
                </c:pt>
                <c:pt idx="17849">
                  <c:v>25553</c:v>
                </c:pt>
                <c:pt idx="17850">
                  <c:v>25554</c:v>
                </c:pt>
                <c:pt idx="17851">
                  <c:v>25555</c:v>
                </c:pt>
                <c:pt idx="17852">
                  <c:v>25556</c:v>
                </c:pt>
                <c:pt idx="17853">
                  <c:v>25557</c:v>
                </c:pt>
                <c:pt idx="17854">
                  <c:v>25558</c:v>
                </c:pt>
                <c:pt idx="17855">
                  <c:v>25559</c:v>
                </c:pt>
                <c:pt idx="17856">
                  <c:v>25560</c:v>
                </c:pt>
                <c:pt idx="17857">
                  <c:v>25561</c:v>
                </c:pt>
                <c:pt idx="17858">
                  <c:v>25562</c:v>
                </c:pt>
                <c:pt idx="17859">
                  <c:v>25563</c:v>
                </c:pt>
                <c:pt idx="17860">
                  <c:v>25564</c:v>
                </c:pt>
                <c:pt idx="17861">
                  <c:v>25565</c:v>
                </c:pt>
                <c:pt idx="17862">
                  <c:v>25566</c:v>
                </c:pt>
                <c:pt idx="17863">
                  <c:v>25567</c:v>
                </c:pt>
                <c:pt idx="17864">
                  <c:v>25568</c:v>
                </c:pt>
                <c:pt idx="17865">
                  <c:v>25569</c:v>
                </c:pt>
                <c:pt idx="17866">
                  <c:v>25570</c:v>
                </c:pt>
                <c:pt idx="17867">
                  <c:v>25571</c:v>
                </c:pt>
                <c:pt idx="17868">
                  <c:v>25572</c:v>
                </c:pt>
                <c:pt idx="17869">
                  <c:v>25573</c:v>
                </c:pt>
                <c:pt idx="17870">
                  <c:v>25574</c:v>
                </c:pt>
                <c:pt idx="17871">
                  <c:v>25575</c:v>
                </c:pt>
                <c:pt idx="17872">
                  <c:v>25576</c:v>
                </c:pt>
                <c:pt idx="17873">
                  <c:v>25577</c:v>
                </c:pt>
                <c:pt idx="17874">
                  <c:v>25578</c:v>
                </c:pt>
                <c:pt idx="17875">
                  <c:v>25579</c:v>
                </c:pt>
                <c:pt idx="17876">
                  <c:v>25580</c:v>
                </c:pt>
                <c:pt idx="17877">
                  <c:v>25581</c:v>
                </c:pt>
                <c:pt idx="17878">
                  <c:v>25582</c:v>
                </c:pt>
                <c:pt idx="17879">
                  <c:v>25583</c:v>
                </c:pt>
                <c:pt idx="17880">
                  <c:v>25584</c:v>
                </c:pt>
                <c:pt idx="17881">
                  <c:v>25585</c:v>
                </c:pt>
                <c:pt idx="17882">
                  <c:v>25586</c:v>
                </c:pt>
                <c:pt idx="17883">
                  <c:v>25587</c:v>
                </c:pt>
                <c:pt idx="17884">
                  <c:v>25588</c:v>
                </c:pt>
                <c:pt idx="17885">
                  <c:v>25589</c:v>
                </c:pt>
                <c:pt idx="17886">
                  <c:v>25590</c:v>
                </c:pt>
                <c:pt idx="17887">
                  <c:v>25591</c:v>
                </c:pt>
                <c:pt idx="17888">
                  <c:v>25592</c:v>
                </c:pt>
                <c:pt idx="17889">
                  <c:v>25593</c:v>
                </c:pt>
                <c:pt idx="17890">
                  <c:v>25594</c:v>
                </c:pt>
                <c:pt idx="17891">
                  <c:v>25595</c:v>
                </c:pt>
                <c:pt idx="17892">
                  <c:v>25596</c:v>
                </c:pt>
                <c:pt idx="17893">
                  <c:v>25597</c:v>
                </c:pt>
                <c:pt idx="17894">
                  <c:v>25598</c:v>
                </c:pt>
                <c:pt idx="17895">
                  <c:v>25599</c:v>
                </c:pt>
                <c:pt idx="17896">
                  <c:v>25600</c:v>
                </c:pt>
                <c:pt idx="17897">
                  <c:v>25601</c:v>
                </c:pt>
                <c:pt idx="17898">
                  <c:v>25602</c:v>
                </c:pt>
                <c:pt idx="17899">
                  <c:v>25603</c:v>
                </c:pt>
                <c:pt idx="17900">
                  <c:v>25604</c:v>
                </c:pt>
                <c:pt idx="17901">
                  <c:v>25605</c:v>
                </c:pt>
                <c:pt idx="17902">
                  <c:v>25606</c:v>
                </c:pt>
                <c:pt idx="17903">
                  <c:v>25607</c:v>
                </c:pt>
                <c:pt idx="17904">
                  <c:v>25608</c:v>
                </c:pt>
                <c:pt idx="17905">
                  <c:v>25609</c:v>
                </c:pt>
                <c:pt idx="17906">
                  <c:v>25610</c:v>
                </c:pt>
                <c:pt idx="17907">
                  <c:v>25611</c:v>
                </c:pt>
                <c:pt idx="17908">
                  <c:v>25612</c:v>
                </c:pt>
                <c:pt idx="17909">
                  <c:v>25613</c:v>
                </c:pt>
                <c:pt idx="17910">
                  <c:v>25614</c:v>
                </c:pt>
                <c:pt idx="17911">
                  <c:v>25615</c:v>
                </c:pt>
                <c:pt idx="17912">
                  <c:v>25616</c:v>
                </c:pt>
                <c:pt idx="17913">
                  <c:v>25617</c:v>
                </c:pt>
                <c:pt idx="17914">
                  <c:v>25618</c:v>
                </c:pt>
                <c:pt idx="17915">
                  <c:v>25619</c:v>
                </c:pt>
                <c:pt idx="17916">
                  <c:v>25620</c:v>
                </c:pt>
                <c:pt idx="17917">
                  <c:v>25621</c:v>
                </c:pt>
                <c:pt idx="17918">
                  <c:v>25622</c:v>
                </c:pt>
                <c:pt idx="17919">
                  <c:v>25623</c:v>
                </c:pt>
                <c:pt idx="17920">
                  <c:v>25624</c:v>
                </c:pt>
                <c:pt idx="17921">
                  <c:v>25625</c:v>
                </c:pt>
                <c:pt idx="17922">
                  <c:v>25626</c:v>
                </c:pt>
                <c:pt idx="17923">
                  <c:v>25627</c:v>
                </c:pt>
                <c:pt idx="17924">
                  <c:v>25628</c:v>
                </c:pt>
                <c:pt idx="17925">
                  <c:v>25629</c:v>
                </c:pt>
                <c:pt idx="17926">
                  <c:v>25630</c:v>
                </c:pt>
                <c:pt idx="17927">
                  <c:v>25631</c:v>
                </c:pt>
                <c:pt idx="17928">
                  <c:v>25632</c:v>
                </c:pt>
                <c:pt idx="17929">
                  <c:v>25633</c:v>
                </c:pt>
                <c:pt idx="17930">
                  <c:v>25634</c:v>
                </c:pt>
                <c:pt idx="17931">
                  <c:v>25635</c:v>
                </c:pt>
                <c:pt idx="17932">
                  <c:v>25636</c:v>
                </c:pt>
                <c:pt idx="17933">
                  <c:v>25637</c:v>
                </c:pt>
                <c:pt idx="17934">
                  <c:v>25638</c:v>
                </c:pt>
                <c:pt idx="17935">
                  <c:v>25639</c:v>
                </c:pt>
                <c:pt idx="17936">
                  <c:v>25640</c:v>
                </c:pt>
                <c:pt idx="17937">
                  <c:v>25641</c:v>
                </c:pt>
                <c:pt idx="17938">
                  <c:v>25642</c:v>
                </c:pt>
                <c:pt idx="17939">
                  <c:v>25643</c:v>
                </c:pt>
                <c:pt idx="17940">
                  <c:v>25644</c:v>
                </c:pt>
                <c:pt idx="17941">
                  <c:v>25645</c:v>
                </c:pt>
                <c:pt idx="17942">
                  <c:v>25646</c:v>
                </c:pt>
                <c:pt idx="17943">
                  <c:v>25647</c:v>
                </c:pt>
                <c:pt idx="17944">
                  <c:v>25648</c:v>
                </c:pt>
                <c:pt idx="17945">
                  <c:v>25649</c:v>
                </c:pt>
                <c:pt idx="17946">
                  <c:v>25650</c:v>
                </c:pt>
                <c:pt idx="17947">
                  <c:v>25651</c:v>
                </c:pt>
                <c:pt idx="17948">
                  <c:v>25652</c:v>
                </c:pt>
                <c:pt idx="17949">
                  <c:v>25653</c:v>
                </c:pt>
                <c:pt idx="17950">
                  <c:v>25654</c:v>
                </c:pt>
                <c:pt idx="17951">
                  <c:v>25655</c:v>
                </c:pt>
                <c:pt idx="17952">
                  <c:v>25656</c:v>
                </c:pt>
                <c:pt idx="17953">
                  <c:v>25657</c:v>
                </c:pt>
                <c:pt idx="17954">
                  <c:v>25658</c:v>
                </c:pt>
                <c:pt idx="17955">
                  <c:v>25659</c:v>
                </c:pt>
                <c:pt idx="17956">
                  <c:v>25660</c:v>
                </c:pt>
                <c:pt idx="17957">
                  <c:v>25661</c:v>
                </c:pt>
                <c:pt idx="17958">
                  <c:v>25662</c:v>
                </c:pt>
                <c:pt idx="17959">
                  <c:v>25663</c:v>
                </c:pt>
                <c:pt idx="17960">
                  <c:v>25664</c:v>
                </c:pt>
                <c:pt idx="17961">
                  <c:v>25665</c:v>
                </c:pt>
                <c:pt idx="17962">
                  <c:v>25666</c:v>
                </c:pt>
                <c:pt idx="17963">
                  <c:v>25667</c:v>
                </c:pt>
                <c:pt idx="17964">
                  <c:v>25668</c:v>
                </c:pt>
                <c:pt idx="17965">
                  <c:v>25669</c:v>
                </c:pt>
                <c:pt idx="17966">
                  <c:v>25670</c:v>
                </c:pt>
                <c:pt idx="17967">
                  <c:v>25671</c:v>
                </c:pt>
                <c:pt idx="17968">
                  <c:v>25672</c:v>
                </c:pt>
                <c:pt idx="17969">
                  <c:v>25673</c:v>
                </c:pt>
                <c:pt idx="17970">
                  <c:v>25674</c:v>
                </c:pt>
                <c:pt idx="17971">
                  <c:v>25675</c:v>
                </c:pt>
                <c:pt idx="17972">
                  <c:v>25676</c:v>
                </c:pt>
                <c:pt idx="17973">
                  <c:v>25677</c:v>
                </c:pt>
                <c:pt idx="17974">
                  <c:v>25678</c:v>
                </c:pt>
                <c:pt idx="17975">
                  <c:v>25679</c:v>
                </c:pt>
                <c:pt idx="17976">
                  <c:v>25680</c:v>
                </c:pt>
                <c:pt idx="17977">
                  <c:v>25681</c:v>
                </c:pt>
                <c:pt idx="17978">
                  <c:v>25682</c:v>
                </c:pt>
                <c:pt idx="17979">
                  <c:v>25683</c:v>
                </c:pt>
                <c:pt idx="17980">
                  <c:v>25684</c:v>
                </c:pt>
                <c:pt idx="17981">
                  <c:v>25685</c:v>
                </c:pt>
                <c:pt idx="17982">
                  <c:v>25686</c:v>
                </c:pt>
                <c:pt idx="17983">
                  <c:v>25687</c:v>
                </c:pt>
                <c:pt idx="17984">
                  <c:v>25688</c:v>
                </c:pt>
                <c:pt idx="17985">
                  <c:v>25689</c:v>
                </c:pt>
                <c:pt idx="17986">
                  <c:v>25690</c:v>
                </c:pt>
                <c:pt idx="17987">
                  <c:v>25691</c:v>
                </c:pt>
                <c:pt idx="17988">
                  <c:v>25692</c:v>
                </c:pt>
                <c:pt idx="17989">
                  <c:v>25693</c:v>
                </c:pt>
                <c:pt idx="17990">
                  <c:v>25694</c:v>
                </c:pt>
                <c:pt idx="17991">
                  <c:v>25695</c:v>
                </c:pt>
                <c:pt idx="17992">
                  <c:v>25696</c:v>
                </c:pt>
                <c:pt idx="17993">
                  <c:v>25697</c:v>
                </c:pt>
                <c:pt idx="17994">
                  <c:v>25698</c:v>
                </c:pt>
                <c:pt idx="17995">
                  <c:v>25699</c:v>
                </c:pt>
                <c:pt idx="17996">
                  <c:v>25700</c:v>
                </c:pt>
                <c:pt idx="17997">
                  <c:v>25701</c:v>
                </c:pt>
                <c:pt idx="17998">
                  <c:v>25702</c:v>
                </c:pt>
                <c:pt idx="17999">
                  <c:v>25703</c:v>
                </c:pt>
                <c:pt idx="18000">
                  <c:v>25704</c:v>
                </c:pt>
                <c:pt idx="18001">
                  <c:v>25705</c:v>
                </c:pt>
                <c:pt idx="18002">
                  <c:v>25706</c:v>
                </c:pt>
                <c:pt idx="18003">
                  <c:v>25707</c:v>
                </c:pt>
                <c:pt idx="18004">
                  <c:v>25708</c:v>
                </c:pt>
                <c:pt idx="18005">
                  <c:v>25709</c:v>
                </c:pt>
                <c:pt idx="18006">
                  <c:v>25710</c:v>
                </c:pt>
                <c:pt idx="18007">
                  <c:v>25711</c:v>
                </c:pt>
                <c:pt idx="18008">
                  <c:v>25712</c:v>
                </c:pt>
                <c:pt idx="18009">
                  <c:v>25713</c:v>
                </c:pt>
                <c:pt idx="18010">
                  <c:v>25714</c:v>
                </c:pt>
                <c:pt idx="18011">
                  <c:v>25715</c:v>
                </c:pt>
                <c:pt idx="18012">
                  <c:v>25716</c:v>
                </c:pt>
                <c:pt idx="18013">
                  <c:v>25717</c:v>
                </c:pt>
                <c:pt idx="18014">
                  <c:v>25718</c:v>
                </c:pt>
                <c:pt idx="18015">
                  <c:v>25719</c:v>
                </c:pt>
                <c:pt idx="18016">
                  <c:v>25720</c:v>
                </c:pt>
                <c:pt idx="18017">
                  <c:v>25721</c:v>
                </c:pt>
                <c:pt idx="18018">
                  <c:v>25722</c:v>
                </c:pt>
                <c:pt idx="18019">
                  <c:v>25723</c:v>
                </c:pt>
                <c:pt idx="18020">
                  <c:v>25724</c:v>
                </c:pt>
                <c:pt idx="18021">
                  <c:v>25725</c:v>
                </c:pt>
                <c:pt idx="18022">
                  <c:v>25726</c:v>
                </c:pt>
                <c:pt idx="18023">
                  <c:v>25727</c:v>
                </c:pt>
                <c:pt idx="18024">
                  <c:v>25728</c:v>
                </c:pt>
                <c:pt idx="18025">
                  <c:v>25729</c:v>
                </c:pt>
                <c:pt idx="18026">
                  <c:v>25730</c:v>
                </c:pt>
                <c:pt idx="18027">
                  <c:v>25731</c:v>
                </c:pt>
                <c:pt idx="18028">
                  <c:v>25732</c:v>
                </c:pt>
                <c:pt idx="18029">
                  <c:v>25733</c:v>
                </c:pt>
                <c:pt idx="18030">
                  <c:v>25734</c:v>
                </c:pt>
                <c:pt idx="18031">
                  <c:v>25735</c:v>
                </c:pt>
                <c:pt idx="18032">
                  <c:v>25736</c:v>
                </c:pt>
                <c:pt idx="18033">
                  <c:v>25737</c:v>
                </c:pt>
                <c:pt idx="18034">
                  <c:v>25738</c:v>
                </c:pt>
                <c:pt idx="18035">
                  <c:v>25739</c:v>
                </c:pt>
                <c:pt idx="18036">
                  <c:v>25740</c:v>
                </c:pt>
                <c:pt idx="18037">
                  <c:v>25741</c:v>
                </c:pt>
                <c:pt idx="18038">
                  <c:v>25742</c:v>
                </c:pt>
                <c:pt idx="18039">
                  <c:v>25743</c:v>
                </c:pt>
                <c:pt idx="18040">
                  <c:v>25744</c:v>
                </c:pt>
                <c:pt idx="18041">
                  <c:v>25745</c:v>
                </c:pt>
                <c:pt idx="18042">
                  <c:v>25746</c:v>
                </c:pt>
                <c:pt idx="18043">
                  <c:v>25747</c:v>
                </c:pt>
                <c:pt idx="18044">
                  <c:v>25748</c:v>
                </c:pt>
                <c:pt idx="18045">
                  <c:v>25749</c:v>
                </c:pt>
                <c:pt idx="18046">
                  <c:v>25750</c:v>
                </c:pt>
                <c:pt idx="18047">
                  <c:v>25751</c:v>
                </c:pt>
                <c:pt idx="18048">
                  <c:v>25752</c:v>
                </c:pt>
                <c:pt idx="18049">
                  <c:v>25753</c:v>
                </c:pt>
                <c:pt idx="18050">
                  <c:v>25754</c:v>
                </c:pt>
                <c:pt idx="18051">
                  <c:v>25755</c:v>
                </c:pt>
                <c:pt idx="18052">
                  <c:v>25756</c:v>
                </c:pt>
                <c:pt idx="18053">
                  <c:v>25757</c:v>
                </c:pt>
                <c:pt idx="18054">
                  <c:v>25758</c:v>
                </c:pt>
                <c:pt idx="18055">
                  <c:v>25759</c:v>
                </c:pt>
                <c:pt idx="18056">
                  <c:v>25760</c:v>
                </c:pt>
                <c:pt idx="18057">
                  <c:v>25761</c:v>
                </c:pt>
                <c:pt idx="18058">
                  <c:v>25762</c:v>
                </c:pt>
                <c:pt idx="18059">
                  <c:v>25763</c:v>
                </c:pt>
                <c:pt idx="18060">
                  <c:v>25764</c:v>
                </c:pt>
                <c:pt idx="18061">
                  <c:v>25765</c:v>
                </c:pt>
                <c:pt idx="18062">
                  <c:v>25766</c:v>
                </c:pt>
                <c:pt idx="18063">
                  <c:v>25767</c:v>
                </c:pt>
                <c:pt idx="18064">
                  <c:v>25768</c:v>
                </c:pt>
                <c:pt idx="18065">
                  <c:v>25769</c:v>
                </c:pt>
                <c:pt idx="18066">
                  <c:v>25770</c:v>
                </c:pt>
                <c:pt idx="18067">
                  <c:v>25771</c:v>
                </c:pt>
                <c:pt idx="18068">
                  <c:v>25772</c:v>
                </c:pt>
                <c:pt idx="18069">
                  <c:v>25773</c:v>
                </c:pt>
                <c:pt idx="18070">
                  <c:v>25774</c:v>
                </c:pt>
                <c:pt idx="18071">
                  <c:v>25775</c:v>
                </c:pt>
                <c:pt idx="18072">
                  <c:v>25776</c:v>
                </c:pt>
                <c:pt idx="18073">
                  <c:v>25777</c:v>
                </c:pt>
                <c:pt idx="18074">
                  <c:v>25778</c:v>
                </c:pt>
                <c:pt idx="18075">
                  <c:v>25779</c:v>
                </c:pt>
                <c:pt idx="18076">
                  <c:v>25780</c:v>
                </c:pt>
                <c:pt idx="18077">
                  <c:v>25781</c:v>
                </c:pt>
                <c:pt idx="18078">
                  <c:v>25782</c:v>
                </c:pt>
                <c:pt idx="18079">
                  <c:v>25783</c:v>
                </c:pt>
                <c:pt idx="18080">
                  <c:v>25784</c:v>
                </c:pt>
                <c:pt idx="18081">
                  <c:v>25785</c:v>
                </c:pt>
                <c:pt idx="18082">
                  <c:v>25786</c:v>
                </c:pt>
                <c:pt idx="18083">
                  <c:v>25787</c:v>
                </c:pt>
                <c:pt idx="18084">
                  <c:v>25788</c:v>
                </c:pt>
                <c:pt idx="18085">
                  <c:v>25789</c:v>
                </c:pt>
                <c:pt idx="18086">
                  <c:v>25790</c:v>
                </c:pt>
                <c:pt idx="18087">
                  <c:v>25791</c:v>
                </c:pt>
                <c:pt idx="18088">
                  <c:v>25792</c:v>
                </c:pt>
                <c:pt idx="18089">
                  <c:v>25793</c:v>
                </c:pt>
                <c:pt idx="18090">
                  <c:v>25794</c:v>
                </c:pt>
                <c:pt idx="18091">
                  <c:v>25795</c:v>
                </c:pt>
                <c:pt idx="18092">
                  <c:v>25796</c:v>
                </c:pt>
                <c:pt idx="18093">
                  <c:v>25797</c:v>
                </c:pt>
                <c:pt idx="18094">
                  <c:v>25798</c:v>
                </c:pt>
                <c:pt idx="18095">
                  <c:v>25799</c:v>
                </c:pt>
                <c:pt idx="18096">
                  <c:v>25800</c:v>
                </c:pt>
                <c:pt idx="18097">
                  <c:v>25801</c:v>
                </c:pt>
                <c:pt idx="18098">
                  <c:v>25802</c:v>
                </c:pt>
                <c:pt idx="18099">
                  <c:v>25803</c:v>
                </c:pt>
                <c:pt idx="18100">
                  <c:v>25804</c:v>
                </c:pt>
                <c:pt idx="18101">
                  <c:v>25805</c:v>
                </c:pt>
                <c:pt idx="18102">
                  <c:v>25806</c:v>
                </c:pt>
                <c:pt idx="18103">
                  <c:v>25807</c:v>
                </c:pt>
                <c:pt idx="18104">
                  <c:v>25808</c:v>
                </c:pt>
                <c:pt idx="18105">
                  <c:v>25809</c:v>
                </c:pt>
                <c:pt idx="18106">
                  <c:v>25810</c:v>
                </c:pt>
                <c:pt idx="18107">
                  <c:v>25811</c:v>
                </c:pt>
                <c:pt idx="18108">
                  <c:v>25812</c:v>
                </c:pt>
                <c:pt idx="18109">
                  <c:v>25813</c:v>
                </c:pt>
                <c:pt idx="18110">
                  <c:v>25814</c:v>
                </c:pt>
                <c:pt idx="18111">
                  <c:v>25815</c:v>
                </c:pt>
                <c:pt idx="18112">
                  <c:v>25816</c:v>
                </c:pt>
                <c:pt idx="18113">
                  <c:v>25817</c:v>
                </c:pt>
                <c:pt idx="18114">
                  <c:v>25818</c:v>
                </c:pt>
                <c:pt idx="18115">
                  <c:v>25819</c:v>
                </c:pt>
                <c:pt idx="18116">
                  <c:v>25820</c:v>
                </c:pt>
                <c:pt idx="18117">
                  <c:v>25821</c:v>
                </c:pt>
                <c:pt idx="18118">
                  <c:v>25822</c:v>
                </c:pt>
                <c:pt idx="18119">
                  <c:v>25823</c:v>
                </c:pt>
                <c:pt idx="18120">
                  <c:v>25824</c:v>
                </c:pt>
                <c:pt idx="18121">
                  <c:v>25825</c:v>
                </c:pt>
                <c:pt idx="18122">
                  <c:v>25826</c:v>
                </c:pt>
                <c:pt idx="18123">
                  <c:v>25827</c:v>
                </c:pt>
                <c:pt idx="18124">
                  <c:v>25828</c:v>
                </c:pt>
                <c:pt idx="18125">
                  <c:v>25829</c:v>
                </c:pt>
                <c:pt idx="18126">
                  <c:v>25830</c:v>
                </c:pt>
                <c:pt idx="18127">
                  <c:v>25831</c:v>
                </c:pt>
                <c:pt idx="18128">
                  <c:v>25832</c:v>
                </c:pt>
                <c:pt idx="18129">
                  <c:v>25833</c:v>
                </c:pt>
                <c:pt idx="18130">
                  <c:v>25834</c:v>
                </c:pt>
                <c:pt idx="18131">
                  <c:v>25835</c:v>
                </c:pt>
                <c:pt idx="18132">
                  <c:v>25836</c:v>
                </c:pt>
                <c:pt idx="18133">
                  <c:v>25837</c:v>
                </c:pt>
                <c:pt idx="18134">
                  <c:v>25838</c:v>
                </c:pt>
                <c:pt idx="18135">
                  <c:v>25839</c:v>
                </c:pt>
                <c:pt idx="18136">
                  <c:v>25840</c:v>
                </c:pt>
                <c:pt idx="18137">
                  <c:v>25841</c:v>
                </c:pt>
                <c:pt idx="18138">
                  <c:v>25842</c:v>
                </c:pt>
                <c:pt idx="18139">
                  <c:v>25843</c:v>
                </c:pt>
                <c:pt idx="18140">
                  <c:v>25844</c:v>
                </c:pt>
                <c:pt idx="18141">
                  <c:v>25845</c:v>
                </c:pt>
                <c:pt idx="18142">
                  <c:v>25846</c:v>
                </c:pt>
                <c:pt idx="18143">
                  <c:v>25847</c:v>
                </c:pt>
                <c:pt idx="18144">
                  <c:v>25848</c:v>
                </c:pt>
                <c:pt idx="18145">
                  <c:v>25849</c:v>
                </c:pt>
                <c:pt idx="18146">
                  <c:v>25850</c:v>
                </c:pt>
                <c:pt idx="18147">
                  <c:v>25851</c:v>
                </c:pt>
                <c:pt idx="18148">
                  <c:v>25852</c:v>
                </c:pt>
                <c:pt idx="18149">
                  <c:v>25853</c:v>
                </c:pt>
                <c:pt idx="18150">
                  <c:v>25854</c:v>
                </c:pt>
                <c:pt idx="18151">
                  <c:v>25855</c:v>
                </c:pt>
                <c:pt idx="18152">
                  <c:v>25856</c:v>
                </c:pt>
                <c:pt idx="18153">
                  <c:v>25857</c:v>
                </c:pt>
                <c:pt idx="18154">
                  <c:v>25858</c:v>
                </c:pt>
                <c:pt idx="18155">
                  <c:v>25859</c:v>
                </c:pt>
                <c:pt idx="18156">
                  <c:v>25860</c:v>
                </c:pt>
                <c:pt idx="18157">
                  <c:v>25861</c:v>
                </c:pt>
                <c:pt idx="18158">
                  <c:v>25862</c:v>
                </c:pt>
                <c:pt idx="18159">
                  <c:v>25863</c:v>
                </c:pt>
                <c:pt idx="18160">
                  <c:v>25864</c:v>
                </c:pt>
                <c:pt idx="18161">
                  <c:v>25865</c:v>
                </c:pt>
                <c:pt idx="18162">
                  <c:v>25866</c:v>
                </c:pt>
                <c:pt idx="18163">
                  <c:v>25867</c:v>
                </c:pt>
                <c:pt idx="18164">
                  <c:v>25868</c:v>
                </c:pt>
                <c:pt idx="18165">
                  <c:v>25869</c:v>
                </c:pt>
                <c:pt idx="18166">
                  <c:v>25870</c:v>
                </c:pt>
                <c:pt idx="18167">
                  <c:v>25871</c:v>
                </c:pt>
                <c:pt idx="18168">
                  <c:v>25872</c:v>
                </c:pt>
                <c:pt idx="18169">
                  <c:v>25873</c:v>
                </c:pt>
                <c:pt idx="18170">
                  <c:v>25874</c:v>
                </c:pt>
                <c:pt idx="18171">
                  <c:v>25875</c:v>
                </c:pt>
                <c:pt idx="18172">
                  <c:v>25876</c:v>
                </c:pt>
                <c:pt idx="18173">
                  <c:v>25877</c:v>
                </c:pt>
                <c:pt idx="18174">
                  <c:v>25878</c:v>
                </c:pt>
                <c:pt idx="18175">
                  <c:v>25879</c:v>
                </c:pt>
                <c:pt idx="18176">
                  <c:v>25880</c:v>
                </c:pt>
                <c:pt idx="18177">
                  <c:v>25881</c:v>
                </c:pt>
                <c:pt idx="18178">
                  <c:v>25882</c:v>
                </c:pt>
                <c:pt idx="18179">
                  <c:v>25883</c:v>
                </c:pt>
                <c:pt idx="18180">
                  <c:v>25884</c:v>
                </c:pt>
                <c:pt idx="18181">
                  <c:v>25885</c:v>
                </c:pt>
                <c:pt idx="18182">
                  <c:v>25886</c:v>
                </c:pt>
                <c:pt idx="18183">
                  <c:v>25887</c:v>
                </c:pt>
                <c:pt idx="18184">
                  <c:v>25888</c:v>
                </c:pt>
                <c:pt idx="18185">
                  <c:v>25889</c:v>
                </c:pt>
                <c:pt idx="18186">
                  <c:v>25890</c:v>
                </c:pt>
                <c:pt idx="18187">
                  <c:v>25891</c:v>
                </c:pt>
                <c:pt idx="18188">
                  <c:v>25892</c:v>
                </c:pt>
                <c:pt idx="18189">
                  <c:v>25893</c:v>
                </c:pt>
                <c:pt idx="18190">
                  <c:v>25894</c:v>
                </c:pt>
                <c:pt idx="18191">
                  <c:v>25895</c:v>
                </c:pt>
                <c:pt idx="18192">
                  <c:v>25896</c:v>
                </c:pt>
                <c:pt idx="18193">
                  <c:v>25897</c:v>
                </c:pt>
                <c:pt idx="18194">
                  <c:v>25898</c:v>
                </c:pt>
                <c:pt idx="18195">
                  <c:v>25899</c:v>
                </c:pt>
                <c:pt idx="18196">
                  <c:v>25900</c:v>
                </c:pt>
                <c:pt idx="18197">
                  <c:v>25901</c:v>
                </c:pt>
                <c:pt idx="18198">
                  <c:v>25902</c:v>
                </c:pt>
                <c:pt idx="18199">
                  <c:v>25903</c:v>
                </c:pt>
                <c:pt idx="18200">
                  <c:v>25904</c:v>
                </c:pt>
                <c:pt idx="18201">
                  <c:v>25905</c:v>
                </c:pt>
                <c:pt idx="18202">
                  <c:v>25906</c:v>
                </c:pt>
                <c:pt idx="18203">
                  <c:v>25907</c:v>
                </c:pt>
                <c:pt idx="18204">
                  <c:v>25908</c:v>
                </c:pt>
                <c:pt idx="18205">
                  <c:v>25909</c:v>
                </c:pt>
                <c:pt idx="18206">
                  <c:v>25910</c:v>
                </c:pt>
                <c:pt idx="18207">
                  <c:v>25911</c:v>
                </c:pt>
                <c:pt idx="18208">
                  <c:v>25912</c:v>
                </c:pt>
                <c:pt idx="18209">
                  <c:v>25913</c:v>
                </c:pt>
                <c:pt idx="18210">
                  <c:v>25914</c:v>
                </c:pt>
                <c:pt idx="18211">
                  <c:v>25915</c:v>
                </c:pt>
                <c:pt idx="18212">
                  <c:v>25916</c:v>
                </c:pt>
                <c:pt idx="18213">
                  <c:v>25917</c:v>
                </c:pt>
                <c:pt idx="18214">
                  <c:v>25918</c:v>
                </c:pt>
                <c:pt idx="18215">
                  <c:v>25919</c:v>
                </c:pt>
                <c:pt idx="18216">
                  <c:v>25920</c:v>
                </c:pt>
                <c:pt idx="18217">
                  <c:v>25921</c:v>
                </c:pt>
                <c:pt idx="18218">
                  <c:v>25922</c:v>
                </c:pt>
                <c:pt idx="18219">
                  <c:v>25923</c:v>
                </c:pt>
                <c:pt idx="18220">
                  <c:v>25924</c:v>
                </c:pt>
                <c:pt idx="18221">
                  <c:v>25925</c:v>
                </c:pt>
                <c:pt idx="18222">
                  <c:v>25926</c:v>
                </c:pt>
                <c:pt idx="18223">
                  <c:v>25927</c:v>
                </c:pt>
                <c:pt idx="18224">
                  <c:v>25928</c:v>
                </c:pt>
                <c:pt idx="18225">
                  <c:v>25929</c:v>
                </c:pt>
                <c:pt idx="18226">
                  <c:v>25930</c:v>
                </c:pt>
                <c:pt idx="18227">
                  <c:v>25931</c:v>
                </c:pt>
                <c:pt idx="18228">
                  <c:v>25932</c:v>
                </c:pt>
                <c:pt idx="18229">
                  <c:v>25933</c:v>
                </c:pt>
                <c:pt idx="18230">
                  <c:v>25934</c:v>
                </c:pt>
                <c:pt idx="18231">
                  <c:v>25935</c:v>
                </c:pt>
                <c:pt idx="18232">
                  <c:v>25936</c:v>
                </c:pt>
                <c:pt idx="18233">
                  <c:v>25937</c:v>
                </c:pt>
                <c:pt idx="18234">
                  <c:v>25938</c:v>
                </c:pt>
                <c:pt idx="18235">
                  <c:v>25939</c:v>
                </c:pt>
                <c:pt idx="18236">
                  <c:v>25940</c:v>
                </c:pt>
                <c:pt idx="18237">
                  <c:v>25941</c:v>
                </c:pt>
                <c:pt idx="18238">
                  <c:v>25942</c:v>
                </c:pt>
                <c:pt idx="18239">
                  <c:v>25943</c:v>
                </c:pt>
                <c:pt idx="18240">
                  <c:v>25944</c:v>
                </c:pt>
                <c:pt idx="18241">
                  <c:v>25945</c:v>
                </c:pt>
                <c:pt idx="18242">
                  <c:v>25946</c:v>
                </c:pt>
                <c:pt idx="18243">
                  <c:v>25947</c:v>
                </c:pt>
                <c:pt idx="18244">
                  <c:v>25948</c:v>
                </c:pt>
                <c:pt idx="18245">
                  <c:v>25949</c:v>
                </c:pt>
                <c:pt idx="18246">
                  <c:v>25950</c:v>
                </c:pt>
                <c:pt idx="18247">
                  <c:v>25951</c:v>
                </c:pt>
                <c:pt idx="18248">
                  <c:v>25952</c:v>
                </c:pt>
                <c:pt idx="18249">
                  <c:v>25953</c:v>
                </c:pt>
                <c:pt idx="18250">
                  <c:v>25954</c:v>
                </c:pt>
                <c:pt idx="18251">
                  <c:v>25955</c:v>
                </c:pt>
                <c:pt idx="18252">
                  <c:v>25956</c:v>
                </c:pt>
                <c:pt idx="18253">
                  <c:v>25957</c:v>
                </c:pt>
                <c:pt idx="18254">
                  <c:v>25958</c:v>
                </c:pt>
                <c:pt idx="18255">
                  <c:v>25959</c:v>
                </c:pt>
                <c:pt idx="18256">
                  <c:v>25960</c:v>
                </c:pt>
                <c:pt idx="18257">
                  <c:v>25961</c:v>
                </c:pt>
                <c:pt idx="18258">
                  <c:v>25962</c:v>
                </c:pt>
                <c:pt idx="18259">
                  <c:v>25963</c:v>
                </c:pt>
                <c:pt idx="18260">
                  <c:v>25964</c:v>
                </c:pt>
                <c:pt idx="18261">
                  <c:v>25965</c:v>
                </c:pt>
                <c:pt idx="18262">
                  <c:v>25966</c:v>
                </c:pt>
                <c:pt idx="18263">
                  <c:v>25967</c:v>
                </c:pt>
                <c:pt idx="18264">
                  <c:v>25968</c:v>
                </c:pt>
                <c:pt idx="18265">
                  <c:v>25969</c:v>
                </c:pt>
                <c:pt idx="18266">
                  <c:v>25970</c:v>
                </c:pt>
                <c:pt idx="18267">
                  <c:v>25971</c:v>
                </c:pt>
                <c:pt idx="18268">
                  <c:v>25972</c:v>
                </c:pt>
                <c:pt idx="18269">
                  <c:v>25973</c:v>
                </c:pt>
                <c:pt idx="18270">
                  <c:v>25974</c:v>
                </c:pt>
                <c:pt idx="18271">
                  <c:v>25975</c:v>
                </c:pt>
                <c:pt idx="18272">
                  <c:v>25976</c:v>
                </c:pt>
                <c:pt idx="18273">
                  <c:v>25977</c:v>
                </c:pt>
                <c:pt idx="18274">
                  <c:v>25978</c:v>
                </c:pt>
                <c:pt idx="18275">
                  <c:v>25979</c:v>
                </c:pt>
                <c:pt idx="18276">
                  <c:v>25980</c:v>
                </c:pt>
                <c:pt idx="18277">
                  <c:v>25981</c:v>
                </c:pt>
                <c:pt idx="18278">
                  <c:v>25982</c:v>
                </c:pt>
                <c:pt idx="18279">
                  <c:v>25983</c:v>
                </c:pt>
                <c:pt idx="18280">
                  <c:v>25984</c:v>
                </c:pt>
                <c:pt idx="18281">
                  <c:v>25985</c:v>
                </c:pt>
                <c:pt idx="18282">
                  <c:v>25986</c:v>
                </c:pt>
                <c:pt idx="18283">
                  <c:v>25987</c:v>
                </c:pt>
                <c:pt idx="18284">
                  <c:v>25988</c:v>
                </c:pt>
                <c:pt idx="18285">
                  <c:v>25989</c:v>
                </c:pt>
                <c:pt idx="18286">
                  <c:v>25990</c:v>
                </c:pt>
                <c:pt idx="18287">
                  <c:v>25991</c:v>
                </c:pt>
                <c:pt idx="18288">
                  <c:v>25992</c:v>
                </c:pt>
                <c:pt idx="18289">
                  <c:v>25993</c:v>
                </c:pt>
                <c:pt idx="18290">
                  <c:v>25994</c:v>
                </c:pt>
                <c:pt idx="18291">
                  <c:v>25995</c:v>
                </c:pt>
                <c:pt idx="18292">
                  <c:v>25996</c:v>
                </c:pt>
                <c:pt idx="18293">
                  <c:v>25997</c:v>
                </c:pt>
                <c:pt idx="18294">
                  <c:v>25998</c:v>
                </c:pt>
                <c:pt idx="18295">
                  <c:v>25999</c:v>
                </c:pt>
                <c:pt idx="18296">
                  <c:v>26000</c:v>
                </c:pt>
                <c:pt idx="18297">
                  <c:v>26001</c:v>
                </c:pt>
                <c:pt idx="18298">
                  <c:v>26002</c:v>
                </c:pt>
                <c:pt idx="18299">
                  <c:v>26003</c:v>
                </c:pt>
                <c:pt idx="18300">
                  <c:v>26004</c:v>
                </c:pt>
                <c:pt idx="18301">
                  <c:v>26005</c:v>
                </c:pt>
                <c:pt idx="18302">
                  <c:v>26006</c:v>
                </c:pt>
                <c:pt idx="18303">
                  <c:v>26007</c:v>
                </c:pt>
                <c:pt idx="18304">
                  <c:v>26008</c:v>
                </c:pt>
                <c:pt idx="18305">
                  <c:v>26009</c:v>
                </c:pt>
                <c:pt idx="18306">
                  <c:v>26010</c:v>
                </c:pt>
                <c:pt idx="18307">
                  <c:v>26011</c:v>
                </c:pt>
                <c:pt idx="18308">
                  <c:v>26012</c:v>
                </c:pt>
                <c:pt idx="18309">
                  <c:v>26013</c:v>
                </c:pt>
                <c:pt idx="18310">
                  <c:v>26014</c:v>
                </c:pt>
                <c:pt idx="18311">
                  <c:v>26015</c:v>
                </c:pt>
                <c:pt idx="18312">
                  <c:v>26016</c:v>
                </c:pt>
                <c:pt idx="18313">
                  <c:v>26017</c:v>
                </c:pt>
                <c:pt idx="18314">
                  <c:v>26018</c:v>
                </c:pt>
                <c:pt idx="18315">
                  <c:v>26019</c:v>
                </c:pt>
                <c:pt idx="18316">
                  <c:v>26020</c:v>
                </c:pt>
                <c:pt idx="18317">
                  <c:v>26021</c:v>
                </c:pt>
                <c:pt idx="18318">
                  <c:v>26022</c:v>
                </c:pt>
                <c:pt idx="18319">
                  <c:v>26023</c:v>
                </c:pt>
                <c:pt idx="18320">
                  <c:v>26024</c:v>
                </c:pt>
                <c:pt idx="18321">
                  <c:v>26025</c:v>
                </c:pt>
                <c:pt idx="18322">
                  <c:v>26026</c:v>
                </c:pt>
                <c:pt idx="18323">
                  <c:v>26027</c:v>
                </c:pt>
                <c:pt idx="18324">
                  <c:v>26028</c:v>
                </c:pt>
                <c:pt idx="18325">
                  <c:v>26029</c:v>
                </c:pt>
                <c:pt idx="18326">
                  <c:v>26030</c:v>
                </c:pt>
                <c:pt idx="18327">
                  <c:v>26031</c:v>
                </c:pt>
                <c:pt idx="18328">
                  <c:v>26032</c:v>
                </c:pt>
                <c:pt idx="18329">
                  <c:v>26033</c:v>
                </c:pt>
                <c:pt idx="18330">
                  <c:v>26034</c:v>
                </c:pt>
                <c:pt idx="18331">
                  <c:v>26035</c:v>
                </c:pt>
                <c:pt idx="18332">
                  <c:v>26036</c:v>
                </c:pt>
                <c:pt idx="18333">
                  <c:v>26037</c:v>
                </c:pt>
                <c:pt idx="18334">
                  <c:v>26038</c:v>
                </c:pt>
                <c:pt idx="18335">
                  <c:v>26039</c:v>
                </c:pt>
                <c:pt idx="18336">
                  <c:v>26040</c:v>
                </c:pt>
                <c:pt idx="18337">
                  <c:v>26041</c:v>
                </c:pt>
                <c:pt idx="18338">
                  <c:v>26042</c:v>
                </c:pt>
                <c:pt idx="18339">
                  <c:v>26043</c:v>
                </c:pt>
                <c:pt idx="18340">
                  <c:v>26044</c:v>
                </c:pt>
                <c:pt idx="18341">
                  <c:v>26045</c:v>
                </c:pt>
                <c:pt idx="18342">
                  <c:v>26046</c:v>
                </c:pt>
                <c:pt idx="18343">
                  <c:v>26047</c:v>
                </c:pt>
                <c:pt idx="18344">
                  <c:v>26048</c:v>
                </c:pt>
                <c:pt idx="18345">
                  <c:v>26049</c:v>
                </c:pt>
                <c:pt idx="18346">
                  <c:v>26050</c:v>
                </c:pt>
                <c:pt idx="18347">
                  <c:v>26051</c:v>
                </c:pt>
                <c:pt idx="18348">
                  <c:v>26052</c:v>
                </c:pt>
                <c:pt idx="18349">
                  <c:v>26053</c:v>
                </c:pt>
                <c:pt idx="18350">
                  <c:v>26054</c:v>
                </c:pt>
                <c:pt idx="18351">
                  <c:v>26055</c:v>
                </c:pt>
                <c:pt idx="18352">
                  <c:v>26056</c:v>
                </c:pt>
                <c:pt idx="18353">
                  <c:v>26057</c:v>
                </c:pt>
                <c:pt idx="18354">
                  <c:v>26058</c:v>
                </c:pt>
                <c:pt idx="18355">
                  <c:v>26059</c:v>
                </c:pt>
                <c:pt idx="18356">
                  <c:v>26060</c:v>
                </c:pt>
                <c:pt idx="18357">
                  <c:v>26061</c:v>
                </c:pt>
                <c:pt idx="18358">
                  <c:v>26062</c:v>
                </c:pt>
                <c:pt idx="18359">
                  <c:v>26063</c:v>
                </c:pt>
                <c:pt idx="18360">
                  <c:v>26064</c:v>
                </c:pt>
                <c:pt idx="18361">
                  <c:v>26065</c:v>
                </c:pt>
                <c:pt idx="18362">
                  <c:v>26066</c:v>
                </c:pt>
                <c:pt idx="18363">
                  <c:v>26067</c:v>
                </c:pt>
                <c:pt idx="18364">
                  <c:v>26068</c:v>
                </c:pt>
                <c:pt idx="18365">
                  <c:v>26069</c:v>
                </c:pt>
                <c:pt idx="18366">
                  <c:v>26070</c:v>
                </c:pt>
                <c:pt idx="18367">
                  <c:v>26071</c:v>
                </c:pt>
                <c:pt idx="18368">
                  <c:v>26072</c:v>
                </c:pt>
                <c:pt idx="18369">
                  <c:v>26073</c:v>
                </c:pt>
                <c:pt idx="18370">
                  <c:v>26074</c:v>
                </c:pt>
                <c:pt idx="18371">
                  <c:v>26075</c:v>
                </c:pt>
                <c:pt idx="18372">
                  <c:v>26076</c:v>
                </c:pt>
                <c:pt idx="18373">
                  <c:v>26077</c:v>
                </c:pt>
                <c:pt idx="18374">
                  <c:v>26078</c:v>
                </c:pt>
                <c:pt idx="18375">
                  <c:v>26079</c:v>
                </c:pt>
                <c:pt idx="18376">
                  <c:v>26080</c:v>
                </c:pt>
                <c:pt idx="18377">
                  <c:v>26081</c:v>
                </c:pt>
                <c:pt idx="18378">
                  <c:v>26082</c:v>
                </c:pt>
                <c:pt idx="18379">
                  <c:v>26083</c:v>
                </c:pt>
                <c:pt idx="18380">
                  <c:v>26084</c:v>
                </c:pt>
                <c:pt idx="18381">
                  <c:v>26085</c:v>
                </c:pt>
                <c:pt idx="18382">
                  <c:v>26086</c:v>
                </c:pt>
                <c:pt idx="18383">
                  <c:v>26087</c:v>
                </c:pt>
                <c:pt idx="18384">
                  <c:v>26088</c:v>
                </c:pt>
                <c:pt idx="18385">
                  <c:v>26089</c:v>
                </c:pt>
                <c:pt idx="18386">
                  <c:v>26090</c:v>
                </c:pt>
                <c:pt idx="18387">
                  <c:v>26091</c:v>
                </c:pt>
                <c:pt idx="18388">
                  <c:v>26092</c:v>
                </c:pt>
                <c:pt idx="18389">
                  <c:v>26093</c:v>
                </c:pt>
                <c:pt idx="18390">
                  <c:v>26094</c:v>
                </c:pt>
                <c:pt idx="18391">
                  <c:v>26095</c:v>
                </c:pt>
                <c:pt idx="18392">
                  <c:v>26096</c:v>
                </c:pt>
                <c:pt idx="18393">
                  <c:v>26097</c:v>
                </c:pt>
                <c:pt idx="18394">
                  <c:v>26098</c:v>
                </c:pt>
                <c:pt idx="18395">
                  <c:v>26099</c:v>
                </c:pt>
                <c:pt idx="18396">
                  <c:v>26100</c:v>
                </c:pt>
                <c:pt idx="18397">
                  <c:v>26101</c:v>
                </c:pt>
                <c:pt idx="18398">
                  <c:v>26102</c:v>
                </c:pt>
                <c:pt idx="18399">
                  <c:v>26103</c:v>
                </c:pt>
                <c:pt idx="18400">
                  <c:v>26104</c:v>
                </c:pt>
                <c:pt idx="18401">
                  <c:v>26105</c:v>
                </c:pt>
                <c:pt idx="18402">
                  <c:v>26106</c:v>
                </c:pt>
                <c:pt idx="18403">
                  <c:v>26107</c:v>
                </c:pt>
                <c:pt idx="18404">
                  <c:v>26108</c:v>
                </c:pt>
                <c:pt idx="18405">
                  <c:v>26109</c:v>
                </c:pt>
                <c:pt idx="18406">
                  <c:v>26110</c:v>
                </c:pt>
                <c:pt idx="18407">
                  <c:v>26111</c:v>
                </c:pt>
                <c:pt idx="18408">
                  <c:v>26112</c:v>
                </c:pt>
                <c:pt idx="18409">
                  <c:v>26113</c:v>
                </c:pt>
                <c:pt idx="18410">
                  <c:v>26114</c:v>
                </c:pt>
                <c:pt idx="18411">
                  <c:v>26115</c:v>
                </c:pt>
                <c:pt idx="18412">
                  <c:v>26116</c:v>
                </c:pt>
                <c:pt idx="18413">
                  <c:v>26117</c:v>
                </c:pt>
                <c:pt idx="18414">
                  <c:v>26118</c:v>
                </c:pt>
                <c:pt idx="18415">
                  <c:v>26119</c:v>
                </c:pt>
                <c:pt idx="18416">
                  <c:v>26120</c:v>
                </c:pt>
                <c:pt idx="18417">
                  <c:v>26121</c:v>
                </c:pt>
                <c:pt idx="18418">
                  <c:v>26122</c:v>
                </c:pt>
                <c:pt idx="18419">
                  <c:v>26123</c:v>
                </c:pt>
                <c:pt idx="18420">
                  <c:v>26124</c:v>
                </c:pt>
                <c:pt idx="18421">
                  <c:v>26125</c:v>
                </c:pt>
                <c:pt idx="18422">
                  <c:v>26126</c:v>
                </c:pt>
                <c:pt idx="18423">
                  <c:v>26127</c:v>
                </c:pt>
                <c:pt idx="18424">
                  <c:v>26128</c:v>
                </c:pt>
                <c:pt idx="18425">
                  <c:v>26129</c:v>
                </c:pt>
                <c:pt idx="18426">
                  <c:v>26130</c:v>
                </c:pt>
                <c:pt idx="18427">
                  <c:v>26131</c:v>
                </c:pt>
                <c:pt idx="18428">
                  <c:v>26132</c:v>
                </c:pt>
                <c:pt idx="18429">
                  <c:v>26133</c:v>
                </c:pt>
                <c:pt idx="18430">
                  <c:v>26134</c:v>
                </c:pt>
                <c:pt idx="18431">
                  <c:v>26135</c:v>
                </c:pt>
                <c:pt idx="18432">
                  <c:v>26136</c:v>
                </c:pt>
                <c:pt idx="18433">
                  <c:v>26137</c:v>
                </c:pt>
                <c:pt idx="18434">
                  <c:v>26138</c:v>
                </c:pt>
                <c:pt idx="18435">
                  <c:v>26139</c:v>
                </c:pt>
                <c:pt idx="18436">
                  <c:v>26140</c:v>
                </c:pt>
                <c:pt idx="18437">
                  <c:v>26141</c:v>
                </c:pt>
                <c:pt idx="18438">
                  <c:v>26142</c:v>
                </c:pt>
                <c:pt idx="18439">
                  <c:v>26143</c:v>
                </c:pt>
                <c:pt idx="18440">
                  <c:v>26144</c:v>
                </c:pt>
                <c:pt idx="18441">
                  <c:v>26145</c:v>
                </c:pt>
                <c:pt idx="18442">
                  <c:v>26146</c:v>
                </c:pt>
                <c:pt idx="18443">
                  <c:v>26147</c:v>
                </c:pt>
                <c:pt idx="18444">
                  <c:v>26148</c:v>
                </c:pt>
                <c:pt idx="18445">
                  <c:v>26149</c:v>
                </c:pt>
                <c:pt idx="18446">
                  <c:v>26150</c:v>
                </c:pt>
                <c:pt idx="18447">
                  <c:v>26151</c:v>
                </c:pt>
                <c:pt idx="18448">
                  <c:v>26152</c:v>
                </c:pt>
                <c:pt idx="18449">
                  <c:v>26153</c:v>
                </c:pt>
                <c:pt idx="18450">
                  <c:v>26154</c:v>
                </c:pt>
                <c:pt idx="18451">
                  <c:v>26155</c:v>
                </c:pt>
                <c:pt idx="18452">
                  <c:v>26156</c:v>
                </c:pt>
                <c:pt idx="18453">
                  <c:v>26157</c:v>
                </c:pt>
                <c:pt idx="18454">
                  <c:v>26158</c:v>
                </c:pt>
                <c:pt idx="18455">
                  <c:v>26159</c:v>
                </c:pt>
                <c:pt idx="18456">
                  <c:v>26160</c:v>
                </c:pt>
                <c:pt idx="18457">
                  <c:v>26161</c:v>
                </c:pt>
                <c:pt idx="18458">
                  <c:v>26162</c:v>
                </c:pt>
                <c:pt idx="18459">
                  <c:v>26163</c:v>
                </c:pt>
                <c:pt idx="18460">
                  <c:v>26164</c:v>
                </c:pt>
                <c:pt idx="18461">
                  <c:v>26165</c:v>
                </c:pt>
                <c:pt idx="18462">
                  <c:v>26166</c:v>
                </c:pt>
                <c:pt idx="18463">
                  <c:v>26167</c:v>
                </c:pt>
                <c:pt idx="18464">
                  <c:v>26168</c:v>
                </c:pt>
                <c:pt idx="18465">
                  <c:v>26169</c:v>
                </c:pt>
                <c:pt idx="18466">
                  <c:v>26170</c:v>
                </c:pt>
                <c:pt idx="18467">
                  <c:v>26171</c:v>
                </c:pt>
                <c:pt idx="18468">
                  <c:v>26172</c:v>
                </c:pt>
                <c:pt idx="18469">
                  <c:v>26173</c:v>
                </c:pt>
                <c:pt idx="18470">
                  <c:v>26174</c:v>
                </c:pt>
                <c:pt idx="18471">
                  <c:v>26175</c:v>
                </c:pt>
                <c:pt idx="18472">
                  <c:v>26176</c:v>
                </c:pt>
                <c:pt idx="18473">
                  <c:v>26177</c:v>
                </c:pt>
                <c:pt idx="18474">
                  <c:v>26178</c:v>
                </c:pt>
                <c:pt idx="18475">
                  <c:v>26179</c:v>
                </c:pt>
                <c:pt idx="18476">
                  <c:v>26180</c:v>
                </c:pt>
                <c:pt idx="18477">
                  <c:v>26181</c:v>
                </c:pt>
                <c:pt idx="18478">
                  <c:v>26182</c:v>
                </c:pt>
                <c:pt idx="18479">
                  <c:v>26183</c:v>
                </c:pt>
                <c:pt idx="18480">
                  <c:v>26184</c:v>
                </c:pt>
                <c:pt idx="18481">
                  <c:v>26185</c:v>
                </c:pt>
                <c:pt idx="18482">
                  <c:v>26186</c:v>
                </c:pt>
                <c:pt idx="18483">
                  <c:v>26187</c:v>
                </c:pt>
                <c:pt idx="18484">
                  <c:v>26188</c:v>
                </c:pt>
                <c:pt idx="18485">
                  <c:v>26189</c:v>
                </c:pt>
                <c:pt idx="18486">
                  <c:v>26190</c:v>
                </c:pt>
                <c:pt idx="18487">
                  <c:v>26191</c:v>
                </c:pt>
                <c:pt idx="18488">
                  <c:v>26192</c:v>
                </c:pt>
                <c:pt idx="18489">
                  <c:v>26193</c:v>
                </c:pt>
                <c:pt idx="18490">
                  <c:v>26194</c:v>
                </c:pt>
                <c:pt idx="18491">
                  <c:v>26195</c:v>
                </c:pt>
                <c:pt idx="18492">
                  <c:v>26196</c:v>
                </c:pt>
                <c:pt idx="18493">
                  <c:v>26197</c:v>
                </c:pt>
                <c:pt idx="18494">
                  <c:v>26198</c:v>
                </c:pt>
                <c:pt idx="18495">
                  <c:v>26199</c:v>
                </c:pt>
                <c:pt idx="18496">
                  <c:v>26200</c:v>
                </c:pt>
                <c:pt idx="18497">
                  <c:v>26201</c:v>
                </c:pt>
                <c:pt idx="18498">
                  <c:v>26202</c:v>
                </c:pt>
                <c:pt idx="18499">
                  <c:v>26203</c:v>
                </c:pt>
                <c:pt idx="18500">
                  <c:v>26204</c:v>
                </c:pt>
                <c:pt idx="18501">
                  <c:v>26205</c:v>
                </c:pt>
                <c:pt idx="18502">
                  <c:v>26206</c:v>
                </c:pt>
                <c:pt idx="18503">
                  <c:v>26207</c:v>
                </c:pt>
                <c:pt idx="18504">
                  <c:v>26208</c:v>
                </c:pt>
                <c:pt idx="18505">
                  <c:v>26209</c:v>
                </c:pt>
                <c:pt idx="18506">
                  <c:v>26210</c:v>
                </c:pt>
                <c:pt idx="18507">
                  <c:v>26211</c:v>
                </c:pt>
                <c:pt idx="18508">
                  <c:v>26212</c:v>
                </c:pt>
                <c:pt idx="18509">
                  <c:v>26213</c:v>
                </c:pt>
                <c:pt idx="18510">
                  <c:v>26214</c:v>
                </c:pt>
                <c:pt idx="18511">
                  <c:v>26215</c:v>
                </c:pt>
                <c:pt idx="18512">
                  <c:v>26216</c:v>
                </c:pt>
                <c:pt idx="18513">
                  <c:v>26217</c:v>
                </c:pt>
                <c:pt idx="18514">
                  <c:v>26218</c:v>
                </c:pt>
                <c:pt idx="18515">
                  <c:v>26219</c:v>
                </c:pt>
                <c:pt idx="18516">
                  <c:v>26220</c:v>
                </c:pt>
                <c:pt idx="18517">
                  <c:v>26221</c:v>
                </c:pt>
                <c:pt idx="18518">
                  <c:v>26222</c:v>
                </c:pt>
                <c:pt idx="18519">
                  <c:v>26223</c:v>
                </c:pt>
                <c:pt idx="18520">
                  <c:v>26224</c:v>
                </c:pt>
                <c:pt idx="18521">
                  <c:v>26225</c:v>
                </c:pt>
                <c:pt idx="18522">
                  <c:v>26226</c:v>
                </c:pt>
                <c:pt idx="18523">
                  <c:v>26227</c:v>
                </c:pt>
                <c:pt idx="18524">
                  <c:v>26228</c:v>
                </c:pt>
                <c:pt idx="18525">
                  <c:v>26229</c:v>
                </c:pt>
                <c:pt idx="18526">
                  <c:v>26230</c:v>
                </c:pt>
                <c:pt idx="18527">
                  <c:v>26231</c:v>
                </c:pt>
                <c:pt idx="18528">
                  <c:v>26232</c:v>
                </c:pt>
                <c:pt idx="18529">
                  <c:v>26233</c:v>
                </c:pt>
                <c:pt idx="18530">
                  <c:v>26234</c:v>
                </c:pt>
                <c:pt idx="18531">
                  <c:v>26235</c:v>
                </c:pt>
                <c:pt idx="18532">
                  <c:v>26236</c:v>
                </c:pt>
                <c:pt idx="18533">
                  <c:v>26237</c:v>
                </c:pt>
                <c:pt idx="18534">
                  <c:v>26238</c:v>
                </c:pt>
                <c:pt idx="18535">
                  <c:v>26239</c:v>
                </c:pt>
                <c:pt idx="18536">
                  <c:v>26240</c:v>
                </c:pt>
                <c:pt idx="18537">
                  <c:v>26241</c:v>
                </c:pt>
                <c:pt idx="18538">
                  <c:v>26242</c:v>
                </c:pt>
                <c:pt idx="18539">
                  <c:v>26243</c:v>
                </c:pt>
                <c:pt idx="18540">
                  <c:v>26244</c:v>
                </c:pt>
                <c:pt idx="18541">
                  <c:v>26245</c:v>
                </c:pt>
                <c:pt idx="18542">
                  <c:v>26246</c:v>
                </c:pt>
                <c:pt idx="18543">
                  <c:v>26247</c:v>
                </c:pt>
                <c:pt idx="18544">
                  <c:v>26248</c:v>
                </c:pt>
                <c:pt idx="18545">
                  <c:v>26249</c:v>
                </c:pt>
                <c:pt idx="18546">
                  <c:v>26250</c:v>
                </c:pt>
                <c:pt idx="18547">
                  <c:v>26251</c:v>
                </c:pt>
                <c:pt idx="18548">
                  <c:v>26252</c:v>
                </c:pt>
                <c:pt idx="18549">
                  <c:v>26253</c:v>
                </c:pt>
                <c:pt idx="18550">
                  <c:v>26254</c:v>
                </c:pt>
                <c:pt idx="18551">
                  <c:v>26255</c:v>
                </c:pt>
                <c:pt idx="18552">
                  <c:v>26256</c:v>
                </c:pt>
                <c:pt idx="18553">
                  <c:v>26257</c:v>
                </c:pt>
                <c:pt idx="18554">
                  <c:v>26258</c:v>
                </c:pt>
                <c:pt idx="18555">
                  <c:v>26259</c:v>
                </c:pt>
                <c:pt idx="18556">
                  <c:v>26260</c:v>
                </c:pt>
                <c:pt idx="18557">
                  <c:v>26261</c:v>
                </c:pt>
                <c:pt idx="18558">
                  <c:v>26262</c:v>
                </c:pt>
                <c:pt idx="18559">
                  <c:v>26263</c:v>
                </c:pt>
                <c:pt idx="18560">
                  <c:v>26264</c:v>
                </c:pt>
                <c:pt idx="18561">
                  <c:v>26265</c:v>
                </c:pt>
                <c:pt idx="18562">
                  <c:v>26266</c:v>
                </c:pt>
                <c:pt idx="18563">
                  <c:v>26267</c:v>
                </c:pt>
                <c:pt idx="18564">
                  <c:v>26268</c:v>
                </c:pt>
                <c:pt idx="18565">
                  <c:v>26269</c:v>
                </c:pt>
                <c:pt idx="18566">
                  <c:v>26270</c:v>
                </c:pt>
                <c:pt idx="18567">
                  <c:v>26271</c:v>
                </c:pt>
                <c:pt idx="18568">
                  <c:v>26272</c:v>
                </c:pt>
                <c:pt idx="18569">
                  <c:v>26273</c:v>
                </c:pt>
                <c:pt idx="18570">
                  <c:v>26274</c:v>
                </c:pt>
                <c:pt idx="18571">
                  <c:v>26275</c:v>
                </c:pt>
                <c:pt idx="18572">
                  <c:v>26276</c:v>
                </c:pt>
                <c:pt idx="18573">
                  <c:v>26277</c:v>
                </c:pt>
                <c:pt idx="18574">
                  <c:v>26278</c:v>
                </c:pt>
                <c:pt idx="18575">
                  <c:v>26279</c:v>
                </c:pt>
                <c:pt idx="18576">
                  <c:v>26280</c:v>
                </c:pt>
                <c:pt idx="18577">
                  <c:v>26281</c:v>
                </c:pt>
                <c:pt idx="18578">
                  <c:v>26282</c:v>
                </c:pt>
                <c:pt idx="18579">
                  <c:v>26283</c:v>
                </c:pt>
                <c:pt idx="18580">
                  <c:v>26284</c:v>
                </c:pt>
                <c:pt idx="18581">
                  <c:v>26285</c:v>
                </c:pt>
                <c:pt idx="18582">
                  <c:v>26286</c:v>
                </c:pt>
                <c:pt idx="18583">
                  <c:v>26287</c:v>
                </c:pt>
                <c:pt idx="18584">
                  <c:v>26288</c:v>
                </c:pt>
                <c:pt idx="18585">
                  <c:v>26289</c:v>
                </c:pt>
                <c:pt idx="18586">
                  <c:v>26290</c:v>
                </c:pt>
                <c:pt idx="18587">
                  <c:v>26291</c:v>
                </c:pt>
                <c:pt idx="18588">
                  <c:v>26292</c:v>
                </c:pt>
                <c:pt idx="18589">
                  <c:v>26293</c:v>
                </c:pt>
                <c:pt idx="18590">
                  <c:v>26294</c:v>
                </c:pt>
                <c:pt idx="18591">
                  <c:v>26295</c:v>
                </c:pt>
                <c:pt idx="18592">
                  <c:v>26296</c:v>
                </c:pt>
                <c:pt idx="18593">
                  <c:v>26297</c:v>
                </c:pt>
                <c:pt idx="18594">
                  <c:v>26298</c:v>
                </c:pt>
                <c:pt idx="18595">
                  <c:v>26299</c:v>
                </c:pt>
                <c:pt idx="18596">
                  <c:v>26300</c:v>
                </c:pt>
                <c:pt idx="18597">
                  <c:v>26301</c:v>
                </c:pt>
                <c:pt idx="18598">
                  <c:v>26302</c:v>
                </c:pt>
                <c:pt idx="18599">
                  <c:v>26303</c:v>
                </c:pt>
                <c:pt idx="18600">
                  <c:v>26304</c:v>
                </c:pt>
                <c:pt idx="18601">
                  <c:v>26305</c:v>
                </c:pt>
                <c:pt idx="18602">
                  <c:v>26306</c:v>
                </c:pt>
                <c:pt idx="18603">
                  <c:v>26307</c:v>
                </c:pt>
                <c:pt idx="18604">
                  <c:v>26308</c:v>
                </c:pt>
                <c:pt idx="18605">
                  <c:v>26309</c:v>
                </c:pt>
                <c:pt idx="18606">
                  <c:v>26310</c:v>
                </c:pt>
                <c:pt idx="18607">
                  <c:v>26311</c:v>
                </c:pt>
                <c:pt idx="18608">
                  <c:v>26312</c:v>
                </c:pt>
                <c:pt idx="18609">
                  <c:v>26313</c:v>
                </c:pt>
                <c:pt idx="18610">
                  <c:v>26314</c:v>
                </c:pt>
                <c:pt idx="18611">
                  <c:v>26315</c:v>
                </c:pt>
                <c:pt idx="18612">
                  <c:v>26316</c:v>
                </c:pt>
                <c:pt idx="18613">
                  <c:v>26317</c:v>
                </c:pt>
                <c:pt idx="18614">
                  <c:v>26318</c:v>
                </c:pt>
                <c:pt idx="18615">
                  <c:v>26319</c:v>
                </c:pt>
                <c:pt idx="18616">
                  <c:v>26320</c:v>
                </c:pt>
                <c:pt idx="18617">
                  <c:v>26321</c:v>
                </c:pt>
                <c:pt idx="18618">
                  <c:v>26322</c:v>
                </c:pt>
                <c:pt idx="18619">
                  <c:v>26323</c:v>
                </c:pt>
                <c:pt idx="18620">
                  <c:v>26324</c:v>
                </c:pt>
                <c:pt idx="18621">
                  <c:v>26325</c:v>
                </c:pt>
                <c:pt idx="18622">
                  <c:v>26326</c:v>
                </c:pt>
                <c:pt idx="18623">
                  <c:v>26327</c:v>
                </c:pt>
                <c:pt idx="18624">
                  <c:v>26328</c:v>
                </c:pt>
                <c:pt idx="18625">
                  <c:v>26329</c:v>
                </c:pt>
                <c:pt idx="18626">
                  <c:v>26330</c:v>
                </c:pt>
                <c:pt idx="18627">
                  <c:v>26331</c:v>
                </c:pt>
                <c:pt idx="18628">
                  <c:v>26332</c:v>
                </c:pt>
                <c:pt idx="18629">
                  <c:v>26333</c:v>
                </c:pt>
                <c:pt idx="18630">
                  <c:v>26334</c:v>
                </c:pt>
                <c:pt idx="18631">
                  <c:v>26335</c:v>
                </c:pt>
                <c:pt idx="18632">
                  <c:v>26336</c:v>
                </c:pt>
                <c:pt idx="18633">
                  <c:v>26337</c:v>
                </c:pt>
                <c:pt idx="18634">
                  <c:v>26338</c:v>
                </c:pt>
                <c:pt idx="18635">
                  <c:v>26339</c:v>
                </c:pt>
                <c:pt idx="18636">
                  <c:v>26340</c:v>
                </c:pt>
                <c:pt idx="18637">
                  <c:v>26341</c:v>
                </c:pt>
                <c:pt idx="18638">
                  <c:v>26342</c:v>
                </c:pt>
                <c:pt idx="18639">
                  <c:v>26343</c:v>
                </c:pt>
                <c:pt idx="18640">
                  <c:v>26344</c:v>
                </c:pt>
                <c:pt idx="18641">
                  <c:v>26345</c:v>
                </c:pt>
                <c:pt idx="18642">
                  <c:v>26346</c:v>
                </c:pt>
                <c:pt idx="18643">
                  <c:v>26347</c:v>
                </c:pt>
                <c:pt idx="18644">
                  <c:v>26348</c:v>
                </c:pt>
                <c:pt idx="18645">
                  <c:v>26349</c:v>
                </c:pt>
                <c:pt idx="18646">
                  <c:v>26350</c:v>
                </c:pt>
                <c:pt idx="18647">
                  <c:v>26351</c:v>
                </c:pt>
                <c:pt idx="18648">
                  <c:v>26352</c:v>
                </c:pt>
                <c:pt idx="18649">
                  <c:v>26353</c:v>
                </c:pt>
                <c:pt idx="18650">
                  <c:v>26354</c:v>
                </c:pt>
                <c:pt idx="18651">
                  <c:v>26355</c:v>
                </c:pt>
                <c:pt idx="18652">
                  <c:v>26356</c:v>
                </c:pt>
                <c:pt idx="18653">
                  <c:v>26357</c:v>
                </c:pt>
                <c:pt idx="18654">
                  <c:v>26358</c:v>
                </c:pt>
                <c:pt idx="18655">
                  <c:v>26359</c:v>
                </c:pt>
                <c:pt idx="18656">
                  <c:v>26360</c:v>
                </c:pt>
                <c:pt idx="18657">
                  <c:v>26361</c:v>
                </c:pt>
                <c:pt idx="18658">
                  <c:v>26362</c:v>
                </c:pt>
                <c:pt idx="18659">
                  <c:v>26363</c:v>
                </c:pt>
                <c:pt idx="18660">
                  <c:v>26364</c:v>
                </c:pt>
                <c:pt idx="18661">
                  <c:v>26365</c:v>
                </c:pt>
                <c:pt idx="18662">
                  <c:v>26366</c:v>
                </c:pt>
                <c:pt idx="18663">
                  <c:v>26367</c:v>
                </c:pt>
                <c:pt idx="18664">
                  <c:v>26368</c:v>
                </c:pt>
                <c:pt idx="18665">
                  <c:v>26369</c:v>
                </c:pt>
                <c:pt idx="18666">
                  <c:v>26370</c:v>
                </c:pt>
                <c:pt idx="18667">
                  <c:v>26371</c:v>
                </c:pt>
                <c:pt idx="18668">
                  <c:v>26372</c:v>
                </c:pt>
                <c:pt idx="18669">
                  <c:v>26373</c:v>
                </c:pt>
                <c:pt idx="18670">
                  <c:v>26374</c:v>
                </c:pt>
                <c:pt idx="18671">
                  <c:v>26375</c:v>
                </c:pt>
                <c:pt idx="18672">
                  <c:v>26376</c:v>
                </c:pt>
                <c:pt idx="18673">
                  <c:v>26377</c:v>
                </c:pt>
                <c:pt idx="18674">
                  <c:v>26378</c:v>
                </c:pt>
                <c:pt idx="18675">
                  <c:v>26379</c:v>
                </c:pt>
                <c:pt idx="18676">
                  <c:v>26380</c:v>
                </c:pt>
                <c:pt idx="18677">
                  <c:v>26381</c:v>
                </c:pt>
                <c:pt idx="18678">
                  <c:v>26382</c:v>
                </c:pt>
                <c:pt idx="18679">
                  <c:v>26383</c:v>
                </c:pt>
                <c:pt idx="18680">
                  <c:v>26384</c:v>
                </c:pt>
                <c:pt idx="18681">
                  <c:v>26385</c:v>
                </c:pt>
                <c:pt idx="18682">
                  <c:v>26386</c:v>
                </c:pt>
                <c:pt idx="18683">
                  <c:v>26387</c:v>
                </c:pt>
                <c:pt idx="18684">
                  <c:v>26388</c:v>
                </c:pt>
                <c:pt idx="18685">
                  <c:v>26389</c:v>
                </c:pt>
                <c:pt idx="18686">
                  <c:v>26390</c:v>
                </c:pt>
                <c:pt idx="18687">
                  <c:v>26391</c:v>
                </c:pt>
                <c:pt idx="18688">
                  <c:v>26392</c:v>
                </c:pt>
                <c:pt idx="18689">
                  <c:v>26393</c:v>
                </c:pt>
                <c:pt idx="18690">
                  <c:v>26394</c:v>
                </c:pt>
                <c:pt idx="18691">
                  <c:v>26395</c:v>
                </c:pt>
                <c:pt idx="18692">
                  <c:v>26396</c:v>
                </c:pt>
                <c:pt idx="18693">
                  <c:v>26397</c:v>
                </c:pt>
                <c:pt idx="18694">
                  <c:v>26398</c:v>
                </c:pt>
                <c:pt idx="18695">
                  <c:v>26399</c:v>
                </c:pt>
                <c:pt idx="18696">
                  <c:v>26400</c:v>
                </c:pt>
                <c:pt idx="18697">
                  <c:v>26401</c:v>
                </c:pt>
                <c:pt idx="18698">
                  <c:v>26402</c:v>
                </c:pt>
                <c:pt idx="18699">
                  <c:v>26403</c:v>
                </c:pt>
                <c:pt idx="18700">
                  <c:v>26404</c:v>
                </c:pt>
                <c:pt idx="18701">
                  <c:v>26405</c:v>
                </c:pt>
                <c:pt idx="18702">
                  <c:v>26406</c:v>
                </c:pt>
                <c:pt idx="18703">
                  <c:v>26407</c:v>
                </c:pt>
                <c:pt idx="18704">
                  <c:v>26408</c:v>
                </c:pt>
                <c:pt idx="18705">
                  <c:v>26409</c:v>
                </c:pt>
                <c:pt idx="18706">
                  <c:v>26410</c:v>
                </c:pt>
                <c:pt idx="18707">
                  <c:v>26411</c:v>
                </c:pt>
                <c:pt idx="18708">
                  <c:v>26412</c:v>
                </c:pt>
                <c:pt idx="18709">
                  <c:v>26413</c:v>
                </c:pt>
                <c:pt idx="18710">
                  <c:v>26414</c:v>
                </c:pt>
                <c:pt idx="18711">
                  <c:v>26415</c:v>
                </c:pt>
                <c:pt idx="18712">
                  <c:v>26416</c:v>
                </c:pt>
                <c:pt idx="18713">
                  <c:v>26417</c:v>
                </c:pt>
                <c:pt idx="18714">
                  <c:v>26418</c:v>
                </c:pt>
                <c:pt idx="18715">
                  <c:v>26419</c:v>
                </c:pt>
                <c:pt idx="18716">
                  <c:v>26420</c:v>
                </c:pt>
                <c:pt idx="18717">
                  <c:v>26421</c:v>
                </c:pt>
                <c:pt idx="18718">
                  <c:v>26422</c:v>
                </c:pt>
                <c:pt idx="18719">
                  <c:v>26423</c:v>
                </c:pt>
                <c:pt idx="18720">
                  <c:v>26424</c:v>
                </c:pt>
                <c:pt idx="18721">
                  <c:v>26425</c:v>
                </c:pt>
                <c:pt idx="18722">
                  <c:v>26426</c:v>
                </c:pt>
                <c:pt idx="18723">
                  <c:v>26427</c:v>
                </c:pt>
                <c:pt idx="18724">
                  <c:v>26428</c:v>
                </c:pt>
                <c:pt idx="18725">
                  <c:v>26429</c:v>
                </c:pt>
                <c:pt idx="18726">
                  <c:v>26430</c:v>
                </c:pt>
                <c:pt idx="18727">
                  <c:v>26431</c:v>
                </c:pt>
                <c:pt idx="18728">
                  <c:v>26432</c:v>
                </c:pt>
                <c:pt idx="18729">
                  <c:v>26433</c:v>
                </c:pt>
                <c:pt idx="18730">
                  <c:v>26434</c:v>
                </c:pt>
                <c:pt idx="18731">
                  <c:v>26435</c:v>
                </c:pt>
                <c:pt idx="18732">
                  <c:v>26436</c:v>
                </c:pt>
                <c:pt idx="18733">
                  <c:v>26437</c:v>
                </c:pt>
                <c:pt idx="18734">
                  <c:v>26438</c:v>
                </c:pt>
                <c:pt idx="18735">
                  <c:v>26439</c:v>
                </c:pt>
                <c:pt idx="18736">
                  <c:v>26440</c:v>
                </c:pt>
                <c:pt idx="18737">
                  <c:v>26441</c:v>
                </c:pt>
                <c:pt idx="18738">
                  <c:v>26442</c:v>
                </c:pt>
                <c:pt idx="18739">
                  <c:v>26443</c:v>
                </c:pt>
                <c:pt idx="18740">
                  <c:v>26444</c:v>
                </c:pt>
                <c:pt idx="18741">
                  <c:v>26445</c:v>
                </c:pt>
                <c:pt idx="18742">
                  <c:v>26446</c:v>
                </c:pt>
                <c:pt idx="18743">
                  <c:v>26447</c:v>
                </c:pt>
                <c:pt idx="18744">
                  <c:v>26448</c:v>
                </c:pt>
                <c:pt idx="18745">
                  <c:v>26449</c:v>
                </c:pt>
                <c:pt idx="18746">
                  <c:v>26450</c:v>
                </c:pt>
                <c:pt idx="18747">
                  <c:v>26451</c:v>
                </c:pt>
                <c:pt idx="18748">
                  <c:v>26452</c:v>
                </c:pt>
                <c:pt idx="18749">
                  <c:v>26453</c:v>
                </c:pt>
                <c:pt idx="18750">
                  <c:v>26454</c:v>
                </c:pt>
                <c:pt idx="18751">
                  <c:v>26455</c:v>
                </c:pt>
                <c:pt idx="18752">
                  <c:v>26456</c:v>
                </c:pt>
                <c:pt idx="18753">
                  <c:v>26457</c:v>
                </c:pt>
                <c:pt idx="18754">
                  <c:v>26458</c:v>
                </c:pt>
                <c:pt idx="18755">
                  <c:v>26459</c:v>
                </c:pt>
                <c:pt idx="18756">
                  <c:v>26460</c:v>
                </c:pt>
                <c:pt idx="18757">
                  <c:v>26461</c:v>
                </c:pt>
                <c:pt idx="18758">
                  <c:v>26462</c:v>
                </c:pt>
                <c:pt idx="18759">
                  <c:v>26463</c:v>
                </c:pt>
                <c:pt idx="18760">
                  <c:v>26464</c:v>
                </c:pt>
                <c:pt idx="18761">
                  <c:v>26465</c:v>
                </c:pt>
                <c:pt idx="18762">
                  <c:v>26466</c:v>
                </c:pt>
                <c:pt idx="18763">
                  <c:v>26467</c:v>
                </c:pt>
                <c:pt idx="18764">
                  <c:v>26468</c:v>
                </c:pt>
                <c:pt idx="18765">
                  <c:v>26469</c:v>
                </c:pt>
                <c:pt idx="18766">
                  <c:v>26470</c:v>
                </c:pt>
                <c:pt idx="18767">
                  <c:v>26471</c:v>
                </c:pt>
                <c:pt idx="18768">
                  <c:v>26472</c:v>
                </c:pt>
                <c:pt idx="18769">
                  <c:v>26473</c:v>
                </c:pt>
                <c:pt idx="18770">
                  <c:v>26474</c:v>
                </c:pt>
                <c:pt idx="18771">
                  <c:v>26475</c:v>
                </c:pt>
                <c:pt idx="18772">
                  <c:v>26476</c:v>
                </c:pt>
                <c:pt idx="18773">
                  <c:v>26477</c:v>
                </c:pt>
                <c:pt idx="18774">
                  <c:v>26478</c:v>
                </c:pt>
                <c:pt idx="18775">
                  <c:v>26479</c:v>
                </c:pt>
                <c:pt idx="18776">
                  <c:v>26480</c:v>
                </c:pt>
                <c:pt idx="18777">
                  <c:v>26481</c:v>
                </c:pt>
                <c:pt idx="18778">
                  <c:v>26482</c:v>
                </c:pt>
                <c:pt idx="18779">
                  <c:v>26483</c:v>
                </c:pt>
                <c:pt idx="18780">
                  <c:v>26484</c:v>
                </c:pt>
                <c:pt idx="18781">
                  <c:v>26485</c:v>
                </c:pt>
                <c:pt idx="18782">
                  <c:v>26486</c:v>
                </c:pt>
                <c:pt idx="18783">
                  <c:v>26487</c:v>
                </c:pt>
                <c:pt idx="18784">
                  <c:v>26488</c:v>
                </c:pt>
                <c:pt idx="18785">
                  <c:v>26489</c:v>
                </c:pt>
                <c:pt idx="18786">
                  <c:v>26490</c:v>
                </c:pt>
                <c:pt idx="18787">
                  <c:v>26491</c:v>
                </c:pt>
                <c:pt idx="18788">
                  <c:v>26492</c:v>
                </c:pt>
                <c:pt idx="18789">
                  <c:v>26493</c:v>
                </c:pt>
                <c:pt idx="18790">
                  <c:v>26494</c:v>
                </c:pt>
                <c:pt idx="18791">
                  <c:v>26495</c:v>
                </c:pt>
                <c:pt idx="18792">
                  <c:v>26496</c:v>
                </c:pt>
                <c:pt idx="18793">
                  <c:v>26497</c:v>
                </c:pt>
                <c:pt idx="18794">
                  <c:v>26498</c:v>
                </c:pt>
                <c:pt idx="18795">
                  <c:v>26499</c:v>
                </c:pt>
                <c:pt idx="18796">
                  <c:v>26500</c:v>
                </c:pt>
                <c:pt idx="18797">
                  <c:v>26501</c:v>
                </c:pt>
                <c:pt idx="18798">
                  <c:v>26502</c:v>
                </c:pt>
                <c:pt idx="18799">
                  <c:v>26503</c:v>
                </c:pt>
                <c:pt idx="18800">
                  <c:v>26504</c:v>
                </c:pt>
                <c:pt idx="18801">
                  <c:v>26505</c:v>
                </c:pt>
                <c:pt idx="18802">
                  <c:v>26506</c:v>
                </c:pt>
                <c:pt idx="18803">
                  <c:v>26507</c:v>
                </c:pt>
                <c:pt idx="18804">
                  <c:v>26508</c:v>
                </c:pt>
                <c:pt idx="18805">
                  <c:v>26509</c:v>
                </c:pt>
                <c:pt idx="18806">
                  <c:v>26510</c:v>
                </c:pt>
                <c:pt idx="18807">
                  <c:v>26511</c:v>
                </c:pt>
                <c:pt idx="18808">
                  <c:v>26512</c:v>
                </c:pt>
                <c:pt idx="18809">
                  <c:v>26513</c:v>
                </c:pt>
                <c:pt idx="18810">
                  <c:v>26514</c:v>
                </c:pt>
                <c:pt idx="18811">
                  <c:v>26515</c:v>
                </c:pt>
                <c:pt idx="18812">
                  <c:v>26516</c:v>
                </c:pt>
                <c:pt idx="18813">
                  <c:v>26517</c:v>
                </c:pt>
                <c:pt idx="18814">
                  <c:v>26518</c:v>
                </c:pt>
                <c:pt idx="18815">
                  <c:v>26519</c:v>
                </c:pt>
                <c:pt idx="18816">
                  <c:v>26520</c:v>
                </c:pt>
                <c:pt idx="18817">
                  <c:v>26521</c:v>
                </c:pt>
                <c:pt idx="18818">
                  <c:v>26522</c:v>
                </c:pt>
                <c:pt idx="18819">
                  <c:v>26523</c:v>
                </c:pt>
                <c:pt idx="18820">
                  <c:v>26524</c:v>
                </c:pt>
                <c:pt idx="18821">
                  <c:v>26525</c:v>
                </c:pt>
                <c:pt idx="18822">
                  <c:v>26526</c:v>
                </c:pt>
                <c:pt idx="18823">
                  <c:v>26527</c:v>
                </c:pt>
                <c:pt idx="18824">
                  <c:v>26528</c:v>
                </c:pt>
                <c:pt idx="18825">
                  <c:v>26529</c:v>
                </c:pt>
                <c:pt idx="18826">
                  <c:v>26530</c:v>
                </c:pt>
                <c:pt idx="18827">
                  <c:v>26531</c:v>
                </c:pt>
                <c:pt idx="18828">
                  <c:v>26532</c:v>
                </c:pt>
                <c:pt idx="18829">
                  <c:v>26533</c:v>
                </c:pt>
                <c:pt idx="18830">
                  <c:v>26534</c:v>
                </c:pt>
                <c:pt idx="18831">
                  <c:v>26535</c:v>
                </c:pt>
                <c:pt idx="18832">
                  <c:v>26536</c:v>
                </c:pt>
                <c:pt idx="18833">
                  <c:v>26537</c:v>
                </c:pt>
                <c:pt idx="18834">
                  <c:v>26538</c:v>
                </c:pt>
                <c:pt idx="18835">
                  <c:v>26539</c:v>
                </c:pt>
                <c:pt idx="18836">
                  <c:v>26540</c:v>
                </c:pt>
                <c:pt idx="18837">
                  <c:v>26541</c:v>
                </c:pt>
                <c:pt idx="18838">
                  <c:v>26542</c:v>
                </c:pt>
                <c:pt idx="18839">
                  <c:v>26543</c:v>
                </c:pt>
                <c:pt idx="18840">
                  <c:v>26544</c:v>
                </c:pt>
                <c:pt idx="18841">
                  <c:v>26545</c:v>
                </c:pt>
                <c:pt idx="18842">
                  <c:v>26546</c:v>
                </c:pt>
                <c:pt idx="18843">
                  <c:v>26547</c:v>
                </c:pt>
                <c:pt idx="18844">
                  <c:v>26548</c:v>
                </c:pt>
                <c:pt idx="18845">
                  <c:v>26549</c:v>
                </c:pt>
                <c:pt idx="18846">
                  <c:v>26550</c:v>
                </c:pt>
                <c:pt idx="18847">
                  <c:v>26551</c:v>
                </c:pt>
                <c:pt idx="18848">
                  <c:v>26552</c:v>
                </c:pt>
                <c:pt idx="18849">
                  <c:v>26553</c:v>
                </c:pt>
                <c:pt idx="18850">
                  <c:v>26554</c:v>
                </c:pt>
                <c:pt idx="18851">
                  <c:v>26555</c:v>
                </c:pt>
                <c:pt idx="18852">
                  <c:v>26556</c:v>
                </c:pt>
                <c:pt idx="18853">
                  <c:v>26557</c:v>
                </c:pt>
                <c:pt idx="18854">
                  <c:v>26558</c:v>
                </c:pt>
                <c:pt idx="18855">
                  <c:v>26559</c:v>
                </c:pt>
                <c:pt idx="18856">
                  <c:v>26560</c:v>
                </c:pt>
                <c:pt idx="18857">
                  <c:v>26561</c:v>
                </c:pt>
                <c:pt idx="18858">
                  <c:v>26562</c:v>
                </c:pt>
                <c:pt idx="18859">
                  <c:v>26563</c:v>
                </c:pt>
                <c:pt idx="18860">
                  <c:v>26564</c:v>
                </c:pt>
                <c:pt idx="18861">
                  <c:v>26565</c:v>
                </c:pt>
                <c:pt idx="18862">
                  <c:v>26566</c:v>
                </c:pt>
                <c:pt idx="18863">
                  <c:v>26567</c:v>
                </c:pt>
                <c:pt idx="18864">
                  <c:v>26568</c:v>
                </c:pt>
                <c:pt idx="18865">
                  <c:v>26569</c:v>
                </c:pt>
                <c:pt idx="18866">
                  <c:v>26570</c:v>
                </c:pt>
                <c:pt idx="18867">
                  <c:v>26571</c:v>
                </c:pt>
                <c:pt idx="18868">
                  <c:v>26572</c:v>
                </c:pt>
                <c:pt idx="18869">
                  <c:v>26573</c:v>
                </c:pt>
                <c:pt idx="18870">
                  <c:v>26574</c:v>
                </c:pt>
                <c:pt idx="18871">
                  <c:v>26575</c:v>
                </c:pt>
                <c:pt idx="18872">
                  <c:v>26576</c:v>
                </c:pt>
                <c:pt idx="18873">
                  <c:v>26577</c:v>
                </c:pt>
                <c:pt idx="18874">
                  <c:v>26578</c:v>
                </c:pt>
                <c:pt idx="18875">
                  <c:v>26579</c:v>
                </c:pt>
                <c:pt idx="18876">
                  <c:v>26580</c:v>
                </c:pt>
                <c:pt idx="18877">
                  <c:v>26581</c:v>
                </c:pt>
                <c:pt idx="18878">
                  <c:v>26582</c:v>
                </c:pt>
                <c:pt idx="18879">
                  <c:v>26583</c:v>
                </c:pt>
                <c:pt idx="18880">
                  <c:v>26584</c:v>
                </c:pt>
                <c:pt idx="18881">
                  <c:v>26585</c:v>
                </c:pt>
                <c:pt idx="18882">
                  <c:v>26586</c:v>
                </c:pt>
                <c:pt idx="18883">
                  <c:v>26587</c:v>
                </c:pt>
                <c:pt idx="18884">
                  <c:v>26588</c:v>
                </c:pt>
                <c:pt idx="18885">
                  <c:v>26589</c:v>
                </c:pt>
                <c:pt idx="18886">
                  <c:v>26590</c:v>
                </c:pt>
                <c:pt idx="18887">
                  <c:v>26591</c:v>
                </c:pt>
                <c:pt idx="18888">
                  <c:v>26592</c:v>
                </c:pt>
                <c:pt idx="18889">
                  <c:v>26593</c:v>
                </c:pt>
                <c:pt idx="18890">
                  <c:v>26594</c:v>
                </c:pt>
                <c:pt idx="18891">
                  <c:v>26595</c:v>
                </c:pt>
                <c:pt idx="18892">
                  <c:v>26596</c:v>
                </c:pt>
                <c:pt idx="18893">
                  <c:v>26597</c:v>
                </c:pt>
                <c:pt idx="18894">
                  <c:v>26598</c:v>
                </c:pt>
                <c:pt idx="18895">
                  <c:v>26599</c:v>
                </c:pt>
                <c:pt idx="18896">
                  <c:v>26600</c:v>
                </c:pt>
                <c:pt idx="18897">
                  <c:v>26601</c:v>
                </c:pt>
                <c:pt idx="18898">
                  <c:v>26602</c:v>
                </c:pt>
                <c:pt idx="18899">
                  <c:v>26603</c:v>
                </c:pt>
                <c:pt idx="18900">
                  <c:v>26604</c:v>
                </c:pt>
                <c:pt idx="18901">
                  <c:v>26605</c:v>
                </c:pt>
                <c:pt idx="18902">
                  <c:v>26606</c:v>
                </c:pt>
                <c:pt idx="18903">
                  <c:v>26607</c:v>
                </c:pt>
                <c:pt idx="18904">
                  <c:v>26608</c:v>
                </c:pt>
                <c:pt idx="18905">
                  <c:v>26609</c:v>
                </c:pt>
                <c:pt idx="18906">
                  <c:v>26610</c:v>
                </c:pt>
                <c:pt idx="18907">
                  <c:v>26611</c:v>
                </c:pt>
                <c:pt idx="18908">
                  <c:v>26612</c:v>
                </c:pt>
                <c:pt idx="18909">
                  <c:v>26613</c:v>
                </c:pt>
                <c:pt idx="18910">
                  <c:v>26614</c:v>
                </c:pt>
                <c:pt idx="18911">
                  <c:v>26615</c:v>
                </c:pt>
                <c:pt idx="18912">
                  <c:v>26616</c:v>
                </c:pt>
                <c:pt idx="18913">
                  <c:v>26617</c:v>
                </c:pt>
                <c:pt idx="18914">
                  <c:v>26618</c:v>
                </c:pt>
                <c:pt idx="18915">
                  <c:v>26619</c:v>
                </c:pt>
                <c:pt idx="18916">
                  <c:v>26620</c:v>
                </c:pt>
                <c:pt idx="18917">
                  <c:v>26621</c:v>
                </c:pt>
                <c:pt idx="18918">
                  <c:v>26622</c:v>
                </c:pt>
                <c:pt idx="18919">
                  <c:v>26623</c:v>
                </c:pt>
                <c:pt idx="18920">
                  <c:v>26624</c:v>
                </c:pt>
                <c:pt idx="18921">
                  <c:v>26625</c:v>
                </c:pt>
                <c:pt idx="18922">
                  <c:v>26626</c:v>
                </c:pt>
                <c:pt idx="18923">
                  <c:v>26627</c:v>
                </c:pt>
                <c:pt idx="18924">
                  <c:v>26628</c:v>
                </c:pt>
                <c:pt idx="18925">
                  <c:v>26629</c:v>
                </c:pt>
                <c:pt idx="18926">
                  <c:v>26630</c:v>
                </c:pt>
                <c:pt idx="18927">
                  <c:v>26631</c:v>
                </c:pt>
                <c:pt idx="18928">
                  <c:v>26632</c:v>
                </c:pt>
                <c:pt idx="18929">
                  <c:v>26633</c:v>
                </c:pt>
                <c:pt idx="18930">
                  <c:v>26634</c:v>
                </c:pt>
                <c:pt idx="18931">
                  <c:v>26635</c:v>
                </c:pt>
                <c:pt idx="18932">
                  <c:v>26636</c:v>
                </c:pt>
                <c:pt idx="18933">
                  <c:v>26637</c:v>
                </c:pt>
                <c:pt idx="18934">
                  <c:v>26638</c:v>
                </c:pt>
                <c:pt idx="18935">
                  <c:v>26639</c:v>
                </c:pt>
                <c:pt idx="18936">
                  <c:v>26640</c:v>
                </c:pt>
                <c:pt idx="18937">
                  <c:v>26641</c:v>
                </c:pt>
                <c:pt idx="18938">
                  <c:v>26642</c:v>
                </c:pt>
                <c:pt idx="18939">
                  <c:v>26643</c:v>
                </c:pt>
                <c:pt idx="18940">
                  <c:v>26644</c:v>
                </c:pt>
                <c:pt idx="18941">
                  <c:v>26645</c:v>
                </c:pt>
                <c:pt idx="18942">
                  <c:v>26646</c:v>
                </c:pt>
                <c:pt idx="18943">
                  <c:v>26647</c:v>
                </c:pt>
                <c:pt idx="18944">
                  <c:v>26648</c:v>
                </c:pt>
                <c:pt idx="18945">
                  <c:v>26649</c:v>
                </c:pt>
                <c:pt idx="18946">
                  <c:v>26650</c:v>
                </c:pt>
                <c:pt idx="18947">
                  <c:v>26651</c:v>
                </c:pt>
                <c:pt idx="18948">
                  <c:v>26652</c:v>
                </c:pt>
                <c:pt idx="18949">
                  <c:v>26653</c:v>
                </c:pt>
                <c:pt idx="18950">
                  <c:v>26654</c:v>
                </c:pt>
                <c:pt idx="18951">
                  <c:v>26655</c:v>
                </c:pt>
                <c:pt idx="18952">
                  <c:v>26656</c:v>
                </c:pt>
                <c:pt idx="18953">
                  <c:v>26657</c:v>
                </c:pt>
                <c:pt idx="18954">
                  <c:v>26658</c:v>
                </c:pt>
                <c:pt idx="18955">
                  <c:v>26659</c:v>
                </c:pt>
                <c:pt idx="18956">
                  <c:v>26660</c:v>
                </c:pt>
                <c:pt idx="18957">
                  <c:v>26661</c:v>
                </c:pt>
                <c:pt idx="18958">
                  <c:v>26662</c:v>
                </c:pt>
                <c:pt idx="18959">
                  <c:v>26663</c:v>
                </c:pt>
                <c:pt idx="18960">
                  <c:v>26664</c:v>
                </c:pt>
                <c:pt idx="18961">
                  <c:v>26665</c:v>
                </c:pt>
                <c:pt idx="18962">
                  <c:v>26666</c:v>
                </c:pt>
                <c:pt idx="18963">
                  <c:v>26667</c:v>
                </c:pt>
                <c:pt idx="18964">
                  <c:v>26668</c:v>
                </c:pt>
                <c:pt idx="18965">
                  <c:v>26669</c:v>
                </c:pt>
                <c:pt idx="18966">
                  <c:v>26670</c:v>
                </c:pt>
                <c:pt idx="18967">
                  <c:v>26671</c:v>
                </c:pt>
                <c:pt idx="18968">
                  <c:v>26672</c:v>
                </c:pt>
                <c:pt idx="18969">
                  <c:v>26673</c:v>
                </c:pt>
                <c:pt idx="18970">
                  <c:v>26674</c:v>
                </c:pt>
                <c:pt idx="18971">
                  <c:v>26675</c:v>
                </c:pt>
                <c:pt idx="18972">
                  <c:v>26676</c:v>
                </c:pt>
                <c:pt idx="18973">
                  <c:v>26677</c:v>
                </c:pt>
                <c:pt idx="18974">
                  <c:v>26678</c:v>
                </c:pt>
                <c:pt idx="18975">
                  <c:v>26679</c:v>
                </c:pt>
                <c:pt idx="18976">
                  <c:v>26680</c:v>
                </c:pt>
                <c:pt idx="18977">
                  <c:v>26681</c:v>
                </c:pt>
                <c:pt idx="18978">
                  <c:v>26682</c:v>
                </c:pt>
                <c:pt idx="18979">
                  <c:v>26683</c:v>
                </c:pt>
                <c:pt idx="18980">
                  <c:v>26684</c:v>
                </c:pt>
                <c:pt idx="18981">
                  <c:v>26685</c:v>
                </c:pt>
                <c:pt idx="18982">
                  <c:v>26686</c:v>
                </c:pt>
                <c:pt idx="18983">
                  <c:v>26687</c:v>
                </c:pt>
                <c:pt idx="18984">
                  <c:v>26688</c:v>
                </c:pt>
                <c:pt idx="18985">
                  <c:v>26689</c:v>
                </c:pt>
                <c:pt idx="18986">
                  <c:v>26690</c:v>
                </c:pt>
                <c:pt idx="18987">
                  <c:v>26691</c:v>
                </c:pt>
                <c:pt idx="18988">
                  <c:v>26692</c:v>
                </c:pt>
                <c:pt idx="18989">
                  <c:v>26693</c:v>
                </c:pt>
                <c:pt idx="18990">
                  <c:v>26694</c:v>
                </c:pt>
                <c:pt idx="18991">
                  <c:v>26695</c:v>
                </c:pt>
                <c:pt idx="18992">
                  <c:v>26696</c:v>
                </c:pt>
                <c:pt idx="18993">
                  <c:v>26697</c:v>
                </c:pt>
                <c:pt idx="18994">
                  <c:v>26698</c:v>
                </c:pt>
                <c:pt idx="18995">
                  <c:v>26699</c:v>
                </c:pt>
                <c:pt idx="18996">
                  <c:v>26700</c:v>
                </c:pt>
                <c:pt idx="18997">
                  <c:v>26701</c:v>
                </c:pt>
                <c:pt idx="18998">
                  <c:v>26702</c:v>
                </c:pt>
                <c:pt idx="18999">
                  <c:v>26703</c:v>
                </c:pt>
                <c:pt idx="19000">
                  <c:v>26704</c:v>
                </c:pt>
                <c:pt idx="19001">
                  <c:v>26705</c:v>
                </c:pt>
                <c:pt idx="19002">
                  <c:v>26706</c:v>
                </c:pt>
                <c:pt idx="19003">
                  <c:v>26707</c:v>
                </c:pt>
                <c:pt idx="19004">
                  <c:v>26708</c:v>
                </c:pt>
                <c:pt idx="19005">
                  <c:v>26709</c:v>
                </c:pt>
                <c:pt idx="19006">
                  <c:v>26710</c:v>
                </c:pt>
                <c:pt idx="19007">
                  <c:v>26711</c:v>
                </c:pt>
                <c:pt idx="19008">
                  <c:v>26712</c:v>
                </c:pt>
                <c:pt idx="19009">
                  <c:v>26713</c:v>
                </c:pt>
                <c:pt idx="19010">
                  <c:v>26714</c:v>
                </c:pt>
                <c:pt idx="19011">
                  <c:v>26715</c:v>
                </c:pt>
                <c:pt idx="19012">
                  <c:v>26716</c:v>
                </c:pt>
                <c:pt idx="19013">
                  <c:v>26717</c:v>
                </c:pt>
                <c:pt idx="19014">
                  <c:v>26718</c:v>
                </c:pt>
                <c:pt idx="19015">
                  <c:v>26719</c:v>
                </c:pt>
                <c:pt idx="19016">
                  <c:v>26720</c:v>
                </c:pt>
                <c:pt idx="19017">
                  <c:v>26721</c:v>
                </c:pt>
                <c:pt idx="19018">
                  <c:v>26722</c:v>
                </c:pt>
                <c:pt idx="19019">
                  <c:v>26723</c:v>
                </c:pt>
                <c:pt idx="19020">
                  <c:v>26724</c:v>
                </c:pt>
                <c:pt idx="19021">
                  <c:v>26725</c:v>
                </c:pt>
                <c:pt idx="19022">
                  <c:v>26726</c:v>
                </c:pt>
                <c:pt idx="19023">
                  <c:v>26727</c:v>
                </c:pt>
                <c:pt idx="19024">
                  <c:v>26728</c:v>
                </c:pt>
                <c:pt idx="19025">
                  <c:v>26729</c:v>
                </c:pt>
                <c:pt idx="19026">
                  <c:v>26730</c:v>
                </c:pt>
                <c:pt idx="19027">
                  <c:v>26731</c:v>
                </c:pt>
                <c:pt idx="19028">
                  <c:v>26732</c:v>
                </c:pt>
                <c:pt idx="19029">
                  <c:v>26733</c:v>
                </c:pt>
                <c:pt idx="19030">
                  <c:v>26734</c:v>
                </c:pt>
                <c:pt idx="19031">
                  <c:v>26735</c:v>
                </c:pt>
                <c:pt idx="19032">
                  <c:v>26736</c:v>
                </c:pt>
                <c:pt idx="19033">
                  <c:v>26737</c:v>
                </c:pt>
                <c:pt idx="19034">
                  <c:v>26738</c:v>
                </c:pt>
                <c:pt idx="19035">
                  <c:v>26739</c:v>
                </c:pt>
                <c:pt idx="19036">
                  <c:v>26740</c:v>
                </c:pt>
                <c:pt idx="19037">
                  <c:v>26741</c:v>
                </c:pt>
                <c:pt idx="19038">
                  <c:v>26742</c:v>
                </c:pt>
                <c:pt idx="19039">
                  <c:v>26743</c:v>
                </c:pt>
                <c:pt idx="19040">
                  <c:v>26744</c:v>
                </c:pt>
                <c:pt idx="19041">
                  <c:v>26745</c:v>
                </c:pt>
                <c:pt idx="19042">
                  <c:v>26746</c:v>
                </c:pt>
                <c:pt idx="19043">
                  <c:v>26747</c:v>
                </c:pt>
                <c:pt idx="19044">
                  <c:v>26748</c:v>
                </c:pt>
                <c:pt idx="19045">
                  <c:v>26749</c:v>
                </c:pt>
                <c:pt idx="19046">
                  <c:v>26750</c:v>
                </c:pt>
                <c:pt idx="19047">
                  <c:v>26751</c:v>
                </c:pt>
                <c:pt idx="19048">
                  <c:v>26752</c:v>
                </c:pt>
                <c:pt idx="19049">
                  <c:v>26753</c:v>
                </c:pt>
                <c:pt idx="19050">
                  <c:v>26754</c:v>
                </c:pt>
                <c:pt idx="19051">
                  <c:v>26755</c:v>
                </c:pt>
                <c:pt idx="19052">
                  <c:v>26756</c:v>
                </c:pt>
                <c:pt idx="19053">
                  <c:v>26757</c:v>
                </c:pt>
                <c:pt idx="19054">
                  <c:v>26758</c:v>
                </c:pt>
                <c:pt idx="19055">
                  <c:v>26759</c:v>
                </c:pt>
                <c:pt idx="19056">
                  <c:v>26760</c:v>
                </c:pt>
                <c:pt idx="19057">
                  <c:v>26761</c:v>
                </c:pt>
                <c:pt idx="19058">
                  <c:v>26762</c:v>
                </c:pt>
                <c:pt idx="19059">
                  <c:v>26763</c:v>
                </c:pt>
                <c:pt idx="19060">
                  <c:v>26764</c:v>
                </c:pt>
                <c:pt idx="19061">
                  <c:v>26765</c:v>
                </c:pt>
                <c:pt idx="19062">
                  <c:v>26766</c:v>
                </c:pt>
                <c:pt idx="19063">
                  <c:v>26767</c:v>
                </c:pt>
                <c:pt idx="19064">
                  <c:v>26768</c:v>
                </c:pt>
                <c:pt idx="19065">
                  <c:v>26769</c:v>
                </c:pt>
                <c:pt idx="19066">
                  <c:v>26770</c:v>
                </c:pt>
                <c:pt idx="19067">
                  <c:v>26771</c:v>
                </c:pt>
                <c:pt idx="19068">
                  <c:v>26772</c:v>
                </c:pt>
                <c:pt idx="19069">
                  <c:v>26773</c:v>
                </c:pt>
                <c:pt idx="19070">
                  <c:v>26774</c:v>
                </c:pt>
                <c:pt idx="19071">
                  <c:v>26775</c:v>
                </c:pt>
                <c:pt idx="19072">
                  <c:v>26776</c:v>
                </c:pt>
                <c:pt idx="19073">
                  <c:v>26777</c:v>
                </c:pt>
                <c:pt idx="19074">
                  <c:v>26778</c:v>
                </c:pt>
                <c:pt idx="19075">
                  <c:v>26779</c:v>
                </c:pt>
                <c:pt idx="19076">
                  <c:v>26780</c:v>
                </c:pt>
                <c:pt idx="19077">
                  <c:v>26781</c:v>
                </c:pt>
                <c:pt idx="19078">
                  <c:v>26782</c:v>
                </c:pt>
                <c:pt idx="19079">
                  <c:v>26783</c:v>
                </c:pt>
                <c:pt idx="19080">
                  <c:v>26784</c:v>
                </c:pt>
                <c:pt idx="19081">
                  <c:v>26785</c:v>
                </c:pt>
                <c:pt idx="19082">
                  <c:v>26786</c:v>
                </c:pt>
                <c:pt idx="19083">
                  <c:v>26787</c:v>
                </c:pt>
                <c:pt idx="19084">
                  <c:v>26788</c:v>
                </c:pt>
                <c:pt idx="19085">
                  <c:v>26789</c:v>
                </c:pt>
                <c:pt idx="19086">
                  <c:v>26790</c:v>
                </c:pt>
                <c:pt idx="19087">
                  <c:v>26791</c:v>
                </c:pt>
                <c:pt idx="19088">
                  <c:v>26792</c:v>
                </c:pt>
                <c:pt idx="19089">
                  <c:v>26793</c:v>
                </c:pt>
                <c:pt idx="19090">
                  <c:v>26794</c:v>
                </c:pt>
                <c:pt idx="19091">
                  <c:v>26795</c:v>
                </c:pt>
                <c:pt idx="19092">
                  <c:v>26796</c:v>
                </c:pt>
                <c:pt idx="19093">
                  <c:v>26797</c:v>
                </c:pt>
                <c:pt idx="19094">
                  <c:v>26798</c:v>
                </c:pt>
                <c:pt idx="19095">
                  <c:v>26799</c:v>
                </c:pt>
                <c:pt idx="19096">
                  <c:v>26800</c:v>
                </c:pt>
                <c:pt idx="19097">
                  <c:v>26801</c:v>
                </c:pt>
                <c:pt idx="19098">
                  <c:v>26802</c:v>
                </c:pt>
                <c:pt idx="19099">
                  <c:v>26803</c:v>
                </c:pt>
                <c:pt idx="19100">
                  <c:v>26804</c:v>
                </c:pt>
                <c:pt idx="19101">
                  <c:v>26805</c:v>
                </c:pt>
                <c:pt idx="19102">
                  <c:v>26806</c:v>
                </c:pt>
                <c:pt idx="19103">
                  <c:v>26807</c:v>
                </c:pt>
                <c:pt idx="19104">
                  <c:v>26808</c:v>
                </c:pt>
                <c:pt idx="19105">
                  <c:v>26809</c:v>
                </c:pt>
                <c:pt idx="19106">
                  <c:v>26810</c:v>
                </c:pt>
                <c:pt idx="19107">
                  <c:v>26811</c:v>
                </c:pt>
                <c:pt idx="19108">
                  <c:v>26812</c:v>
                </c:pt>
                <c:pt idx="19109">
                  <c:v>26813</c:v>
                </c:pt>
                <c:pt idx="19110">
                  <c:v>26814</c:v>
                </c:pt>
                <c:pt idx="19111">
                  <c:v>26815</c:v>
                </c:pt>
                <c:pt idx="19112">
                  <c:v>26816</c:v>
                </c:pt>
                <c:pt idx="19113">
                  <c:v>26817</c:v>
                </c:pt>
                <c:pt idx="19114">
                  <c:v>26818</c:v>
                </c:pt>
                <c:pt idx="19115">
                  <c:v>26819</c:v>
                </c:pt>
                <c:pt idx="19116">
                  <c:v>26820</c:v>
                </c:pt>
                <c:pt idx="19117">
                  <c:v>26821</c:v>
                </c:pt>
                <c:pt idx="19118">
                  <c:v>26822</c:v>
                </c:pt>
                <c:pt idx="19119">
                  <c:v>26823</c:v>
                </c:pt>
                <c:pt idx="19120">
                  <c:v>26824</c:v>
                </c:pt>
                <c:pt idx="19121">
                  <c:v>26825</c:v>
                </c:pt>
                <c:pt idx="19122">
                  <c:v>26826</c:v>
                </c:pt>
                <c:pt idx="19123">
                  <c:v>26827</c:v>
                </c:pt>
                <c:pt idx="19124">
                  <c:v>26828</c:v>
                </c:pt>
                <c:pt idx="19125">
                  <c:v>26829</c:v>
                </c:pt>
                <c:pt idx="19126">
                  <c:v>26830</c:v>
                </c:pt>
                <c:pt idx="19127">
                  <c:v>26831</c:v>
                </c:pt>
                <c:pt idx="19128">
                  <c:v>26832</c:v>
                </c:pt>
                <c:pt idx="19129">
                  <c:v>26833</c:v>
                </c:pt>
                <c:pt idx="19130">
                  <c:v>26834</c:v>
                </c:pt>
                <c:pt idx="19131">
                  <c:v>26835</c:v>
                </c:pt>
                <c:pt idx="19132">
                  <c:v>26836</c:v>
                </c:pt>
                <c:pt idx="19133">
                  <c:v>26837</c:v>
                </c:pt>
                <c:pt idx="19134">
                  <c:v>26838</c:v>
                </c:pt>
                <c:pt idx="19135">
                  <c:v>26839</c:v>
                </c:pt>
                <c:pt idx="19136">
                  <c:v>26840</c:v>
                </c:pt>
                <c:pt idx="19137">
                  <c:v>26841</c:v>
                </c:pt>
                <c:pt idx="19138">
                  <c:v>26842</c:v>
                </c:pt>
                <c:pt idx="19139">
                  <c:v>26843</c:v>
                </c:pt>
                <c:pt idx="19140">
                  <c:v>26844</c:v>
                </c:pt>
                <c:pt idx="19141">
                  <c:v>26845</c:v>
                </c:pt>
                <c:pt idx="19142">
                  <c:v>26846</c:v>
                </c:pt>
                <c:pt idx="19143">
                  <c:v>26847</c:v>
                </c:pt>
                <c:pt idx="19144">
                  <c:v>26848</c:v>
                </c:pt>
                <c:pt idx="19145">
                  <c:v>26849</c:v>
                </c:pt>
                <c:pt idx="19146">
                  <c:v>26850</c:v>
                </c:pt>
                <c:pt idx="19147">
                  <c:v>26851</c:v>
                </c:pt>
                <c:pt idx="19148">
                  <c:v>26852</c:v>
                </c:pt>
                <c:pt idx="19149">
                  <c:v>26853</c:v>
                </c:pt>
                <c:pt idx="19150">
                  <c:v>26854</c:v>
                </c:pt>
                <c:pt idx="19151">
                  <c:v>26855</c:v>
                </c:pt>
                <c:pt idx="19152">
                  <c:v>26856</c:v>
                </c:pt>
                <c:pt idx="19153">
                  <c:v>26857</c:v>
                </c:pt>
                <c:pt idx="19154">
                  <c:v>26858</c:v>
                </c:pt>
                <c:pt idx="19155">
                  <c:v>26859</c:v>
                </c:pt>
                <c:pt idx="19156">
                  <c:v>26860</c:v>
                </c:pt>
                <c:pt idx="19157">
                  <c:v>26861</c:v>
                </c:pt>
                <c:pt idx="19158">
                  <c:v>26862</c:v>
                </c:pt>
                <c:pt idx="19159">
                  <c:v>26863</c:v>
                </c:pt>
                <c:pt idx="19160">
                  <c:v>26864</c:v>
                </c:pt>
                <c:pt idx="19161">
                  <c:v>26865</c:v>
                </c:pt>
                <c:pt idx="19162">
                  <c:v>26866</c:v>
                </c:pt>
                <c:pt idx="19163">
                  <c:v>26867</c:v>
                </c:pt>
                <c:pt idx="19164">
                  <c:v>26868</c:v>
                </c:pt>
                <c:pt idx="19165">
                  <c:v>26869</c:v>
                </c:pt>
                <c:pt idx="19166">
                  <c:v>26870</c:v>
                </c:pt>
                <c:pt idx="19167">
                  <c:v>26871</c:v>
                </c:pt>
                <c:pt idx="19168">
                  <c:v>26872</c:v>
                </c:pt>
                <c:pt idx="19169">
                  <c:v>26873</c:v>
                </c:pt>
                <c:pt idx="19170">
                  <c:v>26874</c:v>
                </c:pt>
                <c:pt idx="19171">
                  <c:v>26875</c:v>
                </c:pt>
                <c:pt idx="19172">
                  <c:v>26876</c:v>
                </c:pt>
                <c:pt idx="19173">
                  <c:v>26877</c:v>
                </c:pt>
                <c:pt idx="19174">
                  <c:v>26878</c:v>
                </c:pt>
                <c:pt idx="19175">
                  <c:v>26879</c:v>
                </c:pt>
                <c:pt idx="19176">
                  <c:v>26880</c:v>
                </c:pt>
                <c:pt idx="19177">
                  <c:v>26881</c:v>
                </c:pt>
                <c:pt idx="19178">
                  <c:v>26882</c:v>
                </c:pt>
                <c:pt idx="19179">
                  <c:v>26883</c:v>
                </c:pt>
                <c:pt idx="19180">
                  <c:v>26884</c:v>
                </c:pt>
                <c:pt idx="19181">
                  <c:v>26885</c:v>
                </c:pt>
                <c:pt idx="19182">
                  <c:v>26886</c:v>
                </c:pt>
                <c:pt idx="19183">
                  <c:v>26887</c:v>
                </c:pt>
                <c:pt idx="19184">
                  <c:v>26888</c:v>
                </c:pt>
                <c:pt idx="19185">
                  <c:v>26889</c:v>
                </c:pt>
                <c:pt idx="19186">
                  <c:v>26890</c:v>
                </c:pt>
                <c:pt idx="19187">
                  <c:v>26891</c:v>
                </c:pt>
                <c:pt idx="19188">
                  <c:v>26892</c:v>
                </c:pt>
                <c:pt idx="19189">
                  <c:v>26893</c:v>
                </c:pt>
                <c:pt idx="19190">
                  <c:v>26894</c:v>
                </c:pt>
                <c:pt idx="19191">
                  <c:v>26895</c:v>
                </c:pt>
                <c:pt idx="19192">
                  <c:v>26896</c:v>
                </c:pt>
                <c:pt idx="19193">
                  <c:v>26897</c:v>
                </c:pt>
                <c:pt idx="19194">
                  <c:v>26898</c:v>
                </c:pt>
                <c:pt idx="19195">
                  <c:v>26899</c:v>
                </c:pt>
                <c:pt idx="19196">
                  <c:v>26900</c:v>
                </c:pt>
                <c:pt idx="19197">
                  <c:v>26901</c:v>
                </c:pt>
                <c:pt idx="19198">
                  <c:v>26902</c:v>
                </c:pt>
                <c:pt idx="19199">
                  <c:v>26903</c:v>
                </c:pt>
                <c:pt idx="19200">
                  <c:v>26904</c:v>
                </c:pt>
                <c:pt idx="19201">
                  <c:v>26905</c:v>
                </c:pt>
                <c:pt idx="19202">
                  <c:v>26906</c:v>
                </c:pt>
                <c:pt idx="19203">
                  <c:v>26907</c:v>
                </c:pt>
                <c:pt idx="19204">
                  <c:v>26908</c:v>
                </c:pt>
                <c:pt idx="19205">
                  <c:v>26909</c:v>
                </c:pt>
                <c:pt idx="19206">
                  <c:v>26910</c:v>
                </c:pt>
                <c:pt idx="19207">
                  <c:v>26911</c:v>
                </c:pt>
                <c:pt idx="19208">
                  <c:v>26912</c:v>
                </c:pt>
                <c:pt idx="19209">
                  <c:v>26913</c:v>
                </c:pt>
                <c:pt idx="19210">
                  <c:v>26914</c:v>
                </c:pt>
                <c:pt idx="19211">
                  <c:v>26915</c:v>
                </c:pt>
                <c:pt idx="19212">
                  <c:v>26916</c:v>
                </c:pt>
                <c:pt idx="19213">
                  <c:v>26917</c:v>
                </c:pt>
                <c:pt idx="19214">
                  <c:v>26918</c:v>
                </c:pt>
                <c:pt idx="19215">
                  <c:v>26919</c:v>
                </c:pt>
                <c:pt idx="19216">
                  <c:v>26920</c:v>
                </c:pt>
                <c:pt idx="19217">
                  <c:v>26921</c:v>
                </c:pt>
                <c:pt idx="19218">
                  <c:v>26922</c:v>
                </c:pt>
                <c:pt idx="19219">
                  <c:v>26923</c:v>
                </c:pt>
                <c:pt idx="19220">
                  <c:v>26924</c:v>
                </c:pt>
                <c:pt idx="19221">
                  <c:v>26925</c:v>
                </c:pt>
                <c:pt idx="19222">
                  <c:v>26926</c:v>
                </c:pt>
                <c:pt idx="19223">
                  <c:v>26927</c:v>
                </c:pt>
                <c:pt idx="19224">
                  <c:v>26928</c:v>
                </c:pt>
                <c:pt idx="19225">
                  <c:v>26929</c:v>
                </c:pt>
                <c:pt idx="19226">
                  <c:v>26930</c:v>
                </c:pt>
                <c:pt idx="19227">
                  <c:v>26931</c:v>
                </c:pt>
                <c:pt idx="19228">
                  <c:v>26932</c:v>
                </c:pt>
                <c:pt idx="19229">
                  <c:v>26933</c:v>
                </c:pt>
                <c:pt idx="19230">
                  <c:v>26934</c:v>
                </c:pt>
                <c:pt idx="19231">
                  <c:v>26935</c:v>
                </c:pt>
                <c:pt idx="19232">
                  <c:v>26936</c:v>
                </c:pt>
                <c:pt idx="19233">
                  <c:v>26937</c:v>
                </c:pt>
                <c:pt idx="19234">
                  <c:v>26938</c:v>
                </c:pt>
                <c:pt idx="19235">
                  <c:v>26939</c:v>
                </c:pt>
                <c:pt idx="19236">
                  <c:v>26940</c:v>
                </c:pt>
                <c:pt idx="19237">
                  <c:v>26941</c:v>
                </c:pt>
                <c:pt idx="19238">
                  <c:v>26942</c:v>
                </c:pt>
                <c:pt idx="19239">
                  <c:v>26943</c:v>
                </c:pt>
                <c:pt idx="19240">
                  <c:v>26944</c:v>
                </c:pt>
                <c:pt idx="19241">
                  <c:v>26945</c:v>
                </c:pt>
                <c:pt idx="19242">
                  <c:v>26946</c:v>
                </c:pt>
                <c:pt idx="19243">
                  <c:v>26947</c:v>
                </c:pt>
                <c:pt idx="19244">
                  <c:v>26948</c:v>
                </c:pt>
                <c:pt idx="19245">
                  <c:v>26949</c:v>
                </c:pt>
                <c:pt idx="19246">
                  <c:v>26950</c:v>
                </c:pt>
                <c:pt idx="19247">
                  <c:v>26951</c:v>
                </c:pt>
                <c:pt idx="19248">
                  <c:v>26952</c:v>
                </c:pt>
                <c:pt idx="19249">
                  <c:v>26953</c:v>
                </c:pt>
                <c:pt idx="19250">
                  <c:v>26954</c:v>
                </c:pt>
                <c:pt idx="19251">
                  <c:v>26955</c:v>
                </c:pt>
                <c:pt idx="19252">
                  <c:v>26956</c:v>
                </c:pt>
                <c:pt idx="19253">
                  <c:v>26957</c:v>
                </c:pt>
                <c:pt idx="19254">
                  <c:v>26958</c:v>
                </c:pt>
                <c:pt idx="19255">
                  <c:v>26959</c:v>
                </c:pt>
                <c:pt idx="19256">
                  <c:v>26960</c:v>
                </c:pt>
                <c:pt idx="19257">
                  <c:v>26961</c:v>
                </c:pt>
                <c:pt idx="19258">
                  <c:v>26962</c:v>
                </c:pt>
                <c:pt idx="19259">
                  <c:v>26963</c:v>
                </c:pt>
                <c:pt idx="19260">
                  <c:v>26964</c:v>
                </c:pt>
                <c:pt idx="19261">
                  <c:v>26965</c:v>
                </c:pt>
                <c:pt idx="19262">
                  <c:v>26966</c:v>
                </c:pt>
                <c:pt idx="19263">
                  <c:v>26967</c:v>
                </c:pt>
                <c:pt idx="19264">
                  <c:v>26968</c:v>
                </c:pt>
                <c:pt idx="19265">
                  <c:v>26969</c:v>
                </c:pt>
                <c:pt idx="19266">
                  <c:v>26970</c:v>
                </c:pt>
                <c:pt idx="19267">
                  <c:v>26971</c:v>
                </c:pt>
                <c:pt idx="19268">
                  <c:v>26972</c:v>
                </c:pt>
                <c:pt idx="19269">
                  <c:v>26973</c:v>
                </c:pt>
                <c:pt idx="19270">
                  <c:v>26974</c:v>
                </c:pt>
                <c:pt idx="19271">
                  <c:v>26975</c:v>
                </c:pt>
                <c:pt idx="19272">
                  <c:v>26976</c:v>
                </c:pt>
                <c:pt idx="19273">
                  <c:v>26977</c:v>
                </c:pt>
                <c:pt idx="19274">
                  <c:v>26978</c:v>
                </c:pt>
                <c:pt idx="19275">
                  <c:v>26979</c:v>
                </c:pt>
                <c:pt idx="19276">
                  <c:v>26980</c:v>
                </c:pt>
                <c:pt idx="19277">
                  <c:v>26981</c:v>
                </c:pt>
                <c:pt idx="19278">
                  <c:v>26982</c:v>
                </c:pt>
                <c:pt idx="19279">
                  <c:v>26983</c:v>
                </c:pt>
                <c:pt idx="19280">
                  <c:v>26984</c:v>
                </c:pt>
                <c:pt idx="19281">
                  <c:v>26985</c:v>
                </c:pt>
                <c:pt idx="19282">
                  <c:v>26986</c:v>
                </c:pt>
                <c:pt idx="19283">
                  <c:v>26987</c:v>
                </c:pt>
                <c:pt idx="19284">
                  <c:v>26988</c:v>
                </c:pt>
                <c:pt idx="19285">
                  <c:v>26989</c:v>
                </c:pt>
                <c:pt idx="19286">
                  <c:v>26990</c:v>
                </c:pt>
                <c:pt idx="19287">
                  <c:v>26991</c:v>
                </c:pt>
                <c:pt idx="19288">
                  <c:v>26992</c:v>
                </c:pt>
                <c:pt idx="19289">
                  <c:v>26993</c:v>
                </c:pt>
                <c:pt idx="19290">
                  <c:v>26994</c:v>
                </c:pt>
                <c:pt idx="19291">
                  <c:v>26995</c:v>
                </c:pt>
                <c:pt idx="19292">
                  <c:v>26996</c:v>
                </c:pt>
                <c:pt idx="19293">
                  <c:v>26997</c:v>
                </c:pt>
                <c:pt idx="19294">
                  <c:v>26998</c:v>
                </c:pt>
                <c:pt idx="19295">
                  <c:v>26999</c:v>
                </c:pt>
                <c:pt idx="19296">
                  <c:v>27000</c:v>
                </c:pt>
                <c:pt idx="19297">
                  <c:v>27001</c:v>
                </c:pt>
                <c:pt idx="19298">
                  <c:v>27002</c:v>
                </c:pt>
                <c:pt idx="19299">
                  <c:v>27003</c:v>
                </c:pt>
                <c:pt idx="19300">
                  <c:v>27004</c:v>
                </c:pt>
                <c:pt idx="19301">
                  <c:v>27005</c:v>
                </c:pt>
                <c:pt idx="19302">
                  <c:v>27006</c:v>
                </c:pt>
                <c:pt idx="19303">
                  <c:v>27007</c:v>
                </c:pt>
                <c:pt idx="19304">
                  <c:v>27008</c:v>
                </c:pt>
                <c:pt idx="19305">
                  <c:v>27009</c:v>
                </c:pt>
                <c:pt idx="19306">
                  <c:v>27010</c:v>
                </c:pt>
                <c:pt idx="19307">
                  <c:v>27011</c:v>
                </c:pt>
                <c:pt idx="19308">
                  <c:v>27012</c:v>
                </c:pt>
                <c:pt idx="19309">
                  <c:v>27013</c:v>
                </c:pt>
                <c:pt idx="19310">
                  <c:v>27014</c:v>
                </c:pt>
                <c:pt idx="19311">
                  <c:v>27015</c:v>
                </c:pt>
                <c:pt idx="19312">
                  <c:v>27016</c:v>
                </c:pt>
                <c:pt idx="19313">
                  <c:v>27017</c:v>
                </c:pt>
                <c:pt idx="19314">
                  <c:v>27018</c:v>
                </c:pt>
                <c:pt idx="19315">
                  <c:v>27019</c:v>
                </c:pt>
                <c:pt idx="19316">
                  <c:v>27020</c:v>
                </c:pt>
                <c:pt idx="19317">
                  <c:v>27021</c:v>
                </c:pt>
                <c:pt idx="19318">
                  <c:v>27022</c:v>
                </c:pt>
                <c:pt idx="19319">
                  <c:v>27023</c:v>
                </c:pt>
                <c:pt idx="19320">
                  <c:v>27024</c:v>
                </c:pt>
                <c:pt idx="19321">
                  <c:v>27025</c:v>
                </c:pt>
                <c:pt idx="19322">
                  <c:v>27026</c:v>
                </c:pt>
                <c:pt idx="19323">
                  <c:v>27027</c:v>
                </c:pt>
                <c:pt idx="19324">
                  <c:v>27028</c:v>
                </c:pt>
                <c:pt idx="19325">
                  <c:v>27029</c:v>
                </c:pt>
                <c:pt idx="19326">
                  <c:v>27030</c:v>
                </c:pt>
                <c:pt idx="19327">
                  <c:v>27031</c:v>
                </c:pt>
                <c:pt idx="19328">
                  <c:v>27032</c:v>
                </c:pt>
                <c:pt idx="19329">
                  <c:v>27033</c:v>
                </c:pt>
                <c:pt idx="19330">
                  <c:v>27034</c:v>
                </c:pt>
                <c:pt idx="19331">
                  <c:v>27035</c:v>
                </c:pt>
                <c:pt idx="19332">
                  <c:v>27036</c:v>
                </c:pt>
                <c:pt idx="19333">
                  <c:v>27037</c:v>
                </c:pt>
                <c:pt idx="19334">
                  <c:v>27038</c:v>
                </c:pt>
                <c:pt idx="19335">
                  <c:v>27039</c:v>
                </c:pt>
                <c:pt idx="19336">
                  <c:v>27040</c:v>
                </c:pt>
                <c:pt idx="19337">
                  <c:v>27041</c:v>
                </c:pt>
                <c:pt idx="19338">
                  <c:v>27042</c:v>
                </c:pt>
                <c:pt idx="19339">
                  <c:v>27043</c:v>
                </c:pt>
                <c:pt idx="19340">
                  <c:v>27044</c:v>
                </c:pt>
                <c:pt idx="19341">
                  <c:v>27045</c:v>
                </c:pt>
                <c:pt idx="19342">
                  <c:v>27046</c:v>
                </c:pt>
                <c:pt idx="19343">
                  <c:v>27047</c:v>
                </c:pt>
                <c:pt idx="19344">
                  <c:v>27048</c:v>
                </c:pt>
                <c:pt idx="19345">
                  <c:v>27049</c:v>
                </c:pt>
                <c:pt idx="19346">
                  <c:v>27050</c:v>
                </c:pt>
                <c:pt idx="19347">
                  <c:v>27051</c:v>
                </c:pt>
                <c:pt idx="19348">
                  <c:v>27052</c:v>
                </c:pt>
                <c:pt idx="19349">
                  <c:v>27053</c:v>
                </c:pt>
                <c:pt idx="19350">
                  <c:v>27054</c:v>
                </c:pt>
                <c:pt idx="19351">
                  <c:v>27055</c:v>
                </c:pt>
                <c:pt idx="19352">
                  <c:v>27056</c:v>
                </c:pt>
                <c:pt idx="19353">
                  <c:v>27057</c:v>
                </c:pt>
                <c:pt idx="19354">
                  <c:v>27058</c:v>
                </c:pt>
                <c:pt idx="19355">
                  <c:v>27059</c:v>
                </c:pt>
                <c:pt idx="19356">
                  <c:v>27060</c:v>
                </c:pt>
                <c:pt idx="19357">
                  <c:v>27061</c:v>
                </c:pt>
                <c:pt idx="19358">
                  <c:v>27062</c:v>
                </c:pt>
                <c:pt idx="19359">
                  <c:v>27063</c:v>
                </c:pt>
                <c:pt idx="19360">
                  <c:v>27064</c:v>
                </c:pt>
                <c:pt idx="19361">
                  <c:v>27065</c:v>
                </c:pt>
                <c:pt idx="19362">
                  <c:v>27066</c:v>
                </c:pt>
                <c:pt idx="19363">
                  <c:v>27067</c:v>
                </c:pt>
                <c:pt idx="19364">
                  <c:v>27068</c:v>
                </c:pt>
                <c:pt idx="19365">
                  <c:v>27069</c:v>
                </c:pt>
                <c:pt idx="19366">
                  <c:v>27070</c:v>
                </c:pt>
                <c:pt idx="19367">
                  <c:v>27071</c:v>
                </c:pt>
                <c:pt idx="19368">
                  <c:v>27072</c:v>
                </c:pt>
                <c:pt idx="19369">
                  <c:v>27073</c:v>
                </c:pt>
                <c:pt idx="19370">
                  <c:v>27074</c:v>
                </c:pt>
                <c:pt idx="19371">
                  <c:v>27075</c:v>
                </c:pt>
                <c:pt idx="19372">
                  <c:v>27076</c:v>
                </c:pt>
                <c:pt idx="19373">
                  <c:v>27077</c:v>
                </c:pt>
                <c:pt idx="19374">
                  <c:v>27078</c:v>
                </c:pt>
                <c:pt idx="19375">
                  <c:v>27079</c:v>
                </c:pt>
                <c:pt idx="19376">
                  <c:v>27080</c:v>
                </c:pt>
                <c:pt idx="19377">
                  <c:v>27081</c:v>
                </c:pt>
                <c:pt idx="19378">
                  <c:v>27082</c:v>
                </c:pt>
                <c:pt idx="19379">
                  <c:v>27083</c:v>
                </c:pt>
                <c:pt idx="19380">
                  <c:v>27084</c:v>
                </c:pt>
                <c:pt idx="19381">
                  <c:v>27085</c:v>
                </c:pt>
                <c:pt idx="19382">
                  <c:v>27086</c:v>
                </c:pt>
                <c:pt idx="19383">
                  <c:v>27087</c:v>
                </c:pt>
                <c:pt idx="19384">
                  <c:v>27088</c:v>
                </c:pt>
                <c:pt idx="19385">
                  <c:v>27089</c:v>
                </c:pt>
                <c:pt idx="19386">
                  <c:v>27090</c:v>
                </c:pt>
                <c:pt idx="19387">
                  <c:v>27091</c:v>
                </c:pt>
                <c:pt idx="19388">
                  <c:v>27092</c:v>
                </c:pt>
                <c:pt idx="19389">
                  <c:v>27093</c:v>
                </c:pt>
                <c:pt idx="19390">
                  <c:v>27094</c:v>
                </c:pt>
                <c:pt idx="19391">
                  <c:v>27095</c:v>
                </c:pt>
                <c:pt idx="19392">
                  <c:v>27096</c:v>
                </c:pt>
                <c:pt idx="19393">
                  <c:v>27097</c:v>
                </c:pt>
                <c:pt idx="19394">
                  <c:v>27098</c:v>
                </c:pt>
                <c:pt idx="19395">
                  <c:v>27099</c:v>
                </c:pt>
                <c:pt idx="19396">
                  <c:v>27100</c:v>
                </c:pt>
                <c:pt idx="19397">
                  <c:v>27101</c:v>
                </c:pt>
                <c:pt idx="19398">
                  <c:v>27102</c:v>
                </c:pt>
                <c:pt idx="19399">
                  <c:v>27103</c:v>
                </c:pt>
                <c:pt idx="19400">
                  <c:v>27104</c:v>
                </c:pt>
                <c:pt idx="19401">
                  <c:v>27105</c:v>
                </c:pt>
                <c:pt idx="19402">
                  <c:v>27106</c:v>
                </c:pt>
                <c:pt idx="19403">
                  <c:v>27107</c:v>
                </c:pt>
                <c:pt idx="19404">
                  <c:v>27108</c:v>
                </c:pt>
                <c:pt idx="19405">
                  <c:v>27109</c:v>
                </c:pt>
                <c:pt idx="19406">
                  <c:v>27110</c:v>
                </c:pt>
                <c:pt idx="19407">
                  <c:v>27111</c:v>
                </c:pt>
                <c:pt idx="19408">
                  <c:v>27112</c:v>
                </c:pt>
                <c:pt idx="19409">
                  <c:v>27113</c:v>
                </c:pt>
                <c:pt idx="19410">
                  <c:v>27114</c:v>
                </c:pt>
                <c:pt idx="19411">
                  <c:v>27115</c:v>
                </c:pt>
                <c:pt idx="19412">
                  <c:v>27116</c:v>
                </c:pt>
                <c:pt idx="19413">
                  <c:v>27117</c:v>
                </c:pt>
                <c:pt idx="19414">
                  <c:v>27118</c:v>
                </c:pt>
                <c:pt idx="19415">
                  <c:v>27119</c:v>
                </c:pt>
                <c:pt idx="19416">
                  <c:v>27120</c:v>
                </c:pt>
                <c:pt idx="19417">
                  <c:v>27121</c:v>
                </c:pt>
                <c:pt idx="19418">
                  <c:v>27122</c:v>
                </c:pt>
                <c:pt idx="19419">
                  <c:v>27123</c:v>
                </c:pt>
                <c:pt idx="19420">
                  <c:v>27124</c:v>
                </c:pt>
                <c:pt idx="19421">
                  <c:v>27125</c:v>
                </c:pt>
                <c:pt idx="19422">
                  <c:v>27126</c:v>
                </c:pt>
                <c:pt idx="19423">
                  <c:v>27127</c:v>
                </c:pt>
                <c:pt idx="19424">
                  <c:v>27128</c:v>
                </c:pt>
                <c:pt idx="19425">
                  <c:v>27129</c:v>
                </c:pt>
                <c:pt idx="19426">
                  <c:v>27130</c:v>
                </c:pt>
                <c:pt idx="19427">
                  <c:v>27131</c:v>
                </c:pt>
                <c:pt idx="19428">
                  <c:v>27132</c:v>
                </c:pt>
                <c:pt idx="19429">
                  <c:v>27133</c:v>
                </c:pt>
                <c:pt idx="19430">
                  <c:v>27134</c:v>
                </c:pt>
                <c:pt idx="19431">
                  <c:v>27135</c:v>
                </c:pt>
                <c:pt idx="19432">
                  <c:v>27136</c:v>
                </c:pt>
                <c:pt idx="19433">
                  <c:v>27137</c:v>
                </c:pt>
                <c:pt idx="19434">
                  <c:v>27138</c:v>
                </c:pt>
                <c:pt idx="19435">
                  <c:v>27139</c:v>
                </c:pt>
                <c:pt idx="19436">
                  <c:v>27140</c:v>
                </c:pt>
                <c:pt idx="19437">
                  <c:v>27141</c:v>
                </c:pt>
                <c:pt idx="19438">
                  <c:v>27142</c:v>
                </c:pt>
                <c:pt idx="19439">
                  <c:v>27143</c:v>
                </c:pt>
                <c:pt idx="19440">
                  <c:v>27144</c:v>
                </c:pt>
                <c:pt idx="19441">
                  <c:v>27145</c:v>
                </c:pt>
                <c:pt idx="19442">
                  <c:v>27146</c:v>
                </c:pt>
                <c:pt idx="19443">
                  <c:v>27147</c:v>
                </c:pt>
                <c:pt idx="19444">
                  <c:v>27148</c:v>
                </c:pt>
                <c:pt idx="19445">
                  <c:v>27149</c:v>
                </c:pt>
                <c:pt idx="19446">
                  <c:v>27150</c:v>
                </c:pt>
                <c:pt idx="19447">
                  <c:v>27151</c:v>
                </c:pt>
                <c:pt idx="19448">
                  <c:v>27152</c:v>
                </c:pt>
                <c:pt idx="19449">
                  <c:v>27153</c:v>
                </c:pt>
                <c:pt idx="19450">
                  <c:v>27154</c:v>
                </c:pt>
                <c:pt idx="19451">
                  <c:v>27155</c:v>
                </c:pt>
                <c:pt idx="19452">
                  <c:v>27156</c:v>
                </c:pt>
                <c:pt idx="19453">
                  <c:v>27157</c:v>
                </c:pt>
                <c:pt idx="19454">
                  <c:v>27158</c:v>
                </c:pt>
                <c:pt idx="19455">
                  <c:v>27159</c:v>
                </c:pt>
                <c:pt idx="19456">
                  <c:v>27160</c:v>
                </c:pt>
                <c:pt idx="19457">
                  <c:v>27161</c:v>
                </c:pt>
                <c:pt idx="19458">
                  <c:v>27162</c:v>
                </c:pt>
                <c:pt idx="19459">
                  <c:v>27163</c:v>
                </c:pt>
                <c:pt idx="19460">
                  <c:v>27164</c:v>
                </c:pt>
                <c:pt idx="19461">
                  <c:v>27165</c:v>
                </c:pt>
                <c:pt idx="19462">
                  <c:v>27166</c:v>
                </c:pt>
                <c:pt idx="19463">
                  <c:v>27167</c:v>
                </c:pt>
                <c:pt idx="19464">
                  <c:v>27168</c:v>
                </c:pt>
                <c:pt idx="19465">
                  <c:v>27169</c:v>
                </c:pt>
                <c:pt idx="19466">
                  <c:v>27170</c:v>
                </c:pt>
                <c:pt idx="19467">
                  <c:v>27171</c:v>
                </c:pt>
                <c:pt idx="19468">
                  <c:v>27172</c:v>
                </c:pt>
                <c:pt idx="19469">
                  <c:v>27173</c:v>
                </c:pt>
                <c:pt idx="19470">
                  <c:v>27174</c:v>
                </c:pt>
                <c:pt idx="19471">
                  <c:v>27175</c:v>
                </c:pt>
                <c:pt idx="19472">
                  <c:v>27176</c:v>
                </c:pt>
                <c:pt idx="19473">
                  <c:v>27177</c:v>
                </c:pt>
                <c:pt idx="19474">
                  <c:v>27178</c:v>
                </c:pt>
                <c:pt idx="19475">
                  <c:v>27179</c:v>
                </c:pt>
                <c:pt idx="19476">
                  <c:v>27180</c:v>
                </c:pt>
                <c:pt idx="19477">
                  <c:v>27181</c:v>
                </c:pt>
                <c:pt idx="19478">
                  <c:v>27182</c:v>
                </c:pt>
                <c:pt idx="19479">
                  <c:v>27183</c:v>
                </c:pt>
                <c:pt idx="19480">
                  <c:v>27184</c:v>
                </c:pt>
                <c:pt idx="19481">
                  <c:v>27185</c:v>
                </c:pt>
                <c:pt idx="19482">
                  <c:v>27186</c:v>
                </c:pt>
                <c:pt idx="19483">
                  <c:v>27187</c:v>
                </c:pt>
                <c:pt idx="19484">
                  <c:v>27188</c:v>
                </c:pt>
                <c:pt idx="19485">
                  <c:v>27189</c:v>
                </c:pt>
                <c:pt idx="19486">
                  <c:v>27190</c:v>
                </c:pt>
                <c:pt idx="19487">
                  <c:v>27191</c:v>
                </c:pt>
                <c:pt idx="19488">
                  <c:v>27192</c:v>
                </c:pt>
                <c:pt idx="19489">
                  <c:v>27193</c:v>
                </c:pt>
                <c:pt idx="19490">
                  <c:v>27194</c:v>
                </c:pt>
                <c:pt idx="19491">
                  <c:v>27195</c:v>
                </c:pt>
                <c:pt idx="19492">
                  <c:v>27196</c:v>
                </c:pt>
                <c:pt idx="19493">
                  <c:v>27197</c:v>
                </c:pt>
                <c:pt idx="19494">
                  <c:v>27198</c:v>
                </c:pt>
                <c:pt idx="19495">
                  <c:v>27199</c:v>
                </c:pt>
                <c:pt idx="19496">
                  <c:v>27200</c:v>
                </c:pt>
                <c:pt idx="19497">
                  <c:v>27201</c:v>
                </c:pt>
                <c:pt idx="19498">
                  <c:v>27202</c:v>
                </c:pt>
                <c:pt idx="19499">
                  <c:v>27203</c:v>
                </c:pt>
                <c:pt idx="19500">
                  <c:v>27204</c:v>
                </c:pt>
                <c:pt idx="19501">
                  <c:v>27205</c:v>
                </c:pt>
                <c:pt idx="19502">
                  <c:v>27206</c:v>
                </c:pt>
                <c:pt idx="19503">
                  <c:v>27207</c:v>
                </c:pt>
                <c:pt idx="19504">
                  <c:v>27208</c:v>
                </c:pt>
                <c:pt idx="19505">
                  <c:v>27209</c:v>
                </c:pt>
                <c:pt idx="19506">
                  <c:v>27210</c:v>
                </c:pt>
                <c:pt idx="19507">
                  <c:v>27211</c:v>
                </c:pt>
                <c:pt idx="19508">
                  <c:v>27212</c:v>
                </c:pt>
                <c:pt idx="19509">
                  <c:v>27213</c:v>
                </c:pt>
                <c:pt idx="19510">
                  <c:v>27214</c:v>
                </c:pt>
                <c:pt idx="19511">
                  <c:v>27215</c:v>
                </c:pt>
                <c:pt idx="19512">
                  <c:v>27216</c:v>
                </c:pt>
                <c:pt idx="19513">
                  <c:v>27217</c:v>
                </c:pt>
                <c:pt idx="19514">
                  <c:v>27218</c:v>
                </c:pt>
                <c:pt idx="19515">
                  <c:v>27219</c:v>
                </c:pt>
                <c:pt idx="19516">
                  <c:v>27220</c:v>
                </c:pt>
                <c:pt idx="19517">
                  <c:v>27221</c:v>
                </c:pt>
                <c:pt idx="19518">
                  <c:v>27222</c:v>
                </c:pt>
                <c:pt idx="19519">
                  <c:v>27223</c:v>
                </c:pt>
                <c:pt idx="19520">
                  <c:v>27224</c:v>
                </c:pt>
                <c:pt idx="19521">
                  <c:v>27225</c:v>
                </c:pt>
                <c:pt idx="19522">
                  <c:v>27226</c:v>
                </c:pt>
                <c:pt idx="19523">
                  <c:v>27227</c:v>
                </c:pt>
                <c:pt idx="19524">
                  <c:v>27228</c:v>
                </c:pt>
                <c:pt idx="19525">
                  <c:v>27229</c:v>
                </c:pt>
                <c:pt idx="19526">
                  <c:v>27230</c:v>
                </c:pt>
                <c:pt idx="19527">
                  <c:v>27231</c:v>
                </c:pt>
                <c:pt idx="19528">
                  <c:v>27232</c:v>
                </c:pt>
                <c:pt idx="19529">
                  <c:v>27233</c:v>
                </c:pt>
                <c:pt idx="19530">
                  <c:v>27234</c:v>
                </c:pt>
                <c:pt idx="19531">
                  <c:v>27235</c:v>
                </c:pt>
                <c:pt idx="19532">
                  <c:v>27236</c:v>
                </c:pt>
                <c:pt idx="19533">
                  <c:v>27237</c:v>
                </c:pt>
                <c:pt idx="19534">
                  <c:v>27238</c:v>
                </c:pt>
                <c:pt idx="19535">
                  <c:v>27239</c:v>
                </c:pt>
                <c:pt idx="19536">
                  <c:v>27240</c:v>
                </c:pt>
                <c:pt idx="19537">
                  <c:v>27241</c:v>
                </c:pt>
                <c:pt idx="19538">
                  <c:v>27242</c:v>
                </c:pt>
                <c:pt idx="19539">
                  <c:v>27243</c:v>
                </c:pt>
                <c:pt idx="19540">
                  <c:v>27244</c:v>
                </c:pt>
                <c:pt idx="19541">
                  <c:v>27245</c:v>
                </c:pt>
                <c:pt idx="19542">
                  <c:v>27246</c:v>
                </c:pt>
                <c:pt idx="19543">
                  <c:v>27247</c:v>
                </c:pt>
                <c:pt idx="19544">
                  <c:v>27248</c:v>
                </c:pt>
                <c:pt idx="19545">
                  <c:v>27249</c:v>
                </c:pt>
                <c:pt idx="19546">
                  <c:v>27250</c:v>
                </c:pt>
                <c:pt idx="19547">
                  <c:v>27251</c:v>
                </c:pt>
                <c:pt idx="19548">
                  <c:v>27252</c:v>
                </c:pt>
                <c:pt idx="19549">
                  <c:v>27253</c:v>
                </c:pt>
                <c:pt idx="19550">
                  <c:v>27254</c:v>
                </c:pt>
                <c:pt idx="19551">
                  <c:v>27255</c:v>
                </c:pt>
                <c:pt idx="19552">
                  <c:v>27256</c:v>
                </c:pt>
                <c:pt idx="19553">
                  <c:v>27257</c:v>
                </c:pt>
                <c:pt idx="19554">
                  <c:v>27258</c:v>
                </c:pt>
                <c:pt idx="19555">
                  <c:v>27259</c:v>
                </c:pt>
                <c:pt idx="19556">
                  <c:v>27260</c:v>
                </c:pt>
                <c:pt idx="19557">
                  <c:v>27261</c:v>
                </c:pt>
                <c:pt idx="19558">
                  <c:v>27262</c:v>
                </c:pt>
                <c:pt idx="19559">
                  <c:v>27263</c:v>
                </c:pt>
                <c:pt idx="19560">
                  <c:v>27264</c:v>
                </c:pt>
                <c:pt idx="19561">
                  <c:v>27265</c:v>
                </c:pt>
                <c:pt idx="19562">
                  <c:v>27266</c:v>
                </c:pt>
                <c:pt idx="19563">
                  <c:v>27267</c:v>
                </c:pt>
                <c:pt idx="19564">
                  <c:v>27268</c:v>
                </c:pt>
                <c:pt idx="19565">
                  <c:v>27269</c:v>
                </c:pt>
                <c:pt idx="19566">
                  <c:v>27270</c:v>
                </c:pt>
                <c:pt idx="19567">
                  <c:v>27271</c:v>
                </c:pt>
                <c:pt idx="19568">
                  <c:v>27272</c:v>
                </c:pt>
                <c:pt idx="19569">
                  <c:v>27273</c:v>
                </c:pt>
                <c:pt idx="19570">
                  <c:v>27274</c:v>
                </c:pt>
                <c:pt idx="19571">
                  <c:v>27275</c:v>
                </c:pt>
                <c:pt idx="19572">
                  <c:v>27276</c:v>
                </c:pt>
                <c:pt idx="19573">
                  <c:v>27277</c:v>
                </c:pt>
                <c:pt idx="19574">
                  <c:v>27278</c:v>
                </c:pt>
                <c:pt idx="19575">
                  <c:v>27279</c:v>
                </c:pt>
                <c:pt idx="19576">
                  <c:v>27280</c:v>
                </c:pt>
                <c:pt idx="19577">
                  <c:v>27281</c:v>
                </c:pt>
                <c:pt idx="19578">
                  <c:v>27282</c:v>
                </c:pt>
                <c:pt idx="19579">
                  <c:v>27283</c:v>
                </c:pt>
                <c:pt idx="19580">
                  <c:v>27284</c:v>
                </c:pt>
                <c:pt idx="19581">
                  <c:v>27285</c:v>
                </c:pt>
                <c:pt idx="19582">
                  <c:v>27286</c:v>
                </c:pt>
                <c:pt idx="19583">
                  <c:v>27287</c:v>
                </c:pt>
                <c:pt idx="19584">
                  <c:v>27288</c:v>
                </c:pt>
                <c:pt idx="19585">
                  <c:v>27289</c:v>
                </c:pt>
                <c:pt idx="19586">
                  <c:v>27290</c:v>
                </c:pt>
                <c:pt idx="19587">
                  <c:v>27291</c:v>
                </c:pt>
                <c:pt idx="19588">
                  <c:v>27292</c:v>
                </c:pt>
                <c:pt idx="19589">
                  <c:v>27293</c:v>
                </c:pt>
                <c:pt idx="19590">
                  <c:v>27294</c:v>
                </c:pt>
                <c:pt idx="19591">
                  <c:v>27295</c:v>
                </c:pt>
                <c:pt idx="19592">
                  <c:v>27296</c:v>
                </c:pt>
                <c:pt idx="19593">
                  <c:v>27297</c:v>
                </c:pt>
                <c:pt idx="19594">
                  <c:v>27298</c:v>
                </c:pt>
                <c:pt idx="19595">
                  <c:v>27299</c:v>
                </c:pt>
                <c:pt idx="19596">
                  <c:v>27300</c:v>
                </c:pt>
                <c:pt idx="19597">
                  <c:v>27301</c:v>
                </c:pt>
                <c:pt idx="19598">
                  <c:v>27302</c:v>
                </c:pt>
                <c:pt idx="19599">
                  <c:v>27303</c:v>
                </c:pt>
                <c:pt idx="19600">
                  <c:v>27304</c:v>
                </c:pt>
                <c:pt idx="19601">
                  <c:v>27305</c:v>
                </c:pt>
                <c:pt idx="19602">
                  <c:v>27306</c:v>
                </c:pt>
                <c:pt idx="19603">
                  <c:v>27307</c:v>
                </c:pt>
                <c:pt idx="19604">
                  <c:v>27308</c:v>
                </c:pt>
                <c:pt idx="19605">
                  <c:v>27309</c:v>
                </c:pt>
                <c:pt idx="19606">
                  <c:v>27310</c:v>
                </c:pt>
                <c:pt idx="19607">
                  <c:v>27311</c:v>
                </c:pt>
                <c:pt idx="19608">
                  <c:v>27312</c:v>
                </c:pt>
                <c:pt idx="19609">
                  <c:v>27313</c:v>
                </c:pt>
                <c:pt idx="19610">
                  <c:v>27314</c:v>
                </c:pt>
                <c:pt idx="19611">
                  <c:v>27315</c:v>
                </c:pt>
                <c:pt idx="19612">
                  <c:v>27316</c:v>
                </c:pt>
                <c:pt idx="19613">
                  <c:v>27317</c:v>
                </c:pt>
                <c:pt idx="19614">
                  <c:v>27318</c:v>
                </c:pt>
                <c:pt idx="19615">
                  <c:v>27319</c:v>
                </c:pt>
                <c:pt idx="19616">
                  <c:v>27320</c:v>
                </c:pt>
                <c:pt idx="19617">
                  <c:v>27321</c:v>
                </c:pt>
                <c:pt idx="19618">
                  <c:v>27322</c:v>
                </c:pt>
                <c:pt idx="19619">
                  <c:v>27323</c:v>
                </c:pt>
                <c:pt idx="19620">
                  <c:v>27324</c:v>
                </c:pt>
                <c:pt idx="19621">
                  <c:v>27325</c:v>
                </c:pt>
                <c:pt idx="19622">
                  <c:v>27326</c:v>
                </c:pt>
                <c:pt idx="19623">
                  <c:v>27327</c:v>
                </c:pt>
                <c:pt idx="19624">
                  <c:v>27328</c:v>
                </c:pt>
                <c:pt idx="19625">
                  <c:v>27329</c:v>
                </c:pt>
                <c:pt idx="19626">
                  <c:v>27330</c:v>
                </c:pt>
                <c:pt idx="19627">
                  <c:v>27331</c:v>
                </c:pt>
                <c:pt idx="19628">
                  <c:v>27332</c:v>
                </c:pt>
                <c:pt idx="19629">
                  <c:v>27333</c:v>
                </c:pt>
                <c:pt idx="19630">
                  <c:v>27334</c:v>
                </c:pt>
                <c:pt idx="19631">
                  <c:v>27335</c:v>
                </c:pt>
                <c:pt idx="19632">
                  <c:v>27336</c:v>
                </c:pt>
                <c:pt idx="19633">
                  <c:v>27337</c:v>
                </c:pt>
                <c:pt idx="19634">
                  <c:v>27338</c:v>
                </c:pt>
                <c:pt idx="19635">
                  <c:v>27339</c:v>
                </c:pt>
                <c:pt idx="19636">
                  <c:v>27340</c:v>
                </c:pt>
                <c:pt idx="19637">
                  <c:v>27341</c:v>
                </c:pt>
                <c:pt idx="19638">
                  <c:v>27342</c:v>
                </c:pt>
                <c:pt idx="19639">
                  <c:v>27343</c:v>
                </c:pt>
                <c:pt idx="19640">
                  <c:v>27344</c:v>
                </c:pt>
                <c:pt idx="19641">
                  <c:v>27345</c:v>
                </c:pt>
                <c:pt idx="19642">
                  <c:v>27346</c:v>
                </c:pt>
                <c:pt idx="19643">
                  <c:v>27347</c:v>
                </c:pt>
                <c:pt idx="19644">
                  <c:v>27348</c:v>
                </c:pt>
                <c:pt idx="19645">
                  <c:v>27349</c:v>
                </c:pt>
                <c:pt idx="19646">
                  <c:v>27350</c:v>
                </c:pt>
                <c:pt idx="19647">
                  <c:v>27351</c:v>
                </c:pt>
                <c:pt idx="19648">
                  <c:v>27352</c:v>
                </c:pt>
                <c:pt idx="19649">
                  <c:v>27353</c:v>
                </c:pt>
                <c:pt idx="19650">
                  <c:v>27354</c:v>
                </c:pt>
                <c:pt idx="19651">
                  <c:v>27355</c:v>
                </c:pt>
                <c:pt idx="19652">
                  <c:v>27356</c:v>
                </c:pt>
                <c:pt idx="19653">
                  <c:v>27357</c:v>
                </c:pt>
                <c:pt idx="19654">
                  <c:v>27358</c:v>
                </c:pt>
                <c:pt idx="19655">
                  <c:v>27359</c:v>
                </c:pt>
                <c:pt idx="19656">
                  <c:v>27360</c:v>
                </c:pt>
                <c:pt idx="19657">
                  <c:v>27361</c:v>
                </c:pt>
                <c:pt idx="19658">
                  <c:v>27362</c:v>
                </c:pt>
                <c:pt idx="19659">
                  <c:v>27363</c:v>
                </c:pt>
                <c:pt idx="19660">
                  <c:v>27364</c:v>
                </c:pt>
                <c:pt idx="19661">
                  <c:v>27365</c:v>
                </c:pt>
                <c:pt idx="19662">
                  <c:v>27366</c:v>
                </c:pt>
                <c:pt idx="19663">
                  <c:v>27367</c:v>
                </c:pt>
                <c:pt idx="19664">
                  <c:v>27368</c:v>
                </c:pt>
                <c:pt idx="19665">
                  <c:v>27369</c:v>
                </c:pt>
                <c:pt idx="19666">
                  <c:v>27370</c:v>
                </c:pt>
                <c:pt idx="19667">
                  <c:v>27371</c:v>
                </c:pt>
                <c:pt idx="19668">
                  <c:v>27372</c:v>
                </c:pt>
                <c:pt idx="19669">
                  <c:v>27373</c:v>
                </c:pt>
                <c:pt idx="19670">
                  <c:v>27374</c:v>
                </c:pt>
                <c:pt idx="19671">
                  <c:v>27375</c:v>
                </c:pt>
                <c:pt idx="19672">
                  <c:v>27376</c:v>
                </c:pt>
                <c:pt idx="19673">
                  <c:v>27377</c:v>
                </c:pt>
                <c:pt idx="19674">
                  <c:v>27378</c:v>
                </c:pt>
                <c:pt idx="19675">
                  <c:v>27379</c:v>
                </c:pt>
                <c:pt idx="19676">
                  <c:v>27380</c:v>
                </c:pt>
                <c:pt idx="19677">
                  <c:v>27381</c:v>
                </c:pt>
                <c:pt idx="19678">
                  <c:v>27382</c:v>
                </c:pt>
                <c:pt idx="19679">
                  <c:v>27383</c:v>
                </c:pt>
                <c:pt idx="19680">
                  <c:v>27384</c:v>
                </c:pt>
                <c:pt idx="19681">
                  <c:v>27385</c:v>
                </c:pt>
                <c:pt idx="19682">
                  <c:v>27386</c:v>
                </c:pt>
                <c:pt idx="19683">
                  <c:v>27387</c:v>
                </c:pt>
                <c:pt idx="19684">
                  <c:v>27388</c:v>
                </c:pt>
                <c:pt idx="19685">
                  <c:v>27389</c:v>
                </c:pt>
                <c:pt idx="19686">
                  <c:v>27390</c:v>
                </c:pt>
                <c:pt idx="19687">
                  <c:v>27391</c:v>
                </c:pt>
                <c:pt idx="19688">
                  <c:v>27392</c:v>
                </c:pt>
                <c:pt idx="19689">
                  <c:v>27393</c:v>
                </c:pt>
                <c:pt idx="19690">
                  <c:v>27394</c:v>
                </c:pt>
                <c:pt idx="19691">
                  <c:v>27395</c:v>
                </c:pt>
                <c:pt idx="19692">
                  <c:v>27396</c:v>
                </c:pt>
                <c:pt idx="19693">
                  <c:v>27397</c:v>
                </c:pt>
                <c:pt idx="19694">
                  <c:v>27398</c:v>
                </c:pt>
                <c:pt idx="19695">
                  <c:v>27399</c:v>
                </c:pt>
                <c:pt idx="19696">
                  <c:v>27400</c:v>
                </c:pt>
                <c:pt idx="19697">
                  <c:v>27401</c:v>
                </c:pt>
                <c:pt idx="19698">
                  <c:v>27402</c:v>
                </c:pt>
                <c:pt idx="19699">
                  <c:v>27403</c:v>
                </c:pt>
                <c:pt idx="19700">
                  <c:v>27404</c:v>
                </c:pt>
                <c:pt idx="19701">
                  <c:v>27405</c:v>
                </c:pt>
                <c:pt idx="19702">
                  <c:v>27406</c:v>
                </c:pt>
                <c:pt idx="19703">
                  <c:v>27407</c:v>
                </c:pt>
                <c:pt idx="19704">
                  <c:v>27408</c:v>
                </c:pt>
                <c:pt idx="19705">
                  <c:v>27409</c:v>
                </c:pt>
                <c:pt idx="19706">
                  <c:v>27410</c:v>
                </c:pt>
                <c:pt idx="19707">
                  <c:v>27411</c:v>
                </c:pt>
                <c:pt idx="19708">
                  <c:v>27412</c:v>
                </c:pt>
                <c:pt idx="19709">
                  <c:v>27413</c:v>
                </c:pt>
                <c:pt idx="19710">
                  <c:v>27414</c:v>
                </c:pt>
                <c:pt idx="19711">
                  <c:v>27415</c:v>
                </c:pt>
                <c:pt idx="19712">
                  <c:v>27416</c:v>
                </c:pt>
                <c:pt idx="19713">
                  <c:v>27417</c:v>
                </c:pt>
                <c:pt idx="19714">
                  <c:v>27418</c:v>
                </c:pt>
                <c:pt idx="19715">
                  <c:v>27419</c:v>
                </c:pt>
                <c:pt idx="19716">
                  <c:v>27420</c:v>
                </c:pt>
                <c:pt idx="19717">
                  <c:v>27421</c:v>
                </c:pt>
                <c:pt idx="19718">
                  <c:v>27422</c:v>
                </c:pt>
                <c:pt idx="19719">
                  <c:v>27423</c:v>
                </c:pt>
                <c:pt idx="19720">
                  <c:v>27424</c:v>
                </c:pt>
                <c:pt idx="19721">
                  <c:v>27425</c:v>
                </c:pt>
                <c:pt idx="19722">
                  <c:v>27426</c:v>
                </c:pt>
                <c:pt idx="19723">
                  <c:v>27427</c:v>
                </c:pt>
                <c:pt idx="19724">
                  <c:v>27428</c:v>
                </c:pt>
                <c:pt idx="19725">
                  <c:v>27429</c:v>
                </c:pt>
                <c:pt idx="19726">
                  <c:v>27430</c:v>
                </c:pt>
                <c:pt idx="19727">
                  <c:v>27431</c:v>
                </c:pt>
                <c:pt idx="19728">
                  <c:v>27432</c:v>
                </c:pt>
                <c:pt idx="19729">
                  <c:v>27433</c:v>
                </c:pt>
                <c:pt idx="19730">
                  <c:v>27434</c:v>
                </c:pt>
                <c:pt idx="19731">
                  <c:v>27435</c:v>
                </c:pt>
                <c:pt idx="19732">
                  <c:v>27436</c:v>
                </c:pt>
                <c:pt idx="19733">
                  <c:v>27437</c:v>
                </c:pt>
                <c:pt idx="19734">
                  <c:v>27438</c:v>
                </c:pt>
                <c:pt idx="19735">
                  <c:v>27439</c:v>
                </c:pt>
                <c:pt idx="19736">
                  <c:v>27440</c:v>
                </c:pt>
                <c:pt idx="19737">
                  <c:v>27441</c:v>
                </c:pt>
                <c:pt idx="19738">
                  <c:v>27442</c:v>
                </c:pt>
                <c:pt idx="19739">
                  <c:v>27443</c:v>
                </c:pt>
                <c:pt idx="19740">
                  <c:v>27444</c:v>
                </c:pt>
                <c:pt idx="19741">
                  <c:v>27445</c:v>
                </c:pt>
                <c:pt idx="19742">
                  <c:v>27446</c:v>
                </c:pt>
                <c:pt idx="19743">
                  <c:v>27447</c:v>
                </c:pt>
                <c:pt idx="19744">
                  <c:v>27448</c:v>
                </c:pt>
                <c:pt idx="19745">
                  <c:v>27449</c:v>
                </c:pt>
                <c:pt idx="19746">
                  <c:v>27450</c:v>
                </c:pt>
                <c:pt idx="19747">
                  <c:v>27451</c:v>
                </c:pt>
                <c:pt idx="19748">
                  <c:v>27452</c:v>
                </c:pt>
                <c:pt idx="19749">
                  <c:v>27453</c:v>
                </c:pt>
                <c:pt idx="19750">
                  <c:v>27454</c:v>
                </c:pt>
                <c:pt idx="19751">
                  <c:v>27455</c:v>
                </c:pt>
                <c:pt idx="19752">
                  <c:v>27456</c:v>
                </c:pt>
                <c:pt idx="19753">
                  <c:v>27457</c:v>
                </c:pt>
                <c:pt idx="19754">
                  <c:v>27458</c:v>
                </c:pt>
                <c:pt idx="19755">
                  <c:v>27459</c:v>
                </c:pt>
                <c:pt idx="19756">
                  <c:v>27460</c:v>
                </c:pt>
                <c:pt idx="19757">
                  <c:v>27461</c:v>
                </c:pt>
                <c:pt idx="19758">
                  <c:v>27462</c:v>
                </c:pt>
                <c:pt idx="19759">
                  <c:v>27463</c:v>
                </c:pt>
                <c:pt idx="19760">
                  <c:v>27464</c:v>
                </c:pt>
                <c:pt idx="19761">
                  <c:v>27465</c:v>
                </c:pt>
                <c:pt idx="19762">
                  <c:v>27466</c:v>
                </c:pt>
                <c:pt idx="19763">
                  <c:v>27467</c:v>
                </c:pt>
                <c:pt idx="19764">
                  <c:v>27468</c:v>
                </c:pt>
                <c:pt idx="19765">
                  <c:v>27469</c:v>
                </c:pt>
                <c:pt idx="19766">
                  <c:v>27470</c:v>
                </c:pt>
                <c:pt idx="19767">
                  <c:v>27471</c:v>
                </c:pt>
                <c:pt idx="19768">
                  <c:v>27472</c:v>
                </c:pt>
                <c:pt idx="19769">
                  <c:v>27473</c:v>
                </c:pt>
                <c:pt idx="19770">
                  <c:v>27474</c:v>
                </c:pt>
                <c:pt idx="19771">
                  <c:v>27475</c:v>
                </c:pt>
                <c:pt idx="19772">
                  <c:v>27476</c:v>
                </c:pt>
                <c:pt idx="19773">
                  <c:v>27477</c:v>
                </c:pt>
                <c:pt idx="19774">
                  <c:v>27478</c:v>
                </c:pt>
                <c:pt idx="19775">
                  <c:v>27479</c:v>
                </c:pt>
                <c:pt idx="19776">
                  <c:v>27480</c:v>
                </c:pt>
                <c:pt idx="19777">
                  <c:v>27481</c:v>
                </c:pt>
                <c:pt idx="19778">
                  <c:v>27482</c:v>
                </c:pt>
                <c:pt idx="19779">
                  <c:v>27483</c:v>
                </c:pt>
                <c:pt idx="19780">
                  <c:v>27484</c:v>
                </c:pt>
                <c:pt idx="19781">
                  <c:v>27485</c:v>
                </c:pt>
                <c:pt idx="19782">
                  <c:v>27486</c:v>
                </c:pt>
                <c:pt idx="19783">
                  <c:v>27487</c:v>
                </c:pt>
                <c:pt idx="19784">
                  <c:v>27488</c:v>
                </c:pt>
                <c:pt idx="19785">
                  <c:v>27489</c:v>
                </c:pt>
                <c:pt idx="19786">
                  <c:v>27490</c:v>
                </c:pt>
                <c:pt idx="19787">
                  <c:v>27491</c:v>
                </c:pt>
                <c:pt idx="19788">
                  <c:v>27492</c:v>
                </c:pt>
                <c:pt idx="19789">
                  <c:v>27493</c:v>
                </c:pt>
                <c:pt idx="19790">
                  <c:v>27494</c:v>
                </c:pt>
                <c:pt idx="19791">
                  <c:v>27495</c:v>
                </c:pt>
                <c:pt idx="19792">
                  <c:v>27496</c:v>
                </c:pt>
                <c:pt idx="19793">
                  <c:v>27497</c:v>
                </c:pt>
                <c:pt idx="19794">
                  <c:v>27498</c:v>
                </c:pt>
                <c:pt idx="19795">
                  <c:v>27499</c:v>
                </c:pt>
                <c:pt idx="19796">
                  <c:v>27500</c:v>
                </c:pt>
                <c:pt idx="19797">
                  <c:v>27501</c:v>
                </c:pt>
                <c:pt idx="19798">
                  <c:v>27502</c:v>
                </c:pt>
                <c:pt idx="19799">
                  <c:v>27503</c:v>
                </c:pt>
                <c:pt idx="19800">
                  <c:v>27504</c:v>
                </c:pt>
                <c:pt idx="19801">
                  <c:v>27505</c:v>
                </c:pt>
                <c:pt idx="19802">
                  <c:v>27506</c:v>
                </c:pt>
                <c:pt idx="19803">
                  <c:v>27507</c:v>
                </c:pt>
                <c:pt idx="19804">
                  <c:v>27508</c:v>
                </c:pt>
                <c:pt idx="19805">
                  <c:v>27509</c:v>
                </c:pt>
                <c:pt idx="19806">
                  <c:v>27510</c:v>
                </c:pt>
                <c:pt idx="19807">
                  <c:v>27511</c:v>
                </c:pt>
                <c:pt idx="19808">
                  <c:v>27512</c:v>
                </c:pt>
                <c:pt idx="19809">
                  <c:v>27513</c:v>
                </c:pt>
                <c:pt idx="19810">
                  <c:v>27514</c:v>
                </c:pt>
                <c:pt idx="19811">
                  <c:v>27515</c:v>
                </c:pt>
                <c:pt idx="19812">
                  <c:v>27516</c:v>
                </c:pt>
                <c:pt idx="19813">
                  <c:v>27517</c:v>
                </c:pt>
                <c:pt idx="19814">
                  <c:v>27518</c:v>
                </c:pt>
                <c:pt idx="19815">
                  <c:v>27519</c:v>
                </c:pt>
                <c:pt idx="19816">
                  <c:v>27520</c:v>
                </c:pt>
                <c:pt idx="19817">
                  <c:v>27521</c:v>
                </c:pt>
                <c:pt idx="19818">
                  <c:v>27522</c:v>
                </c:pt>
                <c:pt idx="19819">
                  <c:v>27523</c:v>
                </c:pt>
                <c:pt idx="19820">
                  <c:v>27524</c:v>
                </c:pt>
                <c:pt idx="19821">
                  <c:v>27525</c:v>
                </c:pt>
                <c:pt idx="19822">
                  <c:v>27526</c:v>
                </c:pt>
                <c:pt idx="19823">
                  <c:v>27527</c:v>
                </c:pt>
                <c:pt idx="19824">
                  <c:v>27528</c:v>
                </c:pt>
                <c:pt idx="19825">
                  <c:v>27529</c:v>
                </c:pt>
                <c:pt idx="19826">
                  <c:v>27530</c:v>
                </c:pt>
                <c:pt idx="19827">
                  <c:v>27531</c:v>
                </c:pt>
                <c:pt idx="19828">
                  <c:v>27532</c:v>
                </c:pt>
                <c:pt idx="19829">
                  <c:v>27533</c:v>
                </c:pt>
                <c:pt idx="19830">
                  <c:v>27534</c:v>
                </c:pt>
                <c:pt idx="19831">
                  <c:v>27535</c:v>
                </c:pt>
                <c:pt idx="19832">
                  <c:v>27536</c:v>
                </c:pt>
                <c:pt idx="19833">
                  <c:v>27537</c:v>
                </c:pt>
                <c:pt idx="19834">
                  <c:v>27538</c:v>
                </c:pt>
                <c:pt idx="19835">
                  <c:v>27539</c:v>
                </c:pt>
                <c:pt idx="19836">
                  <c:v>27540</c:v>
                </c:pt>
                <c:pt idx="19837">
                  <c:v>27541</c:v>
                </c:pt>
                <c:pt idx="19838">
                  <c:v>27542</c:v>
                </c:pt>
                <c:pt idx="19839">
                  <c:v>27543</c:v>
                </c:pt>
                <c:pt idx="19840">
                  <c:v>27544</c:v>
                </c:pt>
                <c:pt idx="19841">
                  <c:v>27545</c:v>
                </c:pt>
                <c:pt idx="19842">
                  <c:v>27546</c:v>
                </c:pt>
                <c:pt idx="19843">
                  <c:v>27547</c:v>
                </c:pt>
                <c:pt idx="19844">
                  <c:v>27548</c:v>
                </c:pt>
                <c:pt idx="19845">
                  <c:v>27549</c:v>
                </c:pt>
                <c:pt idx="19846">
                  <c:v>27550</c:v>
                </c:pt>
                <c:pt idx="19847">
                  <c:v>27551</c:v>
                </c:pt>
                <c:pt idx="19848">
                  <c:v>27552</c:v>
                </c:pt>
                <c:pt idx="19849">
                  <c:v>27553</c:v>
                </c:pt>
                <c:pt idx="19850">
                  <c:v>27554</c:v>
                </c:pt>
                <c:pt idx="19851">
                  <c:v>27555</c:v>
                </c:pt>
                <c:pt idx="19852">
                  <c:v>27556</c:v>
                </c:pt>
                <c:pt idx="19853">
                  <c:v>27557</c:v>
                </c:pt>
                <c:pt idx="19854">
                  <c:v>27558</c:v>
                </c:pt>
                <c:pt idx="19855">
                  <c:v>27559</c:v>
                </c:pt>
                <c:pt idx="19856">
                  <c:v>27560</c:v>
                </c:pt>
                <c:pt idx="19857">
                  <c:v>27561</c:v>
                </c:pt>
                <c:pt idx="19858">
                  <c:v>27562</c:v>
                </c:pt>
                <c:pt idx="19859">
                  <c:v>27563</c:v>
                </c:pt>
                <c:pt idx="19860">
                  <c:v>27564</c:v>
                </c:pt>
                <c:pt idx="19861">
                  <c:v>27565</c:v>
                </c:pt>
                <c:pt idx="19862">
                  <c:v>27566</c:v>
                </c:pt>
                <c:pt idx="19863">
                  <c:v>27567</c:v>
                </c:pt>
                <c:pt idx="19864">
                  <c:v>27568</c:v>
                </c:pt>
                <c:pt idx="19865">
                  <c:v>27569</c:v>
                </c:pt>
                <c:pt idx="19866">
                  <c:v>27570</c:v>
                </c:pt>
                <c:pt idx="19867">
                  <c:v>27571</c:v>
                </c:pt>
                <c:pt idx="19868">
                  <c:v>27572</c:v>
                </c:pt>
                <c:pt idx="19869">
                  <c:v>27573</c:v>
                </c:pt>
                <c:pt idx="19870">
                  <c:v>27574</c:v>
                </c:pt>
                <c:pt idx="19871">
                  <c:v>27575</c:v>
                </c:pt>
                <c:pt idx="19872">
                  <c:v>27576</c:v>
                </c:pt>
                <c:pt idx="19873">
                  <c:v>27577</c:v>
                </c:pt>
                <c:pt idx="19874">
                  <c:v>27578</c:v>
                </c:pt>
                <c:pt idx="19875">
                  <c:v>27579</c:v>
                </c:pt>
                <c:pt idx="19876">
                  <c:v>27580</c:v>
                </c:pt>
                <c:pt idx="19877">
                  <c:v>27581</c:v>
                </c:pt>
                <c:pt idx="19878">
                  <c:v>27582</c:v>
                </c:pt>
                <c:pt idx="19879">
                  <c:v>27583</c:v>
                </c:pt>
                <c:pt idx="19880">
                  <c:v>27584</c:v>
                </c:pt>
                <c:pt idx="19881">
                  <c:v>27585</c:v>
                </c:pt>
                <c:pt idx="19882">
                  <c:v>27586</c:v>
                </c:pt>
                <c:pt idx="19883">
                  <c:v>27587</c:v>
                </c:pt>
                <c:pt idx="19884">
                  <c:v>27588</c:v>
                </c:pt>
                <c:pt idx="19885">
                  <c:v>27589</c:v>
                </c:pt>
                <c:pt idx="19886">
                  <c:v>27590</c:v>
                </c:pt>
                <c:pt idx="19887">
                  <c:v>27591</c:v>
                </c:pt>
                <c:pt idx="19888">
                  <c:v>27592</c:v>
                </c:pt>
                <c:pt idx="19889">
                  <c:v>27593</c:v>
                </c:pt>
                <c:pt idx="19890">
                  <c:v>27594</c:v>
                </c:pt>
                <c:pt idx="19891">
                  <c:v>27595</c:v>
                </c:pt>
                <c:pt idx="19892">
                  <c:v>27596</c:v>
                </c:pt>
                <c:pt idx="19893">
                  <c:v>27597</c:v>
                </c:pt>
                <c:pt idx="19894">
                  <c:v>27598</c:v>
                </c:pt>
                <c:pt idx="19895">
                  <c:v>27599</c:v>
                </c:pt>
                <c:pt idx="19896">
                  <c:v>27600</c:v>
                </c:pt>
                <c:pt idx="19897">
                  <c:v>27601</c:v>
                </c:pt>
                <c:pt idx="19898">
                  <c:v>27602</c:v>
                </c:pt>
                <c:pt idx="19899">
                  <c:v>27603</c:v>
                </c:pt>
                <c:pt idx="19900">
                  <c:v>27604</c:v>
                </c:pt>
                <c:pt idx="19901">
                  <c:v>27605</c:v>
                </c:pt>
                <c:pt idx="19902">
                  <c:v>27606</c:v>
                </c:pt>
                <c:pt idx="19903">
                  <c:v>27607</c:v>
                </c:pt>
                <c:pt idx="19904">
                  <c:v>27608</c:v>
                </c:pt>
                <c:pt idx="19905">
                  <c:v>27609</c:v>
                </c:pt>
                <c:pt idx="19906">
                  <c:v>27610</c:v>
                </c:pt>
                <c:pt idx="19907">
                  <c:v>27611</c:v>
                </c:pt>
                <c:pt idx="19908">
                  <c:v>27612</c:v>
                </c:pt>
                <c:pt idx="19909">
                  <c:v>27613</c:v>
                </c:pt>
                <c:pt idx="19910">
                  <c:v>27614</c:v>
                </c:pt>
                <c:pt idx="19911">
                  <c:v>27615</c:v>
                </c:pt>
                <c:pt idx="19912">
                  <c:v>27616</c:v>
                </c:pt>
                <c:pt idx="19913">
                  <c:v>27617</c:v>
                </c:pt>
                <c:pt idx="19914">
                  <c:v>27618</c:v>
                </c:pt>
                <c:pt idx="19915">
                  <c:v>27619</c:v>
                </c:pt>
                <c:pt idx="19916">
                  <c:v>27620</c:v>
                </c:pt>
                <c:pt idx="19917">
                  <c:v>27621</c:v>
                </c:pt>
                <c:pt idx="19918">
                  <c:v>27622</c:v>
                </c:pt>
                <c:pt idx="19919">
                  <c:v>27623</c:v>
                </c:pt>
                <c:pt idx="19920">
                  <c:v>27624</c:v>
                </c:pt>
                <c:pt idx="19921">
                  <c:v>27625</c:v>
                </c:pt>
                <c:pt idx="19922">
                  <c:v>27626</c:v>
                </c:pt>
                <c:pt idx="19923">
                  <c:v>27627</c:v>
                </c:pt>
                <c:pt idx="19924">
                  <c:v>27628</c:v>
                </c:pt>
                <c:pt idx="19925">
                  <c:v>27629</c:v>
                </c:pt>
                <c:pt idx="19926">
                  <c:v>27630</c:v>
                </c:pt>
                <c:pt idx="19927">
                  <c:v>27631</c:v>
                </c:pt>
                <c:pt idx="19928">
                  <c:v>27632</c:v>
                </c:pt>
                <c:pt idx="19929">
                  <c:v>27633</c:v>
                </c:pt>
                <c:pt idx="19930">
                  <c:v>27634</c:v>
                </c:pt>
                <c:pt idx="19931">
                  <c:v>27635</c:v>
                </c:pt>
                <c:pt idx="19932">
                  <c:v>27636</c:v>
                </c:pt>
                <c:pt idx="19933">
                  <c:v>27637</c:v>
                </c:pt>
                <c:pt idx="19934">
                  <c:v>27638</c:v>
                </c:pt>
                <c:pt idx="19935">
                  <c:v>27639</c:v>
                </c:pt>
                <c:pt idx="19936">
                  <c:v>27640</c:v>
                </c:pt>
                <c:pt idx="19937">
                  <c:v>27641</c:v>
                </c:pt>
                <c:pt idx="19938">
                  <c:v>27642</c:v>
                </c:pt>
                <c:pt idx="19939">
                  <c:v>27643</c:v>
                </c:pt>
                <c:pt idx="19940">
                  <c:v>27644</c:v>
                </c:pt>
                <c:pt idx="19941">
                  <c:v>27645</c:v>
                </c:pt>
                <c:pt idx="19942">
                  <c:v>27646</c:v>
                </c:pt>
                <c:pt idx="19943">
                  <c:v>27647</c:v>
                </c:pt>
                <c:pt idx="19944">
                  <c:v>27648</c:v>
                </c:pt>
                <c:pt idx="19945">
                  <c:v>27649</c:v>
                </c:pt>
                <c:pt idx="19946">
                  <c:v>27650</c:v>
                </c:pt>
                <c:pt idx="19947">
                  <c:v>27651</c:v>
                </c:pt>
                <c:pt idx="19948">
                  <c:v>27652</c:v>
                </c:pt>
                <c:pt idx="19949">
                  <c:v>27653</c:v>
                </c:pt>
                <c:pt idx="19950">
                  <c:v>27654</c:v>
                </c:pt>
                <c:pt idx="19951">
                  <c:v>27655</c:v>
                </c:pt>
                <c:pt idx="19952">
                  <c:v>27656</c:v>
                </c:pt>
                <c:pt idx="19953">
                  <c:v>27657</c:v>
                </c:pt>
                <c:pt idx="19954">
                  <c:v>27658</c:v>
                </c:pt>
                <c:pt idx="19955">
                  <c:v>27659</c:v>
                </c:pt>
                <c:pt idx="19956">
                  <c:v>27660</c:v>
                </c:pt>
                <c:pt idx="19957">
                  <c:v>27661</c:v>
                </c:pt>
                <c:pt idx="19958">
                  <c:v>27662</c:v>
                </c:pt>
                <c:pt idx="19959">
                  <c:v>27663</c:v>
                </c:pt>
                <c:pt idx="19960">
                  <c:v>27664</c:v>
                </c:pt>
                <c:pt idx="19961">
                  <c:v>27665</c:v>
                </c:pt>
                <c:pt idx="19962">
                  <c:v>27666</c:v>
                </c:pt>
                <c:pt idx="19963">
                  <c:v>27667</c:v>
                </c:pt>
                <c:pt idx="19964">
                  <c:v>27668</c:v>
                </c:pt>
                <c:pt idx="19965">
                  <c:v>27669</c:v>
                </c:pt>
                <c:pt idx="19966">
                  <c:v>27670</c:v>
                </c:pt>
                <c:pt idx="19967">
                  <c:v>27671</c:v>
                </c:pt>
                <c:pt idx="19968">
                  <c:v>27672</c:v>
                </c:pt>
                <c:pt idx="19969">
                  <c:v>27673</c:v>
                </c:pt>
                <c:pt idx="19970">
                  <c:v>27674</c:v>
                </c:pt>
                <c:pt idx="19971">
                  <c:v>27675</c:v>
                </c:pt>
                <c:pt idx="19972">
                  <c:v>27676</c:v>
                </c:pt>
                <c:pt idx="19973">
                  <c:v>27677</c:v>
                </c:pt>
                <c:pt idx="19974">
                  <c:v>27678</c:v>
                </c:pt>
                <c:pt idx="19975">
                  <c:v>27679</c:v>
                </c:pt>
                <c:pt idx="19976">
                  <c:v>27680</c:v>
                </c:pt>
                <c:pt idx="19977">
                  <c:v>27681</c:v>
                </c:pt>
                <c:pt idx="19978">
                  <c:v>27682</c:v>
                </c:pt>
                <c:pt idx="19979">
                  <c:v>27683</c:v>
                </c:pt>
                <c:pt idx="19980">
                  <c:v>27684</c:v>
                </c:pt>
                <c:pt idx="19981">
                  <c:v>27685</c:v>
                </c:pt>
                <c:pt idx="19982">
                  <c:v>27686</c:v>
                </c:pt>
                <c:pt idx="19983">
                  <c:v>27687</c:v>
                </c:pt>
                <c:pt idx="19984">
                  <c:v>27688</c:v>
                </c:pt>
                <c:pt idx="19985">
                  <c:v>27689</c:v>
                </c:pt>
                <c:pt idx="19986">
                  <c:v>27690</c:v>
                </c:pt>
                <c:pt idx="19987">
                  <c:v>27691</c:v>
                </c:pt>
                <c:pt idx="19988">
                  <c:v>27692</c:v>
                </c:pt>
                <c:pt idx="19989">
                  <c:v>27693</c:v>
                </c:pt>
                <c:pt idx="19990">
                  <c:v>27694</c:v>
                </c:pt>
                <c:pt idx="19991">
                  <c:v>27695</c:v>
                </c:pt>
                <c:pt idx="19992">
                  <c:v>27696</c:v>
                </c:pt>
                <c:pt idx="19993">
                  <c:v>27697</c:v>
                </c:pt>
                <c:pt idx="19994">
                  <c:v>27698</c:v>
                </c:pt>
                <c:pt idx="19995">
                  <c:v>27699</c:v>
                </c:pt>
                <c:pt idx="19996">
                  <c:v>27700</c:v>
                </c:pt>
                <c:pt idx="19997">
                  <c:v>27701</c:v>
                </c:pt>
                <c:pt idx="19998">
                  <c:v>27702</c:v>
                </c:pt>
                <c:pt idx="19999">
                  <c:v>27703</c:v>
                </c:pt>
                <c:pt idx="20000">
                  <c:v>27704</c:v>
                </c:pt>
                <c:pt idx="20001">
                  <c:v>27705</c:v>
                </c:pt>
                <c:pt idx="20002">
                  <c:v>27706</c:v>
                </c:pt>
                <c:pt idx="20003">
                  <c:v>27707</c:v>
                </c:pt>
                <c:pt idx="20004">
                  <c:v>27708</c:v>
                </c:pt>
                <c:pt idx="20005">
                  <c:v>27709</c:v>
                </c:pt>
                <c:pt idx="20006">
                  <c:v>27710</c:v>
                </c:pt>
                <c:pt idx="20007">
                  <c:v>27711</c:v>
                </c:pt>
                <c:pt idx="20008">
                  <c:v>27712</c:v>
                </c:pt>
                <c:pt idx="20009">
                  <c:v>27713</c:v>
                </c:pt>
                <c:pt idx="20010">
                  <c:v>27714</c:v>
                </c:pt>
                <c:pt idx="20011">
                  <c:v>27715</c:v>
                </c:pt>
                <c:pt idx="20012">
                  <c:v>27716</c:v>
                </c:pt>
                <c:pt idx="20013">
                  <c:v>27717</c:v>
                </c:pt>
                <c:pt idx="20014">
                  <c:v>27718</c:v>
                </c:pt>
                <c:pt idx="20015">
                  <c:v>27719</c:v>
                </c:pt>
                <c:pt idx="20016">
                  <c:v>27720</c:v>
                </c:pt>
                <c:pt idx="20017">
                  <c:v>27721</c:v>
                </c:pt>
                <c:pt idx="20018">
                  <c:v>27722</c:v>
                </c:pt>
                <c:pt idx="20019">
                  <c:v>27723</c:v>
                </c:pt>
                <c:pt idx="20020">
                  <c:v>27724</c:v>
                </c:pt>
                <c:pt idx="20021">
                  <c:v>27725</c:v>
                </c:pt>
                <c:pt idx="20022">
                  <c:v>27726</c:v>
                </c:pt>
                <c:pt idx="20023">
                  <c:v>27727</c:v>
                </c:pt>
                <c:pt idx="20024">
                  <c:v>27728</c:v>
                </c:pt>
                <c:pt idx="20025">
                  <c:v>27729</c:v>
                </c:pt>
                <c:pt idx="20026">
                  <c:v>27730</c:v>
                </c:pt>
                <c:pt idx="20027">
                  <c:v>27731</c:v>
                </c:pt>
                <c:pt idx="20028">
                  <c:v>27732</c:v>
                </c:pt>
                <c:pt idx="20029">
                  <c:v>27733</c:v>
                </c:pt>
                <c:pt idx="20030">
                  <c:v>27734</c:v>
                </c:pt>
                <c:pt idx="20031">
                  <c:v>27735</c:v>
                </c:pt>
                <c:pt idx="20032">
                  <c:v>27736</c:v>
                </c:pt>
                <c:pt idx="20033">
                  <c:v>27737</c:v>
                </c:pt>
                <c:pt idx="20034">
                  <c:v>27738</c:v>
                </c:pt>
                <c:pt idx="20035">
                  <c:v>27739</c:v>
                </c:pt>
                <c:pt idx="20036">
                  <c:v>27740</c:v>
                </c:pt>
                <c:pt idx="20037">
                  <c:v>27741</c:v>
                </c:pt>
                <c:pt idx="20038">
                  <c:v>27742</c:v>
                </c:pt>
                <c:pt idx="20039">
                  <c:v>27743</c:v>
                </c:pt>
                <c:pt idx="20040">
                  <c:v>27744</c:v>
                </c:pt>
                <c:pt idx="20041">
                  <c:v>27745</c:v>
                </c:pt>
                <c:pt idx="20042">
                  <c:v>27746</c:v>
                </c:pt>
                <c:pt idx="20043">
                  <c:v>27747</c:v>
                </c:pt>
                <c:pt idx="20044">
                  <c:v>27748</c:v>
                </c:pt>
                <c:pt idx="20045">
                  <c:v>27749</c:v>
                </c:pt>
                <c:pt idx="20046">
                  <c:v>27750</c:v>
                </c:pt>
                <c:pt idx="20047">
                  <c:v>27751</c:v>
                </c:pt>
                <c:pt idx="20048">
                  <c:v>27752</c:v>
                </c:pt>
                <c:pt idx="20049">
                  <c:v>27753</c:v>
                </c:pt>
                <c:pt idx="20050">
                  <c:v>27754</c:v>
                </c:pt>
                <c:pt idx="20051">
                  <c:v>27755</c:v>
                </c:pt>
                <c:pt idx="20052">
                  <c:v>27756</c:v>
                </c:pt>
                <c:pt idx="20053">
                  <c:v>27757</c:v>
                </c:pt>
                <c:pt idx="20054">
                  <c:v>27758</c:v>
                </c:pt>
                <c:pt idx="20055">
                  <c:v>27759</c:v>
                </c:pt>
                <c:pt idx="20056">
                  <c:v>27760</c:v>
                </c:pt>
                <c:pt idx="20057">
                  <c:v>27761</c:v>
                </c:pt>
                <c:pt idx="20058">
                  <c:v>27762</c:v>
                </c:pt>
                <c:pt idx="20059">
                  <c:v>27763</c:v>
                </c:pt>
                <c:pt idx="20060">
                  <c:v>27764</c:v>
                </c:pt>
                <c:pt idx="20061">
                  <c:v>27765</c:v>
                </c:pt>
                <c:pt idx="20062">
                  <c:v>27766</c:v>
                </c:pt>
                <c:pt idx="20063">
                  <c:v>27767</c:v>
                </c:pt>
                <c:pt idx="20064">
                  <c:v>27768</c:v>
                </c:pt>
                <c:pt idx="20065">
                  <c:v>27769</c:v>
                </c:pt>
                <c:pt idx="20066">
                  <c:v>27770</c:v>
                </c:pt>
                <c:pt idx="20067">
                  <c:v>27771</c:v>
                </c:pt>
                <c:pt idx="20068">
                  <c:v>27772</c:v>
                </c:pt>
                <c:pt idx="20069">
                  <c:v>27773</c:v>
                </c:pt>
                <c:pt idx="20070">
                  <c:v>27774</c:v>
                </c:pt>
                <c:pt idx="20071">
                  <c:v>27775</c:v>
                </c:pt>
                <c:pt idx="20072">
                  <c:v>27776</c:v>
                </c:pt>
                <c:pt idx="20073">
                  <c:v>27777</c:v>
                </c:pt>
                <c:pt idx="20074">
                  <c:v>27778</c:v>
                </c:pt>
                <c:pt idx="20075">
                  <c:v>27779</c:v>
                </c:pt>
                <c:pt idx="20076">
                  <c:v>27780</c:v>
                </c:pt>
                <c:pt idx="20077">
                  <c:v>27781</c:v>
                </c:pt>
                <c:pt idx="20078">
                  <c:v>27782</c:v>
                </c:pt>
                <c:pt idx="20079">
                  <c:v>27783</c:v>
                </c:pt>
                <c:pt idx="20080">
                  <c:v>27784</c:v>
                </c:pt>
                <c:pt idx="20081">
                  <c:v>27785</c:v>
                </c:pt>
                <c:pt idx="20082">
                  <c:v>27786</c:v>
                </c:pt>
                <c:pt idx="20083">
                  <c:v>27787</c:v>
                </c:pt>
                <c:pt idx="20084">
                  <c:v>27788</c:v>
                </c:pt>
                <c:pt idx="20085">
                  <c:v>27789</c:v>
                </c:pt>
                <c:pt idx="20086">
                  <c:v>27790</c:v>
                </c:pt>
                <c:pt idx="20087">
                  <c:v>27791</c:v>
                </c:pt>
                <c:pt idx="20088">
                  <c:v>27792</c:v>
                </c:pt>
                <c:pt idx="20089">
                  <c:v>27793</c:v>
                </c:pt>
                <c:pt idx="20090">
                  <c:v>27794</c:v>
                </c:pt>
                <c:pt idx="20091">
                  <c:v>27795</c:v>
                </c:pt>
                <c:pt idx="20092">
                  <c:v>27796</c:v>
                </c:pt>
                <c:pt idx="20093">
                  <c:v>27797</c:v>
                </c:pt>
                <c:pt idx="20094">
                  <c:v>27798</c:v>
                </c:pt>
                <c:pt idx="20095">
                  <c:v>27799</c:v>
                </c:pt>
                <c:pt idx="20096">
                  <c:v>27800</c:v>
                </c:pt>
                <c:pt idx="20097">
                  <c:v>27801</c:v>
                </c:pt>
                <c:pt idx="20098">
                  <c:v>27802</c:v>
                </c:pt>
                <c:pt idx="20099">
                  <c:v>27803</c:v>
                </c:pt>
                <c:pt idx="20100">
                  <c:v>27804</c:v>
                </c:pt>
                <c:pt idx="20101">
                  <c:v>27805</c:v>
                </c:pt>
                <c:pt idx="20102">
                  <c:v>27806</c:v>
                </c:pt>
                <c:pt idx="20103">
                  <c:v>27807</c:v>
                </c:pt>
                <c:pt idx="20104">
                  <c:v>27808</c:v>
                </c:pt>
                <c:pt idx="20105">
                  <c:v>27809</c:v>
                </c:pt>
                <c:pt idx="20106">
                  <c:v>27810</c:v>
                </c:pt>
                <c:pt idx="20107">
                  <c:v>27811</c:v>
                </c:pt>
                <c:pt idx="20108">
                  <c:v>27812</c:v>
                </c:pt>
                <c:pt idx="20109">
                  <c:v>27813</c:v>
                </c:pt>
                <c:pt idx="20110">
                  <c:v>27814</c:v>
                </c:pt>
                <c:pt idx="20111">
                  <c:v>27815</c:v>
                </c:pt>
                <c:pt idx="20112">
                  <c:v>27816</c:v>
                </c:pt>
                <c:pt idx="20113">
                  <c:v>27817</c:v>
                </c:pt>
                <c:pt idx="20114">
                  <c:v>27818</c:v>
                </c:pt>
                <c:pt idx="20115">
                  <c:v>27819</c:v>
                </c:pt>
                <c:pt idx="20116">
                  <c:v>27820</c:v>
                </c:pt>
                <c:pt idx="20117">
                  <c:v>27821</c:v>
                </c:pt>
                <c:pt idx="20118">
                  <c:v>27822</c:v>
                </c:pt>
                <c:pt idx="20119">
                  <c:v>27823</c:v>
                </c:pt>
                <c:pt idx="20120">
                  <c:v>27824</c:v>
                </c:pt>
                <c:pt idx="20121">
                  <c:v>27825</c:v>
                </c:pt>
                <c:pt idx="20122">
                  <c:v>27826</c:v>
                </c:pt>
                <c:pt idx="20123">
                  <c:v>27827</c:v>
                </c:pt>
                <c:pt idx="20124">
                  <c:v>27828</c:v>
                </c:pt>
                <c:pt idx="20125">
                  <c:v>27829</c:v>
                </c:pt>
                <c:pt idx="20126">
                  <c:v>27830</c:v>
                </c:pt>
                <c:pt idx="20127">
                  <c:v>27831</c:v>
                </c:pt>
                <c:pt idx="20128">
                  <c:v>27832</c:v>
                </c:pt>
                <c:pt idx="20129">
                  <c:v>27833</c:v>
                </c:pt>
                <c:pt idx="20130">
                  <c:v>27834</c:v>
                </c:pt>
                <c:pt idx="20131">
                  <c:v>27835</c:v>
                </c:pt>
                <c:pt idx="20132">
                  <c:v>27836</c:v>
                </c:pt>
                <c:pt idx="20133">
                  <c:v>27837</c:v>
                </c:pt>
                <c:pt idx="20134">
                  <c:v>27838</c:v>
                </c:pt>
                <c:pt idx="20135">
                  <c:v>27839</c:v>
                </c:pt>
                <c:pt idx="20136">
                  <c:v>27840</c:v>
                </c:pt>
                <c:pt idx="20137">
                  <c:v>27841</c:v>
                </c:pt>
                <c:pt idx="20138">
                  <c:v>27842</c:v>
                </c:pt>
                <c:pt idx="20139">
                  <c:v>27843</c:v>
                </c:pt>
                <c:pt idx="20140">
                  <c:v>27844</c:v>
                </c:pt>
                <c:pt idx="20141">
                  <c:v>27845</c:v>
                </c:pt>
                <c:pt idx="20142">
                  <c:v>27846</c:v>
                </c:pt>
                <c:pt idx="20143">
                  <c:v>27847</c:v>
                </c:pt>
                <c:pt idx="20144">
                  <c:v>27848</c:v>
                </c:pt>
                <c:pt idx="20145">
                  <c:v>27849</c:v>
                </c:pt>
                <c:pt idx="20146">
                  <c:v>27850</c:v>
                </c:pt>
                <c:pt idx="20147">
                  <c:v>27851</c:v>
                </c:pt>
                <c:pt idx="20148">
                  <c:v>27852</c:v>
                </c:pt>
                <c:pt idx="20149">
                  <c:v>27853</c:v>
                </c:pt>
                <c:pt idx="20150">
                  <c:v>27854</c:v>
                </c:pt>
                <c:pt idx="20151">
                  <c:v>27855</c:v>
                </c:pt>
                <c:pt idx="20152">
                  <c:v>27856</c:v>
                </c:pt>
                <c:pt idx="20153">
                  <c:v>27857</c:v>
                </c:pt>
                <c:pt idx="20154">
                  <c:v>27858</c:v>
                </c:pt>
                <c:pt idx="20155">
                  <c:v>27859</c:v>
                </c:pt>
                <c:pt idx="20156">
                  <c:v>27860</c:v>
                </c:pt>
                <c:pt idx="20157">
                  <c:v>27861</c:v>
                </c:pt>
                <c:pt idx="20158">
                  <c:v>27862</c:v>
                </c:pt>
                <c:pt idx="20159">
                  <c:v>27863</c:v>
                </c:pt>
                <c:pt idx="20160">
                  <c:v>27864</c:v>
                </c:pt>
                <c:pt idx="20161">
                  <c:v>27865</c:v>
                </c:pt>
                <c:pt idx="20162">
                  <c:v>27866</c:v>
                </c:pt>
                <c:pt idx="20163">
                  <c:v>27867</c:v>
                </c:pt>
                <c:pt idx="20164">
                  <c:v>27868</c:v>
                </c:pt>
                <c:pt idx="20165">
                  <c:v>27869</c:v>
                </c:pt>
                <c:pt idx="20166">
                  <c:v>27870</c:v>
                </c:pt>
                <c:pt idx="20167">
                  <c:v>27871</c:v>
                </c:pt>
                <c:pt idx="20168">
                  <c:v>27872</c:v>
                </c:pt>
                <c:pt idx="20169">
                  <c:v>27873</c:v>
                </c:pt>
                <c:pt idx="20170">
                  <c:v>27874</c:v>
                </c:pt>
                <c:pt idx="20171">
                  <c:v>27875</c:v>
                </c:pt>
                <c:pt idx="20172">
                  <c:v>27876</c:v>
                </c:pt>
                <c:pt idx="20173">
                  <c:v>27877</c:v>
                </c:pt>
                <c:pt idx="20174">
                  <c:v>27878</c:v>
                </c:pt>
                <c:pt idx="20175">
                  <c:v>27879</c:v>
                </c:pt>
                <c:pt idx="20176">
                  <c:v>27880</c:v>
                </c:pt>
                <c:pt idx="20177">
                  <c:v>27881</c:v>
                </c:pt>
                <c:pt idx="20178">
                  <c:v>27882</c:v>
                </c:pt>
                <c:pt idx="20179">
                  <c:v>27883</c:v>
                </c:pt>
                <c:pt idx="20180">
                  <c:v>27884</c:v>
                </c:pt>
                <c:pt idx="20181">
                  <c:v>27885</c:v>
                </c:pt>
                <c:pt idx="20182">
                  <c:v>27886</c:v>
                </c:pt>
                <c:pt idx="20183">
                  <c:v>27887</c:v>
                </c:pt>
                <c:pt idx="20184">
                  <c:v>27888</c:v>
                </c:pt>
                <c:pt idx="20185">
                  <c:v>27889</c:v>
                </c:pt>
                <c:pt idx="20186">
                  <c:v>27890</c:v>
                </c:pt>
                <c:pt idx="20187">
                  <c:v>27891</c:v>
                </c:pt>
                <c:pt idx="20188">
                  <c:v>27892</c:v>
                </c:pt>
                <c:pt idx="20189">
                  <c:v>27893</c:v>
                </c:pt>
                <c:pt idx="20190">
                  <c:v>27894</c:v>
                </c:pt>
                <c:pt idx="20191">
                  <c:v>27895</c:v>
                </c:pt>
                <c:pt idx="20192">
                  <c:v>27896</c:v>
                </c:pt>
                <c:pt idx="20193">
                  <c:v>27897</c:v>
                </c:pt>
                <c:pt idx="20194">
                  <c:v>27898</c:v>
                </c:pt>
                <c:pt idx="20195">
                  <c:v>27899</c:v>
                </c:pt>
                <c:pt idx="20196">
                  <c:v>27900</c:v>
                </c:pt>
                <c:pt idx="20197">
                  <c:v>27901</c:v>
                </c:pt>
                <c:pt idx="20198">
                  <c:v>27902</c:v>
                </c:pt>
                <c:pt idx="20199">
                  <c:v>27903</c:v>
                </c:pt>
                <c:pt idx="20200">
                  <c:v>27904</c:v>
                </c:pt>
                <c:pt idx="20201">
                  <c:v>27905</c:v>
                </c:pt>
                <c:pt idx="20202">
                  <c:v>27906</c:v>
                </c:pt>
                <c:pt idx="20203">
                  <c:v>27907</c:v>
                </c:pt>
                <c:pt idx="20204">
                  <c:v>27908</c:v>
                </c:pt>
                <c:pt idx="20205">
                  <c:v>27909</c:v>
                </c:pt>
                <c:pt idx="20206">
                  <c:v>27910</c:v>
                </c:pt>
                <c:pt idx="20207">
                  <c:v>27911</c:v>
                </c:pt>
                <c:pt idx="20208">
                  <c:v>27912</c:v>
                </c:pt>
                <c:pt idx="20209">
                  <c:v>27913</c:v>
                </c:pt>
                <c:pt idx="20210">
                  <c:v>27914</c:v>
                </c:pt>
                <c:pt idx="20211">
                  <c:v>27915</c:v>
                </c:pt>
                <c:pt idx="20212">
                  <c:v>27916</c:v>
                </c:pt>
                <c:pt idx="20213">
                  <c:v>27917</c:v>
                </c:pt>
                <c:pt idx="20214">
                  <c:v>27918</c:v>
                </c:pt>
                <c:pt idx="20215">
                  <c:v>27919</c:v>
                </c:pt>
                <c:pt idx="20216">
                  <c:v>27920</c:v>
                </c:pt>
                <c:pt idx="20217">
                  <c:v>27921</c:v>
                </c:pt>
                <c:pt idx="20218">
                  <c:v>27922</c:v>
                </c:pt>
                <c:pt idx="20219">
                  <c:v>27923</c:v>
                </c:pt>
                <c:pt idx="20220">
                  <c:v>27924</c:v>
                </c:pt>
                <c:pt idx="20221">
                  <c:v>27925</c:v>
                </c:pt>
                <c:pt idx="20222">
                  <c:v>27926</c:v>
                </c:pt>
                <c:pt idx="20223">
                  <c:v>27927</c:v>
                </c:pt>
                <c:pt idx="20224">
                  <c:v>27928</c:v>
                </c:pt>
                <c:pt idx="20225">
                  <c:v>27929</c:v>
                </c:pt>
                <c:pt idx="20226">
                  <c:v>27930</c:v>
                </c:pt>
                <c:pt idx="20227">
                  <c:v>27931</c:v>
                </c:pt>
                <c:pt idx="20228">
                  <c:v>27932</c:v>
                </c:pt>
                <c:pt idx="20229">
                  <c:v>27933</c:v>
                </c:pt>
                <c:pt idx="20230">
                  <c:v>27934</c:v>
                </c:pt>
                <c:pt idx="20231">
                  <c:v>27935</c:v>
                </c:pt>
                <c:pt idx="20232">
                  <c:v>27936</c:v>
                </c:pt>
                <c:pt idx="20233">
                  <c:v>27937</c:v>
                </c:pt>
                <c:pt idx="20234">
                  <c:v>27938</c:v>
                </c:pt>
                <c:pt idx="20235">
                  <c:v>27939</c:v>
                </c:pt>
                <c:pt idx="20236">
                  <c:v>27940</c:v>
                </c:pt>
                <c:pt idx="20237">
                  <c:v>27941</c:v>
                </c:pt>
                <c:pt idx="20238">
                  <c:v>27942</c:v>
                </c:pt>
                <c:pt idx="20239">
                  <c:v>27943</c:v>
                </c:pt>
                <c:pt idx="20240">
                  <c:v>27944</c:v>
                </c:pt>
                <c:pt idx="20241">
                  <c:v>27945</c:v>
                </c:pt>
                <c:pt idx="20242">
                  <c:v>27946</c:v>
                </c:pt>
                <c:pt idx="20243">
                  <c:v>27947</c:v>
                </c:pt>
                <c:pt idx="20244">
                  <c:v>27948</c:v>
                </c:pt>
                <c:pt idx="20245">
                  <c:v>27949</c:v>
                </c:pt>
                <c:pt idx="20246">
                  <c:v>27950</c:v>
                </c:pt>
                <c:pt idx="20247">
                  <c:v>27951</c:v>
                </c:pt>
                <c:pt idx="20248">
                  <c:v>27952</c:v>
                </c:pt>
                <c:pt idx="20249">
                  <c:v>27953</c:v>
                </c:pt>
                <c:pt idx="20250">
                  <c:v>27954</c:v>
                </c:pt>
                <c:pt idx="20251">
                  <c:v>27955</c:v>
                </c:pt>
                <c:pt idx="20252">
                  <c:v>27956</c:v>
                </c:pt>
                <c:pt idx="20253">
                  <c:v>27957</c:v>
                </c:pt>
                <c:pt idx="20254">
                  <c:v>27958</c:v>
                </c:pt>
                <c:pt idx="20255">
                  <c:v>27959</c:v>
                </c:pt>
                <c:pt idx="20256">
                  <c:v>27960</c:v>
                </c:pt>
                <c:pt idx="20257">
                  <c:v>27961</c:v>
                </c:pt>
                <c:pt idx="20258">
                  <c:v>27962</c:v>
                </c:pt>
                <c:pt idx="20259">
                  <c:v>27963</c:v>
                </c:pt>
                <c:pt idx="20260">
                  <c:v>27964</c:v>
                </c:pt>
                <c:pt idx="20261">
                  <c:v>27965</c:v>
                </c:pt>
                <c:pt idx="20262">
                  <c:v>27966</c:v>
                </c:pt>
                <c:pt idx="20263">
                  <c:v>27967</c:v>
                </c:pt>
                <c:pt idx="20264">
                  <c:v>27968</c:v>
                </c:pt>
                <c:pt idx="20265">
                  <c:v>27969</c:v>
                </c:pt>
                <c:pt idx="20266">
                  <c:v>27970</c:v>
                </c:pt>
                <c:pt idx="20267">
                  <c:v>27971</c:v>
                </c:pt>
                <c:pt idx="20268">
                  <c:v>27972</c:v>
                </c:pt>
                <c:pt idx="20269">
                  <c:v>27973</c:v>
                </c:pt>
                <c:pt idx="20270">
                  <c:v>27974</c:v>
                </c:pt>
                <c:pt idx="20271">
                  <c:v>27975</c:v>
                </c:pt>
                <c:pt idx="20272">
                  <c:v>27976</c:v>
                </c:pt>
                <c:pt idx="20273">
                  <c:v>27977</c:v>
                </c:pt>
                <c:pt idx="20274">
                  <c:v>27978</c:v>
                </c:pt>
                <c:pt idx="20275">
                  <c:v>27979</c:v>
                </c:pt>
                <c:pt idx="20276">
                  <c:v>27980</c:v>
                </c:pt>
                <c:pt idx="20277">
                  <c:v>27981</c:v>
                </c:pt>
                <c:pt idx="20278">
                  <c:v>27982</c:v>
                </c:pt>
                <c:pt idx="20279">
                  <c:v>27983</c:v>
                </c:pt>
                <c:pt idx="20280">
                  <c:v>27984</c:v>
                </c:pt>
                <c:pt idx="20281">
                  <c:v>27985</c:v>
                </c:pt>
                <c:pt idx="20282">
                  <c:v>27986</c:v>
                </c:pt>
                <c:pt idx="20283">
                  <c:v>27987</c:v>
                </c:pt>
                <c:pt idx="20284">
                  <c:v>27988</c:v>
                </c:pt>
                <c:pt idx="20285">
                  <c:v>27989</c:v>
                </c:pt>
                <c:pt idx="20286">
                  <c:v>27990</c:v>
                </c:pt>
                <c:pt idx="20287">
                  <c:v>27991</c:v>
                </c:pt>
                <c:pt idx="20288">
                  <c:v>27992</c:v>
                </c:pt>
                <c:pt idx="20289">
                  <c:v>27993</c:v>
                </c:pt>
                <c:pt idx="20290">
                  <c:v>27994</c:v>
                </c:pt>
                <c:pt idx="20291">
                  <c:v>27995</c:v>
                </c:pt>
                <c:pt idx="20292">
                  <c:v>27996</c:v>
                </c:pt>
                <c:pt idx="20293">
                  <c:v>27997</c:v>
                </c:pt>
                <c:pt idx="20294">
                  <c:v>27998</c:v>
                </c:pt>
                <c:pt idx="20295">
                  <c:v>27999</c:v>
                </c:pt>
                <c:pt idx="20296">
                  <c:v>28000</c:v>
                </c:pt>
                <c:pt idx="20297">
                  <c:v>28001</c:v>
                </c:pt>
                <c:pt idx="20298">
                  <c:v>28002</c:v>
                </c:pt>
                <c:pt idx="20299">
                  <c:v>28003</c:v>
                </c:pt>
                <c:pt idx="20300">
                  <c:v>28004</c:v>
                </c:pt>
                <c:pt idx="20301">
                  <c:v>28005</c:v>
                </c:pt>
                <c:pt idx="20302">
                  <c:v>28006</c:v>
                </c:pt>
                <c:pt idx="20303">
                  <c:v>28007</c:v>
                </c:pt>
                <c:pt idx="20304">
                  <c:v>28008</c:v>
                </c:pt>
                <c:pt idx="20305">
                  <c:v>28009</c:v>
                </c:pt>
                <c:pt idx="20306">
                  <c:v>28010</c:v>
                </c:pt>
                <c:pt idx="20307">
                  <c:v>28011</c:v>
                </c:pt>
                <c:pt idx="20308">
                  <c:v>28012</c:v>
                </c:pt>
                <c:pt idx="20309">
                  <c:v>28013</c:v>
                </c:pt>
                <c:pt idx="20310">
                  <c:v>28014</c:v>
                </c:pt>
                <c:pt idx="20311">
                  <c:v>28015</c:v>
                </c:pt>
                <c:pt idx="20312">
                  <c:v>28016</c:v>
                </c:pt>
                <c:pt idx="20313">
                  <c:v>28017</c:v>
                </c:pt>
                <c:pt idx="20314">
                  <c:v>28018</c:v>
                </c:pt>
                <c:pt idx="20315">
                  <c:v>28019</c:v>
                </c:pt>
                <c:pt idx="20316">
                  <c:v>28020</c:v>
                </c:pt>
                <c:pt idx="20317">
                  <c:v>28021</c:v>
                </c:pt>
                <c:pt idx="20318">
                  <c:v>28022</c:v>
                </c:pt>
                <c:pt idx="20319">
                  <c:v>28023</c:v>
                </c:pt>
                <c:pt idx="20320">
                  <c:v>28024</c:v>
                </c:pt>
                <c:pt idx="20321">
                  <c:v>28025</c:v>
                </c:pt>
                <c:pt idx="20322">
                  <c:v>28026</c:v>
                </c:pt>
                <c:pt idx="20323">
                  <c:v>28027</c:v>
                </c:pt>
                <c:pt idx="20324">
                  <c:v>28028</c:v>
                </c:pt>
                <c:pt idx="20325">
                  <c:v>28029</c:v>
                </c:pt>
                <c:pt idx="20326">
                  <c:v>28030</c:v>
                </c:pt>
                <c:pt idx="20327">
                  <c:v>28031</c:v>
                </c:pt>
                <c:pt idx="20328">
                  <c:v>28032</c:v>
                </c:pt>
                <c:pt idx="20329">
                  <c:v>28033</c:v>
                </c:pt>
                <c:pt idx="20330">
                  <c:v>28034</c:v>
                </c:pt>
                <c:pt idx="20331">
                  <c:v>28035</c:v>
                </c:pt>
                <c:pt idx="20332">
                  <c:v>28036</c:v>
                </c:pt>
                <c:pt idx="20333">
                  <c:v>28037</c:v>
                </c:pt>
                <c:pt idx="20334">
                  <c:v>28038</c:v>
                </c:pt>
                <c:pt idx="20335">
                  <c:v>28039</c:v>
                </c:pt>
                <c:pt idx="20336">
                  <c:v>28040</c:v>
                </c:pt>
                <c:pt idx="20337">
                  <c:v>28041</c:v>
                </c:pt>
                <c:pt idx="20338">
                  <c:v>28042</c:v>
                </c:pt>
                <c:pt idx="20339">
                  <c:v>28043</c:v>
                </c:pt>
                <c:pt idx="20340">
                  <c:v>28044</c:v>
                </c:pt>
                <c:pt idx="20341">
                  <c:v>28045</c:v>
                </c:pt>
                <c:pt idx="20342">
                  <c:v>28046</c:v>
                </c:pt>
                <c:pt idx="20343">
                  <c:v>28047</c:v>
                </c:pt>
                <c:pt idx="20344">
                  <c:v>28048</c:v>
                </c:pt>
                <c:pt idx="20345">
                  <c:v>28049</c:v>
                </c:pt>
                <c:pt idx="20346">
                  <c:v>28050</c:v>
                </c:pt>
                <c:pt idx="20347">
                  <c:v>28051</c:v>
                </c:pt>
                <c:pt idx="20348">
                  <c:v>28052</c:v>
                </c:pt>
                <c:pt idx="20349">
                  <c:v>28053</c:v>
                </c:pt>
                <c:pt idx="20350">
                  <c:v>28054</c:v>
                </c:pt>
                <c:pt idx="20351">
                  <c:v>28055</c:v>
                </c:pt>
                <c:pt idx="20352">
                  <c:v>28056</c:v>
                </c:pt>
                <c:pt idx="20353">
                  <c:v>28057</c:v>
                </c:pt>
                <c:pt idx="20354">
                  <c:v>28058</c:v>
                </c:pt>
                <c:pt idx="20355">
                  <c:v>28059</c:v>
                </c:pt>
                <c:pt idx="20356">
                  <c:v>28060</c:v>
                </c:pt>
                <c:pt idx="20357">
                  <c:v>28061</c:v>
                </c:pt>
                <c:pt idx="20358">
                  <c:v>28062</c:v>
                </c:pt>
                <c:pt idx="20359">
                  <c:v>28063</c:v>
                </c:pt>
                <c:pt idx="20360">
                  <c:v>28064</c:v>
                </c:pt>
                <c:pt idx="20361">
                  <c:v>28065</c:v>
                </c:pt>
                <c:pt idx="20362">
                  <c:v>28066</c:v>
                </c:pt>
                <c:pt idx="20363">
                  <c:v>28067</c:v>
                </c:pt>
                <c:pt idx="20364">
                  <c:v>28068</c:v>
                </c:pt>
                <c:pt idx="20365">
                  <c:v>28069</c:v>
                </c:pt>
                <c:pt idx="20366">
                  <c:v>28070</c:v>
                </c:pt>
                <c:pt idx="20367">
                  <c:v>28071</c:v>
                </c:pt>
                <c:pt idx="20368">
                  <c:v>28072</c:v>
                </c:pt>
                <c:pt idx="20369">
                  <c:v>28073</c:v>
                </c:pt>
                <c:pt idx="20370">
                  <c:v>28074</c:v>
                </c:pt>
                <c:pt idx="20371">
                  <c:v>28075</c:v>
                </c:pt>
                <c:pt idx="20372">
                  <c:v>28076</c:v>
                </c:pt>
                <c:pt idx="20373">
                  <c:v>28077</c:v>
                </c:pt>
                <c:pt idx="20374">
                  <c:v>28078</c:v>
                </c:pt>
                <c:pt idx="20375">
                  <c:v>28079</c:v>
                </c:pt>
                <c:pt idx="20376">
                  <c:v>28080</c:v>
                </c:pt>
                <c:pt idx="20377">
                  <c:v>28081</c:v>
                </c:pt>
                <c:pt idx="20378">
                  <c:v>28082</c:v>
                </c:pt>
                <c:pt idx="20379">
                  <c:v>28083</c:v>
                </c:pt>
                <c:pt idx="20380">
                  <c:v>28084</c:v>
                </c:pt>
                <c:pt idx="20381">
                  <c:v>28085</c:v>
                </c:pt>
                <c:pt idx="20382">
                  <c:v>28086</c:v>
                </c:pt>
                <c:pt idx="20383">
                  <c:v>28087</c:v>
                </c:pt>
                <c:pt idx="20384">
                  <c:v>28088</c:v>
                </c:pt>
                <c:pt idx="20385">
                  <c:v>28089</c:v>
                </c:pt>
                <c:pt idx="20386">
                  <c:v>28090</c:v>
                </c:pt>
                <c:pt idx="20387">
                  <c:v>28091</c:v>
                </c:pt>
                <c:pt idx="20388">
                  <c:v>28092</c:v>
                </c:pt>
                <c:pt idx="20389">
                  <c:v>28093</c:v>
                </c:pt>
                <c:pt idx="20390">
                  <c:v>28094</c:v>
                </c:pt>
                <c:pt idx="20391">
                  <c:v>28095</c:v>
                </c:pt>
                <c:pt idx="20392">
                  <c:v>28096</c:v>
                </c:pt>
                <c:pt idx="20393">
                  <c:v>28097</c:v>
                </c:pt>
                <c:pt idx="20394">
                  <c:v>28098</c:v>
                </c:pt>
                <c:pt idx="20395">
                  <c:v>28099</c:v>
                </c:pt>
                <c:pt idx="20396">
                  <c:v>28100</c:v>
                </c:pt>
                <c:pt idx="20397">
                  <c:v>28101</c:v>
                </c:pt>
                <c:pt idx="20398">
                  <c:v>28102</c:v>
                </c:pt>
                <c:pt idx="20399">
                  <c:v>28103</c:v>
                </c:pt>
                <c:pt idx="20400">
                  <c:v>28104</c:v>
                </c:pt>
                <c:pt idx="20401">
                  <c:v>28105</c:v>
                </c:pt>
                <c:pt idx="20402">
                  <c:v>28106</c:v>
                </c:pt>
                <c:pt idx="20403">
                  <c:v>28107</c:v>
                </c:pt>
                <c:pt idx="20404">
                  <c:v>28108</c:v>
                </c:pt>
                <c:pt idx="20405">
                  <c:v>28109</c:v>
                </c:pt>
                <c:pt idx="20406">
                  <c:v>28110</c:v>
                </c:pt>
                <c:pt idx="20407">
                  <c:v>28111</c:v>
                </c:pt>
                <c:pt idx="20408">
                  <c:v>28112</c:v>
                </c:pt>
                <c:pt idx="20409">
                  <c:v>28113</c:v>
                </c:pt>
                <c:pt idx="20410">
                  <c:v>28114</c:v>
                </c:pt>
                <c:pt idx="20411">
                  <c:v>28115</c:v>
                </c:pt>
                <c:pt idx="20412">
                  <c:v>28116</c:v>
                </c:pt>
                <c:pt idx="20413">
                  <c:v>28117</c:v>
                </c:pt>
                <c:pt idx="20414">
                  <c:v>28118</c:v>
                </c:pt>
                <c:pt idx="20415">
                  <c:v>28119</c:v>
                </c:pt>
                <c:pt idx="20416">
                  <c:v>28120</c:v>
                </c:pt>
                <c:pt idx="20417">
                  <c:v>28121</c:v>
                </c:pt>
                <c:pt idx="20418">
                  <c:v>28122</c:v>
                </c:pt>
                <c:pt idx="20419">
                  <c:v>28123</c:v>
                </c:pt>
                <c:pt idx="20420">
                  <c:v>28124</c:v>
                </c:pt>
                <c:pt idx="20421">
                  <c:v>28125</c:v>
                </c:pt>
                <c:pt idx="20422">
                  <c:v>28126</c:v>
                </c:pt>
                <c:pt idx="20423">
                  <c:v>28127</c:v>
                </c:pt>
                <c:pt idx="20424">
                  <c:v>28128</c:v>
                </c:pt>
                <c:pt idx="20425">
                  <c:v>28129</c:v>
                </c:pt>
                <c:pt idx="20426">
                  <c:v>28130</c:v>
                </c:pt>
                <c:pt idx="20427">
                  <c:v>28131</c:v>
                </c:pt>
                <c:pt idx="20428">
                  <c:v>28132</c:v>
                </c:pt>
                <c:pt idx="20429">
                  <c:v>28133</c:v>
                </c:pt>
                <c:pt idx="20430">
                  <c:v>28134</c:v>
                </c:pt>
                <c:pt idx="20431">
                  <c:v>28135</c:v>
                </c:pt>
                <c:pt idx="20432">
                  <c:v>28136</c:v>
                </c:pt>
                <c:pt idx="20433">
                  <c:v>28137</c:v>
                </c:pt>
                <c:pt idx="20434">
                  <c:v>28138</c:v>
                </c:pt>
                <c:pt idx="20435">
                  <c:v>28139</c:v>
                </c:pt>
                <c:pt idx="20436">
                  <c:v>28140</c:v>
                </c:pt>
                <c:pt idx="20437">
                  <c:v>28141</c:v>
                </c:pt>
                <c:pt idx="20438">
                  <c:v>28142</c:v>
                </c:pt>
                <c:pt idx="20439">
                  <c:v>28143</c:v>
                </c:pt>
                <c:pt idx="20440">
                  <c:v>28144</c:v>
                </c:pt>
                <c:pt idx="20441">
                  <c:v>28145</c:v>
                </c:pt>
                <c:pt idx="20442">
                  <c:v>28146</c:v>
                </c:pt>
                <c:pt idx="20443">
                  <c:v>28147</c:v>
                </c:pt>
                <c:pt idx="20444">
                  <c:v>28148</c:v>
                </c:pt>
                <c:pt idx="20445">
                  <c:v>28149</c:v>
                </c:pt>
                <c:pt idx="20446">
                  <c:v>28150</c:v>
                </c:pt>
                <c:pt idx="20447">
                  <c:v>28151</c:v>
                </c:pt>
                <c:pt idx="20448">
                  <c:v>28152</c:v>
                </c:pt>
                <c:pt idx="20449">
                  <c:v>28153</c:v>
                </c:pt>
                <c:pt idx="20450">
                  <c:v>28154</c:v>
                </c:pt>
                <c:pt idx="20451">
                  <c:v>28155</c:v>
                </c:pt>
                <c:pt idx="20452">
                  <c:v>28156</c:v>
                </c:pt>
                <c:pt idx="20453">
                  <c:v>28157</c:v>
                </c:pt>
                <c:pt idx="20454">
                  <c:v>28158</c:v>
                </c:pt>
                <c:pt idx="20455">
                  <c:v>28159</c:v>
                </c:pt>
                <c:pt idx="20456">
                  <c:v>28160</c:v>
                </c:pt>
                <c:pt idx="20457">
                  <c:v>28161</c:v>
                </c:pt>
                <c:pt idx="20458">
                  <c:v>28162</c:v>
                </c:pt>
                <c:pt idx="20459">
                  <c:v>28163</c:v>
                </c:pt>
                <c:pt idx="20460">
                  <c:v>28164</c:v>
                </c:pt>
                <c:pt idx="20461">
                  <c:v>28165</c:v>
                </c:pt>
                <c:pt idx="20462">
                  <c:v>28166</c:v>
                </c:pt>
                <c:pt idx="20463">
                  <c:v>28167</c:v>
                </c:pt>
                <c:pt idx="20464">
                  <c:v>28168</c:v>
                </c:pt>
                <c:pt idx="20465">
                  <c:v>28169</c:v>
                </c:pt>
                <c:pt idx="20466">
                  <c:v>28170</c:v>
                </c:pt>
                <c:pt idx="20467">
                  <c:v>28171</c:v>
                </c:pt>
                <c:pt idx="20468">
                  <c:v>28172</c:v>
                </c:pt>
                <c:pt idx="20469">
                  <c:v>28173</c:v>
                </c:pt>
                <c:pt idx="20470">
                  <c:v>28174</c:v>
                </c:pt>
                <c:pt idx="20471">
                  <c:v>28175</c:v>
                </c:pt>
                <c:pt idx="20472">
                  <c:v>28176</c:v>
                </c:pt>
                <c:pt idx="20473">
                  <c:v>28177</c:v>
                </c:pt>
                <c:pt idx="20474">
                  <c:v>28178</c:v>
                </c:pt>
                <c:pt idx="20475">
                  <c:v>28179</c:v>
                </c:pt>
                <c:pt idx="20476">
                  <c:v>28180</c:v>
                </c:pt>
                <c:pt idx="20477">
                  <c:v>28181</c:v>
                </c:pt>
                <c:pt idx="20478">
                  <c:v>28182</c:v>
                </c:pt>
                <c:pt idx="20479">
                  <c:v>28183</c:v>
                </c:pt>
                <c:pt idx="20480">
                  <c:v>28184</c:v>
                </c:pt>
                <c:pt idx="20481">
                  <c:v>28185</c:v>
                </c:pt>
                <c:pt idx="20482">
                  <c:v>28186</c:v>
                </c:pt>
                <c:pt idx="20483">
                  <c:v>28187</c:v>
                </c:pt>
                <c:pt idx="20484">
                  <c:v>28188</c:v>
                </c:pt>
                <c:pt idx="20485">
                  <c:v>28189</c:v>
                </c:pt>
                <c:pt idx="20486">
                  <c:v>28190</c:v>
                </c:pt>
                <c:pt idx="20487">
                  <c:v>28191</c:v>
                </c:pt>
                <c:pt idx="20488">
                  <c:v>28192</c:v>
                </c:pt>
                <c:pt idx="20489">
                  <c:v>28193</c:v>
                </c:pt>
                <c:pt idx="20490">
                  <c:v>28194</c:v>
                </c:pt>
                <c:pt idx="20491">
                  <c:v>28195</c:v>
                </c:pt>
                <c:pt idx="20492">
                  <c:v>28196</c:v>
                </c:pt>
                <c:pt idx="20493">
                  <c:v>28197</c:v>
                </c:pt>
                <c:pt idx="20494">
                  <c:v>28198</c:v>
                </c:pt>
                <c:pt idx="20495">
                  <c:v>28199</c:v>
                </c:pt>
                <c:pt idx="20496">
                  <c:v>28200</c:v>
                </c:pt>
                <c:pt idx="20497">
                  <c:v>28201</c:v>
                </c:pt>
                <c:pt idx="20498">
                  <c:v>28202</c:v>
                </c:pt>
                <c:pt idx="20499">
                  <c:v>28203</c:v>
                </c:pt>
                <c:pt idx="20500">
                  <c:v>28204</c:v>
                </c:pt>
                <c:pt idx="20501">
                  <c:v>28205</c:v>
                </c:pt>
                <c:pt idx="20502">
                  <c:v>28206</c:v>
                </c:pt>
                <c:pt idx="20503">
                  <c:v>28207</c:v>
                </c:pt>
                <c:pt idx="20504">
                  <c:v>28208</c:v>
                </c:pt>
                <c:pt idx="20505">
                  <c:v>28209</c:v>
                </c:pt>
                <c:pt idx="20506">
                  <c:v>28210</c:v>
                </c:pt>
                <c:pt idx="20507">
                  <c:v>28211</c:v>
                </c:pt>
                <c:pt idx="20508">
                  <c:v>28212</c:v>
                </c:pt>
                <c:pt idx="20509">
                  <c:v>28213</c:v>
                </c:pt>
                <c:pt idx="20510">
                  <c:v>28214</c:v>
                </c:pt>
                <c:pt idx="20511">
                  <c:v>28215</c:v>
                </c:pt>
                <c:pt idx="20512">
                  <c:v>28216</c:v>
                </c:pt>
                <c:pt idx="20513">
                  <c:v>28217</c:v>
                </c:pt>
                <c:pt idx="20514">
                  <c:v>28218</c:v>
                </c:pt>
                <c:pt idx="20515">
                  <c:v>28219</c:v>
                </c:pt>
                <c:pt idx="20516">
                  <c:v>28220</c:v>
                </c:pt>
                <c:pt idx="20517">
                  <c:v>28221</c:v>
                </c:pt>
                <c:pt idx="20518">
                  <c:v>28222</c:v>
                </c:pt>
                <c:pt idx="20519">
                  <c:v>28223</c:v>
                </c:pt>
                <c:pt idx="20520">
                  <c:v>28224</c:v>
                </c:pt>
                <c:pt idx="20521">
                  <c:v>28225</c:v>
                </c:pt>
                <c:pt idx="20522">
                  <c:v>28226</c:v>
                </c:pt>
                <c:pt idx="20523">
                  <c:v>28227</c:v>
                </c:pt>
                <c:pt idx="20524">
                  <c:v>28228</c:v>
                </c:pt>
                <c:pt idx="20525">
                  <c:v>28229</c:v>
                </c:pt>
                <c:pt idx="20526">
                  <c:v>28230</c:v>
                </c:pt>
                <c:pt idx="20527">
                  <c:v>28231</c:v>
                </c:pt>
                <c:pt idx="20528">
                  <c:v>28232</c:v>
                </c:pt>
                <c:pt idx="20529">
                  <c:v>28233</c:v>
                </c:pt>
                <c:pt idx="20530">
                  <c:v>28234</c:v>
                </c:pt>
                <c:pt idx="20531">
                  <c:v>28235</c:v>
                </c:pt>
                <c:pt idx="20532">
                  <c:v>28236</c:v>
                </c:pt>
                <c:pt idx="20533">
                  <c:v>28237</c:v>
                </c:pt>
                <c:pt idx="20534">
                  <c:v>28238</c:v>
                </c:pt>
                <c:pt idx="20535">
                  <c:v>28239</c:v>
                </c:pt>
                <c:pt idx="20536">
                  <c:v>28240</c:v>
                </c:pt>
                <c:pt idx="20537">
                  <c:v>28241</c:v>
                </c:pt>
                <c:pt idx="20538">
                  <c:v>28242</c:v>
                </c:pt>
                <c:pt idx="20539">
                  <c:v>28243</c:v>
                </c:pt>
                <c:pt idx="20540">
                  <c:v>28244</c:v>
                </c:pt>
                <c:pt idx="20541">
                  <c:v>28245</c:v>
                </c:pt>
                <c:pt idx="20542">
                  <c:v>28246</c:v>
                </c:pt>
                <c:pt idx="20543">
                  <c:v>28247</c:v>
                </c:pt>
                <c:pt idx="20544">
                  <c:v>28248</c:v>
                </c:pt>
                <c:pt idx="20545">
                  <c:v>28249</c:v>
                </c:pt>
                <c:pt idx="20546">
                  <c:v>28250</c:v>
                </c:pt>
                <c:pt idx="20547">
                  <c:v>28251</c:v>
                </c:pt>
                <c:pt idx="20548">
                  <c:v>28252</c:v>
                </c:pt>
                <c:pt idx="20549">
                  <c:v>28253</c:v>
                </c:pt>
                <c:pt idx="20550">
                  <c:v>28254</c:v>
                </c:pt>
                <c:pt idx="20551">
                  <c:v>28255</c:v>
                </c:pt>
                <c:pt idx="20552">
                  <c:v>28256</c:v>
                </c:pt>
                <c:pt idx="20553">
                  <c:v>28257</c:v>
                </c:pt>
                <c:pt idx="20554">
                  <c:v>28258</c:v>
                </c:pt>
                <c:pt idx="20555">
                  <c:v>28259</c:v>
                </c:pt>
                <c:pt idx="20556">
                  <c:v>28260</c:v>
                </c:pt>
                <c:pt idx="20557">
                  <c:v>28261</c:v>
                </c:pt>
                <c:pt idx="20558">
                  <c:v>28262</c:v>
                </c:pt>
                <c:pt idx="20559">
                  <c:v>28263</c:v>
                </c:pt>
                <c:pt idx="20560">
                  <c:v>28264</c:v>
                </c:pt>
                <c:pt idx="20561">
                  <c:v>28265</c:v>
                </c:pt>
                <c:pt idx="20562">
                  <c:v>28266</c:v>
                </c:pt>
                <c:pt idx="20563">
                  <c:v>28267</c:v>
                </c:pt>
                <c:pt idx="20564">
                  <c:v>28268</c:v>
                </c:pt>
                <c:pt idx="20565">
                  <c:v>28269</c:v>
                </c:pt>
                <c:pt idx="20566">
                  <c:v>28270</c:v>
                </c:pt>
                <c:pt idx="20567">
                  <c:v>28271</c:v>
                </c:pt>
                <c:pt idx="20568">
                  <c:v>28272</c:v>
                </c:pt>
                <c:pt idx="20569">
                  <c:v>28273</c:v>
                </c:pt>
                <c:pt idx="20570">
                  <c:v>28274</c:v>
                </c:pt>
                <c:pt idx="20571">
                  <c:v>28275</c:v>
                </c:pt>
                <c:pt idx="20572">
                  <c:v>28276</c:v>
                </c:pt>
                <c:pt idx="20573">
                  <c:v>28277</c:v>
                </c:pt>
                <c:pt idx="20574">
                  <c:v>28278</c:v>
                </c:pt>
                <c:pt idx="20575">
                  <c:v>28279</c:v>
                </c:pt>
                <c:pt idx="20576">
                  <c:v>28280</c:v>
                </c:pt>
                <c:pt idx="20577">
                  <c:v>28281</c:v>
                </c:pt>
                <c:pt idx="20578">
                  <c:v>28282</c:v>
                </c:pt>
                <c:pt idx="20579">
                  <c:v>28283</c:v>
                </c:pt>
                <c:pt idx="20580">
                  <c:v>28284</c:v>
                </c:pt>
                <c:pt idx="20581">
                  <c:v>28285</c:v>
                </c:pt>
                <c:pt idx="20582">
                  <c:v>28286</c:v>
                </c:pt>
                <c:pt idx="20583">
                  <c:v>28287</c:v>
                </c:pt>
                <c:pt idx="20584">
                  <c:v>28288</c:v>
                </c:pt>
                <c:pt idx="20585">
                  <c:v>28289</c:v>
                </c:pt>
                <c:pt idx="20586">
                  <c:v>28290</c:v>
                </c:pt>
                <c:pt idx="20587">
                  <c:v>28291</c:v>
                </c:pt>
                <c:pt idx="20588">
                  <c:v>28292</c:v>
                </c:pt>
                <c:pt idx="20589">
                  <c:v>28293</c:v>
                </c:pt>
                <c:pt idx="20590">
                  <c:v>28294</c:v>
                </c:pt>
                <c:pt idx="20591">
                  <c:v>28295</c:v>
                </c:pt>
                <c:pt idx="20592">
                  <c:v>28296</c:v>
                </c:pt>
                <c:pt idx="20593">
                  <c:v>28297</c:v>
                </c:pt>
                <c:pt idx="20594">
                  <c:v>28298</c:v>
                </c:pt>
                <c:pt idx="20595">
                  <c:v>28299</c:v>
                </c:pt>
                <c:pt idx="20596">
                  <c:v>28300</c:v>
                </c:pt>
                <c:pt idx="20597">
                  <c:v>28301</c:v>
                </c:pt>
                <c:pt idx="20598">
                  <c:v>28302</c:v>
                </c:pt>
                <c:pt idx="20599">
                  <c:v>28303</c:v>
                </c:pt>
                <c:pt idx="20600">
                  <c:v>28304</c:v>
                </c:pt>
                <c:pt idx="20601">
                  <c:v>28305</c:v>
                </c:pt>
                <c:pt idx="20602">
                  <c:v>28306</c:v>
                </c:pt>
                <c:pt idx="20603">
                  <c:v>28307</c:v>
                </c:pt>
                <c:pt idx="20604">
                  <c:v>28308</c:v>
                </c:pt>
                <c:pt idx="20605">
                  <c:v>28309</c:v>
                </c:pt>
                <c:pt idx="20606">
                  <c:v>28310</c:v>
                </c:pt>
                <c:pt idx="20607">
                  <c:v>28311</c:v>
                </c:pt>
                <c:pt idx="20608">
                  <c:v>28312</c:v>
                </c:pt>
                <c:pt idx="20609">
                  <c:v>28313</c:v>
                </c:pt>
                <c:pt idx="20610">
                  <c:v>28314</c:v>
                </c:pt>
                <c:pt idx="20611">
                  <c:v>28315</c:v>
                </c:pt>
                <c:pt idx="20612">
                  <c:v>28316</c:v>
                </c:pt>
                <c:pt idx="20613">
                  <c:v>28317</c:v>
                </c:pt>
                <c:pt idx="20614">
                  <c:v>28318</c:v>
                </c:pt>
                <c:pt idx="20615">
                  <c:v>28319</c:v>
                </c:pt>
                <c:pt idx="20616">
                  <c:v>28320</c:v>
                </c:pt>
                <c:pt idx="20617">
                  <c:v>28321</c:v>
                </c:pt>
                <c:pt idx="20618">
                  <c:v>28322</c:v>
                </c:pt>
                <c:pt idx="20619">
                  <c:v>28323</c:v>
                </c:pt>
                <c:pt idx="20620">
                  <c:v>28324</c:v>
                </c:pt>
                <c:pt idx="20621">
                  <c:v>28325</c:v>
                </c:pt>
                <c:pt idx="20622">
                  <c:v>28326</c:v>
                </c:pt>
                <c:pt idx="20623">
                  <c:v>28327</c:v>
                </c:pt>
                <c:pt idx="20624">
                  <c:v>28328</c:v>
                </c:pt>
                <c:pt idx="20625">
                  <c:v>28329</c:v>
                </c:pt>
                <c:pt idx="20626">
                  <c:v>28330</c:v>
                </c:pt>
                <c:pt idx="20627">
                  <c:v>28331</c:v>
                </c:pt>
                <c:pt idx="20628">
                  <c:v>28332</c:v>
                </c:pt>
                <c:pt idx="20629">
                  <c:v>28333</c:v>
                </c:pt>
                <c:pt idx="20630">
                  <c:v>28334</c:v>
                </c:pt>
                <c:pt idx="20631">
                  <c:v>28335</c:v>
                </c:pt>
                <c:pt idx="20632">
                  <c:v>28336</c:v>
                </c:pt>
                <c:pt idx="20633">
                  <c:v>28337</c:v>
                </c:pt>
                <c:pt idx="20634">
                  <c:v>28338</c:v>
                </c:pt>
                <c:pt idx="20635">
                  <c:v>28339</c:v>
                </c:pt>
                <c:pt idx="20636">
                  <c:v>28340</c:v>
                </c:pt>
                <c:pt idx="20637">
                  <c:v>28341</c:v>
                </c:pt>
                <c:pt idx="20638">
                  <c:v>28342</c:v>
                </c:pt>
                <c:pt idx="20639">
                  <c:v>28343</c:v>
                </c:pt>
                <c:pt idx="20640">
                  <c:v>28344</c:v>
                </c:pt>
                <c:pt idx="20641">
                  <c:v>28345</c:v>
                </c:pt>
                <c:pt idx="20642">
                  <c:v>28346</c:v>
                </c:pt>
                <c:pt idx="20643">
                  <c:v>28347</c:v>
                </c:pt>
                <c:pt idx="20644">
                  <c:v>28348</c:v>
                </c:pt>
                <c:pt idx="20645">
                  <c:v>28349</c:v>
                </c:pt>
                <c:pt idx="20646">
                  <c:v>28350</c:v>
                </c:pt>
                <c:pt idx="20647">
                  <c:v>28351</c:v>
                </c:pt>
                <c:pt idx="20648">
                  <c:v>28352</c:v>
                </c:pt>
                <c:pt idx="20649">
                  <c:v>28353</c:v>
                </c:pt>
                <c:pt idx="20650">
                  <c:v>28354</c:v>
                </c:pt>
                <c:pt idx="20651">
                  <c:v>28355</c:v>
                </c:pt>
                <c:pt idx="20652">
                  <c:v>28356</c:v>
                </c:pt>
                <c:pt idx="20653">
                  <c:v>28357</c:v>
                </c:pt>
                <c:pt idx="20654">
                  <c:v>28358</c:v>
                </c:pt>
                <c:pt idx="20655">
                  <c:v>28359</c:v>
                </c:pt>
                <c:pt idx="20656">
                  <c:v>28360</c:v>
                </c:pt>
                <c:pt idx="20657">
                  <c:v>28361</c:v>
                </c:pt>
                <c:pt idx="20658">
                  <c:v>28362</c:v>
                </c:pt>
                <c:pt idx="20659">
                  <c:v>28363</c:v>
                </c:pt>
                <c:pt idx="20660">
                  <c:v>28364</c:v>
                </c:pt>
                <c:pt idx="20661">
                  <c:v>28365</c:v>
                </c:pt>
                <c:pt idx="20662">
                  <c:v>28366</c:v>
                </c:pt>
                <c:pt idx="20663">
                  <c:v>28367</c:v>
                </c:pt>
                <c:pt idx="20664">
                  <c:v>28368</c:v>
                </c:pt>
                <c:pt idx="20665">
                  <c:v>28369</c:v>
                </c:pt>
                <c:pt idx="20666">
                  <c:v>28370</c:v>
                </c:pt>
                <c:pt idx="20667">
                  <c:v>28371</c:v>
                </c:pt>
                <c:pt idx="20668">
                  <c:v>28372</c:v>
                </c:pt>
                <c:pt idx="20669">
                  <c:v>28373</c:v>
                </c:pt>
                <c:pt idx="20670">
                  <c:v>28374</c:v>
                </c:pt>
                <c:pt idx="20671">
                  <c:v>28375</c:v>
                </c:pt>
                <c:pt idx="20672">
                  <c:v>28376</c:v>
                </c:pt>
                <c:pt idx="20673">
                  <c:v>28377</c:v>
                </c:pt>
                <c:pt idx="20674">
                  <c:v>28378</c:v>
                </c:pt>
                <c:pt idx="20675">
                  <c:v>28379</c:v>
                </c:pt>
                <c:pt idx="20676">
                  <c:v>28380</c:v>
                </c:pt>
                <c:pt idx="20677">
                  <c:v>28381</c:v>
                </c:pt>
                <c:pt idx="20678">
                  <c:v>28382</c:v>
                </c:pt>
                <c:pt idx="20679">
                  <c:v>28383</c:v>
                </c:pt>
                <c:pt idx="20680">
                  <c:v>28384</c:v>
                </c:pt>
                <c:pt idx="20681">
                  <c:v>28385</c:v>
                </c:pt>
                <c:pt idx="20682">
                  <c:v>28386</c:v>
                </c:pt>
                <c:pt idx="20683">
                  <c:v>28387</c:v>
                </c:pt>
                <c:pt idx="20684">
                  <c:v>28388</c:v>
                </c:pt>
                <c:pt idx="20685">
                  <c:v>28389</c:v>
                </c:pt>
                <c:pt idx="20686">
                  <c:v>28390</c:v>
                </c:pt>
                <c:pt idx="20687">
                  <c:v>28391</c:v>
                </c:pt>
                <c:pt idx="20688">
                  <c:v>28392</c:v>
                </c:pt>
                <c:pt idx="20689">
                  <c:v>28393</c:v>
                </c:pt>
                <c:pt idx="20690">
                  <c:v>28394</c:v>
                </c:pt>
                <c:pt idx="20691">
                  <c:v>28395</c:v>
                </c:pt>
                <c:pt idx="20692">
                  <c:v>28396</c:v>
                </c:pt>
                <c:pt idx="20693">
                  <c:v>28397</c:v>
                </c:pt>
                <c:pt idx="20694">
                  <c:v>28398</c:v>
                </c:pt>
                <c:pt idx="20695">
                  <c:v>28399</c:v>
                </c:pt>
                <c:pt idx="20696">
                  <c:v>28400</c:v>
                </c:pt>
                <c:pt idx="20697">
                  <c:v>28401</c:v>
                </c:pt>
                <c:pt idx="20698">
                  <c:v>28402</c:v>
                </c:pt>
                <c:pt idx="20699">
                  <c:v>28403</c:v>
                </c:pt>
                <c:pt idx="20700">
                  <c:v>28404</c:v>
                </c:pt>
                <c:pt idx="20701">
                  <c:v>28405</c:v>
                </c:pt>
                <c:pt idx="20702">
                  <c:v>28406</c:v>
                </c:pt>
                <c:pt idx="20703">
                  <c:v>28407</c:v>
                </c:pt>
                <c:pt idx="20704">
                  <c:v>28408</c:v>
                </c:pt>
                <c:pt idx="20705">
                  <c:v>28409</c:v>
                </c:pt>
                <c:pt idx="20706">
                  <c:v>28410</c:v>
                </c:pt>
                <c:pt idx="20707">
                  <c:v>28411</c:v>
                </c:pt>
                <c:pt idx="20708">
                  <c:v>28412</c:v>
                </c:pt>
                <c:pt idx="20709">
                  <c:v>28413</c:v>
                </c:pt>
                <c:pt idx="20710">
                  <c:v>28414</c:v>
                </c:pt>
                <c:pt idx="20711">
                  <c:v>28415</c:v>
                </c:pt>
                <c:pt idx="20712">
                  <c:v>28416</c:v>
                </c:pt>
                <c:pt idx="20713">
                  <c:v>28417</c:v>
                </c:pt>
                <c:pt idx="20714">
                  <c:v>28418</c:v>
                </c:pt>
                <c:pt idx="20715">
                  <c:v>28419</c:v>
                </c:pt>
                <c:pt idx="20716">
                  <c:v>28420</c:v>
                </c:pt>
                <c:pt idx="20717">
                  <c:v>28421</c:v>
                </c:pt>
                <c:pt idx="20718">
                  <c:v>28422</c:v>
                </c:pt>
                <c:pt idx="20719">
                  <c:v>28423</c:v>
                </c:pt>
                <c:pt idx="20720">
                  <c:v>28424</c:v>
                </c:pt>
                <c:pt idx="20721">
                  <c:v>28425</c:v>
                </c:pt>
                <c:pt idx="20722">
                  <c:v>28426</c:v>
                </c:pt>
                <c:pt idx="20723">
                  <c:v>28427</c:v>
                </c:pt>
                <c:pt idx="20724">
                  <c:v>28428</c:v>
                </c:pt>
                <c:pt idx="20725">
                  <c:v>28429</c:v>
                </c:pt>
                <c:pt idx="20726">
                  <c:v>28430</c:v>
                </c:pt>
                <c:pt idx="20727">
                  <c:v>28431</c:v>
                </c:pt>
                <c:pt idx="20728">
                  <c:v>28432</c:v>
                </c:pt>
                <c:pt idx="20729">
                  <c:v>28433</c:v>
                </c:pt>
                <c:pt idx="20730">
                  <c:v>28434</c:v>
                </c:pt>
                <c:pt idx="20731">
                  <c:v>28435</c:v>
                </c:pt>
                <c:pt idx="20732">
                  <c:v>28436</c:v>
                </c:pt>
                <c:pt idx="20733">
                  <c:v>28437</c:v>
                </c:pt>
                <c:pt idx="20734">
                  <c:v>28438</c:v>
                </c:pt>
                <c:pt idx="20735">
                  <c:v>28439</c:v>
                </c:pt>
                <c:pt idx="20736">
                  <c:v>28440</c:v>
                </c:pt>
                <c:pt idx="20737">
                  <c:v>28441</c:v>
                </c:pt>
                <c:pt idx="20738">
                  <c:v>28442</c:v>
                </c:pt>
                <c:pt idx="20739">
                  <c:v>28443</c:v>
                </c:pt>
                <c:pt idx="20740">
                  <c:v>28444</c:v>
                </c:pt>
                <c:pt idx="20741">
                  <c:v>28445</c:v>
                </c:pt>
                <c:pt idx="20742">
                  <c:v>28446</c:v>
                </c:pt>
                <c:pt idx="20743">
                  <c:v>28447</c:v>
                </c:pt>
                <c:pt idx="20744">
                  <c:v>28448</c:v>
                </c:pt>
                <c:pt idx="20745">
                  <c:v>28449</c:v>
                </c:pt>
                <c:pt idx="20746">
                  <c:v>28450</c:v>
                </c:pt>
                <c:pt idx="20747">
                  <c:v>28451</c:v>
                </c:pt>
                <c:pt idx="20748">
                  <c:v>28452</c:v>
                </c:pt>
                <c:pt idx="20749">
                  <c:v>28453</c:v>
                </c:pt>
                <c:pt idx="20750">
                  <c:v>28454</c:v>
                </c:pt>
                <c:pt idx="20751">
                  <c:v>28455</c:v>
                </c:pt>
                <c:pt idx="20752">
                  <c:v>28456</c:v>
                </c:pt>
                <c:pt idx="20753">
                  <c:v>28457</c:v>
                </c:pt>
                <c:pt idx="20754">
                  <c:v>28458</c:v>
                </c:pt>
                <c:pt idx="20755">
                  <c:v>28459</c:v>
                </c:pt>
                <c:pt idx="20756">
                  <c:v>28460</c:v>
                </c:pt>
                <c:pt idx="20757">
                  <c:v>28461</c:v>
                </c:pt>
                <c:pt idx="20758">
                  <c:v>28462</c:v>
                </c:pt>
                <c:pt idx="20759">
                  <c:v>28463</c:v>
                </c:pt>
                <c:pt idx="20760">
                  <c:v>28464</c:v>
                </c:pt>
                <c:pt idx="20761">
                  <c:v>28465</c:v>
                </c:pt>
                <c:pt idx="20762">
                  <c:v>28466</c:v>
                </c:pt>
                <c:pt idx="20763">
                  <c:v>28467</c:v>
                </c:pt>
                <c:pt idx="20764">
                  <c:v>28468</c:v>
                </c:pt>
                <c:pt idx="20765">
                  <c:v>28469</c:v>
                </c:pt>
                <c:pt idx="20766">
                  <c:v>28470</c:v>
                </c:pt>
                <c:pt idx="20767">
                  <c:v>28471</c:v>
                </c:pt>
                <c:pt idx="20768">
                  <c:v>28472</c:v>
                </c:pt>
                <c:pt idx="20769">
                  <c:v>28473</c:v>
                </c:pt>
                <c:pt idx="20770">
                  <c:v>28474</c:v>
                </c:pt>
                <c:pt idx="20771">
                  <c:v>28475</c:v>
                </c:pt>
                <c:pt idx="20772">
                  <c:v>28476</c:v>
                </c:pt>
                <c:pt idx="20773">
                  <c:v>28477</c:v>
                </c:pt>
                <c:pt idx="20774">
                  <c:v>28478</c:v>
                </c:pt>
                <c:pt idx="20775">
                  <c:v>28479</c:v>
                </c:pt>
                <c:pt idx="20776">
                  <c:v>28480</c:v>
                </c:pt>
                <c:pt idx="20777">
                  <c:v>28481</c:v>
                </c:pt>
                <c:pt idx="20778">
                  <c:v>28482</c:v>
                </c:pt>
                <c:pt idx="20779">
                  <c:v>28483</c:v>
                </c:pt>
                <c:pt idx="20780">
                  <c:v>28484</c:v>
                </c:pt>
                <c:pt idx="20781">
                  <c:v>28485</c:v>
                </c:pt>
                <c:pt idx="20782">
                  <c:v>28486</c:v>
                </c:pt>
                <c:pt idx="20783">
                  <c:v>28487</c:v>
                </c:pt>
                <c:pt idx="20784">
                  <c:v>28488</c:v>
                </c:pt>
                <c:pt idx="20785">
                  <c:v>28489</c:v>
                </c:pt>
                <c:pt idx="20786">
                  <c:v>28490</c:v>
                </c:pt>
                <c:pt idx="20787">
                  <c:v>28491</c:v>
                </c:pt>
                <c:pt idx="20788">
                  <c:v>28492</c:v>
                </c:pt>
                <c:pt idx="20789">
                  <c:v>28493</c:v>
                </c:pt>
                <c:pt idx="20790">
                  <c:v>28494</c:v>
                </c:pt>
                <c:pt idx="20791">
                  <c:v>28495</c:v>
                </c:pt>
                <c:pt idx="20792">
                  <c:v>28496</c:v>
                </c:pt>
                <c:pt idx="20793">
                  <c:v>28497</c:v>
                </c:pt>
                <c:pt idx="20794">
                  <c:v>28498</c:v>
                </c:pt>
                <c:pt idx="20795">
                  <c:v>28499</c:v>
                </c:pt>
                <c:pt idx="20796">
                  <c:v>28500</c:v>
                </c:pt>
                <c:pt idx="20797">
                  <c:v>28501</c:v>
                </c:pt>
                <c:pt idx="20798">
                  <c:v>28502</c:v>
                </c:pt>
                <c:pt idx="20799">
                  <c:v>28503</c:v>
                </c:pt>
                <c:pt idx="20800">
                  <c:v>28504</c:v>
                </c:pt>
                <c:pt idx="20801">
                  <c:v>28505</c:v>
                </c:pt>
                <c:pt idx="20802">
                  <c:v>28506</c:v>
                </c:pt>
                <c:pt idx="20803">
                  <c:v>28507</c:v>
                </c:pt>
                <c:pt idx="20804">
                  <c:v>28508</c:v>
                </c:pt>
                <c:pt idx="20805">
                  <c:v>28509</c:v>
                </c:pt>
                <c:pt idx="20806">
                  <c:v>28510</c:v>
                </c:pt>
                <c:pt idx="20807">
                  <c:v>28511</c:v>
                </c:pt>
                <c:pt idx="20808">
                  <c:v>28512</c:v>
                </c:pt>
                <c:pt idx="20809">
                  <c:v>28513</c:v>
                </c:pt>
                <c:pt idx="20810">
                  <c:v>28514</c:v>
                </c:pt>
                <c:pt idx="20811">
                  <c:v>28515</c:v>
                </c:pt>
                <c:pt idx="20812">
                  <c:v>28516</c:v>
                </c:pt>
                <c:pt idx="20813">
                  <c:v>28517</c:v>
                </c:pt>
                <c:pt idx="20814">
                  <c:v>28518</c:v>
                </c:pt>
                <c:pt idx="20815">
                  <c:v>28519</c:v>
                </c:pt>
                <c:pt idx="20816">
                  <c:v>28520</c:v>
                </c:pt>
                <c:pt idx="20817">
                  <c:v>28521</c:v>
                </c:pt>
                <c:pt idx="20818">
                  <c:v>28522</c:v>
                </c:pt>
                <c:pt idx="20819">
                  <c:v>28523</c:v>
                </c:pt>
                <c:pt idx="20820">
                  <c:v>28524</c:v>
                </c:pt>
                <c:pt idx="20821">
                  <c:v>28525</c:v>
                </c:pt>
                <c:pt idx="20822">
                  <c:v>28526</c:v>
                </c:pt>
                <c:pt idx="20823">
                  <c:v>28527</c:v>
                </c:pt>
                <c:pt idx="20824">
                  <c:v>28528</c:v>
                </c:pt>
                <c:pt idx="20825">
                  <c:v>28529</c:v>
                </c:pt>
                <c:pt idx="20826">
                  <c:v>28530</c:v>
                </c:pt>
                <c:pt idx="20827">
                  <c:v>28531</c:v>
                </c:pt>
                <c:pt idx="20828">
                  <c:v>28532</c:v>
                </c:pt>
                <c:pt idx="20829">
                  <c:v>28533</c:v>
                </c:pt>
                <c:pt idx="20830">
                  <c:v>28534</c:v>
                </c:pt>
                <c:pt idx="20831">
                  <c:v>28535</c:v>
                </c:pt>
                <c:pt idx="20832">
                  <c:v>28536</c:v>
                </c:pt>
                <c:pt idx="20833">
                  <c:v>28537</c:v>
                </c:pt>
                <c:pt idx="20834">
                  <c:v>28538</c:v>
                </c:pt>
                <c:pt idx="20835">
                  <c:v>28539</c:v>
                </c:pt>
                <c:pt idx="20836">
                  <c:v>28540</c:v>
                </c:pt>
                <c:pt idx="20837">
                  <c:v>28541</c:v>
                </c:pt>
                <c:pt idx="20838">
                  <c:v>28542</c:v>
                </c:pt>
                <c:pt idx="20839">
                  <c:v>28543</c:v>
                </c:pt>
                <c:pt idx="20840">
                  <c:v>28544</c:v>
                </c:pt>
                <c:pt idx="20841">
                  <c:v>28545</c:v>
                </c:pt>
                <c:pt idx="20842">
                  <c:v>28546</c:v>
                </c:pt>
                <c:pt idx="20843">
                  <c:v>28547</c:v>
                </c:pt>
                <c:pt idx="20844">
                  <c:v>28548</c:v>
                </c:pt>
                <c:pt idx="20845">
                  <c:v>28549</c:v>
                </c:pt>
                <c:pt idx="20846">
                  <c:v>28550</c:v>
                </c:pt>
                <c:pt idx="20847">
                  <c:v>28551</c:v>
                </c:pt>
                <c:pt idx="20848">
                  <c:v>28552</c:v>
                </c:pt>
                <c:pt idx="20849">
                  <c:v>28553</c:v>
                </c:pt>
                <c:pt idx="20850">
                  <c:v>28554</c:v>
                </c:pt>
                <c:pt idx="20851">
                  <c:v>28555</c:v>
                </c:pt>
                <c:pt idx="20852">
                  <c:v>28556</c:v>
                </c:pt>
                <c:pt idx="20853">
                  <c:v>28557</c:v>
                </c:pt>
                <c:pt idx="20854">
                  <c:v>28558</c:v>
                </c:pt>
                <c:pt idx="20855">
                  <c:v>28559</c:v>
                </c:pt>
                <c:pt idx="20856">
                  <c:v>28560</c:v>
                </c:pt>
                <c:pt idx="20857">
                  <c:v>28561</c:v>
                </c:pt>
                <c:pt idx="20858">
                  <c:v>28562</c:v>
                </c:pt>
                <c:pt idx="20859">
                  <c:v>28563</c:v>
                </c:pt>
                <c:pt idx="20860">
                  <c:v>28564</c:v>
                </c:pt>
                <c:pt idx="20861">
                  <c:v>28565</c:v>
                </c:pt>
                <c:pt idx="20862">
                  <c:v>28566</c:v>
                </c:pt>
                <c:pt idx="20863">
                  <c:v>28567</c:v>
                </c:pt>
                <c:pt idx="20864">
                  <c:v>28568</c:v>
                </c:pt>
                <c:pt idx="20865">
                  <c:v>28569</c:v>
                </c:pt>
                <c:pt idx="20866">
                  <c:v>28570</c:v>
                </c:pt>
                <c:pt idx="20867">
                  <c:v>28571</c:v>
                </c:pt>
                <c:pt idx="20868">
                  <c:v>28572</c:v>
                </c:pt>
                <c:pt idx="20869">
                  <c:v>28573</c:v>
                </c:pt>
                <c:pt idx="20870">
                  <c:v>28574</c:v>
                </c:pt>
                <c:pt idx="20871">
                  <c:v>28575</c:v>
                </c:pt>
                <c:pt idx="20872">
                  <c:v>28576</c:v>
                </c:pt>
                <c:pt idx="20873">
                  <c:v>28577</c:v>
                </c:pt>
                <c:pt idx="20874">
                  <c:v>28578</c:v>
                </c:pt>
                <c:pt idx="20875">
                  <c:v>28579</c:v>
                </c:pt>
                <c:pt idx="20876">
                  <c:v>28580</c:v>
                </c:pt>
                <c:pt idx="20877">
                  <c:v>28581</c:v>
                </c:pt>
                <c:pt idx="20878">
                  <c:v>28582</c:v>
                </c:pt>
                <c:pt idx="20879">
                  <c:v>28583</c:v>
                </c:pt>
                <c:pt idx="20880">
                  <c:v>28584</c:v>
                </c:pt>
                <c:pt idx="20881">
                  <c:v>28585</c:v>
                </c:pt>
                <c:pt idx="20882">
                  <c:v>28586</c:v>
                </c:pt>
                <c:pt idx="20883">
                  <c:v>28587</c:v>
                </c:pt>
                <c:pt idx="20884">
                  <c:v>28588</c:v>
                </c:pt>
                <c:pt idx="20885">
                  <c:v>28589</c:v>
                </c:pt>
                <c:pt idx="20886">
                  <c:v>28590</c:v>
                </c:pt>
                <c:pt idx="20887">
                  <c:v>28591</c:v>
                </c:pt>
                <c:pt idx="20888">
                  <c:v>28592</c:v>
                </c:pt>
                <c:pt idx="20889">
                  <c:v>28593</c:v>
                </c:pt>
                <c:pt idx="20890">
                  <c:v>28594</c:v>
                </c:pt>
                <c:pt idx="20891">
                  <c:v>28595</c:v>
                </c:pt>
                <c:pt idx="20892">
                  <c:v>28596</c:v>
                </c:pt>
                <c:pt idx="20893">
                  <c:v>28597</c:v>
                </c:pt>
                <c:pt idx="20894">
                  <c:v>28598</c:v>
                </c:pt>
                <c:pt idx="20895">
                  <c:v>28599</c:v>
                </c:pt>
                <c:pt idx="20896">
                  <c:v>28600</c:v>
                </c:pt>
                <c:pt idx="20897">
                  <c:v>28601</c:v>
                </c:pt>
                <c:pt idx="20898">
                  <c:v>28602</c:v>
                </c:pt>
                <c:pt idx="20899">
                  <c:v>28603</c:v>
                </c:pt>
                <c:pt idx="20900">
                  <c:v>28604</c:v>
                </c:pt>
                <c:pt idx="20901">
                  <c:v>28605</c:v>
                </c:pt>
                <c:pt idx="20902">
                  <c:v>28606</c:v>
                </c:pt>
                <c:pt idx="20903">
                  <c:v>28607</c:v>
                </c:pt>
                <c:pt idx="20904">
                  <c:v>28608</c:v>
                </c:pt>
                <c:pt idx="20905">
                  <c:v>28609</c:v>
                </c:pt>
                <c:pt idx="20906">
                  <c:v>28610</c:v>
                </c:pt>
                <c:pt idx="20907">
                  <c:v>28611</c:v>
                </c:pt>
                <c:pt idx="20908">
                  <c:v>28612</c:v>
                </c:pt>
                <c:pt idx="20909">
                  <c:v>28613</c:v>
                </c:pt>
                <c:pt idx="20910">
                  <c:v>28614</c:v>
                </c:pt>
                <c:pt idx="20911">
                  <c:v>28615</c:v>
                </c:pt>
                <c:pt idx="20912">
                  <c:v>28616</c:v>
                </c:pt>
                <c:pt idx="20913">
                  <c:v>28617</c:v>
                </c:pt>
                <c:pt idx="20914">
                  <c:v>28618</c:v>
                </c:pt>
                <c:pt idx="20915">
                  <c:v>28619</c:v>
                </c:pt>
                <c:pt idx="20916">
                  <c:v>28620</c:v>
                </c:pt>
                <c:pt idx="20917">
                  <c:v>28621</c:v>
                </c:pt>
                <c:pt idx="20918">
                  <c:v>28622</c:v>
                </c:pt>
                <c:pt idx="20919">
                  <c:v>28623</c:v>
                </c:pt>
                <c:pt idx="20920">
                  <c:v>28624</c:v>
                </c:pt>
                <c:pt idx="20921">
                  <c:v>28625</c:v>
                </c:pt>
                <c:pt idx="20922">
                  <c:v>28626</c:v>
                </c:pt>
                <c:pt idx="20923">
                  <c:v>28627</c:v>
                </c:pt>
                <c:pt idx="20924">
                  <c:v>28628</c:v>
                </c:pt>
                <c:pt idx="20925">
                  <c:v>28629</c:v>
                </c:pt>
                <c:pt idx="20926">
                  <c:v>28630</c:v>
                </c:pt>
                <c:pt idx="20927">
                  <c:v>28631</c:v>
                </c:pt>
                <c:pt idx="20928">
                  <c:v>28632</c:v>
                </c:pt>
                <c:pt idx="20929">
                  <c:v>28633</c:v>
                </c:pt>
                <c:pt idx="20930">
                  <c:v>28634</c:v>
                </c:pt>
                <c:pt idx="20931">
                  <c:v>28635</c:v>
                </c:pt>
                <c:pt idx="20932">
                  <c:v>28636</c:v>
                </c:pt>
                <c:pt idx="20933">
                  <c:v>28637</c:v>
                </c:pt>
                <c:pt idx="20934">
                  <c:v>28638</c:v>
                </c:pt>
                <c:pt idx="20935">
                  <c:v>28639</c:v>
                </c:pt>
                <c:pt idx="20936">
                  <c:v>28640</c:v>
                </c:pt>
                <c:pt idx="20937">
                  <c:v>28641</c:v>
                </c:pt>
                <c:pt idx="20938">
                  <c:v>28642</c:v>
                </c:pt>
                <c:pt idx="20939">
                  <c:v>28643</c:v>
                </c:pt>
                <c:pt idx="20940">
                  <c:v>28644</c:v>
                </c:pt>
                <c:pt idx="20941">
                  <c:v>28645</c:v>
                </c:pt>
                <c:pt idx="20942">
                  <c:v>28646</c:v>
                </c:pt>
                <c:pt idx="20943">
                  <c:v>28647</c:v>
                </c:pt>
                <c:pt idx="20944">
                  <c:v>28648</c:v>
                </c:pt>
                <c:pt idx="20945">
                  <c:v>28649</c:v>
                </c:pt>
                <c:pt idx="20946">
                  <c:v>28650</c:v>
                </c:pt>
                <c:pt idx="20947">
                  <c:v>28651</c:v>
                </c:pt>
                <c:pt idx="20948">
                  <c:v>28652</c:v>
                </c:pt>
                <c:pt idx="20949">
                  <c:v>28653</c:v>
                </c:pt>
                <c:pt idx="20950">
                  <c:v>28654</c:v>
                </c:pt>
                <c:pt idx="20951">
                  <c:v>28655</c:v>
                </c:pt>
                <c:pt idx="20952">
                  <c:v>28656</c:v>
                </c:pt>
                <c:pt idx="20953">
                  <c:v>28657</c:v>
                </c:pt>
                <c:pt idx="20954">
                  <c:v>28658</c:v>
                </c:pt>
                <c:pt idx="20955">
                  <c:v>28659</c:v>
                </c:pt>
                <c:pt idx="20956">
                  <c:v>28660</c:v>
                </c:pt>
                <c:pt idx="20957">
                  <c:v>28661</c:v>
                </c:pt>
                <c:pt idx="20958">
                  <c:v>28662</c:v>
                </c:pt>
                <c:pt idx="20959">
                  <c:v>28663</c:v>
                </c:pt>
                <c:pt idx="20960">
                  <c:v>28664</c:v>
                </c:pt>
                <c:pt idx="20961">
                  <c:v>28665</c:v>
                </c:pt>
                <c:pt idx="20962">
                  <c:v>28666</c:v>
                </c:pt>
                <c:pt idx="20963">
                  <c:v>28667</c:v>
                </c:pt>
                <c:pt idx="20964">
                  <c:v>28668</c:v>
                </c:pt>
                <c:pt idx="20965">
                  <c:v>28669</c:v>
                </c:pt>
                <c:pt idx="20966">
                  <c:v>28670</c:v>
                </c:pt>
                <c:pt idx="20967">
                  <c:v>28671</c:v>
                </c:pt>
                <c:pt idx="20968">
                  <c:v>28672</c:v>
                </c:pt>
                <c:pt idx="20969">
                  <c:v>28673</c:v>
                </c:pt>
                <c:pt idx="20970">
                  <c:v>28674</c:v>
                </c:pt>
                <c:pt idx="20971">
                  <c:v>28675</c:v>
                </c:pt>
                <c:pt idx="20972">
                  <c:v>28676</c:v>
                </c:pt>
                <c:pt idx="20973">
                  <c:v>28677</c:v>
                </c:pt>
                <c:pt idx="20974">
                  <c:v>28678</c:v>
                </c:pt>
                <c:pt idx="20975">
                  <c:v>28679</c:v>
                </c:pt>
                <c:pt idx="20976">
                  <c:v>28680</c:v>
                </c:pt>
                <c:pt idx="20977">
                  <c:v>28681</c:v>
                </c:pt>
                <c:pt idx="20978">
                  <c:v>28682</c:v>
                </c:pt>
                <c:pt idx="20979">
                  <c:v>28683</c:v>
                </c:pt>
                <c:pt idx="20980">
                  <c:v>28684</c:v>
                </c:pt>
                <c:pt idx="20981">
                  <c:v>28685</c:v>
                </c:pt>
                <c:pt idx="20982">
                  <c:v>28686</c:v>
                </c:pt>
                <c:pt idx="20983">
                  <c:v>28687</c:v>
                </c:pt>
                <c:pt idx="20984">
                  <c:v>28688</c:v>
                </c:pt>
                <c:pt idx="20985">
                  <c:v>28689</c:v>
                </c:pt>
                <c:pt idx="20986">
                  <c:v>28690</c:v>
                </c:pt>
                <c:pt idx="20987">
                  <c:v>28691</c:v>
                </c:pt>
                <c:pt idx="20988">
                  <c:v>28692</c:v>
                </c:pt>
                <c:pt idx="20989">
                  <c:v>28693</c:v>
                </c:pt>
                <c:pt idx="20990">
                  <c:v>28694</c:v>
                </c:pt>
                <c:pt idx="20991">
                  <c:v>28695</c:v>
                </c:pt>
                <c:pt idx="20992">
                  <c:v>28696</c:v>
                </c:pt>
                <c:pt idx="20993">
                  <c:v>28697</c:v>
                </c:pt>
                <c:pt idx="20994">
                  <c:v>28698</c:v>
                </c:pt>
                <c:pt idx="20995">
                  <c:v>28699</c:v>
                </c:pt>
                <c:pt idx="20996">
                  <c:v>28700</c:v>
                </c:pt>
                <c:pt idx="20997">
                  <c:v>28701</c:v>
                </c:pt>
                <c:pt idx="20998">
                  <c:v>28702</c:v>
                </c:pt>
                <c:pt idx="20999">
                  <c:v>28703</c:v>
                </c:pt>
                <c:pt idx="21000">
                  <c:v>28704</c:v>
                </c:pt>
                <c:pt idx="21001">
                  <c:v>28705</c:v>
                </c:pt>
                <c:pt idx="21002">
                  <c:v>28706</c:v>
                </c:pt>
                <c:pt idx="21003">
                  <c:v>28707</c:v>
                </c:pt>
                <c:pt idx="21004">
                  <c:v>28708</c:v>
                </c:pt>
                <c:pt idx="21005">
                  <c:v>28709</c:v>
                </c:pt>
                <c:pt idx="21006">
                  <c:v>28710</c:v>
                </c:pt>
                <c:pt idx="21007">
                  <c:v>28711</c:v>
                </c:pt>
                <c:pt idx="21008">
                  <c:v>28712</c:v>
                </c:pt>
                <c:pt idx="21009">
                  <c:v>28713</c:v>
                </c:pt>
                <c:pt idx="21010">
                  <c:v>28714</c:v>
                </c:pt>
                <c:pt idx="21011">
                  <c:v>28715</c:v>
                </c:pt>
                <c:pt idx="21012">
                  <c:v>28716</c:v>
                </c:pt>
                <c:pt idx="21013">
                  <c:v>28717</c:v>
                </c:pt>
                <c:pt idx="21014">
                  <c:v>28718</c:v>
                </c:pt>
                <c:pt idx="21015">
                  <c:v>28719</c:v>
                </c:pt>
                <c:pt idx="21016">
                  <c:v>28720</c:v>
                </c:pt>
                <c:pt idx="21017">
                  <c:v>28721</c:v>
                </c:pt>
                <c:pt idx="21018">
                  <c:v>28722</c:v>
                </c:pt>
                <c:pt idx="21019">
                  <c:v>28723</c:v>
                </c:pt>
                <c:pt idx="21020">
                  <c:v>28724</c:v>
                </c:pt>
                <c:pt idx="21021">
                  <c:v>28725</c:v>
                </c:pt>
                <c:pt idx="21022">
                  <c:v>28726</c:v>
                </c:pt>
                <c:pt idx="21023">
                  <c:v>28727</c:v>
                </c:pt>
                <c:pt idx="21024">
                  <c:v>28728</c:v>
                </c:pt>
                <c:pt idx="21025">
                  <c:v>28729</c:v>
                </c:pt>
                <c:pt idx="21026">
                  <c:v>28730</c:v>
                </c:pt>
                <c:pt idx="21027">
                  <c:v>28731</c:v>
                </c:pt>
                <c:pt idx="21028">
                  <c:v>28732</c:v>
                </c:pt>
                <c:pt idx="21029">
                  <c:v>28733</c:v>
                </c:pt>
                <c:pt idx="21030">
                  <c:v>28734</c:v>
                </c:pt>
                <c:pt idx="21031">
                  <c:v>28735</c:v>
                </c:pt>
                <c:pt idx="21032">
                  <c:v>28736</c:v>
                </c:pt>
                <c:pt idx="21033">
                  <c:v>28737</c:v>
                </c:pt>
                <c:pt idx="21034">
                  <c:v>28738</c:v>
                </c:pt>
                <c:pt idx="21035">
                  <c:v>28739</c:v>
                </c:pt>
                <c:pt idx="21036">
                  <c:v>28740</c:v>
                </c:pt>
                <c:pt idx="21037">
                  <c:v>28741</c:v>
                </c:pt>
                <c:pt idx="21038">
                  <c:v>28742</c:v>
                </c:pt>
                <c:pt idx="21039">
                  <c:v>28743</c:v>
                </c:pt>
                <c:pt idx="21040">
                  <c:v>28744</c:v>
                </c:pt>
                <c:pt idx="21041">
                  <c:v>28745</c:v>
                </c:pt>
                <c:pt idx="21042">
                  <c:v>28746</c:v>
                </c:pt>
                <c:pt idx="21043">
                  <c:v>28747</c:v>
                </c:pt>
                <c:pt idx="21044">
                  <c:v>28748</c:v>
                </c:pt>
                <c:pt idx="21045">
                  <c:v>28749</c:v>
                </c:pt>
                <c:pt idx="21046">
                  <c:v>28750</c:v>
                </c:pt>
                <c:pt idx="21047">
                  <c:v>28751</c:v>
                </c:pt>
                <c:pt idx="21048">
                  <c:v>28752</c:v>
                </c:pt>
                <c:pt idx="21049">
                  <c:v>28753</c:v>
                </c:pt>
                <c:pt idx="21050">
                  <c:v>28754</c:v>
                </c:pt>
                <c:pt idx="21051">
                  <c:v>28755</c:v>
                </c:pt>
                <c:pt idx="21052">
                  <c:v>28756</c:v>
                </c:pt>
                <c:pt idx="21053">
                  <c:v>28757</c:v>
                </c:pt>
                <c:pt idx="21054">
                  <c:v>28758</c:v>
                </c:pt>
                <c:pt idx="21055">
                  <c:v>28759</c:v>
                </c:pt>
                <c:pt idx="21056">
                  <c:v>28760</c:v>
                </c:pt>
                <c:pt idx="21057">
                  <c:v>28761</c:v>
                </c:pt>
                <c:pt idx="21058">
                  <c:v>28762</c:v>
                </c:pt>
                <c:pt idx="21059">
                  <c:v>28763</c:v>
                </c:pt>
                <c:pt idx="21060">
                  <c:v>28764</c:v>
                </c:pt>
                <c:pt idx="21061">
                  <c:v>28765</c:v>
                </c:pt>
                <c:pt idx="21062">
                  <c:v>28766</c:v>
                </c:pt>
                <c:pt idx="21063">
                  <c:v>28767</c:v>
                </c:pt>
                <c:pt idx="21064">
                  <c:v>28768</c:v>
                </c:pt>
                <c:pt idx="21065">
                  <c:v>28769</c:v>
                </c:pt>
                <c:pt idx="21066">
                  <c:v>28770</c:v>
                </c:pt>
                <c:pt idx="21067">
                  <c:v>28771</c:v>
                </c:pt>
                <c:pt idx="21068">
                  <c:v>28772</c:v>
                </c:pt>
                <c:pt idx="21069">
                  <c:v>28773</c:v>
                </c:pt>
                <c:pt idx="21070">
                  <c:v>28774</c:v>
                </c:pt>
                <c:pt idx="21071">
                  <c:v>28775</c:v>
                </c:pt>
                <c:pt idx="21072">
                  <c:v>28776</c:v>
                </c:pt>
                <c:pt idx="21073">
                  <c:v>28777</c:v>
                </c:pt>
                <c:pt idx="21074">
                  <c:v>28778</c:v>
                </c:pt>
                <c:pt idx="21075">
                  <c:v>28779</c:v>
                </c:pt>
                <c:pt idx="21076">
                  <c:v>28780</c:v>
                </c:pt>
                <c:pt idx="21077">
                  <c:v>28781</c:v>
                </c:pt>
                <c:pt idx="21078">
                  <c:v>28782</c:v>
                </c:pt>
                <c:pt idx="21079">
                  <c:v>28783</c:v>
                </c:pt>
                <c:pt idx="21080">
                  <c:v>28784</c:v>
                </c:pt>
                <c:pt idx="21081">
                  <c:v>28785</c:v>
                </c:pt>
                <c:pt idx="21082">
                  <c:v>28786</c:v>
                </c:pt>
                <c:pt idx="21083">
                  <c:v>28787</c:v>
                </c:pt>
                <c:pt idx="21084">
                  <c:v>28788</c:v>
                </c:pt>
                <c:pt idx="21085">
                  <c:v>28789</c:v>
                </c:pt>
                <c:pt idx="21086">
                  <c:v>28790</c:v>
                </c:pt>
                <c:pt idx="21087">
                  <c:v>28791</c:v>
                </c:pt>
                <c:pt idx="21088">
                  <c:v>28792</c:v>
                </c:pt>
                <c:pt idx="21089">
                  <c:v>28793</c:v>
                </c:pt>
                <c:pt idx="21090">
                  <c:v>28794</c:v>
                </c:pt>
                <c:pt idx="21091">
                  <c:v>28795</c:v>
                </c:pt>
                <c:pt idx="21092">
                  <c:v>28796</c:v>
                </c:pt>
                <c:pt idx="21093">
                  <c:v>28797</c:v>
                </c:pt>
                <c:pt idx="21094">
                  <c:v>28798</c:v>
                </c:pt>
                <c:pt idx="21095">
                  <c:v>28799</c:v>
                </c:pt>
                <c:pt idx="21096">
                  <c:v>28800</c:v>
                </c:pt>
                <c:pt idx="21097">
                  <c:v>28801</c:v>
                </c:pt>
                <c:pt idx="21098">
                  <c:v>28802</c:v>
                </c:pt>
                <c:pt idx="21099">
                  <c:v>28803</c:v>
                </c:pt>
                <c:pt idx="21100">
                  <c:v>28804</c:v>
                </c:pt>
                <c:pt idx="21101">
                  <c:v>28805</c:v>
                </c:pt>
                <c:pt idx="21102">
                  <c:v>28806</c:v>
                </c:pt>
                <c:pt idx="21103">
                  <c:v>28807</c:v>
                </c:pt>
                <c:pt idx="21104">
                  <c:v>28808</c:v>
                </c:pt>
                <c:pt idx="21105">
                  <c:v>28809</c:v>
                </c:pt>
                <c:pt idx="21106">
                  <c:v>28810</c:v>
                </c:pt>
                <c:pt idx="21107">
                  <c:v>28811</c:v>
                </c:pt>
                <c:pt idx="21108">
                  <c:v>28812</c:v>
                </c:pt>
                <c:pt idx="21109">
                  <c:v>28813</c:v>
                </c:pt>
                <c:pt idx="21110">
                  <c:v>28814</c:v>
                </c:pt>
                <c:pt idx="21111">
                  <c:v>28815</c:v>
                </c:pt>
                <c:pt idx="21112">
                  <c:v>28816</c:v>
                </c:pt>
                <c:pt idx="21113">
                  <c:v>28817</c:v>
                </c:pt>
                <c:pt idx="21114">
                  <c:v>28818</c:v>
                </c:pt>
                <c:pt idx="21115">
                  <c:v>28819</c:v>
                </c:pt>
                <c:pt idx="21116">
                  <c:v>28820</c:v>
                </c:pt>
                <c:pt idx="21117">
                  <c:v>28821</c:v>
                </c:pt>
                <c:pt idx="21118">
                  <c:v>28822</c:v>
                </c:pt>
                <c:pt idx="21119">
                  <c:v>28823</c:v>
                </c:pt>
                <c:pt idx="21120">
                  <c:v>28824</c:v>
                </c:pt>
                <c:pt idx="21121">
                  <c:v>28825</c:v>
                </c:pt>
                <c:pt idx="21122">
                  <c:v>28826</c:v>
                </c:pt>
                <c:pt idx="21123">
                  <c:v>28827</c:v>
                </c:pt>
                <c:pt idx="21124">
                  <c:v>28828</c:v>
                </c:pt>
                <c:pt idx="21125">
                  <c:v>28829</c:v>
                </c:pt>
                <c:pt idx="21126">
                  <c:v>28830</c:v>
                </c:pt>
                <c:pt idx="21127">
                  <c:v>28831</c:v>
                </c:pt>
                <c:pt idx="21128">
                  <c:v>28832</c:v>
                </c:pt>
                <c:pt idx="21129">
                  <c:v>28833</c:v>
                </c:pt>
                <c:pt idx="21130">
                  <c:v>28834</c:v>
                </c:pt>
                <c:pt idx="21131">
                  <c:v>28835</c:v>
                </c:pt>
                <c:pt idx="21132">
                  <c:v>28836</c:v>
                </c:pt>
                <c:pt idx="21133">
                  <c:v>28837</c:v>
                </c:pt>
                <c:pt idx="21134">
                  <c:v>28838</c:v>
                </c:pt>
                <c:pt idx="21135">
                  <c:v>28839</c:v>
                </c:pt>
                <c:pt idx="21136">
                  <c:v>28840</c:v>
                </c:pt>
                <c:pt idx="21137">
                  <c:v>28841</c:v>
                </c:pt>
                <c:pt idx="21138">
                  <c:v>28842</c:v>
                </c:pt>
                <c:pt idx="21139">
                  <c:v>28843</c:v>
                </c:pt>
                <c:pt idx="21140">
                  <c:v>28844</c:v>
                </c:pt>
                <c:pt idx="21141">
                  <c:v>28845</c:v>
                </c:pt>
                <c:pt idx="21142">
                  <c:v>28846</c:v>
                </c:pt>
                <c:pt idx="21143">
                  <c:v>28847</c:v>
                </c:pt>
                <c:pt idx="21144">
                  <c:v>28848</c:v>
                </c:pt>
                <c:pt idx="21145">
                  <c:v>28849</c:v>
                </c:pt>
                <c:pt idx="21146">
                  <c:v>28850</c:v>
                </c:pt>
                <c:pt idx="21147">
                  <c:v>28851</c:v>
                </c:pt>
                <c:pt idx="21148">
                  <c:v>28852</c:v>
                </c:pt>
                <c:pt idx="21149">
                  <c:v>28853</c:v>
                </c:pt>
                <c:pt idx="21150">
                  <c:v>28854</c:v>
                </c:pt>
                <c:pt idx="21151">
                  <c:v>28855</c:v>
                </c:pt>
                <c:pt idx="21152">
                  <c:v>28856</c:v>
                </c:pt>
                <c:pt idx="21153">
                  <c:v>28857</c:v>
                </c:pt>
                <c:pt idx="21154">
                  <c:v>28858</c:v>
                </c:pt>
                <c:pt idx="21155">
                  <c:v>28859</c:v>
                </c:pt>
                <c:pt idx="21156">
                  <c:v>28860</c:v>
                </c:pt>
                <c:pt idx="21157">
                  <c:v>28861</c:v>
                </c:pt>
                <c:pt idx="21158">
                  <c:v>28862</c:v>
                </c:pt>
                <c:pt idx="21159">
                  <c:v>28863</c:v>
                </c:pt>
                <c:pt idx="21160">
                  <c:v>28864</c:v>
                </c:pt>
                <c:pt idx="21161">
                  <c:v>28865</c:v>
                </c:pt>
                <c:pt idx="21162">
                  <c:v>28866</c:v>
                </c:pt>
                <c:pt idx="21163">
                  <c:v>28867</c:v>
                </c:pt>
                <c:pt idx="21164">
                  <c:v>28868</c:v>
                </c:pt>
                <c:pt idx="21165">
                  <c:v>28869</c:v>
                </c:pt>
                <c:pt idx="21166">
                  <c:v>28870</c:v>
                </c:pt>
                <c:pt idx="21167">
                  <c:v>28871</c:v>
                </c:pt>
                <c:pt idx="21168">
                  <c:v>28872</c:v>
                </c:pt>
                <c:pt idx="21169">
                  <c:v>28873</c:v>
                </c:pt>
                <c:pt idx="21170">
                  <c:v>28874</c:v>
                </c:pt>
                <c:pt idx="21171">
                  <c:v>28875</c:v>
                </c:pt>
                <c:pt idx="21172">
                  <c:v>28876</c:v>
                </c:pt>
                <c:pt idx="21173">
                  <c:v>28877</c:v>
                </c:pt>
                <c:pt idx="21174">
                  <c:v>28878</c:v>
                </c:pt>
                <c:pt idx="21175">
                  <c:v>28879</c:v>
                </c:pt>
                <c:pt idx="21176">
                  <c:v>28880</c:v>
                </c:pt>
                <c:pt idx="21177">
                  <c:v>28881</c:v>
                </c:pt>
                <c:pt idx="21178">
                  <c:v>28882</c:v>
                </c:pt>
                <c:pt idx="21179">
                  <c:v>28883</c:v>
                </c:pt>
                <c:pt idx="21180">
                  <c:v>28884</c:v>
                </c:pt>
                <c:pt idx="21181">
                  <c:v>28885</c:v>
                </c:pt>
                <c:pt idx="21182">
                  <c:v>28886</c:v>
                </c:pt>
                <c:pt idx="21183">
                  <c:v>28887</c:v>
                </c:pt>
                <c:pt idx="21184">
                  <c:v>28888</c:v>
                </c:pt>
                <c:pt idx="21185">
                  <c:v>28889</c:v>
                </c:pt>
                <c:pt idx="21186">
                  <c:v>28890</c:v>
                </c:pt>
                <c:pt idx="21187">
                  <c:v>28891</c:v>
                </c:pt>
                <c:pt idx="21188">
                  <c:v>28892</c:v>
                </c:pt>
                <c:pt idx="21189">
                  <c:v>28893</c:v>
                </c:pt>
                <c:pt idx="21190">
                  <c:v>28894</c:v>
                </c:pt>
                <c:pt idx="21191">
                  <c:v>28895</c:v>
                </c:pt>
                <c:pt idx="21192">
                  <c:v>28896</c:v>
                </c:pt>
                <c:pt idx="21193">
                  <c:v>28897</c:v>
                </c:pt>
                <c:pt idx="21194">
                  <c:v>28898</c:v>
                </c:pt>
                <c:pt idx="21195">
                  <c:v>28899</c:v>
                </c:pt>
                <c:pt idx="21196">
                  <c:v>28900</c:v>
                </c:pt>
                <c:pt idx="21197">
                  <c:v>28901</c:v>
                </c:pt>
                <c:pt idx="21198">
                  <c:v>28902</c:v>
                </c:pt>
                <c:pt idx="21199">
                  <c:v>28903</c:v>
                </c:pt>
                <c:pt idx="21200">
                  <c:v>28904</c:v>
                </c:pt>
                <c:pt idx="21201">
                  <c:v>28905</c:v>
                </c:pt>
                <c:pt idx="21202">
                  <c:v>28906</c:v>
                </c:pt>
                <c:pt idx="21203">
                  <c:v>28907</c:v>
                </c:pt>
                <c:pt idx="21204">
                  <c:v>28908</c:v>
                </c:pt>
                <c:pt idx="21205">
                  <c:v>28909</c:v>
                </c:pt>
                <c:pt idx="21206">
                  <c:v>28910</c:v>
                </c:pt>
                <c:pt idx="21207">
                  <c:v>28911</c:v>
                </c:pt>
                <c:pt idx="21208">
                  <c:v>28912</c:v>
                </c:pt>
                <c:pt idx="21209">
                  <c:v>28913</c:v>
                </c:pt>
                <c:pt idx="21210">
                  <c:v>28914</c:v>
                </c:pt>
                <c:pt idx="21211">
                  <c:v>28915</c:v>
                </c:pt>
                <c:pt idx="21212">
                  <c:v>28916</c:v>
                </c:pt>
                <c:pt idx="21213">
                  <c:v>28917</c:v>
                </c:pt>
                <c:pt idx="21214">
                  <c:v>28918</c:v>
                </c:pt>
                <c:pt idx="21215">
                  <c:v>28919</c:v>
                </c:pt>
                <c:pt idx="21216">
                  <c:v>28920</c:v>
                </c:pt>
                <c:pt idx="21217">
                  <c:v>28921</c:v>
                </c:pt>
                <c:pt idx="21218">
                  <c:v>28922</c:v>
                </c:pt>
                <c:pt idx="21219">
                  <c:v>28923</c:v>
                </c:pt>
                <c:pt idx="21220">
                  <c:v>28924</c:v>
                </c:pt>
                <c:pt idx="21221">
                  <c:v>28925</c:v>
                </c:pt>
                <c:pt idx="21222">
                  <c:v>28926</c:v>
                </c:pt>
                <c:pt idx="21223">
                  <c:v>28927</c:v>
                </c:pt>
                <c:pt idx="21224">
                  <c:v>28928</c:v>
                </c:pt>
                <c:pt idx="21225">
                  <c:v>28929</c:v>
                </c:pt>
                <c:pt idx="21226">
                  <c:v>28930</c:v>
                </c:pt>
                <c:pt idx="21227">
                  <c:v>28931</c:v>
                </c:pt>
                <c:pt idx="21228">
                  <c:v>28932</c:v>
                </c:pt>
                <c:pt idx="21229">
                  <c:v>28933</c:v>
                </c:pt>
                <c:pt idx="21230">
                  <c:v>28934</c:v>
                </c:pt>
                <c:pt idx="21231">
                  <c:v>28935</c:v>
                </c:pt>
                <c:pt idx="21232">
                  <c:v>28936</c:v>
                </c:pt>
                <c:pt idx="21233">
                  <c:v>28937</c:v>
                </c:pt>
                <c:pt idx="21234">
                  <c:v>28938</c:v>
                </c:pt>
                <c:pt idx="21235">
                  <c:v>28939</c:v>
                </c:pt>
                <c:pt idx="21236">
                  <c:v>28940</c:v>
                </c:pt>
                <c:pt idx="21237">
                  <c:v>28941</c:v>
                </c:pt>
                <c:pt idx="21238">
                  <c:v>28942</c:v>
                </c:pt>
                <c:pt idx="21239">
                  <c:v>28943</c:v>
                </c:pt>
                <c:pt idx="21240">
                  <c:v>28944</c:v>
                </c:pt>
                <c:pt idx="21241">
                  <c:v>28945</c:v>
                </c:pt>
                <c:pt idx="21242">
                  <c:v>28946</c:v>
                </c:pt>
                <c:pt idx="21243">
                  <c:v>28947</c:v>
                </c:pt>
                <c:pt idx="21244">
                  <c:v>28948</c:v>
                </c:pt>
                <c:pt idx="21245">
                  <c:v>28949</c:v>
                </c:pt>
                <c:pt idx="21246">
                  <c:v>28950</c:v>
                </c:pt>
                <c:pt idx="21247">
                  <c:v>28951</c:v>
                </c:pt>
                <c:pt idx="21248">
                  <c:v>28952</c:v>
                </c:pt>
                <c:pt idx="21249">
                  <c:v>28953</c:v>
                </c:pt>
                <c:pt idx="21250">
                  <c:v>28954</c:v>
                </c:pt>
                <c:pt idx="21251">
                  <c:v>28955</c:v>
                </c:pt>
                <c:pt idx="21252">
                  <c:v>28956</c:v>
                </c:pt>
                <c:pt idx="21253">
                  <c:v>28957</c:v>
                </c:pt>
                <c:pt idx="21254">
                  <c:v>28958</c:v>
                </c:pt>
                <c:pt idx="21255">
                  <c:v>28959</c:v>
                </c:pt>
                <c:pt idx="21256">
                  <c:v>28960</c:v>
                </c:pt>
                <c:pt idx="21257">
                  <c:v>28961</c:v>
                </c:pt>
                <c:pt idx="21258">
                  <c:v>28962</c:v>
                </c:pt>
                <c:pt idx="21259">
                  <c:v>28963</c:v>
                </c:pt>
                <c:pt idx="21260">
                  <c:v>28964</c:v>
                </c:pt>
                <c:pt idx="21261">
                  <c:v>28965</c:v>
                </c:pt>
                <c:pt idx="21262">
                  <c:v>28966</c:v>
                </c:pt>
                <c:pt idx="21263">
                  <c:v>28967</c:v>
                </c:pt>
                <c:pt idx="21264">
                  <c:v>28968</c:v>
                </c:pt>
                <c:pt idx="21265">
                  <c:v>28969</c:v>
                </c:pt>
                <c:pt idx="21266">
                  <c:v>28970</c:v>
                </c:pt>
                <c:pt idx="21267">
                  <c:v>28971</c:v>
                </c:pt>
                <c:pt idx="21268">
                  <c:v>28972</c:v>
                </c:pt>
                <c:pt idx="21269">
                  <c:v>28973</c:v>
                </c:pt>
                <c:pt idx="21270">
                  <c:v>28974</c:v>
                </c:pt>
                <c:pt idx="21271">
                  <c:v>28975</c:v>
                </c:pt>
                <c:pt idx="21272">
                  <c:v>28976</c:v>
                </c:pt>
                <c:pt idx="21273">
                  <c:v>28977</c:v>
                </c:pt>
                <c:pt idx="21274">
                  <c:v>28978</c:v>
                </c:pt>
                <c:pt idx="21275">
                  <c:v>28979</c:v>
                </c:pt>
                <c:pt idx="21276">
                  <c:v>28980</c:v>
                </c:pt>
                <c:pt idx="21277">
                  <c:v>28981</c:v>
                </c:pt>
                <c:pt idx="21278">
                  <c:v>28982</c:v>
                </c:pt>
                <c:pt idx="21279">
                  <c:v>28983</c:v>
                </c:pt>
                <c:pt idx="21280">
                  <c:v>28984</c:v>
                </c:pt>
                <c:pt idx="21281">
                  <c:v>28985</c:v>
                </c:pt>
                <c:pt idx="21282">
                  <c:v>28986</c:v>
                </c:pt>
                <c:pt idx="21283">
                  <c:v>28987</c:v>
                </c:pt>
                <c:pt idx="21284">
                  <c:v>28988</c:v>
                </c:pt>
                <c:pt idx="21285">
                  <c:v>28989</c:v>
                </c:pt>
                <c:pt idx="21286">
                  <c:v>28990</c:v>
                </c:pt>
                <c:pt idx="21287">
                  <c:v>28991</c:v>
                </c:pt>
                <c:pt idx="21288">
                  <c:v>28992</c:v>
                </c:pt>
                <c:pt idx="21289">
                  <c:v>28993</c:v>
                </c:pt>
                <c:pt idx="21290">
                  <c:v>28994</c:v>
                </c:pt>
                <c:pt idx="21291">
                  <c:v>28995</c:v>
                </c:pt>
                <c:pt idx="21292">
                  <c:v>28996</c:v>
                </c:pt>
                <c:pt idx="21293">
                  <c:v>28997</c:v>
                </c:pt>
                <c:pt idx="21294">
                  <c:v>28998</c:v>
                </c:pt>
                <c:pt idx="21295">
                  <c:v>28999</c:v>
                </c:pt>
                <c:pt idx="21296">
                  <c:v>29000</c:v>
                </c:pt>
                <c:pt idx="21297">
                  <c:v>29001</c:v>
                </c:pt>
                <c:pt idx="21298">
                  <c:v>29002</c:v>
                </c:pt>
                <c:pt idx="21299">
                  <c:v>29003</c:v>
                </c:pt>
                <c:pt idx="21300">
                  <c:v>29004</c:v>
                </c:pt>
                <c:pt idx="21301">
                  <c:v>29005</c:v>
                </c:pt>
                <c:pt idx="21302">
                  <c:v>29006</c:v>
                </c:pt>
                <c:pt idx="21303">
                  <c:v>29007</c:v>
                </c:pt>
                <c:pt idx="21304">
                  <c:v>29008</c:v>
                </c:pt>
                <c:pt idx="21305">
                  <c:v>29009</c:v>
                </c:pt>
                <c:pt idx="21306">
                  <c:v>29010</c:v>
                </c:pt>
                <c:pt idx="21307">
                  <c:v>29011</c:v>
                </c:pt>
                <c:pt idx="21308">
                  <c:v>29012</c:v>
                </c:pt>
                <c:pt idx="21309">
                  <c:v>29013</c:v>
                </c:pt>
                <c:pt idx="21310">
                  <c:v>29014</c:v>
                </c:pt>
                <c:pt idx="21311">
                  <c:v>29015</c:v>
                </c:pt>
                <c:pt idx="21312">
                  <c:v>29016</c:v>
                </c:pt>
                <c:pt idx="21313">
                  <c:v>29017</c:v>
                </c:pt>
                <c:pt idx="21314">
                  <c:v>29018</c:v>
                </c:pt>
                <c:pt idx="21315">
                  <c:v>29019</c:v>
                </c:pt>
                <c:pt idx="21316">
                  <c:v>29020</c:v>
                </c:pt>
                <c:pt idx="21317">
                  <c:v>29021</c:v>
                </c:pt>
                <c:pt idx="21318">
                  <c:v>29022</c:v>
                </c:pt>
                <c:pt idx="21319">
                  <c:v>29023</c:v>
                </c:pt>
                <c:pt idx="21320">
                  <c:v>29024</c:v>
                </c:pt>
                <c:pt idx="21321">
                  <c:v>29025</c:v>
                </c:pt>
                <c:pt idx="21322">
                  <c:v>29026</c:v>
                </c:pt>
                <c:pt idx="21323">
                  <c:v>29027</c:v>
                </c:pt>
                <c:pt idx="21324">
                  <c:v>29028</c:v>
                </c:pt>
                <c:pt idx="21325">
                  <c:v>29029</c:v>
                </c:pt>
                <c:pt idx="21326">
                  <c:v>29030</c:v>
                </c:pt>
                <c:pt idx="21327">
                  <c:v>29031</c:v>
                </c:pt>
                <c:pt idx="21328">
                  <c:v>29032</c:v>
                </c:pt>
                <c:pt idx="21329">
                  <c:v>29033</c:v>
                </c:pt>
                <c:pt idx="21330">
                  <c:v>29034</c:v>
                </c:pt>
                <c:pt idx="21331">
                  <c:v>29035</c:v>
                </c:pt>
                <c:pt idx="21332">
                  <c:v>29036</c:v>
                </c:pt>
                <c:pt idx="21333">
                  <c:v>29037</c:v>
                </c:pt>
                <c:pt idx="21334">
                  <c:v>29038</c:v>
                </c:pt>
                <c:pt idx="21335">
                  <c:v>29039</c:v>
                </c:pt>
                <c:pt idx="21336">
                  <c:v>29040</c:v>
                </c:pt>
                <c:pt idx="21337">
                  <c:v>29041</c:v>
                </c:pt>
                <c:pt idx="21338">
                  <c:v>29042</c:v>
                </c:pt>
                <c:pt idx="21339">
                  <c:v>29043</c:v>
                </c:pt>
                <c:pt idx="21340">
                  <c:v>29044</c:v>
                </c:pt>
                <c:pt idx="21341">
                  <c:v>29045</c:v>
                </c:pt>
                <c:pt idx="21342">
                  <c:v>29046</c:v>
                </c:pt>
                <c:pt idx="21343">
                  <c:v>29047</c:v>
                </c:pt>
                <c:pt idx="21344">
                  <c:v>29048</c:v>
                </c:pt>
                <c:pt idx="21345">
                  <c:v>29049</c:v>
                </c:pt>
                <c:pt idx="21346">
                  <c:v>29050</c:v>
                </c:pt>
                <c:pt idx="21347">
                  <c:v>29051</c:v>
                </c:pt>
                <c:pt idx="21348">
                  <c:v>29052</c:v>
                </c:pt>
                <c:pt idx="21349">
                  <c:v>29053</c:v>
                </c:pt>
                <c:pt idx="21350">
                  <c:v>29054</c:v>
                </c:pt>
                <c:pt idx="21351">
                  <c:v>29055</c:v>
                </c:pt>
                <c:pt idx="21352">
                  <c:v>29056</c:v>
                </c:pt>
                <c:pt idx="21353">
                  <c:v>29057</c:v>
                </c:pt>
                <c:pt idx="21354">
                  <c:v>29058</c:v>
                </c:pt>
                <c:pt idx="21355">
                  <c:v>29059</c:v>
                </c:pt>
                <c:pt idx="21356">
                  <c:v>29060</c:v>
                </c:pt>
                <c:pt idx="21357">
                  <c:v>29061</c:v>
                </c:pt>
                <c:pt idx="21358">
                  <c:v>29062</c:v>
                </c:pt>
                <c:pt idx="21359">
                  <c:v>29063</c:v>
                </c:pt>
                <c:pt idx="21360">
                  <c:v>29064</c:v>
                </c:pt>
                <c:pt idx="21361">
                  <c:v>29065</c:v>
                </c:pt>
                <c:pt idx="21362">
                  <c:v>29066</c:v>
                </c:pt>
                <c:pt idx="21363">
                  <c:v>29067</c:v>
                </c:pt>
                <c:pt idx="21364">
                  <c:v>29068</c:v>
                </c:pt>
                <c:pt idx="21365">
                  <c:v>29069</c:v>
                </c:pt>
                <c:pt idx="21366">
                  <c:v>29070</c:v>
                </c:pt>
                <c:pt idx="21367">
                  <c:v>29071</c:v>
                </c:pt>
                <c:pt idx="21368">
                  <c:v>29072</c:v>
                </c:pt>
                <c:pt idx="21369">
                  <c:v>29073</c:v>
                </c:pt>
                <c:pt idx="21370">
                  <c:v>29074</c:v>
                </c:pt>
                <c:pt idx="21371">
                  <c:v>29075</c:v>
                </c:pt>
                <c:pt idx="21372">
                  <c:v>29076</c:v>
                </c:pt>
                <c:pt idx="21373">
                  <c:v>29077</c:v>
                </c:pt>
                <c:pt idx="21374">
                  <c:v>29078</c:v>
                </c:pt>
                <c:pt idx="21375">
                  <c:v>29079</c:v>
                </c:pt>
                <c:pt idx="21376">
                  <c:v>29080</c:v>
                </c:pt>
                <c:pt idx="21377">
                  <c:v>29081</c:v>
                </c:pt>
                <c:pt idx="21378">
                  <c:v>29082</c:v>
                </c:pt>
                <c:pt idx="21379">
                  <c:v>29083</c:v>
                </c:pt>
                <c:pt idx="21380">
                  <c:v>29084</c:v>
                </c:pt>
                <c:pt idx="21381">
                  <c:v>29085</c:v>
                </c:pt>
                <c:pt idx="21382">
                  <c:v>29086</c:v>
                </c:pt>
                <c:pt idx="21383">
                  <c:v>29087</c:v>
                </c:pt>
                <c:pt idx="21384">
                  <c:v>29088</c:v>
                </c:pt>
                <c:pt idx="21385">
                  <c:v>29089</c:v>
                </c:pt>
                <c:pt idx="21386">
                  <c:v>29090</c:v>
                </c:pt>
                <c:pt idx="21387">
                  <c:v>29091</c:v>
                </c:pt>
                <c:pt idx="21388">
                  <c:v>29092</c:v>
                </c:pt>
                <c:pt idx="21389">
                  <c:v>29093</c:v>
                </c:pt>
                <c:pt idx="21390">
                  <c:v>29094</c:v>
                </c:pt>
                <c:pt idx="21391">
                  <c:v>29095</c:v>
                </c:pt>
                <c:pt idx="21392">
                  <c:v>29096</c:v>
                </c:pt>
                <c:pt idx="21393">
                  <c:v>29097</c:v>
                </c:pt>
                <c:pt idx="21394">
                  <c:v>29098</c:v>
                </c:pt>
                <c:pt idx="21395">
                  <c:v>29099</c:v>
                </c:pt>
                <c:pt idx="21396">
                  <c:v>29100</c:v>
                </c:pt>
                <c:pt idx="21397">
                  <c:v>29101</c:v>
                </c:pt>
                <c:pt idx="21398">
                  <c:v>29102</c:v>
                </c:pt>
                <c:pt idx="21399">
                  <c:v>29103</c:v>
                </c:pt>
                <c:pt idx="21400">
                  <c:v>29104</c:v>
                </c:pt>
                <c:pt idx="21401">
                  <c:v>29105</c:v>
                </c:pt>
                <c:pt idx="21402">
                  <c:v>29106</c:v>
                </c:pt>
                <c:pt idx="21403">
                  <c:v>29107</c:v>
                </c:pt>
                <c:pt idx="21404">
                  <c:v>29108</c:v>
                </c:pt>
                <c:pt idx="21405">
                  <c:v>29109</c:v>
                </c:pt>
                <c:pt idx="21406">
                  <c:v>29110</c:v>
                </c:pt>
                <c:pt idx="21407">
                  <c:v>29111</c:v>
                </c:pt>
                <c:pt idx="21408">
                  <c:v>29112</c:v>
                </c:pt>
                <c:pt idx="21409">
                  <c:v>29113</c:v>
                </c:pt>
                <c:pt idx="21410">
                  <c:v>29114</c:v>
                </c:pt>
                <c:pt idx="21411">
                  <c:v>29115</c:v>
                </c:pt>
                <c:pt idx="21412">
                  <c:v>29116</c:v>
                </c:pt>
                <c:pt idx="21413">
                  <c:v>29117</c:v>
                </c:pt>
                <c:pt idx="21414">
                  <c:v>29118</c:v>
                </c:pt>
                <c:pt idx="21415">
                  <c:v>29119</c:v>
                </c:pt>
                <c:pt idx="21416">
                  <c:v>29120</c:v>
                </c:pt>
                <c:pt idx="21417">
                  <c:v>29121</c:v>
                </c:pt>
                <c:pt idx="21418">
                  <c:v>29122</c:v>
                </c:pt>
                <c:pt idx="21419">
                  <c:v>29123</c:v>
                </c:pt>
                <c:pt idx="21420">
                  <c:v>29124</c:v>
                </c:pt>
                <c:pt idx="21421">
                  <c:v>29125</c:v>
                </c:pt>
                <c:pt idx="21422">
                  <c:v>29126</c:v>
                </c:pt>
                <c:pt idx="21423">
                  <c:v>29127</c:v>
                </c:pt>
                <c:pt idx="21424">
                  <c:v>29128</c:v>
                </c:pt>
                <c:pt idx="21425">
                  <c:v>29129</c:v>
                </c:pt>
                <c:pt idx="21426">
                  <c:v>29130</c:v>
                </c:pt>
                <c:pt idx="21427">
                  <c:v>29131</c:v>
                </c:pt>
                <c:pt idx="21428">
                  <c:v>29132</c:v>
                </c:pt>
                <c:pt idx="21429">
                  <c:v>29133</c:v>
                </c:pt>
                <c:pt idx="21430">
                  <c:v>29134</c:v>
                </c:pt>
                <c:pt idx="21431">
                  <c:v>29135</c:v>
                </c:pt>
                <c:pt idx="21432">
                  <c:v>29136</c:v>
                </c:pt>
                <c:pt idx="21433">
                  <c:v>29137</c:v>
                </c:pt>
                <c:pt idx="21434">
                  <c:v>29138</c:v>
                </c:pt>
                <c:pt idx="21435">
                  <c:v>29139</c:v>
                </c:pt>
                <c:pt idx="21436">
                  <c:v>29140</c:v>
                </c:pt>
                <c:pt idx="21437">
                  <c:v>29141</c:v>
                </c:pt>
                <c:pt idx="21438">
                  <c:v>29142</c:v>
                </c:pt>
                <c:pt idx="21439">
                  <c:v>29143</c:v>
                </c:pt>
                <c:pt idx="21440">
                  <c:v>29144</c:v>
                </c:pt>
                <c:pt idx="21441">
                  <c:v>29145</c:v>
                </c:pt>
                <c:pt idx="21442">
                  <c:v>29146</c:v>
                </c:pt>
                <c:pt idx="21443">
                  <c:v>29147</c:v>
                </c:pt>
                <c:pt idx="21444">
                  <c:v>29148</c:v>
                </c:pt>
                <c:pt idx="21445">
                  <c:v>29149</c:v>
                </c:pt>
                <c:pt idx="21446">
                  <c:v>29150</c:v>
                </c:pt>
                <c:pt idx="21447">
                  <c:v>29151</c:v>
                </c:pt>
                <c:pt idx="21448">
                  <c:v>29152</c:v>
                </c:pt>
                <c:pt idx="21449">
                  <c:v>29153</c:v>
                </c:pt>
                <c:pt idx="21450">
                  <c:v>29154</c:v>
                </c:pt>
                <c:pt idx="21451">
                  <c:v>29155</c:v>
                </c:pt>
                <c:pt idx="21452">
                  <c:v>29156</c:v>
                </c:pt>
                <c:pt idx="21453">
                  <c:v>29157</c:v>
                </c:pt>
                <c:pt idx="21454">
                  <c:v>29158</c:v>
                </c:pt>
                <c:pt idx="21455">
                  <c:v>29159</c:v>
                </c:pt>
                <c:pt idx="21456">
                  <c:v>29160</c:v>
                </c:pt>
                <c:pt idx="21457">
                  <c:v>29161</c:v>
                </c:pt>
                <c:pt idx="21458">
                  <c:v>29162</c:v>
                </c:pt>
                <c:pt idx="21459">
                  <c:v>29163</c:v>
                </c:pt>
                <c:pt idx="21460">
                  <c:v>29164</c:v>
                </c:pt>
                <c:pt idx="21461">
                  <c:v>29165</c:v>
                </c:pt>
                <c:pt idx="21462">
                  <c:v>29166</c:v>
                </c:pt>
                <c:pt idx="21463">
                  <c:v>29167</c:v>
                </c:pt>
                <c:pt idx="21464">
                  <c:v>29168</c:v>
                </c:pt>
                <c:pt idx="21465">
                  <c:v>29169</c:v>
                </c:pt>
                <c:pt idx="21466">
                  <c:v>29170</c:v>
                </c:pt>
                <c:pt idx="21467">
                  <c:v>29171</c:v>
                </c:pt>
                <c:pt idx="21468">
                  <c:v>29172</c:v>
                </c:pt>
                <c:pt idx="21469">
                  <c:v>29173</c:v>
                </c:pt>
                <c:pt idx="21470">
                  <c:v>29174</c:v>
                </c:pt>
                <c:pt idx="21471">
                  <c:v>29175</c:v>
                </c:pt>
                <c:pt idx="21472">
                  <c:v>29176</c:v>
                </c:pt>
                <c:pt idx="21473">
                  <c:v>29177</c:v>
                </c:pt>
                <c:pt idx="21474">
                  <c:v>29178</c:v>
                </c:pt>
                <c:pt idx="21475">
                  <c:v>29179</c:v>
                </c:pt>
                <c:pt idx="21476">
                  <c:v>29180</c:v>
                </c:pt>
                <c:pt idx="21477">
                  <c:v>29181</c:v>
                </c:pt>
                <c:pt idx="21478">
                  <c:v>29182</c:v>
                </c:pt>
                <c:pt idx="21479">
                  <c:v>29183</c:v>
                </c:pt>
                <c:pt idx="21480">
                  <c:v>29184</c:v>
                </c:pt>
                <c:pt idx="21481">
                  <c:v>29185</c:v>
                </c:pt>
                <c:pt idx="21482">
                  <c:v>29186</c:v>
                </c:pt>
                <c:pt idx="21483">
                  <c:v>29187</c:v>
                </c:pt>
                <c:pt idx="21484">
                  <c:v>29188</c:v>
                </c:pt>
                <c:pt idx="21485">
                  <c:v>29189</c:v>
                </c:pt>
                <c:pt idx="21486">
                  <c:v>29190</c:v>
                </c:pt>
                <c:pt idx="21487">
                  <c:v>29191</c:v>
                </c:pt>
                <c:pt idx="21488">
                  <c:v>29192</c:v>
                </c:pt>
                <c:pt idx="21489">
                  <c:v>29193</c:v>
                </c:pt>
                <c:pt idx="21490">
                  <c:v>29194</c:v>
                </c:pt>
                <c:pt idx="21491">
                  <c:v>29195</c:v>
                </c:pt>
                <c:pt idx="21492">
                  <c:v>29196</c:v>
                </c:pt>
                <c:pt idx="21493">
                  <c:v>29197</c:v>
                </c:pt>
                <c:pt idx="21494">
                  <c:v>29198</c:v>
                </c:pt>
                <c:pt idx="21495">
                  <c:v>29199</c:v>
                </c:pt>
                <c:pt idx="21496">
                  <c:v>29200</c:v>
                </c:pt>
                <c:pt idx="21497">
                  <c:v>29201</c:v>
                </c:pt>
                <c:pt idx="21498">
                  <c:v>29202</c:v>
                </c:pt>
                <c:pt idx="21499">
                  <c:v>29203</c:v>
                </c:pt>
                <c:pt idx="21500">
                  <c:v>29204</c:v>
                </c:pt>
                <c:pt idx="21501">
                  <c:v>29205</c:v>
                </c:pt>
                <c:pt idx="21502">
                  <c:v>29206</c:v>
                </c:pt>
                <c:pt idx="21503">
                  <c:v>29207</c:v>
                </c:pt>
                <c:pt idx="21504">
                  <c:v>29208</c:v>
                </c:pt>
                <c:pt idx="21505">
                  <c:v>29209</c:v>
                </c:pt>
                <c:pt idx="21506">
                  <c:v>29210</c:v>
                </c:pt>
                <c:pt idx="21507">
                  <c:v>29211</c:v>
                </c:pt>
                <c:pt idx="21508">
                  <c:v>29212</c:v>
                </c:pt>
                <c:pt idx="21509">
                  <c:v>29213</c:v>
                </c:pt>
                <c:pt idx="21510">
                  <c:v>29214</c:v>
                </c:pt>
                <c:pt idx="21511">
                  <c:v>29215</c:v>
                </c:pt>
                <c:pt idx="21512">
                  <c:v>29216</c:v>
                </c:pt>
                <c:pt idx="21513">
                  <c:v>29217</c:v>
                </c:pt>
                <c:pt idx="21514">
                  <c:v>29218</c:v>
                </c:pt>
                <c:pt idx="21515">
                  <c:v>29219</c:v>
                </c:pt>
                <c:pt idx="21516">
                  <c:v>29220</c:v>
                </c:pt>
                <c:pt idx="21517">
                  <c:v>29221</c:v>
                </c:pt>
                <c:pt idx="21518">
                  <c:v>29222</c:v>
                </c:pt>
                <c:pt idx="21519">
                  <c:v>29223</c:v>
                </c:pt>
                <c:pt idx="21520">
                  <c:v>29224</c:v>
                </c:pt>
                <c:pt idx="21521">
                  <c:v>29225</c:v>
                </c:pt>
                <c:pt idx="21522">
                  <c:v>29226</c:v>
                </c:pt>
                <c:pt idx="21523">
                  <c:v>29227</c:v>
                </c:pt>
                <c:pt idx="21524">
                  <c:v>29228</c:v>
                </c:pt>
                <c:pt idx="21525">
                  <c:v>29229</c:v>
                </c:pt>
                <c:pt idx="21526">
                  <c:v>29230</c:v>
                </c:pt>
                <c:pt idx="21527">
                  <c:v>29231</c:v>
                </c:pt>
                <c:pt idx="21528">
                  <c:v>29232</c:v>
                </c:pt>
                <c:pt idx="21529">
                  <c:v>29233</c:v>
                </c:pt>
                <c:pt idx="21530">
                  <c:v>29234</c:v>
                </c:pt>
                <c:pt idx="21531">
                  <c:v>29235</c:v>
                </c:pt>
                <c:pt idx="21532">
                  <c:v>29236</c:v>
                </c:pt>
                <c:pt idx="21533">
                  <c:v>29237</c:v>
                </c:pt>
                <c:pt idx="21534">
                  <c:v>29238</c:v>
                </c:pt>
                <c:pt idx="21535">
                  <c:v>29239</c:v>
                </c:pt>
                <c:pt idx="21536">
                  <c:v>29240</c:v>
                </c:pt>
                <c:pt idx="21537">
                  <c:v>29241</c:v>
                </c:pt>
                <c:pt idx="21538">
                  <c:v>29242</c:v>
                </c:pt>
                <c:pt idx="21539">
                  <c:v>29243</c:v>
                </c:pt>
                <c:pt idx="21540">
                  <c:v>29244</c:v>
                </c:pt>
                <c:pt idx="21541">
                  <c:v>29245</c:v>
                </c:pt>
                <c:pt idx="21542">
                  <c:v>29246</c:v>
                </c:pt>
                <c:pt idx="21543">
                  <c:v>29247</c:v>
                </c:pt>
                <c:pt idx="21544">
                  <c:v>29248</c:v>
                </c:pt>
                <c:pt idx="21545">
                  <c:v>29249</c:v>
                </c:pt>
                <c:pt idx="21546">
                  <c:v>29250</c:v>
                </c:pt>
                <c:pt idx="21547">
                  <c:v>29251</c:v>
                </c:pt>
                <c:pt idx="21548">
                  <c:v>29252</c:v>
                </c:pt>
                <c:pt idx="21549">
                  <c:v>29253</c:v>
                </c:pt>
                <c:pt idx="21550">
                  <c:v>29254</c:v>
                </c:pt>
                <c:pt idx="21551">
                  <c:v>29255</c:v>
                </c:pt>
                <c:pt idx="21552">
                  <c:v>29256</c:v>
                </c:pt>
                <c:pt idx="21553">
                  <c:v>29257</c:v>
                </c:pt>
                <c:pt idx="21554">
                  <c:v>29258</c:v>
                </c:pt>
                <c:pt idx="21555">
                  <c:v>29259</c:v>
                </c:pt>
                <c:pt idx="21556">
                  <c:v>29260</c:v>
                </c:pt>
                <c:pt idx="21557">
                  <c:v>29261</c:v>
                </c:pt>
                <c:pt idx="21558">
                  <c:v>29262</c:v>
                </c:pt>
                <c:pt idx="21559">
                  <c:v>29263</c:v>
                </c:pt>
                <c:pt idx="21560">
                  <c:v>29264</c:v>
                </c:pt>
                <c:pt idx="21561">
                  <c:v>29265</c:v>
                </c:pt>
                <c:pt idx="21562">
                  <c:v>29266</c:v>
                </c:pt>
                <c:pt idx="21563">
                  <c:v>29267</c:v>
                </c:pt>
                <c:pt idx="21564">
                  <c:v>29268</c:v>
                </c:pt>
                <c:pt idx="21565">
                  <c:v>29269</c:v>
                </c:pt>
                <c:pt idx="21566">
                  <c:v>29270</c:v>
                </c:pt>
                <c:pt idx="21567">
                  <c:v>29271</c:v>
                </c:pt>
                <c:pt idx="21568">
                  <c:v>29272</c:v>
                </c:pt>
                <c:pt idx="21569">
                  <c:v>29273</c:v>
                </c:pt>
                <c:pt idx="21570">
                  <c:v>29274</c:v>
                </c:pt>
                <c:pt idx="21571">
                  <c:v>29275</c:v>
                </c:pt>
                <c:pt idx="21572">
                  <c:v>29276</c:v>
                </c:pt>
                <c:pt idx="21573">
                  <c:v>29277</c:v>
                </c:pt>
                <c:pt idx="21574">
                  <c:v>29278</c:v>
                </c:pt>
                <c:pt idx="21575">
                  <c:v>29279</c:v>
                </c:pt>
                <c:pt idx="21576">
                  <c:v>29280</c:v>
                </c:pt>
                <c:pt idx="21577">
                  <c:v>29281</c:v>
                </c:pt>
                <c:pt idx="21578">
                  <c:v>29282</c:v>
                </c:pt>
                <c:pt idx="21579">
                  <c:v>29283</c:v>
                </c:pt>
                <c:pt idx="21580">
                  <c:v>29284</c:v>
                </c:pt>
                <c:pt idx="21581">
                  <c:v>29285</c:v>
                </c:pt>
                <c:pt idx="21582">
                  <c:v>29286</c:v>
                </c:pt>
                <c:pt idx="21583">
                  <c:v>29287</c:v>
                </c:pt>
                <c:pt idx="21584">
                  <c:v>29288</c:v>
                </c:pt>
                <c:pt idx="21585">
                  <c:v>29289</c:v>
                </c:pt>
                <c:pt idx="21586">
                  <c:v>29290</c:v>
                </c:pt>
                <c:pt idx="21587">
                  <c:v>29291</c:v>
                </c:pt>
                <c:pt idx="21588">
                  <c:v>29292</c:v>
                </c:pt>
                <c:pt idx="21589">
                  <c:v>29293</c:v>
                </c:pt>
                <c:pt idx="21590">
                  <c:v>29294</c:v>
                </c:pt>
                <c:pt idx="21591">
                  <c:v>29295</c:v>
                </c:pt>
                <c:pt idx="21592">
                  <c:v>29296</c:v>
                </c:pt>
                <c:pt idx="21593">
                  <c:v>29297</c:v>
                </c:pt>
                <c:pt idx="21594">
                  <c:v>29298</c:v>
                </c:pt>
                <c:pt idx="21595">
                  <c:v>29299</c:v>
                </c:pt>
                <c:pt idx="21596">
                  <c:v>29300</c:v>
                </c:pt>
                <c:pt idx="21597">
                  <c:v>29301</c:v>
                </c:pt>
                <c:pt idx="21598">
                  <c:v>29302</c:v>
                </c:pt>
                <c:pt idx="21599">
                  <c:v>29303</c:v>
                </c:pt>
                <c:pt idx="21600">
                  <c:v>29304</c:v>
                </c:pt>
                <c:pt idx="21601">
                  <c:v>29305</c:v>
                </c:pt>
                <c:pt idx="21602">
                  <c:v>29306</c:v>
                </c:pt>
                <c:pt idx="21603">
                  <c:v>29307</c:v>
                </c:pt>
                <c:pt idx="21604">
                  <c:v>29308</c:v>
                </c:pt>
                <c:pt idx="21605">
                  <c:v>29309</c:v>
                </c:pt>
                <c:pt idx="21606">
                  <c:v>29310</c:v>
                </c:pt>
                <c:pt idx="21607">
                  <c:v>29311</c:v>
                </c:pt>
                <c:pt idx="21608">
                  <c:v>29312</c:v>
                </c:pt>
                <c:pt idx="21609">
                  <c:v>29313</c:v>
                </c:pt>
                <c:pt idx="21610">
                  <c:v>29314</c:v>
                </c:pt>
                <c:pt idx="21611">
                  <c:v>29315</c:v>
                </c:pt>
                <c:pt idx="21612">
                  <c:v>29316</c:v>
                </c:pt>
                <c:pt idx="21613">
                  <c:v>29317</c:v>
                </c:pt>
                <c:pt idx="21614">
                  <c:v>29318</c:v>
                </c:pt>
                <c:pt idx="21615">
                  <c:v>29319</c:v>
                </c:pt>
                <c:pt idx="21616">
                  <c:v>29320</c:v>
                </c:pt>
                <c:pt idx="21617">
                  <c:v>29321</c:v>
                </c:pt>
                <c:pt idx="21618">
                  <c:v>29322</c:v>
                </c:pt>
                <c:pt idx="21619">
                  <c:v>29323</c:v>
                </c:pt>
                <c:pt idx="21620">
                  <c:v>29324</c:v>
                </c:pt>
                <c:pt idx="21621">
                  <c:v>29325</c:v>
                </c:pt>
                <c:pt idx="21622">
                  <c:v>29326</c:v>
                </c:pt>
                <c:pt idx="21623">
                  <c:v>29327</c:v>
                </c:pt>
                <c:pt idx="21624">
                  <c:v>29328</c:v>
                </c:pt>
                <c:pt idx="21625">
                  <c:v>29329</c:v>
                </c:pt>
                <c:pt idx="21626">
                  <c:v>29330</c:v>
                </c:pt>
                <c:pt idx="21627">
                  <c:v>29331</c:v>
                </c:pt>
                <c:pt idx="21628">
                  <c:v>29332</c:v>
                </c:pt>
                <c:pt idx="21629">
                  <c:v>29333</c:v>
                </c:pt>
                <c:pt idx="21630">
                  <c:v>29334</c:v>
                </c:pt>
                <c:pt idx="21631">
                  <c:v>29335</c:v>
                </c:pt>
                <c:pt idx="21632">
                  <c:v>29336</c:v>
                </c:pt>
                <c:pt idx="21633">
                  <c:v>29337</c:v>
                </c:pt>
                <c:pt idx="21634">
                  <c:v>29338</c:v>
                </c:pt>
                <c:pt idx="21635">
                  <c:v>29339</c:v>
                </c:pt>
                <c:pt idx="21636">
                  <c:v>29340</c:v>
                </c:pt>
                <c:pt idx="21637">
                  <c:v>29341</c:v>
                </c:pt>
                <c:pt idx="21638">
                  <c:v>29342</c:v>
                </c:pt>
                <c:pt idx="21639">
                  <c:v>29343</c:v>
                </c:pt>
                <c:pt idx="21640">
                  <c:v>29344</c:v>
                </c:pt>
                <c:pt idx="21641">
                  <c:v>29345</c:v>
                </c:pt>
                <c:pt idx="21642">
                  <c:v>29346</c:v>
                </c:pt>
                <c:pt idx="21643">
                  <c:v>29347</c:v>
                </c:pt>
                <c:pt idx="21644">
                  <c:v>29348</c:v>
                </c:pt>
                <c:pt idx="21645">
                  <c:v>29349</c:v>
                </c:pt>
                <c:pt idx="21646">
                  <c:v>29350</c:v>
                </c:pt>
                <c:pt idx="21647">
                  <c:v>29351</c:v>
                </c:pt>
                <c:pt idx="21648">
                  <c:v>29352</c:v>
                </c:pt>
                <c:pt idx="21649">
                  <c:v>29353</c:v>
                </c:pt>
                <c:pt idx="21650">
                  <c:v>29354</c:v>
                </c:pt>
                <c:pt idx="21651">
                  <c:v>29355</c:v>
                </c:pt>
                <c:pt idx="21652">
                  <c:v>29356</c:v>
                </c:pt>
                <c:pt idx="21653">
                  <c:v>29357</c:v>
                </c:pt>
                <c:pt idx="21654">
                  <c:v>29358</c:v>
                </c:pt>
                <c:pt idx="21655">
                  <c:v>29359</c:v>
                </c:pt>
                <c:pt idx="21656">
                  <c:v>29360</c:v>
                </c:pt>
                <c:pt idx="21657">
                  <c:v>29361</c:v>
                </c:pt>
                <c:pt idx="21658">
                  <c:v>29362</c:v>
                </c:pt>
                <c:pt idx="21659">
                  <c:v>29363</c:v>
                </c:pt>
                <c:pt idx="21660">
                  <c:v>29364</c:v>
                </c:pt>
                <c:pt idx="21661">
                  <c:v>29365</c:v>
                </c:pt>
                <c:pt idx="21662">
                  <c:v>29366</c:v>
                </c:pt>
                <c:pt idx="21663">
                  <c:v>29367</c:v>
                </c:pt>
                <c:pt idx="21664">
                  <c:v>29368</c:v>
                </c:pt>
                <c:pt idx="21665">
                  <c:v>29369</c:v>
                </c:pt>
                <c:pt idx="21666">
                  <c:v>29370</c:v>
                </c:pt>
                <c:pt idx="21667">
                  <c:v>29371</c:v>
                </c:pt>
                <c:pt idx="21668">
                  <c:v>29372</c:v>
                </c:pt>
                <c:pt idx="21669">
                  <c:v>29373</c:v>
                </c:pt>
                <c:pt idx="21670">
                  <c:v>29374</c:v>
                </c:pt>
                <c:pt idx="21671">
                  <c:v>29375</c:v>
                </c:pt>
                <c:pt idx="21672">
                  <c:v>29376</c:v>
                </c:pt>
                <c:pt idx="21673">
                  <c:v>29377</c:v>
                </c:pt>
                <c:pt idx="21674">
                  <c:v>29378</c:v>
                </c:pt>
                <c:pt idx="21675">
                  <c:v>29379</c:v>
                </c:pt>
                <c:pt idx="21676">
                  <c:v>29380</c:v>
                </c:pt>
                <c:pt idx="21677">
                  <c:v>29381</c:v>
                </c:pt>
                <c:pt idx="21678">
                  <c:v>29382</c:v>
                </c:pt>
                <c:pt idx="21679">
                  <c:v>29383</c:v>
                </c:pt>
                <c:pt idx="21680">
                  <c:v>29384</c:v>
                </c:pt>
                <c:pt idx="21681">
                  <c:v>29385</c:v>
                </c:pt>
                <c:pt idx="21682">
                  <c:v>29386</c:v>
                </c:pt>
                <c:pt idx="21683">
                  <c:v>29387</c:v>
                </c:pt>
                <c:pt idx="21684">
                  <c:v>29388</c:v>
                </c:pt>
                <c:pt idx="21685">
                  <c:v>29389</c:v>
                </c:pt>
                <c:pt idx="21686">
                  <c:v>29390</c:v>
                </c:pt>
                <c:pt idx="21687">
                  <c:v>29391</c:v>
                </c:pt>
                <c:pt idx="21688">
                  <c:v>29392</c:v>
                </c:pt>
                <c:pt idx="21689">
                  <c:v>29393</c:v>
                </c:pt>
                <c:pt idx="21690">
                  <c:v>29394</c:v>
                </c:pt>
                <c:pt idx="21691">
                  <c:v>29395</c:v>
                </c:pt>
                <c:pt idx="21692">
                  <c:v>29396</c:v>
                </c:pt>
                <c:pt idx="21693">
                  <c:v>29397</c:v>
                </c:pt>
                <c:pt idx="21694">
                  <c:v>29398</c:v>
                </c:pt>
                <c:pt idx="21695">
                  <c:v>29399</c:v>
                </c:pt>
                <c:pt idx="21696">
                  <c:v>29400</c:v>
                </c:pt>
                <c:pt idx="21697">
                  <c:v>29401</c:v>
                </c:pt>
                <c:pt idx="21698">
                  <c:v>29402</c:v>
                </c:pt>
                <c:pt idx="21699">
                  <c:v>29403</c:v>
                </c:pt>
                <c:pt idx="21700">
                  <c:v>29404</c:v>
                </c:pt>
                <c:pt idx="21701">
                  <c:v>29405</c:v>
                </c:pt>
                <c:pt idx="21702">
                  <c:v>29406</c:v>
                </c:pt>
                <c:pt idx="21703">
                  <c:v>29407</c:v>
                </c:pt>
                <c:pt idx="21704">
                  <c:v>29408</c:v>
                </c:pt>
                <c:pt idx="21705">
                  <c:v>29409</c:v>
                </c:pt>
                <c:pt idx="21706">
                  <c:v>29410</c:v>
                </c:pt>
                <c:pt idx="21707">
                  <c:v>29411</c:v>
                </c:pt>
                <c:pt idx="21708">
                  <c:v>29412</c:v>
                </c:pt>
                <c:pt idx="21709">
                  <c:v>29413</c:v>
                </c:pt>
                <c:pt idx="21710">
                  <c:v>29414</c:v>
                </c:pt>
                <c:pt idx="21711">
                  <c:v>29415</c:v>
                </c:pt>
                <c:pt idx="21712">
                  <c:v>29416</c:v>
                </c:pt>
                <c:pt idx="21713">
                  <c:v>29417</c:v>
                </c:pt>
                <c:pt idx="21714">
                  <c:v>29418</c:v>
                </c:pt>
                <c:pt idx="21715">
                  <c:v>29419</c:v>
                </c:pt>
                <c:pt idx="21716">
                  <c:v>29420</c:v>
                </c:pt>
                <c:pt idx="21717">
                  <c:v>29421</c:v>
                </c:pt>
                <c:pt idx="21718">
                  <c:v>29422</c:v>
                </c:pt>
                <c:pt idx="21719">
                  <c:v>29423</c:v>
                </c:pt>
                <c:pt idx="21720">
                  <c:v>29424</c:v>
                </c:pt>
                <c:pt idx="21721">
                  <c:v>29425</c:v>
                </c:pt>
                <c:pt idx="21722">
                  <c:v>29426</c:v>
                </c:pt>
                <c:pt idx="21723">
                  <c:v>29427</c:v>
                </c:pt>
                <c:pt idx="21724">
                  <c:v>29428</c:v>
                </c:pt>
                <c:pt idx="21725">
                  <c:v>29429</c:v>
                </c:pt>
                <c:pt idx="21726">
                  <c:v>29430</c:v>
                </c:pt>
                <c:pt idx="21727">
                  <c:v>29431</c:v>
                </c:pt>
                <c:pt idx="21728">
                  <c:v>29432</c:v>
                </c:pt>
                <c:pt idx="21729">
                  <c:v>29433</c:v>
                </c:pt>
                <c:pt idx="21730">
                  <c:v>29434</c:v>
                </c:pt>
                <c:pt idx="21731">
                  <c:v>29435</c:v>
                </c:pt>
                <c:pt idx="21732">
                  <c:v>29436</c:v>
                </c:pt>
                <c:pt idx="21733">
                  <c:v>29437</c:v>
                </c:pt>
                <c:pt idx="21734">
                  <c:v>29438</c:v>
                </c:pt>
                <c:pt idx="21735">
                  <c:v>29439</c:v>
                </c:pt>
                <c:pt idx="21736">
                  <c:v>29440</c:v>
                </c:pt>
                <c:pt idx="21737">
                  <c:v>29441</c:v>
                </c:pt>
                <c:pt idx="21738">
                  <c:v>29442</c:v>
                </c:pt>
                <c:pt idx="21739">
                  <c:v>29443</c:v>
                </c:pt>
                <c:pt idx="21740">
                  <c:v>29444</c:v>
                </c:pt>
                <c:pt idx="21741">
                  <c:v>29445</c:v>
                </c:pt>
                <c:pt idx="21742">
                  <c:v>29446</c:v>
                </c:pt>
                <c:pt idx="21743">
                  <c:v>29447</c:v>
                </c:pt>
                <c:pt idx="21744">
                  <c:v>29448</c:v>
                </c:pt>
                <c:pt idx="21745">
                  <c:v>29449</c:v>
                </c:pt>
                <c:pt idx="21746">
                  <c:v>29450</c:v>
                </c:pt>
                <c:pt idx="21747">
                  <c:v>29451</c:v>
                </c:pt>
                <c:pt idx="21748">
                  <c:v>29452</c:v>
                </c:pt>
                <c:pt idx="21749">
                  <c:v>29453</c:v>
                </c:pt>
                <c:pt idx="21750">
                  <c:v>29454</c:v>
                </c:pt>
                <c:pt idx="21751">
                  <c:v>29455</c:v>
                </c:pt>
                <c:pt idx="21752">
                  <c:v>29456</c:v>
                </c:pt>
                <c:pt idx="21753">
                  <c:v>29457</c:v>
                </c:pt>
                <c:pt idx="21754">
                  <c:v>29458</c:v>
                </c:pt>
                <c:pt idx="21755">
                  <c:v>29459</c:v>
                </c:pt>
                <c:pt idx="21756">
                  <c:v>29460</c:v>
                </c:pt>
                <c:pt idx="21757">
                  <c:v>29461</c:v>
                </c:pt>
                <c:pt idx="21758">
                  <c:v>29462</c:v>
                </c:pt>
                <c:pt idx="21759">
                  <c:v>29463</c:v>
                </c:pt>
                <c:pt idx="21760">
                  <c:v>29464</c:v>
                </c:pt>
                <c:pt idx="21761">
                  <c:v>29465</c:v>
                </c:pt>
                <c:pt idx="21762">
                  <c:v>29466</c:v>
                </c:pt>
                <c:pt idx="21763">
                  <c:v>29467</c:v>
                </c:pt>
                <c:pt idx="21764">
                  <c:v>29468</c:v>
                </c:pt>
                <c:pt idx="21765">
                  <c:v>29469</c:v>
                </c:pt>
                <c:pt idx="21766">
                  <c:v>29470</c:v>
                </c:pt>
                <c:pt idx="21767">
                  <c:v>29471</c:v>
                </c:pt>
                <c:pt idx="21768">
                  <c:v>29472</c:v>
                </c:pt>
                <c:pt idx="21769">
                  <c:v>29473</c:v>
                </c:pt>
                <c:pt idx="21770">
                  <c:v>29474</c:v>
                </c:pt>
                <c:pt idx="21771">
                  <c:v>29475</c:v>
                </c:pt>
                <c:pt idx="21772">
                  <c:v>29476</c:v>
                </c:pt>
                <c:pt idx="21773">
                  <c:v>29477</c:v>
                </c:pt>
                <c:pt idx="21774">
                  <c:v>29478</c:v>
                </c:pt>
                <c:pt idx="21775">
                  <c:v>29479</c:v>
                </c:pt>
                <c:pt idx="21776">
                  <c:v>29480</c:v>
                </c:pt>
                <c:pt idx="21777">
                  <c:v>29481</c:v>
                </c:pt>
                <c:pt idx="21778">
                  <c:v>29482</c:v>
                </c:pt>
                <c:pt idx="21779">
                  <c:v>29483</c:v>
                </c:pt>
                <c:pt idx="21780">
                  <c:v>29484</c:v>
                </c:pt>
                <c:pt idx="21781">
                  <c:v>29485</c:v>
                </c:pt>
                <c:pt idx="21782">
                  <c:v>29486</c:v>
                </c:pt>
                <c:pt idx="21783">
                  <c:v>29487</c:v>
                </c:pt>
                <c:pt idx="21784">
                  <c:v>29488</c:v>
                </c:pt>
                <c:pt idx="21785">
                  <c:v>29489</c:v>
                </c:pt>
                <c:pt idx="21786">
                  <c:v>29490</c:v>
                </c:pt>
                <c:pt idx="21787">
                  <c:v>29491</c:v>
                </c:pt>
                <c:pt idx="21788">
                  <c:v>29492</c:v>
                </c:pt>
                <c:pt idx="21789">
                  <c:v>29493</c:v>
                </c:pt>
                <c:pt idx="21790">
                  <c:v>29494</c:v>
                </c:pt>
                <c:pt idx="21791">
                  <c:v>29495</c:v>
                </c:pt>
                <c:pt idx="21792">
                  <c:v>29496</c:v>
                </c:pt>
                <c:pt idx="21793">
                  <c:v>29497</c:v>
                </c:pt>
                <c:pt idx="21794">
                  <c:v>29498</c:v>
                </c:pt>
                <c:pt idx="21795">
                  <c:v>29499</c:v>
                </c:pt>
                <c:pt idx="21796">
                  <c:v>29500</c:v>
                </c:pt>
                <c:pt idx="21797">
                  <c:v>29501</c:v>
                </c:pt>
                <c:pt idx="21798">
                  <c:v>29502</c:v>
                </c:pt>
                <c:pt idx="21799">
                  <c:v>29503</c:v>
                </c:pt>
                <c:pt idx="21800">
                  <c:v>29504</c:v>
                </c:pt>
                <c:pt idx="21801">
                  <c:v>29505</c:v>
                </c:pt>
                <c:pt idx="21802">
                  <c:v>29506</c:v>
                </c:pt>
                <c:pt idx="21803">
                  <c:v>29507</c:v>
                </c:pt>
                <c:pt idx="21804">
                  <c:v>29508</c:v>
                </c:pt>
                <c:pt idx="21805">
                  <c:v>29509</c:v>
                </c:pt>
                <c:pt idx="21806">
                  <c:v>29510</c:v>
                </c:pt>
                <c:pt idx="21807">
                  <c:v>29511</c:v>
                </c:pt>
                <c:pt idx="21808">
                  <c:v>29512</c:v>
                </c:pt>
                <c:pt idx="21809">
                  <c:v>29513</c:v>
                </c:pt>
                <c:pt idx="21810">
                  <c:v>29514</c:v>
                </c:pt>
                <c:pt idx="21811">
                  <c:v>29515</c:v>
                </c:pt>
                <c:pt idx="21812">
                  <c:v>29516</c:v>
                </c:pt>
                <c:pt idx="21813">
                  <c:v>29517</c:v>
                </c:pt>
                <c:pt idx="21814">
                  <c:v>29518</c:v>
                </c:pt>
                <c:pt idx="21815">
                  <c:v>29519</c:v>
                </c:pt>
                <c:pt idx="21816">
                  <c:v>29520</c:v>
                </c:pt>
                <c:pt idx="21817">
                  <c:v>29521</c:v>
                </c:pt>
                <c:pt idx="21818">
                  <c:v>29522</c:v>
                </c:pt>
                <c:pt idx="21819">
                  <c:v>29523</c:v>
                </c:pt>
                <c:pt idx="21820">
                  <c:v>29524</c:v>
                </c:pt>
                <c:pt idx="21821">
                  <c:v>29525</c:v>
                </c:pt>
                <c:pt idx="21822">
                  <c:v>29526</c:v>
                </c:pt>
                <c:pt idx="21823">
                  <c:v>29527</c:v>
                </c:pt>
                <c:pt idx="21824">
                  <c:v>29528</c:v>
                </c:pt>
                <c:pt idx="21825">
                  <c:v>29529</c:v>
                </c:pt>
                <c:pt idx="21826">
                  <c:v>29530</c:v>
                </c:pt>
                <c:pt idx="21827">
                  <c:v>29531</c:v>
                </c:pt>
                <c:pt idx="21828">
                  <c:v>29532</c:v>
                </c:pt>
                <c:pt idx="21829">
                  <c:v>29533</c:v>
                </c:pt>
                <c:pt idx="21830">
                  <c:v>29534</c:v>
                </c:pt>
                <c:pt idx="21831">
                  <c:v>29535</c:v>
                </c:pt>
                <c:pt idx="21832">
                  <c:v>29536</c:v>
                </c:pt>
                <c:pt idx="21833">
                  <c:v>29537</c:v>
                </c:pt>
                <c:pt idx="21834">
                  <c:v>29538</c:v>
                </c:pt>
                <c:pt idx="21835">
                  <c:v>29539</c:v>
                </c:pt>
                <c:pt idx="21836">
                  <c:v>29540</c:v>
                </c:pt>
                <c:pt idx="21837">
                  <c:v>29541</c:v>
                </c:pt>
                <c:pt idx="21838">
                  <c:v>29542</c:v>
                </c:pt>
                <c:pt idx="21839">
                  <c:v>29543</c:v>
                </c:pt>
                <c:pt idx="21840">
                  <c:v>29544</c:v>
                </c:pt>
                <c:pt idx="21841">
                  <c:v>29545</c:v>
                </c:pt>
                <c:pt idx="21842">
                  <c:v>29546</c:v>
                </c:pt>
                <c:pt idx="21843">
                  <c:v>29547</c:v>
                </c:pt>
                <c:pt idx="21844">
                  <c:v>29548</c:v>
                </c:pt>
                <c:pt idx="21845">
                  <c:v>29549</c:v>
                </c:pt>
                <c:pt idx="21846">
                  <c:v>29550</c:v>
                </c:pt>
                <c:pt idx="21847">
                  <c:v>29551</c:v>
                </c:pt>
                <c:pt idx="21848">
                  <c:v>29552</c:v>
                </c:pt>
                <c:pt idx="21849">
                  <c:v>29553</c:v>
                </c:pt>
                <c:pt idx="21850">
                  <c:v>29554</c:v>
                </c:pt>
                <c:pt idx="21851">
                  <c:v>29555</c:v>
                </c:pt>
                <c:pt idx="21852">
                  <c:v>29556</c:v>
                </c:pt>
                <c:pt idx="21853">
                  <c:v>29557</c:v>
                </c:pt>
                <c:pt idx="21854">
                  <c:v>29558</c:v>
                </c:pt>
                <c:pt idx="21855">
                  <c:v>29559</c:v>
                </c:pt>
                <c:pt idx="21856">
                  <c:v>29560</c:v>
                </c:pt>
                <c:pt idx="21857">
                  <c:v>29561</c:v>
                </c:pt>
                <c:pt idx="21858">
                  <c:v>29562</c:v>
                </c:pt>
                <c:pt idx="21859">
                  <c:v>29563</c:v>
                </c:pt>
                <c:pt idx="21860">
                  <c:v>29564</c:v>
                </c:pt>
                <c:pt idx="21861">
                  <c:v>29565</c:v>
                </c:pt>
                <c:pt idx="21862">
                  <c:v>29566</c:v>
                </c:pt>
                <c:pt idx="21863">
                  <c:v>29567</c:v>
                </c:pt>
                <c:pt idx="21864">
                  <c:v>29568</c:v>
                </c:pt>
                <c:pt idx="21865">
                  <c:v>29569</c:v>
                </c:pt>
                <c:pt idx="21866">
                  <c:v>29570</c:v>
                </c:pt>
                <c:pt idx="21867">
                  <c:v>29571</c:v>
                </c:pt>
                <c:pt idx="21868">
                  <c:v>29572</c:v>
                </c:pt>
                <c:pt idx="21869">
                  <c:v>29573</c:v>
                </c:pt>
                <c:pt idx="21870">
                  <c:v>29574</c:v>
                </c:pt>
                <c:pt idx="21871">
                  <c:v>29575</c:v>
                </c:pt>
                <c:pt idx="21872">
                  <c:v>29576</c:v>
                </c:pt>
                <c:pt idx="21873">
                  <c:v>29577</c:v>
                </c:pt>
                <c:pt idx="21874">
                  <c:v>29578</c:v>
                </c:pt>
                <c:pt idx="21875">
                  <c:v>29579</c:v>
                </c:pt>
                <c:pt idx="21876">
                  <c:v>29580</c:v>
                </c:pt>
                <c:pt idx="21877">
                  <c:v>29581</c:v>
                </c:pt>
                <c:pt idx="21878">
                  <c:v>29582</c:v>
                </c:pt>
                <c:pt idx="21879">
                  <c:v>29583</c:v>
                </c:pt>
                <c:pt idx="21880">
                  <c:v>29584</c:v>
                </c:pt>
                <c:pt idx="21881">
                  <c:v>29585</c:v>
                </c:pt>
                <c:pt idx="21882">
                  <c:v>29586</c:v>
                </c:pt>
                <c:pt idx="21883">
                  <c:v>29587</c:v>
                </c:pt>
                <c:pt idx="21884">
                  <c:v>29588</c:v>
                </c:pt>
                <c:pt idx="21885">
                  <c:v>29589</c:v>
                </c:pt>
                <c:pt idx="21886">
                  <c:v>29590</c:v>
                </c:pt>
                <c:pt idx="21887">
                  <c:v>29591</c:v>
                </c:pt>
                <c:pt idx="21888">
                  <c:v>29592</c:v>
                </c:pt>
                <c:pt idx="21889">
                  <c:v>29593</c:v>
                </c:pt>
                <c:pt idx="21890">
                  <c:v>29594</c:v>
                </c:pt>
                <c:pt idx="21891">
                  <c:v>29595</c:v>
                </c:pt>
                <c:pt idx="21892">
                  <c:v>29596</c:v>
                </c:pt>
                <c:pt idx="21893">
                  <c:v>29597</c:v>
                </c:pt>
                <c:pt idx="21894">
                  <c:v>29598</c:v>
                </c:pt>
                <c:pt idx="21895">
                  <c:v>29599</c:v>
                </c:pt>
                <c:pt idx="21896">
                  <c:v>29600</c:v>
                </c:pt>
                <c:pt idx="21897">
                  <c:v>29601</c:v>
                </c:pt>
                <c:pt idx="21898">
                  <c:v>29602</c:v>
                </c:pt>
                <c:pt idx="21899">
                  <c:v>29603</c:v>
                </c:pt>
                <c:pt idx="21900">
                  <c:v>29604</c:v>
                </c:pt>
                <c:pt idx="21901">
                  <c:v>29605</c:v>
                </c:pt>
                <c:pt idx="21902">
                  <c:v>29606</c:v>
                </c:pt>
                <c:pt idx="21903">
                  <c:v>29607</c:v>
                </c:pt>
                <c:pt idx="21904">
                  <c:v>29608</c:v>
                </c:pt>
                <c:pt idx="21905">
                  <c:v>29609</c:v>
                </c:pt>
                <c:pt idx="21906">
                  <c:v>29610</c:v>
                </c:pt>
                <c:pt idx="21907">
                  <c:v>29611</c:v>
                </c:pt>
                <c:pt idx="21908">
                  <c:v>29612</c:v>
                </c:pt>
                <c:pt idx="21909">
                  <c:v>29613</c:v>
                </c:pt>
                <c:pt idx="21910">
                  <c:v>29614</c:v>
                </c:pt>
                <c:pt idx="21911">
                  <c:v>29615</c:v>
                </c:pt>
                <c:pt idx="21912">
                  <c:v>29616</c:v>
                </c:pt>
                <c:pt idx="21913">
                  <c:v>29617</c:v>
                </c:pt>
                <c:pt idx="21914">
                  <c:v>29618</c:v>
                </c:pt>
                <c:pt idx="21915">
                  <c:v>29619</c:v>
                </c:pt>
                <c:pt idx="21916">
                  <c:v>29620</c:v>
                </c:pt>
                <c:pt idx="21917">
                  <c:v>29621</c:v>
                </c:pt>
                <c:pt idx="21918">
                  <c:v>29622</c:v>
                </c:pt>
                <c:pt idx="21919">
                  <c:v>29623</c:v>
                </c:pt>
                <c:pt idx="21920">
                  <c:v>29624</c:v>
                </c:pt>
                <c:pt idx="21921">
                  <c:v>29625</c:v>
                </c:pt>
                <c:pt idx="21922">
                  <c:v>29626</c:v>
                </c:pt>
                <c:pt idx="21923">
                  <c:v>29627</c:v>
                </c:pt>
                <c:pt idx="21924">
                  <c:v>29628</c:v>
                </c:pt>
                <c:pt idx="21925">
                  <c:v>29629</c:v>
                </c:pt>
                <c:pt idx="21926">
                  <c:v>29630</c:v>
                </c:pt>
                <c:pt idx="21927">
                  <c:v>29631</c:v>
                </c:pt>
                <c:pt idx="21928">
                  <c:v>29632</c:v>
                </c:pt>
                <c:pt idx="21929">
                  <c:v>29633</c:v>
                </c:pt>
                <c:pt idx="21930">
                  <c:v>29634</c:v>
                </c:pt>
                <c:pt idx="21931">
                  <c:v>29635</c:v>
                </c:pt>
                <c:pt idx="21932">
                  <c:v>29636</c:v>
                </c:pt>
                <c:pt idx="21933">
                  <c:v>29637</c:v>
                </c:pt>
                <c:pt idx="21934">
                  <c:v>29638</c:v>
                </c:pt>
                <c:pt idx="21935">
                  <c:v>29639</c:v>
                </c:pt>
                <c:pt idx="21936">
                  <c:v>29640</c:v>
                </c:pt>
                <c:pt idx="21937">
                  <c:v>29641</c:v>
                </c:pt>
                <c:pt idx="21938">
                  <c:v>29642</c:v>
                </c:pt>
                <c:pt idx="21939">
                  <c:v>29643</c:v>
                </c:pt>
                <c:pt idx="21940">
                  <c:v>29644</c:v>
                </c:pt>
                <c:pt idx="21941">
                  <c:v>29645</c:v>
                </c:pt>
                <c:pt idx="21942">
                  <c:v>29646</c:v>
                </c:pt>
                <c:pt idx="21943">
                  <c:v>29647</c:v>
                </c:pt>
                <c:pt idx="21944">
                  <c:v>29648</c:v>
                </c:pt>
                <c:pt idx="21945">
                  <c:v>29649</c:v>
                </c:pt>
                <c:pt idx="21946">
                  <c:v>29650</c:v>
                </c:pt>
                <c:pt idx="21947">
                  <c:v>29651</c:v>
                </c:pt>
                <c:pt idx="21948">
                  <c:v>29652</c:v>
                </c:pt>
                <c:pt idx="21949">
                  <c:v>29653</c:v>
                </c:pt>
                <c:pt idx="21950">
                  <c:v>29654</c:v>
                </c:pt>
                <c:pt idx="21951">
                  <c:v>29655</c:v>
                </c:pt>
                <c:pt idx="21952">
                  <c:v>29656</c:v>
                </c:pt>
                <c:pt idx="21953">
                  <c:v>29657</c:v>
                </c:pt>
                <c:pt idx="21954">
                  <c:v>29658</c:v>
                </c:pt>
                <c:pt idx="21955">
                  <c:v>29659</c:v>
                </c:pt>
                <c:pt idx="21956">
                  <c:v>29660</c:v>
                </c:pt>
                <c:pt idx="21957">
                  <c:v>29661</c:v>
                </c:pt>
                <c:pt idx="21958">
                  <c:v>29662</c:v>
                </c:pt>
                <c:pt idx="21959">
                  <c:v>29663</c:v>
                </c:pt>
                <c:pt idx="21960">
                  <c:v>29664</c:v>
                </c:pt>
                <c:pt idx="21961">
                  <c:v>29665</c:v>
                </c:pt>
                <c:pt idx="21962">
                  <c:v>29666</c:v>
                </c:pt>
                <c:pt idx="21963">
                  <c:v>29667</c:v>
                </c:pt>
                <c:pt idx="21964">
                  <c:v>29668</c:v>
                </c:pt>
                <c:pt idx="21965">
                  <c:v>29669</c:v>
                </c:pt>
                <c:pt idx="21966">
                  <c:v>29670</c:v>
                </c:pt>
                <c:pt idx="21967">
                  <c:v>29671</c:v>
                </c:pt>
                <c:pt idx="21968">
                  <c:v>29672</c:v>
                </c:pt>
                <c:pt idx="21969">
                  <c:v>29673</c:v>
                </c:pt>
                <c:pt idx="21970">
                  <c:v>29674</c:v>
                </c:pt>
                <c:pt idx="21971">
                  <c:v>29675</c:v>
                </c:pt>
                <c:pt idx="21972">
                  <c:v>29676</c:v>
                </c:pt>
                <c:pt idx="21973">
                  <c:v>29677</c:v>
                </c:pt>
                <c:pt idx="21974">
                  <c:v>29678</c:v>
                </c:pt>
                <c:pt idx="21975">
                  <c:v>29679</c:v>
                </c:pt>
                <c:pt idx="21976">
                  <c:v>29680</c:v>
                </c:pt>
                <c:pt idx="21977">
                  <c:v>29681</c:v>
                </c:pt>
                <c:pt idx="21978">
                  <c:v>29682</c:v>
                </c:pt>
                <c:pt idx="21979">
                  <c:v>29683</c:v>
                </c:pt>
                <c:pt idx="21980">
                  <c:v>29684</c:v>
                </c:pt>
                <c:pt idx="21981">
                  <c:v>29685</c:v>
                </c:pt>
                <c:pt idx="21982">
                  <c:v>29686</c:v>
                </c:pt>
                <c:pt idx="21983">
                  <c:v>29687</c:v>
                </c:pt>
                <c:pt idx="21984">
                  <c:v>29688</c:v>
                </c:pt>
                <c:pt idx="21985">
                  <c:v>29689</c:v>
                </c:pt>
                <c:pt idx="21986">
                  <c:v>29690</c:v>
                </c:pt>
                <c:pt idx="21987">
                  <c:v>29691</c:v>
                </c:pt>
                <c:pt idx="21988">
                  <c:v>29692</c:v>
                </c:pt>
                <c:pt idx="21989">
                  <c:v>29693</c:v>
                </c:pt>
                <c:pt idx="21990">
                  <c:v>29694</c:v>
                </c:pt>
                <c:pt idx="21991">
                  <c:v>29695</c:v>
                </c:pt>
                <c:pt idx="21992">
                  <c:v>29696</c:v>
                </c:pt>
                <c:pt idx="21993">
                  <c:v>29697</c:v>
                </c:pt>
                <c:pt idx="21994">
                  <c:v>29698</c:v>
                </c:pt>
                <c:pt idx="21995">
                  <c:v>29699</c:v>
                </c:pt>
                <c:pt idx="21996">
                  <c:v>29700</c:v>
                </c:pt>
                <c:pt idx="21997">
                  <c:v>29701</c:v>
                </c:pt>
                <c:pt idx="21998">
                  <c:v>29702</c:v>
                </c:pt>
                <c:pt idx="21999">
                  <c:v>29703</c:v>
                </c:pt>
                <c:pt idx="22000">
                  <c:v>29704</c:v>
                </c:pt>
                <c:pt idx="22001">
                  <c:v>29705</c:v>
                </c:pt>
                <c:pt idx="22002">
                  <c:v>29706</c:v>
                </c:pt>
                <c:pt idx="22003">
                  <c:v>29707</c:v>
                </c:pt>
                <c:pt idx="22004">
                  <c:v>29708</c:v>
                </c:pt>
                <c:pt idx="22005">
                  <c:v>29709</c:v>
                </c:pt>
                <c:pt idx="22006">
                  <c:v>29710</c:v>
                </c:pt>
                <c:pt idx="22007">
                  <c:v>29711</c:v>
                </c:pt>
                <c:pt idx="22008">
                  <c:v>29712</c:v>
                </c:pt>
                <c:pt idx="22009">
                  <c:v>29713</c:v>
                </c:pt>
                <c:pt idx="22010">
                  <c:v>29714</c:v>
                </c:pt>
                <c:pt idx="22011">
                  <c:v>29715</c:v>
                </c:pt>
                <c:pt idx="22012">
                  <c:v>29716</c:v>
                </c:pt>
                <c:pt idx="22013">
                  <c:v>29717</c:v>
                </c:pt>
                <c:pt idx="22014">
                  <c:v>29718</c:v>
                </c:pt>
                <c:pt idx="22015">
                  <c:v>29719</c:v>
                </c:pt>
                <c:pt idx="22016">
                  <c:v>29720</c:v>
                </c:pt>
                <c:pt idx="22017">
                  <c:v>29721</c:v>
                </c:pt>
                <c:pt idx="22018">
                  <c:v>29722</c:v>
                </c:pt>
                <c:pt idx="22019">
                  <c:v>29723</c:v>
                </c:pt>
                <c:pt idx="22020">
                  <c:v>29724</c:v>
                </c:pt>
                <c:pt idx="22021">
                  <c:v>29725</c:v>
                </c:pt>
                <c:pt idx="22022">
                  <c:v>29726</c:v>
                </c:pt>
                <c:pt idx="22023">
                  <c:v>29727</c:v>
                </c:pt>
                <c:pt idx="22024">
                  <c:v>29728</c:v>
                </c:pt>
                <c:pt idx="22025">
                  <c:v>29729</c:v>
                </c:pt>
                <c:pt idx="22026">
                  <c:v>29730</c:v>
                </c:pt>
                <c:pt idx="22027">
                  <c:v>29731</c:v>
                </c:pt>
                <c:pt idx="22028">
                  <c:v>29732</c:v>
                </c:pt>
                <c:pt idx="22029">
                  <c:v>29733</c:v>
                </c:pt>
                <c:pt idx="22030">
                  <c:v>29734</c:v>
                </c:pt>
                <c:pt idx="22031">
                  <c:v>29735</c:v>
                </c:pt>
                <c:pt idx="22032">
                  <c:v>29736</c:v>
                </c:pt>
                <c:pt idx="22033">
                  <c:v>29737</c:v>
                </c:pt>
                <c:pt idx="22034">
                  <c:v>29738</c:v>
                </c:pt>
                <c:pt idx="22035">
                  <c:v>29739</c:v>
                </c:pt>
                <c:pt idx="22036">
                  <c:v>29740</c:v>
                </c:pt>
                <c:pt idx="22037">
                  <c:v>29741</c:v>
                </c:pt>
                <c:pt idx="22038">
                  <c:v>29742</c:v>
                </c:pt>
                <c:pt idx="22039">
                  <c:v>29743</c:v>
                </c:pt>
                <c:pt idx="22040">
                  <c:v>29744</c:v>
                </c:pt>
                <c:pt idx="22041">
                  <c:v>29745</c:v>
                </c:pt>
                <c:pt idx="22042">
                  <c:v>29746</c:v>
                </c:pt>
                <c:pt idx="22043">
                  <c:v>29747</c:v>
                </c:pt>
                <c:pt idx="22044">
                  <c:v>29748</c:v>
                </c:pt>
                <c:pt idx="22045">
                  <c:v>29749</c:v>
                </c:pt>
                <c:pt idx="22046">
                  <c:v>29750</c:v>
                </c:pt>
                <c:pt idx="22047">
                  <c:v>29751</c:v>
                </c:pt>
                <c:pt idx="22048">
                  <c:v>29752</c:v>
                </c:pt>
                <c:pt idx="22049">
                  <c:v>29753</c:v>
                </c:pt>
                <c:pt idx="22050">
                  <c:v>29754</c:v>
                </c:pt>
                <c:pt idx="22051">
                  <c:v>29755</c:v>
                </c:pt>
                <c:pt idx="22052">
                  <c:v>29756</c:v>
                </c:pt>
                <c:pt idx="22053">
                  <c:v>29757</c:v>
                </c:pt>
                <c:pt idx="22054">
                  <c:v>29758</c:v>
                </c:pt>
                <c:pt idx="22055">
                  <c:v>29759</c:v>
                </c:pt>
                <c:pt idx="22056">
                  <c:v>29760</c:v>
                </c:pt>
                <c:pt idx="22057">
                  <c:v>29761</c:v>
                </c:pt>
                <c:pt idx="22058">
                  <c:v>29762</c:v>
                </c:pt>
                <c:pt idx="22059">
                  <c:v>29763</c:v>
                </c:pt>
                <c:pt idx="22060">
                  <c:v>29764</c:v>
                </c:pt>
                <c:pt idx="22061">
                  <c:v>29765</c:v>
                </c:pt>
                <c:pt idx="22062">
                  <c:v>29766</c:v>
                </c:pt>
                <c:pt idx="22063">
                  <c:v>29767</c:v>
                </c:pt>
                <c:pt idx="22064">
                  <c:v>29768</c:v>
                </c:pt>
                <c:pt idx="22065">
                  <c:v>29769</c:v>
                </c:pt>
                <c:pt idx="22066">
                  <c:v>29770</c:v>
                </c:pt>
                <c:pt idx="22067">
                  <c:v>29771</c:v>
                </c:pt>
                <c:pt idx="22068">
                  <c:v>29772</c:v>
                </c:pt>
                <c:pt idx="22069">
                  <c:v>29773</c:v>
                </c:pt>
                <c:pt idx="22070">
                  <c:v>29774</c:v>
                </c:pt>
                <c:pt idx="22071">
                  <c:v>29775</c:v>
                </c:pt>
                <c:pt idx="22072">
                  <c:v>29776</c:v>
                </c:pt>
                <c:pt idx="22073">
                  <c:v>29777</c:v>
                </c:pt>
                <c:pt idx="22074">
                  <c:v>29778</c:v>
                </c:pt>
                <c:pt idx="22075">
                  <c:v>29779</c:v>
                </c:pt>
                <c:pt idx="22076">
                  <c:v>29780</c:v>
                </c:pt>
                <c:pt idx="22077">
                  <c:v>29781</c:v>
                </c:pt>
                <c:pt idx="22078">
                  <c:v>29782</c:v>
                </c:pt>
                <c:pt idx="22079">
                  <c:v>29783</c:v>
                </c:pt>
                <c:pt idx="22080">
                  <c:v>29784</c:v>
                </c:pt>
                <c:pt idx="22081">
                  <c:v>29785</c:v>
                </c:pt>
                <c:pt idx="22082">
                  <c:v>29786</c:v>
                </c:pt>
                <c:pt idx="22083">
                  <c:v>29787</c:v>
                </c:pt>
                <c:pt idx="22084">
                  <c:v>29788</c:v>
                </c:pt>
                <c:pt idx="22085">
                  <c:v>29789</c:v>
                </c:pt>
                <c:pt idx="22086">
                  <c:v>29790</c:v>
                </c:pt>
                <c:pt idx="22087">
                  <c:v>29791</c:v>
                </c:pt>
                <c:pt idx="22088">
                  <c:v>29792</c:v>
                </c:pt>
                <c:pt idx="22089">
                  <c:v>29793</c:v>
                </c:pt>
                <c:pt idx="22090">
                  <c:v>29794</c:v>
                </c:pt>
                <c:pt idx="22091">
                  <c:v>29795</c:v>
                </c:pt>
                <c:pt idx="22092">
                  <c:v>29796</c:v>
                </c:pt>
                <c:pt idx="22093">
                  <c:v>29797</c:v>
                </c:pt>
                <c:pt idx="22094">
                  <c:v>29798</c:v>
                </c:pt>
                <c:pt idx="22095">
                  <c:v>29799</c:v>
                </c:pt>
                <c:pt idx="22096">
                  <c:v>29800</c:v>
                </c:pt>
                <c:pt idx="22097">
                  <c:v>29801</c:v>
                </c:pt>
                <c:pt idx="22098">
                  <c:v>29802</c:v>
                </c:pt>
                <c:pt idx="22099">
                  <c:v>29803</c:v>
                </c:pt>
                <c:pt idx="22100">
                  <c:v>29804</c:v>
                </c:pt>
                <c:pt idx="22101">
                  <c:v>29805</c:v>
                </c:pt>
                <c:pt idx="22102">
                  <c:v>29806</c:v>
                </c:pt>
                <c:pt idx="22103">
                  <c:v>29807</c:v>
                </c:pt>
                <c:pt idx="22104">
                  <c:v>29808</c:v>
                </c:pt>
                <c:pt idx="22105">
                  <c:v>29809</c:v>
                </c:pt>
                <c:pt idx="22106">
                  <c:v>29810</c:v>
                </c:pt>
                <c:pt idx="22107">
                  <c:v>29811</c:v>
                </c:pt>
                <c:pt idx="22108">
                  <c:v>29812</c:v>
                </c:pt>
                <c:pt idx="22109">
                  <c:v>29813</c:v>
                </c:pt>
                <c:pt idx="22110">
                  <c:v>29814</c:v>
                </c:pt>
                <c:pt idx="22111">
                  <c:v>29815</c:v>
                </c:pt>
                <c:pt idx="22112">
                  <c:v>29816</c:v>
                </c:pt>
                <c:pt idx="22113">
                  <c:v>29817</c:v>
                </c:pt>
                <c:pt idx="22114">
                  <c:v>29818</c:v>
                </c:pt>
                <c:pt idx="22115">
                  <c:v>29819</c:v>
                </c:pt>
                <c:pt idx="22116">
                  <c:v>29820</c:v>
                </c:pt>
                <c:pt idx="22117">
                  <c:v>29821</c:v>
                </c:pt>
                <c:pt idx="22118">
                  <c:v>29822</c:v>
                </c:pt>
                <c:pt idx="22119">
                  <c:v>29823</c:v>
                </c:pt>
                <c:pt idx="22120">
                  <c:v>29824</c:v>
                </c:pt>
                <c:pt idx="22121">
                  <c:v>29825</c:v>
                </c:pt>
                <c:pt idx="22122">
                  <c:v>29826</c:v>
                </c:pt>
                <c:pt idx="22123">
                  <c:v>29827</c:v>
                </c:pt>
                <c:pt idx="22124">
                  <c:v>29828</c:v>
                </c:pt>
                <c:pt idx="22125">
                  <c:v>29829</c:v>
                </c:pt>
                <c:pt idx="22126">
                  <c:v>29830</c:v>
                </c:pt>
                <c:pt idx="22127">
                  <c:v>29831</c:v>
                </c:pt>
                <c:pt idx="22128">
                  <c:v>29832</c:v>
                </c:pt>
                <c:pt idx="22129">
                  <c:v>29833</c:v>
                </c:pt>
                <c:pt idx="22130">
                  <c:v>29834</c:v>
                </c:pt>
                <c:pt idx="22131">
                  <c:v>29835</c:v>
                </c:pt>
                <c:pt idx="22132">
                  <c:v>29836</c:v>
                </c:pt>
                <c:pt idx="22133">
                  <c:v>29837</c:v>
                </c:pt>
                <c:pt idx="22134">
                  <c:v>29838</c:v>
                </c:pt>
                <c:pt idx="22135">
                  <c:v>29839</c:v>
                </c:pt>
                <c:pt idx="22136">
                  <c:v>29840</c:v>
                </c:pt>
                <c:pt idx="22137">
                  <c:v>29841</c:v>
                </c:pt>
                <c:pt idx="22138">
                  <c:v>29842</c:v>
                </c:pt>
                <c:pt idx="22139">
                  <c:v>29843</c:v>
                </c:pt>
                <c:pt idx="22140">
                  <c:v>29844</c:v>
                </c:pt>
                <c:pt idx="22141">
                  <c:v>29845</c:v>
                </c:pt>
                <c:pt idx="22142">
                  <c:v>29846</c:v>
                </c:pt>
                <c:pt idx="22143">
                  <c:v>29847</c:v>
                </c:pt>
                <c:pt idx="22144">
                  <c:v>29848</c:v>
                </c:pt>
                <c:pt idx="22145">
                  <c:v>29849</c:v>
                </c:pt>
                <c:pt idx="22146">
                  <c:v>29850</c:v>
                </c:pt>
                <c:pt idx="22147">
                  <c:v>29851</c:v>
                </c:pt>
                <c:pt idx="22148">
                  <c:v>29852</c:v>
                </c:pt>
                <c:pt idx="22149">
                  <c:v>29853</c:v>
                </c:pt>
                <c:pt idx="22150">
                  <c:v>29854</c:v>
                </c:pt>
                <c:pt idx="22151">
                  <c:v>29855</c:v>
                </c:pt>
                <c:pt idx="22152">
                  <c:v>29856</c:v>
                </c:pt>
                <c:pt idx="22153">
                  <c:v>29857</c:v>
                </c:pt>
                <c:pt idx="22154">
                  <c:v>29858</c:v>
                </c:pt>
                <c:pt idx="22155">
                  <c:v>29859</c:v>
                </c:pt>
                <c:pt idx="22156">
                  <c:v>29860</c:v>
                </c:pt>
                <c:pt idx="22157">
                  <c:v>29861</c:v>
                </c:pt>
                <c:pt idx="22158">
                  <c:v>29862</c:v>
                </c:pt>
                <c:pt idx="22159">
                  <c:v>29863</c:v>
                </c:pt>
                <c:pt idx="22160">
                  <c:v>29864</c:v>
                </c:pt>
                <c:pt idx="22161">
                  <c:v>29865</c:v>
                </c:pt>
                <c:pt idx="22162">
                  <c:v>29866</c:v>
                </c:pt>
                <c:pt idx="22163">
                  <c:v>29867</c:v>
                </c:pt>
                <c:pt idx="22164">
                  <c:v>29868</c:v>
                </c:pt>
                <c:pt idx="22165">
                  <c:v>29869</c:v>
                </c:pt>
                <c:pt idx="22166">
                  <c:v>29870</c:v>
                </c:pt>
                <c:pt idx="22167">
                  <c:v>29871</c:v>
                </c:pt>
                <c:pt idx="22168">
                  <c:v>29872</c:v>
                </c:pt>
                <c:pt idx="22169">
                  <c:v>29873</c:v>
                </c:pt>
                <c:pt idx="22170">
                  <c:v>29874</c:v>
                </c:pt>
                <c:pt idx="22171">
                  <c:v>29875</c:v>
                </c:pt>
                <c:pt idx="22172">
                  <c:v>29876</c:v>
                </c:pt>
                <c:pt idx="22173">
                  <c:v>29877</c:v>
                </c:pt>
                <c:pt idx="22174">
                  <c:v>29878</c:v>
                </c:pt>
                <c:pt idx="22175">
                  <c:v>29879</c:v>
                </c:pt>
                <c:pt idx="22176">
                  <c:v>29880</c:v>
                </c:pt>
                <c:pt idx="22177">
                  <c:v>29881</c:v>
                </c:pt>
                <c:pt idx="22178">
                  <c:v>29882</c:v>
                </c:pt>
                <c:pt idx="22179">
                  <c:v>29883</c:v>
                </c:pt>
                <c:pt idx="22180">
                  <c:v>29884</c:v>
                </c:pt>
                <c:pt idx="22181">
                  <c:v>29885</c:v>
                </c:pt>
                <c:pt idx="22182">
                  <c:v>29886</c:v>
                </c:pt>
                <c:pt idx="22183">
                  <c:v>29887</c:v>
                </c:pt>
                <c:pt idx="22184">
                  <c:v>29888</c:v>
                </c:pt>
                <c:pt idx="22185">
                  <c:v>29889</c:v>
                </c:pt>
                <c:pt idx="22186">
                  <c:v>29890</c:v>
                </c:pt>
                <c:pt idx="22187">
                  <c:v>29891</c:v>
                </c:pt>
                <c:pt idx="22188">
                  <c:v>29892</c:v>
                </c:pt>
                <c:pt idx="22189">
                  <c:v>29893</c:v>
                </c:pt>
                <c:pt idx="22190">
                  <c:v>29894</c:v>
                </c:pt>
                <c:pt idx="22191">
                  <c:v>29895</c:v>
                </c:pt>
                <c:pt idx="22192">
                  <c:v>29896</c:v>
                </c:pt>
                <c:pt idx="22193">
                  <c:v>29897</c:v>
                </c:pt>
                <c:pt idx="22194">
                  <c:v>29898</c:v>
                </c:pt>
                <c:pt idx="22195">
                  <c:v>29899</c:v>
                </c:pt>
                <c:pt idx="22196">
                  <c:v>29900</c:v>
                </c:pt>
                <c:pt idx="22197">
                  <c:v>29901</c:v>
                </c:pt>
                <c:pt idx="22198">
                  <c:v>29902</c:v>
                </c:pt>
                <c:pt idx="22199">
                  <c:v>29903</c:v>
                </c:pt>
                <c:pt idx="22200">
                  <c:v>29904</c:v>
                </c:pt>
                <c:pt idx="22201">
                  <c:v>29905</c:v>
                </c:pt>
                <c:pt idx="22202">
                  <c:v>29906</c:v>
                </c:pt>
                <c:pt idx="22203">
                  <c:v>29907</c:v>
                </c:pt>
                <c:pt idx="22204">
                  <c:v>29908</c:v>
                </c:pt>
                <c:pt idx="22205">
                  <c:v>29909</c:v>
                </c:pt>
                <c:pt idx="22206">
                  <c:v>29910</c:v>
                </c:pt>
                <c:pt idx="22207">
                  <c:v>29911</c:v>
                </c:pt>
                <c:pt idx="22208">
                  <c:v>29912</c:v>
                </c:pt>
                <c:pt idx="22209">
                  <c:v>29913</c:v>
                </c:pt>
                <c:pt idx="22210">
                  <c:v>29914</c:v>
                </c:pt>
                <c:pt idx="22211">
                  <c:v>29915</c:v>
                </c:pt>
                <c:pt idx="22212">
                  <c:v>29916</c:v>
                </c:pt>
                <c:pt idx="22213">
                  <c:v>29917</c:v>
                </c:pt>
                <c:pt idx="22214">
                  <c:v>29918</c:v>
                </c:pt>
                <c:pt idx="22215">
                  <c:v>29919</c:v>
                </c:pt>
                <c:pt idx="22216">
                  <c:v>29920</c:v>
                </c:pt>
                <c:pt idx="22217">
                  <c:v>29921</c:v>
                </c:pt>
                <c:pt idx="22218">
                  <c:v>29922</c:v>
                </c:pt>
                <c:pt idx="22219">
                  <c:v>29923</c:v>
                </c:pt>
                <c:pt idx="22220">
                  <c:v>29924</c:v>
                </c:pt>
                <c:pt idx="22221">
                  <c:v>29925</c:v>
                </c:pt>
                <c:pt idx="22222">
                  <c:v>29926</c:v>
                </c:pt>
                <c:pt idx="22223">
                  <c:v>29927</c:v>
                </c:pt>
                <c:pt idx="22224">
                  <c:v>29928</c:v>
                </c:pt>
                <c:pt idx="22225">
                  <c:v>29929</c:v>
                </c:pt>
                <c:pt idx="22226">
                  <c:v>29930</c:v>
                </c:pt>
                <c:pt idx="22227">
                  <c:v>29931</c:v>
                </c:pt>
                <c:pt idx="22228">
                  <c:v>29932</c:v>
                </c:pt>
                <c:pt idx="22229">
                  <c:v>29933</c:v>
                </c:pt>
                <c:pt idx="22230">
                  <c:v>29934</c:v>
                </c:pt>
                <c:pt idx="22231">
                  <c:v>29935</c:v>
                </c:pt>
                <c:pt idx="22232">
                  <c:v>29936</c:v>
                </c:pt>
                <c:pt idx="22233">
                  <c:v>29937</c:v>
                </c:pt>
                <c:pt idx="22234">
                  <c:v>29938</c:v>
                </c:pt>
                <c:pt idx="22235">
                  <c:v>29939</c:v>
                </c:pt>
                <c:pt idx="22236">
                  <c:v>29940</c:v>
                </c:pt>
                <c:pt idx="22237">
                  <c:v>29941</c:v>
                </c:pt>
                <c:pt idx="22238">
                  <c:v>29942</c:v>
                </c:pt>
                <c:pt idx="22239">
                  <c:v>29943</c:v>
                </c:pt>
                <c:pt idx="22240">
                  <c:v>29944</c:v>
                </c:pt>
                <c:pt idx="22241">
                  <c:v>29945</c:v>
                </c:pt>
                <c:pt idx="22242">
                  <c:v>29946</c:v>
                </c:pt>
                <c:pt idx="22243">
                  <c:v>29947</c:v>
                </c:pt>
                <c:pt idx="22244">
                  <c:v>29948</c:v>
                </c:pt>
                <c:pt idx="22245">
                  <c:v>29949</c:v>
                </c:pt>
                <c:pt idx="22246">
                  <c:v>29950</c:v>
                </c:pt>
                <c:pt idx="22247">
                  <c:v>29951</c:v>
                </c:pt>
                <c:pt idx="22248">
                  <c:v>29952</c:v>
                </c:pt>
                <c:pt idx="22249">
                  <c:v>29953</c:v>
                </c:pt>
                <c:pt idx="22250">
                  <c:v>29954</c:v>
                </c:pt>
                <c:pt idx="22251">
                  <c:v>29955</c:v>
                </c:pt>
                <c:pt idx="22252">
                  <c:v>29956</c:v>
                </c:pt>
                <c:pt idx="22253">
                  <c:v>29957</c:v>
                </c:pt>
                <c:pt idx="22254">
                  <c:v>29958</c:v>
                </c:pt>
                <c:pt idx="22255">
                  <c:v>29959</c:v>
                </c:pt>
                <c:pt idx="22256">
                  <c:v>29960</c:v>
                </c:pt>
                <c:pt idx="22257">
                  <c:v>29961</c:v>
                </c:pt>
                <c:pt idx="22258">
                  <c:v>29962</c:v>
                </c:pt>
                <c:pt idx="22259">
                  <c:v>29963</c:v>
                </c:pt>
                <c:pt idx="22260">
                  <c:v>29964</c:v>
                </c:pt>
                <c:pt idx="22261">
                  <c:v>29965</c:v>
                </c:pt>
                <c:pt idx="22262">
                  <c:v>29966</c:v>
                </c:pt>
                <c:pt idx="22263">
                  <c:v>29967</c:v>
                </c:pt>
                <c:pt idx="22264">
                  <c:v>29968</c:v>
                </c:pt>
                <c:pt idx="22265">
                  <c:v>29969</c:v>
                </c:pt>
                <c:pt idx="22266">
                  <c:v>29970</c:v>
                </c:pt>
                <c:pt idx="22267">
                  <c:v>29971</c:v>
                </c:pt>
                <c:pt idx="22268">
                  <c:v>29972</c:v>
                </c:pt>
                <c:pt idx="22269">
                  <c:v>29973</c:v>
                </c:pt>
                <c:pt idx="22270">
                  <c:v>29974</c:v>
                </c:pt>
                <c:pt idx="22271">
                  <c:v>29975</c:v>
                </c:pt>
                <c:pt idx="22272">
                  <c:v>29976</c:v>
                </c:pt>
                <c:pt idx="22273">
                  <c:v>29977</c:v>
                </c:pt>
                <c:pt idx="22274">
                  <c:v>29978</c:v>
                </c:pt>
                <c:pt idx="22275">
                  <c:v>29979</c:v>
                </c:pt>
                <c:pt idx="22276">
                  <c:v>29980</c:v>
                </c:pt>
                <c:pt idx="22277">
                  <c:v>29981</c:v>
                </c:pt>
                <c:pt idx="22278">
                  <c:v>29982</c:v>
                </c:pt>
                <c:pt idx="22279">
                  <c:v>29983</c:v>
                </c:pt>
                <c:pt idx="22280">
                  <c:v>29984</c:v>
                </c:pt>
                <c:pt idx="22281">
                  <c:v>29985</c:v>
                </c:pt>
                <c:pt idx="22282">
                  <c:v>29986</c:v>
                </c:pt>
                <c:pt idx="22283">
                  <c:v>29987</c:v>
                </c:pt>
                <c:pt idx="22284">
                  <c:v>29988</c:v>
                </c:pt>
                <c:pt idx="22285">
                  <c:v>29989</c:v>
                </c:pt>
                <c:pt idx="22286">
                  <c:v>29990</c:v>
                </c:pt>
                <c:pt idx="22287">
                  <c:v>29991</c:v>
                </c:pt>
                <c:pt idx="22288">
                  <c:v>29992</c:v>
                </c:pt>
                <c:pt idx="22289">
                  <c:v>29993</c:v>
                </c:pt>
                <c:pt idx="22290">
                  <c:v>29994</c:v>
                </c:pt>
                <c:pt idx="22291">
                  <c:v>29995</c:v>
                </c:pt>
                <c:pt idx="22292">
                  <c:v>29996</c:v>
                </c:pt>
                <c:pt idx="22293">
                  <c:v>29997</c:v>
                </c:pt>
                <c:pt idx="22294">
                  <c:v>29998</c:v>
                </c:pt>
                <c:pt idx="22295">
                  <c:v>29999</c:v>
                </c:pt>
                <c:pt idx="22296">
                  <c:v>30000</c:v>
                </c:pt>
                <c:pt idx="22297">
                  <c:v>30001</c:v>
                </c:pt>
                <c:pt idx="22298">
                  <c:v>30002</c:v>
                </c:pt>
                <c:pt idx="22299">
                  <c:v>30003</c:v>
                </c:pt>
                <c:pt idx="22300">
                  <c:v>30004</c:v>
                </c:pt>
                <c:pt idx="22301">
                  <c:v>30005</c:v>
                </c:pt>
                <c:pt idx="22302">
                  <c:v>30006</c:v>
                </c:pt>
                <c:pt idx="22303">
                  <c:v>30007</c:v>
                </c:pt>
                <c:pt idx="22304">
                  <c:v>30008</c:v>
                </c:pt>
                <c:pt idx="22305">
                  <c:v>30009</c:v>
                </c:pt>
                <c:pt idx="22306">
                  <c:v>30010</c:v>
                </c:pt>
                <c:pt idx="22307">
                  <c:v>30011</c:v>
                </c:pt>
                <c:pt idx="22308">
                  <c:v>30012</c:v>
                </c:pt>
                <c:pt idx="22309">
                  <c:v>30013</c:v>
                </c:pt>
                <c:pt idx="22310">
                  <c:v>30014</c:v>
                </c:pt>
                <c:pt idx="22311">
                  <c:v>30015</c:v>
                </c:pt>
                <c:pt idx="22312">
                  <c:v>30016</c:v>
                </c:pt>
                <c:pt idx="22313">
                  <c:v>30017</c:v>
                </c:pt>
                <c:pt idx="22314">
                  <c:v>30018</c:v>
                </c:pt>
                <c:pt idx="22315">
                  <c:v>30019</c:v>
                </c:pt>
                <c:pt idx="22316">
                  <c:v>30020</c:v>
                </c:pt>
                <c:pt idx="22317">
                  <c:v>30021</c:v>
                </c:pt>
                <c:pt idx="22318">
                  <c:v>30022</c:v>
                </c:pt>
                <c:pt idx="22319">
                  <c:v>30023</c:v>
                </c:pt>
                <c:pt idx="22320">
                  <c:v>30024</c:v>
                </c:pt>
                <c:pt idx="22321">
                  <c:v>30025</c:v>
                </c:pt>
                <c:pt idx="22322">
                  <c:v>30026</c:v>
                </c:pt>
                <c:pt idx="22323">
                  <c:v>30027</c:v>
                </c:pt>
                <c:pt idx="22324">
                  <c:v>30028</c:v>
                </c:pt>
                <c:pt idx="22325">
                  <c:v>30029</c:v>
                </c:pt>
                <c:pt idx="22326">
                  <c:v>30030</c:v>
                </c:pt>
                <c:pt idx="22327">
                  <c:v>30031</c:v>
                </c:pt>
                <c:pt idx="22328">
                  <c:v>30032</c:v>
                </c:pt>
                <c:pt idx="22329">
                  <c:v>30033</c:v>
                </c:pt>
                <c:pt idx="22330">
                  <c:v>30034</c:v>
                </c:pt>
                <c:pt idx="22331">
                  <c:v>30035</c:v>
                </c:pt>
                <c:pt idx="22332">
                  <c:v>30036</c:v>
                </c:pt>
                <c:pt idx="22333">
                  <c:v>30037</c:v>
                </c:pt>
                <c:pt idx="22334">
                  <c:v>30038</c:v>
                </c:pt>
                <c:pt idx="22335">
                  <c:v>30039</c:v>
                </c:pt>
                <c:pt idx="22336">
                  <c:v>30040</c:v>
                </c:pt>
                <c:pt idx="22337">
                  <c:v>30041</c:v>
                </c:pt>
                <c:pt idx="22338">
                  <c:v>30042</c:v>
                </c:pt>
                <c:pt idx="22339">
                  <c:v>30043</c:v>
                </c:pt>
                <c:pt idx="22340">
                  <c:v>30044</c:v>
                </c:pt>
                <c:pt idx="22341">
                  <c:v>30045</c:v>
                </c:pt>
                <c:pt idx="22342">
                  <c:v>30046</c:v>
                </c:pt>
                <c:pt idx="22343">
                  <c:v>30047</c:v>
                </c:pt>
                <c:pt idx="22344">
                  <c:v>30048</c:v>
                </c:pt>
                <c:pt idx="22345">
                  <c:v>30049</c:v>
                </c:pt>
                <c:pt idx="22346">
                  <c:v>30050</c:v>
                </c:pt>
                <c:pt idx="22347">
                  <c:v>30051</c:v>
                </c:pt>
                <c:pt idx="22348">
                  <c:v>30052</c:v>
                </c:pt>
                <c:pt idx="22349">
                  <c:v>30053</c:v>
                </c:pt>
                <c:pt idx="22350">
                  <c:v>30054</c:v>
                </c:pt>
                <c:pt idx="22351">
                  <c:v>30055</c:v>
                </c:pt>
                <c:pt idx="22352">
                  <c:v>30056</c:v>
                </c:pt>
                <c:pt idx="22353">
                  <c:v>30057</c:v>
                </c:pt>
                <c:pt idx="22354">
                  <c:v>30058</c:v>
                </c:pt>
                <c:pt idx="22355">
                  <c:v>30059</c:v>
                </c:pt>
                <c:pt idx="22356">
                  <c:v>30060</c:v>
                </c:pt>
                <c:pt idx="22357">
                  <c:v>30061</c:v>
                </c:pt>
                <c:pt idx="22358">
                  <c:v>30062</c:v>
                </c:pt>
                <c:pt idx="22359">
                  <c:v>30063</c:v>
                </c:pt>
                <c:pt idx="22360">
                  <c:v>30064</c:v>
                </c:pt>
                <c:pt idx="22361">
                  <c:v>30065</c:v>
                </c:pt>
                <c:pt idx="22362">
                  <c:v>30066</c:v>
                </c:pt>
                <c:pt idx="22363">
                  <c:v>30067</c:v>
                </c:pt>
                <c:pt idx="22364">
                  <c:v>30068</c:v>
                </c:pt>
                <c:pt idx="22365">
                  <c:v>30069</c:v>
                </c:pt>
                <c:pt idx="22366">
                  <c:v>30070</c:v>
                </c:pt>
                <c:pt idx="22367">
                  <c:v>30071</c:v>
                </c:pt>
                <c:pt idx="22368">
                  <c:v>30072</c:v>
                </c:pt>
                <c:pt idx="22369">
                  <c:v>30073</c:v>
                </c:pt>
                <c:pt idx="22370">
                  <c:v>30074</c:v>
                </c:pt>
                <c:pt idx="22371">
                  <c:v>30075</c:v>
                </c:pt>
                <c:pt idx="22372">
                  <c:v>30076</c:v>
                </c:pt>
                <c:pt idx="22373">
                  <c:v>30077</c:v>
                </c:pt>
                <c:pt idx="22374">
                  <c:v>30078</c:v>
                </c:pt>
                <c:pt idx="22375">
                  <c:v>30079</c:v>
                </c:pt>
                <c:pt idx="22376">
                  <c:v>30080</c:v>
                </c:pt>
                <c:pt idx="22377">
                  <c:v>30081</c:v>
                </c:pt>
                <c:pt idx="22378">
                  <c:v>30082</c:v>
                </c:pt>
                <c:pt idx="22379">
                  <c:v>30083</c:v>
                </c:pt>
                <c:pt idx="22380">
                  <c:v>30084</c:v>
                </c:pt>
                <c:pt idx="22381">
                  <c:v>30085</c:v>
                </c:pt>
                <c:pt idx="22382">
                  <c:v>30086</c:v>
                </c:pt>
                <c:pt idx="22383">
                  <c:v>30087</c:v>
                </c:pt>
                <c:pt idx="22384">
                  <c:v>30088</c:v>
                </c:pt>
                <c:pt idx="22385">
                  <c:v>30089</c:v>
                </c:pt>
                <c:pt idx="22386">
                  <c:v>30090</c:v>
                </c:pt>
                <c:pt idx="22387">
                  <c:v>30091</c:v>
                </c:pt>
                <c:pt idx="22388">
                  <c:v>30092</c:v>
                </c:pt>
                <c:pt idx="22389">
                  <c:v>30093</c:v>
                </c:pt>
                <c:pt idx="22390">
                  <c:v>30094</c:v>
                </c:pt>
                <c:pt idx="22391">
                  <c:v>30095</c:v>
                </c:pt>
                <c:pt idx="22392">
                  <c:v>30096</c:v>
                </c:pt>
                <c:pt idx="22393">
                  <c:v>30097</c:v>
                </c:pt>
                <c:pt idx="22394">
                  <c:v>30098</c:v>
                </c:pt>
                <c:pt idx="22395">
                  <c:v>30099</c:v>
                </c:pt>
                <c:pt idx="22396">
                  <c:v>30100</c:v>
                </c:pt>
                <c:pt idx="22397">
                  <c:v>30101</c:v>
                </c:pt>
                <c:pt idx="22398">
                  <c:v>30102</c:v>
                </c:pt>
                <c:pt idx="22399">
                  <c:v>30103</c:v>
                </c:pt>
                <c:pt idx="22400">
                  <c:v>30104</c:v>
                </c:pt>
                <c:pt idx="22401">
                  <c:v>30105</c:v>
                </c:pt>
                <c:pt idx="22402">
                  <c:v>30106</c:v>
                </c:pt>
                <c:pt idx="22403">
                  <c:v>30107</c:v>
                </c:pt>
                <c:pt idx="22404">
                  <c:v>30108</c:v>
                </c:pt>
                <c:pt idx="22405">
                  <c:v>30109</c:v>
                </c:pt>
                <c:pt idx="22406">
                  <c:v>30110</c:v>
                </c:pt>
                <c:pt idx="22407">
                  <c:v>30111</c:v>
                </c:pt>
                <c:pt idx="22408">
                  <c:v>30112</c:v>
                </c:pt>
                <c:pt idx="22409">
                  <c:v>30113</c:v>
                </c:pt>
                <c:pt idx="22410">
                  <c:v>30114</c:v>
                </c:pt>
                <c:pt idx="22411">
                  <c:v>30115</c:v>
                </c:pt>
                <c:pt idx="22412">
                  <c:v>30116</c:v>
                </c:pt>
                <c:pt idx="22413">
                  <c:v>30117</c:v>
                </c:pt>
                <c:pt idx="22414">
                  <c:v>30118</c:v>
                </c:pt>
                <c:pt idx="22415">
                  <c:v>30119</c:v>
                </c:pt>
                <c:pt idx="22416">
                  <c:v>30120</c:v>
                </c:pt>
                <c:pt idx="22417">
                  <c:v>30121</c:v>
                </c:pt>
                <c:pt idx="22418">
                  <c:v>30122</c:v>
                </c:pt>
                <c:pt idx="22419">
                  <c:v>30123</c:v>
                </c:pt>
                <c:pt idx="22420">
                  <c:v>30124</c:v>
                </c:pt>
                <c:pt idx="22421">
                  <c:v>30125</c:v>
                </c:pt>
                <c:pt idx="22422">
                  <c:v>30126</c:v>
                </c:pt>
                <c:pt idx="22423">
                  <c:v>30127</c:v>
                </c:pt>
                <c:pt idx="22424">
                  <c:v>30128</c:v>
                </c:pt>
                <c:pt idx="22425">
                  <c:v>30129</c:v>
                </c:pt>
                <c:pt idx="22426">
                  <c:v>30130</c:v>
                </c:pt>
                <c:pt idx="22427">
                  <c:v>30131</c:v>
                </c:pt>
                <c:pt idx="22428">
                  <c:v>30132</c:v>
                </c:pt>
                <c:pt idx="22429">
                  <c:v>30133</c:v>
                </c:pt>
                <c:pt idx="22430">
                  <c:v>30134</c:v>
                </c:pt>
                <c:pt idx="22431">
                  <c:v>30135</c:v>
                </c:pt>
                <c:pt idx="22432">
                  <c:v>30136</c:v>
                </c:pt>
                <c:pt idx="22433">
                  <c:v>30137</c:v>
                </c:pt>
                <c:pt idx="22434">
                  <c:v>30138</c:v>
                </c:pt>
                <c:pt idx="22435">
                  <c:v>30139</c:v>
                </c:pt>
                <c:pt idx="22436">
                  <c:v>30140</c:v>
                </c:pt>
                <c:pt idx="22437">
                  <c:v>30141</c:v>
                </c:pt>
                <c:pt idx="22438">
                  <c:v>30142</c:v>
                </c:pt>
                <c:pt idx="22439">
                  <c:v>30143</c:v>
                </c:pt>
                <c:pt idx="22440">
                  <c:v>30144</c:v>
                </c:pt>
                <c:pt idx="22441">
                  <c:v>30145</c:v>
                </c:pt>
                <c:pt idx="22442">
                  <c:v>30146</c:v>
                </c:pt>
                <c:pt idx="22443">
                  <c:v>30147</c:v>
                </c:pt>
                <c:pt idx="22444">
                  <c:v>30148</c:v>
                </c:pt>
                <c:pt idx="22445">
                  <c:v>30149</c:v>
                </c:pt>
                <c:pt idx="22446">
                  <c:v>30150</c:v>
                </c:pt>
                <c:pt idx="22447">
                  <c:v>30151</c:v>
                </c:pt>
                <c:pt idx="22448">
                  <c:v>30152</c:v>
                </c:pt>
                <c:pt idx="22449">
                  <c:v>30153</c:v>
                </c:pt>
                <c:pt idx="22450">
                  <c:v>30154</c:v>
                </c:pt>
                <c:pt idx="22451">
                  <c:v>30155</c:v>
                </c:pt>
                <c:pt idx="22452">
                  <c:v>30156</c:v>
                </c:pt>
                <c:pt idx="22453">
                  <c:v>30157</c:v>
                </c:pt>
                <c:pt idx="22454">
                  <c:v>30158</c:v>
                </c:pt>
                <c:pt idx="22455">
                  <c:v>30159</c:v>
                </c:pt>
                <c:pt idx="22456">
                  <c:v>30160</c:v>
                </c:pt>
                <c:pt idx="22457">
                  <c:v>30161</c:v>
                </c:pt>
                <c:pt idx="22458">
                  <c:v>30162</c:v>
                </c:pt>
                <c:pt idx="22459">
                  <c:v>30163</c:v>
                </c:pt>
                <c:pt idx="22460">
                  <c:v>30164</c:v>
                </c:pt>
                <c:pt idx="22461">
                  <c:v>30165</c:v>
                </c:pt>
                <c:pt idx="22462">
                  <c:v>30166</c:v>
                </c:pt>
                <c:pt idx="22463">
                  <c:v>30167</c:v>
                </c:pt>
                <c:pt idx="22464">
                  <c:v>30168</c:v>
                </c:pt>
                <c:pt idx="22465">
                  <c:v>30169</c:v>
                </c:pt>
                <c:pt idx="22466">
                  <c:v>30170</c:v>
                </c:pt>
                <c:pt idx="22467">
                  <c:v>30171</c:v>
                </c:pt>
                <c:pt idx="22468">
                  <c:v>30172</c:v>
                </c:pt>
                <c:pt idx="22469">
                  <c:v>30173</c:v>
                </c:pt>
                <c:pt idx="22470">
                  <c:v>30174</c:v>
                </c:pt>
                <c:pt idx="22471">
                  <c:v>30175</c:v>
                </c:pt>
                <c:pt idx="22472">
                  <c:v>30176</c:v>
                </c:pt>
                <c:pt idx="22473">
                  <c:v>30177</c:v>
                </c:pt>
                <c:pt idx="22474">
                  <c:v>30178</c:v>
                </c:pt>
                <c:pt idx="22475">
                  <c:v>30179</c:v>
                </c:pt>
                <c:pt idx="22476">
                  <c:v>30180</c:v>
                </c:pt>
                <c:pt idx="22477">
                  <c:v>30181</c:v>
                </c:pt>
                <c:pt idx="22478">
                  <c:v>30182</c:v>
                </c:pt>
                <c:pt idx="22479">
                  <c:v>30183</c:v>
                </c:pt>
                <c:pt idx="22480">
                  <c:v>30184</c:v>
                </c:pt>
                <c:pt idx="22481">
                  <c:v>30185</c:v>
                </c:pt>
                <c:pt idx="22482">
                  <c:v>30186</c:v>
                </c:pt>
                <c:pt idx="22483">
                  <c:v>30187</c:v>
                </c:pt>
                <c:pt idx="22484">
                  <c:v>30188</c:v>
                </c:pt>
                <c:pt idx="22485">
                  <c:v>30189</c:v>
                </c:pt>
                <c:pt idx="22486">
                  <c:v>30190</c:v>
                </c:pt>
                <c:pt idx="22487">
                  <c:v>30191</c:v>
                </c:pt>
                <c:pt idx="22488">
                  <c:v>30192</c:v>
                </c:pt>
                <c:pt idx="22489">
                  <c:v>30193</c:v>
                </c:pt>
                <c:pt idx="22490">
                  <c:v>30194</c:v>
                </c:pt>
                <c:pt idx="22491">
                  <c:v>30195</c:v>
                </c:pt>
                <c:pt idx="22492">
                  <c:v>30196</c:v>
                </c:pt>
                <c:pt idx="22493">
                  <c:v>30197</c:v>
                </c:pt>
                <c:pt idx="22494">
                  <c:v>30198</c:v>
                </c:pt>
                <c:pt idx="22495">
                  <c:v>30199</c:v>
                </c:pt>
                <c:pt idx="22496">
                  <c:v>30200</c:v>
                </c:pt>
                <c:pt idx="22497">
                  <c:v>30201</c:v>
                </c:pt>
                <c:pt idx="22498">
                  <c:v>30202</c:v>
                </c:pt>
                <c:pt idx="22499">
                  <c:v>30203</c:v>
                </c:pt>
                <c:pt idx="22500">
                  <c:v>30204</c:v>
                </c:pt>
                <c:pt idx="22501">
                  <c:v>30205</c:v>
                </c:pt>
                <c:pt idx="22502">
                  <c:v>30206</c:v>
                </c:pt>
                <c:pt idx="22503">
                  <c:v>30207</c:v>
                </c:pt>
                <c:pt idx="22504">
                  <c:v>30208</c:v>
                </c:pt>
                <c:pt idx="22505">
                  <c:v>30209</c:v>
                </c:pt>
                <c:pt idx="22506">
                  <c:v>30210</c:v>
                </c:pt>
                <c:pt idx="22507">
                  <c:v>30211</c:v>
                </c:pt>
                <c:pt idx="22508">
                  <c:v>30212</c:v>
                </c:pt>
                <c:pt idx="22509">
                  <c:v>30213</c:v>
                </c:pt>
                <c:pt idx="22510">
                  <c:v>30214</c:v>
                </c:pt>
                <c:pt idx="22511">
                  <c:v>30215</c:v>
                </c:pt>
                <c:pt idx="22512">
                  <c:v>30216</c:v>
                </c:pt>
                <c:pt idx="22513">
                  <c:v>30217</c:v>
                </c:pt>
                <c:pt idx="22514">
                  <c:v>30218</c:v>
                </c:pt>
                <c:pt idx="22515">
                  <c:v>30219</c:v>
                </c:pt>
                <c:pt idx="22516">
                  <c:v>30220</c:v>
                </c:pt>
                <c:pt idx="22517">
                  <c:v>30221</c:v>
                </c:pt>
                <c:pt idx="22518">
                  <c:v>30222</c:v>
                </c:pt>
                <c:pt idx="22519">
                  <c:v>30223</c:v>
                </c:pt>
                <c:pt idx="22520">
                  <c:v>30224</c:v>
                </c:pt>
                <c:pt idx="22521">
                  <c:v>30225</c:v>
                </c:pt>
                <c:pt idx="22522">
                  <c:v>30226</c:v>
                </c:pt>
                <c:pt idx="22523">
                  <c:v>30227</c:v>
                </c:pt>
                <c:pt idx="22524">
                  <c:v>30228</c:v>
                </c:pt>
                <c:pt idx="22525">
                  <c:v>30229</c:v>
                </c:pt>
                <c:pt idx="22526">
                  <c:v>30230</c:v>
                </c:pt>
                <c:pt idx="22527">
                  <c:v>30231</c:v>
                </c:pt>
                <c:pt idx="22528">
                  <c:v>30232</c:v>
                </c:pt>
                <c:pt idx="22529">
                  <c:v>30233</c:v>
                </c:pt>
                <c:pt idx="22530">
                  <c:v>30234</c:v>
                </c:pt>
                <c:pt idx="22531">
                  <c:v>30235</c:v>
                </c:pt>
                <c:pt idx="22532">
                  <c:v>30236</c:v>
                </c:pt>
                <c:pt idx="22533">
                  <c:v>30237</c:v>
                </c:pt>
                <c:pt idx="22534">
                  <c:v>30238</c:v>
                </c:pt>
                <c:pt idx="22535">
                  <c:v>30239</c:v>
                </c:pt>
                <c:pt idx="22536">
                  <c:v>30240</c:v>
                </c:pt>
                <c:pt idx="22537">
                  <c:v>30241</c:v>
                </c:pt>
                <c:pt idx="22538">
                  <c:v>30242</c:v>
                </c:pt>
                <c:pt idx="22539">
                  <c:v>30243</c:v>
                </c:pt>
                <c:pt idx="22540">
                  <c:v>30244</c:v>
                </c:pt>
                <c:pt idx="22541">
                  <c:v>30245</c:v>
                </c:pt>
                <c:pt idx="22542">
                  <c:v>30246</c:v>
                </c:pt>
                <c:pt idx="22543">
                  <c:v>30247</c:v>
                </c:pt>
                <c:pt idx="22544">
                  <c:v>30248</c:v>
                </c:pt>
                <c:pt idx="22545">
                  <c:v>30249</c:v>
                </c:pt>
                <c:pt idx="22546">
                  <c:v>30250</c:v>
                </c:pt>
                <c:pt idx="22547">
                  <c:v>30251</c:v>
                </c:pt>
                <c:pt idx="22548">
                  <c:v>30252</c:v>
                </c:pt>
                <c:pt idx="22549">
                  <c:v>30253</c:v>
                </c:pt>
                <c:pt idx="22550">
                  <c:v>30254</c:v>
                </c:pt>
                <c:pt idx="22551">
                  <c:v>30255</c:v>
                </c:pt>
                <c:pt idx="22552">
                  <c:v>30256</c:v>
                </c:pt>
                <c:pt idx="22553">
                  <c:v>30257</c:v>
                </c:pt>
                <c:pt idx="22554">
                  <c:v>30258</c:v>
                </c:pt>
                <c:pt idx="22555">
                  <c:v>30259</c:v>
                </c:pt>
                <c:pt idx="22556">
                  <c:v>30260</c:v>
                </c:pt>
                <c:pt idx="22557">
                  <c:v>30261</c:v>
                </c:pt>
                <c:pt idx="22558">
                  <c:v>30262</c:v>
                </c:pt>
                <c:pt idx="22559">
                  <c:v>30263</c:v>
                </c:pt>
                <c:pt idx="22560">
                  <c:v>30264</c:v>
                </c:pt>
                <c:pt idx="22561">
                  <c:v>30265</c:v>
                </c:pt>
                <c:pt idx="22562">
                  <c:v>30266</c:v>
                </c:pt>
                <c:pt idx="22563">
                  <c:v>30267</c:v>
                </c:pt>
                <c:pt idx="22564">
                  <c:v>30268</c:v>
                </c:pt>
                <c:pt idx="22565">
                  <c:v>30269</c:v>
                </c:pt>
                <c:pt idx="22566">
                  <c:v>30270</c:v>
                </c:pt>
                <c:pt idx="22567">
                  <c:v>30271</c:v>
                </c:pt>
                <c:pt idx="22568">
                  <c:v>30272</c:v>
                </c:pt>
                <c:pt idx="22569">
                  <c:v>30273</c:v>
                </c:pt>
                <c:pt idx="22570">
                  <c:v>30274</c:v>
                </c:pt>
                <c:pt idx="22571">
                  <c:v>30275</c:v>
                </c:pt>
                <c:pt idx="22572">
                  <c:v>30276</c:v>
                </c:pt>
                <c:pt idx="22573">
                  <c:v>30277</c:v>
                </c:pt>
                <c:pt idx="22574">
                  <c:v>30278</c:v>
                </c:pt>
                <c:pt idx="22575">
                  <c:v>30279</c:v>
                </c:pt>
                <c:pt idx="22576">
                  <c:v>30280</c:v>
                </c:pt>
                <c:pt idx="22577">
                  <c:v>30281</c:v>
                </c:pt>
                <c:pt idx="22578">
                  <c:v>30282</c:v>
                </c:pt>
                <c:pt idx="22579">
                  <c:v>30283</c:v>
                </c:pt>
                <c:pt idx="22580">
                  <c:v>30284</c:v>
                </c:pt>
                <c:pt idx="22581">
                  <c:v>30285</c:v>
                </c:pt>
                <c:pt idx="22582">
                  <c:v>30286</c:v>
                </c:pt>
                <c:pt idx="22583">
                  <c:v>30287</c:v>
                </c:pt>
                <c:pt idx="22584">
                  <c:v>30288</c:v>
                </c:pt>
                <c:pt idx="22585">
                  <c:v>30289</c:v>
                </c:pt>
                <c:pt idx="22586">
                  <c:v>30290</c:v>
                </c:pt>
                <c:pt idx="22587">
                  <c:v>30291</c:v>
                </c:pt>
                <c:pt idx="22588">
                  <c:v>30292</c:v>
                </c:pt>
                <c:pt idx="22589">
                  <c:v>30293</c:v>
                </c:pt>
                <c:pt idx="22590">
                  <c:v>30294</c:v>
                </c:pt>
                <c:pt idx="22591">
                  <c:v>30295</c:v>
                </c:pt>
                <c:pt idx="22592">
                  <c:v>30296</c:v>
                </c:pt>
                <c:pt idx="22593">
                  <c:v>30297</c:v>
                </c:pt>
                <c:pt idx="22594">
                  <c:v>30298</c:v>
                </c:pt>
                <c:pt idx="22595">
                  <c:v>30299</c:v>
                </c:pt>
                <c:pt idx="22596">
                  <c:v>30300</c:v>
                </c:pt>
                <c:pt idx="22597">
                  <c:v>30301</c:v>
                </c:pt>
                <c:pt idx="22598">
                  <c:v>30302</c:v>
                </c:pt>
                <c:pt idx="22599">
                  <c:v>30303</c:v>
                </c:pt>
                <c:pt idx="22600">
                  <c:v>30304</c:v>
                </c:pt>
                <c:pt idx="22601">
                  <c:v>30305</c:v>
                </c:pt>
                <c:pt idx="22602">
                  <c:v>30306</c:v>
                </c:pt>
                <c:pt idx="22603">
                  <c:v>30307</c:v>
                </c:pt>
                <c:pt idx="22604">
                  <c:v>30308</c:v>
                </c:pt>
                <c:pt idx="22605">
                  <c:v>30309</c:v>
                </c:pt>
                <c:pt idx="22606">
                  <c:v>30310</c:v>
                </c:pt>
                <c:pt idx="22607">
                  <c:v>30311</c:v>
                </c:pt>
                <c:pt idx="22608">
                  <c:v>30312</c:v>
                </c:pt>
                <c:pt idx="22609">
                  <c:v>30313</c:v>
                </c:pt>
                <c:pt idx="22610">
                  <c:v>30314</c:v>
                </c:pt>
                <c:pt idx="22611">
                  <c:v>30315</c:v>
                </c:pt>
                <c:pt idx="22612">
                  <c:v>30316</c:v>
                </c:pt>
                <c:pt idx="22613">
                  <c:v>30317</c:v>
                </c:pt>
                <c:pt idx="22614">
                  <c:v>30318</c:v>
                </c:pt>
                <c:pt idx="22615">
                  <c:v>30319</c:v>
                </c:pt>
                <c:pt idx="22616">
                  <c:v>30320</c:v>
                </c:pt>
                <c:pt idx="22617">
                  <c:v>30321</c:v>
                </c:pt>
                <c:pt idx="22618">
                  <c:v>30322</c:v>
                </c:pt>
                <c:pt idx="22619">
                  <c:v>30323</c:v>
                </c:pt>
                <c:pt idx="22620">
                  <c:v>30324</c:v>
                </c:pt>
                <c:pt idx="22621">
                  <c:v>30325</c:v>
                </c:pt>
                <c:pt idx="22622">
                  <c:v>30326</c:v>
                </c:pt>
                <c:pt idx="22623">
                  <c:v>30327</c:v>
                </c:pt>
                <c:pt idx="22624">
                  <c:v>30328</c:v>
                </c:pt>
                <c:pt idx="22625">
                  <c:v>30329</c:v>
                </c:pt>
                <c:pt idx="22626">
                  <c:v>30330</c:v>
                </c:pt>
                <c:pt idx="22627">
                  <c:v>30331</c:v>
                </c:pt>
                <c:pt idx="22628">
                  <c:v>30332</c:v>
                </c:pt>
                <c:pt idx="22629">
                  <c:v>30333</c:v>
                </c:pt>
                <c:pt idx="22630">
                  <c:v>30334</c:v>
                </c:pt>
                <c:pt idx="22631">
                  <c:v>30335</c:v>
                </c:pt>
                <c:pt idx="22632">
                  <c:v>30336</c:v>
                </c:pt>
                <c:pt idx="22633">
                  <c:v>30337</c:v>
                </c:pt>
                <c:pt idx="22634">
                  <c:v>30338</c:v>
                </c:pt>
                <c:pt idx="22635">
                  <c:v>30339</c:v>
                </c:pt>
                <c:pt idx="22636">
                  <c:v>30340</c:v>
                </c:pt>
                <c:pt idx="22637">
                  <c:v>30341</c:v>
                </c:pt>
                <c:pt idx="22638">
                  <c:v>30342</c:v>
                </c:pt>
                <c:pt idx="22639">
                  <c:v>30343</c:v>
                </c:pt>
                <c:pt idx="22640">
                  <c:v>30344</c:v>
                </c:pt>
                <c:pt idx="22641">
                  <c:v>30345</c:v>
                </c:pt>
                <c:pt idx="22642">
                  <c:v>30346</c:v>
                </c:pt>
                <c:pt idx="22643">
                  <c:v>30347</c:v>
                </c:pt>
                <c:pt idx="22644">
                  <c:v>30348</c:v>
                </c:pt>
                <c:pt idx="22645">
                  <c:v>30349</c:v>
                </c:pt>
                <c:pt idx="22646">
                  <c:v>30350</c:v>
                </c:pt>
                <c:pt idx="22647">
                  <c:v>30351</c:v>
                </c:pt>
                <c:pt idx="22648">
                  <c:v>30352</c:v>
                </c:pt>
                <c:pt idx="22649">
                  <c:v>30353</c:v>
                </c:pt>
                <c:pt idx="22650">
                  <c:v>30354</c:v>
                </c:pt>
                <c:pt idx="22651">
                  <c:v>30355</c:v>
                </c:pt>
                <c:pt idx="22652">
                  <c:v>30356</c:v>
                </c:pt>
                <c:pt idx="22653">
                  <c:v>30357</c:v>
                </c:pt>
                <c:pt idx="22654">
                  <c:v>30358</c:v>
                </c:pt>
                <c:pt idx="22655">
                  <c:v>30359</c:v>
                </c:pt>
                <c:pt idx="22656">
                  <c:v>30360</c:v>
                </c:pt>
                <c:pt idx="22657">
                  <c:v>30361</c:v>
                </c:pt>
                <c:pt idx="22658">
                  <c:v>30362</c:v>
                </c:pt>
                <c:pt idx="22659">
                  <c:v>30363</c:v>
                </c:pt>
                <c:pt idx="22660">
                  <c:v>30364</c:v>
                </c:pt>
                <c:pt idx="22661">
                  <c:v>30365</c:v>
                </c:pt>
                <c:pt idx="22662">
                  <c:v>30366</c:v>
                </c:pt>
                <c:pt idx="22663">
                  <c:v>30367</c:v>
                </c:pt>
                <c:pt idx="22664">
                  <c:v>30368</c:v>
                </c:pt>
                <c:pt idx="22665">
                  <c:v>30369</c:v>
                </c:pt>
                <c:pt idx="22666">
                  <c:v>30370</c:v>
                </c:pt>
                <c:pt idx="22667">
                  <c:v>30371</c:v>
                </c:pt>
                <c:pt idx="22668">
                  <c:v>30372</c:v>
                </c:pt>
                <c:pt idx="22669">
                  <c:v>30373</c:v>
                </c:pt>
                <c:pt idx="22670">
                  <c:v>30374</c:v>
                </c:pt>
                <c:pt idx="22671">
                  <c:v>30375</c:v>
                </c:pt>
                <c:pt idx="22672">
                  <c:v>30376</c:v>
                </c:pt>
                <c:pt idx="22673">
                  <c:v>30377</c:v>
                </c:pt>
                <c:pt idx="22674">
                  <c:v>30378</c:v>
                </c:pt>
                <c:pt idx="22675">
                  <c:v>30379</c:v>
                </c:pt>
                <c:pt idx="22676">
                  <c:v>30380</c:v>
                </c:pt>
                <c:pt idx="22677">
                  <c:v>30381</c:v>
                </c:pt>
                <c:pt idx="22678">
                  <c:v>30382</c:v>
                </c:pt>
                <c:pt idx="22679">
                  <c:v>30383</c:v>
                </c:pt>
                <c:pt idx="22680">
                  <c:v>30384</c:v>
                </c:pt>
                <c:pt idx="22681">
                  <c:v>30385</c:v>
                </c:pt>
                <c:pt idx="22682">
                  <c:v>30386</c:v>
                </c:pt>
                <c:pt idx="22683">
                  <c:v>30387</c:v>
                </c:pt>
                <c:pt idx="22684">
                  <c:v>30388</c:v>
                </c:pt>
                <c:pt idx="22685">
                  <c:v>30389</c:v>
                </c:pt>
                <c:pt idx="22686">
                  <c:v>30390</c:v>
                </c:pt>
                <c:pt idx="22687">
                  <c:v>30391</c:v>
                </c:pt>
                <c:pt idx="22688">
                  <c:v>30392</c:v>
                </c:pt>
                <c:pt idx="22689">
                  <c:v>30393</c:v>
                </c:pt>
                <c:pt idx="22690">
                  <c:v>30394</c:v>
                </c:pt>
                <c:pt idx="22691">
                  <c:v>30395</c:v>
                </c:pt>
                <c:pt idx="22692">
                  <c:v>30396</c:v>
                </c:pt>
                <c:pt idx="22693">
                  <c:v>30397</c:v>
                </c:pt>
                <c:pt idx="22694">
                  <c:v>30398</c:v>
                </c:pt>
                <c:pt idx="22695">
                  <c:v>30399</c:v>
                </c:pt>
                <c:pt idx="22696">
                  <c:v>30400</c:v>
                </c:pt>
                <c:pt idx="22697">
                  <c:v>30401</c:v>
                </c:pt>
                <c:pt idx="22698">
                  <c:v>30402</c:v>
                </c:pt>
                <c:pt idx="22699">
                  <c:v>30403</c:v>
                </c:pt>
                <c:pt idx="22700">
                  <c:v>30404</c:v>
                </c:pt>
                <c:pt idx="22701">
                  <c:v>30405</c:v>
                </c:pt>
                <c:pt idx="22702">
                  <c:v>30406</c:v>
                </c:pt>
                <c:pt idx="22703">
                  <c:v>30407</c:v>
                </c:pt>
                <c:pt idx="22704">
                  <c:v>30408</c:v>
                </c:pt>
                <c:pt idx="22705">
                  <c:v>30409</c:v>
                </c:pt>
                <c:pt idx="22706">
                  <c:v>30410</c:v>
                </c:pt>
                <c:pt idx="22707">
                  <c:v>30411</c:v>
                </c:pt>
                <c:pt idx="22708">
                  <c:v>30412</c:v>
                </c:pt>
                <c:pt idx="22709">
                  <c:v>30413</c:v>
                </c:pt>
                <c:pt idx="22710">
                  <c:v>30414</c:v>
                </c:pt>
                <c:pt idx="22711">
                  <c:v>30415</c:v>
                </c:pt>
                <c:pt idx="22712">
                  <c:v>30416</c:v>
                </c:pt>
                <c:pt idx="22713">
                  <c:v>30417</c:v>
                </c:pt>
                <c:pt idx="22714">
                  <c:v>30418</c:v>
                </c:pt>
                <c:pt idx="22715">
                  <c:v>30419</c:v>
                </c:pt>
                <c:pt idx="22716">
                  <c:v>30420</c:v>
                </c:pt>
                <c:pt idx="22717">
                  <c:v>30421</c:v>
                </c:pt>
                <c:pt idx="22718">
                  <c:v>30422</c:v>
                </c:pt>
                <c:pt idx="22719">
                  <c:v>30423</c:v>
                </c:pt>
                <c:pt idx="22720">
                  <c:v>30424</c:v>
                </c:pt>
                <c:pt idx="22721">
                  <c:v>30425</c:v>
                </c:pt>
                <c:pt idx="22722">
                  <c:v>30426</c:v>
                </c:pt>
                <c:pt idx="22723">
                  <c:v>30427</c:v>
                </c:pt>
                <c:pt idx="22724">
                  <c:v>30428</c:v>
                </c:pt>
                <c:pt idx="22725">
                  <c:v>30429</c:v>
                </c:pt>
                <c:pt idx="22726">
                  <c:v>30430</c:v>
                </c:pt>
                <c:pt idx="22727">
                  <c:v>30431</c:v>
                </c:pt>
                <c:pt idx="22728">
                  <c:v>30432</c:v>
                </c:pt>
                <c:pt idx="22729">
                  <c:v>30433</c:v>
                </c:pt>
                <c:pt idx="22730">
                  <c:v>30434</c:v>
                </c:pt>
                <c:pt idx="22731">
                  <c:v>30435</c:v>
                </c:pt>
                <c:pt idx="22732">
                  <c:v>30436</c:v>
                </c:pt>
                <c:pt idx="22733">
                  <c:v>30437</c:v>
                </c:pt>
                <c:pt idx="22734">
                  <c:v>30438</c:v>
                </c:pt>
                <c:pt idx="22735">
                  <c:v>30439</c:v>
                </c:pt>
                <c:pt idx="22736">
                  <c:v>30440</c:v>
                </c:pt>
                <c:pt idx="22737">
                  <c:v>30441</c:v>
                </c:pt>
                <c:pt idx="22738">
                  <c:v>30442</c:v>
                </c:pt>
                <c:pt idx="22739">
                  <c:v>30443</c:v>
                </c:pt>
                <c:pt idx="22740">
                  <c:v>30444</c:v>
                </c:pt>
                <c:pt idx="22741">
                  <c:v>30445</c:v>
                </c:pt>
                <c:pt idx="22742">
                  <c:v>30446</c:v>
                </c:pt>
                <c:pt idx="22743">
                  <c:v>30447</c:v>
                </c:pt>
                <c:pt idx="22744">
                  <c:v>30448</c:v>
                </c:pt>
                <c:pt idx="22745">
                  <c:v>30449</c:v>
                </c:pt>
                <c:pt idx="22746">
                  <c:v>30450</c:v>
                </c:pt>
                <c:pt idx="22747">
                  <c:v>30451</c:v>
                </c:pt>
                <c:pt idx="22748">
                  <c:v>30452</c:v>
                </c:pt>
                <c:pt idx="22749">
                  <c:v>30453</c:v>
                </c:pt>
                <c:pt idx="22750">
                  <c:v>30454</c:v>
                </c:pt>
                <c:pt idx="22751">
                  <c:v>30455</c:v>
                </c:pt>
                <c:pt idx="22752">
                  <c:v>30456</c:v>
                </c:pt>
                <c:pt idx="22753">
                  <c:v>30457</c:v>
                </c:pt>
                <c:pt idx="22754">
                  <c:v>30458</c:v>
                </c:pt>
                <c:pt idx="22755">
                  <c:v>30459</c:v>
                </c:pt>
                <c:pt idx="22756">
                  <c:v>30460</c:v>
                </c:pt>
                <c:pt idx="22757">
                  <c:v>30461</c:v>
                </c:pt>
                <c:pt idx="22758">
                  <c:v>30462</c:v>
                </c:pt>
                <c:pt idx="22759">
                  <c:v>30463</c:v>
                </c:pt>
                <c:pt idx="22760">
                  <c:v>30464</c:v>
                </c:pt>
                <c:pt idx="22761">
                  <c:v>30465</c:v>
                </c:pt>
                <c:pt idx="22762">
                  <c:v>30466</c:v>
                </c:pt>
                <c:pt idx="22763">
                  <c:v>30467</c:v>
                </c:pt>
                <c:pt idx="22764">
                  <c:v>30468</c:v>
                </c:pt>
                <c:pt idx="22765">
                  <c:v>30469</c:v>
                </c:pt>
                <c:pt idx="22766">
                  <c:v>30470</c:v>
                </c:pt>
                <c:pt idx="22767">
                  <c:v>30471</c:v>
                </c:pt>
                <c:pt idx="22768">
                  <c:v>30472</c:v>
                </c:pt>
                <c:pt idx="22769">
                  <c:v>30473</c:v>
                </c:pt>
                <c:pt idx="22770">
                  <c:v>30474</c:v>
                </c:pt>
                <c:pt idx="22771">
                  <c:v>30475</c:v>
                </c:pt>
                <c:pt idx="22772">
                  <c:v>30476</c:v>
                </c:pt>
                <c:pt idx="22773">
                  <c:v>30477</c:v>
                </c:pt>
                <c:pt idx="22774">
                  <c:v>30478</c:v>
                </c:pt>
                <c:pt idx="22775">
                  <c:v>30479</c:v>
                </c:pt>
                <c:pt idx="22776">
                  <c:v>30480</c:v>
                </c:pt>
                <c:pt idx="22777">
                  <c:v>30481</c:v>
                </c:pt>
                <c:pt idx="22778">
                  <c:v>30482</c:v>
                </c:pt>
                <c:pt idx="22779">
                  <c:v>30483</c:v>
                </c:pt>
                <c:pt idx="22780">
                  <c:v>30484</c:v>
                </c:pt>
                <c:pt idx="22781">
                  <c:v>30485</c:v>
                </c:pt>
                <c:pt idx="22782">
                  <c:v>30486</c:v>
                </c:pt>
                <c:pt idx="22783">
                  <c:v>30487</c:v>
                </c:pt>
                <c:pt idx="22784">
                  <c:v>30488</c:v>
                </c:pt>
                <c:pt idx="22785">
                  <c:v>30489</c:v>
                </c:pt>
                <c:pt idx="22786">
                  <c:v>30490</c:v>
                </c:pt>
                <c:pt idx="22787">
                  <c:v>30491</c:v>
                </c:pt>
                <c:pt idx="22788">
                  <c:v>30492</c:v>
                </c:pt>
                <c:pt idx="22789">
                  <c:v>30493</c:v>
                </c:pt>
                <c:pt idx="22790">
                  <c:v>30494</c:v>
                </c:pt>
                <c:pt idx="22791">
                  <c:v>30495</c:v>
                </c:pt>
                <c:pt idx="22792">
                  <c:v>30496</c:v>
                </c:pt>
                <c:pt idx="22793">
                  <c:v>30497</c:v>
                </c:pt>
                <c:pt idx="22794">
                  <c:v>30498</c:v>
                </c:pt>
                <c:pt idx="22795">
                  <c:v>30499</c:v>
                </c:pt>
                <c:pt idx="22796">
                  <c:v>30500</c:v>
                </c:pt>
                <c:pt idx="22797">
                  <c:v>30501</c:v>
                </c:pt>
                <c:pt idx="22798">
                  <c:v>30502</c:v>
                </c:pt>
                <c:pt idx="22799">
                  <c:v>30503</c:v>
                </c:pt>
                <c:pt idx="22800">
                  <c:v>30504</c:v>
                </c:pt>
                <c:pt idx="22801">
                  <c:v>30505</c:v>
                </c:pt>
                <c:pt idx="22802">
                  <c:v>30506</c:v>
                </c:pt>
                <c:pt idx="22803">
                  <c:v>30507</c:v>
                </c:pt>
                <c:pt idx="22804">
                  <c:v>30508</c:v>
                </c:pt>
                <c:pt idx="22805">
                  <c:v>30509</c:v>
                </c:pt>
                <c:pt idx="22806">
                  <c:v>30510</c:v>
                </c:pt>
                <c:pt idx="22807">
                  <c:v>30511</c:v>
                </c:pt>
                <c:pt idx="22808">
                  <c:v>30512</c:v>
                </c:pt>
                <c:pt idx="22809">
                  <c:v>30513</c:v>
                </c:pt>
                <c:pt idx="22810">
                  <c:v>30514</c:v>
                </c:pt>
                <c:pt idx="22811">
                  <c:v>30515</c:v>
                </c:pt>
                <c:pt idx="22812">
                  <c:v>30516</c:v>
                </c:pt>
                <c:pt idx="22813">
                  <c:v>30517</c:v>
                </c:pt>
                <c:pt idx="22814">
                  <c:v>30518</c:v>
                </c:pt>
                <c:pt idx="22815">
                  <c:v>30519</c:v>
                </c:pt>
                <c:pt idx="22816">
                  <c:v>30520</c:v>
                </c:pt>
                <c:pt idx="22817">
                  <c:v>30521</c:v>
                </c:pt>
                <c:pt idx="22818">
                  <c:v>30522</c:v>
                </c:pt>
                <c:pt idx="22819">
                  <c:v>30523</c:v>
                </c:pt>
                <c:pt idx="22820">
                  <c:v>30524</c:v>
                </c:pt>
                <c:pt idx="22821">
                  <c:v>30525</c:v>
                </c:pt>
                <c:pt idx="22822">
                  <c:v>30526</c:v>
                </c:pt>
                <c:pt idx="22823">
                  <c:v>30527</c:v>
                </c:pt>
                <c:pt idx="22824">
                  <c:v>30528</c:v>
                </c:pt>
                <c:pt idx="22825">
                  <c:v>30529</c:v>
                </c:pt>
                <c:pt idx="22826">
                  <c:v>30530</c:v>
                </c:pt>
                <c:pt idx="22827">
                  <c:v>30531</c:v>
                </c:pt>
                <c:pt idx="22828">
                  <c:v>30532</c:v>
                </c:pt>
                <c:pt idx="22829">
                  <c:v>30533</c:v>
                </c:pt>
                <c:pt idx="22830">
                  <c:v>30534</c:v>
                </c:pt>
                <c:pt idx="22831">
                  <c:v>30535</c:v>
                </c:pt>
                <c:pt idx="22832">
                  <c:v>30536</c:v>
                </c:pt>
                <c:pt idx="22833">
                  <c:v>30537</c:v>
                </c:pt>
                <c:pt idx="22834">
                  <c:v>30538</c:v>
                </c:pt>
                <c:pt idx="22835">
                  <c:v>30539</c:v>
                </c:pt>
                <c:pt idx="22836">
                  <c:v>30540</c:v>
                </c:pt>
                <c:pt idx="22837">
                  <c:v>30541</c:v>
                </c:pt>
                <c:pt idx="22838">
                  <c:v>30542</c:v>
                </c:pt>
                <c:pt idx="22839">
                  <c:v>30543</c:v>
                </c:pt>
                <c:pt idx="22840">
                  <c:v>30544</c:v>
                </c:pt>
                <c:pt idx="22841">
                  <c:v>30545</c:v>
                </c:pt>
                <c:pt idx="22842">
                  <c:v>30546</c:v>
                </c:pt>
                <c:pt idx="22843">
                  <c:v>30547</c:v>
                </c:pt>
                <c:pt idx="22844">
                  <c:v>30548</c:v>
                </c:pt>
                <c:pt idx="22845">
                  <c:v>30549</c:v>
                </c:pt>
                <c:pt idx="22846">
                  <c:v>30550</c:v>
                </c:pt>
                <c:pt idx="22847">
                  <c:v>30551</c:v>
                </c:pt>
                <c:pt idx="22848">
                  <c:v>30552</c:v>
                </c:pt>
                <c:pt idx="22849">
                  <c:v>30553</c:v>
                </c:pt>
                <c:pt idx="22850">
                  <c:v>30554</c:v>
                </c:pt>
                <c:pt idx="22851">
                  <c:v>30555</c:v>
                </c:pt>
                <c:pt idx="22852">
                  <c:v>30556</c:v>
                </c:pt>
                <c:pt idx="22853">
                  <c:v>30557</c:v>
                </c:pt>
                <c:pt idx="22854">
                  <c:v>30558</c:v>
                </c:pt>
                <c:pt idx="22855">
                  <c:v>30559</c:v>
                </c:pt>
                <c:pt idx="22856">
                  <c:v>30560</c:v>
                </c:pt>
                <c:pt idx="22857">
                  <c:v>30561</c:v>
                </c:pt>
                <c:pt idx="22858">
                  <c:v>30562</c:v>
                </c:pt>
                <c:pt idx="22859">
                  <c:v>30563</c:v>
                </c:pt>
                <c:pt idx="22860">
                  <c:v>30564</c:v>
                </c:pt>
                <c:pt idx="22861">
                  <c:v>30565</c:v>
                </c:pt>
                <c:pt idx="22862">
                  <c:v>30566</c:v>
                </c:pt>
                <c:pt idx="22863">
                  <c:v>30567</c:v>
                </c:pt>
                <c:pt idx="22864">
                  <c:v>30568</c:v>
                </c:pt>
                <c:pt idx="22865">
                  <c:v>30569</c:v>
                </c:pt>
                <c:pt idx="22866">
                  <c:v>30570</c:v>
                </c:pt>
                <c:pt idx="22867">
                  <c:v>30571</c:v>
                </c:pt>
                <c:pt idx="22868">
                  <c:v>30572</c:v>
                </c:pt>
                <c:pt idx="22869">
                  <c:v>30573</c:v>
                </c:pt>
                <c:pt idx="22870">
                  <c:v>30574</c:v>
                </c:pt>
                <c:pt idx="22871">
                  <c:v>30575</c:v>
                </c:pt>
                <c:pt idx="22872">
                  <c:v>30576</c:v>
                </c:pt>
                <c:pt idx="22873">
                  <c:v>30577</c:v>
                </c:pt>
                <c:pt idx="22874">
                  <c:v>30578</c:v>
                </c:pt>
                <c:pt idx="22875">
                  <c:v>30579</c:v>
                </c:pt>
                <c:pt idx="22876">
                  <c:v>30580</c:v>
                </c:pt>
                <c:pt idx="22877">
                  <c:v>30581</c:v>
                </c:pt>
                <c:pt idx="22878">
                  <c:v>30582</c:v>
                </c:pt>
                <c:pt idx="22879">
                  <c:v>30583</c:v>
                </c:pt>
                <c:pt idx="22880">
                  <c:v>30584</c:v>
                </c:pt>
                <c:pt idx="22881">
                  <c:v>30585</c:v>
                </c:pt>
                <c:pt idx="22882">
                  <c:v>30586</c:v>
                </c:pt>
                <c:pt idx="22883">
                  <c:v>30587</c:v>
                </c:pt>
                <c:pt idx="22884">
                  <c:v>30588</c:v>
                </c:pt>
                <c:pt idx="22885">
                  <c:v>30589</c:v>
                </c:pt>
                <c:pt idx="22886">
                  <c:v>30590</c:v>
                </c:pt>
                <c:pt idx="22887">
                  <c:v>30591</c:v>
                </c:pt>
                <c:pt idx="22888">
                  <c:v>30592</c:v>
                </c:pt>
                <c:pt idx="22889">
                  <c:v>30593</c:v>
                </c:pt>
                <c:pt idx="22890">
                  <c:v>30594</c:v>
                </c:pt>
                <c:pt idx="22891">
                  <c:v>30595</c:v>
                </c:pt>
                <c:pt idx="22892">
                  <c:v>30596</c:v>
                </c:pt>
                <c:pt idx="22893">
                  <c:v>30597</c:v>
                </c:pt>
                <c:pt idx="22894">
                  <c:v>30598</c:v>
                </c:pt>
                <c:pt idx="22895">
                  <c:v>30599</c:v>
                </c:pt>
                <c:pt idx="22896">
                  <c:v>30600</c:v>
                </c:pt>
                <c:pt idx="22897">
                  <c:v>30601</c:v>
                </c:pt>
                <c:pt idx="22898">
                  <c:v>30602</c:v>
                </c:pt>
                <c:pt idx="22899">
                  <c:v>30603</c:v>
                </c:pt>
                <c:pt idx="22900">
                  <c:v>30604</c:v>
                </c:pt>
                <c:pt idx="22901">
                  <c:v>30605</c:v>
                </c:pt>
                <c:pt idx="22902">
                  <c:v>30606</c:v>
                </c:pt>
                <c:pt idx="22903">
                  <c:v>30607</c:v>
                </c:pt>
                <c:pt idx="22904">
                  <c:v>30608</c:v>
                </c:pt>
                <c:pt idx="22905">
                  <c:v>30609</c:v>
                </c:pt>
                <c:pt idx="22906">
                  <c:v>30610</c:v>
                </c:pt>
                <c:pt idx="22907">
                  <c:v>30611</c:v>
                </c:pt>
                <c:pt idx="22908">
                  <c:v>30612</c:v>
                </c:pt>
                <c:pt idx="22909">
                  <c:v>30613</c:v>
                </c:pt>
                <c:pt idx="22910">
                  <c:v>30614</c:v>
                </c:pt>
                <c:pt idx="22911">
                  <c:v>30615</c:v>
                </c:pt>
                <c:pt idx="22912">
                  <c:v>30616</c:v>
                </c:pt>
                <c:pt idx="22913">
                  <c:v>30617</c:v>
                </c:pt>
                <c:pt idx="22914">
                  <c:v>30618</c:v>
                </c:pt>
                <c:pt idx="22915">
                  <c:v>30619</c:v>
                </c:pt>
                <c:pt idx="22916">
                  <c:v>30620</c:v>
                </c:pt>
                <c:pt idx="22917">
                  <c:v>30621</c:v>
                </c:pt>
                <c:pt idx="22918">
                  <c:v>30622</c:v>
                </c:pt>
                <c:pt idx="22919">
                  <c:v>30623</c:v>
                </c:pt>
                <c:pt idx="22920">
                  <c:v>30624</c:v>
                </c:pt>
                <c:pt idx="22921">
                  <c:v>30625</c:v>
                </c:pt>
                <c:pt idx="22922">
                  <c:v>30626</c:v>
                </c:pt>
                <c:pt idx="22923">
                  <c:v>30627</c:v>
                </c:pt>
                <c:pt idx="22924">
                  <c:v>30628</c:v>
                </c:pt>
                <c:pt idx="22925">
                  <c:v>30629</c:v>
                </c:pt>
                <c:pt idx="22926">
                  <c:v>30630</c:v>
                </c:pt>
                <c:pt idx="22927">
                  <c:v>30631</c:v>
                </c:pt>
                <c:pt idx="22928">
                  <c:v>30632</c:v>
                </c:pt>
                <c:pt idx="22929">
                  <c:v>30633</c:v>
                </c:pt>
                <c:pt idx="22930">
                  <c:v>30634</c:v>
                </c:pt>
                <c:pt idx="22931">
                  <c:v>30635</c:v>
                </c:pt>
                <c:pt idx="22932">
                  <c:v>30636</c:v>
                </c:pt>
                <c:pt idx="22933">
                  <c:v>30637</c:v>
                </c:pt>
                <c:pt idx="22934">
                  <c:v>30638</c:v>
                </c:pt>
                <c:pt idx="22935">
                  <c:v>30639</c:v>
                </c:pt>
                <c:pt idx="22936">
                  <c:v>30640</c:v>
                </c:pt>
                <c:pt idx="22937">
                  <c:v>30641</c:v>
                </c:pt>
                <c:pt idx="22938">
                  <c:v>30642</c:v>
                </c:pt>
                <c:pt idx="22939">
                  <c:v>30643</c:v>
                </c:pt>
                <c:pt idx="22940">
                  <c:v>30644</c:v>
                </c:pt>
                <c:pt idx="22941">
                  <c:v>30645</c:v>
                </c:pt>
                <c:pt idx="22942">
                  <c:v>30646</c:v>
                </c:pt>
                <c:pt idx="22943">
                  <c:v>30647</c:v>
                </c:pt>
                <c:pt idx="22944">
                  <c:v>30648</c:v>
                </c:pt>
                <c:pt idx="22945">
                  <c:v>30649</c:v>
                </c:pt>
                <c:pt idx="22946">
                  <c:v>30650</c:v>
                </c:pt>
                <c:pt idx="22947">
                  <c:v>30651</c:v>
                </c:pt>
                <c:pt idx="22948">
                  <c:v>30652</c:v>
                </c:pt>
                <c:pt idx="22949">
                  <c:v>30653</c:v>
                </c:pt>
                <c:pt idx="22950">
                  <c:v>30654</c:v>
                </c:pt>
                <c:pt idx="22951">
                  <c:v>30655</c:v>
                </c:pt>
                <c:pt idx="22952">
                  <c:v>30656</c:v>
                </c:pt>
                <c:pt idx="22953">
                  <c:v>30657</c:v>
                </c:pt>
                <c:pt idx="22954">
                  <c:v>30658</c:v>
                </c:pt>
                <c:pt idx="22955">
                  <c:v>30659</c:v>
                </c:pt>
                <c:pt idx="22956">
                  <c:v>30660</c:v>
                </c:pt>
                <c:pt idx="22957">
                  <c:v>30661</c:v>
                </c:pt>
                <c:pt idx="22958">
                  <c:v>30662</c:v>
                </c:pt>
                <c:pt idx="22959">
                  <c:v>30663</c:v>
                </c:pt>
                <c:pt idx="22960">
                  <c:v>30664</c:v>
                </c:pt>
                <c:pt idx="22961">
                  <c:v>30665</c:v>
                </c:pt>
                <c:pt idx="22962">
                  <c:v>30666</c:v>
                </c:pt>
                <c:pt idx="22963">
                  <c:v>30667</c:v>
                </c:pt>
                <c:pt idx="22964">
                  <c:v>30668</c:v>
                </c:pt>
                <c:pt idx="22965">
                  <c:v>30669</c:v>
                </c:pt>
                <c:pt idx="22966">
                  <c:v>30670</c:v>
                </c:pt>
                <c:pt idx="22967">
                  <c:v>30671</c:v>
                </c:pt>
                <c:pt idx="22968">
                  <c:v>30672</c:v>
                </c:pt>
                <c:pt idx="22969">
                  <c:v>30673</c:v>
                </c:pt>
                <c:pt idx="22970">
                  <c:v>30674</c:v>
                </c:pt>
                <c:pt idx="22971">
                  <c:v>30675</c:v>
                </c:pt>
                <c:pt idx="22972">
                  <c:v>30676</c:v>
                </c:pt>
                <c:pt idx="22973">
                  <c:v>30677</c:v>
                </c:pt>
                <c:pt idx="22974">
                  <c:v>30678</c:v>
                </c:pt>
                <c:pt idx="22975">
                  <c:v>30679</c:v>
                </c:pt>
                <c:pt idx="22976">
                  <c:v>30680</c:v>
                </c:pt>
                <c:pt idx="22977">
                  <c:v>30681</c:v>
                </c:pt>
                <c:pt idx="22978">
                  <c:v>30682</c:v>
                </c:pt>
                <c:pt idx="22979">
                  <c:v>30683</c:v>
                </c:pt>
                <c:pt idx="22980">
                  <c:v>30684</c:v>
                </c:pt>
                <c:pt idx="22981">
                  <c:v>30685</c:v>
                </c:pt>
                <c:pt idx="22982">
                  <c:v>30686</c:v>
                </c:pt>
                <c:pt idx="22983">
                  <c:v>30687</c:v>
                </c:pt>
                <c:pt idx="22984">
                  <c:v>30688</c:v>
                </c:pt>
                <c:pt idx="22985">
                  <c:v>30689</c:v>
                </c:pt>
                <c:pt idx="22986">
                  <c:v>30690</c:v>
                </c:pt>
                <c:pt idx="22987">
                  <c:v>30691</c:v>
                </c:pt>
                <c:pt idx="22988">
                  <c:v>30692</c:v>
                </c:pt>
                <c:pt idx="22989">
                  <c:v>30693</c:v>
                </c:pt>
                <c:pt idx="22990">
                  <c:v>30694</c:v>
                </c:pt>
                <c:pt idx="22991">
                  <c:v>30695</c:v>
                </c:pt>
                <c:pt idx="22992">
                  <c:v>30696</c:v>
                </c:pt>
                <c:pt idx="22993">
                  <c:v>30697</c:v>
                </c:pt>
                <c:pt idx="22994">
                  <c:v>30698</c:v>
                </c:pt>
                <c:pt idx="22995">
                  <c:v>30699</c:v>
                </c:pt>
                <c:pt idx="22996">
                  <c:v>30700</c:v>
                </c:pt>
                <c:pt idx="22997">
                  <c:v>30701</c:v>
                </c:pt>
                <c:pt idx="22998">
                  <c:v>30702</c:v>
                </c:pt>
                <c:pt idx="22999">
                  <c:v>30703</c:v>
                </c:pt>
                <c:pt idx="23000">
                  <c:v>30704</c:v>
                </c:pt>
                <c:pt idx="23001">
                  <c:v>30705</c:v>
                </c:pt>
                <c:pt idx="23002">
                  <c:v>30706</c:v>
                </c:pt>
                <c:pt idx="23003">
                  <c:v>30707</c:v>
                </c:pt>
                <c:pt idx="23004">
                  <c:v>30708</c:v>
                </c:pt>
                <c:pt idx="23005">
                  <c:v>30709</c:v>
                </c:pt>
                <c:pt idx="23006">
                  <c:v>30710</c:v>
                </c:pt>
                <c:pt idx="23007">
                  <c:v>30711</c:v>
                </c:pt>
                <c:pt idx="23008">
                  <c:v>30712</c:v>
                </c:pt>
                <c:pt idx="23009">
                  <c:v>30713</c:v>
                </c:pt>
                <c:pt idx="23010">
                  <c:v>30714</c:v>
                </c:pt>
                <c:pt idx="23011">
                  <c:v>30715</c:v>
                </c:pt>
                <c:pt idx="23012">
                  <c:v>30716</c:v>
                </c:pt>
                <c:pt idx="23013">
                  <c:v>30717</c:v>
                </c:pt>
                <c:pt idx="23014">
                  <c:v>30718</c:v>
                </c:pt>
                <c:pt idx="23015">
                  <c:v>30719</c:v>
                </c:pt>
                <c:pt idx="23016">
                  <c:v>30720</c:v>
                </c:pt>
                <c:pt idx="23017">
                  <c:v>30721</c:v>
                </c:pt>
                <c:pt idx="23018">
                  <c:v>30722</c:v>
                </c:pt>
                <c:pt idx="23019">
                  <c:v>30723</c:v>
                </c:pt>
                <c:pt idx="23020">
                  <c:v>30724</c:v>
                </c:pt>
                <c:pt idx="23021">
                  <c:v>30725</c:v>
                </c:pt>
                <c:pt idx="23022">
                  <c:v>30726</c:v>
                </c:pt>
                <c:pt idx="23023">
                  <c:v>30727</c:v>
                </c:pt>
                <c:pt idx="23024">
                  <c:v>30728</c:v>
                </c:pt>
                <c:pt idx="23025">
                  <c:v>30729</c:v>
                </c:pt>
                <c:pt idx="23026">
                  <c:v>30730</c:v>
                </c:pt>
                <c:pt idx="23027">
                  <c:v>30731</c:v>
                </c:pt>
                <c:pt idx="23028">
                  <c:v>30732</c:v>
                </c:pt>
                <c:pt idx="23029">
                  <c:v>30733</c:v>
                </c:pt>
                <c:pt idx="23030">
                  <c:v>30734</c:v>
                </c:pt>
                <c:pt idx="23031">
                  <c:v>30735</c:v>
                </c:pt>
                <c:pt idx="23032">
                  <c:v>30736</c:v>
                </c:pt>
                <c:pt idx="23033">
                  <c:v>30737</c:v>
                </c:pt>
                <c:pt idx="23034">
                  <c:v>30738</c:v>
                </c:pt>
                <c:pt idx="23035">
                  <c:v>30739</c:v>
                </c:pt>
                <c:pt idx="23036">
                  <c:v>30740</c:v>
                </c:pt>
                <c:pt idx="23037">
                  <c:v>30741</c:v>
                </c:pt>
                <c:pt idx="23038">
                  <c:v>30742</c:v>
                </c:pt>
                <c:pt idx="23039">
                  <c:v>30743</c:v>
                </c:pt>
                <c:pt idx="23040">
                  <c:v>30744</c:v>
                </c:pt>
                <c:pt idx="23041">
                  <c:v>30745</c:v>
                </c:pt>
                <c:pt idx="23042">
                  <c:v>30746</c:v>
                </c:pt>
                <c:pt idx="23043">
                  <c:v>30747</c:v>
                </c:pt>
                <c:pt idx="23044">
                  <c:v>30748</c:v>
                </c:pt>
                <c:pt idx="23045">
                  <c:v>30749</c:v>
                </c:pt>
                <c:pt idx="23046">
                  <c:v>30750</c:v>
                </c:pt>
                <c:pt idx="23047">
                  <c:v>30751</c:v>
                </c:pt>
                <c:pt idx="23048">
                  <c:v>30752</c:v>
                </c:pt>
                <c:pt idx="23049">
                  <c:v>30753</c:v>
                </c:pt>
                <c:pt idx="23050">
                  <c:v>30754</c:v>
                </c:pt>
                <c:pt idx="23051">
                  <c:v>30755</c:v>
                </c:pt>
                <c:pt idx="23052">
                  <c:v>30756</c:v>
                </c:pt>
                <c:pt idx="23053">
                  <c:v>30757</c:v>
                </c:pt>
                <c:pt idx="23054">
                  <c:v>30758</c:v>
                </c:pt>
                <c:pt idx="23055">
                  <c:v>30759</c:v>
                </c:pt>
                <c:pt idx="23056">
                  <c:v>30760</c:v>
                </c:pt>
                <c:pt idx="23057">
                  <c:v>30761</c:v>
                </c:pt>
                <c:pt idx="23058">
                  <c:v>30762</c:v>
                </c:pt>
                <c:pt idx="23059">
                  <c:v>30763</c:v>
                </c:pt>
                <c:pt idx="23060">
                  <c:v>30764</c:v>
                </c:pt>
                <c:pt idx="23061">
                  <c:v>30765</c:v>
                </c:pt>
                <c:pt idx="23062">
                  <c:v>30766</c:v>
                </c:pt>
                <c:pt idx="23063">
                  <c:v>30767</c:v>
                </c:pt>
                <c:pt idx="23064">
                  <c:v>30768</c:v>
                </c:pt>
                <c:pt idx="23065">
                  <c:v>30769</c:v>
                </c:pt>
                <c:pt idx="23066">
                  <c:v>30770</c:v>
                </c:pt>
                <c:pt idx="23067">
                  <c:v>30771</c:v>
                </c:pt>
                <c:pt idx="23068">
                  <c:v>30772</c:v>
                </c:pt>
                <c:pt idx="23069">
                  <c:v>30773</c:v>
                </c:pt>
                <c:pt idx="23070">
                  <c:v>30774</c:v>
                </c:pt>
                <c:pt idx="23071">
                  <c:v>30775</c:v>
                </c:pt>
                <c:pt idx="23072">
                  <c:v>30776</c:v>
                </c:pt>
                <c:pt idx="23073">
                  <c:v>30777</c:v>
                </c:pt>
                <c:pt idx="23074">
                  <c:v>30778</c:v>
                </c:pt>
                <c:pt idx="23075">
                  <c:v>30779</c:v>
                </c:pt>
                <c:pt idx="23076">
                  <c:v>30780</c:v>
                </c:pt>
                <c:pt idx="23077">
                  <c:v>30781</c:v>
                </c:pt>
                <c:pt idx="23078">
                  <c:v>30782</c:v>
                </c:pt>
                <c:pt idx="23079">
                  <c:v>30783</c:v>
                </c:pt>
                <c:pt idx="23080">
                  <c:v>30784</c:v>
                </c:pt>
                <c:pt idx="23081">
                  <c:v>30785</c:v>
                </c:pt>
                <c:pt idx="23082">
                  <c:v>30786</c:v>
                </c:pt>
                <c:pt idx="23083">
                  <c:v>30787</c:v>
                </c:pt>
                <c:pt idx="23084">
                  <c:v>30788</c:v>
                </c:pt>
                <c:pt idx="23085">
                  <c:v>30789</c:v>
                </c:pt>
                <c:pt idx="23086">
                  <c:v>30790</c:v>
                </c:pt>
                <c:pt idx="23087">
                  <c:v>30791</c:v>
                </c:pt>
                <c:pt idx="23088">
                  <c:v>30792</c:v>
                </c:pt>
                <c:pt idx="23089">
                  <c:v>30793</c:v>
                </c:pt>
                <c:pt idx="23090">
                  <c:v>30794</c:v>
                </c:pt>
                <c:pt idx="23091">
                  <c:v>30795</c:v>
                </c:pt>
                <c:pt idx="23092">
                  <c:v>30796</c:v>
                </c:pt>
                <c:pt idx="23093">
                  <c:v>30797</c:v>
                </c:pt>
                <c:pt idx="23094">
                  <c:v>30798</c:v>
                </c:pt>
                <c:pt idx="23095">
                  <c:v>30799</c:v>
                </c:pt>
                <c:pt idx="23096">
                  <c:v>30800</c:v>
                </c:pt>
                <c:pt idx="23097">
                  <c:v>30801</c:v>
                </c:pt>
                <c:pt idx="23098">
                  <c:v>30802</c:v>
                </c:pt>
                <c:pt idx="23099">
                  <c:v>30803</c:v>
                </c:pt>
                <c:pt idx="23100">
                  <c:v>30804</c:v>
                </c:pt>
                <c:pt idx="23101">
                  <c:v>30805</c:v>
                </c:pt>
                <c:pt idx="23102">
                  <c:v>30806</c:v>
                </c:pt>
                <c:pt idx="23103">
                  <c:v>30807</c:v>
                </c:pt>
                <c:pt idx="23104">
                  <c:v>30808</c:v>
                </c:pt>
                <c:pt idx="23105">
                  <c:v>30809</c:v>
                </c:pt>
                <c:pt idx="23106">
                  <c:v>30810</c:v>
                </c:pt>
                <c:pt idx="23107">
                  <c:v>30811</c:v>
                </c:pt>
                <c:pt idx="23108">
                  <c:v>30812</c:v>
                </c:pt>
                <c:pt idx="23109">
                  <c:v>30813</c:v>
                </c:pt>
                <c:pt idx="23110">
                  <c:v>30814</c:v>
                </c:pt>
                <c:pt idx="23111">
                  <c:v>30815</c:v>
                </c:pt>
                <c:pt idx="23112">
                  <c:v>30816</c:v>
                </c:pt>
                <c:pt idx="23113">
                  <c:v>30817</c:v>
                </c:pt>
                <c:pt idx="23114">
                  <c:v>30818</c:v>
                </c:pt>
                <c:pt idx="23115">
                  <c:v>30819</c:v>
                </c:pt>
                <c:pt idx="23116">
                  <c:v>30820</c:v>
                </c:pt>
                <c:pt idx="23117">
                  <c:v>30821</c:v>
                </c:pt>
                <c:pt idx="23118">
                  <c:v>30822</c:v>
                </c:pt>
                <c:pt idx="23119">
                  <c:v>30823</c:v>
                </c:pt>
                <c:pt idx="23120">
                  <c:v>30824</c:v>
                </c:pt>
                <c:pt idx="23121">
                  <c:v>30825</c:v>
                </c:pt>
                <c:pt idx="23122">
                  <c:v>30826</c:v>
                </c:pt>
                <c:pt idx="23123">
                  <c:v>30827</c:v>
                </c:pt>
                <c:pt idx="23124">
                  <c:v>30828</c:v>
                </c:pt>
                <c:pt idx="23125">
                  <c:v>30829</c:v>
                </c:pt>
                <c:pt idx="23126">
                  <c:v>30830</c:v>
                </c:pt>
                <c:pt idx="23127">
                  <c:v>30831</c:v>
                </c:pt>
                <c:pt idx="23128">
                  <c:v>30832</c:v>
                </c:pt>
                <c:pt idx="23129">
                  <c:v>30833</c:v>
                </c:pt>
                <c:pt idx="23130">
                  <c:v>30834</c:v>
                </c:pt>
                <c:pt idx="23131">
                  <c:v>30835</c:v>
                </c:pt>
                <c:pt idx="23132">
                  <c:v>30836</c:v>
                </c:pt>
                <c:pt idx="23133">
                  <c:v>30837</c:v>
                </c:pt>
                <c:pt idx="23134">
                  <c:v>30838</c:v>
                </c:pt>
                <c:pt idx="23135">
                  <c:v>30839</c:v>
                </c:pt>
                <c:pt idx="23136">
                  <c:v>30840</c:v>
                </c:pt>
                <c:pt idx="23137">
                  <c:v>30841</c:v>
                </c:pt>
                <c:pt idx="23138">
                  <c:v>30842</c:v>
                </c:pt>
                <c:pt idx="23139">
                  <c:v>30843</c:v>
                </c:pt>
                <c:pt idx="23140">
                  <c:v>30844</c:v>
                </c:pt>
                <c:pt idx="23141">
                  <c:v>30845</c:v>
                </c:pt>
                <c:pt idx="23142">
                  <c:v>30846</c:v>
                </c:pt>
                <c:pt idx="23143">
                  <c:v>30847</c:v>
                </c:pt>
                <c:pt idx="23144">
                  <c:v>30848</c:v>
                </c:pt>
                <c:pt idx="23145">
                  <c:v>30849</c:v>
                </c:pt>
                <c:pt idx="23146">
                  <c:v>30850</c:v>
                </c:pt>
                <c:pt idx="23147">
                  <c:v>30851</c:v>
                </c:pt>
                <c:pt idx="23148">
                  <c:v>30852</c:v>
                </c:pt>
                <c:pt idx="23149">
                  <c:v>30853</c:v>
                </c:pt>
                <c:pt idx="23150">
                  <c:v>30854</c:v>
                </c:pt>
                <c:pt idx="23151">
                  <c:v>30855</c:v>
                </c:pt>
                <c:pt idx="23152">
                  <c:v>30856</c:v>
                </c:pt>
                <c:pt idx="23153">
                  <c:v>30857</c:v>
                </c:pt>
                <c:pt idx="23154">
                  <c:v>30858</c:v>
                </c:pt>
                <c:pt idx="23155">
                  <c:v>30859</c:v>
                </c:pt>
                <c:pt idx="23156">
                  <c:v>30860</c:v>
                </c:pt>
                <c:pt idx="23157">
                  <c:v>30861</c:v>
                </c:pt>
                <c:pt idx="23158">
                  <c:v>30862</c:v>
                </c:pt>
                <c:pt idx="23159">
                  <c:v>30863</c:v>
                </c:pt>
                <c:pt idx="23160">
                  <c:v>30864</c:v>
                </c:pt>
                <c:pt idx="23161">
                  <c:v>30865</c:v>
                </c:pt>
                <c:pt idx="23162">
                  <c:v>30866</c:v>
                </c:pt>
                <c:pt idx="23163">
                  <c:v>30867</c:v>
                </c:pt>
                <c:pt idx="23164">
                  <c:v>30868</c:v>
                </c:pt>
                <c:pt idx="23165">
                  <c:v>30869</c:v>
                </c:pt>
                <c:pt idx="23166">
                  <c:v>30870</c:v>
                </c:pt>
                <c:pt idx="23167">
                  <c:v>30871</c:v>
                </c:pt>
                <c:pt idx="23168">
                  <c:v>30872</c:v>
                </c:pt>
                <c:pt idx="23169">
                  <c:v>30873</c:v>
                </c:pt>
                <c:pt idx="23170">
                  <c:v>30874</c:v>
                </c:pt>
                <c:pt idx="23171">
                  <c:v>30875</c:v>
                </c:pt>
                <c:pt idx="23172">
                  <c:v>30876</c:v>
                </c:pt>
                <c:pt idx="23173">
                  <c:v>30877</c:v>
                </c:pt>
                <c:pt idx="23174">
                  <c:v>30878</c:v>
                </c:pt>
                <c:pt idx="23175">
                  <c:v>30879</c:v>
                </c:pt>
                <c:pt idx="23176">
                  <c:v>30880</c:v>
                </c:pt>
                <c:pt idx="23177">
                  <c:v>30881</c:v>
                </c:pt>
                <c:pt idx="23178">
                  <c:v>30882</c:v>
                </c:pt>
                <c:pt idx="23179">
                  <c:v>30883</c:v>
                </c:pt>
                <c:pt idx="23180">
                  <c:v>30884</c:v>
                </c:pt>
                <c:pt idx="23181">
                  <c:v>30885</c:v>
                </c:pt>
                <c:pt idx="23182">
                  <c:v>30886</c:v>
                </c:pt>
                <c:pt idx="23183">
                  <c:v>30887</c:v>
                </c:pt>
                <c:pt idx="23184">
                  <c:v>30888</c:v>
                </c:pt>
                <c:pt idx="23185">
                  <c:v>30889</c:v>
                </c:pt>
                <c:pt idx="23186">
                  <c:v>30890</c:v>
                </c:pt>
                <c:pt idx="23187">
                  <c:v>30891</c:v>
                </c:pt>
                <c:pt idx="23188">
                  <c:v>30892</c:v>
                </c:pt>
                <c:pt idx="23189">
                  <c:v>30893</c:v>
                </c:pt>
                <c:pt idx="23190">
                  <c:v>30894</c:v>
                </c:pt>
                <c:pt idx="23191">
                  <c:v>30895</c:v>
                </c:pt>
                <c:pt idx="23192">
                  <c:v>30896</c:v>
                </c:pt>
                <c:pt idx="23193">
                  <c:v>30897</c:v>
                </c:pt>
                <c:pt idx="23194">
                  <c:v>30898</c:v>
                </c:pt>
                <c:pt idx="23195">
                  <c:v>30899</c:v>
                </c:pt>
                <c:pt idx="23196">
                  <c:v>30900</c:v>
                </c:pt>
                <c:pt idx="23197">
                  <c:v>30901</c:v>
                </c:pt>
                <c:pt idx="23198">
                  <c:v>30902</c:v>
                </c:pt>
                <c:pt idx="23199">
                  <c:v>30903</c:v>
                </c:pt>
                <c:pt idx="23200">
                  <c:v>30904</c:v>
                </c:pt>
                <c:pt idx="23201">
                  <c:v>30905</c:v>
                </c:pt>
                <c:pt idx="23202">
                  <c:v>30906</c:v>
                </c:pt>
                <c:pt idx="23203">
                  <c:v>30907</c:v>
                </c:pt>
                <c:pt idx="23204">
                  <c:v>30908</c:v>
                </c:pt>
                <c:pt idx="23205">
                  <c:v>30909</c:v>
                </c:pt>
                <c:pt idx="23206">
                  <c:v>30910</c:v>
                </c:pt>
                <c:pt idx="23207">
                  <c:v>30911</c:v>
                </c:pt>
                <c:pt idx="23208">
                  <c:v>30912</c:v>
                </c:pt>
                <c:pt idx="23209">
                  <c:v>30913</c:v>
                </c:pt>
                <c:pt idx="23210">
                  <c:v>30914</c:v>
                </c:pt>
                <c:pt idx="23211">
                  <c:v>30915</c:v>
                </c:pt>
                <c:pt idx="23212">
                  <c:v>30916</c:v>
                </c:pt>
                <c:pt idx="23213">
                  <c:v>30917</c:v>
                </c:pt>
                <c:pt idx="23214">
                  <c:v>30918</c:v>
                </c:pt>
                <c:pt idx="23215">
                  <c:v>30919</c:v>
                </c:pt>
                <c:pt idx="23216">
                  <c:v>30920</c:v>
                </c:pt>
                <c:pt idx="23217">
                  <c:v>30921</c:v>
                </c:pt>
                <c:pt idx="23218">
                  <c:v>30922</c:v>
                </c:pt>
                <c:pt idx="23219">
                  <c:v>30923</c:v>
                </c:pt>
                <c:pt idx="23220">
                  <c:v>30924</c:v>
                </c:pt>
                <c:pt idx="23221">
                  <c:v>30925</c:v>
                </c:pt>
                <c:pt idx="23222">
                  <c:v>30926</c:v>
                </c:pt>
                <c:pt idx="23223">
                  <c:v>30927</c:v>
                </c:pt>
                <c:pt idx="23224">
                  <c:v>30928</c:v>
                </c:pt>
                <c:pt idx="23225">
                  <c:v>30929</c:v>
                </c:pt>
                <c:pt idx="23226">
                  <c:v>30930</c:v>
                </c:pt>
                <c:pt idx="23227">
                  <c:v>30931</c:v>
                </c:pt>
                <c:pt idx="23228">
                  <c:v>30932</c:v>
                </c:pt>
                <c:pt idx="23229">
                  <c:v>30933</c:v>
                </c:pt>
                <c:pt idx="23230">
                  <c:v>30934</c:v>
                </c:pt>
                <c:pt idx="23231">
                  <c:v>30935</c:v>
                </c:pt>
                <c:pt idx="23232">
                  <c:v>30936</c:v>
                </c:pt>
                <c:pt idx="23233">
                  <c:v>30937</c:v>
                </c:pt>
                <c:pt idx="23234">
                  <c:v>30938</c:v>
                </c:pt>
                <c:pt idx="23235">
                  <c:v>30939</c:v>
                </c:pt>
                <c:pt idx="23236">
                  <c:v>30940</c:v>
                </c:pt>
                <c:pt idx="23237">
                  <c:v>30941</c:v>
                </c:pt>
                <c:pt idx="23238">
                  <c:v>30942</c:v>
                </c:pt>
                <c:pt idx="23239">
                  <c:v>30943</c:v>
                </c:pt>
                <c:pt idx="23240">
                  <c:v>30944</c:v>
                </c:pt>
                <c:pt idx="23241">
                  <c:v>30945</c:v>
                </c:pt>
                <c:pt idx="23242">
                  <c:v>30946</c:v>
                </c:pt>
                <c:pt idx="23243">
                  <c:v>30947</c:v>
                </c:pt>
                <c:pt idx="23244">
                  <c:v>30948</c:v>
                </c:pt>
                <c:pt idx="23245">
                  <c:v>30949</c:v>
                </c:pt>
                <c:pt idx="23246">
                  <c:v>30950</c:v>
                </c:pt>
                <c:pt idx="23247">
                  <c:v>30951</c:v>
                </c:pt>
                <c:pt idx="23248">
                  <c:v>30952</c:v>
                </c:pt>
                <c:pt idx="23249">
                  <c:v>30953</c:v>
                </c:pt>
                <c:pt idx="23250">
                  <c:v>30954</c:v>
                </c:pt>
                <c:pt idx="23251">
                  <c:v>30955</c:v>
                </c:pt>
                <c:pt idx="23252">
                  <c:v>30956</c:v>
                </c:pt>
                <c:pt idx="23253">
                  <c:v>30957</c:v>
                </c:pt>
                <c:pt idx="23254">
                  <c:v>30958</c:v>
                </c:pt>
                <c:pt idx="23255">
                  <c:v>30959</c:v>
                </c:pt>
                <c:pt idx="23256">
                  <c:v>30960</c:v>
                </c:pt>
                <c:pt idx="23257">
                  <c:v>30961</c:v>
                </c:pt>
                <c:pt idx="23258">
                  <c:v>30962</c:v>
                </c:pt>
                <c:pt idx="23259">
                  <c:v>30963</c:v>
                </c:pt>
                <c:pt idx="23260">
                  <c:v>30964</c:v>
                </c:pt>
                <c:pt idx="23261">
                  <c:v>30965</c:v>
                </c:pt>
                <c:pt idx="23262">
                  <c:v>30966</c:v>
                </c:pt>
                <c:pt idx="23263">
                  <c:v>30967</c:v>
                </c:pt>
                <c:pt idx="23264">
                  <c:v>30968</c:v>
                </c:pt>
                <c:pt idx="23265">
                  <c:v>30969</c:v>
                </c:pt>
                <c:pt idx="23266">
                  <c:v>30970</c:v>
                </c:pt>
                <c:pt idx="23267">
                  <c:v>30971</c:v>
                </c:pt>
                <c:pt idx="23268">
                  <c:v>30972</c:v>
                </c:pt>
                <c:pt idx="23269">
                  <c:v>30973</c:v>
                </c:pt>
                <c:pt idx="23270">
                  <c:v>30974</c:v>
                </c:pt>
                <c:pt idx="23271">
                  <c:v>30975</c:v>
                </c:pt>
                <c:pt idx="23272">
                  <c:v>30976</c:v>
                </c:pt>
                <c:pt idx="23273">
                  <c:v>30977</c:v>
                </c:pt>
                <c:pt idx="23274">
                  <c:v>30978</c:v>
                </c:pt>
                <c:pt idx="23275">
                  <c:v>30979</c:v>
                </c:pt>
                <c:pt idx="23276">
                  <c:v>30980</c:v>
                </c:pt>
                <c:pt idx="23277">
                  <c:v>30981</c:v>
                </c:pt>
                <c:pt idx="23278">
                  <c:v>30982</c:v>
                </c:pt>
                <c:pt idx="23279">
                  <c:v>30983</c:v>
                </c:pt>
                <c:pt idx="23280">
                  <c:v>30984</c:v>
                </c:pt>
                <c:pt idx="23281">
                  <c:v>30985</c:v>
                </c:pt>
                <c:pt idx="23282">
                  <c:v>30986</c:v>
                </c:pt>
                <c:pt idx="23283">
                  <c:v>30987</c:v>
                </c:pt>
                <c:pt idx="23284">
                  <c:v>30988</c:v>
                </c:pt>
                <c:pt idx="23285">
                  <c:v>30989</c:v>
                </c:pt>
                <c:pt idx="23286">
                  <c:v>30990</c:v>
                </c:pt>
                <c:pt idx="23287">
                  <c:v>30991</c:v>
                </c:pt>
                <c:pt idx="23288">
                  <c:v>30992</c:v>
                </c:pt>
                <c:pt idx="23289">
                  <c:v>30993</c:v>
                </c:pt>
                <c:pt idx="23290">
                  <c:v>30994</c:v>
                </c:pt>
                <c:pt idx="23291">
                  <c:v>30995</c:v>
                </c:pt>
                <c:pt idx="23292">
                  <c:v>30996</c:v>
                </c:pt>
                <c:pt idx="23293">
                  <c:v>30997</c:v>
                </c:pt>
                <c:pt idx="23294">
                  <c:v>30998</c:v>
                </c:pt>
                <c:pt idx="23295">
                  <c:v>30999</c:v>
                </c:pt>
                <c:pt idx="23296">
                  <c:v>31000</c:v>
                </c:pt>
                <c:pt idx="23297">
                  <c:v>31001</c:v>
                </c:pt>
                <c:pt idx="23298">
                  <c:v>31002</c:v>
                </c:pt>
                <c:pt idx="23299">
                  <c:v>31003</c:v>
                </c:pt>
                <c:pt idx="23300">
                  <c:v>31004</c:v>
                </c:pt>
                <c:pt idx="23301">
                  <c:v>31005</c:v>
                </c:pt>
                <c:pt idx="23302">
                  <c:v>31006</c:v>
                </c:pt>
                <c:pt idx="23303">
                  <c:v>31007</c:v>
                </c:pt>
                <c:pt idx="23304">
                  <c:v>31008</c:v>
                </c:pt>
                <c:pt idx="23305">
                  <c:v>31009</c:v>
                </c:pt>
                <c:pt idx="23306">
                  <c:v>31010</c:v>
                </c:pt>
                <c:pt idx="23307">
                  <c:v>31011</c:v>
                </c:pt>
                <c:pt idx="23308">
                  <c:v>31012</c:v>
                </c:pt>
                <c:pt idx="23309">
                  <c:v>31013</c:v>
                </c:pt>
                <c:pt idx="23310">
                  <c:v>31014</c:v>
                </c:pt>
                <c:pt idx="23311">
                  <c:v>31015</c:v>
                </c:pt>
                <c:pt idx="23312">
                  <c:v>31016</c:v>
                </c:pt>
                <c:pt idx="23313">
                  <c:v>31017</c:v>
                </c:pt>
                <c:pt idx="23314">
                  <c:v>31018</c:v>
                </c:pt>
                <c:pt idx="23315">
                  <c:v>31019</c:v>
                </c:pt>
                <c:pt idx="23316">
                  <c:v>31020</c:v>
                </c:pt>
                <c:pt idx="23317">
                  <c:v>31021</c:v>
                </c:pt>
                <c:pt idx="23318">
                  <c:v>31022</c:v>
                </c:pt>
                <c:pt idx="23319">
                  <c:v>31023</c:v>
                </c:pt>
                <c:pt idx="23320">
                  <c:v>31024</c:v>
                </c:pt>
                <c:pt idx="23321">
                  <c:v>31025</c:v>
                </c:pt>
                <c:pt idx="23322">
                  <c:v>31026</c:v>
                </c:pt>
                <c:pt idx="23323">
                  <c:v>31027</c:v>
                </c:pt>
                <c:pt idx="23324">
                  <c:v>31028</c:v>
                </c:pt>
                <c:pt idx="23325">
                  <c:v>31029</c:v>
                </c:pt>
                <c:pt idx="23326">
                  <c:v>31030</c:v>
                </c:pt>
                <c:pt idx="23327">
                  <c:v>31031</c:v>
                </c:pt>
                <c:pt idx="23328">
                  <c:v>31032</c:v>
                </c:pt>
                <c:pt idx="23329">
                  <c:v>31033</c:v>
                </c:pt>
                <c:pt idx="23330">
                  <c:v>31034</c:v>
                </c:pt>
                <c:pt idx="23331">
                  <c:v>31035</c:v>
                </c:pt>
                <c:pt idx="23332">
                  <c:v>31036</c:v>
                </c:pt>
                <c:pt idx="23333">
                  <c:v>31037</c:v>
                </c:pt>
                <c:pt idx="23334">
                  <c:v>31038</c:v>
                </c:pt>
                <c:pt idx="23335">
                  <c:v>31039</c:v>
                </c:pt>
                <c:pt idx="23336">
                  <c:v>31040</c:v>
                </c:pt>
                <c:pt idx="23337">
                  <c:v>31041</c:v>
                </c:pt>
                <c:pt idx="23338">
                  <c:v>31042</c:v>
                </c:pt>
                <c:pt idx="23339">
                  <c:v>31043</c:v>
                </c:pt>
                <c:pt idx="23340">
                  <c:v>31044</c:v>
                </c:pt>
                <c:pt idx="23341">
                  <c:v>31045</c:v>
                </c:pt>
                <c:pt idx="23342">
                  <c:v>31046</c:v>
                </c:pt>
                <c:pt idx="23343">
                  <c:v>31047</c:v>
                </c:pt>
                <c:pt idx="23344">
                  <c:v>31048</c:v>
                </c:pt>
                <c:pt idx="23345">
                  <c:v>31049</c:v>
                </c:pt>
                <c:pt idx="23346">
                  <c:v>31050</c:v>
                </c:pt>
                <c:pt idx="23347">
                  <c:v>31051</c:v>
                </c:pt>
                <c:pt idx="23348">
                  <c:v>31052</c:v>
                </c:pt>
                <c:pt idx="23349">
                  <c:v>31053</c:v>
                </c:pt>
                <c:pt idx="23350">
                  <c:v>31054</c:v>
                </c:pt>
                <c:pt idx="23351">
                  <c:v>31055</c:v>
                </c:pt>
                <c:pt idx="23352">
                  <c:v>31056</c:v>
                </c:pt>
                <c:pt idx="23353">
                  <c:v>31057</c:v>
                </c:pt>
                <c:pt idx="23354">
                  <c:v>31058</c:v>
                </c:pt>
                <c:pt idx="23355">
                  <c:v>31059</c:v>
                </c:pt>
                <c:pt idx="23356">
                  <c:v>31060</c:v>
                </c:pt>
                <c:pt idx="23357">
                  <c:v>31061</c:v>
                </c:pt>
                <c:pt idx="23358">
                  <c:v>31062</c:v>
                </c:pt>
                <c:pt idx="23359">
                  <c:v>31063</c:v>
                </c:pt>
                <c:pt idx="23360">
                  <c:v>31064</c:v>
                </c:pt>
                <c:pt idx="23361">
                  <c:v>31065</c:v>
                </c:pt>
                <c:pt idx="23362">
                  <c:v>31066</c:v>
                </c:pt>
                <c:pt idx="23363">
                  <c:v>31067</c:v>
                </c:pt>
                <c:pt idx="23364">
                  <c:v>31068</c:v>
                </c:pt>
                <c:pt idx="23365">
                  <c:v>31069</c:v>
                </c:pt>
                <c:pt idx="23366">
                  <c:v>31070</c:v>
                </c:pt>
                <c:pt idx="23367">
                  <c:v>31071</c:v>
                </c:pt>
                <c:pt idx="23368">
                  <c:v>31072</c:v>
                </c:pt>
                <c:pt idx="23369">
                  <c:v>31073</c:v>
                </c:pt>
                <c:pt idx="23370">
                  <c:v>31074</c:v>
                </c:pt>
                <c:pt idx="23371">
                  <c:v>31075</c:v>
                </c:pt>
                <c:pt idx="23372">
                  <c:v>31076</c:v>
                </c:pt>
                <c:pt idx="23373">
                  <c:v>31077</c:v>
                </c:pt>
                <c:pt idx="23374">
                  <c:v>31078</c:v>
                </c:pt>
                <c:pt idx="23375">
                  <c:v>31079</c:v>
                </c:pt>
                <c:pt idx="23376">
                  <c:v>31080</c:v>
                </c:pt>
                <c:pt idx="23377">
                  <c:v>31081</c:v>
                </c:pt>
                <c:pt idx="23378">
                  <c:v>31082</c:v>
                </c:pt>
                <c:pt idx="23379">
                  <c:v>31083</c:v>
                </c:pt>
                <c:pt idx="23380">
                  <c:v>31084</c:v>
                </c:pt>
                <c:pt idx="23381">
                  <c:v>31085</c:v>
                </c:pt>
                <c:pt idx="23382">
                  <c:v>31086</c:v>
                </c:pt>
                <c:pt idx="23383">
                  <c:v>31087</c:v>
                </c:pt>
                <c:pt idx="23384">
                  <c:v>31088</c:v>
                </c:pt>
                <c:pt idx="23385">
                  <c:v>31089</c:v>
                </c:pt>
                <c:pt idx="23386">
                  <c:v>31090</c:v>
                </c:pt>
                <c:pt idx="23387">
                  <c:v>31091</c:v>
                </c:pt>
                <c:pt idx="23388">
                  <c:v>31092</c:v>
                </c:pt>
                <c:pt idx="23389">
                  <c:v>31093</c:v>
                </c:pt>
                <c:pt idx="23390">
                  <c:v>31094</c:v>
                </c:pt>
                <c:pt idx="23391">
                  <c:v>31095</c:v>
                </c:pt>
                <c:pt idx="23392">
                  <c:v>31096</c:v>
                </c:pt>
                <c:pt idx="23393">
                  <c:v>31097</c:v>
                </c:pt>
                <c:pt idx="23394">
                  <c:v>31098</c:v>
                </c:pt>
                <c:pt idx="23395">
                  <c:v>31099</c:v>
                </c:pt>
                <c:pt idx="23396">
                  <c:v>31100</c:v>
                </c:pt>
                <c:pt idx="23397">
                  <c:v>31101</c:v>
                </c:pt>
                <c:pt idx="23398">
                  <c:v>31102</c:v>
                </c:pt>
                <c:pt idx="23399">
                  <c:v>31103</c:v>
                </c:pt>
                <c:pt idx="23400">
                  <c:v>31104</c:v>
                </c:pt>
                <c:pt idx="23401">
                  <c:v>31105</c:v>
                </c:pt>
                <c:pt idx="23402">
                  <c:v>31106</c:v>
                </c:pt>
                <c:pt idx="23403">
                  <c:v>31107</c:v>
                </c:pt>
                <c:pt idx="23404">
                  <c:v>31108</c:v>
                </c:pt>
                <c:pt idx="23405">
                  <c:v>31109</c:v>
                </c:pt>
                <c:pt idx="23406">
                  <c:v>31110</c:v>
                </c:pt>
                <c:pt idx="23407">
                  <c:v>31111</c:v>
                </c:pt>
                <c:pt idx="23408">
                  <c:v>31112</c:v>
                </c:pt>
                <c:pt idx="23409">
                  <c:v>31113</c:v>
                </c:pt>
                <c:pt idx="23410">
                  <c:v>31114</c:v>
                </c:pt>
                <c:pt idx="23411">
                  <c:v>31115</c:v>
                </c:pt>
                <c:pt idx="23412">
                  <c:v>31116</c:v>
                </c:pt>
                <c:pt idx="23413">
                  <c:v>31117</c:v>
                </c:pt>
                <c:pt idx="23414">
                  <c:v>31118</c:v>
                </c:pt>
                <c:pt idx="23415">
                  <c:v>31119</c:v>
                </c:pt>
                <c:pt idx="23416">
                  <c:v>31120</c:v>
                </c:pt>
                <c:pt idx="23417">
                  <c:v>31121</c:v>
                </c:pt>
                <c:pt idx="23418">
                  <c:v>31122</c:v>
                </c:pt>
                <c:pt idx="23419">
                  <c:v>31123</c:v>
                </c:pt>
                <c:pt idx="23420">
                  <c:v>31124</c:v>
                </c:pt>
                <c:pt idx="23421">
                  <c:v>31125</c:v>
                </c:pt>
                <c:pt idx="23422">
                  <c:v>31126</c:v>
                </c:pt>
                <c:pt idx="23423">
                  <c:v>31127</c:v>
                </c:pt>
                <c:pt idx="23424">
                  <c:v>31128</c:v>
                </c:pt>
                <c:pt idx="23425">
                  <c:v>31129</c:v>
                </c:pt>
                <c:pt idx="23426">
                  <c:v>31130</c:v>
                </c:pt>
                <c:pt idx="23427">
                  <c:v>31131</c:v>
                </c:pt>
                <c:pt idx="23428">
                  <c:v>31132</c:v>
                </c:pt>
                <c:pt idx="23429">
                  <c:v>31133</c:v>
                </c:pt>
                <c:pt idx="23430">
                  <c:v>31134</c:v>
                </c:pt>
                <c:pt idx="23431">
                  <c:v>31135</c:v>
                </c:pt>
                <c:pt idx="23432">
                  <c:v>31136</c:v>
                </c:pt>
                <c:pt idx="23433">
                  <c:v>31137</c:v>
                </c:pt>
                <c:pt idx="23434">
                  <c:v>31138</c:v>
                </c:pt>
                <c:pt idx="23435">
                  <c:v>31139</c:v>
                </c:pt>
                <c:pt idx="23436">
                  <c:v>31140</c:v>
                </c:pt>
                <c:pt idx="23437">
                  <c:v>31141</c:v>
                </c:pt>
                <c:pt idx="23438">
                  <c:v>31142</c:v>
                </c:pt>
                <c:pt idx="23439">
                  <c:v>31143</c:v>
                </c:pt>
                <c:pt idx="23440">
                  <c:v>31144</c:v>
                </c:pt>
                <c:pt idx="23441">
                  <c:v>31145</c:v>
                </c:pt>
                <c:pt idx="23442">
                  <c:v>31146</c:v>
                </c:pt>
                <c:pt idx="23443">
                  <c:v>31147</c:v>
                </c:pt>
                <c:pt idx="23444">
                  <c:v>31148</c:v>
                </c:pt>
                <c:pt idx="23445">
                  <c:v>31149</c:v>
                </c:pt>
                <c:pt idx="23446">
                  <c:v>31150</c:v>
                </c:pt>
                <c:pt idx="23447">
                  <c:v>31151</c:v>
                </c:pt>
                <c:pt idx="23448">
                  <c:v>31152</c:v>
                </c:pt>
                <c:pt idx="23449">
                  <c:v>31153</c:v>
                </c:pt>
                <c:pt idx="23450">
                  <c:v>31154</c:v>
                </c:pt>
                <c:pt idx="23451">
                  <c:v>31155</c:v>
                </c:pt>
                <c:pt idx="23452">
                  <c:v>31156</c:v>
                </c:pt>
                <c:pt idx="23453">
                  <c:v>31157</c:v>
                </c:pt>
                <c:pt idx="23454">
                  <c:v>31158</c:v>
                </c:pt>
                <c:pt idx="23455">
                  <c:v>31159</c:v>
                </c:pt>
                <c:pt idx="23456">
                  <c:v>31160</c:v>
                </c:pt>
                <c:pt idx="23457">
                  <c:v>31161</c:v>
                </c:pt>
                <c:pt idx="23458">
                  <c:v>31162</c:v>
                </c:pt>
                <c:pt idx="23459">
                  <c:v>31163</c:v>
                </c:pt>
                <c:pt idx="23460">
                  <c:v>31164</c:v>
                </c:pt>
                <c:pt idx="23461">
                  <c:v>31165</c:v>
                </c:pt>
                <c:pt idx="23462">
                  <c:v>31166</c:v>
                </c:pt>
                <c:pt idx="23463">
                  <c:v>31167</c:v>
                </c:pt>
                <c:pt idx="23464">
                  <c:v>31168</c:v>
                </c:pt>
                <c:pt idx="23465">
                  <c:v>31169</c:v>
                </c:pt>
                <c:pt idx="23466">
                  <c:v>31170</c:v>
                </c:pt>
                <c:pt idx="23467">
                  <c:v>31171</c:v>
                </c:pt>
                <c:pt idx="23468">
                  <c:v>31172</c:v>
                </c:pt>
                <c:pt idx="23469">
                  <c:v>31173</c:v>
                </c:pt>
                <c:pt idx="23470">
                  <c:v>31174</c:v>
                </c:pt>
                <c:pt idx="23471">
                  <c:v>31175</c:v>
                </c:pt>
                <c:pt idx="23472">
                  <c:v>31176</c:v>
                </c:pt>
                <c:pt idx="23473">
                  <c:v>31177</c:v>
                </c:pt>
                <c:pt idx="23474">
                  <c:v>31178</c:v>
                </c:pt>
                <c:pt idx="23475">
                  <c:v>31179</c:v>
                </c:pt>
                <c:pt idx="23476">
                  <c:v>31180</c:v>
                </c:pt>
                <c:pt idx="23477">
                  <c:v>31181</c:v>
                </c:pt>
                <c:pt idx="23478">
                  <c:v>31182</c:v>
                </c:pt>
                <c:pt idx="23479">
                  <c:v>31183</c:v>
                </c:pt>
                <c:pt idx="23480">
                  <c:v>31184</c:v>
                </c:pt>
                <c:pt idx="23481">
                  <c:v>31185</c:v>
                </c:pt>
                <c:pt idx="23482">
                  <c:v>31186</c:v>
                </c:pt>
                <c:pt idx="23483">
                  <c:v>31187</c:v>
                </c:pt>
                <c:pt idx="23484">
                  <c:v>31188</c:v>
                </c:pt>
                <c:pt idx="23485">
                  <c:v>31189</c:v>
                </c:pt>
                <c:pt idx="23486">
                  <c:v>31190</c:v>
                </c:pt>
                <c:pt idx="23487">
                  <c:v>31191</c:v>
                </c:pt>
                <c:pt idx="23488">
                  <c:v>31192</c:v>
                </c:pt>
                <c:pt idx="23489">
                  <c:v>31193</c:v>
                </c:pt>
                <c:pt idx="23490">
                  <c:v>31194</c:v>
                </c:pt>
                <c:pt idx="23491">
                  <c:v>31195</c:v>
                </c:pt>
                <c:pt idx="23492">
                  <c:v>31196</c:v>
                </c:pt>
                <c:pt idx="23493">
                  <c:v>31197</c:v>
                </c:pt>
                <c:pt idx="23494">
                  <c:v>31198</c:v>
                </c:pt>
                <c:pt idx="23495">
                  <c:v>31199</c:v>
                </c:pt>
                <c:pt idx="23496">
                  <c:v>31200</c:v>
                </c:pt>
                <c:pt idx="23497">
                  <c:v>31201</c:v>
                </c:pt>
                <c:pt idx="23498">
                  <c:v>31202</c:v>
                </c:pt>
                <c:pt idx="23499">
                  <c:v>31203</c:v>
                </c:pt>
                <c:pt idx="23500">
                  <c:v>31204</c:v>
                </c:pt>
                <c:pt idx="23501">
                  <c:v>31205</c:v>
                </c:pt>
                <c:pt idx="23502">
                  <c:v>31206</c:v>
                </c:pt>
                <c:pt idx="23503">
                  <c:v>31207</c:v>
                </c:pt>
                <c:pt idx="23504">
                  <c:v>31208</c:v>
                </c:pt>
                <c:pt idx="23505">
                  <c:v>31209</c:v>
                </c:pt>
                <c:pt idx="23506">
                  <c:v>31210</c:v>
                </c:pt>
                <c:pt idx="23507">
                  <c:v>31211</c:v>
                </c:pt>
                <c:pt idx="23508">
                  <c:v>31212</c:v>
                </c:pt>
                <c:pt idx="23509">
                  <c:v>31213</c:v>
                </c:pt>
                <c:pt idx="23510">
                  <c:v>31214</c:v>
                </c:pt>
                <c:pt idx="23511">
                  <c:v>31215</c:v>
                </c:pt>
                <c:pt idx="23512">
                  <c:v>31216</c:v>
                </c:pt>
                <c:pt idx="23513">
                  <c:v>31217</c:v>
                </c:pt>
                <c:pt idx="23514">
                  <c:v>31218</c:v>
                </c:pt>
                <c:pt idx="23515">
                  <c:v>31219</c:v>
                </c:pt>
                <c:pt idx="23516">
                  <c:v>31220</c:v>
                </c:pt>
                <c:pt idx="23517">
                  <c:v>31221</c:v>
                </c:pt>
                <c:pt idx="23518">
                  <c:v>31222</c:v>
                </c:pt>
                <c:pt idx="23519">
                  <c:v>31223</c:v>
                </c:pt>
                <c:pt idx="23520">
                  <c:v>31224</c:v>
                </c:pt>
                <c:pt idx="23521">
                  <c:v>31225</c:v>
                </c:pt>
                <c:pt idx="23522">
                  <c:v>31226</c:v>
                </c:pt>
                <c:pt idx="23523">
                  <c:v>31227</c:v>
                </c:pt>
                <c:pt idx="23524">
                  <c:v>31228</c:v>
                </c:pt>
                <c:pt idx="23525">
                  <c:v>31229</c:v>
                </c:pt>
                <c:pt idx="23526">
                  <c:v>31230</c:v>
                </c:pt>
                <c:pt idx="23527">
                  <c:v>31231</c:v>
                </c:pt>
                <c:pt idx="23528">
                  <c:v>31232</c:v>
                </c:pt>
                <c:pt idx="23529">
                  <c:v>31233</c:v>
                </c:pt>
                <c:pt idx="23530">
                  <c:v>31234</c:v>
                </c:pt>
                <c:pt idx="23531">
                  <c:v>31235</c:v>
                </c:pt>
                <c:pt idx="23532">
                  <c:v>31236</c:v>
                </c:pt>
                <c:pt idx="23533">
                  <c:v>31237</c:v>
                </c:pt>
                <c:pt idx="23534">
                  <c:v>31238</c:v>
                </c:pt>
                <c:pt idx="23535">
                  <c:v>31239</c:v>
                </c:pt>
                <c:pt idx="23536">
                  <c:v>31240</c:v>
                </c:pt>
                <c:pt idx="23537">
                  <c:v>31241</c:v>
                </c:pt>
                <c:pt idx="23538">
                  <c:v>31242</c:v>
                </c:pt>
                <c:pt idx="23539">
                  <c:v>31243</c:v>
                </c:pt>
                <c:pt idx="23540">
                  <c:v>31244</c:v>
                </c:pt>
                <c:pt idx="23541">
                  <c:v>31245</c:v>
                </c:pt>
                <c:pt idx="23542">
                  <c:v>31246</c:v>
                </c:pt>
                <c:pt idx="23543">
                  <c:v>31247</c:v>
                </c:pt>
                <c:pt idx="23544">
                  <c:v>31248</c:v>
                </c:pt>
                <c:pt idx="23545">
                  <c:v>31249</c:v>
                </c:pt>
                <c:pt idx="23546">
                  <c:v>31250</c:v>
                </c:pt>
                <c:pt idx="23547">
                  <c:v>31251</c:v>
                </c:pt>
                <c:pt idx="23548">
                  <c:v>31252</c:v>
                </c:pt>
                <c:pt idx="23549">
                  <c:v>31253</c:v>
                </c:pt>
                <c:pt idx="23550">
                  <c:v>31254</c:v>
                </c:pt>
                <c:pt idx="23551">
                  <c:v>31255</c:v>
                </c:pt>
                <c:pt idx="23552">
                  <c:v>31256</c:v>
                </c:pt>
                <c:pt idx="23553">
                  <c:v>31257</c:v>
                </c:pt>
                <c:pt idx="23554">
                  <c:v>31258</c:v>
                </c:pt>
                <c:pt idx="23555">
                  <c:v>31259</c:v>
                </c:pt>
                <c:pt idx="23556">
                  <c:v>31260</c:v>
                </c:pt>
                <c:pt idx="23557">
                  <c:v>31261</c:v>
                </c:pt>
                <c:pt idx="23558">
                  <c:v>31262</c:v>
                </c:pt>
                <c:pt idx="23559">
                  <c:v>31263</c:v>
                </c:pt>
                <c:pt idx="23560">
                  <c:v>31264</c:v>
                </c:pt>
                <c:pt idx="23561">
                  <c:v>31265</c:v>
                </c:pt>
                <c:pt idx="23562">
                  <c:v>31266</c:v>
                </c:pt>
                <c:pt idx="23563">
                  <c:v>31267</c:v>
                </c:pt>
                <c:pt idx="23564">
                  <c:v>31268</c:v>
                </c:pt>
                <c:pt idx="23565">
                  <c:v>31269</c:v>
                </c:pt>
                <c:pt idx="23566">
                  <c:v>31270</c:v>
                </c:pt>
                <c:pt idx="23567">
                  <c:v>31271</c:v>
                </c:pt>
                <c:pt idx="23568">
                  <c:v>31272</c:v>
                </c:pt>
                <c:pt idx="23569">
                  <c:v>31273</c:v>
                </c:pt>
                <c:pt idx="23570">
                  <c:v>31274</c:v>
                </c:pt>
                <c:pt idx="23571">
                  <c:v>31275</c:v>
                </c:pt>
                <c:pt idx="23572">
                  <c:v>31276</c:v>
                </c:pt>
                <c:pt idx="23573">
                  <c:v>31277</c:v>
                </c:pt>
                <c:pt idx="23574">
                  <c:v>31278</c:v>
                </c:pt>
                <c:pt idx="23575">
                  <c:v>31279</c:v>
                </c:pt>
                <c:pt idx="23576">
                  <c:v>31280</c:v>
                </c:pt>
                <c:pt idx="23577">
                  <c:v>31281</c:v>
                </c:pt>
                <c:pt idx="23578">
                  <c:v>31282</c:v>
                </c:pt>
                <c:pt idx="23579">
                  <c:v>31283</c:v>
                </c:pt>
                <c:pt idx="23580">
                  <c:v>31284</c:v>
                </c:pt>
                <c:pt idx="23581">
                  <c:v>31285</c:v>
                </c:pt>
                <c:pt idx="23582">
                  <c:v>31286</c:v>
                </c:pt>
                <c:pt idx="23583">
                  <c:v>31287</c:v>
                </c:pt>
                <c:pt idx="23584">
                  <c:v>31288</c:v>
                </c:pt>
                <c:pt idx="23585">
                  <c:v>31289</c:v>
                </c:pt>
                <c:pt idx="23586">
                  <c:v>31290</c:v>
                </c:pt>
                <c:pt idx="23587">
                  <c:v>31291</c:v>
                </c:pt>
                <c:pt idx="23588">
                  <c:v>31292</c:v>
                </c:pt>
                <c:pt idx="23589">
                  <c:v>31293</c:v>
                </c:pt>
                <c:pt idx="23590">
                  <c:v>31294</c:v>
                </c:pt>
                <c:pt idx="23591">
                  <c:v>31295</c:v>
                </c:pt>
                <c:pt idx="23592">
                  <c:v>31296</c:v>
                </c:pt>
                <c:pt idx="23593">
                  <c:v>31297</c:v>
                </c:pt>
                <c:pt idx="23594">
                  <c:v>31298</c:v>
                </c:pt>
                <c:pt idx="23595">
                  <c:v>31299</c:v>
                </c:pt>
                <c:pt idx="23596">
                  <c:v>31300</c:v>
                </c:pt>
                <c:pt idx="23597">
                  <c:v>31301</c:v>
                </c:pt>
                <c:pt idx="23598">
                  <c:v>31302</c:v>
                </c:pt>
                <c:pt idx="23599">
                  <c:v>31303</c:v>
                </c:pt>
                <c:pt idx="23600">
                  <c:v>31304</c:v>
                </c:pt>
                <c:pt idx="23601">
                  <c:v>31305</c:v>
                </c:pt>
                <c:pt idx="23602">
                  <c:v>31306</c:v>
                </c:pt>
                <c:pt idx="23603">
                  <c:v>31307</c:v>
                </c:pt>
                <c:pt idx="23604">
                  <c:v>31308</c:v>
                </c:pt>
                <c:pt idx="23605">
                  <c:v>31309</c:v>
                </c:pt>
                <c:pt idx="23606">
                  <c:v>31310</c:v>
                </c:pt>
                <c:pt idx="23607">
                  <c:v>31311</c:v>
                </c:pt>
                <c:pt idx="23608">
                  <c:v>31312</c:v>
                </c:pt>
                <c:pt idx="23609">
                  <c:v>31313</c:v>
                </c:pt>
                <c:pt idx="23610">
                  <c:v>31314</c:v>
                </c:pt>
                <c:pt idx="23611">
                  <c:v>31315</c:v>
                </c:pt>
                <c:pt idx="23612">
                  <c:v>31316</c:v>
                </c:pt>
                <c:pt idx="23613">
                  <c:v>31317</c:v>
                </c:pt>
                <c:pt idx="23614">
                  <c:v>31318</c:v>
                </c:pt>
                <c:pt idx="23615">
                  <c:v>31319</c:v>
                </c:pt>
                <c:pt idx="23616">
                  <c:v>31320</c:v>
                </c:pt>
                <c:pt idx="23617">
                  <c:v>31321</c:v>
                </c:pt>
                <c:pt idx="23618">
                  <c:v>31322</c:v>
                </c:pt>
                <c:pt idx="23619">
                  <c:v>31323</c:v>
                </c:pt>
                <c:pt idx="23620">
                  <c:v>31324</c:v>
                </c:pt>
                <c:pt idx="23621">
                  <c:v>31325</c:v>
                </c:pt>
                <c:pt idx="23622">
                  <c:v>31326</c:v>
                </c:pt>
                <c:pt idx="23623">
                  <c:v>31327</c:v>
                </c:pt>
                <c:pt idx="23624">
                  <c:v>31328</c:v>
                </c:pt>
                <c:pt idx="23625">
                  <c:v>31329</c:v>
                </c:pt>
                <c:pt idx="23626">
                  <c:v>31330</c:v>
                </c:pt>
                <c:pt idx="23627">
                  <c:v>31331</c:v>
                </c:pt>
                <c:pt idx="23628">
                  <c:v>31332</c:v>
                </c:pt>
                <c:pt idx="23629">
                  <c:v>31333</c:v>
                </c:pt>
                <c:pt idx="23630">
                  <c:v>31334</c:v>
                </c:pt>
                <c:pt idx="23631">
                  <c:v>31335</c:v>
                </c:pt>
                <c:pt idx="23632">
                  <c:v>31336</c:v>
                </c:pt>
                <c:pt idx="23633">
                  <c:v>31337</c:v>
                </c:pt>
                <c:pt idx="23634">
                  <c:v>31338</c:v>
                </c:pt>
                <c:pt idx="23635">
                  <c:v>31339</c:v>
                </c:pt>
                <c:pt idx="23636">
                  <c:v>31340</c:v>
                </c:pt>
                <c:pt idx="23637">
                  <c:v>31341</c:v>
                </c:pt>
                <c:pt idx="23638">
                  <c:v>31342</c:v>
                </c:pt>
                <c:pt idx="23639">
                  <c:v>31343</c:v>
                </c:pt>
                <c:pt idx="23640">
                  <c:v>31344</c:v>
                </c:pt>
                <c:pt idx="23641">
                  <c:v>31345</c:v>
                </c:pt>
                <c:pt idx="23642">
                  <c:v>31346</c:v>
                </c:pt>
                <c:pt idx="23643">
                  <c:v>31347</c:v>
                </c:pt>
                <c:pt idx="23644">
                  <c:v>31348</c:v>
                </c:pt>
                <c:pt idx="23645">
                  <c:v>31349</c:v>
                </c:pt>
                <c:pt idx="23646">
                  <c:v>31350</c:v>
                </c:pt>
                <c:pt idx="23647">
                  <c:v>31351</c:v>
                </c:pt>
                <c:pt idx="23648">
                  <c:v>31352</c:v>
                </c:pt>
                <c:pt idx="23649">
                  <c:v>31353</c:v>
                </c:pt>
                <c:pt idx="23650">
                  <c:v>31354</c:v>
                </c:pt>
                <c:pt idx="23651">
                  <c:v>31355</c:v>
                </c:pt>
                <c:pt idx="23652">
                  <c:v>31356</c:v>
                </c:pt>
                <c:pt idx="23653">
                  <c:v>31357</c:v>
                </c:pt>
                <c:pt idx="23654">
                  <c:v>31358</c:v>
                </c:pt>
                <c:pt idx="23655">
                  <c:v>31359</c:v>
                </c:pt>
                <c:pt idx="23656">
                  <c:v>31360</c:v>
                </c:pt>
                <c:pt idx="23657">
                  <c:v>31361</c:v>
                </c:pt>
                <c:pt idx="23658">
                  <c:v>31362</c:v>
                </c:pt>
                <c:pt idx="23659">
                  <c:v>31363</c:v>
                </c:pt>
                <c:pt idx="23660">
                  <c:v>31364</c:v>
                </c:pt>
                <c:pt idx="23661">
                  <c:v>31365</c:v>
                </c:pt>
                <c:pt idx="23662">
                  <c:v>31366</c:v>
                </c:pt>
                <c:pt idx="23663">
                  <c:v>31367</c:v>
                </c:pt>
                <c:pt idx="23664">
                  <c:v>31368</c:v>
                </c:pt>
                <c:pt idx="23665">
                  <c:v>31369</c:v>
                </c:pt>
                <c:pt idx="23666">
                  <c:v>31370</c:v>
                </c:pt>
                <c:pt idx="23667">
                  <c:v>31371</c:v>
                </c:pt>
                <c:pt idx="23668">
                  <c:v>31372</c:v>
                </c:pt>
                <c:pt idx="23669">
                  <c:v>31373</c:v>
                </c:pt>
                <c:pt idx="23670">
                  <c:v>31374</c:v>
                </c:pt>
                <c:pt idx="23671">
                  <c:v>31375</c:v>
                </c:pt>
                <c:pt idx="23672">
                  <c:v>31376</c:v>
                </c:pt>
                <c:pt idx="23673">
                  <c:v>31377</c:v>
                </c:pt>
                <c:pt idx="23674">
                  <c:v>31378</c:v>
                </c:pt>
                <c:pt idx="23675">
                  <c:v>31379</c:v>
                </c:pt>
                <c:pt idx="23676">
                  <c:v>31380</c:v>
                </c:pt>
                <c:pt idx="23677">
                  <c:v>31381</c:v>
                </c:pt>
                <c:pt idx="23678">
                  <c:v>31382</c:v>
                </c:pt>
                <c:pt idx="23679">
                  <c:v>31383</c:v>
                </c:pt>
                <c:pt idx="23680">
                  <c:v>31384</c:v>
                </c:pt>
                <c:pt idx="23681">
                  <c:v>31385</c:v>
                </c:pt>
                <c:pt idx="23682">
                  <c:v>31386</c:v>
                </c:pt>
                <c:pt idx="23683">
                  <c:v>31387</c:v>
                </c:pt>
                <c:pt idx="23684">
                  <c:v>31388</c:v>
                </c:pt>
                <c:pt idx="23685">
                  <c:v>31389</c:v>
                </c:pt>
                <c:pt idx="23686">
                  <c:v>31390</c:v>
                </c:pt>
                <c:pt idx="23687">
                  <c:v>31391</c:v>
                </c:pt>
                <c:pt idx="23688">
                  <c:v>31392</c:v>
                </c:pt>
                <c:pt idx="23689">
                  <c:v>31393</c:v>
                </c:pt>
                <c:pt idx="23690">
                  <c:v>31394</c:v>
                </c:pt>
                <c:pt idx="23691">
                  <c:v>31395</c:v>
                </c:pt>
                <c:pt idx="23692">
                  <c:v>31396</c:v>
                </c:pt>
                <c:pt idx="23693">
                  <c:v>31397</c:v>
                </c:pt>
                <c:pt idx="23694">
                  <c:v>31398</c:v>
                </c:pt>
                <c:pt idx="23695">
                  <c:v>31399</c:v>
                </c:pt>
                <c:pt idx="23696">
                  <c:v>31400</c:v>
                </c:pt>
                <c:pt idx="23697">
                  <c:v>31401</c:v>
                </c:pt>
                <c:pt idx="23698">
                  <c:v>31402</c:v>
                </c:pt>
                <c:pt idx="23699">
                  <c:v>31403</c:v>
                </c:pt>
                <c:pt idx="23700">
                  <c:v>31404</c:v>
                </c:pt>
                <c:pt idx="23701">
                  <c:v>31405</c:v>
                </c:pt>
                <c:pt idx="23702">
                  <c:v>31406</c:v>
                </c:pt>
                <c:pt idx="23703">
                  <c:v>31407</c:v>
                </c:pt>
                <c:pt idx="23704">
                  <c:v>31408</c:v>
                </c:pt>
                <c:pt idx="23705">
                  <c:v>31409</c:v>
                </c:pt>
                <c:pt idx="23706">
                  <c:v>31410</c:v>
                </c:pt>
                <c:pt idx="23707">
                  <c:v>31411</c:v>
                </c:pt>
                <c:pt idx="23708">
                  <c:v>31412</c:v>
                </c:pt>
                <c:pt idx="23709">
                  <c:v>31413</c:v>
                </c:pt>
                <c:pt idx="23710">
                  <c:v>31414</c:v>
                </c:pt>
                <c:pt idx="23711">
                  <c:v>31415</c:v>
                </c:pt>
                <c:pt idx="23712">
                  <c:v>31416</c:v>
                </c:pt>
                <c:pt idx="23713">
                  <c:v>31417</c:v>
                </c:pt>
                <c:pt idx="23714">
                  <c:v>31418</c:v>
                </c:pt>
                <c:pt idx="23715">
                  <c:v>31419</c:v>
                </c:pt>
                <c:pt idx="23716">
                  <c:v>31420</c:v>
                </c:pt>
                <c:pt idx="23717">
                  <c:v>31421</c:v>
                </c:pt>
                <c:pt idx="23718">
                  <c:v>31422</c:v>
                </c:pt>
                <c:pt idx="23719">
                  <c:v>31423</c:v>
                </c:pt>
                <c:pt idx="23720">
                  <c:v>31424</c:v>
                </c:pt>
                <c:pt idx="23721">
                  <c:v>31425</c:v>
                </c:pt>
                <c:pt idx="23722">
                  <c:v>31426</c:v>
                </c:pt>
                <c:pt idx="23723">
                  <c:v>31427</c:v>
                </c:pt>
                <c:pt idx="23724">
                  <c:v>31428</c:v>
                </c:pt>
                <c:pt idx="23725">
                  <c:v>31429</c:v>
                </c:pt>
                <c:pt idx="23726">
                  <c:v>31430</c:v>
                </c:pt>
                <c:pt idx="23727">
                  <c:v>31431</c:v>
                </c:pt>
                <c:pt idx="23728">
                  <c:v>31432</c:v>
                </c:pt>
                <c:pt idx="23729">
                  <c:v>31433</c:v>
                </c:pt>
                <c:pt idx="23730">
                  <c:v>31434</c:v>
                </c:pt>
                <c:pt idx="23731">
                  <c:v>31435</c:v>
                </c:pt>
                <c:pt idx="23732">
                  <c:v>31436</c:v>
                </c:pt>
                <c:pt idx="23733">
                  <c:v>31437</c:v>
                </c:pt>
                <c:pt idx="23734">
                  <c:v>31438</c:v>
                </c:pt>
                <c:pt idx="23735">
                  <c:v>31439</c:v>
                </c:pt>
                <c:pt idx="23736">
                  <c:v>31440</c:v>
                </c:pt>
                <c:pt idx="23737">
                  <c:v>31441</c:v>
                </c:pt>
                <c:pt idx="23738">
                  <c:v>31442</c:v>
                </c:pt>
                <c:pt idx="23739">
                  <c:v>31443</c:v>
                </c:pt>
                <c:pt idx="23740">
                  <c:v>31444</c:v>
                </c:pt>
                <c:pt idx="23741">
                  <c:v>31445</c:v>
                </c:pt>
                <c:pt idx="23742">
                  <c:v>31446</c:v>
                </c:pt>
                <c:pt idx="23743">
                  <c:v>31447</c:v>
                </c:pt>
                <c:pt idx="23744">
                  <c:v>31448</c:v>
                </c:pt>
                <c:pt idx="23745">
                  <c:v>31449</c:v>
                </c:pt>
                <c:pt idx="23746">
                  <c:v>31450</c:v>
                </c:pt>
                <c:pt idx="23747">
                  <c:v>31451</c:v>
                </c:pt>
                <c:pt idx="23748">
                  <c:v>31452</c:v>
                </c:pt>
                <c:pt idx="23749">
                  <c:v>31453</c:v>
                </c:pt>
                <c:pt idx="23750">
                  <c:v>31454</c:v>
                </c:pt>
                <c:pt idx="23751">
                  <c:v>31455</c:v>
                </c:pt>
                <c:pt idx="23752">
                  <c:v>31456</c:v>
                </c:pt>
                <c:pt idx="23753">
                  <c:v>31457</c:v>
                </c:pt>
                <c:pt idx="23754">
                  <c:v>31458</c:v>
                </c:pt>
                <c:pt idx="23755">
                  <c:v>31459</c:v>
                </c:pt>
                <c:pt idx="23756">
                  <c:v>31460</c:v>
                </c:pt>
                <c:pt idx="23757">
                  <c:v>31461</c:v>
                </c:pt>
                <c:pt idx="23758">
                  <c:v>31462</c:v>
                </c:pt>
                <c:pt idx="23759">
                  <c:v>31463</c:v>
                </c:pt>
                <c:pt idx="23760">
                  <c:v>31464</c:v>
                </c:pt>
                <c:pt idx="23761">
                  <c:v>31465</c:v>
                </c:pt>
                <c:pt idx="23762">
                  <c:v>31466</c:v>
                </c:pt>
                <c:pt idx="23763">
                  <c:v>31467</c:v>
                </c:pt>
                <c:pt idx="23764">
                  <c:v>31468</c:v>
                </c:pt>
                <c:pt idx="23765">
                  <c:v>31469</c:v>
                </c:pt>
                <c:pt idx="23766">
                  <c:v>31470</c:v>
                </c:pt>
                <c:pt idx="23767">
                  <c:v>31471</c:v>
                </c:pt>
                <c:pt idx="23768">
                  <c:v>31472</c:v>
                </c:pt>
                <c:pt idx="23769">
                  <c:v>31473</c:v>
                </c:pt>
                <c:pt idx="23770">
                  <c:v>31474</c:v>
                </c:pt>
                <c:pt idx="23771">
                  <c:v>31475</c:v>
                </c:pt>
                <c:pt idx="23772">
                  <c:v>31476</c:v>
                </c:pt>
                <c:pt idx="23773">
                  <c:v>31477</c:v>
                </c:pt>
                <c:pt idx="23774">
                  <c:v>31478</c:v>
                </c:pt>
                <c:pt idx="23775">
                  <c:v>31479</c:v>
                </c:pt>
                <c:pt idx="23776">
                  <c:v>31480</c:v>
                </c:pt>
                <c:pt idx="23777">
                  <c:v>31481</c:v>
                </c:pt>
                <c:pt idx="23778">
                  <c:v>31482</c:v>
                </c:pt>
                <c:pt idx="23779">
                  <c:v>31483</c:v>
                </c:pt>
                <c:pt idx="23780">
                  <c:v>31484</c:v>
                </c:pt>
                <c:pt idx="23781">
                  <c:v>31485</c:v>
                </c:pt>
                <c:pt idx="23782">
                  <c:v>31486</c:v>
                </c:pt>
                <c:pt idx="23783">
                  <c:v>31487</c:v>
                </c:pt>
                <c:pt idx="23784">
                  <c:v>31488</c:v>
                </c:pt>
                <c:pt idx="23785">
                  <c:v>31489</c:v>
                </c:pt>
                <c:pt idx="23786">
                  <c:v>31490</c:v>
                </c:pt>
                <c:pt idx="23787">
                  <c:v>31491</c:v>
                </c:pt>
                <c:pt idx="23788">
                  <c:v>31492</c:v>
                </c:pt>
                <c:pt idx="23789">
                  <c:v>31493</c:v>
                </c:pt>
                <c:pt idx="23790">
                  <c:v>31494</c:v>
                </c:pt>
                <c:pt idx="23791">
                  <c:v>31495</c:v>
                </c:pt>
                <c:pt idx="23792">
                  <c:v>31496</c:v>
                </c:pt>
                <c:pt idx="23793">
                  <c:v>31497</c:v>
                </c:pt>
                <c:pt idx="23794">
                  <c:v>31498</c:v>
                </c:pt>
                <c:pt idx="23795">
                  <c:v>31499</c:v>
                </c:pt>
                <c:pt idx="23796">
                  <c:v>31500</c:v>
                </c:pt>
                <c:pt idx="23797">
                  <c:v>31501</c:v>
                </c:pt>
                <c:pt idx="23798">
                  <c:v>31502</c:v>
                </c:pt>
                <c:pt idx="23799">
                  <c:v>31503</c:v>
                </c:pt>
                <c:pt idx="23800">
                  <c:v>31504</c:v>
                </c:pt>
                <c:pt idx="23801">
                  <c:v>31505</c:v>
                </c:pt>
                <c:pt idx="23802">
                  <c:v>31506</c:v>
                </c:pt>
                <c:pt idx="23803">
                  <c:v>31507</c:v>
                </c:pt>
                <c:pt idx="23804">
                  <c:v>31508</c:v>
                </c:pt>
                <c:pt idx="23805">
                  <c:v>31509</c:v>
                </c:pt>
                <c:pt idx="23806">
                  <c:v>31510</c:v>
                </c:pt>
                <c:pt idx="23807">
                  <c:v>31511</c:v>
                </c:pt>
                <c:pt idx="23808">
                  <c:v>31512</c:v>
                </c:pt>
                <c:pt idx="23809">
                  <c:v>31513</c:v>
                </c:pt>
                <c:pt idx="23810">
                  <c:v>31514</c:v>
                </c:pt>
                <c:pt idx="23811">
                  <c:v>31515</c:v>
                </c:pt>
                <c:pt idx="23812">
                  <c:v>31516</c:v>
                </c:pt>
                <c:pt idx="23813">
                  <c:v>31517</c:v>
                </c:pt>
                <c:pt idx="23814">
                  <c:v>31518</c:v>
                </c:pt>
                <c:pt idx="23815">
                  <c:v>31519</c:v>
                </c:pt>
                <c:pt idx="23816">
                  <c:v>31520</c:v>
                </c:pt>
                <c:pt idx="23817">
                  <c:v>31521</c:v>
                </c:pt>
                <c:pt idx="23818">
                  <c:v>31522</c:v>
                </c:pt>
                <c:pt idx="23819">
                  <c:v>31523</c:v>
                </c:pt>
                <c:pt idx="23820">
                  <c:v>31524</c:v>
                </c:pt>
                <c:pt idx="23821">
                  <c:v>31525</c:v>
                </c:pt>
                <c:pt idx="23822">
                  <c:v>31526</c:v>
                </c:pt>
                <c:pt idx="23823">
                  <c:v>31527</c:v>
                </c:pt>
                <c:pt idx="23824">
                  <c:v>31528</c:v>
                </c:pt>
                <c:pt idx="23825">
                  <c:v>31529</c:v>
                </c:pt>
                <c:pt idx="23826">
                  <c:v>31530</c:v>
                </c:pt>
                <c:pt idx="23827">
                  <c:v>31531</c:v>
                </c:pt>
                <c:pt idx="23828">
                  <c:v>31532</c:v>
                </c:pt>
                <c:pt idx="23829">
                  <c:v>31533</c:v>
                </c:pt>
                <c:pt idx="23830">
                  <c:v>31534</c:v>
                </c:pt>
                <c:pt idx="23831">
                  <c:v>31535</c:v>
                </c:pt>
                <c:pt idx="23832">
                  <c:v>31536</c:v>
                </c:pt>
                <c:pt idx="23833">
                  <c:v>31537</c:v>
                </c:pt>
                <c:pt idx="23834">
                  <c:v>31538</c:v>
                </c:pt>
                <c:pt idx="23835">
                  <c:v>31539</c:v>
                </c:pt>
                <c:pt idx="23836">
                  <c:v>31540</c:v>
                </c:pt>
                <c:pt idx="23837">
                  <c:v>31541</c:v>
                </c:pt>
                <c:pt idx="23838">
                  <c:v>31542</c:v>
                </c:pt>
                <c:pt idx="23839">
                  <c:v>31543</c:v>
                </c:pt>
                <c:pt idx="23840">
                  <c:v>31544</c:v>
                </c:pt>
                <c:pt idx="23841">
                  <c:v>31545</c:v>
                </c:pt>
                <c:pt idx="23842">
                  <c:v>31546</c:v>
                </c:pt>
                <c:pt idx="23843">
                  <c:v>31547</c:v>
                </c:pt>
                <c:pt idx="23844">
                  <c:v>31548</c:v>
                </c:pt>
                <c:pt idx="23845">
                  <c:v>31549</c:v>
                </c:pt>
                <c:pt idx="23846">
                  <c:v>31550</c:v>
                </c:pt>
                <c:pt idx="23847">
                  <c:v>31551</c:v>
                </c:pt>
                <c:pt idx="23848">
                  <c:v>31552</c:v>
                </c:pt>
                <c:pt idx="23849">
                  <c:v>31553</c:v>
                </c:pt>
                <c:pt idx="23850">
                  <c:v>31554</c:v>
                </c:pt>
                <c:pt idx="23851">
                  <c:v>31555</c:v>
                </c:pt>
                <c:pt idx="23852">
                  <c:v>31556</c:v>
                </c:pt>
                <c:pt idx="23853">
                  <c:v>31557</c:v>
                </c:pt>
                <c:pt idx="23854">
                  <c:v>31558</c:v>
                </c:pt>
                <c:pt idx="23855">
                  <c:v>31559</c:v>
                </c:pt>
                <c:pt idx="23856">
                  <c:v>31560</c:v>
                </c:pt>
                <c:pt idx="23857">
                  <c:v>31561</c:v>
                </c:pt>
                <c:pt idx="23858">
                  <c:v>31562</c:v>
                </c:pt>
                <c:pt idx="23859">
                  <c:v>31563</c:v>
                </c:pt>
                <c:pt idx="23860">
                  <c:v>31564</c:v>
                </c:pt>
                <c:pt idx="23861">
                  <c:v>31565</c:v>
                </c:pt>
                <c:pt idx="23862">
                  <c:v>31566</c:v>
                </c:pt>
                <c:pt idx="23863">
                  <c:v>31567</c:v>
                </c:pt>
                <c:pt idx="23864">
                  <c:v>31568</c:v>
                </c:pt>
                <c:pt idx="23865">
                  <c:v>31569</c:v>
                </c:pt>
                <c:pt idx="23866">
                  <c:v>31570</c:v>
                </c:pt>
                <c:pt idx="23867">
                  <c:v>31571</c:v>
                </c:pt>
                <c:pt idx="23868">
                  <c:v>31572</c:v>
                </c:pt>
                <c:pt idx="23869">
                  <c:v>31573</c:v>
                </c:pt>
                <c:pt idx="23870">
                  <c:v>31574</c:v>
                </c:pt>
                <c:pt idx="23871">
                  <c:v>31575</c:v>
                </c:pt>
                <c:pt idx="23872">
                  <c:v>31576</c:v>
                </c:pt>
                <c:pt idx="23873">
                  <c:v>31577</c:v>
                </c:pt>
                <c:pt idx="23874">
                  <c:v>31578</c:v>
                </c:pt>
                <c:pt idx="23875">
                  <c:v>31579</c:v>
                </c:pt>
                <c:pt idx="23876">
                  <c:v>31580</c:v>
                </c:pt>
                <c:pt idx="23877">
                  <c:v>31581</c:v>
                </c:pt>
                <c:pt idx="23878">
                  <c:v>31582</c:v>
                </c:pt>
                <c:pt idx="23879">
                  <c:v>31583</c:v>
                </c:pt>
                <c:pt idx="23880">
                  <c:v>31584</c:v>
                </c:pt>
                <c:pt idx="23881">
                  <c:v>31585</c:v>
                </c:pt>
                <c:pt idx="23882">
                  <c:v>31586</c:v>
                </c:pt>
                <c:pt idx="23883">
                  <c:v>31587</c:v>
                </c:pt>
                <c:pt idx="23884">
                  <c:v>31588</c:v>
                </c:pt>
                <c:pt idx="23885">
                  <c:v>31589</c:v>
                </c:pt>
                <c:pt idx="23886">
                  <c:v>31590</c:v>
                </c:pt>
                <c:pt idx="23887">
                  <c:v>31591</c:v>
                </c:pt>
                <c:pt idx="23888">
                  <c:v>31592</c:v>
                </c:pt>
                <c:pt idx="23889">
                  <c:v>31593</c:v>
                </c:pt>
                <c:pt idx="23890">
                  <c:v>31594</c:v>
                </c:pt>
                <c:pt idx="23891">
                  <c:v>31595</c:v>
                </c:pt>
                <c:pt idx="23892">
                  <c:v>31596</c:v>
                </c:pt>
                <c:pt idx="23893">
                  <c:v>31597</c:v>
                </c:pt>
                <c:pt idx="23894">
                  <c:v>31598</c:v>
                </c:pt>
                <c:pt idx="23895">
                  <c:v>31599</c:v>
                </c:pt>
                <c:pt idx="23896">
                  <c:v>31600</c:v>
                </c:pt>
                <c:pt idx="23897">
                  <c:v>31601</c:v>
                </c:pt>
                <c:pt idx="23898">
                  <c:v>31602</c:v>
                </c:pt>
                <c:pt idx="23899">
                  <c:v>31603</c:v>
                </c:pt>
                <c:pt idx="23900">
                  <c:v>31604</c:v>
                </c:pt>
                <c:pt idx="23901">
                  <c:v>31605</c:v>
                </c:pt>
                <c:pt idx="23902">
                  <c:v>31606</c:v>
                </c:pt>
                <c:pt idx="23903">
                  <c:v>31607</c:v>
                </c:pt>
                <c:pt idx="23904">
                  <c:v>31608</c:v>
                </c:pt>
                <c:pt idx="23905">
                  <c:v>31609</c:v>
                </c:pt>
                <c:pt idx="23906">
                  <c:v>31610</c:v>
                </c:pt>
                <c:pt idx="23907">
                  <c:v>31611</c:v>
                </c:pt>
                <c:pt idx="23908">
                  <c:v>31612</c:v>
                </c:pt>
                <c:pt idx="23909">
                  <c:v>31613</c:v>
                </c:pt>
                <c:pt idx="23910">
                  <c:v>31614</c:v>
                </c:pt>
                <c:pt idx="23911">
                  <c:v>31615</c:v>
                </c:pt>
                <c:pt idx="23912">
                  <c:v>31616</c:v>
                </c:pt>
                <c:pt idx="23913">
                  <c:v>31617</c:v>
                </c:pt>
                <c:pt idx="23914">
                  <c:v>31618</c:v>
                </c:pt>
                <c:pt idx="23915">
                  <c:v>31619</c:v>
                </c:pt>
                <c:pt idx="23916">
                  <c:v>31620</c:v>
                </c:pt>
                <c:pt idx="23917">
                  <c:v>31621</c:v>
                </c:pt>
                <c:pt idx="23918">
                  <c:v>31622</c:v>
                </c:pt>
                <c:pt idx="23919">
                  <c:v>31623</c:v>
                </c:pt>
                <c:pt idx="23920">
                  <c:v>31624</c:v>
                </c:pt>
                <c:pt idx="23921">
                  <c:v>31625</c:v>
                </c:pt>
                <c:pt idx="23922">
                  <c:v>31626</c:v>
                </c:pt>
                <c:pt idx="23923">
                  <c:v>31627</c:v>
                </c:pt>
                <c:pt idx="23924">
                  <c:v>31628</c:v>
                </c:pt>
                <c:pt idx="23925">
                  <c:v>31629</c:v>
                </c:pt>
                <c:pt idx="23926">
                  <c:v>31630</c:v>
                </c:pt>
                <c:pt idx="23927">
                  <c:v>31631</c:v>
                </c:pt>
                <c:pt idx="23928">
                  <c:v>31632</c:v>
                </c:pt>
                <c:pt idx="23929">
                  <c:v>31633</c:v>
                </c:pt>
                <c:pt idx="23930">
                  <c:v>31634</c:v>
                </c:pt>
                <c:pt idx="23931">
                  <c:v>31635</c:v>
                </c:pt>
                <c:pt idx="23932">
                  <c:v>31636</c:v>
                </c:pt>
                <c:pt idx="23933">
                  <c:v>31637</c:v>
                </c:pt>
                <c:pt idx="23934">
                  <c:v>31638</c:v>
                </c:pt>
                <c:pt idx="23935">
                  <c:v>31639</c:v>
                </c:pt>
                <c:pt idx="23936">
                  <c:v>31640</c:v>
                </c:pt>
                <c:pt idx="23937">
                  <c:v>31641</c:v>
                </c:pt>
                <c:pt idx="23938">
                  <c:v>31642</c:v>
                </c:pt>
                <c:pt idx="23939">
                  <c:v>31643</c:v>
                </c:pt>
                <c:pt idx="23940">
                  <c:v>31644</c:v>
                </c:pt>
                <c:pt idx="23941">
                  <c:v>31645</c:v>
                </c:pt>
                <c:pt idx="23942">
                  <c:v>31646</c:v>
                </c:pt>
                <c:pt idx="23943">
                  <c:v>31647</c:v>
                </c:pt>
                <c:pt idx="23944">
                  <c:v>31648</c:v>
                </c:pt>
                <c:pt idx="23945">
                  <c:v>31649</c:v>
                </c:pt>
                <c:pt idx="23946">
                  <c:v>31650</c:v>
                </c:pt>
                <c:pt idx="23947">
                  <c:v>31651</c:v>
                </c:pt>
                <c:pt idx="23948">
                  <c:v>31652</c:v>
                </c:pt>
                <c:pt idx="23949">
                  <c:v>31653</c:v>
                </c:pt>
                <c:pt idx="23950">
                  <c:v>31654</c:v>
                </c:pt>
                <c:pt idx="23951">
                  <c:v>31655</c:v>
                </c:pt>
                <c:pt idx="23952">
                  <c:v>31656</c:v>
                </c:pt>
                <c:pt idx="23953">
                  <c:v>31657</c:v>
                </c:pt>
                <c:pt idx="23954">
                  <c:v>31658</c:v>
                </c:pt>
                <c:pt idx="23955">
                  <c:v>31659</c:v>
                </c:pt>
                <c:pt idx="23956">
                  <c:v>31660</c:v>
                </c:pt>
                <c:pt idx="23957">
                  <c:v>31661</c:v>
                </c:pt>
                <c:pt idx="23958">
                  <c:v>31662</c:v>
                </c:pt>
                <c:pt idx="23959">
                  <c:v>31663</c:v>
                </c:pt>
                <c:pt idx="23960">
                  <c:v>31664</c:v>
                </c:pt>
                <c:pt idx="23961">
                  <c:v>31665</c:v>
                </c:pt>
                <c:pt idx="23962">
                  <c:v>31666</c:v>
                </c:pt>
                <c:pt idx="23963">
                  <c:v>31667</c:v>
                </c:pt>
                <c:pt idx="23964">
                  <c:v>31668</c:v>
                </c:pt>
                <c:pt idx="23965">
                  <c:v>31669</c:v>
                </c:pt>
                <c:pt idx="23966">
                  <c:v>31670</c:v>
                </c:pt>
                <c:pt idx="23967">
                  <c:v>31671</c:v>
                </c:pt>
                <c:pt idx="23968">
                  <c:v>31672</c:v>
                </c:pt>
                <c:pt idx="23969">
                  <c:v>31673</c:v>
                </c:pt>
                <c:pt idx="23970">
                  <c:v>31674</c:v>
                </c:pt>
                <c:pt idx="23971">
                  <c:v>31675</c:v>
                </c:pt>
                <c:pt idx="23972">
                  <c:v>31676</c:v>
                </c:pt>
                <c:pt idx="23973">
                  <c:v>31677</c:v>
                </c:pt>
                <c:pt idx="23974">
                  <c:v>31678</c:v>
                </c:pt>
                <c:pt idx="23975">
                  <c:v>31679</c:v>
                </c:pt>
                <c:pt idx="23976">
                  <c:v>31680</c:v>
                </c:pt>
                <c:pt idx="23977">
                  <c:v>31681</c:v>
                </c:pt>
                <c:pt idx="23978">
                  <c:v>31682</c:v>
                </c:pt>
                <c:pt idx="23979">
                  <c:v>31683</c:v>
                </c:pt>
                <c:pt idx="23980">
                  <c:v>31684</c:v>
                </c:pt>
                <c:pt idx="23981">
                  <c:v>31685</c:v>
                </c:pt>
                <c:pt idx="23982">
                  <c:v>31686</c:v>
                </c:pt>
                <c:pt idx="23983">
                  <c:v>31687</c:v>
                </c:pt>
                <c:pt idx="23984">
                  <c:v>31688</c:v>
                </c:pt>
                <c:pt idx="23985">
                  <c:v>31689</c:v>
                </c:pt>
                <c:pt idx="23986">
                  <c:v>31690</c:v>
                </c:pt>
                <c:pt idx="23987">
                  <c:v>31691</c:v>
                </c:pt>
                <c:pt idx="23988">
                  <c:v>31692</c:v>
                </c:pt>
                <c:pt idx="23989">
                  <c:v>31693</c:v>
                </c:pt>
                <c:pt idx="23990">
                  <c:v>31694</c:v>
                </c:pt>
                <c:pt idx="23991">
                  <c:v>31695</c:v>
                </c:pt>
                <c:pt idx="23992">
                  <c:v>31696</c:v>
                </c:pt>
                <c:pt idx="23993">
                  <c:v>31697</c:v>
                </c:pt>
                <c:pt idx="23994">
                  <c:v>31698</c:v>
                </c:pt>
                <c:pt idx="23995">
                  <c:v>31699</c:v>
                </c:pt>
                <c:pt idx="23996">
                  <c:v>31700</c:v>
                </c:pt>
                <c:pt idx="23997">
                  <c:v>31701</c:v>
                </c:pt>
                <c:pt idx="23998">
                  <c:v>31702</c:v>
                </c:pt>
                <c:pt idx="23999">
                  <c:v>31703</c:v>
                </c:pt>
                <c:pt idx="24000">
                  <c:v>31704</c:v>
                </c:pt>
                <c:pt idx="24001">
                  <c:v>31705</c:v>
                </c:pt>
                <c:pt idx="24002">
                  <c:v>31706</c:v>
                </c:pt>
                <c:pt idx="24003">
                  <c:v>31707</c:v>
                </c:pt>
                <c:pt idx="24004">
                  <c:v>31708</c:v>
                </c:pt>
                <c:pt idx="24005">
                  <c:v>31709</c:v>
                </c:pt>
                <c:pt idx="24006">
                  <c:v>31710</c:v>
                </c:pt>
                <c:pt idx="24007">
                  <c:v>31711</c:v>
                </c:pt>
                <c:pt idx="24008">
                  <c:v>31712</c:v>
                </c:pt>
                <c:pt idx="24009">
                  <c:v>31713</c:v>
                </c:pt>
                <c:pt idx="24010">
                  <c:v>31714</c:v>
                </c:pt>
                <c:pt idx="24011">
                  <c:v>31715</c:v>
                </c:pt>
                <c:pt idx="24012">
                  <c:v>31716</c:v>
                </c:pt>
                <c:pt idx="24013">
                  <c:v>31717</c:v>
                </c:pt>
                <c:pt idx="24014">
                  <c:v>31718</c:v>
                </c:pt>
                <c:pt idx="24015">
                  <c:v>31719</c:v>
                </c:pt>
                <c:pt idx="24016">
                  <c:v>31720</c:v>
                </c:pt>
                <c:pt idx="24017">
                  <c:v>31721</c:v>
                </c:pt>
                <c:pt idx="24018">
                  <c:v>31722</c:v>
                </c:pt>
                <c:pt idx="24019">
                  <c:v>31723</c:v>
                </c:pt>
                <c:pt idx="24020">
                  <c:v>31724</c:v>
                </c:pt>
                <c:pt idx="24021">
                  <c:v>31725</c:v>
                </c:pt>
                <c:pt idx="24022">
                  <c:v>31726</c:v>
                </c:pt>
                <c:pt idx="24023">
                  <c:v>31727</c:v>
                </c:pt>
                <c:pt idx="24024">
                  <c:v>31728</c:v>
                </c:pt>
                <c:pt idx="24025">
                  <c:v>31729</c:v>
                </c:pt>
                <c:pt idx="24026">
                  <c:v>31730</c:v>
                </c:pt>
                <c:pt idx="24027">
                  <c:v>31731</c:v>
                </c:pt>
                <c:pt idx="24028">
                  <c:v>31732</c:v>
                </c:pt>
                <c:pt idx="24029">
                  <c:v>31733</c:v>
                </c:pt>
                <c:pt idx="24030">
                  <c:v>31734</c:v>
                </c:pt>
                <c:pt idx="24031">
                  <c:v>31735</c:v>
                </c:pt>
                <c:pt idx="24032">
                  <c:v>31736</c:v>
                </c:pt>
                <c:pt idx="24033">
                  <c:v>31737</c:v>
                </c:pt>
                <c:pt idx="24034">
                  <c:v>31738</c:v>
                </c:pt>
                <c:pt idx="24035">
                  <c:v>31739</c:v>
                </c:pt>
                <c:pt idx="24036">
                  <c:v>31740</c:v>
                </c:pt>
                <c:pt idx="24037">
                  <c:v>31741</c:v>
                </c:pt>
                <c:pt idx="24038">
                  <c:v>31742</c:v>
                </c:pt>
                <c:pt idx="24039">
                  <c:v>31743</c:v>
                </c:pt>
                <c:pt idx="24040">
                  <c:v>31744</c:v>
                </c:pt>
                <c:pt idx="24041">
                  <c:v>31745</c:v>
                </c:pt>
                <c:pt idx="24042">
                  <c:v>31746</c:v>
                </c:pt>
                <c:pt idx="24043">
                  <c:v>31747</c:v>
                </c:pt>
                <c:pt idx="24044">
                  <c:v>31748</c:v>
                </c:pt>
                <c:pt idx="24045">
                  <c:v>31749</c:v>
                </c:pt>
                <c:pt idx="24046">
                  <c:v>31750</c:v>
                </c:pt>
                <c:pt idx="24047">
                  <c:v>31751</c:v>
                </c:pt>
                <c:pt idx="24048">
                  <c:v>31752</c:v>
                </c:pt>
                <c:pt idx="24049">
                  <c:v>31753</c:v>
                </c:pt>
                <c:pt idx="24050">
                  <c:v>31754</c:v>
                </c:pt>
                <c:pt idx="24051">
                  <c:v>31755</c:v>
                </c:pt>
                <c:pt idx="24052">
                  <c:v>31756</c:v>
                </c:pt>
                <c:pt idx="24053">
                  <c:v>31757</c:v>
                </c:pt>
                <c:pt idx="24054">
                  <c:v>31758</c:v>
                </c:pt>
                <c:pt idx="24055">
                  <c:v>31759</c:v>
                </c:pt>
                <c:pt idx="24056">
                  <c:v>31760</c:v>
                </c:pt>
                <c:pt idx="24057">
                  <c:v>31761</c:v>
                </c:pt>
                <c:pt idx="24058">
                  <c:v>31762</c:v>
                </c:pt>
                <c:pt idx="24059">
                  <c:v>31763</c:v>
                </c:pt>
                <c:pt idx="24060">
                  <c:v>31764</c:v>
                </c:pt>
                <c:pt idx="24061">
                  <c:v>31765</c:v>
                </c:pt>
                <c:pt idx="24062">
                  <c:v>31766</c:v>
                </c:pt>
                <c:pt idx="24063">
                  <c:v>31767</c:v>
                </c:pt>
                <c:pt idx="24064">
                  <c:v>31768</c:v>
                </c:pt>
                <c:pt idx="24065">
                  <c:v>31769</c:v>
                </c:pt>
                <c:pt idx="24066">
                  <c:v>31770</c:v>
                </c:pt>
                <c:pt idx="24067">
                  <c:v>31771</c:v>
                </c:pt>
                <c:pt idx="24068">
                  <c:v>31772</c:v>
                </c:pt>
                <c:pt idx="24069">
                  <c:v>31773</c:v>
                </c:pt>
                <c:pt idx="24070">
                  <c:v>31774</c:v>
                </c:pt>
                <c:pt idx="24071">
                  <c:v>31775</c:v>
                </c:pt>
                <c:pt idx="24072">
                  <c:v>31776</c:v>
                </c:pt>
                <c:pt idx="24073">
                  <c:v>31777</c:v>
                </c:pt>
                <c:pt idx="24074">
                  <c:v>31778</c:v>
                </c:pt>
                <c:pt idx="24075">
                  <c:v>31779</c:v>
                </c:pt>
                <c:pt idx="24076">
                  <c:v>31780</c:v>
                </c:pt>
                <c:pt idx="24077">
                  <c:v>31781</c:v>
                </c:pt>
                <c:pt idx="24078">
                  <c:v>31782</c:v>
                </c:pt>
                <c:pt idx="24079">
                  <c:v>31783</c:v>
                </c:pt>
                <c:pt idx="24080">
                  <c:v>31784</c:v>
                </c:pt>
                <c:pt idx="24081">
                  <c:v>31785</c:v>
                </c:pt>
                <c:pt idx="24082">
                  <c:v>31786</c:v>
                </c:pt>
                <c:pt idx="24083">
                  <c:v>31787</c:v>
                </c:pt>
                <c:pt idx="24084">
                  <c:v>31788</c:v>
                </c:pt>
                <c:pt idx="24085">
                  <c:v>31789</c:v>
                </c:pt>
                <c:pt idx="24086">
                  <c:v>31790</c:v>
                </c:pt>
                <c:pt idx="24087">
                  <c:v>31791</c:v>
                </c:pt>
                <c:pt idx="24088">
                  <c:v>31792</c:v>
                </c:pt>
                <c:pt idx="24089">
                  <c:v>31793</c:v>
                </c:pt>
                <c:pt idx="24090">
                  <c:v>31794</c:v>
                </c:pt>
                <c:pt idx="24091">
                  <c:v>31795</c:v>
                </c:pt>
                <c:pt idx="24092">
                  <c:v>31796</c:v>
                </c:pt>
                <c:pt idx="24093">
                  <c:v>31797</c:v>
                </c:pt>
                <c:pt idx="24094">
                  <c:v>31798</c:v>
                </c:pt>
                <c:pt idx="24095">
                  <c:v>31799</c:v>
                </c:pt>
                <c:pt idx="24096">
                  <c:v>31800</c:v>
                </c:pt>
                <c:pt idx="24097">
                  <c:v>31801</c:v>
                </c:pt>
                <c:pt idx="24098">
                  <c:v>31802</c:v>
                </c:pt>
                <c:pt idx="24099">
                  <c:v>31803</c:v>
                </c:pt>
                <c:pt idx="24100">
                  <c:v>31804</c:v>
                </c:pt>
                <c:pt idx="24101">
                  <c:v>31805</c:v>
                </c:pt>
                <c:pt idx="24102">
                  <c:v>31806</c:v>
                </c:pt>
                <c:pt idx="24103">
                  <c:v>31807</c:v>
                </c:pt>
                <c:pt idx="24104">
                  <c:v>31808</c:v>
                </c:pt>
                <c:pt idx="24105">
                  <c:v>31809</c:v>
                </c:pt>
                <c:pt idx="24106">
                  <c:v>31810</c:v>
                </c:pt>
                <c:pt idx="24107">
                  <c:v>31811</c:v>
                </c:pt>
                <c:pt idx="24108">
                  <c:v>31812</c:v>
                </c:pt>
                <c:pt idx="24109">
                  <c:v>31813</c:v>
                </c:pt>
                <c:pt idx="24110">
                  <c:v>31814</c:v>
                </c:pt>
                <c:pt idx="24111">
                  <c:v>31815</c:v>
                </c:pt>
                <c:pt idx="24112">
                  <c:v>31816</c:v>
                </c:pt>
                <c:pt idx="24113">
                  <c:v>31817</c:v>
                </c:pt>
                <c:pt idx="24114">
                  <c:v>31818</c:v>
                </c:pt>
                <c:pt idx="24115">
                  <c:v>31819</c:v>
                </c:pt>
                <c:pt idx="24116">
                  <c:v>31820</c:v>
                </c:pt>
                <c:pt idx="24117">
                  <c:v>31821</c:v>
                </c:pt>
                <c:pt idx="24118">
                  <c:v>31822</c:v>
                </c:pt>
                <c:pt idx="24119">
                  <c:v>31823</c:v>
                </c:pt>
                <c:pt idx="24120">
                  <c:v>31824</c:v>
                </c:pt>
                <c:pt idx="24121">
                  <c:v>31825</c:v>
                </c:pt>
                <c:pt idx="24122">
                  <c:v>31826</c:v>
                </c:pt>
                <c:pt idx="24123">
                  <c:v>31827</c:v>
                </c:pt>
                <c:pt idx="24124">
                  <c:v>31828</c:v>
                </c:pt>
                <c:pt idx="24125">
                  <c:v>31829</c:v>
                </c:pt>
                <c:pt idx="24126">
                  <c:v>31830</c:v>
                </c:pt>
                <c:pt idx="24127">
                  <c:v>31831</c:v>
                </c:pt>
                <c:pt idx="24128">
                  <c:v>31832</c:v>
                </c:pt>
                <c:pt idx="24129">
                  <c:v>31833</c:v>
                </c:pt>
                <c:pt idx="24130">
                  <c:v>31834</c:v>
                </c:pt>
                <c:pt idx="24131">
                  <c:v>31835</c:v>
                </c:pt>
                <c:pt idx="24132">
                  <c:v>31836</c:v>
                </c:pt>
                <c:pt idx="24133">
                  <c:v>31837</c:v>
                </c:pt>
                <c:pt idx="24134">
                  <c:v>31838</c:v>
                </c:pt>
                <c:pt idx="24135">
                  <c:v>31839</c:v>
                </c:pt>
                <c:pt idx="24136">
                  <c:v>31840</c:v>
                </c:pt>
                <c:pt idx="24137">
                  <c:v>31841</c:v>
                </c:pt>
                <c:pt idx="24138">
                  <c:v>31842</c:v>
                </c:pt>
                <c:pt idx="24139">
                  <c:v>31843</c:v>
                </c:pt>
                <c:pt idx="24140">
                  <c:v>31844</c:v>
                </c:pt>
                <c:pt idx="24141">
                  <c:v>31845</c:v>
                </c:pt>
                <c:pt idx="24142">
                  <c:v>31846</c:v>
                </c:pt>
                <c:pt idx="24143">
                  <c:v>31847</c:v>
                </c:pt>
                <c:pt idx="24144">
                  <c:v>31848</c:v>
                </c:pt>
                <c:pt idx="24145">
                  <c:v>31849</c:v>
                </c:pt>
                <c:pt idx="24146">
                  <c:v>31850</c:v>
                </c:pt>
                <c:pt idx="24147">
                  <c:v>31851</c:v>
                </c:pt>
                <c:pt idx="24148">
                  <c:v>31852</c:v>
                </c:pt>
                <c:pt idx="24149">
                  <c:v>31853</c:v>
                </c:pt>
                <c:pt idx="24150">
                  <c:v>31854</c:v>
                </c:pt>
                <c:pt idx="24151">
                  <c:v>31855</c:v>
                </c:pt>
                <c:pt idx="24152">
                  <c:v>31856</c:v>
                </c:pt>
                <c:pt idx="24153">
                  <c:v>31857</c:v>
                </c:pt>
                <c:pt idx="24154">
                  <c:v>31858</c:v>
                </c:pt>
                <c:pt idx="24155">
                  <c:v>31859</c:v>
                </c:pt>
                <c:pt idx="24156">
                  <c:v>31860</c:v>
                </c:pt>
                <c:pt idx="24157">
                  <c:v>31861</c:v>
                </c:pt>
                <c:pt idx="24158">
                  <c:v>31862</c:v>
                </c:pt>
                <c:pt idx="24159">
                  <c:v>31863</c:v>
                </c:pt>
                <c:pt idx="24160">
                  <c:v>31864</c:v>
                </c:pt>
                <c:pt idx="24161">
                  <c:v>31865</c:v>
                </c:pt>
                <c:pt idx="24162">
                  <c:v>31866</c:v>
                </c:pt>
                <c:pt idx="24163">
                  <c:v>31867</c:v>
                </c:pt>
                <c:pt idx="24164">
                  <c:v>31868</c:v>
                </c:pt>
                <c:pt idx="24165">
                  <c:v>31869</c:v>
                </c:pt>
                <c:pt idx="24166">
                  <c:v>31870</c:v>
                </c:pt>
                <c:pt idx="24167">
                  <c:v>31871</c:v>
                </c:pt>
                <c:pt idx="24168">
                  <c:v>31872</c:v>
                </c:pt>
                <c:pt idx="24169">
                  <c:v>31873</c:v>
                </c:pt>
                <c:pt idx="24170">
                  <c:v>31874</c:v>
                </c:pt>
                <c:pt idx="24171">
                  <c:v>31875</c:v>
                </c:pt>
                <c:pt idx="24172">
                  <c:v>31876</c:v>
                </c:pt>
                <c:pt idx="24173">
                  <c:v>31877</c:v>
                </c:pt>
                <c:pt idx="24174">
                  <c:v>31878</c:v>
                </c:pt>
                <c:pt idx="24175">
                  <c:v>31879</c:v>
                </c:pt>
                <c:pt idx="24176">
                  <c:v>31880</c:v>
                </c:pt>
                <c:pt idx="24177">
                  <c:v>31881</c:v>
                </c:pt>
                <c:pt idx="24178">
                  <c:v>31882</c:v>
                </c:pt>
                <c:pt idx="24179">
                  <c:v>31883</c:v>
                </c:pt>
                <c:pt idx="24180">
                  <c:v>31884</c:v>
                </c:pt>
                <c:pt idx="24181">
                  <c:v>31885</c:v>
                </c:pt>
                <c:pt idx="24182">
                  <c:v>31886</c:v>
                </c:pt>
                <c:pt idx="24183">
                  <c:v>31887</c:v>
                </c:pt>
                <c:pt idx="24184">
                  <c:v>31888</c:v>
                </c:pt>
                <c:pt idx="24185">
                  <c:v>31889</c:v>
                </c:pt>
                <c:pt idx="24186">
                  <c:v>31890</c:v>
                </c:pt>
                <c:pt idx="24187">
                  <c:v>31891</c:v>
                </c:pt>
                <c:pt idx="24188">
                  <c:v>31892</c:v>
                </c:pt>
                <c:pt idx="24189">
                  <c:v>31893</c:v>
                </c:pt>
                <c:pt idx="24190">
                  <c:v>31894</c:v>
                </c:pt>
                <c:pt idx="24191">
                  <c:v>31895</c:v>
                </c:pt>
                <c:pt idx="24192">
                  <c:v>31896</c:v>
                </c:pt>
                <c:pt idx="24193">
                  <c:v>31897</c:v>
                </c:pt>
                <c:pt idx="24194">
                  <c:v>31898</c:v>
                </c:pt>
                <c:pt idx="24195">
                  <c:v>31899</c:v>
                </c:pt>
                <c:pt idx="24196">
                  <c:v>31900</c:v>
                </c:pt>
                <c:pt idx="24197">
                  <c:v>31901</c:v>
                </c:pt>
                <c:pt idx="24198">
                  <c:v>31902</c:v>
                </c:pt>
                <c:pt idx="24199">
                  <c:v>31903</c:v>
                </c:pt>
                <c:pt idx="24200">
                  <c:v>31904</c:v>
                </c:pt>
                <c:pt idx="24201">
                  <c:v>31905</c:v>
                </c:pt>
                <c:pt idx="24202">
                  <c:v>31906</c:v>
                </c:pt>
                <c:pt idx="24203">
                  <c:v>31907</c:v>
                </c:pt>
                <c:pt idx="24204">
                  <c:v>31908</c:v>
                </c:pt>
                <c:pt idx="24205">
                  <c:v>31909</c:v>
                </c:pt>
                <c:pt idx="24206">
                  <c:v>31910</c:v>
                </c:pt>
                <c:pt idx="24207">
                  <c:v>31911</c:v>
                </c:pt>
                <c:pt idx="24208">
                  <c:v>31912</c:v>
                </c:pt>
                <c:pt idx="24209">
                  <c:v>31913</c:v>
                </c:pt>
                <c:pt idx="24210">
                  <c:v>31914</c:v>
                </c:pt>
                <c:pt idx="24211">
                  <c:v>31915</c:v>
                </c:pt>
                <c:pt idx="24212">
                  <c:v>31916</c:v>
                </c:pt>
                <c:pt idx="24213">
                  <c:v>31917</c:v>
                </c:pt>
                <c:pt idx="24214">
                  <c:v>31918</c:v>
                </c:pt>
                <c:pt idx="24215">
                  <c:v>31919</c:v>
                </c:pt>
                <c:pt idx="24216">
                  <c:v>31920</c:v>
                </c:pt>
                <c:pt idx="24217">
                  <c:v>31921</c:v>
                </c:pt>
                <c:pt idx="24218">
                  <c:v>31922</c:v>
                </c:pt>
                <c:pt idx="24219">
                  <c:v>31923</c:v>
                </c:pt>
                <c:pt idx="24220">
                  <c:v>31924</c:v>
                </c:pt>
                <c:pt idx="24221">
                  <c:v>31925</c:v>
                </c:pt>
                <c:pt idx="24222">
                  <c:v>31926</c:v>
                </c:pt>
                <c:pt idx="24223">
                  <c:v>31927</c:v>
                </c:pt>
                <c:pt idx="24224">
                  <c:v>31928</c:v>
                </c:pt>
                <c:pt idx="24225">
                  <c:v>31929</c:v>
                </c:pt>
                <c:pt idx="24226">
                  <c:v>31930</c:v>
                </c:pt>
                <c:pt idx="24227">
                  <c:v>31931</c:v>
                </c:pt>
                <c:pt idx="24228">
                  <c:v>31932</c:v>
                </c:pt>
                <c:pt idx="24229">
                  <c:v>31933</c:v>
                </c:pt>
                <c:pt idx="24230">
                  <c:v>31934</c:v>
                </c:pt>
                <c:pt idx="24231">
                  <c:v>31935</c:v>
                </c:pt>
                <c:pt idx="24232">
                  <c:v>31936</c:v>
                </c:pt>
                <c:pt idx="24233">
                  <c:v>31937</c:v>
                </c:pt>
                <c:pt idx="24234">
                  <c:v>31938</c:v>
                </c:pt>
                <c:pt idx="24235">
                  <c:v>31939</c:v>
                </c:pt>
                <c:pt idx="24236">
                  <c:v>31940</c:v>
                </c:pt>
                <c:pt idx="24237">
                  <c:v>31941</c:v>
                </c:pt>
                <c:pt idx="24238">
                  <c:v>31942</c:v>
                </c:pt>
                <c:pt idx="24239">
                  <c:v>31943</c:v>
                </c:pt>
                <c:pt idx="24240">
                  <c:v>31944</c:v>
                </c:pt>
                <c:pt idx="24241">
                  <c:v>31945</c:v>
                </c:pt>
                <c:pt idx="24242">
                  <c:v>31946</c:v>
                </c:pt>
                <c:pt idx="24243">
                  <c:v>31947</c:v>
                </c:pt>
                <c:pt idx="24244">
                  <c:v>31948</c:v>
                </c:pt>
                <c:pt idx="24245">
                  <c:v>31949</c:v>
                </c:pt>
                <c:pt idx="24246">
                  <c:v>31950</c:v>
                </c:pt>
                <c:pt idx="24247">
                  <c:v>31951</c:v>
                </c:pt>
                <c:pt idx="24248">
                  <c:v>31952</c:v>
                </c:pt>
                <c:pt idx="24249">
                  <c:v>31953</c:v>
                </c:pt>
                <c:pt idx="24250">
                  <c:v>31954</c:v>
                </c:pt>
                <c:pt idx="24251">
                  <c:v>31955</c:v>
                </c:pt>
                <c:pt idx="24252">
                  <c:v>31956</c:v>
                </c:pt>
                <c:pt idx="24253">
                  <c:v>31957</c:v>
                </c:pt>
                <c:pt idx="24254">
                  <c:v>31958</c:v>
                </c:pt>
                <c:pt idx="24255">
                  <c:v>31959</c:v>
                </c:pt>
                <c:pt idx="24256">
                  <c:v>31960</c:v>
                </c:pt>
                <c:pt idx="24257">
                  <c:v>31961</c:v>
                </c:pt>
                <c:pt idx="24258">
                  <c:v>31962</c:v>
                </c:pt>
                <c:pt idx="24259">
                  <c:v>31963</c:v>
                </c:pt>
                <c:pt idx="24260">
                  <c:v>31964</c:v>
                </c:pt>
                <c:pt idx="24261">
                  <c:v>31965</c:v>
                </c:pt>
                <c:pt idx="24262">
                  <c:v>31966</c:v>
                </c:pt>
                <c:pt idx="24263">
                  <c:v>31967</c:v>
                </c:pt>
                <c:pt idx="24264">
                  <c:v>31968</c:v>
                </c:pt>
                <c:pt idx="24265">
                  <c:v>31969</c:v>
                </c:pt>
                <c:pt idx="24266">
                  <c:v>31970</c:v>
                </c:pt>
                <c:pt idx="24267">
                  <c:v>31971</c:v>
                </c:pt>
                <c:pt idx="24268">
                  <c:v>31972</c:v>
                </c:pt>
                <c:pt idx="24269">
                  <c:v>31973</c:v>
                </c:pt>
                <c:pt idx="24270">
                  <c:v>31974</c:v>
                </c:pt>
                <c:pt idx="24271">
                  <c:v>31975</c:v>
                </c:pt>
                <c:pt idx="24272">
                  <c:v>31976</c:v>
                </c:pt>
                <c:pt idx="24273">
                  <c:v>31977</c:v>
                </c:pt>
                <c:pt idx="24274">
                  <c:v>31978</c:v>
                </c:pt>
                <c:pt idx="24275">
                  <c:v>31979</c:v>
                </c:pt>
                <c:pt idx="24276">
                  <c:v>31980</c:v>
                </c:pt>
                <c:pt idx="24277">
                  <c:v>31981</c:v>
                </c:pt>
                <c:pt idx="24278">
                  <c:v>31982</c:v>
                </c:pt>
                <c:pt idx="24279">
                  <c:v>31983</c:v>
                </c:pt>
                <c:pt idx="24280">
                  <c:v>31984</c:v>
                </c:pt>
                <c:pt idx="24281">
                  <c:v>31985</c:v>
                </c:pt>
                <c:pt idx="24282">
                  <c:v>31986</c:v>
                </c:pt>
                <c:pt idx="24283">
                  <c:v>31987</c:v>
                </c:pt>
                <c:pt idx="24284">
                  <c:v>31988</c:v>
                </c:pt>
                <c:pt idx="24285">
                  <c:v>31989</c:v>
                </c:pt>
                <c:pt idx="24286">
                  <c:v>31990</c:v>
                </c:pt>
                <c:pt idx="24287">
                  <c:v>31991</c:v>
                </c:pt>
                <c:pt idx="24288">
                  <c:v>31992</c:v>
                </c:pt>
                <c:pt idx="24289">
                  <c:v>31993</c:v>
                </c:pt>
                <c:pt idx="24290">
                  <c:v>31994</c:v>
                </c:pt>
                <c:pt idx="24291">
                  <c:v>31995</c:v>
                </c:pt>
                <c:pt idx="24292">
                  <c:v>31996</c:v>
                </c:pt>
                <c:pt idx="24293">
                  <c:v>31997</c:v>
                </c:pt>
                <c:pt idx="24294">
                  <c:v>31998</c:v>
                </c:pt>
                <c:pt idx="24295">
                  <c:v>31999</c:v>
                </c:pt>
                <c:pt idx="24296">
                  <c:v>32000</c:v>
                </c:pt>
                <c:pt idx="24297">
                  <c:v>32001</c:v>
                </c:pt>
                <c:pt idx="24298">
                  <c:v>32002</c:v>
                </c:pt>
                <c:pt idx="24299">
                  <c:v>32003</c:v>
                </c:pt>
                <c:pt idx="24300">
                  <c:v>32004</c:v>
                </c:pt>
                <c:pt idx="24301">
                  <c:v>32005</c:v>
                </c:pt>
                <c:pt idx="24302">
                  <c:v>32006</c:v>
                </c:pt>
                <c:pt idx="24303">
                  <c:v>32007</c:v>
                </c:pt>
                <c:pt idx="24304">
                  <c:v>32008</c:v>
                </c:pt>
                <c:pt idx="24305">
                  <c:v>32009</c:v>
                </c:pt>
                <c:pt idx="24306">
                  <c:v>32010</c:v>
                </c:pt>
                <c:pt idx="24307">
                  <c:v>32011</c:v>
                </c:pt>
                <c:pt idx="24308">
                  <c:v>32012</c:v>
                </c:pt>
                <c:pt idx="24309">
                  <c:v>32013</c:v>
                </c:pt>
                <c:pt idx="24310">
                  <c:v>32014</c:v>
                </c:pt>
                <c:pt idx="24311">
                  <c:v>32015</c:v>
                </c:pt>
                <c:pt idx="24312">
                  <c:v>32016</c:v>
                </c:pt>
                <c:pt idx="24313">
                  <c:v>32017</c:v>
                </c:pt>
                <c:pt idx="24314">
                  <c:v>32018</c:v>
                </c:pt>
                <c:pt idx="24315">
                  <c:v>32019</c:v>
                </c:pt>
                <c:pt idx="24316">
                  <c:v>32020</c:v>
                </c:pt>
                <c:pt idx="24317">
                  <c:v>32021</c:v>
                </c:pt>
                <c:pt idx="24318">
                  <c:v>32022</c:v>
                </c:pt>
                <c:pt idx="24319">
                  <c:v>32023</c:v>
                </c:pt>
                <c:pt idx="24320">
                  <c:v>32024</c:v>
                </c:pt>
                <c:pt idx="24321">
                  <c:v>32025</c:v>
                </c:pt>
                <c:pt idx="24322">
                  <c:v>32026</c:v>
                </c:pt>
                <c:pt idx="24323">
                  <c:v>32027</c:v>
                </c:pt>
                <c:pt idx="24324">
                  <c:v>32028</c:v>
                </c:pt>
                <c:pt idx="24325">
                  <c:v>32029</c:v>
                </c:pt>
                <c:pt idx="24326">
                  <c:v>32030</c:v>
                </c:pt>
                <c:pt idx="24327">
                  <c:v>32031</c:v>
                </c:pt>
                <c:pt idx="24328">
                  <c:v>32032</c:v>
                </c:pt>
                <c:pt idx="24329">
                  <c:v>32033</c:v>
                </c:pt>
                <c:pt idx="24330">
                  <c:v>32034</c:v>
                </c:pt>
                <c:pt idx="24331">
                  <c:v>32035</c:v>
                </c:pt>
                <c:pt idx="24332">
                  <c:v>32036</c:v>
                </c:pt>
                <c:pt idx="24333">
                  <c:v>32037</c:v>
                </c:pt>
                <c:pt idx="24334">
                  <c:v>32038</c:v>
                </c:pt>
                <c:pt idx="24335">
                  <c:v>32039</c:v>
                </c:pt>
                <c:pt idx="24336">
                  <c:v>32040</c:v>
                </c:pt>
                <c:pt idx="24337">
                  <c:v>32041</c:v>
                </c:pt>
                <c:pt idx="24338">
                  <c:v>32042</c:v>
                </c:pt>
                <c:pt idx="24339">
                  <c:v>32043</c:v>
                </c:pt>
                <c:pt idx="24340">
                  <c:v>32044</c:v>
                </c:pt>
                <c:pt idx="24341">
                  <c:v>32045</c:v>
                </c:pt>
                <c:pt idx="24342">
                  <c:v>32046</c:v>
                </c:pt>
                <c:pt idx="24343">
                  <c:v>32047</c:v>
                </c:pt>
                <c:pt idx="24344">
                  <c:v>32048</c:v>
                </c:pt>
                <c:pt idx="24345">
                  <c:v>32049</c:v>
                </c:pt>
                <c:pt idx="24346">
                  <c:v>32050</c:v>
                </c:pt>
                <c:pt idx="24347">
                  <c:v>32051</c:v>
                </c:pt>
                <c:pt idx="24348">
                  <c:v>32052</c:v>
                </c:pt>
                <c:pt idx="24349">
                  <c:v>32053</c:v>
                </c:pt>
                <c:pt idx="24350">
                  <c:v>32054</c:v>
                </c:pt>
                <c:pt idx="24351">
                  <c:v>32055</c:v>
                </c:pt>
                <c:pt idx="24352">
                  <c:v>32056</c:v>
                </c:pt>
                <c:pt idx="24353">
                  <c:v>32057</c:v>
                </c:pt>
                <c:pt idx="24354">
                  <c:v>32058</c:v>
                </c:pt>
                <c:pt idx="24355">
                  <c:v>32059</c:v>
                </c:pt>
                <c:pt idx="24356">
                  <c:v>32060</c:v>
                </c:pt>
                <c:pt idx="24357">
                  <c:v>32061</c:v>
                </c:pt>
                <c:pt idx="24358">
                  <c:v>32062</c:v>
                </c:pt>
                <c:pt idx="24359">
                  <c:v>32063</c:v>
                </c:pt>
                <c:pt idx="24360">
                  <c:v>32064</c:v>
                </c:pt>
                <c:pt idx="24361">
                  <c:v>32065</c:v>
                </c:pt>
                <c:pt idx="24362">
                  <c:v>32066</c:v>
                </c:pt>
                <c:pt idx="24363">
                  <c:v>32067</c:v>
                </c:pt>
                <c:pt idx="24364">
                  <c:v>32068</c:v>
                </c:pt>
                <c:pt idx="24365">
                  <c:v>32069</c:v>
                </c:pt>
                <c:pt idx="24366">
                  <c:v>32070</c:v>
                </c:pt>
                <c:pt idx="24367">
                  <c:v>32071</c:v>
                </c:pt>
                <c:pt idx="24368">
                  <c:v>32072</c:v>
                </c:pt>
                <c:pt idx="24369">
                  <c:v>32073</c:v>
                </c:pt>
                <c:pt idx="24370">
                  <c:v>32074</c:v>
                </c:pt>
                <c:pt idx="24371">
                  <c:v>32075</c:v>
                </c:pt>
                <c:pt idx="24372">
                  <c:v>32076</c:v>
                </c:pt>
                <c:pt idx="24373">
                  <c:v>32077</c:v>
                </c:pt>
                <c:pt idx="24374">
                  <c:v>32078</c:v>
                </c:pt>
                <c:pt idx="24375">
                  <c:v>32079</c:v>
                </c:pt>
                <c:pt idx="24376">
                  <c:v>32080</c:v>
                </c:pt>
                <c:pt idx="24377">
                  <c:v>32081</c:v>
                </c:pt>
                <c:pt idx="24378">
                  <c:v>32082</c:v>
                </c:pt>
                <c:pt idx="24379">
                  <c:v>32083</c:v>
                </c:pt>
                <c:pt idx="24380">
                  <c:v>32084</c:v>
                </c:pt>
                <c:pt idx="24381">
                  <c:v>32085</c:v>
                </c:pt>
                <c:pt idx="24382">
                  <c:v>32086</c:v>
                </c:pt>
                <c:pt idx="24383">
                  <c:v>32087</c:v>
                </c:pt>
                <c:pt idx="24384">
                  <c:v>32088</c:v>
                </c:pt>
                <c:pt idx="24385">
                  <c:v>32089</c:v>
                </c:pt>
                <c:pt idx="24386">
                  <c:v>32090</c:v>
                </c:pt>
                <c:pt idx="24387">
                  <c:v>32091</c:v>
                </c:pt>
                <c:pt idx="24388">
                  <c:v>32092</c:v>
                </c:pt>
                <c:pt idx="24389">
                  <c:v>32093</c:v>
                </c:pt>
                <c:pt idx="24390">
                  <c:v>32094</c:v>
                </c:pt>
                <c:pt idx="24391">
                  <c:v>32095</c:v>
                </c:pt>
                <c:pt idx="24392">
                  <c:v>32096</c:v>
                </c:pt>
                <c:pt idx="24393">
                  <c:v>32097</c:v>
                </c:pt>
                <c:pt idx="24394">
                  <c:v>32098</c:v>
                </c:pt>
                <c:pt idx="24395">
                  <c:v>32099</c:v>
                </c:pt>
                <c:pt idx="24396">
                  <c:v>32100</c:v>
                </c:pt>
                <c:pt idx="24397">
                  <c:v>32101</c:v>
                </c:pt>
                <c:pt idx="24398">
                  <c:v>32102</c:v>
                </c:pt>
                <c:pt idx="24399">
                  <c:v>32103</c:v>
                </c:pt>
                <c:pt idx="24400">
                  <c:v>32104</c:v>
                </c:pt>
                <c:pt idx="24401">
                  <c:v>32105</c:v>
                </c:pt>
                <c:pt idx="24402">
                  <c:v>32106</c:v>
                </c:pt>
                <c:pt idx="24403">
                  <c:v>32107</c:v>
                </c:pt>
                <c:pt idx="24404">
                  <c:v>32108</c:v>
                </c:pt>
                <c:pt idx="24405">
                  <c:v>32109</c:v>
                </c:pt>
                <c:pt idx="24406">
                  <c:v>32110</c:v>
                </c:pt>
                <c:pt idx="24407">
                  <c:v>32111</c:v>
                </c:pt>
                <c:pt idx="24408">
                  <c:v>32112</c:v>
                </c:pt>
                <c:pt idx="24409">
                  <c:v>32113</c:v>
                </c:pt>
                <c:pt idx="24410">
                  <c:v>32114</c:v>
                </c:pt>
                <c:pt idx="24411">
                  <c:v>32115</c:v>
                </c:pt>
                <c:pt idx="24412">
                  <c:v>32116</c:v>
                </c:pt>
                <c:pt idx="24413">
                  <c:v>32117</c:v>
                </c:pt>
                <c:pt idx="24414">
                  <c:v>32118</c:v>
                </c:pt>
                <c:pt idx="24415">
                  <c:v>32119</c:v>
                </c:pt>
                <c:pt idx="24416">
                  <c:v>32120</c:v>
                </c:pt>
                <c:pt idx="24417">
                  <c:v>32121</c:v>
                </c:pt>
                <c:pt idx="24418">
                  <c:v>32122</c:v>
                </c:pt>
                <c:pt idx="24419">
                  <c:v>32123</c:v>
                </c:pt>
                <c:pt idx="24420">
                  <c:v>32124</c:v>
                </c:pt>
                <c:pt idx="24421">
                  <c:v>32125</c:v>
                </c:pt>
                <c:pt idx="24422">
                  <c:v>32126</c:v>
                </c:pt>
                <c:pt idx="24423">
                  <c:v>32127</c:v>
                </c:pt>
                <c:pt idx="24424">
                  <c:v>32128</c:v>
                </c:pt>
                <c:pt idx="24425">
                  <c:v>32129</c:v>
                </c:pt>
                <c:pt idx="24426">
                  <c:v>32130</c:v>
                </c:pt>
                <c:pt idx="24427">
                  <c:v>32131</c:v>
                </c:pt>
                <c:pt idx="24428">
                  <c:v>32132</c:v>
                </c:pt>
                <c:pt idx="24429">
                  <c:v>32133</c:v>
                </c:pt>
                <c:pt idx="24430">
                  <c:v>32134</c:v>
                </c:pt>
                <c:pt idx="24431">
                  <c:v>32135</c:v>
                </c:pt>
                <c:pt idx="24432">
                  <c:v>32136</c:v>
                </c:pt>
                <c:pt idx="24433">
                  <c:v>32137</c:v>
                </c:pt>
                <c:pt idx="24434">
                  <c:v>32138</c:v>
                </c:pt>
                <c:pt idx="24435">
                  <c:v>32139</c:v>
                </c:pt>
                <c:pt idx="24436">
                  <c:v>32140</c:v>
                </c:pt>
                <c:pt idx="24437">
                  <c:v>32141</c:v>
                </c:pt>
                <c:pt idx="24438">
                  <c:v>32142</c:v>
                </c:pt>
                <c:pt idx="24439">
                  <c:v>32143</c:v>
                </c:pt>
                <c:pt idx="24440">
                  <c:v>32144</c:v>
                </c:pt>
                <c:pt idx="24441">
                  <c:v>32145</c:v>
                </c:pt>
                <c:pt idx="24442">
                  <c:v>32146</c:v>
                </c:pt>
                <c:pt idx="24443">
                  <c:v>32147</c:v>
                </c:pt>
                <c:pt idx="24444">
                  <c:v>32148</c:v>
                </c:pt>
                <c:pt idx="24445">
                  <c:v>32149</c:v>
                </c:pt>
                <c:pt idx="24446">
                  <c:v>32150</c:v>
                </c:pt>
                <c:pt idx="24447">
                  <c:v>32151</c:v>
                </c:pt>
                <c:pt idx="24448">
                  <c:v>32152</c:v>
                </c:pt>
                <c:pt idx="24449">
                  <c:v>32153</c:v>
                </c:pt>
                <c:pt idx="24450">
                  <c:v>32154</c:v>
                </c:pt>
                <c:pt idx="24451">
                  <c:v>32155</c:v>
                </c:pt>
                <c:pt idx="24452">
                  <c:v>32156</c:v>
                </c:pt>
                <c:pt idx="24453">
                  <c:v>32157</c:v>
                </c:pt>
                <c:pt idx="24454">
                  <c:v>32158</c:v>
                </c:pt>
                <c:pt idx="24455">
                  <c:v>32159</c:v>
                </c:pt>
                <c:pt idx="24456">
                  <c:v>32160</c:v>
                </c:pt>
                <c:pt idx="24457">
                  <c:v>32161</c:v>
                </c:pt>
                <c:pt idx="24458">
                  <c:v>32162</c:v>
                </c:pt>
                <c:pt idx="24459">
                  <c:v>32163</c:v>
                </c:pt>
                <c:pt idx="24460">
                  <c:v>32164</c:v>
                </c:pt>
                <c:pt idx="24461">
                  <c:v>32165</c:v>
                </c:pt>
                <c:pt idx="24462">
                  <c:v>32166</c:v>
                </c:pt>
                <c:pt idx="24463">
                  <c:v>32167</c:v>
                </c:pt>
                <c:pt idx="24464">
                  <c:v>32168</c:v>
                </c:pt>
                <c:pt idx="24465">
                  <c:v>32169</c:v>
                </c:pt>
                <c:pt idx="24466">
                  <c:v>32170</c:v>
                </c:pt>
                <c:pt idx="24467">
                  <c:v>32171</c:v>
                </c:pt>
                <c:pt idx="24468">
                  <c:v>32172</c:v>
                </c:pt>
                <c:pt idx="24469">
                  <c:v>32173</c:v>
                </c:pt>
                <c:pt idx="24470">
                  <c:v>32174</c:v>
                </c:pt>
                <c:pt idx="24471">
                  <c:v>32175</c:v>
                </c:pt>
                <c:pt idx="24472">
                  <c:v>32176</c:v>
                </c:pt>
                <c:pt idx="24473">
                  <c:v>32177</c:v>
                </c:pt>
                <c:pt idx="24474">
                  <c:v>32178</c:v>
                </c:pt>
                <c:pt idx="24475">
                  <c:v>32179</c:v>
                </c:pt>
                <c:pt idx="24476">
                  <c:v>32180</c:v>
                </c:pt>
                <c:pt idx="24477">
                  <c:v>32181</c:v>
                </c:pt>
                <c:pt idx="24478">
                  <c:v>32182</c:v>
                </c:pt>
                <c:pt idx="24479">
                  <c:v>32183</c:v>
                </c:pt>
                <c:pt idx="24480">
                  <c:v>32184</c:v>
                </c:pt>
                <c:pt idx="24481">
                  <c:v>32185</c:v>
                </c:pt>
                <c:pt idx="24482">
                  <c:v>32186</c:v>
                </c:pt>
                <c:pt idx="24483">
                  <c:v>32187</c:v>
                </c:pt>
                <c:pt idx="24484">
                  <c:v>32188</c:v>
                </c:pt>
                <c:pt idx="24485">
                  <c:v>32189</c:v>
                </c:pt>
                <c:pt idx="24486">
                  <c:v>32190</c:v>
                </c:pt>
                <c:pt idx="24487">
                  <c:v>32191</c:v>
                </c:pt>
                <c:pt idx="24488">
                  <c:v>32192</c:v>
                </c:pt>
                <c:pt idx="24489">
                  <c:v>32193</c:v>
                </c:pt>
                <c:pt idx="24490">
                  <c:v>32194</c:v>
                </c:pt>
                <c:pt idx="24491">
                  <c:v>32195</c:v>
                </c:pt>
                <c:pt idx="24492">
                  <c:v>32196</c:v>
                </c:pt>
                <c:pt idx="24493">
                  <c:v>32197</c:v>
                </c:pt>
                <c:pt idx="24494">
                  <c:v>32198</c:v>
                </c:pt>
                <c:pt idx="24495">
                  <c:v>32199</c:v>
                </c:pt>
                <c:pt idx="24496">
                  <c:v>32200</c:v>
                </c:pt>
                <c:pt idx="24497">
                  <c:v>32201</c:v>
                </c:pt>
                <c:pt idx="24498">
                  <c:v>32202</c:v>
                </c:pt>
                <c:pt idx="24499">
                  <c:v>32203</c:v>
                </c:pt>
                <c:pt idx="24500">
                  <c:v>32204</c:v>
                </c:pt>
                <c:pt idx="24501">
                  <c:v>32205</c:v>
                </c:pt>
                <c:pt idx="24502">
                  <c:v>32206</c:v>
                </c:pt>
                <c:pt idx="24503">
                  <c:v>32207</c:v>
                </c:pt>
                <c:pt idx="24504">
                  <c:v>32208</c:v>
                </c:pt>
                <c:pt idx="24505">
                  <c:v>32209</c:v>
                </c:pt>
                <c:pt idx="24506">
                  <c:v>32210</c:v>
                </c:pt>
                <c:pt idx="24507">
                  <c:v>32211</c:v>
                </c:pt>
                <c:pt idx="24508">
                  <c:v>32212</c:v>
                </c:pt>
                <c:pt idx="24509">
                  <c:v>32213</c:v>
                </c:pt>
                <c:pt idx="24510">
                  <c:v>32214</c:v>
                </c:pt>
                <c:pt idx="24511">
                  <c:v>32215</c:v>
                </c:pt>
                <c:pt idx="24512">
                  <c:v>32216</c:v>
                </c:pt>
                <c:pt idx="24513">
                  <c:v>32217</c:v>
                </c:pt>
                <c:pt idx="24514">
                  <c:v>32218</c:v>
                </c:pt>
                <c:pt idx="24515">
                  <c:v>32219</c:v>
                </c:pt>
                <c:pt idx="24516">
                  <c:v>32220</c:v>
                </c:pt>
                <c:pt idx="24517">
                  <c:v>32221</c:v>
                </c:pt>
                <c:pt idx="24518">
                  <c:v>32222</c:v>
                </c:pt>
                <c:pt idx="24519">
                  <c:v>32223</c:v>
                </c:pt>
                <c:pt idx="24520">
                  <c:v>32224</c:v>
                </c:pt>
                <c:pt idx="24521">
                  <c:v>32225</c:v>
                </c:pt>
                <c:pt idx="24522">
                  <c:v>32226</c:v>
                </c:pt>
                <c:pt idx="24523">
                  <c:v>32227</c:v>
                </c:pt>
                <c:pt idx="24524">
                  <c:v>32228</c:v>
                </c:pt>
                <c:pt idx="24525">
                  <c:v>32229</c:v>
                </c:pt>
                <c:pt idx="24526">
                  <c:v>32230</c:v>
                </c:pt>
                <c:pt idx="24527">
                  <c:v>32231</c:v>
                </c:pt>
                <c:pt idx="24528">
                  <c:v>32232</c:v>
                </c:pt>
                <c:pt idx="24529">
                  <c:v>32233</c:v>
                </c:pt>
                <c:pt idx="24530">
                  <c:v>32234</c:v>
                </c:pt>
                <c:pt idx="24531">
                  <c:v>32235</c:v>
                </c:pt>
                <c:pt idx="24532">
                  <c:v>32236</c:v>
                </c:pt>
                <c:pt idx="24533">
                  <c:v>32237</c:v>
                </c:pt>
                <c:pt idx="24534">
                  <c:v>32238</c:v>
                </c:pt>
                <c:pt idx="24535">
                  <c:v>32239</c:v>
                </c:pt>
                <c:pt idx="24536">
                  <c:v>32240</c:v>
                </c:pt>
                <c:pt idx="24537">
                  <c:v>32241</c:v>
                </c:pt>
                <c:pt idx="24538">
                  <c:v>32242</c:v>
                </c:pt>
                <c:pt idx="24539">
                  <c:v>32243</c:v>
                </c:pt>
                <c:pt idx="24540">
                  <c:v>32244</c:v>
                </c:pt>
                <c:pt idx="24541">
                  <c:v>32245</c:v>
                </c:pt>
                <c:pt idx="24542">
                  <c:v>32246</c:v>
                </c:pt>
                <c:pt idx="24543">
                  <c:v>32247</c:v>
                </c:pt>
                <c:pt idx="24544">
                  <c:v>32248</c:v>
                </c:pt>
                <c:pt idx="24545">
                  <c:v>32249</c:v>
                </c:pt>
                <c:pt idx="24546">
                  <c:v>32250</c:v>
                </c:pt>
                <c:pt idx="24547">
                  <c:v>32251</c:v>
                </c:pt>
                <c:pt idx="24548">
                  <c:v>32252</c:v>
                </c:pt>
                <c:pt idx="24549">
                  <c:v>32253</c:v>
                </c:pt>
                <c:pt idx="24550">
                  <c:v>32254</c:v>
                </c:pt>
                <c:pt idx="24551">
                  <c:v>32255</c:v>
                </c:pt>
                <c:pt idx="24552">
                  <c:v>32256</c:v>
                </c:pt>
                <c:pt idx="24553">
                  <c:v>32257</c:v>
                </c:pt>
                <c:pt idx="24554">
                  <c:v>32258</c:v>
                </c:pt>
                <c:pt idx="24555">
                  <c:v>32259</c:v>
                </c:pt>
                <c:pt idx="24556">
                  <c:v>32260</c:v>
                </c:pt>
                <c:pt idx="24557">
                  <c:v>32261</c:v>
                </c:pt>
                <c:pt idx="24558">
                  <c:v>32262</c:v>
                </c:pt>
                <c:pt idx="24559">
                  <c:v>32263</c:v>
                </c:pt>
                <c:pt idx="24560">
                  <c:v>32264</c:v>
                </c:pt>
                <c:pt idx="24561">
                  <c:v>32265</c:v>
                </c:pt>
                <c:pt idx="24562">
                  <c:v>32266</c:v>
                </c:pt>
                <c:pt idx="24563">
                  <c:v>32267</c:v>
                </c:pt>
                <c:pt idx="24564">
                  <c:v>32268</c:v>
                </c:pt>
                <c:pt idx="24565">
                  <c:v>32269</c:v>
                </c:pt>
                <c:pt idx="24566">
                  <c:v>32270</c:v>
                </c:pt>
                <c:pt idx="24567">
                  <c:v>32271</c:v>
                </c:pt>
                <c:pt idx="24568">
                  <c:v>32272</c:v>
                </c:pt>
                <c:pt idx="24569">
                  <c:v>32273</c:v>
                </c:pt>
                <c:pt idx="24570">
                  <c:v>32274</c:v>
                </c:pt>
                <c:pt idx="24571">
                  <c:v>32275</c:v>
                </c:pt>
                <c:pt idx="24572">
                  <c:v>32276</c:v>
                </c:pt>
                <c:pt idx="24573">
                  <c:v>32277</c:v>
                </c:pt>
                <c:pt idx="24574">
                  <c:v>32278</c:v>
                </c:pt>
                <c:pt idx="24575">
                  <c:v>32279</c:v>
                </c:pt>
                <c:pt idx="24576">
                  <c:v>32280</c:v>
                </c:pt>
                <c:pt idx="24577">
                  <c:v>32281</c:v>
                </c:pt>
                <c:pt idx="24578">
                  <c:v>32282</c:v>
                </c:pt>
                <c:pt idx="24579">
                  <c:v>32283</c:v>
                </c:pt>
                <c:pt idx="24580">
                  <c:v>32284</c:v>
                </c:pt>
                <c:pt idx="24581">
                  <c:v>32285</c:v>
                </c:pt>
                <c:pt idx="24582">
                  <c:v>32286</c:v>
                </c:pt>
                <c:pt idx="24583">
                  <c:v>32287</c:v>
                </c:pt>
                <c:pt idx="24584">
                  <c:v>32288</c:v>
                </c:pt>
                <c:pt idx="24585">
                  <c:v>32289</c:v>
                </c:pt>
                <c:pt idx="24586">
                  <c:v>32290</c:v>
                </c:pt>
                <c:pt idx="24587">
                  <c:v>32291</c:v>
                </c:pt>
                <c:pt idx="24588">
                  <c:v>32292</c:v>
                </c:pt>
                <c:pt idx="24589">
                  <c:v>32293</c:v>
                </c:pt>
                <c:pt idx="24590">
                  <c:v>32294</c:v>
                </c:pt>
                <c:pt idx="24591">
                  <c:v>32295</c:v>
                </c:pt>
                <c:pt idx="24592">
                  <c:v>32296</c:v>
                </c:pt>
                <c:pt idx="24593">
                  <c:v>32297</c:v>
                </c:pt>
                <c:pt idx="24594">
                  <c:v>32298</c:v>
                </c:pt>
                <c:pt idx="24595">
                  <c:v>32299</c:v>
                </c:pt>
                <c:pt idx="24596">
                  <c:v>32300</c:v>
                </c:pt>
                <c:pt idx="24597">
                  <c:v>32301</c:v>
                </c:pt>
                <c:pt idx="24598">
                  <c:v>32302</c:v>
                </c:pt>
                <c:pt idx="24599">
                  <c:v>32303</c:v>
                </c:pt>
                <c:pt idx="24600">
                  <c:v>32304</c:v>
                </c:pt>
                <c:pt idx="24601">
                  <c:v>32305</c:v>
                </c:pt>
                <c:pt idx="24602">
                  <c:v>32306</c:v>
                </c:pt>
                <c:pt idx="24603">
                  <c:v>32307</c:v>
                </c:pt>
                <c:pt idx="24604">
                  <c:v>32308</c:v>
                </c:pt>
                <c:pt idx="24605">
                  <c:v>32309</c:v>
                </c:pt>
                <c:pt idx="24606">
                  <c:v>32310</c:v>
                </c:pt>
                <c:pt idx="24607">
                  <c:v>32311</c:v>
                </c:pt>
                <c:pt idx="24608">
                  <c:v>32312</c:v>
                </c:pt>
                <c:pt idx="24609">
                  <c:v>32313</c:v>
                </c:pt>
                <c:pt idx="24610">
                  <c:v>32314</c:v>
                </c:pt>
                <c:pt idx="24611">
                  <c:v>32315</c:v>
                </c:pt>
                <c:pt idx="24612">
                  <c:v>32316</c:v>
                </c:pt>
                <c:pt idx="24613">
                  <c:v>32317</c:v>
                </c:pt>
                <c:pt idx="24614">
                  <c:v>32318</c:v>
                </c:pt>
                <c:pt idx="24615">
                  <c:v>32319</c:v>
                </c:pt>
                <c:pt idx="24616">
                  <c:v>32320</c:v>
                </c:pt>
                <c:pt idx="24617">
                  <c:v>32321</c:v>
                </c:pt>
                <c:pt idx="24618">
                  <c:v>32322</c:v>
                </c:pt>
                <c:pt idx="24619">
                  <c:v>32323</c:v>
                </c:pt>
                <c:pt idx="24620">
                  <c:v>32324</c:v>
                </c:pt>
                <c:pt idx="24621">
                  <c:v>32325</c:v>
                </c:pt>
                <c:pt idx="24622">
                  <c:v>32326</c:v>
                </c:pt>
                <c:pt idx="24623">
                  <c:v>32327</c:v>
                </c:pt>
                <c:pt idx="24624">
                  <c:v>32328</c:v>
                </c:pt>
                <c:pt idx="24625">
                  <c:v>32329</c:v>
                </c:pt>
                <c:pt idx="24626">
                  <c:v>32330</c:v>
                </c:pt>
                <c:pt idx="24627">
                  <c:v>32331</c:v>
                </c:pt>
                <c:pt idx="24628">
                  <c:v>32332</c:v>
                </c:pt>
                <c:pt idx="24629">
                  <c:v>32333</c:v>
                </c:pt>
                <c:pt idx="24630">
                  <c:v>32334</c:v>
                </c:pt>
                <c:pt idx="24631">
                  <c:v>32335</c:v>
                </c:pt>
                <c:pt idx="24632">
                  <c:v>32336</c:v>
                </c:pt>
                <c:pt idx="24633">
                  <c:v>32337</c:v>
                </c:pt>
                <c:pt idx="24634">
                  <c:v>32338</c:v>
                </c:pt>
                <c:pt idx="24635">
                  <c:v>32339</c:v>
                </c:pt>
                <c:pt idx="24636">
                  <c:v>32340</c:v>
                </c:pt>
                <c:pt idx="24637">
                  <c:v>32341</c:v>
                </c:pt>
                <c:pt idx="24638">
                  <c:v>32342</c:v>
                </c:pt>
                <c:pt idx="24639">
                  <c:v>32343</c:v>
                </c:pt>
                <c:pt idx="24640">
                  <c:v>32344</c:v>
                </c:pt>
                <c:pt idx="24641">
                  <c:v>32345</c:v>
                </c:pt>
                <c:pt idx="24642">
                  <c:v>32346</c:v>
                </c:pt>
                <c:pt idx="24643">
                  <c:v>32347</c:v>
                </c:pt>
                <c:pt idx="24644">
                  <c:v>32348</c:v>
                </c:pt>
                <c:pt idx="24645">
                  <c:v>32349</c:v>
                </c:pt>
                <c:pt idx="24646">
                  <c:v>32350</c:v>
                </c:pt>
                <c:pt idx="24647">
                  <c:v>32351</c:v>
                </c:pt>
                <c:pt idx="24648">
                  <c:v>32352</c:v>
                </c:pt>
                <c:pt idx="24649">
                  <c:v>32353</c:v>
                </c:pt>
                <c:pt idx="24650">
                  <c:v>32354</c:v>
                </c:pt>
                <c:pt idx="24651">
                  <c:v>32355</c:v>
                </c:pt>
                <c:pt idx="24652">
                  <c:v>32356</c:v>
                </c:pt>
                <c:pt idx="24653">
                  <c:v>32357</c:v>
                </c:pt>
                <c:pt idx="24654">
                  <c:v>32358</c:v>
                </c:pt>
                <c:pt idx="24655">
                  <c:v>32359</c:v>
                </c:pt>
                <c:pt idx="24656">
                  <c:v>32360</c:v>
                </c:pt>
                <c:pt idx="24657">
                  <c:v>32361</c:v>
                </c:pt>
                <c:pt idx="24658">
                  <c:v>32362</c:v>
                </c:pt>
                <c:pt idx="24659">
                  <c:v>32363</c:v>
                </c:pt>
                <c:pt idx="24660">
                  <c:v>32364</c:v>
                </c:pt>
                <c:pt idx="24661">
                  <c:v>32365</c:v>
                </c:pt>
                <c:pt idx="24662">
                  <c:v>32366</c:v>
                </c:pt>
                <c:pt idx="24663">
                  <c:v>32367</c:v>
                </c:pt>
                <c:pt idx="24664">
                  <c:v>32368</c:v>
                </c:pt>
                <c:pt idx="24665">
                  <c:v>32369</c:v>
                </c:pt>
                <c:pt idx="24666">
                  <c:v>32370</c:v>
                </c:pt>
                <c:pt idx="24667">
                  <c:v>32371</c:v>
                </c:pt>
                <c:pt idx="24668">
                  <c:v>32372</c:v>
                </c:pt>
                <c:pt idx="24669">
                  <c:v>32373</c:v>
                </c:pt>
                <c:pt idx="24670">
                  <c:v>32374</c:v>
                </c:pt>
                <c:pt idx="24671">
                  <c:v>32375</c:v>
                </c:pt>
                <c:pt idx="24672">
                  <c:v>32376</c:v>
                </c:pt>
                <c:pt idx="24673">
                  <c:v>32377</c:v>
                </c:pt>
                <c:pt idx="24674">
                  <c:v>32378</c:v>
                </c:pt>
                <c:pt idx="24675">
                  <c:v>32379</c:v>
                </c:pt>
                <c:pt idx="24676">
                  <c:v>32380</c:v>
                </c:pt>
                <c:pt idx="24677">
                  <c:v>32381</c:v>
                </c:pt>
                <c:pt idx="24678">
                  <c:v>32382</c:v>
                </c:pt>
                <c:pt idx="24679">
                  <c:v>32383</c:v>
                </c:pt>
                <c:pt idx="24680">
                  <c:v>32384</c:v>
                </c:pt>
                <c:pt idx="24681">
                  <c:v>32385</c:v>
                </c:pt>
                <c:pt idx="24682">
                  <c:v>32386</c:v>
                </c:pt>
                <c:pt idx="24683">
                  <c:v>32387</c:v>
                </c:pt>
                <c:pt idx="24684">
                  <c:v>32388</c:v>
                </c:pt>
                <c:pt idx="24685">
                  <c:v>32389</c:v>
                </c:pt>
                <c:pt idx="24686">
                  <c:v>32390</c:v>
                </c:pt>
                <c:pt idx="24687">
                  <c:v>32391</c:v>
                </c:pt>
                <c:pt idx="24688">
                  <c:v>32392</c:v>
                </c:pt>
                <c:pt idx="24689">
                  <c:v>32393</c:v>
                </c:pt>
                <c:pt idx="24690">
                  <c:v>32394</c:v>
                </c:pt>
                <c:pt idx="24691">
                  <c:v>32395</c:v>
                </c:pt>
                <c:pt idx="24692">
                  <c:v>32396</c:v>
                </c:pt>
                <c:pt idx="24693">
                  <c:v>32397</c:v>
                </c:pt>
                <c:pt idx="24694">
                  <c:v>32398</c:v>
                </c:pt>
                <c:pt idx="24695">
                  <c:v>32399</c:v>
                </c:pt>
                <c:pt idx="24696">
                  <c:v>32400</c:v>
                </c:pt>
                <c:pt idx="24697">
                  <c:v>32401</c:v>
                </c:pt>
                <c:pt idx="24698">
                  <c:v>32402</c:v>
                </c:pt>
                <c:pt idx="24699">
                  <c:v>32403</c:v>
                </c:pt>
                <c:pt idx="24700">
                  <c:v>32404</c:v>
                </c:pt>
                <c:pt idx="24701">
                  <c:v>32405</c:v>
                </c:pt>
                <c:pt idx="24702">
                  <c:v>32406</c:v>
                </c:pt>
                <c:pt idx="24703">
                  <c:v>32407</c:v>
                </c:pt>
                <c:pt idx="24704">
                  <c:v>32408</c:v>
                </c:pt>
                <c:pt idx="24705">
                  <c:v>32409</c:v>
                </c:pt>
                <c:pt idx="24706">
                  <c:v>32410</c:v>
                </c:pt>
                <c:pt idx="24707">
                  <c:v>32411</c:v>
                </c:pt>
                <c:pt idx="24708">
                  <c:v>32412</c:v>
                </c:pt>
                <c:pt idx="24709">
                  <c:v>32413</c:v>
                </c:pt>
                <c:pt idx="24710">
                  <c:v>32414</c:v>
                </c:pt>
                <c:pt idx="24711">
                  <c:v>32415</c:v>
                </c:pt>
                <c:pt idx="24712">
                  <c:v>32416</c:v>
                </c:pt>
                <c:pt idx="24713">
                  <c:v>32417</c:v>
                </c:pt>
                <c:pt idx="24714">
                  <c:v>32418</c:v>
                </c:pt>
                <c:pt idx="24715">
                  <c:v>32419</c:v>
                </c:pt>
                <c:pt idx="24716">
                  <c:v>32420</c:v>
                </c:pt>
                <c:pt idx="24717">
                  <c:v>32421</c:v>
                </c:pt>
                <c:pt idx="24718">
                  <c:v>32422</c:v>
                </c:pt>
                <c:pt idx="24719">
                  <c:v>32423</c:v>
                </c:pt>
                <c:pt idx="24720">
                  <c:v>32424</c:v>
                </c:pt>
                <c:pt idx="24721">
                  <c:v>32425</c:v>
                </c:pt>
                <c:pt idx="24722">
                  <c:v>32426</c:v>
                </c:pt>
                <c:pt idx="24723">
                  <c:v>32427</c:v>
                </c:pt>
                <c:pt idx="24724">
                  <c:v>32428</c:v>
                </c:pt>
                <c:pt idx="24725">
                  <c:v>32429</c:v>
                </c:pt>
                <c:pt idx="24726">
                  <c:v>32430</c:v>
                </c:pt>
                <c:pt idx="24727">
                  <c:v>32431</c:v>
                </c:pt>
                <c:pt idx="24728">
                  <c:v>32432</c:v>
                </c:pt>
                <c:pt idx="24729">
                  <c:v>32433</c:v>
                </c:pt>
                <c:pt idx="24730">
                  <c:v>32434</c:v>
                </c:pt>
                <c:pt idx="24731">
                  <c:v>32435</c:v>
                </c:pt>
                <c:pt idx="24732">
                  <c:v>32436</c:v>
                </c:pt>
                <c:pt idx="24733">
                  <c:v>32437</c:v>
                </c:pt>
                <c:pt idx="24734">
                  <c:v>32438</c:v>
                </c:pt>
                <c:pt idx="24735">
                  <c:v>32439</c:v>
                </c:pt>
                <c:pt idx="24736">
                  <c:v>32440</c:v>
                </c:pt>
                <c:pt idx="24737">
                  <c:v>32441</c:v>
                </c:pt>
                <c:pt idx="24738">
                  <c:v>32442</c:v>
                </c:pt>
                <c:pt idx="24739">
                  <c:v>32443</c:v>
                </c:pt>
                <c:pt idx="24740">
                  <c:v>32444</c:v>
                </c:pt>
                <c:pt idx="24741">
                  <c:v>32445</c:v>
                </c:pt>
                <c:pt idx="24742">
                  <c:v>32446</c:v>
                </c:pt>
                <c:pt idx="24743">
                  <c:v>32447</c:v>
                </c:pt>
                <c:pt idx="24744">
                  <c:v>32448</c:v>
                </c:pt>
                <c:pt idx="24745">
                  <c:v>32449</c:v>
                </c:pt>
                <c:pt idx="24746">
                  <c:v>32450</c:v>
                </c:pt>
                <c:pt idx="24747">
                  <c:v>32451</c:v>
                </c:pt>
                <c:pt idx="24748">
                  <c:v>32452</c:v>
                </c:pt>
                <c:pt idx="24749">
                  <c:v>32453</c:v>
                </c:pt>
                <c:pt idx="24750">
                  <c:v>32454</c:v>
                </c:pt>
                <c:pt idx="24751">
                  <c:v>32455</c:v>
                </c:pt>
                <c:pt idx="24752">
                  <c:v>32456</c:v>
                </c:pt>
                <c:pt idx="24753">
                  <c:v>32457</c:v>
                </c:pt>
                <c:pt idx="24754">
                  <c:v>32458</c:v>
                </c:pt>
                <c:pt idx="24755">
                  <c:v>32459</c:v>
                </c:pt>
                <c:pt idx="24756">
                  <c:v>32460</c:v>
                </c:pt>
                <c:pt idx="24757">
                  <c:v>32461</c:v>
                </c:pt>
                <c:pt idx="24758">
                  <c:v>32462</c:v>
                </c:pt>
                <c:pt idx="24759">
                  <c:v>32463</c:v>
                </c:pt>
                <c:pt idx="24760">
                  <c:v>32464</c:v>
                </c:pt>
                <c:pt idx="24761">
                  <c:v>32465</c:v>
                </c:pt>
                <c:pt idx="24762">
                  <c:v>32466</c:v>
                </c:pt>
                <c:pt idx="24763">
                  <c:v>32467</c:v>
                </c:pt>
                <c:pt idx="24764">
                  <c:v>32468</c:v>
                </c:pt>
                <c:pt idx="24765">
                  <c:v>32469</c:v>
                </c:pt>
                <c:pt idx="24766">
                  <c:v>32470</c:v>
                </c:pt>
                <c:pt idx="24767">
                  <c:v>32471</c:v>
                </c:pt>
                <c:pt idx="24768">
                  <c:v>32472</c:v>
                </c:pt>
                <c:pt idx="24769">
                  <c:v>32473</c:v>
                </c:pt>
                <c:pt idx="24770">
                  <c:v>32474</c:v>
                </c:pt>
                <c:pt idx="24771">
                  <c:v>32475</c:v>
                </c:pt>
                <c:pt idx="24772">
                  <c:v>32476</c:v>
                </c:pt>
                <c:pt idx="24773">
                  <c:v>32477</c:v>
                </c:pt>
                <c:pt idx="24774">
                  <c:v>32478</c:v>
                </c:pt>
                <c:pt idx="24775">
                  <c:v>32479</c:v>
                </c:pt>
                <c:pt idx="24776">
                  <c:v>32480</c:v>
                </c:pt>
                <c:pt idx="24777">
                  <c:v>32481</c:v>
                </c:pt>
                <c:pt idx="24778">
                  <c:v>32482</c:v>
                </c:pt>
                <c:pt idx="24779">
                  <c:v>32483</c:v>
                </c:pt>
                <c:pt idx="24780">
                  <c:v>32484</c:v>
                </c:pt>
                <c:pt idx="24781">
                  <c:v>32485</c:v>
                </c:pt>
                <c:pt idx="24782">
                  <c:v>32486</c:v>
                </c:pt>
                <c:pt idx="24783">
                  <c:v>32487</c:v>
                </c:pt>
                <c:pt idx="24784">
                  <c:v>32488</c:v>
                </c:pt>
                <c:pt idx="24785">
                  <c:v>32489</c:v>
                </c:pt>
                <c:pt idx="24786">
                  <c:v>32490</c:v>
                </c:pt>
                <c:pt idx="24787">
                  <c:v>32491</c:v>
                </c:pt>
                <c:pt idx="24788">
                  <c:v>32492</c:v>
                </c:pt>
                <c:pt idx="24789">
                  <c:v>32493</c:v>
                </c:pt>
                <c:pt idx="24790">
                  <c:v>32494</c:v>
                </c:pt>
                <c:pt idx="24791">
                  <c:v>32495</c:v>
                </c:pt>
                <c:pt idx="24792">
                  <c:v>32496</c:v>
                </c:pt>
                <c:pt idx="24793">
                  <c:v>32497</c:v>
                </c:pt>
                <c:pt idx="24794">
                  <c:v>32498</c:v>
                </c:pt>
                <c:pt idx="24795">
                  <c:v>32499</c:v>
                </c:pt>
                <c:pt idx="24796">
                  <c:v>32500</c:v>
                </c:pt>
                <c:pt idx="24797">
                  <c:v>32501</c:v>
                </c:pt>
                <c:pt idx="24798">
                  <c:v>32502</c:v>
                </c:pt>
                <c:pt idx="24799">
                  <c:v>32503</c:v>
                </c:pt>
                <c:pt idx="24800">
                  <c:v>32504</c:v>
                </c:pt>
                <c:pt idx="24801">
                  <c:v>32505</c:v>
                </c:pt>
                <c:pt idx="24802">
                  <c:v>32506</c:v>
                </c:pt>
                <c:pt idx="24803">
                  <c:v>32507</c:v>
                </c:pt>
                <c:pt idx="24804">
                  <c:v>32508</c:v>
                </c:pt>
                <c:pt idx="24805">
                  <c:v>32509</c:v>
                </c:pt>
                <c:pt idx="24806">
                  <c:v>32510</c:v>
                </c:pt>
                <c:pt idx="24807">
                  <c:v>32511</c:v>
                </c:pt>
                <c:pt idx="24808">
                  <c:v>32512</c:v>
                </c:pt>
                <c:pt idx="24809">
                  <c:v>32513</c:v>
                </c:pt>
                <c:pt idx="24810">
                  <c:v>32514</c:v>
                </c:pt>
                <c:pt idx="24811">
                  <c:v>32515</c:v>
                </c:pt>
                <c:pt idx="24812">
                  <c:v>32516</c:v>
                </c:pt>
                <c:pt idx="24813">
                  <c:v>32517</c:v>
                </c:pt>
                <c:pt idx="24814">
                  <c:v>32518</c:v>
                </c:pt>
                <c:pt idx="24815">
                  <c:v>32519</c:v>
                </c:pt>
                <c:pt idx="24816">
                  <c:v>32520</c:v>
                </c:pt>
                <c:pt idx="24817">
                  <c:v>32521</c:v>
                </c:pt>
                <c:pt idx="24818">
                  <c:v>32522</c:v>
                </c:pt>
                <c:pt idx="24819">
                  <c:v>32523</c:v>
                </c:pt>
                <c:pt idx="24820">
                  <c:v>32524</c:v>
                </c:pt>
                <c:pt idx="24821">
                  <c:v>32525</c:v>
                </c:pt>
                <c:pt idx="24822">
                  <c:v>32526</c:v>
                </c:pt>
                <c:pt idx="24823">
                  <c:v>32527</c:v>
                </c:pt>
                <c:pt idx="24824">
                  <c:v>32528</c:v>
                </c:pt>
                <c:pt idx="24825">
                  <c:v>32529</c:v>
                </c:pt>
                <c:pt idx="24826">
                  <c:v>32530</c:v>
                </c:pt>
                <c:pt idx="24827">
                  <c:v>32531</c:v>
                </c:pt>
                <c:pt idx="24828">
                  <c:v>32532</c:v>
                </c:pt>
                <c:pt idx="24829">
                  <c:v>32533</c:v>
                </c:pt>
                <c:pt idx="24830">
                  <c:v>32534</c:v>
                </c:pt>
                <c:pt idx="24831">
                  <c:v>32535</c:v>
                </c:pt>
                <c:pt idx="24832">
                  <c:v>32536</c:v>
                </c:pt>
                <c:pt idx="24833">
                  <c:v>32537</c:v>
                </c:pt>
                <c:pt idx="24834">
                  <c:v>32538</c:v>
                </c:pt>
                <c:pt idx="24835">
                  <c:v>32539</c:v>
                </c:pt>
                <c:pt idx="24836">
                  <c:v>32540</c:v>
                </c:pt>
                <c:pt idx="24837">
                  <c:v>32541</c:v>
                </c:pt>
                <c:pt idx="24838">
                  <c:v>32542</c:v>
                </c:pt>
                <c:pt idx="24839">
                  <c:v>32543</c:v>
                </c:pt>
                <c:pt idx="24840">
                  <c:v>32544</c:v>
                </c:pt>
                <c:pt idx="24841">
                  <c:v>32545</c:v>
                </c:pt>
                <c:pt idx="24842">
                  <c:v>32546</c:v>
                </c:pt>
                <c:pt idx="24843">
                  <c:v>32547</c:v>
                </c:pt>
                <c:pt idx="24844">
                  <c:v>32548</c:v>
                </c:pt>
                <c:pt idx="24845">
                  <c:v>32549</c:v>
                </c:pt>
                <c:pt idx="24846">
                  <c:v>32550</c:v>
                </c:pt>
                <c:pt idx="24847">
                  <c:v>32551</c:v>
                </c:pt>
                <c:pt idx="24848">
                  <c:v>32552</c:v>
                </c:pt>
                <c:pt idx="24849">
                  <c:v>32553</c:v>
                </c:pt>
                <c:pt idx="24850">
                  <c:v>32554</c:v>
                </c:pt>
                <c:pt idx="24851">
                  <c:v>32555</c:v>
                </c:pt>
                <c:pt idx="24852">
                  <c:v>32556</c:v>
                </c:pt>
                <c:pt idx="24853">
                  <c:v>32557</c:v>
                </c:pt>
                <c:pt idx="24854">
                  <c:v>32558</c:v>
                </c:pt>
                <c:pt idx="24855">
                  <c:v>32559</c:v>
                </c:pt>
                <c:pt idx="24856">
                  <c:v>32560</c:v>
                </c:pt>
                <c:pt idx="24857">
                  <c:v>32561</c:v>
                </c:pt>
                <c:pt idx="24858">
                  <c:v>32562</c:v>
                </c:pt>
                <c:pt idx="24859">
                  <c:v>32563</c:v>
                </c:pt>
                <c:pt idx="24860">
                  <c:v>32564</c:v>
                </c:pt>
                <c:pt idx="24861">
                  <c:v>32565</c:v>
                </c:pt>
                <c:pt idx="24862">
                  <c:v>32566</c:v>
                </c:pt>
                <c:pt idx="24863">
                  <c:v>32567</c:v>
                </c:pt>
                <c:pt idx="24864">
                  <c:v>32568</c:v>
                </c:pt>
                <c:pt idx="24865">
                  <c:v>32569</c:v>
                </c:pt>
                <c:pt idx="24866">
                  <c:v>32570</c:v>
                </c:pt>
                <c:pt idx="24867">
                  <c:v>32571</c:v>
                </c:pt>
                <c:pt idx="24868">
                  <c:v>32572</c:v>
                </c:pt>
                <c:pt idx="24869">
                  <c:v>32573</c:v>
                </c:pt>
                <c:pt idx="24870">
                  <c:v>32574</c:v>
                </c:pt>
                <c:pt idx="24871">
                  <c:v>32575</c:v>
                </c:pt>
                <c:pt idx="24872">
                  <c:v>32576</c:v>
                </c:pt>
                <c:pt idx="24873">
                  <c:v>32577</c:v>
                </c:pt>
                <c:pt idx="24874">
                  <c:v>32578</c:v>
                </c:pt>
                <c:pt idx="24875">
                  <c:v>32579</c:v>
                </c:pt>
                <c:pt idx="24876">
                  <c:v>32580</c:v>
                </c:pt>
                <c:pt idx="24877">
                  <c:v>32581</c:v>
                </c:pt>
                <c:pt idx="24878">
                  <c:v>32582</c:v>
                </c:pt>
                <c:pt idx="24879">
                  <c:v>32583</c:v>
                </c:pt>
                <c:pt idx="24880">
                  <c:v>32584</c:v>
                </c:pt>
                <c:pt idx="24881">
                  <c:v>32585</c:v>
                </c:pt>
                <c:pt idx="24882">
                  <c:v>32586</c:v>
                </c:pt>
                <c:pt idx="24883">
                  <c:v>32587</c:v>
                </c:pt>
                <c:pt idx="24884">
                  <c:v>32588</c:v>
                </c:pt>
                <c:pt idx="24885">
                  <c:v>32589</c:v>
                </c:pt>
                <c:pt idx="24886">
                  <c:v>32590</c:v>
                </c:pt>
                <c:pt idx="24887">
                  <c:v>32591</c:v>
                </c:pt>
                <c:pt idx="24888">
                  <c:v>32592</c:v>
                </c:pt>
                <c:pt idx="24889">
                  <c:v>32593</c:v>
                </c:pt>
                <c:pt idx="24890">
                  <c:v>32594</c:v>
                </c:pt>
                <c:pt idx="24891">
                  <c:v>32595</c:v>
                </c:pt>
                <c:pt idx="24892">
                  <c:v>32596</c:v>
                </c:pt>
                <c:pt idx="24893">
                  <c:v>32597</c:v>
                </c:pt>
                <c:pt idx="24894">
                  <c:v>32598</c:v>
                </c:pt>
                <c:pt idx="24895">
                  <c:v>32599</c:v>
                </c:pt>
                <c:pt idx="24896">
                  <c:v>32600</c:v>
                </c:pt>
                <c:pt idx="24897">
                  <c:v>32601</c:v>
                </c:pt>
                <c:pt idx="24898">
                  <c:v>32602</c:v>
                </c:pt>
                <c:pt idx="24899">
                  <c:v>32603</c:v>
                </c:pt>
                <c:pt idx="24900">
                  <c:v>32604</c:v>
                </c:pt>
                <c:pt idx="24901">
                  <c:v>32605</c:v>
                </c:pt>
                <c:pt idx="24902">
                  <c:v>32606</c:v>
                </c:pt>
                <c:pt idx="24903">
                  <c:v>32607</c:v>
                </c:pt>
                <c:pt idx="24904">
                  <c:v>32608</c:v>
                </c:pt>
                <c:pt idx="24905">
                  <c:v>32609</c:v>
                </c:pt>
                <c:pt idx="24906">
                  <c:v>32610</c:v>
                </c:pt>
                <c:pt idx="24907">
                  <c:v>32611</c:v>
                </c:pt>
                <c:pt idx="24908">
                  <c:v>32612</c:v>
                </c:pt>
                <c:pt idx="24909">
                  <c:v>32613</c:v>
                </c:pt>
                <c:pt idx="24910">
                  <c:v>32614</c:v>
                </c:pt>
                <c:pt idx="24911">
                  <c:v>32615</c:v>
                </c:pt>
                <c:pt idx="24912">
                  <c:v>32616</c:v>
                </c:pt>
                <c:pt idx="24913">
                  <c:v>32617</c:v>
                </c:pt>
                <c:pt idx="24914">
                  <c:v>32618</c:v>
                </c:pt>
                <c:pt idx="24915">
                  <c:v>32619</c:v>
                </c:pt>
                <c:pt idx="24916">
                  <c:v>32620</c:v>
                </c:pt>
                <c:pt idx="24917">
                  <c:v>32621</c:v>
                </c:pt>
                <c:pt idx="24918">
                  <c:v>32622</c:v>
                </c:pt>
                <c:pt idx="24919">
                  <c:v>32623</c:v>
                </c:pt>
                <c:pt idx="24920">
                  <c:v>32624</c:v>
                </c:pt>
                <c:pt idx="24921">
                  <c:v>32625</c:v>
                </c:pt>
                <c:pt idx="24922">
                  <c:v>32626</c:v>
                </c:pt>
                <c:pt idx="24923">
                  <c:v>32627</c:v>
                </c:pt>
                <c:pt idx="24924">
                  <c:v>32628</c:v>
                </c:pt>
                <c:pt idx="24925">
                  <c:v>32629</c:v>
                </c:pt>
                <c:pt idx="24926">
                  <c:v>32630</c:v>
                </c:pt>
                <c:pt idx="24927">
                  <c:v>32631</c:v>
                </c:pt>
                <c:pt idx="24928">
                  <c:v>32632</c:v>
                </c:pt>
                <c:pt idx="24929">
                  <c:v>32633</c:v>
                </c:pt>
                <c:pt idx="24930">
                  <c:v>32634</c:v>
                </c:pt>
                <c:pt idx="24931">
                  <c:v>32635</c:v>
                </c:pt>
                <c:pt idx="24932">
                  <c:v>32636</c:v>
                </c:pt>
                <c:pt idx="24933">
                  <c:v>32637</c:v>
                </c:pt>
                <c:pt idx="24934">
                  <c:v>32638</c:v>
                </c:pt>
                <c:pt idx="24935">
                  <c:v>32639</c:v>
                </c:pt>
                <c:pt idx="24936">
                  <c:v>32640</c:v>
                </c:pt>
                <c:pt idx="24937">
                  <c:v>32641</c:v>
                </c:pt>
                <c:pt idx="24938">
                  <c:v>32642</c:v>
                </c:pt>
                <c:pt idx="24939">
                  <c:v>32643</c:v>
                </c:pt>
                <c:pt idx="24940">
                  <c:v>32644</c:v>
                </c:pt>
                <c:pt idx="24941">
                  <c:v>32645</c:v>
                </c:pt>
                <c:pt idx="24942">
                  <c:v>32646</c:v>
                </c:pt>
                <c:pt idx="24943">
                  <c:v>32647</c:v>
                </c:pt>
                <c:pt idx="24944">
                  <c:v>32648</c:v>
                </c:pt>
                <c:pt idx="24945">
                  <c:v>32649</c:v>
                </c:pt>
                <c:pt idx="24946">
                  <c:v>32650</c:v>
                </c:pt>
                <c:pt idx="24947">
                  <c:v>32651</c:v>
                </c:pt>
                <c:pt idx="24948">
                  <c:v>32652</c:v>
                </c:pt>
                <c:pt idx="24949">
                  <c:v>32653</c:v>
                </c:pt>
                <c:pt idx="24950">
                  <c:v>32654</c:v>
                </c:pt>
                <c:pt idx="24951">
                  <c:v>32655</c:v>
                </c:pt>
                <c:pt idx="24952">
                  <c:v>32656</c:v>
                </c:pt>
                <c:pt idx="24953">
                  <c:v>32657</c:v>
                </c:pt>
                <c:pt idx="24954">
                  <c:v>32658</c:v>
                </c:pt>
                <c:pt idx="24955">
                  <c:v>32659</c:v>
                </c:pt>
                <c:pt idx="24956">
                  <c:v>32660</c:v>
                </c:pt>
                <c:pt idx="24957">
                  <c:v>32661</c:v>
                </c:pt>
                <c:pt idx="24958">
                  <c:v>32662</c:v>
                </c:pt>
                <c:pt idx="24959">
                  <c:v>32663</c:v>
                </c:pt>
                <c:pt idx="24960">
                  <c:v>32664</c:v>
                </c:pt>
                <c:pt idx="24961">
                  <c:v>32665</c:v>
                </c:pt>
                <c:pt idx="24962">
                  <c:v>32666</c:v>
                </c:pt>
                <c:pt idx="24963">
                  <c:v>32667</c:v>
                </c:pt>
                <c:pt idx="24964">
                  <c:v>32668</c:v>
                </c:pt>
                <c:pt idx="24965">
                  <c:v>32669</c:v>
                </c:pt>
                <c:pt idx="24966">
                  <c:v>32670</c:v>
                </c:pt>
                <c:pt idx="24967">
                  <c:v>32671</c:v>
                </c:pt>
                <c:pt idx="24968">
                  <c:v>32672</c:v>
                </c:pt>
                <c:pt idx="24969">
                  <c:v>32673</c:v>
                </c:pt>
                <c:pt idx="24970">
                  <c:v>32674</c:v>
                </c:pt>
                <c:pt idx="24971">
                  <c:v>32675</c:v>
                </c:pt>
                <c:pt idx="24972">
                  <c:v>32676</c:v>
                </c:pt>
                <c:pt idx="24973">
                  <c:v>32677</c:v>
                </c:pt>
                <c:pt idx="24974">
                  <c:v>32678</c:v>
                </c:pt>
                <c:pt idx="24975">
                  <c:v>32679</c:v>
                </c:pt>
                <c:pt idx="24976">
                  <c:v>32680</c:v>
                </c:pt>
                <c:pt idx="24977">
                  <c:v>32681</c:v>
                </c:pt>
                <c:pt idx="24978">
                  <c:v>32682</c:v>
                </c:pt>
                <c:pt idx="24979">
                  <c:v>32683</c:v>
                </c:pt>
                <c:pt idx="24980">
                  <c:v>32684</c:v>
                </c:pt>
                <c:pt idx="24981">
                  <c:v>32685</c:v>
                </c:pt>
                <c:pt idx="24982">
                  <c:v>32686</c:v>
                </c:pt>
                <c:pt idx="24983">
                  <c:v>32687</c:v>
                </c:pt>
                <c:pt idx="24984">
                  <c:v>32688</c:v>
                </c:pt>
                <c:pt idx="24985">
                  <c:v>32689</c:v>
                </c:pt>
                <c:pt idx="24986">
                  <c:v>32690</c:v>
                </c:pt>
                <c:pt idx="24987">
                  <c:v>32691</c:v>
                </c:pt>
                <c:pt idx="24988">
                  <c:v>32692</c:v>
                </c:pt>
                <c:pt idx="24989">
                  <c:v>32693</c:v>
                </c:pt>
                <c:pt idx="24990">
                  <c:v>32694</c:v>
                </c:pt>
                <c:pt idx="24991">
                  <c:v>32695</c:v>
                </c:pt>
                <c:pt idx="24992">
                  <c:v>32696</c:v>
                </c:pt>
                <c:pt idx="24993">
                  <c:v>32697</c:v>
                </c:pt>
                <c:pt idx="24994">
                  <c:v>32698</c:v>
                </c:pt>
                <c:pt idx="24995">
                  <c:v>32699</c:v>
                </c:pt>
                <c:pt idx="24996">
                  <c:v>32700</c:v>
                </c:pt>
                <c:pt idx="24997">
                  <c:v>32701</c:v>
                </c:pt>
                <c:pt idx="24998">
                  <c:v>32702</c:v>
                </c:pt>
                <c:pt idx="24999">
                  <c:v>32703</c:v>
                </c:pt>
                <c:pt idx="25000">
                  <c:v>32704</c:v>
                </c:pt>
                <c:pt idx="25001">
                  <c:v>32705</c:v>
                </c:pt>
                <c:pt idx="25002">
                  <c:v>32706</c:v>
                </c:pt>
                <c:pt idx="25003">
                  <c:v>32707</c:v>
                </c:pt>
                <c:pt idx="25004">
                  <c:v>32708</c:v>
                </c:pt>
                <c:pt idx="25005">
                  <c:v>32709</c:v>
                </c:pt>
                <c:pt idx="25006">
                  <c:v>32710</c:v>
                </c:pt>
                <c:pt idx="25007">
                  <c:v>32711</c:v>
                </c:pt>
                <c:pt idx="25008">
                  <c:v>32712</c:v>
                </c:pt>
                <c:pt idx="25009">
                  <c:v>32713</c:v>
                </c:pt>
                <c:pt idx="25010">
                  <c:v>32714</c:v>
                </c:pt>
                <c:pt idx="25011">
                  <c:v>32715</c:v>
                </c:pt>
                <c:pt idx="25012">
                  <c:v>32716</c:v>
                </c:pt>
                <c:pt idx="25013">
                  <c:v>32717</c:v>
                </c:pt>
                <c:pt idx="25014">
                  <c:v>32718</c:v>
                </c:pt>
                <c:pt idx="25015">
                  <c:v>32719</c:v>
                </c:pt>
                <c:pt idx="25016">
                  <c:v>32720</c:v>
                </c:pt>
                <c:pt idx="25017">
                  <c:v>32721</c:v>
                </c:pt>
                <c:pt idx="25018">
                  <c:v>32722</c:v>
                </c:pt>
                <c:pt idx="25019">
                  <c:v>32723</c:v>
                </c:pt>
                <c:pt idx="25020">
                  <c:v>32724</c:v>
                </c:pt>
                <c:pt idx="25021">
                  <c:v>32725</c:v>
                </c:pt>
                <c:pt idx="25022">
                  <c:v>32726</c:v>
                </c:pt>
                <c:pt idx="25023">
                  <c:v>32727</c:v>
                </c:pt>
                <c:pt idx="25024">
                  <c:v>32728</c:v>
                </c:pt>
                <c:pt idx="25025">
                  <c:v>32729</c:v>
                </c:pt>
                <c:pt idx="25026">
                  <c:v>32730</c:v>
                </c:pt>
                <c:pt idx="25027">
                  <c:v>32731</c:v>
                </c:pt>
                <c:pt idx="25028">
                  <c:v>32732</c:v>
                </c:pt>
                <c:pt idx="25029">
                  <c:v>32733</c:v>
                </c:pt>
                <c:pt idx="25030">
                  <c:v>32734</c:v>
                </c:pt>
                <c:pt idx="25031">
                  <c:v>32735</c:v>
                </c:pt>
                <c:pt idx="25032">
                  <c:v>32736</c:v>
                </c:pt>
                <c:pt idx="25033">
                  <c:v>32737</c:v>
                </c:pt>
                <c:pt idx="25034">
                  <c:v>32738</c:v>
                </c:pt>
                <c:pt idx="25035">
                  <c:v>32739</c:v>
                </c:pt>
                <c:pt idx="25036">
                  <c:v>32740</c:v>
                </c:pt>
                <c:pt idx="25037">
                  <c:v>32741</c:v>
                </c:pt>
                <c:pt idx="25038">
                  <c:v>32742</c:v>
                </c:pt>
                <c:pt idx="25039">
                  <c:v>32743</c:v>
                </c:pt>
                <c:pt idx="25040">
                  <c:v>32744</c:v>
                </c:pt>
                <c:pt idx="25041">
                  <c:v>32745</c:v>
                </c:pt>
                <c:pt idx="25042">
                  <c:v>32746</c:v>
                </c:pt>
                <c:pt idx="25043">
                  <c:v>32747</c:v>
                </c:pt>
                <c:pt idx="25044">
                  <c:v>32748</c:v>
                </c:pt>
                <c:pt idx="25045">
                  <c:v>32749</c:v>
                </c:pt>
                <c:pt idx="25046">
                  <c:v>32750</c:v>
                </c:pt>
                <c:pt idx="25047">
                  <c:v>32751</c:v>
                </c:pt>
                <c:pt idx="25048">
                  <c:v>32752</c:v>
                </c:pt>
                <c:pt idx="25049">
                  <c:v>32753</c:v>
                </c:pt>
                <c:pt idx="25050">
                  <c:v>32754</c:v>
                </c:pt>
                <c:pt idx="25051">
                  <c:v>32755</c:v>
                </c:pt>
                <c:pt idx="25052">
                  <c:v>32756</c:v>
                </c:pt>
                <c:pt idx="25053">
                  <c:v>32757</c:v>
                </c:pt>
                <c:pt idx="25054">
                  <c:v>32758</c:v>
                </c:pt>
                <c:pt idx="25055">
                  <c:v>32759</c:v>
                </c:pt>
                <c:pt idx="25056">
                  <c:v>32760</c:v>
                </c:pt>
                <c:pt idx="25057">
                  <c:v>32761</c:v>
                </c:pt>
                <c:pt idx="25058">
                  <c:v>32762</c:v>
                </c:pt>
                <c:pt idx="25059">
                  <c:v>32763</c:v>
                </c:pt>
                <c:pt idx="25060">
                  <c:v>32764</c:v>
                </c:pt>
                <c:pt idx="25061">
                  <c:v>32765</c:v>
                </c:pt>
                <c:pt idx="25062">
                  <c:v>32766</c:v>
                </c:pt>
                <c:pt idx="25063">
                  <c:v>32767</c:v>
                </c:pt>
                <c:pt idx="25064">
                  <c:v>32768</c:v>
                </c:pt>
                <c:pt idx="25065">
                  <c:v>32769</c:v>
                </c:pt>
                <c:pt idx="25066">
                  <c:v>32770</c:v>
                </c:pt>
                <c:pt idx="25067">
                  <c:v>32771</c:v>
                </c:pt>
                <c:pt idx="25068">
                  <c:v>32772</c:v>
                </c:pt>
                <c:pt idx="25069">
                  <c:v>32773</c:v>
                </c:pt>
                <c:pt idx="25070">
                  <c:v>32774</c:v>
                </c:pt>
                <c:pt idx="25071">
                  <c:v>32775</c:v>
                </c:pt>
                <c:pt idx="25072">
                  <c:v>32776</c:v>
                </c:pt>
                <c:pt idx="25073">
                  <c:v>32777</c:v>
                </c:pt>
                <c:pt idx="25074">
                  <c:v>32778</c:v>
                </c:pt>
                <c:pt idx="25075">
                  <c:v>32779</c:v>
                </c:pt>
                <c:pt idx="25076">
                  <c:v>32780</c:v>
                </c:pt>
                <c:pt idx="25077">
                  <c:v>32781</c:v>
                </c:pt>
                <c:pt idx="25078">
                  <c:v>32782</c:v>
                </c:pt>
                <c:pt idx="25079">
                  <c:v>32783</c:v>
                </c:pt>
                <c:pt idx="25080">
                  <c:v>32784</c:v>
                </c:pt>
                <c:pt idx="25081">
                  <c:v>32785</c:v>
                </c:pt>
                <c:pt idx="25082">
                  <c:v>32786</c:v>
                </c:pt>
                <c:pt idx="25083">
                  <c:v>32787</c:v>
                </c:pt>
                <c:pt idx="25084">
                  <c:v>32788</c:v>
                </c:pt>
                <c:pt idx="25085">
                  <c:v>32789</c:v>
                </c:pt>
                <c:pt idx="25086">
                  <c:v>32790</c:v>
                </c:pt>
                <c:pt idx="25087">
                  <c:v>32791</c:v>
                </c:pt>
                <c:pt idx="25088">
                  <c:v>32792</c:v>
                </c:pt>
                <c:pt idx="25089">
                  <c:v>32793</c:v>
                </c:pt>
                <c:pt idx="25090">
                  <c:v>32794</c:v>
                </c:pt>
                <c:pt idx="25091">
                  <c:v>32795</c:v>
                </c:pt>
                <c:pt idx="25092">
                  <c:v>32796</c:v>
                </c:pt>
                <c:pt idx="25093">
                  <c:v>32797</c:v>
                </c:pt>
                <c:pt idx="25094">
                  <c:v>32798</c:v>
                </c:pt>
                <c:pt idx="25095">
                  <c:v>32799</c:v>
                </c:pt>
                <c:pt idx="25096">
                  <c:v>32800</c:v>
                </c:pt>
                <c:pt idx="25097">
                  <c:v>32801</c:v>
                </c:pt>
                <c:pt idx="25098">
                  <c:v>32802</c:v>
                </c:pt>
                <c:pt idx="25099">
                  <c:v>32803</c:v>
                </c:pt>
                <c:pt idx="25100">
                  <c:v>32804</c:v>
                </c:pt>
                <c:pt idx="25101">
                  <c:v>32805</c:v>
                </c:pt>
                <c:pt idx="25102">
                  <c:v>32806</c:v>
                </c:pt>
                <c:pt idx="25103">
                  <c:v>32807</c:v>
                </c:pt>
                <c:pt idx="25104">
                  <c:v>32808</c:v>
                </c:pt>
                <c:pt idx="25105">
                  <c:v>32809</c:v>
                </c:pt>
                <c:pt idx="25106">
                  <c:v>32810</c:v>
                </c:pt>
                <c:pt idx="25107">
                  <c:v>32811</c:v>
                </c:pt>
                <c:pt idx="25108">
                  <c:v>32812</c:v>
                </c:pt>
                <c:pt idx="25109">
                  <c:v>32813</c:v>
                </c:pt>
                <c:pt idx="25110">
                  <c:v>32814</c:v>
                </c:pt>
                <c:pt idx="25111">
                  <c:v>32815</c:v>
                </c:pt>
                <c:pt idx="25112">
                  <c:v>32816</c:v>
                </c:pt>
                <c:pt idx="25113">
                  <c:v>32817</c:v>
                </c:pt>
                <c:pt idx="25114">
                  <c:v>32818</c:v>
                </c:pt>
                <c:pt idx="25115">
                  <c:v>32819</c:v>
                </c:pt>
                <c:pt idx="25116">
                  <c:v>32820</c:v>
                </c:pt>
                <c:pt idx="25117">
                  <c:v>32821</c:v>
                </c:pt>
                <c:pt idx="25118">
                  <c:v>32822</c:v>
                </c:pt>
                <c:pt idx="25119">
                  <c:v>32823</c:v>
                </c:pt>
                <c:pt idx="25120">
                  <c:v>32824</c:v>
                </c:pt>
                <c:pt idx="25121">
                  <c:v>32825</c:v>
                </c:pt>
                <c:pt idx="25122">
                  <c:v>32826</c:v>
                </c:pt>
                <c:pt idx="25123">
                  <c:v>32827</c:v>
                </c:pt>
                <c:pt idx="25124">
                  <c:v>32828</c:v>
                </c:pt>
                <c:pt idx="25125">
                  <c:v>32829</c:v>
                </c:pt>
                <c:pt idx="25126">
                  <c:v>32830</c:v>
                </c:pt>
                <c:pt idx="25127">
                  <c:v>32831</c:v>
                </c:pt>
                <c:pt idx="25128">
                  <c:v>32832</c:v>
                </c:pt>
                <c:pt idx="25129">
                  <c:v>32833</c:v>
                </c:pt>
                <c:pt idx="25130">
                  <c:v>32834</c:v>
                </c:pt>
                <c:pt idx="25131">
                  <c:v>32835</c:v>
                </c:pt>
                <c:pt idx="25132">
                  <c:v>32836</c:v>
                </c:pt>
                <c:pt idx="25133">
                  <c:v>32837</c:v>
                </c:pt>
                <c:pt idx="25134">
                  <c:v>32838</c:v>
                </c:pt>
                <c:pt idx="25135">
                  <c:v>32839</c:v>
                </c:pt>
                <c:pt idx="25136">
                  <c:v>32840</c:v>
                </c:pt>
                <c:pt idx="25137">
                  <c:v>32841</c:v>
                </c:pt>
                <c:pt idx="25138">
                  <c:v>32842</c:v>
                </c:pt>
                <c:pt idx="25139">
                  <c:v>32843</c:v>
                </c:pt>
                <c:pt idx="25140">
                  <c:v>32844</c:v>
                </c:pt>
                <c:pt idx="25141">
                  <c:v>32845</c:v>
                </c:pt>
                <c:pt idx="25142">
                  <c:v>32846</c:v>
                </c:pt>
                <c:pt idx="25143">
                  <c:v>32847</c:v>
                </c:pt>
                <c:pt idx="25144">
                  <c:v>32848</c:v>
                </c:pt>
                <c:pt idx="25145">
                  <c:v>32849</c:v>
                </c:pt>
                <c:pt idx="25146">
                  <c:v>32850</c:v>
                </c:pt>
                <c:pt idx="25147">
                  <c:v>32851</c:v>
                </c:pt>
                <c:pt idx="25148">
                  <c:v>32852</c:v>
                </c:pt>
                <c:pt idx="25149">
                  <c:v>32853</c:v>
                </c:pt>
                <c:pt idx="25150">
                  <c:v>32854</c:v>
                </c:pt>
                <c:pt idx="25151">
                  <c:v>32855</c:v>
                </c:pt>
                <c:pt idx="25152">
                  <c:v>32856</c:v>
                </c:pt>
                <c:pt idx="25153">
                  <c:v>32857</c:v>
                </c:pt>
                <c:pt idx="25154">
                  <c:v>32858</c:v>
                </c:pt>
                <c:pt idx="25155">
                  <c:v>32859</c:v>
                </c:pt>
                <c:pt idx="25156">
                  <c:v>32860</c:v>
                </c:pt>
                <c:pt idx="25157">
                  <c:v>32861</c:v>
                </c:pt>
                <c:pt idx="25158">
                  <c:v>32862</c:v>
                </c:pt>
                <c:pt idx="25159">
                  <c:v>32863</c:v>
                </c:pt>
                <c:pt idx="25160">
                  <c:v>32864</c:v>
                </c:pt>
                <c:pt idx="25161">
                  <c:v>32865</c:v>
                </c:pt>
                <c:pt idx="25162">
                  <c:v>32866</c:v>
                </c:pt>
                <c:pt idx="25163">
                  <c:v>32867</c:v>
                </c:pt>
                <c:pt idx="25164">
                  <c:v>32868</c:v>
                </c:pt>
                <c:pt idx="25165">
                  <c:v>32869</c:v>
                </c:pt>
                <c:pt idx="25166">
                  <c:v>32870</c:v>
                </c:pt>
                <c:pt idx="25167">
                  <c:v>32871</c:v>
                </c:pt>
                <c:pt idx="25168">
                  <c:v>32872</c:v>
                </c:pt>
                <c:pt idx="25169">
                  <c:v>32873</c:v>
                </c:pt>
                <c:pt idx="25170">
                  <c:v>32874</c:v>
                </c:pt>
                <c:pt idx="25171">
                  <c:v>32875</c:v>
                </c:pt>
                <c:pt idx="25172">
                  <c:v>32876</c:v>
                </c:pt>
                <c:pt idx="25173">
                  <c:v>32877</c:v>
                </c:pt>
                <c:pt idx="25174">
                  <c:v>32878</c:v>
                </c:pt>
                <c:pt idx="25175">
                  <c:v>32879</c:v>
                </c:pt>
                <c:pt idx="25176">
                  <c:v>32880</c:v>
                </c:pt>
                <c:pt idx="25177">
                  <c:v>32881</c:v>
                </c:pt>
                <c:pt idx="25178">
                  <c:v>32882</c:v>
                </c:pt>
                <c:pt idx="25179">
                  <c:v>32883</c:v>
                </c:pt>
                <c:pt idx="25180">
                  <c:v>32884</c:v>
                </c:pt>
                <c:pt idx="25181">
                  <c:v>32885</c:v>
                </c:pt>
                <c:pt idx="25182">
                  <c:v>32886</c:v>
                </c:pt>
                <c:pt idx="25183">
                  <c:v>32887</c:v>
                </c:pt>
                <c:pt idx="25184">
                  <c:v>32888</c:v>
                </c:pt>
                <c:pt idx="25185">
                  <c:v>32889</c:v>
                </c:pt>
                <c:pt idx="25186">
                  <c:v>32890</c:v>
                </c:pt>
                <c:pt idx="25187">
                  <c:v>32891</c:v>
                </c:pt>
                <c:pt idx="25188">
                  <c:v>32892</c:v>
                </c:pt>
                <c:pt idx="25189">
                  <c:v>32893</c:v>
                </c:pt>
                <c:pt idx="25190">
                  <c:v>32894</c:v>
                </c:pt>
                <c:pt idx="25191">
                  <c:v>32895</c:v>
                </c:pt>
                <c:pt idx="25192">
                  <c:v>32896</c:v>
                </c:pt>
                <c:pt idx="25193">
                  <c:v>32897</c:v>
                </c:pt>
                <c:pt idx="25194">
                  <c:v>32898</c:v>
                </c:pt>
                <c:pt idx="25195">
                  <c:v>32899</c:v>
                </c:pt>
                <c:pt idx="25196">
                  <c:v>32900</c:v>
                </c:pt>
                <c:pt idx="25197">
                  <c:v>32901</c:v>
                </c:pt>
                <c:pt idx="25198">
                  <c:v>32902</c:v>
                </c:pt>
                <c:pt idx="25199">
                  <c:v>32903</c:v>
                </c:pt>
                <c:pt idx="25200">
                  <c:v>32904</c:v>
                </c:pt>
                <c:pt idx="25201">
                  <c:v>32905</c:v>
                </c:pt>
                <c:pt idx="25202">
                  <c:v>32906</c:v>
                </c:pt>
                <c:pt idx="25203">
                  <c:v>32907</c:v>
                </c:pt>
                <c:pt idx="25204">
                  <c:v>32908</c:v>
                </c:pt>
                <c:pt idx="25205">
                  <c:v>32909</c:v>
                </c:pt>
                <c:pt idx="25206">
                  <c:v>32910</c:v>
                </c:pt>
                <c:pt idx="25207">
                  <c:v>32911</c:v>
                </c:pt>
                <c:pt idx="25208">
                  <c:v>32912</c:v>
                </c:pt>
                <c:pt idx="25209">
                  <c:v>32913</c:v>
                </c:pt>
                <c:pt idx="25210">
                  <c:v>32914</c:v>
                </c:pt>
                <c:pt idx="25211">
                  <c:v>32915</c:v>
                </c:pt>
                <c:pt idx="25212">
                  <c:v>32916</c:v>
                </c:pt>
                <c:pt idx="25213">
                  <c:v>32917</c:v>
                </c:pt>
                <c:pt idx="25214">
                  <c:v>32918</c:v>
                </c:pt>
                <c:pt idx="25215">
                  <c:v>32919</c:v>
                </c:pt>
                <c:pt idx="25216">
                  <c:v>32920</c:v>
                </c:pt>
                <c:pt idx="25217">
                  <c:v>32921</c:v>
                </c:pt>
                <c:pt idx="25218">
                  <c:v>32922</c:v>
                </c:pt>
                <c:pt idx="25219">
                  <c:v>32923</c:v>
                </c:pt>
                <c:pt idx="25220">
                  <c:v>32924</c:v>
                </c:pt>
                <c:pt idx="25221">
                  <c:v>32925</c:v>
                </c:pt>
                <c:pt idx="25222">
                  <c:v>32926</c:v>
                </c:pt>
                <c:pt idx="25223">
                  <c:v>32927</c:v>
                </c:pt>
                <c:pt idx="25224">
                  <c:v>32928</c:v>
                </c:pt>
                <c:pt idx="25225">
                  <c:v>32929</c:v>
                </c:pt>
                <c:pt idx="25226">
                  <c:v>32930</c:v>
                </c:pt>
                <c:pt idx="25227">
                  <c:v>32931</c:v>
                </c:pt>
                <c:pt idx="25228">
                  <c:v>32932</c:v>
                </c:pt>
                <c:pt idx="25229">
                  <c:v>32933</c:v>
                </c:pt>
                <c:pt idx="25230">
                  <c:v>32934</c:v>
                </c:pt>
                <c:pt idx="25231">
                  <c:v>32935</c:v>
                </c:pt>
                <c:pt idx="25232">
                  <c:v>32936</c:v>
                </c:pt>
                <c:pt idx="25233">
                  <c:v>32937</c:v>
                </c:pt>
                <c:pt idx="25234">
                  <c:v>32938</c:v>
                </c:pt>
                <c:pt idx="25235">
                  <c:v>32939</c:v>
                </c:pt>
                <c:pt idx="25236">
                  <c:v>32940</c:v>
                </c:pt>
                <c:pt idx="25237">
                  <c:v>32941</c:v>
                </c:pt>
                <c:pt idx="25238">
                  <c:v>32942</c:v>
                </c:pt>
                <c:pt idx="25239">
                  <c:v>32943</c:v>
                </c:pt>
                <c:pt idx="25240">
                  <c:v>32944</c:v>
                </c:pt>
                <c:pt idx="25241">
                  <c:v>32945</c:v>
                </c:pt>
                <c:pt idx="25242">
                  <c:v>32946</c:v>
                </c:pt>
                <c:pt idx="25243">
                  <c:v>32947</c:v>
                </c:pt>
                <c:pt idx="25244">
                  <c:v>32948</c:v>
                </c:pt>
                <c:pt idx="25245">
                  <c:v>32949</c:v>
                </c:pt>
                <c:pt idx="25246">
                  <c:v>32950</c:v>
                </c:pt>
                <c:pt idx="25247">
                  <c:v>32951</c:v>
                </c:pt>
                <c:pt idx="25248">
                  <c:v>32952</c:v>
                </c:pt>
                <c:pt idx="25249">
                  <c:v>32953</c:v>
                </c:pt>
                <c:pt idx="25250">
                  <c:v>32954</c:v>
                </c:pt>
                <c:pt idx="25251">
                  <c:v>32955</c:v>
                </c:pt>
                <c:pt idx="25252">
                  <c:v>32956</c:v>
                </c:pt>
                <c:pt idx="25253">
                  <c:v>32957</c:v>
                </c:pt>
                <c:pt idx="25254">
                  <c:v>32958</c:v>
                </c:pt>
                <c:pt idx="25255">
                  <c:v>32959</c:v>
                </c:pt>
                <c:pt idx="25256">
                  <c:v>32960</c:v>
                </c:pt>
                <c:pt idx="25257">
                  <c:v>32961</c:v>
                </c:pt>
                <c:pt idx="25258">
                  <c:v>32962</c:v>
                </c:pt>
                <c:pt idx="25259">
                  <c:v>32963</c:v>
                </c:pt>
                <c:pt idx="25260">
                  <c:v>32964</c:v>
                </c:pt>
                <c:pt idx="25261">
                  <c:v>32965</c:v>
                </c:pt>
                <c:pt idx="25262">
                  <c:v>32966</c:v>
                </c:pt>
                <c:pt idx="25263">
                  <c:v>32967</c:v>
                </c:pt>
                <c:pt idx="25264">
                  <c:v>32968</c:v>
                </c:pt>
                <c:pt idx="25265">
                  <c:v>32969</c:v>
                </c:pt>
                <c:pt idx="25266">
                  <c:v>32970</c:v>
                </c:pt>
                <c:pt idx="25267">
                  <c:v>32971</c:v>
                </c:pt>
                <c:pt idx="25268">
                  <c:v>32972</c:v>
                </c:pt>
                <c:pt idx="25269">
                  <c:v>32973</c:v>
                </c:pt>
                <c:pt idx="25270">
                  <c:v>32974</c:v>
                </c:pt>
                <c:pt idx="25271">
                  <c:v>32975</c:v>
                </c:pt>
                <c:pt idx="25272">
                  <c:v>32976</c:v>
                </c:pt>
                <c:pt idx="25273">
                  <c:v>32977</c:v>
                </c:pt>
                <c:pt idx="25274">
                  <c:v>32978</c:v>
                </c:pt>
                <c:pt idx="25275">
                  <c:v>32979</c:v>
                </c:pt>
                <c:pt idx="25276">
                  <c:v>32980</c:v>
                </c:pt>
                <c:pt idx="25277">
                  <c:v>32981</c:v>
                </c:pt>
                <c:pt idx="25278">
                  <c:v>32982</c:v>
                </c:pt>
                <c:pt idx="25279">
                  <c:v>32983</c:v>
                </c:pt>
                <c:pt idx="25280">
                  <c:v>32984</c:v>
                </c:pt>
                <c:pt idx="25281">
                  <c:v>32985</c:v>
                </c:pt>
                <c:pt idx="25282">
                  <c:v>32986</c:v>
                </c:pt>
                <c:pt idx="25283">
                  <c:v>32987</c:v>
                </c:pt>
                <c:pt idx="25284">
                  <c:v>32988</c:v>
                </c:pt>
                <c:pt idx="25285">
                  <c:v>32989</c:v>
                </c:pt>
                <c:pt idx="25286">
                  <c:v>32990</c:v>
                </c:pt>
                <c:pt idx="25287">
                  <c:v>32991</c:v>
                </c:pt>
                <c:pt idx="25288">
                  <c:v>32992</c:v>
                </c:pt>
                <c:pt idx="25289">
                  <c:v>32993</c:v>
                </c:pt>
                <c:pt idx="25290">
                  <c:v>32994</c:v>
                </c:pt>
                <c:pt idx="25291">
                  <c:v>32995</c:v>
                </c:pt>
                <c:pt idx="25292">
                  <c:v>32996</c:v>
                </c:pt>
                <c:pt idx="25293">
                  <c:v>32997</c:v>
                </c:pt>
                <c:pt idx="25294">
                  <c:v>32998</c:v>
                </c:pt>
                <c:pt idx="25295">
                  <c:v>32999</c:v>
                </c:pt>
                <c:pt idx="25296">
                  <c:v>33000</c:v>
                </c:pt>
                <c:pt idx="25297">
                  <c:v>33001</c:v>
                </c:pt>
                <c:pt idx="25298">
                  <c:v>33002</c:v>
                </c:pt>
                <c:pt idx="25299">
                  <c:v>33003</c:v>
                </c:pt>
                <c:pt idx="25300">
                  <c:v>33004</c:v>
                </c:pt>
                <c:pt idx="25301">
                  <c:v>33005</c:v>
                </c:pt>
                <c:pt idx="25302">
                  <c:v>33006</c:v>
                </c:pt>
                <c:pt idx="25303">
                  <c:v>33007</c:v>
                </c:pt>
                <c:pt idx="25304">
                  <c:v>33008</c:v>
                </c:pt>
                <c:pt idx="25305">
                  <c:v>33009</c:v>
                </c:pt>
                <c:pt idx="25306">
                  <c:v>33010</c:v>
                </c:pt>
                <c:pt idx="25307">
                  <c:v>33011</c:v>
                </c:pt>
                <c:pt idx="25308">
                  <c:v>33012</c:v>
                </c:pt>
                <c:pt idx="25309">
                  <c:v>33013</c:v>
                </c:pt>
                <c:pt idx="25310">
                  <c:v>33014</c:v>
                </c:pt>
                <c:pt idx="25311">
                  <c:v>33015</c:v>
                </c:pt>
                <c:pt idx="25312">
                  <c:v>33016</c:v>
                </c:pt>
                <c:pt idx="25313">
                  <c:v>33017</c:v>
                </c:pt>
                <c:pt idx="25314">
                  <c:v>33018</c:v>
                </c:pt>
                <c:pt idx="25315">
                  <c:v>33019</c:v>
                </c:pt>
                <c:pt idx="25316">
                  <c:v>33020</c:v>
                </c:pt>
                <c:pt idx="25317">
                  <c:v>33021</c:v>
                </c:pt>
                <c:pt idx="25318">
                  <c:v>33022</c:v>
                </c:pt>
                <c:pt idx="25319">
                  <c:v>33023</c:v>
                </c:pt>
                <c:pt idx="25320">
                  <c:v>33024</c:v>
                </c:pt>
                <c:pt idx="25321">
                  <c:v>33025</c:v>
                </c:pt>
                <c:pt idx="25322">
                  <c:v>33026</c:v>
                </c:pt>
                <c:pt idx="25323">
                  <c:v>33027</c:v>
                </c:pt>
                <c:pt idx="25324">
                  <c:v>33028</c:v>
                </c:pt>
                <c:pt idx="25325">
                  <c:v>33029</c:v>
                </c:pt>
                <c:pt idx="25326">
                  <c:v>33030</c:v>
                </c:pt>
                <c:pt idx="25327">
                  <c:v>33031</c:v>
                </c:pt>
                <c:pt idx="25328">
                  <c:v>33032</c:v>
                </c:pt>
                <c:pt idx="25329">
                  <c:v>33033</c:v>
                </c:pt>
                <c:pt idx="25330">
                  <c:v>33034</c:v>
                </c:pt>
                <c:pt idx="25331">
                  <c:v>33035</c:v>
                </c:pt>
                <c:pt idx="25332">
                  <c:v>33036</c:v>
                </c:pt>
                <c:pt idx="25333">
                  <c:v>33037</c:v>
                </c:pt>
                <c:pt idx="25334">
                  <c:v>33038</c:v>
                </c:pt>
                <c:pt idx="25335">
                  <c:v>33039</c:v>
                </c:pt>
                <c:pt idx="25336">
                  <c:v>33040</c:v>
                </c:pt>
                <c:pt idx="25337">
                  <c:v>33041</c:v>
                </c:pt>
                <c:pt idx="25338">
                  <c:v>33042</c:v>
                </c:pt>
                <c:pt idx="25339">
                  <c:v>33043</c:v>
                </c:pt>
                <c:pt idx="25340">
                  <c:v>33044</c:v>
                </c:pt>
                <c:pt idx="25341">
                  <c:v>33045</c:v>
                </c:pt>
                <c:pt idx="25342">
                  <c:v>33046</c:v>
                </c:pt>
                <c:pt idx="25343">
                  <c:v>33047</c:v>
                </c:pt>
                <c:pt idx="25344">
                  <c:v>33048</c:v>
                </c:pt>
                <c:pt idx="25345">
                  <c:v>33049</c:v>
                </c:pt>
                <c:pt idx="25346">
                  <c:v>33050</c:v>
                </c:pt>
                <c:pt idx="25347">
                  <c:v>33051</c:v>
                </c:pt>
                <c:pt idx="25348">
                  <c:v>33052</c:v>
                </c:pt>
                <c:pt idx="25349">
                  <c:v>33053</c:v>
                </c:pt>
                <c:pt idx="25350">
                  <c:v>33054</c:v>
                </c:pt>
                <c:pt idx="25351">
                  <c:v>33055</c:v>
                </c:pt>
                <c:pt idx="25352">
                  <c:v>33056</c:v>
                </c:pt>
                <c:pt idx="25353">
                  <c:v>33057</c:v>
                </c:pt>
                <c:pt idx="25354">
                  <c:v>33058</c:v>
                </c:pt>
                <c:pt idx="25355">
                  <c:v>33059</c:v>
                </c:pt>
                <c:pt idx="25356">
                  <c:v>33060</c:v>
                </c:pt>
                <c:pt idx="25357">
                  <c:v>33061</c:v>
                </c:pt>
                <c:pt idx="25358">
                  <c:v>33062</c:v>
                </c:pt>
                <c:pt idx="25359">
                  <c:v>33063</c:v>
                </c:pt>
                <c:pt idx="25360">
                  <c:v>33064</c:v>
                </c:pt>
                <c:pt idx="25361">
                  <c:v>33065</c:v>
                </c:pt>
                <c:pt idx="25362">
                  <c:v>33066</c:v>
                </c:pt>
                <c:pt idx="25363">
                  <c:v>33067</c:v>
                </c:pt>
                <c:pt idx="25364">
                  <c:v>33068</c:v>
                </c:pt>
                <c:pt idx="25365">
                  <c:v>33069</c:v>
                </c:pt>
                <c:pt idx="25366">
                  <c:v>33070</c:v>
                </c:pt>
                <c:pt idx="25367">
                  <c:v>33071</c:v>
                </c:pt>
                <c:pt idx="25368">
                  <c:v>33072</c:v>
                </c:pt>
                <c:pt idx="25369">
                  <c:v>33073</c:v>
                </c:pt>
                <c:pt idx="25370">
                  <c:v>33074</c:v>
                </c:pt>
                <c:pt idx="25371">
                  <c:v>33075</c:v>
                </c:pt>
                <c:pt idx="25372">
                  <c:v>33076</c:v>
                </c:pt>
                <c:pt idx="25373">
                  <c:v>33077</c:v>
                </c:pt>
                <c:pt idx="25374">
                  <c:v>33078</c:v>
                </c:pt>
                <c:pt idx="25375">
                  <c:v>33079</c:v>
                </c:pt>
                <c:pt idx="25376">
                  <c:v>33080</c:v>
                </c:pt>
                <c:pt idx="25377">
                  <c:v>33081</c:v>
                </c:pt>
                <c:pt idx="25378">
                  <c:v>33082</c:v>
                </c:pt>
                <c:pt idx="25379">
                  <c:v>33083</c:v>
                </c:pt>
                <c:pt idx="25380">
                  <c:v>33084</c:v>
                </c:pt>
                <c:pt idx="25381">
                  <c:v>33085</c:v>
                </c:pt>
                <c:pt idx="25382">
                  <c:v>33086</c:v>
                </c:pt>
                <c:pt idx="25383">
                  <c:v>33087</c:v>
                </c:pt>
                <c:pt idx="25384">
                  <c:v>33088</c:v>
                </c:pt>
                <c:pt idx="25385">
                  <c:v>33089</c:v>
                </c:pt>
                <c:pt idx="25386">
                  <c:v>33090</c:v>
                </c:pt>
                <c:pt idx="25387">
                  <c:v>33091</c:v>
                </c:pt>
                <c:pt idx="25388">
                  <c:v>33092</c:v>
                </c:pt>
                <c:pt idx="25389">
                  <c:v>33093</c:v>
                </c:pt>
                <c:pt idx="25390">
                  <c:v>33094</c:v>
                </c:pt>
                <c:pt idx="25391">
                  <c:v>33095</c:v>
                </c:pt>
                <c:pt idx="25392">
                  <c:v>33096</c:v>
                </c:pt>
                <c:pt idx="25393">
                  <c:v>33097</c:v>
                </c:pt>
                <c:pt idx="25394">
                  <c:v>33098</c:v>
                </c:pt>
                <c:pt idx="25395">
                  <c:v>33099</c:v>
                </c:pt>
                <c:pt idx="25396">
                  <c:v>33100</c:v>
                </c:pt>
                <c:pt idx="25397">
                  <c:v>33101</c:v>
                </c:pt>
                <c:pt idx="25398">
                  <c:v>33102</c:v>
                </c:pt>
                <c:pt idx="25399">
                  <c:v>33103</c:v>
                </c:pt>
                <c:pt idx="25400">
                  <c:v>33104</c:v>
                </c:pt>
                <c:pt idx="25401">
                  <c:v>33105</c:v>
                </c:pt>
                <c:pt idx="25402">
                  <c:v>33106</c:v>
                </c:pt>
                <c:pt idx="25403">
                  <c:v>33107</c:v>
                </c:pt>
                <c:pt idx="25404">
                  <c:v>33108</c:v>
                </c:pt>
                <c:pt idx="25405">
                  <c:v>33109</c:v>
                </c:pt>
                <c:pt idx="25406">
                  <c:v>33110</c:v>
                </c:pt>
                <c:pt idx="25407">
                  <c:v>33111</c:v>
                </c:pt>
                <c:pt idx="25408">
                  <c:v>33112</c:v>
                </c:pt>
                <c:pt idx="25409">
                  <c:v>33113</c:v>
                </c:pt>
                <c:pt idx="25410">
                  <c:v>33114</c:v>
                </c:pt>
                <c:pt idx="25411">
                  <c:v>33115</c:v>
                </c:pt>
                <c:pt idx="25412">
                  <c:v>33116</c:v>
                </c:pt>
                <c:pt idx="25413">
                  <c:v>33117</c:v>
                </c:pt>
                <c:pt idx="25414">
                  <c:v>33118</c:v>
                </c:pt>
                <c:pt idx="25415">
                  <c:v>33119</c:v>
                </c:pt>
                <c:pt idx="25416">
                  <c:v>33120</c:v>
                </c:pt>
                <c:pt idx="25417">
                  <c:v>33121</c:v>
                </c:pt>
                <c:pt idx="25418">
                  <c:v>33122</c:v>
                </c:pt>
                <c:pt idx="25419">
                  <c:v>33123</c:v>
                </c:pt>
                <c:pt idx="25420">
                  <c:v>33124</c:v>
                </c:pt>
                <c:pt idx="25421">
                  <c:v>33125</c:v>
                </c:pt>
                <c:pt idx="25422">
                  <c:v>33126</c:v>
                </c:pt>
                <c:pt idx="25423">
                  <c:v>33127</c:v>
                </c:pt>
                <c:pt idx="25424">
                  <c:v>33128</c:v>
                </c:pt>
                <c:pt idx="25425">
                  <c:v>33129</c:v>
                </c:pt>
                <c:pt idx="25426">
                  <c:v>33130</c:v>
                </c:pt>
                <c:pt idx="25427">
                  <c:v>33131</c:v>
                </c:pt>
                <c:pt idx="25428">
                  <c:v>33132</c:v>
                </c:pt>
                <c:pt idx="25429">
                  <c:v>33133</c:v>
                </c:pt>
                <c:pt idx="25430">
                  <c:v>33134</c:v>
                </c:pt>
                <c:pt idx="25431">
                  <c:v>33135</c:v>
                </c:pt>
                <c:pt idx="25432">
                  <c:v>33136</c:v>
                </c:pt>
                <c:pt idx="25433">
                  <c:v>33137</c:v>
                </c:pt>
                <c:pt idx="25434">
                  <c:v>33138</c:v>
                </c:pt>
                <c:pt idx="25435">
                  <c:v>33139</c:v>
                </c:pt>
                <c:pt idx="25436">
                  <c:v>33140</c:v>
                </c:pt>
                <c:pt idx="25437">
                  <c:v>33141</c:v>
                </c:pt>
                <c:pt idx="25438">
                  <c:v>33142</c:v>
                </c:pt>
                <c:pt idx="25439">
                  <c:v>33143</c:v>
                </c:pt>
                <c:pt idx="25440">
                  <c:v>33144</c:v>
                </c:pt>
                <c:pt idx="25441">
                  <c:v>33145</c:v>
                </c:pt>
                <c:pt idx="25442">
                  <c:v>33146</c:v>
                </c:pt>
                <c:pt idx="25443">
                  <c:v>33147</c:v>
                </c:pt>
                <c:pt idx="25444">
                  <c:v>33148</c:v>
                </c:pt>
                <c:pt idx="25445">
                  <c:v>33149</c:v>
                </c:pt>
                <c:pt idx="25446">
                  <c:v>33150</c:v>
                </c:pt>
                <c:pt idx="25447">
                  <c:v>33151</c:v>
                </c:pt>
                <c:pt idx="25448">
                  <c:v>33152</c:v>
                </c:pt>
                <c:pt idx="25449">
                  <c:v>33153</c:v>
                </c:pt>
                <c:pt idx="25450">
                  <c:v>33154</c:v>
                </c:pt>
                <c:pt idx="25451">
                  <c:v>33155</c:v>
                </c:pt>
                <c:pt idx="25452">
                  <c:v>33156</c:v>
                </c:pt>
                <c:pt idx="25453">
                  <c:v>33157</c:v>
                </c:pt>
                <c:pt idx="25454">
                  <c:v>33158</c:v>
                </c:pt>
                <c:pt idx="25455">
                  <c:v>33159</c:v>
                </c:pt>
                <c:pt idx="25456">
                  <c:v>33160</c:v>
                </c:pt>
                <c:pt idx="25457">
                  <c:v>33161</c:v>
                </c:pt>
                <c:pt idx="25458">
                  <c:v>33162</c:v>
                </c:pt>
                <c:pt idx="25459">
                  <c:v>33163</c:v>
                </c:pt>
                <c:pt idx="25460">
                  <c:v>33164</c:v>
                </c:pt>
                <c:pt idx="25461">
                  <c:v>33165</c:v>
                </c:pt>
                <c:pt idx="25462">
                  <c:v>33166</c:v>
                </c:pt>
                <c:pt idx="25463">
                  <c:v>33167</c:v>
                </c:pt>
                <c:pt idx="25464">
                  <c:v>33168</c:v>
                </c:pt>
                <c:pt idx="25465">
                  <c:v>33169</c:v>
                </c:pt>
                <c:pt idx="25466">
                  <c:v>33170</c:v>
                </c:pt>
                <c:pt idx="25467">
                  <c:v>33171</c:v>
                </c:pt>
                <c:pt idx="25468">
                  <c:v>33172</c:v>
                </c:pt>
                <c:pt idx="25469">
                  <c:v>33173</c:v>
                </c:pt>
                <c:pt idx="25470">
                  <c:v>33174</c:v>
                </c:pt>
                <c:pt idx="25471">
                  <c:v>33175</c:v>
                </c:pt>
                <c:pt idx="25472">
                  <c:v>33176</c:v>
                </c:pt>
                <c:pt idx="25473">
                  <c:v>33177</c:v>
                </c:pt>
                <c:pt idx="25474">
                  <c:v>33178</c:v>
                </c:pt>
                <c:pt idx="25475">
                  <c:v>33179</c:v>
                </c:pt>
                <c:pt idx="25476">
                  <c:v>33180</c:v>
                </c:pt>
                <c:pt idx="25477">
                  <c:v>33181</c:v>
                </c:pt>
                <c:pt idx="25478">
                  <c:v>33182</c:v>
                </c:pt>
                <c:pt idx="25479">
                  <c:v>33183</c:v>
                </c:pt>
                <c:pt idx="25480">
                  <c:v>33184</c:v>
                </c:pt>
                <c:pt idx="25481">
                  <c:v>33185</c:v>
                </c:pt>
                <c:pt idx="25482">
                  <c:v>33186</c:v>
                </c:pt>
                <c:pt idx="25483">
                  <c:v>33187</c:v>
                </c:pt>
                <c:pt idx="25484">
                  <c:v>33188</c:v>
                </c:pt>
                <c:pt idx="25485">
                  <c:v>33189</c:v>
                </c:pt>
                <c:pt idx="25486">
                  <c:v>33190</c:v>
                </c:pt>
                <c:pt idx="25487">
                  <c:v>33191</c:v>
                </c:pt>
                <c:pt idx="25488">
                  <c:v>33192</c:v>
                </c:pt>
                <c:pt idx="25489">
                  <c:v>33193</c:v>
                </c:pt>
                <c:pt idx="25490">
                  <c:v>33194</c:v>
                </c:pt>
                <c:pt idx="25491">
                  <c:v>33195</c:v>
                </c:pt>
                <c:pt idx="25492">
                  <c:v>33196</c:v>
                </c:pt>
                <c:pt idx="25493">
                  <c:v>33197</c:v>
                </c:pt>
                <c:pt idx="25494">
                  <c:v>33198</c:v>
                </c:pt>
                <c:pt idx="25495">
                  <c:v>33199</c:v>
                </c:pt>
                <c:pt idx="25496">
                  <c:v>33200</c:v>
                </c:pt>
                <c:pt idx="25497">
                  <c:v>33201</c:v>
                </c:pt>
                <c:pt idx="25498">
                  <c:v>33202</c:v>
                </c:pt>
                <c:pt idx="25499">
                  <c:v>33203</c:v>
                </c:pt>
                <c:pt idx="25500">
                  <c:v>33204</c:v>
                </c:pt>
                <c:pt idx="25501">
                  <c:v>33205</c:v>
                </c:pt>
                <c:pt idx="25502">
                  <c:v>33206</c:v>
                </c:pt>
                <c:pt idx="25503">
                  <c:v>33207</c:v>
                </c:pt>
                <c:pt idx="25504">
                  <c:v>33208</c:v>
                </c:pt>
                <c:pt idx="25505">
                  <c:v>33209</c:v>
                </c:pt>
                <c:pt idx="25506">
                  <c:v>33210</c:v>
                </c:pt>
                <c:pt idx="25507">
                  <c:v>33211</c:v>
                </c:pt>
                <c:pt idx="25508">
                  <c:v>33212</c:v>
                </c:pt>
                <c:pt idx="25509">
                  <c:v>33213</c:v>
                </c:pt>
                <c:pt idx="25510">
                  <c:v>33214</c:v>
                </c:pt>
                <c:pt idx="25511">
                  <c:v>33215</c:v>
                </c:pt>
                <c:pt idx="25512">
                  <c:v>33216</c:v>
                </c:pt>
                <c:pt idx="25513">
                  <c:v>33217</c:v>
                </c:pt>
                <c:pt idx="25514">
                  <c:v>33218</c:v>
                </c:pt>
                <c:pt idx="25515">
                  <c:v>33219</c:v>
                </c:pt>
                <c:pt idx="25516">
                  <c:v>33220</c:v>
                </c:pt>
                <c:pt idx="25517">
                  <c:v>33221</c:v>
                </c:pt>
                <c:pt idx="25518">
                  <c:v>33222</c:v>
                </c:pt>
                <c:pt idx="25519">
                  <c:v>33223</c:v>
                </c:pt>
                <c:pt idx="25520">
                  <c:v>33224</c:v>
                </c:pt>
                <c:pt idx="25521">
                  <c:v>33225</c:v>
                </c:pt>
                <c:pt idx="25522">
                  <c:v>33226</c:v>
                </c:pt>
                <c:pt idx="25523">
                  <c:v>33227</c:v>
                </c:pt>
                <c:pt idx="25524">
                  <c:v>33228</c:v>
                </c:pt>
                <c:pt idx="25525">
                  <c:v>33229</c:v>
                </c:pt>
                <c:pt idx="25526">
                  <c:v>33230</c:v>
                </c:pt>
                <c:pt idx="25527">
                  <c:v>33231</c:v>
                </c:pt>
                <c:pt idx="25528">
                  <c:v>33232</c:v>
                </c:pt>
                <c:pt idx="25529">
                  <c:v>33233</c:v>
                </c:pt>
                <c:pt idx="25530">
                  <c:v>33234</c:v>
                </c:pt>
                <c:pt idx="25531">
                  <c:v>33235</c:v>
                </c:pt>
                <c:pt idx="25532">
                  <c:v>33236</c:v>
                </c:pt>
                <c:pt idx="25533">
                  <c:v>33237</c:v>
                </c:pt>
                <c:pt idx="25534">
                  <c:v>33238</c:v>
                </c:pt>
                <c:pt idx="25535">
                  <c:v>33239</c:v>
                </c:pt>
                <c:pt idx="25536">
                  <c:v>33240</c:v>
                </c:pt>
                <c:pt idx="25537">
                  <c:v>33241</c:v>
                </c:pt>
                <c:pt idx="25538">
                  <c:v>33242</c:v>
                </c:pt>
                <c:pt idx="25539">
                  <c:v>33243</c:v>
                </c:pt>
                <c:pt idx="25540">
                  <c:v>33244</c:v>
                </c:pt>
                <c:pt idx="25541">
                  <c:v>33245</c:v>
                </c:pt>
                <c:pt idx="25542">
                  <c:v>33246</c:v>
                </c:pt>
                <c:pt idx="25543">
                  <c:v>33247</c:v>
                </c:pt>
                <c:pt idx="25544">
                  <c:v>33248</c:v>
                </c:pt>
                <c:pt idx="25545">
                  <c:v>33249</c:v>
                </c:pt>
                <c:pt idx="25546">
                  <c:v>33250</c:v>
                </c:pt>
                <c:pt idx="25547">
                  <c:v>33251</c:v>
                </c:pt>
                <c:pt idx="25548">
                  <c:v>33252</c:v>
                </c:pt>
                <c:pt idx="25549">
                  <c:v>33253</c:v>
                </c:pt>
                <c:pt idx="25550">
                  <c:v>33254</c:v>
                </c:pt>
                <c:pt idx="25551">
                  <c:v>33255</c:v>
                </c:pt>
                <c:pt idx="25552">
                  <c:v>33256</c:v>
                </c:pt>
                <c:pt idx="25553">
                  <c:v>33257</c:v>
                </c:pt>
                <c:pt idx="25554">
                  <c:v>33258</c:v>
                </c:pt>
                <c:pt idx="25555">
                  <c:v>33259</c:v>
                </c:pt>
                <c:pt idx="25556">
                  <c:v>33260</c:v>
                </c:pt>
                <c:pt idx="25557">
                  <c:v>33261</c:v>
                </c:pt>
                <c:pt idx="25558">
                  <c:v>33262</c:v>
                </c:pt>
                <c:pt idx="25559">
                  <c:v>33263</c:v>
                </c:pt>
                <c:pt idx="25560">
                  <c:v>33264</c:v>
                </c:pt>
                <c:pt idx="25561">
                  <c:v>33265</c:v>
                </c:pt>
                <c:pt idx="25562">
                  <c:v>33266</c:v>
                </c:pt>
                <c:pt idx="25563">
                  <c:v>33267</c:v>
                </c:pt>
                <c:pt idx="25564">
                  <c:v>33268</c:v>
                </c:pt>
                <c:pt idx="25565">
                  <c:v>33269</c:v>
                </c:pt>
                <c:pt idx="25566">
                  <c:v>33270</c:v>
                </c:pt>
                <c:pt idx="25567">
                  <c:v>33271</c:v>
                </c:pt>
                <c:pt idx="25568">
                  <c:v>33272</c:v>
                </c:pt>
                <c:pt idx="25569">
                  <c:v>33273</c:v>
                </c:pt>
                <c:pt idx="25570">
                  <c:v>33274</c:v>
                </c:pt>
                <c:pt idx="25571">
                  <c:v>33275</c:v>
                </c:pt>
                <c:pt idx="25572">
                  <c:v>33276</c:v>
                </c:pt>
                <c:pt idx="25573">
                  <c:v>33277</c:v>
                </c:pt>
                <c:pt idx="25574">
                  <c:v>33278</c:v>
                </c:pt>
                <c:pt idx="25575">
                  <c:v>33279</c:v>
                </c:pt>
                <c:pt idx="25576">
                  <c:v>33280</c:v>
                </c:pt>
                <c:pt idx="25577">
                  <c:v>33281</c:v>
                </c:pt>
                <c:pt idx="25578">
                  <c:v>33282</c:v>
                </c:pt>
                <c:pt idx="25579">
                  <c:v>33283</c:v>
                </c:pt>
                <c:pt idx="25580">
                  <c:v>33284</c:v>
                </c:pt>
                <c:pt idx="25581">
                  <c:v>33285</c:v>
                </c:pt>
                <c:pt idx="25582">
                  <c:v>33286</c:v>
                </c:pt>
                <c:pt idx="25583">
                  <c:v>33287</c:v>
                </c:pt>
                <c:pt idx="25584">
                  <c:v>33288</c:v>
                </c:pt>
                <c:pt idx="25585">
                  <c:v>33289</c:v>
                </c:pt>
                <c:pt idx="25586">
                  <c:v>33290</c:v>
                </c:pt>
                <c:pt idx="25587">
                  <c:v>33291</c:v>
                </c:pt>
                <c:pt idx="25588">
                  <c:v>33292</c:v>
                </c:pt>
                <c:pt idx="25589">
                  <c:v>33293</c:v>
                </c:pt>
                <c:pt idx="25590">
                  <c:v>33294</c:v>
                </c:pt>
                <c:pt idx="25591">
                  <c:v>33295</c:v>
                </c:pt>
                <c:pt idx="25592">
                  <c:v>33296</c:v>
                </c:pt>
                <c:pt idx="25593">
                  <c:v>33297</c:v>
                </c:pt>
                <c:pt idx="25594">
                  <c:v>33298</c:v>
                </c:pt>
                <c:pt idx="25595">
                  <c:v>33299</c:v>
                </c:pt>
                <c:pt idx="25596">
                  <c:v>33300</c:v>
                </c:pt>
                <c:pt idx="25597">
                  <c:v>33301</c:v>
                </c:pt>
                <c:pt idx="25598">
                  <c:v>33302</c:v>
                </c:pt>
                <c:pt idx="25599">
                  <c:v>33303</c:v>
                </c:pt>
                <c:pt idx="25600">
                  <c:v>33304</c:v>
                </c:pt>
                <c:pt idx="25601">
                  <c:v>33305</c:v>
                </c:pt>
                <c:pt idx="25602">
                  <c:v>33306</c:v>
                </c:pt>
                <c:pt idx="25603">
                  <c:v>33307</c:v>
                </c:pt>
                <c:pt idx="25604">
                  <c:v>33308</c:v>
                </c:pt>
                <c:pt idx="25605">
                  <c:v>33309</c:v>
                </c:pt>
                <c:pt idx="25606">
                  <c:v>33310</c:v>
                </c:pt>
                <c:pt idx="25607">
                  <c:v>33311</c:v>
                </c:pt>
                <c:pt idx="25608">
                  <c:v>33312</c:v>
                </c:pt>
                <c:pt idx="25609">
                  <c:v>33313</c:v>
                </c:pt>
                <c:pt idx="25610">
                  <c:v>33314</c:v>
                </c:pt>
                <c:pt idx="25611">
                  <c:v>33315</c:v>
                </c:pt>
                <c:pt idx="25612">
                  <c:v>33316</c:v>
                </c:pt>
                <c:pt idx="25613">
                  <c:v>33317</c:v>
                </c:pt>
                <c:pt idx="25614">
                  <c:v>33318</c:v>
                </c:pt>
                <c:pt idx="25615">
                  <c:v>33319</c:v>
                </c:pt>
                <c:pt idx="25616">
                  <c:v>33320</c:v>
                </c:pt>
                <c:pt idx="25617">
                  <c:v>33321</c:v>
                </c:pt>
                <c:pt idx="25618">
                  <c:v>33322</c:v>
                </c:pt>
                <c:pt idx="25619">
                  <c:v>33323</c:v>
                </c:pt>
                <c:pt idx="25620">
                  <c:v>33324</c:v>
                </c:pt>
                <c:pt idx="25621">
                  <c:v>33325</c:v>
                </c:pt>
                <c:pt idx="25622">
                  <c:v>33326</c:v>
                </c:pt>
                <c:pt idx="25623">
                  <c:v>33327</c:v>
                </c:pt>
                <c:pt idx="25624">
                  <c:v>33328</c:v>
                </c:pt>
                <c:pt idx="25625">
                  <c:v>33329</c:v>
                </c:pt>
                <c:pt idx="25626">
                  <c:v>33330</c:v>
                </c:pt>
                <c:pt idx="25627">
                  <c:v>33331</c:v>
                </c:pt>
                <c:pt idx="25628">
                  <c:v>33332</c:v>
                </c:pt>
                <c:pt idx="25629">
                  <c:v>33333</c:v>
                </c:pt>
                <c:pt idx="25630">
                  <c:v>33334</c:v>
                </c:pt>
                <c:pt idx="25631">
                  <c:v>33335</c:v>
                </c:pt>
                <c:pt idx="25632">
                  <c:v>33336</c:v>
                </c:pt>
                <c:pt idx="25633">
                  <c:v>33337</c:v>
                </c:pt>
                <c:pt idx="25634">
                  <c:v>33338</c:v>
                </c:pt>
                <c:pt idx="25635">
                  <c:v>33339</c:v>
                </c:pt>
                <c:pt idx="25636">
                  <c:v>33340</c:v>
                </c:pt>
                <c:pt idx="25637">
                  <c:v>33341</c:v>
                </c:pt>
                <c:pt idx="25638">
                  <c:v>33342</c:v>
                </c:pt>
                <c:pt idx="25639">
                  <c:v>33343</c:v>
                </c:pt>
                <c:pt idx="25640">
                  <c:v>33344</c:v>
                </c:pt>
                <c:pt idx="25641">
                  <c:v>33345</c:v>
                </c:pt>
                <c:pt idx="25642">
                  <c:v>33346</c:v>
                </c:pt>
                <c:pt idx="25643">
                  <c:v>33347</c:v>
                </c:pt>
                <c:pt idx="25644">
                  <c:v>33348</c:v>
                </c:pt>
                <c:pt idx="25645">
                  <c:v>33349</c:v>
                </c:pt>
                <c:pt idx="25646">
                  <c:v>33350</c:v>
                </c:pt>
                <c:pt idx="25647">
                  <c:v>33351</c:v>
                </c:pt>
                <c:pt idx="25648">
                  <c:v>33352</c:v>
                </c:pt>
                <c:pt idx="25649">
                  <c:v>33353</c:v>
                </c:pt>
                <c:pt idx="25650">
                  <c:v>33354</c:v>
                </c:pt>
                <c:pt idx="25651">
                  <c:v>33355</c:v>
                </c:pt>
                <c:pt idx="25652">
                  <c:v>33356</c:v>
                </c:pt>
                <c:pt idx="25653">
                  <c:v>33357</c:v>
                </c:pt>
                <c:pt idx="25654">
                  <c:v>33358</c:v>
                </c:pt>
                <c:pt idx="25655">
                  <c:v>33359</c:v>
                </c:pt>
                <c:pt idx="25656">
                  <c:v>33360</c:v>
                </c:pt>
                <c:pt idx="25657">
                  <c:v>33361</c:v>
                </c:pt>
                <c:pt idx="25658">
                  <c:v>33362</c:v>
                </c:pt>
                <c:pt idx="25659">
                  <c:v>33363</c:v>
                </c:pt>
                <c:pt idx="25660">
                  <c:v>33364</c:v>
                </c:pt>
                <c:pt idx="25661">
                  <c:v>33365</c:v>
                </c:pt>
                <c:pt idx="25662">
                  <c:v>33366</c:v>
                </c:pt>
                <c:pt idx="25663">
                  <c:v>33367</c:v>
                </c:pt>
                <c:pt idx="25664">
                  <c:v>33368</c:v>
                </c:pt>
                <c:pt idx="25665">
                  <c:v>33369</c:v>
                </c:pt>
                <c:pt idx="25666">
                  <c:v>33370</c:v>
                </c:pt>
                <c:pt idx="25667">
                  <c:v>33371</c:v>
                </c:pt>
                <c:pt idx="25668">
                  <c:v>33372</c:v>
                </c:pt>
                <c:pt idx="25669">
                  <c:v>33373</c:v>
                </c:pt>
                <c:pt idx="25670">
                  <c:v>33374</c:v>
                </c:pt>
                <c:pt idx="25671">
                  <c:v>33375</c:v>
                </c:pt>
                <c:pt idx="25672">
                  <c:v>33376</c:v>
                </c:pt>
                <c:pt idx="25673">
                  <c:v>33377</c:v>
                </c:pt>
                <c:pt idx="25674">
                  <c:v>33378</c:v>
                </c:pt>
                <c:pt idx="25675">
                  <c:v>33379</c:v>
                </c:pt>
                <c:pt idx="25676">
                  <c:v>33380</c:v>
                </c:pt>
                <c:pt idx="25677">
                  <c:v>33381</c:v>
                </c:pt>
                <c:pt idx="25678">
                  <c:v>33382</c:v>
                </c:pt>
                <c:pt idx="25679">
                  <c:v>33383</c:v>
                </c:pt>
                <c:pt idx="25680">
                  <c:v>33384</c:v>
                </c:pt>
                <c:pt idx="25681">
                  <c:v>33385</c:v>
                </c:pt>
                <c:pt idx="25682">
                  <c:v>33386</c:v>
                </c:pt>
                <c:pt idx="25683">
                  <c:v>33387</c:v>
                </c:pt>
                <c:pt idx="25684">
                  <c:v>33388</c:v>
                </c:pt>
                <c:pt idx="25685">
                  <c:v>33389</c:v>
                </c:pt>
                <c:pt idx="25686">
                  <c:v>33390</c:v>
                </c:pt>
                <c:pt idx="25687">
                  <c:v>33391</c:v>
                </c:pt>
                <c:pt idx="25688">
                  <c:v>33392</c:v>
                </c:pt>
                <c:pt idx="25689">
                  <c:v>33393</c:v>
                </c:pt>
                <c:pt idx="25690">
                  <c:v>33394</c:v>
                </c:pt>
                <c:pt idx="25691">
                  <c:v>33395</c:v>
                </c:pt>
                <c:pt idx="25692">
                  <c:v>33396</c:v>
                </c:pt>
                <c:pt idx="25693">
                  <c:v>33397</c:v>
                </c:pt>
                <c:pt idx="25694">
                  <c:v>33398</c:v>
                </c:pt>
                <c:pt idx="25695">
                  <c:v>33399</c:v>
                </c:pt>
                <c:pt idx="25696">
                  <c:v>33400</c:v>
                </c:pt>
                <c:pt idx="25697">
                  <c:v>33401</c:v>
                </c:pt>
                <c:pt idx="25698">
                  <c:v>33402</c:v>
                </c:pt>
                <c:pt idx="25699">
                  <c:v>33403</c:v>
                </c:pt>
                <c:pt idx="25700">
                  <c:v>33404</c:v>
                </c:pt>
                <c:pt idx="25701">
                  <c:v>33405</c:v>
                </c:pt>
                <c:pt idx="25702">
                  <c:v>33406</c:v>
                </c:pt>
                <c:pt idx="25703">
                  <c:v>33407</c:v>
                </c:pt>
                <c:pt idx="25704">
                  <c:v>33408</c:v>
                </c:pt>
                <c:pt idx="25705">
                  <c:v>33409</c:v>
                </c:pt>
                <c:pt idx="25706">
                  <c:v>33410</c:v>
                </c:pt>
                <c:pt idx="25707">
                  <c:v>33411</c:v>
                </c:pt>
                <c:pt idx="25708">
                  <c:v>33412</c:v>
                </c:pt>
                <c:pt idx="25709">
                  <c:v>33413</c:v>
                </c:pt>
                <c:pt idx="25710">
                  <c:v>33414</c:v>
                </c:pt>
                <c:pt idx="25711">
                  <c:v>33415</c:v>
                </c:pt>
                <c:pt idx="25712">
                  <c:v>33416</c:v>
                </c:pt>
                <c:pt idx="25713">
                  <c:v>33417</c:v>
                </c:pt>
                <c:pt idx="25714">
                  <c:v>33418</c:v>
                </c:pt>
                <c:pt idx="25715">
                  <c:v>33419</c:v>
                </c:pt>
                <c:pt idx="25716">
                  <c:v>33420</c:v>
                </c:pt>
                <c:pt idx="25717">
                  <c:v>33421</c:v>
                </c:pt>
                <c:pt idx="25718">
                  <c:v>33422</c:v>
                </c:pt>
                <c:pt idx="25719">
                  <c:v>33423</c:v>
                </c:pt>
                <c:pt idx="25720">
                  <c:v>33424</c:v>
                </c:pt>
                <c:pt idx="25721">
                  <c:v>33425</c:v>
                </c:pt>
                <c:pt idx="25722">
                  <c:v>33426</c:v>
                </c:pt>
                <c:pt idx="25723">
                  <c:v>33427</c:v>
                </c:pt>
                <c:pt idx="25724">
                  <c:v>33428</c:v>
                </c:pt>
                <c:pt idx="25725">
                  <c:v>33429</c:v>
                </c:pt>
                <c:pt idx="25726">
                  <c:v>33430</c:v>
                </c:pt>
                <c:pt idx="25727">
                  <c:v>33431</c:v>
                </c:pt>
                <c:pt idx="25728">
                  <c:v>33432</c:v>
                </c:pt>
                <c:pt idx="25729">
                  <c:v>33433</c:v>
                </c:pt>
                <c:pt idx="25730">
                  <c:v>33434</c:v>
                </c:pt>
                <c:pt idx="25731">
                  <c:v>33435</c:v>
                </c:pt>
                <c:pt idx="25732">
                  <c:v>33436</c:v>
                </c:pt>
                <c:pt idx="25733">
                  <c:v>33437</c:v>
                </c:pt>
                <c:pt idx="25734">
                  <c:v>33438</c:v>
                </c:pt>
                <c:pt idx="25735">
                  <c:v>33439</c:v>
                </c:pt>
                <c:pt idx="25736">
                  <c:v>33440</c:v>
                </c:pt>
                <c:pt idx="25737">
                  <c:v>33441</c:v>
                </c:pt>
                <c:pt idx="25738">
                  <c:v>33442</c:v>
                </c:pt>
                <c:pt idx="25739">
                  <c:v>33443</c:v>
                </c:pt>
                <c:pt idx="25740">
                  <c:v>33444</c:v>
                </c:pt>
                <c:pt idx="25741">
                  <c:v>33445</c:v>
                </c:pt>
                <c:pt idx="25742">
                  <c:v>33446</c:v>
                </c:pt>
                <c:pt idx="25743">
                  <c:v>33447</c:v>
                </c:pt>
                <c:pt idx="25744">
                  <c:v>33448</c:v>
                </c:pt>
                <c:pt idx="25745">
                  <c:v>33449</c:v>
                </c:pt>
                <c:pt idx="25746">
                  <c:v>33450</c:v>
                </c:pt>
                <c:pt idx="25747">
                  <c:v>33451</c:v>
                </c:pt>
                <c:pt idx="25748">
                  <c:v>33452</c:v>
                </c:pt>
                <c:pt idx="25749">
                  <c:v>33453</c:v>
                </c:pt>
                <c:pt idx="25750">
                  <c:v>33454</c:v>
                </c:pt>
                <c:pt idx="25751">
                  <c:v>33455</c:v>
                </c:pt>
                <c:pt idx="25752">
                  <c:v>33456</c:v>
                </c:pt>
                <c:pt idx="25753">
                  <c:v>33457</c:v>
                </c:pt>
                <c:pt idx="25754">
                  <c:v>33458</c:v>
                </c:pt>
                <c:pt idx="25755">
                  <c:v>33459</c:v>
                </c:pt>
                <c:pt idx="25756">
                  <c:v>33460</c:v>
                </c:pt>
                <c:pt idx="25757">
                  <c:v>33461</c:v>
                </c:pt>
                <c:pt idx="25758">
                  <c:v>33462</c:v>
                </c:pt>
                <c:pt idx="25759">
                  <c:v>33463</c:v>
                </c:pt>
                <c:pt idx="25760">
                  <c:v>33464</c:v>
                </c:pt>
                <c:pt idx="25761">
                  <c:v>33465</c:v>
                </c:pt>
                <c:pt idx="25762">
                  <c:v>33466</c:v>
                </c:pt>
                <c:pt idx="25763">
                  <c:v>33467</c:v>
                </c:pt>
                <c:pt idx="25764">
                  <c:v>33468</c:v>
                </c:pt>
                <c:pt idx="25765">
                  <c:v>33469</c:v>
                </c:pt>
                <c:pt idx="25766">
                  <c:v>33470</c:v>
                </c:pt>
                <c:pt idx="25767">
                  <c:v>33471</c:v>
                </c:pt>
                <c:pt idx="25768">
                  <c:v>33472</c:v>
                </c:pt>
                <c:pt idx="25769">
                  <c:v>33473</c:v>
                </c:pt>
                <c:pt idx="25770">
                  <c:v>33474</c:v>
                </c:pt>
                <c:pt idx="25771">
                  <c:v>33475</c:v>
                </c:pt>
                <c:pt idx="25772">
                  <c:v>33476</c:v>
                </c:pt>
                <c:pt idx="25773">
                  <c:v>33477</c:v>
                </c:pt>
                <c:pt idx="25774">
                  <c:v>33478</c:v>
                </c:pt>
                <c:pt idx="25775">
                  <c:v>33479</c:v>
                </c:pt>
                <c:pt idx="25776">
                  <c:v>33480</c:v>
                </c:pt>
                <c:pt idx="25777">
                  <c:v>33481</c:v>
                </c:pt>
                <c:pt idx="25778">
                  <c:v>33482</c:v>
                </c:pt>
                <c:pt idx="25779">
                  <c:v>33483</c:v>
                </c:pt>
                <c:pt idx="25780">
                  <c:v>33484</c:v>
                </c:pt>
                <c:pt idx="25781">
                  <c:v>33485</c:v>
                </c:pt>
                <c:pt idx="25782">
                  <c:v>33486</c:v>
                </c:pt>
                <c:pt idx="25783">
                  <c:v>33487</c:v>
                </c:pt>
                <c:pt idx="25784">
                  <c:v>33488</c:v>
                </c:pt>
                <c:pt idx="25785">
                  <c:v>33489</c:v>
                </c:pt>
                <c:pt idx="25786">
                  <c:v>33490</c:v>
                </c:pt>
                <c:pt idx="25787">
                  <c:v>33491</c:v>
                </c:pt>
                <c:pt idx="25788">
                  <c:v>33492</c:v>
                </c:pt>
                <c:pt idx="25789">
                  <c:v>33493</c:v>
                </c:pt>
                <c:pt idx="25790">
                  <c:v>33494</c:v>
                </c:pt>
                <c:pt idx="25791">
                  <c:v>33495</c:v>
                </c:pt>
                <c:pt idx="25792">
                  <c:v>33496</c:v>
                </c:pt>
                <c:pt idx="25793">
                  <c:v>33497</c:v>
                </c:pt>
                <c:pt idx="25794">
                  <c:v>33498</c:v>
                </c:pt>
                <c:pt idx="25795">
                  <c:v>33499</c:v>
                </c:pt>
                <c:pt idx="25796">
                  <c:v>33500</c:v>
                </c:pt>
                <c:pt idx="25797">
                  <c:v>33501</c:v>
                </c:pt>
                <c:pt idx="25798">
                  <c:v>33502</c:v>
                </c:pt>
                <c:pt idx="25799">
                  <c:v>33503</c:v>
                </c:pt>
                <c:pt idx="25800">
                  <c:v>33504</c:v>
                </c:pt>
                <c:pt idx="25801">
                  <c:v>33505</c:v>
                </c:pt>
                <c:pt idx="25802">
                  <c:v>33506</c:v>
                </c:pt>
                <c:pt idx="25803">
                  <c:v>33507</c:v>
                </c:pt>
                <c:pt idx="25804">
                  <c:v>33508</c:v>
                </c:pt>
                <c:pt idx="25805">
                  <c:v>33509</c:v>
                </c:pt>
                <c:pt idx="25806">
                  <c:v>33510</c:v>
                </c:pt>
                <c:pt idx="25807">
                  <c:v>33511</c:v>
                </c:pt>
                <c:pt idx="25808">
                  <c:v>33512</c:v>
                </c:pt>
                <c:pt idx="25809">
                  <c:v>33513</c:v>
                </c:pt>
                <c:pt idx="25810">
                  <c:v>33514</c:v>
                </c:pt>
                <c:pt idx="25811">
                  <c:v>33515</c:v>
                </c:pt>
                <c:pt idx="25812">
                  <c:v>33516</c:v>
                </c:pt>
                <c:pt idx="25813">
                  <c:v>33517</c:v>
                </c:pt>
                <c:pt idx="25814">
                  <c:v>33518</c:v>
                </c:pt>
                <c:pt idx="25815">
                  <c:v>33519</c:v>
                </c:pt>
                <c:pt idx="25816">
                  <c:v>33520</c:v>
                </c:pt>
                <c:pt idx="25817">
                  <c:v>33521</c:v>
                </c:pt>
                <c:pt idx="25818">
                  <c:v>33522</c:v>
                </c:pt>
                <c:pt idx="25819">
                  <c:v>33523</c:v>
                </c:pt>
                <c:pt idx="25820">
                  <c:v>33524</c:v>
                </c:pt>
                <c:pt idx="25821">
                  <c:v>33525</c:v>
                </c:pt>
                <c:pt idx="25822">
                  <c:v>33526</c:v>
                </c:pt>
                <c:pt idx="25823">
                  <c:v>33527</c:v>
                </c:pt>
                <c:pt idx="25824">
                  <c:v>33528</c:v>
                </c:pt>
                <c:pt idx="25825">
                  <c:v>33529</c:v>
                </c:pt>
                <c:pt idx="25826">
                  <c:v>33530</c:v>
                </c:pt>
                <c:pt idx="25827">
                  <c:v>33531</c:v>
                </c:pt>
                <c:pt idx="25828">
                  <c:v>33532</c:v>
                </c:pt>
                <c:pt idx="25829">
                  <c:v>33533</c:v>
                </c:pt>
                <c:pt idx="25830">
                  <c:v>33534</c:v>
                </c:pt>
                <c:pt idx="25831">
                  <c:v>33535</c:v>
                </c:pt>
                <c:pt idx="25832">
                  <c:v>33536</c:v>
                </c:pt>
                <c:pt idx="25833">
                  <c:v>33537</c:v>
                </c:pt>
                <c:pt idx="25834">
                  <c:v>33538</c:v>
                </c:pt>
                <c:pt idx="25835">
                  <c:v>33539</c:v>
                </c:pt>
                <c:pt idx="25836">
                  <c:v>33540</c:v>
                </c:pt>
                <c:pt idx="25837">
                  <c:v>33541</c:v>
                </c:pt>
                <c:pt idx="25838">
                  <c:v>33542</c:v>
                </c:pt>
                <c:pt idx="25839">
                  <c:v>33543</c:v>
                </c:pt>
                <c:pt idx="25840">
                  <c:v>33544</c:v>
                </c:pt>
                <c:pt idx="25841">
                  <c:v>33545</c:v>
                </c:pt>
                <c:pt idx="25842">
                  <c:v>33546</c:v>
                </c:pt>
                <c:pt idx="25843">
                  <c:v>33547</c:v>
                </c:pt>
                <c:pt idx="25844">
                  <c:v>33548</c:v>
                </c:pt>
                <c:pt idx="25845">
                  <c:v>33549</c:v>
                </c:pt>
                <c:pt idx="25846">
                  <c:v>33550</c:v>
                </c:pt>
                <c:pt idx="25847">
                  <c:v>33551</c:v>
                </c:pt>
                <c:pt idx="25848">
                  <c:v>33552</c:v>
                </c:pt>
                <c:pt idx="25849">
                  <c:v>33553</c:v>
                </c:pt>
                <c:pt idx="25850">
                  <c:v>33554</c:v>
                </c:pt>
                <c:pt idx="25851">
                  <c:v>33555</c:v>
                </c:pt>
                <c:pt idx="25852">
                  <c:v>33556</c:v>
                </c:pt>
                <c:pt idx="25853">
                  <c:v>33557</c:v>
                </c:pt>
                <c:pt idx="25854">
                  <c:v>33558</c:v>
                </c:pt>
                <c:pt idx="25855">
                  <c:v>33559</c:v>
                </c:pt>
                <c:pt idx="25856">
                  <c:v>33560</c:v>
                </c:pt>
                <c:pt idx="25857">
                  <c:v>33561</c:v>
                </c:pt>
                <c:pt idx="25858">
                  <c:v>33562</c:v>
                </c:pt>
                <c:pt idx="25859">
                  <c:v>33563</c:v>
                </c:pt>
                <c:pt idx="25860">
                  <c:v>33564</c:v>
                </c:pt>
                <c:pt idx="25861">
                  <c:v>33565</c:v>
                </c:pt>
                <c:pt idx="25862">
                  <c:v>33566</c:v>
                </c:pt>
                <c:pt idx="25863">
                  <c:v>33567</c:v>
                </c:pt>
                <c:pt idx="25864">
                  <c:v>33568</c:v>
                </c:pt>
                <c:pt idx="25865">
                  <c:v>33569</c:v>
                </c:pt>
                <c:pt idx="25866">
                  <c:v>33570</c:v>
                </c:pt>
                <c:pt idx="25867">
                  <c:v>33571</c:v>
                </c:pt>
                <c:pt idx="25868">
                  <c:v>33572</c:v>
                </c:pt>
                <c:pt idx="25869">
                  <c:v>33573</c:v>
                </c:pt>
                <c:pt idx="25870">
                  <c:v>33574</c:v>
                </c:pt>
                <c:pt idx="25871">
                  <c:v>33575</c:v>
                </c:pt>
                <c:pt idx="25872">
                  <c:v>33576</c:v>
                </c:pt>
                <c:pt idx="25873">
                  <c:v>33577</c:v>
                </c:pt>
                <c:pt idx="25874">
                  <c:v>33578</c:v>
                </c:pt>
                <c:pt idx="25875">
                  <c:v>33579</c:v>
                </c:pt>
                <c:pt idx="25876">
                  <c:v>33580</c:v>
                </c:pt>
                <c:pt idx="25877">
                  <c:v>33581</c:v>
                </c:pt>
                <c:pt idx="25878">
                  <c:v>33582</c:v>
                </c:pt>
                <c:pt idx="25879">
                  <c:v>33583</c:v>
                </c:pt>
                <c:pt idx="25880">
                  <c:v>33584</c:v>
                </c:pt>
                <c:pt idx="25881">
                  <c:v>33585</c:v>
                </c:pt>
                <c:pt idx="25882">
                  <c:v>33586</c:v>
                </c:pt>
                <c:pt idx="25883">
                  <c:v>33587</c:v>
                </c:pt>
                <c:pt idx="25884">
                  <c:v>33588</c:v>
                </c:pt>
                <c:pt idx="25885">
                  <c:v>33589</c:v>
                </c:pt>
                <c:pt idx="25886">
                  <c:v>33590</c:v>
                </c:pt>
                <c:pt idx="25887">
                  <c:v>33591</c:v>
                </c:pt>
                <c:pt idx="25888">
                  <c:v>33592</c:v>
                </c:pt>
                <c:pt idx="25889">
                  <c:v>33593</c:v>
                </c:pt>
                <c:pt idx="25890">
                  <c:v>33594</c:v>
                </c:pt>
                <c:pt idx="25891">
                  <c:v>33595</c:v>
                </c:pt>
                <c:pt idx="25892">
                  <c:v>33596</c:v>
                </c:pt>
                <c:pt idx="25893">
                  <c:v>33597</c:v>
                </c:pt>
                <c:pt idx="25894">
                  <c:v>33598</c:v>
                </c:pt>
                <c:pt idx="25895">
                  <c:v>33599</c:v>
                </c:pt>
                <c:pt idx="25896">
                  <c:v>33600</c:v>
                </c:pt>
                <c:pt idx="25897">
                  <c:v>33601</c:v>
                </c:pt>
                <c:pt idx="25898">
                  <c:v>33602</c:v>
                </c:pt>
                <c:pt idx="25899">
                  <c:v>33603</c:v>
                </c:pt>
                <c:pt idx="25900">
                  <c:v>33604</c:v>
                </c:pt>
                <c:pt idx="25901">
                  <c:v>33605</c:v>
                </c:pt>
                <c:pt idx="25902">
                  <c:v>33606</c:v>
                </c:pt>
                <c:pt idx="25903">
                  <c:v>33607</c:v>
                </c:pt>
                <c:pt idx="25904">
                  <c:v>33608</c:v>
                </c:pt>
                <c:pt idx="25905">
                  <c:v>33609</c:v>
                </c:pt>
                <c:pt idx="25906">
                  <c:v>33610</c:v>
                </c:pt>
                <c:pt idx="25907">
                  <c:v>33611</c:v>
                </c:pt>
                <c:pt idx="25908">
                  <c:v>33612</c:v>
                </c:pt>
                <c:pt idx="25909">
                  <c:v>33613</c:v>
                </c:pt>
                <c:pt idx="25910">
                  <c:v>33614</c:v>
                </c:pt>
                <c:pt idx="25911">
                  <c:v>33615</c:v>
                </c:pt>
                <c:pt idx="25912">
                  <c:v>33616</c:v>
                </c:pt>
                <c:pt idx="25913">
                  <c:v>33617</c:v>
                </c:pt>
                <c:pt idx="25914">
                  <c:v>33618</c:v>
                </c:pt>
                <c:pt idx="25915">
                  <c:v>33619</c:v>
                </c:pt>
                <c:pt idx="25916">
                  <c:v>33620</c:v>
                </c:pt>
                <c:pt idx="25917">
                  <c:v>33621</c:v>
                </c:pt>
                <c:pt idx="25918">
                  <c:v>33622</c:v>
                </c:pt>
                <c:pt idx="25919">
                  <c:v>33623</c:v>
                </c:pt>
                <c:pt idx="25920">
                  <c:v>33624</c:v>
                </c:pt>
                <c:pt idx="25921">
                  <c:v>33625</c:v>
                </c:pt>
                <c:pt idx="25922">
                  <c:v>33626</c:v>
                </c:pt>
                <c:pt idx="25923">
                  <c:v>33627</c:v>
                </c:pt>
                <c:pt idx="25924">
                  <c:v>33628</c:v>
                </c:pt>
                <c:pt idx="25925">
                  <c:v>33629</c:v>
                </c:pt>
                <c:pt idx="25926">
                  <c:v>33630</c:v>
                </c:pt>
                <c:pt idx="25927">
                  <c:v>33631</c:v>
                </c:pt>
                <c:pt idx="25928">
                  <c:v>33632</c:v>
                </c:pt>
                <c:pt idx="25929">
                  <c:v>33633</c:v>
                </c:pt>
                <c:pt idx="25930">
                  <c:v>33634</c:v>
                </c:pt>
                <c:pt idx="25931">
                  <c:v>33635</c:v>
                </c:pt>
                <c:pt idx="25932">
                  <c:v>33636</c:v>
                </c:pt>
                <c:pt idx="25933">
                  <c:v>33637</c:v>
                </c:pt>
                <c:pt idx="25934">
                  <c:v>33638</c:v>
                </c:pt>
                <c:pt idx="25935">
                  <c:v>33639</c:v>
                </c:pt>
                <c:pt idx="25936">
                  <c:v>33640</c:v>
                </c:pt>
                <c:pt idx="25937">
                  <c:v>33641</c:v>
                </c:pt>
                <c:pt idx="25938">
                  <c:v>33642</c:v>
                </c:pt>
                <c:pt idx="25939">
                  <c:v>33643</c:v>
                </c:pt>
                <c:pt idx="25940">
                  <c:v>33644</c:v>
                </c:pt>
                <c:pt idx="25941">
                  <c:v>33645</c:v>
                </c:pt>
                <c:pt idx="25942">
                  <c:v>33646</c:v>
                </c:pt>
                <c:pt idx="25943">
                  <c:v>33647</c:v>
                </c:pt>
                <c:pt idx="25944">
                  <c:v>33648</c:v>
                </c:pt>
                <c:pt idx="25945">
                  <c:v>33649</c:v>
                </c:pt>
                <c:pt idx="25946">
                  <c:v>33650</c:v>
                </c:pt>
                <c:pt idx="25947">
                  <c:v>33651</c:v>
                </c:pt>
                <c:pt idx="25948">
                  <c:v>33652</c:v>
                </c:pt>
                <c:pt idx="25949">
                  <c:v>33653</c:v>
                </c:pt>
                <c:pt idx="25950">
                  <c:v>33654</c:v>
                </c:pt>
                <c:pt idx="25951">
                  <c:v>33655</c:v>
                </c:pt>
                <c:pt idx="25952">
                  <c:v>33656</c:v>
                </c:pt>
                <c:pt idx="25953">
                  <c:v>33657</c:v>
                </c:pt>
                <c:pt idx="25954">
                  <c:v>33658</c:v>
                </c:pt>
                <c:pt idx="25955">
                  <c:v>33659</c:v>
                </c:pt>
                <c:pt idx="25956">
                  <c:v>33660</c:v>
                </c:pt>
                <c:pt idx="25957">
                  <c:v>33661</c:v>
                </c:pt>
                <c:pt idx="25958">
                  <c:v>33662</c:v>
                </c:pt>
                <c:pt idx="25959">
                  <c:v>33663</c:v>
                </c:pt>
                <c:pt idx="25960">
                  <c:v>33664</c:v>
                </c:pt>
                <c:pt idx="25961">
                  <c:v>33665</c:v>
                </c:pt>
                <c:pt idx="25962">
                  <c:v>33666</c:v>
                </c:pt>
                <c:pt idx="25963">
                  <c:v>33667</c:v>
                </c:pt>
                <c:pt idx="25964">
                  <c:v>33668</c:v>
                </c:pt>
                <c:pt idx="25965">
                  <c:v>33669</c:v>
                </c:pt>
                <c:pt idx="25966">
                  <c:v>33670</c:v>
                </c:pt>
                <c:pt idx="25967">
                  <c:v>33671</c:v>
                </c:pt>
                <c:pt idx="25968">
                  <c:v>33672</c:v>
                </c:pt>
                <c:pt idx="25969">
                  <c:v>33673</c:v>
                </c:pt>
                <c:pt idx="25970">
                  <c:v>33674</c:v>
                </c:pt>
                <c:pt idx="25971">
                  <c:v>33675</c:v>
                </c:pt>
                <c:pt idx="25972">
                  <c:v>33676</c:v>
                </c:pt>
                <c:pt idx="25973">
                  <c:v>33677</c:v>
                </c:pt>
                <c:pt idx="25974">
                  <c:v>33678</c:v>
                </c:pt>
                <c:pt idx="25975">
                  <c:v>33679</c:v>
                </c:pt>
                <c:pt idx="25976">
                  <c:v>33680</c:v>
                </c:pt>
                <c:pt idx="25977">
                  <c:v>33681</c:v>
                </c:pt>
                <c:pt idx="25978">
                  <c:v>33682</c:v>
                </c:pt>
                <c:pt idx="25979">
                  <c:v>33683</c:v>
                </c:pt>
                <c:pt idx="25980">
                  <c:v>33684</c:v>
                </c:pt>
                <c:pt idx="25981">
                  <c:v>33685</c:v>
                </c:pt>
                <c:pt idx="25982">
                  <c:v>33686</c:v>
                </c:pt>
                <c:pt idx="25983">
                  <c:v>33687</c:v>
                </c:pt>
                <c:pt idx="25984">
                  <c:v>33688</c:v>
                </c:pt>
                <c:pt idx="25985">
                  <c:v>33689</c:v>
                </c:pt>
                <c:pt idx="25986">
                  <c:v>33690</c:v>
                </c:pt>
                <c:pt idx="25987">
                  <c:v>33691</c:v>
                </c:pt>
                <c:pt idx="25988">
                  <c:v>33692</c:v>
                </c:pt>
                <c:pt idx="25989">
                  <c:v>33693</c:v>
                </c:pt>
                <c:pt idx="25990">
                  <c:v>33694</c:v>
                </c:pt>
                <c:pt idx="25991">
                  <c:v>33695</c:v>
                </c:pt>
                <c:pt idx="25992">
                  <c:v>33696</c:v>
                </c:pt>
                <c:pt idx="25993">
                  <c:v>33697</c:v>
                </c:pt>
                <c:pt idx="25994">
                  <c:v>33698</c:v>
                </c:pt>
                <c:pt idx="25995">
                  <c:v>33699</c:v>
                </c:pt>
                <c:pt idx="25996">
                  <c:v>33700</c:v>
                </c:pt>
                <c:pt idx="25997">
                  <c:v>33701</c:v>
                </c:pt>
                <c:pt idx="25998">
                  <c:v>33702</c:v>
                </c:pt>
                <c:pt idx="25999">
                  <c:v>33703</c:v>
                </c:pt>
                <c:pt idx="26000">
                  <c:v>33704</c:v>
                </c:pt>
                <c:pt idx="26001">
                  <c:v>33705</c:v>
                </c:pt>
                <c:pt idx="26002">
                  <c:v>33706</c:v>
                </c:pt>
                <c:pt idx="26003">
                  <c:v>33707</c:v>
                </c:pt>
                <c:pt idx="26004">
                  <c:v>33708</c:v>
                </c:pt>
                <c:pt idx="26005">
                  <c:v>33709</c:v>
                </c:pt>
                <c:pt idx="26006">
                  <c:v>33710</c:v>
                </c:pt>
                <c:pt idx="26007">
                  <c:v>33711</c:v>
                </c:pt>
                <c:pt idx="26008">
                  <c:v>33712</c:v>
                </c:pt>
                <c:pt idx="26009">
                  <c:v>33713</c:v>
                </c:pt>
                <c:pt idx="26010">
                  <c:v>33714</c:v>
                </c:pt>
                <c:pt idx="26011">
                  <c:v>33715</c:v>
                </c:pt>
                <c:pt idx="26012">
                  <c:v>33716</c:v>
                </c:pt>
                <c:pt idx="26013">
                  <c:v>33717</c:v>
                </c:pt>
                <c:pt idx="26014">
                  <c:v>33718</c:v>
                </c:pt>
                <c:pt idx="26015">
                  <c:v>33719</c:v>
                </c:pt>
                <c:pt idx="26016">
                  <c:v>33720</c:v>
                </c:pt>
                <c:pt idx="26017">
                  <c:v>33721</c:v>
                </c:pt>
                <c:pt idx="26018">
                  <c:v>33722</c:v>
                </c:pt>
                <c:pt idx="26019">
                  <c:v>33723</c:v>
                </c:pt>
                <c:pt idx="26020">
                  <c:v>33724</c:v>
                </c:pt>
                <c:pt idx="26021">
                  <c:v>33725</c:v>
                </c:pt>
                <c:pt idx="26022">
                  <c:v>33726</c:v>
                </c:pt>
                <c:pt idx="26023">
                  <c:v>33727</c:v>
                </c:pt>
                <c:pt idx="26024">
                  <c:v>33728</c:v>
                </c:pt>
                <c:pt idx="26025">
                  <c:v>33729</c:v>
                </c:pt>
                <c:pt idx="26026">
                  <c:v>33730</c:v>
                </c:pt>
                <c:pt idx="26027">
                  <c:v>33731</c:v>
                </c:pt>
                <c:pt idx="26028">
                  <c:v>33732</c:v>
                </c:pt>
                <c:pt idx="26029">
                  <c:v>33733</c:v>
                </c:pt>
                <c:pt idx="26030">
                  <c:v>33734</c:v>
                </c:pt>
                <c:pt idx="26031">
                  <c:v>33735</c:v>
                </c:pt>
                <c:pt idx="26032">
                  <c:v>33736</c:v>
                </c:pt>
                <c:pt idx="26033">
                  <c:v>33737</c:v>
                </c:pt>
                <c:pt idx="26034">
                  <c:v>33738</c:v>
                </c:pt>
                <c:pt idx="26035">
                  <c:v>33739</c:v>
                </c:pt>
                <c:pt idx="26036">
                  <c:v>33740</c:v>
                </c:pt>
                <c:pt idx="26037">
                  <c:v>33741</c:v>
                </c:pt>
                <c:pt idx="26038">
                  <c:v>33742</c:v>
                </c:pt>
                <c:pt idx="26039">
                  <c:v>33743</c:v>
                </c:pt>
                <c:pt idx="26040">
                  <c:v>33744</c:v>
                </c:pt>
                <c:pt idx="26041">
                  <c:v>33745</c:v>
                </c:pt>
                <c:pt idx="26042">
                  <c:v>33746</c:v>
                </c:pt>
                <c:pt idx="26043">
                  <c:v>33747</c:v>
                </c:pt>
                <c:pt idx="26044">
                  <c:v>33748</c:v>
                </c:pt>
                <c:pt idx="26045">
                  <c:v>33749</c:v>
                </c:pt>
                <c:pt idx="26046">
                  <c:v>33750</c:v>
                </c:pt>
                <c:pt idx="26047">
                  <c:v>33751</c:v>
                </c:pt>
                <c:pt idx="26048">
                  <c:v>33752</c:v>
                </c:pt>
                <c:pt idx="26049">
                  <c:v>33753</c:v>
                </c:pt>
                <c:pt idx="26050">
                  <c:v>33754</c:v>
                </c:pt>
                <c:pt idx="26051">
                  <c:v>33755</c:v>
                </c:pt>
                <c:pt idx="26052">
                  <c:v>33756</c:v>
                </c:pt>
                <c:pt idx="26053">
                  <c:v>33757</c:v>
                </c:pt>
                <c:pt idx="26054">
                  <c:v>33758</c:v>
                </c:pt>
                <c:pt idx="26055">
                  <c:v>33759</c:v>
                </c:pt>
                <c:pt idx="26056">
                  <c:v>33760</c:v>
                </c:pt>
                <c:pt idx="26057">
                  <c:v>33761</c:v>
                </c:pt>
                <c:pt idx="26058">
                  <c:v>33762</c:v>
                </c:pt>
                <c:pt idx="26059">
                  <c:v>33763</c:v>
                </c:pt>
                <c:pt idx="26060">
                  <c:v>33764</c:v>
                </c:pt>
                <c:pt idx="26061">
                  <c:v>33765</c:v>
                </c:pt>
                <c:pt idx="26062">
                  <c:v>33766</c:v>
                </c:pt>
                <c:pt idx="26063">
                  <c:v>33767</c:v>
                </c:pt>
                <c:pt idx="26064">
                  <c:v>33768</c:v>
                </c:pt>
                <c:pt idx="26065">
                  <c:v>33769</c:v>
                </c:pt>
                <c:pt idx="26066">
                  <c:v>33770</c:v>
                </c:pt>
                <c:pt idx="26067">
                  <c:v>33771</c:v>
                </c:pt>
                <c:pt idx="26068">
                  <c:v>33772</c:v>
                </c:pt>
                <c:pt idx="26069">
                  <c:v>33773</c:v>
                </c:pt>
                <c:pt idx="26070">
                  <c:v>33774</c:v>
                </c:pt>
                <c:pt idx="26071">
                  <c:v>33775</c:v>
                </c:pt>
                <c:pt idx="26072">
                  <c:v>33776</c:v>
                </c:pt>
                <c:pt idx="26073">
                  <c:v>33777</c:v>
                </c:pt>
                <c:pt idx="26074">
                  <c:v>33778</c:v>
                </c:pt>
                <c:pt idx="26075">
                  <c:v>33779</c:v>
                </c:pt>
                <c:pt idx="26076">
                  <c:v>33780</c:v>
                </c:pt>
                <c:pt idx="26077">
                  <c:v>33781</c:v>
                </c:pt>
                <c:pt idx="26078">
                  <c:v>33782</c:v>
                </c:pt>
                <c:pt idx="26079">
                  <c:v>33783</c:v>
                </c:pt>
                <c:pt idx="26080">
                  <c:v>33784</c:v>
                </c:pt>
                <c:pt idx="26081">
                  <c:v>33785</c:v>
                </c:pt>
                <c:pt idx="26082">
                  <c:v>33786</c:v>
                </c:pt>
                <c:pt idx="26083">
                  <c:v>33787</c:v>
                </c:pt>
                <c:pt idx="26084">
                  <c:v>33788</c:v>
                </c:pt>
                <c:pt idx="26085">
                  <c:v>33789</c:v>
                </c:pt>
                <c:pt idx="26086">
                  <c:v>33790</c:v>
                </c:pt>
                <c:pt idx="26087">
                  <c:v>33791</c:v>
                </c:pt>
                <c:pt idx="26088">
                  <c:v>33792</c:v>
                </c:pt>
                <c:pt idx="26089">
                  <c:v>33793</c:v>
                </c:pt>
                <c:pt idx="26090">
                  <c:v>33794</c:v>
                </c:pt>
                <c:pt idx="26091">
                  <c:v>33795</c:v>
                </c:pt>
                <c:pt idx="26092">
                  <c:v>33796</c:v>
                </c:pt>
                <c:pt idx="26093">
                  <c:v>33797</c:v>
                </c:pt>
                <c:pt idx="26094">
                  <c:v>33798</c:v>
                </c:pt>
                <c:pt idx="26095">
                  <c:v>33799</c:v>
                </c:pt>
                <c:pt idx="26096">
                  <c:v>33800</c:v>
                </c:pt>
                <c:pt idx="26097">
                  <c:v>33801</c:v>
                </c:pt>
                <c:pt idx="26098">
                  <c:v>33802</c:v>
                </c:pt>
                <c:pt idx="26099">
                  <c:v>33803</c:v>
                </c:pt>
                <c:pt idx="26100">
                  <c:v>33804</c:v>
                </c:pt>
                <c:pt idx="26101">
                  <c:v>33805</c:v>
                </c:pt>
                <c:pt idx="26102">
                  <c:v>33806</c:v>
                </c:pt>
                <c:pt idx="26103">
                  <c:v>33807</c:v>
                </c:pt>
                <c:pt idx="26104">
                  <c:v>33808</c:v>
                </c:pt>
                <c:pt idx="26105">
                  <c:v>33809</c:v>
                </c:pt>
                <c:pt idx="26106">
                  <c:v>33810</c:v>
                </c:pt>
                <c:pt idx="26107">
                  <c:v>33811</c:v>
                </c:pt>
                <c:pt idx="26108">
                  <c:v>33812</c:v>
                </c:pt>
                <c:pt idx="26109">
                  <c:v>33813</c:v>
                </c:pt>
                <c:pt idx="26110">
                  <c:v>33814</c:v>
                </c:pt>
                <c:pt idx="26111">
                  <c:v>33815</c:v>
                </c:pt>
                <c:pt idx="26112">
                  <c:v>33816</c:v>
                </c:pt>
                <c:pt idx="26113">
                  <c:v>33817</c:v>
                </c:pt>
                <c:pt idx="26114">
                  <c:v>33818</c:v>
                </c:pt>
                <c:pt idx="26115">
                  <c:v>33819</c:v>
                </c:pt>
                <c:pt idx="26116">
                  <c:v>33820</c:v>
                </c:pt>
                <c:pt idx="26117">
                  <c:v>33821</c:v>
                </c:pt>
                <c:pt idx="26118">
                  <c:v>33822</c:v>
                </c:pt>
                <c:pt idx="26119">
                  <c:v>33823</c:v>
                </c:pt>
                <c:pt idx="26120">
                  <c:v>33824</c:v>
                </c:pt>
                <c:pt idx="26121">
                  <c:v>33825</c:v>
                </c:pt>
                <c:pt idx="26122">
                  <c:v>33826</c:v>
                </c:pt>
                <c:pt idx="26123">
                  <c:v>33827</c:v>
                </c:pt>
                <c:pt idx="26124">
                  <c:v>33828</c:v>
                </c:pt>
                <c:pt idx="26125">
                  <c:v>33829</c:v>
                </c:pt>
                <c:pt idx="26126">
                  <c:v>33830</c:v>
                </c:pt>
                <c:pt idx="26127">
                  <c:v>33831</c:v>
                </c:pt>
                <c:pt idx="26128">
                  <c:v>33832</c:v>
                </c:pt>
                <c:pt idx="26129">
                  <c:v>33833</c:v>
                </c:pt>
                <c:pt idx="26130">
                  <c:v>33834</c:v>
                </c:pt>
                <c:pt idx="26131">
                  <c:v>33835</c:v>
                </c:pt>
                <c:pt idx="26132">
                  <c:v>33836</c:v>
                </c:pt>
                <c:pt idx="26133">
                  <c:v>33837</c:v>
                </c:pt>
                <c:pt idx="26134">
                  <c:v>33838</c:v>
                </c:pt>
                <c:pt idx="26135">
                  <c:v>33839</c:v>
                </c:pt>
                <c:pt idx="26136">
                  <c:v>33840</c:v>
                </c:pt>
                <c:pt idx="26137">
                  <c:v>33841</c:v>
                </c:pt>
                <c:pt idx="26138">
                  <c:v>33842</c:v>
                </c:pt>
                <c:pt idx="26139">
                  <c:v>33843</c:v>
                </c:pt>
                <c:pt idx="26140">
                  <c:v>33844</c:v>
                </c:pt>
                <c:pt idx="26141">
                  <c:v>33845</c:v>
                </c:pt>
                <c:pt idx="26142">
                  <c:v>33846</c:v>
                </c:pt>
                <c:pt idx="26143">
                  <c:v>33847</c:v>
                </c:pt>
                <c:pt idx="26144">
                  <c:v>33848</c:v>
                </c:pt>
                <c:pt idx="26145">
                  <c:v>33849</c:v>
                </c:pt>
                <c:pt idx="26146">
                  <c:v>33850</c:v>
                </c:pt>
                <c:pt idx="26147">
                  <c:v>33851</c:v>
                </c:pt>
                <c:pt idx="26148">
                  <c:v>33852</c:v>
                </c:pt>
                <c:pt idx="26149">
                  <c:v>33853</c:v>
                </c:pt>
                <c:pt idx="26150">
                  <c:v>33854</c:v>
                </c:pt>
                <c:pt idx="26151">
                  <c:v>33855</c:v>
                </c:pt>
                <c:pt idx="26152">
                  <c:v>33856</c:v>
                </c:pt>
                <c:pt idx="26153">
                  <c:v>33857</c:v>
                </c:pt>
                <c:pt idx="26154">
                  <c:v>33858</c:v>
                </c:pt>
                <c:pt idx="26155">
                  <c:v>33859</c:v>
                </c:pt>
                <c:pt idx="26156">
                  <c:v>33860</c:v>
                </c:pt>
                <c:pt idx="26157">
                  <c:v>33861</c:v>
                </c:pt>
                <c:pt idx="26158">
                  <c:v>33862</c:v>
                </c:pt>
                <c:pt idx="26159">
                  <c:v>33863</c:v>
                </c:pt>
                <c:pt idx="26160">
                  <c:v>33864</c:v>
                </c:pt>
                <c:pt idx="26161">
                  <c:v>33865</c:v>
                </c:pt>
                <c:pt idx="26162">
                  <c:v>33866</c:v>
                </c:pt>
                <c:pt idx="26163">
                  <c:v>33867</c:v>
                </c:pt>
                <c:pt idx="26164">
                  <c:v>33868</c:v>
                </c:pt>
                <c:pt idx="26165">
                  <c:v>33869</c:v>
                </c:pt>
                <c:pt idx="26166">
                  <c:v>33870</c:v>
                </c:pt>
                <c:pt idx="26167">
                  <c:v>33871</c:v>
                </c:pt>
                <c:pt idx="26168">
                  <c:v>33872</c:v>
                </c:pt>
                <c:pt idx="26169">
                  <c:v>33873</c:v>
                </c:pt>
                <c:pt idx="26170">
                  <c:v>33874</c:v>
                </c:pt>
                <c:pt idx="26171">
                  <c:v>33875</c:v>
                </c:pt>
                <c:pt idx="26172">
                  <c:v>33876</c:v>
                </c:pt>
                <c:pt idx="26173">
                  <c:v>33877</c:v>
                </c:pt>
                <c:pt idx="26174">
                  <c:v>33878</c:v>
                </c:pt>
                <c:pt idx="26175">
                  <c:v>33879</c:v>
                </c:pt>
                <c:pt idx="26176">
                  <c:v>33880</c:v>
                </c:pt>
                <c:pt idx="26177">
                  <c:v>33881</c:v>
                </c:pt>
                <c:pt idx="26178">
                  <c:v>33882</c:v>
                </c:pt>
                <c:pt idx="26179">
                  <c:v>33883</c:v>
                </c:pt>
                <c:pt idx="26180">
                  <c:v>33884</c:v>
                </c:pt>
                <c:pt idx="26181">
                  <c:v>33885</c:v>
                </c:pt>
                <c:pt idx="26182">
                  <c:v>33886</c:v>
                </c:pt>
                <c:pt idx="26183">
                  <c:v>33887</c:v>
                </c:pt>
                <c:pt idx="26184">
                  <c:v>33888</c:v>
                </c:pt>
                <c:pt idx="26185">
                  <c:v>33889</c:v>
                </c:pt>
                <c:pt idx="26186">
                  <c:v>33890</c:v>
                </c:pt>
                <c:pt idx="26187">
                  <c:v>33891</c:v>
                </c:pt>
                <c:pt idx="26188">
                  <c:v>33892</c:v>
                </c:pt>
                <c:pt idx="26189">
                  <c:v>33893</c:v>
                </c:pt>
                <c:pt idx="26190">
                  <c:v>33894</c:v>
                </c:pt>
                <c:pt idx="26191">
                  <c:v>33895</c:v>
                </c:pt>
                <c:pt idx="26192">
                  <c:v>33896</c:v>
                </c:pt>
                <c:pt idx="26193">
                  <c:v>33897</c:v>
                </c:pt>
                <c:pt idx="26194">
                  <c:v>33898</c:v>
                </c:pt>
                <c:pt idx="26195">
                  <c:v>33899</c:v>
                </c:pt>
                <c:pt idx="26196">
                  <c:v>33900</c:v>
                </c:pt>
                <c:pt idx="26197">
                  <c:v>33901</c:v>
                </c:pt>
                <c:pt idx="26198">
                  <c:v>33902</c:v>
                </c:pt>
                <c:pt idx="26199">
                  <c:v>33903</c:v>
                </c:pt>
                <c:pt idx="26200">
                  <c:v>33904</c:v>
                </c:pt>
                <c:pt idx="26201">
                  <c:v>33905</c:v>
                </c:pt>
                <c:pt idx="26202">
                  <c:v>33906</c:v>
                </c:pt>
                <c:pt idx="26203">
                  <c:v>33907</c:v>
                </c:pt>
                <c:pt idx="26204">
                  <c:v>33908</c:v>
                </c:pt>
                <c:pt idx="26205">
                  <c:v>33909</c:v>
                </c:pt>
                <c:pt idx="26206">
                  <c:v>33910</c:v>
                </c:pt>
                <c:pt idx="26207">
                  <c:v>33911</c:v>
                </c:pt>
                <c:pt idx="26208">
                  <c:v>33912</c:v>
                </c:pt>
                <c:pt idx="26209">
                  <c:v>33913</c:v>
                </c:pt>
                <c:pt idx="26210">
                  <c:v>33914</c:v>
                </c:pt>
                <c:pt idx="26211">
                  <c:v>33915</c:v>
                </c:pt>
                <c:pt idx="26212">
                  <c:v>33916</c:v>
                </c:pt>
                <c:pt idx="26213">
                  <c:v>33917</c:v>
                </c:pt>
                <c:pt idx="26214">
                  <c:v>33918</c:v>
                </c:pt>
                <c:pt idx="26215">
                  <c:v>33919</c:v>
                </c:pt>
                <c:pt idx="26216">
                  <c:v>33920</c:v>
                </c:pt>
                <c:pt idx="26217">
                  <c:v>33921</c:v>
                </c:pt>
                <c:pt idx="26218">
                  <c:v>33922</c:v>
                </c:pt>
                <c:pt idx="26219">
                  <c:v>33923</c:v>
                </c:pt>
                <c:pt idx="26220">
                  <c:v>33924</c:v>
                </c:pt>
                <c:pt idx="26221">
                  <c:v>33925</c:v>
                </c:pt>
                <c:pt idx="26222">
                  <c:v>33926</c:v>
                </c:pt>
                <c:pt idx="26223">
                  <c:v>33927</c:v>
                </c:pt>
                <c:pt idx="26224">
                  <c:v>33928</c:v>
                </c:pt>
                <c:pt idx="26225">
                  <c:v>33929</c:v>
                </c:pt>
                <c:pt idx="26226">
                  <c:v>33930</c:v>
                </c:pt>
                <c:pt idx="26227">
                  <c:v>33931</c:v>
                </c:pt>
                <c:pt idx="26228">
                  <c:v>33932</c:v>
                </c:pt>
                <c:pt idx="26229">
                  <c:v>33933</c:v>
                </c:pt>
                <c:pt idx="26230">
                  <c:v>33934</c:v>
                </c:pt>
                <c:pt idx="26231">
                  <c:v>33935</c:v>
                </c:pt>
                <c:pt idx="26232">
                  <c:v>33936</c:v>
                </c:pt>
                <c:pt idx="26233">
                  <c:v>33937</c:v>
                </c:pt>
                <c:pt idx="26234">
                  <c:v>33938</c:v>
                </c:pt>
                <c:pt idx="26235">
                  <c:v>33939</c:v>
                </c:pt>
                <c:pt idx="26236">
                  <c:v>33940</c:v>
                </c:pt>
                <c:pt idx="26237">
                  <c:v>33941</c:v>
                </c:pt>
                <c:pt idx="26238">
                  <c:v>33942</c:v>
                </c:pt>
                <c:pt idx="26239">
                  <c:v>33943</c:v>
                </c:pt>
                <c:pt idx="26240">
                  <c:v>33944</c:v>
                </c:pt>
                <c:pt idx="26241">
                  <c:v>33945</c:v>
                </c:pt>
                <c:pt idx="26242">
                  <c:v>33946</c:v>
                </c:pt>
                <c:pt idx="26243">
                  <c:v>33947</c:v>
                </c:pt>
                <c:pt idx="26244">
                  <c:v>33948</c:v>
                </c:pt>
                <c:pt idx="26245">
                  <c:v>33949</c:v>
                </c:pt>
                <c:pt idx="26246">
                  <c:v>33950</c:v>
                </c:pt>
                <c:pt idx="26247">
                  <c:v>33951</c:v>
                </c:pt>
                <c:pt idx="26248">
                  <c:v>33952</c:v>
                </c:pt>
                <c:pt idx="26249">
                  <c:v>33953</c:v>
                </c:pt>
                <c:pt idx="26250">
                  <c:v>33954</c:v>
                </c:pt>
                <c:pt idx="26251">
                  <c:v>33955</c:v>
                </c:pt>
                <c:pt idx="26252">
                  <c:v>33956</c:v>
                </c:pt>
                <c:pt idx="26253">
                  <c:v>33957</c:v>
                </c:pt>
                <c:pt idx="26254">
                  <c:v>33958</c:v>
                </c:pt>
                <c:pt idx="26255">
                  <c:v>33959</c:v>
                </c:pt>
                <c:pt idx="26256">
                  <c:v>33960</c:v>
                </c:pt>
                <c:pt idx="26257">
                  <c:v>33961</c:v>
                </c:pt>
                <c:pt idx="26258">
                  <c:v>33962</c:v>
                </c:pt>
                <c:pt idx="26259">
                  <c:v>33963</c:v>
                </c:pt>
                <c:pt idx="26260">
                  <c:v>33964</c:v>
                </c:pt>
                <c:pt idx="26261">
                  <c:v>33965</c:v>
                </c:pt>
                <c:pt idx="26262">
                  <c:v>33966</c:v>
                </c:pt>
                <c:pt idx="26263">
                  <c:v>33967</c:v>
                </c:pt>
                <c:pt idx="26264">
                  <c:v>33968</c:v>
                </c:pt>
                <c:pt idx="26265">
                  <c:v>33969</c:v>
                </c:pt>
                <c:pt idx="26266">
                  <c:v>33970</c:v>
                </c:pt>
                <c:pt idx="26267">
                  <c:v>33971</c:v>
                </c:pt>
                <c:pt idx="26268">
                  <c:v>33972</c:v>
                </c:pt>
                <c:pt idx="26269">
                  <c:v>33973</c:v>
                </c:pt>
                <c:pt idx="26270">
                  <c:v>33974</c:v>
                </c:pt>
                <c:pt idx="26271">
                  <c:v>33975</c:v>
                </c:pt>
                <c:pt idx="26272">
                  <c:v>33976</c:v>
                </c:pt>
                <c:pt idx="26273">
                  <c:v>33977</c:v>
                </c:pt>
                <c:pt idx="26274">
                  <c:v>33978</c:v>
                </c:pt>
                <c:pt idx="26275">
                  <c:v>33979</c:v>
                </c:pt>
                <c:pt idx="26276">
                  <c:v>33980</c:v>
                </c:pt>
                <c:pt idx="26277">
                  <c:v>33981</c:v>
                </c:pt>
                <c:pt idx="26278">
                  <c:v>33982</c:v>
                </c:pt>
                <c:pt idx="26279">
                  <c:v>33983</c:v>
                </c:pt>
                <c:pt idx="26280">
                  <c:v>33984</c:v>
                </c:pt>
                <c:pt idx="26281">
                  <c:v>33985</c:v>
                </c:pt>
                <c:pt idx="26282">
                  <c:v>33986</c:v>
                </c:pt>
                <c:pt idx="26283">
                  <c:v>33987</c:v>
                </c:pt>
                <c:pt idx="26284">
                  <c:v>33988</c:v>
                </c:pt>
                <c:pt idx="26285">
                  <c:v>33989</c:v>
                </c:pt>
                <c:pt idx="26286">
                  <c:v>33990</c:v>
                </c:pt>
                <c:pt idx="26287">
                  <c:v>33991</c:v>
                </c:pt>
                <c:pt idx="26288">
                  <c:v>33992</c:v>
                </c:pt>
                <c:pt idx="26289">
                  <c:v>33993</c:v>
                </c:pt>
                <c:pt idx="26290">
                  <c:v>33994</c:v>
                </c:pt>
                <c:pt idx="26291">
                  <c:v>33995</c:v>
                </c:pt>
                <c:pt idx="26292">
                  <c:v>33996</c:v>
                </c:pt>
                <c:pt idx="26293">
                  <c:v>33997</c:v>
                </c:pt>
                <c:pt idx="26294">
                  <c:v>33998</c:v>
                </c:pt>
                <c:pt idx="26295">
                  <c:v>33999</c:v>
                </c:pt>
                <c:pt idx="26296">
                  <c:v>34000</c:v>
                </c:pt>
                <c:pt idx="26297">
                  <c:v>34001</c:v>
                </c:pt>
                <c:pt idx="26298">
                  <c:v>34002</c:v>
                </c:pt>
                <c:pt idx="26299">
                  <c:v>34003</c:v>
                </c:pt>
                <c:pt idx="26300">
                  <c:v>34004</c:v>
                </c:pt>
                <c:pt idx="26301">
                  <c:v>34005</c:v>
                </c:pt>
                <c:pt idx="26302">
                  <c:v>34006</c:v>
                </c:pt>
                <c:pt idx="26303">
                  <c:v>34007</c:v>
                </c:pt>
                <c:pt idx="26304">
                  <c:v>34008</c:v>
                </c:pt>
                <c:pt idx="26305">
                  <c:v>34009</c:v>
                </c:pt>
                <c:pt idx="26306">
                  <c:v>34010</c:v>
                </c:pt>
                <c:pt idx="26307">
                  <c:v>34011</c:v>
                </c:pt>
                <c:pt idx="26308">
                  <c:v>34012</c:v>
                </c:pt>
                <c:pt idx="26309">
                  <c:v>34013</c:v>
                </c:pt>
                <c:pt idx="26310">
                  <c:v>34014</c:v>
                </c:pt>
                <c:pt idx="26311">
                  <c:v>34015</c:v>
                </c:pt>
                <c:pt idx="26312">
                  <c:v>34016</c:v>
                </c:pt>
                <c:pt idx="26313">
                  <c:v>34017</c:v>
                </c:pt>
                <c:pt idx="26314">
                  <c:v>34018</c:v>
                </c:pt>
                <c:pt idx="26315">
                  <c:v>34019</c:v>
                </c:pt>
                <c:pt idx="26316">
                  <c:v>34020</c:v>
                </c:pt>
                <c:pt idx="26317">
                  <c:v>34021</c:v>
                </c:pt>
                <c:pt idx="26318">
                  <c:v>34022</c:v>
                </c:pt>
                <c:pt idx="26319">
                  <c:v>34023</c:v>
                </c:pt>
                <c:pt idx="26320">
                  <c:v>34024</c:v>
                </c:pt>
                <c:pt idx="26321">
                  <c:v>34025</c:v>
                </c:pt>
                <c:pt idx="26322">
                  <c:v>34026</c:v>
                </c:pt>
                <c:pt idx="26323">
                  <c:v>34027</c:v>
                </c:pt>
                <c:pt idx="26324">
                  <c:v>34028</c:v>
                </c:pt>
                <c:pt idx="26325">
                  <c:v>34029</c:v>
                </c:pt>
                <c:pt idx="26326">
                  <c:v>34030</c:v>
                </c:pt>
                <c:pt idx="26327">
                  <c:v>34031</c:v>
                </c:pt>
                <c:pt idx="26328">
                  <c:v>34032</c:v>
                </c:pt>
                <c:pt idx="26329">
                  <c:v>34033</c:v>
                </c:pt>
                <c:pt idx="26330">
                  <c:v>34034</c:v>
                </c:pt>
                <c:pt idx="26331">
                  <c:v>34035</c:v>
                </c:pt>
                <c:pt idx="26332">
                  <c:v>34036</c:v>
                </c:pt>
                <c:pt idx="26333">
                  <c:v>34037</c:v>
                </c:pt>
                <c:pt idx="26334">
                  <c:v>34038</c:v>
                </c:pt>
                <c:pt idx="26335">
                  <c:v>34039</c:v>
                </c:pt>
                <c:pt idx="26336">
                  <c:v>34040</c:v>
                </c:pt>
                <c:pt idx="26337">
                  <c:v>34041</c:v>
                </c:pt>
                <c:pt idx="26338">
                  <c:v>34042</c:v>
                </c:pt>
                <c:pt idx="26339">
                  <c:v>34043</c:v>
                </c:pt>
                <c:pt idx="26340">
                  <c:v>34044</c:v>
                </c:pt>
                <c:pt idx="26341">
                  <c:v>34045</c:v>
                </c:pt>
                <c:pt idx="26342">
                  <c:v>34046</c:v>
                </c:pt>
                <c:pt idx="26343">
                  <c:v>34047</c:v>
                </c:pt>
                <c:pt idx="26344">
                  <c:v>34048</c:v>
                </c:pt>
                <c:pt idx="26345">
                  <c:v>34049</c:v>
                </c:pt>
                <c:pt idx="26346">
                  <c:v>34050</c:v>
                </c:pt>
                <c:pt idx="26347">
                  <c:v>34051</c:v>
                </c:pt>
                <c:pt idx="26348">
                  <c:v>34052</c:v>
                </c:pt>
                <c:pt idx="26349">
                  <c:v>34053</c:v>
                </c:pt>
                <c:pt idx="26350">
                  <c:v>34054</c:v>
                </c:pt>
                <c:pt idx="26351">
                  <c:v>34055</c:v>
                </c:pt>
                <c:pt idx="26352">
                  <c:v>34056</c:v>
                </c:pt>
                <c:pt idx="26353">
                  <c:v>34057</c:v>
                </c:pt>
                <c:pt idx="26354">
                  <c:v>34058</c:v>
                </c:pt>
                <c:pt idx="26355">
                  <c:v>34059</c:v>
                </c:pt>
                <c:pt idx="26356">
                  <c:v>34060</c:v>
                </c:pt>
                <c:pt idx="26357">
                  <c:v>34061</c:v>
                </c:pt>
                <c:pt idx="26358">
                  <c:v>34062</c:v>
                </c:pt>
                <c:pt idx="26359">
                  <c:v>34063</c:v>
                </c:pt>
                <c:pt idx="26360">
                  <c:v>34064</c:v>
                </c:pt>
                <c:pt idx="26361">
                  <c:v>34065</c:v>
                </c:pt>
                <c:pt idx="26362">
                  <c:v>34066</c:v>
                </c:pt>
                <c:pt idx="26363">
                  <c:v>34067</c:v>
                </c:pt>
                <c:pt idx="26364">
                  <c:v>34068</c:v>
                </c:pt>
                <c:pt idx="26365">
                  <c:v>34069</c:v>
                </c:pt>
                <c:pt idx="26366">
                  <c:v>34070</c:v>
                </c:pt>
                <c:pt idx="26367">
                  <c:v>34071</c:v>
                </c:pt>
                <c:pt idx="26368">
                  <c:v>34072</c:v>
                </c:pt>
                <c:pt idx="26369">
                  <c:v>34073</c:v>
                </c:pt>
                <c:pt idx="26370">
                  <c:v>34074</c:v>
                </c:pt>
                <c:pt idx="26371">
                  <c:v>34075</c:v>
                </c:pt>
                <c:pt idx="26372">
                  <c:v>34076</c:v>
                </c:pt>
                <c:pt idx="26373">
                  <c:v>34077</c:v>
                </c:pt>
                <c:pt idx="26374">
                  <c:v>34078</c:v>
                </c:pt>
                <c:pt idx="26375">
                  <c:v>34079</c:v>
                </c:pt>
                <c:pt idx="26376">
                  <c:v>34080</c:v>
                </c:pt>
                <c:pt idx="26377">
                  <c:v>34081</c:v>
                </c:pt>
                <c:pt idx="26378">
                  <c:v>34082</c:v>
                </c:pt>
                <c:pt idx="26379">
                  <c:v>34083</c:v>
                </c:pt>
                <c:pt idx="26380">
                  <c:v>34084</c:v>
                </c:pt>
                <c:pt idx="26381">
                  <c:v>34085</c:v>
                </c:pt>
                <c:pt idx="26382">
                  <c:v>34086</c:v>
                </c:pt>
                <c:pt idx="26383">
                  <c:v>34087</c:v>
                </c:pt>
                <c:pt idx="26384">
                  <c:v>34088</c:v>
                </c:pt>
                <c:pt idx="26385">
                  <c:v>34089</c:v>
                </c:pt>
                <c:pt idx="26386">
                  <c:v>34090</c:v>
                </c:pt>
                <c:pt idx="26387">
                  <c:v>34091</c:v>
                </c:pt>
                <c:pt idx="26388">
                  <c:v>34092</c:v>
                </c:pt>
                <c:pt idx="26389">
                  <c:v>34093</c:v>
                </c:pt>
                <c:pt idx="26390">
                  <c:v>34094</c:v>
                </c:pt>
                <c:pt idx="26391">
                  <c:v>34095</c:v>
                </c:pt>
                <c:pt idx="26392">
                  <c:v>34096</c:v>
                </c:pt>
                <c:pt idx="26393">
                  <c:v>34097</c:v>
                </c:pt>
                <c:pt idx="26394">
                  <c:v>34098</c:v>
                </c:pt>
                <c:pt idx="26395">
                  <c:v>34099</c:v>
                </c:pt>
                <c:pt idx="26396">
                  <c:v>34100</c:v>
                </c:pt>
                <c:pt idx="26397">
                  <c:v>34101</c:v>
                </c:pt>
                <c:pt idx="26398">
                  <c:v>34102</c:v>
                </c:pt>
                <c:pt idx="26399">
                  <c:v>34103</c:v>
                </c:pt>
                <c:pt idx="26400">
                  <c:v>34104</c:v>
                </c:pt>
                <c:pt idx="26401">
                  <c:v>34105</c:v>
                </c:pt>
                <c:pt idx="26402">
                  <c:v>34106</c:v>
                </c:pt>
                <c:pt idx="26403">
                  <c:v>34107</c:v>
                </c:pt>
                <c:pt idx="26404">
                  <c:v>34108</c:v>
                </c:pt>
                <c:pt idx="26405">
                  <c:v>34109</c:v>
                </c:pt>
                <c:pt idx="26406">
                  <c:v>34110</c:v>
                </c:pt>
                <c:pt idx="26407">
                  <c:v>34111</c:v>
                </c:pt>
                <c:pt idx="26408">
                  <c:v>34112</c:v>
                </c:pt>
                <c:pt idx="26409">
                  <c:v>34113</c:v>
                </c:pt>
                <c:pt idx="26410">
                  <c:v>34114</c:v>
                </c:pt>
                <c:pt idx="26411">
                  <c:v>34115</c:v>
                </c:pt>
                <c:pt idx="26412">
                  <c:v>34116</c:v>
                </c:pt>
                <c:pt idx="26413">
                  <c:v>34117</c:v>
                </c:pt>
                <c:pt idx="26414">
                  <c:v>34118</c:v>
                </c:pt>
                <c:pt idx="26415">
                  <c:v>34119</c:v>
                </c:pt>
                <c:pt idx="26416">
                  <c:v>34120</c:v>
                </c:pt>
                <c:pt idx="26417">
                  <c:v>34121</c:v>
                </c:pt>
                <c:pt idx="26418">
                  <c:v>34122</c:v>
                </c:pt>
                <c:pt idx="26419">
                  <c:v>34123</c:v>
                </c:pt>
                <c:pt idx="26420">
                  <c:v>34124</c:v>
                </c:pt>
                <c:pt idx="26421">
                  <c:v>34125</c:v>
                </c:pt>
                <c:pt idx="26422">
                  <c:v>34126</c:v>
                </c:pt>
                <c:pt idx="26423">
                  <c:v>34127</c:v>
                </c:pt>
                <c:pt idx="26424">
                  <c:v>34128</c:v>
                </c:pt>
                <c:pt idx="26425">
                  <c:v>34129</c:v>
                </c:pt>
                <c:pt idx="26426">
                  <c:v>34130</c:v>
                </c:pt>
                <c:pt idx="26427">
                  <c:v>34131</c:v>
                </c:pt>
                <c:pt idx="26428">
                  <c:v>34132</c:v>
                </c:pt>
                <c:pt idx="26429">
                  <c:v>34133</c:v>
                </c:pt>
                <c:pt idx="26430">
                  <c:v>34134</c:v>
                </c:pt>
                <c:pt idx="26431">
                  <c:v>34135</c:v>
                </c:pt>
                <c:pt idx="26432">
                  <c:v>34136</c:v>
                </c:pt>
                <c:pt idx="26433">
                  <c:v>34137</c:v>
                </c:pt>
                <c:pt idx="26434">
                  <c:v>34138</c:v>
                </c:pt>
                <c:pt idx="26435">
                  <c:v>34139</c:v>
                </c:pt>
                <c:pt idx="26436">
                  <c:v>34140</c:v>
                </c:pt>
                <c:pt idx="26437">
                  <c:v>34141</c:v>
                </c:pt>
                <c:pt idx="26438">
                  <c:v>34142</c:v>
                </c:pt>
                <c:pt idx="26439">
                  <c:v>34143</c:v>
                </c:pt>
                <c:pt idx="26440">
                  <c:v>34144</c:v>
                </c:pt>
                <c:pt idx="26441">
                  <c:v>34145</c:v>
                </c:pt>
                <c:pt idx="26442">
                  <c:v>34146</c:v>
                </c:pt>
                <c:pt idx="26443">
                  <c:v>34147</c:v>
                </c:pt>
                <c:pt idx="26444">
                  <c:v>34148</c:v>
                </c:pt>
                <c:pt idx="26445">
                  <c:v>34149</c:v>
                </c:pt>
                <c:pt idx="26446">
                  <c:v>34150</c:v>
                </c:pt>
                <c:pt idx="26447">
                  <c:v>34151</c:v>
                </c:pt>
                <c:pt idx="26448">
                  <c:v>34152</c:v>
                </c:pt>
                <c:pt idx="26449">
                  <c:v>34153</c:v>
                </c:pt>
                <c:pt idx="26450">
                  <c:v>34154</c:v>
                </c:pt>
                <c:pt idx="26451">
                  <c:v>34155</c:v>
                </c:pt>
                <c:pt idx="26452">
                  <c:v>34156</c:v>
                </c:pt>
                <c:pt idx="26453">
                  <c:v>34157</c:v>
                </c:pt>
                <c:pt idx="26454">
                  <c:v>34158</c:v>
                </c:pt>
                <c:pt idx="26455">
                  <c:v>34159</c:v>
                </c:pt>
                <c:pt idx="26456">
                  <c:v>34160</c:v>
                </c:pt>
                <c:pt idx="26457">
                  <c:v>34161</c:v>
                </c:pt>
                <c:pt idx="26458">
                  <c:v>34162</c:v>
                </c:pt>
                <c:pt idx="26459">
                  <c:v>34163</c:v>
                </c:pt>
                <c:pt idx="26460">
                  <c:v>34164</c:v>
                </c:pt>
                <c:pt idx="26461">
                  <c:v>34165</c:v>
                </c:pt>
                <c:pt idx="26462">
                  <c:v>34166</c:v>
                </c:pt>
                <c:pt idx="26463">
                  <c:v>34167</c:v>
                </c:pt>
                <c:pt idx="26464">
                  <c:v>34168</c:v>
                </c:pt>
                <c:pt idx="26465">
                  <c:v>34169</c:v>
                </c:pt>
                <c:pt idx="26466">
                  <c:v>34170</c:v>
                </c:pt>
                <c:pt idx="26467">
                  <c:v>34171</c:v>
                </c:pt>
                <c:pt idx="26468">
                  <c:v>34172</c:v>
                </c:pt>
                <c:pt idx="26469">
                  <c:v>34173</c:v>
                </c:pt>
                <c:pt idx="26470">
                  <c:v>34174</c:v>
                </c:pt>
                <c:pt idx="26471">
                  <c:v>34175</c:v>
                </c:pt>
                <c:pt idx="26472">
                  <c:v>34176</c:v>
                </c:pt>
                <c:pt idx="26473">
                  <c:v>34177</c:v>
                </c:pt>
                <c:pt idx="26474">
                  <c:v>34178</c:v>
                </c:pt>
                <c:pt idx="26475">
                  <c:v>34179</c:v>
                </c:pt>
                <c:pt idx="26476">
                  <c:v>34180</c:v>
                </c:pt>
                <c:pt idx="26477">
                  <c:v>34181</c:v>
                </c:pt>
                <c:pt idx="26478">
                  <c:v>34182</c:v>
                </c:pt>
                <c:pt idx="26479">
                  <c:v>34183</c:v>
                </c:pt>
                <c:pt idx="26480">
                  <c:v>34184</c:v>
                </c:pt>
                <c:pt idx="26481">
                  <c:v>34185</c:v>
                </c:pt>
                <c:pt idx="26482">
                  <c:v>34186</c:v>
                </c:pt>
                <c:pt idx="26483">
                  <c:v>34187</c:v>
                </c:pt>
                <c:pt idx="26484">
                  <c:v>34188</c:v>
                </c:pt>
                <c:pt idx="26485">
                  <c:v>34189</c:v>
                </c:pt>
                <c:pt idx="26486">
                  <c:v>34190</c:v>
                </c:pt>
                <c:pt idx="26487">
                  <c:v>34191</c:v>
                </c:pt>
                <c:pt idx="26488">
                  <c:v>34192</c:v>
                </c:pt>
                <c:pt idx="26489">
                  <c:v>34193</c:v>
                </c:pt>
                <c:pt idx="26490">
                  <c:v>34194</c:v>
                </c:pt>
                <c:pt idx="26491">
                  <c:v>34195</c:v>
                </c:pt>
                <c:pt idx="26492">
                  <c:v>34196</c:v>
                </c:pt>
                <c:pt idx="26493">
                  <c:v>34197</c:v>
                </c:pt>
                <c:pt idx="26494">
                  <c:v>34198</c:v>
                </c:pt>
                <c:pt idx="26495">
                  <c:v>34199</c:v>
                </c:pt>
                <c:pt idx="26496">
                  <c:v>34200</c:v>
                </c:pt>
                <c:pt idx="26497">
                  <c:v>34201</c:v>
                </c:pt>
                <c:pt idx="26498">
                  <c:v>34202</c:v>
                </c:pt>
                <c:pt idx="26499">
                  <c:v>34203</c:v>
                </c:pt>
                <c:pt idx="26500">
                  <c:v>34204</c:v>
                </c:pt>
                <c:pt idx="26501">
                  <c:v>34205</c:v>
                </c:pt>
                <c:pt idx="26502">
                  <c:v>34206</c:v>
                </c:pt>
                <c:pt idx="26503">
                  <c:v>34207</c:v>
                </c:pt>
                <c:pt idx="26504">
                  <c:v>34208</c:v>
                </c:pt>
                <c:pt idx="26505">
                  <c:v>34209</c:v>
                </c:pt>
                <c:pt idx="26506">
                  <c:v>34210</c:v>
                </c:pt>
                <c:pt idx="26507">
                  <c:v>34211</c:v>
                </c:pt>
                <c:pt idx="26508">
                  <c:v>34212</c:v>
                </c:pt>
                <c:pt idx="26509">
                  <c:v>34213</c:v>
                </c:pt>
                <c:pt idx="26510">
                  <c:v>34214</c:v>
                </c:pt>
                <c:pt idx="26511">
                  <c:v>34215</c:v>
                </c:pt>
                <c:pt idx="26512">
                  <c:v>34216</c:v>
                </c:pt>
                <c:pt idx="26513">
                  <c:v>34217</c:v>
                </c:pt>
                <c:pt idx="26514">
                  <c:v>34218</c:v>
                </c:pt>
                <c:pt idx="26515">
                  <c:v>34219</c:v>
                </c:pt>
                <c:pt idx="26516">
                  <c:v>34220</c:v>
                </c:pt>
                <c:pt idx="26517">
                  <c:v>34221</c:v>
                </c:pt>
                <c:pt idx="26518">
                  <c:v>34222</c:v>
                </c:pt>
                <c:pt idx="26519">
                  <c:v>34223</c:v>
                </c:pt>
                <c:pt idx="26520">
                  <c:v>34224</c:v>
                </c:pt>
                <c:pt idx="26521">
                  <c:v>34225</c:v>
                </c:pt>
                <c:pt idx="26522">
                  <c:v>34226</c:v>
                </c:pt>
                <c:pt idx="26523">
                  <c:v>34227</c:v>
                </c:pt>
                <c:pt idx="26524">
                  <c:v>34228</c:v>
                </c:pt>
                <c:pt idx="26525">
                  <c:v>34229</c:v>
                </c:pt>
                <c:pt idx="26526">
                  <c:v>34230</c:v>
                </c:pt>
                <c:pt idx="26527">
                  <c:v>34231</c:v>
                </c:pt>
                <c:pt idx="26528">
                  <c:v>34232</c:v>
                </c:pt>
                <c:pt idx="26529">
                  <c:v>34233</c:v>
                </c:pt>
                <c:pt idx="26530">
                  <c:v>34234</c:v>
                </c:pt>
                <c:pt idx="26531">
                  <c:v>34235</c:v>
                </c:pt>
                <c:pt idx="26532">
                  <c:v>34236</c:v>
                </c:pt>
                <c:pt idx="26533">
                  <c:v>34237</c:v>
                </c:pt>
                <c:pt idx="26534">
                  <c:v>34238</c:v>
                </c:pt>
                <c:pt idx="26535">
                  <c:v>34239</c:v>
                </c:pt>
                <c:pt idx="26536">
                  <c:v>34240</c:v>
                </c:pt>
                <c:pt idx="26537">
                  <c:v>34241</c:v>
                </c:pt>
                <c:pt idx="26538">
                  <c:v>34242</c:v>
                </c:pt>
                <c:pt idx="26539">
                  <c:v>34243</c:v>
                </c:pt>
                <c:pt idx="26540">
                  <c:v>34244</c:v>
                </c:pt>
                <c:pt idx="26541">
                  <c:v>34245</c:v>
                </c:pt>
                <c:pt idx="26542">
                  <c:v>34246</c:v>
                </c:pt>
                <c:pt idx="26543">
                  <c:v>34247</c:v>
                </c:pt>
                <c:pt idx="26544">
                  <c:v>34248</c:v>
                </c:pt>
                <c:pt idx="26545">
                  <c:v>34249</c:v>
                </c:pt>
                <c:pt idx="26546">
                  <c:v>34250</c:v>
                </c:pt>
                <c:pt idx="26547">
                  <c:v>34251</c:v>
                </c:pt>
                <c:pt idx="26548">
                  <c:v>34252</c:v>
                </c:pt>
                <c:pt idx="26549">
                  <c:v>34253</c:v>
                </c:pt>
                <c:pt idx="26550">
                  <c:v>34254</c:v>
                </c:pt>
                <c:pt idx="26551">
                  <c:v>34255</c:v>
                </c:pt>
                <c:pt idx="26552">
                  <c:v>34256</c:v>
                </c:pt>
                <c:pt idx="26553">
                  <c:v>34257</c:v>
                </c:pt>
                <c:pt idx="26554">
                  <c:v>34258</c:v>
                </c:pt>
                <c:pt idx="26555">
                  <c:v>34259</c:v>
                </c:pt>
                <c:pt idx="26556">
                  <c:v>34260</c:v>
                </c:pt>
                <c:pt idx="26557">
                  <c:v>34261</c:v>
                </c:pt>
                <c:pt idx="26558">
                  <c:v>34262</c:v>
                </c:pt>
                <c:pt idx="26559">
                  <c:v>34263</c:v>
                </c:pt>
                <c:pt idx="26560">
                  <c:v>34264</c:v>
                </c:pt>
                <c:pt idx="26561">
                  <c:v>34265</c:v>
                </c:pt>
                <c:pt idx="26562">
                  <c:v>34266</c:v>
                </c:pt>
                <c:pt idx="26563">
                  <c:v>34267</c:v>
                </c:pt>
                <c:pt idx="26564">
                  <c:v>34268</c:v>
                </c:pt>
                <c:pt idx="26565">
                  <c:v>34269</c:v>
                </c:pt>
                <c:pt idx="26566">
                  <c:v>34270</c:v>
                </c:pt>
                <c:pt idx="26567">
                  <c:v>34271</c:v>
                </c:pt>
                <c:pt idx="26568">
                  <c:v>34272</c:v>
                </c:pt>
                <c:pt idx="26569">
                  <c:v>34273</c:v>
                </c:pt>
                <c:pt idx="26570">
                  <c:v>34274</c:v>
                </c:pt>
                <c:pt idx="26571">
                  <c:v>34275</c:v>
                </c:pt>
                <c:pt idx="26572">
                  <c:v>34276</c:v>
                </c:pt>
                <c:pt idx="26573">
                  <c:v>34277</c:v>
                </c:pt>
                <c:pt idx="26574">
                  <c:v>34278</c:v>
                </c:pt>
                <c:pt idx="26575">
                  <c:v>34279</c:v>
                </c:pt>
                <c:pt idx="26576">
                  <c:v>34280</c:v>
                </c:pt>
                <c:pt idx="26577">
                  <c:v>34281</c:v>
                </c:pt>
                <c:pt idx="26578">
                  <c:v>34282</c:v>
                </c:pt>
                <c:pt idx="26579">
                  <c:v>34283</c:v>
                </c:pt>
                <c:pt idx="26580">
                  <c:v>34284</c:v>
                </c:pt>
                <c:pt idx="26581">
                  <c:v>34285</c:v>
                </c:pt>
                <c:pt idx="26582">
                  <c:v>34286</c:v>
                </c:pt>
                <c:pt idx="26583">
                  <c:v>34287</c:v>
                </c:pt>
                <c:pt idx="26584">
                  <c:v>34288</c:v>
                </c:pt>
                <c:pt idx="26585">
                  <c:v>34289</c:v>
                </c:pt>
                <c:pt idx="26586">
                  <c:v>34290</c:v>
                </c:pt>
                <c:pt idx="26587">
                  <c:v>34291</c:v>
                </c:pt>
                <c:pt idx="26588">
                  <c:v>34292</c:v>
                </c:pt>
                <c:pt idx="26589">
                  <c:v>34293</c:v>
                </c:pt>
                <c:pt idx="26590">
                  <c:v>34294</c:v>
                </c:pt>
                <c:pt idx="26591">
                  <c:v>34295</c:v>
                </c:pt>
                <c:pt idx="26592">
                  <c:v>34296</c:v>
                </c:pt>
                <c:pt idx="26593">
                  <c:v>34297</c:v>
                </c:pt>
                <c:pt idx="26594">
                  <c:v>34298</c:v>
                </c:pt>
                <c:pt idx="26595">
                  <c:v>34299</c:v>
                </c:pt>
                <c:pt idx="26596">
                  <c:v>34300</c:v>
                </c:pt>
                <c:pt idx="26597">
                  <c:v>34301</c:v>
                </c:pt>
                <c:pt idx="26598">
                  <c:v>34302</c:v>
                </c:pt>
                <c:pt idx="26599">
                  <c:v>34303</c:v>
                </c:pt>
                <c:pt idx="26600">
                  <c:v>34304</c:v>
                </c:pt>
                <c:pt idx="26601">
                  <c:v>34305</c:v>
                </c:pt>
                <c:pt idx="26602">
                  <c:v>34306</c:v>
                </c:pt>
                <c:pt idx="26603">
                  <c:v>34307</c:v>
                </c:pt>
                <c:pt idx="26604">
                  <c:v>34308</c:v>
                </c:pt>
                <c:pt idx="26605">
                  <c:v>34309</c:v>
                </c:pt>
                <c:pt idx="26606">
                  <c:v>34310</c:v>
                </c:pt>
                <c:pt idx="26607">
                  <c:v>34311</c:v>
                </c:pt>
                <c:pt idx="26608">
                  <c:v>34312</c:v>
                </c:pt>
                <c:pt idx="26609">
                  <c:v>34313</c:v>
                </c:pt>
                <c:pt idx="26610">
                  <c:v>34314</c:v>
                </c:pt>
                <c:pt idx="26611">
                  <c:v>34315</c:v>
                </c:pt>
                <c:pt idx="26612">
                  <c:v>34316</c:v>
                </c:pt>
                <c:pt idx="26613">
                  <c:v>34317</c:v>
                </c:pt>
                <c:pt idx="26614">
                  <c:v>34318</c:v>
                </c:pt>
                <c:pt idx="26615">
                  <c:v>34319</c:v>
                </c:pt>
                <c:pt idx="26616">
                  <c:v>34320</c:v>
                </c:pt>
                <c:pt idx="26617">
                  <c:v>34321</c:v>
                </c:pt>
                <c:pt idx="26618">
                  <c:v>34322</c:v>
                </c:pt>
                <c:pt idx="26619">
                  <c:v>34323</c:v>
                </c:pt>
                <c:pt idx="26620">
                  <c:v>34324</c:v>
                </c:pt>
                <c:pt idx="26621">
                  <c:v>34325</c:v>
                </c:pt>
                <c:pt idx="26622">
                  <c:v>34326</c:v>
                </c:pt>
                <c:pt idx="26623">
                  <c:v>34327</c:v>
                </c:pt>
                <c:pt idx="26624">
                  <c:v>34328</c:v>
                </c:pt>
                <c:pt idx="26625">
                  <c:v>34329</c:v>
                </c:pt>
                <c:pt idx="26626">
                  <c:v>34330</c:v>
                </c:pt>
                <c:pt idx="26627">
                  <c:v>34331</c:v>
                </c:pt>
                <c:pt idx="26628">
                  <c:v>34332</c:v>
                </c:pt>
                <c:pt idx="26629">
                  <c:v>34333</c:v>
                </c:pt>
                <c:pt idx="26630">
                  <c:v>34334</c:v>
                </c:pt>
                <c:pt idx="26631">
                  <c:v>34335</c:v>
                </c:pt>
                <c:pt idx="26632">
                  <c:v>34336</c:v>
                </c:pt>
                <c:pt idx="26633">
                  <c:v>34337</c:v>
                </c:pt>
                <c:pt idx="26634">
                  <c:v>34338</c:v>
                </c:pt>
                <c:pt idx="26635">
                  <c:v>34339</c:v>
                </c:pt>
                <c:pt idx="26636">
                  <c:v>34340</c:v>
                </c:pt>
                <c:pt idx="26637">
                  <c:v>34341</c:v>
                </c:pt>
                <c:pt idx="26638">
                  <c:v>34342</c:v>
                </c:pt>
                <c:pt idx="26639">
                  <c:v>34343</c:v>
                </c:pt>
                <c:pt idx="26640">
                  <c:v>34344</c:v>
                </c:pt>
                <c:pt idx="26641">
                  <c:v>34345</c:v>
                </c:pt>
                <c:pt idx="26642">
                  <c:v>34346</c:v>
                </c:pt>
                <c:pt idx="26643">
                  <c:v>34347</c:v>
                </c:pt>
                <c:pt idx="26644">
                  <c:v>34348</c:v>
                </c:pt>
                <c:pt idx="26645">
                  <c:v>34349</c:v>
                </c:pt>
                <c:pt idx="26646">
                  <c:v>34350</c:v>
                </c:pt>
                <c:pt idx="26647">
                  <c:v>34351</c:v>
                </c:pt>
                <c:pt idx="26648">
                  <c:v>34352</c:v>
                </c:pt>
                <c:pt idx="26649">
                  <c:v>34353</c:v>
                </c:pt>
                <c:pt idx="26650">
                  <c:v>34354</c:v>
                </c:pt>
                <c:pt idx="26651">
                  <c:v>34355</c:v>
                </c:pt>
                <c:pt idx="26652">
                  <c:v>34356</c:v>
                </c:pt>
                <c:pt idx="26653">
                  <c:v>34357</c:v>
                </c:pt>
                <c:pt idx="26654">
                  <c:v>34358</c:v>
                </c:pt>
                <c:pt idx="26655">
                  <c:v>34359</c:v>
                </c:pt>
                <c:pt idx="26656">
                  <c:v>34360</c:v>
                </c:pt>
                <c:pt idx="26657">
                  <c:v>34361</c:v>
                </c:pt>
                <c:pt idx="26658">
                  <c:v>34362</c:v>
                </c:pt>
                <c:pt idx="26659">
                  <c:v>34363</c:v>
                </c:pt>
                <c:pt idx="26660">
                  <c:v>34364</c:v>
                </c:pt>
                <c:pt idx="26661">
                  <c:v>34365</c:v>
                </c:pt>
                <c:pt idx="26662">
                  <c:v>34366</c:v>
                </c:pt>
                <c:pt idx="26663">
                  <c:v>34367</c:v>
                </c:pt>
                <c:pt idx="26664">
                  <c:v>34368</c:v>
                </c:pt>
                <c:pt idx="26665">
                  <c:v>34369</c:v>
                </c:pt>
                <c:pt idx="26666">
                  <c:v>34370</c:v>
                </c:pt>
                <c:pt idx="26667">
                  <c:v>34371</c:v>
                </c:pt>
                <c:pt idx="26668">
                  <c:v>34372</c:v>
                </c:pt>
                <c:pt idx="26669">
                  <c:v>34373</c:v>
                </c:pt>
                <c:pt idx="26670">
                  <c:v>34374</c:v>
                </c:pt>
                <c:pt idx="26671">
                  <c:v>34375</c:v>
                </c:pt>
                <c:pt idx="26672">
                  <c:v>34376</c:v>
                </c:pt>
                <c:pt idx="26673">
                  <c:v>34377</c:v>
                </c:pt>
                <c:pt idx="26674">
                  <c:v>34378</c:v>
                </c:pt>
                <c:pt idx="26675">
                  <c:v>34379</c:v>
                </c:pt>
                <c:pt idx="26676">
                  <c:v>34380</c:v>
                </c:pt>
                <c:pt idx="26677">
                  <c:v>34381</c:v>
                </c:pt>
                <c:pt idx="26678">
                  <c:v>34382</c:v>
                </c:pt>
                <c:pt idx="26679">
                  <c:v>34383</c:v>
                </c:pt>
                <c:pt idx="26680">
                  <c:v>34384</c:v>
                </c:pt>
                <c:pt idx="26681">
                  <c:v>34385</c:v>
                </c:pt>
                <c:pt idx="26682">
                  <c:v>34386</c:v>
                </c:pt>
                <c:pt idx="26683">
                  <c:v>34387</c:v>
                </c:pt>
                <c:pt idx="26684">
                  <c:v>34388</c:v>
                </c:pt>
                <c:pt idx="26685">
                  <c:v>34389</c:v>
                </c:pt>
                <c:pt idx="26686">
                  <c:v>34390</c:v>
                </c:pt>
                <c:pt idx="26687">
                  <c:v>34391</c:v>
                </c:pt>
                <c:pt idx="26688">
                  <c:v>34392</c:v>
                </c:pt>
                <c:pt idx="26689">
                  <c:v>34393</c:v>
                </c:pt>
                <c:pt idx="26690">
                  <c:v>34394</c:v>
                </c:pt>
                <c:pt idx="26691">
                  <c:v>34395</c:v>
                </c:pt>
                <c:pt idx="26692">
                  <c:v>34396</c:v>
                </c:pt>
                <c:pt idx="26693">
                  <c:v>34397</c:v>
                </c:pt>
                <c:pt idx="26694">
                  <c:v>34398</c:v>
                </c:pt>
                <c:pt idx="26695">
                  <c:v>34399</c:v>
                </c:pt>
                <c:pt idx="26696">
                  <c:v>34400</c:v>
                </c:pt>
                <c:pt idx="26697">
                  <c:v>34401</c:v>
                </c:pt>
                <c:pt idx="26698">
                  <c:v>34402</c:v>
                </c:pt>
                <c:pt idx="26699">
                  <c:v>34403</c:v>
                </c:pt>
                <c:pt idx="26700">
                  <c:v>34404</c:v>
                </c:pt>
                <c:pt idx="26701">
                  <c:v>34405</c:v>
                </c:pt>
                <c:pt idx="26702">
                  <c:v>34406</c:v>
                </c:pt>
                <c:pt idx="26703">
                  <c:v>34407</c:v>
                </c:pt>
                <c:pt idx="26704">
                  <c:v>34408</c:v>
                </c:pt>
                <c:pt idx="26705">
                  <c:v>34409</c:v>
                </c:pt>
                <c:pt idx="26706">
                  <c:v>34410</c:v>
                </c:pt>
                <c:pt idx="26707">
                  <c:v>34411</c:v>
                </c:pt>
                <c:pt idx="26708">
                  <c:v>34412</c:v>
                </c:pt>
                <c:pt idx="26709">
                  <c:v>34413</c:v>
                </c:pt>
                <c:pt idx="26710">
                  <c:v>34414</c:v>
                </c:pt>
                <c:pt idx="26711">
                  <c:v>34415</c:v>
                </c:pt>
                <c:pt idx="26712">
                  <c:v>34416</c:v>
                </c:pt>
                <c:pt idx="26713">
                  <c:v>34417</c:v>
                </c:pt>
                <c:pt idx="26714">
                  <c:v>34418</c:v>
                </c:pt>
                <c:pt idx="26715">
                  <c:v>34419</c:v>
                </c:pt>
                <c:pt idx="26716">
                  <c:v>34420</c:v>
                </c:pt>
                <c:pt idx="26717">
                  <c:v>34421</c:v>
                </c:pt>
                <c:pt idx="26718">
                  <c:v>34422</c:v>
                </c:pt>
                <c:pt idx="26719">
                  <c:v>34423</c:v>
                </c:pt>
                <c:pt idx="26720">
                  <c:v>34424</c:v>
                </c:pt>
                <c:pt idx="26721">
                  <c:v>34425</c:v>
                </c:pt>
                <c:pt idx="26722">
                  <c:v>34426</c:v>
                </c:pt>
                <c:pt idx="26723">
                  <c:v>34427</c:v>
                </c:pt>
                <c:pt idx="26724">
                  <c:v>34428</c:v>
                </c:pt>
                <c:pt idx="26725">
                  <c:v>34429</c:v>
                </c:pt>
                <c:pt idx="26726">
                  <c:v>34430</c:v>
                </c:pt>
                <c:pt idx="26727">
                  <c:v>34431</c:v>
                </c:pt>
                <c:pt idx="26728">
                  <c:v>34432</c:v>
                </c:pt>
                <c:pt idx="26729">
                  <c:v>34433</c:v>
                </c:pt>
                <c:pt idx="26730">
                  <c:v>34434</c:v>
                </c:pt>
                <c:pt idx="26731">
                  <c:v>34435</c:v>
                </c:pt>
                <c:pt idx="26732">
                  <c:v>34436</c:v>
                </c:pt>
                <c:pt idx="26733">
                  <c:v>34437</c:v>
                </c:pt>
                <c:pt idx="26734">
                  <c:v>34438</c:v>
                </c:pt>
                <c:pt idx="26735">
                  <c:v>34439</c:v>
                </c:pt>
                <c:pt idx="26736">
                  <c:v>34440</c:v>
                </c:pt>
                <c:pt idx="26737">
                  <c:v>34441</c:v>
                </c:pt>
                <c:pt idx="26738">
                  <c:v>34442</c:v>
                </c:pt>
                <c:pt idx="26739">
                  <c:v>34443</c:v>
                </c:pt>
                <c:pt idx="26740">
                  <c:v>34444</c:v>
                </c:pt>
                <c:pt idx="26741">
                  <c:v>34445</c:v>
                </c:pt>
                <c:pt idx="26742">
                  <c:v>34446</c:v>
                </c:pt>
                <c:pt idx="26743">
                  <c:v>34447</c:v>
                </c:pt>
                <c:pt idx="26744">
                  <c:v>34448</c:v>
                </c:pt>
                <c:pt idx="26745">
                  <c:v>34449</c:v>
                </c:pt>
                <c:pt idx="26746">
                  <c:v>34450</c:v>
                </c:pt>
                <c:pt idx="26747">
                  <c:v>34451</c:v>
                </c:pt>
                <c:pt idx="26748">
                  <c:v>34452</c:v>
                </c:pt>
                <c:pt idx="26749">
                  <c:v>34453</c:v>
                </c:pt>
                <c:pt idx="26750">
                  <c:v>34454</c:v>
                </c:pt>
                <c:pt idx="26751">
                  <c:v>34455</c:v>
                </c:pt>
                <c:pt idx="26752">
                  <c:v>34456</c:v>
                </c:pt>
                <c:pt idx="26753">
                  <c:v>34457</c:v>
                </c:pt>
                <c:pt idx="26754">
                  <c:v>34458</c:v>
                </c:pt>
                <c:pt idx="26755">
                  <c:v>34459</c:v>
                </c:pt>
                <c:pt idx="26756">
                  <c:v>34460</c:v>
                </c:pt>
                <c:pt idx="26757">
                  <c:v>34461</c:v>
                </c:pt>
                <c:pt idx="26758">
                  <c:v>34462</c:v>
                </c:pt>
                <c:pt idx="26759">
                  <c:v>34463</c:v>
                </c:pt>
                <c:pt idx="26760">
                  <c:v>34464</c:v>
                </c:pt>
                <c:pt idx="26761">
                  <c:v>34465</c:v>
                </c:pt>
                <c:pt idx="26762">
                  <c:v>34466</c:v>
                </c:pt>
                <c:pt idx="26763">
                  <c:v>34467</c:v>
                </c:pt>
                <c:pt idx="26764">
                  <c:v>34468</c:v>
                </c:pt>
                <c:pt idx="26765">
                  <c:v>34469</c:v>
                </c:pt>
                <c:pt idx="26766">
                  <c:v>34470</c:v>
                </c:pt>
                <c:pt idx="26767">
                  <c:v>34471</c:v>
                </c:pt>
                <c:pt idx="26768">
                  <c:v>34472</c:v>
                </c:pt>
                <c:pt idx="26769">
                  <c:v>34473</c:v>
                </c:pt>
                <c:pt idx="26770">
                  <c:v>34474</c:v>
                </c:pt>
                <c:pt idx="26771">
                  <c:v>34475</c:v>
                </c:pt>
                <c:pt idx="26772">
                  <c:v>34476</c:v>
                </c:pt>
                <c:pt idx="26773">
                  <c:v>34477</c:v>
                </c:pt>
                <c:pt idx="26774">
                  <c:v>34478</c:v>
                </c:pt>
                <c:pt idx="26775">
                  <c:v>34479</c:v>
                </c:pt>
                <c:pt idx="26776">
                  <c:v>34480</c:v>
                </c:pt>
                <c:pt idx="26777">
                  <c:v>34481</c:v>
                </c:pt>
                <c:pt idx="26778">
                  <c:v>34482</c:v>
                </c:pt>
                <c:pt idx="26779">
                  <c:v>34483</c:v>
                </c:pt>
                <c:pt idx="26780">
                  <c:v>34484</c:v>
                </c:pt>
                <c:pt idx="26781">
                  <c:v>34485</c:v>
                </c:pt>
                <c:pt idx="26782">
                  <c:v>34486</c:v>
                </c:pt>
                <c:pt idx="26783">
                  <c:v>34487</c:v>
                </c:pt>
                <c:pt idx="26784">
                  <c:v>34488</c:v>
                </c:pt>
                <c:pt idx="26785">
                  <c:v>34489</c:v>
                </c:pt>
                <c:pt idx="26786">
                  <c:v>34490</c:v>
                </c:pt>
                <c:pt idx="26787">
                  <c:v>34491</c:v>
                </c:pt>
                <c:pt idx="26788">
                  <c:v>34492</c:v>
                </c:pt>
                <c:pt idx="26789">
                  <c:v>34493</c:v>
                </c:pt>
                <c:pt idx="26790">
                  <c:v>34494</c:v>
                </c:pt>
                <c:pt idx="26791">
                  <c:v>34495</c:v>
                </c:pt>
                <c:pt idx="26792">
                  <c:v>34496</c:v>
                </c:pt>
                <c:pt idx="26793">
                  <c:v>34497</c:v>
                </c:pt>
                <c:pt idx="26794">
                  <c:v>34498</c:v>
                </c:pt>
                <c:pt idx="26795">
                  <c:v>34499</c:v>
                </c:pt>
                <c:pt idx="26796">
                  <c:v>34500</c:v>
                </c:pt>
                <c:pt idx="26797">
                  <c:v>34501</c:v>
                </c:pt>
                <c:pt idx="26798">
                  <c:v>34502</c:v>
                </c:pt>
                <c:pt idx="26799">
                  <c:v>34503</c:v>
                </c:pt>
                <c:pt idx="26800">
                  <c:v>34504</c:v>
                </c:pt>
                <c:pt idx="26801">
                  <c:v>34505</c:v>
                </c:pt>
                <c:pt idx="26802">
                  <c:v>34506</c:v>
                </c:pt>
                <c:pt idx="26803">
                  <c:v>34507</c:v>
                </c:pt>
                <c:pt idx="26804">
                  <c:v>34508</c:v>
                </c:pt>
                <c:pt idx="26805">
                  <c:v>34509</c:v>
                </c:pt>
                <c:pt idx="26806">
                  <c:v>34510</c:v>
                </c:pt>
                <c:pt idx="26807">
                  <c:v>34511</c:v>
                </c:pt>
                <c:pt idx="26808">
                  <c:v>34512</c:v>
                </c:pt>
                <c:pt idx="26809">
                  <c:v>34513</c:v>
                </c:pt>
                <c:pt idx="26810">
                  <c:v>34514</c:v>
                </c:pt>
                <c:pt idx="26811">
                  <c:v>34515</c:v>
                </c:pt>
                <c:pt idx="26812">
                  <c:v>34516</c:v>
                </c:pt>
                <c:pt idx="26813">
                  <c:v>34517</c:v>
                </c:pt>
                <c:pt idx="26814">
                  <c:v>34518</c:v>
                </c:pt>
                <c:pt idx="26815">
                  <c:v>34519</c:v>
                </c:pt>
                <c:pt idx="26816">
                  <c:v>34520</c:v>
                </c:pt>
                <c:pt idx="26817">
                  <c:v>34521</c:v>
                </c:pt>
                <c:pt idx="26818">
                  <c:v>34522</c:v>
                </c:pt>
                <c:pt idx="26819">
                  <c:v>34523</c:v>
                </c:pt>
                <c:pt idx="26820">
                  <c:v>34524</c:v>
                </c:pt>
                <c:pt idx="26821">
                  <c:v>34525</c:v>
                </c:pt>
                <c:pt idx="26822">
                  <c:v>34526</c:v>
                </c:pt>
                <c:pt idx="26823">
                  <c:v>34527</c:v>
                </c:pt>
                <c:pt idx="26824">
                  <c:v>34528</c:v>
                </c:pt>
                <c:pt idx="26825">
                  <c:v>34529</c:v>
                </c:pt>
                <c:pt idx="26826">
                  <c:v>34530</c:v>
                </c:pt>
                <c:pt idx="26827">
                  <c:v>34531</c:v>
                </c:pt>
                <c:pt idx="26828">
                  <c:v>34532</c:v>
                </c:pt>
                <c:pt idx="26829">
                  <c:v>34533</c:v>
                </c:pt>
                <c:pt idx="26830">
                  <c:v>34534</c:v>
                </c:pt>
                <c:pt idx="26831">
                  <c:v>34535</c:v>
                </c:pt>
                <c:pt idx="26832">
                  <c:v>34536</c:v>
                </c:pt>
                <c:pt idx="26833">
                  <c:v>34537</c:v>
                </c:pt>
                <c:pt idx="26834">
                  <c:v>34538</c:v>
                </c:pt>
                <c:pt idx="26835">
                  <c:v>34539</c:v>
                </c:pt>
                <c:pt idx="26836">
                  <c:v>34540</c:v>
                </c:pt>
                <c:pt idx="26837">
                  <c:v>34541</c:v>
                </c:pt>
                <c:pt idx="26838">
                  <c:v>34542</c:v>
                </c:pt>
                <c:pt idx="26839">
                  <c:v>34543</c:v>
                </c:pt>
                <c:pt idx="26840">
                  <c:v>34544</c:v>
                </c:pt>
                <c:pt idx="26841">
                  <c:v>34545</c:v>
                </c:pt>
                <c:pt idx="26842">
                  <c:v>34546</c:v>
                </c:pt>
                <c:pt idx="26843">
                  <c:v>34547</c:v>
                </c:pt>
                <c:pt idx="26844">
                  <c:v>34548</c:v>
                </c:pt>
                <c:pt idx="26845">
                  <c:v>34549</c:v>
                </c:pt>
                <c:pt idx="26846">
                  <c:v>34550</c:v>
                </c:pt>
                <c:pt idx="26847">
                  <c:v>34551</c:v>
                </c:pt>
                <c:pt idx="26848">
                  <c:v>34552</c:v>
                </c:pt>
                <c:pt idx="26849">
                  <c:v>34553</c:v>
                </c:pt>
                <c:pt idx="26850">
                  <c:v>34554</c:v>
                </c:pt>
                <c:pt idx="26851">
                  <c:v>34555</c:v>
                </c:pt>
                <c:pt idx="26852">
                  <c:v>34556</c:v>
                </c:pt>
                <c:pt idx="26853">
                  <c:v>34557</c:v>
                </c:pt>
                <c:pt idx="26854">
                  <c:v>34558</c:v>
                </c:pt>
                <c:pt idx="26855">
                  <c:v>34559</c:v>
                </c:pt>
                <c:pt idx="26856">
                  <c:v>34560</c:v>
                </c:pt>
                <c:pt idx="26857">
                  <c:v>34561</c:v>
                </c:pt>
                <c:pt idx="26858">
                  <c:v>34562</c:v>
                </c:pt>
                <c:pt idx="26859">
                  <c:v>34563</c:v>
                </c:pt>
                <c:pt idx="26860">
                  <c:v>34564</c:v>
                </c:pt>
                <c:pt idx="26861">
                  <c:v>34565</c:v>
                </c:pt>
                <c:pt idx="26862">
                  <c:v>34566</c:v>
                </c:pt>
                <c:pt idx="26863">
                  <c:v>34567</c:v>
                </c:pt>
                <c:pt idx="26864">
                  <c:v>34568</c:v>
                </c:pt>
                <c:pt idx="26865">
                  <c:v>34569</c:v>
                </c:pt>
                <c:pt idx="26866">
                  <c:v>34570</c:v>
                </c:pt>
                <c:pt idx="26867">
                  <c:v>34571</c:v>
                </c:pt>
                <c:pt idx="26868">
                  <c:v>34572</c:v>
                </c:pt>
                <c:pt idx="26869">
                  <c:v>34573</c:v>
                </c:pt>
                <c:pt idx="26870">
                  <c:v>34574</c:v>
                </c:pt>
                <c:pt idx="26871">
                  <c:v>34575</c:v>
                </c:pt>
                <c:pt idx="26872">
                  <c:v>34576</c:v>
                </c:pt>
                <c:pt idx="26873">
                  <c:v>34577</c:v>
                </c:pt>
                <c:pt idx="26874">
                  <c:v>34578</c:v>
                </c:pt>
                <c:pt idx="26875">
                  <c:v>34579</c:v>
                </c:pt>
                <c:pt idx="26876">
                  <c:v>34580</c:v>
                </c:pt>
                <c:pt idx="26877">
                  <c:v>34581</c:v>
                </c:pt>
                <c:pt idx="26878">
                  <c:v>34582</c:v>
                </c:pt>
                <c:pt idx="26879">
                  <c:v>34583</c:v>
                </c:pt>
                <c:pt idx="26880">
                  <c:v>34584</c:v>
                </c:pt>
                <c:pt idx="26881">
                  <c:v>34585</c:v>
                </c:pt>
                <c:pt idx="26882">
                  <c:v>34586</c:v>
                </c:pt>
                <c:pt idx="26883">
                  <c:v>34587</c:v>
                </c:pt>
                <c:pt idx="26884">
                  <c:v>34588</c:v>
                </c:pt>
                <c:pt idx="26885">
                  <c:v>34589</c:v>
                </c:pt>
                <c:pt idx="26886">
                  <c:v>34590</c:v>
                </c:pt>
                <c:pt idx="26887">
                  <c:v>34591</c:v>
                </c:pt>
                <c:pt idx="26888">
                  <c:v>34592</c:v>
                </c:pt>
                <c:pt idx="26889">
                  <c:v>34593</c:v>
                </c:pt>
                <c:pt idx="26890">
                  <c:v>34594</c:v>
                </c:pt>
                <c:pt idx="26891">
                  <c:v>34595</c:v>
                </c:pt>
                <c:pt idx="26892">
                  <c:v>34596</c:v>
                </c:pt>
                <c:pt idx="26893">
                  <c:v>34597</c:v>
                </c:pt>
                <c:pt idx="26894">
                  <c:v>34598</c:v>
                </c:pt>
                <c:pt idx="26895">
                  <c:v>34599</c:v>
                </c:pt>
                <c:pt idx="26896">
                  <c:v>34600</c:v>
                </c:pt>
                <c:pt idx="26897">
                  <c:v>34601</c:v>
                </c:pt>
                <c:pt idx="26898">
                  <c:v>34602</c:v>
                </c:pt>
                <c:pt idx="26899">
                  <c:v>34603</c:v>
                </c:pt>
                <c:pt idx="26900">
                  <c:v>34604</c:v>
                </c:pt>
                <c:pt idx="26901">
                  <c:v>34605</c:v>
                </c:pt>
                <c:pt idx="26902">
                  <c:v>34606</c:v>
                </c:pt>
                <c:pt idx="26903">
                  <c:v>34607</c:v>
                </c:pt>
                <c:pt idx="26904">
                  <c:v>34608</c:v>
                </c:pt>
                <c:pt idx="26905">
                  <c:v>34609</c:v>
                </c:pt>
                <c:pt idx="26906">
                  <c:v>34610</c:v>
                </c:pt>
                <c:pt idx="26907">
                  <c:v>34611</c:v>
                </c:pt>
                <c:pt idx="26908">
                  <c:v>34612</c:v>
                </c:pt>
                <c:pt idx="26909">
                  <c:v>34613</c:v>
                </c:pt>
                <c:pt idx="26910">
                  <c:v>34614</c:v>
                </c:pt>
                <c:pt idx="26911">
                  <c:v>34615</c:v>
                </c:pt>
                <c:pt idx="26912">
                  <c:v>34616</c:v>
                </c:pt>
                <c:pt idx="26913">
                  <c:v>34617</c:v>
                </c:pt>
                <c:pt idx="26914">
                  <c:v>34618</c:v>
                </c:pt>
                <c:pt idx="26915">
                  <c:v>34619</c:v>
                </c:pt>
                <c:pt idx="26916">
                  <c:v>34620</c:v>
                </c:pt>
                <c:pt idx="26917">
                  <c:v>34621</c:v>
                </c:pt>
                <c:pt idx="26918">
                  <c:v>34622</c:v>
                </c:pt>
                <c:pt idx="26919">
                  <c:v>34623</c:v>
                </c:pt>
                <c:pt idx="26920">
                  <c:v>34624</c:v>
                </c:pt>
                <c:pt idx="26921">
                  <c:v>34625</c:v>
                </c:pt>
                <c:pt idx="26922">
                  <c:v>34626</c:v>
                </c:pt>
                <c:pt idx="26923">
                  <c:v>34627</c:v>
                </c:pt>
                <c:pt idx="26924">
                  <c:v>34628</c:v>
                </c:pt>
                <c:pt idx="26925">
                  <c:v>34629</c:v>
                </c:pt>
                <c:pt idx="26926">
                  <c:v>34630</c:v>
                </c:pt>
                <c:pt idx="26927">
                  <c:v>34631</c:v>
                </c:pt>
                <c:pt idx="26928">
                  <c:v>34632</c:v>
                </c:pt>
                <c:pt idx="26929">
                  <c:v>34633</c:v>
                </c:pt>
                <c:pt idx="26930">
                  <c:v>34634</c:v>
                </c:pt>
                <c:pt idx="26931">
                  <c:v>34635</c:v>
                </c:pt>
                <c:pt idx="26932">
                  <c:v>34636</c:v>
                </c:pt>
                <c:pt idx="26933">
                  <c:v>34637</c:v>
                </c:pt>
                <c:pt idx="26934">
                  <c:v>34638</c:v>
                </c:pt>
                <c:pt idx="26935">
                  <c:v>34639</c:v>
                </c:pt>
                <c:pt idx="26936">
                  <c:v>34640</c:v>
                </c:pt>
                <c:pt idx="26937">
                  <c:v>34641</c:v>
                </c:pt>
                <c:pt idx="26938">
                  <c:v>34642</c:v>
                </c:pt>
                <c:pt idx="26939">
                  <c:v>34643</c:v>
                </c:pt>
                <c:pt idx="26940">
                  <c:v>34644</c:v>
                </c:pt>
                <c:pt idx="26941">
                  <c:v>34645</c:v>
                </c:pt>
                <c:pt idx="26942">
                  <c:v>34646</c:v>
                </c:pt>
                <c:pt idx="26943">
                  <c:v>34647</c:v>
                </c:pt>
                <c:pt idx="26944">
                  <c:v>34648</c:v>
                </c:pt>
                <c:pt idx="26945">
                  <c:v>34649</c:v>
                </c:pt>
                <c:pt idx="26946">
                  <c:v>34650</c:v>
                </c:pt>
                <c:pt idx="26947">
                  <c:v>34651</c:v>
                </c:pt>
                <c:pt idx="26948">
                  <c:v>34652</c:v>
                </c:pt>
                <c:pt idx="26949">
                  <c:v>34653</c:v>
                </c:pt>
                <c:pt idx="26950">
                  <c:v>34654</c:v>
                </c:pt>
                <c:pt idx="26951">
                  <c:v>34655</c:v>
                </c:pt>
                <c:pt idx="26952">
                  <c:v>34656</c:v>
                </c:pt>
                <c:pt idx="26953">
                  <c:v>34657</c:v>
                </c:pt>
                <c:pt idx="26954">
                  <c:v>34658</c:v>
                </c:pt>
                <c:pt idx="26955">
                  <c:v>34659</c:v>
                </c:pt>
                <c:pt idx="26956">
                  <c:v>34660</c:v>
                </c:pt>
                <c:pt idx="26957">
                  <c:v>34661</c:v>
                </c:pt>
                <c:pt idx="26958">
                  <c:v>34662</c:v>
                </c:pt>
                <c:pt idx="26959">
                  <c:v>34663</c:v>
                </c:pt>
                <c:pt idx="26960">
                  <c:v>34664</c:v>
                </c:pt>
                <c:pt idx="26961">
                  <c:v>34665</c:v>
                </c:pt>
                <c:pt idx="26962">
                  <c:v>34666</c:v>
                </c:pt>
                <c:pt idx="26963">
                  <c:v>34667</c:v>
                </c:pt>
                <c:pt idx="26964">
                  <c:v>34668</c:v>
                </c:pt>
                <c:pt idx="26965">
                  <c:v>34669</c:v>
                </c:pt>
                <c:pt idx="26966">
                  <c:v>34670</c:v>
                </c:pt>
                <c:pt idx="26967">
                  <c:v>34671</c:v>
                </c:pt>
                <c:pt idx="26968">
                  <c:v>34672</c:v>
                </c:pt>
                <c:pt idx="26969">
                  <c:v>34673</c:v>
                </c:pt>
                <c:pt idx="26970">
                  <c:v>34674</c:v>
                </c:pt>
                <c:pt idx="26971">
                  <c:v>34675</c:v>
                </c:pt>
                <c:pt idx="26972">
                  <c:v>34676</c:v>
                </c:pt>
                <c:pt idx="26973">
                  <c:v>34677</c:v>
                </c:pt>
                <c:pt idx="26974">
                  <c:v>34678</c:v>
                </c:pt>
                <c:pt idx="26975">
                  <c:v>34679</c:v>
                </c:pt>
                <c:pt idx="26976">
                  <c:v>34680</c:v>
                </c:pt>
                <c:pt idx="26977">
                  <c:v>34681</c:v>
                </c:pt>
                <c:pt idx="26978">
                  <c:v>34682</c:v>
                </c:pt>
                <c:pt idx="26979">
                  <c:v>34683</c:v>
                </c:pt>
                <c:pt idx="26980">
                  <c:v>34684</c:v>
                </c:pt>
                <c:pt idx="26981">
                  <c:v>34685</c:v>
                </c:pt>
                <c:pt idx="26982">
                  <c:v>34686</c:v>
                </c:pt>
                <c:pt idx="26983">
                  <c:v>34687</c:v>
                </c:pt>
                <c:pt idx="26984">
                  <c:v>34688</c:v>
                </c:pt>
                <c:pt idx="26985">
                  <c:v>34689</c:v>
                </c:pt>
                <c:pt idx="26986">
                  <c:v>34690</c:v>
                </c:pt>
                <c:pt idx="26987">
                  <c:v>34691</c:v>
                </c:pt>
                <c:pt idx="26988">
                  <c:v>34692</c:v>
                </c:pt>
                <c:pt idx="26989">
                  <c:v>34693</c:v>
                </c:pt>
                <c:pt idx="26990">
                  <c:v>34694</c:v>
                </c:pt>
                <c:pt idx="26991">
                  <c:v>34695</c:v>
                </c:pt>
                <c:pt idx="26992">
                  <c:v>34696</c:v>
                </c:pt>
                <c:pt idx="26993">
                  <c:v>34697</c:v>
                </c:pt>
                <c:pt idx="26994">
                  <c:v>34698</c:v>
                </c:pt>
                <c:pt idx="26995">
                  <c:v>34699</c:v>
                </c:pt>
                <c:pt idx="26996">
                  <c:v>34700</c:v>
                </c:pt>
                <c:pt idx="26997">
                  <c:v>34701</c:v>
                </c:pt>
                <c:pt idx="26998">
                  <c:v>34702</c:v>
                </c:pt>
                <c:pt idx="26999">
                  <c:v>34703</c:v>
                </c:pt>
                <c:pt idx="27000">
                  <c:v>34704</c:v>
                </c:pt>
                <c:pt idx="27001">
                  <c:v>34705</c:v>
                </c:pt>
                <c:pt idx="27002">
                  <c:v>34706</c:v>
                </c:pt>
                <c:pt idx="27003">
                  <c:v>34707</c:v>
                </c:pt>
                <c:pt idx="27004">
                  <c:v>34708</c:v>
                </c:pt>
                <c:pt idx="27005">
                  <c:v>34709</c:v>
                </c:pt>
                <c:pt idx="27006">
                  <c:v>34710</c:v>
                </c:pt>
                <c:pt idx="27007">
                  <c:v>34711</c:v>
                </c:pt>
                <c:pt idx="27008">
                  <c:v>34712</c:v>
                </c:pt>
                <c:pt idx="27009">
                  <c:v>34713</c:v>
                </c:pt>
                <c:pt idx="27010">
                  <c:v>34714</c:v>
                </c:pt>
                <c:pt idx="27011">
                  <c:v>34715</c:v>
                </c:pt>
                <c:pt idx="27012">
                  <c:v>34716</c:v>
                </c:pt>
                <c:pt idx="27013">
                  <c:v>34717</c:v>
                </c:pt>
                <c:pt idx="27014">
                  <c:v>34718</c:v>
                </c:pt>
                <c:pt idx="27015">
                  <c:v>34719</c:v>
                </c:pt>
                <c:pt idx="27016">
                  <c:v>34720</c:v>
                </c:pt>
                <c:pt idx="27017">
                  <c:v>34721</c:v>
                </c:pt>
                <c:pt idx="27018">
                  <c:v>34722</c:v>
                </c:pt>
                <c:pt idx="27019">
                  <c:v>34723</c:v>
                </c:pt>
                <c:pt idx="27020">
                  <c:v>34724</c:v>
                </c:pt>
                <c:pt idx="27021">
                  <c:v>34725</c:v>
                </c:pt>
                <c:pt idx="27022">
                  <c:v>34726</c:v>
                </c:pt>
                <c:pt idx="27023">
                  <c:v>34727</c:v>
                </c:pt>
                <c:pt idx="27024">
                  <c:v>34728</c:v>
                </c:pt>
                <c:pt idx="27025">
                  <c:v>34729</c:v>
                </c:pt>
                <c:pt idx="27026">
                  <c:v>34730</c:v>
                </c:pt>
                <c:pt idx="27027">
                  <c:v>34731</c:v>
                </c:pt>
                <c:pt idx="27028">
                  <c:v>34732</c:v>
                </c:pt>
                <c:pt idx="27029">
                  <c:v>34733</c:v>
                </c:pt>
                <c:pt idx="27030">
                  <c:v>34734</c:v>
                </c:pt>
                <c:pt idx="27031">
                  <c:v>34735</c:v>
                </c:pt>
                <c:pt idx="27032">
                  <c:v>34736</c:v>
                </c:pt>
                <c:pt idx="27033">
                  <c:v>34737</c:v>
                </c:pt>
                <c:pt idx="27034">
                  <c:v>34738</c:v>
                </c:pt>
                <c:pt idx="27035">
                  <c:v>34739</c:v>
                </c:pt>
                <c:pt idx="27036">
                  <c:v>34740</c:v>
                </c:pt>
                <c:pt idx="27037">
                  <c:v>34741</c:v>
                </c:pt>
                <c:pt idx="27038">
                  <c:v>34742</c:v>
                </c:pt>
                <c:pt idx="27039">
                  <c:v>34743</c:v>
                </c:pt>
                <c:pt idx="27040">
                  <c:v>34744</c:v>
                </c:pt>
                <c:pt idx="27041">
                  <c:v>34745</c:v>
                </c:pt>
                <c:pt idx="27042">
                  <c:v>34746</c:v>
                </c:pt>
                <c:pt idx="27043">
                  <c:v>34747</c:v>
                </c:pt>
                <c:pt idx="27044">
                  <c:v>34748</c:v>
                </c:pt>
                <c:pt idx="27045">
                  <c:v>34749</c:v>
                </c:pt>
                <c:pt idx="27046">
                  <c:v>34750</c:v>
                </c:pt>
                <c:pt idx="27047">
                  <c:v>34751</c:v>
                </c:pt>
                <c:pt idx="27048">
                  <c:v>34752</c:v>
                </c:pt>
                <c:pt idx="27049">
                  <c:v>34753</c:v>
                </c:pt>
                <c:pt idx="27050">
                  <c:v>34754</c:v>
                </c:pt>
                <c:pt idx="27051">
                  <c:v>34755</c:v>
                </c:pt>
                <c:pt idx="27052">
                  <c:v>34756</c:v>
                </c:pt>
                <c:pt idx="27053">
                  <c:v>34757</c:v>
                </c:pt>
                <c:pt idx="27054">
                  <c:v>34758</c:v>
                </c:pt>
                <c:pt idx="27055">
                  <c:v>34759</c:v>
                </c:pt>
                <c:pt idx="27056">
                  <c:v>34760</c:v>
                </c:pt>
                <c:pt idx="27057">
                  <c:v>34761</c:v>
                </c:pt>
                <c:pt idx="27058">
                  <c:v>34762</c:v>
                </c:pt>
                <c:pt idx="27059">
                  <c:v>34763</c:v>
                </c:pt>
                <c:pt idx="27060">
                  <c:v>34764</c:v>
                </c:pt>
                <c:pt idx="27061">
                  <c:v>34765</c:v>
                </c:pt>
                <c:pt idx="27062">
                  <c:v>34766</c:v>
                </c:pt>
                <c:pt idx="27063">
                  <c:v>34767</c:v>
                </c:pt>
                <c:pt idx="27064">
                  <c:v>34768</c:v>
                </c:pt>
                <c:pt idx="27065">
                  <c:v>34769</c:v>
                </c:pt>
                <c:pt idx="27066">
                  <c:v>34770</c:v>
                </c:pt>
                <c:pt idx="27067">
                  <c:v>34771</c:v>
                </c:pt>
                <c:pt idx="27068">
                  <c:v>34772</c:v>
                </c:pt>
                <c:pt idx="27069">
                  <c:v>34773</c:v>
                </c:pt>
                <c:pt idx="27070">
                  <c:v>34774</c:v>
                </c:pt>
                <c:pt idx="27071">
                  <c:v>34775</c:v>
                </c:pt>
                <c:pt idx="27072">
                  <c:v>34776</c:v>
                </c:pt>
                <c:pt idx="27073">
                  <c:v>34777</c:v>
                </c:pt>
                <c:pt idx="27074">
                  <c:v>34778</c:v>
                </c:pt>
                <c:pt idx="27075">
                  <c:v>34779</c:v>
                </c:pt>
                <c:pt idx="27076">
                  <c:v>34780</c:v>
                </c:pt>
                <c:pt idx="27077">
                  <c:v>34781</c:v>
                </c:pt>
                <c:pt idx="27078">
                  <c:v>34782</c:v>
                </c:pt>
                <c:pt idx="27079">
                  <c:v>34783</c:v>
                </c:pt>
                <c:pt idx="27080">
                  <c:v>34784</c:v>
                </c:pt>
                <c:pt idx="27081">
                  <c:v>34785</c:v>
                </c:pt>
                <c:pt idx="27082">
                  <c:v>34786</c:v>
                </c:pt>
                <c:pt idx="27083">
                  <c:v>34787</c:v>
                </c:pt>
                <c:pt idx="27084">
                  <c:v>34788</c:v>
                </c:pt>
                <c:pt idx="27085">
                  <c:v>34789</c:v>
                </c:pt>
                <c:pt idx="27086">
                  <c:v>34790</c:v>
                </c:pt>
                <c:pt idx="27087">
                  <c:v>34791</c:v>
                </c:pt>
                <c:pt idx="27088">
                  <c:v>34792</c:v>
                </c:pt>
                <c:pt idx="27089">
                  <c:v>34793</c:v>
                </c:pt>
                <c:pt idx="27090">
                  <c:v>34794</c:v>
                </c:pt>
                <c:pt idx="27091">
                  <c:v>34795</c:v>
                </c:pt>
                <c:pt idx="27092">
                  <c:v>34796</c:v>
                </c:pt>
                <c:pt idx="27093">
                  <c:v>34797</c:v>
                </c:pt>
                <c:pt idx="27094">
                  <c:v>34798</c:v>
                </c:pt>
                <c:pt idx="27095">
                  <c:v>34799</c:v>
                </c:pt>
                <c:pt idx="27096">
                  <c:v>34800</c:v>
                </c:pt>
                <c:pt idx="27097">
                  <c:v>34801</c:v>
                </c:pt>
                <c:pt idx="27098">
                  <c:v>34802</c:v>
                </c:pt>
                <c:pt idx="27099">
                  <c:v>34803</c:v>
                </c:pt>
                <c:pt idx="27100">
                  <c:v>34804</c:v>
                </c:pt>
                <c:pt idx="27101">
                  <c:v>34805</c:v>
                </c:pt>
                <c:pt idx="27102">
                  <c:v>34806</c:v>
                </c:pt>
                <c:pt idx="27103">
                  <c:v>34807</c:v>
                </c:pt>
                <c:pt idx="27104">
                  <c:v>34808</c:v>
                </c:pt>
                <c:pt idx="27105">
                  <c:v>34809</c:v>
                </c:pt>
                <c:pt idx="27106">
                  <c:v>34810</c:v>
                </c:pt>
                <c:pt idx="27107">
                  <c:v>34811</c:v>
                </c:pt>
                <c:pt idx="27108">
                  <c:v>34812</c:v>
                </c:pt>
                <c:pt idx="27109">
                  <c:v>34813</c:v>
                </c:pt>
                <c:pt idx="27110">
                  <c:v>34814</c:v>
                </c:pt>
                <c:pt idx="27111">
                  <c:v>34815</c:v>
                </c:pt>
                <c:pt idx="27112">
                  <c:v>34816</c:v>
                </c:pt>
                <c:pt idx="27113">
                  <c:v>34817</c:v>
                </c:pt>
                <c:pt idx="27114">
                  <c:v>34818</c:v>
                </c:pt>
                <c:pt idx="27115">
                  <c:v>34819</c:v>
                </c:pt>
                <c:pt idx="27116">
                  <c:v>34820</c:v>
                </c:pt>
                <c:pt idx="27117">
                  <c:v>34821</c:v>
                </c:pt>
                <c:pt idx="27118">
                  <c:v>34822</c:v>
                </c:pt>
                <c:pt idx="27119">
                  <c:v>34823</c:v>
                </c:pt>
                <c:pt idx="27120">
                  <c:v>34824</c:v>
                </c:pt>
                <c:pt idx="27121">
                  <c:v>34825</c:v>
                </c:pt>
                <c:pt idx="27122">
                  <c:v>34826</c:v>
                </c:pt>
                <c:pt idx="27123">
                  <c:v>34827</c:v>
                </c:pt>
                <c:pt idx="27124">
                  <c:v>34828</c:v>
                </c:pt>
                <c:pt idx="27125">
                  <c:v>34829</c:v>
                </c:pt>
                <c:pt idx="27126">
                  <c:v>34830</c:v>
                </c:pt>
                <c:pt idx="27127">
                  <c:v>34831</c:v>
                </c:pt>
                <c:pt idx="27128">
                  <c:v>34832</c:v>
                </c:pt>
                <c:pt idx="27129">
                  <c:v>34833</c:v>
                </c:pt>
                <c:pt idx="27130">
                  <c:v>34834</c:v>
                </c:pt>
                <c:pt idx="27131">
                  <c:v>34835</c:v>
                </c:pt>
                <c:pt idx="27132">
                  <c:v>34836</c:v>
                </c:pt>
                <c:pt idx="27133">
                  <c:v>34837</c:v>
                </c:pt>
                <c:pt idx="27134">
                  <c:v>34838</c:v>
                </c:pt>
                <c:pt idx="27135">
                  <c:v>34839</c:v>
                </c:pt>
                <c:pt idx="27136">
                  <c:v>34840</c:v>
                </c:pt>
                <c:pt idx="27137">
                  <c:v>34841</c:v>
                </c:pt>
                <c:pt idx="27138">
                  <c:v>34842</c:v>
                </c:pt>
                <c:pt idx="27139">
                  <c:v>34843</c:v>
                </c:pt>
                <c:pt idx="27140">
                  <c:v>34844</c:v>
                </c:pt>
                <c:pt idx="27141">
                  <c:v>34845</c:v>
                </c:pt>
                <c:pt idx="27142">
                  <c:v>34846</c:v>
                </c:pt>
                <c:pt idx="27143">
                  <c:v>34847</c:v>
                </c:pt>
                <c:pt idx="27144">
                  <c:v>34848</c:v>
                </c:pt>
                <c:pt idx="27145">
                  <c:v>34849</c:v>
                </c:pt>
                <c:pt idx="27146">
                  <c:v>34850</c:v>
                </c:pt>
                <c:pt idx="27147">
                  <c:v>34851</c:v>
                </c:pt>
                <c:pt idx="27148">
                  <c:v>34852</c:v>
                </c:pt>
                <c:pt idx="27149">
                  <c:v>34853</c:v>
                </c:pt>
                <c:pt idx="27150">
                  <c:v>34854</c:v>
                </c:pt>
                <c:pt idx="27151">
                  <c:v>34855</c:v>
                </c:pt>
                <c:pt idx="27152">
                  <c:v>34856</c:v>
                </c:pt>
                <c:pt idx="27153">
                  <c:v>34857</c:v>
                </c:pt>
                <c:pt idx="27154">
                  <c:v>34858</c:v>
                </c:pt>
                <c:pt idx="27155">
                  <c:v>34859</c:v>
                </c:pt>
                <c:pt idx="27156">
                  <c:v>34860</c:v>
                </c:pt>
                <c:pt idx="27157">
                  <c:v>34861</c:v>
                </c:pt>
                <c:pt idx="27158">
                  <c:v>34862</c:v>
                </c:pt>
                <c:pt idx="27159">
                  <c:v>34863</c:v>
                </c:pt>
                <c:pt idx="27160">
                  <c:v>34864</c:v>
                </c:pt>
                <c:pt idx="27161">
                  <c:v>34865</c:v>
                </c:pt>
                <c:pt idx="27162">
                  <c:v>34866</c:v>
                </c:pt>
                <c:pt idx="27163">
                  <c:v>34867</c:v>
                </c:pt>
                <c:pt idx="27164">
                  <c:v>34868</c:v>
                </c:pt>
                <c:pt idx="27165">
                  <c:v>34869</c:v>
                </c:pt>
                <c:pt idx="27166">
                  <c:v>34870</c:v>
                </c:pt>
                <c:pt idx="27167">
                  <c:v>34871</c:v>
                </c:pt>
                <c:pt idx="27168">
                  <c:v>34872</c:v>
                </c:pt>
                <c:pt idx="27169">
                  <c:v>34873</c:v>
                </c:pt>
                <c:pt idx="27170">
                  <c:v>34874</c:v>
                </c:pt>
                <c:pt idx="27171">
                  <c:v>34875</c:v>
                </c:pt>
                <c:pt idx="27172">
                  <c:v>34876</c:v>
                </c:pt>
                <c:pt idx="27173">
                  <c:v>34877</c:v>
                </c:pt>
                <c:pt idx="27174">
                  <c:v>34878</c:v>
                </c:pt>
                <c:pt idx="27175">
                  <c:v>34879</c:v>
                </c:pt>
                <c:pt idx="27176">
                  <c:v>34880</c:v>
                </c:pt>
                <c:pt idx="27177">
                  <c:v>34881</c:v>
                </c:pt>
                <c:pt idx="27178">
                  <c:v>34882</c:v>
                </c:pt>
                <c:pt idx="27179">
                  <c:v>34883</c:v>
                </c:pt>
                <c:pt idx="27180">
                  <c:v>34884</c:v>
                </c:pt>
                <c:pt idx="27181">
                  <c:v>34885</c:v>
                </c:pt>
                <c:pt idx="27182">
                  <c:v>34886</c:v>
                </c:pt>
                <c:pt idx="27183">
                  <c:v>34887</c:v>
                </c:pt>
                <c:pt idx="27184">
                  <c:v>34888</c:v>
                </c:pt>
                <c:pt idx="27185">
                  <c:v>34889</c:v>
                </c:pt>
                <c:pt idx="27186">
                  <c:v>34890</c:v>
                </c:pt>
                <c:pt idx="27187">
                  <c:v>34891</c:v>
                </c:pt>
                <c:pt idx="27188">
                  <c:v>34892</c:v>
                </c:pt>
                <c:pt idx="27189">
                  <c:v>34893</c:v>
                </c:pt>
                <c:pt idx="27190">
                  <c:v>34894</c:v>
                </c:pt>
                <c:pt idx="27191">
                  <c:v>34895</c:v>
                </c:pt>
                <c:pt idx="27192">
                  <c:v>34896</c:v>
                </c:pt>
                <c:pt idx="27193">
                  <c:v>34897</c:v>
                </c:pt>
                <c:pt idx="27194">
                  <c:v>34898</c:v>
                </c:pt>
                <c:pt idx="27195">
                  <c:v>34899</c:v>
                </c:pt>
                <c:pt idx="27196">
                  <c:v>34900</c:v>
                </c:pt>
                <c:pt idx="27197">
                  <c:v>34901</c:v>
                </c:pt>
                <c:pt idx="27198">
                  <c:v>34902</c:v>
                </c:pt>
                <c:pt idx="27199">
                  <c:v>34903</c:v>
                </c:pt>
                <c:pt idx="27200">
                  <c:v>34904</c:v>
                </c:pt>
                <c:pt idx="27201">
                  <c:v>34905</c:v>
                </c:pt>
                <c:pt idx="27202">
                  <c:v>34906</c:v>
                </c:pt>
                <c:pt idx="27203">
                  <c:v>34907</c:v>
                </c:pt>
                <c:pt idx="27204">
                  <c:v>34908</c:v>
                </c:pt>
                <c:pt idx="27205">
                  <c:v>34909</c:v>
                </c:pt>
                <c:pt idx="27206">
                  <c:v>34910</c:v>
                </c:pt>
                <c:pt idx="27207">
                  <c:v>34911</c:v>
                </c:pt>
                <c:pt idx="27208">
                  <c:v>34912</c:v>
                </c:pt>
                <c:pt idx="27209">
                  <c:v>34913</c:v>
                </c:pt>
                <c:pt idx="27210">
                  <c:v>34914</c:v>
                </c:pt>
                <c:pt idx="27211">
                  <c:v>34915</c:v>
                </c:pt>
                <c:pt idx="27212">
                  <c:v>34916</c:v>
                </c:pt>
                <c:pt idx="27213">
                  <c:v>34917</c:v>
                </c:pt>
                <c:pt idx="27214">
                  <c:v>34918</c:v>
                </c:pt>
                <c:pt idx="27215">
                  <c:v>34919</c:v>
                </c:pt>
                <c:pt idx="27216">
                  <c:v>34920</c:v>
                </c:pt>
                <c:pt idx="27217">
                  <c:v>34921</c:v>
                </c:pt>
                <c:pt idx="27218">
                  <c:v>34922</c:v>
                </c:pt>
                <c:pt idx="27219">
                  <c:v>34923</c:v>
                </c:pt>
                <c:pt idx="27220">
                  <c:v>34924</c:v>
                </c:pt>
                <c:pt idx="27221">
                  <c:v>34925</c:v>
                </c:pt>
                <c:pt idx="27222">
                  <c:v>34926</c:v>
                </c:pt>
                <c:pt idx="27223">
                  <c:v>34927</c:v>
                </c:pt>
                <c:pt idx="27224">
                  <c:v>34928</c:v>
                </c:pt>
                <c:pt idx="27225">
                  <c:v>34929</c:v>
                </c:pt>
                <c:pt idx="27226">
                  <c:v>34930</c:v>
                </c:pt>
                <c:pt idx="27227">
                  <c:v>34931</c:v>
                </c:pt>
                <c:pt idx="27228">
                  <c:v>34932</c:v>
                </c:pt>
                <c:pt idx="27229">
                  <c:v>34933</c:v>
                </c:pt>
                <c:pt idx="27230">
                  <c:v>34934</c:v>
                </c:pt>
                <c:pt idx="27231">
                  <c:v>34935</c:v>
                </c:pt>
                <c:pt idx="27232">
                  <c:v>34936</c:v>
                </c:pt>
                <c:pt idx="27233">
                  <c:v>34937</c:v>
                </c:pt>
                <c:pt idx="27234">
                  <c:v>34938</c:v>
                </c:pt>
                <c:pt idx="27235">
                  <c:v>34939</c:v>
                </c:pt>
                <c:pt idx="27236">
                  <c:v>34940</c:v>
                </c:pt>
                <c:pt idx="27237">
                  <c:v>34941</c:v>
                </c:pt>
                <c:pt idx="27238">
                  <c:v>34942</c:v>
                </c:pt>
                <c:pt idx="27239">
                  <c:v>34943</c:v>
                </c:pt>
                <c:pt idx="27240">
                  <c:v>34944</c:v>
                </c:pt>
                <c:pt idx="27241">
                  <c:v>34945</c:v>
                </c:pt>
                <c:pt idx="27242">
                  <c:v>34946</c:v>
                </c:pt>
                <c:pt idx="27243">
                  <c:v>34947</c:v>
                </c:pt>
                <c:pt idx="27244">
                  <c:v>34948</c:v>
                </c:pt>
                <c:pt idx="27245">
                  <c:v>34949</c:v>
                </c:pt>
                <c:pt idx="27246">
                  <c:v>34950</c:v>
                </c:pt>
                <c:pt idx="27247">
                  <c:v>34951</c:v>
                </c:pt>
                <c:pt idx="27248">
                  <c:v>34952</c:v>
                </c:pt>
                <c:pt idx="27249">
                  <c:v>34953</c:v>
                </c:pt>
                <c:pt idx="27250">
                  <c:v>34954</c:v>
                </c:pt>
                <c:pt idx="27251">
                  <c:v>34955</c:v>
                </c:pt>
                <c:pt idx="27252">
                  <c:v>34956</c:v>
                </c:pt>
                <c:pt idx="27253">
                  <c:v>34957</c:v>
                </c:pt>
                <c:pt idx="27254">
                  <c:v>34958</c:v>
                </c:pt>
                <c:pt idx="27255">
                  <c:v>34959</c:v>
                </c:pt>
                <c:pt idx="27256">
                  <c:v>34960</c:v>
                </c:pt>
                <c:pt idx="27257">
                  <c:v>34961</c:v>
                </c:pt>
                <c:pt idx="27258">
                  <c:v>34962</c:v>
                </c:pt>
                <c:pt idx="27259">
                  <c:v>34963</c:v>
                </c:pt>
                <c:pt idx="27260">
                  <c:v>34964</c:v>
                </c:pt>
                <c:pt idx="27261">
                  <c:v>34965</c:v>
                </c:pt>
                <c:pt idx="27262">
                  <c:v>34966</c:v>
                </c:pt>
                <c:pt idx="27263">
                  <c:v>34967</c:v>
                </c:pt>
                <c:pt idx="27264">
                  <c:v>34968</c:v>
                </c:pt>
                <c:pt idx="27265">
                  <c:v>34969</c:v>
                </c:pt>
                <c:pt idx="27266">
                  <c:v>34970</c:v>
                </c:pt>
                <c:pt idx="27267">
                  <c:v>34971</c:v>
                </c:pt>
                <c:pt idx="27268">
                  <c:v>34972</c:v>
                </c:pt>
                <c:pt idx="27269">
                  <c:v>34973</c:v>
                </c:pt>
                <c:pt idx="27270">
                  <c:v>34974</c:v>
                </c:pt>
                <c:pt idx="27271">
                  <c:v>34975</c:v>
                </c:pt>
                <c:pt idx="27272">
                  <c:v>34976</c:v>
                </c:pt>
                <c:pt idx="27273">
                  <c:v>34977</c:v>
                </c:pt>
                <c:pt idx="27274">
                  <c:v>34978</c:v>
                </c:pt>
                <c:pt idx="27275">
                  <c:v>34979</c:v>
                </c:pt>
                <c:pt idx="27276">
                  <c:v>34980</c:v>
                </c:pt>
                <c:pt idx="27277">
                  <c:v>34981</c:v>
                </c:pt>
                <c:pt idx="27278">
                  <c:v>34982</c:v>
                </c:pt>
                <c:pt idx="27279">
                  <c:v>34983</c:v>
                </c:pt>
                <c:pt idx="27280">
                  <c:v>34984</c:v>
                </c:pt>
                <c:pt idx="27281">
                  <c:v>34985</c:v>
                </c:pt>
                <c:pt idx="27282">
                  <c:v>34986</c:v>
                </c:pt>
                <c:pt idx="27283">
                  <c:v>34987</c:v>
                </c:pt>
                <c:pt idx="27284">
                  <c:v>34988</c:v>
                </c:pt>
                <c:pt idx="27285">
                  <c:v>34989</c:v>
                </c:pt>
                <c:pt idx="27286">
                  <c:v>34990</c:v>
                </c:pt>
                <c:pt idx="27287">
                  <c:v>34991</c:v>
                </c:pt>
                <c:pt idx="27288">
                  <c:v>34992</c:v>
                </c:pt>
                <c:pt idx="27289">
                  <c:v>34993</c:v>
                </c:pt>
                <c:pt idx="27290">
                  <c:v>34994</c:v>
                </c:pt>
                <c:pt idx="27291">
                  <c:v>34995</c:v>
                </c:pt>
                <c:pt idx="27292">
                  <c:v>34996</c:v>
                </c:pt>
                <c:pt idx="27293">
                  <c:v>34997</c:v>
                </c:pt>
                <c:pt idx="27294">
                  <c:v>34998</c:v>
                </c:pt>
                <c:pt idx="27295">
                  <c:v>34999</c:v>
                </c:pt>
                <c:pt idx="27296">
                  <c:v>35000</c:v>
                </c:pt>
                <c:pt idx="27297">
                  <c:v>35001</c:v>
                </c:pt>
                <c:pt idx="27298">
                  <c:v>35002</c:v>
                </c:pt>
                <c:pt idx="27299">
                  <c:v>35003</c:v>
                </c:pt>
                <c:pt idx="27300">
                  <c:v>35004</c:v>
                </c:pt>
                <c:pt idx="27301">
                  <c:v>35005</c:v>
                </c:pt>
                <c:pt idx="27302">
                  <c:v>35006</c:v>
                </c:pt>
                <c:pt idx="27303">
                  <c:v>35007</c:v>
                </c:pt>
                <c:pt idx="27304">
                  <c:v>35008</c:v>
                </c:pt>
                <c:pt idx="27305">
                  <c:v>35009</c:v>
                </c:pt>
                <c:pt idx="27306">
                  <c:v>35010</c:v>
                </c:pt>
                <c:pt idx="27307">
                  <c:v>35011</c:v>
                </c:pt>
                <c:pt idx="27308">
                  <c:v>35012</c:v>
                </c:pt>
                <c:pt idx="27309">
                  <c:v>35013</c:v>
                </c:pt>
                <c:pt idx="27310">
                  <c:v>35014</c:v>
                </c:pt>
                <c:pt idx="27311">
                  <c:v>35015</c:v>
                </c:pt>
                <c:pt idx="27312">
                  <c:v>35016</c:v>
                </c:pt>
                <c:pt idx="27313">
                  <c:v>35017</c:v>
                </c:pt>
                <c:pt idx="27314">
                  <c:v>35018</c:v>
                </c:pt>
                <c:pt idx="27315">
                  <c:v>35019</c:v>
                </c:pt>
                <c:pt idx="27316">
                  <c:v>35020</c:v>
                </c:pt>
                <c:pt idx="27317">
                  <c:v>35021</c:v>
                </c:pt>
                <c:pt idx="27318">
                  <c:v>35022</c:v>
                </c:pt>
                <c:pt idx="27319">
                  <c:v>35023</c:v>
                </c:pt>
                <c:pt idx="27320">
                  <c:v>35024</c:v>
                </c:pt>
                <c:pt idx="27321">
                  <c:v>35025</c:v>
                </c:pt>
                <c:pt idx="27322">
                  <c:v>35026</c:v>
                </c:pt>
                <c:pt idx="27323">
                  <c:v>35027</c:v>
                </c:pt>
                <c:pt idx="27324">
                  <c:v>35028</c:v>
                </c:pt>
                <c:pt idx="27325">
                  <c:v>35029</c:v>
                </c:pt>
                <c:pt idx="27326">
                  <c:v>35030</c:v>
                </c:pt>
                <c:pt idx="27327">
                  <c:v>35031</c:v>
                </c:pt>
                <c:pt idx="27328">
                  <c:v>35032</c:v>
                </c:pt>
                <c:pt idx="27329">
                  <c:v>35033</c:v>
                </c:pt>
                <c:pt idx="27330">
                  <c:v>35034</c:v>
                </c:pt>
                <c:pt idx="27331">
                  <c:v>35035</c:v>
                </c:pt>
                <c:pt idx="27332">
                  <c:v>35036</c:v>
                </c:pt>
                <c:pt idx="27333">
                  <c:v>35037</c:v>
                </c:pt>
                <c:pt idx="27334">
                  <c:v>35038</c:v>
                </c:pt>
                <c:pt idx="27335">
                  <c:v>35039</c:v>
                </c:pt>
                <c:pt idx="27336">
                  <c:v>35040</c:v>
                </c:pt>
                <c:pt idx="27337">
                  <c:v>35041</c:v>
                </c:pt>
                <c:pt idx="27338">
                  <c:v>35042</c:v>
                </c:pt>
                <c:pt idx="27339">
                  <c:v>35043</c:v>
                </c:pt>
                <c:pt idx="27340">
                  <c:v>35044</c:v>
                </c:pt>
                <c:pt idx="27341">
                  <c:v>35045</c:v>
                </c:pt>
                <c:pt idx="27342">
                  <c:v>35046</c:v>
                </c:pt>
                <c:pt idx="27343">
                  <c:v>35047</c:v>
                </c:pt>
                <c:pt idx="27344">
                  <c:v>35048</c:v>
                </c:pt>
                <c:pt idx="27345">
                  <c:v>35049</c:v>
                </c:pt>
                <c:pt idx="27346">
                  <c:v>35050</c:v>
                </c:pt>
                <c:pt idx="27347">
                  <c:v>35051</c:v>
                </c:pt>
                <c:pt idx="27348">
                  <c:v>35052</c:v>
                </c:pt>
                <c:pt idx="27349">
                  <c:v>35053</c:v>
                </c:pt>
                <c:pt idx="27350">
                  <c:v>35054</c:v>
                </c:pt>
                <c:pt idx="27351">
                  <c:v>35055</c:v>
                </c:pt>
                <c:pt idx="27352">
                  <c:v>35056</c:v>
                </c:pt>
                <c:pt idx="27353">
                  <c:v>35057</c:v>
                </c:pt>
                <c:pt idx="27354">
                  <c:v>35058</c:v>
                </c:pt>
                <c:pt idx="27355">
                  <c:v>35059</c:v>
                </c:pt>
                <c:pt idx="27356">
                  <c:v>35060</c:v>
                </c:pt>
                <c:pt idx="27357">
                  <c:v>35061</c:v>
                </c:pt>
                <c:pt idx="27358">
                  <c:v>35062</c:v>
                </c:pt>
                <c:pt idx="27359">
                  <c:v>35063</c:v>
                </c:pt>
                <c:pt idx="27360">
                  <c:v>35064</c:v>
                </c:pt>
                <c:pt idx="27361">
                  <c:v>35065</c:v>
                </c:pt>
                <c:pt idx="27362">
                  <c:v>35066</c:v>
                </c:pt>
                <c:pt idx="27363">
                  <c:v>35067</c:v>
                </c:pt>
                <c:pt idx="27364">
                  <c:v>35068</c:v>
                </c:pt>
                <c:pt idx="27365">
                  <c:v>35069</c:v>
                </c:pt>
                <c:pt idx="27366">
                  <c:v>35070</c:v>
                </c:pt>
                <c:pt idx="27367">
                  <c:v>35071</c:v>
                </c:pt>
                <c:pt idx="27368">
                  <c:v>35072</c:v>
                </c:pt>
                <c:pt idx="27369">
                  <c:v>35073</c:v>
                </c:pt>
                <c:pt idx="27370">
                  <c:v>35074</c:v>
                </c:pt>
                <c:pt idx="27371">
                  <c:v>35075</c:v>
                </c:pt>
                <c:pt idx="27372">
                  <c:v>35076</c:v>
                </c:pt>
                <c:pt idx="27373">
                  <c:v>35077</c:v>
                </c:pt>
                <c:pt idx="27374">
                  <c:v>35078</c:v>
                </c:pt>
                <c:pt idx="27375">
                  <c:v>35079</c:v>
                </c:pt>
                <c:pt idx="27376">
                  <c:v>35080</c:v>
                </c:pt>
                <c:pt idx="27377">
                  <c:v>35081</c:v>
                </c:pt>
                <c:pt idx="27378">
                  <c:v>35082</c:v>
                </c:pt>
                <c:pt idx="27379">
                  <c:v>35083</c:v>
                </c:pt>
                <c:pt idx="27380">
                  <c:v>35084</c:v>
                </c:pt>
                <c:pt idx="27381">
                  <c:v>35085</c:v>
                </c:pt>
                <c:pt idx="27382">
                  <c:v>35086</c:v>
                </c:pt>
                <c:pt idx="27383">
                  <c:v>35087</c:v>
                </c:pt>
                <c:pt idx="27384">
                  <c:v>35088</c:v>
                </c:pt>
                <c:pt idx="27385">
                  <c:v>35089</c:v>
                </c:pt>
                <c:pt idx="27386">
                  <c:v>35090</c:v>
                </c:pt>
                <c:pt idx="27387">
                  <c:v>35091</c:v>
                </c:pt>
                <c:pt idx="27388">
                  <c:v>35092</c:v>
                </c:pt>
                <c:pt idx="27389">
                  <c:v>35093</c:v>
                </c:pt>
                <c:pt idx="27390">
                  <c:v>35094</c:v>
                </c:pt>
                <c:pt idx="27391">
                  <c:v>35095</c:v>
                </c:pt>
                <c:pt idx="27392">
                  <c:v>35096</c:v>
                </c:pt>
                <c:pt idx="27393">
                  <c:v>35097</c:v>
                </c:pt>
                <c:pt idx="27394">
                  <c:v>35098</c:v>
                </c:pt>
                <c:pt idx="27395">
                  <c:v>35099</c:v>
                </c:pt>
                <c:pt idx="27396">
                  <c:v>35100</c:v>
                </c:pt>
                <c:pt idx="27397">
                  <c:v>35101</c:v>
                </c:pt>
                <c:pt idx="27398">
                  <c:v>35102</c:v>
                </c:pt>
                <c:pt idx="27399">
                  <c:v>35103</c:v>
                </c:pt>
                <c:pt idx="27400">
                  <c:v>35104</c:v>
                </c:pt>
                <c:pt idx="27401">
                  <c:v>35105</c:v>
                </c:pt>
                <c:pt idx="27402">
                  <c:v>35106</c:v>
                </c:pt>
                <c:pt idx="27403">
                  <c:v>35107</c:v>
                </c:pt>
                <c:pt idx="27404">
                  <c:v>35108</c:v>
                </c:pt>
                <c:pt idx="27405">
                  <c:v>35109</c:v>
                </c:pt>
                <c:pt idx="27406">
                  <c:v>35110</c:v>
                </c:pt>
                <c:pt idx="27407">
                  <c:v>35111</c:v>
                </c:pt>
                <c:pt idx="27408">
                  <c:v>35112</c:v>
                </c:pt>
                <c:pt idx="27409">
                  <c:v>35113</c:v>
                </c:pt>
                <c:pt idx="27410">
                  <c:v>35114</c:v>
                </c:pt>
                <c:pt idx="27411">
                  <c:v>35115</c:v>
                </c:pt>
                <c:pt idx="27412">
                  <c:v>35116</c:v>
                </c:pt>
                <c:pt idx="27413">
                  <c:v>35117</c:v>
                </c:pt>
                <c:pt idx="27414">
                  <c:v>35118</c:v>
                </c:pt>
                <c:pt idx="27415">
                  <c:v>35119</c:v>
                </c:pt>
                <c:pt idx="27416">
                  <c:v>35120</c:v>
                </c:pt>
                <c:pt idx="27417">
                  <c:v>35121</c:v>
                </c:pt>
                <c:pt idx="27418">
                  <c:v>35122</c:v>
                </c:pt>
                <c:pt idx="27419">
                  <c:v>35123</c:v>
                </c:pt>
                <c:pt idx="27420">
                  <c:v>35124</c:v>
                </c:pt>
                <c:pt idx="27421">
                  <c:v>35125</c:v>
                </c:pt>
                <c:pt idx="27422">
                  <c:v>35126</c:v>
                </c:pt>
                <c:pt idx="27423">
                  <c:v>35127</c:v>
                </c:pt>
                <c:pt idx="27424">
                  <c:v>35128</c:v>
                </c:pt>
                <c:pt idx="27425">
                  <c:v>35129</c:v>
                </c:pt>
                <c:pt idx="27426">
                  <c:v>35130</c:v>
                </c:pt>
                <c:pt idx="27427">
                  <c:v>35131</c:v>
                </c:pt>
                <c:pt idx="27428">
                  <c:v>35132</c:v>
                </c:pt>
                <c:pt idx="27429">
                  <c:v>35133</c:v>
                </c:pt>
                <c:pt idx="27430">
                  <c:v>35134</c:v>
                </c:pt>
                <c:pt idx="27431">
                  <c:v>35135</c:v>
                </c:pt>
                <c:pt idx="27432">
                  <c:v>35136</c:v>
                </c:pt>
                <c:pt idx="27433">
                  <c:v>35137</c:v>
                </c:pt>
                <c:pt idx="27434">
                  <c:v>35138</c:v>
                </c:pt>
                <c:pt idx="27435">
                  <c:v>35139</c:v>
                </c:pt>
                <c:pt idx="27436">
                  <c:v>35140</c:v>
                </c:pt>
                <c:pt idx="27437">
                  <c:v>35141</c:v>
                </c:pt>
                <c:pt idx="27438">
                  <c:v>35142</c:v>
                </c:pt>
                <c:pt idx="27439">
                  <c:v>35143</c:v>
                </c:pt>
                <c:pt idx="27440">
                  <c:v>35144</c:v>
                </c:pt>
                <c:pt idx="27441">
                  <c:v>35145</c:v>
                </c:pt>
                <c:pt idx="27442">
                  <c:v>35146</c:v>
                </c:pt>
                <c:pt idx="27443">
                  <c:v>35147</c:v>
                </c:pt>
                <c:pt idx="27444">
                  <c:v>35148</c:v>
                </c:pt>
                <c:pt idx="27445">
                  <c:v>35149</c:v>
                </c:pt>
                <c:pt idx="27446">
                  <c:v>35150</c:v>
                </c:pt>
                <c:pt idx="27447">
                  <c:v>35151</c:v>
                </c:pt>
                <c:pt idx="27448">
                  <c:v>35152</c:v>
                </c:pt>
                <c:pt idx="27449">
                  <c:v>35153</c:v>
                </c:pt>
                <c:pt idx="27450">
                  <c:v>35154</c:v>
                </c:pt>
                <c:pt idx="27451">
                  <c:v>35155</c:v>
                </c:pt>
                <c:pt idx="27452">
                  <c:v>35156</c:v>
                </c:pt>
                <c:pt idx="27453">
                  <c:v>35157</c:v>
                </c:pt>
                <c:pt idx="27454">
                  <c:v>35158</c:v>
                </c:pt>
                <c:pt idx="27455">
                  <c:v>35159</c:v>
                </c:pt>
                <c:pt idx="27456">
                  <c:v>35160</c:v>
                </c:pt>
                <c:pt idx="27457">
                  <c:v>35161</c:v>
                </c:pt>
                <c:pt idx="27458">
                  <c:v>35162</c:v>
                </c:pt>
                <c:pt idx="27459">
                  <c:v>35163</c:v>
                </c:pt>
                <c:pt idx="27460">
                  <c:v>35164</c:v>
                </c:pt>
                <c:pt idx="27461">
                  <c:v>35165</c:v>
                </c:pt>
                <c:pt idx="27462">
                  <c:v>35166</c:v>
                </c:pt>
                <c:pt idx="27463">
                  <c:v>35167</c:v>
                </c:pt>
                <c:pt idx="27464">
                  <c:v>35168</c:v>
                </c:pt>
                <c:pt idx="27465">
                  <c:v>35169</c:v>
                </c:pt>
                <c:pt idx="27466">
                  <c:v>35170</c:v>
                </c:pt>
                <c:pt idx="27467">
                  <c:v>35171</c:v>
                </c:pt>
                <c:pt idx="27468">
                  <c:v>35172</c:v>
                </c:pt>
                <c:pt idx="27469">
                  <c:v>35173</c:v>
                </c:pt>
                <c:pt idx="27470">
                  <c:v>35174</c:v>
                </c:pt>
                <c:pt idx="27471">
                  <c:v>35175</c:v>
                </c:pt>
                <c:pt idx="27472">
                  <c:v>35176</c:v>
                </c:pt>
                <c:pt idx="27473">
                  <c:v>35177</c:v>
                </c:pt>
                <c:pt idx="27474">
                  <c:v>35178</c:v>
                </c:pt>
                <c:pt idx="27475">
                  <c:v>35179</c:v>
                </c:pt>
                <c:pt idx="27476">
                  <c:v>35180</c:v>
                </c:pt>
                <c:pt idx="27477">
                  <c:v>35181</c:v>
                </c:pt>
                <c:pt idx="27478">
                  <c:v>35182</c:v>
                </c:pt>
                <c:pt idx="27479">
                  <c:v>35183</c:v>
                </c:pt>
                <c:pt idx="27480">
                  <c:v>35184</c:v>
                </c:pt>
                <c:pt idx="27481">
                  <c:v>35185</c:v>
                </c:pt>
                <c:pt idx="27482">
                  <c:v>35186</c:v>
                </c:pt>
                <c:pt idx="27483">
                  <c:v>35187</c:v>
                </c:pt>
                <c:pt idx="27484">
                  <c:v>35188</c:v>
                </c:pt>
                <c:pt idx="27485">
                  <c:v>35189</c:v>
                </c:pt>
                <c:pt idx="27486">
                  <c:v>35190</c:v>
                </c:pt>
                <c:pt idx="27487">
                  <c:v>35191</c:v>
                </c:pt>
                <c:pt idx="27488">
                  <c:v>35192</c:v>
                </c:pt>
                <c:pt idx="27489">
                  <c:v>35193</c:v>
                </c:pt>
                <c:pt idx="27490">
                  <c:v>35194</c:v>
                </c:pt>
                <c:pt idx="27491">
                  <c:v>35195</c:v>
                </c:pt>
                <c:pt idx="27492">
                  <c:v>35196</c:v>
                </c:pt>
                <c:pt idx="27493">
                  <c:v>35197</c:v>
                </c:pt>
                <c:pt idx="27494">
                  <c:v>35198</c:v>
                </c:pt>
                <c:pt idx="27495">
                  <c:v>35199</c:v>
                </c:pt>
                <c:pt idx="27496">
                  <c:v>35200</c:v>
                </c:pt>
                <c:pt idx="27497">
                  <c:v>35201</c:v>
                </c:pt>
                <c:pt idx="27498">
                  <c:v>35202</c:v>
                </c:pt>
                <c:pt idx="27499">
                  <c:v>35203</c:v>
                </c:pt>
                <c:pt idx="27500">
                  <c:v>35204</c:v>
                </c:pt>
                <c:pt idx="27501">
                  <c:v>35205</c:v>
                </c:pt>
                <c:pt idx="27502">
                  <c:v>35206</c:v>
                </c:pt>
                <c:pt idx="27503">
                  <c:v>35207</c:v>
                </c:pt>
                <c:pt idx="27504">
                  <c:v>35208</c:v>
                </c:pt>
                <c:pt idx="27505">
                  <c:v>35209</c:v>
                </c:pt>
                <c:pt idx="27506">
                  <c:v>35210</c:v>
                </c:pt>
                <c:pt idx="27507">
                  <c:v>35211</c:v>
                </c:pt>
                <c:pt idx="27508">
                  <c:v>35212</c:v>
                </c:pt>
                <c:pt idx="27509">
                  <c:v>35213</c:v>
                </c:pt>
                <c:pt idx="27510">
                  <c:v>35214</c:v>
                </c:pt>
                <c:pt idx="27511">
                  <c:v>35215</c:v>
                </c:pt>
                <c:pt idx="27512">
                  <c:v>35216</c:v>
                </c:pt>
                <c:pt idx="27513">
                  <c:v>35217</c:v>
                </c:pt>
                <c:pt idx="27514">
                  <c:v>35218</c:v>
                </c:pt>
                <c:pt idx="27515">
                  <c:v>35219</c:v>
                </c:pt>
                <c:pt idx="27516">
                  <c:v>35220</c:v>
                </c:pt>
                <c:pt idx="27517">
                  <c:v>35221</c:v>
                </c:pt>
                <c:pt idx="27518">
                  <c:v>35222</c:v>
                </c:pt>
                <c:pt idx="27519">
                  <c:v>35223</c:v>
                </c:pt>
                <c:pt idx="27520">
                  <c:v>35224</c:v>
                </c:pt>
                <c:pt idx="27521">
                  <c:v>35225</c:v>
                </c:pt>
                <c:pt idx="27522">
                  <c:v>35226</c:v>
                </c:pt>
                <c:pt idx="27523">
                  <c:v>35227</c:v>
                </c:pt>
                <c:pt idx="27524">
                  <c:v>35228</c:v>
                </c:pt>
                <c:pt idx="27525">
                  <c:v>35229</c:v>
                </c:pt>
                <c:pt idx="27526">
                  <c:v>35230</c:v>
                </c:pt>
                <c:pt idx="27527">
                  <c:v>35231</c:v>
                </c:pt>
                <c:pt idx="27528">
                  <c:v>35232</c:v>
                </c:pt>
                <c:pt idx="27529">
                  <c:v>35233</c:v>
                </c:pt>
                <c:pt idx="27530">
                  <c:v>35234</c:v>
                </c:pt>
                <c:pt idx="27531">
                  <c:v>35235</c:v>
                </c:pt>
                <c:pt idx="27532">
                  <c:v>35236</c:v>
                </c:pt>
                <c:pt idx="27533">
                  <c:v>35237</c:v>
                </c:pt>
                <c:pt idx="27534">
                  <c:v>35238</c:v>
                </c:pt>
                <c:pt idx="27535">
                  <c:v>35239</c:v>
                </c:pt>
                <c:pt idx="27536">
                  <c:v>35240</c:v>
                </c:pt>
                <c:pt idx="27537">
                  <c:v>35241</c:v>
                </c:pt>
                <c:pt idx="27538">
                  <c:v>35242</c:v>
                </c:pt>
                <c:pt idx="27539">
                  <c:v>35243</c:v>
                </c:pt>
                <c:pt idx="27540">
                  <c:v>35244</c:v>
                </c:pt>
                <c:pt idx="27541">
                  <c:v>35245</c:v>
                </c:pt>
                <c:pt idx="27542">
                  <c:v>35246</c:v>
                </c:pt>
                <c:pt idx="27543">
                  <c:v>35247</c:v>
                </c:pt>
                <c:pt idx="27544">
                  <c:v>35248</c:v>
                </c:pt>
                <c:pt idx="27545">
                  <c:v>35249</c:v>
                </c:pt>
                <c:pt idx="27546">
                  <c:v>35250</c:v>
                </c:pt>
                <c:pt idx="27547">
                  <c:v>35251</c:v>
                </c:pt>
                <c:pt idx="27548">
                  <c:v>35252</c:v>
                </c:pt>
                <c:pt idx="27549">
                  <c:v>35253</c:v>
                </c:pt>
                <c:pt idx="27550">
                  <c:v>35254</c:v>
                </c:pt>
                <c:pt idx="27551">
                  <c:v>35255</c:v>
                </c:pt>
                <c:pt idx="27552">
                  <c:v>35256</c:v>
                </c:pt>
                <c:pt idx="27553">
                  <c:v>35257</c:v>
                </c:pt>
                <c:pt idx="27554">
                  <c:v>35258</c:v>
                </c:pt>
                <c:pt idx="27555">
                  <c:v>35259</c:v>
                </c:pt>
                <c:pt idx="27556">
                  <c:v>35260</c:v>
                </c:pt>
                <c:pt idx="27557">
                  <c:v>35261</c:v>
                </c:pt>
                <c:pt idx="27558">
                  <c:v>35262</c:v>
                </c:pt>
                <c:pt idx="27559">
                  <c:v>35263</c:v>
                </c:pt>
                <c:pt idx="27560">
                  <c:v>35264</c:v>
                </c:pt>
                <c:pt idx="27561">
                  <c:v>35265</c:v>
                </c:pt>
                <c:pt idx="27562">
                  <c:v>35266</c:v>
                </c:pt>
                <c:pt idx="27563">
                  <c:v>35267</c:v>
                </c:pt>
                <c:pt idx="27564">
                  <c:v>35268</c:v>
                </c:pt>
                <c:pt idx="27565">
                  <c:v>35269</c:v>
                </c:pt>
                <c:pt idx="27566">
                  <c:v>35270</c:v>
                </c:pt>
                <c:pt idx="27567">
                  <c:v>35271</c:v>
                </c:pt>
                <c:pt idx="27568">
                  <c:v>35272</c:v>
                </c:pt>
                <c:pt idx="27569">
                  <c:v>35273</c:v>
                </c:pt>
                <c:pt idx="27570">
                  <c:v>35274</c:v>
                </c:pt>
                <c:pt idx="27571">
                  <c:v>35275</c:v>
                </c:pt>
                <c:pt idx="27572">
                  <c:v>35276</c:v>
                </c:pt>
                <c:pt idx="27573">
                  <c:v>35277</c:v>
                </c:pt>
                <c:pt idx="27574">
                  <c:v>35278</c:v>
                </c:pt>
                <c:pt idx="27575">
                  <c:v>35279</c:v>
                </c:pt>
                <c:pt idx="27576">
                  <c:v>35280</c:v>
                </c:pt>
                <c:pt idx="27577">
                  <c:v>35281</c:v>
                </c:pt>
                <c:pt idx="27578">
                  <c:v>35282</c:v>
                </c:pt>
                <c:pt idx="27579">
                  <c:v>35283</c:v>
                </c:pt>
                <c:pt idx="27580">
                  <c:v>35284</c:v>
                </c:pt>
                <c:pt idx="27581">
                  <c:v>35285</c:v>
                </c:pt>
                <c:pt idx="27582">
                  <c:v>35286</c:v>
                </c:pt>
                <c:pt idx="27583">
                  <c:v>35287</c:v>
                </c:pt>
                <c:pt idx="27584">
                  <c:v>35288</c:v>
                </c:pt>
                <c:pt idx="27585">
                  <c:v>35289</c:v>
                </c:pt>
                <c:pt idx="27586">
                  <c:v>35290</c:v>
                </c:pt>
                <c:pt idx="27587">
                  <c:v>35291</c:v>
                </c:pt>
                <c:pt idx="27588">
                  <c:v>35292</c:v>
                </c:pt>
                <c:pt idx="27589">
                  <c:v>35293</c:v>
                </c:pt>
                <c:pt idx="27590">
                  <c:v>35294</c:v>
                </c:pt>
                <c:pt idx="27591">
                  <c:v>35295</c:v>
                </c:pt>
                <c:pt idx="27592">
                  <c:v>35296</c:v>
                </c:pt>
                <c:pt idx="27593">
                  <c:v>35297</c:v>
                </c:pt>
                <c:pt idx="27594">
                  <c:v>35298</c:v>
                </c:pt>
                <c:pt idx="27595">
                  <c:v>35299</c:v>
                </c:pt>
                <c:pt idx="27596">
                  <c:v>35300</c:v>
                </c:pt>
                <c:pt idx="27597">
                  <c:v>35301</c:v>
                </c:pt>
                <c:pt idx="27598">
                  <c:v>35302</c:v>
                </c:pt>
                <c:pt idx="27599">
                  <c:v>35303</c:v>
                </c:pt>
                <c:pt idx="27600">
                  <c:v>35304</c:v>
                </c:pt>
                <c:pt idx="27601">
                  <c:v>35305</c:v>
                </c:pt>
                <c:pt idx="27602">
                  <c:v>35306</c:v>
                </c:pt>
                <c:pt idx="27603">
                  <c:v>35307</c:v>
                </c:pt>
                <c:pt idx="27604">
                  <c:v>35308</c:v>
                </c:pt>
                <c:pt idx="27605">
                  <c:v>35309</c:v>
                </c:pt>
                <c:pt idx="27606">
                  <c:v>35310</c:v>
                </c:pt>
                <c:pt idx="27607">
                  <c:v>35311</c:v>
                </c:pt>
                <c:pt idx="27608">
                  <c:v>35312</c:v>
                </c:pt>
                <c:pt idx="27609">
                  <c:v>35313</c:v>
                </c:pt>
                <c:pt idx="27610">
                  <c:v>35314</c:v>
                </c:pt>
                <c:pt idx="27611">
                  <c:v>35315</c:v>
                </c:pt>
                <c:pt idx="27612">
                  <c:v>35316</c:v>
                </c:pt>
                <c:pt idx="27613">
                  <c:v>35317</c:v>
                </c:pt>
                <c:pt idx="27614">
                  <c:v>35318</c:v>
                </c:pt>
                <c:pt idx="27615">
                  <c:v>35319</c:v>
                </c:pt>
                <c:pt idx="27616">
                  <c:v>35320</c:v>
                </c:pt>
                <c:pt idx="27617">
                  <c:v>35321</c:v>
                </c:pt>
                <c:pt idx="27618">
                  <c:v>35322</c:v>
                </c:pt>
                <c:pt idx="27619">
                  <c:v>35323</c:v>
                </c:pt>
                <c:pt idx="27620">
                  <c:v>35324</c:v>
                </c:pt>
                <c:pt idx="27621">
                  <c:v>35325</c:v>
                </c:pt>
                <c:pt idx="27622">
                  <c:v>35326</c:v>
                </c:pt>
                <c:pt idx="27623">
                  <c:v>35327</c:v>
                </c:pt>
                <c:pt idx="27624">
                  <c:v>35328</c:v>
                </c:pt>
                <c:pt idx="27625">
                  <c:v>35329</c:v>
                </c:pt>
                <c:pt idx="27626">
                  <c:v>35330</c:v>
                </c:pt>
                <c:pt idx="27627">
                  <c:v>35331</c:v>
                </c:pt>
                <c:pt idx="27628">
                  <c:v>35332</c:v>
                </c:pt>
                <c:pt idx="27629">
                  <c:v>35333</c:v>
                </c:pt>
                <c:pt idx="27630">
                  <c:v>35334</c:v>
                </c:pt>
                <c:pt idx="27631">
                  <c:v>35335</c:v>
                </c:pt>
                <c:pt idx="27632">
                  <c:v>35336</c:v>
                </c:pt>
                <c:pt idx="27633">
                  <c:v>35337</c:v>
                </c:pt>
                <c:pt idx="27634">
                  <c:v>35338</c:v>
                </c:pt>
                <c:pt idx="27635">
                  <c:v>35339</c:v>
                </c:pt>
                <c:pt idx="27636">
                  <c:v>35340</c:v>
                </c:pt>
                <c:pt idx="27637">
                  <c:v>35341</c:v>
                </c:pt>
                <c:pt idx="27638">
                  <c:v>35342</c:v>
                </c:pt>
                <c:pt idx="27639">
                  <c:v>35343</c:v>
                </c:pt>
                <c:pt idx="27640">
                  <c:v>35344</c:v>
                </c:pt>
                <c:pt idx="27641">
                  <c:v>35345</c:v>
                </c:pt>
                <c:pt idx="27642">
                  <c:v>35346</c:v>
                </c:pt>
                <c:pt idx="27643">
                  <c:v>35347</c:v>
                </c:pt>
                <c:pt idx="27644">
                  <c:v>35348</c:v>
                </c:pt>
                <c:pt idx="27645">
                  <c:v>35349</c:v>
                </c:pt>
                <c:pt idx="27646">
                  <c:v>35350</c:v>
                </c:pt>
                <c:pt idx="27647">
                  <c:v>35351</c:v>
                </c:pt>
                <c:pt idx="27648">
                  <c:v>35352</c:v>
                </c:pt>
                <c:pt idx="27649">
                  <c:v>35353</c:v>
                </c:pt>
                <c:pt idx="27650">
                  <c:v>35354</c:v>
                </c:pt>
                <c:pt idx="27651">
                  <c:v>35355</c:v>
                </c:pt>
                <c:pt idx="27652">
                  <c:v>35356</c:v>
                </c:pt>
                <c:pt idx="27653">
                  <c:v>35357</c:v>
                </c:pt>
                <c:pt idx="27654">
                  <c:v>35358</c:v>
                </c:pt>
                <c:pt idx="27655">
                  <c:v>35359</c:v>
                </c:pt>
                <c:pt idx="27656">
                  <c:v>35360</c:v>
                </c:pt>
                <c:pt idx="27657">
                  <c:v>35361</c:v>
                </c:pt>
                <c:pt idx="27658">
                  <c:v>35362</c:v>
                </c:pt>
                <c:pt idx="27659">
                  <c:v>35363</c:v>
                </c:pt>
                <c:pt idx="27660">
                  <c:v>35364</c:v>
                </c:pt>
                <c:pt idx="27661">
                  <c:v>35365</c:v>
                </c:pt>
                <c:pt idx="27662">
                  <c:v>35366</c:v>
                </c:pt>
                <c:pt idx="27663">
                  <c:v>35367</c:v>
                </c:pt>
                <c:pt idx="27664">
                  <c:v>35368</c:v>
                </c:pt>
                <c:pt idx="27665">
                  <c:v>35369</c:v>
                </c:pt>
                <c:pt idx="27666">
                  <c:v>35370</c:v>
                </c:pt>
                <c:pt idx="27667">
                  <c:v>35371</c:v>
                </c:pt>
                <c:pt idx="27668">
                  <c:v>35372</c:v>
                </c:pt>
                <c:pt idx="27669">
                  <c:v>35373</c:v>
                </c:pt>
                <c:pt idx="27670">
                  <c:v>35374</c:v>
                </c:pt>
                <c:pt idx="27671">
                  <c:v>35375</c:v>
                </c:pt>
                <c:pt idx="27672">
                  <c:v>35376</c:v>
                </c:pt>
                <c:pt idx="27673">
                  <c:v>35377</c:v>
                </c:pt>
                <c:pt idx="27674">
                  <c:v>35378</c:v>
                </c:pt>
                <c:pt idx="27675">
                  <c:v>35379</c:v>
                </c:pt>
                <c:pt idx="27676">
                  <c:v>35380</c:v>
                </c:pt>
                <c:pt idx="27677">
                  <c:v>35381</c:v>
                </c:pt>
                <c:pt idx="27678">
                  <c:v>35382</c:v>
                </c:pt>
                <c:pt idx="27679">
                  <c:v>35383</c:v>
                </c:pt>
                <c:pt idx="27680">
                  <c:v>35384</c:v>
                </c:pt>
                <c:pt idx="27681">
                  <c:v>35385</c:v>
                </c:pt>
                <c:pt idx="27682">
                  <c:v>35386</c:v>
                </c:pt>
                <c:pt idx="27683">
                  <c:v>35387</c:v>
                </c:pt>
                <c:pt idx="27684">
                  <c:v>35388</c:v>
                </c:pt>
                <c:pt idx="27685">
                  <c:v>35389</c:v>
                </c:pt>
                <c:pt idx="27686">
                  <c:v>35390</c:v>
                </c:pt>
                <c:pt idx="27687">
                  <c:v>35391</c:v>
                </c:pt>
                <c:pt idx="27688">
                  <c:v>35392</c:v>
                </c:pt>
                <c:pt idx="27689">
                  <c:v>35393</c:v>
                </c:pt>
                <c:pt idx="27690">
                  <c:v>35394</c:v>
                </c:pt>
                <c:pt idx="27691">
                  <c:v>35395</c:v>
                </c:pt>
                <c:pt idx="27692">
                  <c:v>35396</c:v>
                </c:pt>
                <c:pt idx="27693">
                  <c:v>35397</c:v>
                </c:pt>
                <c:pt idx="27694">
                  <c:v>35398</c:v>
                </c:pt>
                <c:pt idx="27695">
                  <c:v>35399</c:v>
                </c:pt>
                <c:pt idx="27696">
                  <c:v>35400</c:v>
                </c:pt>
                <c:pt idx="27697">
                  <c:v>35401</c:v>
                </c:pt>
                <c:pt idx="27698">
                  <c:v>35402</c:v>
                </c:pt>
                <c:pt idx="27699">
                  <c:v>35403</c:v>
                </c:pt>
                <c:pt idx="27700">
                  <c:v>35404</c:v>
                </c:pt>
                <c:pt idx="27701">
                  <c:v>35405</c:v>
                </c:pt>
                <c:pt idx="27702">
                  <c:v>35406</c:v>
                </c:pt>
                <c:pt idx="27703">
                  <c:v>35407</c:v>
                </c:pt>
                <c:pt idx="27704">
                  <c:v>35408</c:v>
                </c:pt>
                <c:pt idx="27705">
                  <c:v>35409</c:v>
                </c:pt>
                <c:pt idx="27706">
                  <c:v>35410</c:v>
                </c:pt>
                <c:pt idx="27707">
                  <c:v>35411</c:v>
                </c:pt>
                <c:pt idx="27708">
                  <c:v>35412</c:v>
                </c:pt>
                <c:pt idx="27709">
                  <c:v>35413</c:v>
                </c:pt>
                <c:pt idx="27710">
                  <c:v>35414</c:v>
                </c:pt>
                <c:pt idx="27711">
                  <c:v>35415</c:v>
                </c:pt>
                <c:pt idx="27712">
                  <c:v>35416</c:v>
                </c:pt>
                <c:pt idx="27713">
                  <c:v>35417</c:v>
                </c:pt>
                <c:pt idx="27714">
                  <c:v>35418</c:v>
                </c:pt>
                <c:pt idx="27715">
                  <c:v>35419</c:v>
                </c:pt>
                <c:pt idx="27716">
                  <c:v>35420</c:v>
                </c:pt>
                <c:pt idx="27717">
                  <c:v>35421</c:v>
                </c:pt>
                <c:pt idx="27718">
                  <c:v>35422</c:v>
                </c:pt>
                <c:pt idx="27719">
                  <c:v>35423</c:v>
                </c:pt>
                <c:pt idx="27720">
                  <c:v>35424</c:v>
                </c:pt>
                <c:pt idx="27721">
                  <c:v>35425</c:v>
                </c:pt>
                <c:pt idx="27722">
                  <c:v>35426</c:v>
                </c:pt>
                <c:pt idx="27723">
                  <c:v>35427</c:v>
                </c:pt>
                <c:pt idx="27724">
                  <c:v>35428</c:v>
                </c:pt>
                <c:pt idx="27725">
                  <c:v>35429</c:v>
                </c:pt>
                <c:pt idx="27726">
                  <c:v>35430</c:v>
                </c:pt>
                <c:pt idx="27727">
                  <c:v>35431</c:v>
                </c:pt>
                <c:pt idx="27728">
                  <c:v>35432</c:v>
                </c:pt>
                <c:pt idx="27729">
                  <c:v>35433</c:v>
                </c:pt>
                <c:pt idx="27730">
                  <c:v>35434</c:v>
                </c:pt>
                <c:pt idx="27731">
                  <c:v>35435</c:v>
                </c:pt>
                <c:pt idx="27732">
                  <c:v>35436</c:v>
                </c:pt>
                <c:pt idx="27733">
                  <c:v>35437</c:v>
                </c:pt>
                <c:pt idx="27734">
                  <c:v>35438</c:v>
                </c:pt>
                <c:pt idx="27735">
                  <c:v>35439</c:v>
                </c:pt>
                <c:pt idx="27736">
                  <c:v>35440</c:v>
                </c:pt>
                <c:pt idx="27737">
                  <c:v>35441</c:v>
                </c:pt>
                <c:pt idx="27738">
                  <c:v>35442</c:v>
                </c:pt>
                <c:pt idx="27739">
                  <c:v>35443</c:v>
                </c:pt>
                <c:pt idx="27740">
                  <c:v>35444</c:v>
                </c:pt>
                <c:pt idx="27741">
                  <c:v>35445</c:v>
                </c:pt>
                <c:pt idx="27742">
                  <c:v>35446</c:v>
                </c:pt>
                <c:pt idx="27743">
                  <c:v>35447</c:v>
                </c:pt>
                <c:pt idx="27744">
                  <c:v>35448</c:v>
                </c:pt>
                <c:pt idx="27745">
                  <c:v>35449</c:v>
                </c:pt>
                <c:pt idx="27746">
                  <c:v>35450</c:v>
                </c:pt>
                <c:pt idx="27747">
                  <c:v>35451</c:v>
                </c:pt>
                <c:pt idx="27748">
                  <c:v>35452</c:v>
                </c:pt>
                <c:pt idx="27749">
                  <c:v>35453</c:v>
                </c:pt>
                <c:pt idx="27750">
                  <c:v>35454</c:v>
                </c:pt>
                <c:pt idx="27751">
                  <c:v>35455</c:v>
                </c:pt>
                <c:pt idx="27752">
                  <c:v>35456</c:v>
                </c:pt>
                <c:pt idx="27753">
                  <c:v>35457</c:v>
                </c:pt>
                <c:pt idx="27754">
                  <c:v>35458</c:v>
                </c:pt>
                <c:pt idx="27755">
                  <c:v>35459</c:v>
                </c:pt>
                <c:pt idx="27756">
                  <c:v>35460</c:v>
                </c:pt>
                <c:pt idx="27757">
                  <c:v>35461</c:v>
                </c:pt>
                <c:pt idx="27758">
                  <c:v>35462</c:v>
                </c:pt>
                <c:pt idx="27759">
                  <c:v>35463</c:v>
                </c:pt>
                <c:pt idx="27760">
                  <c:v>35464</c:v>
                </c:pt>
                <c:pt idx="27761">
                  <c:v>35465</c:v>
                </c:pt>
                <c:pt idx="27762">
                  <c:v>35466</c:v>
                </c:pt>
                <c:pt idx="27763">
                  <c:v>35467</c:v>
                </c:pt>
                <c:pt idx="27764">
                  <c:v>35468</c:v>
                </c:pt>
                <c:pt idx="27765">
                  <c:v>35469</c:v>
                </c:pt>
                <c:pt idx="27766">
                  <c:v>35470</c:v>
                </c:pt>
                <c:pt idx="27767">
                  <c:v>35471</c:v>
                </c:pt>
                <c:pt idx="27768">
                  <c:v>35472</c:v>
                </c:pt>
                <c:pt idx="27769">
                  <c:v>35473</c:v>
                </c:pt>
                <c:pt idx="27770">
                  <c:v>35474</c:v>
                </c:pt>
                <c:pt idx="27771">
                  <c:v>35475</c:v>
                </c:pt>
                <c:pt idx="27772">
                  <c:v>35476</c:v>
                </c:pt>
                <c:pt idx="27773">
                  <c:v>35477</c:v>
                </c:pt>
                <c:pt idx="27774">
                  <c:v>35478</c:v>
                </c:pt>
                <c:pt idx="27775">
                  <c:v>35479</c:v>
                </c:pt>
                <c:pt idx="27776">
                  <c:v>35480</c:v>
                </c:pt>
                <c:pt idx="27777">
                  <c:v>35481</c:v>
                </c:pt>
                <c:pt idx="27778">
                  <c:v>35482</c:v>
                </c:pt>
                <c:pt idx="27779">
                  <c:v>35483</c:v>
                </c:pt>
                <c:pt idx="27780">
                  <c:v>35484</c:v>
                </c:pt>
                <c:pt idx="27781">
                  <c:v>35485</c:v>
                </c:pt>
                <c:pt idx="27782">
                  <c:v>35486</c:v>
                </c:pt>
                <c:pt idx="27783">
                  <c:v>35487</c:v>
                </c:pt>
                <c:pt idx="27784">
                  <c:v>35488</c:v>
                </c:pt>
                <c:pt idx="27785">
                  <c:v>35489</c:v>
                </c:pt>
                <c:pt idx="27786">
                  <c:v>35490</c:v>
                </c:pt>
                <c:pt idx="27787">
                  <c:v>35491</c:v>
                </c:pt>
                <c:pt idx="27788">
                  <c:v>35492</c:v>
                </c:pt>
                <c:pt idx="27789">
                  <c:v>35493</c:v>
                </c:pt>
                <c:pt idx="27790">
                  <c:v>35494</c:v>
                </c:pt>
                <c:pt idx="27791">
                  <c:v>35495</c:v>
                </c:pt>
                <c:pt idx="27792">
                  <c:v>35496</c:v>
                </c:pt>
                <c:pt idx="27793">
                  <c:v>35497</c:v>
                </c:pt>
                <c:pt idx="27794">
                  <c:v>35498</c:v>
                </c:pt>
                <c:pt idx="27795">
                  <c:v>35499</c:v>
                </c:pt>
                <c:pt idx="27796">
                  <c:v>35500</c:v>
                </c:pt>
                <c:pt idx="27797">
                  <c:v>35501</c:v>
                </c:pt>
                <c:pt idx="27798">
                  <c:v>35502</c:v>
                </c:pt>
                <c:pt idx="27799">
                  <c:v>35503</c:v>
                </c:pt>
                <c:pt idx="27800">
                  <c:v>35504</c:v>
                </c:pt>
                <c:pt idx="27801">
                  <c:v>35505</c:v>
                </c:pt>
                <c:pt idx="27802">
                  <c:v>35506</c:v>
                </c:pt>
                <c:pt idx="27803">
                  <c:v>35507</c:v>
                </c:pt>
                <c:pt idx="27804">
                  <c:v>35508</c:v>
                </c:pt>
                <c:pt idx="27805">
                  <c:v>35509</c:v>
                </c:pt>
                <c:pt idx="27806">
                  <c:v>35510</c:v>
                </c:pt>
                <c:pt idx="27807">
                  <c:v>35511</c:v>
                </c:pt>
                <c:pt idx="27808">
                  <c:v>35512</c:v>
                </c:pt>
                <c:pt idx="27809">
                  <c:v>35513</c:v>
                </c:pt>
                <c:pt idx="27810">
                  <c:v>35514</c:v>
                </c:pt>
                <c:pt idx="27811">
                  <c:v>35515</c:v>
                </c:pt>
                <c:pt idx="27812">
                  <c:v>35516</c:v>
                </c:pt>
                <c:pt idx="27813">
                  <c:v>35517</c:v>
                </c:pt>
                <c:pt idx="27814">
                  <c:v>35518</c:v>
                </c:pt>
                <c:pt idx="27815">
                  <c:v>35519</c:v>
                </c:pt>
                <c:pt idx="27816">
                  <c:v>35520</c:v>
                </c:pt>
                <c:pt idx="27817">
                  <c:v>35521</c:v>
                </c:pt>
                <c:pt idx="27818">
                  <c:v>35522</c:v>
                </c:pt>
                <c:pt idx="27819">
                  <c:v>35523</c:v>
                </c:pt>
                <c:pt idx="27820">
                  <c:v>35524</c:v>
                </c:pt>
                <c:pt idx="27821">
                  <c:v>35525</c:v>
                </c:pt>
                <c:pt idx="27822">
                  <c:v>35526</c:v>
                </c:pt>
                <c:pt idx="27823">
                  <c:v>35527</c:v>
                </c:pt>
                <c:pt idx="27824">
                  <c:v>35528</c:v>
                </c:pt>
                <c:pt idx="27825">
                  <c:v>35529</c:v>
                </c:pt>
                <c:pt idx="27826">
                  <c:v>35530</c:v>
                </c:pt>
                <c:pt idx="27827">
                  <c:v>35531</c:v>
                </c:pt>
                <c:pt idx="27828">
                  <c:v>35532</c:v>
                </c:pt>
                <c:pt idx="27829">
                  <c:v>35533</c:v>
                </c:pt>
                <c:pt idx="27830">
                  <c:v>35534</c:v>
                </c:pt>
                <c:pt idx="27831">
                  <c:v>35535</c:v>
                </c:pt>
                <c:pt idx="27832">
                  <c:v>35536</c:v>
                </c:pt>
                <c:pt idx="27833">
                  <c:v>35537</c:v>
                </c:pt>
                <c:pt idx="27834">
                  <c:v>35538</c:v>
                </c:pt>
                <c:pt idx="27835">
                  <c:v>35539</c:v>
                </c:pt>
                <c:pt idx="27836">
                  <c:v>35540</c:v>
                </c:pt>
                <c:pt idx="27837">
                  <c:v>35541</c:v>
                </c:pt>
                <c:pt idx="27838">
                  <c:v>35542</c:v>
                </c:pt>
                <c:pt idx="27839">
                  <c:v>35543</c:v>
                </c:pt>
                <c:pt idx="27840">
                  <c:v>35544</c:v>
                </c:pt>
                <c:pt idx="27841">
                  <c:v>35545</c:v>
                </c:pt>
                <c:pt idx="27842">
                  <c:v>35546</c:v>
                </c:pt>
                <c:pt idx="27843">
                  <c:v>35547</c:v>
                </c:pt>
                <c:pt idx="27844">
                  <c:v>35548</c:v>
                </c:pt>
                <c:pt idx="27845">
                  <c:v>35549</c:v>
                </c:pt>
                <c:pt idx="27846">
                  <c:v>35550</c:v>
                </c:pt>
                <c:pt idx="27847">
                  <c:v>35551</c:v>
                </c:pt>
                <c:pt idx="27848">
                  <c:v>35552</c:v>
                </c:pt>
                <c:pt idx="27849">
                  <c:v>35553</c:v>
                </c:pt>
                <c:pt idx="27850">
                  <c:v>35554</c:v>
                </c:pt>
                <c:pt idx="27851">
                  <c:v>35555</c:v>
                </c:pt>
                <c:pt idx="27852">
                  <c:v>35556</c:v>
                </c:pt>
                <c:pt idx="27853">
                  <c:v>35557</c:v>
                </c:pt>
                <c:pt idx="27854">
                  <c:v>35558</c:v>
                </c:pt>
                <c:pt idx="27855">
                  <c:v>35559</c:v>
                </c:pt>
                <c:pt idx="27856">
                  <c:v>35560</c:v>
                </c:pt>
                <c:pt idx="27857">
                  <c:v>35561</c:v>
                </c:pt>
                <c:pt idx="27858">
                  <c:v>35562</c:v>
                </c:pt>
                <c:pt idx="27859">
                  <c:v>35563</c:v>
                </c:pt>
                <c:pt idx="27860">
                  <c:v>35564</c:v>
                </c:pt>
                <c:pt idx="27861">
                  <c:v>35565</c:v>
                </c:pt>
                <c:pt idx="27862">
                  <c:v>35566</c:v>
                </c:pt>
                <c:pt idx="27863">
                  <c:v>35567</c:v>
                </c:pt>
                <c:pt idx="27864">
                  <c:v>35568</c:v>
                </c:pt>
                <c:pt idx="27865">
                  <c:v>35569</c:v>
                </c:pt>
                <c:pt idx="27866">
                  <c:v>35570</c:v>
                </c:pt>
                <c:pt idx="27867">
                  <c:v>35571</c:v>
                </c:pt>
                <c:pt idx="27868">
                  <c:v>35572</c:v>
                </c:pt>
                <c:pt idx="27869">
                  <c:v>35573</c:v>
                </c:pt>
                <c:pt idx="27870">
                  <c:v>35574</c:v>
                </c:pt>
                <c:pt idx="27871">
                  <c:v>35575</c:v>
                </c:pt>
                <c:pt idx="27872">
                  <c:v>35576</c:v>
                </c:pt>
                <c:pt idx="27873">
                  <c:v>35577</c:v>
                </c:pt>
                <c:pt idx="27874">
                  <c:v>35578</c:v>
                </c:pt>
                <c:pt idx="27875">
                  <c:v>35579</c:v>
                </c:pt>
                <c:pt idx="27876">
                  <c:v>35580</c:v>
                </c:pt>
                <c:pt idx="27877">
                  <c:v>35581</c:v>
                </c:pt>
                <c:pt idx="27878">
                  <c:v>35582</c:v>
                </c:pt>
                <c:pt idx="27879">
                  <c:v>35583</c:v>
                </c:pt>
                <c:pt idx="27880">
                  <c:v>35584</c:v>
                </c:pt>
                <c:pt idx="27881">
                  <c:v>35585</c:v>
                </c:pt>
                <c:pt idx="27882">
                  <c:v>35586</c:v>
                </c:pt>
                <c:pt idx="27883">
                  <c:v>35587</c:v>
                </c:pt>
                <c:pt idx="27884">
                  <c:v>35588</c:v>
                </c:pt>
                <c:pt idx="27885">
                  <c:v>35589</c:v>
                </c:pt>
                <c:pt idx="27886">
                  <c:v>35590</c:v>
                </c:pt>
                <c:pt idx="27887">
                  <c:v>35591</c:v>
                </c:pt>
                <c:pt idx="27888">
                  <c:v>35592</c:v>
                </c:pt>
                <c:pt idx="27889">
                  <c:v>35593</c:v>
                </c:pt>
                <c:pt idx="27890">
                  <c:v>35594</c:v>
                </c:pt>
                <c:pt idx="27891">
                  <c:v>35595</c:v>
                </c:pt>
                <c:pt idx="27892">
                  <c:v>35596</c:v>
                </c:pt>
                <c:pt idx="27893">
                  <c:v>35597</c:v>
                </c:pt>
                <c:pt idx="27894">
                  <c:v>35598</c:v>
                </c:pt>
                <c:pt idx="27895">
                  <c:v>35599</c:v>
                </c:pt>
                <c:pt idx="27896">
                  <c:v>35600</c:v>
                </c:pt>
                <c:pt idx="27897">
                  <c:v>35601</c:v>
                </c:pt>
                <c:pt idx="27898">
                  <c:v>35602</c:v>
                </c:pt>
                <c:pt idx="27899">
                  <c:v>35603</c:v>
                </c:pt>
                <c:pt idx="27900">
                  <c:v>35604</c:v>
                </c:pt>
                <c:pt idx="27901">
                  <c:v>35605</c:v>
                </c:pt>
                <c:pt idx="27902">
                  <c:v>35606</c:v>
                </c:pt>
                <c:pt idx="27903">
                  <c:v>35607</c:v>
                </c:pt>
                <c:pt idx="27904">
                  <c:v>35608</c:v>
                </c:pt>
                <c:pt idx="27905">
                  <c:v>35609</c:v>
                </c:pt>
                <c:pt idx="27906">
                  <c:v>35610</c:v>
                </c:pt>
                <c:pt idx="27907">
                  <c:v>35611</c:v>
                </c:pt>
                <c:pt idx="27908">
                  <c:v>35612</c:v>
                </c:pt>
                <c:pt idx="27909">
                  <c:v>35613</c:v>
                </c:pt>
                <c:pt idx="27910">
                  <c:v>35614</c:v>
                </c:pt>
                <c:pt idx="27911">
                  <c:v>35615</c:v>
                </c:pt>
                <c:pt idx="27912">
                  <c:v>35616</c:v>
                </c:pt>
                <c:pt idx="27913">
                  <c:v>35617</c:v>
                </c:pt>
                <c:pt idx="27914">
                  <c:v>35618</c:v>
                </c:pt>
                <c:pt idx="27915">
                  <c:v>35619</c:v>
                </c:pt>
                <c:pt idx="27916">
                  <c:v>35620</c:v>
                </c:pt>
                <c:pt idx="27917">
                  <c:v>35621</c:v>
                </c:pt>
                <c:pt idx="27918">
                  <c:v>35622</c:v>
                </c:pt>
                <c:pt idx="27919">
                  <c:v>35623</c:v>
                </c:pt>
                <c:pt idx="27920">
                  <c:v>35624</c:v>
                </c:pt>
                <c:pt idx="27921">
                  <c:v>35625</c:v>
                </c:pt>
                <c:pt idx="27922">
                  <c:v>35626</c:v>
                </c:pt>
                <c:pt idx="27923">
                  <c:v>35627</c:v>
                </c:pt>
                <c:pt idx="27924">
                  <c:v>35628</c:v>
                </c:pt>
                <c:pt idx="27925">
                  <c:v>35629</c:v>
                </c:pt>
                <c:pt idx="27926">
                  <c:v>35630</c:v>
                </c:pt>
                <c:pt idx="27927">
                  <c:v>35631</c:v>
                </c:pt>
                <c:pt idx="27928">
                  <c:v>35632</c:v>
                </c:pt>
                <c:pt idx="27929">
                  <c:v>35633</c:v>
                </c:pt>
                <c:pt idx="27930">
                  <c:v>35634</c:v>
                </c:pt>
                <c:pt idx="27931">
                  <c:v>35635</c:v>
                </c:pt>
                <c:pt idx="27932">
                  <c:v>35636</c:v>
                </c:pt>
                <c:pt idx="27933">
                  <c:v>35637</c:v>
                </c:pt>
                <c:pt idx="27934">
                  <c:v>35638</c:v>
                </c:pt>
                <c:pt idx="27935">
                  <c:v>35639</c:v>
                </c:pt>
                <c:pt idx="27936">
                  <c:v>35640</c:v>
                </c:pt>
                <c:pt idx="27937">
                  <c:v>35641</c:v>
                </c:pt>
                <c:pt idx="27938">
                  <c:v>35642</c:v>
                </c:pt>
                <c:pt idx="27939">
                  <c:v>35643</c:v>
                </c:pt>
                <c:pt idx="27940">
                  <c:v>35644</c:v>
                </c:pt>
                <c:pt idx="27941">
                  <c:v>35645</c:v>
                </c:pt>
                <c:pt idx="27942">
                  <c:v>35646</c:v>
                </c:pt>
                <c:pt idx="27943">
                  <c:v>35647</c:v>
                </c:pt>
                <c:pt idx="27944">
                  <c:v>35648</c:v>
                </c:pt>
                <c:pt idx="27945">
                  <c:v>35649</c:v>
                </c:pt>
                <c:pt idx="27946">
                  <c:v>35650</c:v>
                </c:pt>
                <c:pt idx="27947">
                  <c:v>35651</c:v>
                </c:pt>
                <c:pt idx="27948">
                  <c:v>35652</c:v>
                </c:pt>
                <c:pt idx="27949">
                  <c:v>35653</c:v>
                </c:pt>
                <c:pt idx="27950">
                  <c:v>35654</c:v>
                </c:pt>
                <c:pt idx="27951">
                  <c:v>35655</c:v>
                </c:pt>
                <c:pt idx="27952">
                  <c:v>35656</c:v>
                </c:pt>
                <c:pt idx="27953">
                  <c:v>35657</c:v>
                </c:pt>
                <c:pt idx="27954">
                  <c:v>35658</c:v>
                </c:pt>
                <c:pt idx="27955">
                  <c:v>35659</c:v>
                </c:pt>
                <c:pt idx="27956">
                  <c:v>35660</c:v>
                </c:pt>
                <c:pt idx="27957">
                  <c:v>35661</c:v>
                </c:pt>
                <c:pt idx="27958">
                  <c:v>35662</c:v>
                </c:pt>
                <c:pt idx="27959">
                  <c:v>35663</c:v>
                </c:pt>
                <c:pt idx="27960">
                  <c:v>35664</c:v>
                </c:pt>
                <c:pt idx="27961">
                  <c:v>35665</c:v>
                </c:pt>
                <c:pt idx="27962">
                  <c:v>35666</c:v>
                </c:pt>
                <c:pt idx="27963">
                  <c:v>35667</c:v>
                </c:pt>
                <c:pt idx="27964">
                  <c:v>35668</c:v>
                </c:pt>
                <c:pt idx="27965">
                  <c:v>35669</c:v>
                </c:pt>
                <c:pt idx="27966">
                  <c:v>35670</c:v>
                </c:pt>
                <c:pt idx="27967">
                  <c:v>35671</c:v>
                </c:pt>
                <c:pt idx="27968">
                  <c:v>35672</c:v>
                </c:pt>
                <c:pt idx="27969">
                  <c:v>35673</c:v>
                </c:pt>
                <c:pt idx="27970">
                  <c:v>35674</c:v>
                </c:pt>
                <c:pt idx="27971">
                  <c:v>35675</c:v>
                </c:pt>
                <c:pt idx="27972">
                  <c:v>35676</c:v>
                </c:pt>
                <c:pt idx="27973">
                  <c:v>35677</c:v>
                </c:pt>
                <c:pt idx="27974">
                  <c:v>35678</c:v>
                </c:pt>
                <c:pt idx="27975">
                  <c:v>35679</c:v>
                </c:pt>
                <c:pt idx="27976">
                  <c:v>35680</c:v>
                </c:pt>
                <c:pt idx="27977">
                  <c:v>35681</c:v>
                </c:pt>
                <c:pt idx="27978">
                  <c:v>35682</c:v>
                </c:pt>
                <c:pt idx="27979">
                  <c:v>35683</c:v>
                </c:pt>
                <c:pt idx="27980">
                  <c:v>35684</c:v>
                </c:pt>
                <c:pt idx="27981">
                  <c:v>35685</c:v>
                </c:pt>
                <c:pt idx="27982">
                  <c:v>35686</c:v>
                </c:pt>
                <c:pt idx="27983">
                  <c:v>35687</c:v>
                </c:pt>
                <c:pt idx="27984">
                  <c:v>35688</c:v>
                </c:pt>
                <c:pt idx="27985">
                  <c:v>35689</c:v>
                </c:pt>
                <c:pt idx="27986">
                  <c:v>35690</c:v>
                </c:pt>
                <c:pt idx="27987">
                  <c:v>35691</c:v>
                </c:pt>
                <c:pt idx="27988">
                  <c:v>35692</c:v>
                </c:pt>
                <c:pt idx="27989">
                  <c:v>35693</c:v>
                </c:pt>
                <c:pt idx="27990">
                  <c:v>35694</c:v>
                </c:pt>
                <c:pt idx="27991">
                  <c:v>35695</c:v>
                </c:pt>
                <c:pt idx="27992">
                  <c:v>35696</c:v>
                </c:pt>
                <c:pt idx="27993">
                  <c:v>35697</c:v>
                </c:pt>
                <c:pt idx="27994">
                  <c:v>35698</c:v>
                </c:pt>
                <c:pt idx="27995">
                  <c:v>35699</c:v>
                </c:pt>
                <c:pt idx="27996">
                  <c:v>35700</c:v>
                </c:pt>
                <c:pt idx="27997">
                  <c:v>35701</c:v>
                </c:pt>
                <c:pt idx="27998">
                  <c:v>35702</c:v>
                </c:pt>
                <c:pt idx="27999">
                  <c:v>35703</c:v>
                </c:pt>
                <c:pt idx="28000">
                  <c:v>35704</c:v>
                </c:pt>
                <c:pt idx="28001">
                  <c:v>35705</c:v>
                </c:pt>
                <c:pt idx="28002">
                  <c:v>35706</c:v>
                </c:pt>
                <c:pt idx="28003">
                  <c:v>35707</c:v>
                </c:pt>
                <c:pt idx="28004">
                  <c:v>35708</c:v>
                </c:pt>
                <c:pt idx="28005">
                  <c:v>35709</c:v>
                </c:pt>
                <c:pt idx="28006">
                  <c:v>35710</c:v>
                </c:pt>
                <c:pt idx="28007">
                  <c:v>35711</c:v>
                </c:pt>
                <c:pt idx="28008">
                  <c:v>35712</c:v>
                </c:pt>
                <c:pt idx="28009">
                  <c:v>35713</c:v>
                </c:pt>
                <c:pt idx="28010">
                  <c:v>35714</c:v>
                </c:pt>
                <c:pt idx="28011">
                  <c:v>35715</c:v>
                </c:pt>
                <c:pt idx="28012">
                  <c:v>35716</c:v>
                </c:pt>
                <c:pt idx="28013">
                  <c:v>35717</c:v>
                </c:pt>
                <c:pt idx="28014">
                  <c:v>35718</c:v>
                </c:pt>
                <c:pt idx="28015">
                  <c:v>35719</c:v>
                </c:pt>
                <c:pt idx="28016">
                  <c:v>35720</c:v>
                </c:pt>
                <c:pt idx="28017">
                  <c:v>35721</c:v>
                </c:pt>
                <c:pt idx="28018">
                  <c:v>35722</c:v>
                </c:pt>
                <c:pt idx="28019">
                  <c:v>35723</c:v>
                </c:pt>
                <c:pt idx="28020">
                  <c:v>35724</c:v>
                </c:pt>
                <c:pt idx="28021">
                  <c:v>35725</c:v>
                </c:pt>
                <c:pt idx="28022">
                  <c:v>35726</c:v>
                </c:pt>
                <c:pt idx="28023">
                  <c:v>35727</c:v>
                </c:pt>
                <c:pt idx="28024">
                  <c:v>35728</c:v>
                </c:pt>
                <c:pt idx="28025">
                  <c:v>35729</c:v>
                </c:pt>
                <c:pt idx="28026">
                  <c:v>35730</c:v>
                </c:pt>
                <c:pt idx="28027">
                  <c:v>35731</c:v>
                </c:pt>
                <c:pt idx="28028">
                  <c:v>35732</c:v>
                </c:pt>
                <c:pt idx="28029">
                  <c:v>35733</c:v>
                </c:pt>
                <c:pt idx="28030">
                  <c:v>35734</c:v>
                </c:pt>
                <c:pt idx="28031">
                  <c:v>35735</c:v>
                </c:pt>
                <c:pt idx="28032">
                  <c:v>35736</c:v>
                </c:pt>
                <c:pt idx="28033">
                  <c:v>35737</c:v>
                </c:pt>
                <c:pt idx="28034">
                  <c:v>35738</c:v>
                </c:pt>
                <c:pt idx="28035">
                  <c:v>35739</c:v>
                </c:pt>
                <c:pt idx="28036">
                  <c:v>35740</c:v>
                </c:pt>
                <c:pt idx="28037">
                  <c:v>35741</c:v>
                </c:pt>
                <c:pt idx="28038">
                  <c:v>35742</c:v>
                </c:pt>
                <c:pt idx="28039">
                  <c:v>35743</c:v>
                </c:pt>
                <c:pt idx="28040">
                  <c:v>35744</c:v>
                </c:pt>
                <c:pt idx="28041">
                  <c:v>35745</c:v>
                </c:pt>
                <c:pt idx="28042">
                  <c:v>35746</c:v>
                </c:pt>
                <c:pt idx="28043">
                  <c:v>35747</c:v>
                </c:pt>
                <c:pt idx="28044">
                  <c:v>35748</c:v>
                </c:pt>
                <c:pt idx="28045">
                  <c:v>35749</c:v>
                </c:pt>
                <c:pt idx="28046">
                  <c:v>35750</c:v>
                </c:pt>
                <c:pt idx="28047">
                  <c:v>35751</c:v>
                </c:pt>
                <c:pt idx="28048">
                  <c:v>35752</c:v>
                </c:pt>
                <c:pt idx="28049">
                  <c:v>35753</c:v>
                </c:pt>
                <c:pt idx="28050">
                  <c:v>35754</c:v>
                </c:pt>
                <c:pt idx="28051">
                  <c:v>35755</c:v>
                </c:pt>
                <c:pt idx="28052">
                  <c:v>35756</c:v>
                </c:pt>
                <c:pt idx="28053">
                  <c:v>35757</c:v>
                </c:pt>
                <c:pt idx="28054">
                  <c:v>35758</c:v>
                </c:pt>
                <c:pt idx="28055">
                  <c:v>35759</c:v>
                </c:pt>
                <c:pt idx="28056">
                  <c:v>35760</c:v>
                </c:pt>
                <c:pt idx="28057">
                  <c:v>35761</c:v>
                </c:pt>
                <c:pt idx="28058">
                  <c:v>35762</c:v>
                </c:pt>
                <c:pt idx="28059">
                  <c:v>35763</c:v>
                </c:pt>
                <c:pt idx="28060">
                  <c:v>35764</c:v>
                </c:pt>
                <c:pt idx="28061">
                  <c:v>35765</c:v>
                </c:pt>
                <c:pt idx="28062">
                  <c:v>35766</c:v>
                </c:pt>
                <c:pt idx="28063">
                  <c:v>35767</c:v>
                </c:pt>
                <c:pt idx="28064">
                  <c:v>35768</c:v>
                </c:pt>
                <c:pt idx="28065">
                  <c:v>35769</c:v>
                </c:pt>
                <c:pt idx="28066">
                  <c:v>35770</c:v>
                </c:pt>
                <c:pt idx="28067">
                  <c:v>35771</c:v>
                </c:pt>
                <c:pt idx="28068">
                  <c:v>35772</c:v>
                </c:pt>
                <c:pt idx="28069">
                  <c:v>35773</c:v>
                </c:pt>
                <c:pt idx="28070">
                  <c:v>35774</c:v>
                </c:pt>
                <c:pt idx="28071">
                  <c:v>35775</c:v>
                </c:pt>
                <c:pt idx="28072">
                  <c:v>35776</c:v>
                </c:pt>
                <c:pt idx="28073">
                  <c:v>35777</c:v>
                </c:pt>
                <c:pt idx="28074">
                  <c:v>35778</c:v>
                </c:pt>
                <c:pt idx="28075">
                  <c:v>35779</c:v>
                </c:pt>
                <c:pt idx="28076">
                  <c:v>35780</c:v>
                </c:pt>
                <c:pt idx="28077">
                  <c:v>35781</c:v>
                </c:pt>
                <c:pt idx="28078">
                  <c:v>35782</c:v>
                </c:pt>
                <c:pt idx="28079">
                  <c:v>35783</c:v>
                </c:pt>
                <c:pt idx="28080">
                  <c:v>35784</c:v>
                </c:pt>
                <c:pt idx="28081">
                  <c:v>35785</c:v>
                </c:pt>
                <c:pt idx="28082">
                  <c:v>35786</c:v>
                </c:pt>
                <c:pt idx="28083">
                  <c:v>35787</c:v>
                </c:pt>
                <c:pt idx="28084">
                  <c:v>35788</c:v>
                </c:pt>
                <c:pt idx="28085">
                  <c:v>35789</c:v>
                </c:pt>
                <c:pt idx="28086">
                  <c:v>35790</c:v>
                </c:pt>
                <c:pt idx="28087">
                  <c:v>35791</c:v>
                </c:pt>
                <c:pt idx="28088">
                  <c:v>35792</c:v>
                </c:pt>
                <c:pt idx="28089">
                  <c:v>35793</c:v>
                </c:pt>
                <c:pt idx="28090">
                  <c:v>35794</c:v>
                </c:pt>
                <c:pt idx="28091">
                  <c:v>35795</c:v>
                </c:pt>
                <c:pt idx="28092">
                  <c:v>35796</c:v>
                </c:pt>
                <c:pt idx="28093">
                  <c:v>35797</c:v>
                </c:pt>
                <c:pt idx="28094">
                  <c:v>35798</c:v>
                </c:pt>
                <c:pt idx="28095">
                  <c:v>35799</c:v>
                </c:pt>
                <c:pt idx="28096">
                  <c:v>35800</c:v>
                </c:pt>
                <c:pt idx="28097">
                  <c:v>35801</c:v>
                </c:pt>
                <c:pt idx="28098">
                  <c:v>35802</c:v>
                </c:pt>
                <c:pt idx="28099">
                  <c:v>35803</c:v>
                </c:pt>
                <c:pt idx="28100">
                  <c:v>35804</c:v>
                </c:pt>
                <c:pt idx="28101">
                  <c:v>35805</c:v>
                </c:pt>
                <c:pt idx="28102">
                  <c:v>35806</c:v>
                </c:pt>
                <c:pt idx="28103">
                  <c:v>35807</c:v>
                </c:pt>
                <c:pt idx="28104">
                  <c:v>35808</c:v>
                </c:pt>
                <c:pt idx="28105">
                  <c:v>35809</c:v>
                </c:pt>
                <c:pt idx="28106">
                  <c:v>35810</c:v>
                </c:pt>
                <c:pt idx="28107">
                  <c:v>35811</c:v>
                </c:pt>
                <c:pt idx="28108">
                  <c:v>35812</c:v>
                </c:pt>
                <c:pt idx="28109">
                  <c:v>35813</c:v>
                </c:pt>
                <c:pt idx="28110">
                  <c:v>35814</c:v>
                </c:pt>
                <c:pt idx="28111">
                  <c:v>35815</c:v>
                </c:pt>
                <c:pt idx="28112">
                  <c:v>35816</c:v>
                </c:pt>
                <c:pt idx="28113">
                  <c:v>35817</c:v>
                </c:pt>
                <c:pt idx="28114">
                  <c:v>35818</c:v>
                </c:pt>
                <c:pt idx="28115">
                  <c:v>35819</c:v>
                </c:pt>
                <c:pt idx="28116">
                  <c:v>35820</c:v>
                </c:pt>
                <c:pt idx="28117">
                  <c:v>35821</c:v>
                </c:pt>
                <c:pt idx="28118">
                  <c:v>35822</c:v>
                </c:pt>
                <c:pt idx="28119">
                  <c:v>35823</c:v>
                </c:pt>
                <c:pt idx="28120">
                  <c:v>35824</c:v>
                </c:pt>
                <c:pt idx="28121">
                  <c:v>35825</c:v>
                </c:pt>
                <c:pt idx="28122">
                  <c:v>35826</c:v>
                </c:pt>
                <c:pt idx="28123">
                  <c:v>35827</c:v>
                </c:pt>
                <c:pt idx="28124">
                  <c:v>35828</c:v>
                </c:pt>
                <c:pt idx="28125">
                  <c:v>35829</c:v>
                </c:pt>
                <c:pt idx="28126">
                  <c:v>35830</c:v>
                </c:pt>
                <c:pt idx="28127">
                  <c:v>35831</c:v>
                </c:pt>
                <c:pt idx="28128">
                  <c:v>35832</c:v>
                </c:pt>
                <c:pt idx="28129">
                  <c:v>35833</c:v>
                </c:pt>
                <c:pt idx="28130">
                  <c:v>35834</c:v>
                </c:pt>
                <c:pt idx="28131">
                  <c:v>35835</c:v>
                </c:pt>
                <c:pt idx="28132">
                  <c:v>35836</c:v>
                </c:pt>
                <c:pt idx="28133">
                  <c:v>35837</c:v>
                </c:pt>
                <c:pt idx="28134">
                  <c:v>35838</c:v>
                </c:pt>
                <c:pt idx="28135">
                  <c:v>35839</c:v>
                </c:pt>
                <c:pt idx="28136">
                  <c:v>35840</c:v>
                </c:pt>
                <c:pt idx="28137">
                  <c:v>35841</c:v>
                </c:pt>
                <c:pt idx="28138">
                  <c:v>35842</c:v>
                </c:pt>
                <c:pt idx="28139">
                  <c:v>35843</c:v>
                </c:pt>
                <c:pt idx="28140">
                  <c:v>35844</c:v>
                </c:pt>
                <c:pt idx="28141">
                  <c:v>35845</c:v>
                </c:pt>
                <c:pt idx="28142">
                  <c:v>35846</c:v>
                </c:pt>
                <c:pt idx="28143">
                  <c:v>35847</c:v>
                </c:pt>
                <c:pt idx="28144">
                  <c:v>35848</c:v>
                </c:pt>
                <c:pt idx="28145">
                  <c:v>35849</c:v>
                </c:pt>
                <c:pt idx="28146">
                  <c:v>35850</c:v>
                </c:pt>
                <c:pt idx="28147">
                  <c:v>35851</c:v>
                </c:pt>
                <c:pt idx="28148">
                  <c:v>35852</c:v>
                </c:pt>
                <c:pt idx="28149">
                  <c:v>35853</c:v>
                </c:pt>
                <c:pt idx="28150">
                  <c:v>35854</c:v>
                </c:pt>
                <c:pt idx="28151">
                  <c:v>35855</c:v>
                </c:pt>
                <c:pt idx="28152">
                  <c:v>35856</c:v>
                </c:pt>
                <c:pt idx="28153">
                  <c:v>35857</c:v>
                </c:pt>
                <c:pt idx="28154">
                  <c:v>35858</c:v>
                </c:pt>
                <c:pt idx="28155">
                  <c:v>35859</c:v>
                </c:pt>
                <c:pt idx="28156">
                  <c:v>35860</c:v>
                </c:pt>
                <c:pt idx="28157">
                  <c:v>35861</c:v>
                </c:pt>
                <c:pt idx="28158">
                  <c:v>35862</c:v>
                </c:pt>
                <c:pt idx="28159">
                  <c:v>35863</c:v>
                </c:pt>
                <c:pt idx="28160">
                  <c:v>35864</c:v>
                </c:pt>
                <c:pt idx="28161">
                  <c:v>35865</c:v>
                </c:pt>
                <c:pt idx="28162">
                  <c:v>35866</c:v>
                </c:pt>
                <c:pt idx="28163">
                  <c:v>35867</c:v>
                </c:pt>
                <c:pt idx="28164">
                  <c:v>35868</c:v>
                </c:pt>
                <c:pt idx="28165">
                  <c:v>35869</c:v>
                </c:pt>
                <c:pt idx="28166">
                  <c:v>35870</c:v>
                </c:pt>
                <c:pt idx="28167">
                  <c:v>35871</c:v>
                </c:pt>
                <c:pt idx="28168">
                  <c:v>35872</c:v>
                </c:pt>
                <c:pt idx="28169">
                  <c:v>35873</c:v>
                </c:pt>
                <c:pt idx="28170">
                  <c:v>35874</c:v>
                </c:pt>
                <c:pt idx="28171">
                  <c:v>35875</c:v>
                </c:pt>
                <c:pt idx="28172">
                  <c:v>35876</c:v>
                </c:pt>
                <c:pt idx="28173">
                  <c:v>35877</c:v>
                </c:pt>
                <c:pt idx="28174">
                  <c:v>35878</c:v>
                </c:pt>
                <c:pt idx="28175">
                  <c:v>35879</c:v>
                </c:pt>
                <c:pt idx="28176">
                  <c:v>35880</c:v>
                </c:pt>
                <c:pt idx="28177">
                  <c:v>35881</c:v>
                </c:pt>
                <c:pt idx="28178">
                  <c:v>35882</c:v>
                </c:pt>
                <c:pt idx="28179">
                  <c:v>35883</c:v>
                </c:pt>
                <c:pt idx="28180">
                  <c:v>35884</c:v>
                </c:pt>
                <c:pt idx="28181">
                  <c:v>35885</c:v>
                </c:pt>
                <c:pt idx="28182">
                  <c:v>35886</c:v>
                </c:pt>
                <c:pt idx="28183">
                  <c:v>35887</c:v>
                </c:pt>
                <c:pt idx="28184">
                  <c:v>35888</c:v>
                </c:pt>
                <c:pt idx="28185">
                  <c:v>35889</c:v>
                </c:pt>
                <c:pt idx="28186">
                  <c:v>35890</c:v>
                </c:pt>
                <c:pt idx="28187">
                  <c:v>35891</c:v>
                </c:pt>
                <c:pt idx="28188">
                  <c:v>35892</c:v>
                </c:pt>
                <c:pt idx="28189">
                  <c:v>35893</c:v>
                </c:pt>
                <c:pt idx="28190">
                  <c:v>35894</c:v>
                </c:pt>
                <c:pt idx="28191">
                  <c:v>35895</c:v>
                </c:pt>
                <c:pt idx="28192">
                  <c:v>35896</c:v>
                </c:pt>
                <c:pt idx="28193">
                  <c:v>35897</c:v>
                </c:pt>
                <c:pt idx="28194">
                  <c:v>35898</c:v>
                </c:pt>
                <c:pt idx="28195">
                  <c:v>35899</c:v>
                </c:pt>
                <c:pt idx="28196">
                  <c:v>35900</c:v>
                </c:pt>
                <c:pt idx="28197">
                  <c:v>35901</c:v>
                </c:pt>
                <c:pt idx="28198">
                  <c:v>35902</c:v>
                </c:pt>
                <c:pt idx="28199">
                  <c:v>35903</c:v>
                </c:pt>
                <c:pt idx="28200">
                  <c:v>35904</c:v>
                </c:pt>
                <c:pt idx="28201">
                  <c:v>35905</c:v>
                </c:pt>
                <c:pt idx="28202">
                  <c:v>35906</c:v>
                </c:pt>
                <c:pt idx="28203">
                  <c:v>35907</c:v>
                </c:pt>
                <c:pt idx="28204">
                  <c:v>35908</c:v>
                </c:pt>
                <c:pt idx="28205">
                  <c:v>35909</c:v>
                </c:pt>
                <c:pt idx="28206">
                  <c:v>35910</c:v>
                </c:pt>
                <c:pt idx="28207">
                  <c:v>35911</c:v>
                </c:pt>
                <c:pt idx="28208">
                  <c:v>35912</c:v>
                </c:pt>
                <c:pt idx="28209">
                  <c:v>35913</c:v>
                </c:pt>
                <c:pt idx="28210">
                  <c:v>35914</c:v>
                </c:pt>
                <c:pt idx="28211">
                  <c:v>35915</c:v>
                </c:pt>
                <c:pt idx="28212">
                  <c:v>35916</c:v>
                </c:pt>
                <c:pt idx="28213">
                  <c:v>35917</c:v>
                </c:pt>
                <c:pt idx="28214">
                  <c:v>35918</c:v>
                </c:pt>
                <c:pt idx="28215">
                  <c:v>35919</c:v>
                </c:pt>
                <c:pt idx="28216">
                  <c:v>35920</c:v>
                </c:pt>
                <c:pt idx="28217">
                  <c:v>35921</c:v>
                </c:pt>
                <c:pt idx="28218">
                  <c:v>35922</c:v>
                </c:pt>
                <c:pt idx="28219">
                  <c:v>35923</c:v>
                </c:pt>
                <c:pt idx="28220">
                  <c:v>35924</c:v>
                </c:pt>
                <c:pt idx="28221">
                  <c:v>35925</c:v>
                </c:pt>
                <c:pt idx="28222">
                  <c:v>35926</c:v>
                </c:pt>
                <c:pt idx="28223">
                  <c:v>35927</c:v>
                </c:pt>
                <c:pt idx="28224">
                  <c:v>35928</c:v>
                </c:pt>
                <c:pt idx="28225">
                  <c:v>35929</c:v>
                </c:pt>
                <c:pt idx="28226">
                  <c:v>35930</c:v>
                </c:pt>
                <c:pt idx="28227">
                  <c:v>35931</c:v>
                </c:pt>
                <c:pt idx="28228">
                  <c:v>35932</c:v>
                </c:pt>
                <c:pt idx="28229">
                  <c:v>35933</c:v>
                </c:pt>
                <c:pt idx="28230">
                  <c:v>35934</c:v>
                </c:pt>
                <c:pt idx="28231">
                  <c:v>35935</c:v>
                </c:pt>
                <c:pt idx="28232">
                  <c:v>35936</c:v>
                </c:pt>
                <c:pt idx="28233">
                  <c:v>35937</c:v>
                </c:pt>
                <c:pt idx="28234">
                  <c:v>35938</c:v>
                </c:pt>
                <c:pt idx="28235">
                  <c:v>35939</c:v>
                </c:pt>
                <c:pt idx="28236">
                  <c:v>35940</c:v>
                </c:pt>
                <c:pt idx="28237">
                  <c:v>35941</c:v>
                </c:pt>
                <c:pt idx="28238">
                  <c:v>35942</c:v>
                </c:pt>
                <c:pt idx="28239">
                  <c:v>35943</c:v>
                </c:pt>
                <c:pt idx="28240">
                  <c:v>35944</c:v>
                </c:pt>
                <c:pt idx="28241">
                  <c:v>35945</c:v>
                </c:pt>
                <c:pt idx="28242">
                  <c:v>35946</c:v>
                </c:pt>
                <c:pt idx="28243">
                  <c:v>35947</c:v>
                </c:pt>
                <c:pt idx="28244">
                  <c:v>35948</c:v>
                </c:pt>
                <c:pt idx="28245">
                  <c:v>35949</c:v>
                </c:pt>
                <c:pt idx="28246">
                  <c:v>35950</c:v>
                </c:pt>
                <c:pt idx="28247">
                  <c:v>35951</c:v>
                </c:pt>
                <c:pt idx="28248">
                  <c:v>35952</c:v>
                </c:pt>
                <c:pt idx="28249">
                  <c:v>35953</c:v>
                </c:pt>
                <c:pt idx="28250">
                  <c:v>35954</c:v>
                </c:pt>
                <c:pt idx="28251">
                  <c:v>35955</c:v>
                </c:pt>
                <c:pt idx="28252">
                  <c:v>35956</c:v>
                </c:pt>
                <c:pt idx="28253">
                  <c:v>35957</c:v>
                </c:pt>
                <c:pt idx="28254">
                  <c:v>35958</c:v>
                </c:pt>
                <c:pt idx="28255">
                  <c:v>35959</c:v>
                </c:pt>
                <c:pt idx="28256">
                  <c:v>35960</c:v>
                </c:pt>
                <c:pt idx="28257">
                  <c:v>35961</c:v>
                </c:pt>
                <c:pt idx="28258">
                  <c:v>35962</c:v>
                </c:pt>
                <c:pt idx="28259">
                  <c:v>35963</c:v>
                </c:pt>
                <c:pt idx="28260">
                  <c:v>35964</c:v>
                </c:pt>
                <c:pt idx="28261">
                  <c:v>35965</c:v>
                </c:pt>
                <c:pt idx="28262">
                  <c:v>35966</c:v>
                </c:pt>
                <c:pt idx="28263">
                  <c:v>35967</c:v>
                </c:pt>
                <c:pt idx="28264">
                  <c:v>35968</c:v>
                </c:pt>
                <c:pt idx="28265">
                  <c:v>35969</c:v>
                </c:pt>
                <c:pt idx="28266">
                  <c:v>35970</c:v>
                </c:pt>
                <c:pt idx="28267">
                  <c:v>35971</c:v>
                </c:pt>
                <c:pt idx="28268">
                  <c:v>35972</c:v>
                </c:pt>
                <c:pt idx="28269">
                  <c:v>35973</c:v>
                </c:pt>
                <c:pt idx="28270">
                  <c:v>35974</c:v>
                </c:pt>
                <c:pt idx="28271">
                  <c:v>35975</c:v>
                </c:pt>
                <c:pt idx="28272">
                  <c:v>35976</c:v>
                </c:pt>
                <c:pt idx="28273">
                  <c:v>35977</c:v>
                </c:pt>
                <c:pt idx="28274">
                  <c:v>35978</c:v>
                </c:pt>
                <c:pt idx="28275">
                  <c:v>35979</c:v>
                </c:pt>
                <c:pt idx="28276">
                  <c:v>35980</c:v>
                </c:pt>
                <c:pt idx="28277">
                  <c:v>35981</c:v>
                </c:pt>
                <c:pt idx="28278">
                  <c:v>35982</c:v>
                </c:pt>
                <c:pt idx="28279">
                  <c:v>35983</c:v>
                </c:pt>
                <c:pt idx="28280">
                  <c:v>35984</c:v>
                </c:pt>
                <c:pt idx="28281">
                  <c:v>35985</c:v>
                </c:pt>
                <c:pt idx="28282">
                  <c:v>35986</c:v>
                </c:pt>
                <c:pt idx="28283">
                  <c:v>35987</c:v>
                </c:pt>
                <c:pt idx="28284">
                  <c:v>35988</c:v>
                </c:pt>
                <c:pt idx="28285">
                  <c:v>35989</c:v>
                </c:pt>
                <c:pt idx="28286">
                  <c:v>35990</c:v>
                </c:pt>
                <c:pt idx="28287">
                  <c:v>35991</c:v>
                </c:pt>
                <c:pt idx="28288">
                  <c:v>35992</c:v>
                </c:pt>
                <c:pt idx="28289">
                  <c:v>35993</c:v>
                </c:pt>
                <c:pt idx="28290">
                  <c:v>35994</c:v>
                </c:pt>
                <c:pt idx="28291">
                  <c:v>35995</c:v>
                </c:pt>
                <c:pt idx="28292">
                  <c:v>35996</c:v>
                </c:pt>
                <c:pt idx="28293">
                  <c:v>35997</c:v>
                </c:pt>
                <c:pt idx="28294">
                  <c:v>35998</c:v>
                </c:pt>
                <c:pt idx="28295">
                  <c:v>35999</c:v>
                </c:pt>
                <c:pt idx="28296">
                  <c:v>36000</c:v>
                </c:pt>
                <c:pt idx="28297">
                  <c:v>36001</c:v>
                </c:pt>
                <c:pt idx="28298">
                  <c:v>36002</c:v>
                </c:pt>
                <c:pt idx="28299">
                  <c:v>36003</c:v>
                </c:pt>
                <c:pt idx="28300">
                  <c:v>36004</c:v>
                </c:pt>
                <c:pt idx="28301">
                  <c:v>36005</c:v>
                </c:pt>
                <c:pt idx="28302">
                  <c:v>36006</c:v>
                </c:pt>
                <c:pt idx="28303">
                  <c:v>36007</c:v>
                </c:pt>
                <c:pt idx="28304">
                  <c:v>36008</c:v>
                </c:pt>
                <c:pt idx="28305">
                  <c:v>36009</c:v>
                </c:pt>
                <c:pt idx="28306">
                  <c:v>36010</c:v>
                </c:pt>
                <c:pt idx="28307">
                  <c:v>36011</c:v>
                </c:pt>
                <c:pt idx="28308">
                  <c:v>36012</c:v>
                </c:pt>
                <c:pt idx="28309">
                  <c:v>36013</c:v>
                </c:pt>
                <c:pt idx="28310">
                  <c:v>36014</c:v>
                </c:pt>
                <c:pt idx="28311">
                  <c:v>36015</c:v>
                </c:pt>
                <c:pt idx="28312">
                  <c:v>36016</c:v>
                </c:pt>
                <c:pt idx="28313">
                  <c:v>36017</c:v>
                </c:pt>
                <c:pt idx="28314">
                  <c:v>36018</c:v>
                </c:pt>
                <c:pt idx="28315">
                  <c:v>36019</c:v>
                </c:pt>
                <c:pt idx="28316">
                  <c:v>36020</c:v>
                </c:pt>
                <c:pt idx="28317">
                  <c:v>36021</c:v>
                </c:pt>
                <c:pt idx="28318">
                  <c:v>36022</c:v>
                </c:pt>
                <c:pt idx="28319">
                  <c:v>36023</c:v>
                </c:pt>
                <c:pt idx="28320">
                  <c:v>36024</c:v>
                </c:pt>
                <c:pt idx="28321">
                  <c:v>36025</c:v>
                </c:pt>
                <c:pt idx="28322">
                  <c:v>36026</c:v>
                </c:pt>
                <c:pt idx="28323">
                  <c:v>36027</c:v>
                </c:pt>
                <c:pt idx="28324">
                  <c:v>36028</c:v>
                </c:pt>
                <c:pt idx="28325">
                  <c:v>36029</c:v>
                </c:pt>
                <c:pt idx="28326">
                  <c:v>36030</c:v>
                </c:pt>
                <c:pt idx="28327">
                  <c:v>36031</c:v>
                </c:pt>
                <c:pt idx="28328">
                  <c:v>36032</c:v>
                </c:pt>
                <c:pt idx="28329">
                  <c:v>36033</c:v>
                </c:pt>
                <c:pt idx="28330">
                  <c:v>36034</c:v>
                </c:pt>
                <c:pt idx="28331">
                  <c:v>36035</c:v>
                </c:pt>
                <c:pt idx="28332">
                  <c:v>36036</c:v>
                </c:pt>
                <c:pt idx="28333">
                  <c:v>36037</c:v>
                </c:pt>
                <c:pt idx="28334">
                  <c:v>36038</c:v>
                </c:pt>
                <c:pt idx="28335">
                  <c:v>36039</c:v>
                </c:pt>
                <c:pt idx="28336">
                  <c:v>36040</c:v>
                </c:pt>
                <c:pt idx="28337">
                  <c:v>36041</c:v>
                </c:pt>
                <c:pt idx="28338">
                  <c:v>36042</c:v>
                </c:pt>
                <c:pt idx="28339">
                  <c:v>36043</c:v>
                </c:pt>
                <c:pt idx="28340">
                  <c:v>36044</c:v>
                </c:pt>
                <c:pt idx="28341">
                  <c:v>36045</c:v>
                </c:pt>
                <c:pt idx="28342">
                  <c:v>36046</c:v>
                </c:pt>
                <c:pt idx="28343">
                  <c:v>36047</c:v>
                </c:pt>
                <c:pt idx="28344">
                  <c:v>36048</c:v>
                </c:pt>
                <c:pt idx="28345">
                  <c:v>36049</c:v>
                </c:pt>
                <c:pt idx="28346">
                  <c:v>36050</c:v>
                </c:pt>
                <c:pt idx="28347">
                  <c:v>36051</c:v>
                </c:pt>
                <c:pt idx="28348">
                  <c:v>36052</c:v>
                </c:pt>
                <c:pt idx="28349">
                  <c:v>36053</c:v>
                </c:pt>
                <c:pt idx="28350">
                  <c:v>36054</c:v>
                </c:pt>
                <c:pt idx="28351">
                  <c:v>36055</c:v>
                </c:pt>
                <c:pt idx="28352">
                  <c:v>36056</c:v>
                </c:pt>
                <c:pt idx="28353">
                  <c:v>36057</c:v>
                </c:pt>
                <c:pt idx="28354">
                  <c:v>36058</c:v>
                </c:pt>
                <c:pt idx="28355">
                  <c:v>36059</c:v>
                </c:pt>
                <c:pt idx="28356">
                  <c:v>36060</c:v>
                </c:pt>
                <c:pt idx="28357">
                  <c:v>36061</c:v>
                </c:pt>
                <c:pt idx="28358">
                  <c:v>36062</c:v>
                </c:pt>
                <c:pt idx="28359">
                  <c:v>36063</c:v>
                </c:pt>
                <c:pt idx="28360">
                  <c:v>36064</c:v>
                </c:pt>
                <c:pt idx="28361">
                  <c:v>36065</c:v>
                </c:pt>
                <c:pt idx="28362">
                  <c:v>36066</c:v>
                </c:pt>
                <c:pt idx="28363">
                  <c:v>36067</c:v>
                </c:pt>
                <c:pt idx="28364">
                  <c:v>36068</c:v>
                </c:pt>
                <c:pt idx="28365">
                  <c:v>36069</c:v>
                </c:pt>
                <c:pt idx="28366">
                  <c:v>36070</c:v>
                </c:pt>
                <c:pt idx="28367">
                  <c:v>36071</c:v>
                </c:pt>
                <c:pt idx="28368">
                  <c:v>36072</c:v>
                </c:pt>
                <c:pt idx="28369">
                  <c:v>36073</c:v>
                </c:pt>
                <c:pt idx="28370">
                  <c:v>36074</c:v>
                </c:pt>
                <c:pt idx="28371">
                  <c:v>36075</c:v>
                </c:pt>
                <c:pt idx="28372">
                  <c:v>36076</c:v>
                </c:pt>
                <c:pt idx="28373">
                  <c:v>36077</c:v>
                </c:pt>
                <c:pt idx="28374">
                  <c:v>36078</c:v>
                </c:pt>
                <c:pt idx="28375">
                  <c:v>36079</c:v>
                </c:pt>
                <c:pt idx="28376">
                  <c:v>36080</c:v>
                </c:pt>
                <c:pt idx="28377">
                  <c:v>36081</c:v>
                </c:pt>
                <c:pt idx="28378">
                  <c:v>36082</c:v>
                </c:pt>
                <c:pt idx="28379">
                  <c:v>36083</c:v>
                </c:pt>
                <c:pt idx="28380">
                  <c:v>36084</c:v>
                </c:pt>
                <c:pt idx="28381">
                  <c:v>36085</c:v>
                </c:pt>
                <c:pt idx="28382">
                  <c:v>36086</c:v>
                </c:pt>
                <c:pt idx="28383">
                  <c:v>36087</c:v>
                </c:pt>
                <c:pt idx="28384">
                  <c:v>36088</c:v>
                </c:pt>
                <c:pt idx="28385">
                  <c:v>36089</c:v>
                </c:pt>
                <c:pt idx="28386">
                  <c:v>36090</c:v>
                </c:pt>
                <c:pt idx="28387">
                  <c:v>36091</c:v>
                </c:pt>
                <c:pt idx="28388">
                  <c:v>36092</c:v>
                </c:pt>
                <c:pt idx="28389">
                  <c:v>36093</c:v>
                </c:pt>
                <c:pt idx="28390">
                  <c:v>36094</c:v>
                </c:pt>
                <c:pt idx="28391">
                  <c:v>36095</c:v>
                </c:pt>
                <c:pt idx="28392">
                  <c:v>36096</c:v>
                </c:pt>
                <c:pt idx="28393">
                  <c:v>36097</c:v>
                </c:pt>
                <c:pt idx="28394">
                  <c:v>36098</c:v>
                </c:pt>
                <c:pt idx="28395">
                  <c:v>36099</c:v>
                </c:pt>
                <c:pt idx="28396">
                  <c:v>36100</c:v>
                </c:pt>
                <c:pt idx="28397">
                  <c:v>36101</c:v>
                </c:pt>
                <c:pt idx="28398">
                  <c:v>36102</c:v>
                </c:pt>
                <c:pt idx="28399">
                  <c:v>36103</c:v>
                </c:pt>
                <c:pt idx="28400">
                  <c:v>36104</c:v>
                </c:pt>
                <c:pt idx="28401">
                  <c:v>36105</c:v>
                </c:pt>
                <c:pt idx="28402">
                  <c:v>36106</c:v>
                </c:pt>
                <c:pt idx="28403">
                  <c:v>36107</c:v>
                </c:pt>
                <c:pt idx="28404">
                  <c:v>36108</c:v>
                </c:pt>
                <c:pt idx="28405">
                  <c:v>36109</c:v>
                </c:pt>
                <c:pt idx="28406">
                  <c:v>36110</c:v>
                </c:pt>
                <c:pt idx="28407">
                  <c:v>36111</c:v>
                </c:pt>
                <c:pt idx="28408">
                  <c:v>36112</c:v>
                </c:pt>
                <c:pt idx="28409">
                  <c:v>36113</c:v>
                </c:pt>
                <c:pt idx="28410">
                  <c:v>36114</c:v>
                </c:pt>
                <c:pt idx="28411">
                  <c:v>36115</c:v>
                </c:pt>
                <c:pt idx="28412">
                  <c:v>36116</c:v>
                </c:pt>
                <c:pt idx="28413">
                  <c:v>36117</c:v>
                </c:pt>
                <c:pt idx="28414">
                  <c:v>36118</c:v>
                </c:pt>
                <c:pt idx="28415">
                  <c:v>36119</c:v>
                </c:pt>
                <c:pt idx="28416">
                  <c:v>36120</c:v>
                </c:pt>
                <c:pt idx="28417">
                  <c:v>36121</c:v>
                </c:pt>
                <c:pt idx="28418">
                  <c:v>36122</c:v>
                </c:pt>
                <c:pt idx="28419">
                  <c:v>36123</c:v>
                </c:pt>
                <c:pt idx="28420">
                  <c:v>36124</c:v>
                </c:pt>
                <c:pt idx="28421">
                  <c:v>36125</c:v>
                </c:pt>
                <c:pt idx="28422">
                  <c:v>36126</c:v>
                </c:pt>
                <c:pt idx="28423">
                  <c:v>36127</c:v>
                </c:pt>
                <c:pt idx="28424">
                  <c:v>36128</c:v>
                </c:pt>
                <c:pt idx="28425">
                  <c:v>36129</c:v>
                </c:pt>
                <c:pt idx="28426">
                  <c:v>36130</c:v>
                </c:pt>
                <c:pt idx="28427">
                  <c:v>36131</c:v>
                </c:pt>
                <c:pt idx="28428">
                  <c:v>36132</c:v>
                </c:pt>
                <c:pt idx="28429">
                  <c:v>36133</c:v>
                </c:pt>
                <c:pt idx="28430">
                  <c:v>36134</c:v>
                </c:pt>
                <c:pt idx="28431">
                  <c:v>36135</c:v>
                </c:pt>
                <c:pt idx="28432">
                  <c:v>36136</c:v>
                </c:pt>
                <c:pt idx="28433">
                  <c:v>36137</c:v>
                </c:pt>
                <c:pt idx="28434">
                  <c:v>36138</c:v>
                </c:pt>
                <c:pt idx="28435">
                  <c:v>36139</c:v>
                </c:pt>
                <c:pt idx="28436">
                  <c:v>36140</c:v>
                </c:pt>
                <c:pt idx="28437">
                  <c:v>36141</c:v>
                </c:pt>
                <c:pt idx="28438">
                  <c:v>36142</c:v>
                </c:pt>
                <c:pt idx="28439">
                  <c:v>36143</c:v>
                </c:pt>
                <c:pt idx="28440">
                  <c:v>36144</c:v>
                </c:pt>
                <c:pt idx="28441">
                  <c:v>36145</c:v>
                </c:pt>
                <c:pt idx="28442">
                  <c:v>36146</c:v>
                </c:pt>
                <c:pt idx="28443">
                  <c:v>36147</c:v>
                </c:pt>
                <c:pt idx="28444">
                  <c:v>36148</c:v>
                </c:pt>
                <c:pt idx="28445">
                  <c:v>36149</c:v>
                </c:pt>
                <c:pt idx="28446">
                  <c:v>36150</c:v>
                </c:pt>
                <c:pt idx="28447">
                  <c:v>36151</c:v>
                </c:pt>
                <c:pt idx="28448">
                  <c:v>36152</c:v>
                </c:pt>
                <c:pt idx="28449">
                  <c:v>36153</c:v>
                </c:pt>
                <c:pt idx="28450">
                  <c:v>36154</c:v>
                </c:pt>
                <c:pt idx="28451">
                  <c:v>36155</c:v>
                </c:pt>
                <c:pt idx="28452">
                  <c:v>36156</c:v>
                </c:pt>
                <c:pt idx="28453">
                  <c:v>36157</c:v>
                </c:pt>
                <c:pt idx="28454">
                  <c:v>36158</c:v>
                </c:pt>
                <c:pt idx="28455">
                  <c:v>36159</c:v>
                </c:pt>
                <c:pt idx="28456">
                  <c:v>36160</c:v>
                </c:pt>
                <c:pt idx="28457">
                  <c:v>36161</c:v>
                </c:pt>
                <c:pt idx="28458">
                  <c:v>36162</c:v>
                </c:pt>
                <c:pt idx="28459">
                  <c:v>36163</c:v>
                </c:pt>
                <c:pt idx="28460">
                  <c:v>36164</c:v>
                </c:pt>
                <c:pt idx="28461">
                  <c:v>36165</c:v>
                </c:pt>
                <c:pt idx="28462">
                  <c:v>36166</c:v>
                </c:pt>
                <c:pt idx="28463">
                  <c:v>36167</c:v>
                </c:pt>
                <c:pt idx="28464">
                  <c:v>36168</c:v>
                </c:pt>
                <c:pt idx="28465">
                  <c:v>36169</c:v>
                </c:pt>
                <c:pt idx="28466">
                  <c:v>36170</c:v>
                </c:pt>
                <c:pt idx="28467">
                  <c:v>36171</c:v>
                </c:pt>
                <c:pt idx="28468">
                  <c:v>36172</c:v>
                </c:pt>
                <c:pt idx="28469">
                  <c:v>36173</c:v>
                </c:pt>
                <c:pt idx="28470">
                  <c:v>36174</c:v>
                </c:pt>
                <c:pt idx="28471">
                  <c:v>36175</c:v>
                </c:pt>
                <c:pt idx="28472">
                  <c:v>36176</c:v>
                </c:pt>
                <c:pt idx="28473">
                  <c:v>36177</c:v>
                </c:pt>
                <c:pt idx="28474">
                  <c:v>36178</c:v>
                </c:pt>
                <c:pt idx="28475">
                  <c:v>36179</c:v>
                </c:pt>
                <c:pt idx="28476">
                  <c:v>36180</c:v>
                </c:pt>
                <c:pt idx="28477">
                  <c:v>36181</c:v>
                </c:pt>
                <c:pt idx="28478">
                  <c:v>36182</c:v>
                </c:pt>
                <c:pt idx="28479">
                  <c:v>36183</c:v>
                </c:pt>
                <c:pt idx="28480">
                  <c:v>36184</c:v>
                </c:pt>
                <c:pt idx="28481">
                  <c:v>36185</c:v>
                </c:pt>
                <c:pt idx="28482">
                  <c:v>36186</c:v>
                </c:pt>
                <c:pt idx="28483">
                  <c:v>36187</c:v>
                </c:pt>
                <c:pt idx="28484">
                  <c:v>36188</c:v>
                </c:pt>
                <c:pt idx="28485">
                  <c:v>36189</c:v>
                </c:pt>
                <c:pt idx="28486">
                  <c:v>36190</c:v>
                </c:pt>
                <c:pt idx="28487">
                  <c:v>36191</c:v>
                </c:pt>
                <c:pt idx="28488">
                  <c:v>36192</c:v>
                </c:pt>
                <c:pt idx="28489">
                  <c:v>36193</c:v>
                </c:pt>
                <c:pt idx="28490">
                  <c:v>36194</c:v>
                </c:pt>
                <c:pt idx="28491">
                  <c:v>36195</c:v>
                </c:pt>
                <c:pt idx="28492">
                  <c:v>36196</c:v>
                </c:pt>
                <c:pt idx="28493">
                  <c:v>36197</c:v>
                </c:pt>
                <c:pt idx="28494">
                  <c:v>36198</c:v>
                </c:pt>
                <c:pt idx="28495">
                  <c:v>36199</c:v>
                </c:pt>
                <c:pt idx="28496">
                  <c:v>36200</c:v>
                </c:pt>
                <c:pt idx="28497">
                  <c:v>36201</c:v>
                </c:pt>
                <c:pt idx="28498">
                  <c:v>36202</c:v>
                </c:pt>
                <c:pt idx="28499">
                  <c:v>36203</c:v>
                </c:pt>
                <c:pt idx="28500">
                  <c:v>36204</c:v>
                </c:pt>
                <c:pt idx="28501">
                  <c:v>36205</c:v>
                </c:pt>
                <c:pt idx="28502">
                  <c:v>36206</c:v>
                </c:pt>
                <c:pt idx="28503">
                  <c:v>36207</c:v>
                </c:pt>
                <c:pt idx="28504">
                  <c:v>36208</c:v>
                </c:pt>
                <c:pt idx="28505">
                  <c:v>36209</c:v>
                </c:pt>
                <c:pt idx="28506">
                  <c:v>36210</c:v>
                </c:pt>
                <c:pt idx="28507">
                  <c:v>36211</c:v>
                </c:pt>
                <c:pt idx="28508">
                  <c:v>36212</c:v>
                </c:pt>
                <c:pt idx="28509">
                  <c:v>36213</c:v>
                </c:pt>
                <c:pt idx="28510">
                  <c:v>36214</c:v>
                </c:pt>
                <c:pt idx="28511">
                  <c:v>36215</c:v>
                </c:pt>
                <c:pt idx="28512">
                  <c:v>36216</c:v>
                </c:pt>
                <c:pt idx="28513">
                  <c:v>36217</c:v>
                </c:pt>
                <c:pt idx="28514">
                  <c:v>36218</c:v>
                </c:pt>
                <c:pt idx="28515">
                  <c:v>36219</c:v>
                </c:pt>
                <c:pt idx="28516">
                  <c:v>36220</c:v>
                </c:pt>
                <c:pt idx="28517">
                  <c:v>36221</c:v>
                </c:pt>
                <c:pt idx="28518">
                  <c:v>36222</c:v>
                </c:pt>
                <c:pt idx="28519">
                  <c:v>36223</c:v>
                </c:pt>
                <c:pt idx="28520">
                  <c:v>36224</c:v>
                </c:pt>
                <c:pt idx="28521">
                  <c:v>36225</c:v>
                </c:pt>
                <c:pt idx="28522">
                  <c:v>36226</c:v>
                </c:pt>
                <c:pt idx="28523">
                  <c:v>36227</c:v>
                </c:pt>
                <c:pt idx="28524">
                  <c:v>36228</c:v>
                </c:pt>
                <c:pt idx="28525">
                  <c:v>36229</c:v>
                </c:pt>
                <c:pt idx="28526">
                  <c:v>36230</c:v>
                </c:pt>
                <c:pt idx="28527">
                  <c:v>36231</c:v>
                </c:pt>
                <c:pt idx="28528">
                  <c:v>36232</c:v>
                </c:pt>
                <c:pt idx="28529">
                  <c:v>36233</c:v>
                </c:pt>
                <c:pt idx="28530">
                  <c:v>36234</c:v>
                </c:pt>
                <c:pt idx="28531">
                  <c:v>36235</c:v>
                </c:pt>
                <c:pt idx="28532">
                  <c:v>36236</c:v>
                </c:pt>
                <c:pt idx="28533">
                  <c:v>36237</c:v>
                </c:pt>
                <c:pt idx="28534">
                  <c:v>36238</c:v>
                </c:pt>
                <c:pt idx="28535">
                  <c:v>36239</c:v>
                </c:pt>
                <c:pt idx="28536">
                  <c:v>36240</c:v>
                </c:pt>
                <c:pt idx="28537">
                  <c:v>36241</c:v>
                </c:pt>
                <c:pt idx="28538">
                  <c:v>36242</c:v>
                </c:pt>
                <c:pt idx="28539">
                  <c:v>36243</c:v>
                </c:pt>
                <c:pt idx="28540">
                  <c:v>36244</c:v>
                </c:pt>
                <c:pt idx="28541">
                  <c:v>36245</c:v>
                </c:pt>
                <c:pt idx="28542">
                  <c:v>36246</c:v>
                </c:pt>
                <c:pt idx="28543">
                  <c:v>36247</c:v>
                </c:pt>
                <c:pt idx="28544">
                  <c:v>36248</c:v>
                </c:pt>
                <c:pt idx="28545">
                  <c:v>36249</c:v>
                </c:pt>
                <c:pt idx="28546">
                  <c:v>36250</c:v>
                </c:pt>
                <c:pt idx="28547">
                  <c:v>36251</c:v>
                </c:pt>
                <c:pt idx="28548">
                  <c:v>36252</c:v>
                </c:pt>
                <c:pt idx="28549">
                  <c:v>36253</c:v>
                </c:pt>
                <c:pt idx="28550">
                  <c:v>36254</c:v>
                </c:pt>
                <c:pt idx="28551">
                  <c:v>36255</c:v>
                </c:pt>
                <c:pt idx="28552">
                  <c:v>36256</c:v>
                </c:pt>
                <c:pt idx="28553">
                  <c:v>36257</c:v>
                </c:pt>
                <c:pt idx="28554">
                  <c:v>36258</c:v>
                </c:pt>
                <c:pt idx="28555">
                  <c:v>36259</c:v>
                </c:pt>
                <c:pt idx="28556">
                  <c:v>36260</c:v>
                </c:pt>
                <c:pt idx="28557">
                  <c:v>36261</c:v>
                </c:pt>
                <c:pt idx="28558">
                  <c:v>36262</c:v>
                </c:pt>
                <c:pt idx="28559">
                  <c:v>36263</c:v>
                </c:pt>
                <c:pt idx="28560">
                  <c:v>36264</c:v>
                </c:pt>
                <c:pt idx="28561">
                  <c:v>36265</c:v>
                </c:pt>
                <c:pt idx="28562">
                  <c:v>36266</c:v>
                </c:pt>
                <c:pt idx="28563">
                  <c:v>36267</c:v>
                </c:pt>
                <c:pt idx="28564">
                  <c:v>36268</c:v>
                </c:pt>
                <c:pt idx="28565">
                  <c:v>36269</c:v>
                </c:pt>
                <c:pt idx="28566">
                  <c:v>36270</c:v>
                </c:pt>
                <c:pt idx="28567">
                  <c:v>36271</c:v>
                </c:pt>
                <c:pt idx="28568">
                  <c:v>36272</c:v>
                </c:pt>
                <c:pt idx="28569">
                  <c:v>36273</c:v>
                </c:pt>
                <c:pt idx="28570">
                  <c:v>36274</c:v>
                </c:pt>
                <c:pt idx="28571">
                  <c:v>36275</c:v>
                </c:pt>
                <c:pt idx="28572">
                  <c:v>36276</c:v>
                </c:pt>
                <c:pt idx="28573">
                  <c:v>36277</c:v>
                </c:pt>
                <c:pt idx="28574">
                  <c:v>36278</c:v>
                </c:pt>
                <c:pt idx="28575">
                  <c:v>36279</c:v>
                </c:pt>
                <c:pt idx="28576">
                  <c:v>36280</c:v>
                </c:pt>
                <c:pt idx="28577">
                  <c:v>36281</c:v>
                </c:pt>
                <c:pt idx="28578">
                  <c:v>36282</c:v>
                </c:pt>
                <c:pt idx="28579">
                  <c:v>36283</c:v>
                </c:pt>
                <c:pt idx="28580">
                  <c:v>36284</c:v>
                </c:pt>
                <c:pt idx="28581">
                  <c:v>36285</c:v>
                </c:pt>
                <c:pt idx="28582">
                  <c:v>36286</c:v>
                </c:pt>
                <c:pt idx="28583">
                  <c:v>36287</c:v>
                </c:pt>
                <c:pt idx="28584">
                  <c:v>36288</c:v>
                </c:pt>
                <c:pt idx="28585">
                  <c:v>36289</c:v>
                </c:pt>
                <c:pt idx="28586">
                  <c:v>36290</c:v>
                </c:pt>
                <c:pt idx="28587">
                  <c:v>36291</c:v>
                </c:pt>
                <c:pt idx="28588">
                  <c:v>36292</c:v>
                </c:pt>
                <c:pt idx="28589">
                  <c:v>36293</c:v>
                </c:pt>
                <c:pt idx="28590">
                  <c:v>36294</c:v>
                </c:pt>
                <c:pt idx="28591">
                  <c:v>36295</c:v>
                </c:pt>
                <c:pt idx="28592">
                  <c:v>36296</c:v>
                </c:pt>
                <c:pt idx="28593">
                  <c:v>36297</c:v>
                </c:pt>
                <c:pt idx="28594">
                  <c:v>36298</c:v>
                </c:pt>
                <c:pt idx="28595">
                  <c:v>36299</c:v>
                </c:pt>
                <c:pt idx="28596">
                  <c:v>36300</c:v>
                </c:pt>
                <c:pt idx="28597">
                  <c:v>36301</c:v>
                </c:pt>
                <c:pt idx="28598">
                  <c:v>36302</c:v>
                </c:pt>
                <c:pt idx="28599">
                  <c:v>36303</c:v>
                </c:pt>
                <c:pt idx="28600">
                  <c:v>36304</c:v>
                </c:pt>
                <c:pt idx="28601">
                  <c:v>36305</c:v>
                </c:pt>
                <c:pt idx="28602">
                  <c:v>36306</c:v>
                </c:pt>
                <c:pt idx="28603">
                  <c:v>36307</c:v>
                </c:pt>
                <c:pt idx="28604">
                  <c:v>36308</c:v>
                </c:pt>
                <c:pt idx="28605">
                  <c:v>36309</c:v>
                </c:pt>
                <c:pt idx="28606">
                  <c:v>36310</c:v>
                </c:pt>
                <c:pt idx="28607">
                  <c:v>36311</c:v>
                </c:pt>
                <c:pt idx="28608">
                  <c:v>36312</c:v>
                </c:pt>
                <c:pt idx="28609">
                  <c:v>36313</c:v>
                </c:pt>
                <c:pt idx="28610">
                  <c:v>36314</c:v>
                </c:pt>
                <c:pt idx="28611">
                  <c:v>36315</c:v>
                </c:pt>
                <c:pt idx="28612">
                  <c:v>36316</c:v>
                </c:pt>
                <c:pt idx="28613">
                  <c:v>36317</c:v>
                </c:pt>
                <c:pt idx="28614">
                  <c:v>36318</c:v>
                </c:pt>
                <c:pt idx="28615">
                  <c:v>36319</c:v>
                </c:pt>
                <c:pt idx="28616">
                  <c:v>36320</c:v>
                </c:pt>
                <c:pt idx="28617">
                  <c:v>36321</c:v>
                </c:pt>
                <c:pt idx="28618">
                  <c:v>36322</c:v>
                </c:pt>
                <c:pt idx="28619">
                  <c:v>36323</c:v>
                </c:pt>
                <c:pt idx="28620">
                  <c:v>36324</c:v>
                </c:pt>
                <c:pt idx="28621">
                  <c:v>36325</c:v>
                </c:pt>
                <c:pt idx="28622">
                  <c:v>36326</c:v>
                </c:pt>
                <c:pt idx="28623">
                  <c:v>36327</c:v>
                </c:pt>
                <c:pt idx="28624">
                  <c:v>36328</c:v>
                </c:pt>
                <c:pt idx="28625">
                  <c:v>36329</c:v>
                </c:pt>
                <c:pt idx="28626">
                  <c:v>36330</c:v>
                </c:pt>
                <c:pt idx="28627">
                  <c:v>36331</c:v>
                </c:pt>
                <c:pt idx="28628">
                  <c:v>36332</c:v>
                </c:pt>
                <c:pt idx="28629">
                  <c:v>36333</c:v>
                </c:pt>
                <c:pt idx="28630">
                  <c:v>36334</c:v>
                </c:pt>
                <c:pt idx="28631">
                  <c:v>36335</c:v>
                </c:pt>
                <c:pt idx="28632">
                  <c:v>36336</c:v>
                </c:pt>
                <c:pt idx="28633">
                  <c:v>36337</c:v>
                </c:pt>
                <c:pt idx="28634">
                  <c:v>36338</c:v>
                </c:pt>
                <c:pt idx="28635">
                  <c:v>36339</c:v>
                </c:pt>
                <c:pt idx="28636">
                  <c:v>36340</c:v>
                </c:pt>
                <c:pt idx="28637">
                  <c:v>36341</c:v>
                </c:pt>
                <c:pt idx="28638">
                  <c:v>36342</c:v>
                </c:pt>
                <c:pt idx="28639">
                  <c:v>36343</c:v>
                </c:pt>
                <c:pt idx="28640">
                  <c:v>36344</c:v>
                </c:pt>
                <c:pt idx="28641">
                  <c:v>36345</c:v>
                </c:pt>
                <c:pt idx="28642">
                  <c:v>36346</c:v>
                </c:pt>
                <c:pt idx="28643">
                  <c:v>36347</c:v>
                </c:pt>
                <c:pt idx="28644">
                  <c:v>36348</c:v>
                </c:pt>
                <c:pt idx="28645">
                  <c:v>36349</c:v>
                </c:pt>
                <c:pt idx="28646">
                  <c:v>36350</c:v>
                </c:pt>
                <c:pt idx="28647">
                  <c:v>36351</c:v>
                </c:pt>
                <c:pt idx="28648">
                  <c:v>36352</c:v>
                </c:pt>
                <c:pt idx="28649">
                  <c:v>36353</c:v>
                </c:pt>
                <c:pt idx="28650">
                  <c:v>36354</c:v>
                </c:pt>
                <c:pt idx="28651">
                  <c:v>36355</c:v>
                </c:pt>
                <c:pt idx="28652">
                  <c:v>36356</c:v>
                </c:pt>
                <c:pt idx="28653">
                  <c:v>36357</c:v>
                </c:pt>
                <c:pt idx="28654">
                  <c:v>36358</c:v>
                </c:pt>
                <c:pt idx="28655">
                  <c:v>36359</c:v>
                </c:pt>
                <c:pt idx="28656">
                  <c:v>36360</c:v>
                </c:pt>
                <c:pt idx="28657">
                  <c:v>36361</c:v>
                </c:pt>
                <c:pt idx="28658">
                  <c:v>36362</c:v>
                </c:pt>
                <c:pt idx="28659">
                  <c:v>36363</c:v>
                </c:pt>
                <c:pt idx="28660">
                  <c:v>36364</c:v>
                </c:pt>
                <c:pt idx="28661">
                  <c:v>36365</c:v>
                </c:pt>
                <c:pt idx="28662">
                  <c:v>36366</c:v>
                </c:pt>
                <c:pt idx="28663">
                  <c:v>36367</c:v>
                </c:pt>
                <c:pt idx="28664">
                  <c:v>36368</c:v>
                </c:pt>
                <c:pt idx="28665">
                  <c:v>36369</c:v>
                </c:pt>
                <c:pt idx="28666">
                  <c:v>36370</c:v>
                </c:pt>
                <c:pt idx="28667">
                  <c:v>36371</c:v>
                </c:pt>
                <c:pt idx="28668">
                  <c:v>36372</c:v>
                </c:pt>
                <c:pt idx="28669">
                  <c:v>36373</c:v>
                </c:pt>
                <c:pt idx="28670">
                  <c:v>36374</c:v>
                </c:pt>
                <c:pt idx="28671">
                  <c:v>36375</c:v>
                </c:pt>
                <c:pt idx="28672">
                  <c:v>36376</c:v>
                </c:pt>
                <c:pt idx="28673">
                  <c:v>36377</c:v>
                </c:pt>
                <c:pt idx="28674">
                  <c:v>36378</c:v>
                </c:pt>
                <c:pt idx="28675">
                  <c:v>36379</c:v>
                </c:pt>
                <c:pt idx="28676">
                  <c:v>36380</c:v>
                </c:pt>
                <c:pt idx="28677">
                  <c:v>36381</c:v>
                </c:pt>
                <c:pt idx="28678">
                  <c:v>36382</c:v>
                </c:pt>
                <c:pt idx="28679">
                  <c:v>36383</c:v>
                </c:pt>
                <c:pt idx="28680">
                  <c:v>36384</c:v>
                </c:pt>
                <c:pt idx="28681">
                  <c:v>36385</c:v>
                </c:pt>
                <c:pt idx="28682">
                  <c:v>36386</c:v>
                </c:pt>
                <c:pt idx="28683">
                  <c:v>36387</c:v>
                </c:pt>
                <c:pt idx="28684">
                  <c:v>36388</c:v>
                </c:pt>
                <c:pt idx="28685">
                  <c:v>36389</c:v>
                </c:pt>
                <c:pt idx="28686">
                  <c:v>36390</c:v>
                </c:pt>
                <c:pt idx="28687">
                  <c:v>36391</c:v>
                </c:pt>
                <c:pt idx="28688">
                  <c:v>36392</c:v>
                </c:pt>
                <c:pt idx="28689">
                  <c:v>36393</c:v>
                </c:pt>
                <c:pt idx="28690">
                  <c:v>36394</c:v>
                </c:pt>
                <c:pt idx="28691">
                  <c:v>36395</c:v>
                </c:pt>
                <c:pt idx="28692">
                  <c:v>36396</c:v>
                </c:pt>
                <c:pt idx="28693">
                  <c:v>36397</c:v>
                </c:pt>
                <c:pt idx="28694">
                  <c:v>36398</c:v>
                </c:pt>
                <c:pt idx="28695">
                  <c:v>36399</c:v>
                </c:pt>
                <c:pt idx="28696">
                  <c:v>36400</c:v>
                </c:pt>
                <c:pt idx="28697">
                  <c:v>36401</c:v>
                </c:pt>
                <c:pt idx="28698">
                  <c:v>36402</c:v>
                </c:pt>
                <c:pt idx="28699">
                  <c:v>36403</c:v>
                </c:pt>
                <c:pt idx="28700">
                  <c:v>36404</c:v>
                </c:pt>
                <c:pt idx="28701">
                  <c:v>36405</c:v>
                </c:pt>
                <c:pt idx="28702">
                  <c:v>36406</c:v>
                </c:pt>
                <c:pt idx="28703">
                  <c:v>36407</c:v>
                </c:pt>
                <c:pt idx="28704">
                  <c:v>36408</c:v>
                </c:pt>
                <c:pt idx="28705">
                  <c:v>36409</c:v>
                </c:pt>
                <c:pt idx="28706">
                  <c:v>36410</c:v>
                </c:pt>
                <c:pt idx="28707">
                  <c:v>36411</c:v>
                </c:pt>
                <c:pt idx="28708">
                  <c:v>36412</c:v>
                </c:pt>
                <c:pt idx="28709">
                  <c:v>36413</c:v>
                </c:pt>
                <c:pt idx="28710">
                  <c:v>36414</c:v>
                </c:pt>
                <c:pt idx="28711">
                  <c:v>36415</c:v>
                </c:pt>
                <c:pt idx="28712">
                  <c:v>36416</c:v>
                </c:pt>
                <c:pt idx="28713">
                  <c:v>36417</c:v>
                </c:pt>
                <c:pt idx="28714">
                  <c:v>36418</c:v>
                </c:pt>
                <c:pt idx="28715">
                  <c:v>36419</c:v>
                </c:pt>
                <c:pt idx="28716">
                  <c:v>36420</c:v>
                </c:pt>
                <c:pt idx="28717">
                  <c:v>36421</c:v>
                </c:pt>
                <c:pt idx="28718">
                  <c:v>36422</c:v>
                </c:pt>
                <c:pt idx="28719">
                  <c:v>36423</c:v>
                </c:pt>
                <c:pt idx="28720">
                  <c:v>36424</c:v>
                </c:pt>
                <c:pt idx="28721">
                  <c:v>36425</c:v>
                </c:pt>
                <c:pt idx="28722">
                  <c:v>36426</c:v>
                </c:pt>
                <c:pt idx="28723">
                  <c:v>36427</c:v>
                </c:pt>
                <c:pt idx="28724">
                  <c:v>36428</c:v>
                </c:pt>
                <c:pt idx="28725">
                  <c:v>36429</c:v>
                </c:pt>
                <c:pt idx="28726">
                  <c:v>36430</c:v>
                </c:pt>
                <c:pt idx="28727">
                  <c:v>36431</c:v>
                </c:pt>
                <c:pt idx="28728">
                  <c:v>36432</c:v>
                </c:pt>
                <c:pt idx="28729">
                  <c:v>36433</c:v>
                </c:pt>
                <c:pt idx="28730">
                  <c:v>36434</c:v>
                </c:pt>
                <c:pt idx="28731">
                  <c:v>36435</c:v>
                </c:pt>
                <c:pt idx="28732">
                  <c:v>36436</c:v>
                </c:pt>
                <c:pt idx="28733">
                  <c:v>36437</c:v>
                </c:pt>
                <c:pt idx="28734">
                  <c:v>36438</c:v>
                </c:pt>
                <c:pt idx="28735">
                  <c:v>36439</c:v>
                </c:pt>
                <c:pt idx="28736">
                  <c:v>36440</c:v>
                </c:pt>
                <c:pt idx="28737">
                  <c:v>36441</c:v>
                </c:pt>
                <c:pt idx="28738">
                  <c:v>36442</c:v>
                </c:pt>
                <c:pt idx="28739">
                  <c:v>36443</c:v>
                </c:pt>
                <c:pt idx="28740">
                  <c:v>36444</c:v>
                </c:pt>
                <c:pt idx="28741">
                  <c:v>36445</c:v>
                </c:pt>
                <c:pt idx="28742">
                  <c:v>36446</c:v>
                </c:pt>
                <c:pt idx="28743">
                  <c:v>36447</c:v>
                </c:pt>
                <c:pt idx="28744">
                  <c:v>36448</c:v>
                </c:pt>
                <c:pt idx="28745">
                  <c:v>36449</c:v>
                </c:pt>
                <c:pt idx="28746">
                  <c:v>36450</c:v>
                </c:pt>
                <c:pt idx="28747">
                  <c:v>36451</c:v>
                </c:pt>
                <c:pt idx="28748">
                  <c:v>36452</c:v>
                </c:pt>
                <c:pt idx="28749">
                  <c:v>36453</c:v>
                </c:pt>
                <c:pt idx="28750">
                  <c:v>36454</c:v>
                </c:pt>
                <c:pt idx="28751">
                  <c:v>36455</c:v>
                </c:pt>
                <c:pt idx="28752">
                  <c:v>36456</c:v>
                </c:pt>
                <c:pt idx="28753">
                  <c:v>36457</c:v>
                </c:pt>
                <c:pt idx="28754">
                  <c:v>36458</c:v>
                </c:pt>
                <c:pt idx="28755">
                  <c:v>36459</c:v>
                </c:pt>
                <c:pt idx="28756">
                  <c:v>36460</c:v>
                </c:pt>
                <c:pt idx="28757">
                  <c:v>36461</c:v>
                </c:pt>
                <c:pt idx="28758">
                  <c:v>36462</c:v>
                </c:pt>
                <c:pt idx="28759">
                  <c:v>36463</c:v>
                </c:pt>
                <c:pt idx="28760">
                  <c:v>36464</c:v>
                </c:pt>
                <c:pt idx="28761">
                  <c:v>36465</c:v>
                </c:pt>
                <c:pt idx="28762">
                  <c:v>36466</c:v>
                </c:pt>
                <c:pt idx="28763">
                  <c:v>36467</c:v>
                </c:pt>
                <c:pt idx="28764">
                  <c:v>36468</c:v>
                </c:pt>
                <c:pt idx="28765">
                  <c:v>36469</c:v>
                </c:pt>
                <c:pt idx="28766">
                  <c:v>36470</c:v>
                </c:pt>
                <c:pt idx="28767">
                  <c:v>36471</c:v>
                </c:pt>
                <c:pt idx="28768">
                  <c:v>36472</c:v>
                </c:pt>
                <c:pt idx="28769">
                  <c:v>36473</c:v>
                </c:pt>
                <c:pt idx="28770">
                  <c:v>36474</c:v>
                </c:pt>
                <c:pt idx="28771">
                  <c:v>36475</c:v>
                </c:pt>
                <c:pt idx="28772">
                  <c:v>36476</c:v>
                </c:pt>
                <c:pt idx="28773">
                  <c:v>36477</c:v>
                </c:pt>
                <c:pt idx="28774">
                  <c:v>36478</c:v>
                </c:pt>
                <c:pt idx="28775">
                  <c:v>36479</c:v>
                </c:pt>
                <c:pt idx="28776">
                  <c:v>36480</c:v>
                </c:pt>
                <c:pt idx="28777">
                  <c:v>36481</c:v>
                </c:pt>
                <c:pt idx="28778">
                  <c:v>36482</c:v>
                </c:pt>
                <c:pt idx="28779">
                  <c:v>36483</c:v>
                </c:pt>
                <c:pt idx="28780">
                  <c:v>36484</c:v>
                </c:pt>
                <c:pt idx="28781">
                  <c:v>36485</c:v>
                </c:pt>
                <c:pt idx="28782">
                  <c:v>36486</c:v>
                </c:pt>
                <c:pt idx="28783">
                  <c:v>36487</c:v>
                </c:pt>
                <c:pt idx="28784">
                  <c:v>36488</c:v>
                </c:pt>
                <c:pt idx="28785">
                  <c:v>36489</c:v>
                </c:pt>
                <c:pt idx="28786">
                  <c:v>36490</c:v>
                </c:pt>
                <c:pt idx="28787">
                  <c:v>36491</c:v>
                </c:pt>
                <c:pt idx="28788">
                  <c:v>36492</c:v>
                </c:pt>
                <c:pt idx="28789">
                  <c:v>36493</c:v>
                </c:pt>
                <c:pt idx="28790">
                  <c:v>36494</c:v>
                </c:pt>
                <c:pt idx="28791">
                  <c:v>36495</c:v>
                </c:pt>
                <c:pt idx="28792">
                  <c:v>36496</c:v>
                </c:pt>
                <c:pt idx="28793">
                  <c:v>36497</c:v>
                </c:pt>
                <c:pt idx="28794">
                  <c:v>36498</c:v>
                </c:pt>
                <c:pt idx="28795">
                  <c:v>36499</c:v>
                </c:pt>
                <c:pt idx="28796">
                  <c:v>36500</c:v>
                </c:pt>
                <c:pt idx="28797">
                  <c:v>36501</c:v>
                </c:pt>
                <c:pt idx="28798">
                  <c:v>36502</c:v>
                </c:pt>
                <c:pt idx="28799">
                  <c:v>36503</c:v>
                </c:pt>
                <c:pt idx="28800">
                  <c:v>36504</c:v>
                </c:pt>
                <c:pt idx="28801">
                  <c:v>36505</c:v>
                </c:pt>
                <c:pt idx="28802">
                  <c:v>36506</c:v>
                </c:pt>
                <c:pt idx="28803">
                  <c:v>36507</c:v>
                </c:pt>
                <c:pt idx="28804">
                  <c:v>36508</c:v>
                </c:pt>
                <c:pt idx="28805">
                  <c:v>36509</c:v>
                </c:pt>
                <c:pt idx="28806">
                  <c:v>36510</c:v>
                </c:pt>
                <c:pt idx="28807">
                  <c:v>36511</c:v>
                </c:pt>
                <c:pt idx="28808">
                  <c:v>36512</c:v>
                </c:pt>
                <c:pt idx="28809">
                  <c:v>36513</c:v>
                </c:pt>
                <c:pt idx="28810">
                  <c:v>36514</c:v>
                </c:pt>
                <c:pt idx="28811">
                  <c:v>36515</c:v>
                </c:pt>
                <c:pt idx="28812">
                  <c:v>36516</c:v>
                </c:pt>
                <c:pt idx="28813">
                  <c:v>36517</c:v>
                </c:pt>
                <c:pt idx="28814">
                  <c:v>36518</c:v>
                </c:pt>
                <c:pt idx="28815">
                  <c:v>36519</c:v>
                </c:pt>
                <c:pt idx="28816">
                  <c:v>36520</c:v>
                </c:pt>
                <c:pt idx="28817">
                  <c:v>36521</c:v>
                </c:pt>
                <c:pt idx="28818">
                  <c:v>36522</c:v>
                </c:pt>
                <c:pt idx="28819">
                  <c:v>36523</c:v>
                </c:pt>
                <c:pt idx="28820">
                  <c:v>36524</c:v>
                </c:pt>
                <c:pt idx="28821">
                  <c:v>36525</c:v>
                </c:pt>
                <c:pt idx="28822">
                  <c:v>36526</c:v>
                </c:pt>
                <c:pt idx="28823">
                  <c:v>36527</c:v>
                </c:pt>
                <c:pt idx="28824">
                  <c:v>36528</c:v>
                </c:pt>
                <c:pt idx="28825">
                  <c:v>36529</c:v>
                </c:pt>
                <c:pt idx="28826">
                  <c:v>36530</c:v>
                </c:pt>
                <c:pt idx="28827">
                  <c:v>36531</c:v>
                </c:pt>
                <c:pt idx="28828">
                  <c:v>36532</c:v>
                </c:pt>
                <c:pt idx="28829">
                  <c:v>36533</c:v>
                </c:pt>
                <c:pt idx="28830">
                  <c:v>36534</c:v>
                </c:pt>
                <c:pt idx="28831">
                  <c:v>36535</c:v>
                </c:pt>
                <c:pt idx="28832">
                  <c:v>36536</c:v>
                </c:pt>
                <c:pt idx="28833">
                  <c:v>36537</c:v>
                </c:pt>
                <c:pt idx="28834">
                  <c:v>36538</c:v>
                </c:pt>
                <c:pt idx="28835">
                  <c:v>36539</c:v>
                </c:pt>
                <c:pt idx="28836">
                  <c:v>36540</c:v>
                </c:pt>
                <c:pt idx="28837">
                  <c:v>36541</c:v>
                </c:pt>
                <c:pt idx="28838">
                  <c:v>36542</c:v>
                </c:pt>
                <c:pt idx="28839">
                  <c:v>36543</c:v>
                </c:pt>
                <c:pt idx="28840">
                  <c:v>36544</c:v>
                </c:pt>
                <c:pt idx="28841">
                  <c:v>36545</c:v>
                </c:pt>
                <c:pt idx="28842">
                  <c:v>36546</c:v>
                </c:pt>
                <c:pt idx="28843">
                  <c:v>36547</c:v>
                </c:pt>
                <c:pt idx="28844">
                  <c:v>36548</c:v>
                </c:pt>
                <c:pt idx="28845">
                  <c:v>36549</c:v>
                </c:pt>
                <c:pt idx="28846">
                  <c:v>36550</c:v>
                </c:pt>
                <c:pt idx="28847">
                  <c:v>36551</c:v>
                </c:pt>
                <c:pt idx="28848">
                  <c:v>36552</c:v>
                </c:pt>
                <c:pt idx="28849">
                  <c:v>36553</c:v>
                </c:pt>
                <c:pt idx="28850">
                  <c:v>36554</c:v>
                </c:pt>
                <c:pt idx="28851">
                  <c:v>36555</c:v>
                </c:pt>
                <c:pt idx="28852">
                  <c:v>36556</c:v>
                </c:pt>
                <c:pt idx="28853">
                  <c:v>36557</c:v>
                </c:pt>
                <c:pt idx="28854">
                  <c:v>36558</c:v>
                </c:pt>
                <c:pt idx="28855">
                  <c:v>36559</c:v>
                </c:pt>
                <c:pt idx="28856">
                  <c:v>36560</c:v>
                </c:pt>
                <c:pt idx="28857">
                  <c:v>36561</c:v>
                </c:pt>
                <c:pt idx="28858">
                  <c:v>36562</c:v>
                </c:pt>
                <c:pt idx="28859">
                  <c:v>36563</c:v>
                </c:pt>
                <c:pt idx="28860">
                  <c:v>36564</c:v>
                </c:pt>
                <c:pt idx="28861">
                  <c:v>36565</c:v>
                </c:pt>
                <c:pt idx="28862">
                  <c:v>36566</c:v>
                </c:pt>
                <c:pt idx="28863">
                  <c:v>36567</c:v>
                </c:pt>
                <c:pt idx="28864">
                  <c:v>36568</c:v>
                </c:pt>
                <c:pt idx="28865">
                  <c:v>36569</c:v>
                </c:pt>
                <c:pt idx="28866">
                  <c:v>36570</c:v>
                </c:pt>
                <c:pt idx="28867">
                  <c:v>36571</c:v>
                </c:pt>
                <c:pt idx="28868">
                  <c:v>36572</c:v>
                </c:pt>
                <c:pt idx="28869">
                  <c:v>36573</c:v>
                </c:pt>
                <c:pt idx="28870">
                  <c:v>36574</c:v>
                </c:pt>
                <c:pt idx="28871">
                  <c:v>36575</c:v>
                </c:pt>
                <c:pt idx="28872">
                  <c:v>36576</c:v>
                </c:pt>
                <c:pt idx="28873">
                  <c:v>36577</c:v>
                </c:pt>
                <c:pt idx="28874">
                  <c:v>36578</c:v>
                </c:pt>
                <c:pt idx="28875">
                  <c:v>36579</c:v>
                </c:pt>
                <c:pt idx="28876">
                  <c:v>36580</c:v>
                </c:pt>
                <c:pt idx="28877">
                  <c:v>36581</c:v>
                </c:pt>
                <c:pt idx="28878">
                  <c:v>36582</c:v>
                </c:pt>
                <c:pt idx="28879">
                  <c:v>36583</c:v>
                </c:pt>
                <c:pt idx="28880">
                  <c:v>36584</c:v>
                </c:pt>
                <c:pt idx="28881">
                  <c:v>36585</c:v>
                </c:pt>
                <c:pt idx="28882">
                  <c:v>36586</c:v>
                </c:pt>
                <c:pt idx="28883">
                  <c:v>36587</c:v>
                </c:pt>
                <c:pt idx="28884">
                  <c:v>36588</c:v>
                </c:pt>
                <c:pt idx="28885">
                  <c:v>36589</c:v>
                </c:pt>
                <c:pt idx="28886">
                  <c:v>36590</c:v>
                </c:pt>
                <c:pt idx="28887">
                  <c:v>36591</c:v>
                </c:pt>
                <c:pt idx="28888">
                  <c:v>36592</c:v>
                </c:pt>
                <c:pt idx="28889">
                  <c:v>36593</c:v>
                </c:pt>
                <c:pt idx="28890">
                  <c:v>36594</c:v>
                </c:pt>
                <c:pt idx="28891">
                  <c:v>36595</c:v>
                </c:pt>
                <c:pt idx="28892">
                  <c:v>36596</c:v>
                </c:pt>
                <c:pt idx="28893">
                  <c:v>36597</c:v>
                </c:pt>
                <c:pt idx="28894">
                  <c:v>36598</c:v>
                </c:pt>
                <c:pt idx="28895">
                  <c:v>36599</c:v>
                </c:pt>
                <c:pt idx="28896">
                  <c:v>36600</c:v>
                </c:pt>
                <c:pt idx="28897">
                  <c:v>36601</c:v>
                </c:pt>
                <c:pt idx="28898">
                  <c:v>36602</c:v>
                </c:pt>
                <c:pt idx="28899">
                  <c:v>36603</c:v>
                </c:pt>
                <c:pt idx="28900">
                  <c:v>36604</c:v>
                </c:pt>
                <c:pt idx="28901">
                  <c:v>36605</c:v>
                </c:pt>
                <c:pt idx="28902">
                  <c:v>36606</c:v>
                </c:pt>
                <c:pt idx="28903">
                  <c:v>36607</c:v>
                </c:pt>
                <c:pt idx="28904">
                  <c:v>36608</c:v>
                </c:pt>
                <c:pt idx="28905">
                  <c:v>36609</c:v>
                </c:pt>
                <c:pt idx="28906">
                  <c:v>36610</c:v>
                </c:pt>
                <c:pt idx="28907">
                  <c:v>36611</c:v>
                </c:pt>
                <c:pt idx="28908">
                  <c:v>36612</c:v>
                </c:pt>
                <c:pt idx="28909">
                  <c:v>36613</c:v>
                </c:pt>
                <c:pt idx="28910">
                  <c:v>36614</c:v>
                </c:pt>
                <c:pt idx="28911">
                  <c:v>36615</c:v>
                </c:pt>
                <c:pt idx="28912">
                  <c:v>36616</c:v>
                </c:pt>
                <c:pt idx="28913">
                  <c:v>36617</c:v>
                </c:pt>
                <c:pt idx="28914">
                  <c:v>36618</c:v>
                </c:pt>
                <c:pt idx="28915">
                  <c:v>36619</c:v>
                </c:pt>
                <c:pt idx="28916">
                  <c:v>36620</c:v>
                </c:pt>
                <c:pt idx="28917">
                  <c:v>36621</c:v>
                </c:pt>
                <c:pt idx="28918">
                  <c:v>36622</c:v>
                </c:pt>
                <c:pt idx="28919">
                  <c:v>36623</c:v>
                </c:pt>
                <c:pt idx="28920">
                  <c:v>36624</c:v>
                </c:pt>
                <c:pt idx="28921">
                  <c:v>36625</c:v>
                </c:pt>
                <c:pt idx="28922">
                  <c:v>36626</c:v>
                </c:pt>
                <c:pt idx="28923">
                  <c:v>36627</c:v>
                </c:pt>
                <c:pt idx="28924">
                  <c:v>36628</c:v>
                </c:pt>
                <c:pt idx="28925">
                  <c:v>36629</c:v>
                </c:pt>
                <c:pt idx="28926">
                  <c:v>36630</c:v>
                </c:pt>
                <c:pt idx="28927">
                  <c:v>36631</c:v>
                </c:pt>
                <c:pt idx="28928">
                  <c:v>36632</c:v>
                </c:pt>
                <c:pt idx="28929">
                  <c:v>36633</c:v>
                </c:pt>
                <c:pt idx="28930">
                  <c:v>36634</c:v>
                </c:pt>
                <c:pt idx="28931">
                  <c:v>36635</c:v>
                </c:pt>
                <c:pt idx="28932">
                  <c:v>36636</c:v>
                </c:pt>
                <c:pt idx="28933">
                  <c:v>36637</c:v>
                </c:pt>
                <c:pt idx="28934">
                  <c:v>36638</c:v>
                </c:pt>
                <c:pt idx="28935">
                  <c:v>36639</c:v>
                </c:pt>
                <c:pt idx="28936">
                  <c:v>36640</c:v>
                </c:pt>
                <c:pt idx="28937">
                  <c:v>36641</c:v>
                </c:pt>
                <c:pt idx="28938">
                  <c:v>36642</c:v>
                </c:pt>
                <c:pt idx="28939">
                  <c:v>36643</c:v>
                </c:pt>
                <c:pt idx="28940">
                  <c:v>36644</c:v>
                </c:pt>
                <c:pt idx="28941">
                  <c:v>36645</c:v>
                </c:pt>
                <c:pt idx="28942">
                  <c:v>36646</c:v>
                </c:pt>
                <c:pt idx="28943">
                  <c:v>36647</c:v>
                </c:pt>
                <c:pt idx="28944">
                  <c:v>36648</c:v>
                </c:pt>
                <c:pt idx="28945">
                  <c:v>36649</c:v>
                </c:pt>
                <c:pt idx="28946">
                  <c:v>36650</c:v>
                </c:pt>
                <c:pt idx="28947">
                  <c:v>36651</c:v>
                </c:pt>
                <c:pt idx="28948">
                  <c:v>36652</c:v>
                </c:pt>
                <c:pt idx="28949">
                  <c:v>36653</c:v>
                </c:pt>
                <c:pt idx="28950">
                  <c:v>36654</c:v>
                </c:pt>
                <c:pt idx="28951">
                  <c:v>36655</c:v>
                </c:pt>
                <c:pt idx="28952">
                  <c:v>36656</c:v>
                </c:pt>
                <c:pt idx="28953">
                  <c:v>36657</c:v>
                </c:pt>
                <c:pt idx="28954">
                  <c:v>36658</c:v>
                </c:pt>
                <c:pt idx="28955">
                  <c:v>36659</c:v>
                </c:pt>
                <c:pt idx="28956">
                  <c:v>36660</c:v>
                </c:pt>
                <c:pt idx="28957">
                  <c:v>36661</c:v>
                </c:pt>
                <c:pt idx="28958">
                  <c:v>36662</c:v>
                </c:pt>
                <c:pt idx="28959">
                  <c:v>36663</c:v>
                </c:pt>
                <c:pt idx="28960">
                  <c:v>36664</c:v>
                </c:pt>
                <c:pt idx="28961">
                  <c:v>36665</c:v>
                </c:pt>
                <c:pt idx="28962">
                  <c:v>36666</c:v>
                </c:pt>
                <c:pt idx="28963">
                  <c:v>36667</c:v>
                </c:pt>
                <c:pt idx="28964">
                  <c:v>36668</c:v>
                </c:pt>
                <c:pt idx="28965">
                  <c:v>36669</c:v>
                </c:pt>
                <c:pt idx="28966">
                  <c:v>36670</c:v>
                </c:pt>
                <c:pt idx="28967">
                  <c:v>36671</c:v>
                </c:pt>
                <c:pt idx="28968">
                  <c:v>36672</c:v>
                </c:pt>
                <c:pt idx="28969">
                  <c:v>36673</c:v>
                </c:pt>
                <c:pt idx="28970">
                  <c:v>36674</c:v>
                </c:pt>
                <c:pt idx="28971">
                  <c:v>36675</c:v>
                </c:pt>
                <c:pt idx="28972">
                  <c:v>36676</c:v>
                </c:pt>
                <c:pt idx="28973">
                  <c:v>36677</c:v>
                </c:pt>
                <c:pt idx="28974">
                  <c:v>36678</c:v>
                </c:pt>
                <c:pt idx="28975">
                  <c:v>36679</c:v>
                </c:pt>
                <c:pt idx="28976">
                  <c:v>36680</c:v>
                </c:pt>
                <c:pt idx="28977">
                  <c:v>36681</c:v>
                </c:pt>
                <c:pt idx="28978">
                  <c:v>36682</c:v>
                </c:pt>
                <c:pt idx="28979">
                  <c:v>36683</c:v>
                </c:pt>
                <c:pt idx="28980">
                  <c:v>36684</c:v>
                </c:pt>
                <c:pt idx="28981">
                  <c:v>36685</c:v>
                </c:pt>
                <c:pt idx="28982">
                  <c:v>36686</c:v>
                </c:pt>
                <c:pt idx="28983">
                  <c:v>36687</c:v>
                </c:pt>
                <c:pt idx="28984">
                  <c:v>36688</c:v>
                </c:pt>
                <c:pt idx="28985">
                  <c:v>36689</c:v>
                </c:pt>
                <c:pt idx="28986">
                  <c:v>36690</c:v>
                </c:pt>
                <c:pt idx="28987">
                  <c:v>36691</c:v>
                </c:pt>
                <c:pt idx="28988">
                  <c:v>36692</c:v>
                </c:pt>
                <c:pt idx="28989">
                  <c:v>36693</c:v>
                </c:pt>
                <c:pt idx="28990">
                  <c:v>36694</c:v>
                </c:pt>
                <c:pt idx="28991">
                  <c:v>36695</c:v>
                </c:pt>
                <c:pt idx="28992">
                  <c:v>36696</c:v>
                </c:pt>
                <c:pt idx="28993">
                  <c:v>36697</c:v>
                </c:pt>
                <c:pt idx="28994">
                  <c:v>36698</c:v>
                </c:pt>
                <c:pt idx="28995">
                  <c:v>36699</c:v>
                </c:pt>
                <c:pt idx="28996">
                  <c:v>36700</c:v>
                </c:pt>
                <c:pt idx="28997">
                  <c:v>36701</c:v>
                </c:pt>
                <c:pt idx="28998">
                  <c:v>36702</c:v>
                </c:pt>
                <c:pt idx="28999">
                  <c:v>36703</c:v>
                </c:pt>
                <c:pt idx="29000">
                  <c:v>36704</c:v>
                </c:pt>
                <c:pt idx="29001">
                  <c:v>36705</c:v>
                </c:pt>
                <c:pt idx="29002">
                  <c:v>36706</c:v>
                </c:pt>
                <c:pt idx="29003">
                  <c:v>36707</c:v>
                </c:pt>
                <c:pt idx="29004">
                  <c:v>36708</c:v>
                </c:pt>
                <c:pt idx="29005">
                  <c:v>36709</c:v>
                </c:pt>
                <c:pt idx="29006">
                  <c:v>36710</c:v>
                </c:pt>
                <c:pt idx="29007">
                  <c:v>36711</c:v>
                </c:pt>
                <c:pt idx="29008">
                  <c:v>36712</c:v>
                </c:pt>
                <c:pt idx="29009">
                  <c:v>36713</c:v>
                </c:pt>
                <c:pt idx="29010">
                  <c:v>36714</c:v>
                </c:pt>
                <c:pt idx="29011">
                  <c:v>36715</c:v>
                </c:pt>
                <c:pt idx="29012">
                  <c:v>36716</c:v>
                </c:pt>
                <c:pt idx="29013">
                  <c:v>36717</c:v>
                </c:pt>
                <c:pt idx="29014">
                  <c:v>36718</c:v>
                </c:pt>
                <c:pt idx="29015">
                  <c:v>36719</c:v>
                </c:pt>
                <c:pt idx="29016">
                  <c:v>36720</c:v>
                </c:pt>
                <c:pt idx="29017">
                  <c:v>36721</c:v>
                </c:pt>
                <c:pt idx="29018">
                  <c:v>36722</c:v>
                </c:pt>
                <c:pt idx="29019">
                  <c:v>36723</c:v>
                </c:pt>
                <c:pt idx="29020">
                  <c:v>36724</c:v>
                </c:pt>
                <c:pt idx="29021">
                  <c:v>36725</c:v>
                </c:pt>
                <c:pt idx="29022">
                  <c:v>36726</c:v>
                </c:pt>
                <c:pt idx="29023">
                  <c:v>36727</c:v>
                </c:pt>
                <c:pt idx="29024">
                  <c:v>36728</c:v>
                </c:pt>
                <c:pt idx="29025">
                  <c:v>36729</c:v>
                </c:pt>
                <c:pt idx="29026">
                  <c:v>36730</c:v>
                </c:pt>
                <c:pt idx="29027">
                  <c:v>36731</c:v>
                </c:pt>
                <c:pt idx="29028">
                  <c:v>36732</c:v>
                </c:pt>
                <c:pt idx="29029">
                  <c:v>36733</c:v>
                </c:pt>
                <c:pt idx="29030">
                  <c:v>36734</c:v>
                </c:pt>
                <c:pt idx="29031">
                  <c:v>36735</c:v>
                </c:pt>
                <c:pt idx="29032">
                  <c:v>36736</c:v>
                </c:pt>
                <c:pt idx="29033">
                  <c:v>36737</c:v>
                </c:pt>
                <c:pt idx="29034">
                  <c:v>36738</c:v>
                </c:pt>
                <c:pt idx="29035">
                  <c:v>36739</c:v>
                </c:pt>
                <c:pt idx="29036">
                  <c:v>36740</c:v>
                </c:pt>
                <c:pt idx="29037">
                  <c:v>36741</c:v>
                </c:pt>
                <c:pt idx="29038">
                  <c:v>36742</c:v>
                </c:pt>
                <c:pt idx="29039">
                  <c:v>36743</c:v>
                </c:pt>
                <c:pt idx="29040">
                  <c:v>36744</c:v>
                </c:pt>
                <c:pt idx="29041">
                  <c:v>36745</c:v>
                </c:pt>
                <c:pt idx="29042">
                  <c:v>36746</c:v>
                </c:pt>
                <c:pt idx="29043">
                  <c:v>36747</c:v>
                </c:pt>
                <c:pt idx="29044">
                  <c:v>36748</c:v>
                </c:pt>
                <c:pt idx="29045">
                  <c:v>36749</c:v>
                </c:pt>
                <c:pt idx="29046">
                  <c:v>36750</c:v>
                </c:pt>
                <c:pt idx="29047">
                  <c:v>36751</c:v>
                </c:pt>
                <c:pt idx="29048">
                  <c:v>36752</c:v>
                </c:pt>
                <c:pt idx="29049">
                  <c:v>36753</c:v>
                </c:pt>
                <c:pt idx="29050">
                  <c:v>36754</c:v>
                </c:pt>
                <c:pt idx="29051">
                  <c:v>36755</c:v>
                </c:pt>
                <c:pt idx="29052">
                  <c:v>36756</c:v>
                </c:pt>
                <c:pt idx="29053">
                  <c:v>36757</c:v>
                </c:pt>
                <c:pt idx="29054">
                  <c:v>36758</c:v>
                </c:pt>
                <c:pt idx="29055">
                  <c:v>36759</c:v>
                </c:pt>
                <c:pt idx="29056">
                  <c:v>36760</c:v>
                </c:pt>
                <c:pt idx="29057">
                  <c:v>36761</c:v>
                </c:pt>
                <c:pt idx="29058">
                  <c:v>36762</c:v>
                </c:pt>
                <c:pt idx="29059">
                  <c:v>36763</c:v>
                </c:pt>
                <c:pt idx="29060">
                  <c:v>36764</c:v>
                </c:pt>
                <c:pt idx="29061">
                  <c:v>36765</c:v>
                </c:pt>
                <c:pt idx="29062">
                  <c:v>36766</c:v>
                </c:pt>
                <c:pt idx="29063">
                  <c:v>36767</c:v>
                </c:pt>
                <c:pt idx="29064">
                  <c:v>36768</c:v>
                </c:pt>
                <c:pt idx="29065">
                  <c:v>36769</c:v>
                </c:pt>
                <c:pt idx="29066">
                  <c:v>36770</c:v>
                </c:pt>
                <c:pt idx="29067">
                  <c:v>36771</c:v>
                </c:pt>
                <c:pt idx="29068">
                  <c:v>36772</c:v>
                </c:pt>
                <c:pt idx="29069">
                  <c:v>36773</c:v>
                </c:pt>
                <c:pt idx="29070">
                  <c:v>36774</c:v>
                </c:pt>
                <c:pt idx="29071">
                  <c:v>36775</c:v>
                </c:pt>
                <c:pt idx="29072">
                  <c:v>36776</c:v>
                </c:pt>
                <c:pt idx="29073">
                  <c:v>36777</c:v>
                </c:pt>
                <c:pt idx="29074">
                  <c:v>36778</c:v>
                </c:pt>
                <c:pt idx="29075">
                  <c:v>36779</c:v>
                </c:pt>
                <c:pt idx="29076">
                  <c:v>36780</c:v>
                </c:pt>
                <c:pt idx="29077">
                  <c:v>36781</c:v>
                </c:pt>
                <c:pt idx="29078">
                  <c:v>36782</c:v>
                </c:pt>
                <c:pt idx="29079">
                  <c:v>36783</c:v>
                </c:pt>
                <c:pt idx="29080">
                  <c:v>36784</c:v>
                </c:pt>
                <c:pt idx="29081">
                  <c:v>36785</c:v>
                </c:pt>
                <c:pt idx="29082">
                  <c:v>36786</c:v>
                </c:pt>
                <c:pt idx="29083">
                  <c:v>36787</c:v>
                </c:pt>
                <c:pt idx="29084">
                  <c:v>36788</c:v>
                </c:pt>
                <c:pt idx="29085">
                  <c:v>36789</c:v>
                </c:pt>
                <c:pt idx="29086">
                  <c:v>36790</c:v>
                </c:pt>
                <c:pt idx="29087">
                  <c:v>36791</c:v>
                </c:pt>
                <c:pt idx="29088">
                  <c:v>36792</c:v>
                </c:pt>
                <c:pt idx="29089">
                  <c:v>36793</c:v>
                </c:pt>
                <c:pt idx="29090">
                  <c:v>36794</c:v>
                </c:pt>
                <c:pt idx="29091">
                  <c:v>36795</c:v>
                </c:pt>
                <c:pt idx="29092">
                  <c:v>36796</c:v>
                </c:pt>
                <c:pt idx="29093">
                  <c:v>36797</c:v>
                </c:pt>
                <c:pt idx="29094">
                  <c:v>36798</c:v>
                </c:pt>
                <c:pt idx="29095">
                  <c:v>36799</c:v>
                </c:pt>
                <c:pt idx="29096">
                  <c:v>36800</c:v>
                </c:pt>
                <c:pt idx="29097">
                  <c:v>36801</c:v>
                </c:pt>
                <c:pt idx="29098">
                  <c:v>36802</c:v>
                </c:pt>
                <c:pt idx="29099">
                  <c:v>36803</c:v>
                </c:pt>
                <c:pt idx="29100">
                  <c:v>36804</c:v>
                </c:pt>
                <c:pt idx="29101">
                  <c:v>36805</c:v>
                </c:pt>
                <c:pt idx="29102">
                  <c:v>36806</c:v>
                </c:pt>
                <c:pt idx="29103">
                  <c:v>36807</c:v>
                </c:pt>
                <c:pt idx="29104">
                  <c:v>36808</c:v>
                </c:pt>
                <c:pt idx="29105">
                  <c:v>36809</c:v>
                </c:pt>
                <c:pt idx="29106">
                  <c:v>36810</c:v>
                </c:pt>
                <c:pt idx="29107">
                  <c:v>36811</c:v>
                </c:pt>
                <c:pt idx="29108">
                  <c:v>36812</c:v>
                </c:pt>
                <c:pt idx="29109">
                  <c:v>36813</c:v>
                </c:pt>
                <c:pt idx="29110">
                  <c:v>36814</c:v>
                </c:pt>
                <c:pt idx="29111">
                  <c:v>36815</c:v>
                </c:pt>
                <c:pt idx="29112">
                  <c:v>36816</c:v>
                </c:pt>
                <c:pt idx="29113">
                  <c:v>36817</c:v>
                </c:pt>
                <c:pt idx="29114">
                  <c:v>36818</c:v>
                </c:pt>
                <c:pt idx="29115">
                  <c:v>36819</c:v>
                </c:pt>
                <c:pt idx="29116">
                  <c:v>36820</c:v>
                </c:pt>
                <c:pt idx="29117">
                  <c:v>36821</c:v>
                </c:pt>
                <c:pt idx="29118">
                  <c:v>36822</c:v>
                </c:pt>
                <c:pt idx="29119">
                  <c:v>36823</c:v>
                </c:pt>
                <c:pt idx="29120">
                  <c:v>36824</c:v>
                </c:pt>
                <c:pt idx="29121">
                  <c:v>36825</c:v>
                </c:pt>
                <c:pt idx="29122">
                  <c:v>36826</c:v>
                </c:pt>
                <c:pt idx="29123">
                  <c:v>36827</c:v>
                </c:pt>
                <c:pt idx="29124">
                  <c:v>36828</c:v>
                </c:pt>
                <c:pt idx="29125">
                  <c:v>36829</c:v>
                </c:pt>
                <c:pt idx="29126">
                  <c:v>36830</c:v>
                </c:pt>
                <c:pt idx="29127">
                  <c:v>36831</c:v>
                </c:pt>
                <c:pt idx="29128">
                  <c:v>36832</c:v>
                </c:pt>
                <c:pt idx="29129">
                  <c:v>36833</c:v>
                </c:pt>
                <c:pt idx="29130">
                  <c:v>36834</c:v>
                </c:pt>
                <c:pt idx="29131">
                  <c:v>36835</c:v>
                </c:pt>
                <c:pt idx="29132">
                  <c:v>36836</c:v>
                </c:pt>
                <c:pt idx="29133">
                  <c:v>36837</c:v>
                </c:pt>
                <c:pt idx="29134">
                  <c:v>36838</c:v>
                </c:pt>
                <c:pt idx="29135">
                  <c:v>36839</c:v>
                </c:pt>
                <c:pt idx="29136">
                  <c:v>36840</c:v>
                </c:pt>
                <c:pt idx="29137">
                  <c:v>36841</c:v>
                </c:pt>
                <c:pt idx="29138">
                  <c:v>36842</c:v>
                </c:pt>
                <c:pt idx="29139">
                  <c:v>36843</c:v>
                </c:pt>
                <c:pt idx="29140">
                  <c:v>36844</c:v>
                </c:pt>
                <c:pt idx="29141">
                  <c:v>36845</c:v>
                </c:pt>
                <c:pt idx="29142">
                  <c:v>36846</c:v>
                </c:pt>
                <c:pt idx="29143">
                  <c:v>36847</c:v>
                </c:pt>
                <c:pt idx="29144">
                  <c:v>36848</c:v>
                </c:pt>
                <c:pt idx="29145">
                  <c:v>36849</c:v>
                </c:pt>
                <c:pt idx="29146">
                  <c:v>36850</c:v>
                </c:pt>
                <c:pt idx="29147">
                  <c:v>36851</c:v>
                </c:pt>
                <c:pt idx="29148">
                  <c:v>36852</c:v>
                </c:pt>
                <c:pt idx="29149">
                  <c:v>36853</c:v>
                </c:pt>
                <c:pt idx="29150">
                  <c:v>36854</c:v>
                </c:pt>
                <c:pt idx="29151">
                  <c:v>36855</c:v>
                </c:pt>
                <c:pt idx="29152">
                  <c:v>36856</c:v>
                </c:pt>
                <c:pt idx="29153">
                  <c:v>36857</c:v>
                </c:pt>
                <c:pt idx="29154">
                  <c:v>36858</c:v>
                </c:pt>
                <c:pt idx="29155">
                  <c:v>36859</c:v>
                </c:pt>
                <c:pt idx="29156">
                  <c:v>36860</c:v>
                </c:pt>
                <c:pt idx="29157">
                  <c:v>36861</c:v>
                </c:pt>
                <c:pt idx="29158">
                  <c:v>36862</c:v>
                </c:pt>
                <c:pt idx="29159">
                  <c:v>36863</c:v>
                </c:pt>
                <c:pt idx="29160">
                  <c:v>36864</c:v>
                </c:pt>
                <c:pt idx="29161">
                  <c:v>36865</c:v>
                </c:pt>
                <c:pt idx="29162">
                  <c:v>36866</c:v>
                </c:pt>
                <c:pt idx="29163">
                  <c:v>36867</c:v>
                </c:pt>
                <c:pt idx="29164">
                  <c:v>36868</c:v>
                </c:pt>
                <c:pt idx="29165">
                  <c:v>36869</c:v>
                </c:pt>
                <c:pt idx="29166">
                  <c:v>36870</c:v>
                </c:pt>
                <c:pt idx="29167">
                  <c:v>36871</c:v>
                </c:pt>
                <c:pt idx="29168">
                  <c:v>36872</c:v>
                </c:pt>
                <c:pt idx="29169">
                  <c:v>36873</c:v>
                </c:pt>
                <c:pt idx="29170">
                  <c:v>36874</c:v>
                </c:pt>
                <c:pt idx="29171">
                  <c:v>36875</c:v>
                </c:pt>
                <c:pt idx="29172">
                  <c:v>36876</c:v>
                </c:pt>
                <c:pt idx="29173">
                  <c:v>36877</c:v>
                </c:pt>
                <c:pt idx="29174">
                  <c:v>36878</c:v>
                </c:pt>
                <c:pt idx="29175">
                  <c:v>36879</c:v>
                </c:pt>
                <c:pt idx="29176">
                  <c:v>36880</c:v>
                </c:pt>
                <c:pt idx="29177">
                  <c:v>36881</c:v>
                </c:pt>
                <c:pt idx="29178">
                  <c:v>36882</c:v>
                </c:pt>
                <c:pt idx="29179">
                  <c:v>36883</c:v>
                </c:pt>
                <c:pt idx="29180">
                  <c:v>36884</c:v>
                </c:pt>
                <c:pt idx="29181">
                  <c:v>36885</c:v>
                </c:pt>
                <c:pt idx="29182">
                  <c:v>36886</c:v>
                </c:pt>
                <c:pt idx="29183">
                  <c:v>36887</c:v>
                </c:pt>
                <c:pt idx="29184">
                  <c:v>36888</c:v>
                </c:pt>
                <c:pt idx="29185">
                  <c:v>36889</c:v>
                </c:pt>
                <c:pt idx="29186">
                  <c:v>36890</c:v>
                </c:pt>
                <c:pt idx="29187">
                  <c:v>36891</c:v>
                </c:pt>
                <c:pt idx="29188">
                  <c:v>36892</c:v>
                </c:pt>
                <c:pt idx="29189">
                  <c:v>36893</c:v>
                </c:pt>
                <c:pt idx="29190">
                  <c:v>36894</c:v>
                </c:pt>
                <c:pt idx="29191">
                  <c:v>36895</c:v>
                </c:pt>
                <c:pt idx="29192">
                  <c:v>36896</c:v>
                </c:pt>
                <c:pt idx="29193">
                  <c:v>36897</c:v>
                </c:pt>
                <c:pt idx="29194">
                  <c:v>36898</c:v>
                </c:pt>
                <c:pt idx="29195">
                  <c:v>36899</c:v>
                </c:pt>
                <c:pt idx="29196">
                  <c:v>36900</c:v>
                </c:pt>
                <c:pt idx="29197">
                  <c:v>36901</c:v>
                </c:pt>
                <c:pt idx="29198">
                  <c:v>36902</c:v>
                </c:pt>
                <c:pt idx="29199">
                  <c:v>36903</c:v>
                </c:pt>
                <c:pt idx="29200">
                  <c:v>36904</c:v>
                </c:pt>
                <c:pt idx="29201">
                  <c:v>36905</c:v>
                </c:pt>
                <c:pt idx="29202">
                  <c:v>36906</c:v>
                </c:pt>
                <c:pt idx="29203">
                  <c:v>36907</c:v>
                </c:pt>
                <c:pt idx="29204">
                  <c:v>36908</c:v>
                </c:pt>
                <c:pt idx="29205">
                  <c:v>36909</c:v>
                </c:pt>
                <c:pt idx="29206">
                  <c:v>36910</c:v>
                </c:pt>
                <c:pt idx="29207">
                  <c:v>36911</c:v>
                </c:pt>
                <c:pt idx="29208">
                  <c:v>36912</c:v>
                </c:pt>
                <c:pt idx="29209">
                  <c:v>36913</c:v>
                </c:pt>
                <c:pt idx="29210">
                  <c:v>36914</c:v>
                </c:pt>
                <c:pt idx="29211">
                  <c:v>36915</c:v>
                </c:pt>
                <c:pt idx="29212">
                  <c:v>36916</c:v>
                </c:pt>
                <c:pt idx="29213">
                  <c:v>36917</c:v>
                </c:pt>
                <c:pt idx="29214">
                  <c:v>36918</c:v>
                </c:pt>
                <c:pt idx="29215">
                  <c:v>36919</c:v>
                </c:pt>
                <c:pt idx="29216">
                  <c:v>36920</c:v>
                </c:pt>
                <c:pt idx="29217">
                  <c:v>36921</c:v>
                </c:pt>
                <c:pt idx="29218">
                  <c:v>36922</c:v>
                </c:pt>
                <c:pt idx="29219">
                  <c:v>36923</c:v>
                </c:pt>
                <c:pt idx="29220">
                  <c:v>36924</c:v>
                </c:pt>
                <c:pt idx="29221">
                  <c:v>36925</c:v>
                </c:pt>
                <c:pt idx="29222">
                  <c:v>36926</c:v>
                </c:pt>
                <c:pt idx="29223">
                  <c:v>36927</c:v>
                </c:pt>
                <c:pt idx="29224">
                  <c:v>36928</c:v>
                </c:pt>
                <c:pt idx="29225">
                  <c:v>36929</c:v>
                </c:pt>
                <c:pt idx="29226">
                  <c:v>36930</c:v>
                </c:pt>
                <c:pt idx="29227">
                  <c:v>36931</c:v>
                </c:pt>
                <c:pt idx="29228">
                  <c:v>36932</c:v>
                </c:pt>
                <c:pt idx="29229">
                  <c:v>36933</c:v>
                </c:pt>
                <c:pt idx="29230">
                  <c:v>36934</c:v>
                </c:pt>
                <c:pt idx="29231">
                  <c:v>36935</c:v>
                </c:pt>
                <c:pt idx="29232">
                  <c:v>36936</c:v>
                </c:pt>
                <c:pt idx="29233">
                  <c:v>36937</c:v>
                </c:pt>
                <c:pt idx="29234">
                  <c:v>36938</c:v>
                </c:pt>
                <c:pt idx="29235">
                  <c:v>36939</c:v>
                </c:pt>
                <c:pt idx="29236">
                  <c:v>36940</c:v>
                </c:pt>
                <c:pt idx="29237">
                  <c:v>36941</c:v>
                </c:pt>
                <c:pt idx="29238">
                  <c:v>36942</c:v>
                </c:pt>
                <c:pt idx="29239">
                  <c:v>36943</c:v>
                </c:pt>
                <c:pt idx="29240">
                  <c:v>36944</c:v>
                </c:pt>
                <c:pt idx="29241">
                  <c:v>36945</c:v>
                </c:pt>
                <c:pt idx="29242">
                  <c:v>36946</c:v>
                </c:pt>
                <c:pt idx="29243">
                  <c:v>36947</c:v>
                </c:pt>
                <c:pt idx="29244">
                  <c:v>36948</c:v>
                </c:pt>
                <c:pt idx="29245">
                  <c:v>36949</c:v>
                </c:pt>
                <c:pt idx="29246">
                  <c:v>36950</c:v>
                </c:pt>
                <c:pt idx="29247">
                  <c:v>36951</c:v>
                </c:pt>
                <c:pt idx="29248">
                  <c:v>36952</c:v>
                </c:pt>
                <c:pt idx="29249">
                  <c:v>36953</c:v>
                </c:pt>
                <c:pt idx="29250">
                  <c:v>36954</c:v>
                </c:pt>
                <c:pt idx="29251">
                  <c:v>36955</c:v>
                </c:pt>
                <c:pt idx="29252">
                  <c:v>36956</c:v>
                </c:pt>
                <c:pt idx="29253">
                  <c:v>36957</c:v>
                </c:pt>
                <c:pt idx="29254">
                  <c:v>36958</c:v>
                </c:pt>
                <c:pt idx="29255">
                  <c:v>36959</c:v>
                </c:pt>
                <c:pt idx="29256">
                  <c:v>36960</c:v>
                </c:pt>
                <c:pt idx="29257">
                  <c:v>36961</c:v>
                </c:pt>
                <c:pt idx="29258">
                  <c:v>36962</c:v>
                </c:pt>
                <c:pt idx="29259">
                  <c:v>36963</c:v>
                </c:pt>
                <c:pt idx="29260">
                  <c:v>36964</c:v>
                </c:pt>
                <c:pt idx="29261">
                  <c:v>36965</c:v>
                </c:pt>
                <c:pt idx="29262">
                  <c:v>36966</c:v>
                </c:pt>
                <c:pt idx="29263">
                  <c:v>36967</c:v>
                </c:pt>
                <c:pt idx="29264">
                  <c:v>36968</c:v>
                </c:pt>
                <c:pt idx="29265">
                  <c:v>36969</c:v>
                </c:pt>
                <c:pt idx="29266">
                  <c:v>36970</c:v>
                </c:pt>
                <c:pt idx="29267">
                  <c:v>36971</c:v>
                </c:pt>
                <c:pt idx="29268">
                  <c:v>36972</c:v>
                </c:pt>
                <c:pt idx="29269">
                  <c:v>36973</c:v>
                </c:pt>
                <c:pt idx="29270">
                  <c:v>36974</c:v>
                </c:pt>
                <c:pt idx="29271">
                  <c:v>36975</c:v>
                </c:pt>
                <c:pt idx="29272">
                  <c:v>36976</c:v>
                </c:pt>
                <c:pt idx="29273">
                  <c:v>36977</c:v>
                </c:pt>
                <c:pt idx="29274">
                  <c:v>36978</c:v>
                </c:pt>
                <c:pt idx="29275">
                  <c:v>36979</c:v>
                </c:pt>
                <c:pt idx="29276">
                  <c:v>36980</c:v>
                </c:pt>
                <c:pt idx="29277">
                  <c:v>36981</c:v>
                </c:pt>
                <c:pt idx="29278">
                  <c:v>36982</c:v>
                </c:pt>
                <c:pt idx="29279">
                  <c:v>36983</c:v>
                </c:pt>
                <c:pt idx="29280">
                  <c:v>36984</c:v>
                </c:pt>
                <c:pt idx="29281">
                  <c:v>36985</c:v>
                </c:pt>
                <c:pt idx="29282">
                  <c:v>36986</c:v>
                </c:pt>
                <c:pt idx="29283">
                  <c:v>36987</c:v>
                </c:pt>
                <c:pt idx="29284">
                  <c:v>36988</c:v>
                </c:pt>
                <c:pt idx="29285">
                  <c:v>36989</c:v>
                </c:pt>
                <c:pt idx="29286">
                  <c:v>36990</c:v>
                </c:pt>
                <c:pt idx="29287">
                  <c:v>36991</c:v>
                </c:pt>
                <c:pt idx="29288">
                  <c:v>36992</c:v>
                </c:pt>
                <c:pt idx="29289">
                  <c:v>36993</c:v>
                </c:pt>
                <c:pt idx="29290">
                  <c:v>36994</c:v>
                </c:pt>
                <c:pt idx="29291">
                  <c:v>36995</c:v>
                </c:pt>
                <c:pt idx="29292">
                  <c:v>36996</c:v>
                </c:pt>
                <c:pt idx="29293">
                  <c:v>36997</c:v>
                </c:pt>
                <c:pt idx="29294">
                  <c:v>36998</c:v>
                </c:pt>
                <c:pt idx="29295">
                  <c:v>36999</c:v>
                </c:pt>
                <c:pt idx="29296">
                  <c:v>37000</c:v>
                </c:pt>
                <c:pt idx="29297">
                  <c:v>37001</c:v>
                </c:pt>
                <c:pt idx="29298">
                  <c:v>37002</c:v>
                </c:pt>
                <c:pt idx="29299">
                  <c:v>37003</c:v>
                </c:pt>
                <c:pt idx="29300">
                  <c:v>37004</c:v>
                </c:pt>
                <c:pt idx="29301">
                  <c:v>37005</c:v>
                </c:pt>
                <c:pt idx="29302">
                  <c:v>37006</c:v>
                </c:pt>
                <c:pt idx="29303">
                  <c:v>37007</c:v>
                </c:pt>
                <c:pt idx="29304">
                  <c:v>37008</c:v>
                </c:pt>
                <c:pt idx="29305">
                  <c:v>37009</c:v>
                </c:pt>
                <c:pt idx="29306">
                  <c:v>37010</c:v>
                </c:pt>
                <c:pt idx="29307">
                  <c:v>37011</c:v>
                </c:pt>
                <c:pt idx="29308">
                  <c:v>37012</c:v>
                </c:pt>
                <c:pt idx="29309">
                  <c:v>37013</c:v>
                </c:pt>
                <c:pt idx="29310">
                  <c:v>37014</c:v>
                </c:pt>
                <c:pt idx="29311">
                  <c:v>37015</c:v>
                </c:pt>
                <c:pt idx="29312">
                  <c:v>37016</c:v>
                </c:pt>
                <c:pt idx="29313">
                  <c:v>37017</c:v>
                </c:pt>
                <c:pt idx="29314">
                  <c:v>37018</c:v>
                </c:pt>
                <c:pt idx="29315">
                  <c:v>37019</c:v>
                </c:pt>
                <c:pt idx="29316">
                  <c:v>37020</c:v>
                </c:pt>
                <c:pt idx="29317">
                  <c:v>37021</c:v>
                </c:pt>
                <c:pt idx="29318">
                  <c:v>37022</c:v>
                </c:pt>
                <c:pt idx="29319">
                  <c:v>37023</c:v>
                </c:pt>
                <c:pt idx="29320">
                  <c:v>37024</c:v>
                </c:pt>
                <c:pt idx="29321">
                  <c:v>37025</c:v>
                </c:pt>
                <c:pt idx="29322">
                  <c:v>37026</c:v>
                </c:pt>
                <c:pt idx="29323">
                  <c:v>37027</c:v>
                </c:pt>
                <c:pt idx="29324">
                  <c:v>37028</c:v>
                </c:pt>
                <c:pt idx="29325">
                  <c:v>37029</c:v>
                </c:pt>
                <c:pt idx="29326">
                  <c:v>37030</c:v>
                </c:pt>
                <c:pt idx="29327">
                  <c:v>37031</c:v>
                </c:pt>
                <c:pt idx="29328">
                  <c:v>37032</c:v>
                </c:pt>
                <c:pt idx="29329">
                  <c:v>37033</c:v>
                </c:pt>
                <c:pt idx="29330">
                  <c:v>37034</c:v>
                </c:pt>
                <c:pt idx="29331">
                  <c:v>37035</c:v>
                </c:pt>
                <c:pt idx="29332">
                  <c:v>37036</c:v>
                </c:pt>
                <c:pt idx="29333">
                  <c:v>37037</c:v>
                </c:pt>
                <c:pt idx="29334">
                  <c:v>37038</c:v>
                </c:pt>
                <c:pt idx="29335">
                  <c:v>37039</c:v>
                </c:pt>
                <c:pt idx="29336">
                  <c:v>37040</c:v>
                </c:pt>
                <c:pt idx="29337">
                  <c:v>37041</c:v>
                </c:pt>
                <c:pt idx="29338">
                  <c:v>37042</c:v>
                </c:pt>
                <c:pt idx="29339">
                  <c:v>37043</c:v>
                </c:pt>
                <c:pt idx="29340">
                  <c:v>37044</c:v>
                </c:pt>
                <c:pt idx="29341">
                  <c:v>37045</c:v>
                </c:pt>
                <c:pt idx="29342">
                  <c:v>37046</c:v>
                </c:pt>
                <c:pt idx="29343">
                  <c:v>37047</c:v>
                </c:pt>
                <c:pt idx="29344">
                  <c:v>37048</c:v>
                </c:pt>
                <c:pt idx="29345">
                  <c:v>37049</c:v>
                </c:pt>
                <c:pt idx="29346">
                  <c:v>37050</c:v>
                </c:pt>
                <c:pt idx="29347">
                  <c:v>37051</c:v>
                </c:pt>
                <c:pt idx="29348">
                  <c:v>37052</c:v>
                </c:pt>
                <c:pt idx="29349">
                  <c:v>37053</c:v>
                </c:pt>
                <c:pt idx="29350">
                  <c:v>37054</c:v>
                </c:pt>
                <c:pt idx="29351">
                  <c:v>37055</c:v>
                </c:pt>
                <c:pt idx="29352">
                  <c:v>37056</c:v>
                </c:pt>
                <c:pt idx="29353">
                  <c:v>37057</c:v>
                </c:pt>
                <c:pt idx="29354">
                  <c:v>37058</c:v>
                </c:pt>
                <c:pt idx="29355">
                  <c:v>37059</c:v>
                </c:pt>
                <c:pt idx="29356">
                  <c:v>37060</c:v>
                </c:pt>
                <c:pt idx="29357">
                  <c:v>37061</c:v>
                </c:pt>
                <c:pt idx="29358">
                  <c:v>37062</c:v>
                </c:pt>
                <c:pt idx="29359">
                  <c:v>37063</c:v>
                </c:pt>
                <c:pt idx="29360">
                  <c:v>37064</c:v>
                </c:pt>
                <c:pt idx="29361">
                  <c:v>37065</c:v>
                </c:pt>
                <c:pt idx="29362">
                  <c:v>37066</c:v>
                </c:pt>
                <c:pt idx="29363">
                  <c:v>37067</c:v>
                </c:pt>
                <c:pt idx="29364">
                  <c:v>37068</c:v>
                </c:pt>
                <c:pt idx="29365">
                  <c:v>37069</c:v>
                </c:pt>
                <c:pt idx="29366">
                  <c:v>37070</c:v>
                </c:pt>
                <c:pt idx="29367">
                  <c:v>37071</c:v>
                </c:pt>
                <c:pt idx="29368">
                  <c:v>37072</c:v>
                </c:pt>
                <c:pt idx="29369">
                  <c:v>37073</c:v>
                </c:pt>
                <c:pt idx="29370">
                  <c:v>37074</c:v>
                </c:pt>
                <c:pt idx="29371">
                  <c:v>37075</c:v>
                </c:pt>
                <c:pt idx="29372">
                  <c:v>37076</c:v>
                </c:pt>
                <c:pt idx="29373">
                  <c:v>37077</c:v>
                </c:pt>
                <c:pt idx="29374">
                  <c:v>37078</c:v>
                </c:pt>
                <c:pt idx="29375">
                  <c:v>37079</c:v>
                </c:pt>
                <c:pt idx="29376">
                  <c:v>37080</c:v>
                </c:pt>
                <c:pt idx="29377">
                  <c:v>37081</c:v>
                </c:pt>
                <c:pt idx="29378">
                  <c:v>37082</c:v>
                </c:pt>
                <c:pt idx="29379">
                  <c:v>37083</c:v>
                </c:pt>
                <c:pt idx="29380">
                  <c:v>37084</c:v>
                </c:pt>
                <c:pt idx="29381">
                  <c:v>37085</c:v>
                </c:pt>
                <c:pt idx="29382">
                  <c:v>37086</c:v>
                </c:pt>
                <c:pt idx="29383">
                  <c:v>37087</c:v>
                </c:pt>
                <c:pt idx="29384">
                  <c:v>37088</c:v>
                </c:pt>
                <c:pt idx="29385">
                  <c:v>37089</c:v>
                </c:pt>
                <c:pt idx="29386">
                  <c:v>37090</c:v>
                </c:pt>
                <c:pt idx="29387">
                  <c:v>37091</c:v>
                </c:pt>
                <c:pt idx="29388">
                  <c:v>37092</c:v>
                </c:pt>
                <c:pt idx="29389">
                  <c:v>37093</c:v>
                </c:pt>
                <c:pt idx="29390">
                  <c:v>37094</c:v>
                </c:pt>
                <c:pt idx="29391">
                  <c:v>37095</c:v>
                </c:pt>
                <c:pt idx="29392">
                  <c:v>37096</c:v>
                </c:pt>
                <c:pt idx="29393">
                  <c:v>37097</c:v>
                </c:pt>
                <c:pt idx="29394">
                  <c:v>37098</c:v>
                </c:pt>
                <c:pt idx="29395">
                  <c:v>37099</c:v>
                </c:pt>
                <c:pt idx="29396">
                  <c:v>37100</c:v>
                </c:pt>
                <c:pt idx="29397">
                  <c:v>37101</c:v>
                </c:pt>
                <c:pt idx="29398">
                  <c:v>37102</c:v>
                </c:pt>
                <c:pt idx="29399">
                  <c:v>37103</c:v>
                </c:pt>
                <c:pt idx="29400">
                  <c:v>37104</c:v>
                </c:pt>
                <c:pt idx="29401">
                  <c:v>37105</c:v>
                </c:pt>
                <c:pt idx="29402">
                  <c:v>37106</c:v>
                </c:pt>
                <c:pt idx="29403">
                  <c:v>37107</c:v>
                </c:pt>
                <c:pt idx="29404">
                  <c:v>37108</c:v>
                </c:pt>
                <c:pt idx="29405">
                  <c:v>37109</c:v>
                </c:pt>
                <c:pt idx="29406">
                  <c:v>37110</c:v>
                </c:pt>
                <c:pt idx="29407">
                  <c:v>37111</c:v>
                </c:pt>
                <c:pt idx="29408">
                  <c:v>37112</c:v>
                </c:pt>
                <c:pt idx="29409">
                  <c:v>37113</c:v>
                </c:pt>
                <c:pt idx="29410">
                  <c:v>37114</c:v>
                </c:pt>
                <c:pt idx="29411">
                  <c:v>37115</c:v>
                </c:pt>
                <c:pt idx="29412">
                  <c:v>37116</c:v>
                </c:pt>
                <c:pt idx="29413">
                  <c:v>37117</c:v>
                </c:pt>
                <c:pt idx="29414">
                  <c:v>37118</c:v>
                </c:pt>
                <c:pt idx="29415">
                  <c:v>37119</c:v>
                </c:pt>
                <c:pt idx="29416">
                  <c:v>37120</c:v>
                </c:pt>
                <c:pt idx="29417">
                  <c:v>37121</c:v>
                </c:pt>
                <c:pt idx="29418">
                  <c:v>37122</c:v>
                </c:pt>
                <c:pt idx="29419">
                  <c:v>37123</c:v>
                </c:pt>
                <c:pt idx="29420">
                  <c:v>37124</c:v>
                </c:pt>
                <c:pt idx="29421">
                  <c:v>37125</c:v>
                </c:pt>
                <c:pt idx="29422">
                  <c:v>37126</c:v>
                </c:pt>
                <c:pt idx="29423">
                  <c:v>37127</c:v>
                </c:pt>
                <c:pt idx="29424">
                  <c:v>37128</c:v>
                </c:pt>
                <c:pt idx="29425">
                  <c:v>37129</c:v>
                </c:pt>
                <c:pt idx="29426">
                  <c:v>37130</c:v>
                </c:pt>
                <c:pt idx="29427">
                  <c:v>37131</c:v>
                </c:pt>
                <c:pt idx="29428">
                  <c:v>37132</c:v>
                </c:pt>
                <c:pt idx="29429">
                  <c:v>37133</c:v>
                </c:pt>
                <c:pt idx="29430">
                  <c:v>37134</c:v>
                </c:pt>
                <c:pt idx="29431">
                  <c:v>37135</c:v>
                </c:pt>
                <c:pt idx="29432">
                  <c:v>37136</c:v>
                </c:pt>
                <c:pt idx="29433">
                  <c:v>37137</c:v>
                </c:pt>
                <c:pt idx="29434">
                  <c:v>37138</c:v>
                </c:pt>
                <c:pt idx="29435">
                  <c:v>37139</c:v>
                </c:pt>
                <c:pt idx="29436">
                  <c:v>37140</c:v>
                </c:pt>
                <c:pt idx="29437">
                  <c:v>37141</c:v>
                </c:pt>
                <c:pt idx="29438">
                  <c:v>37142</c:v>
                </c:pt>
                <c:pt idx="29439">
                  <c:v>37143</c:v>
                </c:pt>
                <c:pt idx="29440">
                  <c:v>37144</c:v>
                </c:pt>
                <c:pt idx="29441">
                  <c:v>37145</c:v>
                </c:pt>
                <c:pt idx="29442">
                  <c:v>37146</c:v>
                </c:pt>
                <c:pt idx="29443">
                  <c:v>37147</c:v>
                </c:pt>
                <c:pt idx="29444">
                  <c:v>37148</c:v>
                </c:pt>
                <c:pt idx="29445">
                  <c:v>37149</c:v>
                </c:pt>
                <c:pt idx="29446">
                  <c:v>37150</c:v>
                </c:pt>
                <c:pt idx="29447">
                  <c:v>37151</c:v>
                </c:pt>
                <c:pt idx="29448">
                  <c:v>37152</c:v>
                </c:pt>
                <c:pt idx="29449">
                  <c:v>37153</c:v>
                </c:pt>
                <c:pt idx="29450">
                  <c:v>37154</c:v>
                </c:pt>
                <c:pt idx="29451">
                  <c:v>37155</c:v>
                </c:pt>
                <c:pt idx="29452">
                  <c:v>37156</c:v>
                </c:pt>
                <c:pt idx="29453">
                  <c:v>37157</c:v>
                </c:pt>
                <c:pt idx="29454">
                  <c:v>37158</c:v>
                </c:pt>
                <c:pt idx="29455">
                  <c:v>37159</c:v>
                </c:pt>
                <c:pt idx="29456">
                  <c:v>37160</c:v>
                </c:pt>
                <c:pt idx="29457">
                  <c:v>37161</c:v>
                </c:pt>
                <c:pt idx="29458">
                  <c:v>37162</c:v>
                </c:pt>
                <c:pt idx="29459">
                  <c:v>37163</c:v>
                </c:pt>
                <c:pt idx="29460">
                  <c:v>37164</c:v>
                </c:pt>
                <c:pt idx="29461">
                  <c:v>37165</c:v>
                </c:pt>
                <c:pt idx="29462">
                  <c:v>37166</c:v>
                </c:pt>
                <c:pt idx="29463">
                  <c:v>37167</c:v>
                </c:pt>
                <c:pt idx="29464">
                  <c:v>37168</c:v>
                </c:pt>
                <c:pt idx="29465">
                  <c:v>37169</c:v>
                </c:pt>
                <c:pt idx="29466">
                  <c:v>37170</c:v>
                </c:pt>
                <c:pt idx="29467">
                  <c:v>37171</c:v>
                </c:pt>
                <c:pt idx="29468">
                  <c:v>37172</c:v>
                </c:pt>
                <c:pt idx="29469">
                  <c:v>37173</c:v>
                </c:pt>
                <c:pt idx="29470">
                  <c:v>37174</c:v>
                </c:pt>
                <c:pt idx="29471">
                  <c:v>37175</c:v>
                </c:pt>
                <c:pt idx="29472">
                  <c:v>37176</c:v>
                </c:pt>
                <c:pt idx="29473">
                  <c:v>37177</c:v>
                </c:pt>
                <c:pt idx="29474">
                  <c:v>37178</c:v>
                </c:pt>
                <c:pt idx="29475">
                  <c:v>37179</c:v>
                </c:pt>
                <c:pt idx="29476">
                  <c:v>37180</c:v>
                </c:pt>
                <c:pt idx="29477">
                  <c:v>37181</c:v>
                </c:pt>
                <c:pt idx="29478">
                  <c:v>37182</c:v>
                </c:pt>
                <c:pt idx="29479">
                  <c:v>37183</c:v>
                </c:pt>
                <c:pt idx="29480">
                  <c:v>37184</c:v>
                </c:pt>
                <c:pt idx="29481">
                  <c:v>37185</c:v>
                </c:pt>
                <c:pt idx="29482">
                  <c:v>37186</c:v>
                </c:pt>
                <c:pt idx="29483">
                  <c:v>37187</c:v>
                </c:pt>
                <c:pt idx="29484">
                  <c:v>37188</c:v>
                </c:pt>
                <c:pt idx="29485">
                  <c:v>37189</c:v>
                </c:pt>
                <c:pt idx="29486">
                  <c:v>37190</c:v>
                </c:pt>
                <c:pt idx="29487">
                  <c:v>37191</c:v>
                </c:pt>
                <c:pt idx="29488">
                  <c:v>37192</c:v>
                </c:pt>
                <c:pt idx="29489">
                  <c:v>37193</c:v>
                </c:pt>
                <c:pt idx="29490">
                  <c:v>37194</c:v>
                </c:pt>
                <c:pt idx="29491">
                  <c:v>37195</c:v>
                </c:pt>
                <c:pt idx="29492">
                  <c:v>37196</c:v>
                </c:pt>
                <c:pt idx="29493">
                  <c:v>37197</c:v>
                </c:pt>
                <c:pt idx="29494">
                  <c:v>37198</c:v>
                </c:pt>
                <c:pt idx="29495">
                  <c:v>37199</c:v>
                </c:pt>
                <c:pt idx="29496">
                  <c:v>37200</c:v>
                </c:pt>
                <c:pt idx="29497">
                  <c:v>37201</c:v>
                </c:pt>
                <c:pt idx="29498">
                  <c:v>37202</c:v>
                </c:pt>
                <c:pt idx="29499">
                  <c:v>37203</c:v>
                </c:pt>
                <c:pt idx="29500">
                  <c:v>37204</c:v>
                </c:pt>
                <c:pt idx="29501">
                  <c:v>37205</c:v>
                </c:pt>
                <c:pt idx="29502">
                  <c:v>37206</c:v>
                </c:pt>
                <c:pt idx="29503">
                  <c:v>37207</c:v>
                </c:pt>
                <c:pt idx="29504">
                  <c:v>37208</c:v>
                </c:pt>
                <c:pt idx="29505">
                  <c:v>37209</c:v>
                </c:pt>
                <c:pt idx="29506">
                  <c:v>37210</c:v>
                </c:pt>
                <c:pt idx="29507">
                  <c:v>37211</c:v>
                </c:pt>
                <c:pt idx="29508">
                  <c:v>37212</c:v>
                </c:pt>
                <c:pt idx="29509">
                  <c:v>37213</c:v>
                </c:pt>
                <c:pt idx="29510">
                  <c:v>37214</c:v>
                </c:pt>
                <c:pt idx="29511">
                  <c:v>37215</c:v>
                </c:pt>
                <c:pt idx="29512">
                  <c:v>37216</c:v>
                </c:pt>
                <c:pt idx="29513">
                  <c:v>37217</c:v>
                </c:pt>
                <c:pt idx="29514">
                  <c:v>37218</c:v>
                </c:pt>
                <c:pt idx="29515">
                  <c:v>37219</c:v>
                </c:pt>
                <c:pt idx="29516">
                  <c:v>37220</c:v>
                </c:pt>
                <c:pt idx="29517">
                  <c:v>37221</c:v>
                </c:pt>
                <c:pt idx="29518">
                  <c:v>37222</c:v>
                </c:pt>
                <c:pt idx="29519">
                  <c:v>37223</c:v>
                </c:pt>
                <c:pt idx="29520">
                  <c:v>37224</c:v>
                </c:pt>
                <c:pt idx="29521">
                  <c:v>37225</c:v>
                </c:pt>
                <c:pt idx="29522">
                  <c:v>37226</c:v>
                </c:pt>
                <c:pt idx="29523">
                  <c:v>37227</c:v>
                </c:pt>
                <c:pt idx="29524">
                  <c:v>37228</c:v>
                </c:pt>
                <c:pt idx="29525">
                  <c:v>37229</c:v>
                </c:pt>
                <c:pt idx="29526">
                  <c:v>37230</c:v>
                </c:pt>
                <c:pt idx="29527">
                  <c:v>37231</c:v>
                </c:pt>
                <c:pt idx="29528">
                  <c:v>37232</c:v>
                </c:pt>
                <c:pt idx="29529">
                  <c:v>37233</c:v>
                </c:pt>
                <c:pt idx="29530">
                  <c:v>37234</c:v>
                </c:pt>
                <c:pt idx="29531">
                  <c:v>37235</c:v>
                </c:pt>
                <c:pt idx="29532">
                  <c:v>37236</c:v>
                </c:pt>
                <c:pt idx="29533">
                  <c:v>37237</c:v>
                </c:pt>
                <c:pt idx="29534">
                  <c:v>37238</c:v>
                </c:pt>
                <c:pt idx="29535">
                  <c:v>37239</c:v>
                </c:pt>
                <c:pt idx="29536">
                  <c:v>37240</c:v>
                </c:pt>
                <c:pt idx="29537">
                  <c:v>37241</c:v>
                </c:pt>
                <c:pt idx="29538">
                  <c:v>37242</c:v>
                </c:pt>
                <c:pt idx="29539">
                  <c:v>37243</c:v>
                </c:pt>
                <c:pt idx="29540">
                  <c:v>37244</c:v>
                </c:pt>
                <c:pt idx="29541">
                  <c:v>37245</c:v>
                </c:pt>
                <c:pt idx="29542">
                  <c:v>37246</c:v>
                </c:pt>
                <c:pt idx="29543">
                  <c:v>37247</c:v>
                </c:pt>
                <c:pt idx="29544">
                  <c:v>37248</c:v>
                </c:pt>
                <c:pt idx="29545">
                  <c:v>37249</c:v>
                </c:pt>
                <c:pt idx="29546">
                  <c:v>37250</c:v>
                </c:pt>
                <c:pt idx="29547">
                  <c:v>37251</c:v>
                </c:pt>
                <c:pt idx="29548">
                  <c:v>37252</c:v>
                </c:pt>
                <c:pt idx="29549">
                  <c:v>37253</c:v>
                </c:pt>
                <c:pt idx="29550">
                  <c:v>37254</c:v>
                </c:pt>
                <c:pt idx="29551">
                  <c:v>37255</c:v>
                </c:pt>
                <c:pt idx="29552">
                  <c:v>37256</c:v>
                </c:pt>
                <c:pt idx="29553">
                  <c:v>37257</c:v>
                </c:pt>
                <c:pt idx="29554">
                  <c:v>37258</c:v>
                </c:pt>
                <c:pt idx="29555">
                  <c:v>37259</c:v>
                </c:pt>
                <c:pt idx="29556">
                  <c:v>37260</c:v>
                </c:pt>
                <c:pt idx="29557">
                  <c:v>37261</c:v>
                </c:pt>
                <c:pt idx="29558">
                  <c:v>37262</c:v>
                </c:pt>
                <c:pt idx="29559">
                  <c:v>37263</c:v>
                </c:pt>
                <c:pt idx="29560">
                  <c:v>37264</c:v>
                </c:pt>
                <c:pt idx="29561">
                  <c:v>37265</c:v>
                </c:pt>
                <c:pt idx="29562">
                  <c:v>37266</c:v>
                </c:pt>
                <c:pt idx="29563">
                  <c:v>37267</c:v>
                </c:pt>
                <c:pt idx="29564">
                  <c:v>37268</c:v>
                </c:pt>
                <c:pt idx="29565">
                  <c:v>37269</c:v>
                </c:pt>
                <c:pt idx="29566">
                  <c:v>37270</c:v>
                </c:pt>
                <c:pt idx="29567">
                  <c:v>37271</c:v>
                </c:pt>
                <c:pt idx="29568">
                  <c:v>37272</c:v>
                </c:pt>
                <c:pt idx="29569">
                  <c:v>37273</c:v>
                </c:pt>
                <c:pt idx="29570">
                  <c:v>37274</c:v>
                </c:pt>
                <c:pt idx="29571">
                  <c:v>37275</c:v>
                </c:pt>
                <c:pt idx="29572">
                  <c:v>37276</c:v>
                </c:pt>
                <c:pt idx="29573">
                  <c:v>37277</c:v>
                </c:pt>
                <c:pt idx="29574">
                  <c:v>37278</c:v>
                </c:pt>
                <c:pt idx="29575">
                  <c:v>37279</c:v>
                </c:pt>
                <c:pt idx="29576">
                  <c:v>37280</c:v>
                </c:pt>
                <c:pt idx="29577">
                  <c:v>37281</c:v>
                </c:pt>
                <c:pt idx="29578">
                  <c:v>37282</c:v>
                </c:pt>
                <c:pt idx="29579">
                  <c:v>37283</c:v>
                </c:pt>
                <c:pt idx="29580">
                  <c:v>37284</c:v>
                </c:pt>
                <c:pt idx="29581">
                  <c:v>37285</c:v>
                </c:pt>
                <c:pt idx="29582">
                  <c:v>37286</c:v>
                </c:pt>
                <c:pt idx="29583">
                  <c:v>37287</c:v>
                </c:pt>
                <c:pt idx="29584">
                  <c:v>37288</c:v>
                </c:pt>
                <c:pt idx="29585">
                  <c:v>37289</c:v>
                </c:pt>
                <c:pt idx="29586">
                  <c:v>37290</c:v>
                </c:pt>
                <c:pt idx="29587">
                  <c:v>37291</c:v>
                </c:pt>
                <c:pt idx="29588">
                  <c:v>37292</c:v>
                </c:pt>
                <c:pt idx="29589">
                  <c:v>37293</c:v>
                </c:pt>
                <c:pt idx="29590">
                  <c:v>37294</c:v>
                </c:pt>
                <c:pt idx="29591">
                  <c:v>37295</c:v>
                </c:pt>
                <c:pt idx="29592">
                  <c:v>37296</c:v>
                </c:pt>
                <c:pt idx="29593">
                  <c:v>37297</c:v>
                </c:pt>
                <c:pt idx="29594">
                  <c:v>37298</c:v>
                </c:pt>
                <c:pt idx="29595">
                  <c:v>37299</c:v>
                </c:pt>
                <c:pt idx="29596">
                  <c:v>37300</c:v>
                </c:pt>
                <c:pt idx="29597">
                  <c:v>37301</c:v>
                </c:pt>
                <c:pt idx="29598">
                  <c:v>37302</c:v>
                </c:pt>
                <c:pt idx="29599">
                  <c:v>37303</c:v>
                </c:pt>
                <c:pt idx="29600">
                  <c:v>37304</c:v>
                </c:pt>
                <c:pt idx="29601">
                  <c:v>37305</c:v>
                </c:pt>
                <c:pt idx="29602">
                  <c:v>37306</c:v>
                </c:pt>
                <c:pt idx="29603">
                  <c:v>37307</c:v>
                </c:pt>
                <c:pt idx="29604">
                  <c:v>37308</c:v>
                </c:pt>
                <c:pt idx="29605">
                  <c:v>37309</c:v>
                </c:pt>
                <c:pt idx="29606">
                  <c:v>37310</c:v>
                </c:pt>
                <c:pt idx="29607">
                  <c:v>37311</c:v>
                </c:pt>
                <c:pt idx="29608">
                  <c:v>37312</c:v>
                </c:pt>
                <c:pt idx="29609">
                  <c:v>37313</c:v>
                </c:pt>
                <c:pt idx="29610">
                  <c:v>37314</c:v>
                </c:pt>
                <c:pt idx="29611">
                  <c:v>37315</c:v>
                </c:pt>
                <c:pt idx="29612">
                  <c:v>37316</c:v>
                </c:pt>
                <c:pt idx="29613">
                  <c:v>37317</c:v>
                </c:pt>
                <c:pt idx="29614">
                  <c:v>37318</c:v>
                </c:pt>
                <c:pt idx="29615">
                  <c:v>37319</c:v>
                </c:pt>
                <c:pt idx="29616">
                  <c:v>37320</c:v>
                </c:pt>
                <c:pt idx="29617">
                  <c:v>37321</c:v>
                </c:pt>
                <c:pt idx="29618">
                  <c:v>37322</c:v>
                </c:pt>
                <c:pt idx="29619">
                  <c:v>37323</c:v>
                </c:pt>
                <c:pt idx="29620">
                  <c:v>37324</c:v>
                </c:pt>
                <c:pt idx="29621">
                  <c:v>37325</c:v>
                </c:pt>
                <c:pt idx="29622">
                  <c:v>37326</c:v>
                </c:pt>
                <c:pt idx="29623">
                  <c:v>37327</c:v>
                </c:pt>
                <c:pt idx="29624">
                  <c:v>37328</c:v>
                </c:pt>
                <c:pt idx="29625">
                  <c:v>37329</c:v>
                </c:pt>
                <c:pt idx="29626">
                  <c:v>37330</c:v>
                </c:pt>
                <c:pt idx="29627">
                  <c:v>37331</c:v>
                </c:pt>
                <c:pt idx="29628">
                  <c:v>37332</c:v>
                </c:pt>
                <c:pt idx="29629">
                  <c:v>37333</c:v>
                </c:pt>
                <c:pt idx="29630">
                  <c:v>37334</c:v>
                </c:pt>
                <c:pt idx="29631">
                  <c:v>37335</c:v>
                </c:pt>
                <c:pt idx="29632">
                  <c:v>37336</c:v>
                </c:pt>
                <c:pt idx="29633">
                  <c:v>37337</c:v>
                </c:pt>
                <c:pt idx="29634">
                  <c:v>37338</c:v>
                </c:pt>
                <c:pt idx="29635">
                  <c:v>37339</c:v>
                </c:pt>
                <c:pt idx="29636">
                  <c:v>37340</c:v>
                </c:pt>
                <c:pt idx="29637">
                  <c:v>37341</c:v>
                </c:pt>
                <c:pt idx="29638">
                  <c:v>37342</c:v>
                </c:pt>
                <c:pt idx="29639">
                  <c:v>37343</c:v>
                </c:pt>
                <c:pt idx="29640">
                  <c:v>37344</c:v>
                </c:pt>
                <c:pt idx="29641">
                  <c:v>37345</c:v>
                </c:pt>
                <c:pt idx="29642">
                  <c:v>37346</c:v>
                </c:pt>
                <c:pt idx="29643">
                  <c:v>37347</c:v>
                </c:pt>
                <c:pt idx="29644">
                  <c:v>37348</c:v>
                </c:pt>
                <c:pt idx="29645">
                  <c:v>37349</c:v>
                </c:pt>
                <c:pt idx="29646">
                  <c:v>37350</c:v>
                </c:pt>
                <c:pt idx="29647">
                  <c:v>37351</c:v>
                </c:pt>
                <c:pt idx="29648">
                  <c:v>37352</c:v>
                </c:pt>
                <c:pt idx="29649">
                  <c:v>37353</c:v>
                </c:pt>
                <c:pt idx="29650">
                  <c:v>37354</c:v>
                </c:pt>
                <c:pt idx="29651">
                  <c:v>37355</c:v>
                </c:pt>
                <c:pt idx="29652">
                  <c:v>37356</c:v>
                </c:pt>
                <c:pt idx="29653">
                  <c:v>37357</c:v>
                </c:pt>
                <c:pt idx="29654">
                  <c:v>37358</c:v>
                </c:pt>
                <c:pt idx="29655">
                  <c:v>37359</c:v>
                </c:pt>
                <c:pt idx="29656">
                  <c:v>37360</c:v>
                </c:pt>
                <c:pt idx="29657">
                  <c:v>37361</c:v>
                </c:pt>
                <c:pt idx="29658">
                  <c:v>37362</c:v>
                </c:pt>
                <c:pt idx="29659">
                  <c:v>37363</c:v>
                </c:pt>
                <c:pt idx="29660">
                  <c:v>37364</c:v>
                </c:pt>
                <c:pt idx="29661">
                  <c:v>37365</c:v>
                </c:pt>
                <c:pt idx="29662">
                  <c:v>37366</c:v>
                </c:pt>
                <c:pt idx="29663">
                  <c:v>37367</c:v>
                </c:pt>
                <c:pt idx="29664">
                  <c:v>37368</c:v>
                </c:pt>
                <c:pt idx="29665">
                  <c:v>37369</c:v>
                </c:pt>
                <c:pt idx="29666">
                  <c:v>37370</c:v>
                </c:pt>
                <c:pt idx="29667">
                  <c:v>37371</c:v>
                </c:pt>
                <c:pt idx="29668">
                  <c:v>37372</c:v>
                </c:pt>
                <c:pt idx="29669">
                  <c:v>37373</c:v>
                </c:pt>
                <c:pt idx="29670">
                  <c:v>37374</c:v>
                </c:pt>
                <c:pt idx="29671">
                  <c:v>37375</c:v>
                </c:pt>
                <c:pt idx="29672">
                  <c:v>37376</c:v>
                </c:pt>
                <c:pt idx="29673">
                  <c:v>37377</c:v>
                </c:pt>
                <c:pt idx="29674">
                  <c:v>37378</c:v>
                </c:pt>
                <c:pt idx="29675">
                  <c:v>37379</c:v>
                </c:pt>
                <c:pt idx="29676">
                  <c:v>37380</c:v>
                </c:pt>
                <c:pt idx="29677">
                  <c:v>37381</c:v>
                </c:pt>
                <c:pt idx="29678">
                  <c:v>37382</c:v>
                </c:pt>
                <c:pt idx="29679">
                  <c:v>37383</c:v>
                </c:pt>
                <c:pt idx="29680">
                  <c:v>37384</c:v>
                </c:pt>
                <c:pt idx="29681">
                  <c:v>37385</c:v>
                </c:pt>
                <c:pt idx="29682">
                  <c:v>37386</c:v>
                </c:pt>
                <c:pt idx="29683">
                  <c:v>37387</c:v>
                </c:pt>
                <c:pt idx="29684">
                  <c:v>37388</c:v>
                </c:pt>
                <c:pt idx="29685">
                  <c:v>37389</c:v>
                </c:pt>
                <c:pt idx="29686">
                  <c:v>37390</c:v>
                </c:pt>
                <c:pt idx="29687">
                  <c:v>37391</c:v>
                </c:pt>
                <c:pt idx="29688">
                  <c:v>37392</c:v>
                </c:pt>
                <c:pt idx="29689">
                  <c:v>37393</c:v>
                </c:pt>
                <c:pt idx="29690">
                  <c:v>37394</c:v>
                </c:pt>
                <c:pt idx="29691">
                  <c:v>37395</c:v>
                </c:pt>
                <c:pt idx="29692">
                  <c:v>37396</c:v>
                </c:pt>
                <c:pt idx="29693">
                  <c:v>37397</c:v>
                </c:pt>
                <c:pt idx="29694">
                  <c:v>37398</c:v>
                </c:pt>
                <c:pt idx="29695">
                  <c:v>37399</c:v>
                </c:pt>
                <c:pt idx="29696">
                  <c:v>37400</c:v>
                </c:pt>
                <c:pt idx="29697">
                  <c:v>37401</c:v>
                </c:pt>
                <c:pt idx="29698">
                  <c:v>37402</c:v>
                </c:pt>
                <c:pt idx="29699">
                  <c:v>37403</c:v>
                </c:pt>
                <c:pt idx="29700">
                  <c:v>37404</c:v>
                </c:pt>
                <c:pt idx="29701">
                  <c:v>37405</c:v>
                </c:pt>
                <c:pt idx="29702">
                  <c:v>37406</c:v>
                </c:pt>
                <c:pt idx="29703">
                  <c:v>37407</c:v>
                </c:pt>
                <c:pt idx="29704">
                  <c:v>37408</c:v>
                </c:pt>
                <c:pt idx="29705">
                  <c:v>37409</c:v>
                </c:pt>
                <c:pt idx="29706">
                  <c:v>37410</c:v>
                </c:pt>
                <c:pt idx="29707">
                  <c:v>37411</c:v>
                </c:pt>
                <c:pt idx="29708">
                  <c:v>37412</c:v>
                </c:pt>
                <c:pt idx="29709">
                  <c:v>37413</c:v>
                </c:pt>
                <c:pt idx="29710">
                  <c:v>37414</c:v>
                </c:pt>
                <c:pt idx="29711">
                  <c:v>37415</c:v>
                </c:pt>
                <c:pt idx="29712">
                  <c:v>37416</c:v>
                </c:pt>
                <c:pt idx="29713">
                  <c:v>37417</c:v>
                </c:pt>
                <c:pt idx="29714">
                  <c:v>37418</c:v>
                </c:pt>
                <c:pt idx="29715">
                  <c:v>37419</c:v>
                </c:pt>
                <c:pt idx="29716">
                  <c:v>37420</c:v>
                </c:pt>
                <c:pt idx="29717">
                  <c:v>37421</c:v>
                </c:pt>
                <c:pt idx="29718">
                  <c:v>37422</c:v>
                </c:pt>
                <c:pt idx="29719">
                  <c:v>37423</c:v>
                </c:pt>
                <c:pt idx="29720">
                  <c:v>37424</c:v>
                </c:pt>
                <c:pt idx="29721">
                  <c:v>37425</c:v>
                </c:pt>
                <c:pt idx="29722">
                  <c:v>37426</c:v>
                </c:pt>
                <c:pt idx="29723">
                  <c:v>37427</c:v>
                </c:pt>
                <c:pt idx="29724">
                  <c:v>37428</c:v>
                </c:pt>
                <c:pt idx="29725">
                  <c:v>37429</c:v>
                </c:pt>
                <c:pt idx="29726">
                  <c:v>37430</c:v>
                </c:pt>
                <c:pt idx="29727">
                  <c:v>37431</c:v>
                </c:pt>
                <c:pt idx="29728">
                  <c:v>37432</c:v>
                </c:pt>
                <c:pt idx="29729">
                  <c:v>37433</c:v>
                </c:pt>
                <c:pt idx="29730">
                  <c:v>37434</c:v>
                </c:pt>
                <c:pt idx="29731">
                  <c:v>37435</c:v>
                </c:pt>
                <c:pt idx="29732">
                  <c:v>37436</c:v>
                </c:pt>
                <c:pt idx="29733">
                  <c:v>37437</c:v>
                </c:pt>
                <c:pt idx="29734">
                  <c:v>37438</c:v>
                </c:pt>
                <c:pt idx="29735">
                  <c:v>37439</c:v>
                </c:pt>
                <c:pt idx="29736">
                  <c:v>37440</c:v>
                </c:pt>
                <c:pt idx="29737">
                  <c:v>37441</c:v>
                </c:pt>
                <c:pt idx="29738">
                  <c:v>37442</c:v>
                </c:pt>
                <c:pt idx="29739">
                  <c:v>37443</c:v>
                </c:pt>
                <c:pt idx="29740">
                  <c:v>37444</c:v>
                </c:pt>
                <c:pt idx="29741">
                  <c:v>37445</c:v>
                </c:pt>
                <c:pt idx="29742">
                  <c:v>37446</c:v>
                </c:pt>
                <c:pt idx="29743">
                  <c:v>37447</c:v>
                </c:pt>
                <c:pt idx="29744">
                  <c:v>37448</c:v>
                </c:pt>
                <c:pt idx="29745">
                  <c:v>37449</c:v>
                </c:pt>
                <c:pt idx="29746">
                  <c:v>37450</c:v>
                </c:pt>
                <c:pt idx="29747">
                  <c:v>37451</c:v>
                </c:pt>
                <c:pt idx="29748">
                  <c:v>37452</c:v>
                </c:pt>
                <c:pt idx="29749">
                  <c:v>37453</c:v>
                </c:pt>
                <c:pt idx="29750">
                  <c:v>37454</c:v>
                </c:pt>
                <c:pt idx="29751">
                  <c:v>37455</c:v>
                </c:pt>
                <c:pt idx="29752">
                  <c:v>37456</c:v>
                </c:pt>
                <c:pt idx="29753">
                  <c:v>37457</c:v>
                </c:pt>
                <c:pt idx="29754">
                  <c:v>37458</c:v>
                </c:pt>
                <c:pt idx="29755">
                  <c:v>37459</c:v>
                </c:pt>
                <c:pt idx="29756">
                  <c:v>37460</c:v>
                </c:pt>
                <c:pt idx="29757">
                  <c:v>37461</c:v>
                </c:pt>
                <c:pt idx="29758">
                  <c:v>37462</c:v>
                </c:pt>
                <c:pt idx="29759">
                  <c:v>37463</c:v>
                </c:pt>
                <c:pt idx="29760">
                  <c:v>37464</c:v>
                </c:pt>
                <c:pt idx="29761">
                  <c:v>37465</c:v>
                </c:pt>
                <c:pt idx="29762">
                  <c:v>37466</c:v>
                </c:pt>
                <c:pt idx="29763">
                  <c:v>37467</c:v>
                </c:pt>
                <c:pt idx="29764">
                  <c:v>37468</c:v>
                </c:pt>
                <c:pt idx="29765">
                  <c:v>37469</c:v>
                </c:pt>
                <c:pt idx="29766">
                  <c:v>37470</c:v>
                </c:pt>
                <c:pt idx="29767">
                  <c:v>37471</c:v>
                </c:pt>
                <c:pt idx="29768">
                  <c:v>37472</c:v>
                </c:pt>
                <c:pt idx="29769">
                  <c:v>37473</c:v>
                </c:pt>
                <c:pt idx="29770">
                  <c:v>37474</c:v>
                </c:pt>
                <c:pt idx="29771">
                  <c:v>37475</c:v>
                </c:pt>
                <c:pt idx="29772">
                  <c:v>37476</c:v>
                </c:pt>
                <c:pt idx="29773">
                  <c:v>37477</c:v>
                </c:pt>
                <c:pt idx="29774">
                  <c:v>37478</c:v>
                </c:pt>
                <c:pt idx="29775">
                  <c:v>37479</c:v>
                </c:pt>
                <c:pt idx="29776">
                  <c:v>37480</c:v>
                </c:pt>
                <c:pt idx="29777">
                  <c:v>37481</c:v>
                </c:pt>
                <c:pt idx="29778">
                  <c:v>37482</c:v>
                </c:pt>
                <c:pt idx="29779">
                  <c:v>37483</c:v>
                </c:pt>
                <c:pt idx="29780">
                  <c:v>37484</c:v>
                </c:pt>
                <c:pt idx="29781">
                  <c:v>37485</c:v>
                </c:pt>
                <c:pt idx="29782">
                  <c:v>37486</c:v>
                </c:pt>
                <c:pt idx="29783">
                  <c:v>37487</c:v>
                </c:pt>
                <c:pt idx="29784">
                  <c:v>37488</c:v>
                </c:pt>
                <c:pt idx="29785">
                  <c:v>37489</c:v>
                </c:pt>
                <c:pt idx="29786">
                  <c:v>37490</c:v>
                </c:pt>
                <c:pt idx="29787">
                  <c:v>37491</c:v>
                </c:pt>
                <c:pt idx="29788">
                  <c:v>37492</c:v>
                </c:pt>
                <c:pt idx="29789">
                  <c:v>37493</c:v>
                </c:pt>
                <c:pt idx="29790">
                  <c:v>37494</c:v>
                </c:pt>
                <c:pt idx="29791">
                  <c:v>37495</c:v>
                </c:pt>
                <c:pt idx="29792">
                  <c:v>37496</c:v>
                </c:pt>
                <c:pt idx="29793">
                  <c:v>37497</c:v>
                </c:pt>
                <c:pt idx="29794">
                  <c:v>37498</c:v>
                </c:pt>
                <c:pt idx="29795">
                  <c:v>37499</c:v>
                </c:pt>
                <c:pt idx="29796">
                  <c:v>37500</c:v>
                </c:pt>
                <c:pt idx="29797">
                  <c:v>37501</c:v>
                </c:pt>
                <c:pt idx="29798">
                  <c:v>37502</c:v>
                </c:pt>
                <c:pt idx="29799">
                  <c:v>37503</c:v>
                </c:pt>
                <c:pt idx="29800">
                  <c:v>37504</c:v>
                </c:pt>
                <c:pt idx="29801">
                  <c:v>37505</c:v>
                </c:pt>
                <c:pt idx="29802">
                  <c:v>37506</c:v>
                </c:pt>
                <c:pt idx="29803">
                  <c:v>37507</c:v>
                </c:pt>
                <c:pt idx="29804">
                  <c:v>37508</c:v>
                </c:pt>
                <c:pt idx="29805">
                  <c:v>37509</c:v>
                </c:pt>
                <c:pt idx="29806">
                  <c:v>37510</c:v>
                </c:pt>
                <c:pt idx="29807">
                  <c:v>37511</c:v>
                </c:pt>
                <c:pt idx="29808">
                  <c:v>37512</c:v>
                </c:pt>
                <c:pt idx="29809">
                  <c:v>37513</c:v>
                </c:pt>
                <c:pt idx="29810">
                  <c:v>37514</c:v>
                </c:pt>
                <c:pt idx="29811">
                  <c:v>37515</c:v>
                </c:pt>
                <c:pt idx="29812">
                  <c:v>37516</c:v>
                </c:pt>
                <c:pt idx="29813">
                  <c:v>37517</c:v>
                </c:pt>
                <c:pt idx="29814">
                  <c:v>37518</c:v>
                </c:pt>
                <c:pt idx="29815">
                  <c:v>37519</c:v>
                </c:pt>
                <c:pt idx="29816">
                  <c:v>37520</c:v>
                </c:pt>
                <c:pt idx="29817">
                  <c:v>37521</c:v>
                </c:pt>
                <c:pt idx="29818">
                  <c:v>37522</c:v>
                </c:pt>
                <c:pt idx="29819">
                  <c:v>37523</c:v>
                </c:pt>
                <c:pt idx="29820">
                  <c:v>37524</c:v>
                </c:pt>
                <c:pt idx="29821">
                  <c:v>37525</c:v>
                </c:pt>
                <c:pt idx="29822">
                  <c:v>37526</c:v>
                </c:pt>
                <c:pt idx="29823">
                  <c:v>37527</c:v>
                </c:pt>
                <c:pt idx="29824">
                  <c:v>37528</c:v>
                </c:pt>
                <c:pt idx="29825">
                  <c:v>37529</c:v>
                </c:pt>
                <c:pt idx="29826">
                  <c:v>37530</c:v>
                </c:pt>
                <c:pt idx="29827">
                  <c:v>37531</c:v>
                </c:pt>
                <c:pt idx="29828">
                  <c:v>37532</c:v>
                </c:pt>
                <c:pt idx="29829">
                  <c:v>37533</c:v>
                </c:pt>
                <c:pt idx="29830">
                  <c:v>37534</c:v>
                </c:pt>
                <c:pt idx="29831">
                  <c:v>37535</c:v>
                </c:pt>
                <c:pt idx="29832">
                  <c:v>37536</c:v>
                </c:pt>
                <c:pt idx="29833">
                  <c:v>37537</c:v>
                </c:pt>
                <c:pt idx="29834">
                  <c:v>37538</c:v>
                </c:pt>
                <c:pt idx="29835">
                  <c:v>37539</c:v>
                </c:pt>
                <c:pt idx="29836">
                  <c:v>37540</c:v>
                </c:pt>
                <c:pt idx="29837">
                  <c:v>37541</c:v>
                </c:pt>
                <c:pt idx="29838">
                  <c:v>37542</c:v>
                </c:pt>
                <c:pt idx="29839">
                  <c:v>37543</c:v>
                </c:pt>
                <c:pt idx="29840">
                  <c:v>37544</c:v>
                </c:pt>
                <c:pt idx="29841">
                  <c:v>37545</c:v>
                </c:pt>
                <c:pt idx="29842">
                  <c:v>37546</c:v>
                </c:pt>
                <c:pt idx="29843">
                  <c:v>37547</c:v>
                </c:pt>
                <c:pt idx="29844">
                  <c:v>37548</c:v>
                </c:pt>
                <c:pt idx="29845">
                  <c:v>37549</c:v>
                </c:pt>
                <c:pt idx="29846">
                  <c:v>37550</c:v>
                </c:pt>
                <c:pt idx="29847">
                  <c:v>37551</c:v>
                </c:pt>
                <c:pt idx="29848">
                  <c:v>37552</c:v>
                </c:pt>
                <c:pt idx="29849">
                  <c:v>37553</c:v>
                </c:pt>
                <c:pt idx="29850">
                  <c:v>37554</c:v>
                </c:pt>
                <c:pt idx="29851">
                  <c:v>37555</c:v>
                </c:pt>
                <c:pt idx="29852">
                  <c:v>37556</c:v>
                </c:pt>
                <c:pt idx="29853">
                  <c:v>37557</c:v>
                </c:pt>
                <c:pt idx="29854">
                  <c:v>37558</c:v>
                </c:pt>
                <c:pt idx="29855">
                  <c:v>37559</c:v>
                </c:pt>
                <c:pt idx="29856">
                  <c:v>37560</c:v>
                </c:pt>
                <c:pt idx="29857">
                  <c:v>37561</c:v>
                </c:pt>
                <c:pt idx="29858">
                  <c:v>37562</c:v>
                </c:pt>
                <c:pt idx="29859">
                  <c:v>37563</c:v>
                </c:pt>
                <c:pt idx="29860">
                  <c:v>37564</c:v>
                </c:pt>
                <c:pt idx="29861">
                  <c:v>37565</c:v>
                </c:pt>
                <c:pt idx="29862">
                  <c:v>37566</c:v>
                </c:pt>
                <c:pt idx="29863">
                  <c:v>37567</c:v>
                </c:pt>
                <c:pt idx="29864">
                  <c:v>37568</c:v>
                </c:pt>
                <c:pt idx="29865">
                  <c:v>37569</c:v>
                </c:pt>
                <c:pt idx="29866">
                  <c:v>37570</c:v>
                </c:pt>
                <c:pt idx="29867">
                  <c:v>37571</c:v>
                </c:pt>
                <c:pt idx="29868">
                  <c:v>37572</c:v>
                </c:pt>
                <c:pt idx="29869">
                  <c:v>37573</c:v>
                </c:pt>
                <c:pt idx="29870">
                  <c:v>37574</c:v>
                </c:pt>
                <c:pt idx="29871">
                  <c:v>37575</c:v>
                </c:pt>
                <c:pt idx="29872">
                  <c:v>37576</c:v>
                </c:pt>
                <c:pt idx="29873">
                  <c:v>37577</c:v>
                </c:pt>
                <c:pt idx="29874">
                  <c:v>37578</c:v>
                </c:pt>
                <c:pt idx="29875">
                  <c:v>37579</c:v>
                </c:pt>
                <c:pt idx="29876">
                  <c:v>37580</c:v>
                </c:pt>
                <c:pt idx="29877">
                  <c:v>37581</c:v>
                </c:pt>
                <c:pt idx="29878">
                  <c:v>37582</c:v>
                </c:pt>
                <c:pt idx="29879">
                  <c:v>37583</c:v>
                </c:pt>
                <c:pt idx="29880">
                  <c:v>37584</c:v>
                </c:pt>
                <c:pt idx="29881">
                  <c:v>37585</c:v>
                </c:pt>
                <c:pt idx="29882">
                  <c:v>37586</c:v>
                </c:pt>
                <c:pt idx="29883">
                  <c:v>37587</c:v>
                </c:pt>
                <c:pt idx="29884">
                  <c:v>37588</c:v>
                </c:pt>
                <c:pt idx="29885">
                  <c:v>37589</c:v>
                </c:pt>
                <c:pt idx="29886">
                  <c:v>37590</c:v>
                </c:pt>
                <c:pt idx="29887">
                  <c:v>37591</c:v>
                </c:pt>
                <c:pt idx="29888">
                  <c:v>37592</c:v>
                </c:pt>
                <c:pt idx="29889">
                  <c:v>37593</c:v>
                </c:pt>
                <c:pt idx="29890">
                  <c:v>37594</c:v>
                </c:pt>
                <c:pt idx="29891">
                  <c:v>37595</c:v>
                </c:pt>
                <c:pt idx="29892">
                  <c:v>37596</c:v>
                </c:pt>
                <c:pt idx="29893">
                  <c:v>37597</c:v>
                </c:pt>
                <c:pt idx="29894">
                  <c:v>37598</c:v>
                </c:pt>
                <c:pt idx="29895">
                  <c:v>37599</c:v>
                </c:pt>
                <c:pt idx="29896">
                  <c:v>37600</c:v>
                </c:pt>
                <c:pt idx="29897">
                  <c:v>37601</c:v>
                </c:pt>
                <c:pt idx="29898">
                  <c:v>37602</c:v>
                </c:pt>
                <c:pt idx="29899">
                  <c:v>37603</c:v>
                </c:pt>
                <c:pt idx="29900">
                  <c:v>37604</c:v>
                </c:pt>
                <c:pt idx="29901">
                  <c:v>37605</c:v>
                </c:pt>
                <c:pt idx="29902">
                  <c:v>37606</c:v>
                </c:pt>
                <c:pt idx="29903">
                  <c:v>37607</c:v>
                </c:pt>
                <c:pt idx="29904">
                  <c:v>37608</c:v>
                </c:pt>
                <c:pt idx="29905">
                  <c:v>37609</c:v>
                </c:pt>
                <c:pt idx="29906">
                  <c:v>37610</c:v>
                </c:pt>
                <c:pt idx="29907">
                  <c:v>37611</c:v>
                </c:pt>
                <c:pt idx="29908">
                  <c:v>37612</c:v>
                </c:pt>
                <c:pt idx="29909">
                  <c:v>37613</c:v>
                </c:pt>
                <c:pt idx="29910">
                  <c:v>37614</c:v>
                </c:pt>
                <c:pt idx="29911">
                  <c:v>37615</c:v>
                </c:pt>
                <c:pt idx="29912">
                  <c:v>37616</c:v>
                </c:pt>
                <c:pt idx="29913">
                  <c:v>37617</c:v>
                </c:pt>
                <c:pt idx="29914">
                  <c:v>37618</c:v>
                </c:pt>
                <c:pt idx="29915">
                  <c:v>37619</c:v>
                </c:pt>
                <c:pt idx="29916">
                  <c:v>37620</c:v>
                </c:pt>
                <c:pt idx="29917">
                  <c:v>37621</c:v>
                </c:pt>
                <c:pt idx="29918">
                  <c:v>37622</c:v>
                </c:pt>
                <c:pt idx="29919">
                  <c:v>37623</c:v>
                </c:pt>
                <c:pt idx="29920">
                  <c:v>37624</c:v>
                </c:pt>
                <c:pt idx="29921">
                  <c:v>37625</c:v>
                </c:pt>
                <c:pt idx="29922">
                  <c:v>37626</c:v>
                </c:pt>
                <c:pt idx="29923">
                  <c:v>37627</c:v>
                </c:pt>
                <c:pt idx="29924">
                  <c:v>37628</c:v>
                </c:pt>
                <c:pt idx="29925">
                  <c:v>37629</c:v>
                </c:pt>
                <c:pt idx="29926">
                  <c:v>37630</c:v>
                </c:pt>
                <c:pt idx="29927">
                  <c:v>37631</c:v>
                </c:pt>
                <c:pt idx="29928">
                  <c:v>37632</c:v>
                </c:pt>
                <c:pt idx="29929">
                  <c:v>37633</c:v>
                </c:pt>
                <c:pt idx="29930">
                  <c:v>37634</c:v>
                </c:pt>
                <c:pt idx="29931">
                  <c:v>37635</c:v>
                </c:pt>
                <c:pt idx="29932">
                  <c:v>37636</c:v>
                </c:pt>
                <c:pt idx="29933">
                  <c:v>37637</c:v>
                </c:pt>
                <c:pt idx="29934">
                  <c:v>37638</c:v>
                </c:pt>
                <c:pt idx="29935">
                  <c:v>37639</c:v>
                </c:pt>
                <c:pt idx="29936">
                  <c:v>37640</c:v>
                </c:pt>
                <c:pt idx="29937">
                  <c:v>37641</c:v>
                </c:pt>
                <c:pt idx="29938">
                  <c:v>37642</c:v>
                </c:pt>
                <c:pt idx="29939">
                  <c:v>37643</c:v>
                </c:pt>
                <c:pt idx="29940">
                  <c:v>37644</c:v>
                </c:pt>
                <c:pt idx="29941">
                  <c:v>37645</c:v>
                </c:pt>
                <c:pt idx="29942">
                  <c:v>37646</c:v>
                </c:pt>
                <c:pt idx="29943">
                  <c:v>37647</c:v>
                </c:pt>
                <c:pt idx="29944">
                  <c:v>37648</c:v>
                </c:pt>
                <c:pt idx="29945">
                  <c:v>37649</c:v>
                </c:pt>
                <c:pt idx="29946">
                  <c:v>37650</c:v>
                </c:pt>
                <c:pt idx="29947">
                  <c:v>37651</c:v>
                </c:pt>
                <c:pt idx="29948">
                  <c:v>37652</c:v>
                </c:pt>
                <c:pt idx="29949">
                  <c:v>37653</c:v>
                </c:pt>
                <c:pt idx="29950">
                  <c:v>37654</c:v>
                </c:pt>
                <c:pt idx="29951">
                  <c:v>37655</c:v>
                </c:pt>
                <c:pt idx="29952">
                  <c:v>37656</c:v>
                </c:pt>
                <c:pt idx="29953">
                  <c:v>37657</c:v>
                </c:pt>
                <c:pt idx="29954">
                  <c:v>37658</c:v>
                </c:pt>
                <c:pt idx="29955">
                  <c:v>37659</c:v>
                </c:pt>
                <c:pt idx="29956">
                  <c:v>37660</c:v>
                </c:pt>
                <c:pt idx="29957">
                  <c:v>37661</c:v>
                </c:pt>
                <c:pt idx="29958">
                  <c:v>37662</c:v>
                </c:pt>
                <c:pt idx="29959">
                  <c:v>37663</c:v>
                </c:pt>
                <c:pt idx="29960">
                  <c:v>37664</c:v>
                </c:pt>
                <c:pt idx="29961">
                  <c:v>37665</c:v>
                </c:pt>
                <c:pt idx="29962">
                  <c:v>37666</c:v>
                </c:pt>
                <c:pt idx="29963">
                  <c:v>37667</c:v>
                </c:pt>
                <c:pt idx="29964">
                  <c:v>37668</c:v>
                </c:pt>
                <c:pt idx="29965">
                  <c:v>37669</c:v>
                </c:pt>
                <c:pt idx="29966">
                  <c:v>37670</c:v>
                </c:pt>
                <c:pt idx="29967">
                  <c:v>37671</c:v>
                </c:pt>
                <c:pt idx="29968">
                  <c:v>37672</c:v>
                </c:pt>
                <c:pt idx="29969">
                  <c:v>37673</c:v>
                </c:pt>
                <c:pt idx="29970">
                  <c:v>37674</c:v>
                </c:pt>
                <c:pt idx="29971">
                  <c:v>37675</c:v>
                </c:pt>
                <c:pt idx="29972">
                  <c:v>37676</c:v>
                </c:pt>
                <c:pt idx="29973">
                  <c:v>37677</c:v>
                </c:pt>
                <c:pt idx="29974">
                  <c:v>37678</c:v>
                </c:pt>
                <c:pt idx="29975">
                  <c:v>37679</c:v>
                </c:pt>
                <c:pt idx="29976">
                  <c:v>37680</c:v>
                </c:pt>
                <c:pt idx="29977">
                  <c:v>37681</c:v>
                </c:pt>
                <c:pt idx="29978">
                  <c:v>37682</c:v>
                </c:pt>
                <c:pt idx="29979">
                  <c:v>37683</c:v>
                </c:pt>
                <c:pt idx="29980">
                  <c:v>37684</c:v>
                </c:pt>
                <c:pt idx="29981">
                  <c:v>37685</c:v>
                </c:pt>
                <c:pt idx="29982">
                  <c:v>37686</c:v>
                </c:pt>
                <c:pt idx="29983">
                  <c:v>37687</c:v>
                </c:pt>
                <c:pt idx="29984">
                  <c:v>37688</c:v>
                </c:pt>
                <c:pt idx="29985">
                  <c:v>37689</c:v>
                </c:pt>
                <c:pt idx="29986">
                  <c:v>37690</c:v>
                </c:pt>
                <c:pt idx="29987">
                  <c:v>37691</c:v>
                </c:pt>
                <c:pt idx="29988">
                  <c:v>37692</c:v>
                </c:pt>
                <c:pt idx="29989">
                  <c:v>37693</c:v>
                </c:pt>
                <c:pt idx="29990">
                  <c:v>37694</c:v>
                </c:pt>
                <c:pt idx="29991">
                  <c:v>37695</c:v>
                </c:pt>
                <c:pt idx="29992">
                  <c:v>37696</c:v>
                </c:pt>
                <c:pt idx="29993">
                  <c:v>37697</c:v>
                </c:pt>
                <c:pt idx="29994">
                  <c:v>37698</c:v>
                </c:pt>
                <c:pt idx="29995">
                  <c:v>37699</c:v>
                </c:pt>
                <c:pt idx="29996">
                  <c:v>37700</c:v>
                </c:pt>
                <c:pt idx="29997">
                  <c:v>37701</c:v>
                </c:pt>
                <c:pt idx="29998">
                  <c:v>37702</c:v>
                </c:pt>
                <c:pt idx="29999">
                  <c:v>37703</c:v>
                </c:pt>
                <c:pt idx="30000">
                  <c:v>37704</c:v>
                </c:pt>
                <c:pt idx="30001">
                  <c:v>37705</c:v>
                </c:pt>
                <c:pt idx="30002">
                  <c:v>37706</c:v>
                </c:pt>
                <c:pt idx="30003">
                  <c:v>37707</c:v>
                </c:pt>
                <c:pt idx="30004">
                  <c:v>37708</c:v>
                </c:pt>
                <c:pt idx="30005">
                  <c:v>37709</c:v>
                </c:pt>
                <c:pt idx="30006">
                  <c:v>37710</c:v>
                </c:pt>
                <c:pt idx="30007">
                  <c:v>37711</c:v>
                </c:pt>
                <c:pt idx="30008">
                  <c:v>37712</c:v>
                </c:pt>
                <c:pt idx="30009">
                  <c:v>37713</c:v>
                </c:pt>
                <c:pt idx="30010">
                  <c:v>37714</c:v>
                </c:pt>
                <c:pt idx="30011">
                  <c:v>37715</c:v>
                </c:pt>
                <c:pt idx="30012">
                  <c:v>37716</c:v>
                </c:pt>
                <c:pt idx="30013">
                  <c:v>37717</c:v>
                </c:pt>
                <c:pt idx="30014">
                  <c:v>37718</c:v>
                </c:pt>
                <c:pt idx="30015">
                  <c:v>37719</c:v>
                </c:pt>
                <c:pt idx="30016">
                  <c:v>37720</c:v>
                </c:pt>
                <c:pt idx="30017">
                  <c:v>37721</c:v>
                </c:pt>
                <c:pt idx="30018">
                  <c:v>37722</c:v>
                </c:pt>
                <c:pt idx="30019">
                  <c:v>37723</c:v>
                </c:pt>
                <c:pt idx="30020">
                  <c:v>37724</c:v>
                </c:pt>
                <c:pt idx="30021">
                  <c:v>37725</c:v>
                </c:pt>
                <c:pt idx="30022">
                  <c:v>37726</c:v>
                </c:pt>
                <c:pt idx="30023">
                  <c:v>37727</c:v>
                </c:pt>
                <c:pt idx="30024">
                  <c:v>37728</c:v>
                </c:pt>
                <c:pt idx="30025">
                  <c:v>37729</c:v>
                </c:pt>
                <c:pt idx="30026">
                  <c:v>37730</c:v>
                </c:pt>
                <c:pt idx="30027">
                  <c:v>37731</c:v>
                </c:pt>
                <c:pt idx="30028">
                  <c:v>37732</c:v>
                </c:pt>
                <c:pt idx="30029">
                  <c:v>37733</c:v>
                </c:pt>
                <c:pt idx="30030">
                  <c:v>37734</c:v>
                </c:pt>
                <c:pt idx="30031">
                  <c:v>37735</c:v>
                </c:pt>
                <c:pt idx="30032">
                  <c:v>37736</c:v>
                </c:pt>
                <c:pt idx="30033">
                  <c:v>37737</c:v>
                </c:pt>
                <c:pt idx="30034">
                  <c:v>37738</c:v>
                </c:pt>
                <c:pt idx="30035">
                  <c:v>37739</c:v>
                </c:pt>
                <c:pt idx="30036">
                  <c:v>37740</c:v>
                </c:pt>
                <c:pt idx="30037">
                  <c:v>37741</c:v>
                </c:pt>
                <c:pt idx="30038">
                  <c:v>37742</c:v>
                </c:pt>
                <c:pt idx="30039">
                  <c:v>37743</c:v>
                </c:pt>
                <c:pt idx="30040">
                  <c:v>37744</c:v>
                </c:pt>
                <c:pt idx="30041">
                  <c:v>37745</c:v>
                </c:pt>
                <c:pt idx="30042">
                  <c:v>37746</c:v>
                </c:pt>
                <c:pt idx="30043">
                  <c:v>37747</c:v>
                </c:pt>
                <c:pt idx="30044">
                  <c:v>37748</c:v>
                </c:pt>
                <c:pt idx="30045">
                  <c:v>37749</c:v>
                </c:pt>
                <c:pt idx="30046">
                  <c:v>37750</c:v>
                </c:pt>
                <c:pt idx="30047">
                  <c:v>37751</c:v>
                </c:pt>
                <c:pt idx="30048">
                  <c:v>37752</c:v>
                </c:pt>
                <c:pt idx="30049">
                  <c:v>37753</c:v>
                </c:pt>
                <c:pt idx="30050">
                  <c:v>37754</c:v>
                </c:pt>
                <c:pt idx="30051">
                  <c:v>37755</c:v>
                </c:pt>
                <c:pt idx="30052">
                  <c:v>37756</c:v>
                </c:pt>
                <c:pt idx="30053">
                  <c:v>37757</c:v>
                </c:pt>
                <c:pt idx="30054">
                  <c:v>37758</c:v>
                </c:pt>
                <c:pt idx="30055">
                  <c:v>37759</c:v>
                </c:pt>
                <c:pt idx="30056">
                  <c:v>37760</c:v>
                </c:pt>
                <c:pt idx="30057">
                  <c:v>37761</c:v>
                </c:pt>
                <c:pt idx="30058">
                  <c:v>37762</c:v>
                </c:pt>
                <c:pt idx="30059">
                  <c:v>37763</c:v>
                </c:pt>
                <c:pt idx="30060">
                  <c:v>37764</c:v>
                </c:pt>
                <c:pt idx="30061">
                  <c:v>37765</c:v>
                </c:pt>
                <c:pt idx="30062">
                  <c:v>37766</c:v>
                </c:pt>
                <c:pt idx="30063">
                  <c:v>37767</c:v>
                </c:pt>
                <c:pt idx="30064">
                  <c:v>37768</c:v>
                </c:pt>
                <c:pt idx="30065">
                  <c:v>37769</c:v>
                </c:pt>
                <c:pt idx="30066">
                  <c:v>37770</c:v>
                </c:pt>
                <c:pt idx="30067">
                  <c:v>37771</c:v>
                </c:pt>
                <c:pt idx="30068">
                  <c:v>37772</c:v>
                </c:pt>
                <c:pt idx="30069">
                  <c:v>37773</c:v>
                </c:pt>
                <c:pt idx="30070">
                  <c:v>37774</c:v>
                </c:pt>
                <c:pt idx="30071">
                  <c:v>37775</c:v>
                </c:pt>
                <c:pt idx="30072">
                  <c:v>37776</c:v>
                </c:pt>
                <c:pt idx="30073">
                  <c:v>37777</c:v>
                </c:pt>
                <c:pt idx="30074">
                  <c:v>37778</c:v>
                </c:pt>
                <c:pt idx="30075">
                  <c:v>37779</c:v>
                </c:pt>
                <c:pt idx="30076">
                  <c:v>37780</c:v>
                </c:pt>
                <c:pt idx="30077">
                  <c:v>37781</c:v>
                </c:pt>
                <c:pt idx="30078">
                  <c:v>37782</c:v>
                </c:pt>
                <c:pt idx="30079">
                  <c:v>37783</c:v>
                </c:pt>
                <c:pt idx="30080">
                  <c:v>37784</c:v>
                </c:pt>
                <c:pt idx="30081">
                  <c:v>37785</c:v>
                </c:pt>
                <c:pt idx="30082">
                  <c:v>37786</c:v>
                </c:pt>
                <c:pt idx="30083">
                  <c:v>37787</c:v>
                </c:pt>
                <c:pt idx="30084">
                  <c:v>37788</c:v>
                </c:pt>
                <c:pt idx="30085">
                  <c:v>37789</c:v>
                </c:pt>
                <c:pt idx="30086">
                  <c:v>37790</c:v>
                </c:pt>
                <c:pt idx="30087">
                  <c:v>37791</c:v>
                </c:pt>
                <c:pt idx="30088">
                  <c:v>37792</c:v>
                </c:pt>
                <c:pt idx="30089">
                  <c:v>37793</c:v>
                </c:pt>
                <c:pt idx="30090">
                  <c:v>37794</c:v>
                </c:pt>
                <c:pt idx="30091">
                  <c:v>37795</c:v>
                </c:pt>
                <c:pt idx="30092">
                  <c:v>37796</c:v>
                </c:pt>
                <c:pt idx="30093">
                  <c:v>37797</c:v>
                </c:pt>
                <c:pt idx="30094">
                  <c:v>37798</c:v>
                </c:pt>
                <c:pt idx="30095">
                  <c:v>37799</c:v>
                </c:pt>
                <c:pt idx="30096">
                  <c:v>37800</c:v>
                </c:pt>
                <c:pt idx="30097">
                  <c:v>37801</c:v>
                </c:pt>
                <c:pt idx="30098">
                  <c:v>37802</c:v>
                </c:pt>
                <c:pt idx="30099">
                  <c:v>37803</c:v>
                </c:pt>
                <c:pt idx="30100">
                  <c:v>37804</c:v>
                </c:pt>
                <c:pt idx="30101">
                  <c:v>37805</c:v>
                </c:pt>
                <c:pt idx="30102">
                  <c:v>37806</c:v>
                </c:pt>
                <c:pt idx="30103">
                  <c:v>37807</c:v>
                </c:pt>
                <c:pt idx="30104">
                  <c:v>37808</c:v>
                </c:pt>
                <c:pt idx="30105">
                  <c:v>37809</c:v>
                </c:pt>
                <c:pt idx="30106">
                  <c:v>37810</c:v>
                </c:pt>
                <c:pt idx="30107">
                  <c:v>37811</c:v>
                </c:pt>
                <c:pt idx="30108">
                  <c:v>37812</c:v>
                </c:pt>
                <c:pt idx="30109">
                  <c:v>37813</c:v>
                </c:pt>
                <c:pt idx="30110">
                  <c:v>37814</c:v>
                </c:pt>
                <c:pt idx="30111">
                  <c:v>37815</c:v>
                </c:pt>
                <c:pt idx="30112">
                  <c:v>37816</c:v>
                </c:pt>
                <c:pt idx="30113">
                  <c:v>37817</c:v>
                </c:pt>
                <c:pt idx="30114">
                  <c:v>37818</c:v>
                </c:pt>
                <c:pt idx="30115">
                  <c:v>37819</c:v>
                </c:pt>
                <c:pt idx="30116">
                  <c:v>37820</c:v>
                </c:pt>
                <c:pt idx="30117">
                  <c:v>37821</c:v>
                </c:pt>
                <c:pt idx="30118">
                  <c:v>37822</c:v>
                </c:pt>
                <c:pt idx="30119">
                  <c:v>37823</c:v>
                </c:pt>
                <c:pt idx="30120">
                  <c:v>37824</c:v>
                </c:pt>
                <c:pt idx="30121">
                  <c:v>37825</c:v>
                </c:pt>
                <c:pt idx="30122">
                  <c:v>37826</c:v>
                </c:pt>
                <c:pt idx="30123">
                  <c:v>37827</c:v>
                </c:pt>
                <c:pt idx="30124">
                  <c:v>37828</c:v>
                </c:pt>
                <c:pt idx="30125">
                  <c:v>37829</c:v>
                </c:pt>
                <c:pt idx="30126">
                  <c:v>37830</c:v>
                </c:pt>
                <c:pt idx="30127">
                  <c:v>37831</c:v>
                </c:pt>
                <c:pt idx="30128">
                  <c:v>37832</c:v>
                </c:pt>
                <c:pt idx="30129">
                  <c:v>37833</c:v>
                </c:pt>
                <c:pt idx="30130">
                  <c:v>37834</c:v>
                </c:pt>
                <c:pt idx="30131">
                  <c:v>37835</c:v>
                </c:pt>
                <c:pt idx="30132">
                  <c:v>37836</c:v>
                </c:pt>
                <c:pt idx="30133">
                  <c:v>37837</c:v>
                </c:pt>
                <c:pt idx="30134">
                  <c:v>37838</c:v>
                </c:pt>
                <c:pt idx="30135">
                  <c:v>37839</c:v>
                </c:pt>
                <c:pt idx="30136">
                  <c:v>37840</c:v>
                </c:pt>
                <c:pt idx="30137">
                  <c:v>37841</c:v>
                </c:pt>
                <c:pt idx="30138">
                  <c:v>37842</c:v>
                </c:pt>
                <c:pt idx="30139">
                  <c:v>37843</c:v>
                </c:pt>
                <c:pt idx="30140">
                  <c:v>37844</c:v>
                </c:pt>
                <c:pt idx="30141">
                  <c:v>37845</c:v>
                </c:pt>
                <c:pt idx="30142">
                  <c:v>37846</c:v>
                </c:pt>
                <c:pt idx="30143">
                  <c:v>37847</c:v>
                </c:pt>
                <c:pt idx="30144">
                  <c:v>37848</c:v>
                </c:pt>
                <c:pt idx="30145">
                  <c:v>37849</c:v>
                </c:pt>
                <c:pt idx="30146">
                  <c:v>37850</c:v>
                </c:pt>
                <c:pt idx="30147">
                  <c:v>37851</c:v>
                </c:pt>
                <c:pt idx="30148">
                  <c:v>37852</c:v>
                </c:pt>
                <c:pt idx="30149">
                  <c:v>37853</c:v>
                </c:pt>
                <c:pt idx="30150">
                  <c:v>37854</c:v>
                </c:pt>
                <c:pt idx="30151">
                  <c:v>37855</c:v>
                </c:pt>
                <c:pt idx="30152">
                  <c:v>37856</c:v>
                </c:pt>
                <c:pt idx="30153">
                  <c:v>37857</c:v>
                </c:pt>
                <c:pt idx="30154">
                  <c:v>37858</c:v>
                </c:pt>
                <c:pt idx="30155">
                  <c:v>37859</c:v>
                </c:pt>
                <c:pt idx="30156">
                  <c:v>37860</c:v>
                </c:pt>
                <c:pt idx="30157">
                  <c:v>37861</c:v>
                </c:pt>
                <c:pt idx="30158">
                  <c:v>37862</c:v>
                </c:pt>
                <c:pt idx="30159">
                  <c:v>37863</c:v>
                </c:pt>
                <c:pt idx="30160">
                  <c:v>37864</c:v>
                </c:pt>
                <c:pt idx="30161">
                  <c:v>37865</c:v>
                </c:pt>
                <c:pt idx="30162">
                  <c:v>37866</c:v>
                </c:pt>
                <c:pt idx="30163">
                  <c:v>37867</c:v>
                </c:pt>
                <c:pt idx="30164">
                  <c:v>37868</c:v>
                </c:pt>
                <c:pt idx="30165">
                  <c:v>37869</c:v>
                </c:pt>
                <c:pt idx="30166">
                  <c:v>37870</c:v>
                </c:pt>
                <c:pt idx="30167">
                  <c:v>37871</c:v>
                </c:pt>
                <c:pt idx="30168">
                  <c:v>37872</c:v>
                </c:pt>
                <c:pt idx="30169">
                  <c:v>37873</c:v>
                </c:pt>
                <c:pt idx="30170">
                  <c:v>37874</c:v>
                </c:pt>
                <c:pt idx="30171">
                  <c:v>37875</c:v>
                </c:pt>
                <c:pt idx="30172">
                  <c:v>37876</c:v>
                </c:pt>
                <c:pt idx="30173">
                  <c:v>37877</c:v>
                </c:pt>
                <c:pt idx="30174">
                  <c:v>37878</c:v>
                </c:pt>
                <c:pt idx="30175">
                  <c:v>37879</c:v>
                </c:pt>
                <c:pt idx="30176">
                  <c:v>37880</c:v>
                </c:pt>
                <c:pt idx="30177">
                  <c:v>37881</c:v>
                </c:pt>
                <c:pt idx="30178">
                  <c:v>37882</c:v>
                </c:pt>
                <c:pt idx="30179">
                  <c:v>37883</c:v>
                </c:pt>
                <c:pt idx="30180">
                  <c:v>37884</c:v>
                </c:pt>
                <c:pt idx="30181">
                  <c:v>37885</c:v>
                </c:pt>
                <c:pt idx="30182">
                  <c:v>37886</c:v>
                </c:pt>
                <c:pt idx="30183">
                  <c:v>37887</c:v>
                </c:pt>
                <c:pt idx="30184">
                  <c:v>37888</c:v>
                </c:pt>
                <c:pt idx="30185">
                  <c:v>37889</c:v>
                </c:pt>
                <c:pt idx="30186">
                  <c:v>37890</c:v>
                </c:pt>
                <c:pt idx="30187">
                  <c:v>37891</c:v>
                </c:pt>
                <c:pt idx="30188">
                  <c:v>37892</c:v>
                </c:pt>
                <c:pt idx="30189">
                  <c:v>37893</c:v>
                </c:pt>
                <c:pt idx="30190">
                  <c:v>37894</c:v>
                </c:pt>
              </c:numCache>
            </c:numRef>
          </c:cat>
          <c:val>
            <c:numRef>
              <c:f>Salinity!$Z$12:$Z$30202</c:f>
              <c:numCache>
                <c:formatCode>0.0</c:formatCode>
                <c:ptCount val="30191"/>
                <c:pt idx="0">
                  <c:v>0.82543025264943681</c:v>
                </c:pt>
                <c:pt idx="1">
                  <c:v>-37.861384093761409</c:v>
                </c:pt>
                <c:pt idx="2">
                  <c:v>-353.55117177963245</c:v>
                </c:pt>
                <c:pt idx="3">
                  <c:v>-203.76563811302185</c:v>
                </c:pt>
                <c:pt idx="4">
                  <c:v>-33.543667475382463</c:v>
                </c:pt>
                <c:pt idx="5">
                  <c:v>-23.956619262695305</c:v>
                </c:pt>
                <c:pt idx="6">
                  <c:v>-16.741624196370481</c:v>
                </c:pt>
                <c:pt idx="7">
                  <c:v>10.501836458841925</c:v>
                </c:pt>
                <c:pt idx="8">
                  <c:v>46.046229998270626</c:v>
                </c:pt>
                <c:pt idx="9">
                  <c:v>38.23327795664477</c:v>
                </c:pt>
                <c:pt idx="10">
                  <c:v>37.700847307841045</c:v>
                </c:pt>
                <c:pt idx="11">
                  <c:v>31.306961377461793</c:v>
                </c:pt>
                <c:pt idx="12">
                  <c:v>22.684788703918464</c:v>
                </c:pt>
                <c:pt idx="13">
                  <c:v>20.046202023824087</c:v>
                </c:pt>
                <c:pt idx="14">
                  <c:v>38.573992093404172</c:v>
                </c:pt>
                <c:pt idx="15">
                  <c:v>30.009119669596316</c:v>
                </c:pt>
                <c:pt idx="16">
                  <c:v>36.15866343180344</c:v>
                </c:pt>
                <c:pt idx="17">
                  <c:v>40.023158391316784</c:v>
                </c:pt>
                <c:pt idx="18">
                  <c:v>32.844781239827384</c:v>
                </c:pt>
                <c:pt idx="19">
                  <c:v>33.475502014160163</c:v>
                </c:pt>
                <c:pt idx="20">
                  <c:v>44.113183975219727</c:v>
                </c:pt>
                <c:pt idx="21">
                  <c:v>64.328914960225461</c:v>
                </c:pt>
                <c:pt idx="22">
                  <c:v>65.188140869140611</c:v>
                </c:pt>
                <c:pt idx="23">
                  <c:v>58.222408294677763</c:v>
                </c:pt>
                <c:pt idx="24">
                  <c:v>62.038319269816043</c:v>
                </c:pt>
                <c:pt idx="25">
                  <c:v>56.963589668273926</c:v>
                </c:pt>
                <c:pt idx="26">
                  <c:v>48.569285710652707</c:v>
                </c:pt>
                <c:pt idx="27">
                  <c:v>48.128502845764174</c:v>
                </c:pt>
                <c:pt idx="28">
                  <c:v>20.255160967509028</c:v>
                </c:pt>
                <c:pt idx="29">
                  <c:v>107.08529853820805</c:v>
                </c:pt>
                <c:pt idx="30">
                  <c:v>168.3393719991048</c:v>
                </c:pt>
                <c:pt idx="31">
                  <c:v>50.290189584096304</c:v>
                </c:pt>
                <c:pt idx="32">
                  <c:v>26.715946197509766</c:v>
                </c:pt>
                <c:pt idx="33">
                  <c:v>27.174117724100718</c:v>
                </c:pt>
                <c:pt idx="34">
                  <c:v>28.141237258911129</c:v>
                </c:pt>
                <c:pt idx="35">
                  <c:v>27.566332817077623</c:v>
                </c:pt>
                <c:pt idx="36">
                  <c:v>22.282384395599351</c:v>
                </c:pt>
                <c:pt idx="37">
                  <c:v>17.218606154123947</c:v>
                </c:pt>
                <c:pt idx="38">
                  <c:v>14.843098163604735</c:v>
                </c:pt>
                <c:pt idx="39">
                  <c:v>9.4270639419555611</c:v>
                </c:pt>
                <c:pt idx="40">
                  <c:v>9.2372919718424633</c:v>
                </c:pt>
                <c:pt idx="41">
                  <c:v>17.76092036565143</c:v>
                </c:pt>
                <c:pt idx="42">
                  <c:v>28.974255879720086</c:v>
                </c:pt>
                <c:pt idx="43">
                  <c:v>24.984457969665527</c:v>
                </c:pt>
                <c:pt idx="44">
                  <c:v>17.545055071512877</c:v>
                </c:pt>
                <c:pt idx="45">
                  <c:v>16.707178910573354</c:v>
                </c:pt>
                <c:pt idx="46">
                  <c:v>22.629421869913756</c:v>
                </c:pt>
                <c:pt idx="47">
                  <c:v>16.138401826222726</c:v>
                </c:pt>
                <c:pt idx="48">
                  <c:v>8.6318715413411198</c:v>
                </c:pt>
                <c:pt idx="49">
                  <c:v>6.0314750671386719</c:v>
                </c:pt>
                <c:pt idx="50">
                  <c:v>1.4399407704671596</c:v>
                </c:pt>
                <c:pt idx="51">
                  <c:v>1.0303872426350722</c:v>
                </c:pt>
                <c:pt idx="52">
                  <c:v>13.970379670461</c:v>
                </c:pt>
                <c:pt idx="53">
                  <c:v>11.87966299057007</c:v>
                </c:pt>
                <c:pt idx="54">
                  <c:v>11.454495429992676</c:v>
                </c:pt>
                <c:pt idx="55">
                  <c:v>2.8914440472920546</c:v>
                </c:pt>
                <c:pt idx="56">
                  <c:v>-0.38909943898522681</c:v>
                </c:pt>
                <c:pt idx="57">
                  <c:v>4.5756022135435649E-2</c:v>
                </c:pt>
                <c:pt idx="58">
                  <c:v>0.27052545547485363</c:v>
                </c:pt>
                <c:pt idx="59">
                  <c:v>4.7790209452273337E-2</c:v>
                </c:pt>
                <c:pt idx="60">
                  <c:v>1.4129153887431016</c:v>
                </c:pt>
                <c:pt idx="61">
                  <c:v>9.8665742874145508</c:v>
                </c:pt>
                <c:pt idx="62">
                  <c:v>7.5762680371602782</c:v>
                </c:pt>
                <c:pt idx="63">
                  <c:v>5.2804533640543827</c:v>
                </c:pt>
                <c:pt idx="64">
                  <c:v>5.4621376991271955</c:v>
                </c:pt>
                <c:pt idx="65">
                  <c:v>6.0663873354594084</c:v>
                </c:pt>
                <c:pt idx="66">
                  <c:v>5.4903930028279433</c:v>
                </c:pt>
                <c:pt idx="67">
                  <c:v>5.0092992782592773</c:v>
                </c:pt>
                <c:pt idx="68">
                  <c:v>-0.43321879704791422</c:v>
                </c:pt>
                <c:pt idx="69">
                  <c:v>-0.38204638163244936</c:v>
                </c:pt>
                <c:pt idx="70">
                  <c:v>3.6154950459797988</c:v>
                </c:pt>
                <c:pt idx="71">
                  <c:v>6.4059778849284044</c:v>
                </c:pt>
                <c:pt idx="72">
                  <c:v>6.4642930030822772</c:v>
                </c:pt>
                <c:pt idx="73">
                  <c:v>6.3183437983195194</c:v>
                </c:pt>
                <c:pt idx="74">
                  <c:v>4.9596888224283484</c:v>
                </c:pt>
                <c:pt idx="75">
                  <c:v>5.3435208002726426</c:v>
                </c:pt>
                <c:pt idx="76">
                  <c:v>5.8989920616149885</c:v>
                </c:pt>
                <c:pt idx="77">
                  <c:v>6.8814487457275408</c:v>
                </c:pt>
                <c:pt idx="78">
                  <c:v>7.338081200917598</c:v>
                </c:pt>
                <c:pt idx="79">
                  <c:v>6.9685877164204708</c:v>
                </c:pt>
                <c:pt idx="80">
                  <c:v>6.8764069875081191</c:v>
                </c:pt>
                <c:pt idx="81">
                  <c:v>6.8622399965922227</c:v>
                </c:pt>
                <c:pt idx="82">
                  <c:v>6.7924393018086562</c:v>
                </c:pt>
                <c:pt idx="83">
                  <c:v>6.6133513450622559</c:v>
                </c:pt>
                <c:pt idx="84">
                  <c:v>7.0119325319925565</c:v>
                </c:pt>
                <c:pt idx="85">
                  <c:v>7.4953416188557753</c:v>
                </c:pt>
                <c:pt idx="86">
                  <c:v>7.0204672813415527</c:v>
                </c:pt>
                <c:pt idx="87">
                  <c:v>7.0620396931966525</c:v>
                </c:pt>
                <c:pt idx="88">
                  <c:v>7.5611483256022334</c:v>
                </c:pt>
                <c:pt idx="89">
                  <c:v>6.9972186088561994</c:v>
                </c:pt>
                <c:pt idx="90">
                  <c:v>15.39349524180097</c:v>
                </c:pt>
                <c:pt idx="91">
                  <c:v>19.010197798411021</c:v>
                </c:pt>
                <c:pt idx="92">
                  <c:v>9.52144749959308</c:v>
                </c:pt>
                <c:pt idx="93">
                  <c:v>7.3029948870341155</c:v>
                </c:pt>
                <c:pt idx="94">
                  <c:v>6.4823439915974772</c:v>
                </c:pt>
                <c:pt idx="95">
                  <c:v>5.7941722869873047</c:v>
                </c:pt>
                <c:pt idx="96">
                  <c:v>5.1802247365316125</c:v>
                </c:pt>
                <c:pt idx="97">
                  <c:v>5.2711437543233668</c:v>
                </c:pt>
                <c:pt idx="98">
                  <c:v>5.216971715291324</c:v>
                </c:pt>
                <c:pt idx="99">
                  <c:v>5.2099191347757596</c:v>
                </c:pt>
                <c:pt idx="100">
                  <c:v>5.144436359405514</c:v>
                </c:pt>
                <c:pt idx="101">
                  <c:v>5.2761964797973633</c:v>
                </c:pt>
                <c:pt idx="102">
                  <c:v>5.390649795532231</c:v>
                </c:pt>
                <c:pt idx="103">
                  <c:v>7.4328754742940095</c:v>
                </c:pt>
                <c:pt idx="104">
                  <c:v>7.6220361391702873</c:v>
                </c:pt>
                <c:pt idx="105">
                  <c:v>6.4156840642293105</c:v>
                </c:pt>
                <c:pt idx="106">
                  <c:v>5.4648049672444436</c:v>
                </c:pt>
                <c:pt idx="107">
                  <c:v>4.5501615206400166</c:v>
                </c:pt>
                <c:pt idx="108">
                  <c:v>4.006723880767824</c:v>
                </c:pt>
                <c:pt idx="109">
                  <c:v>3.9422041575114131</c:v>
                </c:pt>
                <c:pt idx="110">
                  <c:v>3.2113480567932129</c:v>
                </c:pt>
                <c:pt idx="111">
                  <c:v>2.7995038032531738</c:v>
                </c:pt>
                <c:pt idx="112">
                  <c:v>3.2111779848734732</c:v>
                </c:pt>
                <c:pt idx="113">
                  <c:v>3.5013807614644197</c:v>
                </c:pt>
                <c:pt idx="114">
                  <c:v>3.5668455759684425</c:v>
                </c:pt>
                <c:pt idx="115">
                  <c:v>4.4693516095479708</c:v>
                </c:pt>
                <c:pt idx="116">
                  <c:v>4.7937839825948494</c:v>
                </c:pt>
                <c:pt idx="117">
                  <c:v>3.8257899284362793</c:v>
                </c:pt>
                <c:pt idx="118">
                  <c:v>-0.75588798522949241</c:v>
                </c:pt>
                <c:pt idx="119">
                  <c:v>-0.23295481999713274</c:v>
                </c:pt>
                <c:pt idx="120">
                  <c:v>-0.10385131835937494</c:v>
                </c:pt>
                <c:pt idx="121">
                  <c:v>-0.31378364562988292</c:v>
                </c:pt>
                <c:pt idx="122">
                  <c:v>-0.12289953231811523</c:v>
                </c:pt>
                <c:pt idx="123">
                  <c:v>-7.6960563659667969E-2</c:v>
                </c:pt>
                <c:pt idx="124">
                  <c:v>-6.0348192850710816E-2</c:v>
                </c:pt>
                <c:pt idx="125">
                  <c:v>-5.9913476308224786E-2</c:v>
                </c:pt>
                <c:pt idx="126">
                  <c:v>-5.8453083038330099E-2</c:v>
                </c:pt>
                <c:pt idx="127">
                  <c:v>4.3118476867675795E-2</c:v>
                </c:pt>
                <c:pt idx="128">
                  <c:v>-0.10839891433715818</c:v>
                </c:pt>
                <c:pt idx="129">
                  <c:v>-6.6641171773255764E-2</c:v>
                </c:pt>
                <c:pt idx="130">
                  <c:v>-5.8624267578125E-2</c:v>
                </c:pt>
                <c:pt idx="131">
                  <c:v>-6.9623311360714979E-2</c:v>
                </c:pt>
                <c:pt idx="132">
                  <c:v>-9.9638462066650488E-2</c:v>
                </c:pt>
                <c:pt idx="133">
                  <c:v>-0.10781542460125595</c:v>
                </c:pt>
                <c:pt idx="134">
                  <c:v>-7.2242101033566569E-2</c:v>
                </c:pt>
                <c:pt idx="135">
                  <c:v>6.8449974060058585E-3</c:v>
                </c:pt>
                <c:pt idx="136">
                  <c:v>-0.1322094599406114</c:v>
                </c:pt>
                <c:pt idx="137">
                  <c:v>-7.0030689239501981E-2</c:v>
                </c:pt>
                <c:pt idx="138">
                  <c:v>-6.2099774678529243E-2</c:v>
                </c:pt>
                <c:pt idx="139">
                  <c:v>-7.7827930450439495E-2</c:v>
                </c:pt>
                <c:pt idx="140">
                  <c:v>-0.1131229400634766</c:v>
                </c:pt>
                <c:pt idx="141">
                  <c:v>-0.22399934132897675</c:v>
                </c:pt>
                <c:pt idx="142">
                  <c:v>-0.18329397837317174</c:v>
                </c:pt>
                <c:pt idx="143">
                  <c:v>-0.13218196233111712</c:v>
                </c:pt>
                <c:pt idx="144">
                  <c:v>-0.13578828175860741</c:v>
                </c:pt>
                <c:pt idx="145">
                  <c:v>-0.59441296259564036</c:v>
                </c:pt>
                <c:pt idx="146">
                  <c:v>-0.68736775716149623</c:v>
                </c:pt>
                <c:pt idx="147">
                  <c:v>-1.1189144452413302</c:v>
                </c:pt>
                <c:pt idx="148">
                  <c:v>-1.4475666681925636</c:v>
                </c:pt>
                <c:pt idx="149">
                  <c:v>-0.85464906692504905</c:v>
                </c:pt>
                <c:pt idx="150">
                  <c:v>-1.2060055732727055</c:v>
                </c:pt>
                <c:pt idx="151">
                  <c:v>-4.5607929229736346</c:v>
                </c:pt>
                <c:pt idx="152">
                  <c:v>-2.5073080062866211</c:v>
                </c:pt>
                <c:pt idx="153">
                  <c:v>-0.50786336263013254</c:v>
                </c:pt>
                <c:pt idx="154">
                  <c:v>-0.1961062749227267</c:v>
                </c:pt>
                <c:pt idx="155">
                  <c:v>-0.24904410044348432</c:v>
                </c:pt>
                <c:pt idx="156">
                  <c:v>-0.11046568552649208</c:v>
                </c:pt>
                <c:pt idx="157">
                  <c:v>-6.9243748982671618E-2</c:v>
                </c:pt>
                <c:pt idx="158">
                  <c:v>-8.5540135701535264E-2</c:v>
                </c:pt>
                <c:pt idx="159">
                  <c:v>-0.13474464416503912</c:v>
                </c:pt>
                <c:pt idx="160">
                  <c:v>-0.4514007568359375</c:v>
                </c:pt>
                <c:pt idx="161">
                  <c:v>-0.75201829274499254</c:v>
                </c:pt>
                <c:pt idx="162">
                  <c:v>-0.63214461008703915</c:v>
                </c:pt>
                <c:pt idx="163">
                  <c:v>-0.61515967051184384</c:v>
                </c:pt>
                <c:pt idx="164">
                  <c:v>-0.24523162841796881</c:v>
                </c:pt>
                <c:pt idx="165">
                  <c:v>-0.1372947692871094</c:v>
                </c:pt>
                <c:pt idx="166">
                  <c:v>-1.8056869506835941E-2</c:v>
                </c:pt>
                <c:pt idx="167">
                  <c:v>-0.1142018636068087</c:v>
                </c:pt>
                <c:pt idx="168">
                  <c:v>-4.98199462890625E-3</c:v>
                </c:pt>
                <c:pt idx="169">
                  <c:v>-0.11854934692382813</c:v>
                </c:pt>
                <c:pt idx="170">
                  <c:v>-0.12276522318518354</c:v>
                </c:pt>
                <c:pt idx="171">
                  <c:v>7.6235135396359482E-2</c:v>
                </c:pt>
                <c:pt idx="172">
                  <c:v>0.19657039642333984</c:v>
                </c:pt>
                <c:pt idx="173">
                  <c:v>-0.23362477620446492</c:v>
                </c:pt>
                <c:pt idx="174">
                  <c:v>-0.41896724700927745</c:v>
                </c:pt>
                <c:pt idx="175">
                  <c:v>0.11153634389245325</c:v>
                </c:pt>
                <c:pt idx="176">
                  <c:v>0.66350809733069172</c:v>
                </c:pt>
                <c:pt idx="177">
                  <c:v>0.1143353780111056</c:v>
                </c:pt>
                <c:pt idx="178">
                  <c:v>0.12924766540527344</c:v>
                </c:pt>
                <c:pt idx="179">
                  <c:v>-0.18982124328613287</c:v>
                </c:pt>
                <c:pt idx="180">
                  <c:v>0.6582444508869687</c:v>
                </c:pt>
                <c:pt idx="181">
                  <c:v>0.45786984761559785</c:v>
                </c:pt>
                <c:pt idx="182">
                  <c:v>0.57176748911535902</c:v>
                </c:pt>
                <c:pt idx="183">
                  <c:v>0.48272450764966407</c:v>
                </c:pt>
                <c:pt idx="184">
                  <c:v>11.114253679911258</c:v>
                </c:pt>
                <c:pt idx="185">
                  <c:v>49.346314271291121</c:v>
                </c:pt>
                <c:pt idx="186">
                  <c:v>57.299156824747769</c:v>
                </c:pt>
                <c:pt idx="187">
                  <c:v>43.414343992869078</c:v>
                </c:pt>
                <c:pt idx="188">
                  <c:v>34.83671824137366</c:v>
                </c:pt>
                <c:pt idx="189">
                  <c:v>24.388718128204346</c:v>
                </c:pt>
                <c:pt idx="190">
                  <c:v>17.578659216562919</c:v>
                </c:pt>
                <c:pt idx="191">
                  <c:v>13.202049573262517</c:v>
                </c:pt>
                <c:pt idx="192">
                  <c:v>9.2984191576639468</c:v>
                </c:pt>
                <c:pt idx="193">
                  <c:v>7.1067802111307952</c:v>
                </c:pt>
                <c:pt idx="194">
                  <c:v>7.0398502349853516</c:v>
                </c:pt>
                <c:pt idx="195">
                  <c:v>8.1736329396565566</c:v>
                </c:pt>
                <c:pt idx="196">
                  <c:v>8.4917553265889296</c:v>
                </c:pt>
                <c:pt idx="197">
                  <c:v>8.6143050193786621</c:v>
                </c:pt>
                <c:pt idx="198">
                  <c:v>7.0630850791931135</c:v>
                </c:pt>
                <c:pt idx="199">
                  <c:v>0.87322394053143171</c:v>
                </c:pt>
                <c:pt idx="200">
                  <c:v>-1.4466058413187857</c:v>
                </c:pt>
                <c:pt idx="201">
                  <c:v>-2.7095095316568631</c:v>
                </c:pt>
                <c:pt idx="202">
                  <c:v>1.3068126042683734</c:v>
                </c:pt>
                <c:pt idx="203">
                  <c:v>1.0531024932861328</c:v>
                </c:pt>
                <c:pt idx="204">
                  <c:v>1.229291439056396</c:v>
                </c:pt>
                <c:pt idx="205">
                  <c:v>1.3484118779500704</c:v>
                </c:pt>
                <c:pt idx="206">
                  <c:v>0.2233961423237929</c:v>
                </c:pt>
                <c:pt idx="207">
                  <c:v>1.6568665504455566</c:v>
                </c:pt>
                <c:pt idx="208">
                  <c:v>1.5976066589355464</c:v>
                </c:pt>
                <c:pt idx="209">
                  <c:v>1.3701863288879399</c:v>
                </c:pt>
                <c:pt idx="210">
                  <c:v>1.7056716283162241</c:v>
                </c:pt>
                <c:pt idx="211">
                  <c:v>2.2437734603881836</c:v>
                </c:pt>
                <c:pt idx="212">
                  <c:v>2.467827320098877</c:v>
                </c:pt>
                <c:pt idx="213">
                  <c:v>2.3623414039611803</c:v>
                </c:pt>
                <c:pt idx="214">
                  <c:v>2.5291105906168809</c:v>
                </c:pt>
                <c:pt idx="215">
                  <c:v>3.5732240676879896</c:v>
                </c:pt>
                <c:pt idx="216">
                  <c:v>4.4532022476196307</c:v>
                </c:pt>
                <c:pt idx="217">
                  <c:v>3.6357343991597304</c:v>
                </c:pt>
                <c:pt idx="218">
                  <c:v>0.52959760030108782</c:v>
                </c:pt>
                <c:pt idx="219">
                  <c:v>-1.6795546213786001</c:v>
                </c:pt>
                <c:pt idx="220">
                  <c:v>-0.22112035751342773</c:v>
                </c:pt>
                <c:pt idx="221">
                  <c:v>0.39041725794476206</c:v>
                </c:pt>
                <c:pt idx="222">
                  <c:v>0.47777287165320126</c:v>
                </c:pt>
                <c:pt idx="223">
                  <c:v>0.21360619862878139</c:v>
                </c:pt>
                <c:pt idx="224">
                  <c:v>-0.39420286814373651</c:v>
                </c:pt>
                <c:pt idx="225">
                  <c:v>-0.8065169652302866</c:v>
                </c:pt>
                <c:pt idx="226">
                  <c:v>-2.7312148412069082</c:v>
                </c:pt>
                <c:pt idx="227">
                  <c:v>-2.4953745206196913</c:v>
                </c:pt>
                <c:pt idx="228">
                  <c:v>-3.028035004933713</c:v>
                </c:pt>
                <c:pt idx="229">
                  <c:v>-2.5741958618164076</c:v>
                </c:pt>
                <c:pt idx="230">
                  <c:v>-2.5100816090901503</c:v>
                </c:pt>
                <c:pt idx="231">
                  <c:v>-2.3707571029663086</c:v>
                </c:pt>
                <c:pt idx="232">
                  <c:v>-2.706013520558713</c:v>
                </c:pt>
                <c:pt idx="233">
                  <c:v>-2.9609676996867047</c:v>
                </c:pt>
                <c:pt idx="234">
                  <c:v>-2.655324618021667</c:v>
                </c:pt>
                <c:pt idx="235">
                  <c:v>-2.5058978398640761</c:v>
                </c:pt>
                <c:pt idx="236">
                  <c:v>-2.3667613665262479</c:v>
                </c:pt>
                <c:pt idx="237">
                  <c:v>-2.6747136116027832</c:v>
                </c:pt>
                <c:pt idx="238">
                  <c:v>-2.5913758277893066</c:v>
                </c:pt>
                <c:pt idx="239">
                  <c:v>-2.6807966232299805</c:v>
                </c:pt>
                <c:pt idx="240">
                  <c:v>-2.733198324839293</c:v>
                </c:pt>
                <c:pt idx="241">
                  <c:v>-3.1312155723571782</c:v>
                </c:pt>
                <c:pt idx="242">
                  <c:v>-3.4810350735982629</c:v>
                </c:pt>
                <c:pt idx="243">
                  <c:v>-3.1467912991841445</c:v>
                </c:pt>
                <c:pt idx="244">
                  <c:v>-3.5258369445800781</c:v>
                </c:pt>
                <c:pt idx="245">
                  <c:v>6.3997193972269875</c:v>
                </c:pt>
                <c:pt idx="246">
                  <c:v>7.8075683911641285</c:v>
                </c:pt>
                <c:pt idx="247">
                  <c:v>-0.6696025530497427</c:v>
                </c:pt>
                <c:pt idx="248">
                  <c:v>-3.3710913658142649</c:v>
                </c:pt>
                <c:pt idx="249">
                  <c:v>-4.1344769795736056</c:v>
                </c:pt>
                <c:pt idx="250">
                  <c:v>-4.3859194119771701</c:v>
                </c:pt>
                <c:pt idx="251">
                  <c:v>-4.4096414248148843</c:v>
                </c:pt>
                <c:pt idx="252">
                  <c:v>-4.941658020019533</c:v>
                </c:pt>
                <c:pt idx="253">
                  <c:v>-5.7677278518676758</c:v>
                </c:pt>
                <c:pt idx="254">
                  <c:v>-6.8603839874266992</c:v>
                </c:pt>
                <c:pt idx="255">
                  <c:v>-6.3017268180847168</c:v>
                </c:pt>
                <c:pt idx="256">
                  <c:v>-5.2439993222554895</c:v>
                </c:pt>
                <c:pt idx="257">
                  <c:v>7.7019020716348914</c:v>
                </c:pt>
                <c:pt idx="258">
                  <c:v>14.02842966715491</c:v>
                </c:pt>
                <c:pt idx="259">
                  <c:v>19.415655136108391</c:v>
                </c:pt>
                <c:pt idx="260">
                  <c:v>23.300477981567376</c:v>
                </c:pt>
                <c:pt idx="261">
                  <c:v>26.150227864583364</c:v>
                </c:pt>
                <c:pt idx="262">
                  <c:v>21.549577077229848</c:v>
                </c:pt>
                <c:pt idx="263">
                  <c:v>6.2491725285848378</c:v>
                </c:pt>
                <c:pt idx="264">
                  <c:v>-18.268566608429001</c:v>
                </c:pt>
                <c:pt idx="265">
                  <c:v>-47.846147537231367</c:v>
                </c:pt>
                <c:pt idx="266">
                  <c:v>-74.181010723113957</c:v>
                </c:pt>
                <c:pt idx="267">
                  <c:v>-89.776330471038818</c:v>
                </c:pt>
                <c:pt idx="268">
                  <c:v>-98.302302678426045</c:v>
                </c:pt>
                <c:pt idx="269">
                  <c:v>-102.92249329884848</c:v>
                </c:pt>
                <c:pt idx="270">
                  <c:v>-105.98895724614458</c:v>
                </c:pt>
                <c:pt idx="271">
                  <c:v>-106.92415968577075</c:v>
                </c:pt>
                <c:pt idx="272">
                  <c:v>-103.09980392456049</c:v>
                </c:pt>
                <c:pt idx="273">
                  <c:v>-95.285280704498206</c:v>
                </c:pt>
                <c:pt idx="274">
                  <c:v>-89.726588567097949</c:v>
                </c:pt>
                <c:pt idx="275">
                  <c:v>-64.146185239156068</c:v>
                </c:pt>
                <c:pt idx="276">
                  <c:v>-20.081733544667529</c:v>
                </c:pt>
                <c:pt idx="277">
                  <c:v>-9.6283556620280653</c:v>
                </c:pt>
                <c:pt idx="278">
                  <c:v>-44.128112792968793</c:v>
                </c:pt>
                <c:pt idx="279">
                  <c:v>-67.264028231303001</c:v>
                </c:pt>
                <c:pt idx="280">
                  <c:v>-74.622905731201158</c:v>
                </c:pt>
                <c:pt idx="281">
                  <c:v>-72.238748232523477</c:v>
                </c:pt>
                <c:pt idx="282">
                  <c:v>-60.66602897644043</c:v>
                </c:pt>
                <c:pt idx="283">
                  <c:v>-49.213198026021374</c:v>
                </c:pt>
                <c:pt idx="284">
                  <c:v>-37.019098281860344</c:v>
                </c:pt>
                <c:pt idx="285">
                  <c:v>-26.660398483276367</c:v>
                </c:pt>
                <c:pt idx="286">
                  <c:v>-7.7601639429727811</c:v>
                </c:pt>
                <c:pt idx="287">
                  <c:v>-1.4253460566202418</c:v>
                </c:pt>
                <c:pt idx="288">
                  <c:v>-1.6043163935343046</c:v>
                </c:pt>
                <c:pt idx="289">
                  <c:v>-2.4657672246296443</c:v>
                </c:pt>
                <c:pt idx="290">
                  <c:v>-2.3243026733398429</c:v>
                </c:pt>
                <c:pt idx="291">
                  <c:v>-1.7288824717203402</c:v>
                </c:pt>
                <c:pt idx="292">
                  <c:v>-1.7314475377401095</c:v>
                </c:pt>
                <c:pt idx="293">
                  <c:v>-1.6821324030559031</c:v>
                </c:pt>
                <c:pt idx="294">
                  <c:v>-1.179351488749262</c:v>
                </c:pt>
                <c:pt idx="295">
                  <c:v>-1.2182798385620117</c:v>
                </c:pt>
                <c:pt idx="296">
                  <c:v>-2.5884888966877497</c:v>
                </c:pt>
                <c:pt idx="297">
                  <c:v>-2.4259729385375981</c:v>
                </c:pt>
                <c:pt idx="298">
                  <c:v>-2.4818166097005587</c:v>
                </c:pt>
                <c:pt idx="299">
                  <c:v>-3.0800053278605901</c:v>
                </c:pt>
                <c:pt idx="300">
                  <c:v>-3.4492979049682608</c:v>
                </c:pt>
                <c:pt idx="301">
                  <c:v>-3.1230560938516874</c:v>
                </c:pt>
                <c:pt idx="302">
                  <c:v>-1.659429550170898</c:v>
                </c:pt>
                <c:pt idx="303">
                  <c:v>3.0108489990234357</c:v>
                </c:pt>
                <c:pt idx="304">
                  <c:v>3.2454471588134775</c:v>
                </c:pt>
                <c:pt idx="305">
                  <c:v>-7.1403175989786405</c:v>
                </c:pt>
                <c:pt idx="306">
                  <c:v>0.55323886871337891</c:v>
                </c:pt>
                <c:pt idx="307">
                  <c:v>1.0538288752237577</c:v>
                </c:pt>
                <c:pt idx="308">
                  <c:v>0.38467884063720725</c:v>
                </c:pt>
                <c:pt idx="309">
                  <c:v>0.45121002197265642</c:v>
                </c:pt>
                <c:pt idx="310">
                  <c:v>-0.24482091267896069</c:v>
                </c:pt>
                <c:pt idx="311">
                  <c:v>0.13783391316724194</c:v>
                </c:pt>
                <c:pt idx="312">
                  <c:v>6.5400441487554417E-2</c:v>
                </c:pt>
                <c:pt idx="313">
                  <c:v>0.75126870473229679</c:v>
                </c:pt>
                <c:pt idx="314">
                  <c:v>1.1738888422647733</c:v>
                </c:pt>
                <c:pt idx="315">
                  <c:v>1.299200057983398</c:v>
                </c:pt>
                <c:pt idx="316">
                  <c:v>1.8383315404256564</c:v>
                </c:pt>
                <c:pt idx="317">
                  <c:v>3.0834007263183603</c:v>
                </c:pt>
                <c:pt idx="318">
                  <c:v>3.5107994079589844</c:v>
                </c:pt>
                <c:pt idx="319">
                  <c:v>2.5887988408406963</c:v>
                </c:pt>
                <c:pt idx="320">
                  <c:v>2.7778641382852807</c:v>
                </c:pt>
                <c:pt idx="321">
                  <c:v>2.4256054560343037</c:v>
                </c:pt>
                <c:pt idx="322">
                  <c:v>2.3529523213704793</c:v>
                </c:pt>
                <c:pt idx="323">
                  <c:v>1.2213408152261986</c:v>
                </c:pt>
                <c:pt idx="324">
                  <c:v>0.75925827026367232</c:v>
                </c:pt>
                <c:pt idx="325">
                  <c:v>0.75767040252685602</c:v>
                </c:pt>
                <c:pt idx="326">
                  <c:v>0.13226795196533209</c:v>
                </c:pt>
                <c:pt idx="327">
                  <c:v>-7.092507680260951E-2</c:v>
                </c:pt>
                <c:pt idx="328">
                  <c:v>0.20692125956213669</c:v>
                </c:pt>
                <c:pt idx="329">
                  <c:v>-0.7272148132324221</c:v>
                </c:pt>
                <c:pt idx="330">
                  <c:v>-1.5962788263957473</c:v>
                </c:pt>
                <c:pt idx="331">
                  <c:v>-1.6688788731893283</c:v>
                </c:pt>
                <c:pt idx="332">
                  <c:v>-0.78449853261304292</c:v>
                </c:pt>
                <c:pt idx="333">
                  <c:v>-4.5881341298421603</c:v>
                </c:pt>
                <c:pt idx="334">
                  <c:v>6.7247292200723905</c:v>
                </c:pt>
                <c:pt idx="335">
                  <c:v>2.7996317545573692</c:v>
                </c:pt>
                <c:pt idx="336">
                  <c:v>8.7751111984252947</c:v>
                </c:pt>
                <c:pt idx="337">
                  <c:v>18.90708128611243</c:v>
                </c:pt>
                <c:pt idx="338">
                  <c:v>29.840471903483028</c:v>
                </c:pt>
                <c:pt idx="339">
                  <c:v>37.643104235331293</c:v>
                </c:pt>
                <c:pt idx="340">
                  <c:v>34.752042134602902</c:v>
                </c:pt>
                <c:pt idx="341">
                  <c:v>39.781205495198478</c:v>
                </c:pt>
                <c:pt idx="342">
                  <c:v>42.567062060038324</c:v>
                </c:pt>
                <c:pt idx="343">
                  <c:v>37.419182141621953</c:v>
                </c:pt>
                <c:pt idx="344">
                  <c:v>38.981318473815904</c:v>
                </c:pt>
                <c:pt idx="345">
                  <c:v>41.159643809000592</c:v>
                </c:pt>
                <c:pt idx="346">
                  <c:v>37.296565691630008</c:v>
                </c:pt>
                <c:pt idx="347">
                  <c:v>34.18687629699707</c:v>
                </c:pt>
                <c:pt idx="348">
                  <c:v>19.572134653727282</c:v>
                </c:pt>
                <c:pt idx="349">
                  <c:v>27.464416503906236</c:v>
                </c:pt>
                <c:pt idx="350">
                  <c:v>31.125296274820919</c:v>
                </c:pt>
                <c:pt idx="351">
                  <c:v>38.432290077209458</c:v>
                </c:pt>
                <c:pt idx="352">
                  <c:v>47.993087768554673</c:v>
                </c:pt>
                <c:pt idx="353">
                  <c:v>56.05123170216882</c:v>
                </c:pt>
                <c:pt idx="354">
                  <c:v>61.778752644856723</c:v>
                </c:pt>
                <c:pt idx="355">
                  <c:v>68.235337575276702</c:v>
                </c:pt>
                <c:pt idx="356">
                  <c:v>53.039629936218255</c:v>
                </c:pt>
                <c:pt idx="357">
                  <c:v>46.155616760253906</c:v>
                </c:pt>
                <c:pt idx="358">
                  <c:v>54.608570098876967</c:v>
                </c:pt>
                <c:pt idx="359">
                  <c:v>63.88484891255689</c:v>
                </c:pt>
                <c:pt idx="360">
                  <c:v>51.987549146016462</c:v>
                </c:pt>
                <c:pt idx="361">
                  <c:v>40.580676078796358</c:v>
                </c:pt>
                <c:pt idx="362">
                  <c:v>59.171891530354856</c:v>
                </c:pt>
                <c:pt idx="363">
                  <c:v>21.77317015329993</c:v>
                </c:pt>
                <c:pt idx="364">
                  <c:v>16.706158320109015</c:v>
                </c:pt>
                <c:pt idx="365">
                  <c:v>43.987055778503404</c:v>
                </c:pt>
                <c:pt idx="366">
                  <c:v>110.51258850097655</c:v>
                </c:pt>
                <c:pt idx="367">
                  <c:v>184.92218081156426</c:v>
                </c:pt>
                <c:pt idx="368">
                  <c:v>121.9172827402752</c:v>
                </c:pt>
                <c:pt idx="369">
                  <c:v>65.709628740946442</c:v>
                </c:pt>
                <c:pt idx="370">
                  <c:v>34.784566243489621</c:v>
                </c:pt>
                <c:pt idx="371">
                  <c:v>31.815162976582883</c:v>
                </c:pt>
                <c:pt idx="372">
                  <c:v>22.776082038879384</c:v>
                </c:pt>
                <c:pt idx="373">
                  <c:v>19.033323923746707</c:v>
                </c:pt>
                <c:pt idx="374">
                  <c:v>26.604422887166368</c:v>
                </c:pt>
                <c:pt idx="375">
                  <c:v>56.186965306599873</c:v>
                </c:pt>
                <c:pt idx="376">
                  <c:v>68.010613441467342</c:v>
                </c:pt>
                <c:pt idx="377">
                  <c:v>65.672165552775098</c:v>
                </c:pt>
                <c:pt idx="378">
                  <c:v>70.798103014628168</c:v>
                </c:pt>
                <c:pt idx="379">
                  <c:v>51.543449083963978</c:v>
                </c:pt>
                <c:pt idx="380">
                  <c:v>40.423543930053725</c:v>
                </c:pt>
                <c:pt idx="381">
                  <c:v>49.572524706522586</c:v>
                </c:pt>
                <c:pt idx="382">
                  <c:v>47.895899454752538</c:v>
                </c:pt>
                <c:pt idx="383">
                  <c:v>32.657094001769998</c:v>
                </c:pt>
                <c:pt idx="384">
                  <c:v>36.656422932942753</c:v>
                </c:pt>
                <c:pt idx="385">
                  <c:v>40.977123260498047</c:v>
                </c:pt>
                <c:pt idx="386">
                  <c:v>35.782458941141869</c:v>
                </c:pt>
                <c:pt idx="387">
                  <c:v>36.225271542867063</c:v>
                </c:pt>
                <c:pt idx="388">
                  <c:v>32.979236920674566</c:v>
                </c:pt>
                <c:pt idx="389">
                  <c:v>43.010080337524414</c:v>
                </c:pt>
                <c:pt idx="390">
                  <c:v>57.508881568908677</c:v>
                </c:pt>
                <c:pt idx="391">
                  <c:v>64.89427375793457</c:v>
                </c:pt>
                <c:pt idx="392">
                  <c:v>87.377748489379883</c:v>
                </c:pt>
                <c:pt idx="393">
                  <c:v>60.463677724202491</c:v>
                </c:pt>
                <c:pt idx="394">
                  <c:v>118.62541198730472</c:v>
                </c:pt>
                <c:pt idx="395">
                  <c:v>171.2933669090271</c:v>
                </c:pt>
                <c:pt idx="396">
                  <c:v>40.225832780202268</c:v>
                </c:pt>
                <c:pt idx="397">
                  <c:v>12.341727733612061</c:v>
                </c:pt>
                <c:pt idx="398">
                  <c:v>3.4365763664245597</c:v>
                </c:pt>
                <c:pt idx="399">
                  <c:v>6.8193030357360858</c:v>
                </c:pt>
                <c:pt idx="400">
                  <c:v>17.362538337707512</c:v>
                </c:pt>
                <c:pt idx="401">
                  <c:v>11.848310629526733</c:v>
                </c:pt>
                <c:pt idx="402">
                  <c:v>7.9689892133076796</c:v>
                </c:pt>
                <c:pt idx="403">
                  <c:v>6.1385137240092149</c:v>
                </c:pt>
                <c:pt idx="404">
                  <c:v>7.6715340614318848</c:v>
                </c:pt>
                <c:pt idx="405">
                  <c:v>9.3121509552001989</c:v>
                </c:pt>
                <c:pt idx="406">
                  <c:v>10.038731098175049</c:v>
                </c:pt>
                <c:pt idx="407">
                  <c:v>6.8862347602844238</c:v>
                </c:pt>
                <c:pt idx="408">
                  <c:v>5.7528735796610695</c:v>
                </c:pt>
                <c:pt idx="409">
                  <c:v>7.4206118583679164</c:v>
                </c:pt>
                <c:pt idx="410">
                  <c:v>10.445144335428898</c:v>
                </c:pt>
                <c:pt idx="411">
                  <c:v>9.922056357065804</c:v>
                </c:pt>
                <c:pt idx="412">
                  <c:v>9.1086985270182517</c:v>
                </c:pt>
                <c:pt idx="413">
                  <c:v>8.7140253384907815</c:v>
                </c:pt>
                <c:pt idx="414">
                  <c:v>8.1018295288085938</c:v>
                </c:pt>
                <c:pt idx="415">
                  <c:v>0.75426117579144147</c:v>
                </c:pt>
                <c:pt idx="416">
                  <c:v>0.62934954961139089</c:v>
                </c:pt>
                <c:pt idx="417">
                  <c:v>7.1926997502644685</c:v>
                </c:pt>
                <c:pt idx="418">
                  <c:v>5.0021055539449417</c:v>
                </c:pt>
                <c:pt idx="419">
                  <c:v>5.9602524439493463</c:v>
                </c:pt>
                <c:pt idx="420">
                  <c:v>1.6732414563497287</c:v>
                </c:pt>
                <c:pt idx="421">
                  <c:v>-1.1921939849853522</c:v>
                </c:pt>
                <c:pt idx="422">
                  <c:v>-0.5012660026550293</c:v>
                </c:pt>
                <c:pt idx="423">
                  <c:v>0.15096489588421497</c:v>
                </c:pt>
                <c:pt idx="424">
                  <c:v>5.5246671040833938E-2</c:v>
                </c:pt>
                <c:pt idx="425">
                  <c:v>0.62887811660766624</c:v>
                </c:pt>
                <c:pt idx="426">
                  <c:v>9.2521645228068223</c:v>
                </c:pt>
                <c:pt idx="427">
                  <c:v>8.8345932960510254</c:v>
                </c:pt>
                <c:pt idx="428">
                  <c:v>6.906429608662906</c:v>
                </c:pt>
                <c:pt idx="429">
                  <c:v>5.3775259653727385</c:v>
                </c:pt>
                <c:pt idx="430">
                  <c:v>5.8331743876139495</c:v>
                </c:pt>
                <c:pt idx="431">
                  <c:v>5.658946196238217</c:v>
                </c:pt>
                <c:pt idx="432">
                  <c:v>4.4392910003662127</c:v>
                </c:pt>
                <c:pt idx="433">
                  <c:v>-0.48333024978637695</c:v>
                </c:pt>
                <c:pt idx="434">
                  <c:v>-0.22534926732384972</c:v>
                </c:pt>
                <c:pt idx="435">
                  <c:v>2.6066910425822147</c:v>
                </c:pt>
                <c:pt idx="436">
                  <c:v>5.9349414507547653</c:v>
                </c:pt>
                <c:pt idx="437">
                  <c:v>5.3856161435445529</c:v>
                </c:pt>
                <c:pt idx="438">
                  <c:v>5.5468109448751175</c:v>
                </c:pt>
                <c:pt idx="439">
                  <c:v>5.2637982368469221</c:v>
                </c:pt>
                <c:pt idx="440">
                  <c:v>5.1098424593607223</c:v>
                </c:pt>
                <c:pt idx="441">
                  <c:v>5.0480926831563124</c:v>
                </c:pt>
                <c:pt idx="442">
                  <c:v>5.3888138135274612</c:v>
                </c:pt>
                <c:pt idx="443">
                  <c:v>5.954246520996092</c:v>
                </c:pt>
                <c:pt idx="444">
                  <c:v>6.469973087310791</c:v>
                </c:pt>
                <c:pt idx="445">
                  <c:v>7.0509591102600098</c:v>
                </c:pt>
                <c:pt idx="446">
                  <c:v>7.0973482131958008</c:v>
                </c:pt>
                <c:pt idx="447">
                  <c:v>7.5014912287394395</c:v>
                </c:pt>
                <c:pt idx="448">
                  <c:v>7.4835848808288565</c:v>
                </c:pt>
                <c:pt idx="449">
                  <c:v>7.2909742991129161</c:v>
                </c:pt>
                <c:pt idx="450">
                  <c:v>7.1180446942647109</c:v>
                </c:pt>
                <c:pt idx="451">
                  <c:v>7.8074777921040681</c:v>
                </c:pt>
                <c:pt idx="452">
                  <c:v>7.6902775764465297</c:v>
                </c:pt>
                <c:pt idx="453">
                  <c:v>7.2188591957092312</c:v>
                </c:pt>
                <c:pt idx="454">
                  <c:v>6.9600483576456895</c:v>
                </c:pt>
                <c:pt idx="455">
                  <c:v>12.736660957336422</c:v>
                </c:pt>
                <c:pt idx="456">
                  <c:v>18.516145706176758</c:v>
                </c:pt>
                <c:pt idx="457">
                  <c:v>9.8349382082620878</c:v>
                </c:pt>
                <c:pt idx="458">
                  <c:v>7.6601055463154859</c:v>
                </c:pt>
                <c:pt idx="459">
                  <c:v>5.8060941696166974</c:v>
                </c:pt>
                <c:pt idx="460">
                  <c:v>5.415779113769533</c:v>
                </c:pt>
                <c:pt idx="461">
                  <c:v>5.0975085894266945</c:v>
                </c:pt>
                <c:pt idx="462">
                  <c:v>4.2330808639526385</c:v>
                </c:pt>
                <c:pt idx="463">
                  <c:v>5.1080029805501113</c:v>
                </c:pt>
                <c:pt idx="464">
                  <c:v>5.0144095420837385</c:v>
                </c:pt>
                <c:pt idx="465">
                  <c:v>5.2639438311258555</c:v>
                </c:pt>
                <c:pt idx="466">
                  <c:v>5.7020139694213867</c:v>
                </c:pt>
                <c:pt idx="467">
                  <c:v>5.4919082323709754</c:v>
                </c:pt>
                <c:pt idx="468">
                  <c:v>7.7558314005533484</c:v>
                </c:pt>
                <c:pt idx="469">
                  <c:v>8.3942426045735488</c:v>
                </c:pt>
                <c:pt idx="470">
                  <c:v>6.2513071695963731</c:v>
                </c:pt>
                <c:pt idx="471">
                  <c:v>6.8827226956685781</c:v>
                </c:pt>
                <c:pt idx="472">
                  <c:v>6.5872438748677382</c:v>
                </c:pt>
                <c:pt idx="473">
                  <c:v>5.737000783284488</c:v>
                </c:pt>
                <c:pt idx="474">
                  <c:v>4.0752361615498689</c:v>
                </c:pt>
                <c:pt idx="475">
                  <c:v>3.6114700635274062</c:v>
                </c:pt>
                <c:pt idx="476">
                  <c:v>3.2396095593770156</c:v>
                </c:pt>
                <c:pt idx="477">
                  <c:v>3.5821456909179688</c:v>
                </c:pt>
                <c:pt idx="478">
                  <c:v>3.5149815877278456</c:v>
                </c:pt>
                <c:pt idx="479">
                  <c:v>3.1251939137776512</c:v>
                </c:pt>
                <c:pt idx="480">
                  <c:v>3.0460667610168457</c:v>
                </c:pt>
                <c:pt idx="481">
                  <c:v>3.1889961560567039</c:v>
                </c:pt>
                <c:pt idx="482">
                  <c:v>2.5612624486287237</c:v>
                </c:pt>
                <c:pt idx="483">
                  <c:v>-0.59486468633019762</c:v>
                </c:pt>
                <c:pt idx="484">
                  <c:v>-0.28582779566448857</c:v>
                </c:pt>
                <c:pt idx="485">
                  <c:v>-0.29806121190392787</c:v>
                </c:pt>
                <c:pt idx="486">
                  <c:v>-0.21476777394610741</c:v>
                </c:pt>
                <c:pt idx="487">
                  <c:v>-0.11087179183959961</c:v>
                </c:pt>
                <c:pt idx="488">
                  <c:v>-7.2660446166992188E-2</c:v>
                </c:pt>
                <c:pt idx="489">
                  <c:v>-7.9565684000670017E-2</c:v>
                </c:pt>
                <c:pt idx="490">
                  <c:v>-7.0036570231138767E-2</c:v>
                </c:pt>
                <c:pt idx="491">
                  <c:v>-6.2216440836607517E-2</c:v>
                </c:pt>
                <c:pt idx="492">
                  <c:v>3.5844961802126832E-2</c:v>
                </c:pt>
                <c:pt idx="493">
                  <c:v>-0.36709149678551967</c:v>
                </c:pt>
                <c:pt idx="494">
                  <c:v>-0.11956755320233016</c:v>
                </c:pt>
                <c:pt idx="495">
                  <c:v>-4.8920631408691427E-2</c:v>
                </c:pt>
                <c:pt idx="496">
                  <c:v>-6.0351371765136733E-2</c:v>
                </c:pt>
                <c:pt idx="497">
                  <c:v>-9.4827334086119236E-2</c:v>
                </c:pt>
                <c:pt idx="498">
                  <c:v>-9.6702893575013674E-2</c:v>
                </c:pt>
                <c:pt idx="499">
                  <c:v>-7.642761866247838E-2</c:v>
                </c:pt>
                <c:pt idx="500">
                  <c:v>5.3741137186307259E-3</c:v>
                </c:pt>
                <c:pt idx="501">
                  <c:v>-0.12502209345495885</c:v>
                </c:pt>
                <c:pt idx="502">
                  <c:v>-7.2247346242249919E-2</c:v>
                </c:pt>
                <c:pt idx="503">
                  <c:v>-7.3480447133363241E-2</c:v>
                </c:pt>
                <c:pt idx="504">
                  <c:v>-0.11482604344683986</c:v>
                </c:pt>
                <c:pt idx="505">
                  <c:v>-0.16055838267004674</c:v>
                </c:pt>
                <c:pt idx="506">
                  <c:v>-0.21282736460369733</c:v>
                </c:pt>
                <c:pt idx="507">
                  <c:v>-0.22142124176025391</c:v>
                </c:pt>
                <c:pt idx="508">
                  <c:v>-7.7489217122376913E-2</c:v>
                </c:pt>
                <c:pt idx="509">
                  <c:v>0.10650761922198626</c:v>
                </c:pt>
                <c:pt idx="510">
                  <c:v>0.24400281906127935</c:v>
                </c:pt>
                <c:pt idx="511">
                  <c:v>0.37523523966473249</c:v>
                </c:pt>
                <c:pt idx="512">
                  <c:v>0.22116279602050776</c:v>
                </c:pt>
                <c:pt idx="513">
                  <c:v>6.7185878753662095E-2</c:v>
                </c:pt>
                <c:pt idx="514">
                  <c:v>-0.19721062978106829</c:v>
                </c:pt>
                <c:pt idx="515">
                  <c:v>-0.29408550262451183</c:v>
                </c:pt>
                <c:pt idx="516">
                  <c:v>-1.1611676216125493</c:v>
                </c:pt>
                <c:pt idx="517">
                  <c:v>12.097597916921023</c:v>
                </c:pt>
                <c:pt idx="518">
                  <c:v>3.425248463952358E-2</c:v>
                </c:pt>
                <c:pt idx="519">
                  <c:v>-0.24878692626953125</c:v>
                </c:pt>
                <c:pt idx="520">
                  <c:v>-0.12283229827880859</c:v>
                </c:pt>
                <c:pt idx="521">
                  <c:v>-2.8492291768429833E-2</c:v>
                </c:pt>
                <c:pt idx="522">
                  <c:v>-7.7354431152343819E-2</c:v>
                </c:pt>
                <c:pt idx="523">
                  <c:v>-0.12379360198974614</c:v>
                </c:pt>
                <c:pt idx="524">
                  <c:v>-0.12824535369873052</c:v>
                </c:pt>
                <c:pt idx="525">
                  <c:v>-0.26338926951086727</c:v>
                </c:pt>
                <c:pt idx="526">
                  <c:v>-0.13902091979980469</c:v>
                </c:pt>
                <c:pt idx="527">
                  <c:v>-0.22750409444176975</c:v>
                </c:pt>
                <c:pt idx="528">
                  <c:v>-0.83796056111657435</c:v>
                </c:pt>
                <c:pt idx="529">
                  <c:v>-1.1813157399495826</c:v>
                </c:pt>
                <c:pt idx="530">
                  <c:v>-0.42679627736413306</c:v>
                </c:pt>
                <c:pt idx="531">
                  <c:v>-0.90642960866284761</c:v>
                </c:pt>
                <c:pt idx="532">
                  <c:v>-0.89432366689038645</c:v>
                </c:pt>
                <c:pt idx="533">
                  <c:v>-0.79159132639563268</c:v>
                </c:pt>
                <c:pt idx="534">
                  <c:v>-0.70604928334546491</c:v>
                </c:pt>
                <c:pt idx="535">
                  <c:v>-0.60580857594811754</c:v>
                </c:pt>
                <c:pt idx="536">
                  <c:v>-0.67292690277099632</c:v>
                </c:pt>
                <c:pt idx="537">
                  <c:v>-0.40203094482421881</c:v>
                </c:pt>
                <c:pt idx="538">
                  <c:v>-0.79553159077966007</c:v>
                </c:pt>
                <c:pt idx="539">
                  <c:v>-0.76690228780114467</c:v>
                </c:pt>
                <c:pt idx="540">
                  <c:v>-0.25450547536206636</c:v>
                </c:pt>
                <c:pt idx="541">
                  <c:v>5.7329495747922024E-2</c:v>
                </c:pt>
                <c:pt idx="542">
                  <c:v>0.14157613118493378</c:v>
                </c:pt>
                <c:pt idx="543">
                  <c:v>-0.64572461446118801</c:v>
                </c:pt>
                <c:pt idx="544">
                  <c:v>1.2137400309244408</c:v>
                </c:pt>
                <c:pt idx="545">
                  <c:v>2.0751701990764104</c:v>
                </c:pt>
                <c:pt idx="546">
                  <c:v>0.5339520772298556</c:v>
                </c:pt>
                <c:pt idx="547">
                  <c:v>0.7211262385050079</c:v>
                </c:pt>
                <c:pt idx="548">
                  <c:v>0.85077857971191406</c:v>
                </c:pt>
                <c:pt idx="549">
                  <c:v>9.5476188659667969</c:v>
                </c:pt>
                <c:pt idx="550">
                  <c:v>43.653540929158567</c:v>
                </c:pt>
                <c:pt idx="551">
                  <c:v>61.903930187225342</c:v>
                </c:pt>
                <c:pt idx="552">
                  <c:v>56.967087586720751</c:v>
                </c:pt>
                <c:pt idx="553">
                  <c:v>35.949674765268952</c:v>
                </c:pt>
                <c:pt idx="554">
                  <c:v>19.443701903025314</c:v>
                </c:pt>
                <c:pt idx="555">
                  <c:v>12.108783721923823</c:v>
                </c:pt>
                <c:pt idx="556">
                  <c:v>12.365106264750185</c:v>
                </c:pt>
                <c:pt idx="557">
                  <c:v>11.59812529881799</c:v>
                </c:pt>
                <c:pt idx="558">
                  <c:v>10.359565416971865</c:v>
                </c:pt>
                <c:pt idx="559">
                  <c:v>11.274696350097656</c:v>
                </c:pt>
                <c:pt idx="560">
                  <c:v>12.164254824320437</c:v>
                </c:pt>
                <c:pt idx="561">
                  <c:v>14.304605484008732</c:v>
                </c:pt>
                <c:pt idx="562">
                  <c:v>17.905147552490224</c:v>
                </c:pt>
                <c:pt idx="563">
                  <c:v>14.942401885986332</c:v>
                </c:pt>
                <c:pt idx="564">
                  <c:v>3.2042838732401719</c:v>
                </c:pt>
                <c:pt idx="565">
                  <c:v>1.6480445861816413E-2</c:v>
                </c:pt>
                <c:pt idx="566">
                  <c:v>-0.45529429117840436</c:v>
                </c:pt>
                <c:pt idx="567">
                  <c:v>-0.46876653035485583</c:v>
                </c:pt>
                <c:pt idx="568">
                  <c:v>-0.43810923894244541</c:v>
                </c:pt>
                <c:pt idx="569">
                  <c:v>-0.74018208185827916</c:v>
                </c:pt>
                <c:pt idx="570">
                  <c:v>-0.8961111704508653</c:v>
                </c:pt>
                <c:pt idx="571">
                  <c:v>1.1313807169596544</c:v>
                </c:pt>
                <c:pt idx="572">
                  <c:v>2.1948459943135941</c:v>
                </c:pt>
                <c:pt idx="573">
                  <c:v>1.5219095547993784</c:v>
                </c:pt>
                <c:pt idx="574">
                  <c:v>1.7761484781901231</c:v>
                </c:pt>
                <c:pt idx="575">
                  <c:v>1.7956574757893691</c:v>
                </c:pt>
                <c:pt idx="576">
                  <c:v>2.7643011411031475</c:v>
                </c:pt>
                <c:pt idx="577">
                  <c:v>3.2843990325927752</c:v>
                </c:pt>
                <c:pt idx="578">
                  <c:v>2.8335083325704318</c:v>
                </c:pt>
                <c:pt idx="579">
                  <c:v>2.9338862101237169</c:v>
                </c:pt>
                <c:pt idx="580">
                  <c:v>3.0182213783264178</c:v>
                </c:pt>
                <c:pt idx="581">
                  <c:v>2.7723886171976915</c:v>
                </c:pt>
                <c:pt idx="582">
                  <c:v>0.9333033561706543</c:v>
                </c:pt>
                <c:pt idx="583">
                  <c:v>-1.5874678293864126</c:v>
                </c:pt>
                <c:pt idx="584">
                  <c:v>-1.6823695500692111</c:v>
                </c:pt>
                <c:pt idx="585">
                  <c:v>-1.9205106099446425</c:v>
                </c:pt>
                <c:pt idx="586">
                  <c:v>-0.56591685613000231</c:v>
                </c:pt>
                <c:pt idx="587">
                  <c:v>0.53324174880981445</c:v>
                </c:pt>
                <c:pt idx="588">
                  <c:v>0.14787705739342988</c:v>
                </c:pt>
                <c:pt idx="589">
                  <c:v>-0.95612303415930477</c:v>
                </c:pt>
                <c:pt idx="590">
                  <c:v>-1.1521450678507683</c:v>
                </c:pt>
                <c:pt idx="591">
                  <c:v>-1.1852939923604138</c:v>
                </c:pt>
                <c:pt idx="592">
                  <c:v>-1.7353889147440213</c:v>
                </c:pt>
                <c:pt idx="593">
                  <c:v>-2.6332189242044697</c:v>
                </c:pt>
                <c:pt idx="594">
                  <c:v>-3.1350639661152968</c:v>
                </c:pt>
                <c:pt idx="595">
                  <c:v>-2.9331960678100595</c:v>
                </c:pt>
                <c:pt idx="596">
                  <c:v>-2.9167416890462032</c:v>
                </c:pt>
                <c:pt idx="597">
                  <c:v>-2.4814311663309936</c:v>
                </c:pt>
                <c:pt idx="598">
                  <c:v>-2.9119297663370398</c:v>
                </c:pt>
                <c:pt idx="599">
                  <c:v>-2.6636379559834618</c:v>
                </c:pt>
                <c:pt idx="600">
                  <c:v>-2.564338048299136</c:v>
                </c:pt>
                <c:pt idx="601">
                  <c:v>-2.6606141726176147</c:v>
                </c:pt>
                <c:pt idx="602">
                  <c:v>-2.6948835055032987</c:v>
                </c:pt>
                <c:pt idx="603">
                  <c:v>-2.1947073936462398</c:v>
                </c:pt>
                <c:pt idx="604">
                  <c:v>-2.1855764389038077</c:v>
                </c:pt>
                <c:pt idx="605">
                  <c:v>-2.4056153297424308</c:v>
                </c:pt>
                <c:pt idx="606">
                  <c:v>-2.0583736101786476</c:v>
                </c:pt>
                <c:pt idx="607">
                  <c:v>-3.3974698384602666</c:v>
                </c:pt>
                <c:pt idx="608">
                  <c:v>-2.6032603581746807</c:v>
                </c:pt>
                <c:pt idx="609">
                  <c:v>-2.794228553771974</c:v>
                </c:pt>
                <c:pt idx="610">
                  <c:v>-3.1169101397196624</c:v>
                </c:pt>
                <c:pt idx="611">
                  <c:v>-4.7471672693888518</c:v>
                </c:pt>
                <c:pt idx="612">
                  <c:v>-4.6226374308267832</c:v>
                </c:pt>
                <c:pt idx="613">
                  <c:v>-3.8139694531758996</c:v>
                </c:pt>
                <c:pt idx="614">
                  <c:v>-4.3324611981710195</c:v>
                </c:pt>
                <c:pt idx="615">
                  <c:v>-4.4147779146829862</c:v>
                </c:pt>
                <c:pt idx="616">
                  <c:v>-4.0524479548136583</c:v>
                </c:pt>
                <c:pt idx="617">
                  <c:v>-3.4675016403198242</c:v>
                </c:pt>
                <c:pt idx="618">
                  <c:v>-2.5094045003255019</c:v>
                </c:pt>
                <c:pt idx="619">
                  <c:v>-3.5411494572957736</c:v>
                </c:pt>
                <c:pt idx="620">
                  <c:v>-3.898927847544372</c:v>
                </c:pt>
                <c:pt idx="621">
                  <c:v>-3.2437601089477557</c:v>
                </c:pt>
                <c:pt idx="622">
                  <c:v>16.632087548573843</c:v>
                </c:pt>
                <c:pt idx="623">
                  <c:v>22.367480119069391</c:v>
                </c:pt>
                <c:pt idx="624">
                  <c:v>29.236649831136088</c:v>
                </c:pt>
                <c:pt idx="625">
                  <c:v>35.572517871856626</c:v>
                </c:pt>
                <c:pt idx="626">
                  <c:v>37.589321931203173</c:v>
                </c:pt>
                <c:pt idx="627">
                  <c:v>29.094618797302193</c:v>
                </c:pt>
                <c:pt idx="628">
                  <c:v>24.705195267995229</c:v>
                </c:pt>
                <c:pt idx="629">
                  <c:v>23.723818143208867</c:v>
                </c:pt>
                <c:pt idx="630">
                  <c:v>24.470992565155029</c:v>
                </c:pt>
                <c:pt idx="631">
                  <c:v>24.914872328440374</c:v>
                </c:pt>
                <c:pt idx="632">
                  <c:v>26.051368236541741</c:v>
                </c:pt>
                <c:pt idx="633">
                  <c:v>25.797123908996589</c:v>
                </c:pt>
                <c:pt idx="634">
                  <c:v>25.998513380686454</c:v>
                </c:pt>
                <c:pt idx="635">
                  <c:v>27.627957026163763</c:v>
                </c:pt>
                <c:pt idx="636">
                  <c:v>28.572025616963735</c:v>
                </c:pt>
                <c:pt idx="637">
                  <c:v>31.53087266286213</c:v>
                </c:pt>
                <c:pt idx="638">
                  <c:v>34.220393180847168</c:v>
                </c:pt>
                <c:pt idx="639">
                  <c:v>36.675601323445676</c:v>
                </c:pt>
                <c:pt idx="640">
                  <c:v>42.466153780619322</c:v>
                </c:pt>
                <c:pt idx="641">
                  <c:v>45.847899754842118</c:v>
                </c:pt>
                <c:pt idx="642">
                  <c:v>1.5160198211669926</c:v>
                </c:pt>
                <c:pt idx="643">
                  <c:v>-29.230058987935429</c:v>
                </c:pt>
                <c:pt idx="644">
                  <c:v>-34.62709903717041</c:v>
                </c:pt>
                <c:pt idx="645">
                  <c:v>-37.195620854695676</c:v>
                </c:pt>
                <c:pt idx="646">
                  <c:v>-39.573909123738645</c:v>
                </c:pt>
                <c:pt idx="647">
                  <c:v>-38.339114507039426</c:v>
                </c:pt>
                <c:pt idx="648">
                  <c:v>-31.901810328165652</c:v>
                </c:pt>
                <c:pt idx="649">
                  <c:v>-18.195417722066281</c:v>
                </c:pt>
                <c:pt idx="650">
                  <c:v>-9.1803690592448675</c:v>
                </c:pt>
                <c:pt idx="651">
                  <c:v>1.0478639602661133</c:v>
                </c:pt>
                <c:pt idx="652">
                  <c:v>-0.15614064534508998</c:v>
                </c:pt>
                <c:pt idx="653">
                  <c:v>-1.4272502263387423</c:v>
                </c:pt>
                <c:pt idx="654">
                  <c:v>-2.9207092920939886</c:v>
                </c:pt>
                <c:pt idx="655">
                  <c:v>-3.9106489817302172</c:v>
                </c:pt>
                <c:pt idx="656">
                  <c:v>-3.3479245503743886</c:v>
                </c:pt>
                <c:pt idx="657">
                  <c:v>-3.642317771911622</c:v>
                </c:pt>
                <c:pt idx="658">
                  <c:v>-3.7196394602458431</c:v>
                </c:pt>
                <c:pt idx="659">
                  <c:v>-3.513633092244504</c:v>
                </c:pt>
                <c:pt idx="660">
                  <c:v>-2.4456059137979764</c:v>
                </c:pt>
                <c:pt idx="661">
                  <c:v>-1.3561541239420203</c:v>
                </c:pt>
                <c:pt idx="662">
                  <c:v>-1.6649710337320585</c:v>
                </c:pt>
                <c:pt idx="663">
                  <c:v>-1.9869607289632545</c:v>
                </c:pt>
                <c:pt idx="664">
                  <c:v>-2.4586318333944064</c:v>
                </c:pt>
                <c:pt idx="665">
                  <c:v>-2.7502975463867201</c:v>
                </c:pt>
                <c:pt idx="666">
                  <c:v>-4.4767958323161574</c:v>
                </c:pt>
                <c:pt idx="667">
                  <c:v>-2.4480177561441687</c:v>
                </c:pt>
                <c:pt idx="668">
                  <c:v>2.4976571400960665</c:v>
                </c:pt>
                <c:pt idx="669">
                  <c:v>-0.58123842875158949</c:v>
                </c:pt>
                <c:pt idx="670">
                  <c:v>0.55490684509277344</c:v>
                </c:pt>
                <c:pt idx="671">
                  <c:v>0.30112743377685558</c:v>
                </c:pt>
                <c:pt idx="672">
                  <c:v>1.1920677820842229</c:v>
                </c:pt>
                <c:pt idx="673">
                  <c:v>4.9354496002197292</c:v>
                </c:pt>
                <c:pt idx="674">
                  <c:v>8.0789175033569336</c:v>
                </c:pt>
                <c:pt idx="675">
                  <c:v>14.00255107879639</c:v>
                </c:pt>
                <c:pt idx="676">
                  <c:v>3.2488180796306088</c:v>
                </c:pt>
                <c:pt idx="677">
                  <c:v>7.5591335296630859</c:v>
                </c:pt>
                <c:pt idx="678">
                  <c:v>4.221333821614623</c:v>
                </c:pt>
                <c:pt idx="679">
                  <c:v>2.4143664042155697</c:v>
                </c:pt>
                <c:pt idx="680">
                  <c:v>1.7163756688436251</c:v>
                </c:pt>
                <c:pt idx="681">
                  <c:v>2.980821927388547</c:v>
                </c:pt>
                <c:pt idx="682">
                  <c:v>-1.9598627090454102</c:v>
                </c:pt>
                <c:pt idx="683">
                  <c:v>-8.9943946202596408</c:v>
                </c:pt>
                <c:pt idx="684">
                  <c:v>-7.6477158864338417</c:v>
                </c:pt>
                <c:pt idx="685">
                  <c:v>-7.1225344340006096</c:v>
                </c:pt>
                <c:pt idx="686">
                  <c:v>-6.3607031504313909</c:v>
                </c:pt>
                <c:pt idx="687">
                  <c:v>-3.9105145136514929</c:v>
                </c:pt>
                <c:pt idx="688">
                  <c:v>-2.0904541015625</c:v>
                </c:pt>
                <c:pt idx="689">
                  <c:v>3.5272795359293241</c:v>
                </c:pt>
                <c:pt idx="690">
                  <c:v>7.6871954600015879</c:v>
                </c:pt>
                <c:pt idx="691">
                  <c:v>5.3848387400308866</c:v>
                </c:pt>
                <c:pt idx="692">
                  <c:v>5.8325827916463595</c:v>
                </c:pt>
                <c:pt idx="693">
                  <c:v>4.1316184997558594</c:v>
                </c:pt>
                <c:pt idx="694">
                  <c:v>1.6046301523844018</c:v>
                </c:pt>
                <c:pt idx="695">
                  <c:v>3.4428866704305388</c:v>
                </c:pt>
                <c:pt idx="696">
                  <c:v>5.1116622289022189</c:v>
                </c:pt>
                <c:pt idx="697">
                  <c:v>2.2978264490762972</c:v>
                </c:pt>
                <c:pt idx="698">
                  <c:v>5.2744595209758254</c:v>
                </c:pt>
                <c:pt idx="699">
                  <c:v>22.501813252766958</c:v>
                </c:pt>
                <c:pt idx="700">
                  <c:v>80.431795438130621</c:v>
                </c:pt>
                <c:pt idx="701">
                  <c:v>-3.69927978515625</c:v>
                </c:pt>
                <c:pt idx="702">
                  <c:v>-3.703765869140625</c:v>
                </c:pt>
                <c:pt idx="703">
                  <c:v>2.9023586908976986</c:v>
                </c:pt>
                <c:pt idx="704">
                  <c:v>36.445311546325698</c:v>
                </c:pt>
                <c:pt idx="705">
                  <c:v>26.648654619852785</c:v>
                </c:pt>
                <c:pt idx="706">
                  <c:v>25.142281850178954</c:v>
                </c:pt>
                <c:pt idx="707">
                  <c:v>33.074668884277344</c:v>
                </c:pt>
                <c:pt idx="708">
                  <c:v>41.087512652079241</c:v>
                </c:pt>
                <c:pt idx="709">
                  <c:v>34.029129346211683</c:v>
                </c:pt>
                <c:pt idx="710">
                  <c:v>25.258115132649777</c:v>
                </c:pt>
                <c:pt idx="711">
                  <c:v>19.55052471160889</c:v>
                </c:pt>
                <c:pt idx="712">
                  <c:v>9.2991609573364222</c:v>
                </c:pt>
                <c:pt idx="713">
                  <c:v>20.26637967427574</c:v>
                </c:pt>
                <c:pt idx="714">
                  <c:v>24.333886464436898</c:v>
                </c:pt>
                <c:pt idx="715">
                  <c:v>4.1742315292358381</c:v>
                </c:pt>
                <c:pt idx="716">
                  <c:v>23.369192441304449</c:v>
                </c:pt>
                <c:pt idx="717">
                  <c:v>36.292220751444454</c:v>
                </c:pt>
                <c:pt idx="718">
                  <c:v>30.648950894673703</c:v>
                </c:pt>
                <c:pt idx="719">
                  <c:v>50.430226961771595</c:v>
                </c:pt>
                <c:pt idx="720">
                  <c:v>57.118093490600572</c:v>
                </c:pt>
                <c:pt idx="721">
                  <c:v>30.671671867370605</c:v>
                </c:pt>
                <c:pt idx="722">
                  <c:v>37.398696899414055</c:v>
                </c:pt>
                <c:pt idx="723">
                  <c:v>32.064391136169448</c:v>
                </c:pt>
                <c:pt idx="724">
                  <c:v>19.827442487080926</c:v>
                </c:pt>
                <c:pt idx="725">
                  <c:v>37.293552716573146</c:v>
                </c:pt>
                <c:pt idx="726">
                  <c:v>54.888472874959248</c:v>
                </c:pt>
                <c:pt idx="727">
                  <c:v>30.917098045349121</c:v>
                </c:pt>
                <c:pt idx="728">
                  <c:v>28.240460713704465</c:v>
                </c:pt>
                <c:pt idx="729">
                  <c:v>27.608142217000356</c:v>
                </c:pt>
                <c:pt idx="730">
                  <c:v>8.7100954055786133</c:v>
                </c:pt>
                <c:pt idx="731">
                  <c:v>13.75816440582275</c:v>
                </c:pt>
                <c:pt idx="732">
                  <c:v>11.845079104105594</c:v>
                </c:pt>
                <c:pt idx="733">
                  <c:v>17.285688400268548</c:v>
                </c:pt>
                <c:pt idx="734">
                  <c:v>20.839112917582156</c:v>
                </c:pt>
                <c:pt idx="735">
                  <c:v>10.763416608174683</c:v>
                </c:pt>
                <c:pt idx="736">
                  <c:v>11.013914108276367</c:v>
                </c:pt>
                <c:pt idx="737">
                  <c:v>4.888538678487178</c:v>
                </c:pt>
                <c:pt idx="738">
                  <c:v>-3.2010520299276086</c:v>
                </c:pt>
                <c:pt idx="739">
                  <c:v>-5.3985694249471425</c:v>
                </c:pt>
                <c:pt idx="740">
                  <c:v>-2.1406895319621535</c:v>
                </c:pt>
                <c:pt idx="741">
                  <c:v>-10.730996449788449</c:v>
                </c:pt>
                <c:pt idx="742">
                  <c:v>-6.1115894317626953</c:v>
                </c:pt>
                <c:pt idx="743">
                  <c:v>2.1293786366780978</c:v>
                </c:pt>
                <c:pt idx="744">
                  <c:v>-1.795089085896848</c:v>
                </c:pt>
                <c:pt idx="745">
                  <c:v>4.5575466156005859</c:v>
                </c:pt>
                <c:pt idx="746">
                  <c:v>8.0219799677530492</c:v>
                </c:pt>
                <c:pt idx="747">
                  <c:v>11.938398361206051</c:v>
                </c:pt>
                <c:pt idx="748">
                  <c:v>10.217635472615481</c:v>
                </c:pt>
                <c:pt idx="749">
                  <c:v>9.2830203374227249</c:v>
                </c:pt>
                <c:pt idx="750">
                  <c:v>9.3233687082927155</c:v>
                </c:pt>
                <c:pt idx="751">
                  <c:v>6.6772886912027634</c:v>
                </c:pt>
                <c:pt idx="752">
                  <c:v>5.6587845484415276</c:v>
                </c:pt>
                <c:pt idx="753">
                  <c:v>5.1714820861816424</c:v>
                </c:pt>
                <c:pt idx="754">
                  <c:v>4.1922492980957013</c:v>
                </c:pt>
                <c:pt idx="755">
                  <c:v>3.96661376953125</c:v>
                </c:pt>
                <c:pt idx="756">
                  <c:v>3.0791756312053171</c:v>
                </c:pt>
                <c:pt idx="757">
                  <c:v>7.261151631673215</c:v>
                </c:pt>
                <c:pt idx="758">
                  <c:v>10.031020800272579</c:v>
                </c:pt>
                <c:pt idx="759">
                  <c:v>34.28754250208533</c:v>
                </c:pt>
                <c:pt idx="760">
                  <c:v>74.146048704783098</c:v>
                </c:pt>
                <c:pt idx="761">
                  <c:v>28.190848827362061</c:v>
                </c:pt>
                <c:pt idx="762">
                  <c:v>16.851126194000244</c:v>
                </c:pt>
                <c:pt idx="763">
                  <c:v>13.97837003072101</c:v>
                </c:pt>
                <c:pt idx="764">
                  <c:v>12.487381935119629</c:v>
                </c:pt>
                <c:pt idx="765">
                  <c:v>10.517730871836367</c:v>
                </c:pt>
                <c:pt idx="766">
                  <c:v>9.9942016601562482</c:v>
                </c:pt>
                <c:pt idx="767">
                  <c:v>8.544264157613096</c:v>
                </c:pt>
                <c:pt idx="768">
                  <c:v>9.424335797627803</c:v>
                </c:pt>
                <c:pt idx="769">
                  <c:v>9.1139210065205631</c:v>
                </c:pt>
                <c:pt idx="770">
                  <c:v>8.9619191487630037</c:v>
                </c:pt>
                <c:pt idx="771">
                  <c:v>9.1232045491536269</c:v>
                </c:pt>
                <c:pt idx="772">
                  <c:v>11.020508130391418</c:v>
                </c:pt>
                <c:pt idx="773">
                  <c:v>12.590862909952762</c:v>
                </c:pt>
                <c:pt idx="774">
                  <c:v>11.981258392333983</c:v>
                </c:pt>
                <c:pt idx="775">
                  <c:v>12.417192618052184</c:v>
                </c:pt>
                <c:pt idx="776">
                  <c:v>12.361523787180602</c:v>
                </c:pt>
                <c:pt idx="777">
                  <c:v>10.881403764088986</c:v>
                </c:pt>
                <c:pt idx="778">
                  <c:v>10.139277617136655</c:v>
                </c:pt>
                <c:pt idx="779">
                  <c:v>9.6076711018880019</c:v>
                </c:pt>
                <c:pt idx="780">
                  <c:v>8.664674758911131</c:v>
                </c:pt>
                <c:pt idx="781">
                  <c:v>7.6334897677103299</c:v>
                </c:pt>
                <c:pt idx="782">
                  <c:v>7.107231140136717</c:v>
                </c:pt>
                <c:pt idx="783">
                  <c:v>7.2623483339945114</c:v>
                </c:pt>
                <c:pt idx="784">
                  <c:v>8.280600865682004</c:v>
                </c:pt>
                <c:pt idx="785">
                  <c:v>8.2540012995401657</c:v>
                </c:pt>
                <c:pt idx="786">
                  <c:v>8.8420295715332067</c:v>
                </c:pt>
                <c:pt idx="787">
                  <c:v>10.20959965387982</c:v>
                </c:pt>
                <c:pt idx="788">
                  <c:v>12.698299884796143</c:v>
                </c:pt>
                <c:pt idx="789">
                  <c:v>10.545344829559326</c:v>
                </c:pt>
                <c:pt idx="790">
                  <c:v>41.822785695393854</c:v>
                </c:pt>
                <c:pt idx="791">
                  <c:v>82.82566674550371</c:v>
                </c:pt>
                <c:pt idx="792">
                  <c:v>38.652618567148807</c:v>
                </c:pt>
                <c:pt idx="793">
                  <c:v>14.721103509267149</c:v>
                </c:pt>
                <c:pt idx="794">
                  <c:v>9.6387896537780726</c:v>
                </c:pt>
                <c:pt idx="795">
                  <c:v>8.7427988052368129</c:v>
                </c:pt>
                <c:pt idx="796">
                  <c:v>10.88873847325641</c:v>
                </c:pt>
                <c:pt idx="797">
                  <c:v>11.591717561086</c:v>
                </c:pt>
                <c:pt idx="798">
                  <c:v>8.2623135248820176</c:v>
                </c:pt>
                <c:pt idx="799">
                  <c:v>9.3204960823059153</c:v>
                </c:pt>
                <c:pt idx="800">
                  <c:v>11.071767330169681</c:v>
                </c:pt>
                <c:pt idx="801">
                  <c:v>10.782947858174627</c:v>
                </c:pt>
                <c:pt idx="802">
                  <c:v>8.7231971422830803</c:v>
                </c:pt>
                <c:pt idx="803">
                  <c:v>7.0370539029439101</c:v>
                </c:pt>
                <c:pt idx="804">
                  <c:v>5.587541898091672</c:v>
                </c:pt>
                <c:pt idx="805">
                  <c:v>4.3093735376994005</c:v>
                </c:pt>
                <c:pt idx="806">
                  <c:v>4.9302579561868916</c:v>
                </c:pt>
                <c:pt idx="807">
                  <c:v>5.7312032381693161</c:v>
                </c:pt>
                <c:pt idx="808">
                  <c:v>5.3773768742879016</c:v>
                </c:pt>
                <c:pt idx="809">
                  <c:v>5.9949129422506076</c:v>
                </c:pt>
                <c:pt idx="810">
                  <c:v>6.3394956588745117</c:v>
                </c:pt>
                <c:pt idx="811">
                  <c:v>5.8104523022969916</c:v>
                </c:pt>
                <c:pt idx="812">
                  <c:v>5.2827734947204608</c:v>
                </c:pt>
                <c:pt idx="813">
                  <c:v>4.7726968129475722</c:v>
                </c:pt>
                <c:pt idx="814">
                  <c:v>3.6841568946838379</c:v>
                </c:pt>
                <c:pt idx="815">
                  <c:v>3.8273722330729356</c:v>
                </c:pt>
                <c:pt idx="816">
                  <c:v>3.9300878842671532</c:v>
                </c:pt>
                <c:pt idx="817">
                  <c:v>4.1400012969970685</c:v>
                </c:pt>
                <c:pt idx="818">
                  <c:v>4.8572794596353788</c:v>
                </c:pt>
                <c:pt idx="819">
                  <c:v>3.9514819780985135</c:v>
                </c:pt>
                <c:pt idx="820">
                  <c:v>-6.3681573867797834</c:v>
                </c:pt>
                <c:pt idx="821">
                  <c:v>-7.4617648124694815</c:v>
                </c:pt>
                <c:pt idx="822">
                  <c:v>4.428190867106137</c:v>
                </c:pt>
                <c:pt idx="823">
                  <c:v>6.2967871030171523</c:v>
                </c:pt>
                <c:pt idx="824">
                  <c:v>7.385859489440918</c:v>
                </c:pt>
                <c:pt idx="825">
                  <c:v>7.8542083104451308</c:v>
                </c:pt>
                <c:pt idx="826">
                  <c:v>8.222597122192381</c:v>
                </c:pt>
                <c:pt idx="827">
                  <c:v>9.1427110036213985</c:v>
                </c:pt>
                <c:pt idx="828">
                  <c:v>9.1573527654011819</c:v>
                </c:pt>
                <c:pt idx="829">
                  <c:v>9.0316672325134242</c:v>
                </c:pt>
                <c:pt idx="830">
                  <c:v>8.8538559277852791</c:v>
                </c:pt>
                <c:pt idx="831">
                  <c:v>8.4426239331563124</c:v>
                </c:pt>
                <c:pt idx="832">
                  <c:v>8.201820691426569</c:v>
                </c:pt>
                <c:pt idx="833">
                  <c:v>8.5675455729166323</c:v>
                </c:pt>
                <c:pt idx="834">
                  <c:v>13.075661023457823</c:v>
                </c:pt>
                <c:pt idx="835">
                  <c:v>12.911547819773324</c:v>
                </c:pt>
                <c:pt idx="836">
                  <c:v>12.525416851043708</c:v>
                </c:pt>
                <c:pt idx="837">
                  <c:v>12.371086756388316</c:v>
                </c:pt>
                <c:pt idx="838">
                  <c:v>12.073143323262514</c:v>
                </c:pt>
                <c:pt idx="839">
                  <c:v>12.411540826161744</c:v>
                </c:pt>
                <c:pt idx="840">
                  <c:v>12.487380822499635</c:v>
                </c:pt>
                <c:pt idx="841">
                  <c:v>11.678674856821718</c:v>
                </c:pt>
                <c:pt idx="842">
                  <c:v>12.114019393920898</c:v>
                </c:pt>
                <c:pt idx="843">
                  <c:v>12.49694172541302</c:v>
                </c:pt>
                <c:pt idx="844">
                  <c:v>12.510843276977539</c:v>
                </c:pt>
                <c:pt idx="845">
                  <c:v>12.060297648112</c:v>
                </c:pt>
                <c:pt idx="846">
                  <c:v>12.632123947143551</c:v>
                </c:pt>
                <c:pt idx="847">
                  <c:v>13.057871341705319</c:v>
                </c:pt>
                <c:pt idx="848">
                  <c:v>13.499830881754573</c:v>
                </c:pt>
                <c:pt idx="849">
                  <c:v>13.598794301350893</c:v>
                </c:pt>
                <c:pt idx="850">
                  <c:v>22.438098748525022</c:v>
                </c:pt>
                <c:pt idx="851">
                  <c:v>26.955860773722289</c:v>
                </c:pt>
                <c:pt idx="852">
                  <c:v>-47.502111752828014</c:v>
                </c:pt>
                <c:pt idx="853">
                  <c:v>-62.753069559733063</c:v>
                </c:pt>
                <c:pt idx="854">
                  <c:v>-56.195418834686294</c:v>
                </c:pt>
                <c:pt idx="855">
                  <c:v>-50.209143161773675</c:v>
                </c:pt>
                <c:pt idx="856">
                  <c:v>-42.536171118418402</c:v>
                </c:pt>
                <c:pt idx="857">
                  <c:v>-36.797244707743324</c:v>
                </c:pt>
                <c:pt idx="858">
                  <c:v>-29.03725226720173</c:v>
                </c:pt>
                <c:pt idx="859">
                  <c:v>-18.361620744069452</c:v>
                </c:pt>
                <c:pt idx="860">
                  <c:v>-13.338609059651674</c:v>
                </c:pt>
                <c:pt idx="861">
                  <c:v>-15.17331012090045</c:v>
                </c:pt>
                <c:pt idx="862">
                  <c:v>-15.152149677276618</c:v>
                </c:pt>
                <c:pt idx="863">
                  <c:v>-12.896872520446777</c:v>
                </c:pt>
                <c:pt idx="864">
                  <c:v>30.632319450378418</c:v>
                </c:pt>
                <c:pt idx="865">
                  <c:v>3.7422078450520653</c:v>
                </c:pt>
                <c:pt idx="866">
                  <c:v>1.1220445632934575</c:v>
                </c:pt>
                <c:pt idx="867">
                  <c:v>2.0243182182312012</c:v>
                </c:pt>
                <c:pt idx="868">
                  <c:v>1.6888724962870469</c:v>
                </c:pt>
                <c:pt idx="869">
                  <c:v>2.5981707572937012</c:v>
                </c:pt>
                <c:pt idx="870">
                  <c:v>2.7329689661661973</c:v>
                </c:pt>
                <c:pt idx="871">
                  <c:v>2.9326793352762461</c:v>
                </c:pt>
                <c:pt idx="872">
                  <c:v>3.0521999994913926</c:v>
                </c:pt>
                <c:pt idx="873">
                  <c:v>1.3536505699157724</c:v>
                </c:pt>
                <c:pt idx="874">
                  <c:v>0.60521300633746478</c:v>
                </c:pt>
                <c:pt idx="875">
                  <c:v>0.70973793665569973</c:v>
                </c:pt>
                <c:pt idx="876">
                  <c:v>0.81170638402301154</c:v>
                </c:pt>
                <c:pt idx="877">
                  <c:v>1.4554649988810406</c:v>
                </c:pt>
                <c:pt idx="878">
                  <c:v>2.5293445587158212</c:v>
                </c:pt>
                <c:pt idx="879">
                  <c:v>4.087815602620422</c:v>
                </c:pt>
                <c:pt idx="880">
                  <c:v>1.294392744700076</c:v>
                </c:pt>
                <c:pt idx="881">
                  <c:v>3.4999688466389784</c:v>
                </c:pt>
                <c:pt idx="882">
                  <c:v>5.3348514238992948</c:v>
                </c:pt>
                <c:pt idx="883">
                  <c:v>-56.164477984110526</c:v>
                </c:pt>
                <c:pt idx="884">
                  <c:v>-22.497547785441036</c:v>
                </c:pt>
                <c:pt idx="885">
                  <c:v>-1.7943518956501519</c:v>
                </c:pt>
                <c:pt idx="886">
                  <c:v>3.1259829203287377</c:v>
                </c:pt>
                <c:pt idx="887">
                  <c:v>2.9636036554973098</c:v>
                </c:pt>
                <c:pt idx="888">
                  <c:v>2.2036031087239976</c:v>
                </c:pt>
                <c:pt idx="889">
                  <c:v>2.2814699808756131</c:v>
                </c:pt>
                <c:pt idx="890">
                  <c:v>2.6361532211303711</c:v>
                </c:pt>
                <c:pt idx="891">
                  <c:v>2.2658379872640362</c:v>
                </c:pt>
                <c:pt idx="892">
                  <c:v>2.6500628789265201</c:v>
                </c:pt>
                <c:pt idx="893">
                  <c:v>3.1666599909464139</c:v>
                </c:pt>
                <c:pt idx="894">
                  <c:v>2.9920600255330774</c:v>
                </c:pt>
                <c:pt idx="895">
                  <c:v>3.2752256393432599</c:v>
                </c:pt>
                <c:pt idx="896">
                  <c:v>4.4111302693684102</c:v>
                </c:pt>
                <c:pt idx="897">
                  <c:v>4.3034499486287805</c:v>
                </c:pt>
                <c:pt idx="898">
                  <c:v>4.8854923248291033</c:v>
                </c:pt>
                <c:pt idx="899">
                  <c:v>5.348261833190918</c:v>
                </c:pt>
                <c:pt idx="900">
                  <c:v>4.7028821309407913</c:v>
                </c:pt>
                <c:pt idx="901">
                  <c:v>4.9073677062988299</c:v>
                </c:pt>
                <c:pt idx="902">
                  <c:v>4.3616657257080096</c:v>
                </c:pt>
                <c:pt idx="903">
                  <c:v>4.2628345489501918</c:v>
                </c:pt>
                <c:pt idx="904">
                  <c:v>4.6302563349405554</c:v>
                </c:pt>
                <c:pt idx="905">
                  <c:v>4.1197713216145084</c:v>
                </c:pt>
                <c:pt idx="906">
                  <c:v>3.1670532226562509</c:v>
                </c:pt>
                <c:pt idx="907">
                  <c:v>2.4252154032390063</c:v>
                </c:pt>
                <c:pt idx="908">
                  <c:v>2.1725848515828838</c:v>
                </c:pt>
                <c:pt idx="909">
                  <c:v>2.2872387568156696</c:v>
                </c:pt>
                <c:pt idx="910">
                  <c:v>3.1479587554931641</c:v>
                </c:pt>
                <c:pt idx="911">
                  <c:v>3.1560996373494836</c:v>
                </c:pt>
                <c:pt idx="912">
                  <c:v>3.0985666910808041</c:v>
                </c:pt>
                <c:pt idx="913">
                  <c:v>2.541174570719364</c:v>
                </c:pt>
                <c:pt idx="914">
                  <c:v>2.3485746383666992</c:v>
                </c:pt>
                <c:pt idx="915">
                  <c:v>2.2859503428140906</c:v>
                </c:pt>
                <c:pt idx="916">
                  <c:v>2.9526290893554679</c:v>
                </c:pt>
                <c:pt idx="917">
                  <c:v>5.2872762680053693</c:v>
                </c:pt>
                <c:pt idx="918">
                  <c:v>10.928315798441645</c:v>
                </c:pt>
                <c:pt idx="919">
                  <c:v>20.560481707255008</c:v>
                </c:pt>
                <c:pt idx="920">
                  <c:v>27.551052729288713</c:v>
                </c:pt>
                <c:pt idx="921">
                  <c:v>33.766246159871457</c:v>
                </c:pt>
                <c:pt idx="922">
                  <c:v>38.067529678344727</c:v>
                </c:pt>
                <c:pt idx="923">
                  <c:v>41.477204004923564</c:v>
                </c:pt>
                <c:pt idx="924">
                  <c:v>43.50565242767334</c:v>
                </c:pt>
                <c:pt idx="925">
                  <c:v>46.669197082519531</c:v>
                </c:pt>
                <c:pt idx="926">
                  <c:v>48.350806554158538</c:v>
                </c:pt>
                <c:pt idx="927">
                  <c:v>49.386390368143665</c:v>
                </c:pt>
                <c:pt idx="928">
                  <c:v>49.454628626505496</c:v>
                </c:pt>
                <c:pt idx="929">
                  <c:v>49.241070747375488</c:v>
                </c:pt>
                <c:pt idx="930">
                  <c:v>49.282621383666978</c:v>
                </c:pt>
                <c:pt idx="931">
                  <c:v>50.070195833841936</c:v>
                </c:pt>
                <c:pt idx="932">
                  <c:v>50.906350135803223</c:v>
                </c:pt>
                <c:pt idx="933">
                  <c:v>52.188536326090471</c:v>
                </c:pt>
                <c:pt idx="934">
                  <c:v>53.107362111409429</c:v>
                </c:pt>
                <c:pt idx="935">
                  <c:v>53.850104014078738</c:v>
                </c:pt>
                <c:pt idx="936">
                  <c:v>52.495085398356082</c:v>
                </c:pt>
                <c:pt idx="937">
                  <c:v>50.420249621073353</c:v>
                </c:pt>
                <c:pt idx="938">
                  <c:v>46.800861358642535</c:v>
                </c:pt>
                <c:pt idx="939">
                  <c:v>40.548879941304556</c:v>
                </c:pt>
                <c:pt idx="940">
                  <c:v>34.789083798726423</c:v>
                </c:pt>
                <c:pt idx="941">
                  <c:v>30.943950653076175</c:v>
                </c:pt>
                <c:pt idx="942">
                  <c:v>25.644524574279782</c:v>
                </c:pt>
                <c:pt idx="943">
                  <c:v>16.865001360575313</c:v>
                </c:pt>
                <c:pt idx="944">
                  <c:v>8.3203627268472928</c:v>
                </c:pt>
                <c:pt idx="945">
                  <c:v>2.0187597274780273</c:v>
                </c:pt>
                <c:pt idx="946">
                  <c:v>-1.1367321014404301</c:v>
                </c:pt>
                <c:pt idx="947">
                  <c:v>-8.0481491088867188</c:v>
                </c:pt>
                <c:pt idx="948">
                  <c:v>-9.2537899017334553</c:v>
                </c:pt>
                <c:pt idx="949">
                  <c:v>-6.2711742719014296</c:v>
                </c:pt>
                <c:pt idx="950">
                  <c:v>-2.9481670061746854</c:v>
                </c:pt>
                <c:pt idx="951">
                  <c:v>-1.71829859415692</c:v>
                </c:pt>
                <c:pt idx="952">
                  <c:v>-1.1548647880554195</c:v>
                </c:pt>
                <c:pt idx="953">
                  <c:v>-0.7812468210856307</c:v>
                </c:pt>
                <c:pt idx="954">
                  <c:v>-0.86219755808514265</c:v>
                </c:pt>
                <c:pt idx="955">
                  <c:v>-0.59695752461749407</c:v>
                </c:pt>
                <c:pt idx="956">
                  <c:v>-0.76248661677038865</c:v>
                </c:pt>
                <c:pt idx="957">
                  <c:v>-2.05771509806317</c:v>
                </c:pt>
                <c:pt idx="958">
                  <c:v>-2.3115369478861112</c:v>
                </c:pt>
                <c:pt idx="959">
                  <c:v>-2.0297956466674814</c:v>
                </c:pt>
                <c:pt idx="960">
                  <c:v>-2.4754931131998301</c:v>
                </c:pt>
                <c:pt idx="961">
                  <c:v>-2.5067170461019272</c:v>
                </c:pt>
                <c:pt idx="962">
                  <c:v>-2.5540129343668792</c:v>
                </c:pt>
                <c:pt idx="963">
                  <c:v>-2.4415489832559829</c:v>
                </c:pt>
                <c:pt idx="964">
                  <c:v>-2.3255133628845215</c:v>
                </c:pt>
                <c:pt idx="965">
                  <c:v>-2.4654693603515625</c:v>
                </c:pt>
                <c:pt idx="966">
                  <c:v>-2.688949426015256</c:v>
                </c:pt>
                <c:pt idx="967">
                  <c:v>-1.9295002619425645</c:v>
                </c:pt>
                <c:pt idx="968">
                  <c:v>-1.8211674690246582</c:v>
                </c:pt>
                <c:pt idx="969">
                  <c:v>-1.9890157381693716</c:v>
                </c:pt>
                <c:pt idx="970">
                  <c:v>-2.3103868166605821</c:v>
                </c:pt>
                <c:pt idx="971">
                  <c:v>-2.414945443471253</c:v>
                </c:pt>
                <c:pt idx="972">
                  <c:v>-2.2101020812988277</c:v>
                </c:pt>
                <c:pt idx="973">
                  <c:v>-2.8795913060505995</c:v>
                </c:pt>
                <c:pt idx="974">
                  <c:v>-6.8220621744791305</c:v>
                </c:pt>
                <c:pt idx="975">
                  <c:v>-2.7550012270609741</c:v>
                </c:pt>
                <c:pt idx="976">
                  <c:v>-2.6442030270894188</c:v>
                </c:pt>
                <c:pt idx="977">
                  <c:v>-2.5308896700541368</c:v>
                </c:pt>
                <c:pt idx="978">
                  <c:v>-2.3879954020182477</c:v>
                </c:pt>
                <c:pt idx="979">
                  <c:v>-2.5829903284708848</c:v>
                </c:pt>
                <c:pt idx="980">
                  <c:v>-2.5963540077209482</c:v>
                </c:pt>
                <c:pt idx="981">
                  <c:v>-3.0129588445027471</c:v>
                </c:pt>
                <c:pt idx="982">
                  <c:v>-3.3067914644876741</c:v>
                </c:pt>
                <c:pt idx="983">
                  <c:v>-3.1644916534423846</c:v>
                </c:pt>
                <c:pt idx="984">
                  <c:v>-2.7883880933125633</c:v>
                </c:pt>
                <c:pt idx="985">
                  <c:v>-3.1248799959818707</c:v>
                </c:pt>
                <c:pt idx="986">
                  <c:v>-4.0862421989440953</c:v>
                </c:pt>
                <c:pt idx="987">
                  <c:v>-2.3871280352274202</c:v>
                </c:pt>
                <c:pt idx="988">
                  <c:v>10.073995113372803</c:v>
                </c:pt>
                <c:pt idx="989">
                  <c:v>21.415649890899644</c:v>
                </c:pt>
                <c:pt idx="990">
                  <c:v>26.226069609324092</c:v>
                </c:pt>
                <c:pt idx="991">
                  <c:v>29.66706927617388</c:v>
                </c:pt>
                <c:pt idx="992">
                  <c:v>34.19201676050826</c:v>
                </c:pt>
                <c:pt idx="993">
                  <c:v>36.409075101216587</c:v>
                </c:pt>
                <c:pt idx="994">
                  <c:v>45.263091405232771</c:v>
                </c:pt>
                <c:pt idx="995">
                  <c:v>66.735994497934939</c:v>
                </c:pt>
                <c:pt idx="996">
                  <c:v>88.057030200958181</c:v>
                </c:pt>
                <c:pt idx="997">
                  <c:v>99.729163805643736</c:v>
                </c:pt>
                <c:pt idx="998">
                  <c:v>104.73685518900558</c:v>
                </c:pt>
                <c:pt idx="999">
                  <c:v>103.01701434453329</c:v>
                </c:pt>
                <c:pt idx="1000">
                  <c:v>100.48895994822186</c:v>
                </c:pt>
                <c:pt idx="1001">
                  <c:v>100.78465302785239</c:v>
                </c:pt>
                <c:pt idx="1002">
                  <c:v>104.85578330357863</c:v>
                </c:pt>
                <c:pt idx="1003">
                  <c:v>108.81008609135948</c:v>
                </c:pt>
                <c:pt idx="1004">
                  <c:v>81.839797655741378</c:v>
                </c:pt>
                <c:pt idx="1005">
                  <c:v>55.029516061147092</c:v>
                </c:pt>
                <c:pt idx="1006">
                  <c:v>38.955488204956005</c:v>
                </c:pt>
                <c:pt idx="1007">
                  <c:v>11.057841142018617</c:v>
                </c:pt>
                <c:pt idx="1008">
                  <c:v>-24.590283393859806</c:v>
                </c:pt>
                <c:pt idx="1009">
                  <c:v>-30.841013908386227</c:v>
                </c:pt>
                <c:pt idx="1010">
                  <c:v>-12.046338717142703</c:v>
                </c:pt>
                <c:pt idx="1011">
                  <c:v>-2.4171374638874581</c:v>
                </c:pt>
                <c:pt idx="1012">
                  <c:v>0.65085188547766393</c:v>
                </c:pt>
                <c:pt idx="1013">
                  <c:v>1.3965021769205359</c:v>
                </c:pt>
                <c:pt idx="1014">
                  <c:v>1.2719195683797579</c:v>
                </c:pt>
                <c:pt idx="1015">
                  <c:v>1.336519241333008</c:v>
                </c:pt>
                <c:pt idx="1016">
                  <c:v>0.54561869303393018</c:v>
                </c:pt>
                <c:pt idx="1017">
                  <c:v>-1.1291522979736328</c:v>
                </c:pt>
                <c:pt idx="1018">
                  <c:v>-2.3770596186319608</c:v>
                </c:pt>
                <c:pt idx="1019">
                  <c:v>-3.1351925532022742</c:v>
                </c:pt>
                <c:pt idx="1020">
                  <c:v>-3.519034703572629</c:v>
                </c:pt>
                <c:pt idx="1021">
                  <c:v>-3.8161490758260461</c:v>
                </c:pt>
                <c:pt idx="1022">
                  <c:v>-3.8169600168863553</c:v>
                </c:pt>
                <c:pt idx="1023">
                  <c:v>-3.9396533966064444</c:v>
                </c:pt>
                <c:pt idx="1024">
                  <c:v>-3.8642292022705087</c:v>
                </c:pt>
                <c:pt idx="1025">
                  <c:v>-4.000636100769043</c:v>
                </c:pt>
                <c:pt idx="1026">
                  <c:v>-3.874292055765749</c:v>
                </c:pt>
                <c:pt idx="1027">
                  <c:v>-4.1291370391845685</c:v>
                </c:pt>
                <c:pt idx="1028">
                  <c:v>-4.1128848393758464</c:v>
                </c:pt>
                <c:pt idx="1029">
                  <c:v>-4.1149466832478065</c:v>
                </c:pt>
                <c:pt idx="1030">
                  <c:v>-4.0613781611124304</c:v>
                </c:pt>
                <c:pt idx="1031">
                  <c:v>-3.9406426747640344</c:v>
                </c:pt>
                <c:pt idx="1032">
                  <c:v>-1.6130218505859371</c:v>
                </c:pt>
                <c:pt idx="1033">
                  <c:v>1.8947502772012967</c:v>
                </c:pt>
                <c:pt idx="1034">
                  <c:v>2.1807502110799546</c:v>
                </c:pt>
                <c:pt idx="1035">
                  <c:v>-0.89945538838708217</c:v>
                </c:pt>
                <c:pt idx="1036">
                  <c:v>-3.5569512049357845</c:v>
                </c:pt>
                <c:pt idx="1037">
                  <c:v>1.0144599278767155</c:v>
                </c:pt>
                <c:pt idx="1038">
                  <c:v>1.5008309682209529</c:v>
                </c:pt>
                <c:pt idx="1039">
                  <c:v>3.1989955902099609</c:v>
                </c:pt>
                <c:pt idx="1040">
                  <c:v>3.0922619501750428</c:v>
                </c:pt>
                <c:pt idx="1041">
                  <c:v>2.0186885197957727</c:v>
                </c:pt>
                <c:pt idx="1042">
                  <c:v>3.1792627970377225</c:v>
                </c:pt>
                <c:pt idx="1043">
                  <c:v>2.5821269353231173</c:v>
                </c:pt>
                <c:pt idx="1044">
                  <c:v>2.3136415481567392</c:v>
                </c:pt>
                <c:pt idx="1045">
                  <c:v>2.0808378855388132</c:v>
                </c:pt>
                <c:pt idx="1046">
                  <c:v>3.1147638956706487</c:v>
                </c:pt>
                <c:pt idx="1047">
                  <c:v>4.4797627131144999</c:v>
                </c:pt>
                <c:pt idx="1048">
                  <c:v>3.6481291453044395</c:v>
                </c:pt>
                <c:pt idx="1049">
                  <c:v>1.3219750722249723</c:v>
                </c:pt>
                <c:pt idx="1050">
                  <c:v>0.97224903106689486</c:v>
                </c:pt>
                <c:pt idx="1051">
                  <c:v>1.0032587051391597</c:v>
                </c:pt>
                <c:pt idx="1052">
                  <c:v>1.487868944803836</c:v>
                </c:pt>
                <c:pt idx="1053">
                  <c:v>1.2986907958984371</c:v>
                </c:pt>
                <c:pt idx="1054">
                  <c:v>1.4634176890056096</c:v>
                </c:pt>
                <c:pt idx="1055">
                  <c:v>1.118197123209598</c:v>
                </c:pt>
                <c:pt idx="1056">
                  <c:v>1.22750123341882</c:v>
                </c:pt>
                <c:pt idx="1057">
                  <c:v>1.1065982182821013</c:v>
                </c:pt>
                <c:pt idx="1058">
                  <c:v>0.97723706563317614</c:v>
                </c:pt>
                <c:pt idx="1059">
                  <c:v>1.2186037699381131</c:v>
                </c:pt>
                <c:pt idx="1060">
                  <c:v>1.3579314549763239</c:v>
                </c:pt>
                <c:pt idx="1061">
                  <c:v>1.2623815536499019</c:v>
                </c:pt>
                <c:pt idx="1062">
                  <c:v>1.5805699030557889</c:v>
                </c:pt>
                <c:pt idx="1063">
                  <c:v>1.593100865682004</c:v>
                </c:pt>
                <c:pt idx="1064">
                  <c:v>0.77637004852294922</c:v>
                </c:pt>
                <c:pt idx="1065">
                  <c:v>2.2547934850057345</c:v>
                </c:pt>
                <c:pt idx="1066">
                  <c:v>6.986247698465947</c:v>
                </c:pt>
                <c:pt idx="1067">
                  <c:v>13.098084449768066</c:v>
                </c:pt>
                <c:pt idx="1068">
                  <c:v>13.393217086791992</c:v>
                </c:pt>
                <c:pt idx="1069">
                  <c:v>13.01899369557702</c:v>
                </c:pt>
                <c:pt idx="1070">
                  <c:v>13.271736145019531</c:v>
                </c:pt>
                <c:pt idx="1071">
                  <c:v>12.860404332478884</c:v>
                </c:pt>
                <c:pt idx="1072">
                  <c:v>12.517091115315678</c:v>
                </c:pt>
                <c:pt idx="1073">
                  <c:v>13.722158114115356</c:v>
                </c:pt>
                <c:pt idx="1074">
                  <c:v>14.229139645894405</c:v>
                </c:pt>
                <c:pt idx="1075">
                  <c:v>13.870128949483274</c:v>
                </c:pt>
                <c:pt idx="1076">
                  <c:v>14.165334065755134</c:v>
                </c:pt>
                <c:pt idx="1077">
                  <c:v>15.196138381958008</c:v>
                </c:pt>
                <c:pt idx="1078">
                  <c:v>16.713361104329465</c:v>
                </c:pt>
                <c:pt idx="1079">
                  <c:v>17.021161079406738</c:v>
                </c:pt>
                <c:pt idx="1080">
                  <c:v>15.817025820414184</c:v>
                </c:pt>
                <c:pt idx="1081">
                  <c:v>16.415018081665032</c:v>
                </c:pt>
                <c:pt idx="1082">
                  <c:v>17.169644037882563</c:v>
                </c:pt>
                <c:pt idx="1083">
                  <c:v>19.036787668864008</c:v>
                </c:pt>
                <c:pt idx="1084">
                  <c:v>21.159111022949226</c:v>
                </c:pt>
                <c:pt idx="1085">
                  <c:v>18.998957316080691</c:v>
                </c:pt>
                <c:pt idx="1086">
                  <c:v>18.235549290974959</c:v>
                </c:pt>
                <c:pt idx="1087">
                  <c:v>17.59001286824536</c:v>
                </c:pt>
                <c:pt idx="1088">
                  <c:v>18.479111353556277</c:v>
                </c:pt>
                <c:pt idx="1089">
                  <c:v>17.822335561116461</c:v>
                </c:pt>
                <c:pt idx="1090">
                  <c:v>13.237591743469238</c:v>
                </c:pt>
                <c:pt idx="1091">
                  <c:v>13.88334592183435</c:v>
                </c:pt>
                <c:pt idx="1092">
                  <c:v>17.479745864868157</c:v>
                </c:pt>
                <c:pt idx="1093">
                  <c:v>22.797872861226324</c:v>
                </c:pt>
                <c:pt idx="1094">
                  <c:v>21.166040738423696</c:v>
                </c:pt>
                <c:pt idx="1095">
                  <c:v>18.315122922261587</c:v>
                </c:pt>
                <c:pt idx="1096">
                  <c:v>17.480734825134263</c:v>
                </c:pt>
                <c:pt idx="1097">
                  <c:v>12.823464711507205</c:v>
                </c:pt>
                <c:pt idx="1098">
                  <c:v>-84.060865720113185</c:v>
                </c:pt>
                <c:pt idx="1099">
                  <c:v>-83.568909645080566</c:v>
                </c:pt>
                <c:pt idx="1100">
                  <c:v>-32.470693588256822</c:v>
                </c:pt>
                <c:pt idx="1101">
                  <c:v>-7.2791573206583298</c:v>
                </c:pt>
                <c:pt idx="1102">
                  <c:v>0.73348172505689035</c:v>
                </c:pt>
                <c:pt idx="1103">
                  <c:v>2.0041805903117629</c:v>
                </c:pt>
                <c:pt idx="1104">
                  <c:v>3.3300606409708271</c:v>
                </c:pt>
                <c:pt idx="1105">
                  <c:v>4.0522632598876953</c:v>
                </c:pt>
                <c:pt idx="1106">
                  <c:v>6.1024856567382768</c:v>
                </c:pt>
                <c:pt idx="1107">
                  <c:v>8.4858055114746147</c:v>
                </c:pt>
                <c:pt idx="1108">
                  <c:v>8.2583258946736997</c:v>
                </c:pt>
                <c:pt idx="1109">
                  <c:v>7.0703325271606454</c:v>
                </c:pt>
                <c:pt idx="1110">
                  <c:v>6.8456125259399405</c:v>
                </c:pt>
                <c:pt idx="1111">
                  <c:v>7.3746010462442664</c:v>
                </c:pt>
                <c:pt idx="1112">
                  <c:v>9.0193535486856717</c:v>
                </c:pt>
                <c:pt idx="1113">
                  <c:v>9.2846476236979925</c:v>
                </c:pt>
                <c:pt idx="1114">
                  <c:v>8.4798107147216797</c:v>
                </c:pt>
                <c:pt idx="1115">
                  <c:v>8.1254803339639992</c:v>
                </c:pt>
                <c:pt idx="1116">
                  <c:v>9.0032269159952456</c:v>
                </c:pt>
                <c:pt idx="1117">
                  <c:v>8.7311588923135961</c:v>
                </c:pt>
                <c:pt idx="1118">
                  <c:v>8.9649737675985026</c:v>
                </c:pt>
                <c:pt idx="1119">
                  <c:v>9.1145769755045194</c:v>
                </c:pt>
                <c:pt idx="1120">
                  <c:v>9.2248531977335162</c:v>
                </c:pt>
                <c:pt idx="1121">
                  <c:v>8.491495768229246</c:v>
                </c:pt>
                <c:pt idx="1122">
                  <c:v>8.2832962671915311</c:v>
                </c:pt>
                <c:pt idx="1123">
                  <c:v>8.095477739969855</c:v>
                </c:pt>
                <c:pt idx="1124">
                  <c:v>11.548554420471188</c:v>
                </c:pt>
                <c:pt idx="1125">
                  <c:v>11.282661755879758</c:v>
                </c:pt>
                <c:pt idx="1126">
                  <c:v>5.7390588124592359</c:v>
                </c:pt>
                <c:pt idx="1127">
                  <c:v>0.88512325286865234</c:v>
                </c:pt>
                <c:pt idx="1128">
                  <c:v>0.31523259480786703</c:v>
                </c:pt>
                <c:pt idx="1129">
                  <c:v>3.2777942021687081</c:v>
                </c:pt>
                <c:pt idx="1130">
                  <c:v>5.903040885925293</c:v>
                </c:pt>
                <c:pt idx="1131">
                  <c:v>6.3381748199462855</c:v>
                </c:pt>
                <c:pt idx="1132">
                  <c:v>5.9925788243610896</c:v>
                </c:pt>
                <c:pt idx="1133">
                  <c:v>6.4849720001220703</c:v>
                </c:pt>
                <c:pt idx="1134">
                  <c:v>6.7009331385294217</c:v>
                </c:pt>
                <c:pt idx="1135">
                  <c:v>6.9436807632446325</c:v>
                </c:pt>
                <c:pt idx="1136">
                  <c:v>7.6160437266031522</c:v>
                </c:pt>
                <c:pt idx="1137">
                  <c:v>7.7954603830974074</c:v>
                </c:pt>
                <c:pt idx="1138">
                  <c:v>6.9676211675008517</c:v>
                </c:pt>
                <c:pt idx="1139">
                  <c:v>6.2059183120727521</c:v>
                </c:pt>
                <c:pt idx="1140">
                  <c:v>6.4325348536173097</c:v>
                </c:pt>
                <c:pt idx="1141">
                  <c:v>6.975975036621092</c:v>
                </c:pt>
                <c:pt idx="1142">
                  <c:v>7.4870541890462619</c:v>
                </c:pt>
                <c:pt idx="1143">
                  <c:v>7.2899017333984384</c:v>
                </c:pt>
                <c:pt idx="1144">
                  <c:v>7.1472387313842773</c:v>
                </c:pt>
                <c:pt idx="1145">
                  <c:v>7.3380769093831777</c:v>
                </c:pt>
                <c:pt idx="1146">
                  <c:v>6.9076312383016329</c:v>
                </c:pt>
                <c:pt idx="1147">
                  <c:v>6.4067023595173413</c:v>
                </c:pt>
                <c:pt idx="1148">
                  <c:v>6.0123373667398692</c:v>
                </c:pt>
                <c:pt idx="1149">
                  <c:v>5.8135449091594156</c:v>
                </c:pt>
                <c:pt idx="1150">
                  <c:v>5.9544442494709493</c:v>
                </c:pt>
                <c:pt idx="1151">
                  <c:v>6.3602781295776385</c:v>
                </c:pt>
                <c:pt idx="1152">
                  <c:v>6.3463102976481878</c:v>
                </c:pt>
                <c:pt idx="1153">
                  <c:v>6.5586694081624746</c:v>
                </c:pt>
                <c:pt idx="1154">
                  <c:v>7.4934959411621094</c:v>
                </c:pt>
                <c:pt idx="1155">
                  <c:v>6.2464704513549814</c:v>
                </c:pt>
                <c:pt idx="1156">
                  <c:v>6.5830863316854202</c:v>
                </c:pt>
                <c:pt idx="1157">
                  <c:v>7.9249083201090098</c:v>
                </c:pt>
                <c:pt idx="1158">
                  <c:v>145.96578343709308</c:v>
                </c:pt>
                <c:pt idx="1159">
                  <c:v>269.80359872182214</c:v>
                </c:pt>
                <c:pt idx="1160">
                  <c:v>179.47411187489814</c:v>
                </c:pt>
                <c:pt idx="1161">
                  <c:v>85.356094042460171</c:v>
                </c:pt>
                <c:pt idx="1162">
                  <c:v>39.043158531188979</c:v>
                </c:pt>
                <c:pt idx="1163">
                  <c:v>21.009955724080463</c:v>
                </c:pt>
                <c:pt idx="1164">
                  <c:v>17.480787277221665</c:v>
                </c:pt>
                <c:pt idx="1165">
                  <c:v>17.52522055308031</c:v>
                </c:pt>
                <c:pt idx="1166">
                  <c:v>17.190664609273199</c:v>
                </c:pt>
                <c:pt idx="1167">
                  <c:v>16.045679410298703</c:v>
                </c:pt>
                <c:pt idx="1168">
                  <c:v>13.632272720336911</c:v>
                </c:pt>
                <c:pt idx="1169">
                  <c:v>11.883168856302859</c:v>
                </c:pt>
                <c:pt idx="1170">
                  <c:v>14.305141448974609</c:v>
                </c:pt>
                <c:pt idx="1171">
                  <c:v>17.673693974812863</c:v>
                </c:pt>
                <c:pt idx="1172">
                  <c:v>17.891534805297852</c:v>
                </c:pt>
                <c:pt idx="1173">
                  <c:v>17.278690020243289</c:v>
                </c:pt>
                <c:pt idx="1174">
                  <c:v>14.989049275716187</c:v>
                </c:pt>
                <c:pt idx="1175">
                  <c:v>13.4046688079834</c:v>
                </c:pt>
                <c:pt idx="1176">
                  <c:v>12.880740801493404</c:v>
                </c:pt>
                <c:pt idx="1177">
                  <c:v>11.646912892659543</c:v>
                </c:pt>
                <c:pt idx="1178">
                  <c:v>11.195003827412847</c:v>
                </c:pt>
                <c:pt idx="1179">
                  <c:v>11.971318562825555</c:v>
                </c:pt>
                <c:pt idx="1180">
                  <c:v>13.589569727579828</c:v>
                </c:pt>
                <c:pt idx="1181">
                  <c:v>14.023788452148439</c:v>
                </c:pt>
                <c:pt idx="1182">
                  <c:v>13.416365623474118</c:v>
                </c:pt>
                <c:pt idx="1183">
                  <c:v>13.199481964111328</c:v>
                </c:pt>
                <c:pt idx="1184">
                  <c:v>13.933278719584223</c:v>
                </c:pt>
                <c:pt idx="1185">
                  <c:v>13.792337735494016</c:v>
                </c:pt>
                <c:pt idx="1186">
                  <c:v>13.479370435078863</c:v>
                </c:pt>
                <c:pt idx="1187">
                  <c:v>14.122169494628906</c:v>
                </c:pt>
                <c:pt idx="1188">
                  <c:v>12.174257596333746</c:v>
                </c:pt>
                <c:pt idx="1189">
                  <c:v>6.8974971771240225</c:v>
                </c:pt>
                <c:pt idx="1190">
                  <c:v>6.7613525390625</c:v>
                </c:pt>
                <c:pt idx="1191">
                  <c:v>8.9260896046955622</c:v>
                </c:pt>
                <c:pt idx="1192">
                  <c:v>10.900409062703378</c:v>
                </c:pt>
                <c:pt idx="1193">
                  <c:v>11.207576433817508</c:v>
                </c:pt>
                <c:pt idx="1194">
                  <c:v>11.092890739440923</c:v>
                </c:pt>
                <c:pt idx="1195">
                  <c:v>10.988043149312261</c:v>
                </c:pt>
                <c:pt idx="1196">
                  <c:v>11.216540972391725</c:v>
                </c:pt>
                <c:pt idx="1197">
                  <c:v>11.432922045389773</c:v>
                </c:pt>
                <c:pt idx="1198">
                  <c:v>11.899774551391605</c:v>
                </c:pt>
                <c:pt idx="1199">
                  <c:v>6.0277570088704788</c:v>
                </c:pt>
                <c:pt idx="1200">
                  <c:v>5.81800492604577</c:v>
                </c:pt>
                <c:pt idx="1201">
                  <c:v>6.0963169733682872</c:v>
                </c:pt>
                <c:pt idx="1202">
                  <c:v>6.3005323410034162</c:v>
                </c:pt>
                <c:pt idx="1203">
                  <c:v>6.6520382563272689</c:v>
                </c:pt>
                <c:pt idx="1204">
                  <c:v>7.0138384501140081</c:v>
                </c:pt>
                <c:pt idx="1205">
                  <c:v>6.6383317311605197</c:v>
                </c:pt>
                <c:pt idx="1206">
                  <c:v>6.5541613896688204</c:v>
                </c:pt>
                <c:pt idx="1207">
                  <c:v>6.9748029708862305</c:v>
                </c:pt>
                <c:pt idx="1208">
                  <c:v>7.1702534357707481</c:v>
                </c:pt>
                <c:pt idx="1209">
                  <c:v>7.2221002578735334</c:v>
                </c:pt>
                <c:pt idx="1210">
                  <c:v>7.1009931564331064</c:v>
                </c:pt>
                <c:pt idx="1211">
                  <c:v>6.6797208786010742</c:v>
                </c:pt>
                <c:pt idx="1212">
                  <c:v>6.2686354319255315</c:v>
                </c:pt>
                <c:pt idx="1213">
                  <c:v>6.2493782043457031</c:v>
                </c:pt>
                <c:pt idx="1214">
                  <c:v>6.5810683568317927</c:v>
                </c:pt>
                <c:pt idx="1215">
                  <c:v>6.7253497441610097</c:v>
                </c:pt>
                <c:pt idx="1216">
                  <c:v>4.3168697357177734</c:v>
                </c:pt>
                <c:pt idx="1217">
                  <c:v>23.55715211232507</c:v>
                </c:pt>
                <c:pt idx="1218">
                  <c:v>77.901121139526353</c:v>
                </c:pt>
                <c:pt idx="1219">
                  <c:v>112.49355697631839</c:v>
                </c:pt>
                <c:pt idx="1220">
                  <c:v>70.42505105336511</c:v>
                </c:pt>
                <c:pt idx="1221">
                  <c:v>-31.327401161193848</c:v>
                </c:pt>
                <c:pt idx="1222">
                  <c:v>-83.054950714111328</c:v>
                </c:pt>
                <c:pt idx="1223">
                  <c:v>-90.221152941385995</c:v>
                </c:pt>
                <c:pt idx="1224">
                  <c:v>-69.885872205098337</c:v>
                </c:pt>
                <c:pt idx="1225">
                  <c:v>-53.093853632609132</c:v>
                </c:pt>
                <c:pt idx="1226">
                  <c:v>-41.235663414001465</c:v>
                </c:pt>
                <c:pt idx="1227">
                  <c:v>-35.764928499857646</c:v>
                </c:pt>
                <c:pt idx="1228">
                  <c:v>-32.021696726481082</c:v>
                </c:pt>
                <c:pt idx="1229">
                  <c:v>-31.326419512430896</c:v>
                </c:pt>
                <c:pt idx="1230">
                  <c:v>-27.088922182718868</c:v>
                </c:pt>
                <c:pt idx="1231">
                  <c:v>-21.993207295735701</c:v>
                </c:pt>
                <c:pt idx="1232">
                  <c:v>-19.675968170166023</c:v>
                </c:pt>
                <c:pt idx="1233">
                  <c:v>-15.997208913167245</c:v>
                </c:pt>
                <c:pt idx="1234">
                  <c:v>-13.839436848958268</c:v>
                </c:pt>
                <c:pt idx="1235">
                  <c:v>-12.502960205078125</c:v>
                </c:pt>
                <c:pt idx="1236">
                  <c:v>-12.005744298299085</c:v>
                </c:pt>
                <c:pt idx="1237">
                  <c:v>-11.553639094034798</c:v>
                </c:pt>
                <c:pt idx="1238">
                  <c:v>-10.957125663757321</c:v>
                </c:pt>
                <c:pt idx="1239">
                  <c:v>-10.705633163452148</c:v>
                </c:pt>
                <c:pt idx="1240">
                  <c:v>-10.147245407104489</c:v>
                </c:pt>
                <c:pt idx="1241">
                  <c:v>-9.2106657028198171</c:v>
                </c:pt>
                <c:pt idx="1242">
                  <c:v>-8.1828746795654297</c:v>
                </c:pt>
                <c:pt idx="1243">
                  <c:v>-6.6187820434570295</c:v>
                </c:pt>
                <c:pt idx="1244">
                  <c:v>-5.0154469807943105</c:v>
                </c:pt>
                <c:pt idx="1245">
                  <c:v>-3.7665189107258357</c:v>
                </c:pt>
                <c:pt idx="1246">
                  <c:v>-2.4331944783529043</c:v>
                </c:pt>
                <c:pt idx="1247">
                  <c:v>-0.12704022725426969</c:v>
                </c:pt>
                <c:pt idx="1248">
                  <c:v>2.6476383209228516</c:v>
                </c:pt>
                <c:pt idx="1249">
                  <c:v>4.9869626363117732</c:v>
                </c:pt>
                <c:pt idx="1250">
                  <c:v>5.3540763854980469</c:v>
                </c:pt>
                <c:pt idx="1251">
                  <c:v>6.0141820907592765</c:v>
                </c:pt>
                <c:pt idx="1252">
                  <c:v>5.7464764912923583</c:v>
                </c:pt>
                <c:pt idx="1253">
                  <c:v>5.3827066421508789</c:v>
                </c:pt>
                <c:pt idx="1254">
                  <c:v>5.2304760615030554</c:v>
                </c:pt>
                <c:pt idx="1255">
                  <c:v>4.6950279871623479</c:v>
                </c:pt>
                <c:pt idx="1256">
                  <c:v>4.1574621200561515</c:v>
                </c:pt>
                <c:pt idx="1257">
                  <c:v>3.9464619954427453</c:v>
                </c:pt>
                <c:pt idx="1258">
                  <c:v>4.2523272832235097</c:v>
                </c:pt>
                <c:pt idx="1259">
                  <c:v>4.4563366572062906</c:v>
                </c:pt>
                <c:pt idx="1260">
                  <c:v>4.0617891947429161</c:v>
                </c:pt>
                <c:pt idx="1261">
                  <c:v>3.2272901535034189</c:v>
                </c:pt>
                <c:pt idx="1262">
                  <c:v>3.0395412445068359</c:v>
                </c:pt>
                <c:pt idx="1263">
                  <c:v>3.096929868062376</c:v>
                </c:pt>
                <c:pt idx="1264">
                  <c:v>2.1202208201090116</c:v>
                </c:pt>
                <c:pt idx="1265">
                  <c:v>1.6024576822917429</c:v>
                </c:pt>
                <c:pt idx="1266">
                  <c:v>0.7276544570922856</c:v>
                </c:pt>
                <c:pt idx="1267">
                  <c:v>0.13004970550537118</c:v>
                </c:pt>
                <c:pt idx="1268">
                  <c:v>-0.32765738169348441</c:v>
                </c:pt>
                <c:pt idx="1269">
                  <c:v>-0.13421058654785162</c:v>
                </c:pt>
                <c:pt idx="1270">
                  <c:v>-0.3991743723552193</c:v>
                </c:pt>
                <c:pt idx="1271">
                  <c:v>-0.58388805389404297</c:v>
                </c:pt>
                <c:pt idx="1272">
                  <c:v>-0.52968883514404319</c:v>
                </c:pt>
                <c:pt idx="1273">
                  <c:v>-0.73044745127356281</c:v>
                </c:pt>
                <c:pt idx="1274">
                  <c:v>-0.68205102284753161</c:v>
                </c:pt>
                <c:pt idx="1275">
                  <c:v>-0.28845787048339844</c:v>
                </c:pt>
                <c:pt idx="1276">
                  <c:v>-7.9981486002679972E-2</c:v>
                </c:pt>
                <c:pt idx="1277">
                  <c:v>0.6348533630371096</c:v>
                </c:pt>
                <c:pt idx="1278">
                  <c:v>2.0427252451578402</c:v>
                </c:pt>
                <c:pt idx="1279">
                  <c:v>3.4611962636311091</c:v>
                </c:pt>
                <c:pt idx="1280">
                  <c:v>4.1701008478800059</c:v>
                </c:pt>
                <c:pt idx="1281">
                  <c:v>4.4679476420084256</c:v>
                </c:pt>
                <c:pt idx="1282">
                  <c:v>4.7434705098470413</c:v>
                </c:pt>
                <c:pt idx="1283">
                  <c:v>4.819982210795045</c:v>
                </c:pt>
                <c:pt idx="1284">
                  <c:v>4.828518867492674</c:v>
                </c:pt>
                <c:pt idx="1285">
                  <c:v>4.5897375742595159</c:v>
                </c:pt>
                <c:pt idx="1286">
                  <c:v>4.1514844894409162</c:v>
                </c:pt>
                <c:pt idx="1287">
                  <c:v>3.6492093404133366</c:v>
                </c:pt>
                <c:pt idx="1288">
                  <c:v>3.1711626052856436</c:v>
                </c:pt>
                <c:pt idx="1289">
                  <c:v>2.8050476710002377</c:v>
                </c:pt>
                <c:pt idx="1290">
                  <c:v>3.054131507873536</c:v>
                </c:pt>
                <c:pt idx="1291">
                  <c:v>3.1687393188476585</c:v>
                </c:pt>
                <c:pt idx="1292">
                  <c:v>3.5817686716715116</c:v>
                </c:pt>
                <c:pt idx="1293">
                  <c:v>4.2217559814453125</c:v>
                </c:pt>
                <c:pt idx="1294">
                  <c:v>4.718273798624641</c:v>
                </c:pt>
                <c:pt idx="1295">
                  <c:v>4.9463059107463323</c:v>
                </c:pt>
                <c:pt idx="1296">
                  <c:v>5.1315762201944608</c:v>
                </c:pt>
                <c:pt idx="1297">
                  <c:v>4.985837300618412</c:v>
                </c:pt>
                <c:pt idx="1298">
                  <c:v>4.840256055196166</c:v>
                </c:pt>
                <c:pt idx="1299">
                  <c:v>4.910482088724736</c:v>
                </c:pt>
                <c:pt idx="1300">
                  <c:v>4.8392388025919235</c:v>
                </c:pt>
                <c:pt idx="1301">
                  <c:v>4.8616387049356735</c:v>
                </c:pt>
                <c:pt idx="1302">
                  <c:v>4.9186919530233144</c:v>
                </c:pt>
                <c:pt idx="1303">
                  <c:v>4.7286818822224177</c:v>
                </c:pt>
                <c:pt idx="1304">
                  <c:v>4.6032613118489962</c:v>
                </c:pt>
                <c:pt idx="1305">
                  <c:v>4.7127148310343046</c:v>
                </c:pt>
                <c:pt idx="1306">
                  <c:v>4.5706370671590548</c:v>
                </c:pt>
                <c:pt idx="1307">
                  <c:v>4.9464950561523438</c:v>
                </c:pt>
                <c:pt idx="1308">
                  <c:v>3.890398661295535</c:v>
                </c:pt>
                <c:pt idx="1309">
                  <c:v>2.9548600514729069</c:v>
                </c:pt>
                <c:pt idx="1310">
                  <c:v>2.3915888468424109</c:v>
                </c:pt>
                <c:pt idx="1311">
                  <c:v>2.2472346623738995</c:v>
                </c:pt>
                <c:pt idx="1312">
                  <c:v>1.9268604914346952</c:v>
                </c:pt>
                <c:pt idx="1313">
                  <c:v>1.9274787902832031</c:v>
                </c:pt>
                <c:pt idx="1314">
                  <c:v>1.7869742711384329</c:v>
                </c:pt>
                <c:pt idx="1315">
                  <c:v>1.620146751403809</c:v>
                </c:pt>
                <c:pt idx="1316">
                  <c:v>1.5791829427082582</c:v>
                </c:pt>
                <c:pt idx="1317">
                  <c:v>1.529554049173953</c:v>
                </c:pt>
                <c:pt idx="1318">
                  <c:v>1.3185669581094994</c:v>
                </c:pt>
                <c:pt idx="1319">
                  <c:v>1.2950102488199486</c:v>
                </c:pt>
                <c:pt idx="1320">
                  <c:v>1.1519575119018564</c:v>
                </c:pt>
                <c:pt idx="1321">
                  <c:v>0.61531575520837145</c:v>
                </c:pt>
                <c:pt idx="1322">
                  <c:v>3.0822537740071994</c:v>
                </c:pt>
                <c:pt idx="1323">
                  <c:v>0.86208915710449263</c:v>
                </c:pt>
                <c:pt idx="1324">
                  <c:v>-40.70269552866614</c:v>
                </c:pt>
                <c:pt idx="1325">
                  <c:v>-61.103214581807478</c:v>
                </c:pt>
                <c:pt idx="1326">
                  <c:v>-58.292115847269685</c:v>
                </c:pt>
                <c:pt idx="1327">
                  <c:v>-45.672152519226081</c:v>
                </c:pt>
                <c:pt idx="1328">
                  <c:v>-28.977632840474477</c:v>
                </c:pt>
                <c:pt idx="1329">
                  <c:v>-19.792579015096067</c:v>
                </c:pt>
                <c:pt idx="1330">
                  <c:v>-13.972976048787476</c:v>
                </c:pt>
                <c:pt idx="1331">
                  <c:v>-11.486294110616086</c:v>
                </c:pt>
                <c:pt idx="1332">
                  <c:v>-11.125469207763675</c:v>
                </c:pt>
                <c:pt idx="1333">
                  <c:v>-11.184286753336551</c:v>
                </c:pt>
                <c:pt idx="1334">
                  <c:v>-10.709717114766477</c:v>
                </c:pt>
                <c:pt idx="1335">
                  <c:v>-10.592028299967524</c:v>
                </c:pt>
                <c:pt idx="1336">
                  <c:v>-10.485602060953742</c:v>
                </c:pt>
                <c:pt idx="1337">
                  <c:v>-11.230620702107782</c:v>
                </c:pt>
                <c:pt idx="1338">
                  <c:v>-10.824112892150875</c:v>
                </c:pt>
                <c:pt idx="1339">
                  <c:v>-7.0292259852092247</c:v>
                </c:pt>
                <c:pt idx="1340">
                  <c:v>-7.1893892288208008</c:v>
                </c:pt>
                <c:pt idx="1341">
                  <c:v>-13.35843531290687</c:v>
                </c:pt>
                <c:pt idx="1342">
                  <c:v>-32.703790664672852</c:v>
                </c:pt>
                <c:pt idx="1343">
                  <c:v>-27.686692237853997</c:v>
                </c:pt>
                <c:pt idx="1344">
                  <c:v>-14.653409004211426</c:v>
                </c:pt>
                <c:pt idx="1345">
                  <c:v>-6.7532176971435565</c:v>
                </c:pt>
                <c:pt idx="1346">
                  <c:v>-6.7969611485798413</c:v>
                </c:pt>
                <c:pt idx="1347">
                  <c:v>-7.3057146072387678</c:v>
                </c:pt>
                <c:pt idx="1348">
                  <c:v>-6.2167851130167264</c:v>
                </c:pt>
                <c:pt idx="1349">
                  <c:v>-6.0532410939533792</c:v>
                </c:pt>
                <c:pt idx="1350">
                  <c:v>-5.4973030090332031</c:v>
                </c:pt>
                <c:pt idx="1351">
                  <c:v>-5.4495172500610352</c:v>
                </c:pt>
                <c:pt idx="1352">
                  <c:v>-4.9017585118612033</c:v>
                </c:pt>
                <c:pt idx="1353">
                  <c:v>-2.1038344701131573</c:v>
                </c:pt>
                <c:pt idx="1354">
                  <c:v>9.7130467096964157</c:v>
                </c:pt>
                <c:pt idx="1355">
                  <c:v>15.91100597381592</c:v>
                </c:pt>
                <c:pt idx="1356">
                  <c:v>17.125417709350593</c:v>
                </c:pt>
                <c:pt idx="1357">
                  <c:v>20.950456937154172</c:v>
                </c:pt>
                <c:pt idx="1358">
                  <c:v>24.818572044372559</c:v>
                </c:pt>
                <c:pt idx="1359">
                  <c:v>26.931770642598508</c:v>
                </c:pt>
                <c:pt idx="1360">
                  <c:v>27.679155667622819</c:v>
                </c:pt>
                <c:pt idx="1361">
                  <c:v>36.156850814819336</c:v>
                </c:pt>
                <c:pt idx="1362">
                  <c:v>58.679394721984863</c:v>
                </c:pt>
                <c:pt idx="1363">
                  <c:v>113.08718204498291</c:v>
                </c:pt>
                <c:pt idx="1364">
                  <c:v>190.82959016164142</c:v>
                </c:pt>
                <c:pt idx="1365">
                  <c:v>236.48080921173101</c:v>
                </c:pt>
                <c:pt idx="1366">
                  <c:v>248.54724248250338</c:v>
                </c:pt>
                <c:pt idx="1367">
                  <c:v>250.86260096232104</c:v>
                </c:pt>
                <c:pt idx="1368">
                  <c:v>251.69912433624262</c:v>
                </c:pt>
                <c:pt idx="1369">
                  <c:v>252.39724477132165</c:v>
                </c:pt>
                <c:pt idx="1370">
                  <c:v>248.662524541219</c:v>
                </c:pt>
                <c:pt idx="1371">
                  <c:v>228.64320564270014</c:v>
                </c:pt>
                <c:pt idx="1372">
                  <c:v>156.66173966725671</c:v>
                </c:pt>
                <c:pt idx="1373">
                  <c:v>63.490771929422991</c:v>
                </c:pt>
                <c:pt idx="1374">
                  <c:v>24.466912905375111</c:v>
                </c:pt>
                <c:pt idx="1375">
                  <c:v>2.8767280578613281</c:v>
                </c:pt>
                <c:pt idx="1376">
                  <c:v>-5.6762526830037832</c:v>
                </c:pt>
                <c:pt idx="1377">
                  <c:v>-5.5735289255777634</c:v>
                </c:pt>
                <c:pt idx="1378">
                  <c:v>-2.1919692357380427</c:v>
                </c:pt>
                <c:pt idx="1379">
                  <c:v>0.2336692810058594</c:v>
                </c:pt>
                <c:pt idx="1380">
                  <c:v>0.99795309702562918</c:v>
                </c:pt>
                <c:pt idx="1381">
                  <c:v>1.4395564397175349</c:v>
                </c:pt>
                <c:pt idx="1382">
                  <c:v>1.4266395568847656</c:v>
                </c:pt>
                <c:pt idx="1383">
                  <c:v>-0.1234350204467774</c:v>
                </c:pt>
                <c:pt idx="1384">
                  <c:v>-2.1891123453775676</c:v>
                </c:pt>
                <c:pt idx="1385">
                  <c:v>-3.5786937077839411</c:v>
                </c:pt>
                <c:pt idx="1386">
                  <c:v>-3.3168401718139631</c:v>
                </c:pt>
                <c:pt idx="1387">
                  <c:v>-3.0470549265544382</c:v>
                </c:pt>
                <c:pt idx="1388">
                  <c:v>-2.8628594080607837</c:v>
                </c:pt>
                <c:pt idx="1389">
                  <c:v>-2.9932804107666007</c:v>
                </c:pt>
                <c:pt idx="1390">
                  <c:v>-3.3300933837890616</c:v>
                </c:pt>
                <c:pt idx="1391">
                  <c:v>-3.4987084070841079</c:v>
                </c:pt>
                <c:pt idx="1392">
                  <c:v>-3.891049385070799</c:v>
                </c:pt>
                <c:pt idx="1393">
                  <c:v>-4.5518922805786133</c:v>
                </c:pt>
                <c:pt idx="1394">
                  <c:v>-4.8007720311483126</c:v>
                </c:pt>
                <c:pt idx="1395">
                  <c:v>-4.5934788386026639</c:v>
                </c:pt>
                <c:pt idx="1396">
                  <c:v>-4.3118600845336932</c:v>
                </c:pt>
                <c:pt idx="1397">
                  <c:v>-4.2728888193767007</c:v>
                </c:pt>
                <c:pt idx="1398">
                  <c:v>-2.3891048431396484</c:v>
                </c:pt>
                <c:pt idx="1399">
                  <c:v>-1.7113367716433462E-2</c:v>
                </c:pt>
                <c:pt idx="1400">
                  <c:v>0.25314458211266821</c:v>
                </c:pt>
                <c:pt idx="1401">
                  <c:v>-1.2429488499958556</c:v>
                </c:pt>
                <c:pt idx="1402">
                  <c:v>-4.2519814173381292</c:v>
                </c:pt>
                <c:pt idx="1403">
                  <c:v>-0.49708906809485176</c:v>
                </c:pt>
                <c:pt idx="1404">
                  <c:v>-0.2717440923055392</c:v>
                </c:pt>
                <c:pt idx="1405">
                  <c:v>-8.4148406982421917E-2</c:v>
                </c:pt>
                <c:pt idx="1406">
                  <c:v>7.0119539896722954E-2</c:v>
                </c:pt>
                <c:pt idx="1407">
                  <c:v>0.17910639444983195</c:v>
                </c:pt>
                <c:pt idx="1408">
                  <c:v>-0.18651390075683602</c:v>
                </c:pt>
                <c:pt idx="1409">
                  <c:v>-0.23379007975267996</c:v>
                </c:pt>
                <c:pt idx="1410">
                  <c:v>-2.9816627502441406E-2</c:v>
                </c:pt>
                <c:pt idx="1411">
                  <c:v>-4.92095947265625E-3</c:v>
                </c:pt>
                <c:pt idx="1412">
                  <c:v>0.12204742431640625</c:v>
                </c:pt>
                <c:pt idx="1413">
                  <c:v>0.16340001424157435</c:v>
                </c:pt>
                <c:pt idx="1414">
                  <c:v>0.15071964263916024</c:v>
                </c:pt>
                <c:pt idx="1415">
                  <c:v>0.21596431732177743</c:v>
                </c:pt>
                <c:pt idx="1416">
                  <c:v>-7.5392087300542754E-2</c:v>
                </c:pt>
                <c:pt idx="1417">
                  <c:v>-0.218727429707883</c:v>
                </c:pt>
                <c:pt idx="1418">
                  <c:v>1.3774553934695181E-2</c:v>
                </c:pt>
                <c:pt idx="1419">
                  <c:v>0.14571539560949998</c:v>
                </c:pt>
                <c:pt idx="1420">
                  <c:v>0.12348143259691824</c:v>
                </c:pt>
                <c:pt idx="1421">
                  <c:v>0.1257575352987032</c:v>
                </c:pt>
                <c:pt idx="1422">
                  <c:v>0.18939113616943373</c:v>
                </c:pt>
                <c:pt idx="1423">
                  <c:v>0.2439673741658909</c:v>
                </c:pt>
                <c:pt idx="1424">
                  <c:v>0.2854817708333714</c:v>
                </c:pt>
                <c:pt idx="1425">
                  <c:v>0.23393154144287118</c:v>
                </c:pt>
                <c:pt idx="1426">
                  <c:v>0.26246134440111724</c:v>
                </c:pt>
                <c:pt idx="1427">
                  <c:v>0.4441690444946288</c:v>
                </c:pt>
                <c:pt idx="1428">
                  <c:v>3.3504486083984375E-2</c:v>
                </c:pt>
                <c:pt idx="1429">
                  <c:v>0.41703828175866436</c:v>
                </c:pt>
                <c:pt idx="1430">
                  <c:v>-0.41175142923987107</c:v>
                </c:pt>
                <c:pt idx="1431">
                  <c:v>6.1796979904174814</c:v>
                </c:pt>
                <c:pt idx="1432">
                  <c:v>14.328857739766477</c:v>
                </c:pt>
                <c:pt idx="1433">
                  <c:v>19.291866302490234</c:v>
                </c:pt>
                <c:pt idx="1434">
                  <c:v>20.843445777893066</c:v>
                </c:pt>
                <c:pt idx="1435">
                  <c:v>16.784715334574329</c:v>
                </c:pt>
                <c:pt idx="1436">
                  <c:v>17.435503005981431</c:v>
                </c:pt>
                <c:pt idx="1437">
                  <c:v>18.852261543273926</c:v>
                </c:pt>
                <c:pt idx="1438">
                  <c:v>17.380619049072259</c:v>
                </c:pt>
                <c:pt idx="1439">
                  <c:v>17.69317404429114</c:v>
                </c:pt>
                <c:pt idx="1440">
                  <c:v>21.856487592061388</c:v>
                </c:pt>
                <c:pt idx="1441">
                  <c:v>23.30159091949464</c:v>
                </c:pt>
                <c:pt idx="1442">
                  <c:v>23.850268999735484</c:v>
                </c:pt>
                <c:pt idx="1443">
                  <c:v>19.938316027323353</c:v>
                </c:pt>
                <c:pt idx="1444">
                  <c:v>18.862329483032219</c:v>
                </c:pt>
                <c:pt idx="1445">
                  <c:v>16.740019162495969</c:v>
                </c:pt>
                <c:pt idx="1446">
                  <c:v>15.981582323710086</c:v>
                </c:pt>
                <c:pt idx="1447">
                  <c:v>19.762108802795403</c:v>
                </c:pt>
                <c:pt idx="1448">
                  <c:v>21.783592542012563</c:v>
                </c:pt>
                <c:pt idx="1449">
                  <c:v>20.162586212158196</c:v>
                </c:pt>
                <c:pt idx="1450">
                  <c:v>19.091937700907344</c:v>
                </c:pt>
                <c:pt idx="1451">
                  <c:v>19.362105051676508</c:v>
                </c:pt>
                <c:pt idx="1452">
                  <c:v>17.645497322082527</c:v>
                </c:pt>
                <c:pt idx="1453">
                  <c:v>19.848081906636487</c:v>
                </c:pt>
                <c:pt idx="1454">
                  <c:v>19.899433453877798</c:v>
                </c:pt>
                <c:pt idx="1455">
                  <c:v>18.840571403503418</c:v>
                </c:pt>
                <c:pt idx="1456">
                  <c:v>20.903623580932603</c:v>
                </c:pt>
                <c:pt idx="1457">
                  <c:v>21.527675946553479</c:v>
                </c:pt>
                <c:pt idx="1458">
                  <c:v>19.852932612101192</c:v>
                </c:pt>
                <c:pt idx="1459">
                  <c:v>15.266872088114383</c:v>
                </c:pt>
                <c:pt idx="1460">
                  <c:v>15.358195622762082</c:v>
                </c:pt>
                <c:pt idx="1461">
                  <c:v>13.791224479675293</c:v>
                </c:pt>
                <c:pt idx="1462">
                  <c:v>16.341191927591925</c:v>
                </c:pt>
                <c:pt idx="1463">
                  <c:v>15.528773625691763</c:v>
                </c:pt>
                <c:pt idx="1464">
                  <c:v>13.319542884826667</c:v>
                </c:pt>
                <c:pt idx="1465">
                  <c:v>10.165557861328129</c:v>
                </c:pt>
                <c:pt idx="1466">
                  <c:v>6.3654311498006555</c:v>
                </c:pt>
                <c:pt idx="1467">
                  <c:v>1.6076587041218324</c:v>
                </c:pt>
                <c:pt idx="1468">
                  <c:v>-2.536039670308468</c:v>
                </c:pt>
                <c:pt idx="1469">
                  <c:v>-3.1434723536173141</c:v>
                </c:pt>
                <c:pt idx="1470">
                  <c:v>-4.2823893229166305</c:v>
                </c:pt>
                <c:pt idx="1471">
                  <c:v>12.803304354349738</c:v>
                </c:pt>
                <c:pt idx="1472">
                  <c:v>35.88350454966232</c:v>
                </c:pt>
                <c:pt idx="1473">
                  <c:v>32.214630444844595</c:v>
                </c:pt>
                <c:pt idx="1474">
                  <c:v>55.290171941121486</c:v>
                </c:pt>
                <c:pt idx="1475">
                  <c:v>64.17481517791748</c:v>
                </c:pt>
                <c:pt idx="1476">
                  <c:v>48.350825945536243</c:v>
                </c:pt>
                <c:pt idx="1477">
                  <c:v>35.220843633015988</c:v>
                </c:pt>
                <c:pt idx="1478">
                  <c:v>24.939626057942629</c:v>
                </c:pt>
                <c:pt idx="1479">
                  <c:v>14.852634112040171</c:v>
                </c:pt>
                <c:pt idx="1480">
                  <c:v>11.857907613118527</c:v>
                </c:pt>
                <c:pt idx="1481">
                  <c:v>12.750470161437988</c:v>
                </c:pt>
                <c:pt idx="1482">
                  <c:v>16.026782353718993</c:v>
                </c:pt>
                <c:pt idx="1483">
                  <c:v>14.753470102945926</c:v>
                </c:pt>
                <c:pt idx="1484">
                  <c:v>21.642071406046526</c:v>
                </c:pt>
                <c:pt idx="1485">
                  <c:v>27.655526161193841</c:v>
                </c:pt>
                <c:pt idx="1486">
                  <c:v>30.435968399047855</c:v>
                </c:pt>
                <c:pt idx="1487">
                  <c:v>21.101311365763301</c:v>
                </c:pt>
                <c:pt idx="1488">
                  <c:v>30.422056833902943</c:v>
                </c:pt>
                <c:pt idx="1489">
                  <c:v>33.171583175659165</c:v>
                </c:pt>
                <c:pt idx="1490">
                  <c:v>21.916778564453125</c:v>
                </c:pt>
                <c:pt idx="1491">
                  <c:v>10.475646336873417</c:v>
                </c:pt>
                <c:pt idx="1492">
                  <c:v>-23.655910809834729</c:v>
                </c:pt>
                <c:pt idx="1493">
                  <c:v>-24.046582857767689</c:v>
                </c:pt>
                <c:pt idx="1494">
                  <c:v>-13.270926475524902</c:v>
                </c:pt>
                <c:pt idx="1495">
                  <c:v>-2.5422096252441396E-2</c:v>
                </c:pt>
                <c:pt idx="1496">
                  <c:v>7.5436337788900119</c:v>
                </c:pt>
                <c:pt idx="1497">
                  <c:v>10.062224070231196</c:v>
                </c:pt>
                <c:pt idx="1498">
                  <c:v>10.448586781819699</c:v>
                </c:pt>
                <c:pt idx="1499">
                  <c:v>9.9051399230957067</c:v>
                </c:pt>
                <c:pt idx="1500">
                  <c:v>9.6517918904622775</c:v>
                </c:pt>
                <c:pt idx="1501">
                  <c:v>9.1699822743734138</c:v>
                </c:pt>
                <c:pt idx="1502">
                  <c:v>9.4437891642252225</c:v>
                </c:pt>
                <c:pt idx="1503">
                  <c:v>10.365013758341437</c:v>
                </c:pt>
                <c:pt idx="1504">
                  <c:v>10.459747950235972</c:v>
                </c:pt>
                <c:pt idx="1505">
                  <c:v>10.565665880839106</c:v>
                </c:pt>
                <c:pt idx="1506">
                  <c:v>10.996512730916379</c:v>
                </c:pt>
                <c:pt idx="1507">
                  <c:v>11.506259918212892</c:v>
                </c:pt>
                <c:pt idx="1508">
                  <c:v>12.488645553588871</c:v>
                </c:pt>
                <c:pt idx="1509">
                  <c:v>12.606306393941169</c:v>
                </c:pt>
                <c:pt idx="1510">
                  <c:v>12.314297040303471</c:v>
                </c:pt>
                <c:pt idx="1511">
                  <c:v>12.128033002217531</c:v>
                </c:pt>
                <c:pt idx="1512">
                  <c:v>11.588891983032223</c:v>
                </c:pt>
                <c:pt idx="1513">
                  <c:v>11.92511717478442</c:v>
                </c:pt>
                <c:pt idx="1514">
                  <c:v>13.022235552469855</c:v>
                </c:pt>
                <c:pt idx="1515">
                  <c:v>13.112272898356082</c:v>
                </c:pt>
                <c:pt idx="1516">
                  <c:v>13.512150128682492</c:v>
                </c:pt>
                <c:pt idx="1517">
                  <c:v>13.506353696187265</c:v>
                </c:pt>
                <c:pt idx="1518">
                  <c:v>12.699066797892216</c:v>
                </c:pt>
                <c:pt idx="1519">
                  <c:v>10.839536348978648</c:v>
                </c:pt>
                <c:pt idx="1520">
                  <c:v>8.9672784805297816</c:v>
                </c:pt>
                <c:pt idx="1521">
                  <c:v>257.10155391693115</c:v>
                </c:pt>
                <c:pt idx="1522">
                  <c:v>314.43512678146357</c:v>
                </c:pt>
                <c:pt idx="1523">
                  <c:v>51.535399119059278</c:v>
                </c:pt>
                <c:pt idx="1524">
                  <c:v>28.789286295572868</c:v>
                </c:pt>
                <c:pt idx="1525">
                  <c:v>23.519368489583314</c:v>
                </c:pt>
                <c:pt idx="1526">
                  <c:v>22.144102573394772</c:v>
                </c:pt>
                <c:pt idx="1527">
                  <c:v>16.294016043345145</c:v>
                </c:pt>
                <c:pt idx="1528">
                  <c:v>12.799495379130066</c:v>
                </c:pt>
                <c:pt idx="1529">
                  <c:v>13.058120250701904</c:v>
                </c:pt>
                <c:pt idx="1530">
                  <c:v>9.5132072766622322</c:v>
                </c:pt>
                <c:pt idx="1531">
                  <c:v>7.6978392601013157</c:v>
                </c:pt>
                <c:pt idx="1532">
                  <c:v>9.6511445045471227</c:v>
                </c:pt>
                <c:pt idx="1533">
                  <c:v>5.8792211214700982</c:v>
                </c:pt>
                <c:pt idx="1534">
                  <c:v>7.2244278589884594</c:v>
                </c:pt>
                <c:pt idx="1535">
                  <c:v>10.43293412526447</c:v>
                </c:pt>
                <c:pt idx="1536">
                  <c:v>6.786249796549443</c:v>
                </c:pt>
                <c:pt idx="1537">
                  <c:v>10.091126283009828</c:v>
                </c:pt>
                <c:pt idx="1538">
                  <c:v>13.346790790557861</c:v>
                </c:pt>
                <c:pt idx="1539">
                  <c:v>13.789832433064763</c:v>
                </c:pt>
                <c:pt idx="1540">
                  <c:v>10.417298475901305</c:v>
                </c:pt>
                <c:pt idx="1541">
                  <c:v>8.1394178072611698</c:v>
                </c:pt>
                <c:pt idx="1542">
                  <c:v>8.1636160214741835</c:v>
                </c:pt>
                <c:pt idx="1543">
                  <c:v>6.7343401908874512</c:v>
                </c:pt>
                <c:pt idx="1544">
                  <c:v>6.0474357604980451</c:v>
                </c:pt>
                <c:pt idx="1545">
                  <c:v>5.3258829116821289</c:v>
                </c:pt>
                <c:pt idx="1546">
                  <c:v>4.2912912368774405</c:v>
                </c:pt>
                <c:pt idx="1547">
                  <c:v>4.8049963315327755</c:v>
                </c:pt>
                <c:pt idx="1548">
                  <c:v>4.889406681060791</c:v>
                </c:pt>
                <c:pt idx="1549">
                  <c:v>5.73363717397058</c:v>
                </c:pt>
                <c:pt idx="1550">
                  <c:v>6.0328900019327421</c:v>
                </c:pt>
                <c:pt idx="1551">
                  <c:v>7.0957732200622559</c:v>
                </c:pt>
                <c:pt idx="1552">
                  <c:v>-4.885209242502869</c:v>
                </c:pt>
                <c:pt idx="1553">
                  <c:v>-0.55270989735919385</c:v>
                </c:pt>
                <c:pt idx="1554">
                  <c:v>5.6136228243510118</c:v>
                </c:pt>
                <c:pt idx="1555">
                  <c:v>6.6980414390563965</c:v>
                </c:pt>
                <c:pt idx="1556">
                  <c:v>6.9805957476298204</c:v>
                </c:pt>
                <c:pt idx="1557">
                  <c:v>6.6436287562052012</c:v>
                </c:pt>
                <c:pt idx="1558">
                  <c:v>4.4365288416544804</c:v>
                </c:pt>
                <c:pt idx="1559">
                  <c:v>4.3761699994405507</c:v>
                </c:pt>
                <c:pt idx="1560">
                  <c:v>9.3305905660031455E-2</c:v>
                </c:pt>
                <c:pt idx="1561">
                  <c:v>5.9790929158509747E-2</c:v>
                </c:pt>
                <c:pt idx="1562">
                  <c:v>-8.5078398386656415E-2</c:v>
                </c:pt>
                <c:pt idx="1563">
                  <c:v>4.2237133979797363</c:v>
                </c:pt>
                <c:pt idx="1564">
                  <c:v>6.6485498746235976</c:v>
                </c:pt>
                <c:pt idx="1565">
                  <c:v>7.2257868448892832</c:v>
                </c:pt>
                <c:pt idx="1566">
                  <c:v>7.2290542920430312</c:v>
                </c:pt>
                <c:pt idx="1567">
                  <c:v>8.2150994936625352</c:v>
                </c:pt>
                <c:pt idx="1568">
                  <c:v>9.2258647282918069</c:v>
                </c:pt>
                <c:pt idx="1569">
                  <c:v>10.522613525390625</c:v>
                </c:pt>
                <c:pt idx="1570">
                  <c:v>11.804323196411129</c:v>
                </c:pt>
                <c:pt idx="1571">
                  <c:v>12.129579226175967</c:v>
                </c:pt>
                <c:pt idx="1572">
                  <c:v>12.421922524770135</c:v>
                </c:pt>
                <c:pt idx="1573">
                  <c:v>12.055365721384703</c:v>
                </c:pt>
                <c:pt idx="1574">
                  <c:v>11.720990022023553</c:v>
                </c:pt>
                <c:pt idx="1575">
                  <c:v>11.174942970275875</c:v>
                </c:pt>
                <c:pt idx="1576">
                  <c:v>10.392298221588138</c:v>
                </c:pt>
                <c:pt idx="1577">
                  <c:v>10.020187377929695</c:v>
                </c:pt>
                <c:pt idx="1578">
                  <c:v>11.013882319132506</c:v>
                </c:pt>
                <c:pt idx="1579">
                  <c:v>11.553647200266486</c:v>
                </c:pt>
                <c:pt idx="1580">
                  <c:v>12.831877390543639</c:v>
                </c:pt>
                <c:pt idx="1581">
                  <c:v>5.3247893651326876</c:v>
                </c:pt>
                <c:pt idx="1582">
                  <c:v>-1.9160577456156607</c:v>
                </c:pt>
                <c:pt idx="1583">
                  <c:v>-8.1901868184407416</c:v>
                </c:pt>
                <c:pt idx="1584">
                  <c:v>-50.425907611846924</c:v>
                </c:pt>
                <c:pt idx="1585">
                  <c:v>-144.48949400583911</c:v>
                </c:pt>
                <c:pt idx="1586">
                  <c:v>-165.05870803197229</c:v>
                </c:pt>
                <c:pt idx="1587">
                  <c:v>-145.13099543253577</c:v>
                </c:pt>
                <c:pt idx="1588">
                  <c:v>-140.30819050470996</c:v>
                </c:pt>
                <c:pt idx="1589">
                  <c:v>-137.72725852330518</c:v>
                </c:pt>
                <c:pt idx="1590">
                  <c:v>-127.84151315689093</c:v>
                </c:pt>
                <c:pt idx="1591">
                  <c:v>-116.96186955769856</c:v>
                </c:pt>
                <c:pt idx="1592">
                  <c:v>-105.35076157251984</c:v>
                </c:pt>
                <c:pt idx="1593">
                  <c:v>-90.975415865580231</c:v>
                </c:pt>
                <c:pt idx="1594">
                  <c:v>-76.105150540669698</c:v>
                </c:pt>
                <c:pt idx="1595">
                  <c:v>-20.581127961476685</c:v>
                </c:pt>
                <c:pt idx="1596">
                  <c:v>0.19440333048510194</c:v>
                </c:pt>
                <c:pt idx="1597">
                  <c:v>3.682138760884528</c:v>
                </c:pt>
                <c:pt idx="1598">
                  <c:v>4.1292209625244141</c:v>
                </c:pt>
                <c:pt idx="1599">
                  <c:v>5.0899089177449905</c:v>
                </c:pt>
                <c:pt idx="1600">
                  <c:v>7.0603914260864258</c:v>
                </c:pt>
                <c:pt idx="1601">
                  <c:v>7.9026915232340134</c:v>
                </c:pt>
                <c:pt idx="1602">
                  <c:v>3.7183469136556369</c:v>
                </c:pt>
                <c:pt idx="1603">
                  <c:v>2.370645205179811</c:v>
                </c:pt>
                <c:pt idx="1604">
                  <c:v>2.6706406275430927</c:v>
                </c:pt>
                <c:pt idx="1605">
                  <c:v>2.7997223536173141</c:v>
                </c:pt>
                <c:pt idx="1606">
                  <c:v>3.7606391906738277</c:v>
                </c:pt>
                <c:pt idx="1607">
                  <c:v>4.6089811325073242</c:v>
                </c:pt>
                <c:pt idx="1608">
                  <c:v>5.1597913106281794</c:v>
                </c:pt>
                <c:pt idx="1609">
                  <c:v>4.9921445846557617</c:v>
                </c:pt>
                <c:pt idx="1610">
                  <c:v>3.9416681925455341</c:v>
                </c:pt>
                <c:pt idx="1611">
                  <c:v>12.529698371887211</c:v>
                </c:pt>
                <c:pt idx="1612">
                  <c:v>20.262258847554563</c:v>
                </c:pt>
                <c:pt idx="1613">
                  <c:v>25.166443506876586</c:v>
                </c:pt>
                <c:pt idx="1614">
                  <c:v>33.083909670511851</c:v>
                </c:pt>
                <c:pt idx="1615">
                  <c:v>25.740268071492437</c:v>
                </c:pt>
                <c:pt idx="1616">
                  <c:v>-1.7661902109782659</c:v>
                </c:pt>
                <c:pt idx="1617">
                  <c:v>-17.77245871225989</c:v>
                </c:pt>
                <c:pt idx="1618">
                  <c:v>-19.703166643778559</c:v>
                </c:pt>
                <c:pt idx="1619">
                  <c:v>-15.81375821431482</c:v>
                </c:pt>
                <c:pt idx="1620">
                  <c:v>-10.007430712382074</c:v>
                </c:pt>
                <c:pt idx="1621">
                  <c:v>-7.8452164332071561</c:v>
                </c:pt>
                <c:pt idx="1622">
                  <c:v>-5.4089511235554264</c:v>
                </c:pt>
                <c:pt idx="1623">
                  <c:v>-1.0969584782917543</c:v>
                </c:pt>
                <c:pt idx="1624">
                  <c:v>2.9654169082641597</c:v>
                </c:pt>
                <c:pt idx="1625">
                  <c:v>7.0608278910318631</c:v>
                </c:pt>
                <c:pt idx="1626">
                  <c:v>9.5797402064006345</c:v>
                </c:pt>
                <c:pt idx="1627">
                  <c:v>12.194661140441891</c:v>
                </c:pt>
                <c:pt idx="1628">
                  <c:v>13.763462702433344</c:v>
                </c:pt>
                <c:pt idx="1629">
                  <c:v>14.934317270914672</c:v>
                </c:pt>
                <c:pt idx="1630">
                  <c:v>13.954872131347656</c:v>
                </c:pt>
                <c:pt idx="1631">
                  <c:v>12.517576853434322</c:v>
                </c:pt>
                <c:pt idx="1632">
                  <c:v>11.669344266255624</c:v>
                </c:pt>
                <c:pt idx="1633">
                  <c:v>12.504512786865234</c:v>
                </c:pt>
                <c:pt idx="1634">
                  <c:v>14.405224482218387</c:v>
                </c:pt>
                <c:pt idx="1635">
                  <c:v>16.766338984171501</c:v>
                </c:pt>
                <c:pt idx="1636">
                  <c:v>17.714118003845215</c:v>
                </c:pt>
                <c:pt idx="1637">
                  <c:v>15.129136085510254</c:v>
                </c:pt>
                <c:pt idx="1638">
                  <c:v>14.643388748168945</c:v>
                </c:pt>
                <c:pt idx="1639">
                  <c:v>14.699222882588742</c:v>
                </c:pt>
                <c:pt idx="1640">
                  <c:v>15.492232640584353</c:v>
                </c:pt>
                <c:pt idx="1641">
                  <c:v>15.449810981750485</c:v>
                </c:pt>
                <c:pt idx="1642">
                  <c:v>14.100283622741699</c:v>
                </c:pt>
                <c:pt idx="1643">
                  <c:v>13.260482788085945</c:v>
                </c:pt>
                <c:pt idx="1644">
                  <c:v>12.694719632466558</c:v>
                </c:pt>
                <c:pt idx="1645">
                  <c:v>12.010464350382566</c:v>
                </c:pt>
                <c:pt idx="1646">
                  <c:v>11.250894546508794</c:v>
                </c:pt>
                <c:pt idx="1647">
                  <c:v>10.717901865641238</c:v>
                </c:pt>
                <c:pt idx="1648">
                  <c:v>10.58649826049805</c:v>
                </c:pt>
                <c:pt idx="1649">
                  <c:v>10.335836728413945</c:v>
                </c:pt>
                <c:pt idx="1650">
                  <c:v>10.388256708780887</c:v>
                </c:pt>
                <c:pt idx="1651">
                  <c:v>10.616957346598269</c:v>
                </c:pt>
                <c:pt idx="1652">
                  <c:v>10.996524810791019</c:v>
                </c:pt>
                <c:pt idx="1653">
                  <c:v>11.27693780263257</c:v>
                </c:pt>
                <c:pt idx="1654">
                  <c:v>11.684592247009281</c:v>
                </c:pt>
                <c:pt idx="1655">
                  <c:v>11.62662474314368</c:v>
                </c:pt>
                <c:pt idx="1656">
                  <c:v>10.904862085978266</c:v>
                </c:pt>
                <c:pt idx="1657">
                  <c:v>10.285588264465336</c:v>
                </c:pt>
                <c:pt idx="1658">
                  <c:v>10.438433965047242</c:v>
                </c:pt>
                <c:pt idx="1659">
                  <c:v>10.524930318196539</c:v>
                </c:pt>
                <c:pt idx="1660">
                  <c:v>10.955826123555539</c:v>
                </c:pt>
                <c:pt idx="1661">
                  <c:v>11.116219838460324</c:v>
                </c:pt>
                <c:pt idx="1662">
                  <c:v>10.741348584493032</c:v>
                </c:pt>
                <c:pt idx="1663">
                  <c:v>9.7247228622436488</c:v>
                </c:pt>
                <c:pt idx="1664">
                  <c:v>7.7092994054157806</c:v>
                </c:pt>
                <c:pt idx="1665">
                  <c:v>4.8553988138835393</c:v>
                </c:pt>
                <c:pt idx="1666">
                  <c:v>1.5339523951212186</c:v>
                </c:pt>
                <c:pt idx="1667">
                  <c:v>-1.6600157419840122</c:v>
                </c:pt>
                <c:pt idx="1668">
                  <c:v>-4.4704872767131292</c:v>
                </c:pt>
                <c:pt idx="1669">
                  <c:v>-6.2434635162353516</c:v>
                </c:pt>
                <c:pt idx="1670">
                  <c:v>-6.7797908782958975</c:v>
                </c:pt>
                <c:pt idx="1671">
                  <c:v>-5.4404513041178024</c:v>
                </c:pt>
                <c:pt idx="1672">
                  <c:v>-5.0333677927652642</c:v>
                </c:pt>
                <c:pt idx="1673">
                  <c:v>-3.5918184916177993</c:v>
                </c:pt>
                <c:pt idx="1674">
                  <c:v>7.8451048533121366</c:v>
                </c:pt>
                <c:pt idx="1675">
                  <c:v>19.521518071492551</c:v>
                </c:pt>
                <c:pt idx="1676">
                  <c:v>29.481839179992676</c:v>
                </c:pt>
                <c:pt idx="1677">
                  <c:v>36.746046066284165</c:v>
                </c:pt>
                <c:pt idx="1678">
                  <c:v>43.716836293538449</c:v>
                </c:pt>
                <c:pt idx="1679">
                  <c:v>42.877886772155755</c:v>
                </c:pt>
                <c:pt idx="1680">
                  <c:v>41.232934951782227</c:v>
                </c:pt>
                <c:pt idx="1681">
                  <c:v>40.345849672953236</c:v>
                </c:pt>
                <c:pt idx="1682">
                  <c:v>42.237663586934445</c:v>
                </c:pt>
                <c:pt idx="1683">
                  <c:v>48.245192527771017</c:v>
                </c:pt>
                <c:pt idx="1684">
                  <c:v>51.779148737589495</c:v>
                </c:pt>
                <c:pt idx="1685">
                  <c:v>51.946377436319949</c:v>
                </c:pt>
                <c:pt idx="1686">
                  <c:v>52.074390411376946</c:v>
                </c:pt>
                <c:pt idx="1687">
                  <c:v>57.504620234171512</c:v>
                </c:pt>
                <c:pt idx="1688">
                  <c:v>18.63439718882239</c:v>
                </c:pt>
                <c:pt idx="1689">
                  <c:v>-1.646116892496821</c:v>
                </c:pt>
                <c:pt idx="1690">
                  <c:v>-2.0942401885986328</c:v>
                </c:pt>
                <c:pt idx="1691">
                  <c:v>-1.3977473576863986</c:v>
                </c:pt>
                <c:pt idx="1692">
                  <c:v>-2.2012901306152344</c:v>
                </c:pt>
                <c:pt idx="1693">
                  <c:v>-2.2975403467813766</c:v>
                </c:pt>
                <c:pt idx="1694">
                  <c:v>-2.1316544214885189</c:v>
                </c:pt>
                <c:pt idx="1695">
                  <c:v>-2.2680619557698951</c:v>
                </c:pt>
                <c:pt idx="1696">
                  <c:v>-2.5177933375041448</c:v>
                </c:pt>
                <c:pt idx="1697">
                  <c:v>-2.4754978815714148</c:v>
                </c:pt>
                <c:pt idx="1698">
                  <c:v>-2.6298812230428439</c:v>
                </c:pt>
                <c:pt idx="1699">
                  <c:v>-2.8195419311523438</c:v>
                </c:pt>
                <c:pt idx="1700">
                  <c:v>-2.7651519775390634</c:v>
                </c:pt>
                <c:pt idx="1701">
                  <c:v>-2.467983563741087</c:v>
                </c:pt>
                <c:pt idx="1702">
                  <c:v>-2.6793120702108126</c:v>
                </c:pt>
                <c:pt idx="1703">
                  <c:v>-3.5527791976928702</c:v>
                </c:pt>
                <c:pt idx="1704">
                  <c:v>-4.343043327331543</c:v>
                </c:pt>
                <c:pt idx="1705">
                  <c:v>-4.6248890558878175</c:v>
                </c:pt>
                <c:pt idx="1706">
                  <c:v>-21.434098243713379</c:v>
                </c:pt>
                <c:pt idx="1707">
                  <c:v>-38.589984258015974</c:v>
                </c:pt>
                <c:pt idx="1708">
                  <c:v>-22.395246823628774</c:v>
                </c:pt>
                <c:pt idx="1709">
                  <c:v>-8.4208892186482078</c:v>
                </c:pt>
                <c:pt idx="1710">
                  <c:v>-7.0726486841838367</c:v>
                </c:pt>
                <c:pt idx="1711">
                  <c:v>-6.8499247233073683</c:v>
                </c:pt>
                <c:pt idx="1712">
                  <c:v>-5.9110393524169904</c:v>
                </c:pt>
                <c:pt idx="1713">
                  <c:v>-5.9014616012573278</c:v>
                </c:pt>
                <c:pt idx="1714">
                  <c:v>-5.8277489344278575</c:v>
                </c:pt>
                <c:pt idx="1715">
                  <c:v>-6.1489578882852776</c:v>
                </c:pt>
                <c:pt idx="1716">
                  <c:v>-5.400307337442996</c:v>
                </c:pt>
                <c:pt idx="1717">
                  <c:v>-6.1303952534992714</c:v>
                </c:pt>
                <c:pt idx="1718">
                  <c:v>-4.6755475997924805</c:v>
                </c:pt>
                <c:pt idx="1719">
                  <c:v>15.125017166137695</c:v>
                </c:pt>
                <c:pt idx="1720">
                  <c:v>24.425172487894656</c:v>
                </c:pt>
                <c:pt idx="1721">
                  <c:v>25.821344693501707</c:v>
                </c:pt>
                <c:pt idx="1722">
                  <c:v>33.331610361735095</c:v>
                </c:pt>
                <c:pt idx="1723">
                  <c:v>38.807044347127302</c:v>
                </c:pt>
                <c:pt idx="1724">
                  <c:v>56.79413223266603</c:v>
                </c:pt>
                <c:pt idx="1725">
                  <c:v>104.27800019582112</c:v>
                </c:pt>
                <c:pt idx="1726">
                  <c:v>158.17065111796063</c:v>
                </c:pt>
                <c:pt idx="1727">
                  <c:v>184.77096843719482</c:v>
                </c:pt>
                <c:pt idx="1728">
                  <c:v>191.40317948659265</c:v>
                </c:pt>
                <c:pt idx="1729">
                  <c:v>191.91378943125397</c:v>
                </c:pt>
                <c:pt idx="1730">
                  <c:v>190.39127031962084</c:v>
                </c:pt>
                <c:pt idx="1731">
                  <c:v>187.61296526590974</c:v>
                </c:pt>
                <c:pt idx="1732">
                  <c:v>183.53333663940435</c:v>
                </c:pt>
                <c:pt idx="1733">
                  <c:v>187.31751314799001</c:v>
                </c:pt>
                <c:pt idx="1734">
                  <c:v>191.55995623270661</c:v>
                </c:pt>
                <c:pt idx="1735">
                  <c:v>149.27331161499018</c:v>
                </c:pt>
                <c:pt idx="1736">
                  <c:v>65.027602513631166</c:v>
                </c:pt>
                <c:pt idx="1737">
                  <c:v>31.512438456217531</c:v>
                </c:pt>
                <c:pt idx="1738">
                  <c:v>11.357074419657469</c:v>
                </c:pt>
                <c:pt idx="1739">
                  <c:v>-8.6034415562948006</c:v>
                </c:pt>
                <c:pt idx="1740">
                  <c:v>-3.1303850809732685</c:v>
                </c:pt>
                <c:pt idx="1741">
                  <c:v>4.4118032455444363</c:v>
                </c:pt>
                <c:pt idx="1742">
                  <c:v>6.3604698181152326</c:v>
                </c:pt>
                <c:pt idx="1743">
                  <c:v>4.3829021453857404</c:v>
                </c:pt>
                <c:pt idx="1744">
                  <c:v>2.9265549977620822</c:v>
                </c:pt>
                <c:pt idx="1745">
                  <c:v>2.5960315068562072</c:v>
                </c:pt>
                <c:pt idx="1746">
                  <c:v>1.6876916885375972</c:v>
                </c:pt>
                <c:pt idx="1747">
                  <c:v>1.7441113789914201E-2</c:v>
                </c:pt>
                <c:pt idx="1748">
                  <c:v>-2.6919161478679157</c:v>
                </c:pt>
                <c:pt idx="1749">
                  <c:v>-4.2478065490722656</c:v>
                </c:pt>
                <c:pt idx="1750">
                  <c:v>-4.9530553817749023</c:v>
                </c:pt>
                <c:pt idx="1751">
                  <c:v>-4.5989068349201716</c:v>
                </c:pt>
                <c:pt idx="1752">
                  <c:v>-4.7756678263347112</c:v>
                </c:pt>
                <c:pt idx="1753">
                  <c:v>-4.8230113983154279</c:v>
                </c:pt>
                <c:pt idx="1754">
                  <c:v>-4.8324473698934298</c:v>
                </c:pt>
                <c:pt idx="1755">
                  <c:v>-4.7016493479410446</c:v>
                </c:pt>
                <c:pt idx="1756">
                  <c:v>-4.3555021286010742</c:v>
                </c:pt>
                <c:pt idx="1757">
                  <c:v>-5.1575956344604457</c:v>
                </c:pt>
                <c:pt idx="1758">
                  <c:v>-4.2259591420491915</c:v>
                </c:pt>
                <c:pt idx="1759">
                  <c:v>-4.6915216445922852</c:v>
                </c:pt>
                <c:pt idx="1760">
                  <c:v>-5.0582122802734384</c:v>
                </c:pt>
                <c:pt idx="1761">
                  <c:v>-5.3879006703695014</c:v>
                </c:pt>
                <c:pt idx="1762">
                  <c:v>-4.9049183527628202</c:v>
                </c:pt>
                <c:pt idx="1763">
                  <c:v>-2.1654462814331046</c:v>
                </c:pt>
                <c:pt idx="1764">
                  <c:v>0.13365427652991002</c:v>
                </c:pt>
                <c:pt idx="1765">
                  <c:v>0.17989857991540248</c:v>
                </c:pt>
                <c:pt idx="1766">
                  <c:v>6.0751279195187649E-2</c:v>
                </c:pt>
                <c:pt idx="1767">
                  <c:v>-0.15538692474365232</c:v>
                </c:pt>
                <c:pt idx="1768">
                  <c:v>-0.44263776143395717</c:v>
                </c:pt>
                <c:pt idx="1769">
                  <c:v>-0.46637026468920362</c:v>
                </c:pt>
                <c:pt idx="1770">
                  <c:v>-0.44949531555175776</c:v>
                </c:pt>
                <c:pt idx="1771">
                  <c:v>-0.61040623982751163</c:v>
                </c:pt>
                <c:pt idx="1772">
                  <c:v>-0.66373093922936754</c:v>
                </c:pt>
                <c:pt idx="1773">
                  <c:v>-0.27103519439697266</c:v>
                </c:pt>
                <c:pt idx="1774">
                  <c:v>-3.4607569376589715E-2</c:v>
                </c:pt>
                <c:pt idx="1775">
                  <c:v>5.3001403808593771E-2</c:v>
                </c:pt>
                <c:pt idx="1776">
                  <c:v>3.5490353902218885E-2</c:v>
                </c:pt>
                <c:pt idx="1777">
                  <c:v>5.7463645935058615E-2</c:v>
                </c:pt>
                <c:pt idx="1778">
                  <c:v>2.8238296508789073E-2</c:v>
                </c:pt>
                <c:pt idx="1779">
                  <c:v>-9.436702728271483E-2</c:v>
                </c:pt>
                <c:pt idx="1780">
                  <c:v>-0.11450227101636302</c:v>
                </c:pt>
                <c:pt idx="1781">
                  <c:v>-5.0678253173828125E-3</c:v>
                </c:pt>
                <c:pt idx="1782">
                  <c:v>-3.4533818562749757E-2</c:v>
                </c:pt>
                <c:pt idx="1783">
                  <c:v>-9.0395291646359524E-2</c:v>
                </c:pt>
                <c:pt idx="1784">
                  <c:v>-9.1546058654785184E-2</c:v>
                </c:pt>
                <c:pt idx="1785">
                  <c:v>-0.18266105651855469</c:v>
                </c:pt>
                <c:pt idx="1786">
                  <c:v>-0.26880995432532018</c:v>
                </c:pt>
                <c:pt idx="1787">
                  <c:v>-7.9077720642089872E-2</c:v>
                </c:pt>
                <c:pt idx="1788">
                  <c:v>-2.7293205261230479E-2</c:v>
                </c:pt>
                <c:pt idx="1789">
                  <c:v>-1.8977165222167979E-2</c:v>
                </c:pt>
                <c:pt idx="1790">
                  <c:v>-4.7219594318903572E-3</c:v>
                </c:pt>
                <c:pt idx="1791">
                  <c:v>-4.1679382324218736E-2</c:v>
                </c:pt>
                <c:pt idx="1792">
                  <c:v>-2.0783742268804434E-2</c:v>
                </c:pt>
                <c:pt idx="1793">
                  <c:v>-2.5665283203125007E-2</c:v>
                </c:pt>
                <c:pt idx="1794">
                  <c:v>-0.46747525533044176</c:v>
                </c:pt>
                <c:pt idx="1795">
                  <c:v>-1.8018856048583984</c:v>
                </c:pt>
                <c:pt idx="1796">
                  <c:v>1.1534814834594722</c:v>
                </c:pt>
                <c:pt idx="1797">
                  <c:v>4.8218186696370786</c:v>
                </c:pt>
                <c:pt idx="1798">
                  <c:v>9.3266693751016909</c:v>
                </c:pt>
                <c:pt idx="1799">
                  <c:v>8.1405296325683594</c:v>
                </c:pt>
                <c:pt idx="1800">
                  <c:v>8.3954976399740033</c:v>
                </c:pt>
                <c:pt idx="1801">
                  <c:v>10.216058413187739</c:v>
                </c:pt>
                <c:pt idx="1802">
                  <c:v>11.119050979614261</c:v>
                </c:pt>
                <c:pt idx="1803">
                  <c:v>11.131084124247309</c:v>
                </c:pt>
                <c:pt idx="1804">
                  <c:v>11.671636899312269</c:v>
                </c:pt>
                <c:pt idx="1805">
                  <c:v>13.850298881530762</c:v>
                </c:pt>
                <c:pt idx="1806">
                  <c:v>12.301668802897099</c:v>
                </c:pt>
                <c:pt idx="1807">
                  <c:v>12.154880523681646</c:v>
                </c:pt>
                <c:pt idx="1808">
                  <c:v>13.5734875996908</c:v>
                </c:pt>
                <c:pt idx="1809">
                  <c:v>14.366681416829472</c:v>
                </c:pt>
                <c:pt idx="1810">
                  <c:v>14.583836237589487</c:v>
                </c:pt>
                <c:pt idx="1811">
                  <c:v>14.878723144531248</c:v>
                </c:pt>
                <c:pt idx="1812">
                  <c:v>13.671370188395139</c:v>
                </c:pt>
                <c:pt idx="1813">
                  <c:v>12.383807818094972</c:v>
                </c:pt>
                <c:pt idx="1814">
                  <c:v>12.396348635355594</c:v>
                </c:pt>
                <c:pt idx="1815">
                  <c:v>13.573828061421635</c:v>
                </c:pt>
                <c:pt idx="1816">
                  <c:v>14.92982165018725</c:v>
                </c:pt>
                <c:pt idx="1817">
                  <c:v>15.905519803365117</c:v>
                </c:pt>
                <c:pt idx="1818">
                  <c:v>15.145437558491956</c:v>
                </c:pt>
                <c:pt idx="1819">
                  <c:v>15.362790107727056</c:v>
                </c:pt>
                <c:pt idx="1820">
                  <c:v>15.559757868448859</c:v>
                </c:pt>
                <c:pt idx="1821">
                  <c:v>17.131336212158203</c:v>
                </c:pt>
                <c:pt idx="1822">
                  <c:v>17.998401006062743</c:v>
                </c:pt>
                <c:pt idx="1823">
                  <c:v>14.275104522705082</c:v>
                </c:pt>
                <c:pt idx="1824">
                  <c:v>11.021257082621219</c:v>
                </c:pt>
                <c:pt idx="1825">
                  <c:v>20.26603794097899</c:v>
                </c:pt>
                <c:pt idx="1826">
                  <c:v>12.186869939168336</c:v>
                </c:pt>
                <c:pt idx="1827">
                  <c:v>12.249840418497683</c:v>
                </c:pt>
                <c:pt idx="1828">
                  <c:v>13.165963808695437</c:v>
                </c:pt>
                <c:pt idx="1829">
                  <c:v>-7.6071510314941406</c:v>
                </c:pt>
                <c:pt idx="1830">
                  <c:v>-49.12734254201257</c:v>
                </c:pt>
                <c:pt idx="1831">
                  <c:v>-56.484885851542188</c:v>
                </c:pt>
                <c:pt idx="1832">
                  <c:v>-27.597547213236567</c:v>
                </c:pt>
                <c:pt idx="1833">
                  <c:v>-10.075668970743894</c:v>
                </c:pt>
                <c:pt idx="1834">
                  <c:v>-1.6379121144613014</c:v>
                </c:pt>
                <c:pt idx="1835">
                  <c:v>3.1319580078125</c:v>
                </c:pt>
                <c:pt idx="1836">
                  <c:v>5.6074393590291702</c:v>
                </c:pt>
                <c:pt idx="1837">
                  <c:v>5.6440731684366465</c:v>
                </c:pt>
                <c:pt idx="1838">
                  <c:v>4.6315991083780554</c:v>
                </c:pt>
                <c:pt idx="1839">
                  <c:v>4.2305049896240234</c:v>
                </c:pt>
                <c:pt idx="1840">
                  <c:v>3.4842189153035847</c:v>
                </c:pt>
                <c:pt idx="1841">
                  <c:v>2.8845860163370398</c:v>
                </c:pt>
                <c:pt idx="1842">
                  <c:v>1.6861473719278601</c:v>
                </c:pt>
                <c:pt idx="1843">
                  <c:v>3.900691668192509</c:v>
                </c:pt>
                <c:pt idx="1844">
                  <c:v>6.9712314605712908</c:v>
                </c:pt>
                <c:pt idx="1845">
                  <c:v>9.3115015029907209</c:v>
                </c:pt>
                <c:pt idx="1846">
                  <c:v>8.6900895436605197</c:v>
                </c:pt>
                <c:pt idx="1847">
                  <c:v>7.001873652140377</c:v>
                </c:pt>
                <c:pt idx="1848">
                  <c:v>4.8561731974283484</c:v>
                </c:pt>
                <c:pt idx="1849">
                  <c:v>4.6109383900960665</c:v>
                </c:pt>
                <c:pt idx="1850">
                  <c:v>7.5091133117675781</c:v>
                </c:pt>
                <c:pt idx="1851">
                  <c:v>9.4791618982950467</c:v>
                </c:pt>
                <c:pt idx="1852">
                  <c:v>9.1456400553385038</c:v>
                </c:pt>
                <c:pt idx="1853">
                  <c:v>9.2537654240926486</c:v>
                </c:pt>
                <c:pt idx="1854">
                  <c:v>12.78533840179443</c:v>
                </c:pt>
                <c:pt idx="1855">
                  <c:v>12.420712153116821</c:v>
                </c:pt>
                <c:pt idx="1856">
                  <c:v>10.595456441243527</c:v>
                </c:pt>
                <c:pt idx="1857">
                  <c:v>4.7376070022583026</c:v>
                </c:pt>
                <c:pt idx="1858">
                  <c:v>2.1802714665731182</c:v>
                </c:pt>
                <c:pt idx="1859">
                  <c:v>3.7808055877685551</c:v>
                </c:pt>
                <c:pt idx="1860">
                  <c:v>6.1362066268920898</c:v>
                </c:pt>
                <c:pt idx="1861">
                  <c:v>7.9400431315104933</c:v>
                </c:pt>
                <c:pt idx="1862">
                  <c:v>8.1210584640502894</c:v>
                </c:pt>
                <c:pt idx="1863">
                  <c:v>8.2556813557943123</c:v>
                </c:pt>
                <c:pt idx="1864">
                  <c:v>8.7815113067626953</c:v>
                </c:pt>
                <c:pt idx="1865">
                  <c:v>9.5073776245117152</c:v>
                </c:pt>
                <c:pt idx="1866">
                  <c:v>11.038572947184207</c:v>
                </c:pt>
                <c:pt idx="1867">
                  <c:v>11.098691304524774</c:v>
                </c:pt>
                <c:pt idx="1868">
                  <c:v>9.4704294204711914</c:v>
                </c:pt>
                <c:pt idx="1869">
                  <c:v>8.749751091003418</c:v>
                </c:pt>
                <c:pt idx="1870">
                  <c:v>8.7734982172648905</c:v>
                </c:pt>
                <c:pt idx="1871">
                  <c:v>9.0249414443969673</c:v>
                </c:pt>
                <c:pt idx="1872">
                  <c:v>9.402558326721195</c:v>
                </c:pt>
                <c:pt idx="1873">
                  <c:v>9.3380298614501918</c:v>
                </c:pt>
                <c:pt idx="1874">
                  <c:v>8.9542547861735731</c:v>
                </c:pt>
                <c:pt idx="1875">
                  <c:v>9.8565731048584002</c:v>
                </c:pt>
                <c:pt idx="1876">
                  <c:v>11.548597971598383</c:v>
                </c:pt>
                <c:pt idx="1877">
                  <c:v>11.535109519958501</c:v>
                </c:pt>
                <c:pt idx="1878">
                  <c:v>9.8285497029622775</c:v>
                </c:pt>
                <c:pt idx="1879">
                  <c:v>9.5457468032836985</c:v>
                </c:pt>
                <c:pt idx="1880">
                  <c:v>9.7122945785522514</c:v>
                </c:pt>
                <c:pt idx="1881">
                  <c:v>10.523666381835939</c:v>
                </c:pt>
                <c:pt idx="1882">
                  <c:v>10.543170928955073</c:v>
                </c:pt>
                <c:pt idx="1883">
                  <c:v>11.026337305704716</c:v>
                </c:pt>
                <c:pt idx="1884">
                  <c:v>10.167467435201051</c:v>
                </c:pt>
                <c:pt idx="1885">
                  <c:v>8.4782797495524793</c:v>
                </c:pt>
                <c:pt idx="1886">
                  <c:v>21.270674705505364</c:v>
                </c:pt>
                <c:pt idx="1887">
                  <c:v>190.38745800654095</c:v>
                </c:pt>
                <c:pt idx="1888">
                  <c:v>298.82258494695026</c:v>
                </c:pt>
                <c:pt idx="1889">
                  <c:v>99.788079261779728</c:v>
                </c:pt>
                <c:pt idx="1890">
                  <c:v>31.731226444244445</c:v>
                </c:pt>
                <c:pt idx="1891">
                  <c:v>20.09870084126787</c:v>
                </c:pt>
                <c:pt idx="1892">
                  <c:v>10.151130517323798</c:v>
                </c:pt>
                <c:pt idx="1893">
                  <c:v>13.931428591410281</c:v>
                </c:pt>
                <c:pt idx="1894">
                  <c:v>15.383009751637761</c:v>
                </c:pt>
                <c:pt idx="1895">
                  <c:v>14.581085364023807</c:v>
                </c:pt>
                <c:pt idx="1896">
                  <c:v>15.635202884674069</c:v>
                </c:pt>
                <c:pt idx="1897">
                  <c:v>14.971335252126044</c:v>
                </c:pt>
                <c:pt idx="1898">
                  <c:v>13.697798411051393</c:v>
                </c:pt>
                <c:pt idx="1899">
                  <c:v>13.093313535054502</c:v>
                </c:pt>
                <c:pt idx="1900">
                  <c:v>12.67101303736365</c:v>
                </c:pt>
                <c:pt idx="1901">
                  <c:v>11.665743509928408</c:v>
                </c:pt>
                <c:pt idx="1902">
                  <c:v>10.624693870544434</c:v>
                </c:pt>
                <c:pt idx="1903">
                  <c:v>10.990849494934082</c:v>
                </c:pt>
                <c:pt idx="1904">
                  <c:v>12.961147626241029</c:v>
                </c:pt>
                <c:pt idx="1905">
                  <c:v>12.571904023488402</c:v>
                </c:pt>
                <c:pt idx="1906">
                  <c:v>13.311341126759881</c:v>
                </c:pt>
                <c:pt idx="1907">
                  <c:v>12.983322938283322</c:v>
                </c:pt>
                <c:pt idx="1908">
                  <c:v>12.734844207763672</c:v>
                </c:pt>
                <c:pt idx="1909">
                  <c:v>12.228336016337096</c:v>
                </c:pt>
                <c:pt idx="1910">
                  <c:v>11.630106608072936</c:v>
                </c:pt>
                <c:pt idx="1911">
                  <c:v>10.630620002746578</c:v>
                </c:pt>
                <c:pt idx="1912">
                  <c:v>9.6406927108764631</c:v>
                </c:pt>
                <c:pt idx="1913">
                  <c:v>8.7113728523254359</c:v>
                </c:pt>
                <c:pt idx="1914">
                  <c:v>7.8591135342915663</c:v>
                </c:pt>
                <c:pt idx="1915">
                  <c:v>7.6098734537760038</c:v>
                </c:pt>
                <c:pt idx="1916">
                  <c:v>-3.6072785059610633</c:v>
                </c:pt>
                <c:pt idx="1917">
                  <c:v>-25.463545799255307</c:v>
                </c:pt>
                <c:pt idx="1918">
                  <c:v>-18.736372947692871</c:v>
                </c:pt>
                <c:pt idx="1919">
                  <c:v>-5.1948229471918239E-2</c:v>
                </c:pt>
                <c:pt idx="1920">
                  <c:v>7.6648426055908203</c:v>
                </c:pt>
                <c:pt idx="1921">
                  <c:v>9.537799199422242</c:v>
                </c:pt>
                <c:pt idx="1922">
                  <c:v>9.8676481246948207</c:v>
                </c:pt>
                <c:pt idx="1923">
                  <c:v>9.4920969009399485</c:v>
                </c:pt>
                <c:pt idx="1924">
                  <c:v>10.119201978047727</c:v>
                </c:pt>
                <c:pt idx="1925">
                  <c:v>10.523325920104977</c:v>
                </c:pt>
                <c:pt idx="1926">
                  <c:v>10.079703648885129</c:v>
                </c:pt>
                <c:pt idx="1927">
                  <c:v>8.8950862884521538</c:v>
                </c:pt>
                <c:pt idx="1928">
                  <c:v>8.3017237981160825</c:v>
                </c:pt>
                <c:pt idx="1929">
                  <c:v>9.6804014841715063</c:v>
                </c:pt>
                <c:pt idx="1930">
                  <c:v>10.321514447530035</c:v>
                </c:pt>
                <c:pt idx="1931">
                  <c:v>5.9596643447875994</c:v>
                </c:pt>
                <c:pt idx="1932">
                  <c:v>5.9787257512409724</c:v>
                </c:pt>
                <c:pt idx="1933">
                  <c:v>6.4466965993245839</c:v>
                </c:pt>
                <c:pt idx="1934">
                  <c:v>6.1548976898193359</c:v>
                </c:pt>
                <c:pt idx="1935">
                  <c:v>6.2781515121459943</c:v>
                </c:pt>
                <c:pt idx="1936">
                  <c:v>6.5330877304077148</c:v>
                </c:pt>
                <c:pt idx="1937">
                  <c:v>6.6657203038533908</c:v>
                </c:pt>
                <c:pt idx="1938">
                  <c:v>6.9754473368326462</c:v>
                </c:pt>
                <c:pt idx="1939">
                  <c:v>7.0003805160522443</c:v>
                </c:pt>
                <c:pt idx="1940">
                  <c:v>7.3227647145589554</c:v>
                </c:pt>
                <c:pt idx="1941">
                  <c:v>6.8380937576293954</c:v>
                </c:pt>
                <c:pt idx="1942">
                  <c:v>6.445806185404539</c:v>
                </c:pt>
                <c:pt idx="1943">
                  <c:v>5.9466063181558884</c:v>
                </c:pt>
                <c:pt idx="1944">
                  <c:v>6.1619478861490489</c:v>
                </c:pt>
                <c:pt idx="1945">
                  <c:v>8.318788846333856</c:v>
                </c:pt>
                <c:pt idx="1946">
                  <c:v>0.58462238311767556</c:v>
                </c:pt>
                <c:pt idx="1947">
                  <c:v>-2.2086598078410598</c:v>
                </c:pt>
                <c:pt idx="1948">
                  <c:v>5.7734120686849337</c:v>
                </c:pt>
                <c:pt idx="1949">
                  <c:v>5.5921103159587346</c:v>
                </c:pt>
                <c:pt idx="1950">
                  <c:v>-4.8943462371826154</c:v>
                </c:pt>
                <c:pt idx="1951">
                  <c:v>-18.220455169677734</c:v>
                </c:pt>
                <c:pt idx="1952">
                  <c:v>-22.172907193501828</c:v>
                </c:pt>
                <c:pt idx="1953">
                  <c:v>-13.56266053517664</c:v>
                </c:pt>
                <c:pt idx="1954">
                  <c:v>-17.700647354125962</c:v>
                </c:pt>
                <c:pt idx="1955">
                  <c:v>-49.862122853597043</c:v>
                </c:pt>
                <c:pt idx="1956">
                  <c:v>-85.629444122314425</c:v>
                </c:pt>
                <c:pt idx="1957">
                  <c:v>-110.25803216298418</c:v>
                </c:pt>
                <c:pt idx="1958">
                  <c:v>-125.29399744669593</c:v>
                </c:pt>
                <c:pt idx="1959">
                  <c:v>-139.96003119150799</c:v>
                </c:pt>
                <c:pt idx="1960">
                  <c:v>-124.0783068339029</c:v>
                </c:pt>
                <c:pt idx="1961">
                  <c:v>-89.391325950622573</c:v>
                </c:pt>
                <c:pt idx="1962">
                  <c:v>-52.173568407694439</c:v>
                </c:pt>
                <c:pt idx="1963">
                  <c:v>-23.840541521708129</c:v>
                </c:pt>
                <c:pt idx="1964">
                  <c:v>-10.239218393961663</c:v>
                </c:pt>
                <c:pt idx="1965">
                  <c:v>-3.5466483434040574</c:v>
                </c:pt>
                <c:pt idx="1966">
                  <c:v>-1.5212249755859371</c:v>
                </c:pt>
                <c:pt idx="1967">
                  <c:v>-0.34296099344885556</c:v>
                </c:pt>
                <c:pt idx="1968">
                  <c:v>0.11842981974280065</c:v>
                </c:pt>
                <c:pt idx="1969">
                  <c:v>-0.10215473175048832</c:v>
                </c:pt>
                <c:pt idx="1970">
                  <c:v>-0.2522134780883788</c:v>
                </c:pt>
                <c:pt idx="1971">
                  <c:v>-0.38632106781005893</c:v>
                </c:pt>
                <c:pt idx="1972">
                  <c:v>-0.53989601135253928</c:v>
                </c:pt>
                <c:pt idx="1973">
                  <c:v>-0.5719149907430392</c:v>
                </c:pt>
                <c:pt idx="1974">
                  <c:v>-0.7520586649576444</c:v>
                </c:pt>
                <c:pt idx="1975">
                  <c:v>-2.4388488133747588</c:v>
                </c:pt>
                <c:pt idx="1976">
                  <c:v>2.8723109563192102</c:v>
                </c:pt>
                <c:pt idx="1977">
                  <c:v>18.329229036966911</c:v>
                </c:pt>
                <c:pt idx="1978">
                  <c:v>24.972250938415527</c:v>
                </c:pt>
                <c:pt idx="1979">
                  <c:v>23.814256350199344</c:v>
                </c:pt>
                <c:pt idx="1980">
                  <c:v>20.174738248189321</c:v>
                </c:pt>
                <c:pt idx="1981">
                  <c:v>12.981392860412598</c:v>
                </c:pt>
                <c:pt idx="1982">
                  <c:v>5.4753322601318377</c:v>
                </c:pt>
                <c:pt idx="1983">
                  <c:v>-0.72128804524743351</c:v>
                </c:pt>
                <c:pt idx="1984">
                  <c:v>-6.5814666748046902</c:v>
                </c:pt>
                <c:pt idx="1985">
                  <c:v>-15.055181185404535</c:v>
                </c:pt>
                <c:pt idx="1986">
                  <c:v>-21.043400128682386</c:v>
                </c:pt>
                <c:pt idx="1987">
                  <c:v>-20.708032290140849</c:v>
                </c:pt>
                <c:pt idx="1988">
                  <c:v>-15.54308032989502</c:v>
                </c:pt>
                <c:pt idx="1989">
                  <c:v>0.69849205017089866</c:v>
                </c:pt>
                <c:pt idx="1990">
                  <c:v>15.10092671712232</c:v>
                </c:pt>
                <c:pt idx="1991">
                  <c:v>14.212772051493403</c:v>
                </c:pt>
                <c:pt idx="1992">
                  <c:v>12.517524401346805</c:v>
                </c:pt>
                <c:pt idx="1993">
                  <c:v>14.315392494201664</c:v>
                </c:pt>
                <c:pt idx="1994">
                  <c:v>12.936093330383304</c:v>
                </c:pt>
                <c:pt idx="1995">
                  <c:v>9.3192234039306605</c:v>
                </c:pt>
                <c:pt idx="1996">
                  <c:v>1.8073008855184298</c:v>
                </c:pt>
                <c:pt idx="1997">
                  <c:v>-5.1602563858032244</c:v>
                </c:pt>
                <c:pt idx="1998">
                  <c:v>-12.816011746724485</c:v>
                </c:pt>
                <c:pt idx="1999">
                  <c:v>-21.576908747355105</c:v>
                </c:pt>
                <c:pt idx="2000">
                  <c:v>-30.173187573750852</c:v>
                </c:pt>
                <c:pt idx="2001">
                  <c:v>-37.458157539367654</c:v>
                </c:pt>
                <c:pt idx="2002">
                  <c:v>-45.60435740152991</c:v>
                </c:pt>
                <c:pt idx="2003">
                  <c:v>-48.013378461202002</c:v>
                </c:pt>
                <c:pt idx="2004">
                  <c:v>-45.475577672322615</c:v>
                </c:pt>
                <c:pt idx="2005">
                  <c:v>-49.604407946268665</c:v>
                </c:pt>
                <c:pt idx="2006">
                  <c:v>-61.458148320515896</c:v>
                </c:pt>
                <c:pt idx="2007">
                  <c:v>-70.130182902018277</c:v>
                </c:pt>
                <c:pt idx="2008">
                  <c:v>-71.898815472920759</c:v>
                </c:pt>
                <c:pt idx="2009">
                  <c:v>-72.115147590637179</c:v>
                </c:pt>
                <c:pt idx="2010">
                  <c:v>-69.523377100626618</c:v>
                </c:pt>
                <c:pt idx="2011">
                  <c:v>-66.413834889729856</c:v>
                </c:pt>
                <c:pt idx="2012">
                  <c:v>-63.082703590393052</c:v>
                </c:pt>
                <c:pt idx="2013">
                  <c:v>-60.242914517720578</c:v>
                </c:pt>
                <c:pt idx="2014">
                  <c:v>-57.542437235514285</c:v>
                </c:pt>
                <c:pt idx="2015">
                  <c:v>-53.981424013773641</c:v>
                </c:pt>
                <c:pt idx="2016">
                  <c:v>-49.424765586853027</c:v>
                </c:pt>
                <c:pt idx="2017">
                  <c:v>-45.226798057556152</c:v>
                </c:pt>
                <c:pt idx="2018">
                  <c:v>-41.962596575419184</c:v>
                </c:pt>
                <c:pt idx="2019">
                  <c:v>-39.907787640889524</c:v>
                </c:pt>
                <c:pt idx="2020">
                  <c:v>-37.658891359964954</c:v>
                </c:pt>
                <c:pt idx="2021">
                  <c:v>-35.401909828186035</c:v>
                </c:pt>
                <c:pt idx="2022">
                  <c:v>-33.414225896199454</c:v>
                </c:pt>
                <c:pt idx="2023">
                  <c:v>-31.408485412597656</c:v>
                </c:pt>
                <c:pt idx="2024">
                  <c:v>-29.732087135314934</c:v>
                </c:pt>
                <c:pt idx="2025">
                  <c:v>-28.535474459330317</c:v>
                </c:pt>
                <c:pt idx="2026">
                  <c:v>-27.856986045837409</c:v>
                </c:pt>
                <c:pt idx="2027">
                  <c:v>-27.756909052530887</c:v>
                </c:pt>
                <c:pt idx="2028">
                  <c:v>-28.163729667663567</c:v>
                </c:pt>
                <c:pt idx="2029">
                  <c:v>-30.026165008544925</c:v>
                </c:pt>
                <c:pt idx="2030">
                  <c:v>-32.733211835225461</c:v>
                </c:pt>
                <c:pt idx="2031">
                  <c:v>-34.846972147623646</c:v>
                </c:pt>
                <c:pt idx="2032">
                  <c:v>-35.042809486389146</c:v>
                </c:pt>
                <c:pt idx="2033">
                  <c:v>-35.949614206949832</c:v>
                </c:pt>
                <c:pt idx="2034">
                  <c:v>-36.618081092834458</c:v>
                </c:pt>
                <c:pt idx="2035">
                  <c:v>-36.509200731913204</c:v>
                </c:pt>
                <c:pt idx="2036">
                  <c:v>-34.77753416697194</c:v>
                </c:pt>
                <c:pt idx="2037">
                  <c:v>-36.628779411315918</c:v>
                </c:pt>
                <c:pt idx="2038">
                  <c:v>-40.226259549458874</c:v>
                </c:pt>
                <c:pt idx="2039">
                  <c:v>-39.574554443359375</c:v>
                </c:pt>
                <c:pt idx="2040">
                  <c:v>-35.386585235595703</c:v>
                </c:pt>
                <c:pt idx="2041">
                  <c:v>-31.127707481384277</c:v>
                </c:pt>
                <c:pt idx="2042">
                  <c:v>-25.583898544311523</c:v>
                </c:pt>
                <c:pt idx="2043">
                  <c:v>-19.775665283203118</c:v>
                </c:pt>
                <c:pt idx="2044">
                  <c:v>-19.529071807861321</c:v>
                </c:pt>
                <c:pt idx="2045">
                  <c:v>-22.755353927612305</c:v>
                </c:pt>
                <c:pt idx="2046">
                  <c:v>-25.585419019063334</c:v>
                </c:pt>
                <c:pt idx="2047">
                  <c:v>-31.637511889139773</c:v>
                </c:pt>
                <c:pt idx="2048">
                  <c:v>-37.240884145100949</c:v>
                </c:pt>
                <c:pt idx="2049">
                  <c:v>-41.305964469909647</c:v>
                </c:pt>
                <c:pt idx="2050">
                  <c:v>-42.168574651082395</c:v>
                </c:pt>
                <c:pt idx="2051">
                  <c:v>-40.58957576751709</c:v>
                </c:pt>
                <c:pt idx="2052">
                  <c:v>-14.552817980448371</c:v>
                </c:pt>
                <c:pt idx="2053">
                  <c:v>-6.6253395080566388</c:v>
                </c:pt>
                <c:pt idx="2054">
                  <c:v>-3.5453958511352548</c:v>
                </c:pt>
                <c:pt idx="2055">
                  <c:v>-3.2462339401245126</c:v>
                </c:pt>
                <c:pt idx="2056">
                  <c:v>-3.6969168980916729</c:v>
                </c:pt>
                <c:pt idx="2057">
                  <c:v>-3.7298158009847384</c:v>
                </c:pt>
                <c:pt idx="2058">
                  <c:v>-3.3532422383626677</c:v>
                </c:pt>
                <c:pt idx="2059">
                  <c:v>-3.296461741129634</c:v>
                </c:pt>
                <c:pt idx="2060">
                  <c:v>-4.4828182856242638</c:v>
                </c:pt>
                <c:pt idx="2061">
                  <c:v>-4.245457967122432</c:v>
                </c:pt>
                <c:pt idx="2062">
                  <c:v>-4.1829868952432872</c:v>
                </c:pt>
                <c:pt idx="2063">
                  <c:v>-4.2080834706624728</c:v>
                </c:pt>
                <c:pt idx="2064">
                  <c:v>-3.9894154866536828</c:v>
                </c:pt>
                <c:pt idx="2065">
                  <c:v>-4.0280494689941424</c:v>
                </c:pt>
                <c:pt idx="2066">
                  <c:v>-4.2770601908365524</c:v>
                </c:pt>
                <c:pt idx="2067">
                  <c:v>-4.3973191579182167</c:v>
                </c:pt>
                <c:pt idx="2068">
                  <c:v>-4.7309815088908636</c:v>
                </c:pt>
                <c:pt idx="2069">
                  <c:v>-5.1542832056682055</c:v>
                </c:pt>
                <c:pt idx="2070">
                  <c:v>-5.326491673787471</c:v>
                </c:pt>
                <c:pt idx="2071">
                  <c:v>-9.2866827646890897</c:v>
                </c:pt>
                <c:pt idx="2072">
                  <c:v>-18.580770492553704</c:v>
                </c:pt>
                <c:pt idx="2073">
                  <c:v>-17.652921040852799</c:v>
                </c:pt>
                <c:pt idx="2074">
                  <c:v>-10.882762273152711</c:v>
                </c:pt>
                <c:pt idx="2075">
                  <c:v>-6.8568522135416305</c:v>
                </c:pt>
                <c:pt idx="2076">
                  <c:v>-6.0345535278320295</c:v>
                </c:pt>
                <c:pt idx="2077">
                  <c:v>-6.0728553136189003</c:v>
                </c:pt>
                <c:pt idx="2078">
                  <c:v>-5.2108669281005859</c:v>
                </c:pt>
                <c:pt idx="2079">
                  <c:v>-5.013144810994504</c:v>
                </c:pt>
                <c:pt idx="2080">
                  <c:v>-6.4406970342000722</c:v>
                </c:pt>
                <c:pt idx="2081">
                  <c:v>-5.7199236551920194</c:v>
                </c:pt>
                <c:pt idx="2082">
                  <c:v>-4.9575735727946721</c:v>
                </c:pt>
                <c:pt idx="2083">
                  <c:v>-3.4055604934692374</c:v>
                </c:pt>
                <c:pt idx="2084">
                  <c:v>9.5839722951252533</c:v>
                </c:pt>
                <c:pt idx="2085">
                  <c:v>13.357190132141117</c:v>
                </c:pt>
                <c:pt idx="2086">
                  <c:v>16.744967142740961</c:v>
                </c:pt>
                <c:pt idx="2087">
                  <c:v>20.001836140950445</c:v>
                </c:pt>
                <c:pt idx="2088">
                  <c:v>26.182250022888191</c:v>
                </c:pt>
                <c:pt idx="2089">
                  <c:v>48.488336881001842</c:v>
                </c:pt>
                <c:pt idx="2090">
                  <c:v>91.315068562825417</c:v>
                </c:pt>
                <c:pt idx="2091">
                  <c:v>122.73160711924234</c:v>
                </c:pt>
                <c:pt idx="2092">
                  <c:v>127.97986316680908</c:v>
                </c:pt>
                <c:pt idx="2093">
                  <c:v>121.6725260416666</c:v>
                </c:pt>
                <c:pt idx="2094">
                  <c:v>114.34533596038818</c:v>
                </c:pt>
                <c:pt idx="2095">
                  <c:v>106.93770440419522</c:v>
                </c:pt>
                <c:pt idx="2096">
                  <c:v>100.96926434834809</c:v>
                </c:pt>
                <c:pt idx="2097">
                  <c:v>98.280633290608662</c:v>
                </c:pt>
                <c:pt idx="2098">
                  <c:v>103.2736450831095</c:v>
                </c:pt>
                <c:pt idx="2099">
                  <c:v>112.95654328664149</c:v>
                </c:pt>
                <c:pt idx="2100">
                  <c:v>102.18090788523364</c:v>
                </c:pt>
                <c:pt idx="2101">
                  <c:v>59.27504666646314</c:v>
                </c:pt>
                <c:pt idx="2102">
                  <c:v>27.520773569742907</c:v>
                </c:pt>
                <c:pt idx="2103">
                  <c:v>0.57481606801354701</c:v>
                </c:pt>
                <c:pt idx="2104">
                  <c:v>-1.3255351384481173</c:v>
                </c:pt>
                <c:pt idx="2105">
                  <c:v>3.8756408691406232</c:v>
                </c:pt>
                <c:pt idx="2106">
                  <c:v>5.5169928868612015</c:v>
                </c:pt>
                <c:pt idx="2107">
                  <c:v>5.3231283823648727</c:v>
                </c:pt>
                <c:pt idx="2108">
                  <c:v>4.9318532943725621</c:v>
                </c:pt>
                <c:pt idx="2109">
                  <c:v>4.3451627095540761</c:v>
                </c:pt>
                <c:pt idx="2110">
                  <c:v>4.6790377298990506</c:v>
                </c:pt>
                <c:pt idx="2111">
                  <c:v>5.8750069936115796</c:v>
                </c:pt>
                <c:pt idx="2112">
                  <c:v>3.9165121714274838</c:v>
                </c:pt>
                <c:pt idx="2113">
                  <c:v>1.715019543965582</c:v>
                </c:pt>
                <c:pt idx="2114">
                  <c:v>-1.7683992385864258</c:v>
                </c:pt>
                <c:pt idx="2115">
                  <c:v>-2.4249378840129356</c:v>
                </c:pt>
                <c:pt idx="2116">
                  <c:v>-3.5477107365925367</c:v>
                </c:pt>
                <c:pt idx="2117">
                  <c:v>-3.5881977081298846</c:v>
                </c:pt>
                <c:pt idx="2118">
                  <c:v>-3.0147438049316397</c:v>
                </c:pt>
                <c:pt idx="2119">
                  <c:v>-3.039526939392089</c:v>
                </c:pt>
                <c:pt idx="2120">
                  <c:v>-2.6849664052327853</c:v>
                </c:pt>
                <c:pt idx="2121">
                  <c:v>-2.4784154891967765</c:v>
                </c:pt>
                <c:pt idx="2122">
                  <c:v>-2.2126477559407931</c:v>
                </c:pt>
                <c:pt idx="2123">
                  <c:v>-2.081491788228278</c:v>
                </c:pt>
                <c:pt idx="2124">
                  <c:v>-2.4399925867716088</c:v>
                </c:pt>
                <c:pt idx="2125">
                  <c:v>-2.0531695683796451</c:v>
                </c:pt>
                <c:pt idx="2126">
                  <c:v>-2.3531427383422847</c:v>
                </c:pt>
                <c:pt idx="2127">
                  <c:v>-2.0877647399902353</c:v>
                </c:pt>
                <c:pt idx="2128">
                  <c:v>0.5238383611043671</c:v>
                </c:pt>
                <c:pt idx="2129">
                  <c:v>6.3975868225097638</c:v>
                </c:pt>
                <c:pt idx="2130">
                  <c:v>0.9390872319539767</c:v>
                </c:pt>
                <c:pt idx="2131">
                  <c:v>1.4106801350911837</c:v>
                </c:pt>
                <c:pt idx="2132">
                  <c:v>0.67470232645666783</c:v>
                </c:pt>
                <c:pt idx="2133">
                  <c:v>0.73272768656420373</c:v>
                </c:pt>
                <c:pt idx="2134">
                  <c:v>0.46837457021081291</c:v>
                </c:pt>
                <c:pt idx="2135">
                  <c:v>0.54975954691565221</c:v>
                </c:pt>
                <c:pt idx="2136">
                  <c:v>0.42836856842041038</c:v>
                </c:pt>
                <c:pt idx="2137">
                  <c:v>0.69745699564612096</c:v>
                </c:pt>
                <c:pt idx="2138">
                  <c:v>0.48041566212975817</c:v>
                </c:pt>
                <c:pt idx="2139">
                  <c:v>0.39259878794348452</c:v>
                </c:pt>
                <c:pt idx="2140">
                  <c:v>0.43018500010168736</c:v>
                </c:pt>
                <c:pt idx="2141">
                  <c:v>0.27964051564538295</c:v>
                </c:pt>
                <c:pt idx="2142">
                  <c:v>0.28495820363355062</c:v>
                </c:pt>
                <c:pt idx="2143">
                  <c:v>0.39718119303381644</c:v>
                </c:pt>
                <c:pt idx="2144">
                  <c:v>0.1367247899372615</c:v>
                </c:pt>
                <c:pt idx="2145">
                  <c:v>5.1236788431879177E-2</c:v>
                </c:pt>
                <c:pt idx="2146">
                  <c:v>7.800388336181642E-2</c:v>
                </c:pt>
                <c:pt idx="2147">
                  <c:v>0.1073910395303983</c:v>
                </c:pt>
                <c:pt idx="2148">
                  <c:v>6.7752520243288955E-2</c:v>
                </c:pt>
                <c:pt idx="2149">
                  <c:v>7.537047068274208E-2</c:v>
                </c:pt>
                <c:pt idx="2150">
                  <c:v>0.1555926005045194</c:v>
                </c:pt>
                <c:pt idx="2151">
                  <c:v>0.17680072784423828</c:v>
                </c:pt>
                <c:pt idx="2152">
                  <c:v>0.25028228759765642</c:v>
                </c:pt>
                <c:pt idx="2153">
                  <c:v>0.2565927505493163</c:v>
                </c:pt>
                <c:pt idx="2154">
                  <c:v>0.37554740905761735</c:v>
                </c:pt>
                <c:pt idx="2155">
                  <c:v>0.52511660257982862</c:v>
                </c:pt>
                <c:pt idx="2156">
                  <c:v>0.36832491556810987</c:v>
                </c:pt>
                <c:pt idx="2157">
                  <c:v>0.12491957346594519</c:v>
                </c:pt>
                <c:pt idx="2158">
                  <c:v>6.5068244934082059E-2</c:v>
                </c:pt>
                <c:pt idx="2159">
                  <c:v>-0.83489290873205846</c:v>
                </c:pt>
                <c:pt idx="2160">
                  <c:v>-0.99609184265136741</c:v>
                </c:pt>
                <c:pt idx="2161">
                  <c:v>1.9086923599243164</c:v>
                </c:pt>
                <c:pt idx="2162">
                  <c:v>4.7573127746582013</c:v>
                </c:pt>
                <c:pt idx="2163">
                  <c:v>18.577005068461183</c:v>
                </c:pt>
                <c:pt idx="2164">
                  <c:v>17.967450459798215</c:v>
                </c:pt>
                <c:pt idx="2165">
                  <c:v>13.802802403767831</c:v>
                </c:pt>
                <c:pt idx="2166">
                  <c:v>12.545459747314453</c:v>
                </c:pt>
                <c:pt idx="2167">
                  <c:v>12.84252961476648</c:v>
                </c:pt>
                <c:pt idx="2168">
                  <c:v>12.97585328420007</c:v>
                </c:pt>
                <c:pt idx="2169">
                  <c:v>13.237666765848758</c:v>
                </c:pt>
                <c:pt idx="2170">
                  <c:v>13.05391883850098</c:v>
                </c:pt>
                <c:pt idx="2171">
                  <c:v>11.708485921223996</c:v>
                </c:pt>
                <c:pt idx="2172">
                  <c:v>14.318572362264035</c:v>
                </c:pt>
                <c:pt idx="2173">
                  <c:v>14.64052740732825</c:v>
                </c:pt>
                <c:pt idx="2174">
                  <c:v>14.771474202473996</c:v>
                </c:pt>
                <c:pt idx="2175">
                  <c:v>14.206966400146483</c:v>
                </c:pt>
                <c:pt idx="2176">
                  <c:v>13.858922004699707</c:v>
                </c:pt>
                <c:pt idx="2177">
                  <c:v>15.25806840260827</c:v>
                </c:pt>
                <c:pt idx="2178">
                  <c:v>17.142949422200445</c:v>
                </c:pt>
                <c:pt idx="2179">
                  <c:v>18.162598292032946</c:v>
                </c:pt>
                <c:pt idx="2180">
                  <c:v>17.625967343648206</c:v>
                </c:pt>
                <c:pt idx="2181">
                  <c:v>19.092253684997559</c:v>
                </c:pt>
                <c:pt idx="2182">
                  <c:v>21.500460624694831</c:v>
                </c:pt>
                <c:pt idx="2183">
                  <c:v>21.176712354024289</c:v>
                </c:pt>
                <c:pt idx="2184">
                  <c:v>19.749098141988156</c:v>
                </c:pt>
                <c:pt idx="2185">
                  <c:v>18.164602279663079</c:v>
                </c:pt>
                <c:pt idx="2186">
                  <c:v>14.610442479451535</c:v>
                </c:pt>
                <c:pt idx="2187">
                  <c:v>15.666315396626828</c:v>
                </c:pt>
                <c:pt idx="2188">
                  <c:v>21.862747828165752</c:v>
                </c:pt>
                <c:pt idx="2189">
                  <c:v>26.436877250671387</c:v>
                </c:pt>
                <c:pt idx="2190">
                  <c:v>21.169378280639641</c:v>
                </c:pt>
                <c:pt idx="2191">
                  <c:v>17.933773676554317</c:v>
                </c:pt>
                <c:pt idx="2192">
                  <c:v>16.319511731465692</c:v>
                </c:pt>
                <c:pt idx="2193">
                  <c:v>56.102674484252915</c:v>
                </c:pt>
                <c:pt idx="2194">
                  <c:v>28.650096893310547</c:v>
                </c:pt>
                <c:pt idx="2195">
                  <c:v>20.011080106099378</c:v>
                </c:pt>
                <c:pt idx="2196">
                  <c:v>21.910487174987789</c:v>
                </c:pt>
                <c:pt idx="2197">
                  <c:v>25.988431930541974</c:v>
                </c:pt>
                <c:pt idx="2198">
                  <c:v>21.360474268595333</c:v>
                </c:pt>
                <c:pt idx="2199">
                  <c:v>12.827201207478875</c:v>
                </c:pt>
                <c:pt idx="2200">
                  <c:v>11.559757868448976</c:v>
                </c:pt>
                <c:pt idx="2201">
                  <c:v>12.496645291646253</c:v>
                </c:pt>
                <c:pt idx="2202">
                  <c:v>16.205843289693224</c:v>
                </c:pt>
                <c:pt idx="2203">
                  <c:v>11.79522546132409</c:v>
                </c:pt>
                <c:pt idx="2204">
                  <c:v>21.753754615783688</c:v>
                </c:pt>
                <c:pt idx="2205">
                  <c:v>9.950280507405644</c:v>
                </c:pt>
                <c:pt idx="2206">
                  <c:v>7.9982773462932073</c:v>
                </c:pt>
                <c:pt idx="2207">
                  <c:v>21.92400074005127</c:v>
                </c:pt>
                <c:pt idx="2208">
                  <c:v>12.705232302347898</c:v>
                </c:pt>
                <c:pt idx="2209">
                  <c:v>28.315237363179449</c:v>
                </c:pt>
                <c:pt idx="2210">
                  <c:v>23.611893018086697</c:v>
                </c:pt>
                <c:pt idx="2211">
                  <c:v>21.883455276489251</c:v>
                </c:pt>
                <c:pt idx="2212">
                  <c:v>16.396118799845461</c:v>
                </c:pt>
                <c:pt idx="2213">
                  <c:v>15.680680910746224</c:v>
                </c:pt>
                <c:pt idx="2214">
                  <c:v>9.4419158299764359</c:v>
                </c:pt>
                <c:pt idx="2215">
                  <c:v>-0.91598288218176549</c:v>
                </c:pt>
                <c:pt idx="2216">
                  <c:v>2.9272597630819073</c:v>
                </c:pt>
                <c:pt idx="2217">
                  <c:v>2.6024351119995117</c:v>
                </c:pt>
                <c:pt idx="2218">
                  <c:v>22.777265230814589</c:v>
                </c:pt>
                <c:pt idx="2219">
                  <c:v>15.774103800455691</c:v>
                </c:pt>
                <c:pt idx="2220">
                  <c:v>24.216339429219605</c:v>
                </c:pt>
                <c:pt idx="2221">
                  <c:v>54.556677818298319</c:v>
                </c:pt>
                <c:pt idx="2222">
                  <c:v>37.758372942606584</c:v>
                </c:pt>
                <c:pt idx="2223">
                  <c:v>19.449384371439685</c:v>
                </c:pt>
                <c:pt idx="2224">
                  <c:v>19.293190320332883</c:v>
                </c:pt>
                <c:pt idx="2225">
                  <c:v>16.451107660929431</c:v>
                </c:pt>
                <c:pt idx="2226">
                  <c:v>16.32388019561769</c:v>
                </c:pt>
                <c:pt idx="2227">
                  <c:v>13.811847368876219</c:v>
                </c:pt>
                <c:pt idx="2228">
                  <c:v>11.758832931518555</c:v>
                </c:pt>
                <c:pt idx="2229">
                  <c:v>13.142102241516113</c:v>
                </c:pt>
                <c:pt idx="2230">
                  <c:v>15.642459551493294</c:v>
                </c:pt>
                <c:pt idx="2231">
                  <c:v>14.730847040812133</c:v>
                </c:pt>
                <c:pt idx="2232">
                  <c:v>10.949194590250617</c:v>
                </c:pt>
                <c:pt idx="2233">
                  <c:v>10.363547325134281</c:v>
                </c:pt>
                <c:pt idx="2234">
                  <c:v>12.591010411580442</c:v>
                </c:pt>
                <c:pt idx="2235">
                  <c:v>12.22203254699707</c:v>
                </c:pt>
                <c:pt idx="2236">
                  <c:v>8.3557570775350385</c:v>
                </c:pt>
                <c:pt idx="2237">
                  <c:v>12.465724627176884</c:v>
                </c:pt>
                <c:pt idx="2238">
                  <c:v>13.292987823486332</c:v>
                </c:pt>
                <c:pt idx="2239">
                  <c:v>12.326636950174937</c:v>
                </c:pt>
                <c:pt idx="2240">
                  <c:v>12.206941922505621</c:v>
                </c:pt>
                <c:pt idx="2241">
                  <c:v>13.192333539327027</c:v>
                </c:pt>
                <c:pt idx="2242">
                  <c:v>12.884463310241703</c:v>
                </c:pt>
                <c:pt idx="2243">
                  <c:v>11.9445492426554</c:v>
                </c:pt>
                <c:pt idx="2244">
                  <c:v>12.310799598693853</c:v>
                </c:pt>
                <c:pt idx="2245">
                  <c:v>13.440222422281973</c:v>
                </c:pt>
                <c:pt idx="2246">
                  <c:v>14.013532638549812</c:v>
                </c:pt>
                <c:pt idx="2247">
                  <c:v>14.928617477416992</c:v>
                </c:pt>
                <c:pt idx="2248">
                  <c:v>14.140541394551633</c:v>
                </c:pt>
                <c:pt idx="2249">
                  <c:v>13.374163309733035</c:v>
                </c:pt>
                <c:pt idx="2250">
                  <c:v>13.451722780863518</c:v>
                </c:pt>
                <c:pt idx="2251">
                  <c:v>23.533699035644528</c:v>
                </c:pt>
                <c:pt idx="2252">
                  <c:v>155.68115139007568</c:v>
                </c:pt>
                <c:pt idx="2253">
                  <c:v>150.82250960667943</c:v>
                </c:pt>
                <c:pt idx="2254">
                  <c:v>66.321871916452977</c:v>
                </c:pt>
                <c:pt idx="2255">
                  <c:v>29.814392566680908</c:v>
                </c:pt>
                <c:pt idx="2256">
                  <c:v>18.9766438802083</c:v>
                </c:pt>
                <c:pt idx="2257">
                  <c:v>14.817812760670961</c:v>
                </c:pt>
                <c:pt idx="2258">
                  <c:v>15.332278728485104</c:v>
                </c:pt>
                <c:pt idx="2259">
                  <c:v>12.785996278127076</c:v>
                </c:pt>
                <c:pt idx="2260">
                  <c:v>11.22504838307702</c:v>
                </c:pt>
                <c:pt idx="2261">
                  <c:v>10.507161458333313</c:v>
                </c:pt>
                <c:pt idx="2262">
                  <c:v>11.994699478149418</c:v>
                </c:pt>
                <c:pt idx="2263">
                  <c:v>11.262006600697816</c:v>
                </c:pt>
                <c:pt idx="2264">
                  <c:v>11.118968963623043</c:v>
                </c:pt>
                <c:pt idx="2265">
                  <c:v>11.130541960398372</c:v>
                </c:pt>
                <c:pt idx="2266">
                  <c:v>12.819114685058594</c:v>
                </c:pt>
                <c:pt idx="2267">
                  <c:v>12.702277183532711</c:v>
                </c:pt>
                <c:pt idx="2268">
                  <c:v>12.128695805867551</c:v>
                </c:pt>
                <c:pt idx="2269">
                  <c:v>11.4673336346944</c:v>
                </c:pt>
                <c:pt idx="2270">
                  <c:v>10.783686637878423</c:v>
                </c:pt>
                <c:pt idx="2271">
                  <c:v>10.483040173848455</c:v>
                </c:pt>
                <c:pt idx="2272">
                  <c:v>9.7807579040527308</c:v>
                </c:pt>
                <c:pt idx="2273">
                  <c:v>9.7053985595703125</c:v>
                </c:pt>
                <c:pt idx="2274">
                  <c:v>9.5093247095743987</c:v>
                </c:pt>
                <c:pt idx="2275">
                  <c:v>9.9975873629252341</c:v>
                </c:pt>
                <c:pt idx="2276">
                  <c:v>8.9656798044840187</c:v>
                </c:pt>
                <c:pt idx="2277">
                  <c:v>10.229121367136592</c:v>
                </c:pt>
                <c:pt idx="2278">
                  <c:v>10.046664873758917</c:v>
                </c:pt>
                <c:pt idx="2279">
                  <c:v>10.261216004689516</c:v>
                </c:pt>
                <c:pt idx="2280">
                  <c:v>10.50982729593915</c:v>
                </c:pt>
                <c:pt idx="2281">
                  <c:v>14.436458746592223</c:v>
                </c:pt>
                <c:pt idx="2282">
                  <c:v>26.706745942433706</c:v>
                </c:pt>
                <c:pt idx="2283">
                  <c:v>24.219934145609507</c:v>
                </c:pt>
                <c:pt idx="2284">
                  <c:v>15.362031618754095</c:v>
                </c:pt>
                <c:pt idx="2285">
                  <c:v>13.731714089711483</c:v>
                </c:pt>
                <c:pt idx="2286">
                  <c:v>10.387242794036865</c:v>
                </c:pt>
                <c:pt idx="2287">
                  <c:v>11.635134538014773</c:v>
                </c:pt>
                <c:pt idx="2288">
                  <c:v>13.035491943359375</c:v>
                </c:pt>
                <c:pt idx="2289">
                  <c:v>12.202501614888494</c:v>
                </c:pt>
                <c:pt idx="2290">
                  <c:v>12.995692729949958</c:v>
                </c:pt>
                <c:pt idx="2291">
                  <c:v>14.051695982615168</c:v>
                </c:pt>
                <c:pt idx="2292">
                  <c:v>13.983831882476807</c:v>
                </c:pt>
                <c:pt idx="2293">
                  <c:v>13.324997425079346</c:v>
                </c:pt>
                <c:pt idx="2294">
                  <c:v>9.8200359344482493</c:v>
                </c:pt>
                <c:pt idx="2295">
                  <c:v>14.949482123057066</c:v>
                </c:pt>
                <c:pt idx="2296">
                  <c:v>13.89133294423425</c:v>
                </c:pt>
                <c:pt idx="2297">
                  <c:v>14.282883485158321</c:v>
                </c:pt>
                <c:pt idx="2298">
                  <c:v>14.804496129353822</c:v>
                </c:pt>
                <c:pt idx="2299">
                  <c:v>14.676840305328373</c:v>
                </c:pt>
                <c:pt idx="2300">
                  <c:v>12.716322898864746</c:v>
                </c:pt>
                <c:pt idx="2301">
                  <c:v>11.461795806884769</c:v>
                </c:pt>
                <c:pt idx="2302">
                  <c:v>11.62791236241662</c:v>
                </c:pt>
                <c:pt idx="2303">
                  <c:v>12.529831091562869</c:v>
                </c:pt>
                <c:pt idx="2304">
                  <c:v>14.33865118026733</c:v>
                </c:pt>
                <c:pt idx="2305">
                  <c:v>15.747301101684561</c:v>
                </c:pt>
                <c:pt idx="2306">
                  <c:v>15.536396980285646</c:v>
                </c:pt>
                <c:pt idx="2307">
                  <c:v>15.265725294748968</c:v>
                </c:pt>
                <c:pt idx="2308">
                  <c:v>14.69514799118042</c:v>
                </c:pt>
                <c:pt idx="2309">
                  <c:v>14.489909966786687</c:v>
                </c:pt>
                <c:pt idx="2310">
                  <c:v>14.739542643229186</c:v>
                </c:pt>
                <c:pt idx="2311">
                  <c:v>27.966400305430049</c:v>
                </c:pt>
                <c:pt idx="2312">
                  <c:v>35.654248555501319</c:v>
                </c:pt>
                <c:pt idx="2313">
                  <c:v>32.878673871358203</c:v>
                </c:pt>
                <c:pt idx="2314">
                  <c:v>-25.847897370656376</c:v>
                </c:pt>
                <c:pt idx="2315">
                  <c:v>-27.699676195780391</c:v>
                </c:pt>
                <c:pt idx="2316">
                  <c:v>-16.183854897817021</c:v>
                </c:pt>
                <c:pt idx="2317">
                  <c:v>5.7274886767069653</c:v>
                </c:pt>
                <c:pt idx="2318">
                  <c:v>22.023979187011726</c:v>
                </c:pt>
                <c:pt idx="2319">
                  <c:v>25.961964130401611</c:v>
                </c:pt>
                <c:pt idx="2320">
                  <c:v>31.517388343811035</c:v>
                </c:pt>
                <c:pt idx="2321">
                  <c:v>35.471935907999637</c:v>
                </c:pt>
                <c:pt idx="2322">
                  <c:v>36.026344140370668</c:v>
                </c:pt>
                <c:pt idx="2323">
                  <c:v>38.746758619944281</c:v>
                </c:pt>
                <c:pt idx="2324">
                  <c:v>41.802981058756501</c:v>
                </c:pt>
                <c:pt idx="2325">
                  <c:v>15.006214618682865</c:v>
                </c:pt>
                <c:pt idx="2326">
                  <c:v>3.2290178934733262</c:v>
                </c:pt>
                <c:pt idx="2327">
                  <c:v>0.70292297999066</c:v>
                </c:pt>
                <c:pt idx="2328">
                  <c:v>0.93712838490802142</c:v>
                </c:pt>
                <c:pt idx="2329">
                  <c:v>0.81728283564251569</c:v>
                </c:pt>
                <c:pt idx="2330">
                  <c:v>1.0386522610982079</c:v>
                </c:pt>
                <c:pt idx="2331">
                  <c:v>1.3938094774882188</c:v>
                </c:pt>
                <c:pt idx="2332">
                  <c:v>2.0123044649759549</c:v>
                </c:pt>
                <c:pt idx="2333">
                  <c:v>2.3007669448852539</c:v>
                </c:pt>
                <c:pt idx="2334">
                  <c:v>2.2956962585449232</c:v>
                </c:pt>
                <c:pt idx="2335">
                  <c:v>2.0958445866902471</c:v>
                </c:pt>
                <c:pt idx="2336">
                  <c:v>2.1972160339355469</c:v>
                </c:pt>
                <c:pt idx="2337">
                  <c:v>2.3722438812255842</c:v>
                </c:pt>
                <c:pt idx="2338">
                  <c:v>2.3733461697896128</c:v>
                </c:pt>
                <c:pt idx="2339">
                  <c:v>2.1765058835347295</c:v>
                </c:pt>
                <c:pt idx="2340">
                  <c:v>3.990245024363217</c:v>
                </c:pt>
                <c:pt idx="2341">
                  <c:v>3.3647019068400255</c:v>
                </c:pt>
                <c:pt idx="2342">
                  <c:v>3.4178034464517841</c:v>
                </c:pt>
                <c:pt idx="2343">
                  <c:v>6.7934816678365433</c:v>
                </c:pt>
                <c:pt idx="2344">
                  <c:v>-22.164436499277713</c:v>
                </c:pt>
                <c:pt idx="2345">
                  <c:v>-126.48489665985113</c:v>
                </c:pt>
                <c:pt idx="2346">
                  <c:v>-122.10561466217042</c:v>
                </c:pt>
                <c:pt idx="2347">
                  <c:v>-79.939175605773926</c:v>
                </c:pt>
                <c:pt idx="2348">
                  <c:v>-36.091315587361692</c:v>
                </c:pt>
                <c:pt idx="2349">
                  <c:v>-11.441678047180169</c:v>
                </c:pt>
                <c:pt idx="2350">
                  <c:v>-0.35568555196118734</c:v>
                </c:pt>
                <c:pt idx="2351">
                  <c:v>3.8354206085205078</c:v>
                </c:pt>
                <c:pt idx="2352">
                  <c:v>6.6960913340250272</c:v>
                </c:pt>
                <c:pt idx="2353">
                  <c:v>7.2698052724202835</c:v>
                </c:pt>
                <c:pt idx="2354">
                  <c:v>6.8805567423502225</c:v>
                </c:pt>
                <c:pt idx="2355">
                  <c:v>6.1255880991617442</c:v>
                </c:pt>
                <c:pt idx="2356">
                  <c:v>6.5996847152709961</c:v>
                </c:pt>
                <c:pt idx="2357">
                  <c:v>7.6089979807535428</c:v>
                </c:pt>
                <c:pt idx="2358">
                  <c:v>9.8745056788126266</c:v>
                </c:pt>
                <c:pt idx="2359">
                  <c:v>13.40416272481286</c:v>
                </c:pt>
                <c:pt idx="2360">
                  <c:v>12.266360282897949</c:v>
                </c:pt>
                <c:pt idx="2361">
                  <c:v>13.327584902445441</c:v>
                </c:pt>
                <c:pt idx="2362">
                  <c:v>12.87376785278321</c:v>
                </c:pt>
                <c:pt idx="2363">
                  <c:v>11.216510772705078</c:v>
                </c:pt>
                <c:pt idx="2364">
                  <c:v>11.16456127166748</c:v>
                </c:pt>
                <c:pt idx="2365">
                  <c:v>9.9542439778646248</c:v>
                </c:pt>
                <c:pt idx="2366">
                  <c:v>7.1760400136311109</c:v>
                </c:pt>
                <c:pt idx="2367">
                  <c:v>6.9451478322346283</c:v>
                </c:pt>
                <c:pt idx="2368">
                  <c:v>7.053265889485715</c:v>
                </c:pt>
                <c:pt idx="2369">
                  <c:v>7.2895698547363299</c:v>
                </c:pt>
                <c:pt idx="2370">
                  <c:v>7.8520266215006114</c:v>
                </c:pt>
                <c:pt idx="2371">
                  <c:v>8.0265200932821017</c:v>
                </c:pt>
                <c:pt idx="2372">
                  <c:v>9.2186466852823514</c:v>
                </c:pt>
                <c:pt idx="2373">
                  <c:v>10.310450236002572</c:v>
                </c:pt>
                <c:pt idx="2374">
                  <c:v>11.168522834777832</c:v>
                </c:pt>
                <c:pt idx="2375">
                  <c:v>10.53079191843665</c:v>
                </c:pt>
                <c:pt idx="2376">
                  <c:v>10.195177396138433</c:v>
                </c:pt>
                <c:pt idx="2377">
                  <c:v>15.333378791809078</c:v>
                </c:pt>
                <c:pt idx="2378">
                  <c:v>39.169763565063455</c:v>
                </c:pt>
                <c:pt idx="2379">
                  <c:v>57.877512931823745</c:v>
                </c:pt>
                <c:pt idx="2380">
                  <c:v>50.725558280944867</c:v>
                </c:pt>
                <c:pt idx="2381">
                  <c:v>30.933407147725454</c:v>
                </c:pt>
                <c:pt idx="2382">
                  <c:v>19.006575266520251</c:v>
                </c:pt>
                <c:pt idx="2383">
                  <c:v>12.241827964782711</c:v>
                </c:pt>
                <c:pt idx="2384">
                  <c:v>9.2845846811931079</c:v>
                </c:pt>
                <c:pt idx="2385">
                  <c:v>8.5980618794759494</c:v>
                </c:pt>
                <c:pt idx="2386">
                  <c:v>8.5492795308431369</c:v>
                </c:pt>
                <c:pt idx="2387">
                  <c:v>10.177055676778082</c:v>
                </c:pt>
                <c:pt idx="2388">
                  <c:v>11.284170468648195</c:v>
                </c:pt>
                <c:pt idx="2389">
                  <c:v>12.163858731587652</c:v>
                </c:pt>
                <c:pt idx="2390">
                  <c:v>13.170210838317871</c:v>
                </c:pt>
                <c:pt idx="2391">
                  <c:v>16.047049840291368</c:v>
                </c:pt>
                <c:pt idx="2392">
                  <c:v>20.013694763183594</c:v>
                </c:pt>
                <c:pt idx="2393">
                  <c:v>22.272371927897098</c:v>
                </c:pt>
                <c:pt idx="2394">
                  <c:v>23.114373207092296</c:v>
                </c:pt>
                <c:pt idx="2395">
                  <c:v>22.837700525919558</c:v>
                </c:pt>
                <c:pt idx="2396">
                  <c:v>22.389868100484257</c:v>
                </c:pt>
                <c:pt idx="2397">
                  <c:v>21.854858398437514</c:v>
                </c:pt>
                <c:pt idx="2398">
                  <c:v>21.822961489359621</c:v>
                </c:pt>
                <c:pt idx="2399">
                  <c:v>21.953646977742537</c:v>
                </c:pt>
                <c:pt idx="2400">
                  <c:v>22.613027254740359</c:v>
                </c:pt>
                <c:pt idx="2401">
                  <c:v>25.65411567687989</c:v>
                </c:pt>
                <c:pt idx="2402">
                  <c:v>26.624879519144663</c:v>
                </c:pt>
                <c:pt idx="2403">
                  <c:v>25.469852447509766</c:v>
                </c:pt>
                <c:pt idx="2404">
                  <c:v>24.535724322001094</c:v>
                </c:pt>
                <c:pt idx="2405">
                  <c:v>23.780472437540759</c:v>
                </c:pt>
                <c:pt idx="2406">
                  <c:v>22.827403068542488</c:v>
                </c:pt>
                <c:pt idx="2407">
                  <c:v>23.090586026509634</c:v>
                </c:pt>
                <c:pt idx="2408">
                  <c:v>22.624299049377434</c:v>
                </c:pt>
                <c:pt idx="2409">
                  <c:v>21.573295275370349</c:v>
                </c:pt>
                <c:pt idx="2410">
                  <c:v>17.706587155660028</c:v>
                </c:pt>
                <c:pt idx="2411">
                  <c:v>11.619825681050539</c:v>
                </c:pt>
                <c:pt idx="2412">
                  <c:v>7.2780485153198278</c:v>
                </c:pt>
                <c:pt idx="2413">
                  <c:v>5.0059045155843478</c:v>
                </c:pt>
                <c:pt idx="2414">
                  <c:v>4.1513770421345288</c:v>
                </c:pt>
                <c:pt idx="2415">
                  <c:v>3.5492067337036133</c:v>
                </c:pt>
                <c:pt idx="2416">
                  <c:v>3.9583415985107422</c:v>
                </c:pt>
                <c:pt idx="2417">
                  <c:v>2.070776939392089</c:v>
                </c:pt>
                <c:pt idx="2418">
                  <c:v>-1.3113632202148435</c:v>
                </c:pt>
                <c:pt idx="2419">
                  <c:v>-2.5629437764484919</c:v>
                </c:pt>
                <c:pt idx="2420">
                  <c:v>-2.88108889261889</c:v>
                </c:pt>
                <c:pt idx="2421">
                  <c:v>-3.0681381225585942</c:v>
                </c:pt>
                <c:pt idx="2422">
                  <c:v>-3.0877307256062081</c:v>
                </c:pt>
                <c:pt idx="2423">
                  <c:v>-2.8643035888671884</c:v>
                </c:pt>
                <c:pt idx="2424">
                  <c:v>-2.6778980890910589</c:v>
                </c:pt>
                <c:pt idx="2425">
                  <c:v>-2.6978123982747775</c:v>
                </c:pt>
                <c:pt idx="2426">
                  <c:v>-2.6093393961588172</c:v>
                </c:pt>
                <c:pt idx="2427">
                  <c:v>-2.5669237772624469</c:v>
                </c:pt>
                <c:pt idx="2428">
                  <c:v>-1.8231010437011719</c:v>
                </c:pt>
                <c:pt idx="2429">
                  <c:v>-2.270943641662599</c:v>
                </c:pt>
                <c:pt idx="2430">
                  <c:v>-2.2386248906453838</c:v>
                </c:pt>
                <c:pt idx="2431">
                  <c:v>-2.0172144571940862</c:v>
                </c:pt>
                <c:pt idx="2432">
                  <c:v>-2.0656048456828566</c:v>
                </c:pt>
                <c:pt idx="2433">
                  <c:v>-2.9830315907795475</c:v>
                </c:pt>
                <c:pt idx="2434">
                  <c:v>-2.6042776107788077</c:v>
                </c:pt>
                <c:pt idx="2435">
                  <c:v>-3.5745073954265081</c:v>
                </c:pt>
                <c:pt idx="2436">
                  <c:v>-8.4802296956380587</c:v>
                </c:pt>
                <c:pt idx="2437">
                  <c:v>-23.892986933390311</c:v>
                </c:pt>
                <c:pt idx="2438">
                  <c:v>-7.5733569463093886</c:v>
                </c:pt>
                <c:pt idx="2439">
                  <c:v>-4.4832990964253572</c:v>
                </c:pt>
                <c:pt idx="2440">
                  <c:v>-4.0947367350260606</c:v>
                </c:pt>
                <c:pt idx="2441">
                  <c:v>-3.6918252309163222</c:v>
                </c:pt>
                <c:pt idx="2442">
                  <c:v>-3.0080480575561532</c:v>
                </c:pt>
                <c:pt idx="2443">
                  <c:v>-3.1559755007425574</c:v>
                </c:pt>
                <c:pt idx="2444">
                  <c:v>-2.7030331293742047</c:v>
                </c:pt>
                <c:pt idx="2445">
                  <c:v>-2.9877996444702157</c:v>
                </c:pt>
                <c:pt idx="2446">
                  <c:v>-2.8360226949055782</c:v>
                </c:pt>
                <c:pt idx="2447">
                  <c:v>-0.96072769165039085</c:v>
                </c:pt>
                <c:pt idx="2448">
                  <c:v>7.7266558011372695</c:v>
                </c:pt>
                <c:pt idx="2449">
                  <c:v>17.466301759084104</c:v>
                </c:pt>
                <c:pt idx="2450">
                  <c:v>18.604728221893311</c:v>
                </c:pt>
                <c:pt idx="2451">
                  <c:v>23.53681230545039</c:v>
                </c:pt>
                <c:pt idx="2452">
                  <c:v>24.368379275004081</c:v>
                </c:pt>
                <c:pt idx="2453">
                  <c:v>2.1221849123637071</c:v>
                </c:pt>
                <c:pt idx="2454">
                  <c:v>-58.788856824239083</c:v>
                </c:pt>
                <c:pt idx="2455">
                  <c:v>-107.98765134811404</c:v>
                </c:pt>
                <c:pt idx="2456">
                  <c:v>-128.12279701232922</c:v>
                </c:pt>
                <c:pt idx="2457">
                  <c:v>-135.5491635004679</c:v>
                </c:pt>
                <c:pt idx="2458">
                  <c:v>-138.39659357070923</c:v>
                </c:pt>
                <c:pt idx="2459">
                  <c:v>-137.93338425954175</c:v>
                </c:pt>
                <c:pt idx="2460">
                  <c:v>-136.62669436136875</c:v>
                </c:pt>
                <c:pt idx="2461">
                  <c:v>-134.20172611872363</c:v>
                </c:pt>
                <c:pt idx="2462">
                  <c:v>-131.6213380495708</c:v>
                </c:pt>
                <c:pt idx="2463">
                  <c:v>-126.9177335103353</c:v>
                </c:pt>
                <c:pt idx="2464">
                  <c:v>-123.13470284144083</c:v>
                </c:pt>
                <c:pt idx="2465">
                  <c:v>-112.10104338328046</c:v>
                </c:pt>
                <c:pt idx="2466">
                  <c:v>-64.253637631734179</c:v>
                </c:pt>
                <c:pt idx="2467">
                  <c:v>-29.205976486206055</c:v>
                </c:pt>
                <c:pt idx="2468">
                  <c:v>-41.68952194849652</c:v>
                </c:pt>
                <c:pt idx="2469">
                  <c:v>-39.864258448282897</c:v>
                </c:pt>
                <c:pt idx="2470">
                  <c:v>-23.571929136912104</c:v>
                </c:pt>
                <c:pt idx="2471">
                  <c:v>-7.0937131245930258</c:v>
                </c:pt>
                <c:pt idx="2472">
                  <c:v>0.83238410949707031</c:v>
                </c:pt>
                <c:pt idx="2473">
                  <c:v>2.5611219406127947</c:v>
                </c:pt>
                <c:pt idx="2474">
                  <c:v>3.4519166946411133</c:v>
                </c:pt>
                <c:pt idx="2475">
                  <c:v>3.3565263748168936</c:v>
                </c:pt>
                <c:pt idx="2476">
                  <c:v>3.4780251185100037</c:v>
                </c:pt>
                <c:pt idx="2477">
                  <c:v>2.4753503799438463</c:v>
                </c:pt>
                <c:pt idx="2478">
                  <c:v>-0.62377230326342248</c:v>
                </c:pt>
                <c:pt idx="2479">
                  <c:v>-1.2110751469930396</c:v>
                </c:pt>
                <c:pt idx="2480">
                  <c:v>-2.2368259429931632</c:v>
                </c:pt>
                <c:pt idx="2481">
                  <c:v>-2.3203229904174805</c:v>
                </c:pt>
                <c:pt idx="2482">
                  <c:v>-2.1751022338867188</c:v>
                </c:pt>
                <c:pt idx="2483">
                  <c:v>-3.7097530364990234</c:v>
                </c:pt>
                <c:pt idx="2484">
                  <c:v>-2.8281424840291707</c:v>
                </c:pt>
                <c:pt idx="2485">
                  <c:v>-2.7982473373413086</c:v>
                </c:pt>
                <c:pt idx="2486">
                  <c:v>-2.7178208033244582</c:v>
                </c:pt>
                <c:pt idx="2487">
                  <c:v>-2.7145306269327429</c:v>
                </c:pt>
                <c:pt idx="2488">
                  <c:v>-2.3974072138468037</c:v>
                </c:pt>
                <c:pt idx="2489">
                  <c:v>-2.3781248728433875</c:v>
                </c:pt>
                <c:pt idx="2490">
                  <c:v>-1.7909717559814449</c:v>
                </c:pt>
                <c:pt idx="2491">
                  <c:v>-2.0545889536539335</c:v>
                </c:pt>
                <c:pt idx="2492">
                  <c:v>-2.1155274709066143</c:v>
                </c:pt>
                <c:pt idx="2493">
                  <c:v>-0.93966515858960542</c:v>
                </c:pt>
                <c:pt idx="2494">
                  <c:v>6.0248057047601833E-2</c:v>
                </c:pt>
                <c:pt idx="2495">
                  <c:v>-1.8781979878781392E-2</c:v>
                </c:pt>
                <c:pt idx="2496">
                  <c:v>-13.604667345682852</c:v>
                </c:pt>
                <c:pt idx="2497">
                  <c:v>-4.2860307693481454</c:v>
                </c:pt>
                <c:pt idx="2498">
                  <c:v>-1.613913536071778</c:v>
                </c:pt>
                <c:pt idx="2499">
                  <c:v>-0.51552772521972656</c:v>
                </c:pt>
                <c:pt idx="2500">
                  <c:v>-0.28603649139404319</c:v>
                </c:pt>
                <c:pt idx="2501">
                  <c:v>-0.25252246856689464</c:v>
                </c:pt>
                <c:pt idx="2502">
                  <c:v>-0.10666179656982422</c:v>
                </c:pt>
                <c:pt idx="2503">
                  <c:v>-0.11682351430260952</c:v>
                </c:pt>
                <c:pt idx="2504">
                  <c:v>-0.16239833831787118</c:v>
                </c:pt>
                <c:pt idx="2505">
                  <c:v>-1.7251968383789063E-3</c:v>
                </c:pt>
                <c:pt idx="2506">
                  <c:v>-0.19262154897057815</c:v>
                </c:pt>
                <c:pt idx="2507">
                  <c:v>-8.344459533691409E-2</c:v>
                </c:pt>
                <c:pt idx="2508">
                  <c:v>-0.99829896291100773</c:v>
                </c:pt>
                <c:pt idx="2509">
                  <c:v>-0.80726146697998069</c:v>
                </c:pt>
                <c:pt idx="2510">
                  <c:v>-0.59746774037671435</c:v>
                </c:pt>
                <c:pt idx="2511">
                  <c:v>-0.26188023885083578</c:v>
                </c:pt>
                <c:pt idx="2512">
                  <c:v>1.7585436503168243E-2</c:v>
                </c:pt>
                <c:pt idx="2513">
                  <c:v>-2.7516682943087281E-3</c:v>
                </c:pt>
                <c:pt idx="2514">
                  <c:v>8.5321108500238566E-2</c:v>
                </c:pt>
                <c:pt idx="2515">
                  <c:v>-1.9560496012331903E-2</c:v>
                </c:pt>
                <c:pt idx="2516">
                  <c:v>4.9338658650640396E-2</c:v>
                </c:pt>
                <c:pt idx="2517">
                  <c:v>6.0477256774902344E-2</c:v>
                </c:pt>
                <c:pt idx="2518">
                  <c:v>-6.5846761067746257E-2</c:v>
                </c:pt>
                <c:pt idx="2519">
                  <c:v>-2.0789464314816538E-2</c:v>
                </c:pt>
                <c:pt idx="2520">
                  <c:v>-2.5746663411382542E-2</c:v>
                </c:pt>
                <c:pt idx="2521">
                  <c:v>-0.15932432810473074</c:v>
                </c:pt>
                <c:pt idx="2522">
                  <c:v>-0.371762275695801</c:v>
                </c:pt>
                <c:pt idx="2523">
                  <c:v>-0.70011711120605458</c:v>
                </c:pt>
                <c:pt idx="2524">
                  <c:v>-0.76539897918701172</c:v>
                </c:pt>
                <c:pt idx="2525">
                  <c:v>1.3109750747680669</c:v>
                </c:pt>
                <c:pt idx="2526">
                  <c:v>3.7435194651285437</c:v>
                </c:pt>
                <c:pt idx="2527">
                  <c:v>9.4978392918903864</c:v>
                </c:pt>
                <c:pt idx="2528">
                  <c:v>21.075128873189314</c:v>
                </c:pt>
                <c:pt idx="2529">
                  <c:v>18.628249804178935</c:v>
                </c:pt>
                <c:pt idx="2530">
                  <c:v>14.71572113037109</c:v>
                </c:pt>
                <c:pt idx="2531">
                  <c:v>14.149035771687863</c:v>
                </c:pt>
                <c:pt idx="2532">
                  <c:v>15.916573206583625</c:v>
                </c:pt>
                <c:pt idx="2533">
                  <c:v>16.627198219299324</c:v>
                </c:pt>
                <c:pt idx="2534">
                  <c:v>16.725305239359606</c:v>
                </c:pt>
                <c:pt idx="2535">
                  <c:v>17.524140675862661</c:v>
                </c:pt>
                <c:pt idx="2536">
                  <c:v>17.795477549235091</c:v>
                </c:pt>
                <c:pt idx="2537">
                  <c:v>18.214058876037598</c:v>
                </c:pt>
                <c:pt idx="2538">
                  <c:v>18.286942481994629</c:v>
                </c:pt>
                <c:pt idx="2539">
                  <c:v>19.019705454508436</c:v>
                </c:pt>
                <c:pt idx="2540">
                  <c:v>19.385390281677232</c:v>
                </c:pt>
                <c:pt idx="2541">
                  <c:v>24.581645011901841</c:v>
                </c:pt>
                <c:pt idx="2542">
                  <c:v>23.147964795430443</c:v>
                </c:pt>
                <c:pt idx="2543">
                  <c:v>23.000933329264285</c:v>
                </c:pt>
                <c:pt idx="2544">
                  <c:v>23.41567579905189</c:v>
                </c:pt>
                <c:pt idx="2545">
                  <c:v>24.278057416280156</c:v>
                </c:pt>
                <c:pt idx="2546">
                  <c:v>21.379214922587153</c:v>
                </c:pt>
                <c:pt idx="2547">
                  <c:v>17.00177192687989</c:v>
                </c:pt>
                <c:pt idx="2548">
                  <c:v>20.556792894999251</c:v>
                </c:pt>
                <c:pt idx="2549">
                  <c:v>21.153571446736585</c:v>
                </c:pt>
                <c:pt idx="2550">
                  <c:v>21.149252255757688</c:v>
                </c:pt>
                <c:pt idx="2551">
                  <c:v>20.547034899393786</c:v>
                </c:pt>
                <c:pt idx="2552">
                  <c:v>23.526859919230105</c:v>
                </c:pt>
                <c:pt idx="2553">
                  <c:v>20.520354906717891</c:v>
                </c:pt>
                <c:pt idx="2554">
                  <c:v>18.887325922648081</c:v>
                </c:pt>
                <c:pt idx="2555">
                  <c:v>22.990112940470325</c:v>
                </c:pt>
                <c:pt idx="2556">
                  <c:v>16.960778236389146</c:v>
                </c:pt>
                <c:pt idx="2557">
                  <c:v>-0.6700048446655279</c:v>
                </c:pt>
                <c:pt idx="2558">
                  <c:v>6.9173774719238299</c:v>
                </c:pt>
                <c:pt idx="2559">
                  <c:v>-3.6950909296671171</c:v>
                </c:pt>
                <c:pt idx="2560">
                  <c:v>4.0149838129680084</c:v>
                </c:pt>
                <c:pt idx="2561">
                  <c:v>-12.675019582112553</c:v>
                </c:pt>
                <c:pt idx="2562">
                  <c:v>-6.2035621007282788</c:v>
                </c:pt>
                <c:pt idx="2563">
                  <c:v>-2.5064840316772461</c:v>
                </c:pt>
                <c:pt idx="2564">
                  <c:v>-0.12958049774169927</c:v>
                </c:pt>
                <c:pt idx="2565">
                  <c:v>3.1210746765136719</c:v>
                </c:pt>
                <c:pt idx="2566">
                  <c:v>10.373787244161015</c:v>
                </c:pt>
                <c:pt idx="2567">
                  <c:v>18.695940017700192</c:v>
                </c:pt>
                <c:pt idx="2568">
                  <c:v>19.968224843343119</c:v>
                </c:pt>
                <c:pt idx="2569">
                  <c:v>15.755510330200199</c:v>
                </c:pt>
                <c:pt idx="2570">
                  <c:v>14.947064081827762</c:v>
                </c:pt>
                <c:pt idx="2571">
                  <c:v>14.201953252156498</c:v>
                </c:pt>
                <c:pt idx="2572">
                  <c:v>13.924680074055917</c:v>
                </c:pt>
                <c:pt idx="2573">
                  <c:v>11.877864837646488</c:v>
                </c:pt>
                <c:pt idx="2574">
                  <c:v>8.2574265797933375</c:v>
                </c:pt>
                <c:pt idx="2575">
                  <c:v>6.9933678309123497</c:v>
                </c:pt>
                <c:pt idx="2576">
                  <c:v>6.9307422637939471</c:v>
                </c:pt>
                <c:pt idx="2577">
                  <c:v>7.044585227966305</c:v>
                </c:pt>
                <c:pt idx="2578">
                  <c:v>7.4701433181762704</c:v>
                </c:pt>
                <c:pt idx="2579">
                  <c:v>7.6893574396769955</c:v>
                </c:pt>
                <c:pt idx="2580">
                  <c:v>6.4610033035278338</c:v>
                </c:pt>
                <c:pt idx="2581">
                  <c:v>8.7974764506021739</c:v>
                </c:pt>
                <c:pt idx="2582">
                  <c:v>10.004991849263547</c:v>
                </c:pt>
                <c:pt idx="2583">
                  <c:v>9.0348326365152651</c:v>
                </c:pt>
                <c:pt idx="2584">
                  <c:v>9.1129598617553711</c:v>
                </c:pt>
                <c:pt idx="2585">
                  <c:v>11.827850659688355</c:v>
                </c:pt>
                <c:pt idx="2586">
                  <c:v>13.146085421244265</c:v>
                </c:pt>
                <c:pt idx="2587">
                  <c:v>96.036704699198367</c:v>
                </c:pt>
                <c:pt idx="2588">
                  <c:v>134.0081205368042</c:v>
                </c:pt>
                <c:pt idx="2589">
                  <c:v>88.997956593831432</c:v>
                </c:pt>
                <c:pt idx="2590">
                  <c:v>41.89609432220459</c:v>
                </c:pt>
                <c:pt idx="2591">
                  <c:v>23.73812071482336</c:v>
                </c:pt>
                <c:pt idx="2592">
                  <c:v>18.598960240681887</c:v>
                </c:pt>
                <c:pt idx="2593">
                  <c:v>16.302723248799559</c:v>
                </c:pt>
                <c:pt idx="2594">
                  <c:v>14.38640213012696</c:v>
                </c:pt>
                <c:pt idx="2595">
                  <c:v>11.937083562215207</c:v>
                </c:pt>
                <c:pt idx="2596">
                  <c:v>11.378196080525644</c:v>
                </c:pt>
                <c:pt idx="2597">
                  <c:v>10.937836964925054</c:v>
                </c:pt>
                <c:pt idx="2598">
                  <c:v>10.411726633707762</c:v>
                </c:pt>
                <c:pt idx="2599">
                  <c:v>11.405064264933348</c:v>
                </c:pt>
                <c:pt idx="2600">
                  <c:v>11.672679265340211</c:v>
                </c:pt>
                <c:pt idx="2601">
                  <c:v>12.79241879781091</c:v>
                </c:pt>
                <c:pt idx="2602">
                  <c:v>13.205090522766117</c:v>
                </c:pt>
                <c:pt idx="2603">
                  <c:v>12.24257882436109</c:v>
                </c:pt>
                <c:pt idx="2604">
                  <c:v>12.619268735249761</c:v>
                </c:pt>
                <c:pt idx="2605">
                  <c:v>13.152894655863523</c:v>
                </c:pt>
                <c:pt idx="2606">
                  <c:v>14.117428461710565</c:v>
                </c:pt>
                <c:pt idx="2607">
                  <c:v>14.511474927266367</c:v>
                </c:pt>
                <c:pt idx="2608">
                  <c:v>13.72642866770434</c:v>
                </c:pt>
                <c:pt idx="2609">
                  <c:v>13.732195854187015</c:v>
                </c:pt>
                <c:pt idx="2610">
                  <c:v>14.08010419209802</c:v>
                </c:pt>
                <c:pt idx="2611">
                  <c:v>12.077676773071289</c:v>
                </c:pt>
                <c:pt idx="2612">
                  <c:v>12.375211079915294</c:v>
                </c:pt>
                <c:pt idx="2613">
                  <c:v>15.893256187438968</c:v>
                </c:pt>
                <c:pt idx="2614">
                  <c:v>17.600751558939692</c:v>
                </c:pt>
                <c:pt idx="2615">
                  <c:v>16.655727068583129</c:v>
                </c:pt>
                <c:pt idx="2616">
                  <c:v>12.955639839172374</c:v>
                </c:pt>
                <c:pt idx="2617">
                  <c:v>75.728970845540388</c:v>
                </c:pt>
                <c:pt idx="2618">
                  <c:v>236.1422983805339</c:v>
                </c:pt>
                <c:pt idx="2619">
                  <c:v>76.649543285369901</c:v>
                </c:pt>
                <c:pt idx="2620">
                  <c:v>25.705004533131934</c:v>
                </c:pt>
                <c:pt idx="2621">
                  <c:v>16.46789693832396</c:v>
                </c:pt>
                <c:pt idx="2622">
                  <c:v>14.405155022939027</c:v>
                </c:pt>
                <c:pt idx="2623">
                  <c:v>14.128967444101985</c:v>
                </c:pt>
                <c:pt idx="2624">
                  <c:v>14.573318322499631</c:v>
                </c:pt>
                <c:pt idx="2625">
                  <c:v>13.144467194875061</c:v>
                </c:pt>
                <c:pt idx="2626">
                  <c:v>12.264722983042418</c:v>
                </c:pt>
                <c:pt idx="2627">
                  <c:v>12.13283077875775</c:v>
                </c:pt>
                <c:pt idx="2628">
                  <c:v>12.905129273732545</c:v>
                </c:pt>
                <c:pt idx="2629">
                  <c:v>14.549001693725582</c:v>
                </c:pt>
                <c:pt idx="2630">
                  <c:v>16.384626865386956</c:v>
                </c:pt>
                <c:pt idx="2631">
                  <c:v>15.909166971842414</c:v>
                </c:pt>
                <c:pt idx="2632">
                  <c:v>13.975306669870974</c:v>
                </c:pt>
                <c:pt idx="2633">
                  <c:v>16.566104571024589</c:v>
                </c:pt>
                <c:pt idx="2634">
                  <c:v>17.416413307189927</c:v>
                </c:pt>
                <c:pt idx="2635">
                  <c:v>17.184561411539732</c:v>
                </c:pt>
                <c:pt idx="2636">
                  <c:v>17.747239112854004</c:v>
                </c:pt>
                <c:pt idx="2637">
                  <c:v>15.861521561940492</c:v>
                </c:pt>
                <c:pt idx="2638">
                  <c:v>12.847580432891846</c:v>
                </c:pt>
                <c:pt idx="2639">
                  <c:v>11.080008029937744</c:v>
                </c:pt>
                <c:pt idx="2640">
                  <c:v>10.885674476623539</c:v>
                </c:pt>
                <c:pt idx="2641">
                  <c:v>11.357584476470954</c:v>
                </c:pt>
                <c:pt idx="2642">
                  <c:v>11.559411048889164</c:v>
                </c:pt>
                <c:pt idx="2643">
                  <c:v>12.25876601537067</c:v>
                </c:pt>
                <c:pt idx="2644">
                  <c:v>12.735662619272887</c:v>
                </c:pt>
                <c:pt idx="2645">
                  <c:v>11.625986735026066</c:v>
                </c:pt>
                <c:pt idx="2646">
                  <c:v>13.212777455647769</c:v>
                </c:pt>
                <c:pt idx="2647">
                  <c:v>16.230462233225516</c:v>
                </c:pt>
                <c:pt idx="2648">
                  <c:v>-18.316393534342467</c:v>
                </c:pt>
                <c:pt idx="2649">
                  <c:v>-36.759893258412639</c:v>
                </c:pt>
                <c:pt idx="2650">
                  <c:v>-11.55201880137122</c:v>
                </c:pt>
                <c:pt idx="2651">
                  <c:v>3.8072857856750488</c:v>
                </c:pt>
                <c:pt idx="2652">
                  <c:v>8.5085825920104998</c:v>
                </c:pt>
                <c:pt idx="2653">
                  <c:v>9.9958437283833668</c:v>
                </c:pt>
                <c:pt idx="2654">
                  <c:v>9.1975215276082167</c:v>
                </c:pt>
                <c:pt idx="2655">
                  <c:v>9.2272084554036233</c:v>
                </c:pt>
                <c:pt idx="2656">
                  <c:v>10.167940298716251</c:v>
                </c:pt>
                <c:pt idx="2657">
                  <c:v>12.838407516479553</c:v>
                </c:pt>
                <c:pt idx="2658">
                  <c:v>14.744197209676145</c:v>
                </c:pt>
                <c:pt idx="2659">
                  <c:v>15.84580564498896</c:v>
                </c:pt>
                <c:pt idx="2660">
                  <c:v>6.7305032412210721</c:v>
                </c:pt>
                <c:pt idx="2661">
                  <c:v>10.99144919713342</c:v>
                </c:pt>
                <c:pt idx="2662">
                  <c:v>11.912960847218812</c:v>
                </c:pt>
                <c:pt idx="2663">
                  <c:v>12.346600691477477</c:v>
                </c:pt>
                <c:pt idx="2664">
                  <c:v>12.275362332661929</c:v>
                </c:pt>
                <c:pt idx="2665">
                  <c:v>12.319127082824764</c:v>
                </c:pt>
                <c:pt idx="2666">
                  <c:v>12.207121690114315</c:v>
                </c:pt>
                <c:pt idx="2667">
                  <c:v>11.375498453776066</c:v>
                </c:pt>
                <c:pt idx="2668">
                  <c:v>11.247917493184385</c:v>
                </c:pt>
                <c:pt idx="2669">
                  <c:v>10.786830107371031</c:v>
                </c:pt>
                <c:pt idx="2670">
                  <c:v>10.216384251912416</c:v>
                </c:pt>
                <c:pt idx="2671">
                  <c:v>9.8879078229268771</c:v>
                </c:pt>
                <c:pt idx="2672">
                  <c:v>10.12928930918372</c:v>
                </c:pt>
                <c:pt idx="2673">
                  <c:v>10.262466112772586</c:v>
                </c:pt>
                <c:pt idx="2674">
                  <c:v>9.7883458137511639</c:v>
                </c:pt>
                <c:pt idx="2675">
                  <c:v>9.3930583000183105</c:v>
                </c:pt>
                <c:pt idx="2676">
                  <c:v>9.0173648198446053</c:v>
                </c:pt>
                <c:pt idx="2677">
                  <c:v>7.9657065073649846</c:v>
                </c:pt>
                <c:pt idx="2678">
                  <c:v>7.0598147710163612</c:v>
                </c:pt>
                <c:pt idx="2679">
                  <c:v>5.0498450597127675</c:v>
                </c:pt>
                <c:pt idx="2680">
                  <c:v>1.8392375310261291</c:v>
                </c:pt>
                <c:pt idx="2681">
                  <c:v>-23.938656489054324</c:v>
                </c:pt>
                <c:pt idx="2682">
                  <c:v>-61.799846331278452</c:v>
                </c:pt>
                <c:pt idx="2683">
                  <c:v>-56.943803787231424</c:v>
                </c:pt>
                <c:pt idx="2684">
                  <c:v>-28.385922431945787</c:v>
                </c:pt>
                <c:pt idx="2685">
                  <c:v>-13.807597478230832</c:v>
                </c:pt>
                <c:pt idx="2686">
                  <c:v>-7.0520416895548124</c:v>
                </c:pt>
                <c:pt idx="2687">
                  <c:v>-8.4445082346597928</c:v>
                </c:pt>
                <c:pt idx="2688">
                  <c:v>-9.0089041392008085</c:v>
                </c:pt>
                <c:pt idx="2689">
                  <c:v>-8.6961323420206327</c:v>
                </c:pt>
                <c:pt idx="2690">
                  <c:v>-14.377868334452273</c:v>
                </c:pt>
                <c:pt idx="2691">
                  <c:v>-2.1932017008463185</c:v>
                </c:pt>
                <c:pt idx="2692">
                  <c:v>10.30966790517175</c:v>
                </c:pt>
                <c:pt idx="2693">
                  <c:v>18.019119262695313</c:v>
                </c:pt>
                <c:pt idx="2694">
                  <c:v>15.115060806274414</c:v>
                </c:pt>
                <c:pt idx="2695">
                  <c:v>9.5217650731404984</c:v>
                </c:pt>
                <c:pt idx="2696">
                  <c:v>6.8967053095499296</c:v>
                </c:pt>
                <c:pt idx="2697">
                  <c:v>6.2217550277709943</c:v>
                </c:pt>
                <c:pt idx="2698">
                  <c:v>7.1402734120687246</c:v>
                </c:pt>
                <c:pt idx="2699">
                  <c:v>8.6731910705566406</c:v>
                </c:pt>
                <c:pt idx="2700">
                  <c:v>11.009449958801277</c:v>
                </c:pt>
                <c:pt idx="2701">
                  <c:v>12.666829427083371</c:v>
                </c:pt>
                <c:pt idx="2702">
                  <c:v>11.048573493957512</c:v>
                </c:pt>
                <c:pt idx="2703">
                  <c:v>8.688569068908695</c:v>
                </c:pt>
                <c:pt idx="2704">
                  <c:v>7.1689707438150645</c:v>
                </c:pt>
                <c:pt idx="2705">
                  <c:v>5.5583864847818658</c:v>
                </c:pt>
                <c:pt idx="2706">
                  <c:v>6.2132809956868886</c:v>
                </c:pt>
                <c:pt idx="2707">
                  <c:v>10.631072998046871</c:v>
                </c:pt>
                <c:pt idx="2708">
                  <c:v>12.868050893147716</c:v>
                </c:pt>
                <c:pt idx="2709">
                  <c:v>14.454492568969734</c:v>
                </c:pt>
                <c:pt idx="2710">
                  <c:v>16.13387521107996</c:v>
                </c:pt>
                <c:pt idx="2711">
                  <c:v>17.810003280639641</c:v>
                </c:pt>
                <c:pt idx="2712">
                  <c:v>15.392727851867681</c:v>
                </c:pt>
                <c:pt idx="2713">
                  <c:v>11.319474856058724</c:v>
                </c:pt>
                <c:pt idx="2714">
                  <c:v>8.6650908788045662</c:v>
                </c:pt>
                <c:pt idx="2715">
                  <c:v>7.2593882878620679</c:v>
                </c:pt>
                <c:pt idx="2716">
                  <c:v>5.1877524058023727</c:v>
                </c:pt>
                <c:pt idx="2717">
                  <c:v>0.37975343068444556</c:v>
                </c:pt>
                <c:pt idx="2718">
                  <c:v>-5.4180873235065965</c:v>
                </c:pt>
                <c:pt idx="2719">
                  <c:v>-12.240983327229852</c:v>
                </c:pt>
                <c:pt idx="2720">
                  <c:v>-14.362505594889296</c:v>
                </c:pt>
                <c:pt idx="2721">
                  <c:v>-13.171094894409183</c:v>
                </c:pt>
                <c:pt idx="2722">
                  <c:v>-12.935122489929199</c:v>
                </c:pt>
                <c:pt idx="2723">
                  <c:v>-10.668791770935055</c:v>
                </c:pt>
                <c:pt idx="2724">
                  <c:v>-11.456349372863773</c:v>
                </c:pt>
                <c:pt idx="2725">
                  <c:v>-15.657961209614996</c:v>
                </c:pt>
                <c:pt idx="2726">
                  <c:v>-22.834542592366567</c:v>
                </c:pt>
                <c:pt idx="2727">
                  <c:v>-35.427556037902832</c:v>
                </c:pt>
                <c:pt idx="2728">
                  <c:v>-46.542678197224973</c:v>
                </c:pt>
                <c:pt idx="2729">
                  <c:v>-54.111904144287095</c:v>
                </c:pt>
                <c:pt idx="2730">
                  <c:v>-55.67203744252528</c:v>
                </c:pt>
                <c:pt idx="2731">
                  <c:v>-56.687584241231299</c:v>
                </c:pt>
                <c:pt idx="2732">
                  <c:v>-54.93892701466882</c:v>
                </c:pt>
                <c:pt idx="2733">
                  <c:v>-47.284324328104617</c:v>
                </c:pt>
                <c:pt idx="2734">
                  <c:v>-34.416325887044295</c:v>
                </c:pt>
                <c:pt idx="2735">
                  <c:v>-21.859230359395383</c:v>
                </c:pt>
                <c:pt idx="2736">
                  <c:v>-13.325684229532847</c:v>
                </c:pt>
                <c:pt idx="2737">
                  <c:v>-13.338424046834234</c:v>
                </c:pt>
                <c:pt idx="2738">
                  <c:v>-19.707169532775868</c:v>
                </c:pt>
                <c:pt idx="2739">
                  <c:v>-29.359771410624269</c:v>
                </c:pt>
                <c:pt idx="2740">
                  <c:v>-43.969061851501451</c:v>
                </c:pt>
                <c:pt idx="2741">
                  <c:v>-57.420400937398306</c:v>
                </c:pt>
                <c:pt idx="2742">
                  <c:v>-70.010779062906849</c:v>
                </c:pt>
                <c:pt idx="2743">
                  <c:v>-57.076862970987918</c:v>
                </c:pt>
                <c:pt idx="2744">
                  <c:v>-47.595516840616959</c:v>
                </c:pt>
                <c:pt idx="2745">
                  <c:v>-49.56514771779382</c:v>
                </c:pt>
                <c:pt idx="2746">
                  <c:v>-50.820534706115737</c:v>
                </c:pt>
                <c:pt idx="2747">
                  <c:v>-48.654901504516573</c:v>
                </c:pt>
                <c:pt idx="2748">
                  <c:v>-39.682711919148815</c:v>
                </c:pt>
                <c:pt idx="2749">
                  <c:v>-28.593230247497559</c:v>
                </c:pt>
                <c:pt idx="2750">
                  <c:v>-17.341482798258436</c:v>
                </c:pt>
                <c:pt idx="2751">
                  <c:v>-11.334046999613406</c:v>
                </c:pt>
                <c:pt idx="2752">
                  <c:v>-11.70722675323486</c:v>
                </c:pt>
                <c:pt idx="2753">
                  <c:v>-16.861846923828125</c:v>
                </c:pt>
                <c:pt idx="2754">
                  <c:v>-25.516604741414437</c:v>
                </c:pt>
                <c:pt idx="2755">
                  <c:v>-33.80322329203284</c:v>
                </c:pt>
                <c:pt idx="2756">
                  <c:v>-39.747804641723604</c:v>
                </c:pt>
                <c:pt idx="2757">
                  <c:v>-45.942486445109125</c:v>
                </c:pt>
                <c:pt idx="2758">
                  <c:v>-49.588605562845828</c:v>
                </c:pt>
                <c:pt idx="2759">
                  <c:v>-48.770595550537109</c:v>
                </c:pt>
                <c:pt idx="2760">
                  <c:v>-43.872792561848875</c:v>
                </c:pt>
                <c:pt idx="2761">
                  <c:v>-32.849755605061887</c:v>
                </c:pt>
                <c:pt idx="2762">
                  <c:v>-21.538637797037829</c:v>
                </c:pt>
                <c:pt idx="2763">
                  <c:v>-16.633720715840695</c:v>
                </c:pt>
                <c:pt idx="2764">
                  <c:v>-16.420323689778677</c:v>
                </c:pt>
                <c:pt idx="2765">
                  <c:v>-17.90004698435461</c:v>
                </c:pt>
                <c:pt idx="2766">
                  <c:v>-21.842157999674441</c:v>
                </c:pt>
                <c:pt idx="2767">
                  <c:v>-26.045602480570537</c:v>
                </c:pt>
                <c:pt idx="2768">
                  <c:v>-36.857938766479492</c:v>
                </c:pt>
                <c:pt idx="2769">
                  <c:v>-50.365197499593123</c:v>
                </c:pt>
                <c:pt idx="2770">
                  <c:v>-55.767191569010365</c:v>
                </c:pt>
                <c:pt idx="2771">
                  <c:v>-56.662757873535163</c:v>
                </c:pt>
                <c:pt idx="2772">
                  <c:v>-57.665879249572775</c:v>
                </c:pt>
                <c:pt idx="2773">
                  <c:v>-57.548259735107422</c:v>
                </c:pt>
                <c:pt idx="2774">
                  <c:v>-49.578937212626215</c:v>
                </c:pt>
                <c:pt idx="2775">
                  <c:v>-31.641058921813972</c:v>
                </c:pt>
                <c:pt idx="2776">
                  <c:v>-12.476387977600103</c:v>
                </c:pt>
                <c:pt idx="2777">
                  <c:v>-2.5600487391153588</c:v>
                </c:pt>
                <c:pt idx="2778">
                  <c:v>3.2248420715332027</c:v>
                </c:pt>
                <c:pt idx="2779">
                  <c:v>4.6304063796997053</c:v>
                </c:pt>
                <c:pt idx="2780">
                  <c:v>1.9823691050212351</c:v>
                </c:pt>
                <c:pt idx="2781">
                  <c:v>0.14320850372314453</c:v>
                </c:pt>
                <c:pt idx="2782">
                  <c:v>2.0143311818441143</c:v>
                </c:pt>
                <c:pt idx="2783">
                  <c:v>15.984620412190678</c:v>
                </c:pt>
                <c:pt idx="2784">
                  <c:v>1.075958251953125</c:v>
                </c:pt>
                <c:pt idx="2785">
                  <c:v>-1.4312531153360624</c:v>
                </c:pt>
                <c:pt idx="2786">
                  <c:v>-1.7713807423908743</c:v>
                </c:pt>
                <c:pt idx="2787">
                  <c:v>-1.7682418823242185</c:v>
                </c:pt>
                <c:pt idx="2788">
                  <c:v>-1.8395868937174098</c:v>
                </c:pt>
                <c:pt idx="2789">
                  <c:v>-2.076585133870366</c:v>
                </c:pt>
                <c:pt idx="2790">
                  <c:v>-1.9216098785400391</c:v>
                </c:pt>
                <c:pt idx="2791">
                  <c:v>-2.0791638692220431</c:v>
                </c:pt>
                <c:pt idx="2792">
                  <c:v>-2.1756709416707736</c:v>
                </c:pt>
                <c:pt idx="2793">
                  <c:v>-2.0517552693685266</c:v>
                </c:pt>
                <c:pt idx="2794">
                  <c:v>-1.7219982147216792</c:v>
                </c:pt>
                <c:pt idx="2795">
                  <c:v>-1.4034786224365234</c:v>
                </c:pt>
                <c:pt idx="2796">
                  <c:v>-1.0341348648071289</c:v>
                </c:pt>
                <c:pt idx="2797">
                  <c:v>0.16832288106286344</c:v>
                </c:pt>
                <c:pt idx="2798">
                  <c:v>-1.4298286437988275</c:v>
                </c:pt>
                <c:pt idx="2799">
                  <c:v>-1.6061725616455089</c:v>
                </c:pt>
                <c:pt idx="2800">
                  <c:v>-2.0835148493448523</c:v>
                </c:pt>
                <c:pt idx="2801">
                  <c:v>-3.9579073588053015</c:v>
                </c:pt>
                <c:pt idx="2802">
                  <c:v>-4.9348704020181913</c:v>
                </c:pt>
                <c:pt idx="2803">
                  <c:v>-8.9984235763549805</c:v>
                </c:pt>
                <c:pt idx="2804">
                  <c:v>-13.757973353067996</c:v>
                </c:pt>
                <c:pt idx="2805">
                  <c:v>-13.596785863240484</c:v>
                </c:pt>
                <c:pt idx="2806">
                  <c:v>-7.2427838643391169</c:v>
                </c:pt>
                <c:pt idx="2807">
                  <c:v>-5.6301215489705765</c:v>
                </c:pt>
                <c:pt idx="2808">
                  <c:v>-5.6794818242391329</c:v>
                </c:pt>
                <c:pt idx="2809">
                  <c:v>-4.7282152175903303</c:v>
                </c:pt>
                <c:pt idx="2810">
                  <c:v>-4.3218793869018564</c:v>
                </c:pt>
                <c:pt idx="2811">
                  <c:v>-3.8570483525594446</c:v>
                </c:pt>
                <c:pt idx="2812">
                  <c:v>-3.9775028228759775</c:v>
                </c:pt>
                <c:pt idx="2813">
                  <c:v>-3.263236045837405</c:v>
                </c:pt>
                <c:pt idx="2814">
                  <c:v>9.3755715688068939</c:v>
                </c:pt>
                <c:pt idx="2815">
                  <c:v>23.587597529093387</c:v>
                </c:pt>
                <c:pt idx="2816">
                  <c:v>28.288044929504384</c:v>
                </c:pt>
                <c:pt idx="2817">
                  <c:v>36.346282005310037</c:v>
                </c:pt>
                <c:pt idx="2818">
                  <c:v>42.635035514831557</c:v>
                </c:pt>
                <c:pt idx="2819">
                  <c:v>45.97791798909509</c:v>
                </c:pt>
                <c:pt idx="2820">
                  <c:v>41.050920168558719</c:v>
                </c:pt>
                <c:pt idx="2821">
                  <c:v>21.921938578287829</c:v>
                </c:pt>
                <c:pt idx="2822">
                  <c:v>-9.8038387298584002</c:v>
                </c:pt>
                <c:pt idx="2823">
                  <c:v>-41.278286933898869</c:v>
                </c:pt>
                <c:pt idx="2824">
                  <c:v>-66.627390066782624</c:v>
                </c:pt>
                <c:pt idx="2825">
                  <c:v>-83.256092389424637</c:v>
                </c:pt>
                <c:pt idx="2826">
                  <c:v>-92.048630237579317</c:v>
                </c:pt>
                <c:pt idx="2827">
                  <c:v>-97.545579115549714</c:v>
                </c:pt>
                <c:pt idx="2828">
                  <c:v>-107.08049567540488</c:v>
                </c:pt>
                <c:pt idx="2829">
                  <c:v>-114.9100872675578</c:v>
                </c:pt>
                <c:pt idx="2830">
                  <c:v>-107.1129949887594</c:v>
                </c:pt>
                <c:pt idx="2831">
                  <c:v>-97.678722222646016</c:v>
                </c:pt>
                <c:pt idx="2832">
                  <c:v>-87.885221322377504</c:v>
                </c:pt>
                <c:pt idx="2833">
                  <c:v>-82.119167963663756</c:v>
                </c:pt>
                <c:pt idx="2834">
                  <c:v>-75.591432094573918</c:v>
                </c:pt>
                <c:pt idx="2835">
                  <c:v>-85.193683465321897</c:v>
                </c:pt>
                <c:pt idx="2836">
                  <c:v>-96.531614621480315</c:v>
                </c:pt>
                <c:pt idx="2837">
                  <c:v>-92.694866657257137</c:v>
                </c:pt>
                <c:pt idx="2838">
                  <c:v>-85.315138498942034</c:v>
                </c:pt>
                <c:pt idx="2839">
                  <c:v>-78.116696993509862</c:v>
                </c:pt>
                <c:pt idx="2840">
                  <c:v>-76.443003336588475</c:v>
                </c:pt>
                <c:pt idx="2841">
                  <c:v>-70.126460075378432</c:v>
                </c:pt>
                <c:pt idx="2842">
                  <c:v>-59.173256556192996</c:v>
                </c:pt>
                <c:pt idx="2843">
                  <c:v>-27.649831136067746</c:v>
                </c:pt>
                <c:pt idx="2844">
                  <c:v>-5.9344911575317383</c:v>
                </c:pt>
                <c:pt idx="2845">
                  <c:v>-0.59183629353844935</c:v>
                </c:pt>
                <c:pt idx="2846">
                  <c:v>-1.2175200780233122</c:v>
                </c:pt>
                <c:pt idx="2847">
                  <c:v>-2.2532374064127234</c:v>
                </c:pt>
                <c:pt idx="2848">
                  <c:v>-2.5404443740844731</c:v>
                </c:pt>
                <c:pt idx="2849">
                  <c:v>-2.4166437784831478</c:v>
                </c:pt>
                <c:pt idx="2850">
                  <c:v>-2.3125038146972643</c:v>
                </c:pt>
                <c:pt idx="2851">
                  <c:v>-2.2284002304077157</c:v>
                </c:pt>
                <c:pt idx="2852">
                  <c:v>-2.1519416173299541</c:v>
                </c:pt>
                <c:pt idx="2853">
                  <c:v>-2.1287965774536146</c:v>
                </c:pt>
                <c:pt idx="2854">
                  <c:v>-2.2249310811361069</c:v>
                </c:pt>
                <c:pt idx="2855">
                  <c:v>-2.5701255798339844</c:v>
                </c:pt>
                <c:pt idx="2856">
                  <c:v>-2.7371530532836914</c:v>
                </c:pt>
                <c:pt idx="2857">
                  <c:v>-2.6048971811929977</c:v>
                </c:pt>
                <c:pt idx="2858">
                  <c:v>-2.4896014531452684</c:v>
                </c:pt>
                <c:pt idx="2859">
                  <c:v>-1.4400968551635738</c:v>
                </c:pt>
                <c:pt idx="2860">
                  <c:v>0.51593494415283181</c:v>
                </c:pt>
                <c:pt idx="2861">
                  <c:v>0.59138011932373047</c:v>
                </c:pt>
                <c:pt idx="2862">
                  <c:v>0.52486610412597656</c:v>
                </c:pt>
                <c:pt idx="2863">
                  <c:v>0.70318794250488303</c:v>
                </c:pt>
                <c:pt idx="2864">
                  <c:v>0.41898854573560157</c:v>
                </c:pt>
                <c:pt idx="2865">
                  <c:v>-1.0093005498250704</c:v>
                </c:pt>
                <c:pt idx="2866">
                  <c:v>-0.43476327260339076</c:v>
                </c:pt>
                <c:pt idx="2867">
                  <c:v>3.6336263020871243E-2</c:v>
                </c:pt>
                <c:pt idx="2868">
                  <c:v>0.27764511108398426</c:v>
                </c:pt>
                <c:pt idx="2869">
                  <c:v>8.7962150573730497E-2</c:v>
                </c:pt>
                <c:pt idx="2870">
                  <c:v>-8.8078180949651193E-3</c:v>
                </c:pt>
                <c:pt idx="2871">
                  <c:v>-4.1374206542968764E-2</c:v>
                </c:pt>
                <c:pt idx="2872">
                  <c:v>-8.9689890543240905E-3</c:v>
                </c:pt>
                <c:pt idx="2873">
                  <c:v>-2.1649678548101299E-2</c:v>
                </c:pt>
                <c:pt idx="2874">
                  <c:v>-4.3494224548339878E-2</c:v>
                </c:pt>
                <c:pt idx="2875">
                  <c:v>-2.5145530700683601E-2</c:v>
                </c:pt>
                <c:pt idx="2876">
                  <c:v>-9.2936197916628743E-2</c:v>
                </c:pt>
                <c:pt idx="2877">
                  <c:v>1.3593037923556039E-3</c:v>
                </c:pt>
                <c:pt idx="2878">
                  <c:v>-6.6198031107546795E-2</c:v>
                </c:pt>
                <c:pt idx="2879">
                  <c:v>-4.1325887044308743E-2</c:v>
                </c:pt>
                <c:pt idx="2880">
                  <c:v>-9.019533793127725E-2</c:v>
                </c:pt>
                <c:pt idx="2881">
                  <c:v>-5.4097811380984261E-2</c:v>
                </c:pt>
                <c:pt idx="2882">
                  <c:v>-6.4725875854492205E-3</c:v>
                </c:pt>
                <c:pt idx="2883">
                  <c:v>5.108515421170523E-4</c:v>
                </c:pt>
                <c:pt idx="2884">
                  <c:v>6.1372121175509164E-3</c:v>
                </c:pt>
                <c:pt idx="2885">
                  <c:v>3.4587860107421882E-2</c:v>
                </c:pt>
                <c:pt idx="2886">
                  <c:v>-2.3278872171999875E-2</c:v>
                </c:pt>
                <c:pt idx="2887">
                  <c:v>-4.0534337360895734E-3</c:v>
                </c:pt>
                <c:pt idx="2888">
                  <c:v>-3.1077067057367475E-2</c:v>
                </c:pt>
                <c:pt idx="2889">
                  <c:v>-4.6625773111941285E-2</c:v>
                </c:pt>
                <c:pt idx="2890">
                  <c:v>1.003307660420774</c:v>
                </c:pt>
                <c:pt idx="2891">
                  <c:v>0.78169727325439486</c:v>
                </c:pt>
                <c:pt idx="2892">
                  <c:v>3.6271781921386719</c:v>
                </c:pt>
                <c:pt idx="2893">
                  <c:v>8.1062351862589157</c:v>
                </c:pt>
                <c:pt idx="2894">
                  <c:v>15.359615008036265</c:v>
                </c:pt>
                <c:pt idx="2895">
                  <c:v>16.970676422119134</c:v>
                </c:pt>
                <c:pt idx="2896">
                  <c:v>15.843478202819821</c:v>
                </c:pt>
                <c:pt idx="2897">
                  <c:v>14.40440559387207</c:v>
                </c:pt>
                <c:pt idx="2898">
                  <c:v>13.636559168497683</c:v>
                </c:pt>
                <c:pt idx="2899">
                  <c:v>14.667375882466668</c:v>
                </c:pt>
                <c:pt idx="2900">
                  <c:v>15.036056836446168</c:v>
                </c:pt>
                <c:pt idx="2901">
                  <c:v>16.725700060526485</c:v>
                </c:pt>
                <c:pt idx="2902">
                  <c:v>19.397437731424926</c:v>
                </c:pt>
                <c:pt idx="2903">
                  <c:v>20.214166641235352</c:v>
                </c:pt>
                <c:pt idx="2904">
                  <c:v>19.29410616556811</c:v>
                </c:pt>
                <c:pt idx="2905">
                  <c:v>21.187070210774777</c:v>
                </c:pt>
                <c:pt idx="2906">
                  <c:v>19.178604443867926</c:v>
                </c:pt>
                <c:pt idx="2907">
                  <c:v>15.909078598022464</c:v>
                </c:pt>
                <c:pt idx="2908">
                  <c:v>17.531517664591433</c:v>
                </c:pt>
                <c:pt idx="2909">
                  <c:v>20.04502932230638</c:v>
                </c:pt>
                <c:pt idx="2910">
                  <c:v>19.801094373067137</c:v>
                </c:pt>
                <c:pt idx="2911">
                  <c:v>19.163481712341309</c:v>
                </c:pt>
                <c:pt idx="2912">
                  <c:v>21.253191947937012</c:v>
                </c:pt>
                <c:pt idx="2913">
                  <c:v>23.804217656453375</c:v>
                </c:pt>
                <c:pt idx="2914">
                  <c:v>22.477345784505239</c:v>
                </c:pt>
                <c:pt idx="2915">
                  <c:v>20.995866457621219</c:v>
                </c:pt>
                <c:pt idx="2916">
                  <c:v>20.425806363423696</c:v>
                </c:pt>
                <c:pt idx="2917">
                  <c:v>21.38730271657311</c:v>
                </c:pt>
                <c:pt idx="2918">
                  <c:v>21.27779356638586</c:v>
                </c:pt>
                <c:pt idx="2919">
                  <c:v>19.922502835591654</c:v>
                </c:pt>
                <c:pt idx="2920">
                  <c:v>20.105142593383782</c:v>
                </c:pt>
                <c:pt idx="2921">
                  <c:v>19.598812103271484</c:v>
                </c:pt>
                <c:pt idx="2922">
                  <c:v>22.012448628743527</c:v>
                </c:pt>
                <c:pt idx="2923">
                  <c:v>20.989284833272325</c:v>
                </c:pt>
                <c:pt idx="2924">
                  <c:v>-1.2964642842611056</c:v>
                </c:pt>
                <c:pt idx="2925">
                  <c:v>-98.664849599202427</c:v>
                </c:pt>
                <c:pt idx="2926">
                  <c:v>-66.202974319457965</c:v>
                </c:pt>
                <c:pt idx="2927">
                  <c:v>-12.850017229716064</c:v>
                </c:pt>
                <c:pt idx="2928">
                  <c:v>1.766558011372922</c:v>
                </c:pt>
                <c:pt idx="2929">
                  <c:v>3.771767616271974</c:v>
                </c:pt>
                <c:pt idx="2930">
                  <c:v>5.9074799219766874</c:v>
                </c:pt>
                <c:pt idx="2931">
                  <c:v>7.0224866867065394</c:v>
                </c:pt>
                <c:pt idx="2932">
                  <c:v>7.2677949269611855</c:v>
                </c:pt>
                <c:pt idx="2933">
                  <c:v>7.3734560012817383</c:v>
                </c:pt>
                <c:pt idx="2934">
                  <c:v>6.7257903416951876</c:v>
                </c:pt>
                <c:pt idx="2935">
                  <c:v>6.4000803629556895</c:v>
                </c:pt>
                <c:pt idx="2936">
                  <c:v>7.0489880243937915</c:v>
                </c:pt>
                <c:pt idx="2937">
                  <c:v>9.089605331420902</c:v>
                </c:pt>
                <c:pt idx="2938">
                  <c:v>9.4805466334024739</c:v>
                </c:pt>
                <c:pt idx="2939">
                  <c:v>8.6003357569376249</c:v>
                </c:pt>
                <c:pt idx="2940">
                  <c:v>7.4087311426798124</c:v>
                </c:pt>
                <c:pt idx="2941">
                  <c:v>8.6768296559652125</c:v>
                </c:pt>
                <c:pt idx="2942">
                  <c:v>10.689002990722656</c:v>
                </c:pt>
                <c:pt idx="2943">
                  <c:v>10.264248847961422</c:v>
                </c:pt>
                <c:pt idx="2944">
                  <c:v>9.0052642822265625</c:v>
                </c:pt>
                <c:pt idx="2945">
                  <c:v>8.2932456334432345</c:v>
                </c:pt>
                <c:pt idx="2946">
                  <c:v>8.9509868621826225</c:v>
                </c:pt>
                <c:pt idx="2947">
                  <c:v>8.9313755035400355</c:v>
                </c:pt>
                <c:pt idx="2948">
                  <c:v>9.0770594278972148</c:v>
                </c:pt>
                <c:pt idx="2949">
                  <c:v>9.9275604883830511</c:v>
                </c:pt>
                <c:pt idx="2950">
                  <c:v>9.7444849014282227</c:v>
                </c:pt>
                <c:pt idx="2951">
                  <c:v>9.3929901123046911</c:v>
                </c:pt>
                <c:pt idx="2952">
                  <c:v>5.466822624206543</c:v>
                </c:pt>
                <c:pt idx="2953">
                  <c:v>3.9375937779744854</c:v>
                </c:pt>
                <c:pt idx="2954">
                  <c:v>5.137556076049802</c:v>
                </c:pt>
                <c:pt idx="2955">
                  <c:v>5.9637269973754865</c:v>
                </c:pt>
                <c:pt idx="2956">
                  <c:v>5.706602414448982</c:v>
                </c:pt>
                <c:pt idx="2957">
                  <c:v>5.6923640569050331</c:v>
                </c:pt>
                <c:pt idx="2958">
                  <c:v>6.9114093780517578</c:v>
                </c:pt>
                <c:pt idx="2959">
                  <c:v>6.1648915608724302</c:v>
                </c:pt>
                <c:pt idx="2960">
                  <c:v>5.0414136250814181</c:v>
                </c:pt>
                <c:pt idx="2961">
                  <c:v>6.6495021184284715</c:v>
                </c:pt>
                <c:pt idx="2962">
                  <c:v>7.276561419169072</c:v>
                </c:pt>
                <c:pt idx="2963">
                  <c:v>7.0287256240844727</c:v>
                </c:pt>
                <c:pt idx="2964">
                  <c:v>6.702034632364871</c:v>
                </c:pt>
                <c:pt idx="2965">
                  <c:v>6.1903753280639648</c:v>
                </c:pt>
                <c:pt idx="2966">
                  <c:v>5.9953549702962601</c:v>
                </c:pt>
                <c:pt idx="2967">
                  <c:v>5.7409969965616483</c:v>
                </c:pt>
                <c:pt idx="2968">
                  <c:v>4.8736273447672165</c:v>
                </c:pt>
                <c:pt idx="2969">
                  <c:v>5.0436407725017034</c:v>
                </c:pt>
                <c:pt idx="2970">
                  <c:v>6.1858450571696704</c:v>
                </c:pt>
                <c:pt idx="2971">
                  <c:v>6.7774257659912109</c:v>
                </c:pt>
                <c:pt idx="2972">
                  <c:v>6.2324028015136737</c:v>
                </c:pt>
                <c:pt idx="2973">
                  <c:v>6.4064394632974881</c:v>
                </c:pt>
                <c:pt idx="2974">
                  <c:v>6.5424353281657641</c:v>
                </c:pt>
                <c:pt idx="2975">
                  <c:v>7.342452367146846</c:v>
                </c:pt>
                <c:pt idx="2976">
                  <c:v>7.4799318313598633</c:v>
                </c:pt>
                <c:pt idx="2977">
                  <c:v>6.1957880655924082</c:v>
                </c:pt>
                <c:pt idx="2978">
                  <c:v>5.2204221089680232</c:v>
                </c:pt>
                <c:pt idx="2979">
                  <c:v>5.7835594813028619</c:v>
                </c:pt>
                <c:pt idx="2980">
                  <c:v>6.8067897160848378</c:v>
                </c:pt>
                <c:pt idx="2981">
                  <c:v>7.2129716873168945</c:v>
                </c:pt>
                <c:pt idx="2982">
                  <c:v>6.7587741216023014</c:v>
                </c:pt>
                <c:pt idx="2983">
                  <c:v>34.722407023111955</c:v>
                </c:pt>
                <c:pt idx="2984">
                  <c:v>229.59295082092285</c:v>
                </c:pt>
                <c:pt idx="2985">
                  <c:v>290.85504436492931</c:v>
                </c:pt>
                <c:pt idx="2986">
                  <c:v>142.46422259012849</c:v>
                </c:pt>
                <c:pt idx="2987">
                  <c:v>61.727022488911999</c:v>
                </c:pt>
                <c:pt idx="2988">
                  <c:v>36.298137982686413</c:v>
                </c:pt>
                <c:pt idx="2989">
                  <c:v>21.360721906026129</c:v>
                </c:pt>
                <c:pt idx="2990">
                  <c:v>17.401687622070313</c:v>
                </c:pt>
                <c:pt idx="2991">
                  <c:v>15.95791053771973</c:v>
                </c:pt>
                <c:pt idx="2992">
                  <c:v>13.716775258382086</c:v>
                </c:pt>
                <c:pt idx="2993">
                  <c:v>11.280085881551145</c:v>
                </c:pt>
                <c:pt idx="2994">
                  <c:v>11.454448699951172</c:v>
                </c:pt>
                <c:pt idx="2995">
                  <c:v>12.593960444132446</c:v>
                </c:pt>
                <c:pt idx="2996">
                  <c:v>11.952378273010254</c:v>
                </c:pt>
                <c:pt idx="2997">
                  <c:v>12.842323621114129</c:v>
                </c:pt>
                <c:pt idx="2998">
                  <c:v>15.470986366271974</c:v>
                </c:pt>
                <c:pt idx="2999">
                  <c:v>14.000326474507689</c:v>
                </c:pt>
                <c:pt idx="3000">
                  <c:v>13.074631690979004</c:v>
                </c:pt>
                <c:pt idx="3001">
                  <c:v>14.647997220357297</c:v>
                </c:pt>
                <c:pt idx="3002">
                  <c:v>13.540321985880489</c:v>
                </c:pt>
                <c:pt idx="3003">
                  <c:v>12.666578928629637</c:v>
                </c:pt>
                <c:pt idx="3004">
                  <c:v>12.584977785746331</c:v>
                </c:pt>
                <c:pt idx="3005">
                  <c:v>12.923581123352051</c:v>
                </c:pt>
                <c:pt idx="3006">
                  <c:v>12.225535710652593</c:v>
                </c:pt>
                <c:pt idx="3007">
                  <c:v>10.407927195231078</c:v>
                </c:pt>
                <c:pt idx="3008">
                  <c:v>10.30876445770264</c:v>
                </c:pt>
                <c:pt idx="3009">
                  <c:v>10.230867067972776</c:v>
                </c:pt>
                <c:pt idx="3010">
                  <c:v>10.318000157674078</c:v>
                </c:pt>
                <c:pt idx="3011">
                  <c:v>10.966830253601078</c:v>
                </c:pt>
                <c:pt idx="3012">
                  <c:v>12.435125986734988</c:v>
                </c:pt>
                <c:pt idx="3013">
                  <c:v>13.747429847717285</c:v>
                </c:pt>
                <c:pt idx="3014">
                  <c:v>11.621232986450192</c:v>
                </c:pt>
                <c:pt idx="3015">
                  <c:v>8.5212259292602539</c:v>
                </c:pt>
                <c:pt idx="3016">
                  <c:v>9.3169867197673373</c:v>
                </c:pt>
                <c:pt idx="3017">
                  <c:v>10.176989237467417</c:v>
                </c:pt>
                <c:pt idx="3018">
                  <c:v>10.373097737630252</c:v>
                </c:pt>
                <c:pt idx="3019">
                  <c:v>10.621374448140381</c:v>
                </c:pt>
                <c:pt idx="3020">
                  <c:v>10.439607302347898</c:v>
                </c:pt>
                <c:pt idx="3021">
                  <c:v>10.085875829060914</c:v>
                </c:pt>
                <c:pt idx="3022">
                  <c:v>10.02866172790527</c:v>
                </c:pt>
                <c:pt idx="3023">
                  <c:v>9.614941279093383</c:v>
                </c:pt>
                <c:pt idx="3024">
                  <c:v>8.8996022542317021</c:v>
                </c:pt>
                <c:pt idx="3025">
                  <c:v>6.04940287272143</c:v>
                </c:pt>
                <c:pt idx="3026">
                  <c:v>6.9534641901652794</c:v>
                </c:pt>
                <c:pt idx="3027">
                  <c:v>7.0295546849569055</c:v>
                </c:pt>
                <c:pt idx="3028">
                  <c:v>6.6114079157511014</c:v>
                </c:pt>
                <c:pt idx="3029">
                  <c:v>6.9234727223714572</c:v>
                </c:pt>
                <c:pt idx="3030">
                  <c:v>6.7892684936523491</c:v>
                </c:pt>
                <c:pt idx="3031">
                  <c:v>6.7932345072428006</c:v>
                </c:pt>
                <c:pt idx="3032">
                  <c:v>7.0479815800985062</c:v>
                </c:pt>
                <c:pt idx="3033">
                  <c:v>7.0215826034545898</c:v>
                </c:pt>
                <c:pt idx="3034">
                  <c:v>6.8079169591268256</c:v>
                </c:pt>
                <c:pt idx="3035">
                  <c:v>6.1917874018350858</c:v>
                </c:pt>
                <c:pt idx="3036">
                  <c:v>5.4788370132446325</c:v>
                </c:pt>
                <c:pt idx="3037">
                  <c:v>5.5097163518269081</c:v>
                </c:pt>
                <c:pt idx="3038">
                  <c:v>5.6208556493122579</c:v>
                </c:pt>
                <c:pt idx="3039">
                  <c:v>6.0054241816203575</c:v>
                </c:pt>
                <c:pt idx="3040">
                  <c:v>6.2047392527261973</c:v>
                </c:pt>
                <c:pt idx="3041">
                  <c:v>7.8054644266765063</c:v>
                </c:pt>
                <c:pt idx="3042">
                  <c:v>4.8038876851400119</c:v>
                </c:pt>
                <c:pt idx="3043">
                  <c:v>0.92847601572668736</c:v>
                </c:pt>
                <c:pt idx="3044">
                  <c:v>3.5663048426309856</c:v>
                </c:pt>
                <c:pt idx="3045">
                  <c:v>55.214966138203856</c:v>
                </c:pt>
                <c:pt idx="3046">
                  <c:v>109.68272018432614</c:v>
                </c:pt>
                <c:pt idx="3047">
                  <c:v>37.645681381225572</c:v>
                </c:pt>
                <c:pt idx="3048">
                  <c:v>-67.240838686625111</c:v>
                </c:pt>
                <c:pt idx="3049">
                  <c:v>-110.97991307576504</c:v>
                </c:pt>
                <c:pt idx="3050">
                  <c:v>-121.22454102834072</c:v>
                </c:pt>
                <c:pt idx="3051">
                  <c:v>-112.57424926757815</c:v>
                </c:pt>
                <c:pt idx="3052">
                  <c:v>-84.675491968790624</c:v>
                </c:pt>
                <c:pt idx="3053">
                  <c:v>-60.752048174540278</c:v>
                </c:pt>
                <c:pt idx="3054">
                  <c:v>-46.375947634379152</c:v>
                </c:pt>
                <c:pt idx="3055">
                  <c:v>-36.803824106852268</c:v>
                </c:pt>
                <c:pt idx="3056">
                  <c:v>-27.003746986389146</c:v>
                </c:pt>
                <c:pt idx="3057">
                  <c:v>-22.692209243774407</c:v>
                </c:pt>
                <c:pt idx="3058">
                  <c:v>-21.296212196350091</c:v>
                </c:pt>
                <c:pt idx="3059">
                  <c:v>-19.679280598958258</c:v>
                </c:pt>
                <c:pt idx="3060">
                  <c:v>-17.814341862996343</c:v>
                </c:pt>
                <c:pt idx="3061">
                  <c:v>-16.710337003072134</c:v>
                </c:pt>
                <c:pt idx="3062">
                  <c:v>-15.943384170532227</c:v>
                </c:pt>
                <c:pt idx="3063">
                  <c:v>-14.886596361796027</c:v>
                </c:pt>
                <c:pt idx="3064">
                  <c:v>-13.613204638163216</c:v>
                </c:pt>
                <c:pt idx="3065">
                  <c:v>-11.972816785176519</c:v>
                </c:pt>
                <c:pt idx="3066">
                  <c:v>-8.7207673390706759</c:v>
                </c:pt>
                <c:pt idx="3067">
                  <c:v>-6.6623106002807599</c:v>
                </c:pt>
                <c:pt idx="3068">
                  <c:v>-1.4119313557943074</c:v>
                </c:pt>
                <c:pt idx="3069">
                  <c:v>6.5490338007608688</c:v>
                </c:pt>
                <c:pt idx="3070">
                  <c:v>16.682233492533314</c:v>
                </c:pt>
                <c:pt idx="3071">
                  <c:v>20.717158953348765</c:v>
                </c:pt>
                <c:pt idx="3072">
                  <c:v>19.79819170633948</c:v>
                </c:pt>
                <c:pt idx="3073">
                  <c:v>17.980653762817383</c:v>
                </c:pt>
                <c:pt idx="3074">
                  <c:v>15.949563662211169</c:v>
                </c:pt>
                <c:pt idx="3075">
                  <c:v>13.814132690429695</c:v>
                </c:pt>
                <c:pt idx="3076">
                  <c:v>12.355236053466806</c:v>
                </c:pt>
                <c:pt idx="3077">
                  <c:v>9.9505923589071088</c:v>
                </c:pt>
                <c:pt idx="3078">
                  <c:v>7.3979892730712855</c:v>
                </c:pt>
                <c:pt idx="3079">
                  <c:v>4.193786303202387</c:v>
                </c:pt>
                <c:pt idx="3080">
                  <c:v>2.1992257436116915</c:v>
                </c:pt>
                <c:pt idx="3081">
                  <c:v>1.3944317499797307</c:v>
                </c:pt>
                <c:pt idx="3082">
                  <c:v>0.5562232335408912</c:v>
                </c:pt>
                <c:pt idx="3083">
                  <c:v>-1.3760865529378639</c:v>
                </c:pt>
                <c:pt idx="3084">
                  <c:v>-6.4575831095377225</c:v>
                </c:pt>
                <c:pt idx="3085">
                  <c:v>-11.015329996744754</c:v>
                </c:pt>
                <c:pt idx="3086">
                  <c:v>-13.334637641906742</c:v>
                </c:pt>
                <c:pt idx="3087">
                  <c:v>-16.524701754252195</c:v>
                </c:pt>
                <c:pt idx="3088">
                  <c:v>-20.168144226074219</c:v>
                </c:pt>
                <c:pt idx="3089">
                  <c:v>-22.689895311991336</c:v>
                </c:pt>
                <c:pt idx="3090">
                  <c:v>-23.885515213012692</c:v>
                </c:pt>
                <c:pt idx="3091">
                  <c:v>-24.142090161641363</c:v>
                </c:pt>
                <c:pt idx="3092">
                  <c:v>-24.3057196935017</c:v>
                </c:pt>
                <c:pt idx="3093">
                  <c:v>-20.289155960083008</c:v>
                </c:pt>
                <c:pt idx="3094">
                  <c:v>-16.106765429178957</c:v>
                </c:pt>
                <c:pt idx="3095">
                  <c:v>-11.387613932291629</c:v>
                </c:pt>
                <c:pt idx="3096">
                  <c:v>-7.6455005009969419</c:v>
                </c:pt>
                <c:pt idx="3097">
                  <c:v>-6.4714899063110369</c:v>
                </c:pt>
                <c:pt idx="3098">
                  <c:v>-6.7759415308634061</c:v>
                </c:pt>
                <c:pt idx="3099">
                  <c:v>-7.9210770924886473</c:v>
                </c:pt>
                <c:pt idx="3100">
                  <c:v>-8.3095906575520111</c:v>
                </c:pt>
                <c:pt idx="3101">
                  <c:v>-9.3033784230549337</c:v>
                </c:pt>
                <c:pt idx="3102">
                  <c:v>0.66854349772143018</c:v>
                </c:pt>
                <c:pt idx="3103">
                  <c:v>16.76841735839843</c:v>
                </c:pt>
                <c:pt idx="3104">
                  <c:v>27.923964500427239</c:v>
                </c:pt>
                <c:pt idx="3105">
                  <c:v>37.094917933146235</c:v>
                </c:pt>
                <c:pt idx="3106">
                  <c:v>49.738517443339006</c:v>
                </c:pt>
                <c:pt idx="3107">
                  <c:v>62.281807899475098</c:v>
                </c:pt>
                <c:pt idx="3108">
                  <c:v>68.717245101928683</c:v>
                </c:pt>
                <c:pt idx="3109">
                  <c:v>70.731598854064856</c:v>
                </c:pt>
                <c:pt idx="3110">
                  <c:v>69.012523969014566</c:v>
                </c:pt>
                <c:pt idx="3111">
                  <c:v>65.015116850535009</c:v>
                </c:pt>
                <c:pt idx="3112">
                  <c:v>55.407934029896964</c:v>
                </c:pt>
                <c:pt idx="3113">
                  <c:v>47.571489651997894</c:v>
                </c:pt>
                <c:pt idx="3114">
                  <c:v>43.212857882181893</c:v>
                </c:pt>
                <c:pt idx="3115">
                  <c:v>43.552849769592257</c:v>
                </c:pt>
                <c:pt idx="3116">
                  <c:v>45.628802299499512</c:v>
                </c:pt>
                <c:pt idx="3117">
                  <c:v>48.748488426208496</c:v>
                </c:pt>
                <c:pt idx="3118">
                  <c:v>48.934999148051034</c:v>
                </c:pt>
                <c:pt idx="3119">
                  <c:v>48.481663068135489</c:v>
                </c:pt>
                <c:pt idx="3120">
                  <c:v>46.792164802551298</c:v>
                </c:pt>
                <c:pt idx="3121">
                  <c:v>45.206202189127566</c:v>
                </c:pt>
                <c:pt idx="3122">
                  <c:v>43.509994824727414</c:v>
                </c:pt>
                <c:pt idx="3123">
                  <c:v>45.056603749593009</c:v>
                </c:pt>
                <c:pt idx="3124">
                  <c:v>49.045742034912109</c:v>
                </c:pt>
                <c:pt idx="3125">
                  <c:v>50.208182017008433</c:v>
                </c:pt>
                <c:pt idx="3126">
                  <c:v>45.475920995076535</c:v>
                </c:pt>
                <c:pt idx="3127">
                  <c:v>39.393477757771848</c:v>
                </c:pt>
                <c:pt idx="3128">
                  <c:v>34.899373372395885</c:v>
                </c:pt>
                <c:pt idx="3129">
                  <c:v>35.645032564798953</c:v>
                </c:pt>
                <c:pt idx="3130">
                  <c:v>40.542710304260261</c:v>
                </c:pt>
                <c:pt idx="3131">
                  <c:v>44.062660217285156</c:v>
                </c:pt>
                <c:pt idx="3132">
                  <c:v>46.245465596516965</c:v>
                </c:pt>
                <c:pt idx="3133">
                  <c:v>42.349823315938345</c:v>
                </c:pt>
                <c:pt idx="3134">
                  <c:v>35.408668835957883</c:v>
                </c:pt>
                <c:pt idx="3135">
                  <c:v>31.046770095825185</c:v>
                </c:pt>
                <c:pt idx="3136">
                  <c:v>28.872925122578984</c:v>
                </c:pt>
                <c:pt idx="3137">
                  <c:v>28.550940831502196</c:v>
                </c:pt>
                <c:pt idx="3138">
                  <c:v>30.06634489695238</c:v>
                </c:pt>
                <c:pt idx="3139">
                  <c:v>32.912526448567753</c:v>
                </c:pt>
                <c:pt idx="3140">
                  <c:v>37.30094846089672</c:v>
                </c:pt>
                <c:pt idx="3141">
                  <c:v>41.486961682637542</c:v>
                </c:pt>
                <c:pt idx="3142">
                  <c:v>44.340183575947989</c:v>
                </c:pt>
                <c:pt idx="3143">
                  <c:v>43.277221679687472</c:v>
                </c:pt>
                <c:pt idx="3144">
                  <c:v>40.286709149678586</c:v>
                </c:pt>
                <c:pt idx="3145">
                  <c:v>37.708043416341184</c:v>
                </c:pt>
                <c:pt idx="3146">
                  <c:v>35.302026430765864</c:v>
                </c:pt>
                <c:pt idx="3147">
                  <c:v>32.543318112691281</c:v>
                </c:pt>
                <c:pt idx="3148">
                  <c:v>10.648002624511715</c:v>
                </c:pt>
                <c:pt idx="3149">
                  <c:v>-47.11208661397302</c:v>
                </c:pt>
                <c:pt idx="3150">
                  <c:v>-35.280682881673094</c:v>
                </c:pt>
                <c:pt idx="3151">
                  <c:v>-21.559179623921629</c:v>
                </c:pt>
                <c:pt idx="3152">
                  <c:v>-14.010021209716797</c:v>
                </c:pt>
                <c:pt idx="3153">
                  <c:v>-12.240615208943723</c:v>
                </c:pt>
                <c:pt idx="3154">
                  <c:v>-12.254612922668457</c:v>
                </c:pt>
                <c:pt idx="3155">
                  <c:v>-12.700407663981082</c:v>
                </c:pt>
                <c:pt idx="3156">
                  <c:v>-12.830581982930422</c:v>
                </c:pt>
                <c:pt idx="3157">
                  <c:v>-12.907594362894656</c:v>
                </c:pt>
                <c:pt idx="3158">
                  <c:v>-11.800732294718394</c:v>
                </c:pt>
                <c:pt idx="3159">
                  <c:v>-10.863778432210212</c:v>
                </c:pt>
                <c:pt idx="3160">
                  <c:v>-10.748631159464477</c:v>
                </c:pt>
                <c:pt idx="3161">
                  <c:v>-10.174527486165401</c:v>
                </c:pt>
                <c:pt idx="3162">
                  <c:v>-10.265455881754519</c:v>
                </c:pt>
                <c:pt idx="3163">
                  <c:v>-10.895644823710091</c:v>
                </c:pt>
                <c:pt idx="3164">
                  <c:v>-9.562854131062867</c:v>
                </c:pt>
                <c:pt idx="3165">
                  <c:v>-7.8577295939127234</c:v>
                </c:pt>
                <c:pt idx="3166">
                  <c:v>-8.6810061136882268</c:v>
                </c:pt>
                <c:pt idx="3167">
                  <c:v>-3.6854273478189743</c:v>
                </c:pt>
                <c:pt idx="3168">
                  <c:v>21.78810946146654</c:v>
                </c:pt>
                <c:pt idx="3169">
                  <c:v>26.238247553507556</c:v>
                </c:pt>
                <c:pt idx="3170">
                  <c:v>14.137533505757689</c:v>
                </c:pt>
                <c:pt idx="3171">
                  <c:v>-0.36598459879553513</c:v>
                </c:pt>
                <c:pt idx="3172">
                  <c:v>-5.288017272949217</c:v>
                </c:pt>
                <c:pt idx="3173">
                  <c:v>-5.9348325729370099</c:v>
                </c:pt>
                <c:pt idx="3174">
                  <c:v>-6.0820245742797834</c:v>
                </c:pt>
                <c:pt idx="3175">
                  <c:v>-6.8731765747070295</c:v>
                </c:pt>
                <c:pt idx="3176">
                  <c:v>-6.8617369333903753</c:v>
                </c:pt>
                <c:pt idx="3177">
                  <c:v>-7.0052789052327871</c:v>
                </c:pt>
                <c:pt idx="3178">
                  <c:v>-7.1322116851806676</c:v>
                </c:pt>
                <c:pt idx="3179">
                  <c:v>-3.783442497253418</c:v>
                </c:pt>
                <c:pt idx="3180">
                  <c:v>18.431120236714602</c:v>
                </c:pt>
                <c:pt idx="3181">
                  <c:v>22.46462154388427</c:v>
                </c:pt>
                <c:pt idx="3182">
                  <c:v>26.61474863688148</c:v>
                </c:pt>
                <c:pt idx="3183">
                  <c:v>36.011148134867305</c:v>
                </c:pt>
                <c:pt idx="3184">
                  <c:v>43.257956186930301</c:v>
                </c:pt>
                <c:pt idx="3185">
                  <c:v>77.171446482340457</c:v>
                </c:pt>
                <c:pt idx="3186">
                  <c:v>146.14414246877038</c:v>
                </c:pt>
                <c:pt idx="3187">
                  <c:v>187.49319966634096</c:v>
                </c:pt>
                <c:pt idx="3188">
                  <c:v>197.00582567850751</c:v>
                </c:pt>
                <c:pt idx="3189">
                  <c:v>196.46084245045989</c:v>
                </c:pt>
                <c:pt idx="3190">
                  <c:v>194.89370727539063</c:v>
                </c:pt>
                <c:pt idx="3191">
                  <c:v>194.42410341898614</c:v>
                </c:pt>
                <c:pt idx="3192">
                  <c:v>193.31530984242761</c:v>
                </c:pt>
                <c:pt idx="3193">
                  <c:v>192.31778939565027</c:v>
                </c:pt>
                <c:pt idx="3194">
                  <c:v>192.84956518808991</c:v>
                </c:pt>
                <c:pt idx="3195">
                  <c:v>196.59838644663503</c:v>
                </c:pt>
                <c:pt idx="3196">
                  <c:v>198.47475147247314</c:v>
                </c:pt>
                <c:pt idx="3197">
                  <c:v>193.74309476216627</c:v>
                </c:pt>
                <c:pt idx="3198">
                  <c:v>158.35454718271907</c:v>
                </c:pt>
                <c:pt idx="3199">
                  <c:v>100.83008035024011</c:v>
                </c:pt>
                <c:pt idx="3200">
                  <c:v>53.390979766845703</c:v>
                </c:pt>
                <c:pt idx="3201">
                  <c:v>23.730398813883539</c:v>
                </c:pt>
                <c:pt idx="3202">
                  <c:v>10.742675781249995</c:v>
                </c:pt>
                <c:pt idx="3203">
                  <c:v>5.2318509419759485</c:v>
                </c:pt>
                <c:pt idx="3204">
                  <c:v>6.1974662144979202</c:v>
                </c:pt>
                <c:pt idx="3205">
                  <c:v>5.8358084360758085</c:v>
                </c:pt>
                <c:pt idx="3206">
                  <c:v>4.7222534815469999</c:v>
                </c:pt>
                <c:pt idx="3207">
                  <c:v>4.3738304773967212</c:v>
                </c:pt>
                <c:pt idx="3208">
                  <c:v>2.6701326370239258</c:v>
                </c:pt>
                <c:pt idx="3209">
                  <c:v>-1.3169565200805669</c:v>
                </c:pt>
                <c:pt idx="3210">
                  <c:v>-4.3902912139892578</c:v>
                </c:pt>
                <c:pt idx="3211">
                  <c:v>-6.1577456792195999</c:v>
                </c:pt>
                <c:pt idx="3212">
                  <c:v>-6.8510882059732694</c:v>
                </c:pt>
                <c:pt idx="3213">
                  <c:v>-6.7046798070272171</c:v>
                </c:pt>
                <c:pt idx="3214">
                  <c:v>-6.0965334574382268</c:v>
                </c:pt>
                <c:pt idx="3215">
                  <c:v>-5.6052920023599881</c:v>
                </c:pt>
                <c:pt idx="3216">
                  <c:v>-4.9201695124307889</c:v>
                </c:pt>
                <c:pt idx="3217">
                  <c:v>-4.5945577621459925</c:v>
                </c:pt>
                <c:pt idx="3218">
                  <c:v>-4.4142850240071985</c:v>
                </c:pt>
                <c:pt idx="3219">
                  <c:v>-4.4490029017130182</c:v>
                </c:pt>
                <c:pt idx="3220">
                  <c:v>-4.8315614064534884</c:v>
                </c:pt>
                <c:pt idx="3221">
                  <c:v>-5.5455802281697935</c:v>
                </c:pt>
                <c:pt idx="3222">
                  <c:v>-5.9612042109171171</c:v>
                </c:pt>
                <c:pt idx="3223">
                  <c:v>-6.6384220123291033</c:v>
                </c:pt>
                <c:pt idx="3224">
                  <c:v>-4.3681764602661106</c:v>
                </c:pt>
                <c:pt idx="3225">
                  <c:v>4.5869191487668097E-2</c:v>
                </c:pt>
                <c:pt idx="3226">
                  <c:v>1.1155490875244134</c:v>
                </c:pt>
                <c:pt idx="3227">
                  <c:v>1.1344614028930664</c:v>
                </c:pt>
                <c:pt idx="3228">
                  <c:v>2.3115275700886277</c:v>
                </c:pt>
                <c:pt idx="3229">
                  <c:v>2.0752477645874032</c:v>
                </c:pt>
                <c:pt idx="3230">
                  <c:v>1.0065132776896912</c:v>
                </c:pt>
                <c:pt idx="3231">
                  <c:v>0.95782566070556663</c:v>
                </c:pt>
                <c:pt idx="3232">
                  <c:v>0.87594922383618767</c:v>
                </c:pt>
                <c:pt idx="3233">
                  <c:v>0.8457603454589846</c:v>
                </c:pt>
                <c:pt idx="3234">
                  <c:v>0.28488445281982444</c:v>
                </c:pt>
                <c:pt idx="3235">
                  <c:v>0.33998998006177339</c:v>
                </c:pt>
                <c:pt idx="3236">
                  <c:v>0.19596036275231662</c:v>
                </c:pt>
                <c:pt idx="3237">
                  <c:v>0.27806536356604294</c:v>
                </c:pt>
                <c:pt idx="3238">
                  <c:v>0.37018267313635556</c:v>
                </c:pt>
                <c:pt idx="3239">
                  <c:v>0.37192726135253928</c:v>
                </c:pt>
                <c:pt idx="3240">
                  <c:v>0.29105091094970725</c:v>
                </c:pt>
                <c:pt idx="3241">
                  <c:v>0.44600931803381627</c:v>
                </c:pt>
                <c:pt idx="3242">
                  <c:v>0.41840648651123047</c:v>
                </c:pt>
                <c:pt idx="3243">
                  <c:v>0.34168720245361328</c:v>
                </c:pt>
                <c:pt idx="3244">
                  <c:v>0.36172517140710181</c:v>
                </c:pt>
                <c:pt idx="3245">
                  <c:v>0.44341659545898438</c:v>
                </c:pt>
                <c:pt idx="3246">
                  <c:v>0.73332214355468761</c:v>
                </c:pt>
                <c:pt idx="3247">
                  <c:v>0.5626223882039767</c:v>
                </c:pt>
                <c:pt idx="3248">
                  <c:v>0.49378522237134348</c:v>
                </c:pt>
                <c:pt idx="3249">
                  <c:v>0.24460252126061724</c:v>
                </c:pt>
                <c:pt idx="3250">
                  <c:v>0.22181256612134348</c:v>
                </c:pt>
                <c:pt idx="3251">
                  <c:v>0.24212106068932826</c:v>
                </c:pt>
                <c:pt idx="3252">
                  <c:v>0.19881947835278879</c:v>
                </c:pt>
                <c:pt idx="3253">
                  <c:v>0.13669045766187088</c:v>
                </c:pt>
                <c:pt idx="3254">
                  <c:v>8.7827046712277548E-2</c:v>
                </c:pt>
                <c:pt idx="3255">
                  <c:v>-1.603912353515625</c:v>
                </c:pt>
                <c:pt idx="3256">
                  <c:v>-2.5678291320800781</c:v>
                </c:pt>
                <c:pt idx="3257">
                  <c:v>0.36427434285474203</c:v>
                </c:pt>
                <c:pt idx="3258">
                  <c:v>1.7485087712606173</c:v>
                </c:pt>
                <c:pt idx="3259">
                  <c:v>25.997356732686399</c:v>
                </c:pt>
                <c:pt idx="3260">
                  <c:v>29.280651728312137</c:v>
                </c:pt>
                <c:pt idx="3261">
                  <c:v>21.145449002583845</c:v>
                </c:pt>
                <c:pt idx="3262">
                  <c:v>17.742698033650747</c:v>
                </c:pt>
                <c:pt idx="3263">
                  <c:v>16.193806330362911</c:v>
                </c:pt>
                <c:pt idx="3264">
                  <c:v>22.273892402648933</c:v>
                </c:pt>
                <c:pt idx="3265">
                  <c:v>18.562915802001946</c:v>
                </c:pt>
                <c:pt idx="3266">
                  <c:v>15.627986272176146</c:v>
                </c:pt>
                <c:pt idx="3267">
                  <c:v>13.445414543151855</c:v>
                </c:pt>
                <c:pt idx="3268">
                  <c:v>19.035442988077751</c:v>
                </c:pt>
                <c:pt idx="3269">
                  <c:v>24.850962320963504</c:v>
                </c:pt>
                <c:pt idx="3270">
                  <c:v>22.63508351643873</c:v>
                </c:pt>
                <c:pt idx="3271">
                  <c:v>24.864202499389641</c:v>
                </c:pt>
                <c:pt idx="3272">
                  <c:v>25.548546155293813</c:v>
                </c:pt>
                <c:pt idx="3273">
                  <c:v>27.417733510335196</c:v>
                </c:pt>
                <c:pt idx="3274">
                  <c:v>25.429608662923201</c:v>
                </c:pt>
                <c:pt idx="3275">
                  <c:v>21.390656153360958</c:v>
                </c:pt>
                <c:pt idx="3276">
                  <c:v>25.0176146825155</c:v>
                </c:pt>
                <c:pt idx="3277">
                  <c:v>36.451574961344328</c:v>
                </c:pt>
                <c:pt idx="3278">
                  <c:v>39.549249966939215</c:v>
                </c:pt>
                <c:pt idx="3279">
                  <c:v>34.897472699483146</c:v>
                </c:pt>
                <c:pt idx="3280">
                  <c:v>30.145856539408328</c:v>
                </c:pt>
                <c:pt idx="3281">
                  <c:v>22.326210975646973</c:v>
                </c:pt>
                <c:pt idx="3282">
                  <c:v>24.958345731099485</c:v>
                </c:pt>
                <c:pt idx="3283">
                  <c:v>31.789052327473989</c:v>
                </c:pt>
                <c:pt idx="3284">
                  <c:v>36.463673273722279</c:v>
                </c:pt>
                <c:pt idx="3285">
                  <c:v>43.054435729980455</c:v>
                </c:pt>
                <c:pt idx="3286">
                  <c:v>50.028513590494775</c:v>
                </c:pt>
                <c:pt idx="3287">
                  <c:v>58.918014526367173</c:v>
                </c:pt>
                <c:pt idx="3288">
                  <c:v>53.730514844258678</c:v>
                </c:pt>
                <c:pt idx="3289">
                  <c:v>29.631536801656011</c:v>
                </c:pt>
                <c:pt idx="3290">
                  <c:v>-53.723269780476812</c:v>
                </c:pt>
                <c:pt idx="3291">
                  <c:v>-45.221542994181306</c:v>
                </c:pt>
                <c:pt idx="3292">
                  <c:v>-10.061241785685297</c:v>
                </c:pt>
                <c:pt idx="3293">
                  <c:v>2.711552302042719</c:v>
                </c:pt>
                <c:pt idx="3294">
                  <c:v>5.4605671564738714</c:v>
                </c:pt>
                <c:pt idx="3295">
                  <c:v>8.0495147705078125</c:v>
                </c:pt>
                <c:pt idx="3296">
                  <c:v>10.701914469401</c:v>
                </c:pt>
                <c:pt idx="3297">
                  <c:v>12.08559640248621</c:v>
                </c:pt>
                <c:pt idx="3298">
                  <c:v>12.53815714518225</c:v>
                </c:pt>
                <c:pt idx="3299">
                  <c:v>12.003633181254031</c:v>
                </c:pt>
                <c:pt idx="3300">
                  <c:v>10.95045916239417</c:v>
                </c:pt>
                <c:pt idx="3301">
                  <c:v>11.373623530070066</c:v>
                </c:pt>
                <c:pt idx="3302">
                  <c:v>11.179245630900027</c:v>
                </c:pt>
                <c:pt idx="3303">
                  <c:v>10.424186070760129</c:v>
                </c:pt>
                <c:pt idx="3304">
                  <c:v>12.019732475280765</c:v>
                </c:pt>
                <c:pt idx="3305">
                  <c:v>12.005780855814582</c:v>
                </c:pt>
                <c:pt idx="3306">
                  <c:v>9.3690786361694371</c:v>
                </c:pt>
                <c:pt idx="3307">
                  <c:v>7.6335334777832013</c:v>
                </c:pt>
                <c:pt idx="3308">
                  <c:v>8.9676494598388707</c:v>
                </c:pt>
                <c:pt idx="3309">
                  <c:v>6.5726280212402362</c:v>
                </c:pt>
                <c:pt idx="3310">
                  <c:v>11.805531501770023</c:v>
                </c:pt>
                <c:pt idx="3311">
                  <c:v>16.122632344563822</c:v>
                </c:pt>
                <c:pt idx="3312">
                  <c:v>17.091860771179199</c:v>
                </c:pt>
                <c:pt idx="3313">
                  <c:v>15.88435014088941</c:v>
                </c:pt>
                <c:pt idx="3314">
                  <c:v>16.176289240519282</c:v>
                </c:pt>
                <c:pt idx="3315">
                  <c:v>18.304832140604624</c:v>
                </c:pt>
                <c:pt idx="3316">
                  <c:v>19.363862037658691</c:v>
                </c:pt>
                <c:pt idx="3317">
                  <c:v>17.296828587849973</c:v>
                </c:pt>
                <c:pt idx="3318">
                  <c:v>5.1319456100463867</c:v>
                </c:pt>
                <c:pt idx="3319">
                  <c:v>-1.4730863571166988</c:v>
                </c:pt>
                <c:pt idx="3320">
                  <c:v>-1.4385744730631127</c:v>
                </c:pt>
                <c:pt idx="3321">
                  <c:v>2.1057217915853257</c:v>
                </c:pt>
                <c:pt idx="3322">
                  <c:v>7.1008720397949219</c:v>
                </c:pt>
                <c:pt idx="3323">
                  <c:v>9.0593194961547852</c:v>
                </c:pt>
                <c:pt idx="3324">
                  <c:v>10.842862447102789</c:v>
                </c:pt>
                <c:pt idx="3325">
                  <c:v>11.455138842264777</c:v>
                </c:pt>
                <c:pt idx="3326">
                  <c:v>11.680099169413323</c:v>
                </c:pt>
                <c:pt idx="3327">
                  <c:v>11.5022942225138</c:v>
                </c:pt>
                <c:pt idx="3328">
                  <c:v>11.034082094828367</c:v>
                </c:pt>
                <c:pt idx="3329">
                  <c:v>9.0323241551716329</c:v>
                </c:pt>
                <c:pt idx="3330">
                  <c:v>7.7515316009521484</c:v>
                </c:pt>
                <c:pt idx="3331">
                  <c:v>7.1311254501342773</c:v>
                </c:pt>
                <c:pt idx="3332">
                  <c:v>6.5234142939249296</c:v>
                </c:pt>
                <c:pt idx="3333">
                  <c:v>6.8537546793620532</c:v>
                </c:pt>
                <c:pt idx="3334">
                  <c:v>8.2030827204386014</c:v>
                </c:pt>
                <c:pt idx="3335">
                  <c:v>7.9043347040812915</c:v>
                </c:pt>
                <c:pt idx="3336">
                  <c:v>7.9895559946696739</c:v>
                </c:pt>
                <c:pt idx="3337">
                  <c:v>9.4901835123697573</c:v>
                </c:pt>
                <c:pt idx="3338">
                  <c:v>10.55439345041918</c:v>
                </c:pt>
                <c:pt idx="3339">
                  <c:v>10.969463666280038</c:v>
                </c:pt>
                <c:pt idx="3340">
                  <c:v>10.481505393981937</c:v>
                </c:pt>
                <c:pt idx="3341">
                  <c:v>8.862877527872687</c:v>
                </c:pt>
                <c:pt idx="3342">
                  <c:v>7.7024351755777616</c:v>
                </c:pt>
                <c:pt idx="3343">
                  <c:v>8.050087610880615</c:v>
                </c:pt>
                <c:pt idx="3344">
                  <c:v>8.5977706909179688</c:v>
                </c:pt>
                <c:pt idx="3345">
                  <c:v>6.6617638270059816</c:v>
                </c:pt>
                <c:pt idx="3346">
                  <c:v>5.5284093221029025</c:v>
                </c:pt>
                <c:pt idx="3347">
                  <c:v>5.3105827967326604</c:v>
                </c:pt>
                <c:pt idx="3348">
                  <c:v>55.449163118998172</c:v>
                </c:pt>
                <c:pt idx="3349">
                  <c:v>190.55357074737543</c:v>
                </c:pt>
                <c:pt idx="3350">
                  <c:v>239.1642637252807</c:v>
                </c:pt>
                <c:pt idx="3351">
                  <c:v>153.02786699930817</c:v>
                </c:pt>
                <c:pt idx="3352">
                  <c:v>65.800329208374023</c:v>
                </c:pt>
                <c:pt idx="3353">
                  <c:v>28.154731432596805</c:v>
                </c:pt>
                <c:pt idx="3354">
                  <c:v>19.24401664733886</c:v>
                </c:pt>
                <c:pt idx="3355">
                  <c:v>19.326552073160762</c:v>
                </c:pt>
                <c:pt idx="3356">
                  <c:v>18.544061024983648</c:v>
                </c:pt>
                <c:pt idx="3357">
                  <c:v>17.052424748738527</c:v>
                </c:pt>
                <c:pt idx="3358">
                  <c:v>15.423015594482422</c:v>
                </c:pt>
                <c:pt idx="3359">
                  <c:v>11.703483263651492</c:v>
                </c:pt>
                <c:pt idx="3360">
                  <c:v>9.4029146830240506</c:v>
                </c:pt>
                <c:pt idx="3361">
                  <c:v>10.337094624837277</c:v>
                </c:pt>
                <c:pt idx="3362">
                  <c:v>11.19045511881518</c:v>
                </c:pt>
                <c:pt idx="3363">
                  <c:v>11.402677853902224</c:v>
                </c:pt>
                <c:pt idx="3364">
                  <c:v>11.584953943888308</c:v>
                </c:pt>
                <c:pt idx="3365">
                  <c:v>12.188449223836187</c:v>
                </c:pt>
                <c:pt idx="3366">
                  <c:v>12.101379712422723</c:v>
                </c:pt>
                <c:pt idx="3367">
                  <c:v>12.99415238698316</c:v>
                </c:pt>
                <c:pt idx="3368">
                  <c:v>15.372407913208018</c:v>
                </c:pt>
                <c:pt idx="3369">
                  <c:v>15.43481508890784</c:v>
                </c:pt>
                <c:pt idx="3370">
                  <c:v>14.957598050435422</c:v>
                </c:pt>
                <c:pt idx="3371">
                  <c:v>13.578908920288082</c:v>
                </c:pt>
                <c:pt idx="3372">
                  <c:v>12.909979184468511</c:v>
                </c:pt>
                <c:pt idx="3373">
                  <c:v>12.770835876464847</c:v>
                </c:pt>
                <c:pt idx="3374">
                  <c:v>12.499452908833863</c:v>
                </c:pt>
                <c:pt idx="3375">
                  <c:v>11.709335327148439</c:v>
                </c:pt>
                <c:pt idx="3376">
                  <c:v>11.12788550058997</c:v>
                </c:pt>
                <c:pt idx="3377">
                  <c:v>11.502085685729984</c:v>
                </c:pt>
                <c:pt idx="3378">
                  <c:v>10.335060437520387</c:v>
                </c:pt>
                <c:pt idx="3379">
                  <c:v>6.4717210133869711</c:v>
                </c:pt>
                <c:pt idx="3380">
                  <c:v>3.4589335123697542</c:v>
                </c:pt>
                <c:pt idx="3381">
                  <c:v>5.5339269638061515</c:v>
                </c:pt>
                <c:pt idx="3382">
                  <c:v>8.473230361938473</c:v>
                </c:pt>
                <c:pt idx="3383">
                  <c:v>10.612493832906019</c:v>
                </c:pt>
                <c:pt idx="3384">
                  <c:v>11.166071256001716</c:v>
                </c:pt>
                <c:pt idx="3385">
                  <c:v>10.524497985839844</c:v>
                </c:pt>
                <c:pt idx="3386">
                  <c:v>10.27610874176025</c:v>
                </c:pt>
                <c:pt idx="3387">
                  <c:v>9.7381057739257759</c:v>
                </c:pt>
                <c:pt idx="3388">
                  <c:v>9.3515392939249384</c:v>
                </c:pt>
                <c:pt idx="3389">
                  <c:v>9.4340038299560529</c:v>
                </c:pt>
                <c:pt idx="3390">
                  <c:v>10.284742991129637</c:v>
                </c:pt>
                <c:pt idx="3391">
                  <c:v>11.41611417134607</c:v>
                </c:pt>
                <c:pt idx="3392">
                  <c:v>9.3325490951538121</c:v>
                </c:pt>
                <c:pt idx="3393">
                  <c:v>8.2162551879882813</c:v>
                </c:pt>
                <c:pt idx="3394">
                  <c:v>7.5511798858642596</c:v>
                </c:pt>
                <c:pt idx="3395">
                  <c:v>7.025138854980467</c:v>
                </c:pt>
                <c:pt idx="3396">
                  <c:v>6.1458234786987305</c:v>
                </c:pt>
                <c:pt idx="3397">
                  <c:v>6.3309863408406946</c:v>
                </c:pt>
                <c:pt idx="3398">
                  <c:v>6.9548883438110352</c:v>
                </c:pt>
                <c:pt idx="3399">
                  <c:v>7.4706589380899704</c:v>
                </c:pt>
                <c:pt idx="3400">
                  <c:v>7.6413987477620822</c:v>
                </c:pt>
                <c:pt idx="3401">
                  <c:v>7.6874876022338867</c:v>
                </c:pt>
                <c:pt idx="3402">
                  <c:v>7.9849478403726835</c:v>
                </c:pt>
                <c:pt idx="3403">
                  <c:v>7.939848264058357</c:v>
                </c:pt>
                <c:pt idx="3404">
                  <c:v>7.9713513056437959</c:v>
                </c:pt>
                <c:pt idx="3405">
                  <c:v>7.6276817321777326</c:v>
                </c:pt>
                <c:pt idx="3406">
                  <c:v>8.2043873469034452</c:v>
                </c:pt>
                <c:pt idx="3407">
                  <c:v>3.8775555292766049</c:v>
                </c:pt>
                <c:pt idx="3408">
                  <c:v>-1.7264038721719999</c:v>
                </c:pt>
                <c:pt idx="3409">
                  <c:v>-2.0331754684448238</c:v>
                </c:pt>
                <c:pt idx="3410">
                  <c:v>9.471112887064578</c:v>
                </c:pt>
                <c:pt idx="3411">
                  <c:v>34.796249707539928</c:v>
                </c:pt>
                <c:pt idx="3412">
                  <c:v>71.976756095886202</c:v>
                </c:pt>
                <c:pt idx="3413">
                  <c:v>76.057459195454925</c:v>
                </c:pt>
                <c:pt idx="3414">
                  <c:v>8.0428670247396212</c:v>
                </c:pt>
                <c:pt idx="3415">
                  <c:v>-55.676682154337513</c:v>
                </c:pt>
                <c:pt idx="3416">
                  <c:v>-80.975392977396567</c:v>
                </c:pt>
                <c:pt idx="3417">
                  <c:v>-98.788375218709305</c:v>
                </c:pt>
                <c:pt idx="3418">
                  <c:v>-115.20407549540198</c:v>
                </c:pt>
                <c:pt idx="3419">
                  <c:v>-124.69892215728757</c:v>
                </c:pt>
                <c:pt idx="3420">
                  <c:v>-130.1358426411947</c:v>
                </c:pt>
                <c:pt idx="3421">
                  <c:v>-127.24540170033779</c:v>
                </c:pt>
                <c:pt idx="3422">
                  <c:v>-125.06705665588379</c:v>
                </c:pt>
                <c:pt idx="3423">
                  <c:v>-125.16398302714026</c:v>
                </c:pt>
                <c:pt idx="3424">
                  <c:v>-122.01978905995691</c:v>
                </c:pt>
                <c:pt idx="3425">
                  <c:v>-119.92609628041579</c:v>
                </c:pt>
                <c:pt idx="3426">
                  <c:v>-116.7908506393433</c:v>
                </c:pt>
                <c:pt idx="3427">
                  <c:v>-112.03850714365633</c:v>
                </c:pt>
                <c:pt idx="3428">
                  <c:v>-104.89208062489831</c:v>
                </c:pt>
                <c:pt idx="3429">
                  <c:v>-98.244648933410645</c:v>
                </c:pt>
                <c:pt idx="3430">
                  <c:v>-94.658770243326842</c:v>
                </c:pt>
                <c:pt idx="3431">
                  <c:v>-88.798943201700823</c:v>
                </c:pt>
                <c:pt idx="3432">
                  <c:v>-84.345074653625488</c:v>
                </c:pt>
                <c:pt idx="3433">
                  <c:v>-82.097396532694404</c:v>
                </c:pt>
                <c:pt idx="3434">
                  <c:v>-78.879969914754241</c:v>
                </c:pt>
                <c:pt idx="3435">
                  <c:v>-76.214180946350126</c:v>
                </c:pt>
                <c:pt idx="3436">
                  <c:v>-72.37701193491614</c:v>
                </c:pt>
                <c:pt idx="3437">
                  <c:v>-84.247129758199037</c:v>
                </c:pt>
                <c:pt idx="3438">
                  <c:v>-83.129493395487515</c:v>
                </c:pt>
                <c:pt idx="3439">
                  <c:v>-96.21227582295738</c:v>
                </c:pt>
                <c:pt idx="3440">
                  <c:v>-107.99297682444251</c:v>
                </c:pt>
                <c:pt idx="3441">
                  <c:v>-116.90933227539061</c:v>
                </c:pt>
                <c:pt idx="3442">
                  <c:v>-124.40592479705812</c:v>
                </c:pt>
                <c:pt idx="3443">
                  <c:v>-129.28322855631507</c:v>
                </c:pt>
                <c:pt idx="3444">
                  <c:v>-131.20546309153229</c:v>
                </c:pt>
                <c:pt idx="3445">
                  <c:v>-131.91644128163665</c:v>
                </c:pt>
                <c:pt idx="3446">
                  <c:v>-131.42756334940589</c:v>
                </c:pt>
                <c:pt idx="3447">
                  <c:v>-131.30008443196618</c:v>
                </c:pt>
                <c:pt idx="3448">
                  <c:v>-131.22571754455561</c:v>
                </c:pt>
                <c:pt idx="3449">
                  <c:v>-131.00963465372718</c:v>
                </c:pt>
                <c:pt idx="3450">
                  <c:v>-129.7457758585611</c:v>
                </c:pt>
                <c:pt idx="3451">
                  <c:v>-127.31913566589358</c:v>
                </c:pt>
                <c:pt idx="3452">
                  <c:v>-118.26289971669505</c:v>
                </c:pt>
                <c:pt idx="3453">
                  <c:v>-113.70146592458093</c:v>
                </c:pt>
                <c:pt idx="3454">
                  <c:v>-112.37097231547028</c:v>
                </c:pt>
                <c:pt idx="3455">
                  <c:v>-111.8246994018555</c:v>
                </c:pt>
                <c:pt idx="3456">
                  <c:v>-108.98076121012365</c:v>
                </c:pt>
                <c:pt idx="3457">
                  <c:v>-103.54764874776211</c:v>
                </c:pt>
                <c:pt idx="3458">
                  <c:v>-97.536246617635129</c:v>
                </c:pt>
                <c:pt idx="3459">
                  <c:v>-92.003269831339495</c:v>
                </c:pt>
                <c:pt idx="3460">
                  <c:v>-89.103565533955788</c:v>
                </c:pt>
                <c:pt idx="3461">
                  <c:v>-88.557669639587431</c:v>
                </c:pt>
                <c:pt idx="3462">
                  <c:v>-91.992890357971163</c:v>
                </c:pt>
                <c:pt idx="3463">
                  <c:v>-94.126728693644139</c:v>
                </c:pt>
                <c:pt idx="3464">
                  <c:v>-96.639507929483969</c:v>
                </c:pt>
                <c:pt idx="3465">
                  <c:v>-98.484855651855497</c:v>
                </c:pt>
                <c:pt idx="3466">
                  <c:v>-98.6117715835571</c:v>
                </c:pt>
                <c:pt idx="3467">
                  <c:v>-105.38573233286539</c:v>
                </c:pt>
                <c:pt idx="3468">
                  <c:v>-110.1358092625936</c:v>
                </c:pt>
                <c:pt idx="3469">
                  <c:v>-109.80877526601155</c:v>
                </c:pt>
                <c:pt idx="3470">
                  <c:v>-106.14187876383457</c:v>
                </c:pt>
                <c:pt idx="3471">
                  <c:v>-100.83874797821045</c:v>
                </c:pt>
                <c:pt idx="3472">
                  <c:v>-95.440405209859136</c:v>
                </c:pt>
                <c:pt idx="3473">
                  <c:v>-90.188898404439271</c:v>
                </c:pt>
                <c:pt idx="3474">
                  <c:v>-83.869916915893555</c:v>
                </c:pt>
                <c:pt idx="3475">
                  <c:v>-77.788927078247099</c:v>
                </c:pt>
                <c:pt idx="3476">
                  <c:v>-71.369763374328613</c:v>
                </c:pt>
                <c:pt idx="3477">
                  <c:v>-63.299858411153082</c:v>
                </c:pt>
                <c:pt idx="3478">
                  <c:v>-53.513470013936384</c:v>
                </c:pt>
                <c:pt idx="3479">
                  <c:v>-45.099413871765137</c:v>
                </c:pt>
                <c:pt idx="3480">
                  <c:v>-38.860783576965325</c:v>
                </c:pt>
                <c:pt idx="3481">
                  <c:v>-32.281418482462513</c:v>
                </c:pt>
                <c:pt idx="3482">
                  <c:v>-29.202348073323588</c:v>
                </c:pt>
                <c:pt idx="3483">
                  <c:v>-29.117703119913706</c:v>
                </c:pt>
                <c:pt idx="3484">
                  <c:v>-30.446091016133657</c:v>
                </c:pt>
                <c:pt idx="3485">
                  <c:v>-30.561222712198852</c:v>
                </c:pt>
                <c:pt idx="3486">
                  <c:v>-30.952649434407579</c:v>
                </c:pt>
                <c:pt idx="3487">
                  <c:v>-30.013295173645027</c:v>
                </c:pt>
                <c:pt idx="3488">
                  <c:v>-28.599206606546993</c:v>
                </c:pt>
                <c:pt idx="3489">
                  <c:v>-28.280148506164537</c:v>
                </c:pt>
                <c:pt idx="3490">
                  <c:v>-29.455548922220931</c:v>
                </c:pt>
                <c:pt idx="3491">
                  <c:v>-31.350680669148801</c:v>
                </c:pt>
                <c:pt idx="3492">
                  <c:v>-33.362314860026011</c:v>
                </c:pt>
                <c:pt idx="3493">
                  <c:v>-33.349621454874608</c:v>
                </c:pt>
                <c:pt idx="3494">
                  <c:v>-34.83152866363524</c:v>
                </c:pt>
                <c:pt idx="3495">
                  <c:v>-35.325990994771374</c:v>
                </c:pt>
                <c:pt idx="3496">
                  <c:v>-34.186119079589865</c:v>
                </c:pt>
                <c:pt idx="3497">
                  <c:v>-32.57210572560632</c:v>
                </c:pt>
                <c:pt idx="3498">
                  <c:v>-29.974421183268188</c:v>
                </c:pt>
                <c:pt idx="3499">
                  <c:v>-28.754281044006348</c:v>
                </c:pt>
                <c:pt idx="3500">
                  <c:v>-24.477277437845828</c:v>
                </c:pt>
                <c:pt idx="3501">
                  <c:v>-16.866115252176883</c:v>
                </c:pt>
                <c:pt idx="3502">
                  <c:v>-8.1588659286499023</c:v>
                </c:pt>
                <c:pt idx="3503">
                  <c:v>-0.78145027160644531</c:v>
                </c:pt>
                <c:pt idx="3504">
                  <c:v>5.5575408935546884</c:v>
                </c:pt>
                <c:pt idx="3505">
                  <c:v>10.242374420166012</c:v>
                </c:pt>
                <c:pt idx="3506">
                  <c:v>13.604976336161371</c:v>
                </c:pt>
                <c:pt idx="3507">
                  <c:v>17.093728701273562</c:v>
                </c:pt>
                <c:pt idx="3508">
                  <c:v>18.078275998433476</c:v>
                </c:pt>
                <c:pt idx="3509">
                  <c:v>18.649868647257463</c:v>
                </c:pt>
                <c:pt idx="3510">
                  <c:v>18.48440806070959</c:v>
                </c:pt>
                <c:pt idx="3511">
                  <c:v>18.373023986816413</c:v>
                </c:pt>
                <c:pt idx="3512">
                  <c:v>20.16189002990723</c:v>
                </c:pt>
                <c:pt idx="3513">
                  <c:v>19.956412951151485</c:v>
                </c:pt>
                <c:pt idx="3514">
                  <c:v>-1.04664134979248</c:v>
                </c:pt>
                <c:pt idx="3515">
                  <c:v>-0.4187148412069065</c:v>
                </c:pt>
                <c:pt idx="3516">
                  <c:v>-1.2033344904581318</c:v>
                </c:pt>
                <c:pt idx="3517">
                  <c:v>-0.95599651336669944</c:v>
                </c:pt>
                <c:pt idx="3518">
                  <c:v>-0.65553061167395321</c:v>
                </c:pt>
                <c:pt idx="3519">
                  <c:v>-0.8836371103923284</c:v>
                </c:pt>
                <c:pt idx="3520">
                  <c:v>-0.3185631434122343</c:v>
                </c:pt>
                <c:pt idx="3521">
                  <c:v>-1.01862843831384</c:v>
                </c:pt>
                <c:pt idx="3522">
                  <c:v>-7.6224009196721454E-3</c:v>
                </c:pt>
                <c:pt idx="3523">
                  <c:v>-0.84384123484301243</c:v>
                </c:pt>
                <c:pt idx="3524">
                  <c:v>-0.66556708017981259</c:v>
                </c:pt>
                <c:pt idx="3525">
                  <c:v>-1.561091740926031</c:v>
                </c:pt>
                <c:pt idx="3526">
                  <c:v>-1.2456684112548824</c:v>
                </c:pt>
                <c:pt idx="3527">
                  <c:v>-1.0898612340291713</c:v>
                </c:pt>
                <c:pt idx="3528">
                  <c:v>-0.8392937978107966</c:v>
                </c:pt>
                <c:pt idx="3529">
                  <c:v>-0.68784364064526948</c:v>
                </c:pt>
                <c:pt idx="3530">
                  <c:v>-0.90964317321777366</c:v>
                </c:pt>
                <c:pt idx="3531">
                  <c:v>0.29524326324462902</c:v>
                </c:pt>
                <c:pt idx="3532">
                  <c:v>7.5804459253946579</c:v>
                </c:pt>
                <c:pt idx="3533">
                  <c:v>4.7009865442911405</c:v>
                </c:pt>
                <c:pt idx="3534">
                  <c:v>-2.3357728322346238</c:v>
                </c:pt>
                <c:pt idx="3535">
                  <c:v>-3.2214460372924805</c:v>
                </c:pt>
                <c:pt idx="3536">
                  <c:v>-3.3727699915567637</c:v>
                </c:pt>
                <c:pt idx="3537">
                  <c:v>-3.4464521408081037</c:v>
                </c:pt>
                <c:pt idx="3538">
                  <c:v>-3.5770988464355478</c:v>
                </c:pt>
                <c:pt idx="3539">
                  <c:v>-3.5528230667114258</c:v>
                </c:pt>
                <c:pt idx="3540">
                  <c:v>-3.6585156122843046</c:v>
                </c:pt>
                <c:pt idx="3541">
                  <c:v>-4.2006015777587873</c:v>
                </c:pt>
                <c:pt idx="3542">
                  <c:v>-4.4285856882731878</c:v>
                </c:pt>
                <c:pt idx="3543">
                  <c:v>-4.8117046356201172</c:v>
                </c:pt>
                <c:pt idx="3544">
                  <c:v>-3.0814221700032927</c:v>
                </c:pt>
                <c:pt idx="3545">
                  <c:v>11.718554814656617</c:v>
                </c:pt>
                <c:pt idx="3546">
                  <c:v>15.647665023803711</c:v>
                </c:pt>
                <c:pt idx="3547">
                  <c:v>17.29393291473388</c:v>
                </c:pt>
                <c:pt idx="3548">
                  <c:v>20.001472473144528</c:v>
                </c:pt>
                <c:pt idx="3549">
                  <c:v>24.447666486104247</c:v>
                </c:pt>
                <c:pt idx="3550">
                  <c:v>47.626708348592068</c:v>
                </c:pt>
                <c:pt idx="3551">
                  <c:v>99.951401710510254</c:v>
                </c:pt>
                <c:pt idx="3552">
                  <c:v>136.72709560394276</c:v>
                </c:pt>
                <c:pt idx="3553">
                  <c:v>144.46930535634363</c:v>
                </c:pt>
                <c:pt idx="3554">
                  <c:v>140.80237197875982</c:v>
                </c:pt>
                <c:pt idx="3555">
                  <c:v>135.72812239329022</c:v>
                </c:pt>
                <c:pt idx="3556">
                  <c:v>131.28088029225654</c:v>
                </c:pt>
                <c:pt idx="3557">
                  <c:v>128.46612548828131</c:v>
                </c:pt>
                <c:pt idx="3558">
                  <c:v>127.19258658091236</c:v>
                </c:pt>
                <c:pt idx="3559">
                  <c:v>128.82035795847582</c:v>
                </c:pt>
                <c:pt idx="3560">
                  <c:v>133.52215989430738</c:v>
                </c:pt>
                <c:pt idx="3561">
                  <c:v>136.51579984029141</c:v>
                </c:pt>
                <c:pt idx="3562">
                  <c:v>130.75005213419587</c:v>
                </c:pt>
                <c:pt idx="3563">
                  <c:v>96.876508076985658</c:v>
                </c:pt>
                <c:pt idx="3564">
                  <c:v>61.784724553426123</c:v>
                </c:pt>
                <c:pt idx="3565">
                  <c:v>32.647233645121219</c:v>
                </c:pt>
                <c:pt idx="3566">
                  <c:v>7.8462998072305936</c:v>
                </c:pt>
                <c:pt idx="3567">
                  <c:v>-7.4285297393798828</c:v>
                </c:pt>
                <c:pt idx="3568">
                  <c:v>-4.6680132548013926</c:v>
                </c:pt>
                <c:pt idx="3569">
                  <c:v>-7.9254150390625E-2</c:v>
                </c:pt>
                <c:pt idx="3570">
                  <c:v>1.6373399098714576</c:v>
                </c:pt>
                <c:pt idx="3571">
                  <c:v>1.7857723236083984</c:v>
                </c:pt>
                <c:pt idx="3572">
                  <c:v>1.8934240341186519</c:v>
                </c:pt>
                <c:pt idx="3573">
                  <c:v>0.64632352193189035</c:v>
                </c:pt>
                <c:pt idx="3574">
                  <c:v>-1.9991556803385044</c:v>
                </c:pt>
                <c:pt idx="3575">
                  <c:v>-3.3069448471069345</c:v>
                </c:pt>
                <c:pt idx="3576">
                  <c:v>-4.1105890274047834</c:v>
                </c:pt>
                <c:pt idx="3577">
                  <c:v>-4.0547863642374278</c:v>
                </c:pt>
                <c:pt idx="3578">
                  <c:v>-4.248777389526369</c:v>
                </c:pt>
                <c:pt idx="3579">
                  <c:v>-4.5987930297851563</c:v>
                </c:pt>
                <c:pt idx="3580">
                  <c:v>-5.1660798390706759</c:v>
                </c:pt>
                <c:pt idx="3581">
                  <c:v>-5.4170436859130895</c:v>
                </c:pt>
                <c:pt idx="3582">
                  <c:v>-5.4426180521646783</c:v>
                </c:pt>
                <c:pt idx="3583">
                  <c:v>-5.1063133875529729</c:v>
                </c:pt>
                <c:pt idx="3584">
                  <c:v>-4.5865354537963867</c:v>
                </c:pt>
                <c:pt idx="3585">
                  <c:v>-4.4537003835041595</c:v>
                </c:pt>
                <c:pt idx="3586">
                  <c:v>-4.6892719268798828</c:v>
                </c:pt>
                <c:pt idx="3587">
                  <c:v>-4.0338741938272733</c:v>
                </c:pt>
                <c:pt idx="3588">
                  <c:v>-4.7528133392333975</c:v>
                </c:pt>
                <c:pt idx="3589">
                  <c:v>-3.1373771031696833</c:v>
                </c:pt>
                <c:pt idx="3590">
                  <c:v>0.32285658518469551</c:v>
                </c:pt>
                <c:pt idx="3591">
                  <c:v>1.0730040868123747</c:v>
                </c:pt>
                <c:pt idx="3592">
                  <c:v>0.18296782175696091</c:v>
                </c:pt>
                <c:pt idx="3593">
                  <c:v>-6.8184601465860615</c:v>
                </c:pt>
                <c:pt idx="3594">
                  <c:v>-3.1386200586954391</c:v>
                </c:pt>
                <c:pt idx="3595">
                  <c:v>-1.505229632059808</c:v>
                </c:pt>
                <c:pt idx="3596">
                  <c:v>-1.7852366765339407</c:v>
                </c:pt>
                <c:pt idx="3597">
                  <c:v>-1.0390923817952853</c:v>
                </c:pt>
                <c:pt idx="3598">
                  <c:v>-0.51355711619066802</c:v>
                </c:pt>
                <c:pt idx="3599">
                  <c:v>-0.1438102722167969</c:v>
                </c:pt>
                <c:pt idx="3600">
                  <c:v>-0.24416637420654297</c:v>
                </c:pt>
                <c:pt idx="3601">
                  <c:v>1.8414497375488281E-2</c:v>
                </c:pt>
                <c:pt idx="3602">
                  <c:v>0.62091732025146462</c:v>
                </c:pt>
                <c:pt idx="3603">
                  <c:v>0.5757551193237308</c:v>
                </c:pt>
                <c:pt idx="3604">
                  <c:v>0.31586170196533225</c:v>
                </c:pt>
                <c:pt idx="3605">
                  <c:v>0.36380036671948823</c:v>
                </c:pt>
                <c:pt idx="3606">
                  <c:v>0.14620463053381633</c:v>
                </c:pt>
                <c:pt idx="3607">
                  <c:v>-8.1761042276980375E-2</c:v>
                </c:pt>
                <c:pt idx="3608">
                  <c:v>6.6869417826296795E-2</c:v>
                </c:pt>
                <c:pt idx="3609">
                  <c:v>-0.22155857086181638</c:v>
                </c:pt>
                <c:pt idx="3610">
                  <c:v>-1.9539197286007955E-2</c:v>
                </c:pt>
                <c:pt idx="3611">
                  <c:v>-8.1268628438351684E-2</c:v>
                </c:pt>
                <c:pt idx="3612">
                  <c:v>8.3437919616699247E-2</c:v>
                </c:pt>
                <c:pt idx="3613">
                  <c:v>0.14455032348632824</c:v>
                </c:pt>
                <c:pt idx="3614">
                  <c:v>0.1348587671916448</c:v>
                </c:pt>
                <c:pt idx="3615">
                  <c:v>0.21176211039221476</c:v>
                </c:pt>
                <c:pt idx="3616">
                  <c:v>0.35940806070959763</c:v>
                </c:pt>
                <c:pt idx="3617">
                  <c:v>0.40454196929931652</c:v>
                </c:pt>
                <c:pt idx="3618">
                  <c:v>0.28390661875403123</c:v>
                </c:pt>
                <c:pt idx="3619">
                  <c:v>0.24515883127844521</c:v>
                </c:pt>
                <c:pt idx="3620">
                  <c:v>-0.83949629465746511</c:v>
                </c:pt>
                <c:pt idx="3621">
                  <c:v>-2.6831445693969749</c:v>
                </c:pt>
                <c:pt idx="3622">
                  <c:v>-0.24711036682128912</c:v>
                </c:pt>
                <c:pt idx="3623">
                  <c:v>3.4580221176147448</c:v>
                </c:pt>
                <c:pt idx="3624">
                  <c:v>20.311827659606941</c:v>
                </c:pt>
                <c:pt idx="3625">
                  <c:v>20.98149712880457</c:v>
                </c:pt>
                <c:pt idx="3626">
                  <c:v>16.743587176005001</c:v>
                </c:pt>
                <c:pt idx="3627">
                  <c:v>15.754011789957753</c:v>
                </c:pt>
                <c:pt idx="3628">
                  <c:v>15.313589096069343</c:v>
                </c:pt>
                <c:pt idx="3629">
                  <c:v>13.18458143870032</c:v>
                </c:pt>
                <c:pt idx="3630">
                  <c:v>14.271657307942634</c:v>
                </c:pt>
                <c:pt idx="3631">
                  <c:v>14.468123435974118</c:v>
                </c:pt>
                <c:pt idx="3632">
                  <c:v>17.754674593607547</c:v>
                </c:pt>
                <c:pt idx="3633">
                  <c:v>18.098193486531493</c:v>
                </c:pt>
                <c:pt idx="3634">
                  <c:v>17.979567845662473</c:v>
                </c:pt>
                <c:pt idx="3635">
                  <c:v>17.49140326182043</c:v>
                </c:pt>
                <c:pt idx="3636">
                  <c:v>17.894092241922969</c:v>
                </c:pt>
                <c:pt idx="3637">
                  <c:v>19.470425287882449</c:v>
                </c:pt>
                <c:pt idx="3638">
                  <c:v>20.217413902282715</c:v>
                </c:pt>
                <c:pt idx="3639">
                  <c:v>18.804195404052741</c:v>
                </c:pt>
                <c:pt idx="3640">
                  <c:v>20.034272193908691</c:v>
                </c:pt>
                <c:pt idx="3641">
                  <c:v>21.229402860005724</c:v>
                </c:pt>
                <c:pt idx="3642">
                  <c:v>19.857596715291386</c:v>
                </c:pt>
                <c:pt idx="3643">
                  <c:v>19.608193397521966</c:v>
                </c:pt>
                <c:pt idx="3644">
                  <c:v>17.291625022888191</c:v>
                </c:pt>
                <c:pt idx="3645">
                  <c:v>15.640810012817383</c:v>
                </c:pt>
                <c:pt idx="3646">
                  <c:v>19.75053691864013</c:v>
                </c:pt>
                <c:pt idx="3647">
                  <c:v>24.11167240142823</c:v>
                </c:pt>
                <c:pt idx="3648">
                  <c:v>20.817419687906863</c:v>
                </c:pt>
                <c:pt idx="3649">
                  <c:v>21.067775726318366</c:v>
                </c:pt>
                <c:pt idx="3650">
                  <c:v>22.035620053609243</c:v>
                </c:pt>
                <c:pt idx="3651">
                  <c:v>21.566599210103263</c:v>
                </c:pt>
                <c:pt idx="3652">
                  <c:v>18.608201026916511</c:v>
                </c:pt>
                <c:pt idx="3653">
                  <c:v>19.342307726542227</c:v>
                </c:pt>
                <c:pt idx="3654">
                  <c:v>17.949653625488281</c:v>
                </c:pt>
                <c:pt idx="3655">
                  <c:v>-72.961548169453849</c:v>
                </c:pt>
                <c:pt idx="3656">
                  <c:v>-69.690552711486774</c:v>
                </c:pt>
                <c:pt idx="3657">
                  <c:v>-28.123093922932981</c:v>
                </c:pt>
                <c:pt idx="3658">
                  <c:v>-8.1151231129964536</c:v>
                </c:pt>
                <c:pt idx="3659">
                  <c:v>-0.60817877451586377</c:v>
                </c:pt>
                <c:pt idx="3660">
                  <c:v>2.5588722229003906</c:v>
                </c:pt>
                <c:pt idx="3661">
                  <c:v>4.7217267354329824</c:v>
                </c:pt>
                <c:pt idx="3662">
                  <c:v>6.0601180394489766</c:v>
                </c:pt>
                <c:pt idx="3663">
                  <c:v>6.801096598307252</c:v>
                </c:pt>
                <c:pt idx="3664">
                  <c:v>6.6993970870971697</c:v>
                </c:pt>
                <c:pt idx="3665">
                  <c:v>6.4807335535685979</c:v>
                </c:pt>
                <c:pt idx="3666">
                  <c:v>6.4438269933065175</c:v>
                </c:pt>
                <c:pt idx="3667">
                  <c:v>7.2413485844930428</c:v>
                </c:pt>
                <c:pt idx="3668">
                  <c:v>8.9518795013427734</c:v>
                </c:pt>
                <c:pt idx="3669">
                  <c:v>9.0373344421386719</c:v>
                </c:pt>
                <c:pt idx="3670">
                  <c:v>9.8318808873493708</c:v>
                </c:pt>
                <c:pt idx="3671">
                  <c:v>8.6548595428466797</c:v>
                </c:pt>
                <c:pt idx="3672">
                  <c:v>10.665810585021974</c:v>
                </c:pt>
                <c:pt idx="3673">
                  <c:v>10.131418546040774</c:v>
                </c:pt>
                <c:pt idx="3674">
                  <c:v>8.8816531499226148</c:v>
                </c:pt>
                <c:pt idx="3675">
                  <c:v>7.8782889048258093</c:v>
                </c:pt>
                <c:pt idx="3676">
                  <c:v>6.9367904663085938</c:v>
                </c:pt>
                <c:pt idx="3677">
                  <c:v>7.0960887273153048</c:v>
                </c:pt>
                <c:pt idx="3678">
                  <c:v>8.3773679733276367</c:v>
                </c:pt>
                <c:pt idx="3679">
                  <c:v>9.583057721455928</c:v>
                </c:pt>
                <c:pt idx="3680">
                  <c:v>11.600723584492922</c:v>
                </c:pt>
                <c:pt idx="3681">
                  <c:v>6.916148821512822</c:v>
                </c:pt>
                <c:pt idx="3682">
                  <c:v>7.0033578872680664</c:v>
                </c:pt>
                <c:pt idx="3683">
                  <c:v>5.6951290766398852</c:v>
                </c:pt>
                <c:pt idx="3684">
                  <c:v>3.3154141108194599</c:v>
                </c:pt>
                <c:pt idx="3685">
                  <c:v>5.5883223215739708</c:v>
                </c:pt>
                <c:pt idx="3686">
                  <c:v>7.4922812779744845</c:v>
                </c:pt>
                <c:pt idx="3687">
                  <c:v>8.2301384607951533</c:v>
                </c:pt>
                <c:pt idx="3688">
                  <c:v>8.6519540150960665</c:v>
                </c:pt>
                <c:pt idx="3689">
                  <c:v>10.068542798360117</c:v>
                </c:pt>
                <c:pt idx="3690">
                  <c:v>9.2898381551106013</c:v>
                </c:pt>
                <c:pt idx="3691">
                  <c:v>7.7566452026367188</c:v>
                </c:pt>
                <c:pt idx="3692">
                  <c:v>7.1426350275675059</c:v>
                </c:pt>
                <c:pt idx="3693">
                  <c:v>7.8908541997274115</c:v>
                </c:pt>
                <c:pt idx="3694">
                  <c:v>8.3135436375936287</c:v>
                </c:pt>
                <c:pt idx="3695">
                  <c:v>9.5218029022216779</c:v>
                </c:pt>
                <c:pt idx="3696">
                  <c:v>10.430419603983641</c:v>
                </c:pt>
                <c:pt idx="3697">
                  <c:v>9.6815916697184985</c:v>
                </c:pt>
                <c:pt idx="3698">
                  <c:v>8.7310578028360588</c:v>
                </c:pt>
                <c:pt idx="3699">
                  <c:v>9.2231136957803983</c:v>
                </c:pt>
                <c:pt idx="3700">
                  <c:v>9.4573389689128327</c:v>
                </c:pt>
                <c:pt idx="3701">
                  <c:v>9.9848016103109103</c:v>
                </c:pt>
                <c:pt idx="3702">
                  <c:v>10.448357899983762</c:v>
                </c:pt>
                <c:pt idx="3703">
                  <c:v>9.2525021235147733</c:v>
                </c:pt>
                <c:pt idx="3704">
                  <c:v>8.5292151769002658</c:v>
                </c:pt>
                <c:pt idx="3705">
                  <c:v>9.0979146957397461</c:v>
                </c:pt>
                <c:pt idx="3706">
                  <c:v>8.828404426574707</c:v>
                </c:pt>
                <c:pt idx="3707">
                  <c:v>8.1283095677694028</c:v>
                </c:pt>
                <c:pt idx="3708">
                  <c:v>7.4199924468994141</c:v>
                </c:pt>
                <c:pt idx="3709">
                  <c:v>8.1837596893310529</c:v>
                </c:pt>
                <c:pt idx="3710">
                  <c:v>9.4961706797281522</c:v>
                </c:pt>
                <c:pt idx="3711">
                  <c:v>8.8425076802571994</c:v>
                </c:pt>
                <c:pt idx="3712">
                  <c:v>8.7112604777018952</c:v>
                </c:pt>
                <c:pt idx="3713">
                  <c:v>8.2064402898153048</c:v>
                </c:pt>
                <c:pt idx="3714">
                  <c:v>39.300484021504744</c:v>
                </c:pt>
                <c:pt idx="3715">
                  <c:v>159.68980852762866</c:v>
                </c:pt>
                <c:pt idx="3716">
                  <c:v>197.62353674570716</c:v>
                </c:pt>
                <c:pt idx="3717">
                  <c:v>135.89820194244396</c:v>
                </c:pt>
                <c:pt idx="3718">
                  <c:v>79.470574061075922</c:v>
                </c:pt>
                <c:pt idx="3719">
                  <c:v>47.347771962483755</c:v>
                </c:pt>
                <c:pt idx="3720">
                  <c:v>31.888651847839341</c:v>
                </c:pt>
                <c:pt idx="3721">
                  <c:v>24.813024838765493</c:v>
                </c:pt>
                <c:pt idx="3722">
                  <c:v>21.329513867696051</c:v>
                </c:pt>
                <c:pt idx="3723">
                  <c:v>19.299601872762075</c:v>
                </c:pt>
                <c:pt idx="3724">
                  <c:v>18.887086550394656</c:v>
                </c:pt>
                <c:pt idx="3725">
                  <c:v>20.131884574890144</c:v>
                </c:pt>
                <c:pt idx="3726">
                  <c:v>21.990740458170524</c:v>
                </c:pt>
                <c:pt idx="3727">
                  <c:v>21.885997136433836</c:v>
                </c:pt>
                <c:pt idx="3728">
                  <c:v>21.120404243469224</c:v>
                </c:pt>
                <c:pt idx="3729">
                  <c:v>20.860212643941267</c:v>
                </c:pt>
                <c:pt idx="3730">
                  <c:v>19.640902519226074</c:v>
                </c:pt>
                <c:pt idx="3731">
                  <c:v>21.077472686767571</c:v>
                </c:pt>
                <c:pt idx="3732">
                  <c:v>19.98157850901282</c:v>
                </c:pt>
                <c:pt idx="3733">
                  <c:v>17.85797087351478</c:v>
                </c:pt>
                <c:pt idx="3734">
                  <c:v>16.663533846537216</c:v>
                </c:pt>
                <c:pt idx="3735">
                  <c:v>17.38707510630298</c:v>
                </c:pt>
                <c:pt idx="3736">
                  <c:v>17.81851609547936</c:v>
                </c:pt>
                <c:pt idx="3737">
                  <c:v>17.529225985209109</c:v>
                </c:pt>
                <c:pt idx="3738">
                  <c:v>17.200565020243292</c:v>
                </c:pt>
                <c:pt idx="3739">
                  <c:v>17.532455126444475</c:v>
                </c:pt>
                <c:pt idx="3740">
                  <c:v>17.907186508178704</c:v>
                </c:pt>
                <c:pt idx="3741">
                  <c:v>16.107903480529785</c:v>
                </c:pt>
                <c:pt idx="3742">
                  <c:v>15.04795932769775</c:v>
                </c:pt>
                <c:pt idx="3743">
                  <c:v>15.88562742869067</c:v>
                </c:pt>
                <c:pt idx="3744">
                  <c:v>17.911172231038449</c:v>
                </c:pt>
                <c:pt idx="3745">
                  <c:v>17.732659022013429</c:v>
                </c:pt>
                <c:pt idx="3746">
                  <c:v>14.419195493062375</c:v>
                </c:pt>
                <c:pt idx="3747">
                  <c:v>11.126114527384402</c:v>
                </c:pt>
                <c:pt idx="3748">
                  <c:v>10.023965835571289</c:v>
                </c:pt>
                <c:pt idx="3749">
                  <c:v>9.8331766128540057</c:v>
                </c:pt>
                <c:pt idx="3750">
                  <c:v>9.732775052388547</c:v>
                </c:pt>
                <c:pt idx="3751">
                  <c:v>9.4869642257690483</c:v>
                </c:pt>
                <c:pt idx="3752">
                  <c:v>9.7570619583129883</c:v>
                </c:pt>
                <c:pt idx="3753">
                  <c:v>9.7248099644979185</c:v>
                </c:pt>
                <c:pt idx="3754">
                  <c:v>9.6036984125772733</c:v>
                </c:pt>
                <c:pt idx="3755">
                  <c:v>6.5181436538696307</c:v>
                </c:pt>
                <c:pt idx="3756">
                  <c:v>6.5932725270588435</c:v>
                </c:pt>
                <c:pt idx="3757">
                  <c:v>6.6109056472778285</c:v>
                </c:pt>
                <c:pt idx="3758">
                  <c:v>5.9054253896077853</c:v>
                </c:pt>
                <c:pt idx="3759">
                  <c:v>5.7514158884683866</c:v>
                </c:pt>
                <c:pt idx="3760">
                  <c:v>6.0070861180623751</c:v>
                </c:pt>
                <c:pt idx="3761">
                  <c:v>6.3505411148071307</c:v>
                </c:pt>
                <c:pt idx="3762">
                  <c:v>6.5504070917764903</c:v>
                </c:pt>
                <c:pt idx="3763">
                  <c:v>6.6701145172119096</c:v>
                </c:pt>
                <c:pt idx="3764">
                  <c:v>7.3225189844766865</c:v>
                </c:pt>
                <c:pt idx="3765">
                  <c:v>7.5929851531982386</c:v>
                </c:pt>
                <c:pt idx="3766">
                  <c:v>7.3101046880085487</c:v>
                </c:pt>
                <c:pt idx="3767">
                  <c:v>7.1523567835490685</c:v>
                </c:pt>
                <c:pt idx="3768">
                  <c:v>7.0806248982747784</c:v>
                </c:pt>
                <c:pt idx="3769">
                  <c:v>7.1114212671915293</c:v>
                </c:pt>
                <c:pt idx="3770">
                  <c:v>7.1395998001098633</c:v>
                </c:pt>
                <c:pt idx="3771">
                  <c:v>7.7385050455728805</c:v>
                </c:pt>
                <c:pt idx="3772">
                  <c:v>6.4190842310587168</c:v>
                </c:pt>
                <c:pt idx="3773">
                  <c:v>21.759255409240733</c:v>
                </c:pt>
                <c:pt idx="3774">
                  <c:v>61.61248779296875</c:v>
                </c:pt>
                <c:pt idx="3775">
                  <c:v>85.116723696390764</c:v>
                </c:pt>
                <c:pt idx="3776">
                  <c:v>49.086326281229603</c:v>
                </c:pt>
                <c:pt idx="3777">
                  <c:v>-50.324637095133518</c:v>
                </c:pt>
                <c:pt idx="3778">
                  <c:v>-105.29716777801519</c:v>
                </c:pt>
                <c:pt idx="3779">
                  <c:v>-107.46142419179287</c:v>
                </c:pt>
                <c:pt idx="3780">
                  <c:v>-83.010634104410769</c:v>
                </c:pt>
                <c:pt idx="3781">
                  <c:v>-56.16310977935791</c:v>
                </c:pt>
                <c:pt idx="3782">
                  <c:v>-41.1058009465536</c:v>
                </c:pt>
                <c:pt idx="3783">
                  <c:v>-33.736905733744265</c:v>
                </c:pt>
                <c:pt idx="3784">
                  <c:v>-28.950401306152337</c:v>
                </c:pt>
                <c:pt idx="3785">
                  <c:v>-27.456132888793924</c:v>
                </c:pt>
                <c:pt idx="3786">
                  <c:v>-24.235567728678348</c:v>
                </c:pt>
                <c:pt idx="3787">
                  <c:v>-17.338959376017215</c:v>
                </c:pt>
                <c:pt idx="3788">
                  <c:v>-11.76411088307702</c:v>
                </c:pt>
                <c:pt idx="3789">
                  <c:v>-7.3458741505941125</c:v>
                </c:pt>
                <c:pt idx="3790">
                  <c:v>0.99965508778882395</c:v>
                </c:pt>
                <c:pt idx="3791">
                  <c:v>8.7976226806640589</c:v>
                </c:pt>
                <c:pt idx="3792">
                  <c:v>11.13609727223718</c:v>
                </c:pt>
                <c:pt idx="3793">
                  <c:v>10.634071985880489</c:v>
                </c:pt>
                <c:pt idx="3794">
                  <c:v>8.1271651585897189</c:v>
                </c:pt>
                <c:pt idx="3795">
                  <c:v>6.2075780232747784</c:v>
                </c:pt>
                <c:pt idx="3796">
                  <c:v>6.2823384602864945</c:v>
                </c:pt>
                <c:pt idx="3797">
                  <c:v>8.3168525695800817</c:v>
                </c:pt>
                <c:pt idx="3798">
                  <c:v>10.872996330261238</c:v>
                </c:pt>
                <c:pt idx="3799">
                  <c:v>13.633542378743417</c:v>
                </c:pt>
                <c:pt idx="3800">
                  <c:v>15.864641507466562</c:v>
                </c:pt>
                <c:pt idx="3801">
                  <c:v>16.800384521484375</c:v>
                </c:pt>
                <c:pt idx="3802">
                  <c:v>17.680250167846694</c:v>
                </c:pt>
                <c:pt idx="3803">
                  <c:v>18.713049570719349</c:v>
                </c:pt>
                <c:pt idx="3804">
                  <c:v>19.684586207071895</c:v>
                </c:pt>
                <c:pt idx="3805">
                  <c:v>20.415012041727763</c:v>
                </c:pt>
                <c:pt idx="3806">
                  <c:v>21.5401964187622</c:v>
                </c:pt>
                <c:pt idx="3807">
                  <c:v>22.166192054748532</c:v>
                </c:pt>
                <c:pt idx="3808">
                  <c:v>21.604414939880371</c:v>
                </c:pt>
                <c:pt idx="3809">
                  <c:v>20.928667386372911</c:v>
                </c:pt>
                <c:pt idx="3810">
                  <c:v>21.126158396402964</c:v>
                </c:pt>
                <c:pt idx="3811">
                  <c:v>21.11770089467359</c:v>
                </c:pt>
                <c:pt idx="3812">
                  <c:v>20.704385439554819</c:v>
                </c:pt>
                <c:pt idx="3813">
                  <c:v>21.799245198567629</c:v>
                </c:pt>
                <c:pt idx="3814">
                  <c:v>21.454753557841059</c:v>
                </c:pt>
                <c:pt idx="3815">
                  <c:v>21.135589281718012</c:v>
                </c:pt>
                <c:pt idx="3816">
                  <c:v>20.301224390665652</c:v>
                </c:pt>
                <c:pt idx="3817">
                  <c:v>19.491069157918218</c:v>
                </c:pt>
                <c:pt idx="3818">
                  <c:v>17.951027552286746</c:v>
                </c:pt>
                <c:pt idx="3819">
                  <c:v>16.422041575113877</c:v>
                </c:pt>
                <c:pt idx="3820">
                  <c:v>14.930215517679926</c:v>
                </c:pt>
                <c:pt idx="3821">
                  <c:v>13.621579170227051</c:v>
                </c:pt>
                <c:pt idx="3822">
                  <c:v>12.733071645100948</c:v>
                </c:pt>
                <c:pt idx="3823">
                  <c:v>12.005477905273439</c:v>
                </c:pt>
                <c:pt idx="3824">
                  <c:v>11.347601572672488</c:v>
                </c:pt>
                <c:pt idx="3825">
                  <c:v>11.111200332641602</c:v>
                </c:pt>
                <c:pt idx="3826">
                  <c:v>11.047755877176883</c:v>
                </c:pt>
                <c:pt idx="3827">
                  <c:v>11.220005035400392</c:v>
                </c:pt>
                <c:pt idx="3828">
                  <c:v>11.611909866333008</c:v>
                </c:pt>
                <c:pt idx="3829">
                  <c:v>11.654662450154547</c:v>
                </c:pt>
                <c:pt idx="3830">
                  <c:v>11.978652954101564</c:v>
                </c:pt>
                <c:pt idx="3831">
                  <c:v>11.421034495035883</c:v>
                </c:pt>
                <c:pt idx="3832">
                  <c:v>10.312027613322021</c:v>
                </c:pt>
                <c:pt idx="3833">
                  <c:v>9.2358846664428711</c:v>
                </c:pt>
                <c:pt idx="3834">
                  <c:v>8.8147096633911133</c:v>
                </c:pt>
                <c:pt idx="3835">
                  <c:v>11.094313939412469</c:v>
                </c:pt>
                <c:pt idx="3836">
                  <c:v>13.42526817321777</c:v>
                </c:pt>
                <c:pt idx="3837">
                  <c:v>13.226836204528812</c:v>
                </c:pt>
                <c:pt idx="3838">
                  <c:v>12.801860173543332</c:v>
                </c:pt>
                <c:pt idx="3839">
                  <c:v>13.236189842224121</c:v>
                </c:pt>
                <c:pt idx="3840">
                  <c:v>13.760493596394896</c:v>
                </c:pt>
                <c:pt idx="3841">
                  <c:v>14.2600463231405</c:v>
                </c:pt>
                <c:pt idx="3842">
                  <c:v>14.860939661661751</c:v>
                </c:pt>
                <c:pt idx="3843">
                  <c:v>14.461780548095707</c:v>
                </c:pt>
                <c:pt idx="3844">
                  <c:v>12.067038218180306</c:v>
                </c:pt>
                <c:pt idx="3845">
                  <c:v>8.3126548131307381</c:v>
                </c:pt>
                <c:pt idx="3846">
                  <c:v>7.3478183746337873</c:v>
                </c:pt>
                <c:pt idx="3847">
                  <c:v>10.153752009073855</c:v>
                </c:pt>
                <c:pt idx="3848">
                  <c:v>11.493784586588507</c:v>
                </c:pt>
                <c:pt idx="3849">
                  <c:v>8.8043508529663121</c:v>
                </c:pt>
                <c:pt idx="3850">
                  <c:v>5.483274141947506</c:v>
                </c:pt>
                <c:pt idx="3851">
                  <c:v>1.5945927302042264</c:v>
                </c:pt>
                <c:pt idx="3852">
                  <c:v>-2.4033400217691678</c:v>
                </c:pt>
                <c:pt idx="3853">
                  <c:v>-5.0905227661132795</c:v>
                </c:pt>
                <c:pt idx="3854">
                  <c:v>-6.4498141606649142</c:v>
                </c:pt>
                <c:pt idx="3855">
                  <c:v>-7.2093833287557354</c:v>
                </c:pt>
                <c:pt idx="3856">
                  <c:v>-7.6863883336384315</c:v>
                </c:pt>
                <c:pt idx="3857">
                  <c:v>-7.9068520863851308</c:v>
                </c:pt>
                <c:pt idx="3858">
                  <c:v>-6.2140986124674082</c:v>
                </c:pt>
                <c:pt idx="3859">
                  <c:v>-3.1423794428508245</c:v>
                </c:pt>
                <c:pt idx="3860">
                  <c:v>0.97246233622229261</c:v>
                </c:pt>
                <c:pt idx="3861">
                  <c:v>6.0255934397379161</c:v>
                </c:pt>
                <c:pt idx="3862">
                  <c:v>8.8964776992797887</c:v>
                </c:pt>
                <c:pt idx="3863">
                  <c:v>9.8859306971231753</c:v>
                </c:pt>
                <c:pt idx="3864">
                  <c:v>11.410231272379519</c:v>
                </c:pt>
                <c:pt idx="3865">
                  <c:v>11.909016609191896</c:v>
                </c:pt>
                <c:pt idx="3866">
                  <c:v>11.982948939005617</c:v>
                </c:pt>
                <c:pt idx="3867">
                  <c:v>11.480270385742188</c:v>
                </c:pt>
                <c:pt idx="3868">
                  <c:v>11.025153795878055</c:v>
                </c:pt>
                <c:pt idx="3869">
                  <c:v>10.681796709696414</c:v>
                </c:pt>
                <c:pt idx="3870">
                  <c:v>10.439926783243774</c:v>
                </c:pt>
                <c:pt idx="3871">
                  <c:v>10.081404368082648</c:v>
                </c:pt>
                <c:pt idx="3872">
                  <c:v>9.5195881525676249</c:v>
                </c:pt>
                <c:pt idx="3873">
                  <c:v>9.2728300094604528</c:v>
                </c:pt>
                <c:pt idx="3874">
                  <c:v>9.7187728881835902</c:v>
                </c:pt>
                <c:pt idx="3875">
                  <c:v>13.082980473836304</c:v>
                </c:pt>
                <c:pt idx="3876">
                  <c:v>19.33490149180092</c:v>
                </c:pt>
                <c:pt idx="3877">
                  <c:v>27.446752866109236</c:v>
                </c:pt>
                <c:pt idx="3878">
                  <c:v>25.87937005360925</c:v>
                </c:pt>
                <c:pt idx="3879">
                  <c:v>17.419703483581536</c:v>
                </c:pt>
                <c:pt idx="3880">
                  <c:v>-16.376448949178091</c:v>
                </c:pt>
                <c:pt idx="3881">
                  <c:v>-44.232838948567654</c:v>
                </c:pt>
                <c:pt idx="3882">
                  <c:v>-48.399169603983623</c:v>
                </c:pt>
                <c:pt idx="3883">
                  <c:v>-43.884708086649518</c:v>
                </c:pt>
                <c:pt idx="3884">
                  <c:v>-36.793604850769043</c:v>
                </c:pt>
                <c:pt idx="3885">
                  <c:v>-28.387721061706543</c:v>
                </c:pt>
                <c:pt idx="3886">
                  <c:v>-24.254140853881829</c:v>
                </c:pt>
                <c:pt idx="3887">
                  <c:v>-22.463013013203856</c:v>
                </c:pt>
                <c:pt idx="3888">
                  <c:v>-21.635382970174184</c:v>
                </c:pt>
                <c:pt idx="3889">
                  <c:v>-17.834635734558105</c:v>
                </c:pt>
                <c:pt idx="3890">
                  <c:v>-13.585669517517097</c:v>
                </c:pt>
                <c:pt idx="3891">
                  <c:v>-10.032492637634281</c:v>
                </c:pt>
                <c:pt idx="3892">
                  <c:v>-8.131262143452993</c:v>
                </c:pt>
                <c:pt idx="3893">
                  <c:v>-8.3466765085856913</c:v>
                </c:pt>
                <c:pt idx="3894">
                  <c:v>-8.6012522379556948</c:v>
                </c:pt>
                <c:pt idx="3895">
                  <c:v>-6.3234440485636005</c:v>
                </c:pt>
                <c:pt idx="3896">
                  <c:v>-4.8756586710611618</c:v>
                </c:pt>
                <c:pt idx="3897">
                  <c:v>-6.6920973459880315</c:v>
                </c:pt>
                <c:pt idx="3898">
                  <c:v>-29.30483786265064</c:v>
                </c:pt>
                <c:pt idx="3899">
                  <c:v>-38.217839241027832</c:v>
                </c:pt>
                <c:pt idx="3900">
                  <c:v>-35.635214169820188</c:v>
                </c:pt>
                <c:pt idx="3901">
                  <c:v>-24.149180412292495</c:v>
                </c:pt>
                <c:pt idx="3902">
                  <c:v>-13.265006383260129</c:v>
                </c:pt>
                <c:pt idx="3903">
                  <c:v>-9.1148331960042697</c:v>
                </c:pt>
                <c:pt idx="3904">
                  <c:v>-7.6710996627807635</c:v>
                </c:pt>
                <c:pt idx="3905">
                  <c:v>-7.5317888259887704</c:v>
                </c:pt>
                <c:pt idx="3906">
                  <c:v>-8.1190067927042264</c:v>
                </c:pt>
                <c:pt idx="3907">
                  <c:v>-7.7014821370443105</c:v>
                </c:pt>
                <c:pt idx="3908">
                  <c:v>-7.4790627161661432</c:v>
                </c:pt>
                <c:pt idx="3909">
                  <c:v>5.4096539815304857E-2</c:v>
                </c:pt>
                <c:pt idx="3910">
                  <c:v>17.66846625010168</c:v>
                </c:pt>
                <c:pt idx="3911">
                  <c:v>22.501934687296526</c:v>
                </c:pt>
                <c:pt idx="3912">
                  <c:v>25.973504066467282</c:v>
                </c:pt>
                <c:pt idx="3913">
                  <c:v>30.763939221700063</c:v>
                </c:pt>
                <c:pt idx="3914">
                  <c:v>36.330924034118645</c:v>
                </c:pt>
                <c:pt idx="3915">
                  <c:v>45.725024859110476</c:v>
                </c:pt>
                <c:pt idx="3916">
                  <c:v>67.815438906351645</c:v>
                </c:pt>
                <c:pt idx="3917">
                  <c:v>109.21712017059326</c:v>
                </c:pt>
                <c:pt idx="3918">
                  <c:v>159.44679323832182</c:v>
                </c:pt>
                <c:pt idx="3919">
                  <c:v>192.13340059916175</c:v>
                </c:pt>
                <c:pt idx="3920">
                  <c:v>211.11949030558262</c:v>
                </c:pt>
                <c:pt idx="3921">
                  <c:v>221.91688346862793</c:v>
                </c:pt>
                <c:pt idx="3922">
                  <c:v>226.32614008585614</c:v>
                </c:pt>
                <c:pt idx="3923">
                  <c:v>228.74159113566083</c:v>
                </c:pt>
                <c:pt idx="3924">
                  <c:v>230.02057965596521</c:v>
                </c:pt>
                <c:pt idx="3925">
                  <c:v>231.80961163838703</c:v>
                </c:pt>
                <c:pt idx="3926">
                  <c:v>232.51496473948146</c:v>
                </c:pt>
                <c:pt idx="3927">
                  <c:v>227.86699867248544</c:v>
                </c:pt>
                <c:pt idx="3928">
                  <c:v>198.43317413330072</c:v>
                </c:pt>
                <c:pt idx="3929">
                  <c:v>142.70594056447339</c:v>
                </c:pt>
                <c:pt idx="3930">
                  <c:v>95.687097231547</c:v>
                </c:pt>
                <c:pt idx="3931">
                  <c:v>69.336794217427567</c:v>
                </c:pt>
                <c:pt idx="3932">
                  <c:v>53.454018592834458</c:v>
                </c:pt>
                <c:pt idx="3933">
                  <c:v>44.023205757141106</c:v>
                </c:pt>
                <c:pt idx="3934">
                  <c:v>37.000853856404646</c:v>
                </c:pt>
                <c:pt idx="3935">
                  <c:v>32.186354001363142</c:v>
                </c:pt>
                <c:pt idx="3936">
                  <c:v>21.611632347106926</c:v>
                </c:pt>
                <c:pt idx="3937">
                  <c:v>12.494530042012457</c:v>
                </c:pt>
                <c:pt idx="3938">
                  <c:v>6.8736184438070058</c:v>
                </c:pt>
                <c:pt idx="3939">
                  <c:v>1.808846155802371</c:v>
                </c:pt>
                <c:pt idx="3940">
                  <c:v>-0.6218385696411135</c:v>
                </c:pt>
                <c:pt idx="3941">
                  <c:v>-1.7835073471069336</c:v>
                </c:pt>
                <c:pt idx="3942">
                  <c:v>-1.9100271860759221</c:v>
                </c:pt>
                <c:pt idx="3943">
                  <c:v>-1.0749104817708717</c:v>
                </c:pt>
                <c:pt idx="3944">
                  <c:v>-0.23636023203528117</c:v>
                </c:pt>
                <c:pt idx="3945">
                  <c:v>-0.5279372533161677</c:v>
                </c:pt>
                <c:pt idx="3946">
                  <c:v>-1.2445440292358401</c:v>
                </c:pt>
                <c:pt idx="3947">
                  <c:v>-2.1868826548258076</c:v>
                </c:pt>
                <c:pt idx="3948">
                  <c:v>-3.3701009750366202</c:v>
                </c:pt>
                <c:pt idx="3949">
                  <c:v>-4.4941059748332455</c:v>
                </c:pt>
                <c:pt idx="3950">
                  <c:v>-5.5767854054769277</c:v>
                </c:pt>
                <c:pt idx="3951">
                  <c:v>-6.1085230509439725</c:v>
                </c:pt>
                <c:pt idx="3952">
                  <c:v>-5.6700166066487991</c:v>
                </c:pt>
                <c:pt idx="3953">
                  <c:v>-4.6604038874307872</c:v>
                </c:pt>
                <c:pt idx="3954">
                  <c:v>-2.523395538330079</c:v>
                </c:pt>
                <c:pt idx="3955">
                  <c:v>0.8528814315795904</c:v>
                </c:pt>
                <c:pt idx="3956">
                  <c:v>2.0283358891805392</c:v>
                </c:pt>
                <c:pt idx="3957">
                  <c:v>-11.795268058776852</c:v>
                </c:pt>
                <c:pt idx="3958">
                  <c:v>0.37351894378662132</c:v>
                </c:pt>
                <c:pt idx="3959">
                  <c:v>1.2077802022297415</c:v>
                </c:pt>
                <c:pt idx="3960">
                  <c:v>0.69367980957031283</c:v>
                </c:pt>
                <c:pt idx="3961">
                  <c:v>1.1597601572672143</c:v>
                </c:pt>
                <c:pt idx="3962">
                  <c:v>1.3580929438272737</c:v>
                </c:pt>
                <c:pt idx="3963">
                  <c:v>2.1505978902180232</c:v>
                </c:pt>
                <c:pt idx="3964">
                  <c:v>2.851696332295659</c:v>
                </c:pt>
                <c:pt idx="3965">
                  <c:v>3.5687987009683875</c:v>
                </c:pt>
                <c:pt idx="3966">
                  <c:v>2.5099064509073523</c:v>
                </c:pt>
                <c:pt idx="3967">
                  <c:v>3.7725458145141588</c:v>
                </c:pt>
                <c:pt idx="3968">
                  <c:v>4.1823762257894259</c:v>
                </c:pt>
                <c:pt idx="3969">
                  <c:v>2.9145727157592773</c:v>
                </c:pt>
                <c:pt idx="3970">
                  <c:v>9.4598442713420425</c:v>
                </c:pt>
                <c:pt idx="3971">
                  <c:v>2.6597007115681208</c:v>
                </c:pt>
                <c:pt idx="3972">
                  <c:v>-5.8883632024129628</c:v>
                </c:pt>
                <c:pt idx="3973">
                  <c:v>-1.6130679448446021</c:v>
                </c:pt>
                <c:pt idx="3974">
                  <c:v>-6.5240615208944055</c:v>
                </c:pt>
                <c:pt idx="3975">
                  <c:v>-2.4043083190917969</c:v>
                </c:pt>
                <c:pt idx="3976">
                  <c:v>-3.4389289220174541</c:v>
                </c:pt>
                <c:pt idx="3977">
                  <c:v>-3.4160919189453134</c:v>
                </c:pt>
                <c:pt idx="3978">
                  <c:v>-3.7729358673095712</c:v>
                </c:pt>
                <c:pt idx="3979">
                  <c:v>-4.9402681986490533</c:v>
                </c:pt>
                <c:pt idx="3980">
                  <c:v>-2.2562589645385729</c:v>
                </c:pt>
                <c:pt idx="3981">
                  <c:v>-2.9170697530111047</c:v>
                </c:pt>
                <c:pt idx="3982">
                  <c:v>-0.94291241963708239</c:v>
                </c:pt>
                <c:pt idx="3983">
                  <c:v>5.7036533355712908</c:v>
                </c:pt>
                <c:pt idx="3984">
                  <c:v>2.4257535934448229</c:v>
                </c:pt>
                <c:pt idx="3985">
                  <c:v>3.7743918100992468</c:v>
                </c:pt>
                <c:pt idx="3986">
                  <c:v>28.530958175659194</c:v>
                </c:pt>
                <c:pt idx="3987">
                  <c:v>9.5627034505208712</c:v>
                </c:pt>
                <c:pt idx="3988">
                  <c:v>-8.8932034174600858</c:v>
                </c:pt>
                <c:pt idx="3989">
                  <c:v>6.9567855199177284</c:v>
                </c:pt>
                <c:pt idx="3990">
                  <c:v>11.13696225484205</c:v>
                </c:pt>
                <c:pt idx="3991">
                  <c:v>12.376296997070318</c:v>
                </c:pt>
                <c:pt idx="3992">
                  <c:v>15.769387880961062</c:v>
                </c:pt>
                <c:pt idx="3993">
                  <c:v>13.659922917683847</c:v>
                </c:pt>
                <c:pt idx="3994">
                  <c:v>14.562849044799806</c:v>
                </c:pt>
                <c:pt idx="3995">
                  <c:v>19.898981730143188</c:v>
                </c:pt>
                <c:pt idx="3996">
                  <c:v>23.405174891153923</c:v>
                </c:pt>
                <c:pt idx="3997">
                  <c:v>18.130094846089605</c:v>
                </c:pt>
                <c:pt idx="3998">
                  <c:v>15.550051689147953</c:v>
                </c:pt>
                <c:pt idx="3999">
                  <c:v>18.913287798563594</c:v>
                </c:pt>
                <c:pt idx="4000">
                  <c:v>19.528256416320794</c:v>
                </c:pt>
                <c:pt idx="4001">
                  <c:v>15.424518585205078</c:v>
                </c:pt>
                <c:pt idx="4002">
                  <c:v>27.254885037740117</c:v>
                </c:pt>
                <c:pt idx="4003">
                  <c:v>36.938977559407569</c:v>
                </c:pt>
                <c:pt idx="4004">
                  <c:v>29.26509698232006</c:v>
                </c:pt>
                <c:pt idx="4005">
                  <c:v>25.827790896097888</c:v>
                </c:pt>
                <c:pt idx="4006">
                  <c:v>28.725023269653313</c:v>
                </c:pt>
                <c:pt idx="4007">
                  <c:v>28.166302998860594</c:v>
                </c:pt>
                <c:pt idx="4008">
                  <c:v>29.865736643473369</c:v>
                </c:pt>
                <c:pt idx="4009">
                  <c:v>29.990986506144282</c:v>
                </c:pt>
                <c:pt idx="4010">
                  <c:v>28.459650357564207</c:v>
                </c:pt>
                <c:pt idx="4011">
                  <c:v>25.588714281717881</c:v>
                </c:pt>
                <c:pt idx="4012">
                  <c:v>23.272110621134402</c:v>
                </c:pt>
                <c:pt idx="4013">
                  <c:v>18.950781186421629</c:v>
                </c:pt>
                <c:pt idx="4014">
                  <c:v>26.682564735412598</c:v>
                </c:pt>
                <c:pt idx="4015">
                  <c:v>35.561771392822266</c:v>
                </c:pt>
                <c:pt idx="4016">
                  <c:v>28.503293037414551</c:v>
                </c:pt>
                <c:pt idx="4017">
                  <c:v>17.688176472981798</c:v>
                </c:pt>
                <c:pt idx="4018">
                  <c:v>13.743665377298953</c:v>
                </c:pt>
                <c:pt idx="4019">
                  <c:v>84.876622835795018</c:v>
                </c:pt>
                <c:pt idx="4020">
                  <c:v>70.608408610025947</c:v>
                </c:pt>
                <c:pt idx="4021">
                  <c:v>50.55958747863766</c:v>
                </c:pt>
                <c:pt idx="4022">
                  <c:v>24.447164853413824</c:v>
                </c:pt>
                <c:pt idx="4023">
                  <c:v>32.723188082377206</c:v>
                </c:pt>
                <c:pt idx="4024">
                  <c:v>41.854570706685294</c:v>
                </c:pt>
                <c:pt idx="4025">
                  <c:v>40.417424837748143</c:v>
                </c:pt>
                <c:pt idx="4026">
                  <c:v>61.82352352142334</c:v>
                </c:pt>
                <c:pt idx="4027">
                  <c:v>83.519939104715945</c:v>
                </c:pt>
                <c:pt idx="4028">
                  <c:v>64.388465881347685</c:v>
                </c:pt>
                <c:pt idx="4029">
                  <c:v>28.184384028116831</c:v>
                </c:pt>
                <c:pt idx="4030">
                  <c:v>4.7268466949462891</c:v>
                </c:pt>
                <c:pt idx="4031">
                  <c:v>11.220184644063352</c:v>
                </c:pt>
                <c:pt idx="4032">
                  <c:v>1.2031580607095975</c:v>
                </c:pt>
                <c:pt idx="4033">
                  <c:v>1.861252148946051</c:v>
                </c:pt>
                <c:pt idx="4034">
                  <c:v>11.922701835632324</c:v>
                </c:pt>
                <c:pt idx="4035">
                  <c:v>13.2807458241781</c:v>
                </c:pt>
                <c:pt idx="4036">
                  <c:v>16.2357530593872</c:v>
                </c:pt>
                <c:pt idx="4037">
                  <c:v>27.181750615437863</c:v>
                </c:pt>
                <c:pt idx="4038">
                  <c:v>44.687964757283531</c:v>
                </c:pt>
                <c:pt idx="4039">
                  <c:v>54.06950632731116</c:v>
                </c:pt>
                <c:pt idx="4040">
                  <c:v>55.930446624755859</c:v>
                </c:pt>
                <c:pt idx="4041">
                  <c:v>56.897537231445305</c:v>
                </c:pt>
                <c:pt idx="4042">
                  <c:v>38.228859583536753</c:v>
                </c:pt>
                <c:pt idx="4043">
                  <c:v>21.02803548177075</c:v>
                </c:pt>
                <c:pt idx="4044">
                  <c:v>12.479356447855594</c:v>
                </c:pt>
                <c:pt idx="4045">
                  <c:v>0.38272507985436743</c:v>
                </c:pt>
                <c:pt idx="4046">
                  <c:v>97.466615994771388</c:v>
                </c:pt>
                <c:pt idx="4047">
                  <c:v>43.836044947306377</c:v>
                </c:pt>
                <c:pt idx="4048">
                  <c:v>15.430124282836914</c:v>
                </c:pt>
                <c:pt idx="4049">
                  <c:v>8.7440322240194028</c:v>
                </c:pt>
                <c:pt idx="4050">
                  <c:v>12.392395019531254</c:v>
                </c:pt>
                <c:pt idx="4051">
                  <c:v>14.620472590128546</c:v>
                </c:pt>
                <c:pt idx="4052">
                  <c:v>13.534100532531738</c:v>
                </c:pt>
                <c:pt idx="4053">
                  <c:v>11.214311281840075</c:v>
                </c:pt>
                <c:pt idx="4054">
                  <c:v>10.067669550577875</c:v>
                </c:pt>
                <c:pt idx="4055">
                  <c:v>11.276991208394294</c:v>
                </c:pt>
                <c:pt idx="4056">
                  <c:v>13.327335039774654</c:v>
                </c:pt>
                <c:pt idx="4057">
                  <c:v>13.617510159810418</c:v>
                </c:pt>
                <c:pt idx="4058">
                  <c:v>12.391094207763675</c:v>
                </c:pt>
                <c:pt idx="4059">
                  <c:v>10.89502175649011</c:v>
                </c:pt>
                <c:pt idx="4060">
                  <c:v>8.8485069274902344</c:v>
                </c:pt>
                <c:pt idx="4061">
                  <c:v>8.8807315826416051</c:v>
                </c:pt>
                <c:pt idx="4062">
                  <c:v>10.856930414835695</c:v>
                </c:pt>
                <c:pt idx="4063">
                  <c:v>14.194331804911258</c:v>
                </c:pt>
                <c:pt idx="4064">
                  <c:v>12.00476137797045</c:v>
                </c:pt>
                <c:pt idx="4065">
                  <c:v>9.4851802190145271</c:v>
                </c:pt>
                <c:pt idx="4066">
                  <c:v>9.2329276402791667</c:v>
                </c:pt>
                <c:pt idx="4067">
                  <c:v>10.037967681884762</c:v>
                </c:pt>
                <c:pt idx="4068">
                  <c:v>10.084726651509646</c:v>
                </c:pt>
                <c:pt idx="4069">
                  <c:v>10.70340506235766</c:v>
                </c:pt>
                <c:pt idx="4070">
                  <c:v>10.5474179585774</c:v>
                </c:pt>
                <c:pt idx="4071">
                  <c:v>10.447320620218985</c:v>
                </c:pt>
                <c:pt idx="4072">
                  <c:v>10.047771453857417</c:v>
                </c:pt>
                <c:pt idx="4073">
                  <c:v>9.5366884867350983</c:v>
                </c:pt>
                <c:pt idx="4074">
                  <c:v>8.5243717829385943</c:v>
                </c:pt>
                <c:pt idx="4075">
                  <c:v>9.8834788004556948</c:v>
                </c:pt>
                <c:pt idx="4076">
                  <c:v>10.906386375427253</c:v>
                </c:pt>
                <c:pt idx="4077">
                  <c:v>15.128194173177118</c:v>
                </c:pt>
                <c:pt idx="4078">
                  <c:v>9.7138074239094259</c:v>
                </c:pt>
                <c:pt idx="4079">
                  <c:v>147.24710861841845</c:v>
                </c:pt>
                <c:pt idx="4080">
                  <c:v>165.32085545857746</c:v>
                </c:pt>
                <c:pt idx="4081">
                  <c:v>62.171471754709899</c:v>
                </c:pt>
                <c:pt idx="4082">
                  <c:v>31.817336241404227</c:v>
                </c:pt>
                <c:pt idx="4083">
                  <c:v>23.796774069468199</c:v>
                </c:pt>
                <c:pt idx="4084">
                  <c:v>19.594478607177727</c:v>
                </c:pt>
                <c:pt idx="4085">
                  <c:v>16.936183134714781</c:v>
                </c:pt>
                <c:pt idx="4086">
                  <c:v>13.718612194061278</c:v>
                </c:pt>
                <c:pt idx="4087">
                  <c:v>11.50324662526447</c:v>
                </c:pt>
                <c:pt idx="4088">
                  <c:v>10.868811289469367</c:v>
                </c:pt>
                <c:pt idx="4089">
                  <c:v>12.421949068705263</c:v>
                </c:pt>
                <c:pt idx="4090">
                  <c:v>13.30271593729657</c:v>
                </c:pt>
                <c:pt idx="4091">
                  <c:v>15.921761830647769</c:v>
                </c:pt>
                <c:pt idx="4092">
                  <c:v>13.995150089263921</c:v>
                </c:pt>
                <c:pt idx="4093">
                  <c:v>13.614735921223996</c:v>
                </c:pt>
                <c:pt idx="4094">
                  <c:v>14.654867966969789</c:v>
                </c:pt>
                <c:pt idx="4095">
                  <c:v>15.639995098114014</c:v>
                </c:pt>
                <c:pt idx="4096">
                  <c:v>14.019392808278386</c:v>
                </c:pt>
                <c:pt idx="4097">
                  <c:v>13.501641591389959</c:v>
                </c:pt>
                <c:pt idx="4098">
                  <c:v>12.77775144577026</c:v>
                </c:pt>
                <c:pt idx="4099">
                  <c:v>12.128742694854735</c:v>
                </c:pt>
                <c:pt idx="4100">
                  <c:v>12.138035933176695</c:v>
                </c:pt>
                <c:pt idx="4101">
                  <c:v>11.863909880320197</c:v>
                </c:pt>
                <c:pt idx="4102">
                  <c:v>11.981495221455873</c:v>
                </c:pt>
                <c:pt idx="4103">
                  <c:v>11.76242176691693</c:v>
                </c:pt>
                <c:pt idx="4104">
                  <c:v>13.818821430206299</c:v>
                </c:pt>
                <c:pt idx="4105">
                  <c:v>14.28145949045819</c:v>
                </c:pt>
                <c:pt idx="4106">
                  <c:v>14.15945974985755</c:v>
                </c:pt>
                <c:pt idx="4107">
                  <c:v>13.384727636973025</c:v>
                </c:pt>
                <c:pt idx="4108">
                  <c:v>12.638898054758723</c:v>
                </c:pt>
                <c:pt idx="4109">
                  <c:v>-24.385326544443771</c:v>
                </c:pt>
                <c:pt idx="4110">
                  <c:v>-29.160391330718987</c:v>
                </c:pt>
                <c:pt idx="4111">
                  <c:v>-5.3755269050598153</c:v>
                </c:pt>
                <c:pt idx="4112">
                  <c:v>3.8211388587951669</c:v>
                </c:pt>
                <c:pt idx="4113">
                  <c:v>5.6400322914123535</c:v>
                </c:pt>
                <c:pt idx="4114">
                  <c:v>5.7994078000386384</c:v>
                </c:pt>
                <c:pt idx="4115">
                  <c:v>5.8334134419758925</c:v>
                </c:pt>
                <c:pt idx="4116">
                  <c:v>6.1947207450866699</c:v>
                </c:pt>
                <c:pt idx="4117">
                  <c:v>7.0865310033162805</c:v>
                </c:pt>
                <c:pt idx="4118">
                  <c:v>7.7326688766479474</c:v>
                </c:pt>
                <c:pt idx="4119">
                  <c:v>8.1586181322733715</c:v>
                </c:pt>
                <c:pt idx="4120">
                  <c:v>8.7332951227823479</c:v>
                </c:pt>
                <c:pt idx="4121">
                  <c:v>6.0904302597045881</c:v>
                </c:pt>
                <c:pt idx="4122">
                  <c:v>9.7690499623616951</c:v>
                </c:pt>
                <c:pt idx="4123">
                  <c:v>9.606396357218447</c:v>
                </c:pt>
                <c:pt idx="4124">
                  <c:v>9.7708659172058105</c:v>
                </c:pt>
                <c:pt idx="4125">
                  <c:v>9.740911801656063</c:v>
                </c:pt>
                <c:pt idx="4126">
                  <c:v>9.6401604016621665</c:v>
                </c:pt>
                <c:pt idx="4127">
                  <c:v>9.9876920382182046</c:v>
                </c:pt>
                <c:pt idx="4128">
                  <c:v>9.4860890706380623</c:v>
                </c:pt>
                <c:pt idx="4129">
                  <c:v>8.9025994936624819</c:v>
                </c:pt>
                <c:pt idx="4130">
                  <c:v>8.6728096008300781</c:v>
                </c:pt>
                <c:pt idx="4131">
                  <c:v>8.6819814046223733</c:v>
                </c:pt>
                <c:pt idx="4132">
                  <c:v>8.2969285647074535</c:v>
                </c:pt>
                <c:pt idx="4133">
                  <c:v>8.7986248334248671</c:v>
                </c:pt>
                <c:pt idx="4134">
                  <c:v>9.2877559661865199</c:v>
                </c:pt>
                <c:pt idx="4135">
                  <c:v>9.3537534077962672</c:v>
                </c:pt>
                <c:pt idx="4136">
                  <c:v>8.9245521227518303</c:v>
                </c:pt>
                <c:pt idx="4137">
                  <c:v>12.745269616444947</c:v>
                </c:pt>
                <c:pt idx="4138">
                  <c:v>22.55686155954999</c:v>
                </c:pt>
                <c:pt idx="4139">
                  <c:v>28.341894467671757</c:v>
                </c:pt>
                <c:pt idx="4140">
                  <c:v>41.793023427327455</c:v>
                </c:pt>
                <c:pt idx="4141">
                  <c:v>54.243139108022049</c:v>
                </c:pt>
                <c:pt idx="4142">
                  <c:v>55.405718008677198</c:v>
                </c:pt>
                <c:pt idx="4143">
                  <c:v>58.326519171396896</c:v>
                </c:pt>
                <c:pt idx="4144">
                  <c:v>59.378358364105189</c:v>
                </c:pt>
                <c:pt idx="4145">
                  <c:v>60.618838628133183</c:v>
                </c:pt>
                <c:pt idx="4146">
                  <c:v>62.132931868235289</c:v>
                </c:pt>
                <c:pt idx="4147">
                  <c:v>65.79418389002484</c:v>
                </c:pt>
                <c:pt idx="4148">
                  <c:v>68.300639152526855</c:v>
                </c:pt>
                <c:pt idx="4149">
                  <c:v>64.223075866699176</c:v>
                </c:pt>
                <c:pt idx="4150">
                  <c:v>61.674092451731354</c:v>
                </c:pt>
                <c:pt idx="4151">
                  <c:v>63.933199246724499</c:v>
                </c:pt>
                <c:pt idx="4152">
                  <c:v>26.266384442647329</c:v>
                </c:pt>
                <c:pt idx="4153">
                  <c:v>3.8921767870584745</c:v>
                </c:pt>
                <c:pt idx="4154">
                  <c:v>-0.28513828913372674</c:v>
                </c:pt>
                <c:pt idx="4155">
                  <c:v>-0.65110127131146123</c:v>
                </c:pt>
                <c:pt idx="4156">
                  <c:v>-0.33535305658978132</c:v>
                </c:pt>
                <c:pt idx="4157">
                  <c:v>-0.73364353179931663</c:v>
                </c:pt>
                <c:pt idx="4158">
                  <c:v>-0.17464796702068952</c:v>
                </c:pt>
                <c:pt idx="4159">
                  <c:v>-0.14525953928631458</c:v>
                </c:pt>
                <c:pt idx="4160">
                  <c:v>-8.7463061014830132E-2</c:v>
                </c:pt>
                <c:pt idx="4161">
                  <c:v>-0.52895863850915281</c:v>
                </c:pt>
                <c:pt idx="4162">
                  <c:v>-0.91020456949871686</c:v>
                </c:pt>
                <c:pt idx="4163">
                  <c:v>-0.65267753601074263</c:v>
                </c:pt>
                <c:pt idx="4164">
                  <c:v>-0.60640112559002568</c:v>
                </c:pt>
                <c:pt idx="4165">
                  <c:v>-0.66880702972412132</c:v>
                </c:pt>
                <c:pt idx="4166">
                  <c:v>-0.36190621058148065</c:v>
                </c:pt>
                <c:pt idx="4167">
                  <c:v>-0.54783328374224949</c:v>
                </c:pt>
                <c:pt idx="4168">
                  <c:v>1.1742744445800781</c:v>
                </c:pt>
                <c:pt idx="4169">
                  <c:v>2.5706378618876347</c:v>
                </c:pt>
                <c:pt idx="4170">
                  <c:v>2.0677642822265643</c:v>
                </c:pt>
                <c:pt idx="4171">
                  <c:v>-40.31109968821206</c:v>
                </c:pt>
                <c:pt idx="4172">
                  <c:v>-57.173566500345828</c:v>
                </c:pt>
                <c:pt idx="4173">
                  <c:v>-45.961957613627064</c:v>
                </c:pt>
                <c:pt idx="4174">
                  <c:v>-19.334789594014531</c:v>
                </c:pt>
                <c:pt idx="4175">
                  <c:v>-6.7675374348957558</c:v>
                </c:pt>
                <c:pt idx="4176">
                  <c:v>-1.6084101994832742</c:v>
                </c:pt>
                <c:pt idx="4177">
                  <c:v>0.84565544128418013</c:v>
                </c:pt>
                <c:pt idx="4178">
                  <c:v>4.2857033411661414</c:v>
                </c:pt>
                <c:pt idx="4179">
                  <c:v>5.5692605972290039</c:v>
                </c:pt>
                <c:pt idx="4180">
                  <c:v>5.3444045384725287</c:v>
                </c:pt>
                <c:pt idx="4181">
                  <c:v>4.5926828384399387</c:v>
                </c:pt>
                <c:pt idx="4182">
                  <c:v>2.7003806432087458</c:v>
                </c:pt>
                <c:pt idx="4183">
                  <c:v>1.8616476058959959</c:v>
                </c:pt>
                <c:pt idx="4184">
                  <c:v>1.5725479125976563</c:v>
                </c:pt>
                <c:pt idx="4185">
                  <c:v>1.832357406616212</c:v>
                </c:pt>
                <c:pt idx="4186">
                  <c:v>2.5438922246296443</c:v>
                </c:pt>
                <c:pt idx="4187">
                  <c:v>3.5275786717733135</c:v>
                </c:pt>
                <c:pt idx="4188">
                  <c:v>5.1008113225301486</c:v>
                </c:pt>
                <c:pt idx="4189">
                  <c:v>6.6804256439208975</c:v>
                </c:pt>
                <c:pt idx="4190">
                  <c:v>8.1658506393432688</c:v>
                </c:pt>
                <c:pt idx="4191">
                  <c:v>8.3305168151855522</c:v>
                </c:pt>
                <c:pt idx="4192">
                  <c:v>5.4489447275797147</c:v>
                </c:pt>
                <c:pt idx="4193">
                  <c:v>4.2590408325195313</c:v>
                </c:pt>
                <c:pt idx="4194">
                  <c:v>3.7964032491048547</c:v>
                </c:pt>
                <c:pt idx="4195">
                  <c:v>2.4394229253133508</c:v>
                </c:pt>
                <c:pt idx="4196">
                  <c:v>1.9211101531982426</c:v>
                </c:pt>
                <c:pt idx="4197">
                  <c:v>2.3079802195230741</c:v>
                </c:pt>
                <c:pt idx="4198">
                  <c:v>2.7073291142781954</c:v>
                </c:pt>
                <c:pt idx="4199">
                  <c:v>1.5992046991983666</c:v>
                </c:pt>
                <c:pt idx="4200">
                  <c:v>0.77646573384595263</c:v>
                </c:pt>
                <c:pt idx="4201">
                  <c:v>0.6755364735920466</c:v>
                </c:pt>
                <c:pt idx="4202">
                  <c:v>0.67560513814294165</c:v>
                </c:pt>
                <c:pt idx="4203">
                  <c:v>0.50768375396728516</c:v>
                </c:pt>
                <c:pt idx="4204">
                  <c:v>0.37657356262207042</c:v>
                </c:pt>
                <c:pt idx="4205">
                  <c:v>0.2277148564656955</c:v>
                </c:pt>
                <c:pt idx="4206">
                  <c:v>-2.0738919576047017E-2</c:v>
                </c:pt>
                <c:pt idx="4207">
                  <c:v>-1.4715487162271752</c:v>
                </c:pt>
                <c:pt idx="4208">
                  <c:v>-4.7193047205607854</c:v>
                </c:pt>
                <c:pt idx="4209">
                  <c:v>-8.8785502115885073</c:v>
                </c:pt>
                <c:pt idx="4210">
                  <c:v>-9.7700179417928439</c:v>
                </c:pt>
                <c:pt idx="4211">
                  <c:v>-7.7065083185832464</c:v>
                </c:pt>
                <c:pt idx="4212">
                  <c:v>-4.5841973622640353</c:v>
                </c:pt>
                <c:pt idx="4213">
                  <c:v>-3.0998299916585657</c:v>
                </c:pt>
                <c:pt idx="4214">
                  <c:v>-3.4091342290242888</c:v>
                </c:pt>
                <c:pt idx="4215">
                  <c:v>-3.7985884348551044</c:v>
                </c:pt>
                <c:pt idx="4216">
                  <c:v>-4.0208950042724609</c:v>
                </c:pt>
                <c:pt idx="4217">
                  <c:v>-4.2000837326049814</c:v>
                </c:pt>
                <c:pt idx="4218">
                  <c:v>-4.1697854995727521</c:v>
                </c:pt>
                <c:pt idx="4219">
                  <c:v>-4.340055783589607</c:v>
                </c:pt>
                <c:pt idx="4220">
                  <c:v>-4.5234902699788773</c:v>
                </c:pt>
                <c:pt idx="4221">
                  <c:v>-5.0827881495157481</c:v>
                </c:pt>
                <c:pt idx="4222">
                  <c:v>-5.9859682718912381</c:v>
                </c:pt>
                <c:pt idx="4223">
                  <c:v>-3.8475147883096961</c:v>
                </c:pt>
                <c:pt idx="4224">
                  <c:v>-1.571285883585688</c:v>
                </c:pt>
                <c:pt idx="4225">
                  <c:v>-0.7945407231649142</c:v>
                </c:pt>
                <c:pt idx="4226">
                  <c:v>-0.58998425801598842</c:v>
                </c:pt>
                <c:pt idx="4227">
                  <c:v>-0.68573919932055105</c:v>
                </c:pt>
                <c:pt idx="4228">
                  <c:v>-0.75584920247399701</c:v>
                </c:pt>
                <c:pt idx="4229">
                  <c:v>-0.82012748718261719</c:v>
                </c:pt>
                <c:pt idx="4230">
                  <c:v>-0.39137490590417234</c:v>
                </c:pt>
                <c:pt idx="4231">
                  <c:v>2.8968029022216784</c:v>
                </c:pt>
                <c:pt idx="4232">
                  <c:v>5.2637675603231173</c:v>
                </c:pt>
                <c:pt idx="4233">
                  <c:v>6.5761089324951172</c:v>
                </c:pt>
                <c:pt idx="4234">
                  <c:v>7.5489295323689003</c:v>
                </c:pt>
                <c:pt idx="4235">
                  <c:v>6.8796644210815447</c:v>
                </c:pt>
                <c:pt idx="4236">
                  <c:v>5.0743796030681114</c:v>
                </c:pt>
                <c:pt idx="4237">
                  <c:v>3.6741851170858126</c:v>
                </c:pt>
                <c:pt idx="4238">
                  <c:v>2.2681331634521493</c:v>
                </c:pt>
                <c:pt idx="4239">
                  <c:v>1.8938465118408203</c:v>
                </c:pt>
                <c:pt idx="4240">
                  <c:v>2.0591001510620126</c:v>
                </c:pt>
                <c:pt idx="4241">
                  <c:v>2.4262911478678006</c:v>
                </c:pt>
                <c:pt idx="4242">
                  <c:v>2.6420749028524151</c:v>
                </c:pt>
                <c:pt idx="4243">
                  <c:v>2.993168195088741</c:v>
                </c:pt>
                <c:pt idx="4244">
                  <c:v>-0.12000687917065994</c:v>
                </c:pt>
                <c:pt idx="4245">
                  <c:v>-1.7563670476278048</c:v>
                </c:pt>
                <c:pt idx="4246">
                  <c:v>-2.569171905517579</c:v>
                </c:pt>
                <c:pt idx="4247">
                  <c:v>-3.7053174972534189</c:v>
                </c:pt>
                <c:pt idx="4248">
                  <c:v>-3.5971749623615796</c:v>
                </c:pt>
                <c:pt idx="4249">
                  <c:v>-3.1427911122640362</c:v>
                </c:pt>
                <c:pt idx="4250">
                  <c:v>-2.9549938837687928</c:v>
                </c:pt>
                <c:pt idx="4251">
                  <c:v>-2.8897991180419931</c:v>
                </c:pt>
                <c:pt idx="4252">
                  <c:v>-2.9182761510213595</c:v>
                </c:pt>
                <c:pt idx="4253">
                  <c:v>-3.0384893417358398</c:v>
                </c:pt>
                <c:pt idx="4254">
                  <c:v>-3.3663517634073523</c:v>
                </c:pt>
                <c:pt idx="4255">
                  <c:v>-3.4350032806396475</c:v>
                </c:pt>
                <c:pt idx="4256">
                  <c:v>-3.1767832438150672</c:v>
                </c:pt>
                <c:pt idx="4257">
                  <c:v>-3.4216883977254602</c:v>
                </c:pt>
                <c:pt idx="4258">
                  <c:v>-3.4534406661987296</c:v>
                </c:pt>
                <c:pt idx="4259">
                  <c:v>-3.9772780736286668</c:v>
                </c:pt>
                <c:pt idx="4260">
                  <c:v>-4.250959078470828</c:v>
                </c:pt>
                <c:pt idx="4261">
                  <c:v>-4.5305401484171171</c:v>
                </c:pt>
                <c:pt idx="4262">
                  <c:v>-5.2582562764484884</c:v>
                </c:pt>
                <c:pt idx="4263">
                  <c:v>-26.414345105489026</c:v>
                </c:pt>
                <c:pt idx="4264">
                  <c:v>-30.585743586222275</c:v>
                </c:pt>
                <c:pt idx="4265">
                  <c:v>-12.180384000142453</c:v>
                </c:pt>
                <c:pt idx="4266">
                  <c:v>-6.8274978001912787</c:v>
                </c:pt>
                <c:pt idx="4267">
                  <c:v>-5.6881618499755842</c:v>
                </c:pt>
                <c:pt idx="4268">
                  <c:v>-5.3863798777261973</c:v>
                </c:pt>
                <c:pt idx="4269">
                  <c:v>-5.7866652806599195</c:v>
                </c:pt>
                <c:pt idx="4270">
                  <c:v>-6.6145372390747035</c:v>
                </c:pt>
                <c:pt idx="4271">
                  <c:v>-6.4307769139608144</c:v>
                </c:pt>
                <c:pt idx="4272">
                  <c:v>-5.6803464889526403</c:v>
                </c:pt>
                <c:pt idx="4273">
                  <c:v>-5.4689963658649958</c:v>
                </c:pt>
                <c:pt idx="4274">
                  <c:v>-5.3326501846313503</c:v>
                </c:pt>
                <c:pt idx="4275">
                  <c:v>-0.6817623774210233</c:v>
                </c:pt>
                <c:pt idx="4276">
                  <c:v>18.24921798706054</c:v>
                </c:pt>
                <c:pt idx="4277">
                  <c:v>26.434514681498285</c:v>
                </c:pt>
                <c:pt idx="4278">
                  <c:v>30.034365653991706</c:v>
                </c:pt>
                <c:pt idx="4279">
                  <c:v>37.254966417948339</c:v>
                </c:pt>
                <c:pt idx="4280">
                  <c:v>42.879117647806879</c:v>
                </c:pt>
                <c:pt idx="4281">
                  <c:v>51.371891339619864</c:v>
                </c:pt>
                <c:pt idx="4282">
                  <c:v>65.684289932250948</c:v>
                </c:pt>
                <c:pt idx="4283">
                  <c:v>101.84202988942457</c:v>
                </c:pt>
                <c:pt idx="4284">
                  <c:v>155.52625687917077</c:v>
                </c:pt>
                <c:pt idx="4285">
                  <c:v>212.99664020538336</c:v>
                </c:pt>
                <c:pt idx="4286">
                  <c:v>250.25694847106939</c:v>
                </c:pt>
                <c:pt idx="4287">
                  <c:v>251.90891933441168</c:v>
                </c:pt>
                <c:pt idx="4288">
                  <c:v>239.6245476404826</c:v>
                </c:pt>
                <c:pt idx="4289">
                  <c:v>226.40788745880127</c:v>
                </c:pt>
                <c:pt idx="4290">
                  <c:v>231.57792027791351</c:v>
                </c:pt>
                <c:pt idx="4291">
                  <c:v>246.92345937093097</c:v>
                </c:pt>
                <c:pt idx="4292">
                  <c:v>186.53326479593903</c:v>
                </c:pt>
                <c:pt idx="4293">
                  <c:v>62.625959078470856</c:v>
                </c:pt>
                <c:pt idx="4294">
                  <c:v>23.638441403706793</c:v>
                </c:pt>
                <c:pt idx="4295">
                  <c:v>10.145806630452512</c:v>
                </c:pt>
                <c:pt idx="4296">
                  <c:v>-0.3911434809367621</c:v>
                </c:pt>
                <c:pt idx="4297">
                  <c:v>0.35891119639086377</c:v>
                </c:pt>
                <c:pt idx="4298">
                  <c:v>2.4133621851603948</c:v>
                </c:pt>
                <c:pt idx="4299">
                  <c:v>1.8146228790283203</c:v>
                </c:pt>
                <c:pt idx="4300">
                  <c:v>1.5054531097412116</c:v>
                </c:pt>
                <c:pt idx="4301">
                  <c:v>1.8354689280191678</c:v>
                </c:pt>
                <c:pt idx="4302">
                  <c:v>1.0491317113240934</c:v>
                </c:pt>
                <c:pt idx="4303">
                  <c:v>1.3612922032674528</c:v>
                </c:pt>
                <c:pt idx="4304">
                  <c:v>-0.37372843424486768</c:v>
                </c:pt>
                <c:pt idx="4305">
                  <c:v>-2.3646809260050077</c:v>
                </c:pt>
                <c:pt idx="4306">
                  <c:v>-3.9629729588826876</c:v>
                </c:pt>
                <c:pt idx="4307">
                  <c:v>-4.6039040883382514</c:v>
                </c:pt>
                <c:pt idx="4308">
                  <c:v>-4.5683069229125977</c:v>
                </c:pt>
                <c:pt idx="4309">
                  <c:v>-3.9840666453043241</c:v>
                </c:pt>
                <c:pt idx="4310">
                  <c:v>-3.9202728271484375</c:v>
                </c:pt>
                <c:pt idx="4311">
                  <c:v>-3.5789060592651372</c:v>
                </c:pt>
                <c:pt idx="4312">
                  <c:v>-3.7684914271036405</c:v>
                </c:pt>
                <c:pt idx="4313">
                  <c:v>-3.9991025924682608</c:v>
                </c:pt>
                <c:pt idx="4314">
                  <c:v>-4.7615423202514666</c:v>
                </c:pt>
                <c:pt idx="4315">
                  <c:v>-5.0699011484782659</c:v>
                </c:pt>
                <c:pt idx="4316">
                  <c:v>-5.0405111312866211</c:v>
                </c:pt>
                <c:pt idx="4317">
                  <c:v>-4.4735199610393011</c:v>
                </c:pt>
                <c:pt idx="4318">
                  <c:v>-3.9627141952514648</c:v>
                </c:pt>
                <c:pt idx="4319">
                  <c:v>-3.3893601099649677</c:v>
                </c:pt>
                <c:pt idx="4320">
                  <c:v>-2.1992839177449932</c:v>
                </c:pt>
                <c:pt idx="4321">
                  <c:v>0.27995936075842576</c:v>
                </c:pt>
                <c:pt idx="4322">
                  <c:v>0.81755034128821058</c:v>
                </c:pt>
                <c:pt idx="4323">
                  <c:v>-3.7346709569294489</c:v>
                </c:pt>
                <c:pt idx="4324">
                  <c:v>-5.5983619689941424</c:v>
                </c:pt>
                <c:pt idx="4325">
                  <c:v>-1.6203050613403325</c:v>
                </c:pt>
                <c:pt idx="4326">
                  <c:v>-0.42757256825768791</c:v>
                </c:pt>
                <c:pt idx="4327">
                  <c:v>-0.27788480122887937</c:v>
                </c:pt>
                <c:pt idx="4328">
                  <c:v>-0.47844727834058182</c:v>
                </c:pt>
                <c:pt idx="4329">
                  <c:v>-0.68360551198327391</c:v>
                </c:pt>
                <c:pt idx="4330">
                  <c:v>-0.10358810424804689</c:v>
                </c:pt>
                <c:pt idx="4331">
                  <c:v>-0.19531408945726991</c:v>
                </c:pt>
                <c:pt idx="4332">
                  <c:v>-0.33924770355224632</c:v>
                </c:pt>
                <c:pt idx="4333">
                  <c:v>-0.13614781697594935</c:v>
                </c:pt>
                <c:pt idx="4334">
                  <c:v>-7.7941258748410291E-2</c:v>
                </c:pt>
                <c:pt idx="4335">
                  <c:v>-6.9480895996093778E-2</c:v>
                </c:pt>
                <c:pt idx="4336">
                  <c:v>-0.12087917327880859</c:v>
                </c:pt>
                <c:pt idx="4337">
                  <c:v>-0.23860073089599618</c:v>
                </c:pt>
                <c:pt idx="4338">
                  <c:v>-0.11982917785644534</c:v>
                </c:pt>
                <c:pt idx="4339">
                  <c:v>8.3934466044070274E-2</c:v>
                </c:pt>
                <c:pt idx="4340">
                  <c:v>-0.11227226257324222</c:v>
                </c:pt>
                <c:pt idx="4341">
                  <c:v>5.8145205179812365E-2</c:v>
                </c:pt>
                <c:pt idx="4342">
                  <c:v>0.13891506195068359</c:v>
                </c:pt>
                <c:pt idx="4343">
                  <c:v>-2.3257255554199226E-2</c:v>
                </c:pt>
                <c:pt idx="4344">
                  <c:v>3.5127321879031115E-2</c:v>
                </c:pt>
                <c:pt idx="4345">
                  <c:v>-1.4831860860226699E-2</c:v>
                </c:pt>
                <c:pt idx="4346">
                  <c:v>2.1983146667480479E-2</c:v>
                </c:pt>
                <c:pt idx="4347">
                  <c:v>5.412578582763674E-2</c:v>
                </c:pt>
                <c:pt idx="4348">
                  <c:v>4.2032877604128806E-2</c:v>
                </c:pt>
                <c:pt idx="4349">
                  <c:v>0.13045883178710946</c:v>
                </c:pt>
                <c:pt idx="4350">
                  <c:v>0.16022459665930455</c:v>
                </c:pt>
                <c:pt idx="4351">
                  <c:v>1.5390914281208552</c:v>
                </c:pt>
                <c:pt idx="4352">
                  <c:v>2.6928914388021208</c:v>
                </c:pt>
                <c:pt idx="4353">
                  <c:v>5.8300889333089554</c:v>
                </c:pt>
                <c:pt idx="4354">
                  <c:v>11.153294563293457</c:v>
                </c:pt>
                <c:pt idx="4355">
                  <c:v>30.235559145609614</c:v>
                </c:pt>
                <c:pt idx="4356">
                  <c:v>28.892243067423458</c:v>
                </c:pt>
                <c:pt idx="4357">
                  <c:v>22.962205251057973</c:v>
                </c:pt>
                <c:pt idx="4358">
                  <c:v>20.168329874674427</c:v>
                </c:pt>
                <c:pt idx="4359">
                  <c:v>18.972304344177232</c:v>
                </c:pt>
                <c:pt idx="4360">
                  <c:v>18.978024482727037</c:v>
                </c:pt>
                <c:pt idx="4361">
                  <c:v>17.202396710713735</c:v>
                </c:pt>
                <c:pt idx="4362">
                  <c:v>17.569540023803704</c:v>
                </c:pt>
                <c:pt idx="4363">
                  <c:v>18.737605094909668</c:v>
                </c:pt>
                <c:pt idx="4364">
                  <c:v>18.555944442749023</c:v>
                </c:pt>
                <c:pt idx="4365">
                  <c:v>19.046034177144406</c:v>
                </c:pt>
                <c:pt idx="4366">
                  <c:v>20.144372304280637</c:v>
                </c:pt>
                <c:pt idx="4367">
                  <c:v>21.329920132954953</c:v>
                </c:pt>
                <c:pt idx="4368">
                  <c:v>19.30969174702966</c:v>
                </c:pt>
                <c:pt idx="4369">
                  <c:v>19.417297681172727</c:v>
                </c:pt>
                <c:pt idx="4370">
                  <c:v>21.826710383097407</c:v>
                </c:pt>
                <c:pt idx="4371">
                  <c:v>20.296317100524895</c:v>
                </c:pt>
                <c:pt idx="4372">
                  <c:v>20.77342351277661</c:v>
                </c:pt>
                <c:pt idx="4373">
                  <c:v>24.33227380116783</c:v>
                </c:pt>
                <c:pt idx="4374">
                  <c:v>25.972124417622922</c:v>
                </c:pt>
                <c:pt idx="4375">
                  <c:v>29.229445139567012</c:v>
                </c:pt>
                <c:pt idx="4376">
                  <c:v>31.501301765441895</c:v>
                </c:pt>
                <c:pt idx="4377">
                  <c:v>39.956824302673319</c:v>
                </c:pt>
                <c:pt idx="4378">
                  <c:v>45.017536799112904</c:v>
                </c:pt>
                <c:pt idx="4379">
                  <c:v>46.522422790527365</c:v>
                </c:pt>
                <c:pt idx="4380">
                  <c:v>37.951817194620716</c:v>
                </c:pt>
                <c:pt idx="4381">
                  <c:v>32.108344713846805</c:v>
                </c:pt>
                <c:pt idx="4382">
                  <c:v>39.551257769266691</c:v>
                </c:pt>
                <c:pt idx="4383">
                  <c:v>50.87943840026854</c:v>
                </c:pt>
                <c:pt idx="4384">
                  <c:v>52.456509272257435</c:v>
                </c:pt>
                <c:pt idx="4385">
                  <c:v>19.748334248860701</c:v>
                </c:pt>
                <c:pt idx="4386">
                  <c:v>-83.470022519429506</c:v>
                </c:pt>
                <c:pt idx="4387">
                  <c:v>-50.279035250345842</c:v>
                </c:pt>
                <c:pt idx="4388">
                  <c:v>-0.75133482615149239</c:v>
                </c:pt>
                <c:pt idx="4389">
                  <c:v>12.437138557434082</c:v>
                </c:pt>
                <c:pt idx="4390">
                  <c:v>21.733784039815188</c:v>
                </c:pt>
                <c:pt idx="4391">
                  <c:v>19.6939344406128</c:v>
                </c:pt>
                <c:pt idx="4392">
                  <c:v>18.325114885965924</c:v>
                </c:pt>
                <c:pt idx="4393">
                  <c:v>18.41910044352209</c:v>
                </c:pt>
                <c:pt idx="4394">
                  <c:v>14.709058443705317</c:v>
                </c:pt>
                <c:pt idx="4395">
                  <c:v>8.2111924489339536</c:v>
                </c:pt>
                <c:pt idx="4396">
                  <c:v>8.8834692637125272</c:v>
                </c:pt>
                <c:pt idx="4397">
                  <c:v>12.386362075805668</c:v>
                </c:pt>
                <c:pt idx="4398">
                  <c:v>14.988340377807621</c:v>
                </c:pt>
                <c:pt idx="4399">
                  <c:v>11.95011075337732</c:v>
                </c:pt>
                <c:pt idx="4400">
                  <c:v>9.7117643356323207</c:v>
                </c:pt>
                <c:pt idx="4401">
                  <c:v>12.040222485860223</c:v>
                </c:pt>
                <c:pt idx="4402">
                  <c:v>16.578377723693848</c:v>
                </c:pt>
                <c:pt idx="4403">
                  <c:v>16.068346341451033</c:v>
                </c:pt>
                <c:pt idx="4404">
                  <c:v>13.839830080668097</c:v>
                </c:pt>
                <c:pt idx="4405">
                  <c:v>11.590350468953371</c:v>
                </c:pt>
                <c:pt idx="4406">
                  <c:v>12.14849630991614</c:v>
                </c:pt>
                <c:pt idx="4407">
                  <c:v>13.678510983785031</c:v>
                </c:pt>
                <c:pt idx="4408">
                  <c:v>13.905031522115001</c:v>
                </c:pt>
                <c:pt idx="4409">
                  <c:v>10.180925687154167</c:v>
                </c:pt>
                <c:pt idx="4410">
                  <c:v>11.100189844767222</c:v>
                </c:pt>
                <c:pt idx="4411">
                  <c:v>10.848160743713372</c:v>
                </c:pt>
                <c:pt idx="4412">
                  <c:v>8.7615766525268555</c:v>
                </c:pt>
                <c:pt idx="4413">
                  <c:v>5.3740746180216075</c:v>
                </c:pt>
                <c:pt idx="4414">
                  <c:v>6.3477404912312085</c:v>
                </c:pt>
                <c:pt idx="4415">
                  <c:v>9.9412574768066406</c:v>
                </c:pt>
                <c:pt idx="4416">
                  <c:v>10.542416572570804</c:v>
                </c:pt>
                <c:pt idx="4417">
                  <c:v>9.9085677464803457</c:v>
                </c:pt>
                <c:pt idx="4418">
                  <c:v>9.2349637349446958</c:v>
                </c:pt>
                <c:pt idx="4419">
                  <c:v>9.3359556198120153</c:v>
                </c:pt>
                <c:pt idx="4420">
                  <c:v>9.5020780563354492</c:v>
                </c:pt>
                <c:pt idx="4421">
                  <c:v>10.48982048034668</c:v>
                </c:pt>
                <c:pt idx="4422">
                  <c:v>10.652695020039918</c:v>
                </c:pt>
                <c:pt idx="4423">
                  <c:v>7.217641194661498</c:v>
                </c:pt>
                <c:pt idx="4424">
                  <c:v>9.6389633814494502</c:v>
                </c:pt>
                <c:pt idx="4425">
                  <c:v>11.381587982177734</c:v>
                </c:pt>
                <c:pt idx="4426">
                  <c:v>9.468678792317629</c:v>
                </c:pt>
                <c:pt idx="4427">
                  <c:v>7.1895901362100858</c:v>
                </c:pt>
                <c:pt idx="4428">
                  <c:v>8.9246257146198751</c:v>
                </c:pt>
                <c:pt idx="4429">
                  <c:v>13.773369471232055</c:v>
                </c:pt>
                <c:pt idx="4430">
                  <c:v>17.648348808288574</c:v>
                </c:pt>
                <c:pt idx="4431">
                  <c:v>18.714622497558594</c:v>
                </c:pt>
                <c:pt idx="4432">
                  <c:v>19.643531799316413</c:v>
                </c:pt>
                <c:pt idx="4433">
                  <c:v>18.010760943094965</c:v>
                </c:pt>
                <c:pt idx="4434">
                  <c:v>15.406440099080335</c:v>
                </c:pt>
                <c:pt idx="4435">
                  <c:v>17.637237230936641</c:v>
                </c:pt>
                <c:pt idx="4436">
                  <c:v>18.162217775980587</c:v>
                </c:pt>
                <c:pt idx="4437">
                  <c:v>15.863336881001832</c:v>
                </c:pt>
                <c:pt idx="4438">
                  <c:v>11.270379066467285</c:v>
                </c:pt>
                <c:pt idx="4439">
                  <c:v>8.0447200139363986</c:v>
                </c:pt>
                <c:pt idx="4440">
                  <c:v>11.395557403564457</c:v>
                </c:pt>
                <c:pt idx="4441">
                  <c:v>12.873478889465336</c:v>
                </c:pt>
                <c:pt idx="4442">
                  <c:v>12.707638422648071</c:v>
                </c:pt>
                <c:pt idx="4443">
                  <c:v>14.644191106160399</c:v>
                </c:pt>
                <c:pt idx="4444">
                  <c:v>38.585921287536607</c:v>
                </c:pt>
                <c:pt idx="4445">
                  <c:v>190.0693718592326</c:v>
                </c:pt>
                <c:pt idx="4446">
                  <c:v>286.33430862426758</c:v>
                </c:pt>
                <c:pt idx="4447">
                  <c:v>178.46943346659344</c:v>
                </c:pt>
                <c:pt idx="4448">
                  <c:v>75.007349014282212</c:v>
                </c:pt>
                <c:pt idx="4449">
                  <c:v>32.349758783976199</c:v>
                </c:pt>
                <c:pt idx="4450">
                  <c:v>22.100305875142453</c:v>
                </c:pt>
                <c:pt idx="4451">
                  <c:v>19.622035344441656</c:v>
                </c:pt>
                <c:pt idx="4452">
                  <c:v>18.704866727193128</c:v>
                </c:pt>
                <c:pt idx="4453">
                  <c:v>18.337237993876101</c:v>
                </c:pt>
                <c:pt idx="4454">
                  <c:v>16.207487424214616</c:v>
                </c:pt>
                <c:pt idx="4455">
                  <c:v>14.498384793599485</c:v>
                </c:pt>
                <c:pt idx="4456">
                  <c:v>13.9828713734945</c:v>
                </c:pt>
                <c:pt idx="4457">
                  <c:v>13.464078267415401</c:v>
                </c:pt>
                <c:pt idx="4458">
                  <c:v>12.88024838765466</c:v>
                </c:pt>
                <c:pt idx="4459">
                  <c:v>13.159482320149781</c:v>
                </c:pt>
                <c:pt idx="4460">
                  <c:v>14.212734540303586</c:v>
                </c:pt>
                <c:pt idx="4461">
                  <c:v>15.279205640156988</c:v>
                </c:pt>
                <c:pt idx="4462">
                  <c:v>15.832276662190678</c:v>
                </c:pt>
                <c:pt idx="4463">
                  <c:v>16.326553026835093</c:v>
                </c:pt>
                <c:pt idx="4464">
                  <c:v>15.685261090596441</c:v>
                </c:pt>
                <c:pt idx="4465">
                  <c:v>14.549855550130246</c:v>
                </c:pt>
                <c:pt idx="4466">
                  <c:v>13.287173589070669</c:v>
                </c:pt>
                <c:pt idx="4467">
                  <c:v>13.174239158630371</c:v>
                </c:pt>
                <c:pt idx="4468">
                  <c:v>14.074372291564945</c:v>
                </c:pt>
                <c:pt idx="4469">
                  <c:v>13.056005160013797</c:v>
                </c:pt>
                <c:pt idx="4470">
                  <c:v>11.119139671325687</c:v>
                </c:pt>
                <c:pt idx="4471">
                  <c:v>11.782308260599731</c:v>
                </c:pt>
                <c:pt idx="4472">
                  <c:v>12.203969319661384</c:v>
                </c:pt>
                <c:pt idx="4473">
                  <c:v>11.453347206115724</c:v>
                </c:pt>
                <c:pt idx="4474">
                  <c:v>13.215645472208736</c:v>
                </c:pt>
                <c:pt idx="4475">
                  <c:v>9.5737298329671638</c:v>
                </c:pt>
                <c:pt idx="4476">
                  <c:v>6.3487993876138962</c:v>
                </c:pt>
                <c:pt idx="4477">
                  <c:v>6.4667867024739962</c:v>
                </c:pt>
                <c:pt idx="4478">
                  <c:v>7.9387566248576622</c:v>
                </c:pt>
                <c:pt idx="4479">
                  <c:v>8.4354747136434298</c:v>
                </c:pt>
                <c:pt idx="4480">
                  <c:v>8.0381704966226799</c:v>
                </c:pt>
                <c:pt idx="4481">
                  <c:v>7.4570611317952853</c:v>
                </c:pt>
                <c:pt idx="4482">
                  <c:v>6.5305585861206064</c:v>
                </c:pt>
                <c:pt idx="4483">
                  <c:v>5.9741083780924082</c:v>
                </c:pt>
                <c:pt idx="4484">
                  <c:v>5.9482816060384485</c:v>
                </c:pt>
                <c:pt idx="4485">
                  <c:v>6.5461044311523438</c:v>
                </c:pt>
                <c:pt idx="4486">
                  <c:v>5.7519896825155001</c:v>
                </c:pt>
                <c:pt idx="4487">
                  <c:v>6.9288603464761973</c:v>
                </c:pt>
                <c:pt idx="4488">
                  <c:v>5.6660788853963595</c:v>
                </c:pt>
                <c:pt idx="4489">
                  <c:v>5.1415739059448278</c:v>
                </c:pt>
                <c:pt idx="4490">
                  <c:v>5.0503911972045916</c:v>
                </c:pt>
                <c:pt idx="4491">
                  <c:v>5.3893836339314021</c:v>
                </c:pt>
                <c:pt idx="4492">
                  <c:v>5.6996968587239945</c:v>
                </c:pt>
                <c:pt idx="4493">
                  <c:v>6.1664250691730995</c:v>
                </c:pt>
                <c:pt idx="4494">
                  <c:v>5.3869082132974864</c:v>
                </c:pt>
                <c:pt idx="4495">
                  <c:v>5.3370294570922852</c:v>
                </c:pt>
                <c:pt idx="4496">
                  <c:v>5.5468117396036414</c:v>
                </c:pt>
                <c:pt idx="4497">
                  <c:v>5.1488157908121384</c:v>
                </c:pt>
                <c:pt idx="4498">
                  <c:v>5.1645870208740208</c:v>
                </c:pt>
                <c:pt idx="4499">
                  <c:v>5.393582661946537</c:v>
                </c:pt>
                <c:pt idx="4500">
                  <c:v>5.765430768330928</c:v>
                </c:pt>
                <c:pt idx="4501">
                  <c:v>6.0110737482706345</c:v>
                </c:pt>
                <c:pt idx="4502">
                  <c:v>7.6949971516927445</c:v>
                </c:pt>
                <c:pt idx="4503">
                  <c:v>3.5427271525065875</c:v>
                </c:pt>
                <c:pt idx="4504">
                  <c:v>-1.3073504765828829</c:v>
                </c:pt>
                <c:pt idx="4505">
                  <c:v>-3.0085535049438477</c:v>
                </c:pt>
                <c:pt idx="4506">
                  <c:v>27.282185872395857</c:v>
                </c:pt>
                <c:pt idx="4507">
                  <c:v>90.026341120401923</c:v>
                </c:pt>
                <c:pt idx="4508">
                  <c:v>88.34227339426684</c:v>
                </c:pt>
                <c:pt idx="4509">
                  <c:v>11.700927734374998</c:v>
                </c:pt>
                <c:pt idx="4510">
                  <c:v>-46.190580050150515</c:v>
                </c:pt>
                <c:pt idx="4511">
                  <c:v>-76.460813522338867</c:v>
                </c:pt>
                <c:pt idx="4512">
                  <c:v>-88.751284599304228</c:v>
                </c:pt>
                <c:pt idx="4513">
                  <c:v>-83.853442192077594</c:v>
                </c:pt>
                <c:pt idx="4514">
                  <c:v>-68.528716723124106</c:v>
                </c:pt>
                <c:pt idx="4515">
                  <c:v>-50.374344507853124</c:v>
                </c:pt>
                <c:pt idx="4516">
                  <c:v>-36.005150794982924</c:v>
                </c:pt>
                <c:pt idx="4517">
                  <c:v>-28.309846560160384</c:v>
                </c:pt>
                <c:pt idx="4518">
                  <c:v>-24.508464495341059</c:v>
                </c:pt>
                <c:pt idx="4519">
                  <c:v>-22.752776463826532</c:v>
                </c:pt>
                <c:pt idx="4520">
                  <c:v>-22.119774818420417</c:v>
                </c:pt>
                <c:pt idx="4521">
                  <c:v>-20.98010476430261</c:v>
                </c:pt>
                <c:pt idx="4522">
                  <c:v>-20.443437576293924</c:v>
                </c:pt>
                <c:pt idx="4523">
                  <c:v>-19.304975191752092</c:v>
                </c:pt>
                <c:pt idx="4524">
                  <c:v>-18.387153943379751</c:v>
                </c:pt>
                <c:pt idx="4525">
                  <c:v>-17.685646375020369</c:v>
                </c:pt>
                <c:pt idx="4526">
                  <c:v>-17.252319971720439</c:v>
                </c:pt>
                <c:pt idx="4527">
                  <c:v>-16.528271357218507</c:v>
                </c:pt>
                <c:pt idx="4528">
                  <c:v>-14.651556332906129</c:v>
                </c:pt>
                <c:pt idx="4529">
                  <c:v>-9.5571505228678006</c:v>
                </c:pt>
                <c:pt idx="4530">
                  <c:v>-1.9156986872354755</c:v>
                </c:pt>
                <c:pt idx="4531">
                  <c:v>4.5442511240642034</c:v>
                </c:pt>
                <c:pt idx="4532">
                  <c:v>8.2860377629598325</c:v>
                </c:pt>
                <c:pt idx="4533">
                  <c:v>10.011358578999872</c:v>
                </c:pt>
                <c:pt idx="4534">
                  <c:v>11.556600570678716</c:v>
                </c:pt>
                <c:pt idx="4535">
                  <c:v>13.384553909301761</c:v>
                </c:pt>
                <c:pt idx="4536">
                  <c:v>15.673370043436648</c:v>
                </c:pt>
                <c:pt idx="4537">
                  <c:v>17.493914922078496</c:v>
                </c:pt>
                <c:pt idx="4538">
                  <c:v>18.156804720560796</c:v>
                </c:pt>
                <c:pt idx="4539">
                  <c:v>18.811678250630628</c:v>
                </c:pt>
                <c:pt idx="4540">
                  <c:v>20.219396591186523</c:v>
                </c:pt>
                <c:pt idx="4541">
                  <c:v>21.269736607869373</c:v>
                </c:pt>
                <c:pt idx="4542">
                  <c:v>23.288730939229346</c:v>
                </c:pt>
                <c:pt idx="4543">
                  <c:v>24.506241798400886</c:v>
                </c:pt>
                <c:pt idx="4544">
                  <c:v>23.617795308431031</c:v>
                </c:pt>
                <c:pt idx="4545">
                  <c:v>23.738395055135012</c:v>
                </c:pt>
                <c:pt idx="4546">
                  <c:v>23.643982887268066</c:v>
                </c:pt>
                <c:pt idx="4547">
                  <c:v>23.406319936116567</c:v>
                </c:pt>
                <c:pt idx="4548">
                  <c:v>22.20305061340332</c:v>
                </c:pt>
                <c:pt idx="4549">
                  <c:v>20.935827255249023</c:v>
                </c:pt>
                <c:pt idx="4550">
                  <c:v>19.492551485697504</c:v>
                </c:pt>
                <c:pt idx="4551">
                  <c:v>18.164342880249016</c:v>
                </c:pt>
                <c:pt idx="4552">
                  <c:v>17.854708671569817</c:v>
                </c:pt>
                <c:pt idx="4553">
                  <c:v>15.491798400878903</c:v>
                </c:pt>
                <c:pt idx="4554">
                  <c:v>15.652622540791754</c:v>
                </c:pt>
                <c:pt idx="4555">
                  <c:v>16.416008313496835</c:v>
                </c:pt>
                <c:pt idx="4556">
                  <c:v>15.132601737976071</c:v>
                </c:pt>
                <c:pt idx="4557">
                  <c:v>14.219554583231684</c:v>
                </c:pt>
                <c:pt idx="4558">
                  <c:v>12.752762476603271</c:v>
                </c:pt>
                <c:pt idx="4559">
                  <c:v>12.295399983723996</c:v>
                </c:pt>
                <c:pt idx="4560">
                  <c:v>11.360857009887702</c:v>
                </c:pt>
                <c:pt idx="4561">
                  <c:v>9.7967201868693756</c:v>
                </c:pt>
                <c:pt idx="4562">
                  <c:v>8.9877586364746094</c:v>
                </c:pt>
                <c:pt idx="4563">
                  <c:v>8.2245585123698675</c:v>
                </c:pt>
                <c:pt idx="4564">
                  <c:v>7.7802651723225171</c:v>
                </c:pt>
                <c:pt idx="4565">
                  <c:v>6.7858718236286695</c:v>
                </c:pt>
                <c:pt idx="4566">
                  <c:v>6.6901686986287805</c:v>
                </c:pt>
                <c:pt idx="4567">
                  <c:v>5.9626658757528066</c:v>
                </c:pt>
                <c:pt idx="4568">
                  <c:v>5.9705851872762405</c:v>
                </c:pt>
                <c:pt idx="4569">
                  <c:v>4.9670505523681641</c:v>
                </c:pt>
                <c:pt idx="4570">
                  <c:v>5.2718985875447988</c:v>
                </c:pt>
                <c:pt idx="4571">
                  <c:v>5.090547561645506</c:v>
                </c:pt>
                <c:pt idx="4572">
                  <c:v>3.8727591832479207</c:v>
                </c:pt>
                <c:pt idx="4573">
                  <c:v>3.5771201451619854</c:v>
                </c:pt>
                <c:pt idx="4574">
                  <c:v>2.8912150065103788</c:v>
                </c:pt>
                <c:pt idx="4575">
                  <c:v>1.5002845128376519</c:v>
                </c:pt>
                <c:pt idx="4576">
                  <c:v>1.098570823669434</c:v>
                </c:pt>
                <c:pt idx="4577">
                  <c:v>0.54587586720788328</c:v>
                </c:pt>
                <c:pt idx="4578">
                  <c:v>-0.608523368835449</c:v>
                </c:pt>
                <c:pt idx="4579">
                  <c:v>-1.9694344202677034</c:v>
                </c:pt>
                <c:pt idx="4580">
                  <c:v>-3.9139451980590807</c:v>
                </c:pt>
                <c:pt idx="4581">
                  <c:v>-4.5767841339111346</c:v>
                </c:pt>
                <c:pt idx="4582">
                  <c:v>-4.9235696792602521</c:v>
                </c:pt>
                <c:pt idx="4583">
                  <c:v>-5.2187827428182354</c:v>
                </c:pt>
                <c:pt idx="4584">
                  <c:v>-5.8383220036824923</c:v>
                </c:pt>
                <c:pt idx="4585">
                  <c:v>-5.2498394648233706</c:v>
                </c:pt>
                <c:pt idx="4586">
                  <c:v>-4.4496142069498319</c:v>
                </c:pt>
                <c:pt idx="4587">
                  <c:v>-3.5449994405111056</c:v>
                </c:pt>
                <c:pt idx="4588">
                  <c:v>-3.3587064743041979</c:v>
                </c:pt>
                <c:pt idx="4589">
                  <c:v>-3.0137996673583993</c:v>
                </c:pt>
                <c:pt idx="4590">
                  <c:v>-3.1811593373616915</c:v>
                </c:pt>
                <c:pt idx="4591">
                  <c:v>-3.789330164591548</c:v>
                </c:pt>
                <c:pt idx="4592">
                  <c:v>-4.0575555165609059</c:v>
                </c:pt>
                <c:pt idx="4593">
                  <c:v>-4.0912815729776639</c:v>
                </c:pt>
                <c:pt idx="4594">
                  <c:v>-6.8479423522949219</c:v>
                </c:pt>
                <c:pt idx="4595">
                  <c:v>-5.8047806421915293</c:v>
                </c:pt>
                <c:pt idx="4596">
                  <c:v>-1.877402623494504</c:v>
                </c:pt>
                <c:pt idx="4597">
                  <c:v>-0.11839516957593336</c:v>
                </c:pt>
                <c:pt idx="4598">
                  <c:v>-1.4377234776814014</c:v>
                </c:pt>
                <c:pt idx="4599">
                  <c:v>-3.6016375223795203</c:v>
                </c:pt>
                <c:pt idx="4600">
                  <c:v>-6.797276178995844</c:v>
                </c:pt>
                <c:pt idx="4601">
                  <c:v>-8.6296660105387026</c:v>
                </c:pt>
                <c:pt idx="4602">
                  <c:v>-8.4041722615559138</c:v>
                </c:pt>
                <c:pt idx="4603">
                  <c:v>-6.2801240285238009</c:v>
                </c:pt>
                <c:pt idx="4604">
                  <c:v>-5.0485537846883535</c:v>
                </c:pt>
                <c:pt idx="4605">
                  <c:v>-4.714648564656498</c:v>
                </c:pt>
                <c:pt idx="4606">
                  <c:v>-4.1502431233723236</c:v>
                </c:pt>
                <c:pt idx="4607">
                  <c:v>-3.3823992411295203</c:v>
                </c:pt>
                <c:pt idx="4608">
                  <c:v>-2.4414621988931904</c:v>
                </c:pt>
                <c:pt idx="4609">
                  <c:v>1.67554982503259</c:v>
                </c:pt>
                <c:pt idx="4610">
                  <c:v>-1.6364917755126949</c:v>
                </c:pt>
                <c:pt idx="4611">
                  <c:v>-8.477375348409053</c:v>
                </c:pt>
                <c:pt idx="4612">
                  <c:v>-10.068813959757563</c:v>
                </c:pt>
                <c:pt idx="4613">
                  <c:v>-9.6313931147257072</c:v>
                </c:pt>
                <c:pt idx="4614">
                  <c:v>-8.3762648900350349</c:v>
                </c:pt>
                <c:pt idx="4615">
                  <c:v>-8.8799403508504628</c:v>
                </c:pt>
                <c:pt idx="4616">
                  <c:v>-9.1696891784668022</c:v>
                </c:pt>
                <c:pt idx="4617">
                  <c:v>-10.061816851297976</c:v>
                </c:pt>
                <c:pt idx="4618">
                  <c:v>-10.734377543131577</c:v>
                </c:pt>
                <c:pt idx="4619">
                  <c:v>-10.638934135437012</c:v>
                </c:pt>
                <c:pt idx="4620">
                  <c:v>-10.58799393971765</c:v>
                </c:pt>
                <c:pt idx="4621">
                  <c:v>-10.204487164815191</c:v>
                </c:pt>
                <c:pt idx="4622">
                  <c:v>-9.6844847997028864</c:v>
                </c:pt>
                <c:pt idx="4623">
                  <c:v>-10.200033187866214</c:v>
                </c:pt>
                <c:pt idx="4624">
                  <c:v>-11.457243919372559</c:v>
                </c:pt>
                <c:pt idx="4625">
                  <c:v>-13.113335609436035</c:v>
                </c:pt>
                <c:pt idx="4626">
                  <c:v>-12.191308339436883</c:v>
                </c:pt>
                <c:pt idx="4627">
                  <c:v>-10.665821075439453</c:v>
                </c:pt>
                <c:pt idx="4628">
                  <c:v>-9.4311027526855469</c:v>
                </c:pt>
                <c:pt idx="4629">
                  <c:v>-11.148973464965811</c:v>
                </c:pt>
                <c:pt idx="4630">
                  <c:v>-30.386058489481577</c:v>
                </c:pt>
                <c:pt idx="4631">
                  <c:v>-48.544196128845215</c:v>
                </c:pt>
                <c:pt idx="4632">
                  <c:v>-27.905243873596174</c:v>
                </c:pt>
                <c:pt idx="4633">
                  <c:v>-9.8878367741903048</c:v>
                </c:pt>
                <c:pt idx="4634">
                  <c:v>-6.4620269139608126</c:v>
                </c:pt>
                <c:pt idx="4635">
                  <c:v>-5.3979892730712855</c:v>
                </c:pt>
                <c:pt idx="4636">
                  <c:v>-5.1149571736653989</c:v>
                </c:pt>
                <c:pt idx="4637">
                  <c:v>-4.872746149698969</c:v>
                </c:pt>
                <c:pt idx="4638">
                  <c:v>-5.2202844619750959</c:v>
                </c:pt>
                <c:pt idx="4639">
                  <c:v>-3.5293877919515371</c:v>
                </c:pt>
                <c:pt idx="4640">
                  <c:v>-3.6404307683308179</c:v>
                </c:pt>
                <c:pt idx="4641">
                  <c:v>-0.84813976287841819</c:v>
                </c:pt>
                <c:pt idx="4642">
                  <c:v>18.923002560933334</c:v>
                </c:pt>
                <c:pt idx="4643">
                  <c:v>21.973475456237793</c:v>
                </c:pt>
                <c:pt idx="4644">
                  <c:v>24.154086112976081</c:v>
                </c:pt>
                <c:pt idx="4645">
                  <c:v>28.822344779968251</c:v>
                </c:pt>
                <c:pt idx="4646">
                  <c:v>55.097814559936495</c:v>
                </c:pt>
                <c:pt idx="4647">
                  <c:v>145.92979462941486</c:v>
                </c:pt>
                <c:pt idx="4648">
                  <c:v>236.30101108551031</c:v>
                </c:pt>
                <c:pt idx="4649">
                  <c:v>266.73507595062233</c:v>
                </c:pt>
                <c:pt idx="4650">
                  <c:v>271.04619312286377</c:v>
                </c:pt>
                <c:pt idx="4651">
                  <c:v>269.16438039143895</c:v>
                </c:pt>
                <c:pt idx="4652">
                  <c:v>264.74123573303228</c:v>
                </c:pt>
                <c:pt idx="4653">
                  <c:v>257.12906805674231</c:v>
                </c:pt>
                <c:pt idx="4654">
                  <c:v>249.38383960723883</c:v>
                </c:pt>
                <c:pt idx="4655">
                  <c:v>247.68851947784424</c:v>
                </c:pt>
                <c:pt idx="4656">
                  <c:v>250.84667619069421</c:v>
                </c:pt>
                <c:pt idx="4657">
                  <c:v>254.80982716878248</c:v>
                </c:pt>
                <c:pt idx="4658">
                  <c:v>257.58131885528542</c:v>
                </c:pt>
                <c:pt idx="4659">
                  <c:v>235.53682009379065</c:v>
                </c:pt>
                <c:pt idx="4660">
                  <c:v>160.86759567260742</c:v>
                </c:pt>
                <c:pt idx="4661">
                  <c:v>73.915777524312261</c:v>
                </c:pt>
                <c:pt idx="4662">
                  <c:v>21.88739045461023</c:v>
                </c:pt>
                <c:pt idx="4663">
                  <c:v>12.286568641662598</c:v>
                </c:pt>
                <c:pt idx="4664">
                  <c:v>8.0160592397054486</c:v>
                </c:pt>
                <c:pt idx="4665">
                  <c:v>4.5219415028890353</c:v>
                </c:pt>
                <c:pt idx="4666">
                  <c:v>3.9648812611898174</c:v>
                </c:pt>
                <c:pt idx="4667">
                  <c:v>3.0892461140949763</c:v>
                </c:pt>
                <c:pt idx="4668">
                  <c:v>2.2576907475788639</c:v>
                </c:pt>
                <c:pt idx="4669">
                  <c:v>-0.52403767903649623</c:v>
                </c:pt>
                <c:pt idx="4670">
                  <c:v>-2.9462248484294395</c:v>
                </c:pt>
                <c:pt idx="4671">
                  <c:v>-5.5933742523193359</c:v>
                </c:pt>
                <c:pt idx="4672">
                  <c:v>-6.5208619435628634</c:v>
                </c:pt>
                <c:pt idx="4673">
                  <c:v>-6.8502734502155818</c:v>
                </c:pt>
                <c:pt idx="4674">
                  <c:v>-7.0800549189250406</c:v>
                </c:pt>
                <c:pt idx="4675">
                  <c:v>-6.824698766072629</c:v>
                </c:pt>
                <c:pt idx="4676">
                  <c:v>-6.1768223444620407</c:v>
                </c:pt>
                <c:pt idx="4677">
                  <c:v>-5.5902309417724609</c:v>
                </c:pt>
                <c:pt idx="4678">
                  <c:v>-5.4699780146280554</c:v>
                </c:pt>
                <c:pt idx="4679">
                  <c:v>-4.917607307434082</c:v>
                </c:pt>
                <c:pt idx="4680">
                  <c:v>-5.7370659510295354</c:v>
                </c:pt>
                <c:pt idx="4681">
                  <c:v>-5.6877142588297103</c:v>
                </c:pt>
                <c:pt idx="4682">
                  <c:v>-5.7831376393636464</c:v>
                </c:pt>
                <c:pt idx="4683">
                  <c:v>-6.4977763493856155</c:v>
                </c:pt>
                <c:pt idx="4684">
                  <c:v>-6.6289863586425746</c:v>
                </c:pt>
                <c:pt idx="4685">
                  <c:v>-3.816268603006959</c:v>
                </c:pt>
                <c:pt idx="4686">
                  <c:v>9.6736590067507705E-2</c:v>
                </c:pt>
                <c:pt idx="4687">
                  <c:v>1.0401480992634333</c:v>
                </c:pt>
                <c:pt idx="4688">
                  <c:v>-0.26625537872314453</c:v>
                </c:pt>
                <c:pt idx="4689">
                  <c:v>-1.042773882547976</c:v>
                </c:pt>
                <c:pt idx="4690">
                  <c:v>-0.44741249084472667</c:v>
                </c:pt>
                <c:pt idx="4691">
                  <c:v>-1.0925083160400391</c:v>
                </c:pt>
                <c:pt idx="4692">
                  <c:v>-0.43925158182776175</c:v>
                </c:pt>
                <c:pt idx="4693">
                  <c:v>-0.27105140686035156</c:v>
                </c:pt>
                <c:pt idx="4694">
                  <c:v>0.12837600708007813</c:v>
                </c:pt>
                <c:pt idx="4695">
                  <c:v>3.934256235754674E-2</c:v>
                </c:pt>
                <c:pt idx="4696">
                  <c:v>-8.2656860351562583E-2</c:v>
                </c:pt>
                <c:pt idx="4697">
                  <c:v>3.8595517476437642E-2</c:v>
                </c:pt>
                <c:pt idx="4698">
                  <c:v>1.5211423238156389E-2</c:v>
                </c:pt>
                <c:pt idx="4699">
                  <c:v>9.3366622924804729E-2</c:v>
                </c:pt>
                <c:pt idx="4700">
                  <c:v>0.13755512237548828</c:v>
                </c:pt>
                <c:pt idx="4701">
                  <c:v>0.24345111846923834</c:v>
                </c:pt>
                <c:pt idx="4702">
                  <c:v>0.2405509948730469</c:v>
                </c:pt>
                <c:pt idx="4703">
                  <c:v>0.24838924407958984</c:v>
                </c:pt>
                <c:pt idx="4704">
                  <c:v>0.14238071441650388</c:v>
                </c:pt>
                <c:pt idx="4705">
                  <c:v>0.42394765218091385</c:v>
                </c:pt>
                <c:pt idx="4706">
                  <c:v>0.51566632588708194</c:v>
                </c:pt>
                <c:pt idx="4707">
                  <c:v>0.91364097595214844</c:v>
                </c:pt>
                <c:pt idx="4708">
                  <c:v>0.73090108235680895</c:v>
                </c:pt>
                <c:pt idx="4709">
                  <c:v>0.84343814849853538</c:v>
                </c:pt>
                <c:pt idx="4710">
                  <c:v>0.43611749013268786</c:v>
                </c:pt>
                <c:pt idx="4711">
                  <c:v>0.21356105804443368</c:v>
                </c:pt>
                <c:pt idx="4712">
                  <c:v>0.21362018585205084</c:v>
                </c:pt>
                <c:pt idx="4713">
                  <c:v>0.21419588724779723</c:v>
                </c:pt>
                <c:pt idx="4714">
                  <c:v>0.13662147521972651</c:v>
                </c:pt>
                <c:pt idx="4715">
                  <c:v>0.20212491353356649</c:v>
                </c:pt>
                <c:pt idx="4716">
                  <c:v>-0.73271147410082482</c:v>
                </c:pt>
                <c:pt idx="4717">
                  <c:v>-1.4783671696981178</c:v>
                </c:pt>
                <c:pt idx="4718">
                  <c:v>-0.94365564982092554</c:v>
                </c:pt>
                <c:pt idx="4719">
                  <c:v>4.4102322260539495</c:v>
                </c:pt>
                <c:pt idx="4720">
                  <c:v>14.14805761973059</c:v>
                </c:pt>
                <c:pt idx="4721">
                  <c:v>15.10697046915686</c:v>
                </c:pt>
                <c:pt idx="4722">
                  <c:v>13.897480328877808</c:v>
                </c:pt>
                <c:pt idx="4723">
                  <c:v>12.299063046773195</c:v>
                </c:pt>
                <c:pt idx="4724">
                  <c:v>13.118184725443598</c:v>
                </c:pt>
                <c:pt idx="4725">
                  <c:v>13.397847493489625</c:v>
                </c:pt>
                <c:pt idx="4726">
                  <c:v>12.456143697102906</c:v>
                </c:pt>
                <c:pt idx="4727">
                  <c:v>12.416987419128423</c:v>
                </c:pt>
                <c:pt idx="4728">
                  <c:v>13.4932610193888</c:v>
                </c:pt>
                <c:pt idx="4729">
                  <c:v>14.361871719360352</c:v>
                </c:pt>
                <c:pt idx="4730">
                  <c:v>14.672894159952765</c:v>
                </c:pt>
                <c:pt idx="4731">
                  <c:v>15.469236691792847</c:v>
                </c:pt>
                <c:pt idx="4732">
                  <c:v>15.356611251831056</c:v>
                </c:pt>
                <c:pt idx="4733">
                  <c:v>15.049863815307621</c:v>
                </c:pt>
                <c:pt idx="4734">
                  <c:v>16.553294181823727</c:v>
                </c:pt>
                <c:pt idx="4735">
                  <c:v>15.811781565348387</c:v>
                </c:pt>
                <c:pt idx="4736">
                  <c:v>14.060078303019282</c:v>
                </c:pt>
                <c:pt idx="4737">
                  <c:v>13.224108695983883</c:v>
                </c:pt>
                <c:pt idx="4738">
                  <c:v>15.993094444274902</c:v>
                </c:pt>
                <c:pt idx="4739">
                  <c:v>16.198188781738281</c:v>
                </c:pt>
                <c:pt idx="4740">
                  <c:v>15.344381332397461</c:v>
                </c:pt>
                <c:pt idx="4741">
                  <c:v>16.187230110168457</c:v>
                </c:pt>
                <c:pt idx="4742">
                  <c:v>18.182263692220086</c:v>
                </c:pt>
                <c:pt idx="4743">
                  <c:v>17.901283899942989</c:v>
                </c:pt>
                <c:pt idx="4744">
                  <c:v>16.581538518269884</c:v>
                </c:pt>
                <c:pt idx="4745">
                  <c:v>16.610435167948374</c:v>
                </c:pt>
                <c:pt idx="4746">
                  <c:v>16.696431477864508</c:v>
                </c:pt>
                <c:pt idx="4747">
                  <c:v>17.58798948923743</c:v>
                </c:pt>
                <c:pt idx="4748">
                  <c:v>17.33016713460291</c:v>
                </c:pt>
                <c:pt idx="4749">
                  <c:v>19.967258135477664</c:v>
                </c:pt>
                <c:pt idx="4750">
                  <c:v>10.887313524882073</c:v>
                </c:pt>
                <c:pt idx="4751">
                  <c:v>-62.316349983215304</c:v>
                </c:pt>
                <c:pt idx="4752">
                  <c:v>-74.434680302937863</c:v>
                </c:pt>
                <c:pt idx="4753">
                  <c:v>-39.829203923543325</c:v>
                </c:pt>
                <c:pt idx="4754">
                  <c:v>-11.88166681925464</c:v>
                </c:pt>
                <c:pt idx="4755">
                  <c:v>2.5747814178466801</c:v>
                </c:pt>
                <c:pt idx="4756">
                  <c:v>5.9201243718465522</c:v>
                </c:pt>
                <c:pt idx="4757">
                  <c:v>5.3898153305053693</c:v>
                </c:pt>
                <c:pt idx="4758">
                  <c:v>7.0683682759603261</c:v>
                </c:pt>
                <c:pt idx="4759">
                  <c:v>8.1144622166951876</c:v>
                </c:pt>
                <c:pt idx="4760">
                  <c:v>8.3859341939289678</c:v>
                </c:pt>
                <c:pt idx="4761">
                  <c:v>9.1719163258869703</c:v>
                </c:pt>
                <c:pt idx="4762">
                  <c:v>10.331802686055536</c:v>
                </c:pt>
                <c:pt idx="4763">
                  <c:v>9.9914051691691856</c:v>
                </c:pt>
                <c:pt idx="4764">
                  <c:v>10.196092287699457</c:v>
                </c:pt>
                <c:pt idx="4765">
                  <c:v>12.828849156697629</c:v>
                </c:pt>
                <c:pt idx="4766">
                  <c:v>15.513703346252441</c:v>
                </c:pt>
                <c:pt idx="4767">
                  <c:v>14.184352556864384</c:v>
                </c:pt>
                <c:pt idx="4768">
                  <c:v>14.920291264851809</c:v>
                </c:pt>
                <c:pt idx="4769">
                  <c:v>17.65371449788416</c:v>
                </c:pt>
                <c:pt idx="4770">
                  <c:v>17.807584762573242</c:v>
                </c:pt>
                <c:pt idx="4771">
                  <c:v>13.568227132161493</c:v>
                </c:pt>
                <c:pt idx="4772">
                  <c:v>18.319320996602421</c:v>
                </c:pt>
                <c:pt idx="4773">
                  <c:v>18.45105234781898</c:v>
                </c:pt>
                <c:pt idx="4774">
                  <c:v>21.91961669921875</c:v>
                </c:pt>
                <c:pt idx="4775">
                  <c:v>27.648581186930294</c:v>
                </c:pt>
                <c:pt idx="4776">
                  <c:v>26.887770970662473</c:v>
                </c:pt>
                <c:pt idx="4777">
                  <c:v>25.839739481608028</c:v>
                </c:pt>
                <c:pt idx="4778">
                  <c:v>17.835986455281621</c:v>
                </c:pt>
                <c:pt idx="4779">
                  <c:v>6.9717725118001717</c:v>
                </c:pt>
                <c:pt idx="4780">
                  <c:v>1.651439984639524</c:v>
                </c:pt>
                <c:pt idx="4781">
                  <c:v>2.5587368011474618</c:v>
                </c:pt>
                <c:pt idx="4782">
                  <c:v>4.7838563919067383</c:v>
                </c:pt>
                <c:pt idx="4783">
                  <c:v>5.9684381484985352</c:v>
                </c:pt>
                <c:pt idx="4784">
                  <c:v>4.9239711761474592</c:v>
                </c:pt>
                <c:pt idx="4785">
                  <c:v>5.5982433954875459</c:v>
                </c:pt>
                <c:pt idx="4786">
                  <c:v>6.6489130655924082</c:v>
                </c:pt>
                <c:pt idx="4787">
                  <c:v>7.7791198094686269</c:v>
                </c:pt>
                <c:pt idx="4788">
                  <c:v>8.0147692362468206</c:v>
                </c:pt>
                <c:pt idx="4789">
                  <c:v>8.2123136520385671</c:v>
                </c:pt>
                <c:pt idx="4790">
                  <c:v>9.1284529368083476</c:v>
                </c:pt>
                <c:pt idx="4791">
                  <c:v>9.7574920654296911</c:v>
                </c:pt>
                <c:pt idx="4792">
                  <c:v>9.6613604227701373</c:v>
                </c:pt>
                <c:pt idx="4793">
                  <c:v>8.688084284464594</c:v>
                </c:pt>
                <c:pt idx="4794">
                  <c:v>8.1530513763427734</c:v>
                </c:pt>
                <c:pt idx="4795">
                  <c:v>8.1441109975179415</c:v>
                </c:pt>
                <c:pt idx="4796">
                  <c:v>8.0757637023925728</c:v>
                </c:pt>
                <c:pt idx="4797">
                  <c:v>8.1537313461303711</c:v>
                </c:pt>
                <c:pt idx="4798">
                  <c:v>8.5060682296752947</c:v>
                </c:pt>
                <c:pt idx="4799">
                  <c:v>8.0341151555379611</c:v>
                </c:pt>
                <c:pt idx="4800">
                  <c:v>7.8688144683837855</c:v>
                </c:pt>
                <c:pt idx="4801">
                  <c:v>8.6322050094604492</c:v>
                </c:pt>
                <c:pt idx="4802">
                  <c:v>9.558425267537471</c:v>
                </c:pt>
                <c:pt idx="4803">
                  <c:v>10.025005658467538</c:v>
                </c:pt>
                <c:pt idx="4804">
                  <c:v>9.4906908671060872</c:v>
                </c:pt>
                <c:pt idx="4805">
                  <c:v>9.5435396830240506</c:v>
                </c:pt>
                <c:pt idx="4806">
                  <c:v>8.7415431340534671</c:v>
                </c:pt>
                <c:pt idx="4807">
                  <c:v>7.4246063232421884</c:v>
                </c:pt>
                <c:pt idx="4808">
                  <c:v>7.1723270416259766</c:v>
                </c:pt>
                <c:pt idx="4809">
                  <c:v>7.3518765767415726</c:v>
                </c:pt>
                <c:pt idx="4810">
                  <c:v>35.217526753743492</c:v>
                </c:pt>
                <c:pt idx="4811">
                  <c:v>123.62721856435144</c:v>
                </c:pt>
                <c:pt idx="4812">
                  <c:v>201.94876893361408</c:v>
                </c:pt>
                <c:pt idx="4813">
                  <c:v>161.26276588439939</c:v>
                </c:pt>
                <c:pt idx="4814">
                  <c:v>92.008673350016238</c:v>
                </c:pt>
                <c:pt idx="4815">
                  <c:v>51.689540545145626</c:v>
                </c:pt>
                <c:pt idx="4816">
                  <c:v>31.680595080057856</c:v>
                </c:pt>
                <c:pt idx="4817">
                  <c:v>23.260540962219224</c:v>
                </c:pt>
                <c:pt idx="4818">
                  <c:v>19.227307955423946</c:v>
                </c:pt>
                <c:pt idx="4819">
                  <c:v>18.573023796081543</c:v>
                </c:pt>
                <c:pt idx="4820">
                  <c:v>18.815723419189453</c:v>
                </c:pt>
                <c:pt idx="4821">
                  <c:v>17.38183752695727</c:v>
                </c:pt>
                <c:pt idx="4822">
                  <c:v>15.43910662333167</c:v>
                </c:pt>
                <c:pt idx="4823">
                  <c:v>15.56300608317065</c:v>
                </c:pt>
                <c:pt idx="4824">
                  <c:v>15.76231861114502</c:v>
                </c:pt>
                <c:pt idx="4825">
                  <c:v>15.735045433044434</c:v>
                </c:pt>
                <c:pt idx="4826">
                  <c:v>15.810228665669797</c:v>
                </c:pt>
                <c:pt idx="4827">
                  <c:v>16.564455032348633</c:v>
                </c:pt>
                <c:pt idx="4828">
                  <c:v>17.542045593261708</c:v>
                </c:pt>
                <c:pt idx="4829">
                  <c:v>17.576898256937625</c:v>
                </c:pt>
                <c:pt idx="4830">
                  <c:v>17.125191052754644</c:v>
                </c:pt>
                <c:pt idx="4831">
                  <c:v>17.148344357808476</c:v>
                </c:pt>
                <c:pt idx="4832">
                  <c:v>17.34226004282641</c:v>
                </c:pt>
                <c:pt idx="4833">
                  <c:v>17.53563213348388</c:v>
                </c:pt>
                <c:pt idx="4834">
                  <c:v>17.37131055196118</c:v>
                </c:pt>
                <c:pt idx="4835">
                  <c:v>18.067823410034187</c:v>
                </c:pt>
                <c:pt idx="4836">
                  <c:v>18.310908635457395</c:v>
                </c:pt>
                <c:pt idx="4837">
                  <c:v>16.364272753397699</c:v>
                </c:pt>
                <c:pt idx="4838">
                  <c:v>14.680195172627695</c:v>
                </c:pt>
                <c:pt idx="4839">
                  <c:v>13.460834503173832</c:v>
                </c:pt>
                <c:pt idx="4840">
                  <c:v>10.365502675374394</c:v>
                </c:pt>
                <c:pt idx="4841">
                  <c:v>-5.1274703343708534</c:v>
                </c:pt>
                <c:pt idx="4842">
                  <c:v>-28.479896227518793</c:v>
                </c:pt>
                <c:pt idx="4843">
                  <c:v>-28.575300852457637</c:v>
                </c:pt>
                <c:pt idx="4844">
                  <c:v>-15.539668718973758</c:v>
                </c:pt>
                <c:pt idx="4845">
                  <c:v>-6.3483355840047579</c:v>
                </c:pt>
                <c:pt idx="4846">
                  <c:v>2.5768280029296875E-3</c:v>
                </c:pt>
                <c:pt idx="4847">
                  <c:v>3.9344212214152776</c:v>
                </c:pt>
                <c:pt idx="4848">
                  <c:v>5.8452746073404551</c:v>
                </c:pt>
                <c:pt idx="4849">
                  <c:v>6.3312196731567383</c:v>
                </c:pt>
                <c:pt idx="4850">
                  <c:v>6.4103024800617758</c:v>
                </c:pt>
                <c:pt idx="4851">
                  <c:v>6.3870337804158908</c:v>
                </c:pt>
                <c:pt idx="4852">
                  <c:v>5.7878052393594963</c:v>
                </c:pt>
                <c:pt idx="4853">
                  <c:v>4.0873470306396484</c:v>
                </c:pt>
                <c:pt idx="4854">
                  <c:v>3.3269723256429407</c:v>
                </c:pt>
                <c:pt idx="4855">
                  <c:v>3.2934370040893564</c:v>
                </c:pt>
                <c:pt idx="4856">
                  <c:v>2.9976676305134333</c:v>
                </c:pt>
                <c:pt idx="4857">
                  <c:v>3.1996650695800777</c:v>
                </c:pt>
                <c:pt idx="4858">
                  <c:v>3.5567747751871375</c:v>
                </c:pt>
                <c:pt idx="4859">
                  <c:v>3.8263756434122338</c:v>
                </c:pt>
                <c:pt idx="4860">
                  <c:v>3.8839235305786142</c:v>
                </c:pt>
                <c:pt idx="4861">
                  <c:v>3.9570322036743173</c:v>
                </c:pt>
                <c:pt idx="4862">
                  <c:v>4.008453687031988</c:v>
                </c:pt>
                <c:pt idx="4863">
                  <c:v>4.0948931376140081</c:v>
                </c:pt>
                <c:pt idx="4864">
                  <c:v>3.8919254938760997</c:v>
                </c:pt>
                <c:pt idx="4865">
                  <c:v>3.7586212158203143</c:v>
                </c:pt>
                <c:pt idx="4866">
                  <c:v>3.6552883783976995</c:v>
                </c:pt>
                <c:pt idx="4867">
                  <c:v>4.0474665959676503</c:v>
                </c:pt>
                <c:pt idx="4868">
                  <c:v>3.6555150349935266</c:v>
                </c:pt>
                <c:pt idx="4869">
                  <c:v>18.345349947611446</c:v>
                </c:pt>
                <c:pt idx="4870">
                  <c:v>41.314432462056487</c:v>
                </c:pt>
                <c:pt idx="4871">
                  <c:v>4.3664995829263944</c:v>
                </c:pt>
                <c:pt idx="4872">
                  <c:v>-83.105691591898548</c:v>
                </c:pt>
                <c:pt idx="4873">
                  <c:v>-130.59265677134184</c:v>
                </c:pt>
                <c:pt idx="4874">
                  <c:v>-112.43472035725904</c:v>
                </c:pt>
                <c:pt idx="4875">
                  <c:v>-85.689077059427817</c:v>
                </c:pt>
                <c:pt idx="4876">
                  <c:v>-71.329580624898313</c:v>
                </c:pt>
                <c:pt idx="4877">
                  <c:v>-61.385269800821902</c:v>
                </c:pt>
                <c:pt idx="4878">
                  <c:v>-49.961730639139788</c:v>
                </c:pt>
                <c:pt idx="4879">
                  <c:v>-39.735937436421658</c:v>
                </c:pt>
                <c:pt idx="4880">
                  <c:v>-38.422054290771499</c:v>
                </c:pt>
                <c:pt idx="4881">
                  <c:v>-33.895852406819699</c:v>
                </c:pt>
                <c:pt idx="4882">
                  <c:v>-27.66161060333252</c:v>
                </c:pt>
                <c:pt idx="4883">
                  <c:v>-22.80009841918946</c:v>
                </c:pt>
                <c:pt idx="4884">
                  <c:v>-20.826940218607547</c:v>
                </c:pt>
                <c:pt idx="4885">
                  <c:v>-19.475496292114244</c:v>
                </c:pt>
                <c:pt idx="4886">
                  <c:v>-17.098442077636708</c:v>
                </c:pt>
                <c:pt idx="4887">
                  <c:v>-17.144770940144888</c:v>
                </c:pt>
                <c:pt idx="4888">
                  <c:v>-17.978151321411133</c:v>
                </c:pt>
                <c:pt idx="4889">
                  <c:v>-18.517100969950441</c:v>
                </c:pt>
                <c:pt idx="4890">
                  <c:v>-16.761735598246219</c:v>
                </c:pt>
                <c:pt idx="4891">
                  <c:v>-11.214766184489008</c:v>
                </c:pt>
                <c:pt idx="4892">
                  <c:v>-3.5619115829467787</c:v>
                </c:pt>
                <c:pt idx="4893">
                  <c:v>5.0243050257365667</c:v>
                </c:pt>
                <c:pt idx="4894">
                  <c:v>12.349326769510863</c:v>
                </c:pt>
                <c:pt idx="4895">
                  <c:v>17.212958017984995</c:v>
                </c:pt>
                <c:pt idx="4896">
                  <c:v>20.382594744364489</c:v>
                </c:pt>
                <c:pt idx="4897">
                  <c:v>21.626883188883436</c:v>
                </c:pt>
                <c:pt idx="4898">
                  <c:v>22.251790682474841</c:v>
                </c:pt>
                <c:pt idx="4899">
                  <c:v>22.188062032063826</c:v>
                </c:pt>
                <c:pt idx="4900">
                  <c:v>22.152173042297363</c:v>
                </c:pt>
                <c:pt idx="4901">
                  <c:v>21.813370704650893</c:v>
                </c:pt>
                <c:pt idx="4902">
                  <c:v>21.477523803710923</c:v>
                </c:pt>
                <c:pt idx="4903">
                  <c:v>21.087634722391726</c:v>
                </c:pt>
                <c:pt idx="4904">
                  <c:v>21.081068992614753</c:v>
                </c:pt>
                <c:pt idx="4905">
                  <c:v>20.96051756540929</c:v>
                </c:pt>
                <c:pt idx="4906">
                  <c:v>20.940786997477282</c:v>
                </c:pt>
                <c:pt idx="4907">
                  <c:v>21.429403622945181</c:v>
                </c:pt>
                <c:pt idx="4908">
                  <c:v>21.614301999410038</c:v>
                </c:pt>
                <c:pt idx="4909">
                  <c:v>21.541678428649909</c:v>
                </c:pt>
                <c:pt idx="4910">
                  <c:v>20.83167680104566</c:v>
                </c:pt>
                <c:pt idx="4911">
                  <c:v>20.047261238098145</c:v>
                </c:pt>
                <c:pt idx="4912">
                  <c:v>18.777339935302724</c:v>
                </c:pt>
                <c:pt idx="4913">
                  <c:v>18.111201286315918</c:v>
                </c:pt>
                <c:pt idx="4914">
                  <c:v>16.938146273295146</c:v>
                </c:pt>
                <c:pt idx="4915">
                  <c:v>16.168615341186523</c:v>
                </c:pt>
                <c:pt idx="4916">
                  <c:v>15.160162925720218</c:v>
                </c:pt>
                <c:pt idx="4917">
                  <c:v>14.423584938049324</c:v>
                </c:pt>
                <c:pt idx="4918">
                  <c:v>13.988397916158078</c:v>
                </c:pt>
                <c:pt idx="4919">
                  <c:v>13.551145871480347</c:v>
                </c:pt>
                <c:pt idx="4920">
                  <c:v>13.520410060882568</c:v>
                </c:pt>
                <c:pt idx="4921">
                  <c:v>13.14354101816815</c:v>
                </c:pt>
                <c:pt idx="4922">
                  <c:v>12.696812311808291</c:v>
                </c:pt>
                <c:pt idx="4923">
                  <c:v>11.817259311676025</c:v>
                </c:pt>
                <c:pt idx="4924">
                  <c:v>10.923051675160707</c:v>
                </c:pt>
                <c:pt idx="4925">
                  <c:v>10.150125980377194</c:v>
                </c:pt>
                <c:pt idx="4926">
                  <c:v>9.7885553042094102</c:v>
                </c:pt>
                <c:pt idx="4927">
                  <c:v>8.9494781494140589</c:v>
                </c:pt>
                <c:pt idx="4928">
                  <c:v>8.688429673512811</c:v>
                </c:pt>
                <c:pt idx="4929">
                  <c:v>8.0701446533203161</c:v>
                </c:pt>
                <c:pt idx="4930">
                  <c:v>8.169320424397764</c:v>
                </c:pt>
                <c:pt idx="4931">
                  <c:v>8.3352173169453767</c:v>
                </c:pt>
                <c:pt idx="4932">
                  <c:v>8.3819303512573242</c:v>
                </c:pt>
                <c:pt idx="4933">
                  <c:v>8.3560895919799876</c:v>
                </c:pt>
                <c:pt idx="4934">
                  <c:v>8.2910698254903519</c:v>
                </c:pt>
                <c:pt idx="4935">
                  <c:v>7.6872296333312988</c:v>
                </c:pt>
                <c:pt idx="4936">
                  <c:v>6.6232000986735224</c:v>
                </c:pt>
                <c:pt idx="4937">
                  <c:v>5.8210711479186994</c:v>
                </c:pt>
                <c:pt idx="4938">
                  <c:v>5.3091592788696289</c:v>
                </c:pt>
                <c:pt idx="4939">
                  <c:v>4.5010757446289063</c:v>
                </c:pt>
                <c:pt idx="4940">
                  <c:v>3.5188318888345984</c:v>
                </c:pt>
                <c:pt idx="4941">
                  <c:v>3.2549988428751258</c:v>
                </c:pt>
                <c:pt idx="4942">
                  <c:v>2.8903191884359112</c:v>
                </c:pt>
                <c:pt idx="4943">
                  <c:v>2.9851713180541992</c:v>
                </c:pt>
                <c:pt idx="4944">
                  <c:v>2.5368372599283475</c:v>
                </c:pt>
                <c:pt idx="4945">
                  <c:v>2.2112270991007108</c:v>
                </c:pt>
                <c:pt idx="4946">
                  <c:v>2.6219244003295898</c:v>
                </c:pt>
                <c:pt idx="4947">
                  <c:v>2.7614523569743596</c:v>
                </c:pt>
                <c:pt idx="4948">
                  <c:v>2.2666336695352807</c:v>
                </c:pt>
                <c:pt idx="4949">
                  <c:v>2.3623676300048819</c:v>
                </c:pt>
                <c:pt idx="4950">
                  <c:v>1.7905654907226558</c:v>
                </c:pt>
                <c:pt idx="4951">
                  <c:v>2.3621164957681904</c:v>
                </c:pt>
                <c:pt idx="4952">
                  <c:v>3.9781920115152607</c:v>
                </c:pt>
                <c:pt idx="4953">
                  <c:v>3.3833357493082312</c:v>
                </c:pt>
                <c:pt idx="4954">
                  <c:v>2.8984088897705069</c:v>
                </c:pt>
                <c:pt idx="4955">
                  <c:v>3.4638713200887423</c:v>
                </c:pt>
                <c:pt idx="4956">
                  <c:v>3.7584714889526381</c:v>
                </c:pt>
                <c:pt idx="4957">
                  <c:v>3.6597789128620661</c:v>
                </c:pt>
                <c:pt idx="4958">
                  <c:v>3.4082886377969999</c:v>
                </c:pt>
                <c:pt idx="4959">
                  <c:v>3.4451882044473914</c:v>
                </c:pt>
                <c:pt idx="4960">
                  <c:v>3.444934844970704</c:v>
                </c:pt>
                <c:pt idx="4961">
                  <c:v>3.4203961690267306</c:v>
                </c:pt>
                <c:pt idx="4962">
                  <c:v>3.5961472193399677</c:v>
                </c:pt>
                <c:pt idx="4963">
                  <c:v>3.9151344299316397</c:v>
                </c:pt>
                <c:pt idx="4964">
                  <c:v>3.8997201919555664</c:v>
                </c:pt>
                <c:pt idx="4965">
                  <c:v>3.6938810348510742</c:v>
                </c:pt>
                <c:pt idx="4966">
                  <c:v>3.4959271748859919</c:v>
                </c:pt>
                <c:pt idx="4967">
                  <c:v>3.4634062449136991</c:v>
                </c:pt>
                <c:pt idx="4968">
                  <c:v>3.6248668034871798</c:v>
                </c:pt>
                <c:pt idx="4969">
                  <c:v>3.6115640004475162</c:v>
                </c:pt>
                <c:pt idx="4970">
                  <c:v>3.7627366383870831</c:v>
                </c:pt>
                <c:pt idx="4971">
                  <c:v>3.7236728668212891</c:v>
                </c:pt>
                <c:pt idx="4972">
                  <c:v>3.8347043991088858</c:v>
                </c:pt>
                <c:pt idx="4973">
                  <c:v>3.9629201889038077</c:v>
                </c:pt>
                <c:pt idx="4974">
                  <c:v>4.4986820220947292</c:v>
                </c:pt>
                <c:pt idx="4975">
                  <c:v>0.76590887705492638</c:v>
                </c:pt>
                <c:pt idx="4976">
                  <c:v>-5.1434590021769955</c:v>
                </c:pt>
                <c:pt idx="4977">
                  <c:v>-7.4689302444457981</c:v>
                </c:pt>
                <c:pt idx="4978">
                  <c:v>-8.6611407597858943</c:v>
                </c:pt>
                <c:pt idx="4979">
                  <c:v>-9.6836140950520075</c:v>
                </c:pt>
                <c:pt idx="4980">
                  <c:v>-10.841194788614867</c:v>
                </c:pt>
                <c:pt idx="4981">
                  <c:v>-12.589436213175427</c:v>
                </c:pt>
                <c:pt idx="4982">
                  <c:v>-13.068799018859867</c:v>
                </c:pt>
                <c:pt idx="4983">
                  <c:v>-13.874448776245121</c:v>
                </c:pt>
                <c:pt idx="4984">
                  <c:v>-15.425802866617802</c:v>
                </c:pt>
                <c:pt idx="4985">
                  <c:v>-17.265858014424573</c:v>
                </c:pt>
                <c:pt idx="4986">
                  <c:v>-18.910693486531606</c:v>
                </c:pt>
                <c:pt idx="4987">
                  <c:v>-18.300831794738777</c:v>
                </c:pt>
                <c:pt idx="4988">
                  <c:v>-15.314503987630133</c:v>
                </c:pt>
                <c:pt idx="4989">
                  <c:v>-11.535140991210939</c:v>
                </c:pt>
                <c:pt idx="4990">
                  <c:v>-10.490281422932863</c:v>
                </c:pt>
                <c:pt idx="4991">
                  <c:v>-8.775303840637207</c:v>
                </c:pt>
                <c:pt idx="4992">
                  <c:v>-7.4650182723998997</c:v>
                </c:pt>
                <c:pt idx="4993">
                  <c:v>-9.2373819351196289</c:v>
                </c:pt>
                <c:pt idx="4994">
                  <c:v>-34.919092178344727</c:v>
                </c:pt>
                <c:pt idx="4995">
                  <c:v>-47.368570963541629</c:v>
                </c:pt>
                <c:pt idx="4996">
                  <c:v>-43.848089536031125</c:v>
                </c:pt>
                <c:pt idx="4997">
                  <c:v>-28.790052731831899</c:v>
                </c:pt>
                <c:pt idx="4998">
                  <c:v>-15.465534528096562</c:v>
                </c:pt>
                <c:pt idx="4999">
                  <c:v>-10.990270296732547</c:v>
                </c:pt>
                <c:pt idx="5000">
                  <c:v>-9.931911786397329</c:v>
                </c:pt>
                <c:pt idx="5001">
                  <c:v>-8.6715316772460973</c:v>
                </c:pt>
                <c:pt idx="5002">
                  <c:v>-8.125132560729984</c:v>
                </c:pt>
                <c:pt idx="5003">
                  <c:v>-7.1629473368326426</c:v>
                </c:pt>
                <c:pt idx="5004">
                  <c:v>-6.8421948750814146</c:v>
                </c:pt>
                <c:pt idx="5005">
                  <c:v>3.0378093719482413</c:v>
                </c:pt>
                <c:pt idx="5006">
                  <c:v>22.946873346964587</c:v>
                </c:pt>
                <c:pt idx="5007">
                  <c:v>26.242394765218137</c:v>
                </c:pt>
                <c:pt idx="5008">
                  <c:v>32.124422391255749</c:v>
                </c:pt>
                <c:pt idx="5009">
                  <c:v>38.685963312784807</c:v>
                </c:pt>
                <c:pt idx="5010">
                  <c:v>47.510439236958767</c:v>
                </c:pt>
                <c:pt idx="5011">
                  <c:v>56.418012301127092</c:v>
                </c:pt>
                <c:pt idx="5012">
                  <c:v>87.43592421213782</c:v>
                </c:pt>
                <c:pt idx="5013">
                  <c:v>137.46647834777843</c:v>
                </c:pt>
                <c:pt idx="5014">
                  <c:v>166.68270810445154</c:v>
                </c:pt>
                <c:pt idx="5015">
                  <c:v>175.5686674118042</c:v>
                </c:pt>
                <c:pt idx="5016">
                  <c:v>179.60875988006597</c:v>
                </c:pt>
                <c:pt idx="5017">
                  <c:v>185.04838530222577</c:v>
                </c:pt>
                <c:pt idx="5018">
                  <c:v>189.79659430185941</c:v>
                </c:pt>
                <c:pt idx="5019">
                  <c:v>193.64783128102619</c:v>
                </c:pt>
                <c:pt idx="5020">
                  <c:v>192.6152051289875</c:v>
                </c:pt>
                <c:pt idx="5021">
                  <c:v>192.15940189361578</c:v>
                </c:pt>
                <c:pt idx="5022">
                  <c:v>172.77985223134345</c:v>
                </c:pt>
                <c:pt idx="5023">
                  <c:v>101.62289079030356</c:v>
                </c:pt>
                <c:pt idx="5024">
                  <c:v>50.062283833821652</c:v>
                </c:pt>
                <c:pt idx="5025">
                  <c:v>24.115052223205574</c:v>
                </c:pt>
                <c:pt idx="5026">
                  <c:v>6.4634507497152054</c:v>
                </c:pt>
                <c:pt idx="5027">
                  <c:v>-15.034029006958008</c:v>
                </c:pt>
                <c:pt idx="5028">
                  <c:v>-18.670152982075926</c:v>
                </c:pt>
                <c:pt idx="5029">
                  <c:v>-4.9009157816568631</c:v>
                </c:pt>
                <c:pt idx="5030">
                  <c:v>1.2435042063395934</c:v>
                </c:pt>
                <c:pt idx="5031">
                  <c:v>2.7168490091960384</c:v>
                </c:pt>
                <c:pt idx="5032">
                  <c:v>3.3733800252277888</c:v>
                </c:pt>
                <c:pt idx="5033">
                  <c:v>3.3519341150920354</c:v>
                </c:pt>
                <c:pt idx="5034">
                  <c:v>1.5968996683756127</c:v>
                </c:pt>
                <c:pt idx="5035">
                  <c:v>-0.8836081822712456</c:v>
                </c:pt>
                <c:pt idx="5036">
                  <c:v>-2.9768915176391597</c:v>
                </c:pt>
                <c:pt idx="5037">
                  <c:v>-4.3480380376179255</c:v>
                </c:pt>
                <c:pt idx="5038">
                  <c:v>-5.015416145324707</c:v>
                </c:pt>
                <c:pt idx="5039">
                  <c:v>-4.6752640406291466</c:v>
                </c:pt>
                <c:pt idx="5040">
                  <c:v>-4.1748943328857386</c:v>
                </c:pt>
                <c:pt idx="5041">
                  <c:v>-4.3865098953247088</c:v>
                </c:pt>
                <c:pt idx="5042">
                  <c:v>-4.2508106231689435</c:v>
                </c:pt>
                <c:pt idx="5043">
                  <c:v>-4.7107575734455605</c:v>
                </c:pt>
                <c:pt idx="5044">
                  <c:v>-4.6012970606485624</c:v>
                </c:pt>
                <c:pt idx="5045">
                  <c:v>-4.3088356653848905</c:v>
                </c:pt>
                <c:pt idx="5046">
                  <c:v>-4.3368434906005895</c:v>
                </c:pt>
                <c:pt idx="5047">
                  <c:v>-3.5230741500854492</c:v>
                </c:pt>
                <c:pt idx="5048">
                  <c:v>-3.5210151672363281</c:v>
                </c:pt>
                <c:pt idx="5049">
                  <c:v>-3.4242197672525676</c:v>
                </c:pt>
                <c:pt idx="5050">
                  <c:v>-2.758454640706419</c:v>
                </c:pt>
                <c:pt idx="5051">
                  <c:v>2.8308785756429407</c:v>
                </c:pt>
                <c:pt idx="5052">
                  <c:v>2.1882966359456759</c:v>
                </c:pt>
                <c:pt idx="5053">
                  <c:v>-3.4880755742390193</c:v>
                </c:pt>
                <c:pt idx="5054">
                  <c:v>-30.451820373535149</c:v>
                </c:pt>
                <c:pt idx="5055">
                  <c:v>-8.7973416646320786</c:v>
                </c:pt>
                <c:pt idx="5056">
                  <c:v>-3.280527750651006</c:v>
                </c:pt>
                <c:pt idx="5057">
                  <c:v>-1.3936103185018283</c:v>
                </c:pt>
                <c:pt idx="5058">
                  <c:v>-0.58492755889892556</c:v>
                </c:pt>
                <c:pt idx="5059">
                  <c:v>-5.6314150492312372E-2</c:v>
                </c:pt>
                <c:pt idx="5060">
                  <c:v>0.12265014648437503</c:v>
                </c:pt>
                <c:pt idx="5061">
                  <c:v>0.4371029535930121</c:v>
                </c:pt>
                <c:pt idx="5062">
                  <c:v>0.74006748199462868</c:v>
                </c:pt>
                <c:pt idx="5063">
                  <c:v>0.61464277903235143</c:v>
                </c:pt>
                <c:pt idx="5064">
                  <c:v>0.71865399678551989</c:v>
                </c:pt>
                <c:pt idx="5065">
                  <c:v>0.60181395212805477</c:v>
                </c:pt>
                <c:pt idx="5066">
                  <c:v>0.59150791168212868</c:v>
                </c:pt>
                <c:pt idx="5067">
                  <c:v>0.46611150105798071</c:v>
                </c:pt>
                <c:pt idx="5068">
                  <c:v>0.55698808034264857</c:v>
                </c:pt>
                <c:pt idx="5069">
                  <c:v>0.79117107391357466</c:v>
                </c:pt>
                <c:pt idx="5070">
                  <c:v>0.40200710296630859</c:v>
                </c:pt>
                <c:pt idx="5071">
                  <c:v>0.68745168050133998</c:v>
                </c:pt>
                <c:pt idx="5072">
                  <c:v>0.61712074279785167</c:v>
                </c:pt>
                <c:pt idx="5073">
                  <c:v>0.79412492116284739</c:v>
                </c:pt>
                <c:pt idx="5074">
                  <c:v>1.0241905848185981</c:v>
                </c:pt>
                <c:pt idx="5075">
                  <c:v>1.3455966313680392</c:v>
                </c:pt>
                <c:pt idx="5076">
                  <c:v>1.3422800699870558</c:v>
                </c:pt>
                <c:pt idx="5077">
                  <c:v>0.50221602121985121</c:v>
                </c:pt>
                <c:pt idx="5078">
                  <c:v>0.89198970794677734</c:v>
                </c:pt>
                <c:pt idx="5079">
                  <c:v>1.162388483683231</c:v>
                </c:pt>
                <c:pt idx="5080">
                  <c:v>1.1119941075643276</c:v>
                </c:pt>
                <c:pt idx="5081">
                  <c:v>0.5128997166950745</c:v>
                </c:pt>
                <c:pt idx="5082">
                  <c:v>3.5957854588825748</c:v>
                </c:pt>
                <c:pt idx="5083">
                  <c:v>9.1473449071248716</c:v>
                </c:pt>
                <c:pt idx="5084">
                  <c:v>35.606717427571539</c:v>
                </c:pt>
                <c:pt idx="5085">
                  <c:v>48.26861349741614</c:v>
                </c:pt>
                <c:pt idx="5086">
                  <c:v>21.729075749715207</c:v>
                </c:pt>
                <c:pt idx="5087">
                  <c:v>20.327939669291254</c:v>
                </c:pt>
                <c:pt idx="5088">
                  <c:v>20.42474333445238</c:v>
                </c:pt>
                <c:pt idx="5089">
                  <c:v>15.636766433715819</c:v>
                </c:pt>
                <c:pt idx="5090">
                  <c:v>15.754824956258062</c:v>
                </c:pt>
                <c:pt idx="5091">
                  <c:v>11.946817080179922</c:v>
                </c:pt>
                <c:pt idx="5092">
                  <c:v>17.259828249613527</c:v>
                </c:pt>
                <c:pt idx="5093">
                  <c:v>20.83310540517175</c:v>
                </c:pt>
                <c:pt idx="5094">
                  <c:v>30.381926218668585</c:v>
                </c:pt>
                <c:pt idx="5095">
                  <c:v>19.074189503987661</c:v>
                </c:pt>
                <c:pt idx="5096">
                  <c:v>21.086235682169665</c:v>
                </c:pt>
                <c:pt idx="5097">
                  <c:v>22.638458887735958</c:v>
                </c:pt>
                <c:pt idx="5098">
                  <c:v>26.014573097229004</c:v>
                </c:pt>
                <c:pt idx="5099">
                  <c:v>28.847820917765262</c:v>
                </c:pt>
                <c:pt idx="5100">
                  <c:v>20.59498310089112</c:v>
                </c:pt>
                <c:pt idx="5101">
                  <c:v>30.225519498189314</c:v>
                </c:pt>
                <c:pt idx="5102">
                  <c:v>38.607780774434325</c:v>
                </c:pt>
                <c:pt idx="5103">
                  <c:v>38.730463345845578</c:v>
                </c:pt>
                <c:pt idx="5104">
                  <c:v>26.309750556945794</c:v>
                </c:pt>
                <c:pt idx="5105">
                  <c:v>21.823811531066887</c:v>
                </c:pt>
                <c:pt idx="5106">
                  <c:v>22.714650154113777</c:v>
                </c:pt>
                <c:pt idx="5107">
                  <c:v>25.019542376200427</c:v>
                </c:pt>
                <c:pt idx="5108">
                  <c:v>25.88011296590172</c:v>
                </c:pt>
                <c:pt idx="5109">
                  <c:v>29.245162328084341</c:v>
                </c:pt>
                <c:pt idx="5110">
                  <c:v>33.843588829040513</c:v>
                </c:pt>
                <c:pt idx="5111">
                  <c:v>25.510664621988894</c:v>
                </c:pt>
                <c:pt idx="5112">
                  <c:v>39.18587525685632</c:v>
                </c:pt>
                <c:pt idx="5113">
                  <c:v>21.290945688883433</c:v>
                </c:pt>
                <c:pt idx="5114">
                  <c:v>45.739801088968989</c:v>
                </c:pt>
                <c:pt idx="5115">
                  <c:v>81.137321790059318</c:v>
                </c:pt>
                <c:pt idx="5116">
                  <c:v>94.750098228454533</c:v>
                </c:pt>
                <c:pt idx="5117">
                  <c:v>47.096978823343989</c:v>
                </c:pt>
                <c:pt idx="5118">
                  <c:v>23.655498504638675</c:v>
                </c:pt>
                <c:pt idx="5119">
                  <c:v>21.89600944519043</c:v>
                </c:pt>
                <c:pt idx="5120">
                  <c:v>27.714678128560436</c:v>
                </c:pt>
                <c:pt idx="5121">
                  <c:v>33.337872823079465</c:v>
                </c:pt>
                <c:pt idx="5122">
                  <c:v>32.900985081990584</c:v>
                </c:pt>
                <c:pt idx="5123">
                  <c:v>36.898489952087395</c:v>
                </c:pt>
                <c:pt idx="5124">
                  <c:v>40.155744234720842</c:v>
                </c:pt>
                <c:pt idx="5125">
                  <c:v>34.063662211100336</c:v>
                </c:pt>
                <c:pt idx="5126">
                  <c:v>31.088257471720325</c:v>
                </c:pt>
                <c:pt idx="5127">
                  <c:v>41.740191141764285</c:v>
                </c:pt>
                <c:pt idx="5128">
                  <c:v>34.284586588541615</c:v>
                </c:pt>
                <c:pt idx="5129">
                  <c:v>33.56571674346926</c:v>
                </c:pt>
                <c:pt idx="5130">
                  <c:v>28.363629659016844</c:v>
                </c:pt>
                <c:pt idx="5131">
                  <c:v>17.462761561075915</c:v>
                </c:pt>
                <c:pt idx="5132">
                  <c:v>9.573267300923586</c:v>
                </c:pt>
                <c:pt idx="5133">
                  <c:v>12.825393994649176</c:v>
                </c:pt>
                <c:pt idx="5134">
                  <c:v>17.441980997721426</c:v>
                </c:pt>
                <c:pt idx="5135">
                  <c:v>19.337920188903816</c:v>
                </c:pt>
                <c:pt idx="5136">
                  <c:v>21.162937164306641</c:v>
                </c:pt>
                <c:pt idx="5137">
                  <c:v>25.636557261149164</c:v>
                </c:pt>
                <c:pt idx="5138">
                  <c:v>25.163236618041989</c:v>
                </c:pt>
                <c:pt idx="5139">
                  <c:v>22.818635622660281</c:v>
                </c:pt>
                <c:pt idx="5140">
                  <c:v>17.148849487304688</c:v>
                </c:pt>
                <c:pt idx="5141">
                  <c:v>18.113784154256233</c:v>
                </c:pt>
                <c:pt idx="5142">
                  <c:v>17.393853823343992</c:v>
                </c:pt>
                <c:pt idx="5143">
                  <c:v>-2.1510759989420194</c:v>
                </c:pt>
                <c:pt idx="5144">
                  <c:v>-0.84410031636559824</c:v>
                </c:pt>
                <c:pt idx="5145">
                  <c:v>9.0947268803914714</c:v>
                </c:pt>
                <c:pt idx="5146">
                  <c:v>12.659184773763064</c:v>
                </c:pt>
                <c:pt idx="5147">
                  <c:v>9.7771167755126953</c:v>
                </c:pt>
                <c:pt idx="5148">
                  <c:v>9.6103134155273438</c:v>
                </c:pt>
                <c:pt idx="5149">
                  <c:v>12.36010773976648</c:v>
                </c:pt>
                <c:pt idx="5150">
                  <c:v>14.516694704691531</c:v>
                </c:pt>
                <c:pt idx="5151">
                  <c:v>16.421026547749747</c:v>
                </c:pt>
                <c:pt idx="5152">
                  <c:v>16.308835029602058</c:v>
                </c:pt>
                <c:pt idx="5153">
                  <c:v>16.049464225769036</c:v>
                </c:pt>
                <c:pt idx="5154">
                  <c:v>11.08059120178223</c:v>
                </c:pt>
                <c:pt idx="5155">
                  <c:v>10.870509465535406</c:v>
                </c:pt>
                <c:pt idx="5156">
                  <c:v>13.321058591206794</c:v>
                </c:pt>
                <c:pt idx="5157">
                  <c:v>10.777436256408702</c:v>
                </c:pt>
                <c:pt idx="5158">
                  <c:v>10.034526507059699</c:v>
                </c:pt>
                <c:pt idx="5159">
                  <c:v>6.8072458902994395</c:v>
                </c:pt>
                <c:pt idx="5160">
                  <c:v>8.4810457229614222</c:v>
                </c:pt>
                <c:pt idx="5161">
                  <c:v>9.9908177057902741</c:v>
                </c:pt>
                <c:pt idx="5162">
                  <c:v>11.710851033528684</c:v>
                </c:pt>
                <c:pt idx="5163">
                  <c:v>12.272980690002445</c:v>
                </c:pt>
                <c:pt idx="5164">
                  <c:v>12.137949307759524</c:v>
                </c:pt>
                <c:pt idx="5165">
                  <c:v>14.062861760457395</c:v>
                </c:pt>
                <c:pt idx="5166">
                  <c:v>14.45977656046546</c:v>
                </c:pt>
                <c:pt idx="5167">
                  <c:v>15.463343302408816</c:v>
                </c:pt>
                <c:pt idx="5168">
                  <c:v>14.084888458251953</c:v>
                </c:pt>
                <c:pt idx="5169">
                  <c:v>12.701222419738768</c:v>
                </c:pt>
                <c:pt idx="5170">
                  <c:v>11.376424789428716</c:v>
                </c:pt>
                <c:pt idx="5171">
                  <c:v>11.384678840637207</c:v>
                </c:pt>
                <c:pt idx="5172">
                  <c:v>11.232614199320437</c:v>
                </c:pt>
                <c:pt idx="5173">
                  <c:v>89.270535310109338</c:v>
                </c:pt>
                <c:pt idx="5174">
                  <c:v>199.78050740559894</c:v>
                </c:pt>
                <c:pt idx="5175">
                  <c:v>81.47767480214435</c:v>
                </c:pt>
                <c:pt idx="5176">
                  <c:v>27.837917486826605</c:v>
                </c:pt>
                <c:pt idx="5177">
                  <c:v>19.091994762420661</c:v>
                </c:pt>
                <c:pt idx="5178">
                  <c:v>18.126016616821289</c:v>
                </c:pt>
                <c:pt idx="5179">
                  <c:v>8.584220409393307</c:v>
                </c:pt>
                <c:pt idx="5180">
                  <c:v>7.5077079137166152</c:v>
                </c:pt>
                <c:pt idx="5181">
                  <c:v>12.697712421417235</c:v>
                </c:pt>
                <c:pt idx="5182">
                  <c:v>15.766676584879573</c:v>
                </c:pt>
                <c:pt idx="5183">
                  <c:v>12.758562405904115</c:v>
                </c:pt>
                <c:pt idx="5184">
                  <c:v>11.700797080993651</c:v>
                </c:pt>
                <c:pt idx="5185">
                  <c:v>10.486828645070371</c:v>
                </c:pt>
                <c:pt idx="5186">
                  <c:v>9.4241064389546523</c:v>
                </c:pt>
                <c:pt idx="5187">
                  <c:v>10.3270856539408</c:v>
                </c:pt>
                <c:pt idx="5188">
                  <c:v>10.780559698740607</c:v>
                </c:pt>
                <c:pt idx="5189">
                  <c:v>9.4191862742106363</c:v>
                </c:pt>
                <c:pt idx="5190">
                  <c:v>9.0166405042012379</c:v>
                </c:pt>
                <c:pt idx="5191">
                  <c:v>8.3833293914794922</c:v>
                </c:pt>
                <c:pt idx="5192">
                  <c:v>7.1528352101643673</c:v>
                </c:pt>
                <c:pt idx="5193">
                  <c:v>6.1876174608865977</c:v>
                </c:pt>
                <c:pt idx="5194">
                  <c:v>6.8748807907104474</c:v>
                </c:pt>
                <c:pt idx="5195">
                  <c:v>6.0562744140625018</c:v>
                </c:pt>
                <c:pt idx="5196">
                  <c:v>8.2033061981201172</c:v>
                </c:pt>
                <c:pt idx="5197">
                  <c:v>8.4741079012553087</c:v>
                </c:pt>
                <c:pt idx="5198">
                  <c:v>8.2848784128825006</c:v>
                </c:pt>
                <c:pt idx="5199">
                  <c:v>8.4682324727376148</c:v>
                </c:pt>
                <c:pt idx="5200">
                  <c:v>8.0583629608154226</c:v>
                </c:pt>
                <c:pt idx="5201">
                  <c:v>8.0767153104146168</c:v>
                </c:pt>
                <c:pt idx="5202">
                  <c:v>6.6690913836160917</c:v>
                </c:pt>
                <c:pt idx="5203">
                  <c:v>3.235703945159913</c:v>
                </c:pt>
                <c:pt idx="5204">
                  <c:v>0.19889863332116425</c:v>
                </c:pt>
                <c:pt idx="5205">
                  <c:v>4.2547891934713125</c:v>
                </c:pt>
                <c:pt idx="5206">
                  <c:v>7.3822754224141285</c:v>
                </c:pt>
                <c:pt idx="5207">
                  <c:v>8.4589517911275003</c:v>
                </c:pt>
                <c:pt idx="5208">
                  <c:v>8.4249809583028537</c:v>
                </c:pt>
                <c:pt idx="5209">
                  <c:v>9.3309353192647162</c:v>
                </c:pt>
                <c:pt idx="5210">
                  <c:v>9.6357609430949083</c:v>
                </c:pt>
                <c:pt idx="5211">
                  <c:v>10.440312544504819</c:v>
                </c:pt>
                <c:pt idx="5212">
                  <c:v>10.688723087310786</c:v>
                </c:pt>
                <c:pt idx="5213">
                  <c:v>10.439971923828121</c:v>
                </c:pt>
                <c:pt idx="5214">
                  <c:v>10.392631689707461</c:v>
                </c:pt>
                <c:pt idx="5215">
                  <c:v>10.554803530375125</c:v>
                </c:pt>
                <c:pt idx="5216">
                  <c:v>9.4710418383280093</c:v>
                </c:pt>
                <c:pt idx="5217">
                  <c:v>14.286305268605531</c:v>
                </c:pt>
                <c:pt idx="5218">
                  <c:v>13.50168546040851</c:v>
                </c:pt>
                <c:pt idx="5219">
                  <c:v>13.335419654846199</c:v>
                </c:pt>
                <c:pt idx="5220">
                  <c:v>12.736630916595459</c:v>
                </c:pt>
                <c:pt idx="5221">
                  <c:v>13.131823062896721</c:v>
                </c:pt>
                <c:pt idx="5222">
                  <c:v>13.488710244496644</c:v>
                </c:pt>
                <c:pt idx="5223">
                  <c:v>13.343499978383424</c:v>
                </c:pt>
                <c:pt idx="5224">
                  <c:v>13.011938730875613</c:v>
                </c:pt>
                <c:pt idx="5225">
                  <c:v>13.313445250193247</c:v>
                </c:pt>
                <c:pt idx="5226">
                  <c:v>12.542658170064271</c:v>
                </c:pt>
                <c:pt idx="5227">
                  <c:v>13.646279176076291</c:v>
                </c:pt>
                <c:pt idx="5228">
                  <c:v>13.422454675038644</c:v>
                </c:pt>
                <c:pt idx="5229">
                  <c:v>13.457713603973389</c:v>
                </c:pt>
                <c:pt idx="5230">
                  <c:v>13.813330014546754</c:v>
                </c:pt>
                <c:pt idx="5231">
                  <c:v>13.646287123362242</c:v>
                </c:pt>
                <c:pt idx="5232">
                  <c:v>14.700754801432312</c:v>
                </c:pt>
                <c:pt idx="5233">
                  <c:v>28.349453926086436</c:v>
                </c:pt>
                <c:pt idx="5234">
                  <c:v>37.965277036031132</c:v>
                </c:pt>
                <c:pt idx="5235">
                  <c:v>31.540342013041183</c:v>
                </c:pt>
                <c:pt idx="5236">
                  <c:v>-3.5954106648762827</c:v>
                </c:pt>
                <c:pt idx="5237">
                  <c:v>1.8177928924560542</c:v>
                </c:pt>
                <c:pt idx="5238">
                  <c:v>8.3473825454711914</c:v>
                </c:pt>
                <c:pt idx="5239">
                  <c:v>19.236862818400031</c:v>
                </c:pt>
                <c:pt idx="5240">
                  <c:v>26.009607791900628</c:v>
                </c:pt>
                <c:pt idx="5241">
                  <c:v>22.866668383280455</c:v>
                </c:pt>
                <c:pt idx="5242">
                  <c:v>26.675375302632631</c:v>
                </c:pt>
                <c:pt idx="5243">
                  <c:v>32.835673173268653</c:v>
                </c:pt>
                <c:pt idx="5244">
                  <c:v>41.307843685150175</c:v>
                </c:pt>
                <c:pt idx="5245">
                  <c:v>50.770993391672732</c:v>
                </c:pt>
                <c:pt idx="5246">
                  <c:v>57.857335726420111</c:v>
                </c:pt>
                <c:pt idx="5247">
                  <c:v>22.129810492197691</c:v>
                </c:pt>
                <c:pt idx="5248">
                  <c:v>3.4384317398071289</c:v>
                </c:pt>
                <c:pt idx="5249">
                  <c:v>0.45404593149822853</c:v>
                </c:pt>
                <c:pt idx="5250">
                  <c:v>0.3339662551879885</c:v>
                </c:pt>
                <c:pt idx="5251">
                  <c:v>9.0411186218261677E-2</c:v>
                </c:pt>
                <c:pt idx="5252">
                  <c:v>1.1875122388203749</c:v>
                </c:pt>
                <c:pt idx="5253">
                  <c:v>2.0053435961405057</c:v>
                </c:pt>
                <c:pt idx="5254">
                  <c:v>3.0508281389872423</c:v>
                </c:pt>
                <c:pt idx="5255">
                  <c:v>2.4268490473429551</c:v>
                </c:pt>
                <c:pt idx="5256">
                  <c:v>1.9026077588399062</c:v>
                </c:pt>
                <c:pt idx="5257">
                  <c:v>2.0104400316874376</c:v>
                </c:pt>
                <c:pt idx="5258">
                  <c:v>0.22637303670245501</c:v>
                </c:pt>
                <c:pt idx="5259">
                  <c:v>0.31943098704022094</c:v>
                </c:pt>
                <c:pt idx="5260">
                  <c:v>0.90902471542358443</c:v>
                </c:pt>
                <c:pt idx="5261">
                  <c:v>1.3821374575297227</c:v>
                </c:pt>
                <c:pt idx="5262">
                  <c:v>1.0374509493510125</c:v>
                </c:pt>
                <c:pt idx="5263">
                  <c:v>-0.36614767710364071</c:v>
                </c:pt>
                <c:pt idx="5264">
                  <c:v>0.51065778732299782</c:v>
                </c:pt>
                <c:pt idx="5265">
                  <c:v>2.0159980456033972</c:v>
                </c:pt>
                <c:pt idx="5266">
                  <c:v>-9.0841498374938965</c:v>
                </c:pt>
                <c:pt idx="5267">
                  <c:v>-65.93842824300134</c:v>
                </c:pt>
                <c:pt idx="5268">
                  <c:v>-73.325008710225305</c:v>
                </c:pt>
                <c:pt idx="5269">
                  <c:v>-46.601419766744002</c:v>
                </c:pt>
                <c:pt idx="5270">
                  <c:v>-19.119032541910769</c:v>
                </c:pt>
                <c:pt idx="5271">
                  <c:v>-4.9670359293619386</c:v>
                </c:pt>
                <c:pt idx="5272">
                  <c:v>0.22319380442297643</c:v>
                </c:pt>
                <c:pt idx="5273">
                  <c:v>2.3572966257731869</c:v>
                </c:pt>
                <c:pt idx="5274">
                  <c:v>3.7783641815185551</c:v>
                </c:pt>
                <c:pt idx="5275">
                  <c:v>3.3272542953491202</c:v>
                </c:pt>
                <c:pt idx="5276">
                  <c:v>2.9257189432780697</c:v>
                </c:pt>
                <c:pt idx="5277">
                  <c:v>2.6458794275919217</c:v>
                </c:pt>
                <c:pt idx="5278">
                  <c:v>2.9267142613729238</c:v>
                </c:pt>
                <c:pt idx="5279">
                  <c:v>3.5693165461221961</c:v>
                </c:pt>
                <c:pt idx="5280">
                  <c:v>4.1519718170165998</c:v>
                </c:pt>
                <c:pt idx="5281">
                  <c:v>4.9041519165039045</c:v>
                </c:pt>
                <c:pt idx="5282">
                  <c:v>7.7817440032958984</c:v>
                </c:pt>
                <c:pt idx="5283">
                  <c:v>10.081355412801031</c:v>
                </c:pt>
                <c:pt idx="5284">
                  <c:v>11.502780278523696</c:v>
                </c:pt>
                <c:pt idx="5285">
                  <c:v>11.300326029459715</c:v>
                </c:pt>
                <c:pt idx="5286">
                  <c:v>9.4707447687784487</c:v>
                </c:pt>
                <c:pt idx="5287">
                  <c:v>7.5833937327066714</c:v>
                </c:pt>
                <c:pt idx="5288">
                  <c:v>5.4177605311076604</c:v>
                </c:pt>
                <c:pt idx="5289">
                  <c:v>4.1580537160236872</c:v>
                </c:pt>
                <c:pt idx="5290">
                  <c:v>4.2159357070922834</c:v>
                </c:pt>
                <c:pt idx="5291">
                  <c:v>4.6622575124105179</c:v>
                </c:pt>
                <c:pt idx="5292">
                  <c:v>5.3163442611694318</c:v>
                </c:pt>
                <c:pt idx="5293">
                  <c:v>6.3354870478311796</c:v>
                </c:pt>
                <c:pt idx="5294">
                  <c:v>8.2785523732503634</c:v>
                </c:pt>
                <c:pt idx="5295">
                  <c:v>9.4064340591430735</c:v>
                </c:pt>
                <c:pt idx="5296">
                  <c:v>10.789986610412599</c:v>
                </c:pt>
                <c:pt idx="5297">
                  <c:v>12.306986172994021</c:v>
                </c:pt>
                <c:pt idx="5298">
                  <c:v>12.699630419413216</c:v>
                </c:pt>
                <c:pt idx="5299">
                  <c:v>14.036554972330805</c:v>
                </c:pt>
                <c:pt idx="5300">
                  <c:v>20.131481488545667</c:v>
                </c:pt>
                <c:pt idx="5301">
                  <c:v>34.34191830952966</c:v>
                </c:pt>
                <c:pt idx="5302">
                  <c:v>42.787042299906375</c:v>
                </c:pt>
                <c:pt idx="5303">
                  <c:v>42.249642054239871</c:v>
                </c:pt>
                <c:pt idx="5304">
                  <c:v>34.911278088887549</c:v>
                </c:pt>
                <c:pt idx="5305">
                  <c:v>28.588427861531486</c:v>
                </c:pt>
                <c:pt idx="5306">
                  <c:v>25.639348347981809</c:v>
                </c:pt>
                <c:pt idx="5307">
                  <c:v>23.85816891988123</c:v>
                </c:pt>
                <c:pt idx="5308">
                  <c:v>23.187323570251458</c:v>
                </c:pt>
                <c:pt idx="5309">
                  <c:v>23.86634413401282</c:v>
                </c:pt>
                <c:pt idx="5310">
                  <c:v>23.975705146789544</c:v>
                </c:pt>
                <c:pt idx="5311">
                  <c:v>24.401873906453496</c:v>
                </c:pt>
                <c:pt idx="5312">
                  <c:v>26.71357440948487</c:v>
                </c:pt>
                <c:pt idx="5313">
                  <c:v>29.76547400156652</c:v>
                </c:pt>
                <c:pt idx="5314">
                  <c:v>32.6967557271321</c:v>
                </c:pt>
                <c:pt idx="5315">
                  <c:v>31.81745910644532</c:v>
                </c:pt>
                <c:pt idx="5316">
                  <c:v>27.091404914855957</c:v>
                </c:pt>
                <c:pt idx="5317">
                  <c:v>23.10592683156322</c:v>
                </c:pt>
                <c:pt idx="5318">
                  <c:v>21.613934516906738</c:v>
                </c:pt>
                <c:pt idx="5319">
                  <c:v>21.12628428141273</c:v>
                </c:pt>
                <c:pt idx="5320">
                  <c:v>21.83980687459313</c:v>
                </c:pt>
                <c:pt idx="5321">
                  <c:v>22.932406425476074</c:v>
                </c:pt>
                <c:pt idx="5322">
                  <c:v>25.109408696492558</c:v>
                </c:pt>
                <c:pt idx="5323">
                  <c:v>28.808961232503286</c:v>
                </c:pt>
                <c:pt idx="5324">
                  <c:v>30.421040534973123</c:v>
                </c:pt>
                <c:pt idx="5325">
                  <c:v>30.568903287251707</c:v>
                </c:pt>
                <c:pt idx="5326">
                  <c:v>30.919317563374872</c:v>
                </c:pt>
                <c:pt idx="5327">
                  <c:v>32.040962855021121</c:v>
                </c:pt>
                <c:pt idx="5328">
                  <c:v>33.087178548177022</c:v>
                </c:pt>
                <c:pt idx="5329">
                  <c:v>34.11375999450685</c:v>
                </c:pt>
                <c:pt idx="5330">
                  <c:v>31.270671526590942</c:v>
                </c:pt>
                <c:pt idx="5331">
                  <c:v>26.882143656412723</c:v>
                </c:pt>
                <c:pt idx="5332">
                  <c:v>20.57906850179041</c:v>
                </c:pt>
                <c:pt idx="5333">
                  <c:v>18.770242373148555</c:v>
                </c:pt>
                <c:pt idx="5334">
                  <c:v>19.405714352925642</c:v>
                </c:pt>
                <c:pt idx="5335">
                  <c:v>21.308733304341661</c:v>
                </c:pt>
                <c:pt idx="5336">
                  <c:v>23.093858083089124</c:v>
                </c:pt>
                <c:pt idx="5337">
                  <c:v>23.827998479207395</c:v>
                </c:pt>
                <c:pt idx="5338">
                  <c:v>24.453262011210199</c:v>
                </c:pt>
                <c:pt idx="5339">
                  <c:v>12.212051073710198</c:v>
                </c:pt>
                <c:pt idx="5340">
                  <c:v>-1.7725687026977539</c:v>
                </c:pt>
                <c:pt idx="5341">
                  <c:v>-3.4427452087402344</c:v>
                </c:pt>
                <c:pt idx="5342">
                  <c:v>-3.2832415898641338</c:v>
                </c:pt>
                <c:pt idx="5343">
                  <c:v>-3.1462628046672307</c:v>
                </c:pt>
                <c:pt idx="5344">
                  <c:v>-2.825481414794921</c:v>
                </c:pt>
                <c:pt idx="5345">
                  <c:v>-2.9959545135498034</c:v>
                </c:pt>
                <c:pt idx="5346">
                  <c:v>-3.1198139190673828</c:v>
                </c:pt>
                <c:pt idx="5347">
                  <c:v>-2.8561134338378888</c:v>
                </c:pt>
                <c:pt idx="5348">
                  <c:v>-2.7485933303833012</c:v>
                </c:pt>
                <c:pt idx="5349">
                  <c:v>-2.9153436024982957</c:v>
                </c:pt>
                <c:pt idx="5350">
                  <c:v>-1.9474274317423128</c:v>
                </c:pt>
                <c:pt idx="5351">
                  <c:v>-3.0239645640056096</c:v>
                </c:pt>
                <c:pt idx="5352">
                  <c:v>-2.7805852890014657</c:v>
                </c:pt>
                <c:pt idx="5353">
                  <c:v>-2.8898553848266588</c:v>
                </c:pt>
                <c:pt idx="5354">
                  <c:v>-3.1579208374023451</c:v>
                </c:pt>
                <c:pt idx="5355">
                  <c:v>-4.0945234298706064</c:v>
                </c:pt>
                <c:pt idx="5356">
                  <c:v>-3.5059922536213444</c:v>
                </c:pt>
                <c:pt idx="5357">
                  <c:v>-4.2889556884765625</c:v>
                </c:pt>
                <c:pt idx="5358">
                  <c:v>-9.9032481511433161</c:v>
                </c:pt>
                <c:pt idx="5359">
                  <c:v>-19.063512166341177</c:v>
                </c:pt>
                <c:pt idx="5360">
                  <c:v>-9.8853203455606717</c:v>
                </c:pt>
                <c:pt idx="5361">
                  <c:v>-6.3101002375284407</c:v>
                </c:pt>
                <c:pt idx="5362">
                  <c:v>-5.288836161295535</c:v>
                </c:pt>
                <c:pt idx="5363">
                  <c:v>-4.9050461451212204</c:v>
                </c:pt>
                <c:pt idx="5364">
                  <c:v>-5.2897891998291042</c:v>
                </c:pt>
                <c:pt idx="5365">
                  <c:v>-4.825505574544307</c:v>
                </c:pt>
                <c:pt idx="5366">
                  <c:v>-5.0935029983520508</c:v>
                </c:pt>
                <c:pt idx="5367">
                  <c:v>-4.8141209284465258</c:v>
                </c:pt>
                <c:pt idx="5368">
                  <c:v>-4.7272621790567664</c:v>
                </c:pt>
                <c:pt idx="5369">
                  <c:v>-3.0825242996215829</c:v>
                </c:pt>
                <c:pt idx="5370">
                  <c:v>2.2626609802246085</c:v>
                </c:pt>
                <c:pt idx="5371">
                  <c:v>16.642677625020383</c:v>
                </c:pt>
                <c:pt idx="5372">
                  <c:v>25.461766878763889</c:v>
                </c:pt>
                <c:pt idx="5373">
                  <c:v>30.171191533406621</c:v>
                </c:pt>
                <c:pt idx="5374">
                  <c:v>35.49965763092041</c:v>
                </c:pt>
                <c:pt idx="5375">
                  <c:v>38.892867406209334</c:v>
                </c:pt>
                <c:pt idx="5376">
                  <c:v>43.13280200958252</c:v>
                </c:pt>
                <c:pt idx="5377">
                  <c:v>48.166164398193359</c:v>
                </c:pt>
                <c:pt idx="5378">
                  <c:v>60.387097676595069</c:v>
                </c:pt>
                <c:pt idx="5379">
                  <c:v>91.515237808227539</c:v>
                </c:pt>
                <c:pt idx="5380">
                  <c:v>139.03411324818919</c:v>
                </c:pt>
                <c:pt idx="5381">
                  <c:v>178.95091724395758</c:v>
                </c:pt>
                <c:pt idx="5382">
                  <c:v>200.43747774759936</c:v>
                </c:pt>
                <c:pt idx="5383">
                  <c:v>208.1882359186809</c:v>
                </c:pt>
                <c:pt idx="5384">
                  <c:v>209.27910486857095</c:v>
                </c:pt>
                <c:pt idx="5385">
                  <c:v>209.56073792775481</c:v>
                </c:pt>
                <c:pt idx="5386">
                  <c:v>192.56510194142658</c:v>
                </c:pt>
                <c:pt idx="5387">
                  <c:v>115.10758813222236</c:v>
                </c:pt>
                <c:pt idx="5388">
                  <c:v>53.64901574452724</c:v>
                </c:pt>
                <c:pt idx="5389">
                  <c:v>30.873517354329458</c:v>
                </c:pt>
                <c:pt idx="5390">
                  <c:v>12.885571797688844</c:v>
                </c:pt>
                <c:pt idx="5391">
                  <c:v>-3.5285237630208712</c:v>
                </c:pt>
                <c:pt idx="5392">
                  <c:v>-0.72369257609045712</c:v>
                </c:pt>
                <c:pt idx="5393">
                  <c:v>1.519304911295535</c:v>
                </c:pt>
                <c:pt idx="5394">
                  <c:v>2.4098736445108662</c:v>
                </c:pt>
                <c:pt idx="5395">
                  <c:v>2.1435591379801053</c:v>
                </c:pt>
                <c:pt idx="5396">
                  <c:v>2.028338114420535</c:v>
                </c:pt>
                <c:pt idx="5397">
                  <c:v>1.8231747945148977</c:v>
                </c:pt>
                <c:pt idx="5398">
                  <c:v>1.7468922932943078</c:v>
                </c:pt>
                <c:pt idx="5399">
                  <c:v>-0.4549252192180121</c:v>
                </c:pt>
                <c:pt idx="5400">
                  <c:v>-2.6766223907470703</c:v>
                </c:pt>
                <c:pt idx="5401">
                  <c:v>-4.5100288391113281</c:v>
                </c:pt>
                <c:pt idx="5402">
                  <c:v>-4.3961680730184298</c:v>
                </c:pt>
                <c:pt idx="5403">
                  <c:v>-4.2670373916625977</c:v>
                </c:pt>
                <c:pt idx="5404">
                  <c:v>-4.9199069341024142</c:v>
                </c:pt>
                <c:pt idx="5405">
                  <c:v>-5.5295769373576587</c:v>
                </c:pt>
                <c:pt idx="5406">
                  <c:v>-6.6086133321126699</c:v>
                </c:pt>
                <c:pt idx="5407">
                  <c:v>-7.5406761169433594</c:v>
                </c:pt>
                <c:pt idx="5408">
                  <c:v>-7.0804917017618463</c:v>
                </c:pt>
                <c:pt idx="5409">
                  <c:v>-6.8866262435913104</c:v>
                </c:pt>
                <c:pt idx="5410">
                  <c:v>-7.1780913670856972</c:v>
                </c:pt>
                <c:pt idx="5411">
                  <c:v>-7.1301727294921884</c:v>
                </c:pt>
                <c:pt idx="5412">
                  <c:v>-7.0292574564615506</c:v>
                </c:pt>
                <c:pt idx="5413">
                  <c:v>-7.5506343841552725</c:v>
                </c:pt>
                <c:pt idx="5414">
                  <c:v>-7.4282013575236778</c:v>
                </c:pt>
                <c:pt idx="5415">
                  <c:v>-3.6954720815023174</c:v>
                </c:pt>
                <c:pt idx="5416">
                  <c:v>0.21848996480309787</c:v>
                </c:pt>
                <c:pt idx="5417">
                  <c:v>0.76120376586914051</c:v>
                </c:pt>
                <c:pt idx="5418">
                  <c:v>-3.5288178126018011</c:v>
                </c:pt>
                <c:pt idx="5419">
                  <c:v>-10.499396324157718</c:v>
                </c:pt>
                <c:pt idx="5420">
                  <c:v>-2.515650749206543</c:v>
                </c:pt>
                <c:pt idx="5421">
                  <c:v>-1.4457022349039335</c:v>
                </c:pt>
                <c:pt idx="5422">
                  <c:v>-0.74542427062988326</c:v>
                </c:pt>
                <c:pt idx="5423">
                  <c:v>-0.53934446970617955</c:v>
                </c:pt>
                <c:pt idx="5424">
                  <c:v>4.9247741699218767E-3</c:v>
                </c:pt>
                <c:pt idx="5425">
                  <c:v>-1.4144579569460811E-2</c:v>
                </c:pt>
                <c:pt idx="5426">
                  <c:v>-0.13631375630700404</c:v>
                </c:pt>
                <c:pt idx="5427">
                  <c:v>0.43775939941406261</c:v>
                </c:pt>
                <c:pt idx="5428">
                  <c:v>0.20343812306714432</c:v>
                </c:pt>
                <c:pt idx="5429">
                  <c:v>0.1387465794880427</c:v>
                </c:pt>
                <c:pt idx="5430">
                  <c:v>0.32616106669115652</c:v>
                </c:pt>
                <c:pt idx="5431">
                  <c:v>7.6803525288937663E-2</c:v>
                </c:pt>
                <c:pt idx="5432">
                  <c:v>-0.27657032012939464</c:v>
                </c:pt>
                <c:pt idx="5433">
                  <c:v>-0.12603569030761719</c:v>
                </c:pt>
                <c:pt idx="5434">
                  <c:v>-4.2215665181515774E-2</c:v>
                </c:pt>
                <c:pt idx="5435">
                  <c:v>3.0025482177734382E-2</c:v>
                </c:pt>
                <c:pt idx="5436">
                  <c:v>2.2650400797488143E-2</c:v>
                </c:pt>
                <c:pt idx="5437">
                  <c:v>8.0871899922726725E-2</c:v>
                </c:pt>
                <c:pt idx="5438">
                  <c:v>9.2334111531613444E-2</c:v>
                </c:pt>
                <c:pt idx="5439">
                  <c:v>7.4901262919183892E-2</c:v>
                </c:pt>
                <c:pt idx="5440">
                  <c:v>8.8428179422976455E-2</c:v>
                </c:pt>
                <c:pt idx="5441">
                  <c:v>8.2482973734499851E-2</c:v>
                </c:pt>
                <c:pt idx="5442">
                  <c:v>0.23817920684814453</c:v>
                </c:pt>
                <c:pt idx="5443">
                  <c:v>0.12643718719482433</c:v>
                </c:pt>
                <c:pt idx="5444">
                  <c:v>0.24131457010901158</c:v>
                </c:pt>
                <c:pt idx="5445">
                  <c:v>0.40059693654370676</c:v>
                </c:pt>
                <c:pt idx="5446">
                  <c:v>0.28571764628088658</c:v>
                </c:pt>
                <c:pt idx="5447">
                  <c:v>1.4829854965209959</c:v>
                </c:pt>
                <c:pt idx="5448">
                  <c:v>3.6835457483927048</c:v>
                </c:pt>
                <c:pt idx="5449">
                  <c:v>11.777637481689453</c:v>
                </c:pt>
                <c:pt idx="5450">
                  <c:v>38.447169939676876</c:v>
                </c:pt>
                <c:pt idx="5451">
                  <c:v>34.05435848236084</c:v>
                </c:pt>
                <c:pt idx="5452">
                  <c:v>24.216822942097906</c:v>
                </c:pt>
                <c:pt idx="5453">
                  <c:v>20.99410374959313</c:v>
                </c:pt>
                <c:pt idx="5454">
                  <c:v>19.884180386861196</c:v>
                </c:pt>
                <c:pt idx="5455">
                  <c:v>16.330376307169551</c:v>
                </c:pt>
                <c:pt idx="5456">
                  <c:v>15.690365155537961</c:v>
                </c:pt>
                <c:pt idx="5457">
                  <c:v>17.89042663574218</c:v>
                </c:pt>
                <c:pt idx="5458">
                  <c:v>17.082622210184677</c:v>
                </c:pt>
                <c:pt idx="5459">
                  <c:v>24.685123761494992</c:v>
                </c:pt>
                <c:pt idx="5460">
                  <c:v>24.320445060729973</c:v>
                </c:pt>
                <c:pt idx="5461">
                  <c:v>23.392280896504751</c:v>
                </c:pt>
                <c:pt idx="5462">
                  <c:v>24.039742469787591</c:v>
                </c:pt>
                <c:pt idx="5463">
                  <c:v>24.442375500996825</c:v>
                </c:pt>
                <c:pt idx="5464">
                  <c:v>23.726962407430051</c:v>
                </c:pt>
                <c:pt idx="5465">
                  <c:v>25.836712837219224</c:v>
                </c:pt>
                <c:pt idx="5466">
                  <c:v>28.425421078999861</c:v>
                </c:pt>
                <c:pt idx="5467">
                  <c:v>27.358818372090695</c:v>
                </c:pt>
                <c:pt idx="5468">
                  <c:v>25.65322049458814</c:v>
                </c:pt>
                <c:pt idx="5469">
                  <c:v>26.116934776306159</c:v>
                </c:pt>
                <c:pt idx="5470">
                  <c:v>26.907926559448242</c:v>
                </c:pt>
                <c:pt idx="5471">
                  <c:v>25.975223541259759</c:v>
                </c:pt>
                <c:pt idx="5472">
                  <c:v>24.379560152689695</c:v>
                </c:pt>
                <c:pt idx="5473">
                  <c:v>25.68387476603187</c:v>
                </c:pt>
                <c:pt idx="5474">
                  <c:v>27.205155372619632</c:v>
                </c:pt>
                <c:pt idx="5475">
                  <c:v>32.981291135152091</c:v>
                </c:pt>
                <c:pt idx="5476">
                  <c:v>31.262085278828856</c:v>
                </c:pt>
                <c:pt idx="5477">
                  <c:v>27.583485285441036</c:v>
                </c:pt>
                <c:pt idx="5478">
                  <c:v>16.574873606363887</c:v>
                </c:pt>
                <c:pt idx="5479">
                  <c:v>169.44458405176795</c:v>
                </c:pt>
                <c:pt idx="5480">
                  <c:v>24.526082515716553</c:v>
                </c:pt>
                <c:pt idx="5481">
                  <c:v>-2.9717942873637071</c:v>
                </c:pt>
                <c:pt idx="5482">
                  <c:v>-2.5623669624328613</c:v>
                </c:pt>
                <c:pt idx="5483">
                  <c:v>-1.5197896957397454</c:v>
                </c:pt>
                <c:pt idx="5484">
                  <c:v>-1.3470384279887075</c:v>
                </c:pt>
                <c:pt idx="5485">
                  <c:v>-1.0461713473002301</c:v>
                </c:pt>
                <c:pt idx="5486">
                  <c:v>-1.4055964152018414</c:v>
                </c:pt>
                <c:pt idx="5487">
                  <c:v>-0.81327470143634151</c:v>
                </c:pt>
                <c:pt idx="5488">
                  <c:v>-0.79044055938720681</c:v>
                </c:pt>
                <c:pt idx="5489">
                  <c:v>-3.9334297180175799E-3</c:v>
                </c:pt>
                <c:pt idx="5490">
                  <c:v>0.5367843310037872</c:v>
                </c:pt>
                <c:pt idx="5491">
                  <c:v>0.8627535502116076</c:v>
                </c:pt>
                <c:pt idx="5492">
                  <c:v>0.50221506754559209</c:v>
                </c:pt>
                <c:pt idx="5493">
                  <c:v>0.80725415547692569</c:v>
                </c:pt>
                <c:pt idx="5494">
                  <c:v>1.0602526664733891</c:v>
                </c:pt>
                <c:pt idx="5495">
                  <c:v>0.10974089304602333</c:v>
                </c:pt>
                <c:pt idx="5496">
                  <c:v>-0.55414247512817405</c:v>
                </c:pt>
                <c:pt idx="5497">
                  <c:v>-1.5012885729471459</c:v>
                </c:pt>
                <c:pt idx="5498">
                  <c:v>-0.59558057785034146</c:v>
                </c:pt>
                <c:pt idx="5499">
                  <c:v>-1.1198978424072266</c:v>
                </c:pt>
                <c:pt idx="5500">
                  <c:v>-1.2407183647155766</c:v>
                </c:pt>
                <c:pt idx="5501">
                  <c:v>-0.19389295578002935</c:v>
                </c:pt>
                <c:pt idx="5502">
                  <c:v>-1.5229196548461914</c:v>
                </c:pt>
                <c:pt idx="5503">
                  <c:v>-0.64974133173620885</c:v>
                </c:pt>
                <c:pt idx="5504">
                  <c:v>1.9419889450073242</c:v>
                </c:pt>
                <c:pt idx="5505">
                  <c:v>1.297629038492857</c:v>
                </c:pt>
                <c:pt idx="5506">
                  <c:v>53.766051451365158</c:v>
                </c:pt>
                <c:pt idx="5507">
                  <c:v>22.577430248260491</c:v>
                </c:pt>
                <c:pt idx="5508">
                  <c:v>18.93514029184978</c:v>
                </c:pt>
                <c:pt idx="5509">
                  <c:v>24.067672252655029</c:v>
                </c:pt>
                <c:pt idx="5510">
                  <c:v>24.837172031402591</c:v>
                </c:pt>
                <c:pt idx="5511">
                  <c:v>26.815324783325185</c:v>
                </c:pt>
                <c:pt idx="5512">
                  <c:v>28.424911657969176</c:v>
                </c:pt>
                <c:pt idx="5513">
                  <c:v>28.805372238159173</c:v>
                </c:pt>
                <c:pt idx="5514">
                  <c:v>25.857982953389474</c:v>
                </c:pt>
                <c:pt idx="5515">
                  <c:v>25.181606928507506</c:v>
                </c:pt>
                <c:pt idx="5516">
                  <c:v>23.438475290934257</c:v>
                </c:pt>
                <c:pt idx="5517">
                  <c:v>22.607799371083559</c:v>
                </c:pt>
                <c:pt idx="5518">
                  <c:v>22.999941031138114</c:v>
                </c:pt>
                <c:pt idx="5519">
                  <c:v>23.731811205546087</c:v>
                </c:pt>
                <c:pt idx="5520">
                  <c:v>24.839611689249693</c:v>
                </c:pt>
                <c:pt idx="5521">
                  <c:v>26.114794572194391</c:v>
                </c:pt>
                <c:pt idx="5522">
                  <c:v>23.261189301808713</c:v>
                </c:pt>
                <c:pt idx="5523">
                  <c:v>18.717337449391664</c:v>
                </c:pt>
                <c:pt idx="5524">
                  <c:v>17.833700338999449</c:v>
                </c:pt>
                <c:pt idx="5525">
                  <c:v>17.546617348988825</c:v>
                </c:pt>
                <c:pt idx="5526">
                  <c:v>17.837371031443297</c:v>
                </c:pt>
                <c:pt idx="5527">
                  <c:v>14.375823656717959</c:v>
                </c:pt>
                <c:pt idx="5528">
                  <c:v>15.341948986053463</c:v>
                </c:pt>
                <c:pt idx="5529">
                  <c:v>18.58135763804119</c:v>
                </c:pt>
                <c:pt idx="5530">
                  <c:v>19.663173675537102</c:v>
                </c:pt>
                <c:pt idx="5531">
                  <c:v>17.283453941345201</c:v>
                </c:pt>
                <c:pt idx="5532">
                  <c:v>21.280670483907031</c:v>
                </c:pt>
                <c:pt idx="5533">
                  <c:v>22.434802214304568</c:v>
                </c:pt>
                <c:pt idx="5534">
                  <c:v>21.179390589396178</c:v>
                </c:pt>
                <c:pt idx="5535">
                  <c:v>19.498502731323221</c:v>
                </c:pt>
                <c:pt idx="5536">
                  <c:v>19.730831940968812</c:v>
                </c:pt>
                <c:pt idx="5537">
                  <c:v>12.663358370463071</c:v>
                </c:pt>
                <c:pt idx="5538">
                  <c:v>18.333545366923026</c:v>
                </c:pt>
                <c:pt idx="5539">
                  <c:v>27.517811298370361</c:v>
                </c:pt>
                <c:pt idx="5540">
                  <c:v>33.131454785664843</c:v>
                </c:pt>
                <c:pt idx="5541">
                  <c:v>12.821254253387455</c:v>
                </c:pt>
                <c:pt idx="5542">
                  <c:v>14.589938163757321</c:v>
                </c:pt>
                <c:pt idx="5543">
                  <c:v>9.1550912857055664</c:v>
                </c:pt>
                <c:pt idx="5544">
                  <c:v>6.9129540125529143</c:v>
                </c:pt>
                <c:pt idx="5545">
                  <c:v>6.7857866287231454</c:v>
                </c:pt>
                <c:pt idx="5546">
                  <c:v>6.9795335133870271</c:v>
                </c:pt>
                <c:pt idx="5547">
                  <c:v>6.1175076166788891</c:v>
                </c:pt>
                <c:pt idx="5548">
                  <c:v>6.2158845265706155</c:v>
                </c:pt>
                <c:pt idx="5549">
                  <c:v>6.7214905420939317</c:v>
                </c:pt>
                <c:pt idx="5550">
                  <c:v>6.5339503288269016</c:v>
                </c:pt>
                <c:pt idx="5551">
                  <c:v>6.7542848587036106</c:v>
                </c:pt>
                <c:pt idx="5552">
                  <c:v>6.799955685933412</c:v>
                </c:pt>
                <c:pt idx="5553">
                  <c:v>6.6583423614501953</c:v>
                </c:pt>
                <c:pt idx="5554">
                  <c:v>6.8538074493408203</c:v>
                </c:pt>
                <c:pt idx="5555">
                  <c:v>7.2029417355855694</c:v>
                </c:pt>
                <c:pt idx="5556">
                  <c:v>7.8506534894307292</c:v>
                </c:pt>
                <c:pt idx="5557">
                  <c:v>7.6185975074768049</c:v>
                </c:pt>
                <c:pt idx="5558">
                  <c:v>6.6705427169799805</c:v>
                </c:pt>
                <c:pt idx="5559">
                  <c:v>6.7721551259358526</c:v>
                </c:pt>
                <c:pt idx="5560">
                  <c:v>6.8299759229024612</c:v>
                </c:pt>
                <c:pt idx="5561">
                  <c:v>6.7707233428955096</c:v>
                </c:pt>
                <c:pt idx="5562">
                  <c:v>6.6496712366740098</c:v>
                </c:pt>
                <c:pt idx="5563">
                  <c:v>6.6610369682311976</c:v>
                </c:pt>
                <c:pt idx="5564">
                  <c:v>6.6590471267700195</c:v>
                </c:pt>
                <c:pt idx="5565">
                  <c:v>6.6681973139444608</c:v>
                </c:pt>
                <c:pt idx="5566">
                  <c:v>6.797039826711055</c:v>
                </c:pt>
                <c:pt idx="5567">
                  <c:v>7.3789865175883147</c:v>
                </c:pt>
                <c:pt idx="5568">
                  <c:v>7.4631627400715974</c:v>
                </c:pt>
                <c:pt idx="5569">
                  <c:v>5.718963781992616</c:v>
                </c:pt>
                <c:pt idx="5570">
                  <c:v>5.1410988171895156</c:v>
                </c:pt>
                <c:pt idx="5571">
                  <c:v>7.020441532135008</c:v>
                </c:pt>
                <c:pt idx="5572">
                  <c:v>7.3048839569091779</c:v>
                </c:pt>
                <c:pt idx="5573">
                  <c:v>8.2826900482177734</c:v>
                </c:pt>
                <c:pt idx="5574">
                  <c:v>8.5005547205607286</c:v>
                </c:pt>
                <c:pt idx="5575">
                  <c:v>7.7838006019592294</c:v>
                </c:pt>
                <c:pt idx="5576">
                  <c:v>7.7303082148234266</c:v>
                </c:pt>
                <c:pt idx="5577">
                  <c:v>7.7444106737772245</c:v>
                </c:pt>
                <c:pt idx="5578">
                  <c:v>8.0420433680216661</c:v>
                </c:pt>
                <c:pt idx="5579">
                  <c:v>8.1902093887329102</c:v>
                </c:pt>
                <c:pt idx="5580">
                  <c:v>8.1577450434367051</c:v>
                </c:pt>
                <c:pt idx="5581">
                  <c:v>8.0258126258850098</c:v>
                </c:pt>
                <c:pt idx="5582">
                  <c:v>9.096494038899781</c:v>
                </c:pt>
                <c:pt idx="5583">
                  <c:v>12.554479122161865</c:v>
                </c:pt>
                <c:pt idx="5584">
                  <c:v>12.713755448659242</c:v>
                </c:pt>
                <c:pt idx="5585">
                  <c:v>12.77470699946082</c:v>
                </c:pt>
                <c:pt idx="5586">
                  <c:v>12.49801762898767</c:v>
                </c:pt>
                <c:pt idx="5587">
                  <c:v>12.067184607187931</c:v>
                </c:pt>
                <c:pt idx="5588">
                  <c:v>12.285839398702027</c:v>
                </c:pt>
                <c:pt idx="5589">
                  <c:v>12.42681852976483</c:v>
                </c:pt>
                <c:pt idx="5590">
                  <c:v>12.745886643727605</c:v>
                </c:pt>
                <c:pt idx="5591">
                  <c:v>12.396775563557924</c:v>
                </c:pt>
                <c:pt idx="5592">
                  <c:v>12.737848440806086</c:v>
                </c:pt>
                <c:pt idx="5593">
                  <c:v>12.238791624704955</c:v>
                </c:pt>
                <c:pt idx="5594">
                  <c:v>11.613646348317502</c:v>
                </c:pt>
                <c:pt idx="5595">
                  <c:v>11.980203151702881</c:v>
                </c:pt>
                <c:pt idx="5596">
                  <c:v>11.391014099121097</c:v>
                </c:pt>
                <c:pt idx="5597">
                  <c:v>12.747371514638242</c:v>
                </c:pt>
                <c:pt idx="5598">
                  <c:v>16.702325026194274</c:v>
                </c:pt>
                <c:pt idx="5599">
                  <c:v>21.500957965850837</c:v>
                </c:pt>
                <c:pt idx="5600">
                  <c:v>27.42939678827917</c:v>
                </c:pt>
                <c:pt idx="5601">
                  <c:v>20.928131898244253</c:v>
                </c:pt>
                <c:pt idx="5602">
                  <c:v>-53.984791755676241</c:v>
                </c:pt>
                <c:pt idx="5603">
                  <c:v>-49.402109940846756</c:v>
                </c:pt>
                <c:pt idx="5604">
                  <c:v>-39.082499504089355</c:v>
                </c:pt>
                <c:pt idx="5605">
                  <c:v>-30.586101373036733</c:v>
                </c:pt>
                <c:pt idx="5606">
                  <c:v>-29.985009988149024</c:v>
                </c:pt>
                <c:pt idx="5607">
                  <c:v>-21.670873800913455</c:v>
                </c:pt>
                <c:pt idx="5608">
                  <c:v>-14.938440163930238</c:v>
                </c:pt>
                <c:pt idx="5609">
                  <c:v>-11.245854218800847</c:v>
                </c:pt>
                <c:pt idx="5610">
                  <c:v>-6.4359726905822772</c:v>
                </c:pt>
                <c:pt idx="5611">
                  <c:v>-3.8709707260131827</c:v>
                </c:pt>
                <c:pt idx="5612">
                  <c:v>-9.2571576436284914E-2</c:v>
                </c:pt>
                <c:pt idx="5613">
                  <c:v>32.995587666829465</c:v>
                </c:pt>
                <c:pt idx="5614">
                  <c:v>5.7057145436605179</c:v>
                </c:pt>
                <c:pt idx="5615">
                  <c:v>1.6292250951131559</c:v>
                </c:pt>
                <c:pt idx="5616">
                  <c:v>1.2414646148681634</c:v>
                </c:pt>
                <c:pt idx="5617">
                  <c:v>1.7620191574096675</c:v>
                </c:pt>
                <c:pt idx="5618">
                  <c:v>2.1730928421020526</c:v>
                </c:pt>
                <c:pt idx="5619">
                  <c:v>2.2601566314697266</c:v>
                </c:pt>
                <c:pt idx="5620">
                  <c:v>2.5744272867838172</c:v>
                </c:pt>
                <c:pt idx="5621">
                  <c:v>3.3822298049926758</c:v>
                </c:pt>
                <c:pt idx="5622">
                  <c:v>3.0522807439168673</c:v>
                </c:pt>
                <c:pt idx="5623">
                  <c:v>2.6660270690917978</c:v>
                </c:pt>
                <c:pt idx="5624">
                  <c:v>3.191973368326785</c:v>
                </c:pt>
                <c:pt idx="5625">
                  <c:v>2.825842857360839</c:v>
                </c:pt>
                <c:pt idx="5626">
                  <c:v>2.4346240361531946</c:v>
                </c:pt>
                <c:pt idx="5627">
                  <c:v>2.8958018620809298</c:v>
                </c:pt>
                <c:pt idx="5628">
                  <c:v>4.3829860687255824</c:v>
                </c:pt>
                <c:pt idx="5629">
                  <c:v>3.1829760869343326</c:v>
                </c:pt>
                <c:pt idx="5630">
                  <c:v>3.835552215576171</c:v>
                </c:pt>
                <c:pt idx="5631">
                  <c:v>5.088222185770638</c:v>
                </c:pt>
                <c:pt idx="5632">
                  <c:v>-1.4971647262573238</c:v>
                </c:pt>
                <c:pt idx="5633">
                  <c:v>-38.827382723490459</c:v>
                </c:pt>
                <c:pt idx="5634">
                  <c:v>-58.817859649658175</c:v>
                </c:pt>
                <c:pt idx="5635">
                  <c:v>-33.882393519083735</c:v>
                </c:pt>
                <c:pt idx="5636">
                  <c:v>-14.00371265411377</c:v>
                </c:pt>
                <c:pt idx="5637">
                  <c:v>-3.1225697199504348</c:v>
                </c:pt>
                <c:pt idx="5638">
                  <c:v>3.0220460891723633</c:v>
                </c:pt>
                <c:pt idx="5639">
                  <c:v>7.5767914454143046</c:v>
                </c:pt>
                <c:pt idx="5640">
                  <c:v>9.1480468114216364</c:v>
                </c:pt>
                <c:pt idx="5641">
                  <c:v>8.1928097407022733</c:v>
                </c:pt>
                <c:pt idx="5642">
                  <c:v>7.3547856012979738</c:v>
                </c:pt>
                <c:pt idx="5643">
                  <c:v>6.5652306874592341</c:v>
                </c:pt>
                <c:pt idx="5644">
                  <c:v>6.1797771453857422</c:v>
                </c:pt>
                <c:pt idx="5645">
                  <c:v>6.6777254740396774</c:v>
                </c:pt>
                <c:pt idx="5646">
                  <c:v>7.4236043294271212</c:v>
                </c:pt>
                <c:pt idx="5647">
                  <c:v>8.376353581746347</c:v>
                </c:pt>
                <c:pt idx="5648">
                  <c:v>8.9461139043171407</c:v>
                </c:pt>
                <c:pt idx="5649">
                  <c:v>9.6058441797893064</c:v>
                </c:pt>
                <c:pt idx="5650">
                  <c:v>12.04947026570642</c:v>
                </c:pt>
                <c:pt idx="5651">
                  <c:v>8.5106506347656268</c:v>
                </c:pt>
                <c:pt idx="5652">
                  <c:v>10.009558677673343</c:v>
                </c:pt>
                <c:pt idx="5653">
                  <c:v>9.553289731343515</c:v>
                </c:pt>
                <c:pt idx="5654">
                  <c:v>7.5182936986287814</c:v>
                </c:pt>
                <c:pt idx="5655">
                  <c:v>5.8971443176269487</c:v>
                </c:pt>
                <c:pt idx="5656">
                  <c:v>5.6425011952717359</c:v>
                </c:pt>
                <c:pt idx="5657">
                  <c:v>5.4690297444660718</c:v>
                </c:pt>
                <c:pt idx="5658">
                  <c:v>5.5239226023355741</c:v>
                </c:pt>
                <c:pt idx="5659">
                  <c:v>5.8066183725993596</c:v>
                </c:pt>
                <c:pt idx="5660">
                  <c:v>4.6238438288371508</c:v>
                </c:pt>
                <c:pt idx="5661">
                  <c:v>3.966351826985715</c:v>
                </c:pt>
                <c:pt idx="5662">
                  <c:v>4.1684239705404007</c:v>
                </c:pt>
                <c:pt idx="5663">
                  <c:v>5.803444544474246</c:v>
                </c:pt>
                <c:pt idx="5664">
                  <c:v>23.857517560322997</c:v>
                </c:pt>
                <c:pt idx="5665">
                  <c:v>41.873520533243763</c:v>
                </c:pt>
                <c:pt idx="5666">
                  <c:v>26.089181264241574</c:v>
                </c:pt>
                <c:pt idx="5667">
                  <c:v>15.099829991658567</c:v>
                </c:pt>
                <c:pt idx="5668">
                  <c:v>9.0290800730387026</c:v>
                </c:pt>
                <c:pt idx="5669">
                  <c:v>5.6688028971354889</c:v>
                </c:pt>
                <c:pt idx="5670">
                  <c:v>3.3399877548217782</c:v>
                </c:pt>
                <c:pt idx="5671">
                  <c:v>2.5726766586303711</c:v>
                </c:pt>
                <c:pt idx="5672">
                  <c:v>2.6288906733194608</c:v>
                </c:pt>
                <c:pt idx="5673">
                  <c:v>2.6932700475057354</c:v>
                </c:pt>
                <c:pt idx="5674">
                  <c:v>2.6966409683227539</c:v>
                </c:pt>
                <c:pt idx="5675">
                  <c:v>2.6666450500488263</c:v>
                </c:pt>
                <c:pt idx="5676">
                  <c:v>3.5290276209512972</c:v>
                </c:pt>
                <c:pt idx="5677">
                  <c:v>4.5444453557332736</c:v>
                </c:pt>
                <c:pt idx="5678">
                  <c:v>4.6466385523478948</c:v>
                </c:pt>
                <c:pt idx="5679">
                  <c:v>4.7296832402547579</c:v>
                </c:pt>
                <c:pt idx="5680">
                  <c:v>5.460430781046627</c:v>
                </c:pt>
                <c:pt idx="5681">
                  <c:v>8.644069035847906</c:v>
                </c:pt>
                <c:pt idx="5682">
                  <c:v>11.228417714436883</c:v>
                </c:pt>
                <c:pt idx="5683">
                  <c:v>8.6069326400756836</c:v>
                </c:pt>
                <c:pt idx="5684">
                  <c:v>4.2664216359455622</c:v>
                </c:pt>
                <c:pt idx="5685">
                  <c:v>2.6461480458577853</c:v>
                </c:pt>
                <c:pt idx="5686">
                  <c:v>1.7970126469930396</c:v>
                </c:pt>
                <c:pt idx="5687">
                  <c:v>2.2093772888183612</c:v>
                </c:pt>
                <c:pt idx="5688">
                  <c:v>2.5415207544963345</c:v>
                </c:pt>
                <c:pt idx="5689">
                  <c:v>2.3354991277059289</c:v>
                </c:pt>
                <c:pt idx="5690">
                  <c:v>2.4937884012857685</c:v>
                </c:pt>
                <c:pt idx="5691">
                  <c:v>2.2814664840698229</c:v>
                </c:pt>
                <c:pt idx="5692">
                  <c:v>1.241865793863894</c:v>
                </c:pt>
                <c:pt idx="5693">
                  <c:v>1.4599777857462186</c:v>
                </c:pt>
                <c:pt idx="5694">
                  <c:v>1.2945117950439449</c:v>
                </c:pt>
                <c:pt idx="5695">
                  <c:v>2.3083518346149958</c:v>
                </c:pt>
                <c:pt idx="5696">
                  <c:v>2.7840436299641169</c:v>
                </c:pt>
                <c:pt idx="5697">
                  <c:v>0.66663106282555895</c:v>
                </c:pt>
                <c:pt idx="5698">
                  <c:v>-7.8433195749880724E-2</c:v>
                </c:pt>
                <c:pt idx="5699">
                  <c:v>0.21599721908569344</c:v>
                </c:pt>
                <c:pt idx="5700">
                  <c:v>0.16481987635296491</c:v>
                </c:pt>
                <c:pt idx="5701">
                  <c:v>0.31471729278564475</c:v>
                </c:pt>
                <c:pt idx="5702">
                  <c:v>9.9756081899045085E-2</c:v>
                </c:pt>
                <c:pt idx="5703">
                  <c:v>-0.24162038167310129</c:v>
                </c:pt>
                <c:pt idx="5704">
                  <c:v>-0.10768540700269116</c:v>
                </c:pt>
                <c:pt idx="5705">
                  <c:v>-1.188390413920104</c:v>
                </c:pt>
                <c:pt idx="5706">
                  <c:v>-2.929074764251709</c:v>
                </c:pt>
                <c:pt idx="5707">
                  <c:v>-2.5171500841776151</c:v>
                </c:pt>
                <c:pt idx="5708">
                  <c:v>-3.2584493954976779</c:v>
                </c:pt>
                <c:pt idx="5709">
                  <c:v>-2.9996047019958487</c:v>
                </c:pt>
                <c:pt idx="5710">
                  <c:v>-3.0437863667805809</c:v>
                </c:pt>
                <c:pt idx="5711">
                  <c:v>-3.0104374885559082</c:v>
                </c:pt>
                <c:pt idx="5712">
                  <c:v>-3.1358933448791504</c:v>
                </c:pt>
                <c:pt idx="5713">
                  <c:v>-2.991056124369321</c:v>
                </c:pt>
                <c:pt idx="5714">
                  <c:v>-3.1416436831156589</c:v>
                </c:pt>
                <c:pt idx="5715">
                  <c:v>-3.1985861460368032</c:v>
                </c:pt>
                <c:pt idx="5716">
                  <c:v>-3.3097147941589355</c:v>
                </c:pt>
                <c:pt idx="5717">
                  <c:v>-2.9436335563659686</c:v>
                </c:pt>
                <c:pt idx="5718">
                  <c:v>-2.8490881919860831</c:v>
                </c:pt>
                <c:pt idx="5719">
                  <c:v>-2.8761612574259638</c:v>
                </c:pt>
                <c:pt idx="5720">
                  <c:v>-2.7940309842427951</c:v>
                </c:pt>
                <c:pt idx="5721">
                  <c:v>-2.7981799443562636</c:v>
                </c:pt>
                <c:pt idx="5722">
                  <c:v>-3.7075950304667353</c:v>
                </c:pt>
                <c:pt idx="5723">
                  <c:v>-10.044543902079283</c:v>
                </c:pt>
                <c:pt idx="5724">
                  <c:v>-18.945056597391719</c:v>
                </c:pt>
                <c:pt idx="5725">
                  <c:v>-4.3765316009521484</c:v>
                </c:pt>
                <c:pt idx="5726">
                  <c:v>-3.1387227376301894</c:v>
                </c:pt>
                <c:pt idx="5727">
                  <c:v>-2.6976404190063477</c:v>
                </c:pt>
                <c:pt idx="5728">
                  <c:v>-2.9245944023132333</c:v>
                </c:pt>
                <c:pt idx="5729">
                  <c:v>-3.0488009452819833</c:v>
                </c:pt>
                <c:pt idx="5730">
                  <c:v>-2.8826096852620244</c:v>
                </c:pt>
                <c:pt idx="5731">
                  <c:v>-3.0573995908101788</c:v>
                </c:pt>
                <c:pt idx="5732">
                  <c:v>-3.4076046943664551</c:v>
                </c:pt>
                <c:pt idx="5733">
                  <c:v>-3.0774157842000136</c:v>
                </c:pt>
                <c:pt idx="5734">
                  <c:v>-3.09207789103192</c:v>
                </c:pt>
                <c:pt idx="5735">
                  <c:v>-2.9317529996235963</c:v>
                </c:pt>
                <c:pt idx="5736">
                  <c:v>9.3827217419942031</c:v>
                </c:pt>
                <c:pt idx="5737">
                  <c:v>20.86982123057043</c:v>
                </c:pt>
                <c:pt idx="5738">
                  <c:v>24.687663873036684</c:v>
                </c:pt>
                <c:pt idx="5739">
                  <c:v>30.956263860066713</c:v>
                </c:pt>
                <c:pt idx="5740">
                  <c:v>35.808935006459549</c:v>
                </c:pt>
                <c:pt idx="5741">
                  <c:v>46.716368675231934</c:v>
                </c:pt>
                <c:pt idx="5742">
                  <c:v>70.002117633819608</c:v>
                </c:pt>
                <c:pt idx="5743">
                  <c:v>102.69612439473468</c:v>
                </c:pt>
                <c:pt idx="5744">
                  <c:v>126.5329686800639</c:v>
                </c:pt>
                <c:pt idx="5745">
                  <c:v>136.90645456314076</c:v>
                </c:pt>
                <c:pt idx="5746">
                  <c:v>138.80043729146325</c:v>
                </c:pt>
                <c:pt idx="5747">
                  <c:v>139.70892111460375</c:v>
                </c:pt>
                <c:pt idx="5748">
                  <c:v>139.51822614669805</c:v>
                </c:pt>
                <c:pt idx="5749">
                  <c:v>134.72026570638013</c:v>
                </c:pt>
                <c:pt idx="5750">
                  <c:v>132.9087233543396</c:v>
                </c:pt>
                <c:pt idx="5751">
                  <c:v>135.46630652745569</c:v>
                </c:pt>
                <c:pt idx="5752">
                  <c:v>139.66962242126453</c:v>
                </c:pt>
                <c:pt idx="5753">
                  <c:v>126.43944899241123</c:v>
                </c:pt>
                <c:pt idx="5754">
                  <c:v>70.193734327952058</c:v>
                </c:pt>
                <c:pt idx="5755">
                  <c:v>36.271444638570131</c:v>
                </c:pt>
                <c:pt idx="5756">
                  <c:v>16.407748222351067</c:v>
                </c:pt>
                <c:pt idx="5757">
                  <c:v>-9.8363728523254395</c:v>
                </c:pt>
                <c:pt idx="5758">
                  <c:v>-5.1470521291097375</c:v>
                </c:pt>
                <c:pt idx="5759">
                  <c:v>0.98190371195471449</c:v>
                </c:pt>
                <c:pt idx="5760">
                  <c:v>1.9380455017089853</c:v>
                </c:pt>
                <c:pt idx="5761">
                  <c:v>1.8569355010986333</c:v>
                </c:pt>
                <c:pt idx="5762">
                  <c:v>1.7888638178507108</c:v>
                </c:pt>
                <c:pt idx="5763">
                  <c:v>1.5444313685100042</c:v>
                </c:pt>
                <c:pt idx="5764">
                  <c:v>1.3753121693929422</c:v>
                </c:pt>
                <c:pt idx="5765">
                  <c:v>0.64753945668530877</c:v>
                </c:pt>
                <c:pt idx="5766">
                  <c:v>-0.8302736282348635</c:v>
                </c:pt>
                <c:pt idx="5767">
                  <c:v>-2.364126841227177</c:v>
                </c:pt>
                <c:pt idx="5768">
                  <c:v>-3.1028178532918673</c:v>
                </c:pt>
                <c:pt idx="5769">
                  <c:v>-3.3608423868814725</c:v>
                </c:pt>
                <c:pt idx="5770">
                  <c:v>-4.0690209070841092</c:v>
                </c:pt>
                <c:pt idx="5771">
                  <c:v>-4.5458574295043954</c:v>
                </c:pt>
                <c:pt idx="5772">
                  <c:v>-4.2830712000529729</c:v>
                </c:pt>
                <c:pt idx="5773">
                  <c:v>-3.8245493570963176</c:v>
                </c:pt>
                <c:pt idx="5774">
                  <c:v>-4.1858917872110624</c:v>
                </c:pt>
                <c:pt idx="5775">
                  <c:v>-4.0728247960408908</c:v>
                </c:pt>
                <c:pt idx="5776">
                  <c:v>-4.1473617553710938</c:v>
                </c:pt>
                <c:pt idx="5777">
                  <c:v>-4.2847976684570295</c:v>
                </c:pt>
                <c:pt idx="5778">
                  <c:v>-4.0646139780679924</c:v>
                </c:pt>
                <c:pt idx="5779">
                  <c:v>-3.2645400365194073</c:v>
                </c:pt>
                <c:pt idx="5780">
                  <c:v>-2.9024594624837601</c:v>
                </c:pt>
                <c:pt idx="5781">
                  <c:v>-1.1848204930623747</c:v>
                </c:pt>
                <c:pt idx="5782">
                  <c:v>1.0347045262655001</c:v>
                </c:pt>
                <c:pt idx="5783">
                  <c:v>1.1800994873046871</c:v>
                </c:pt>
                <c:pt idx="5784">
                  <c:v>-20.78581047058104</c:v>
                </c:pt>
                <c:pt idx="5785">
                  <c:v>-8.3691968917846769</c:v>
                </c:pt>
                <c:pt idx="5786">
                  <c:v>-2.7125056584676486</c:v>
                </c:pt>
                <c:pt idx="5787">
                  <c:v>-5.3581714630126953</c:v>
                </c:pt>
                <c:pt idx="5788">
                  <c:v>-0.90003458658861768</c:v>
                </c:pt>
                <c:pt idx="5789">
                  <c:v>-0.17538706461584752</c:v>
                </c:pt>
                <c:pt idx="5790">
                  <c:v>4.8093159993527493E-2</c:v>
                </c:pt>
                <c:pt idx="5791">
                  <c:v>-0.12326653798425022</c:v>
                </c:pt>
                <c:pt idx="5792">
                  <c:v>9.143829345703125E-3</c:v>
                </c:pt>
                <c:pt idx="5793">
                  <c:v>0.1195783615112305</c:v>
                </c:pt>
                <c:pt idx="5794">
                  <c:v>9.9593798319574559E-2</c:v>
                </c:pt>
                <c:pt idx="5795">
                  <c:v>0.12153784434008233</c:v>
                </c:pt>
                <c:pt idx="5796">
                  <c:v>0.21326478322350795</c:v>
                </c:pt>
                <c:pt idx="5797">
                  <c:v>0.34147580464684796</c:v>
                </c:pt>
                <c:pt idx="5798">
                  <c:v>-4.2342503865597805E-2</c:v>
                </c:pt>
                <c:pt idx="5799">
                  <c:v>4.6189308166503878E-2</c:v>
                </c:pt>
                <c:pt idx="5800">
                  <c:v>0.20372422536217988</c:v>
                </c:pt>
                <c:pt idx="5801">
                  <c:v>0.38343397776282045</c:v>
                </c:pt>
                <c:pt idx="5802">
                  <c:v>0.30049546559655482</c:v>
                </c:pt>
                <c:pt idx="5803">
                  <c:v>0.3490896224975587</c:v>
                </c:pt>
                <c:pt idx="5804">
                  <c:v>2.8405189514160167E-2</c:v>
                </c:pt>
                <c:pt idx="5805">
                  <c:v>7.0716540018793267E-2</c:v>
                </c:pt>
                <c:pt idx="5806">
                  <c:v>7.4557304382324233E-2</c:v>
                </c:pt>
                <c:pt idx="5807">
                  <c:v>6.7667643229128799E-2</c:v>
                </c:pt>
                <c:pt idx="5808">
                  <c:v>0.14946619669592578</c:v>
                </c:pt>
                <c:pt idx="5809">
                  <c:v>0.20298894246423071</c:v>
                </c:pt>
                <c:pt idx="5810">
                  <c:v>0.21140988667798422</c:v>
                </c:pt>
                <c:pt idx="5811">
                  <c:v>0.14453506469726574</c:v>
                </c:pt>
                <c:pt idx="5812">
                  <c:v>3.0573431650798275</c:v>
                </c:pt>
                <c:pt idx="5813">
                  <c:v>3.2634137471517324</c:v>
                </c:pt>
                <c:pt idx="5814">
                  <c:v>6.1125707626342765</c:v>
                </c:pt>
                <c:pt idx="5815">
                  <c:v>29.50341606140136</c:v>
                </c:pt>
                <c:pt idx="5816">
                  <c:v>115.23546091715501</c:v>
                </c:pt>
                <c:pt idx="5817">
                  <c:v>81.615060488382937</c:v>
                </c:pt>
                <c:pt idx="5818">
                  <c:v>46.155404090881348</c:v>
                </c:pt>
                <c:pt idx="5819">
                  <c:v>43.319439888000474</c:v>
                </c:pt>
                <c:pt idx="5820">
                  <c:v>46.326730092366574</c:v>
                </c:pt>
                <c:pt idx="5821">
                  <c:v>63.323616027832024</c:v>
                </c:pt>
                <c:pt idx="5822">
                  <c:v>55.860223134358762</c:v>
                </c:pt>
                <c:pt idx="5823">
                  <c:v>38.591739336649539</c:v>
                </c:pt>
                <c:pt idx="5824">
                  <c:v>45.866925239562988</c:v>
                </c:pt>
                <c:pt idx="5825">
                  <c:v>44.423637708028203</c:v>
                </c:pt>
                <c:pt idx="5826">
                  <c:v>43.065918922424345</c:v>
                </c:pt>
                <c:pt idx="5827">
                  <c:v>49.895343780517578</c:v>
                </c:pt>
                <c:pt idx="5828">
                  <c:v>34.090038299560561</c:v>
                </c:pt>
                <c:pt idx="5829">
                  <c:v>48.079467455546094</c:v>
                </c:pt>
                <c:pt idx="5830">
                  <c:v>44.730673789978042</c:v>
                </c:pt>
                <c:pt idx="5831">
                  <c:v>40.293030420939218</c:v>
                </c:pt>
                <c:pt idx="5832">
                  <c:v>54.109957695007324</c:v>
                </c:pt>
                <c:pt idx="5833">
                  <c:v>52.270660082499148</c:v>
                </c:pt>
                <c:pt idx="5834">
                  <c:v>48.089262008666978</c:v>
                </c:pt>
                <c:pt idx="5835">
                  <c:v>24.886946996052984</c:v>
                </c:pt>
                <c:pt idx="5836">
                  <c:v>11.83173942565918</c:v>
                </c:pt>
                <c:pt idx="5837">
                  <c:v>6.2544425328572952</c:v>
                </c:pt>
                <c:pt idx="5838">
                  <c:v>31.052860577901235</c:v>
                </c:pt>
                <c:pt idx="5839">
                  <c:v>36.308166821797592</c:v>
                </c:pt>
                <c:pt idx="5840">
                  <c:v>26.874547322591184</c:v>
                </c:pt>
                <c:pt idx="5841">
                  <c:v>18.71342945098877</c:v>
                </c:pt>
                <c:pt idx="5842">
                  <c:v>22.192352612813352</c:v>
                </c:pt>
                <c:pt idx="5843">
                  <c:v>35.063754717508928</c:v>
                </c:pt>
                <c:pt idx="5844">
                  <c:v>47.137584050496429</c:v>
                </c:pt>
                <c:pt idx="5845">
                  <c:v>49.75199031829834</c:v>
                </c:pt>
                <c:pt idx="5846">
                  <c:v>148.77847099304194</c:v>
                </c:pt>
                <c:pt idx="5847">
                  <c:v>287.79150978724147</c:v>
                </c:pt>
                <c:pt idx="5848">
                  <c:v>126.80402676264447</c:v>
                </c:pt>
                <c:pt idx="5849">
                  <c:v>120.41765721638996</c:v>
                </c:pt>
                <c:pt idx="5850">
                  <c:v>63.427800496419245</c:v>
                </c:pt>
                <c:pt idx="5851">
                  <c:v>103.72351360321044</c:v>
                </c:pt>
                <c:pt idx="5852">
                  <c:v>170.47299146652222</c:v>
                </c:pt>
                <c:pt idx="5853">
                  <c:v>126.17805369695023</c:v>
                </c:pt>
                <c:pt idx="5854">
                  <c:v>84.446999231974331</c:v>
                </c:pt>
                <c:pt idx="5855">
                  <c:v>9.5517525672912598</c:v>
                </c:pt>
                <c:pt idx="5856">
                  <c:v>0.20723168055218377</c:v>
                </c:pt>
                <c:pt idx="5857">
                  <c:v>0.49030033747357038</c:v>
                </c:pt>
                <c:pt idx="5858">
                  <c:v>-0.60163974761962913</c:v>
                </c:pt>
                <c:pt idx="5859">
                  <c:v>-2.2122065226255937E-2</c:v>
                </c:pt>
                <c:pt idx="5860">
                  <c:v>-3.3215999603271491E-2</c:v>
                </c:pt>
                <c:pt idx="5861">
                  <c:v>-3.0694325764955017E-2</c:v>
                </c:pt>
                <c:pt idx="5862">
                  <c:v>-2.7994950612423984E-2</c:v>
                </c:pt>
                <c:pt idx="5863">
                  <c:v>-2.657365798950197E-2</c:v>
                </c:pt>
                <c:pt idx="5864">
                  <c:v>-2.5528271993039198E-2</c:v>
                </c:pt>
                <c:pt idx="5865">
                  <c:v>-2.5805473327636726E-2</c:v>
                </c:pt>
                <c:pt idx="5866">
                  <c:v>-3.9322058359800835E-2</c:v>
                </c:pt>
                <c:pt idx="5867">
                  <c:v>-0.39413579305011132</c:v>
                </c:pt>
                <c:pt idx="5868">
                  <c:v>-1.0409886042276639</c:v>
                </c:pt>
                <c:pt idx="5869">
                  <c:v>-0.51533651351928711</c:v>
                </c:pt>
                <c:pt idx="5870">
                  <c:v>-1.0903716087341304</c:v>
                </c:pt>
                <c:pt idx="5871">
                  <c:v>3.6938629150390616</c:v>
                </c:pt>
                <c:pt idx="5872">
                  <c:v>17.457925478617376</c:v>
                </c:pt>
                <c:pt idx="5873">
                  <c:v>9.3026936848958144</c:v>
                </c:pt>
                <c:pt idx="5874">
                  <c:v>3.841697851816833</c:v>
                </c:pt>
                <c:pt idx="5875">
                  <c:v>4.8412823677062971</c:v>
                </c:pt>
                <c:pt idx="5876">
                  <c:v>18.742530345916734</c:v>
                </c:pt>
                <c:pt idx="5877">
                  <c:v>119.0985193252564</c:v>
                </c:pt>
                <c:pt idx="5878">
                  <c:v>-3.8427349726358671</c:v>
                </c:pt>
                <c:pt idx="5879">
                  <c:v>-9.9570355415344238</c:v>
                </c:pt>
                <c:pt idx="5880">
                  <c:v>-2.2285526593526592</c:v>
                </c:pt>
                <c:pt idx="5881">
                  <c:v>-2.0932950973510742</c:v>
                </c:pt>
                <c:pt idx="5882">
                  <c:v>-2.5971611340840468</c:v>
                </c:pt>
                <c:pt idx="5883">
                  <c:v>1.039173444112123</c:v>
                </c:pt>
                <c:pt idx="5884">
                  <c:v>0.38655789693200426</c:v>
                </c:pt>
                <c:pt idx="5885">
                  <c:v>-3.2884308497110641</c:v>
                </c:pt>
                <c:pt idx="5886">
                  <c:v>-0.88146114349365212</c:v>
                </c:pt>
                <c:pt idx="5887">
                  <c:v>-8.1281344095828004E-2</c:v>
                </c:pt>
                <c:pt idx="5888">
                  <c:v>1.6679307619730257</c:v>
                </c:pt>
                <c:pt idx="5889">
                  <c:v>2.0094860394795537</c:v>
                </c:pt>
                <c:pt idx="5890">
                  <c:v>-4.2133657137552518</c:v>
                </c:pt>
                <c:pt idx="5891">
                  <c:v>103.25678443908689</c:v>
                </c:pt>
                <c:pt idx="5892">
                  <c:v>38.024685541788685</c:v>
                </c:pt>
                <c:pt idx="5893">
                  <c:v>31.451055844624818</c:v>
                </c:pt>
                <c:pt idx="5894">
                  <c:v>45.93642775217694</c:v>
                </c:pt>
                <c:pt idx="5895">
                  <c:v>29.340194384257018</c:v>
                </c:pt>
                <c:pt idx="5896">
                  <c:v>41.326375802357987</c:v>
                </c:pt>
                <c:pt idx="5897">
                  <c:v>74.902283032735212</c:v>
                </c:pt>
                <c:pt idx="5898">
                  <c:v>55.191781044006348</c:v>
                </c:pt>
                <c:pt idx="5899">
                  <c:v>52.089458624521924</c:v>
                </c:pt>
                <c:pt idx="5900">
                  <c:v>57.236160914103223</c:v>
                </c:pt>
                <c:pt idx="5901">
                  <c:v>67.923888365427587</c:v>
                </c:pt>
                <c:pt idx="5902">
                  <c:v>61.820818265279115</c:v>
                </c:pt>
                <c:pt idx="5903">
                  <c:v>-1.4048178990681777</c:v>
                </c:pt>
                <c:pt idx="5904">
                  <c:v>0.10741424560546875</c:v>
                </c:pt>
                <c:pt idx="5905">
                  <c:v>-0.50801372528076139</c:v>
                </c:pt>
                <c:pt idx="5906">
                  <c:v>-0.67032464345300069</c:v>
                </c:pt>
                <c:pt idx="5907">
                  <c:v>-0.50205802917480469</c:v>
                </c:pt>
                <c:pt idx="5908">
                  <c:v>-1.1067514419555669</c:v>
                </c:pt>
                <c:pt idx="5909">
                  <c:v>-0.7828780810037872</c:v>
                </c:pt>
                <c:pt idx="5910">
                  <c:v>6.9843775431315294</c:v>
                </c:pt>
                <c:pt idx="5911">
                  <c:v>11.529524167378781</c:v>
                </c:pt>
                <c:pt idx="5912">
                  <c:v>11.000031312306763</c:v>
                </c:pt>
                <c:pt idx="5913">
                  <c:v>11.340857982635498</c:v>
                </c:pt>
                <c:pt idx="5914">
                  <c:v>11.766895612080873</c:v>
                </c:pt>
                <c:pt idx="5915">
                  <c:v>11.479949633280404</c:v>
                </c:pt>
                <c:pt idx="5916">
                  <c:v>9.6846437454223633</c:v>
                </c:pt>
                <c:pt idx="5917">
                  <c:v>10.218034585317014</c:v>
                </c:pt>
                <c:pt idx="5918">
                  <c:v>6.5166296958923393</c:v>
                </c:pt>
                <c:pt idx="5919">
                  <c:v>5.6432135899862015</c:v>
                </c:pt>
                <c:pt idx="5920">
                  <c:v>8.1665074030557907</c:v>
                </c:pt>
                <c:pt idx="5921">
                  <c:v>9.9418458938598633</c:v>
                </c:pt>
                <c:pt idx="5922">
                  <c:v>7.1664441426595413</c:v>
                </c:pt>
                <c:pt idx="5923">
                  <c:v>2.2588049570719599</c:v>
                </c:pt>
                <c:pt idx="5924">
                  <c:v>-0.12414693832397462</c:v>
                </c:pt>
                <c:pt idx="5925">
                  <c:v>-0.18613354365032825</c:v>
                </c:pt>
                <c:pt idx="5926">
                  <c:v>1.1724902788798204</c:v>
                </c:pt>
                <c:pt idx="5927">
                  <c:v>6.424945672353088</c:v>
                </c:pt>
                <c:pt idx="5928">
                  <c:v>0.67251714070636093</c:v>
                </c:pt>
                <c:pt idx="5929">
                  <c:v>6.6112100283304454</c:v>
                </c:pt>
                <c:pt idx="5930">
                  <c:v>7.7310457229614293</c:v>
                </c:pt>
                <c:pt idx="5931">
                  <c:v>7.4599944750467557</c:v>
                </c:pt>
                <c:pt idx="5932">
                  <c:v>6.8607945442199689</c:v>
                </c:pt>
                <c:pt idx="5933">
                  <c:v>4.7543862660726273</c:v>
                </c:pt>
                <c:pt idx="5934">
                  <c:v>15.665795326232914</c:v>
                </c:pt>
                <c:pt idx="5935">
                  <c:v>10.04681825637817</c:v>
                </c:pt>
                <c:pt idx="5936">
                  <c:v>6.725333054860414</c:v>
                </c:pt>
                <c:pt idx="5937">
                  <c:v>5.7163093884785798</c:v>
                </c:pt>
                <c:pt idx="5938">
                  <c:v>4.6102409362792951</c:v>
                </c:pt>
                <c:pt idx="5939">
                  <c:v>0.1579745610555392</c:v>
                </c:pt>
                <c:pt idx="5940">
                  <c:v>-0.10904463132223446</c:v>
                </c:pt>
                <c:pt idx="5941">
                  <c:v>-3.5222689310700162E-2</c:v>
                </c:pt>
                <c:pt idx="5942">
                  <c:v>-0.18954769770303423</c:v>
                </c:pt>
                <c:pt idx="5943">
                  <c:v>2.5750557581574195E-2</c:v>
                </c:pt>
                <c:pt idx="5944">
                  <c:v>2.4838288625090861E-2</c:v>
                </c:pt>
                <c:pt idx="5945">
                  <c:v>1.0726133982331019E-2</c:v>
                </c:pt>
                <c:pt idx="5946">
                  <c:v>-2.8729438781738271E-2</c:v>
                </c:pt>
                <c:pt idx="5947">
                  <c:v>-9.3448082605988206E-2</c:v>
                </c:pt>
                <c:pt idx="5948">
                  <c:v>-9.1000795364379952E-2</c:v>
                </c:pt>
                <c:pt idx="5949">
                  <c:v>-0.84368944168090843</c:v>
                </c:pt>
                <c:pt idx="5950">
                  <c:v>3.8028858502705694</c:v>
                </c:pt>
                <c:pt idx="5951">
                  <c:v>4.0026822090148926</c:v>
                </c:pt>
                <c:pt idx="5952">
                  <c:v>4.9889888763427708</c:v>
                </c:pt>
                <c:pt idx="5953">
                  <c:v>5.4304691950480377</c:v>
                </c:pt>
                <c:pt idx="5954">
                  <c:v>5.2794761657714862</c:v>
                </c:pt>
                <c:pt idx="5955">
                  <c:v>4.8611011505126953</c:v>
                </c:pt>
                <c:pt idx="5956">
                  <c:v>4.4529299736022949</c:v>
                </c:pt>
                <c:pt idx="5957">
                  <c:v>3.8312713305155617</c:v>
                </c:pt>
                <c:pt idx="5958">
                  <c:v>3.8274197578430185</c:v>
                </c:pt>
                <c:pt idx="5959">
                  <c:v>4.0456776618957502</c:v>
                </c:pt>
                <c:pt idx="5960">
                  <c:v>5.6915313402811307</c:v>
                </c:pt>
                <c:pt idx="5961">
                  <c:v>8.228612581888795</c:v>
                </c:pt>
                <c:pt idx="5962">
                  <c:v>9.4126036961873787</c:v>
                </c:pt>
                <c:pt idx="5963">
                  <c:v>10.526746114095037</c:v>
                </c:pt>
                <c:pt idx="5964">
                  <c:v>22.538143952687562</c:v>
                </c:pt>
                <c:pt idx="5965">
                  <c:v>28.34464756647742</c:v>
                </c:pt>
                <c:pt idx="5966">
                  <c:v>-57.407819906870543</c:v>
                </c:pt>
                <c:pt idx="5967">
                  <c:v>-176.56343253453571</c:v>
                </c:pt>
                <c:pt idx="5968">
                  <c:v>-163.57150204976398</c:v>
                </c:pt>
                <c:pt idx="5969">
                  <c:v>-119.59480746587118</c:v>
                </c:pt>
                <c:pt idx="5970">
                  <c:v>-35.607138633728042</c:v>
                </c:pt>
                <c:pt idx="5971">
                  <c:v>-6.1521841684977359</c:v>
                </c:pt>
                <c:pt idx="5972">
                  <c:v>11.421560764312741</c:v>
                </c:pt>
                <c:pt idx="5973">
                  <c:v>31.0340135892232</c:v>
                </c:pt>
                <c:pt idx="5974">
                  <c:v>34.141610463460239</c:v>
                </c:pt>
                <c:pt idx="5975">
                  <c:v>30.368546962738023</c:v>
                </c:pt>
                <c:pt idx="5976">
                  <c:v>24.969428698221847</c:v>
                </c:pt>
                <c:pt idx="5977">
                  <c:v>23.806369940439822</c:v>
                </c:pt>
                <c:pt idx="5978">
                  <c:v>6.2866037686665681</c:v>
                </c:pt>
                <c:pt idx="5979">
                  <c:v>1.263516902923584</c:v>
                </c:pt>
                <c:pt idx="5980">
                  <c:v>2.128803571065248</c:v>
                </c:pt>
                <c:pt idx="5981">
                  <c:v>1.5755294164021048</c:v>
                </c:pt>
                <c:pt idx="5982">
                  <c:v>1.9478610356649138</c:v>
                </c:pt>
                <c:pt idx="5983">
                  <c:v>3.9100615183511991</c:v>
                </c:pt>
                <c:pt idx="5984">
                  <c:v>1.2415313720703116</c:v>
                </c:pt>
                <c:pt idx="5985">
                  <c:v>0.59851932525634721</c:v>
                </c:pt>
                <c:pt idx="5986">
                  <c:v>0.87102699279779472</c:v>
                </c:pt>
                <c:pt idx="5987">
                  <c:v>6.1739285786927674E-2</c:v>
                </c:pt>
                <c:pt idx="5988">
                  <c:v>0.2217575709025254</c:v>
                </c:pt>
                <c:pt idx="5989">
                  <c:v>0.56369908650719991</c:v>
                </c:pt>
                <c:pt idx="5990">
                  <c:v>2.0502824783325195</c:v>
                </c:pt>
                <c:pt idx="5991">
                  <c:v>3.1615638732910156</c:v>
                </c:pt>
                <c:pt idx="5992">
                  <c:v>4.8449207941690702</c:v>
                </c:pt>
                <c:pt idx="5993">
                  <c:v>6.216936747233035</c:v>
                </c:pt>
                <c:pt idx="5994">
                  <c:v>15.015677769978875</c:v>
                </c:pt>
                <c:pt idx="5995">
                  <c:v>11.681971549987793</c:v>
                </c:pt>
                <c:pt idx="5996">
                  <c:v>8.4446080525715352</c:v>
                </c:pt>
                <c:pt idx="5997">
                  <c:v>7.3800484339395798</c:v>
                </c:pt>
                <c:pt idx="5998">
                  <c:v>-23.075396219889388</c:v>
                </c:pt>
                <c:pt idx="5999">
                  <c:v>-24.35855642954516</c:v>
                </c:pt>
                <c:pt idx="6000">
                  <c:v>-2.4332332611083993</c:v>
                </c:pt>
                <c:pt idx="6001">
                  <c:v>0.7565250396728519</c:v>
                </c:pt>
                <c:pt idx="6002">
                  <c:v>1.9859399795532231</c:v>
                </c:pt>
                <c:pt idx="6003">
                  <c:v>2.0596389770507804</c:v>
                </c:pt>
                <c:pt idx="6004">
                  <c:v>2.9853744506835942</c:v>
                </c:pt>
                <c:pt idx="6005">
                  <c:v>3.8021593093872061</c:v>
                </c:pt>
                <c:pt idx="6006">
                  <c:v>3.9329280853271475</c:v>
                </c:pt>
                <c:pt idx="6007">
                  <c:v>4.392763773600338</c:v>
                </c:pt>
                <c:pt idx="6008">
                  <c:v>4.7964404424031972</c:v>
                </c:pt>
                <c:pt idx="6009">
                  <c:v>5.049960454304939</c:v>
                </c:pt>
                <c:pt idx="6010">
                  <c:v>3.4314613342285143</c:v>
                </c:pt>
                <c:pt idx="6011">
                  <c:v>3.4474614461262272</c:v>
                </c:pt>
                <c:pt idx="6012">
                  <c:v>3.0068248112996798</c:v>
                </c:pt>
                <c:pt idx="6013">
                  <c:v>2.5389719009399414</c:v>
                </c:pt>
                <c:pt idx="6014">
                  <c:v>2.0237585703531522</c:v>
                </c:pt>
                <c:pt idx="6015">
                  <c:v>2.2773691813150672</c:v>
                </c:pt>
                <c:pt idx="6016">
                  <c:v>2.2358770370483398</c:v>
                </c:pt>
                <c:pt idx="6017">
                  <c:v>2.6189066569010042</c:v>
                </c:pt>
                <c:pt idx="6018">
                  <c:v>3.8089214960733671</c:v>
                </c:pt>
                <c:pt idx="6019">
                  <c:v>4.5341726938883093</c:v>
                </c:pt>
                <c:pt idx="6020">
                  <c:v>6.5450557072957718</c:v>
                </c:pt>
                <c:pt idx="6021">
                  <c:v>6.3406092325845984</c:v>
                </c:pt>
                <c:pt idx="6022">
                  <c:v>5.9010728200277072</c:v>
                </c:pt>
                <c:pt idx="6023">
                  <c:v>5.8526894251505164</c:v>
                </c:pt>
                <c:pt idx="6024">
                  <c:v>4.7489070892333984</c:v>
                </c:pt>
                <c:pt idx="6025">
                  <c:v>3.8110834757486582</c:v>
                </c:pt>
                <c:pt idx="6026">
                  <c:v>2.6624565124511719</c:v>
                </c:pt>
                <c:pt idx="6027">
                  <c:v>2.1908206939697257</c:v>
                </c:pt>
                <c:pt idx="6028">
                  <c:v>3.7489716211955519</c:v>
                </c:pt>
                <c:pt idx="6029">
                  <c:v>20.270973205566406</c:v>
                </c:pt>
                <c:pt idx="6030">
                  <c:v>12.028194745381651</c:v>
                </c:pt>
                <c:pt idx="6031">
                  <c:v>1.9220323562622075</c:v>
                </c:pt>
                <c:pt idx="6032">
                  <c:v>1.0620508193969731</c:v>
                </c:pt>
                <c:pt idx="6033">
                  <c:v>0.95697371164959621</c:v>
                </c:pt>
                <c:pt idx="6034">
                  <c:v>2.3041342099507469</c:v>
                </c:pt>
                <c:pt idx="6035">
                  <c:v>3.3044085502624512</c:v>
                </c:pt>
                <c:pt idx="6036">
                  <c:v>3.198785463968874</c:v>
                </c:pt>
                <c:pt idx="6037">
                  <c:v>2.717339515686036</c:v>
                </c:pt>
                <c:pt idx="6038">
                  <c:v>2.0717140833536973</c:v>
                </c:pt>
                <c:pt idx="6039">
                  <c:v>2.9371722539266338</c:v>
                </c:pt>
                <c:pt idx="6040">
                  <c:v>3.3731493949890137</c:v>
                </c:pt>
                <c:pt idx="6041">
                  <c:v>4.4398244222005037</c:v>
                </c:pt>
                <c:pt idx="6042">
                  <c:v>4.2214365005493155</c:v>
                </c:pt>
                <c:pt idx="6043">
                  <c:v>3.2383732795715341</c:v>
                </c:pt>
                <c:pt idx="6044">
                  <c:v>2.7653862635294795</c:v>
                </c:pt>
                <c:pt idx="6045">
                  <c:v>3.4983417193095079</c:v>
                </c:pt>
                <c:pt idx="6046">
                  <c:v>3.9695310592651381</c:v>
                </c:pt>
                <c:pt idx="6047">
                  <c:v>4.6582746505737305</c:v>
                </c:pt>
                <c:pt idx="6048">
                  <c:v>5.4841152826945176</c:v>
                </c:pt>
                <c:pt idx="6049">
                  <c:v>5.6476662953695058</c:v>
                </c:pt>
                <c:pt idx="6050">
                  <c:v>4.4828735987344999</c:v>
                </c:pt>
                <c:pt idx="6051">
                  <c:v>2.6983284950256348</c:v>
                </c:pt>
                <c:pt idx="6052">
                  <c:v>3.2525184949238888</c:v>
                </c:pt>
                <c:pt idx="6053">
                  <c:v>2.6760503451029081</c:v>
                </c:pt>
                <c:pt idx="6054">
                  <c:v>1.740209738413512</c:v>
                </c:pt>
                <c:pt idx="6055">
                  <c:v>2.1766384442647668</c:v>
                </c:pt>
                <c:pt idx="6056">
                  <c:v>1.4270402590433942</c:v>
                </c:pt>
                <c:pt idx="6057">
                  <c:v>1.2899392445882538</c:v>
                </c:pt>
                <c:pt idx="6058">
                  <c:v>1.4366491635640839</c:v>
                </c:pt>
                <c:pt idx="6059">
                  <c:v>1.3528772989908475</c:v>
                </c:pt>
                <c:pt idx="6060">
                  <c:v>-0.76586484909057662</c:v>
                </c:pt>
                <c:pt idx="6061">
                  <c:v>-2.149660587310791</c:v>
                </c:pt>
                <c:pt idx="6062">
                  <c:v>-1.1758060455321693</c:v>
                </c:pt>
                <c:pt idx="6063">
                  <c:v>0.86486784617102352</c:v>
                </c:pt>
                <c:pt idx="6064">
                  <c:v>2.2058548927307138</c:v>
                </c:pt>
                <c:pt idx="6065">
                  <c:v>1.5033739407857074</c:v>
                </c:pt>
                <c:pt idx="6066">
                  <c:v>1.2315861384073514</c:v>
                </c:pt>
                <c:pt idx="6067">
                  <c:v>1.409916241963685</c:v>
                </c:pt>
                <c:pt idx="6068">
                  <c:v>1.6280293464661213</c:v>
                </c:pt>
                <c:pt idx="6069">
                  <c:v>1.7719667752583628</c:v>
                </c:pt>
                <c:pt idx="6070">
                  <c:v>-1.0806665420532227</c:v>
                </c:pt>
                <c:pt idx="6071">
                  <c:v>-2.4468317031860352</c:v>
                </c:pt>
                <c:pt idx="6072">
                  <c:v>-3.6333060264587398</c:v>
                </c:pt>
                <c:pt idx="6073">
                  <c:v>-4.1373759905497405</c:v>
                </c:pt>
                <c:pt idx="6074">
                  <c:v>-4.371098518371582</c:v>
                </c:pt>
                <c:pt idx="6075">
                  <c:v>-4.7847812970479113</c:v>
                </c:pt>
                <c:pt idx="6076">
                  <c:v>-4.7156068483988065</c:v>
                </c:pt>
                <c:pt idx="6077">
                  <c:v>-4.43743896484375</c:v>
                </c:pt>
                <c:pt idx="6078">
                  <c:v>-4.0157039960225234</c:v>
                </c:pt>
                <c:pt idx="6079">
                  <c:v>-3.7862245241801142</c:v>
                </c:pt>
                <c:pt idx="6080">
                  <c:v>-3.56134303410846</c:v>
                </c:pt>
                <c:pt idx="6081">
                  <c:v>-3.4872873624166241</c:v>
                </c:pt>
                <c:pt idx="6082">
                  <c:v>-3.5240898132324219</c:v>
                </c:pt>
                <c:pt idx="6083">
                  <c:v>-3.5737524032592765</c:v>
                </c:pt>
                <c:pt idx="6084">
                  <c:v>-3.4928207397460938</c:v>
                </c:pt>
                <c:pt idx="6085">
                  <c:v>-3.8386774063110347</c:v>
                </c:pt>
                <c:pt idx="6086">
                  <c:v>-4.1291637420654297</c:v>
                </c:pt>
                <c:pt idx="6087">
                  <c:v>-4.4526826540628708</c:v>
                </c:pt>
                <c:pt idx="6088">
                  <c:v>-5.3521625200907561</c:v>
                </c:pt>
                <c:pt idx="6089">
                  <c:v>-1.8348615964253554</c:v>
                </c:pt>
                <c:pt idx="6090">
                  <c:v>0.65062332153314673</c:v>
                </c:pt>
                <c:pt idx="6091">
                  <c:v>-3.505990028381349</c:v>
                </c:pt>
                <c:pt idx="6092">
                  <c:v>-4.8748590151469671</c:v>
                </c:pt>
                <c:pt idx="6093">
                  <c:v>-4.7607210477193576</c:v>
                </c:pt>
                <c:pt idx="6094">
                  <c:v>-4.4921576182047147</c:v>
                </c:pt>
                <c:pt idx="6095">
                  <c:v>-3.8353091875712257</c:v>
                </c:pt>
                <c:pt idx="6096">
                  <c:v>-3.7341591517130155</c:v>
                </c:pt>
                <c:pt idx="6097">
                  <c:v>-3.1932907104492192</c:v>
                </c:pt>
                <c:pt idx="6098">
                  <c:v>-3.1174089113871437</c:v>
                </c:pt>
                <c:pt idx="6099">
                  <c:v>-3.2946545282999873</c:v>
                </c:pt>
                <c:pt idx="6100">
                  <c:v>-3.8740544319152819</c:v>
                </c:pt>
                <c:pt idx="6101">
                  <c:v>-3.1374209721883526</c:v>
                </c:pt>
                <c:pt idx="6102">
                  <c:v>7.8124500910441839</c:v>
                </c:pt>
                <c:pt idx="6103">
                  <c:v>20.275908788045175</c:v>
                </c:pt>
                <c:pt idx="6104">
                  <c:v>22.478415489196777</c:v>
                </c:pt>
                <c:pt idx="6105">
                  <c:v>29.287211100260492</c:v>
                </c:pt>
                <c:pt idx="6106">
                  <c:v>34.041880607604952</c:v>
                </c:pt>
                <c:pt idx="6107">
                  <c:v>46.581116676330552</c:v>
                </c:pt>
                <c:pt idx="6108">
                  <c:v>74.339180628458593</c:v>
                </c:pt>
                <c:pt idx="6109">
                  <c:v>97.130571683247922</c:v>
                </c:pt>
                <c:pt idx="6110">
                  <c:v>105.84408760070802</c:v>
                </c:pt>
                <c:pt idx="6111">
                  <c:v>108.50098896026611</c:v>
                </c:pt>
                <c:pt idx="6112">
                  <c:v>107.580810546875</c:v>
                </c:pt>
                <c:pt idx="6113">
                  <c:v>107.14132054646814</c:v>
                </c:pt>
                <c:pt idx="6114">
                  <c:v>104.81968530019128</c:v>
                </c:pt>
                <c:pt idx="6115">
                  <c:v>103.68573315938301</c:v>
                </c:pt>
                <c:pt idx="6116">
                  <c:v>107.94180011749268</c:v>
                </c:pt>
                <c:pt idx="6117">
                  <c:v>107.72338008880615</c:v>
                </c:pt>
                <c:pt idx="6118">
                  <c:v>51.21739451090491</c:v>
                </c:pt>
                <c:pt idx="6119">
                  <c:v>18.183720270792591</c:v>
                </c:pt>
                <c:pt idx="6120">
                  <c:v>3.1895408630371094</c:v>
                </c:pt>
                <c:pt idx="6121">
                  <c:v>-8.4112923940023165</c:v>
                </c:pt>
                <c:pt idx="6122">
                  <c:v>-1.7046680450439449</c:v>
                </c:pt>
                <c:pt idx="6123">
                  <c:v>1.2342166900634759</c:v>
                </c:pt>
                <c:pt idx="6124">
                  <c:v>1.4949261347453557</c:v>
                </c:pt>
                <c:pt idx="6125">
                  <c:v>1.5562127431234103</c:v>
                </c:pt>
                <c:pt idx="6126">
                  <c:v>0.96958033243822683</c:v>
                </c:pt>
                <c:pt idx="6127">
                  <c:v>0.58241748809814431</c:v>
                </c:pt>
                <c:pt idx="6128">
                  <c:v>0.92472902933752743</c:v>
                </c:pt>
                <c:pt idx="6129">
                  <c:v>0.76133791605627743</c:v>
                </c:pt>
                <c:pt idx="6130">
                  <c:v>-9.6668243408203167E-2</c:v>
                </c:pt>
                <c:pt idx="6131">
                  <c:v>-1.6607786814372503</c:v>
                </c:pt>
                <c:pt idx="6132">
                  <c:v>-2.4738426208496076</c:v>
                </c:pt>
                <c:pt idx="6133">
                  <c:v>-2.685345967610715</c:v>
                </c:pt>
                <c:pt idx="6134">
                  <c:v>-2.5252103805541988</c:v>
                </c:pt>
                <c:pt idx="6135">
                  <c:v>-2.5225051244100305</c:v>
                </c:pt>
                <c:pt idx="6136">
                  <c:v>-2.373661677042719</c:v>
                </c:pt>
                <c:pt idx="6137">
                  <c:v>-2.1531359354655706</c:v>
                </c:pt>
                <c:pt idx="6138">
                  <c:v>-2.13191159566236</c:v>
                </c:pt>
                <c:pt idx="6139">
                  <c:v>-2.126538912455318</c:v>
                </c:pt>
                <c:pt idx="6140">
                  <c:v>-1.9341271718343485</c:v>
                </c:pt>
                <c:pt idx="6141">
                  <c:v>-1.8034213383992888</c:v>
                </c:pt>
                <c:pt idx="6142">
                  <c:v>-2.4216880798339835</c:v>
                </c:pt>
                <c:pt idx="6143">
                  <c:v>-2.5551462173461914</c:v>
                </c:pt>
                <c:pt idx="6144">
                  <c:v>-2.5112978617349881</c:v>
                </c:pt>
                <c:pt idx="6145">
                  <c:v>-2.4599994023641329</c:v>
                </c:pt>
                <c:pt idx="6146">
                  <c:v>-1.0800266265869141</c:v>
                </c:pt>
                <c:pt idx="6147">
                  <c:v>0.32879734039306641</c:v>
                </c:pt>
                <c:pt idx="6148">
                  <c:v>5.9176049232482892</c:v>
                </c:pt>
                <c:pt idx="6149">
                  <c:v>1.8073015213012702</c:v>
                </c:pt>
                <c:pt idx="6150">
                  <c:v>0.75159200032550211</c:v>
                </c:pt>
                <c:pt idx="6151">
                  <c:v>0.26513957977294933</c:v>
                </c:pt>
                <c:pt idx="6152">
                  <c:v>1.0169188181578196E-2</c:v>
                </c:pt>
                <c:pt idx="6153">
                  <c:v>0.18121846516925197</c:v>
                </c:pt>
                <c:pt idx="6154">
                  <c:v>0.19016790390014643</c:v>
                </c:pt>
                <c:pt idx="6155">
                  <c:v>4.2617321014404318E-2</c:v>
                </c:pt>
                <c:pt idx="6156">
                  <c:v>7.0998827616392673E-2</c:v>
                </c:pt>
                <c:pt idx="6157">
                  <c:v>0.1870571772257677</c:v>
                </c:pt>
                <c:pt idx="6158">
                  <c:v>0.31972471872961727</c:v>
                </c:pt>
                <c:pt idx="6159">
                  <c:v>0.31761662165320126</c:v>
                </c:pt>
                <c:pt idx="6160">
                  <c:v>0.39825455347698835</c:v>
                </c:pt>
                <c:pt idx="6161">
                  <c:v>0.66870752970373815</c:v>
                </c:pt>
                <c:pt idx="6162">
                  <c:v>0.90648762385052351</c:v>
                </c:pt>
                <c:pt idx="6163">
                  <c:v>0.50900713602703718</c:v>
                </c:pt>
                <c:pt idx="6164">
                  <c:v>0.71891323725384404</c:v>
                </c:pt>
                <c:pt idx="6165">
                  <c:v>0.55198192596435547</c:v>
                </c:pt>
                <c:pt idx="6166">
                  <c:v>0.79638163248699834</c:v>
                </c:pt>
                <c:pt idx="6167">
                  <c:v>-0.36828184127807634</c:v>
                </c:pt>
                <c:pt idx="6168">
                  <c:v>-0.83939107259118417</c:v>
                </c:pt>
                <c:pt idx="6169">
                  <c:v>0.29281965891516398</c:v>
                </c:pt>
                <c:pt idx="6170">
                  <c:v>-0.43050003051757818</c:v>
                </c:pt>
                <c:pt idx="6171">
                  <c:v>0.11618677775067004</c:v>
                </c:pt>
                <c:pt idx="6172">
                  <c:v>0.94307088851928733</c:v>
                </c:pt>
                <c:pt idx="6173">
                  <c:v>1.0932499567667837</c:v>
                </c:pt>
                <c:pt idx="6174">
                  <c:v>1.7180600166320799</c:v>
                </c:pt>
                <c:pt idx="6175">
                  <c:v>6.2094847361265693E-2</c:v>
                </c:pt>
                <c:pt idx="6176">
                  <c:v>-0.10981337229412701</c:v>
                </c:pt>
                <c:pt idx="6177">
                  <c:v>-1.4309185345967426</c:v>
                </c:pt>
                <c:pt idx="6178">
                  <c:v>12.122760454813658</c:v>
                </c:pt>
                <c:pt idx="6179">
                  <c:v>41.647882620493569</c:v>
                </c:pt>
                <c:pt idx="6180">
                  <c:v>4.2927166620891057</c:v>
                </c:pt>
                <c:pt idx="6181">
                  <c:v>21.454275767008443</c:v>
                </c:pt>
                <c:pt idx="6182">
                  <c:v>38.673978805542006</c:v>
                </c:pt>
                <c:pt idx="6183">
                  <c:v>32.483635584513294</c:v>
                </c:pt>
                <c:pt idx="6184">
                  <c:v>28.544118245442633</c:v>
                </c:pt>
                <c:pt idx="6185">
                  <c:v>28.893657366434816</c:v>
                </c:pt>
                <c:pt idx="6186">
                  <c:v>29.719985008239753</c:v>
                </c:pt>
                <c:pt idx="6187">
                  <c:v>39.600947697957395</c:v>
                </c:pt>
                <c:pt idx="6188">
                  <c:v>37.404766400655134</c:v>
                </c:pt>
                <c:pt idx="6189">
                  <c:v>34.713322003682478</c:v>
                </c:pt>
                <c:pt idx="6190">
                  <c:v>40.450639406840054</c:v>
                </c:pt>
                <c:pt idx="6191">
                  <c:v>35.194569269816029</c:v>
                </c:pt>
                <c:pt idx="6192">
                  <c:v>11.887257893880252</c:v>
                </c:pt>
                <c:pt idx="6193">
                  <c:v>22.975772857666009</c:v>
                </c:pt>
                <c:pt idx="6194">
                  <c:v>20.888710021972649</c:v>
                </c:pt>
                <c:pt idx="6195">
                  <c:v>16.169953028360965</c:v>
                </c:pt>
                <c:pt idx="6196">
                  <c:v>12.787196477254152</c:v>
                </c:pt>
                <c:pt idx="6197">
                  <c:v>-2.7541367212930945</c:v>
                </c:pt>
                <c:pt idx="6198">
                  <c:v>-2.003136316935298</c:v>
                </c:pt>
                <c:pt idx="6199">
                  <c:v>31.574350992838511</c:v>
                </c:pt>
                <c:pt idx="6200">
                  <c:v>33.921168963114376</c:v>
                </c:pt>
                <c:pt idx="6201">
                  <c:v>25.361563046773306</c:v>
                </c:pt>
                <c:pt idx="6202">
                  <c:v>17.774709383646723</c:v>
                </c:pt>
                <c:pt idx="6203">
                  <c:v>11.567275683085198</c:v>
                </c:pt>
                <c:pt idx="6204">
                  <c:v>12.367617289225342</c:v>
                </c:pt>
                <c:pt idx="6205">
                  <c:v>12.364500045776371</c:v>
                </c:pt>
                <c:pt idx="6206">
                  <c:v>15.420788447062137</c:v>
                </c:pt>
                <c:pt idx="6207">
                  <c:v>18.077058156331304</c:v>
                </c:pt>
                <c:pt idx="6208">
                  <c:v>11.181315422058098</c:v>
                </c:pt>
                <c:pt idx="6209">
                  <c:v>-3.7202887535095215</c:v>
                </c:pt>
                <c:pt idx="6210">
                  <c:v>-0.44988393783569347</c:v>
                </c:pt>
                <c:pt idx="6211">
                  <c:v>1.2040309906005859</c:v>
                </c:pt>
                <c:pt idx="6212">
                  <c:v>3.1346459388732892</c:v>
                </c:pt>
                <c:pt idx="6213">
                  <c:v>1.8018455505371094</c:v>
                </c:pt>
                <c:pt idx="6214">
                  <c:v>2.9249412218729853</c:v>
                </c:pt>
                <c:pt idx="6215">
                  <c:v>2.0703118642171043</c:v>
                </c:pt>
                <c:pt idx="6216">
                  <c:v>0.58398850758874232</c:v>
                </c:pt>
                <c:pt idx="6217">
                  <c:v>0.1368719736735215</c:v>
                </c:pt>
                <c:pt idx="6218">
                  <c:v>0.22544256846111921</c:v>
                </c:pt>
                <c:pt idx="6219">
                  <c:v>0.4367195765177031</c:v>
                </c:pt>
                <c:pt idx="6220">
                  <c:v>-0.46510680516558989</c:v>
                </c:pt>
                <c:pt idx="6221">
                  <c:v>-0.21802171071374232</c:v>
                </c:pt>
                <c:pt idx="6222">
                  <c:v>-8.358303705853129E-2</c:v>
                </c:pt>
                <c:pt idx="6223">
                  <c:v>-0.61919943491614082</c:v>
                </c:pt>
                <c:pt idx="6224">
                  <c:v>-0.50781345367431663</c:v>
                </c:pt>
                <c:pt idx="6225">
                  <c:v>-0.20466868082678508</c:v>
                </c:pt>
                <c:pt idx="6226">
                  <c:v>0.64618412653601365</c:v>
                </c:pt>
                <c:pt idx="6227">
                  <c:v>-0.35577821731567405</c:v>
                </c:pt>
                <c:pt idx="6228">
                  <c:v>-0.67124303181964262</c:v>
                </c:pt>
                <c:pt idx="6229">
                  <c:v>-1.0819025039672856</c:v>
                </c:pt>
                <c:pt idx="6230">
                  <c:v>-1.0458367665608534</c:v>
                </c:pt>
                <c:pt idx="6231">
                  <c:v>-1.1285990079243784</c:v>
                </c:pt>
                <c:pt idx="6232">
                  <c:v>3.2389911015828838</c:v>
                </c:pt>
                <c:pt idx="6233">
                  <c:v>8.4585421880086678</c:v>
                </c:pt>
                <c:pt idx="6234">
                  <c:v>5.4719905853271502</c:v>
                </c:pt>
                <c:pt idx="6235">
                  <c:v>0.95053736368816999</c:v>
                </c:pt>
                <c:pt idx="6236">
                  <c:v>0.22863976160687116</c:v>
                </c:pt>
                <c:pt idx="6237">
                  <c:v>0.16733105977380092</c:v>
                </c:pt>
                <c:pt idx="6238">
                  <c:v>1.8221375147501822</c:v>
                </c:pt>
                <c:pt idx="6239">
                  <c:v>0.78934272130328509</c:v>
                </c:pt>
                <c:pt idx="6240">
                  <c:v>3.0624507268270236</c:v>
                </c:pt>
                <c:pt idx="6241">
                  <c:v>2.6520989735921594</c:v>
                </c:pt>
                <c:pt idx="6242">
                  <c:v>-0.45003414154052729</c:v>
                </c:pt>
                <c:pt idx="6243">
                  <c:v>-1.145877997080504</c:v>
                </c:pt>
                <c:pt idx="6244">
                  <c:v>-0.34446144104003906</c:v>
                </c:pt>
                <c:pt idx="6245">
                  <c:v>1.4203203519185759</c:v>
                </c:pt>
                <c:pt idx="6246">
                  <c:v>-0.36074161529541027</c:v>
                </c:pt>
                <c:pt idx="6247">
                  <c:v>-1.7378039360046382</c:v>
                </c:pt>
                <c:pt idx="6248">
                  <c:v>-7.8469387690225858</c:v>
                </c:pt>
                <c:pt idx="6249">
                  <c:v>-12.471098899841312</c:v>
                </c:pt>
                <c:pt idx="6250">
                  <c:v>-5.9075261751810899</c:v>
                </c:pt>
                <c:pt idx="6251">
                  <c:v>4.5906392733255643</c:v>
                </c:pt>
                <c:pt idx="6252">
                  <c:v>5.1195205052694055</c:v>
                </c:pt>
                <c:pt idx="6253">
                  <c:v>3.7489267985026249</c:v>
                </c:pt>
                <c:pt idx="6254">
                  <c:v>0.36734835306799607</c:v>
                </c:pt>
                <c:pt idx="6255">
                  <c:v>-1.3041057586669922</c:v>
                </c:pt>
                <c:pt idx="6256">
                  <c:v>-5.0996497472127693</c:v>
                </c:pt>
                <c:pt idx="6257">
                  <c:v>0.17376486460364043</c:v>
                </c:pt>
                <c:pt idx="6258">
                  <c:v>-3.4842654863993507</c:v>
                </c:pt>
                <c:pt idx="6259">
                  <c:v>-2.8524583180745235</c:v>
                </c:pt>
                <c:pt idx="6260">
                  <c:v>-2.7052828470865515</c:v>
                </c:pt>
                <c:pt idx="6261">
                  <c:v>-4.5488127072651974</c:v>
                </c:pt>
                <c:pt idx="6262">
                  <c:v>-1.4858285586038842</c:v>
                </c:pt>
                <c:pt idx="6263">
                  <c:v>-2.1434103647867468</c:v>
                </c:pt>
                <c:pt idx="6264">
                  <c:v>-0.9154548645019529</c:v>
                </c:pt>
                <c:pt idx="6265">
                  <c:v>3.0520607630411396</c:v>
                </c:pt>
                <c:pt idx="6266">
                  <c:v>5.1038606961568576</c:v>
                </c:pt>
                <c:pt idx="6267">
                  <c:v>3.1459417343139648</c:v>
                </c:pt>
                <c:pt idx="6268">
                  <c:v>4.9799056847890624</c:v>
                </c:pt>
                <c:pt idx="6269">
                  <c:v>-0.56057103474933001</c:v>
                </c:pt>
                <c:pt idx="6270">
                  <c:v>-2.2367587089538574</c:v>
                </c:pt>
                <c:pt idx="6271">
                  <c:v>5.0758759180695293E-2</c:v>
                </c:pt>
                <c:pt idx="6272">
                  <c:v>1.7208284536997378</c:v>
                </c:pt>
                <c:pt idx="6273">
                  <c:v>2.1345601876576552</c:v>
                </c:pt>
                <c:pt idx="6274">
                  <c:v>1.7401370207468865</c:v>
                </c:pt>
                <c:pt idx="6275">
                  <c:v>1.9824302991231377</c:v>
                </c:pt>
                <c:pt idx="6276">
                  <c:v>0.39151398340862914</c:v>
                </c:pt>
                <c:pt idx="6277">
                  <c:v>4.5521179835020582E-2</c:v>
                </c:pt>
                <c:pt idx="6278">
                  <c:v>2.9322147369384773E-2</c:v>
                </c:pt>
                <c:pt idx="6279">
                  <c:v>1.1017163594573279E-2</c:v>
                </c:pt>
                <c:pt idx="6280">
                  <c:v>-9.1345310211181641E-3</c:v>
                </c:pt>
                <c:pt idx="6281">
                  <c:v>-9.2437267303466797E-3</c:v>
                </c:pt>
                <c:pt idx="6282">
                  <c:v>-1.5730619430541992E-2</c:v>
                </c:pt>
                <c:pt idx="6283">
                  <c:v>-2.3481130599975603E-2</c:v>
                </c:pt>
                <c:pt idx="6284">
                  <c:v>-3.1442721684783251E-2</c:v>
                </c:pt>
                <c:pt idx="6285">
                  <c:v>-3.0642032623291023E-2</c:v>
                </c:pt>
                <c:pt idx="6286">
                  <c:v>-3.2979885737091777E-2</c:v>
                </c:pt>
                <c:pt idx="6287">
                  <c:v>-4.2769908905029318E-2</c:v>
                </c:pt>
                <c:pt idx="6288">
                  <c:v>-5.3809563318878872E-2</c:v>
                </c:pt>
                <c:pt idx="6289">
                  <c:v>-0.12991396586102166</c:v>
                </c:pt>
                <c:pt idx="6290">
                  <c:v>-1.5772819519042976E-2</c:v>
                </c:pt>
                <c:pt idx="6291">
                  <c:v>-3.9648930231749091E-2</c:v>
                </c:pt>
                <c:pt idx="6292">
                  <c:v>-5.8363437652587925E-2</c:v>
                </c:pt>
                <c:pt idx="6293">
                  <c:v>-3.6423126856476543E-2</c:v>
                </c:pt>
                <c:pt idx="6294">
                  <c:v>-1.5429735183715824E-2</c:v>
                </c:pt>
                <c:pt idx="6295">
                  <c:v>-2.8212944666563555E-2</c:v>
                </c:pt>
                <c:pt idx="6296">
                  <c:v>-1.1760075887053753E-2</c:v>
                </c:pt>
                <c:pt idx="6297">
                  <c:v>-0.17165883382162411</c:v>
                </c:pt>
                <c:pt idx="6298">
                  <c:v>2.5360107421875017E-2</c:v>
                </c:pt>
                <c:pt idx="6299">
                  <c:v>-3.4819761912018535E-2</c:v>
                </c:pt>
                <c:pt idx="6300">
                  <c:v>-3.795711199444441E-2</c:v>
                </c:pt>
                <c:pt idx="6301">
                  <c:v>-4.603203137716607E-2</c:v>
                </c:pt>
                <c:pt idx="6302">
                  <c:v>-4.5711914698301846E-2</c:v>
                </c:pt>
                <c:pt idx="6303">
                  <c:v>-4.3038209279387715E-2</c:v>
                </c:pt>
                <c:pt idx="6304">
                  <c:v>0.23151580492657331</c:v>
                </c:pt>
                <c:pt idx="6305">
                  <c:v>0.2584032217661445</c:v>
                </c:pt>
                <c:pt idx="6306">
                  <c:v>0.29749313990276971</c:v>
                </c:pt>
                <c:pt idx="6307">
                  <c:v>0.30272952715557733</c:v>
                </c:pt>
                <c:pt idx="6308">
                  <c:v>0.31261134147644054</c:v>
                </c:pt>
                <c:pt idx="6309">
                  <c:v>0.2771109739939564</c:v>
                </c:pt>
                <c:pt idx="6310">
                  <c:v>0.24597009023031546</c:v>
                </c:pt>
                <c:pt idx="6311">
                  <c:v>0.25904234250387503</c:v>
                </c:pt>
                <c:pt idx="6312">
                  <c:v>0.25992123285928426</c:v>
                </c:pt>
                <c:pt idx="6313">
                  <c:v>0.24683229128518749</c:v>
                </c:pt>
                <c:pt idx="6314">
                  <c:v>0.22796448071798647</c:v>
                </c:pt>
                <c:pt idx="6315">
                  <c:v>0.18994426727294933</c:v>
                </c:pt>
                <c:pt idx="6316">
                  <c:v>0.14985466003417969</c:v>
                </c:pt>
                <c:pt idx="6317">
                  <c:v>0.1385847727457587</c:v>
                </c:pt>
                <c:pt idx="6318">
                  <c:v>0.13448826471963571</c:v>
                </c:pt>
                <c:pt idx="6319">
                  <c:v>0.16047612826031352</c:v>
                </c:pt>
                <c:pt idx="6320">
                  <c:v>0.18348868687948547</c:v>
                </c:pt>
                <c:pt idx="6321">
                  <c:v>0.22490350405374215</c:v>
                </c:pt>
                <c:pt idx="6322">
                  <c:v>0.27262083689370797</c:v>
                </c:pt>
                <c:pt idx="6323">
                  <c:v>0.31369471549987815</c:v>
                </c:pt>
                <c:pt idx="6324">
                  <c:v>0.35455489158630382</c:v>
                </c:pt>
                <c:pt idx="6325">
                  <c:v>0.36825823783874523</c:v>
                </c:pt>
                <c:pt idx="6326">
                  <c:v>0.29720743497213675</c:v>
                </c:pt>
                <c:pt idx="6327">
                  <c:v>0.37308136622110066</c:v>
                </c:pt>
                <c:pt idx="6328">
                  <c:v>0.23933585484820696</c:v>
                </c:pt>
                <c:pt idx="6329">
                  <c:v>-2.7196378707885742</c:v>
                </c:pt>
                <c:pt idx="6330">
                  <c:v>-4.3522553443908691</c:v>
                </c:pt>
                <c:pt idx="6331">
                  <c:v>-2.3098028500874648</c:v>
                </c:pt>
                <c:pt idx="6332">
                  <c:v>-1.2923054695129399</c:v>
                </c:pt>
                <c:pt idx="6333">
                  <c:v>-1.584114710489871</c:v>
                </c:pt>
                <c:pt idx="6334">
                  <c:v>-0.74719556172686907</c:v>
                </c:pt>
                <c:pt idx="6335">
                  <c:v>-0.67509158452355722</c:v>
                </c:pt>
                <c:pt idx="6336">
                  <c:v>-0.31047407786053344</c:v>
                </c:pt>
                <c:pt idx="6337">
                  <c:v>3.7936846415163962E-2</c:v>
                </c:pt>
                <c:pt idx="6338">
                  <c:v>0.17434978485107433</c:v>
                </c:pt>
                <c:pt idx="6339">
                  <c:v>0.29476912816363665</c:v>
                </c:pt>
                <c:pt idx="6340">
                  <c:v>-0.39589532216388096</c:v>
                </c:pt>
                <c:pt idx="6341">
                  <c:v>-7.2399298349978408E-2</c:v>
                </c:pt>
                <c:pt idx="6342">
                  <c:v>-7.3479334513308472E-2</c:v>
                </c:pt>
                <c:pt idx="6343">
                  <c:v>-0.34303824106854108</c:v>
                </c:pt>
                <c:pt idx="6344">
                  <c:v>1.5484919548034668</c:v>
                </c:pt>
                <c:pt idx="6345">
                  <c:v>-0.30700953801471087</c:v>
                </c:pt>
                <c:pt idx="6346">
                  <c:v>-0.3143801689147952</c:v>
                </c:pt>
                <c:pt idx="6347">
                  <c:v>0.50012636184692327</c:v>
                </c:pt>
                <c:pt idx="6348">
                  <c:v>1.0314102172851556</c:v>
                </c:pt>
                <c:pt idx="6349">
                  <c:v>1.099968433380127</c:v>
                </c:pt>
                <c:pt idx="6350">
                  <c:v>1.4526718457540251</c:v>
                </c:pt>
                <c:pt idx="6351">
                  <c:v>1.590572198231996</c:v>
                </c:pt>
                <c:pt idx="6352">
                  <c:v>1.4034326871236535</c:v>
                </c:pt>
                <c:pt idx="6353">
                  <c:v>1.4468139012654433</c:v>
                </c:pt>
                <c:pt idx="6354">
                  <c:v>1.5627449353535781</c:v>
                </c:pt>
                <c:pt idx="6355">
                  <c:v>0.77786811192828531</c:v>
                </c:pt>
                <c:pt idx="6356">
                  <c:v>0.5306375821431859</c:v>
                </c:pt>
                <c:pt idx="6357">
                  <c:v>7.8282833099365234E-2</c:v>
                </c:pt>
                <c:pt idx="6358">
                  <c:v>6.9146633148193415E-2</c:v>
                </c:pt>
                <c:pt idx="6359">
                  <c:v>-5.3267796834290969E-2</c:v>
                </c:pt>
                <c:pt idx="6360">
                  <c:v>2.1289189656613427E-2</c:v>
                </c:pt>
                <c:pt idx="6361">
                  <c:v>-0.35801951090491013</c:v>
                </c:pt>
                <c:pt idx="6362">
                  <c:v>-0.18112945556640636</c:v>
                </c:pt>
                <c:pt idx="6363">
                  <c:v>-0.19487762451171869</c:v>
                </c:pt>
                <c:pt idx="6364">
                  <c:v>-0.21739657719928121</c:v>
                </c:pt>
                <c:pt idx="6365">
                  <c:v>-0.17394987742108023</c:v>
                </c:pt>
                <c:pt idx="6366">
                  <c:v>-0.15791050593054479</c:v>
                </c:pt>
                <c:pt idx="6367">
                  <c:v>-0.20275243123370501</c:v>
                </c:pt>
                <c:pt idx="6368">
                  <c:v>-0.23585398991900772</c:v>
                </c:pt>
                <c:pt idx="6369">
                  <c:v>-0.17727422714233404</c:v>
                </c:pt>
                <c:pt idx="6370">
                  <c:v>-0.1451028188069472</c:v>
                </c:pt>
                <c:pt idx="6371">
                  <c:v>-0.13417196273803705</c:v>
                </c:pt>
                <c:pt idx="6372">
                  <c:v>-0.14967362085974395</c:v>
                </c:pt>
                <c:pt idx="6373">
                  <c:v>-0.19726896286010748</c:v>
                </c:pt>
                <c:pt idx="6374">
                  <c:v>-0.30116351445519729</c:v>
                </c:pt>
                <c:pt idx="6375">
                  <c:v>-0.38969548543298071</c:v>
                </c:pt>
                <c:pt idx="6376">
                  <c:v>-0.32909599939984019</c:v>
                </c:pt>
                <c:pt idx="6377">
                  <c:v>-0.36253277460735955</c:v>
                </c:pt>
                <c:pt idx="6378">
                  <c:v>-0.30562591552734392</c:v>
                </c:pt>
                <c:pt idx="6379">
                  <c:v>-0.30741071701049827</c:v>
                </c:pt>
                <c:pt idx="6380">
                  <c:v>-0.32694737116497691</c:v>
                </c:pt>
                <c:pt idx="6381">
                  <c:v>-0.18755054473876953</c:v>
                </c:pt>
                <c:pt idx="6382">
                  <c:v>-9.4000180562318264E-2</c:v>
                </c:pt>
                <c:pt idx="6383">
                  <c:v>-5.7417074839293085E-2</c:v>
                </c:pt>
                <c:pt idx="6384">
                  <c:v>-0.16474390029907229</c:v>
                </c:pt>
                <c:pt idx="6385">
                  <c:v>-0.44407367706298839</c:v>
                </c:pt>
                <c:pt idx="6386">
                  <c:v>-0.52676121393841435</c:v>
                </c:pt>
                <c:pt idx="6387">
                  <c:v>-0.51198895772296238</c:v>
                </c:pt>
                <c:pt idx="6388">
                  <c:v>-0.26489353179931641</c:v>
                </c:pt>
                <c:pt idx="6389">
                  <c:v>-2.145058790842711</c:v>
                </c:pt>
                <c:pt idx="6390">
                  <c:v>2.2594903310139784</c:v>
                </c:pt>
                <c:pt idx="6391">
                  <c:v>1.7657639185587186</c:v>
                </c:pt>
                <c:pt idx="6392">
                  <c:v>0.37888654073077543</c:v>
                </c:pt>
                <c:pt idx="6393">
                  <c:v>0.70233217875158949</c:v>
                </c:pt>
                <c:pt idx="6394">
                  <c:v>0.81296730041503906</c:v>
                </c:pt>
                <c:pt idx="6395">
                  <c:v>-0.65738630294799782</c:v>
                </c:pt>
                <c:pt idx="6396">
                  <c:v>-4.2044003804505806E-2</c:v>
                </c:pt>
                <c:pt idx="6397">
                  <c:v>0.4302678108215332</c:v>
                </c:pt>
                <c:pt idx="6398">
                  <c:v>0.58760515848797468</c:v>
                </c:pt>
                <c:pt idx="6399">
                  <c:v>1.1856285730997342</c:v>
                </c:pt>
                <c:pt idx="6400">
                  <c:v>0.87066888809204102</c:v>
                </c:pt>
                <c:pt idx="6401">
                  <c:v>0.69012546539306663</c:v>
                </c:pt>
                <c:pt idx="6402">
                  <c:v>1.1583407719930401</c:v>
                </c:pt>
                <c:pt idx="6403">
                  <c:v>1.5320661862691618</c:v>
                </c:pt>
                <c:pt idx="6404">
                  <c:v>3.1606025695800781</c:v>
                </c:pt>
                <c:pt idx="6405">
                  <c:v>2.5745031038920274</c:v>
                </c:pt>
                <c:pt idx="6406">
                  <c:v>2.9456434249877921</c:v>
                </c:pt>
                <c:pt idx="6407">
                  <c:v>2.9364781379699698</c:v>
                </c:pt>
                <c:pt idx="6408">
                  <c:v>2.7142000198364258</c:v>
                </c:pt>
                <c:pt idx="6409">
                  <c:v>2.4156608581542969</c:v>
                </c:pt>
                <c:pt idx="6410">
                  <c:v>2.2188191413879403</c:v>
                </c:pt>
                <c:pt idx="6411">
                  <c:v>1.5444800059000841</c:v>
                </c:pt>
                <c:pt idx="6412">
                  <c:v>1.7586712837219238</c:v>
                </c:pt>
                <c:pt idx="6413">
                  <c:v>1.9493284225463867</c:v>
                </c:pt>
                <c:pt idx="6414">
                  <c:v>1.8308076858520508</c:v>
                </c:pt>
                <c:pt idx="6415">
                  <c:v>1.683386961619022</c:v>
                </c:pt>
                <c:pt idx="6416">
                  <c:v>1.5888683001200548</c:v>
                </c:pt>
                <c:pt idx="6417">
                  <c:v>3.9391249020894188</c:v>
                </c:pt>
                <c:pt idx="6418">
                  <c:v>3.2546760241190205</c:v>
                </c:pt>
                <c:pt idx="6419">
                  <c:v>3.5797829627990732</c:v>
                </c:pt>
                <c:pt idx="6420">
                  <c:v>2.4017111460368032</c:v>
                </c:pt>
                <c:pt idx="6421">
                  <c:v>-0.5996939341227403</c:v>
                </c:pt>
                <c:pt idx="6422">
                  <c:v>-0.7252848943074357</c:v>
                </c:pt>
                <c:pt idx="6423">
                  <c:v>-0.801449775695801</c:v>
                </c:pt>
                <c:pt idx="6424">
                  <c:v>-1.3548885981242051</c:v>
                </c:pt>
                <c:pt idx="6425">
                  <c:v>-0.86924441655475038</c:v>
                </c:pt>
                <c:pt idx="6426">
                  <c:v>-1.4987338383992892</c:v>
                </c:pt>
                <c:pt idx="6427">
                  <c:v>-1.6889584859212625</c:v>
                </c:pt>
                <c:pt idx="6428">
                  <c:v>-1.7977574666340961</c:v>
                </c:pt>
                <c:pt idx="6429">
                  <c:v>-1.2957243919372554</c:v>
                </c:pt>
                <c:pt idx="6430">
                  <c:v>-1.8424429893493657</c:v>
                </c:pt>
                <c:pt idx="6431">
                  <c:v>-0.12014500300085729</c:v>
                </c:pt>
                <c:pt idx="6432">
                  <c:v>-0.49688545862835565</c:v>
                </c:pt>
                <c:pt idx="6433">
                  <c:v>-0.13837051391601557</c:v>
                </c:pt>
                <c:pt idx="6434">
                  <c:v>-0.47326707839965837</c:v>
                </c:pt>
                <c:pt idx="6435">
                  <c:v>-1.0435295104980464</c:v>
                </c:pt>
                <c:pt idx="6436">
                  <c:v>-3.8158197402954102</c:v>
                </c:pt>
                <c:pt idx="6437">
                  <c:v>-3.3589194615681777</c:v>
                </c:pt>
                <c:pt idx="6438">
                  <c:v>-2.9466147422790541</c:v>
                </c:pt>
                <c:pt idx="6439">
                  <c:v>-2.4453930854797372</c:v>
                </c:pt>
                <c:pt idx="6440">
                  <c:v>-2.6464333534240732</c:v>
                </c:pt>
                <c:pt idx="6441">
                  <c:v>-2.7926756540934425</c:v>
                </c:pt>
                <c:pt idx="6442">
                  <c:v>-3.1143552462260127</c:v>
                </c:pt>
                <c:pt idx="6443">
                  <c:v>-2.4482630093892217</c:v>
                </c:pt>
                <c:pt idx="6444">
                  <c:v>-2.9580453236897579</c:v>
                </c:pt>
                <c:pt idx="6445">
                  <c:v>-2.6481447219848642</c:v>
                </c:pt>
                <c:pt idx="6446">
                  <c:v>-2.8497185707092276</c:v>
                </c:pt>
                <c:pt idx="6447">
                  <c:v>-2.8050702412923569</c:v>
                </c:pt>
                <c:pt idx="6448">
                  <c:v>-2.7479581832885738</c:v>
                </c:pt>
                <c:pt idx="6449">
                  <c:v>-2.3037430445353388</c:v>
                </c:pt>
                <c:pt idx="6450">
                  <c:v>-2.4729175567626962</c:v>
                </c:pt>
                <c:pt idx="6451">
                  <c:v>-2.0865629514058237</c:v>
                </c:pt>
                <c:pt idx="6452">
                  <c:v>-3.1615126927694073</c:v>
                </c:pt>
                <c:pt idx="6453">
                  <c:v>-3.3120819727579383</c:v>
                </c:pt>
                <c:pt idx="6454">
                  <c:v>2.9414076805114746</c:v>
                </c:pt>
                <c:pt idx="6455">
                  <c:v>2.2742451032002569</c:v>
                </c:pt>
                <c:pt idx="6456">
                  <c:v>-2.9656394322713031</c:v>
                </c:pt>
                <c:pt idx="6457">
                  <c:v>-3.3161962827046532</c:v>
                </c:pt>
                <c:pt idx="6458">
                  <c:v>-2.9527112642924189</c:v>
                </c:pt>
                <c:pt idx="6459">
                  <c:v>-2.5393266677856445</c:v>
                </c:pt>
                <c:pt idx="6460">
                  <c:v>-2.3260358174641738</c:v>
                </c:pt>
                <c:pt idx="6461">
                  <c:v>-2.0430568059285288</c:v>
                </c:pt>
                <c:pt idx="6462">
                  <c:v>-2.2200066248576036</c:v>
                </c:pt>
                <c:pt idx="6463">
                  <c:v>-2.1168076197306496</c:v>
                </c:pt>
                <c:pt idx="6464">
                  <c:v>-1.3797230720520015</c:v>
                </c:pt>
                <c:pt idx="6465">
                  <c:v>-1.9785313606262211</c:v>
                </c:pt>
                <c:pt idx="6466">
                  <c:v>6.5006333986918339</c:v>
                </c:pt>
                <c:pt idx="6467">
                  <c:v>15.220351537068666</c:v>
                </c:pt>
                <c:pt idx="6468">
                  <c:v>17.454621315002441</c:v>
                </c:pt>
                <c:pt idx="6469">
                  <c:v>20.983775615692139</c:v>
                </c:pt>
                <c:pt idx="6470">
                  <c:v>24.484095732371021</c:v>
                </c:pt>
                <c:pt idx="6471">
                  <c:v>19.636253515879275</c:v>
                </c:pt>
                <c:pt idx="6472">
                  <c:v>15.295028527577699</c:v>
                </c:pt>
                <c:pt idx="6473">
                  <c:v>14.221826235453307</c:v>
                </c:pt>
                <c:pt idx="6474">
                  <c:v>13.789424737294496</c:v>
                </c:pt>
                <c:pt idx="6475">
                  <c:v>12.237098217010498</c:v>
                </c:pt>
                <c:pt idx="6476">
                  <c:v>10.48017708460492</c:v>
                </c:pt>
                <c:pt idx="6477">
                  <c:v>10.16643778483075</c:v>
                </c:pt>
                <c:pt idx="6478">
                  <c:v>7.5318182309468966</c:v>
                </c:pt>
                <c:pt idx="6479">
                  <c:v>5.2060348192850903</c:v>
                </c:pt>
                <c:pt idx="6480">
                  <c:v>3.6208192507425583</c:v>
                </c:pt>
                <c:pt idx="6481">
                  <c:v>4.8487733205159316</c:v>
                </c:pt>
                <c:pt idx="6482">
                  <c:v>13.573841571807865</c:v>
                </c:pt>
                <c:pt idx="6483">
                  <c:v>18.622627099355093</c:v>
                </c:pt>
                <c:pt idx="6484">
                  <c:v>27.012631257375055</c:v>
                </c:pt>
                <c:pt idx="6485">
                  <c:v>23.718295415242501</c:v>
                </c:pt>
                <c:pt idx="6486">
                  <c:v>-38.902228991190604</c:v>
                </c:pt>
                <c:pt idx="6487">
                  <c:v>-41.846113681793248</c:v>
                </c:pt>
                <c:pt idx="6488">
                  <c:v>-15.233568668365418</c:v>
                </c:pt>
                <c:pt idx="6489">
                  <c:v>-2.6471360524494703</c:v>
                </c:pt>
                <c:pt idx="6490">
                  <c:v>1.3391078313192115</c:v>
                </c:pt>
                <c:pt idx="6491">
                  <c:v>2.6966587702432872</c:v>
                </c:pt>
                <c:pt idx="6492">
                  <c:v>2.8101917902628202</c:v>
                </c:pt>
                <c:pt idx="6493">
                  <c:v>2.8916336695353948</c:v>
                </c:pt>
                <c:pt idx="6494">
                  <c:v>2.9221576054890193</c:v>
                </c:pt>
                <c:pt idx="6495">
                  <c:v>1.1876668930053706</c:v>
                </c:pt>
                <c:pt idx="6496">
                  <c:v>-0.79708258310949986</c:v>
                </c:pt>
                <c:pt idx="6497">
                  <c:v>-2.4663063685100042</c:v>
                </c:pt>
                <c:pt idx="6498">
                  <c:v>-3.8259576161701707</c:v>
                </c:pt>
                <c:pt idx="6499">
                  <c:v>-4.4718964894613045</c:v>
                </c:pt>
                <c:pt idx="6500">
                  <c:v>-4.3911619186401385</c:v>
                </c:pt>
                <c:pt idx="6501">
                  <c:v>-4.6364126205444336</c:v>
                </c:pt>
                <c:pt idx="6502">
                  <c:v>-4.4211603800455368</c:v>
                </c:pt>
                <c:pt idx="6503">
                  <c:v>-4.0218340555827563</c:v>
                </c:pt>
                <c:pt idx="6504">
                  <c:v>-4.0764360427856454</c:v>
                </c:pt>
                <c:pt idx="6505">
                  <c:v>-4.3144340515136701</c:v>
                </c:pt>
                <c:pt idx="6506">
                  <c:v>-4.6410586039224881</c:v>
                </c:pt>
                <c:pt idx="6507">
                  <c:v>-4.4731753667194862</c:v>
                </c:pt>
                <c:pt idx="6508">
                  <c:v>-3.6119000116983671</c:v>
                </c:pt>
                <c:pt idx="6509">
                  <c:v>-3.8422517776489258</c:v>
                </c:pt>
                <c:pt idx="6510">
                  <c:v>-4.0523551305134315</c:v>
                </c:pt>
                <c:pt idx="6511">
                  <c:v>-2.65976905822754</c:v>
                </c:pt>
                <c:pt idx="6512">
                  <c:v>-0.8699757258096954</c:v>
                </c:pt>
                <c:pt idx="6513">
                  <c:v>-2.6272300084432354</c:v>
                </c:pt>
                <c:pt idx="6514">
                  <c:v>-24.866966565450078</c:v>
                </c:pt>
                <c:pt idx="6515">
                  <c:v>-2.6219580968221408</c:v>
                </c:pt>
                <c:pt idx="6516">
                  <c:v>-0.87018934885668386</c:v>
                </c:pt>
                <c:pt idx="6517">
                  <c:v>-0.42953777313232433</c:v>
                </c:pt>
                <c:pt idx="6518">
                  <c:v>-0.26921145121252721</c:v>
                </c:pt>
                <c:pt idx="6519">
                  <c:v>-0.11312166849768349</c:v>
                </c:pt>
                <c:pt idx="6520">
                  <c:v>0.26090017954504691</c:v>
                </c:pt>
                <c:pt idx="6521">
                  <c:v>0.53059291839599609</c:v>
                </c:pt>
                <c:pt idx="6522">
                  <c:v>0.34422461191809373</c:v>
                </c:pt>
                <c:pt idx="6523">
                  <c:v>-0.50640042622876535</c:v>
                </c:pt>
                <c:pt idx="6524">
                  <c:v>-0.95343049367261301</c:v>
                </c:pt>
                <c:pt idx="6525">
                  <c:v>-0.56440162658691428</c:v>
                </c:pt>
                <c:pt idx="6526">
                  <c:v>-6.3027381896972684E-2</c:v>
                </c:pt>
                <c:pt idx="6527">
                  <c:v>0.11690839131676964</c:v>
                </c:pt>
                <c:pt idx="6528">
                  <c:v>0.21603043874108618</c:v>
                </c:pt>
                <c:pt idx="6529">
                  <c:v>0.21506086985277767</c:v>
                </c:pt>
                <c:pt idx="6530">
                  <c:v>0.25612227121985176</c:v>
                </c:pt>
                <c:pt idx="6531">
                  <c:v>0.44350083669019114</c:v>
                </c:pt>
                <c:pt idx="6532">
                  <c:v>0.57332833607995348</c:v>
                </c:pt>
                <c:pt idx="6533">
                  <c:v>0.79567527770996094</c:v>
                </c:pt>
                <c:pt idx="6534">
                  <c:v>0.91519419352221121</c:v>
                </c:pt>
                <c:pt idx="6535">
                  <c:v>1.0720211664835237</c:v>
                </c:pt>
                <c:pt idx="6536">
                  <c:v>1.0361274083455783</c:v>
                </c:pt>
                <c:pt idx="6537">
                  <c:v>1.1854114532470699</c:v>
                </c:pt>
                <c:pt idx="6538">
                  <c:v>1.1383854548137162</c:v>
                </c:pt>
                <c:pt idx="6539">
                  <c:v>0.88158543904626141</c:v>
                </c:pt>
                <c:pt idx="6540">
                  <c:v>0.47968991597497307</c:v>
                </c:pt>
                <c:pt idx="6541">
                  <c:v>0.29183387756347667</c:v>
                </c:pt>
                <c:pt idx="6542">
                  <c:v>-1.1512317657470699</c:v>
                </c:pt>
                <c:pt idx="6543">
                  <c:v>2.4129587809244404</c:v>
                </c:pt>
                <c:pt idx="6544">
                  <c:v>4.5831276575723905</c:v>
                </c:pt>
                <c:pt idx="6545">
                  <c:v>11.156226476033567</c:v>
                </c:pt>
                <c:pt idx="6546">
                  <c:v>34.838108380635617</c:v>
                </c:pt>
                <c:pt idx="6547">
                  <c:v>32.195137659708749</c:v>
                </c:pt>
                <c:pt idx="6548">
                  <c:v>23.100378672281977</c:v>
                </c:pt>
                <c:pt idx="6549">
                  <c:v>23.716284751892097</c:v>
                </c:pt>
                <c:pt idx="6550">
                  <c:v>23.802738507588735</c:v>
                </c:pt>
                <c:pt idx="6551">
                  <c:v>22.444660822550418</c:v>
                </c:pt>
                <c:pt idx="6552">
                  <c:v>21.395477930704708</c:v>
                </c:pt>
                <c:pt idx="6553">
                  <c:v>22.479682922363267</c:v>
                </c:pt>
                <c:pt idx="6554">
                  <c:v>23.822786331176744</c:v>
                </c:pt>
                <c:pt idx="6555">
                  <c:v>23.178223927815793</c:v>
                </c:pt>
                <c:pt idx="6556">
                  <c:v>24.151992162068623</c:v>
                </c:pt>
                <c:pt idx="6557">
                  <c:v>23.561053276062012</c:v>
                </c:pt>
                <c:pt idx="6558">
                  <c:v>23.480641682942732</c:v>
                </c:pt>
                <c:pt idx="6559">
                  <c:v>23.95253690083824</c:v>
                </c:pt>
                <c:pt idx="6560">
                  <c:v>27.232215881347649</c:v>
                </c:pt>
                <c:pt idx="6561">
                  <c:v>30.893963177998792</c:v>
                </c:pt>
                <c:pt idx="6562">
                  <c:v>31.989123662312856</c:v>
                </c:pt>
                <c:pt idx="6563">
                  <c:v>29.820961952209487</c:v>
                </c:pt>
                <c:pt idx="6564">
                  <c:v>24.504060745239258</c:v>
                </c:pt>
                <c:pt idx="6565">
                  <c:v>23.830763181050663</c:v>
                </c:pt>
                <c:pt idx="6566">
                  <c:v>24.706686973571763</c:v>
                </c:pt>
                <c:pt idx="6567">
                  <c:v>30.28576469421386</c:v>
                </c:pt>
                <c:pt idx="6568">
                  <c:v>30.502239545186381</c:v>
                </c:pt>
                <c:pt idx="6569">
                  <c:v>28.941188812255859</c:v>
                </c:pt>
                <c:pt idx="6570">
                  <c:v>25.166778246561634</c:v>
                </c:pt>
                <c:pt idx="6571">
                  <c:v>28.420413970947251</c:v>
                </c:pt>
                <c:pt idx="6572">
                  <c:v>27.949851989746094</c:v>
                </c:pt>
                <c:pt idx="6573">
                  <c:v>24.080808957417844</c:v>
                </c:pt>
                <c:pt idx="6574">
                  <c:v>27.301743825276727</c:v>
                </c:pt>
                <c:pt idx="6575">
                  <c:v>32.823036193847642</c:v>
                </c:pt>
                <c:pt idx="6576">
                  <c:v>1.9170192082722224</c:v>
                </c:pt>
                <c:pt idx="6577">
                  <c:v>-49.814736684163435</c:v>
                </c:pt>
                <c:pt idx="6578">
                  <c:v>-21.946264266967766</c:v>
                </c:pt>
                <c:pt idx="6579">
                  <c:v>0.22131443023681641</c:v>
                </c:pt>
                <c:pt idx="6580">
                  <c:v>7.8924109141031504</c:v>
                </c:pt>
                <c:pt idx="6581">
                  <c:v>8.9541664123535156</c:v>
                </c:pt>
                <c:pt idx="6582">
                  <c:v>10.090561230977414</c:v>
                </c:pt>
                <c:pt idx="6583">
                  <c:v>13.271696090698246</c:v>
                </c:pt>
                <c:pt idx="6584">
                  <c:v>13.516177495320559</c:v>
                </c:pt>
                <c:pt idx="6585">
                  <c:v>13.612982432047492</c:v>
                </c:pt>
                <c:pt idx="6586">
                  <c:v>10.845267295837402</c:v>
                </c:pt>
                <c:pt idx="6587">
                  <c:v>10.732597033182746</c:v>
                </c:pt>
                <c:pt idx="6588">
                  <c:v>11.018401145935055</c:v>
                </c:pt>
                <c:pt idx="6589">
                  <c:v>11.400006612141972</c:v>
                </c:pt>
                <c:pt idx="6590">
                  <c:v>14.323182423909547</c:v>
                </c:pt>
                <c:pt idx="6591">
                  <c:v>12.824464797973636</c:v>
                </c:pt>
                <c:pt idx="6592">
                  <c:v>10.062494913736952</c:v>
                </c:pt>
                <c:pt idx="6593">
                  <c:v>9.5872631072997994</c:v>
                </c:pt>
                <c:pt idx="6594">
                  <c:v>10.525698343912723</c:v>
                </c:pt>
                <c:pt idx="6595">
                  <c:v>11.718453407287598</c:v>
                </c:pt>
                <c:pt idx="6596">
                  <c:v>12.130555470784428</c:v>
                </c:pt>
                <c:pt idx="6597">
                  <c:v>12.002182324727418</c:v>
                </c:pt>
                <c:pt idx="6598">
                  <c:v>13.592366536458375</c:v>
                </c:pt>
                <c:pt idx="6599">
                  <c:v>13.623730023702024</c:v>
                </c:pt>
                <c:pt idx="6600">
                  <c:v>13.872560501098638</c:v>
                </c:pt>
                <c:pt idx="6601">
                  <c:v>13.098618189493886</c:v>
                </c:pt>
                <c:pt idx="6602">
                  <c:v>18.730274200439453</c:v>
                </c:pt>
                <c:pt idx="6603">
                  <c:v>18.745326995849602</c:v>
                </c:pt>
                <c:pt idx="6604">
                  <c:v>18.783667246500606</c:v>
                </c:pt>
                <c:pt idx="6605">
                  <c:v>42.254902203877691</c:v>
                </c:pt>
                <c:pt idx="6606">
                  <c:v>38.441968599955196</c:v>
                </c:pt>
                <c:pt idx="6607">
                  <c:v>32.447221438089954</c:v>
                </c:pt>
                <c:pt idx="6608">
                  <c:v>30.652900060017831</c:v>
                </c:pt>
                <c:pt idx="6609">
                  <c:v>28.170049349466922</c:v>
                </c:pt>
                <c:pt idx="6610">
                  <c:v>23.874139149983762</c:v>
                </c:pt>
                <c:pt idx="6611">
                  <c:v>20.878097852071157</c:v>
                </c:pt>
                <c:pt idx="6612">
                  <c:v>21.771613121032715</c:v>
                </c:pt>
                <c:pt idx="6613">
                  <c:v>24.211675961812269</c:v>
                </c:pt>
                <c:pt idx="6614">
                  <c:v>22.453505198160769</c:v>
                </c:pt>
                <c:pt idx="6615">
                  <c:v>21.880169550577861</c:v>
                </c:pt>
                <c:pt idx="6616">
                  <c:v>26.965013186136829</c:v>
                </c:pt>
                <c:pt idx="6617">
                  <c:v>29.649385134379138</c:v>
                </c:pt>
                <c:pt idx="6618">
                  <c:v>28.681702613830566</c:v>
                </c:pt>
                <c:pt idx="6619">
                  <c:v>24.761676788330071</c:v>
                </c:pt>
                <c:pt idx="6620">
                  <c:v>26.152954419453991</c:v>
                </c:pt>
                <c:pt idx="6621">
                  <c:v>26.44461790720618</c:v>
                </c:pt>
                <c:pt idx="6622">
                  <c:v>27.465188344319586</c:v>
                </c:pt>
                <c:pt idx="6623">
                  <c:v>25.310879707336436</c:v>
                </c:pt>
                <c:pt idx="6624">
                  <c:v>22.54000123341882</c:v>
                </c:pt>
                <c:pt idx="6625">
                  <c:v>21.66774463653563</c:v>
                </c:pt>
                <c:pt idx="6626">
                  <c:v>23.16902860005689</c:v>
                </c:pt>
                <c:pt idx="6627">
                  <c:v>23.329139073689809</c:v>
                </c:pt>
                <c:pt idx="6628">
                  <c:v>20.95767815907789</c:v>
                </c:pt>
                <c:pt idx="6629">
                  <c:v>23.935737291971897</c:v>
                </c:pt>
                <c:pt idx="6630">
                  <c:v>25.855767567952391</c:v>
                </c:pt>
                <c:pt idx="6631">
                  <c:v>26.844677289326903</c:v>
                </c:pt>
                <c:pt idx="6632">
                  <c:v>26.977436065673821</c:v>
                </c:pt>
                <c:pt idx="6633">
                  <c:v>22.455877304077141</c:v>
                </c:pt>
                <c:pt idx="6634">
                  <c:v>19.994495709737066</c:v>
                </c:pt>
                <c:pt idx="6635">
                  <c:v>215.93600002924603</c:v>
                </c:pt>
                <c:pt idx="6636">
                  <c:v>288.994304339091</c:v>
                </c:pt>
                <c:pt idx="6637">
                  <c:v>109.50330289204909</c:v>
                </c:pt>
                <c:pt idx="6638">
                  <c:v>43.097280820210806</c:v>
                </c:pt>
                <c:pt idx="6639">
                  <c:v>26.118253389994265</c:v>
                </c:pt>
                <c:pt idx="6640">
                  <c:v>21.8866000175476</c:v>
                </c:pt>
                <c:pt idx="6641">
                  <c:v>20.304309686024958</c:v>
                </c:pt>
                <c:pt idx="6642">
                  <c:v>19.112722078959159</c:v>
                </c:pt>
                <c:pt idx="6643">
                  <c:v>17.332411289215088</c:v>
                </c:pt>
                <c:pt idx="6644">
                  <c:v>15.99368619918824</c:v>
                </c:pt>
                <c:pt idx="6645">
                  <c:v>18.139078934987367</c:v>
                </c:pt>
                <c:pt idx="6646">
                  <c:v>17.42911672592162</c:v>
                </c:pt>
                <c:pt idx="6647">
                  <c:v>17.961664835611984</c:v>
                </c:pt>
                <c:pt idx="6648">
                  <c:v>18.372008641560903</c:v>
                </c:pt>
                <c:pt idx="6649">
                  <c:v>16.774416923522942</c:v>
                </c:pt>
                <c:pt idx="6650">
                  <c:v>17.014234701792429</c:v>
                </c:pt>
                <c:pt idx="6651">
                  <c:v>17.542994340260854</c:v>
                </c:pt>
                <c:pt idx="6652">
                  <c:v>16.856948216756173</c:v>
                </c:pt>
                <c:pt idx="6653">
                  <c:v>15.56036599477136</c:v>
                </c:pt>
                <c:pt idx="6654">
                  <c:v>14.954313437143924</c:v>
                </c:pt>
                <c:pt idx="6655">
                  <c:v>14.511642615000373</c:v>
                </c:pt>
                <c:pt idx="6656">
                  <c:v>14.80842399597168</c:v>
                </c:pt>
                <c:pt idx="6657">
                  <c:v>15.568699200948064</c:v>
                </c:pt>
                <c:pt idx="6658">
                  <c:v>15.448376655578613</c:v>
                </c:pt>
                <c:pt idx="6659">
                  <c:v>16.812723159790039</c:v>
                </c:pt>
                <c:pt idx="6660">
                  <c:v>17.086747805277511</c:v>
                </c:pt>
                <c:pt idx="6661">
                  <c:v>16.801419258117676</c:v>
                </c:pt>
                <c:pt idx="6662">
                  <c:v>17.349853356679318</c:v>
                </c:pt>
                <c:pt idx="6663">
                  <c:v>16.36212682723998</c:v>
                </c:pt>
                <c:pt idx="6664">
                  <c:v>17.299910227457644</c:v>
                </c:pt>
                <c:pt idx="6665">
                  <c:v>-7.7286030451456904</c:v>
                </c:pt>
                <c:pt idx="6666">
                  <c:v>-30.304995377858475</c:v>
                </c:pt>
                <c:pt idx="6667">
                  <c:v>-10.93179988861084</c:v>
                </c:pt>
                <c:pt idx="6668">
                  <c:v>3.8851044972737432</c:v>
                </c:pt>
                <c:pt idx="6669">
                  <c:v>8.6555927594502613</c:v>
                </c:pt>
                <c:pt idx="6670">
                  <c:v>10.995147387186654</c:v>
                </c:pt>
                <c:pt idx="6671">
                  <c:v>12.121819178263308</c:v>
                </c:pt>
                <c:pt idx="6672">
                  <c:v>13.730093638102232</c:v>
                </c:pt>
                <c:pt idx="6673">
                  <c:v>14.15416256586707</c:v>
                </c:pt>
                <c:pt idx="6674">
                  <c:v>15.3256419499715</c:v>
                </c:pt>
                <c:pt idx="6675">
                  <c:v>14.976714452107789</c:v>
                </c:pt>
                <c:pt idx="6676">
                  <c:v>13.756769657135013</c:v>
                </c:pt>
                <c:pt idx="6677">
                  <c:v>9.3480822245280173</c:v>
                </c:pt>
                <c:pt idx="6678">
                  <c:v>10.683809757232666</c:v>
                </c:pt>
                <c:pt idx="6679">
                  <c:v>10.103748639424627</c:v>
                </c:pt>
                <c:pt idx="6680">
                  <c:v>10.388261477152518</c:v>
                </c:pt>
                <c:pt idx="6681">
                  <c:v>10.492196242014586</c:v>
                </c:pt>
                <c:pt idx="6682">
                  <c:v>10.278834819793705</c:v>
                </c:pt>
                <c:pt idx="6683">
                  <c:v>10.868132909139039</c:v>
                </c:pt>
                <c:pt idx="6684">
                  <c:v>10.838774681091305</c:v>
                </c:pt>
                <c:pt idx="6685">
                  <c:v>10.168771107991512</c:v>
                </c:pt>
                <c:pt idx="6686">
                  <c:v>9.2557053565979039</c:v>
                </c:pt>
                <c:pt idx="6687">
                  <c:v>8.7206970850626817</c:v>
                </c:pt>
                <c:pt idx="6688">
                  <c:v>9.1558728218078649</c:v>
                </c:pt>
                <c:pt idx="6689">
                  <c:v>9.707910060882563</c:v>
                </c:pt>
                <c:pt idx="6690">
                  <c:v>10.070577939351384</c:v>
                </c:pt>
                <c:pt idx="6691">
                  <c:v>10.275649070739751</c:v>
                </c:pt>
                <c:pt idx="6692">
                  <c:v>10.686177571614563</c:v>
                </c:pt>
                <c:pt idx="6693">
                  <c:v>8.1283381779988382</c:v>
                </c:pt>
                <c:pt idx="6694">
                  <c:v>-3.4441061019897461</c:v>
                </c:pt>
                <c:pt idx="6695">
                  <c:v>-15.961760838826482</c:v>
                </c:pt>
                <c:pt idx="6696">
                  <c:v>-14.596539815266919</c:v>
                </c:pt>
                <c:pt idx="6697">
                  <c:v>19.837526480356871</c:v>
                </c:pt>
                <c:pt idx="6698">
                  <c:v>74.298496882120702</c:v>
                </c:pt>
                <c:pt idx="6699">
                  <c:v>117.93794838587439</c:v>
                </c:pt>
                <c:pt idx="6700">
                  <c:v>126.28541072209671</c:v>
                </c:pt>
                <c:pt idx="6701">
                  <c:v>109.62857151031488</c:v>
                </c:pt>
                <c:pt idx="6702">
                  <c:v>89.394305547078375</c:v>
                </c:pt>
                <c:pt idx="6703">
                  <c:v>65.756523132324219</c:v>
                </c:pt>
                <c:pt idx="6704">
                  <c:v>41.994477589925154</c:v>
                </c:pt>
                <c:pt idx="6705">
                  <c:v>22.98127841949464</c:v>
                </c:pt>
                <c:pt idx="6706">
                  <c:v>14.023418744405149</c:v>
                </c:pt>
                <c:pt idx="6707">
                  <c:v>8.2300577163696307</c:v>
                </c:pt>
                <c:pt idx="6708">
                  <c:v>9.0770902633667028</c:v>
                </c:pt>
                <c:pt idx="6709">
                  <c:v>6.0796626408895271</c:v>
                </c:pt>
                <c:pt idx="6710">
                  <c:v>-1.3030366897583008</c:v>
                </c:pt>
                <c:pt idx="6711">
                  <c:v>-10.696041425069215</c:v>
                </c:pt>
                <c:pt idx="6712">
                  <c:v>-21.671565373738645</c:v>
                </c:pt>
                <c:pt idx="6713">
                  <c:v>-30.485959053039544</c:v>
                </c:pt>
                <c:pt idx="6714">
                  <c:v>-35.75771872202553</c:v>
                </c:pt>
                <c:pt idx="6715">
                  <c:v>-38.707991917927998</c:v>
                </c:pt>
                <c:pt idx="6716">
                  <c:v>-39.513672828674316</c:v>
                </c:pt>
                <c:pt idx="6717">
                  <c:v>-38.981658299763907</c:v>
                </c:pt>
                <c:pt idx="6718">
                  <c:v>-37.814727147420271</c:v>
                </c:pt>
                <c:pt idx="6719">
                  <c:v>-37.165110905965236</c:v>
                </c:pt>
                <c:pt idx="6720">
                  <c:v>-35.444770177205427</c:v>
                </c:pt>
                <c:pt idx="6721">
                  <c:v>-34.622399648030658</c:v>
                </c:pt>
                <c:pt idx="6722">
                  <c:v>-32.825969696044922</c:v>
                </c:pt>
                <c:pt idx="6723">
                  <c:v>-35.847048759460421</c:v>
                </c:pt>
                <c:pt idx="6724">
                  <c:v>-42.060680389404297</c:v>
                </c:pt>
                <c:pt idx="6725">
                  <c:v>-36.207139968872085</c:v>
                </c:pt>
                <c:pt idx="6726">
                  <c:v>-19.099988619486467</c:v>
                </c:pt>
                <c:pt idx="6727">
                  <c:v>-3.3392279942830774</c:v>
                </c:pt>
                <c:pt idx="6728">
                  <c:v>10.193372090657471</c:v>
                </c:pt>
                <c:pt idx="6729">
                  <c:v>17.985181808471673</c:v>
                </c:pt>
                <c:pt idx="6730">
                  <c:v>-1.6977589925130587</c:v>
                </c:pt>
                <c:pt idx="6731">
                  <c:v>-6.1996418635051214</c:v>
                </c:pt>
                <c:pt idx="6732">
                  <c:v>-2.3166449864704632</c:v>
                </c:pt>
                <c:pt idx="6733">
                  <c:v>0.86885801951098096</c:v>
                </c:pt>
                <c:pt idx="6734">
                  <c:v>3.2410014470418682</c:v>
                </c:pt>
                <c:pt idx="6735">
                  <c:v>5.7763894399007558</c:v>
                </c:pt>
                <c:pt idx="6736">
                  <c:v>6.5134700139362849</c:v>
                </c:pt>
                <c:pt idx="6737">
                  <c:v>6.6951913833618164</c:v>
                </c:pt>
                <c:pt idx="6738">
                  <c:v>6.9556229909260328</c:v>
                </c:pt>
                <c:pt idx="6739">
                  <c:v>6.1586284637451172</c:v>
                </c:pt>
                <c:pt idx="6740">
                  <c:v>5.4698187510172147</c:v>
                </c:pt>
                <c:pt idx="6741">
                  <c:v>3.7785234451293954</c:v>
                </c:pt>
                <c:pt idx="6742">
                  <c:v>-0.73851076761877743</c:v>
                </c:pt>
                <c:pt idx="6743">
                  <c:v>0.60193697611498465</c:v>
                </c:pt>
                <c:pt idx="6744">
                  <c:v>-0.26014963785803491</c:v>
                </c:pt>
                <c:pt idx="6745">
                  <c:v>-3.9742476145426044</c:v>
                </c:pt>
                <c:pt idx="6746">
                  <c:v>-3.5777387619018564</c:v>
                </c:pt>
                <c:pt idx="6747">
                  <c:v>-1.7601092656452693</c:v>
                </c:pt>
                <c:pt idx="6748">
                  <c:v>0.4831403096517306</c:v>
                </c:pt>
                <c:pt idx="6749">
                  <c:v>3.2226320902506131</c:v>
                </c:pt>
                <c:pt idx="6750">
                  <c:v>3.8303028742473089</c:v>
                </c:pt>
                <c:pt idx="6751">
                  <c:v>3.9761784871418504</c:v>
                </c:pt>
                <c:pt idx="6752">
                  <c:v>7.6376520792643987</c:v>
                </c:pt>
                <c:pt idx="6753">
                  <c:v>12.091312090555785</c:v>
                </c:pt>
                <c:pt idx="6754">
                  <c:v>14.160748481750485</c:v>
                </c:pt>
                <c:pt idx="6755">
                  <c:v>6.5692431131999482</c:v>
                </c:pt>
                <c:pt idx="6756">
                  <c:v>-11.373225529988652</c:v>
                </c:pt>
                <c:pt idx="6757">
                  <c:v>-32.02893447875978</c:v>
                </c:pt>
                <c:pt idx="6758">
                  <c:v>-44.065559069315555</c:v>
                </c:pt>
                <c:pt idx="6759">
                  <c:v>-51.263014475504505</c:v>
                </c:pt>
                <c:pt idx="6760">
                  <c:v>-54.331895510355707</c:v>
                </c:pt>
                <c:pt idx="6761">
                  <c:v>-49.086736996968511</c:v>
                </c:pt>
                <c:pt idx="6762">
                  <c:v>-38.352150599161753</c:v>
                </c:pt>
                <c:pt idx="6763">
                  <c:v>-29.91553878784179</c:v>
                </c:pt>
                <c:pt idx="6764">
                  <c:v>-30.901956876118902</c:v>
                </c:pt>
                <c:pt idx="6765">
                  <c:v>-37.223450342814218</c:v>
                </c:pt>
                <c:pt idx="6766">
                  <c:v>-44.37680721282959</c:v>
                </c:pt>
                <c:pt idx="6767">
                  <c:v>-52.561275800069211</c:v>
                </c:pt>
                <c:pt idx="6768">
                  <c:v>-60.030343373616553</c:v>
                </c:pt>
                <c:pt idx="6769">
                  <c:v>-68.864793459574457</c:v>
                </c:pt>
                <c:pt idx="6770">
                  <c:v>-80.711415608723968</c:v>
                </c:pt>
                <c:pt idx="6771">
                  <c:v>-87.547994613647489</c:v>
                </c:pt>
                <c:pt idx="6772">
                  <c:v>-90.946266810099303</c:v>
                </c:pt>
                <c:pt idx="6773">
                  <c:v>-93.752390225728362</c:v>
                </c:pt>
                <c:pt idx="6774">
                  <c:v>-94.998481273651066</c:v>
                </c:pt>
                <c:pt idx="6775">
                  <c:v>-94.656670093536377</c:v>
                </c:pt>
                <c:pt idx="6776">
                  <c:v>-91.285525639851912</c:v>
                </c:pt>
                <c:pt idx="6777">
                  <c:v>-87.844477176666146</c:v>
                </c:pt>
                <c:pt idx="6778">
                  <c:v>-86.881094137827546</c:v>
                </c:pt>
                <c:pt idx="6779">
                  <c:v>-90.041190147399846</c:v>
                </c:pt>
                <c:pt idx="6780">
                  <c:v>-91.896908442179381</c:v>
                </c:pt>
                <c:pt idx="6781">
                  <c:v>-92.781548182169587</c:v>
                </c:pt>
                <c:pt idx="6782">
                  <c:v>-91.648672898610442</c:v>
                </c:pt>
                <c:pt idx="6783">
                  <c:v>-87.584522883097293</c:v>
                </c:pt>
                <c:pt idx="6784">
                  <c:v>-83.811460971832261</c:v>
                </c:pt>
                <c:pt idx="6785">
                  <c:v>-83.259833017985017</c:v>
                </c:pt>
                <c:pt idx="6786">
                  <c:v>-84.680432001749637</c:v>
                </c:pt>
                <c:pt idx="6787">
                  <c:v>-84.155721982320102</c:v>
                </c:pt>
                <c:pt idx="6788">
                  <c:v>-83.853837966918888</c:v>
                </c:pt>
                <c:pt idx="6789">
                  <c:v>-83.261928558349624</c:v>
                </c:pt>
                <c:pt idx="6790">
                  <c:v>-80.22084967295325</c:v>
                </c:pt>
                <c:pt idx="6791">
                  <c:v>-70.065873463948492</c:v>
                </c:pt>
                <c:pt idx="6792">
                  <c:v>-50.007360140482547</c:v>
                </c:pt>
                <c:pt idx="6793">
                  <c:v>-22.352536519368407</c:v>
                </c:pt>
                <c:pt idx="6794">
                  <c:v>0.44489669799804704</c:v>
                </c:pt>
                <c:pt idx="6795">
                  <c:v>13.654355367024664</c:v>
                </c:pt>
                <c:pt idx="6796">
                  <c:v>18.562403678894036</c:v>
                </c:pt>
                <c:pt idx="6797">
                  <c:v>18.880013147989864</c:v>
                </c:pt>
                <c:pt idx="6798">
                  <c:v>18.975613276163678</c:v>
                </c:pt>
                <c:pt idx="6799">
                  <c:v>18.620380719502805</c:v>
                </c:pt>
                <c:pt idx="6800">
                  <c:v>9.2412069638570493</c:v>
                </c:pt>
                <c:pt idx="6801">
                  <c:v>-6.9892319043477205</c:v>
                </c:pt>
                <c:pt idx="6802">
                  <c:v>-5.5919008255004865</c:v>
                </c:pt>
                <c:pt idx="6803">
                  <c:v>-7.0929746627808168</c:v>
                </c:pt>
                <c:pt idx="6804">
                  <c:v>-7.4105928738912326</c:v>
                </c:pt>
                <c:pt idx="6805">
                  <c:v>-7.506086826324518</c:v>
                </c:pt>
                <c:pt idx="6806">
                  <c:v>-7.8900329271952465</c:v>
                </c:pt>
                <c:pt idx="6807">
                  <c:v>-7.6995967229207736</c:v>
                </c:pt>
                <c:pt idx="6808">
                  <c:v>-7.9128096898396638</c:v>
                </c:pt>
                <c:pt idx="6809">
                  <c:v>-8.0225838025410798</c:v>
                </c:pt>
                <c:pt idx="6810">
                  <c:v>-7.2952038447062364</c:v>
                </c:pt>
                <c:pt idx="6811">
                  <c:v>-7.0700313250223994</c:v>
                </c:pt>
                <c:pt idx="6812">
                  <c:v>-7.2704154650370469</c:v>
                </c:pt>
                <c:pt idx="6813">
                  <c:v>-7.861751397450746</c:v>
                </c:pt>
                <c:pt idx="6814">
                  <c:v>-6.9800143241882315</c:v>
                </c:pt>
                <c:pt idx="6815">
                  <c:v>-8.0545268058776891</c:v>
                </c:pt>
                <c:pt idx="6816">
                  <c:v>-7.239076296488463</c:v>
                </c:pt>
                <c:pt idx="6817">
                  <c:v>-7.4006824493408221</c:v>
                </c:pt>
                <c:pt idx="6818">
                  <c:v>-7.8630414009094238</c:v>
                </c:pt>
                <c:pt idx="6819">
                  <c:v>-8.8854993184407434</c:v>
                </c:pt>
                <c:pt idx="6820">
                  <c:v>-3.251252333323178</c:v>
                </c:pt>
                <c:pt idx="6821">
                  <c:v>-3.6169865926106581</c:v>
                </c:pt>
                <c:pt idx="6822">
                  <c:v>-5.8765904108682889</c:v>
                </c:pt>
                <c:pt idx="6823">
                  <c:v>-6.0551544825235624</c:v>
                </c:pt>
                <c:pt idx="6824">
                  <c:v>-6.0528031984965196</c:v>
                </c:pt>
                <c:pt idx="6825">
                  <c:v>-5.6619432767232052</c:v>
                </c:pt>
                <c:pt idx="6826">
                  <c:v>-6.5769759813944706</c:v>
                </c:pt>
                <c:pt idx="6827">
                  <c:v>-7.4106755256652814</c:v>
                </c:pt>
                <c:pt idx="6828">
                  <c:v>-6.4114753405253282</c:v>
                </c:pt>
                <c:pt idx="6829">
                  <c:v>-4.3594783147175917</c:v>
                </c:pt>
                <c:pt idx="6830">
                  <c:v>-2.2191093762715477</c:v>
                </c:pt>
                <c:pt idx="6831">
                  <c:v>4.78364912668866</c:v>
                </c:pt>
                <c:pt idx="6832">
                  <c:v>15.672885735829656</c:v>
                </c:pt>
                <c:pt idx="6833">
                  <c:v>20.943111737569197</c:v>
                </c:pt>
                <c:pt idx="6834">
                  <c:v>24.910305341084836</c:v>
                </c:pt>
                <c:pt idx="6835">
                  <c:v>29.541089375813783</c:v>
                </c:pt>
                <c:pt idx="6836">
                  <c:v>34.582591851552294</c:v>
                </c:pt>
                <c:pt idx="6837">
                  <c:v>47.77406819661455</c:v>
                </c:pt>
                <c:pt idx="6838">
                  <c:v>89.086752573649065</c:v>
                </c:pt>
                <c:pt idx="6839">
                  <c:v>160.62770318984985</c:v>
                </c:pt>
                <c:pt idx="6840">
                  <c:v>220.70014874140423</c:v>
                </c:pt>
                <c:pt idx="6841">
                  <c:v>256.57632525761903</c:v>
                </c:pt>
                <c:pt idx="6842">
                  <c:v>287.98561604817684</c:v>
                </c:pt>
                <c:pt idx="6843">
                  <c:v>326.5015741984048</c:v>
                </c:pt>
                <c:pt idx="6844">
                  <c:v>363.17732159296679</c:v>
                </c:pt>
                <c:pt idx="6845">
                  <c:v>379.24269262949645</c:v>
                </c:pt>
                <c:pt idx="6846">
                  <c:v>377.54799270629883</c:v>
                </c:pt>
                <c:pt idx="6847">
                  <c:v>362.3006930351259</c:v>
                </c:pt>
                <c:pt idx="6848">
                  <c:v>315.73568153381376</c:v>
                </c:pt>
                <c:pt idx="6849">
                  <c:v>211.86141045888269</c:v>
                </c:pt>
                <c:pt idx="6850">
                  <c:v>86.289486090342223</c:v>
                </c:pt>
                <c:pt idx="6851">
                  <c:v>40.028990586598709</c:v>
                </c:pt>
                <c:pt idx="6852">
                  <c:v>27.972940127054819</c:v>
                </c:pt>
                <c:pt idx="6853">
                  <c:v>13.614468574523926</c:v>
                </c:pt>
                <c:pt idx="6854">
                  <c:v>-2.8559964497884485</c:v>
                </c:pt>
                <c:pt idx="6855">
                  <c:v>-11.840629577636722</c:v>
                </c:pt>
                <c:pt idx="6856">
                  <c:v>-10.622177759806277</c:v>
                </c:pt>
                <c:pt idx="6857">
                  <c:v>-3.8413769404094182</c:v>
                </c:pt>
                <c:pt idx="6858">
                  <c:v>-0.60866419474291411</c:v>
                </c:pt>
                <c:pt idx="6859">
                  <c:v>1.552674293518066</c:v>
                </c:pt>
                <c:pt idx="6860">
                  <c:v>1.2742144266765085</c:v>
                </c:pt>
                <c:pt idx="6861">
                  <c:v>-0.65439319610595703</c:v>
                </c:pt>
                <c:pt idx="6862">
                  <c:v>-2.1157484054565421</c:v>
                </c:pt>
                <c:pt idx="6863">
                  <c:v>-3.2618885040283203</c:v>
                </c:pt>
                <c:pt idx="6864">
                  <c:v>-3.4427286783853792</c:v>
                </c:pt>
                <c:pt idx="6865">
                  <c:v>-3.7575346628824513</c:v>
                </c:pt>
                <c:pt idx="6866">
                  <c:v>-4.0095901489257795</c:v>
                </c:pt>
                <c:pt idx="6867">
                  <c:v>-4.4172360102335233</c:v>
                </c:pt>
                <c:pt idx="6868">
                  <c:v>-4.8303543726602793</c:v>
                </c:pt>
                <c:pt idx="6869">
                  <c:v>-5.2173493703206777</c:v>
                </c:pt>
                <c:pt idx="6870">
                  <c:v>-5.7658443450927725</c:v>
                </c:pt>
                <c:pt idx="6871">
                  <c:v>-5.4903373718261719</c:v>
                </c:pt>
                <c:pt idx="6872">
                  <c:v>-4.9725201924642333</c:v>
                </c:pt>
                <c:pt idx="6873">
                  <c:v>-4.2597662607828415</c:v>
                </c:pt>
                <c:pt idx="6874">
                  <c:v>-3.9639778137207031</c:v>
                </c:pt>
                <c:pt idx="6875">
                  <c:v>-4.2776959737141187</c:v>
                </c:pt>
                <c:pt idx="6876">
                  <c:v>-2.9788586298624282</c:v>
                </c:pt>
                <c:pt idx="6877">
                  <c:v>0.23753420511877721</c:v>
                </c:pt>
                <c:pt idx="6878">
                  <c:v>0.73056697845458984</c:v>
                </c:pt>
                <c:pt idx="6879">
                  <c:v>1.0815639495849605</c:v>
                </c:pt>
                <c:pt idx="6880">
                  <c:v>1.9948816299438483</c:v>
                </c:pt>
                <c:pt idx="6881">
                  <c:v>0.53346920013427734</c:v>
                </c:pt>
                <c:pt idx="6882">
                  <c:v>0.99829483032226551</c:v>
                </c:pt>
                <c:pt idx="6883">
                  <c:v>0.63251113891601551</c:v>
                </c:pt>
                <c:pt idx="6884">
                  <c:v>0.42357540130615245</c:v>
                </c:pt>
                <c:pt idx="6885">
                  <c:v>0.33075491587317191</c:v>
                </c:pt>
                <c:pt idx="6886">
                  <c:v>0.28531773885094946</c:v>
                </c:pt>
                <c:pt idx="6887">
                  <c:v>0.54037539164221449</c:v>
                </c:pt>
                <c:pt idx="6888">
                  <c:v>1.2441136042277781</c:v>
                </c:pt>
                <c:pt idx="6889">
                  <c:v>1.0101118087768559</c:v>
                </c:pt>
                <c:pt idx="6890">
                  <c:v>1.0616792043049368</c:v>
                </c:pt>
                <c:pt idx="6891">
                  <c:v>1.6794265111287818</c:v>
                </c:pt>
                <c:pt idx="6892">
                  <c:v>1.7907276153564449</c:v>
                </c:pt>
                <c:pt idx="6893">
                  <c:v>2.7175105412800367</c:v>
                </c:pt>
                <c:pt idx="6894">
                  <c:v>2.8271659215290583</c:v>
                </c:pt>
                <c:pt idx="6895">
                  <c:v>2.0237493515014657</c:v>
                </c:pt>
                <c:pt idx="6896">
                  <c:v>1.6444753011068094</c:v>
                </c:pt>
                <c:pt idx="6897">
                  <c:v>1.0953353246052306</c:v>
                </c:pt>
                <c:pt idx="6898">
                  <c:v>0.63974666595459007</c:v>
                </c:pt>
                <c:pt idx="6899">
                  <c:v>0.39706134796142589</c:v>
                </c:pt>
                <c:pt idx="6900">
                  <c:v>0.69454193115234353</c:v>
                </c:pt>
                <c:pt idx="6901">
                  <c:v>1.2771024703979492</c:v>
                </c:pt>
                <c:pt idx="6902">
                  <c:v>1.045672098795535</c:v>
                </c:pt>
                <c:pt idx="6903">
                  <c:v>0.89628728230798049</c:v>
                </c:pt>
                <c:pt idx="6904">
                  <c:v>1.0112937291463595</c:v>
                </c:pt>
                <c:pt idx="6905">
                  <c:v>1.1469364166259766</c:v>
                </c:pt>
                <c:pt idx="6906">
                  <c:v>1.3978144327799098</c:v>
                </c:pt>
                <c:pt idx="6907">
                  <c:v>3.6914838155109919</c:v>
                </c:pt>
                <c:pt idx="6908">
                  <c:v>6.0669396718342341</c:v>
                </c:pt>
                <c:pt idx="6909">
                  <c:v>14.824987729390498</c:v>
                </c:pt>
                <c:pt idx="6910">
                  <c:v>66.704830487569211</c:v>
                </c:pt>
                <c:pt idx="6911">
                  <c:v>63.412049611409529</c:v>
                </c:pt>
                <c:pt idx="6912">
                  <c:v>42.479860623677475</c:v>
                </c:pt>
                <c:pt idx="6913">
                  <c:v>38.194073359171632</c:v>
                </c:pt>
                <c:pt idx="6914">
                  <c:v>37.457880020141573</c:v>
                </c:pt>
                <c:pt idx="6915">
                  <c:v>21.830845197041874</c:v>
                </c:pt>
                <c:pt idx="6916">
                  <c:v>19.199483871459954</c:v>
                </c:pt>
                <c:pt idx="6917">
                  <c:v>38.463056882222403</c:v>
                </c:pt>
                <c:pt idx="6918">
                  <c:v>25.960501035054563</c:v>
                </c:pt>
                <c:pt idx="6919">
                  <c:v>22.798034032185896</c:v>
                </c:pt>
                <c:pt idx="6920">
                  <c:v>35.052995999654172</c:v>
                </c:pt>
                <c:pt idx="6921">
                  <c:v>40.864201863606787</c:v>
                </c:pt>
                <c:pt idx="6922">
                  <c:v>33.999822616577163</c:v>
                </c:pt>
                <c:pt idx="6923">
                  <c:v>31.543136278788197</c:v>
                </c:pt>
                <c:pt idx="6924">
                  <c:v>39.206204096476199</c:v>
                </c:pt>
                <c:pt idx="6925">
                  <c:v>34.954048474629623</c:v>
                </c:pt>
                <c:pt idx="6926">
                  <c:v>34.880111058552984</c:v>
                </c:pt>
                <c:pt idx="6927">
                  <c:v>57.389242490132553</c:v>
                </c:pt>
                <c:pt idx="6928">
                  <c:v>58.709911982218387</c:v>
                </c:pt>
                <c:pt idx="6929">
                  <c:v>60.635972340901773</c:v>
                </c:pt>
                <c:pt idx="6930">
                  <c:v>50.930569648742654</c:v>
                </c:pt>
                <c:pt idx="6931">
                  <c:v>38.629441897074351</c:v>
                </c:pt>
                <c:pt idx="6932">
                  <c:v>49.586652119954351</c:v>
                </c:pt>
                <c:pt idx="6933">
                  <c:v>8.3587567011516057</c:v>
                </c:pt>
                <c:pt idx="6934">
                  <c:v>44.710354487101306</c:v>
                </c:pt>
                <c:pt idx="6935">
                  <c:v>39.727409998575837</c:v>
                </c:pt>
                <c:pt idx="6936">
                  <c:v>44.015643437703467</c:v>
                </c:pt>
                <c:pt idx="6937">
                  <c:v>43.250429471333838</c:v>
                </c:pt>
                <c:pt idx="6938">
                  <c:v>49.742307027180928</c:v>
                </c:pt>
                <c:pt idx="6939">
                  <c:v>28.702338536580431</c:v>
                </c:pt>
                <c:pt idx="6940">
                  <c:v>36.923569997151617</c:v>
                </c:pt>
                <c:pt idx="6941">
                  <c:v>95.358877182006751</c:v>
                </c:pt>
                <c:pt idx="6942">
                  <c:v>106.88809013366692</c:v>
                </c:pt>
                <c:pt idx="6943">
                  <c:v>96.961280186971067</c:v>
                </c:pt>
                <c:pt idx="6944">
                  <c:v>102.48450597127287</c:v>
                </c:pt>
                <c:pt idx="6945">
                  <c:v>55.926076253255246</c:v>
                </c:pt>
                <c:pt idx="6946">
                  <c:v>28.753384272257563</c:v>
                </c:pt>
                <c:pt idx="6947">
                  <c:v>86.359208742777469</c:v>
                </c:pt>
                <c:pt idx="6948">
                  <c:v>111.52938906351721</c:v>
                </c:pt>
                <c:pt idx="6949">
                  <c:v>136.32326348622638</c:v>
                </c:pt>
                <c:pt idx="6950">
                  <c:v>128.00512250264489</c:v>
                </c:pt>
                <c:pt idx="6951">
                  <c:v>112.58248933156332</c:v>
                </c:pt>
                <c:pt idx="6952">
                  <c:v>65.055043220519991</c:v>
                </c:pt>
                <c:pt idx="6953">
                  <c:v>98.292068163553779</c:v>
                </c:pt>
                <c:pt idx="6954">
                  <c:v>51.442597389221191</c:v>
                </c:pt>
                <c:pt idx="6955">
                  <c:v>12.662350336710691</c:v>
                </c:pt>
                <c:pt idx="6956">
                  <c:v>21.911876042683957</c:v>
                </c:pt>
                <c:pt idx="6957">
                  <c:v>61.666338284810323</c:v>
                </c:pt>
                <c:pt idx="6958">
                  <c:v>83.014183998107967</c:v>
                </c:pt>
                <c:pt idx="6959">
                  <c:v>90.422403653462752</c:v>
                </c:pt>
                <c:pt idx="6960">
                  <c:v>87.935707092285128</c:v>
                </c:pt>
                <c:pt idx="6961">
                  <c:v>86.854430834452344</c:v>
                </c:pt>
                <c:pt idx="6962">
                  <c:v>95.249440511067746</c:v>
                </c:pt>
                <c:pt idx="6963">
                  <c:v>113.16114807128905</c:v>
                </c:pt>
                <c:pt idx="6964">
                  <c:v>126.07304382324219</c:v>
                </c:pt>
                <c:pt idx="6965">
                  <c:v>123.90620009104421</c:v>
                </c:pt>
                <c:pt idx="6966">
                  <c:v>72.059598604838015</c:v>
                </c:pt>
                <c:pt idx="6967">
                  <c:v>95.576141675313366</c:v>
                </c:pt>
                <c:pt idx="6968">
                  <c:v>2.2426999409993877</c:v>
                </c:pt>
                <c:pt idx="6969">
                  <c:v>30.460673332214341</c:v>
                </c:pt>
                <c:pt idx="6970">
                  <c:v>0.44387650489807146</c:v>
                </c:pt>
                <c:pt idx="6971">
                  <c:v>1.5160295168558662</c:v>
                </c:pt>
                <c:pt idx="6972">
                  <c:v>1.3451798756917417</c:v>
                </c:pt>
                <c:pt idx="6973">
                  <c:v>-0.7255542278289796</c:v>
                </c:pt>
                <c:pt idx="6974">
                  <c:v>-4.0374456246693757</c:v>
                </c:pt>
                <c:pt idx="6975">
                  <c:v>36.794852733612046</c:v>
                </c:pt>
                <c:pt idx="6976">
                  <c:v>25.431081215540591</c:v>
                </c:pt>
                <c:pt idx="6977">
                  <c:v>20.256795088450133</c:v>
                </c:pt>
                <c:pt idx="6978">
                  <c:v>32.786270141601555</c:v>
                </c:pt>
                <c:pt idx="6979">
                  <c:v>39.700378417968764</c:v>
                </c:pt>
                <c:pt idx="6980">
                  <c:v>36.351180235544845</c:v>
                </c:pt>
                <c:pt idx="6981">
                  <c:v>21.178734540939313</c:v>
                </c:pt>
                <c:pt idx="6982">
                  <c:v>12.315322319666567</c:v>
                </c:pt>
                <c:pt idx="6983">
                  <c:v>14.56840705871582</c:v>
                </c:pt>
                <c:pt idx="6984">
                  <c:v>22.977101882298768</c:v>
                </c:pt>
                <c:pt idx="6985">
                  <c:v>4.0529205004374056</c:v>
                </c:pt>
                <c:pt idx="6986">
                  <c:v>18.724859714508096</c:v>
                </c:pt>
                <c:pt idx="6987">
                  <c:v>20.696368137995428</c:v>
                </c:pt>
                <c:pt idx="6988">
                  <c:v>16.684423049291013</c:v>
                </c:pt>
                <c:pt idx="6989">
                  <c:v>23.378288825353025</c:v>
                </c:pt>
                <c:pt idx="6990">
                  <c:v>25.410938262939453</c:v>
                </c:pt>
                <c:pt idx="6991">
                  <c:v>24.510835806528746</c:v>
                </c:pt>
                <c:pt idx="6992">
                  <c:v>17.86924250920611</c:v>
                </c:pt>
                <c:pt idx="6993">
                  <c:v>11.3129204114278</c:v>
                </c:pt>
                <c:pt idx="6994">
                  <c:v>0.45607082049050984</c:v>
                </c:pt>
                <c:pt idx="6995">
                  <c:v>0.35644896825155586</c:v>
                </c:pt>
                <c:pt idx="6996">
                  <c:v>0.26553384462994245</c:v>
                </c:pt>
                <c:pt idx="6997">
                  <c:v>-0.35547844568887421</c:v>
                </c:pt>
                <c:pt idx="6998">
                  <c:v>-3.4817388852437148</c:v>
                </c:pt>
                <c:pt idx="6999">
                  <c:v>-1.4744841257731025</c:v>
                </c:pt>
                <c:pt idx="7000">
                  <c:v>-0.62064107259112755</c:v>
                </c:pt>
                <c:pt idx="7001">
                  <c:v>1.174249649047852</c:v>
                </c:pt>
                <c:pt idx="7002">
                  <c:v>15.676659584045414</c:v>
                </c:pt>
                <c:pt idx="7003">
                  <c:v>12.739643732706725</c:v>
                </c:pt>
                <c:pt idx="7004">
                  <c:v>7.8506671587625778</c:v>
                </c:pt>
                <c:pt idx="7005">
                  <c:v>11.108211676279662</c:v>
                </c:pt>
                <c:pt idx="7006">
                  <c:v>13.01203536987305</c:v>
                </c:pt>
                <c:pt idx="7007">
                  <c:v>9.0454616546630877</c:v>
                </c:pt>
                <c:pt idx="7008">
                  <c:v>6.9281598726907969</c:v>
                </c:pt>
                <c:pt idx="7009">
                  <c:v>4.7961230278015137</c:v>
                </c:pt>
                <c:pt idx="7010">
                  <c:v>-9.6788406372070354E-2</c:v>
                </c:pt>
                <c:pt idx="7011">
                  <c:v>7.2504043579101563E-2</c:v>
                </c:pt>
                <c:pt idx="7012">
                  <c:v>0.45021390914916992</c:v>
                </c:pt>
                <c:pt idx="7013">
                  <c:v>7.5271760622660473</c:v>
                </c:pt>
                <c:pt idx="7014">
                  <c:v>2.9216939608255643</c:v>
                </c:pt>
                <c:pt idx="7015">
                  <c:v>0.40620279312133789</c:v>
                </c:pt>
                <c:pt idx="7016">
                  <c:v>4.6229535738627288</c:v>
                </c:pt>
                <c:pt idx="7017">
                  <c:v>5.0482430458068883</c:v>
                </c:pt>
                <c:pt idx="7018">
                  <c:v>6.2980499267578125</c:v>
                </c:pt>
                <c:pt idx="7019">
                  <c:v>5.4133513768513808</c:v>
                </c:pt>
                <c:pt idx="7020">
                  <c:v>0.87954378128051769</c:v>
                </c:pt>
                <c:pt idx="7021">
                  <c:v>0.11560551325476354</c:v>
                </c:pt>
                <c:pt idx="7022">
                  <c:v>-7.9148610432923788E-2</c:v>
                </c:pt>
                <c:pt idx="7023">
                  <c:v>3.6943222681681513</c:v>
                </c:pt>
                <c:pt idx="7024">
                  <c:v>6.1599488258361816</c:v>
                </c:pt>
                <c:pt idx="7025">
                  <c:v>7.6870546340942365</c:v>
                </c:pt>
                <c:pt idx="7026">
                  <c:v>7.8792807261148727</c:v>
                </c:pt>
                <c:pt idx="7027">
                  <c:v>7.016954263051387</c:v>
                </c:pt>
                <c:pt idx="7028">
                  <c:v>6.8854297002156404</c:v>
                </c:pt>
                <c:pt idx="7029">
                  <c:v>4.6590166091918945</c:v>
                </c:pt>
                <c:pt idx="7030">
                  <c:v>-33.452539285023988</c:v>
                </c:pt>
                <c:pt idx="7031">
                  <c:v>-27.530506451924623</c:v>
                </c:pt>
                <c:pt idx="7032">
                  <c:v>4.1592682202656874</c:v>
                </c:pt>
                <c:pt idx="7033">
                  <c:v>6.4932808876037598</c:v>
                </c:pt>
                <c:pt idx="7034">
                  <c:v>6.4643120765686017</c:v>
                </c:pt>
                <c:pt idx="7035">
                  <c:v>6.5492579142252794</c:v>
                </c:pt>
                <c:pt idx="7036">
                  <c:v>7.3650061289468987</c:v>
                </c:pt>
                <c:pt idx="7037">
                  <c:v>7.3430422147114882</c:v>
                </c:pt>
                <c:pt idx="7038">
                  <c:v>7.2252291043599293</c:v>
                </c:pt>
                <c:pt idx="7039">
                  <c:v>7.2506049474080765</c:v>
                </c:pt>
                <c:pt idx="7040">
                  <c:v>7.3900799751281738</c:v>
                </c:pt>
                <c:pt idx="7041">
                  <c:v>7.4468585650125778</c:v>
                </c:pt>
                <c:pt idx="7042">
                  <c:v>7.6567656199137559</c:v>
                </c:pt>
                <c:pt idx="7043">
                  <c:v>9.2486788431803522</c:v>
                </c:pt>
                <c:pt idx="7044">
                  <c:v>11.337546666463201</c:v>
                </c:pt>
                <c:pt idx="7045">
                  <c:v>11.217722256978334</c:v>
                </c:pt>
                <c:pt idx="7046">
                  <c:v>11.292575995127379</c:v>
                </c:pt>
                <c:pt idx="7047">
                  <c:v>11.691778182983395</c:v>
                </c:pt>
                <c:pt idx="7048">
                  <c:v>11.575599352518687</c:v>
                </c:pt>
                <c:pt idx="7049">
                  <c:v>11.4906873703003</c:v>
                </c:pt>
                <c:pt idx="7050">
                  <c:v>11.883558750152588</c:v>
                </c:pt>
                <c:pt idx="7051">
                  <c:v>11.927153428395624</c:v>
                </c:pt>
                <c:pt idx="7052">
                  <c:v>11.728536128997803</c:v>
                </c:pt>
                <c:pt idx="7053">
                  <c:v>11.636735280354852</c:v>
                </c:pt>
                <c:pt idx="7054">
                  <c:v>11.760021527608274</c:v>
                </c:pt>
                <c:pt idx="7055">
                  <c:v>11.093019008636475</c:v>
                </c:pt>
                <c:pt idx="7056">
                  <c:v>10.968541622161865</c:v>
                </c:pt>
                <c:pt idx="7057">
                  <c:v>10.50707515080768</c:v>
                </c:pt>
                <c:pt idx="7058">
                  <c:v>11.018280188242613</c:v>
                </c:pt>
                <c:pt idx="7059">
                  <c:v>15.181180636088072</c:v>
                </c:pt>
                <c:pt idx="7060">
                  <c:v>14.817971388498961</c:v>
                </c:pt>
                <c:pt idx="7061">
                  <c:v>-3.5746334393818975</c:v>
                </c:pt>
                <c:pt idx="7062">
                  <c:v>-84.985129356384249</c:v>
                </c:pt>
                <c:pt idx="7063">
                  <c:v>-69.361951986948696</c:v>
                </c:pt>
                <c:pt idx="7064">
                  <c:v>-2.263626575469972</c:v>
                </c:pt>
                <c:pt idx="7065">
                  <c:v>19.0454773902893</c:v>
                </c:pt>
                <c:pt idx="7066">
                  <c:v>27.202550093332931</c:v>
                </c:pt>
                <c:pt idx="7067">
                  <c:v>32.962127685546925</c:v>
                </c:pt>
                <c:pt idx="7068">
                  <c:v>40.376909255981495</c:v>
                </c:pt>
                <c:pt idx="7069">
                  <c:v>49.176654338836606</c:v>
                </c:pt>
                <c:pt idx="7070">
                  <c:v>48.050501664479555</c:v>
                </c:pt>
                <c:pt idx="7071">
                  <c:v>32.298580805460631</c:v>
                </c:pt>
                <c:pt idx="7072">
                  <c:v>25.84800068537389</c:v>
                </c:pt>
                <c:pt idx="7073">
                  <c:v>31.072353204091364</c:v>
                </c:pt>
                <c:pt idx="7074">
                  <c:v>31.930051803588867</c:v>
                </c:pt>
                <c:pt idx="7075">
                  <c:v>20.981582005818609</c:v>
                </c:pt>
                <c:pt idx="7076">
                  <c:v>9.0390583674113678</c:v>
                </c:pt>
                <c:pt idx="7077">
                  <c:v>4.8357311884561804</c:v>
                </c:pt>
                <c:pt idx="7078">
                  <c:v>4.3376189867655057</c:v>
                </c:pt>
                <c:pt idx="7079">
                  <c:v>3.0200120608012071</c:v>
                </c:pt>
                <c:pt idx="7080">
                  <c:v>2.5961112976074232</c:v>
                </c:pt>
                <c:pt idx="7081">
                  <c:v>2.6245841979980478</c:v>
                </c:pt>
                <c:pt idx="7082">
                  <c:v>2.4811973571777362</c:v>
                </c:pt>
                <c:pt idx="7083">
                  <c:v>3.2858071327209482</c:v>
                </c:pt>
                <c:pt idx="7084">
                  <c:v>3.2330209414164424</c:v>
                </c:pt>
                <c:pt idx="7085">
                  <c:v>4.7563778559366483</c:v>
                </c:pt>
                <c:pt idx="7086">
                  <c:v>5.277028401692748</c:v>
                </c:pt>
                <c:pt idx="7087">
                  <c:v>6.2122329076131564</c:v>
                </c:pt>
                <c:pt idx="7088">
                  <c:v>7.9512297312418294</c:v>
                </c:pt>
                <c:pt idx="7089">
                  <c:v>8.1778809229532516</c:v>
                </c:pt>
                <c:pt idx="7090">
                  <c:v>9.8081671396890897</c:v>
                </c:pt>
                <c:pt idx="7091">
                  <c:v>14.855166753133176</c:v>
                </c:pt>
                <c:pt idx="7092">
                  <c:v>18.966413815816274</c:v>
                </c:pt>
                <c:pt idx="7093">
                  <c:v>25.997303644816043</c:v>
                </c:pt>
                <c:pt idx="7094">
                  <c:v>21.237409909566274</c:v>
                </c:pt>
                <c:pt idx="7095">
                  <c:v>-16.198397318522204</c:v>
                </c:pt>
                <c:pt idx="7096">
                  <c:v>-50.765524546305429</c:v>
                </c:pt>
                <c:pt idx="7097">
                  <c:v>-58.822636286417719</c:v>
                </c:pt>
                <c:pt idx="7098">
                  <c:v>-56.736915588378935</c:v>
                </c:pt>
                <c:pt idx="7099">
                  <c:v>-50.146890958150266</c:v>
                </c:pt>
                <c:pt idx="7100">
                  <c:v>-44.390675226847407</c:v>
                </c:pt>
                <c:pt idx="7101">
                  <c:v>-39.393150965372811</c:v>
                </c:pt>
                <c:pt idx="7102">
                  <c:v>-28.10535875956225</c:v>
                </c:pt>
                <c:pt idx="7103">
                  <c:v>-19.030222892761213</c:v>
                </c:pt>
                <c:pt idx="7104">
                  <c:v>-11.67997964223218</c:v>
                </c:pt>
                <c:pt idx="7105">
                  <c:v>-4.7388950983682889</c:v>
                </c:pt>
                <c:pt idx="7106">
                  <c:v>3.5880546569824232</c:v>
                </c:pt>
                <c:pt idx="7107">
                  <c:v>6.8783248265583534</c:v>
                </c:pt>
                <c:pt idx="7108">
                  <c:v>9.6490999857584239</c:v>
                </c:pt>
                <c:pt idx="7109">
                  <c:v>12.693890889485605</c:v>
                </c:pt>
                <c:pt idx="7110">
                  <c:v>15.018290201822875</c:v>
                </c:pt>
                <c:pt idx="7111">
                  <c:v>16.354273478190073</c:v>
                </c:pt>
                <c:pt idx="7112">
                  <c:v>19.244088172912598</c:v>
                </c:pt>
                <c:pt idx="7113">
                  <c:v>19.070415178934692</c:v>
                </c:pt>
                <c:pt idx="7114">
                  <c:v>21.764348030090325</c:v>
                </c:pt>
                <c:pt idx="7115">
                  <c:v>25.885211308797224</c:v>
                </c:pt>
                <c:pt idx="7116">
                  <c:v>26.466830571492544</c:v>
                </c:pt>
                <c:pt idx="7117">
                  <c:v>25.354354222615495</c:v>
                </c:pt>
                <c:pt idx="7118">
                  <c:v>25.418509165445926</c:v>
                </c:pt>
                <c:pt idx="7119">
                  <c:v>24.994474411010749</c:v>
                </c:pt>
                <c:pt idx="7120">
                  <c:v>24.489128748575794</c:v>
                </c:pt>
                <c:pt idx="7121">
                  <c:v>23.794755935668942</c:v>
                </c:pt>
                <c:pt idx="7122">
                  <c:v>22.758125623067137</c:v>
                </c:pt>
                <c:pt idx="7123">
                  <c:v>21.766200701395629</c:v>
                </c:pt>
                <c:pt idx="7124">
                  <c:v>21.126518885294558</c:v>
                </c:pt>
                <c:pt idx="7125">
                  <c:v>22.411806742350336</c:v>
                </c:pt>
                <c:pt idx="7126">
                  <c:v>34.503232320149806</c:v>
                </c:pt>
                <c:pt idx="7127">
                  <c:v>63.285533587137834</c:v>
                </c:pt>
                <c:pt idx="7128">
                  <c:v>73.69202709197998</c:v>
                </c:pt>
                <c:pt idx="7129">
                  <c:v>74.930135726928711</c:v>
                </c:pt>
                <c:pt idx="7130">
                  <c:v>72.985272089640262</c:v>
                </c:pt>
                <c:pt idx="7131">
                  <c:v>70.803689002990708</c:v>
                </c:pt>
                <c:pt idx="7132">
                  <c:v>64.497477531433077</c:v>
                </c:pt>
                <c:pt idx="7133">
                  <c:v>54.982675234476815</c:v>
                </c:pt>
                <c:pt idx="7134">
                  <c:v>46.294988314310672</c:v>
                </c:pt>
                <c:pt idx="7135">
                  <c:v>35.567021687825545</c:v>
                </c:pt>
                <c:pt idx="7136">
                  <c:v>28.10086886088051</c:v>
                </c:pt>
                <c:pt idx="7137">
                  <c:v>25.119414011637332</c:v>
                </c:pt>
                <c:pt idx="7138">
                  <c:v>25.329109509786001</c:v>
                </c:pt>
                <c:pt idx="7139">
                  <c:v>26.879628817240359</c:v>
                </c:pt>
                <c:pt idx="7140">
                  <c:v>28.923858006795175</c:v>
                </c:pt>
                <c:pt idx="7141">
                  <c:v>31.237649281819692</c:v>
                </c:pt>
                <c:pt idx="7142">
                  <c:v>31.673975626627694</c:v>
                </c:pt>
                <c:pt idx="7143">
                  <c:v>30.625362078348751</c:v>
                </c:pt>
                <c:pt idx="7144">
                  <c:v>30.921343485514388</c:v>
                </c:pt>
                <c:pt idx="7145">
                  <c:v>28.945199012756333</c:v>
                </c:pt>
                <c:pt idx="7146">
                  <c:v>27.858277320861816</c:v>
                </c:pt>
                <c:pt idx="7147">
                  <c:v>25.83276526133227</c:v>
                </c:pt>
                <c:pt idx="7148">
                  <c:v>24.209350585937493</c:v>
                </c:pt>
                <c:pt idx="7149">
                  <c:v>23.373593648274777</c:v>
                </c:pt>
                <c:pt idx="7150">
                  <c:v>23.350994427998799</c:v>
                </c:pt>
                <c:pt idx="7151">
                  <c:v>24.186017672220821</c:v>
                </c:pt>
                <c:pt idx="7152">
                  <c:v>25.032170295715325</c:v>
                </c:pt>
                <c:pt idx="7153">
                  <c:v>25.726083755493164</c:v>
                </c:pt>
                <c:pt idx="7154">
                  <c:v>26.401821772257456</c:v>
                </c:pt>
                <c:pt idx="7155">
                  <c:v>27.409928003947016</c:v>
                </c:pt>
                <c:pt idx="7156">
                  <c:v>27.365635236104353</c:v>
                </c:pt>
                <c:pt idx="7157">
                  <c:v>27.685860633850098</c:v>
                </c:pt>
                <c:pt idx="7158">
                  <c:v>29.10276126861573</c:v>
                </c:pt>
                <c:pt idx="7159">
                  <c:v>30.91590817769373</c:v>
                </c:pt>
                <c:pt idx="7160">
                  <c:v>37.004824638366671</c:v>
                </c:pt>
                <c:pt idx="7161">
                  <c:v>45.164303461710553</c:v>
                </c:pt>
                <c:pt idx="7162">
                  <c:v>49.89851188659668</c:v>
                </c:pt>
                <c:pt idx="7163">
                  <c:v>51.031892140706404</c:v>
                </c:pt>
                <c:pt idx="7164">
                  <c:v>49.797605514526367</c:v>
                </c:pt>
                <c:pt idx="7165">
                  <c:v>49.080845832824721</c:v>
                </c:pt>
                <c:pt idx="7166">
                  <c:v>45.564436276753781</c:v>
                </c:pt>
                <c:pt idx="7167">
                  <c:v>4.380080540974971</c:v>
                </c:pt>
                <c:pt idx="7168">
                  <c:v>-1.1119791666667429</c:v>
                </c:pt>
                <c:pt idx="7169">
                  <c:v>-1.4649664560953393</c:v>
                </c:pt>
                <c:pt idx="7170">
                  <c:v>-1.3529596328735356</c:v>
                </c:pt>
                <c:pt idx="7171">
                  <c:v>-1.5061572392781959</c:v>
                </c:pt>
                <c:pt idx="7172">
                  <c:v>-1.4167782465616479</c:v>
                </c:pt>
                <c:pt idx="7173">
                  <c:v>-1.5490681330362581</c:v>
                </c:pt>
                <c:pt idx="7174">
                  <c:v>-1.2459840774536128</c:v>
                </c:pt>
                <c:pt idx="7175">
                  <c:v>-1.2429269154866911</c:v>
                </c:pt>
                <c:pt idx="7176">
                  <c:v>-1.2361485163371526</c:v>
                </c:pt>
                <c:pt idx="7177">
                  <c:v>-1.2872047424316402</c:v>
                </c:pt>
                <c:pt idx="7178">
                  <c:v>-1.2186009089152781</c:v>
                </c:pt>
                <c:pt idx="7179">
                  <c:v>-1.5051008860269799</c:v>
                </c:pt>
                <c:pt idx="7180">
                  <c:v>-1.464671452840093</c:v>
                </c:pt>
                <c:pt idx="7181">
                  <c:v>-1.6128209431966525</c:v>
                </c:pt>
                <c:pt idx="7182">
                  <c:v>-2.0125064849853507</c:v>
                </c:pt>
                <c:pt idx="7183">
                  <c:v>-1.6923100153605901</c:v>
                </c:pt>
                <c:pt idx="7184">
                  <c:v>-5.2201019922891874</c:v>
                </c:pt>
                <c:pt idx="7185">
                  <c:v>-26.545266628265431</c:v>
                </c:pt>
                <c:pt idx="7186">
                  <c:v>-11.240419228871701</c:v>
                </c:pt>
                <c:pt idx="7187">
                  <c:v>-3.7505551973978868</c:v>
                </c:pt>
                <c:pt idx="7188">
                  <c:v>-3.6317783991495949</c:v>
                </c:pt>
                <c:pt idx="7189">
                  <c:v>-3.24017333984375</c:v>
                </c:pt>
                <c:pt idx="7190">
                  <c:v>-2.9373478889465341</c:v>
                </c:pt>
                <c:pt idx="7191">
                  <c:v>-3.3868479728698722</c:v>
                </c:pt>
                <c:pt idx="7192">
                  <c:v>-3.8613902727763061</c:v>
                </c:pt>
                <c:pt idx="7193">
                  <c:v>-3.7901871999104637</c:v>
                </c:pt>
                <c:pt idx="7194">
                  <c:v>-3.6921965281168241</c:v>
                </c:pt>
                <c:pt idx="7195">
                  <c:v>-3.2473770777384079</c:v>
                </c:pt>
                <c:pt idx="7196">
                  <c:v>-2.8444687525431505</c:v>
                </c:pt>
                <c:pt idx="7197">
                  <c:v>11.42636775970465</c:v>
                </c:pt>
                <c:pt idx="7198">
                  <c:v>19.699818611145083</c:v>
                </c:pt>
                <c:pt idx="7199">
                  <c:v>24.622758388519337</c:v>
                </c:pt>
                <c:pt idx="7200">
                  <c:v>29.911508878072084</c:v>
                </c:pt>
                <c:pt idx="7201">
                  <c:v>27.402131557464649</c:v>
                </c:pt>
                <c:pt idx="7202">
                  <c:v>-15.33812014261877</c:v>
                </c:pt>
                <c:pt idx="7203">
                  <c:v>-73.746469179789187</c:v>
                </c:pt>
                <c:pt idx="7204">
                  <c:v>-101.17775853474927</c:v>
                </c:pt>
                <c:pt idx="7205">
                  <c:v>-108.16301679611206</c:v>
                </c:pt>
                <c:pt idx="7206">
                  <c:v>-113.15201282501221</c:v>
                </c:pt>
                <c:pt idx="7207">
                  <c:v>-112.67955986658731</c:v>
                </c:pt>
                <c:pt idx="7208">
                  <c:v>-114.47769149144489</c:v>
                </c:pt>
                <c:pt idx="7209">
                  <c:v>-114.79845190048218</c:v>
                </c:pt>
                <c:pt idx="7210">
                  <c:v>-114.77887598673493</c:v>
                </c:pt>
                <c:pt idx="7211">
                  <c:v>-113.77321990331016</c:v>
                </c:pt>
                <c:pt idx="7212">
                  <c:v>-112.46716022491461</c:v>
                </c:pt>
                <c:pt idx="7213">
                  <c:v>-106.55681514739987</c:v>
                </c:pt>
                <c:pt idx="7214">
                  <c:v>-103.8621389071146</c:v>
                </c:pt>
                <c:pt idx="7215">
                  <c:v>-99.905711650848403</c:v>
                </c:pt>
                <c:pt idx="7216">
                  <c:v>-81.681705951690645</c:v>
                </c:pt>
                <c:pt idx="7217">
                  <c:v>-70.837701002756717</c:v>
                </c:pt>
                <c:pt idx="7218">
                  <c:v>-96.023459911346492</c:v>
                </c:pt>
                <c:pt idx="7219">
                  <c:v>-100.73254187901813</c:v>
                </c:pt>
                <c:pt idx="7220">
                  <c:v>-96.800508499145465</c:v>
                </c:pt>
                <c:pt idx="7221">
                  <c:v>-95.515748341878279</c:v>
                </c:pt>
                <c:pt idx="7222">
                  <c:v>-96.510575930277525</c:v>
                </c:pt>
                <c:pt idx="7223">
                  <c:v>-94.960165659586607</c:v>
                </c:pt>
                <c:pt idx="7224">
                  <c:v>-95.646169185638399</c:v>
                </c:pt>
                <c:pt idx="7225">
                  <c:v>-95.800298055013002</c:v>
                </c:pt>
                <c:pt idx="7226">
                  <c:v>-67.139499982198004</c:v>
                </c:pt>
                <c:pt idx="7227">
                  <c:v>-21.370109875996825</c:v>
                </c:pt>
                <c:pt idx="7228">
                  <c:v>-2.3893642425537118</c:v>
                </c:pt>
                <c:pt idx="7229">
                  <c:v>-1.8516022364298124</c:v>
                </c:pt>
                <c:pt idx="7230">
                  <c:v>-2.1964708964029578</c:v>
                </c:pt>
                <c:pt idx="7231">
                  <c:v>-2.2164551417032481</c:v>
                </c:pt>
                <c:pt idx="7232">
                  <c:v>-2.2955417633056641</c:v>
                </c:pt>
                <c:pt idx="7233">
                  <c:v>-2.645472526550293</c:v>
                </c:pt>
                <c:pt idx="7234">
                  <c:v>-2.7228593826293945</c:v>
                </c:pt>
                <c:pt idx="7235">
                  <c:v>-2.4940662384033203</c:v>
                </c:pt>
                <c:pt idx="7236">
                  <c:v>-2.8124612172445032</c:v>
                </c:pt>
                <c:pt idx="7237">
                  <c:v>-2.7629426320393122</c:v>
                </c:pt>
                <c:pt idx="7238">
                  <c:v>-3.1901826858520512</c:v>
                </c:pt>
                <c:pt idx="7239">
                  <c:v>-3.3809258143106717</c:v>
                </c:pt>
                <c:pt idx="7240">
                  <c:v>-2.8710346221923837</c:v>
                </c:pt>
                <c:pt idx="7241">
                  <c:v>-2.1564903259277344</c:v>
                </c:pt>
                <c:pt idx="7242">
                  <c:v>-1.9013840357463323</c:v>
                </c:pt>
                <c:pt idx="7243">
                  <c:v>-1.213372866312739</c:v>
                </c:pt>
                <c:pt idx="7244">
                  <c:v>1.6240043640136721</c:v>
                </c:pt>
                <c:pt idx="7245">
                  <c:v>0.42778460184729306</c:v>
                </c:pt>
                <c:pt idx="7246">
                  <c:v>0.12443129221594519</c:v>
                </c:pt>
                <c:pt idx="7247">
                  <c:v>-7.5308481852175715E-2</c:v>
                </c:pt>
                <c:pt idx="7248">
                  <c:v>-0.15853595733642589</c:v>
                </c:pt>
                <c:pt idx="7249">
                  <c:v>0.21003278096520725</c:v>
                </c:pt>
                <c:pt idx="7250">
                  <c:v>0.25734043121337891</c:v>
                </c:pt>
                <c:pt idx="7251">
                  <c:v>0.42946561177564058</c:v>
                </c:pt>
                <c:pt idx="7252">
                  <c:v>-1.8719355265375281E-2</c:v>
                </c:pt>
                <c:pt idx="7253">
                  <c:v>7.1180979410769396E-2</c:v>
                </c:pt>
                <c:pt idx="7254">
                  <c:v>0.11065355936682408</c:v>
                </c:pt>
                <c:pt idx="7255">
                  <c:v>8.9793523152707208E-2</c:v>
                </c:pt>
                <c:pt idx="7256">
                  <c:v>-5.2488009135004184E-2</c:v>
                </c:pt>
                <c:pt idx="7257">
                  <c:v>0.21499919891357427</c:v>
                </c:pt>
                <c:pt idx="7258">
                  <c:v>0.79249509175622257</c:v>
                </c:pt>
                <c:pt idx="7259">
                  <c:v>0.93018341064453158</c:v>
                </c:pt>
                <c:pt idx="7260">
                  <c:v>1.6726414362590281</c:v>
                </c:pt>
                <c:pt idx="7261">
                  <c:v>2.6401745478311813</c:v>
                </c:pt>
                <c:pt idx="7262">
                  <c:v>3.4300864537557336</c:v>
                </c:pt>
                <c:pt idx="7263">
                  <c:v>1.6509634653726835</c:v>
                </c:pt>
                <c:pt idx="7264">
                  <c:v>2.0772997538248319</c:v>
                </c:pt>
                <c:pt idx="7265">
                  <c:v>1.0037670135498042</c:v>
                </c:pt>
                <c:pt idx="7266">
                  <c:v>1.215215682983398</c:v>
                </c:pt>
                <c:pt idx="7267">
                  <c:v>4.3503974278768283</c:v>
                </c:pt>
                <c:pt idx="7268">
                  <c:v>2.8408762613931913</c:v>
                </c:pt>
                <c:pt idx="7269">
                  <c:v>3.2317043940226995</c:v>
                </c:pt>
                <c:pt idx="7270">
                  <c:v>3.7699019114176062</c:v>
                </c:pt>
                <c:pt idx="7271">
                  <c:v>3.8911244074503202</c:v>
                </c:pt>
                <c:pt idx="7272">
                  <c:v>5.4328352610270914</c:v>
                </c:pt>
                <c:pt idx="7273">
                  <c:v>1.6746203104730743E-2</c:v>
                </c:pt>
                <c:pt idx="7274">
                  <c:v>16.801070849100824</c:v>
                </c:pt>
                <c:pt idx="7275">
                  <c:v>10.053494771321656</c:v>
                </c:pt>
                <c:pt idx="7276">
                  <c:v>-24.790301958719844</c:v>
                </c:pt>
                <c:pt idx="7277">
                  <c:v>21.643944740295417</c:v>
                </c:pt>
                <c:pt idx="7278">
                  <c:v>23.63641611735023</c:v>
                </c:pt>
                <c:pt idx="7279">
                  <c:v>25.778955459594737</c:v>
                </c:pt>
                <c:pt idx="7280">
                  <c:v>17.957371075948004</c:v>
                </c:pt>
                <c:pt idx="7281">
                  <c:v>1.6124734878540039</c:v>
                </c:pt>
                <c:pt idx="7282">
                  <c:v>3.636173248291017</c:v>
                </c:pt>
                <c:pt idx="7283">
                  <c:v>-2.1509536107380427</c:v>
                </c:pt>
                <c:pt idx="7284">
                  <c:v>1.7111193339030706</c:v>
                </c:pt>
                <c:pt idx="7285">
                  <c:v>6.3591686884561804</c:v>
                </c:pt>
                <c:pt idx="7286">
                  <c:v>32.336606661478619</c:v>
                </c:pt>
                <c:pt idx="7287">
                  <c:v>1.5032587051391597</c:v>
                </c:pt>
                <c:pt idx="7288">
                  <c:v>28.687934239705321</c:v>
                </c:pt>
                <c:pt idx="7289">
                  <c:v>37.166178385416629</c:v>
                </c:pt>
                <c:pt idx="7290">
                  <c:v>46.264595985412598</c:v>
                </c:pt>
                <c:pt idx="7291">
                  <c:v>44.310456593831397</c:v>
                </c:pt>
                <c:pt idx="7292">
                  <c:v>31.241275787353523</c:v>
                </c:pt>
                <c:pt idx="7293">
                  <c:v>23.842947642008433</c:v>
                </c:pt>
                <c:pt idx="7294">
                  <c:v>21.73549842834473</c:v>
                </c:pt>
                <c:pt idx="7295">
                  <c:v>10.926223119099973</c:v>
                </c:pt>
                <c:pt idx="7296">
                  <c:v>19.344886461893694</c:v>
                </c:pt>
                <c:pt idx="7297">
                  <c:v>6.5384372075398005</c:v>
                </c:pt>
                <c:pt idx="7298">
                  <c:v>15.781513532002805</c:v>
                </c:pt>
                <c:pt idx="7299">
                  <c:v>6.4689318339030706</c:v>
                </c:pt>
                <c:pt idx="7300">
                  <c:v>26.415391604105587</c:v>
                </c:pt>
                <c:pt idx="7301">
                  <c:v>33.320039431254024</c:v>
                </c:pt>
                <c:pt idx="7302">
                  <c:v>27.694126764933337</c:v>
                </c:pt>
                <c:pt idx="7303">
                  <c:v>39.38558292388916</c:v>
                </c:pt>
                <c:pt idx="7304">
                  <c:v>43.146348317464117</c:v>
                </c:pt>
                <c:pt idx="7305">
                  <c:v>64.85565026601158</c:v>
                </c:pt>
                <c:pt idx="7306">
                  <c:v>182.57621669769287</c:v>
                </c:pt>
                <c:pt idx="7307">
                  <c:v>173.29275592168162</c:v>
                </c:pt>
                <c:pt idx="7308">
                  <c:v>109.47134288152054</c:v>
                </c:pt>
                <c:pt idx="7309">
                  <c:v>56.492893218994155</c:v>
                </c:pt>
                <c:pt idx="7310">
                  <c:v>82.887784639994308</c:v>
                </c:pt>
                <c:pt idx="7311">
                  <c:v>79.690931479136168</c:v>
                </c:pt>
                <c:pt idx="7312">
                  <c:v>63.083650112152043</c:v>
                </c:pt>
                <c:pt idx="7313">
                  <c:v>50.423119068145709</c:v>
                </c:pt>
                <c:pt idx="7314">
                  <c:v>30.816215515136726</c:v>
                </c:pt>
                <c:pt idx="7315">
                  <c:v>29.771859010060673</c:v>
                </c:pt>
                <c:pt idx="7316">
                  <c:v>110.03689114252725</c:v>
                </c:pt>
                <c:pt idx="7317">
                  <c:v>131.97420994440716</c:v>
                </c:pt>
                <c:pt idx="7318">
                  <c:v>55.468464692433642</c:v>
                </c:pt>
                <c:pt idx="7319">
                  <c:v>3.7612044016519812</c:v>
                </c:pt>
                <c:pt idx="7320">
                  <c:v>0.25537443161010742</c:v>
                </c:pt>
                <c:pt idx="7321">
                  <c:v>6.9023558298746384</c:v>
                </c:pt>
                <c:pt idx="7322">
                  <c:v>2.2457016309102755</c:v>
                </c:pt>
                <c:pt idx="7323">
                  <c:v>0.53502496083581252</c:v>
                </c:pt>
                <c:pt idx="7324">
                  <c:v>0.44318199157714855</c:v>
                </c:pt>
                <c:pt idx="7325">
                  <c:v>0.42816448211669933</c:v>
                </c:pt>
                <c:pt idx="7326">
                  <c:v>0.46465094884240454</c:v>
                </c:pt>
                <c:pt idx="7327">
                  <c:v>0.4644204775492542</c:v>
                </c:pt>
                <c:pt idx="7328">
                  <c:v>0.15446090698242201</c:v>
                </c:pt>
                <c:pt idx="7329">
                  <c:v>-0.14899094899493553</c:v>
                </c:pt>
                <c:pt idx="7330">
                  <c:v>0.51801411310833601</c:v>
                </c:pt>
                <c:pt idx="7331">
                  <c:v>-0.27187903722131068</c:v>
                </c:pt>
                <c:pt idx="7332">
                  <c:v>-1.361383438110352</c:v>
                </c:pt>
                <c:pt idx="7333">
                  <c:v>-4.7639886538187834</c:v>
                </c:pt>
                <c:pt idx="7334">
                  <c:v>-0.91396490732830671</c:v>
                </c:pt>
                <c:pt idx="7335">
                  <c:v>7.8774836858114003</c:v>
                </c:pt>
                <c:pt idx="7336">
                  <c:v>47.137986501057966</c:v>
                </c:pt>
                <c:pt idx="7337">
                  <c:v>105.24809535344437</c:v>
                </c:pt>
                <c:pt idx="7338">
                  <c:v>17.870569229125969</c:v>
                </c:pt>
                <c:pt idx="7339">
                  <c:v>16.424923737843812</c:v>
                </c:pt>
                <c:pt idx="7340">
                  <c:v>13.066783746083619</c:v>
                </c:pt>
                <c:pt idx="7341">
                  <c:v>14.944795290629092</c:v>
                </c:pt>
                <c:pt idx="7342">
                  <c:v>13.612708568573</c:v>
                </c:pt>
                <c:pt idx="7343">
                  <c:v>12.065186818440745</c:v>
                </c:pt>
                <c:pt idx="7344">
                  <c:v>3.1494278907775888</c:v>
                </c:pt>
                <c:pt idx="7345">
                  <c:v>-1.2225966453552242</c:v>
                </c:pt>
                <c:pt idx="7346">
                  <c:v>-0.67329184214276006</c:v>
                </c:pt>
                <c:pt idx="7347">
                  <c:v>-0.78908840815228132</c:v>
                </c:pt>
                <c:pt idx="7348">
                  <c:v>-0.55106608072912855</c:v>
                </c:pt>
                <c:pt idx="7349">
                  <c:v>-0.67848904927569742</c:v>
                </c:pt>
                <c:pt idx="7350">
                  <c:v>-0.4546804428100587</c:v>
                </c:pt>
                <c:pt idx="7351">
                  <c:v>-0.70572169621789316</c:v>
                </c:pt>
                <c:pt idx="7352">
                  <c:v>-0.70439481735229514</c:v>
                </c:pt>
                <c:pt idx="7353">
                  <c:v>-0.69240299860632581</c:v>
                </c:pt>
                <c:pt idx="7354">
                  <c:v>-1.0573871930440646</c:v>
                </c:pt>
                <c:pt idx="7355">
                  <c:v>-1.3418734868367328</c:v>
                </c:pt>
                <c:pt idx="7356">
                  <c:v>-1.2792506217956543</c:v>
                </c:pt>
                <c:pt idx="7357">
                  <c:v>-1.9679536819458012</c:v>
                </c:pt>
                <c:pt idx="7358">
                  <c:v>-1.2271564801534396</c:v>
                </c:pt>
                <c:pt idx="7359">
                  <c:v>-0.53075011571252151</c:v>
                </c:pt>
                <c:pt idx="7360">
                  <c:v>-0.57495768864947683</c:v>
                </c:pt>
                <c:pt idx="7361">
                  <c:v>-1.2791174252827777</c:v>
                </c:pt>
                <c:pt idx="7362">
                  <c:v>-0.4815028508504044</c:v>
                </c:pt>
                <c:pt idx="7363">
                  <c:v>0.63039175669354175</c:v>
                </c:pt>
                <c:pt idx="7364">
                  <c:v>0.39413022994995139</c:v>
                </c:pt>
                <c:pt idx="7365">
                  <c:v>-0.39919622739157046</c:v>
                </c:pt>
                <c:pt idx="7366">
                  <c:v>-0.8702695369720459</c:v>
                </c:pt>
                <c:pt idx="7367">
                  <c:v>-0.75743508338928245</c:v>
                </c:pt>
                <c:pt idx="7368">
                  <c:v>-1.8500365416208813</c:v>
                </c:pt>
                <c:pt idx="7369">
                  <c:v>-1.3697269757588799</c:v>
                </c:pt>
                <c:pt idx="7370">
                  <c:v>-1.2653490702311099</c:v>
                </c:pt>
                <c:pt idx="7371">
                  <c:v>-0.89806421597799591</c:v>
                </c:pt>
                <c:pt idx="7372">
                  <c:v>-0.68651167551675463</c:v>
                </c:pt>
                <c:pt idx="7373">
                  <c:v>-0.68741790453594809</c:v>
                </c:pt>
                <c:pt idx="7374">
                  <c:v>-1.0552849769592285</c:v>
                </c:pt>
                <c:pt idx="7375">
                  <c:v>-0.75259160995483421</c:v>
                </c:pt>
                <c:pt idx="7376">
                  <c:v>-0.50464630126953125</c:v>
                </c:pt>
                <c:pt idx="7377">
                  <c:v>-0.70706558227539063</c:v>
                </c:pt>
                <c:pt idx="7378">
                  <c:v>-1.0355441570281976</c:v>
                </c:pt>
                <c:pt idx="7379">
                  <c:v>10.441586335500096</c:v>
                </c:pt>
                <c:pt idx="7380">
                  <c:v>10.980228583017972</c:v>
                </c:pt>
                <c:pt idx="7381">
                  <c:v>8.7668735186259195</c:v>
                </c:pt>
                <c:pt idx="7382">
                  <c:v>7.2613770961761777</c:v>
                </c:pt>
                <c:pt idx="7383">
                  <c:v>6.4699254035949725</c:v>
                </c:pt>
                <c:pt idx="7384">
                  <c:v>5.5164777437845789</c:v>
                </c:pt>
                <c:pt idx="7385">
                  <c:v>5.2671569983164357</c:v>
                </c:pt>
                <c:pt idx="7386">
                  <c:v>5.7222545146942121</c:v>
                </c:pt>
                <c:pt idx="7387">
                  <c:v>6.2971920172373359</c:v>
                </c:pt>
                <c:pt idx="7388">
                  <c:v>5.0039947032928183</c:v>
                </c:pt>
                <c:pt idx="7389">
                  <c:v>4.9249839782714808</c:v>
                </c:pt>
                <c:pt idx="7390">
                  <c:v>4.4698200225830096</c:v>
                </c:pt>
                <c:pt idx="7391">
                  <c:v>4.6083550453186319</c:v>
                </c:pt>
                <c:pt idx="7392">
                  <c:v>4.3308059374491545</c:v>
                </c:pt>
                <c:pt idx="7393">
                  <c:v>2.4922531445820937</c:v>
                </c:pt>
                <c:pt idx="7394">
                  <c:v>-0.34522891044616699</c:v>
                </c:pt>
                <c:pt idx="7395">
                  <c:v>0.625393867492676</c:v>
                </c:pt>
                <c:pt idx="7396">
                  <c:v>8.7907632191985413E-2</c:v>
                </c:pt>
                <c:pt idx="7397">
                  <c:v>6.7933479944855463E-2</c:v>
                </c:pt>
                <c:pt idx="7398">
                  <c:v>0.10170873006183007</c:v>
                </c:pt>
                <c:pt idx="7399">
                  <c:v>0.18447693188986147</c:v>
                </c:pt>
                <c:pt idx="7400">
                  <c:v>0.11189365386962892</c:v>
                </c:pt>
                <c:pt idx="7401">
                  <c:v>6.5909385681152316E-2</c:v>
                </c:pt>
                <c:pt idx="7402">
                  <c:v>5.1788568496704081E-2</c:v>
                </c:pt>
                <c:pt idx="7403">
                  <c:v>3.9376735687255873E-2</c:v>
                </c:pt>
                <c:pt idx="7404">
                  <c:v>7.0870717366517511E-2</c:v>
                </c:pt>
                <c:pt idx="7405">
                  <c:v>3.0352354049682603E-2</c:v>
                </c:pt>
                <c:pt idx="7406">
                  <c:v>1.1574665705381905E-2</c:v>
                </c:pt>
                <c:pt idx="7407">
                  <c:v>3.846327463776336E-3</c:v>
                </c:pt>
                <c:pt idx="7408">
                  <c:v>6.7766030629456991E-2</c:v>
                </c:pt>
                <c:pt idx="7409">
                  <c:v>-1.0017236073821316E-2</c:v>
                </c:pt>
                <c:pt idx="7410">
                  <c:v>-5.9853633244841893E-2</c:v>
                </c:pt>
                <c:pt idx="7411">
                  <c:v>-8.6251417795807597E-2</c:v>
                </c:pt>
                <c:pt idx="7412">
                  <c:v>4.36939398447578E-2</c:v>
                </c:pt>
                <c:pt idx="7413">
                  <c:v>6.3815911610930726E-2</c:v>
                </c:pt>
                <c:pt idx="7414">
                  <c:v>-2.4814526240049862E-2</c:v>
                </c:pt>
                <c:pt idx="7415">
                  <c:v>-9.6236069997246536E-3</c:v>
                </c:pt>
                <c:pt idx="7416">
                  <c:v>-1.1815786361694339E-2</c:v>
                </c:pt>
                <c:pt idx="7417">
                  <c:v>-4.2384465535491286E-2</c:v>
                </c:pt>
                <c:pt idx="7418">
                  <c:v>-6.8136771519959893E-2</c:v>
                </c:pt>
                <c:pt idx="7419">
                  <c:v>-6.9209337234497084E-2</c:v>
                </c:pt>
                <c:pt idx="7420">
                  <c:v>-5.3278605143219693E-2</c:v>
                </c:pt>
                <c:pt idx="7421">
                  <c:v>-6.98504447937012E-2</c:v>
                </c:pt>
                <c:pt idx="7422">
                  <c:v>-8.3436727523803725E-2</c:v>
                </c:pt>
                <c:pt idx="7423">
                  <c:v>-6.5161943435668959E-2</c:v>
                </c:pt>
                <c:pt idx="7424">
                  <c:v>-7.7712059020996135E-2</c:v>
                </c:pt>
                <c:pt idx="7425">
                  <c:v>6.4365063508351739</c:v>
                </c:pt>
                <c:pt idx="7426">
                  <c:v>-79.317892551422119</c:v>
                </c:pt>
                <c:pt idx="7427">
                  <c:v>3.7357583045959473</c:v>
                </c:pt>
                <c:pt idx="7428">
                  <c:v>6.6686188379923674</c:v>
                </c:pt>
                <c:pt idx="7429">
                  <c:v>6.9190306663513175</c:v>
                </c:pt>
                <c:pt idx="7430">
                  <c:v>7.0215528806050411</c:v>
                </c:pt>
                <c:pt idx="7431">
                  <c:v>7.1902968088785979</c:v>
                </c:pt>
                <c:pt idx="7432">
                  <c:v>6.9005858103434408</c:v>
                </c:pt>
                <c:pt idx="7433">
                  <c:v>6.8112330436706561</c:v>
                </c:pt>
                <c:pt idx="7434">
                  <c:v>6.6969680786132795</c:v>
                </c:pt>
                <c:pt idx="7435">
                  <c:v>6.7359325091043729</c:v>
                </c:pt>
                <c:pt idx="7436">
                  <c:v>4.9258812268574808</c:v>
                </c:pt>
                <c:pt idx="7437">
                  <c:v>-0.21341403325396877</c:v>
                </c:pt>
                <c:pt idx="7438">
                  <c:v>-0.10185448328650185</c:v>
                </c:pt>
                <c:pt idx="7439">
                  <c:v>-0.12429666519165045</c:v>
                </c:pt>
                <c:pt idx="7440">
                  <c:v>-0.15038537979125979</c:v>
                </c:pt>
                <c:pt idx="7441">
                  <c:v>-0.17883014678955078</c:v>
                </c:pt>
                <c:pt idx="7442">
                  <c:v>-0.18039671579992961</c:v>
                </c:pt>
                <c:pt idx="7443">
                  <c:v>-0.18680779139202747</c:v>
                </c:pt>
                <c:pt idx="7444">
                  <c:v>-0.22910467783611918</c:v>
                </c:pt>
                <c:pt idx="7445">
                  <c:v>-0.32036415735882456</c:v>
                </c:pt>
                <c:pt idx="7446">
                  <c:v>-0.24387121200561518</c:v>
                </c:pt>
                <c:pt idx="7447">
                  <c:v>-6.0404141743958917E-2</c:v>
                </c:pt>
                <c:pt idx="7448">
                  <c:v>3.3041795094788995E-2</c:v>
                </c:pt>
                <c:pt idx="7449">
                  <c:v>0.17719268798828125</c:v>
                </c:pt>
                <c:pt idx="7450">
                  <c:v>9.6511205037415934E-2</c:v>
                </c:pt>
                <c:pt idx="7451">
                  <c:v>8.4563891092955173E-2</c:v>
                </c:pt>
                <c:pt idx="7452">
                  <c:v>6.2612692515017471E-2</c:v>
                </c:pt>
                <c:pt idx="7453">
                  <c:v>-3.1359990437806587E-2</c:v>
                </c:pt>
                <c:pt idx="7454">
                  <c:v>-0.19192679723101941</c:v>
                </c:pt>
                <c:pt idx="7455">
                  <c:v>-0.38107951482140845</c:v>
                </c:pt>
                <c:pt idx="7456">
                  <c:v>-3.2689201037089219</c:v>
                </c:pt>
                <c:pt idx="7457">
                  <c:v>-0.28111282984411912</c:v>
                </c:pt>
                <c:pt idx="7458">
                  <c:v>-0.16370026270544719</c:v>
                </c:pt>
                <c:pt idx="7459">
                  <c:v>-0.16066773732507045</c:v>
                </c:pt>
                <c:pt idx="7460">
                  <c:v>-0.17217175165808379</c:v>
                </c:pt>
                <c:pt idx="7461">
                  <c:v>-0.15555906295776376</c:v>
                </c:pt>
                <c:pt idx="7462">
                  <c:v>-0.15348688761389445</c:v>
                </c:pt>
                <c:pt idx="7463">
                  <c:v>-0.2327645619710097</c:v>
                </c:pt>
                <c:pt idx="7464">
                  <c:v>-0.26954221725463884</c:v>
                </c:pt>
                <c:pt idx="7465">
                  <c:v>-0.30373462041217175</c:v>
                </c:pt>
                <c:pt idx="7466">
                  <c:v>-0.27474625905352923</c:v>
                </c:pt>
                <c:pt idx="7467">
                  <c:v>-0.23458274205529511</c:v>
                </c:pt>
                <c:pt idx="7468">
                  <c:v>-0.28493658701574998</c:v>
                </c:pt>
                <c:pt idx="7469">
                  <c:v>-0.51221720377611746</c:v>
                </c:pt>
                <c:pt idx="7470">
                  <c:v>-0.65126355489087473</c:v>
                </c:pt>
                <c:pt idx="7471">
                  <c:v>-0.73001384735107444</c:v>
                </c:pt>
                <c:pt idx="7472">
                  <c:v>-0.77462291717529341</c:v>
                </c:pt>
                <c:pt idx="7473">
                  <c:v>-0.78443272908521022</c:v>
                </c:pt>
                <c:pt idx="7474">
                  <c:v>-0.55119705200195313</c:v>
                </c:pt>
                <c:pt idx="7475">
                  <c:v>-0.33438841501867989</c:v>
                </c:pt>
                <c:pt idx="7476">
                  <c:v>-0.10353692372643768</c:v>
                </c:pt>
                <c:pt idx="7477">
                  <c:v>-1.47075653076172E-2</c:v>
                </c:pt>
                <c:pt idx="7478">
                  <c:v>-9.8491350809695205E-2</c:v>
                </c:pt>
                <c:pt idx="7479">
                  <c:v>-7.5201352437375107E-2</c:v>
                </c:pt>
                <c:pt idx="7480">
                  <c:v>-8.6865425109863365E-2</c:v>
                </c:pt>
                <c:pt idx="7481">
                  <c:v>-0.11582152048742961</c:v>
                </c:pt>
                <c:pt idx="7482">
                  <c:v>-5.9902191162109403E-2</c:v>
                </c:pt>
                <c:pt idx="7483">
                  <c:v>-0.38486735026037888</c:v>
                </c:pt>
                <c:pt idx="7484">
                  <c:v>-0.86464118957519576</c:v>
                </c:pt>
                <c:pt idx="7485">
                  <c:v>-1.1924063364664339</c:v>
                </c:pt>
                <c:pt idx="7486">
                  <c:v>0.69448598225903879</c:v>
                </c:pt>
                <c:pt idx="7487">
                  <c:v>0.25812689463293736</c:v>
                </c:pt>
                <c:pt idx="7488">
                  <c:v>-3.8670080502828341</c:v>
                </c:pt>
                <c:pt idx="7489">
                  <c:v>-11.237491130828854</c:v>
                </c:pt>
                <c:pt idx="7490">
                  <c:v>-1.3463021914164419</c:v>
                </c:pt>
                <c:pt idx="7491">
                  <c:v>-0.8056764602661135</c:v>
                </c:pt>
                <c:pt idx="7492">
                  <c:v>-0.55381520589190791</c:v>
                </c:pt>
                <c:pt idx="7493">
                  <c:v>-1.0036478042602541</c:v>
                </c:pt>
                <c:pt idx="7494">
                  <c:v>-1.1868426005045762</c:v>
                </c:pt>
                <c:pt idx="7495">
                  <c:v>-1.5559781392415748</c:v>
                </c:pt>
                <c:pt idx="7496">
                  <c:v>0.6232024828592555</c:v>
                </c:pt>
                <c:pt idx="7497">
                  <c:v>0.28392044703167596</c:v>
                </c:pt>
                <c:pt idx="7498">
                  <c:v>-1.9588383038838519</c:v>
                </c:pt>
                <c:pt idx="7499">
                  <c:v>-1.4353001912435275</c:v>
                </c:pt>
                <c:pt idx="7500">
                  <c:v>-1.7440295219421387</c:v>
                </c:pt>
                <c:pt idx="7501">
                  <c:v>-2.010241985321044</c:v>
                </c:pt>
                <c:pt idx="7502">
                  <c:v>-1.8287026087442655</c:v>
                </c:pt>
                <c:pt idx="7503">
                  <c:v>-1.3067746162414546</c:v>
                </c:pt>
                <c:pt idx="7504">
                  <c:v>-1.4075446128845206</c:v>
                </c:pt>
                <c:pt idx="7505">
                  <c:v>-1.190178076426208</c:v>
                </c:pt>
                <c:pt idx="7506">
                  <c:v>-1.0220068295796523</c:v>
                </c:pt>
                <c:pt idx="7507">
                  <c:v>-1.125999291737855</c:v>
                </c:pt>
                <c:pt idx="7508">
                  <c:v>-1.2877222696940294</c:v>
                </c:pt>
                <c:pt idx="7509">
                  <c:v>-1.5920370419820533</c:v>
                </c:pt>
                <c:pt idx="7510">
                  <c:v>-1.4377770423889158</c:v>
                </c:pt>
                <c:pt idx="7511">
                  <c:v>-0.55045731862389891</c:v>
                </c:pt>
                <c:pt idx="7512">
                  <c:v>-1.0631779034932269</c:v>
                </c:pt>
                <c:pt idx="7513">
                  <c:v>-0.33144982655841215</c:v>
                </c:pt>
                <c:pt idx="7514">
                  <c:v>-1.1679679552713651</c:v>
                </c:pt>
                <c:pt idx="7515">
                  <c:v>-1.2768389383952017</c:v>
                </c:pt>
                <c:pt idx="7516">
                  <c:v>-0.74008464813232422</c:v>
                </c:pt>
                <c:pt idx="7517">
                  <c:v>3.9278984069824233E-2</c:v>
                </c:pt>
                <c:pt idx="7518">
                  <c:v>-4.5892397562852265E-3</c:v>
                </c:pt>
                <c:pt idx="7519">
                  <c:v>0.43547344207763683</c:v>
                </c:pt>
                <c:pt idx="7520">
                  <c:v>-1.8326544761657719</c:v>
                </c:pt>
                <c:pt idx="7521">
                  <c:v>-7.7087642351785917</c:v>
                </c:pt>
                <c:pt idx="7522">
                  <c:v>-2.7522074381510597</c:v>
                </c:pt>
                <c:pt idx="7523">
                  <c:v>-0.42155996958416625</c:v>
                </c:pt>
                <c:pt idx="7524">
                  <c:v>0.23862202962237689</c:v>
                </c:pt>
                <c:pt idx="7525">
                  <c:v>0.15862321853637701</c:v>
                </c:pt>
                <c:pt idx="7526">
                  <c:v>0.20799462000525187</c:v>
                </c:pt>
                <c:pt idx="7527">
                  <c:v>-0.10349877675378144</c:v>
                </c:pt>
                <c:pt idx="7528">
                  <c:v>0.21252806981402733</c:v>
                </c:pt>
                <c:pt idx="7529">
                  <c:v>-0.31363073984783807</c:v>
                </c:pt>
                <c:pt idx="7530">
                  <c:v>-0.44052394231158576</c:v>
                </c:pt>
                <c:pt idx="7531">
                  <c:v>-1.4904866218566899</c:v>
                </c:pt>
                <c:pt idx="7532">
                  <c:v>-1.9274803797404161</c:v>
                </c:pt>
                <c:pt idx="7533">
                  <c:v>-2.8061207135518771</c:v>
                </c:pt>
                <c:pt idx="7534">
                  <c:v>-2.6558024088541843</c:v>
                </c:pt>
                <c:pt idx="7535">
                  <c:v>-2.9527854919433585</c:v>
                </c:pt>
                <c:pt idx="7536">
                  <c:v>-2.7207860946655282</c:v>
                </c:pt>
                <c:pt idx="7537">
                  <c:v>-2.5660937627156395</c:v>
                </c:pt>
                <c:pt idx="7538">
                  <c:v>-2.7535066604614267</c:v>
                </c:pt>
                <c:pt idx="7539">
                  <c:v>-2.5655279159545898</c:v>
                </c:pt>
                <c:pt idx="7540">
                  <c:v>-2.8295833269755235</c:v>
                </c:pt>
                <c:pt idx="7541">
                  <c:v>-2.5942700703938604</c:v>
                </c:pt>
                <c:pt idx="7542">
                  <c:v>-2.7380944887796659</c:v>
                </c:pt>
                <c:pt idx="7543">
                  <c:v>-2.6533678372701397</c:v>
                </c:pt>
                <c:pt idx="7544">
                  <c:v>-2.4397117296854844</c:v>
                </c:pt>
                <c:pt idx="7545">
                  <c:v>-2.5789806048075552</c:v>
                </c:pt>
                <c:pt idx="7546">
                  <c:v>-2.2473505338033419</c:v>
                </c:pt>
                <c:pt idx="7547">
                  <c:v>-3.0365870793660288</c:v>
                </c:pt>
                <c:pt idx="7548">
                  <c:v>-2.3219923973083487</c:v>
                </c:pt>
                <c:pt idx="7549">
                  <c:v>-4.9799534479777225</c:v>
                </c:pt>
                <c:pt idx="7550">
                  <c:v>-16.694970607757579</c:v>
                </c:pt>
                <c:pt idx="7551">
                  <c:v>-8.8073747952779513</c:v>
                </c:pt>
                <c:pt idx="7552">
                  <c:v>-3.8598868052164903</c:v>
                </c:pt>
                <c:pt idx="7553">
                  <c:v>-3.1982188224792472</c:v>
                </c:pt>
                <c:pt idx="7554">
                  <c:v>-2.9183402061462398</c:v>
                </c:pt>
                <c:pt idx="7555">
                  <c:v>-2.7694864273071289</c:v>
                </c:pt>
                <c:pt idx="7556">
                  <c:v>-3.1777747472127107</c:v>
                </c:pt>
                <c:pt idx="7557">
                  <c:v>-2.9597350756327501</c:v>
                </c:pt>
                <c:pt idx="7558">
                  <c:v>-2.6151884396870737</c:v>
                </c:pt>
                <c:pt idx="7559">
                  <c:v>-2.1706291834512967</c:v>
                </c:pt>
                <c:pt idx="7560">
                  <c:v>-2.7711232503255601</c:v>
                </c:pt>
                <c:pt idx="7561">
                  <c:v>-1.3050018946329374</c:v>
                </c:pt>
                <c:pt idx="7562">
                  <c:v>10.39650376637775</c:v>
                </c:pt>
                <c:pt idx="7563">
                  <c:v>15.068931579589847</c:v>
                </c:pt>
                <c:pt idx="7564">
                  <c:v>20.37563912073772</c:v>
                </c:pt>
                <c:pt idx="7565">
                  <c:v>23.850044568379751</c:v>
                </c:pt>
                <c:pt idx="7566">
                  <c:v>22.632065455118791</c:v>
                </c:pt>
                <c:pt idx="7567">
                  <c:v>17.088432629903178</c:v>
                </c:pt>
                <c:pt idx="7568">
                  <c:v>14.486757755279545</c:v>
                </c:pt>
                <c:pt idx="7569">
                  <c:v>13.380694548288954</c:v>
                </c:pt>
                <c:pt idx="7570">
                  <c:v>13.630356629689516</c:v>
                </c:pt>
                <c:pt idx="7571">
                  <c:v>13.973588625590025</c:v>
                </c:pt>
                <c:pt idx="7572">
                  <c:v>15.067731698354066</c:v>
                </c:pt>
                <c:pt idx="7573">
                  <c:v>16.190541585286496</c:v>
                </c:pt>
                <c:pt idx="7574">
                  <c:v>17.571854909261056</c:v>
                </c:pt>
                <c:pt idx="7575">
                  <c:v>18.408450762430846</c:v>
                </c:pt>
                <c:pt idx="7576">
                  <c:v>18.817663669586196</c:v>
                </c:pt>
                <c:pt idx="7577">
                  <c:v>18.477634429931634</c:v>
                </c:pt>
                <c:pt idx="7578">
                  <c:v>26.048508326212591</c:v>
                </c:pt>
                <c:pt idx="7579">
                  <c:v>28.933011531829823</c:v>
                </c:pt>
                <c:pt idx="7580">
                  <c:v>31.483480453491204</c:v>
                </c:pt>
                <c:pt idx="7581">
                  <c:v>21.70188013712567</c:v>
                </c:pt>
                <c:pt idx="7582">
                  <c:v>-36.887749036153124</c:v>
                </c:pt>
                <c:pt idx="7583">
                  <c:v>-51.655046304066957</c:v>
                </c:pt>
                <c:pt idx="7584">
                  <c:v>-42.178677717844593</c:v>
                </c:pt>
                <c:pt idx="7585">
                  <c:v>-23.668398857116699</c:v>
                </c:pt>
                <c:pt idx="7586">
                  <c:v>-6.3889557520548115</c:v>
                </c:pt>
                <c:pt idx="7587">
                  <c:v>0.45610205332445741</c:v>
                </c:pt>
                <c:pt idx="7588">
                  <c:v>3.015864372253418</c:v>
                </c:pt>
                <c:pt idx="7589">
                  <c:v>4.9247293472290021</c:v>
                </c:pt>
                <c:pt idx="7590">
                  <c:v>5.3385655085246526</c:v>
                </c:pt>
                <c:pt idx="7591">
                  <c:v>4.1836919784545898</c:v>
                </c:pt>
                <c:pt idx="7592">
                  <c:v>-0.41637452443444567</c:v>
                </c:pt>
                <c:pt idx="7593">
                  <c:v>-1.8656501770019531</c:v>
                </c:pt>
                <c:pt idx="7594">
                  <c:v>-2.7134730021158475</c:v>
                </c:pt>
                <c:pt idx="7595">
                  <c:v>-2.4924662907918664</c:v>
                </c:pt>
                <c:pt idx="7596">
                  <c:v>-2.3683118820190439</c:v>
                </c:pt>
                <c:pt idx="7597">
                  <c:v>-2.3183584213256823</c:v>
                </c:pt>
                <c:pt idx="7598">
                  <c:v>-2.111645062764409</c:v>
                </c:pt>
                <c:pt idx="7599">
                  <c:v>-2.0271040598552199</c:v>
                </c:pt>
                <c:pt idx="7600">
                  <c:v>-1.7941532135009766</c:v>
                </c:pt>
                <c:pt idx="7601">
                  <c:v>-1.6798486709594722</c:v>
                </c:pt>
                <c:pt idx="7602">
                  <c:v>-1.7795333862304681</c:v>
                </c:pt>
                <c:pt idx="7603">
                  <c:v>-1.7826582590738553</c:v>
                </c:pt>
                <c:pt idx="7604">
                  <c:v>-2.2026824951171866</c:v>
                </c:pt>
                <c:pt idx="7605">
                  <c:v>-2.1937475204467782</c:v>
                </c:pt>
                <c:pt idx="7606">
                  <c:v>-1.8954623540242892</c:v>
                </c:pt>
                <c:pt idx="7607">
                  <c:v>-1.537100474047293E-2</c:v>
                </c:pt>
                <c:pt idx="7608">
                  <c:v>1.9156255722045898</c:v>
                </c:pt>
                <c:pt idx="7609">
                  <c:v>-1.0778320630391818</c:v>
                </c:pt>
                <c:pt idx="7610">
                  <c:v>-1.9314902623494272</c:v>
                </c:pt>
                <c:pt idx="7611">
                  <c:v>-1.4924292564392085</c:v>
                </c:pt>
                <c:pt idx="7612">
                  <c:v>-3.685506502787292</c:v>
                </c:pt>
                <c:pt idx="7613">
                  <c:v>-4.1457484563191542</c:v>
                </c:pt>
                <c:pt idx="7614">
                  <c:v>-2.6986420949299932</c:v>
                </c:pt>
                <c:pt idx="7615">
                  <c:v>-0.97862561543786375</c:v>
                </c:pt>
                <c:pt idx="7616">
                  <c:v>-0.65042114257812544</c:v>
                </c:pt>
                <c:pt idx="7617">
                  <c:v>-0.9857637087504254</c:v>
                </c:pt>
                <c:pt idx="7618">
                  <c:v>-1.3051236470540166</c:v>
                </c:pt>
                <c:pt idx="7619">
                  <c:v>-0.86790180206298873</c:v>
                </c:pt>
                <c:pt idx="7620">
                  <c:v>-0.51013755798339844</c:v>
                </c:pt>
                <c:pt idx="7621">
                  <c:v>-0.51277367273968388</c:v>
                </c:pt>
                <c:pt idx="7622">
                  <c:v>-1.1457389195759902</c:v>
                </c:pt>
                <c:pt idx="7623">
                  <c:v>-1.389255682627379</c:v>
                </c:pt>
                <c:pt idx="7624">
                  <c:v>-5.0258191426594845</c:v>
                </c:pt>
                <c:pt idx="7625">
                  <c:v>-3.7958792050679344</c:v>
                </c:pt>
                <c:pt idx="7626">
                  <c:v>-2.0058035850524902</c:v>
                </c:pt>
                <c:pt idx="7627">
                  <c:v>-1.883056640625</c:v>
                </c:pt>
                <c:pt idx="7628">
                  <c:v>-2.2047615051269549</c:v>
                </c:pt>
                <c:pt idx="7629">
                  <c:v>-0.9717682202657445</c:v>
                </c:pt>
                <c:pt idx="7630">
                  <c:v>-0.85591729482013079</c:v>
                </c:pt>
                <c:pt idx="7631">
                  <c:v>0.57106494903564431</c:v>
                </c:pt>
                <c:pt idx="7632">
                  <c:v>1.2138388951619272</c:v>
                </c:pt>
                <c:pt idx="7633">
                  <c:v>2.0387573242187487</c:v>
                </c:pt>
                <c:pt idx="7634">
                  <c:v>0.42001533508300781</c:v>
                </c:pt>
                <c:pt idx="7635">
                  <c:v>0.27958981196081845</c:v>
                </c:pt>
                <c:pt idx="7636">
                  <c:v>2.1835751533508301</c:v>
                </c:pt>
                <c:pt idx="7637">
                  <c:v>3.5478941599528193</c:v>
                </c:pt>
                <c:pt idx="7638">
                  <c:v>1.2687695821126674</c:v>
                </c:pt>
                <c:pt idx="7639">
                  <c:v>-21.808017094930044</c:v>
                </c:pt>
                <c:pt idx="7640">
                  <c:v>25.107245286305783</c:v>
                </c:pt>
                <c:pt idx="7641">
                  <c:v>71.774503231048612</c:v>
                </c:pt>
                <c:pt idx="7642">
                  <c:v>61.245318571726443</c:v>
                </c:pt>
                <c:pt idx="7643">
                  <c:v>66.256588300069168</c:v>
                </c:pt>
                <c:pt idx="7644">
                  <c:v>84.230758825937869</c:v>
                </c:pt>
                <c:pt idx="7645">
                  <c:v>99.680576006571471</c:v>
                </c:pt>
                <c:pt idx="7646">
                  <c:v>94.951929092407227</c:v>
                </c:pt>
                <c:pt idx="7647">
                  <c:v>115.59711233774817</c:v>
                </c:pt>
                <c:pt idx="7648">
                  <c:v>116.85983848571777</c:v>
                </c:pt>
                <c:pt idx="7649">
                  <c:v>103.98086547851565</c:v>
                </c:pt>
                <c:pt idx="7650">
                  <c:v>84.728890101114843</c:v>
                </c:pt>
                <c:pt idx="7651">
                  <c:v>81.266903400421143</c:v>
                </c:pt>
                <c:pt idx="7652">
                  <c:v>49.682247956593805</c:v>
                </c:pt>
                <c:pt idx="7653">
                  <c:v>41.800008455912263</c:v>
                </c:pt>
                <c:pt idx="7654">
                  <c:v>50.050872325897146</c:v>
                </c:pt>
                <c:pt idx="7655">
                  <c:v>38.952161788940415</c:v>
                </c:pt>
                <c:pt idx="7656">
                  <c:v>0.66437451044720341</c:v>
                </c:pt>
                <c:pt idx="7657">
                  <c:v>-15.232414086659787</c:v>
                </c:pt>
                <c:pt idx="7658">
                  <c:v>-6.3105152448018176</c:v>
                </c:pt>
                <c:pt idx="7659">
                  <c:v>-3.5975143114725956</c:v>
                </c:pt>
                <c:pt idx="7660">
                  <c:v>-3.0582427978515632E-2</c:v>
                </c:pt>
                <c:pt idx="7661">
                  <c:v>0.38252862294518786</c:v>
                </c:pt>
                <c:pt idx="7662">
                  <c:v>0.46065823237103126</c:v>
                </c:pt>
                <c:pt idx="7663">
                  <c:v>2.279592514038085</c:v>
                </c:pt>
                <c:pt idx="7664">
                  <c:v>1.6764394442240587</c:v>
                </c:pt>
                <c:pt idx="7665">
                  <c:v>3.5295639038085938</c:v>
                </c:pt>
                <c:pt idx="7666">
                  <c:v>5.2910493214924958</c:v>
                </c:pt>
                <c:pt idx="7667">
                  <c:v>5.5392368634542226</c:v>
                </c:pt>
                <c:pt idx="7668">
                  <c:v>4.1622713406880489</c:v>
                </c:pt>
                <c:pt idx="7669">
                  <c:v>3.4266096750895367</c:v>
                </c:pt>
                <c:pt idx="7670">
                  <c:v>4.3914650281270156</c:v>
                </c:pt>
                <c:pt idx="7671">
                  <c:v>11.802554607391361</c:v>
                </c:pt>
                <c:pt idx="7672">
                  <c:v>12.193854808807377</c:v>
                </c:pt>
                <c:pt idx="7673">
                  <c:v>54.544784545898409</c:v>
                </c:pt>
                <c:pt idx="7674">
                  <c:v>24.938409646352106</c:v>
                </c:pt>
                <c:pt idx="7675">
                  <c:v>13.944370110829649</c:v>
                </c:pt>
                <c:pt idx="7676">
                  <c:v>19.170067787170417</c:v>
                </c:pt>
                <c:pt idx="7677">
                  <c:v>18.063199520111077</c:v>
                </c:pt>
                <c:pt idx="7678">
                  <c:v>7.7924364407857052</c:v>
                </c:pt>
                <c:pt idx="7679">
                  <c:v>1.7183642387390132</c:v>
                </c:pt>
                <c:pt idx="7680">
                  <c:v>2.4915595054626465</c:v>
                </c:pt>
                <c:pt idx="7681">
                  <c:v>5.9371517499287725</c:v>
                </c:pt>
                <c:pt idx="7682">
                  <c:v>3.7316977183023727</c:v>
                </c:pt>
                <c:pt idx="7683">
                  <c:v>13.329763571421324</c:v>
                </c:pt>
                <c:pt idx="7684">
                  <c:v>15.870649178822822</c:v>
                </c:pt>
                <c:pt idx="7685">
                  <c:v>14.56856934229535</c:v>
                </c:pt>
                <c:pt idx="7686">
                  <c:v>17.19814729690551</c:v>
                </c:pt>
                <c:pt idx="7687">
                  <c:v>16.888401349385553</c:v>
                </c:pt>
                <c:pt idx="7688">
                  <c:v>13.394646644592289</c:v>
                </c:pt>
                <c:pt idx="7689">
                  <c:v>11.33480167388916</c:v>
                </c:pt>
                <c:pt idx="7690">
                  <c:v>9.3199213345845351</c:v>
                </c:pt>
                <c:pt idx="7691">
                  <c:v>8.444742043813104</c:v>
                </c:pt>
                <c:pt idx="7692">
                  <c:v>-0.35692850748694144</c:v>
                </c:pt>
                <c:pt idx="7693">
                  <c:v>0.23578468958538684</c:v>
                </c:pt>
                <c:pt idx="7694">
                  <c:v>0.13306887944537493</c:v>
                </c:pt>
                <c:pt idx="7695">
                  <c:v>0.12587038675945905</c:v>
                </c:pt>
                <c:pt idx="7696">
                  <c:v>-5.8160146077454983E-2</c:v>
                </c:pt>
                <c:pt idx="7697">
                  <c:v>-0.48689079284667985</c:v>
                </c:pt>
                <c:pt idx="7698">
                  <c:v>-2.4225255648294706</c:v>
                </c:pt>
                <c:pt idx="7699">
                  <c:v>-2.1642468770344871</c:v>
                </c:pt>
                <c:pt idx="7700">
                  <c:v>3.532879670460999</c:v>
                </c:pt>
                <c:pt idx="7701">
                  <c:v>16.104861259460463</c:v>
                </c:pt>
                <c:pt idx="7702">
                  <c:v>12.654314994812012</c:v>
                </c:pt>
                <c:pt idx="7703">
                  <c:v>9.2464214960733635</c:v>
                </c:pt>
                <c:pt idx="7704">
                  <c:v>9.4454162915548068</c:v>
                </c:pt>
                <c:pt idx="7705">
                  <c:v>7.7710189819335964</c:v>
                </c:pt>
                <c:pt idx="7706">
                  <c:v>7.6795924504598378</c:v>
                </c:pt>
                <c:pt idx="7707">
                  <c:v>-0.11330890655517575</c:v>
                </c:pt>
                <c:pt idx="7708">
                  <c:v>-0.49626143773394926</c:v>
                </c:pt>
                <c:pt idx="7709">
                  <c:v>-0.14751736323034953</c:v>
                </c:pt>
                <c:pt idx="7710">
                  <c:v>7.3464212417602521</c:v>
                </c:pt>
                <c:pt idx="7711">
                  <c:v>5.2876564661661405</c:v>
                </c:pt>
                <c:pt idx="7712">
                  <c:v>6.3713928858438802</c:v>
                </c:pt>
                <c:pt idx="7713">
                  <c:v>7.926653226216672</c:v>
                </c:pt>
                <c:pt idx="7714">
                  <c:v>8.7454374631245706</c:v>
                </c:pt>
                <c:pt idx="7715">
                  <c:v>8.5810982386271348</c:v>
                </c:pt>
                <c:pt idx="7716">
                  <c:v>8.0976872444152868</c:v>
                </c:pt>
                <c:pt idx="7717">
                  <c:v>7.7862812678019395</c:v>
                </c:pt>
                <c:pt idx="7718">
                  <c:v>6.8124047915140977</c:v>
                </c:pt>
                <c:pt idx="7719">
                  <c:v>6.3592212994893789</c:v>
                </c:pt>
                <c:pt idx="7720">
                  <c:v>5.7803176244099754</c:v>
                </c:pt>
                <c:pt idx="7721">
                  <c:v>7.094772179921506</c:v>
                </c:pt>
                <c:pt idx="7722">
                  <c:v>9.0270514488220179</c:v>
                </c:pt>
                <c:pt idx="7723">
                  <c:v>8.3137858708700012</c:v>
                </c:pt>
                <c:pt idx="7724">
                  <c:v>7.6302132606506365</c:v>
                </c:pt>
                <c:pt idx="7725">
                  <c:v>8.5448217391967702</c:v>
                </c:pt>
                <c:pt idx="7726">
                  <c:v>9.4139067331950077</c:v>
                </c:pt>
                <c:pt idx="7727">
                  <c:v>9.0495608647664216</c:v>
                </c:pt>
                <c:pt idx="7728">
                  <c:v>9.4384961128234863</c:v>
                </c:pt>
                <c:pt idx="7729">
                  <c:v>6.2062902450561523</c:v>
                </c:pt>
                <c:pt idx="7730">
                  <c:v>19.196558157602919</c:v>
                </c:pt>
                <c:pt idx="7731">
                  <c:v>7.893967946370422</c:v>
                </c:pt>
                <c:pt idx="7732">
                  <c:v>3.1344993909199843</c:v>
                </c:pt>
                <c:pt idx="7733">
                  <c:v>-0.54104026158648844</c:v>
                </c:pt>
                <c:pt idx="7734">
                  <c:v>1.1670759518941622</c:v>
                </c:pt>
                <c:pt idx="7735">
                  <c:v>7.0943870544433585</c:v>
                </c:pt>
                <c:pt idx="7736">
                  <c:v>5.4859714508056658</c:v>
                </c:pt>
                <c:pt idx="7737">
                  <c:v>4.1662114461263382</c:v>
                </c:pt>
                <c:pt idx="7738">
                  <c:v>4.5265143712361438</c:v>
                </c:pt>
                <c:pt idx="7739">
                  <c:v>5.2810525894165039</c:v>
                </c:pt>
                <c:pt idx="7740">
                  <c:v>5.8662082354227891</c:v>
                </c:pt>
                <c:pt idx="7741">
                  <c:v>4.0838179588317853</c:v>
                </c:pt>
                <c:pt idx="7742">
                  <c:v>4.5378278096516738</c:v>
                </c:pt>
                <c:pt idx="7743">
                  <c:v>5.4889113108317265</c:v>
                </c:pt>
                <c:pt idx="7744">
                  <c:v>4.0739944775899044</c:v>
                </c:pt>
                <c:pt idx="7745">
                  <c:v>4.2806024551391637</c:v>
                </c:pt>
                <c:pt idx="7746">
                  <c:v>4.9251813888549805</c:v>
                </c:pt>
                <c:pt idx="7747">
                  <c:v>3.7303802172343143</c:v>
                </c:pt>
                <c:pt idx="7748">
                  <c:v>3.9219341278076181</c:v>
                </c:pt>
                <c:pt idx="7749">
                  <c:v>4.0817480087280291</c:v>
                </c:pt>
                <c:pt idx="7750">
                  <c:v>4.9779019355773926</c:v>
                </c:pt>
                <c:pt idx="7751">
                  <c:v>5.4838163057963261</c:v>
                </c:pt>
                <c:pt idx="7752">
                  <c:v>4.8820047378540021</c:v>
                </c:pt>
                <c:pt idx="7753">
                  <c:v>4.0574868520101273</c:v>
                </c:pt>
                <c:pt idx="7754">
                  <c:v>4.6434613863627314</c:v>
                </c:pt>
                <c:pt idx="7755">
                  <c:v>4.2159907023112169</c:v>
                </c:pt>
                <c:pt idx="7756">
                  <c:v>3.9576042493184791</c:v>
                </c:pt>
                <c:pt idx="7757">
                  <c:v>4.3979272842407227</c:v>
                </c:pt>
                <c:pt idx="7758">
                  <c:v>4.0582887331644324</c:v>
                </c:pt>
                <c:pt idx="7759">
                  <c:v>3.4815874099731436</c:v>
                </c:pt>
                <c:pt idx="7760">
                  <c:v>16.016867478688553</c:v>
                </c:pt>
                <c:pt idx="7761">
                  <c:v>8.0331827799479392</c:v>
                </c:pt>
                <c:pt idx="7762">
                  <c:v>4.6272673606872541</c:v>
                </c:pt>
                <c:pt idx="7763">
                  <c:v>4.1622527440389376</c:v>
                </c:pt>
                <c:pt idx="7764">
                  <c:v>4.6442030270894747</c:v>
                </c:pt>
                <c:pt idx="7765">
                  <c:v>4.0686907768249494</c:v>
                </c:pt>
                <c:pt idx="7766">
                  <c:v>3.6759912172952918</c:v>
                </c:pt>
                <c:pt idx="7767">
                  <c:v>3.5113704999287725</c:v>
                </c:pt>
                <c:pt idx="7768">
                  <c:v>3.6416742006937848</c:v>
                </c:pt>
                <c:pt idx="7769">
                  <c:v>1.3400699297587275</c:v>
                </c:pt>
                <c:pt idx="7770">
                  <c:v>-0.53626426060992549</c:v>
                </c:pt>
                <c:pt idx="7771">
                  <c:v>-0.46759700775146484</c:v>
                </c:pt>
                <c:pt idx="7772">
                  <c:v>-0.41992791493731846</c:v>
                </c:pt>
                <c:pt idx="7773">
                  <c:v>-0.32794825236004521</c:v>
                </c:pt>
                <c:pt idx="7774">
                  <c:v>-0.44454447428387323</c:v>
                </c:pt>
                <c:pt idx="7775">
                  <c:v>-0.44043461481726365</c:v>
                </c:pt>
                <c:pt idx="7776">
                  <c:v>-0.49179538091027558</c:v>
                </c:pt>
                <c:pt idx="7777">
                  <c:v>-0.42770751317345923</c:v>
                </c:pt>
                <c:pt idx="7778">
                  <c:v>-0.39217185974121105</c:v>
                </c:pt>
                <c:pt idx="7779">
                  <c:v>-0.41483879089355485</c:v>
                </c:pt>
                <c:pt idx="7780">
                  <c:v>-0.42317597071325985</c:v>
                </c:pt>
                <c:pt idx="7781">
                  <c:v>0.39296499888104136</c:v>
                </c:pt>
                <c:pt idx="7782">
                  <c:v>3.5099808375040311</c:v>
                </c:pt>
                <c:pt idx="7783">
                  <c:v>4.0035376548767072</c:v>
                </c:pt>
                <c:pt idx="7784">
                  <c:v>3.5344006220499287</c:v>
                </c:pt>
                <c:pt idx="7785">
                  <c:v>3.9949401219686234</c:v>
                </c:pt>
                <c:pt idx="7786">
                  <c:v>3.8364928563436234</c:v>
                </c:pt>
                <c:pt idx="7787">
                  <c:v>3.4624940554301142</c:v>
                </c:pt>
                <c:pt idx="7788">
                  <c:v>2.9718880653381339</c:v>
                </c:pt>
                <c:pt idx="7789">
                  <c:v>1.8312640190124505</c:v>
                </c:pt>
                <c:pt idx="7790">
                  <c:v>-0.42022244135540643</c:v>
                </c:pt>
                <c:pt idx="7791">
                  <c:v>-0.11568117141723638</c:v>
                </c:pt>
                <c:pt idx="7792">
                  <c:v>-0.36481205622351365</c:v>
                </c:pt>
                <c:pt idx="7793">
                  <c:v>-0.41312996546429326</c:v>
                </c:pt>
                <c:pt idx="7794">
                  <c:v>-0.47277498245239258</c:v>
                </c:pt>
                <c:pt idx="7795">
                  <c:v>0.20151933034259184</c:v>
                </c:pt>
                <c:pt idx="7796">
                  <c:v>0.76608276367187522</c:v>
                </c:pt>
                <c:pt idx="7797">
                  <c:v>5.408535957336424</c:v>
                </c:pt>
                <c:pt idx="7798">
                  <c:v>6.4031023979187012</c:v>
                </c:pt>
                <c:pt idx="7799">
                  <c:v>7.0852842330932617</c:v>
                </c:pt>
                <c:pt idx="7800">
                  <c:v>7.1355563799540374</c:v>
                </c:pt>
                <c:pt idx="7801">
                  <c:v>7.4940562248229963</c:v>
                </c:pt>
                <c:pt idx="7802">
                  <c:v>7.4748088518778673</c:v>
                </c:pt>
                <c:pt idx="7803">
                  <c:v>7.5465561548869005</c:v>
                </c:pt>
                <c:pt idx="7804">
                  <c:v>1.4898400306701658</c:v>
                </c:pt>
                <c:pt idx="7805">
                  <c:v>-0.42091464996337902</c:v>
                </c:pt>
                <c:pt idx="7806">
                  <c:v>-0.48272132873535156</c:v>
                </c:pt>
                <c:pt idx="7807">
                  <c:v>-0.58286666870117165</c:v>
                </c:pt>
                <c:pt idx="7808">
                  <c:v>-0.7576325734456193</c:v>
                </c:pt>
                <c:pt idx="7809">
                  <c:v>-0.7338385581970216</c:v>
                </c:pt>
                <c:pt idx="7810">
                  <c:v>-0.71484120686847119</c:v>
                </c:pt>
                <c:pt idx="7811">
                  <c:v>-0.65169175465899865</c:v>
                </c:pt>
                <c:pt idx="7812">
                  <c:v>-0.5801544189453125</c:v>
                </c:pt>
                <c:pt idx="7813">
                  <c:v>-0.57170009613037154</c:v>
                </c:pt>
                <c:pt idx="7814">
                  <c:v>-0.49121332168579102</c:v>
                </c:pt>
                <c:pt idx="7815">
                  <c:v>-0.3990578651428226</c:v>
                </c:pt>
                <c:pt idx="7816">
                  <c:v>-0.3766474723815918</c:v>
                </c:pt>
                <c:pt idx="7817">
                  <c:v>-0.33533239364624051</c:v>
                </c:pt>
                <c:pt idx="7818">
                  <c:v>-0.28098281224572491</c:v>
                </c:pt>
                <c:pt idx="7819">
                  <c:v>-0.30996084213256847</c:v>
                </c:pt>
                <c:pt idx="7820">
                  <c:v>-0.57782904307049465</c:v>
                </c:pt>
                <c:pt idx="7821">
                  <c:v>-1.7742188771566139</c:v>
                </c:pt>
                <c:pt idx="7822">
                  <c:v>-0.75234508514404319</c:v>
                </c:pt>
                <c:pt idx="7823">
                  <c:v>-0.69053697586059559</c:v>
                </c:pt>
                <c:pt idx="7824">
                  <c:v>-0.59455664952599796</c:v>
                </c:pt>
                <c:pt idx="7825">
                  <c:v>-0.62754058837890625</c:v>
                </c:pt>
                <c:pt idx="7826">
                  <c:v>-0.63278150558471702</c:v>
                </c:pt>
                <c:pt idx="7827">
                  <c:v>-0.64063612620037724</c:v>
                </c:pt>
                <c:pt idx="7828">
                  <c:v>-0.61771996816003161</c:v>
                </c:pt>
                <c:pt idx="7829">
                  <c:v>-0.58210484186810152</c:v>
                </c:pt>
                <c:pt idx="7830">
                  <c:v>-0.56141614913940407</c:v>
                </c:pt>
                <c:pt idx="7831">
                  <c:v>-0.54752858479821476</c:v>
                </c:pt>
                <c:pt idx="7832">
                  <c:v>-0.61335484186810163</c:v>
                </c:pt>
                <c:pt idx="7833">
                  <c:v>-0.7094257672628147</c:v>
                </c:pt>
                <c:pt idx="7834">
                  <c:v>-0.75382391611736943</c:v>
                </c:pt>
                <c:pt idx="7835">
                  <c:v>-0.77774365743005136</c:v>
                </c:pt>
                <c:pt idx="7836">
                  <c:v>-0.79574966430664063</c:v>
                </c:pt>
                <c:pt idx="7837">
                  <c:v>-0.74053510030108782</c:v>
                </c:pt>
                <c:pt idx="7838">
                  <c:v>-0.79022089640301396</c:v>
                </c:pt>
                <c:pt idx="7839">
                  <c:v>-0.9338003794352403</c:v>
                </c:pt>
                <c:pt idx="7840">
                  <c:v>-1.1176719665527348</c:v>
                </c:pt>
                <c:pt idx="7841">
                  <c:v>-1.248703797658322</c:v>
                </c:pt>
                <c:pt idx="7842">
                  <c:v>-1.0812050501505155</c:v>
                </c:pt>
                <c:pt idx="7843">
                  <c:v>-0.83106915156048466</c:v>
                </c:pt>
                <c:pt idx="7844">
                  <c:v>-0.57998927434289294</c:v>
                </c:pt>
                <c:pt idx="7845">
                  <c:v>-0.6248858769735085</c:v>
                </c:pt>
                <c:pt idx="7846">
                  <c:v>-0.83796421686810185</c:v>
                </c:pt>
                <c:pt idx="7847">
                  <c:v>-0.96049276987707777</c:v>
                </c:pt>
                <c:pt idx="7848">
                  <c:v>-0.53453811009728702</c:v>
                </c:pt>
                <c:pt idx="7849">
                  <c:v>-0.12861458460486119</c:v>
                </c:pt>
                <c:pt idx="7850">
                  <c:v>-1.70159594217938</c:v>
                </c:pt>
                <c:pt idx="7851">
                  <c:v>-0.32355817159009365</c:v>
                </c:pt>
                <c:pt idx="7852">
                  <c:v>2.309143384297613</c:v>
                </c:pt>
                <c:pt idx="7853">
                  <c:v>2.4308265050251521</c:v>
                </c:pt>
                <c:pt idx="7854">
                  <c:v>5.2783300081889015</c:v>
                </c:pt>
                <c:pt idx="7855">
                  <c:v>12.779212156931518</c:v>
                </c:pt>
                <c:pt idx="7856">
                  <c:v>2.8386832873026719</c:v>
                </c:pt>
                <c:pt idx="7857">
                  <c:v>1.5476296742756968</c:v>
                </c:pt>
                <c:pt idx="7858">
                  <c:v>1.3471867243448519</c:v>
                </c:pt>
                <c:pt idx="7859">
                  <c:v>1.6608756383259902</c:v>
                </c:pt>
                <c:pt idx="7860">
                  <c:v>0.8442535400390625</c:v>
                </c:pt>
                <c:pt idx="7861">
                  <c:v>1.3219515482774113E-3</c:v>
                </c:pt>
                <c:pt idx="7862">
                  <c:v>-0.2050018310546875</c:v>
                </c:pt>
                <c:pt idx="7863">
                  <c:v>-0.51625204086303689</c:v>
                </c:pt>
                <c:pt idx="7864">
                  <c:v>-0.23248593012493768</c:v>
                </c:pt>
                <c:pt idx="7865">
                  <c:v>0.10338481267297084</c:v>
                </c:pt>
                <c:pt idx="7866">
                  <c:v>0.9861413637797225</c:v>
                </c:pt>
                <c:pt idx="7867">
                  <c:v>2.1405911445617685</c:v>
                </c:pt>
                <c:pt idx="7868">
                  <c:v>2.6437071164448871</c:v>
                </c:pt>
                <c:pt idx="7869">
                  <c:v>2.0871197382609257</c:v>
                </c:pt>
                <c:pt idx="7870">
                  <c:v>0.60708061854046513</c:v>
                </c:pt>
                <c:pt idx="7871">
                  <c:v>-0.10532458623254116</c:v>
                </c:pt>
                <c:pt idx="7872">
                  <c:v>-0.99385738372802712</c:v>
                </c:pt>
                <c:pt idx="7873">
                  <c:v>-1.0852230389913302</c:v>
                </c:pt>
                <c:pt idx="7874">
                  <c:v>-1.1685520807902217</c:v>
                </c:pt>
                <c:pt idx="7875">
                  <c:v>-1.6290159225463872</c:v>
                </c:pt>
                <c:pt idx="7876">
                  <c:v>-1.6672511100769043</c:v>
                </c:pt>
                <c:pt idx="7877">
                  <c:v>-1.1676511764526367</c:v>
                </c:pt>
                <c:pt idx="7878">
                  <c:v>-1.8137302398681638</c:v>
                </c:pt>
                <c:pt idx="7879">
                  <c:v>0.64205567042034795</c:v>
                </c:pt>
                <c:pt idx="7880">
                  <c:v>1.0603501001993441</c:v>
                </c:pt>
                <c:pt idx="7881">
                  <c:v>0.72258170445758219</c:v>
                </c:pt>
                <c:pt idx="7882">
                  <c:v>0.16694053014123267</c:v>
                </c:pt>
                <c:pt idx="7883">
                  <c:v>0.58234469095862096</c:v>
                </c:pt>
                <c:pt idx="7884">
                  <c:v>1.1563614209492816</c:v>
                </c:pt>
                <c:pt idx="7885">
                  <c:v>1.9423168500264865</c:v>
                </c:pt>
                <c:pt idx="7886">
                  <c:v>0.329023838043213</c:v>
                </c:pt>
                <c:pt idx="7887">
                  <c:v>-2.1507118542988906</c:v>
                </c:pt>
                <c:pt idx="7888">
                  <c:v>-1.2804964383443003</c:v>
                </c:pt>
                <c:pt idx="7889">
                  <c:v>-0.63453690210974401</c:v>
                </c:pt>
                <c:pt idx="7890">
                  <c:v>-0.82186412811279297</c:v>
                </c:pt>
                <c:pt idx="7891">
                  <c:v>-0.80534140268957866</c:v>
                </c:pt>
                <c:pt idx="7892">
                  <c:v>-0.84892797470092751</c:v>
                </c:pt>
                <c:pt idx="7893">
                  <c:v>-0.97487020492553733</c:v>
                </c:pt>
                <c:pt idx="7894">
                  <c:v>-0.5287361145019529</c:v>
                </c:pt>
                <c:pt idx="7895">
                  <c:v>-0.71598052978515603</c:v>
                </c:pt>
                <c:pt idx="7896">
                  <c:v>-0.92341216405230808</c:v>
                </c:pt>
                <c:pt idx="7897">
                  <c:v>-2.3748294512430439</c:v>
                </c:pt>
                <c:pt idx="7898">
                  <c:v>-2.4703717231750488</c:v>
                </c:pt>
                <c:pt idx="7899">
                  <c:v>-2.6452743212382188</c:v>
                </c:pt>
                <c:pt idx="7900">
                  <c:v>-2.7438364028930673</c:v>
                </c:pt>
                <c:pt idx="7901">
                  <c:v>-2.8860561052958347</c:v>
                </c:pt>
                <c:pt idx="7902">
                  <c:v>-2.911149819691957</c:v>
                </c:pt>
                <c:pt idx="7903">
                  <c:v>-2.8444105784097937</c:v>
                </c:pt>
                <c:pt idx="7904">
                  <c:v>-2.7404303550720224</c:v>
                </c:pt>
                <c:pt idx="7905">
                  <c:v>-2.6210192044575829</c:v>
                </c:pt>
                <c:pt idx="7906">
                  <c:v>-2.1942434310913077</c:v>
                </c:pt>
                <c:pt idx="7907">
                  <c:v>-2.9107395807902208</c:v>
                </c:pt>
                <c:pt idx="7908">
                  <c:v>-2.3167214393615723</c:v>
                </c:pt>
                <c:pt idx="7909">
                  <c:v>-2.6497847239176631</c:v>
                </c:pt>
                <c:pt idx="7910">
                  <c:v>-2.7090640068054208</c:v>
                </c:pt>
                <c:pt idx="7911">
                  <c:v>-2.853259563446044</c:v>
                </c:pt>
                <c:pt idx="7912">
                  <c:v>-2.7176729838052998</c:v>
                </c:pt>
                <c:pt idx="7913">
                  <c:v>-3.3110370635986328</c:v>
                </c:pt>
                <c:pt idx="7914">
                  <c:v>-4.8330046335856309</c:v>
                </c:pt>
                <c:pt idx="7915">
                  <c:v>0.31481218338012718</c:v>
                </c:pt>
                <c:pt idx="7916">
                  <c:v>-1.4332351684570313</c:v>
                </c:pt>
                <c:pt idx="7917">
                  <c:v>-2.7335317929585603</c:v>
                </c:pt>
                <c:pt idx="7918">
                  <c:v>-2.9356651306152326</c:v>
                </c:pt>
                <c:pt idx="7919">
                  <c:v>-2.9897840817769197</c:v>
                </c:pt>
                <c:pt idx="7920">
                  <c:v>-3.2020683288574219</c:v>
                </c:pt>
                <c:pt idx="7921">
                  <c:v>-3.2707494099934697</c:v>
                </c:pt>
                <c:pt idx="7922">
                  <c:v>-3.5587474505106229</c:v>
                </c:pt>
                <c:pt idx="7923">
                  <c:v>-3.1315113703410029</c:v>
                </c:pt>
                <c:pt idx="7924">
                  <c:v>-3.1697950363159189</c:v>
                </c:pt>
                <c:pt idx="7925">
                  <c:v>-1.5427412986755367</c:v>
                </c:pt>
                <c:pt idx="7926">
                  <c:v>-0.47502930959069556</c:v>
                </c:pt>
                <c:pt idx="7927">
                  <c:v>9.7279086112976039</c:v>
                </c:pt>
                <c:pt idx="7928">
                  <c:v>20.723285516103086</c:v>
                </c:pt>
                <c:pt idx="7929">
                  <c:v>23.61078373591107</c:v>
                </c:pt>
                <c:pt idx="7930">
                  <c:v>28.484126726786307</c:v>
                </c:pt>
                <c:pt idx="7931">
                  <c:v>31.467300732930482</c:v>
                </c:pt>
                <c:pt idx="7932">
                  <c:v>1.8667289415995469</c:v>
                </c:pt>
                <c:pt idx="7933">
                  <c:v>-64.890810012817383</c:v>
                </c:pt>
                <c:pt idx="7934">
                  <c:v>-102.78870296478269</c:v>
                </c:pt>
                <c:pt idx="7935">
                  <c:v>-113.65687322616574</c:v>
                </c:pt>
                <c:pt idx="7936">
                  <c:v>-117.11092996597296</c:v>
                </c:pt>
                <c:pt idx="7937">
                  <c:v>-116.82055966059369</c:v>
                </c:pt>
                <c:pt idx="7938">
                  <c:v>-114.87756252288816</c:v>
                </c:pt>
                <c:pt idx="7939">
                  <c:v>-109.28436438242591</c:v>
                </c:pt>
                <c:pt idx="7940">
                  <c:v>-107.06417910257974</c:v>
                </c:pt>
                <c:pt idx="7941">
                  <c:v>-106.35004806518555</c:v>
                </c:pt>
                <c:pt idx="7942">
                  <c:v>-99.674882888793888</c:v>
                </c:pt>
                <c:pt idx="7943">
                  <c:v>-93.585525989532499</c:v>
                </c:pt>
                <c:pt idx="7944">
                  <c:v>-66.972157319386739</c:v>
                </c:pt>
                <c:pt idx="7945">
                  <c:v>0.26665385564166399</c:v>
                </c:pt>
                <c:pt idx="7946">
                  <c:v>15.6010416348775</c:v>
                </c:pt>
                <c:pt idx="7947">
                  <c:v>-1.443342685699462</c:v>
                </c:pt>
                <c:pt idx="7948">
                  <c:v>-7.1417420705159316</c:v>
                </c:pt>
                <c:pt idx="7949">
                  <c:v>-6.6748693784077755</c:v>
                </c:pt>
                <c:pt idx="7950">
                  <c:v>-2.3999671936035143</c:v>
                </c:pt>
                <c:pt idx="7951">
                  <c:v>3.5773957570394272</c:v>
                </c:pt>
                <c:pt idx="7952">
                  <c:v>6.9765893618265977</c:v>
                </c:pt>
                <c:pt idx="7953">
                  <c:v>8.0486496289571487</c:v>
                </c:pt>
                <c:pt idx="7954">
                  <c:v>7.8506290117899784</c:v>
                </c:pt>
                <c:pt idx="7955">
                  <c:v>7.5893397331237811</c:v>
                </c:pt>
                <c:pt idx="7956">
                  <c:v>3.5674661000569472</c:v>
                </c:pt>
                <c:pt idx="7957">
                  <c:v>2.7924537658691406E-2</c:v>
                </c:pt>
                <c:pt idx="7958">
                  <c:v>-2.0483578046162743</c:v>
                </c:pt>
                <c:pt idx="7959">
                  <c:v>-2.5930139223734732</c:v>
                </c:pt>
                <c:pt idx="7960">
                  <c:v>-2.5698013305664071</c:v>
                </c:pt>
                <c:pt idx="7961">
                  <c:v>-2.4257909456889033</c:v>
                </c:pt>
                <c:pt idx="7962">
                  <c:v>-2.4651425679524559</c:v>
                </c:pt>
                <c:pt idx="7963">
                  <c:v>-2.436001459757505</c:v>
                </c:pt>
                <c:pt idx="7964">
                  <c:v>-2.6566680272420617</c:v>
                </c:pt>
                <c:pt idx="7965">
                  <c:v>-2.5842164357503634</c:v>
                </c:pt>
                <c:pt idx="7966">
                  <c:v>-2.2599205970764178</c:v>
                </c:pt>
                <c:pt idx="7967">
                  <c:v>-2.305886904398561</c:v>
                </c:pt>
                <c:pt idx="7968">
                  <c:v>-2.3113689422607413</c:v>
                </c:pt>
                <c:pt idx="7969">
                  <c:v>-2.0450698534647236</c:v>
                </c:pt>
                <c:pt idx="7970">
                  <c:v>-1.7048292160034171</c:v>
                </c:pt>
                <c:pt idx="7971">
                  <c:v>-1.5811697642008653</c:v>
                </c:pt>
                <c:pt idx="7972">
                  <c:v>-1.698591391245543</c:v>
                </c:pt>
                <c:pt idx="7973">
                  <c:v>-0.93729194005334193</c:v>
                </c:pt>
                <c:pt idx="7974">
                  <c:v>0.4233803749084476</c:v>
                </c:pt>
                <c:pt idx="7975">
                  <c:v>-1.5380913416545354</c:v>
                </c:pt>
                <c:pt idx="7976">
                  <c:v>-2.3714987436929968</c:v>
                </c:pt>
                <c:pt idx="7977">
                  <c:v>-2.307155927022337</c:v>
                </c:pt>
                <c:pt idx="7978">
                  <c:v>-1.6531044642130159</c:v>
                </c:pt>
                <c:pt idx="7979">
                  <c:v>-1.6285022099813209</c:v>
                </c:pt>
                <c:pt idx="7980">
                  <c:v>-1.6353886922200898</c:v>
                </c:pt>
                <c:pt idx="7981">
                  <c:v>-1.8143971761068094</c:v>
                </c:pt>
                <c:pt idx="7982">
                  <c:v>-1.7434399922689174</c:v>
                </c:pt>
                <c:pt idx="7983">
                  <c:v>-1.9978523254394531</c:v>
                </c:pt>
                <c:pt idx="7984">
                  <c:v>-2.3625593185424805</c:v>
                </c:pt>
                <c:pt idx="7985">
                  <c:v>-2.4183705647786837</c:v>
                </c:pt>
                <c:pt idx="7986">
                  <c:v>-2.4880841573079815</c:v>
                </c:pt>
                <c:pt idx="7987">
                  <c:v>-2.1464646657308322</c:v>
                </c:pt>
                <c:pt idx="7988">
                  <c:v>-1.5961440404255427</c:v>
                </c:pt>
                <c:pt idx="7989">
                  <c:v>-1.4566790262858831</c:v>
                </c:pt>
                <c:pt idx="7990">
                  <c:v>-1.4888823827106985</c:v>
                </c:pt>
                <c:pt idx="7991">
                  <c:v>-1.6341943740844722</c:v>
                </c:pt>
                <c:pt idx="7992">
                  <c:v>-1.5231736501058317</c:v>
                </c:pt>
                <c:pt idx="7993">
                  <c:v>-1.5385818481445313</c:v>
                </c:pt>
                <c:pt idx="7994">
                  <c:v>-1.394783655802371</c:v>
                </c:pt>
                <c:pt idx="7995">
                  <c:v>-1.3894414901733398</c:v>
                </c:pt>
                <c:pt idx="7996">
                  <c:v>-1.8649934132894255</c:v>
                </c:pt>
                <c:pt idx="7997">
                  <c:v>-3.0145597457885742</c:v>
                </c:pt>
                <c:pt idx="7998">
                  <c:v>-2.6732988357543945</c:v>
                </c:pt>
                <c:pt idx="7999">
                  <c:v>-2.9795246124267587</c:v>
                </c:pt>
                <c:pt idx="8000">
                  <c:v>-3.0942564010620117</c:v>
                </c:pt>
                <c:pt idx="8001">
                  <c:v>-1.8087765375772733</c:v>
                </c:pt>
                <c:pt idx="8002">
                  <c:v>-1.522631009419797</c:v>
                </c:pt>
                <c:pt idx="8003">
                  <c:v>-1.4131415685018283</c:v>
                </c:pt>
                <c:pt idx="8004">
                  <c:v>0.92590681711828915</c:v>
                </c:pt>
                <c:pt idx="8005">
                  <c:v>13.834282080332454</c:v>
                </c:pt>
                <c:pt idx="8006">
                  <c:v>-0.47730302810668945</c:v>
                </c:pt>
                <c:pt idx="8007">
                  <c:v>7.4775536855099786E-2</c:v>
                </c:pt>
                <c:pt idx="8008">
                  <c:v>-7.672850290936141E-2</c:v>
                </c:pt>
                <c:pt idx="8009">
                  <c:v>-0.16338904698687884</c:v>
                </c:pt>
                <c:pt idx="8010">
                  <c:v>0.22834285100299223</c:v>
                </c:pt>
                <c:pt idx="8011">
                  <c:v>7.6037247975648398E-2</c:v>
                </c:pt>
                <c:pt idx="8012">
                  <c:v>-0.27790609995526006</c:v>
                </c:pt>
                <c:pt idx="8013">
                  <c:v>-0.12689701716107041</c:v>
                </c:pt>
                <c:pt idx="8014">
                  <c:v>0.14497979482013088</c:v>
                </c:pt>
                <c:pt idx="8015">
                  <c:v>-0.15335210164386126</c:v>
                </c:pt>
                <c:pt idx="8016">
                  <c:v>-0.22443660100299223</c:v>
                </c:pt>
                <c:pt idx="8017">
                  <c:v>-0.71827681859332448</c:v>
                </c:pt>
                <c:pt idx="8018">
                  <c:v>-0.2270356814066759</c:v>
                </c:pt>
                <c:pt idx="8019">
                  <c:v>-0.22313737869262695</c:v>
                </c:pt>
                <c:pt idx="8020">
                  <c:v>2.5795936584472667E-2</c:v>
                </c:pt>
                <c:pt idx="8021">
                  <c:v>-0.17931572596233991</c:v>
                </c:pt>
                <c:pt idx="8022">
                  <c:v>-6.4861933390261611E-2</c:v>
                </c:pt>
                <c:pt idx="8023">
                  <c:v>-8.7539831797244047E-2</c:v>
                </c:pt>
                <c:pt idx="8024">
                  <c:v>0.12367216746008586</c:v>
                </c:pt>
                <c:pt idx="8025">
                  <c:v>0.33853991826373431</c:v>
                </c:pt>
                <c:pt idx="8026">
                  <c:v>-0.34174728393554688</c:v>
                </c:pt>
                <c:pt idx="8027">
                  <c:v>0.34404071172082251</c:v>
                </c:pt>
                <c:pt idx="8028">
                  <c:v>0.63937950134277366</c:v>
                </c:pt>
                <c:pt idx="8029">
                  <c:v>0.68172359466552757</c:v>
                </c:pt>
                <c:pt idx="8030">
                  <c:v>1.1263071695963742</c:v>
                </c:pt>
                <c:pt idx="8031">
                  <c:v>1.4831692377725854</c:v>
                </c:pt>
                <c:pt idx="8032">
                  <c:v>0.48708152770996116</c:v>
                </c:pt>
                <c:pt idx="8033">
                  <c:v>-0.12457195917761513</c:v>
                </c:pt>
                <c:pt idx="8034">
                  <c:v>-0.74800109863281283</c:v>
                </c:pt>
                <c:pt idx="8035">
                  <c:v>74.236058235168457</c:v>
                </c:pt>
                <c:pt idx="8036">
                  <c:v>87.304775079091343</c:v>
                </c:pt>
                <c:pt idx="8037">
                  <c:v>51.301240523656162</c:v>
                </c:pt>
                <c:pt idx="8038">
                  <c:v>31.579605499903323</c:v>
                </c:pt>
                <c:pt idx="8039">
                  <c:v>7.150413513183592</c:v>
                </c:pt>
                <c:pt idx="8040">
                  <c:v>-2.8602459430694571</c:v>
                </c:pt>
                <c:pt idx="8041">
                  <c:v>-4.4673690001169764</c:v>
                </c:pt>
                <c:pt idx="8042">
                  <c:v>25.754074096679691</c:v>
                </c:pt>
                <c:pt idx="8043">
                  <c:v>39.686108112335212</c:v>
                </c:pt>
                <c:pt idx="8044">
                  <c:v>51.751476923624679</c:v>
                </c:pt>
                <c:pt idx="8045">
                  <c:v>38.555007298787402</c:v>
                </c:pt>
                <c:pt idx="8046">
                  <c:v>5.9658931096394685</c:v>
                </c:pt>
                <c:pt idx="8047">
                  <c:v>34.954744497934918</c:v>
                </c:pt>
                <c:pt idx="8048">
                  <c:v>2.2038532098134178</c:v>
                </c:pt>
                <c:pt idx="8049">
                  <c:v>-0.78169226646423362</c:v>
                </c:pt>
                <c:pt idx="8050">
                  <c:v>-0.5455087025960097</c:v>
                </c:pt>
                <c:pt idx="8051">
                  <c:v>-2.68021519978842</c:v>
                </c:pt>
                <c:pt idx="8052">
                  <c:v>28.443928241729726</c:v>
                </c:pt>
                <c:pt idx="8053">
                  <c:v>22.845726569493589</c:v>
                </c:pt>
                <c:pt idx="8054">
                  <c:v>23.220354636510187</c:v>
                </c:pt>
                <c:pt idx="8055">
                  <c:v>18.229612350463853</c:v>
                </c:pt>
                <c:pt idx="8056">
                  <c:v>19.13485495249434</c:v>
                </c:pt>
                <c:pt idx="8057">
                  <c:v>31.744342803955064</c:v>
                </c:pt>
                <c:pt idx="8058">
                  <c:v>31.046692848205559</c:v>
                </c:pt>
                <c:pt idx="8059">
                  <c:v>29.616201082865423</c:v>
                </c:pt>
                <c:pt idx="8060">
                  <c:v>22.987529436747234</c:v>
                </c:pt>
                <c:pt idx="8061">
                  <c:v>16.673598130544008</c:v>
                </c:pt>
                <c:pt idx="8062">
                  <c:v>-1.8322386741638188</c:v>
                </c:pt>
                <c:pt idx="8063">
                  <c:v>-0.27993949254354789</c:v>
                </c:pt>
                <c:pt idx="8064">
                  <c:v>-3.6269588470458984</c:v>
                </c:pt>
                <c:pt idx="8065">
                  <c:v>-1.6236235300700059</c:v>
                </c:pt>
                <c:pt idx="8066">
                  <c:v>-0.10209298133850102</c:v>
                </c:pt>
                <c:pt idx="8067">
                  <c:v>-9.4709634780883831E-2</c:v>
                </c:pt>
                <c:pt idx="8068">
                  <c:v>-0.12102206548055966</c:v>
                </c:pt>
                <c:pt idx="8069">
                  <c:v>-0.11563698450723341</c:v>
                </c:pt>
                <c:pt idx="8070">
                  <c:v>-0.14735809961956647</c:v>
                </c:pt>
                <c:pt idx="8071">
                  <c:v>-0.1292151610056749</c:v>
                </c:pt>
                <c:pt idx="8072">
                  <c:v>-0.15607603391012509</c:v>
                </c:pt>
                <c:pt idx="8073">
                  <c:v>-0.15232340494790725</c:v>
                </c:pt>
                <c:pt idx="8074">
                  <c:v>-0.12105305989584281</c:v>
                </c:pt>
                <c:pt idx="8075">
                  <c:v>-0.10458739598590228</c:v>
                </c:pt>
                <c:pt idx="8076">
                  <c:v>-0.13039271036782912</c:v>
                </c:pt>
                <c:pt idx="8077">
                  <c:v>-0.11941663424173048</c:v>
                </c:pt>
                <c:pt idx="8078">
                  <c:v>-0.11680221557617192</c:v>
                </c:pt>
                <c:pt idx="8079">
                  <c:v>-0.14070614178976376</c:v>
                </c:pt>
                <c:pt idx="8080">
                  <c:v>-0.14564935366311721</c:v>
                </c:pt>
                <c:pt idx="8081">
                  <c:v>-0.14877820014953619</c:v>
                </c:pt>
                <c:pt idx="8082">
                  <c:v>-0.17339269320171977</c:v>
                </c:pt>
                <c:pt idx="8083">
                  <c:v>-0.23776904741922081</c:v>
                </c:pt>
                <c:pt idx="8084">
                  <c:v>-8.4533929824829171E-2</c:v>
                </c:pt>
                <c:pt idx="8085">
                  <c:v>-0.15362930297851563</c:v>
                </c:pt>
                <c:pt idx="8086">
                  <c:v>-0.17744390169778523</c:v>
                </c:pt>
                <c:pt idx="8087">
                  <c:v>-0.14033238093057321</c:v>
                </c:pt>
                <c:pt idx="8088">
                  <c:v>-0.17656485239666614</c:v>
                </c:pt>
                <c:pt idx="8089">
                  <c:v>-0.22369082768759085</c:v>
                </c:pt>
                <c:pt idx="8090">
                  <c:v>-0.16063714027404785</c:v>
                </c:pt>
                <c:pt idx="8091">
                  <c:v>-0.36077857017517101</c:v>
                </c:pt>
                <c:pt idx="8092">
                  <c:v>0.14856044451397574</c:v>
                </c:pt>
                <c:pt idx="8093">
                  <c:v>0.40291500091552734</c:v>
                </c:pt>
                <c:pt idx="8094">
                  <c:v>1.117439826329587</c:v>
                </c:pt>
                <c:pt idx="8095">
                  <c:v>-0.39235814412433012</c:v>
                </c:pt>
                <c:pt idx="8096">
                  <c:v>11.877668380737305</c:v>
                </c:pt>
                <c:pt idx="8097">
                  <c:v>18.488584677378338</c:v>
                </c:pt>
                <c:pt idx="8098">
                  <c:v>4.5391165415446153</c:v>
                </c:pt>
                <c:pt idx="8099">
                  <c:v>3.8307468096415387</c:v>
                </c:pt>
                <c:pt idx="8100">
                  <c:v>8.510128498077389</c:v>
                </c:pt>
                <c:pt idx="8101">
                  <c:v>11.198096911112485</c:v>
                </c:pt>
                <c:pt idx="8102">
                  <c:v>6.1783568064371908</c:v>
                </c:pt>
                <c:pt idx="8103">
                  <c:v>-0.21526098251342785</c:v>
                </c:pt>
                <c:pt idx="8104">
                  <c:v>-0.30306752522784591</c:v>
                </c:pt>
                <c:pt idx="8105">
                  <c:v>-0.37462870279949839</c:v>
                </c:pt>
                <c:pt idx="8106">
                  <c:v>-0.12673568725585938</c:v>
                </c:pt>
                <c:pt idx="8107">
                  <c:v>-0.189857800801633</c:v>
                </c:pt>
                <c:pt idx="8108">
                  <c:v>-0.14175176620483393</c:v>
                </c:pt>
                <c:pt idx="8109">
                  <c:v>-0.54313389460247663</c:v>
                </c:pt>
                <c:pt idx="8110">
                  <c:v>-0.11578830083209365</c:v>
                </c:pt>
                <c:pt idx="8111">
                  <c:v>0.21175257364905065</c:v>
                </c:pt>
                <c:pt idx="8112">
                  <c:v>7.2717084884643599</c:v>
                </c:pt>
                <c:pt idx="8113">
                  <c:v>6.5935916900634783</c:v>
                </c:pt>
                <c:pt idx="8114">
                  <c:v>-0.29292996724444759</c:v>
                </c:pt>
                <c:pt idx="8115">
                  <c:v>-0.39778852462768577</c:v>
                </c:pt>
                <c:pt idx="8116">
                  <c:v>-0.31712722778320335</c:v>
                </c:pt>
                <c:pt idx="8117">
                  <c:v>-0.23632097244262695</c:v>
                </c:pt>
                <c:pt idx="8118">
                  <c:v>-0.26233752568560931</c:v>
                </c:pt>
                <c:pt idx="8119">
                  <c:v>-0.26673237482708601</c:v>
                </c:pt>
                <c:pt idx="8120">
                  <c:v>-0.17210006713867188</c:v>
                </c:pt>
                <c:pt idx="8121">
                  <c:v>3.8794782956441036</c:v>
                </c:pt>
                <c:pt idx="8122">
                  <c:v>7.4438815116882315</c:v>
                </c:pt>
                <c:pt idx="8123">
                  <c:v>4.8509977658589474</c:v>
                </c:pt>
                <c:pt idx="8124">
                  <c:v>4.4878743489583695</c:v>
                </c:pt>
                <c:pt idx="8125">
                  <c:v>-30.924352327982604</c:v>
                </c:pt>
                <c:pt idx="8126">
                  <c:v>-22.13225428263349</c:v>
                </c:pt>
                <c:pt idx="8127">
                  <c:v>3.8568264643351409</c:v>
                </c:pt>
                <c:pt idx="8128">
                  <c:v>5.8004461924234683</c:v>
                </c:pt>
                <c:pt idx="8129">
                  <c:v>6.0367927551269531</c:v>
                </c:pt>
                <c:pt idx="8130">
                  <c:v>6.176790237426756</c:v>
                </c:pt>
                <c:pt idx="8131">
                  <c:v>6.2429491678873319</c:v>
                </c:pt>
                <c:pt idx="8132">
                  <c:v>6.6559699376423955</c:v>
                </c:pt>
                <c:pt idx="8133">
                  <c:v>6.0731739997863787</c:v>
                </c:pt>
                <c:pt idx="8134">
                  <c:v>6.1728930473327637</c:v>
                </c:pt>
                <c:pt idx="8135">
                  <c:v>6.5243875185648204</c:v>
                </c:pt>
                <c:pt idx="8136">
                  <c:v>6.3713547388712763</c:v>
                </c:pt>
                <c:pt idx="8137">
                  <c:v>6.5396645863850722</c:v>
                </c:pt>
                <c:pt idx="8138">
                  <c:v>5.5853428840637243</c:v>
                </c:pt>
                <c:pt idx="8139">
                  <c:v>7.3628964424133301</c:v>
                </c:pt>
                <c:pt idx="8140">
                  <c:v>8.2749611536661369</c:v>
                </c:pt>
                <c:pt idx="8141">
                  <c:v>9.3337752024332872</c:v>
                </c:pt>
                <c:pt idx="8142">
                  <c:v>9.5131149291992205</c:v>
                </c:pt>
                <c:pt idx="8143">
                  <c:v>9.9861574172973668</c:v>
                </c:pt>
                <c:pt idx="8144">
                  <c:v>10.129740715026855</c:v>
                </c:pt>
                <c:pt idx="8145">
                  <c:v>9.6073748270670194</c:v>
                </c:pt>
                <c:pt idx="8146">
                  <c:v>9.6480444272359556</c:v>
                </c:pt>
                <c:pt idx="8147">
                  <c:v>10.099767525990785</c:v>
                </c:pt>
                <c:pt idx="8148">
                  <c:v>10.447936375935853</c:v>
                </c:pt>
                <c:pt idx="8149">
                  <c:v>10.78676239649451</c:v>
                </c:pt>
                <c:pt idx="8150">
                  <c:v>10.422386010487859</c:v>
                </c:pt>
                <c:pt idx="8151">
                  <c:v>10.732342402140318</c:v>
                </c:pt>
                <c:pt idx="8152">
                  <c:v>10.420932451883974</c:v>
                </c:pt>
                <c:pt idx="8153">
                  <c:v>10.299378077189147</c:v>
                </c:pt>
                <c:pt idx="8154">
                  <c:v>11.988539218902595</c:v>
                </c:pt>
                <c:pt idx="8155">
                  <c:v>8.959391434987424</c:v>
                </c:pt>
                <c:pt idx="8156">
                  <c:v>-91.619239807128878</c:v>
                </c:pt>
                <c:pt idx="8157">
                  <c:v>-167.43199682235723</c:v>
                </c:pt>
                <c:pt idx="8158">
                  <c:v>-7.6182430585225802</c:v>
                </c:pt>
                <c:pt idx="8159">
                  <c:v>5.8601706822712458</c:v>
                </c:pt>
                <c:pt idx="8160">
                  <c:v>9.9777142206827456</c:v>
                </c:pt>
                <c:pt idx="8161">
                  <c:v>14.707065264383914</c:v>
                </c:pt>
                <c:pt idx="8162">
                  <c:v>17.353138605753657</c:v>
                </c:pt>
                <c:pt idx="8163">
                  <c:v>23.723274866739864</c:v>
                </c:pt>
                <c:pt idx="8164">
                  <c:v>33.876640319824205</c:v>
                </c:pt>
                <c:pt idx="8165">
                  <c:v>36.820500055948855</c:v>
                </c:pt>
                <c:pt idx="8166">
                  <c:v>34.835680643717389</c:v>
                </c:pt>
                <c:pt idx="8167">
                  <c:v>29.456099510192864</c:v>
                </c:pt>
                <c:pt idx="8168">
                  <c:v>29.768710772196407</c:v>
                </c:pt>
                <c:pt idx="8169">
                  <c:v>34.664881706237779</c:v>
                </c:pt>
                <c:pt idx="8170">
                  <c:v>19.438131014506091</c:v>
                </c:pt>
                <c:pt idx="8171">
                  <c:v>2.7259009679158912</c:v>
                </c:pt>
                <c:pt idx="8172">
                  <c:v>2.3641684850057336</c:v>
                </c:pt>
                <c:pt idx="8173">
                  <c:v>1.2943617502847924</c:v>
                </c:pt>
                <c:pt idx="8174">
                  <c:v>0.68835194905602748</c:v>
                </c:pt>
                <c:pt idx="8175">
                  <c:v>0.30939674377441428</c:v>
                </c:pt>
                <c:pt idx="8176">
                  <c:v>0.25550524393713653</c:v>
                </c:pt>
                <c:pt idx="8177">
                  <c:v>0.24228541056311323</c:v>
                </c:pt>
                <c:pt idx="8178">
                  <c:v>0.18633937835693368</c:v>
                </c:pt>
                <c:pt idx="8179">
                  <c:v>1.6580626169841253</c:v>
                </c:pt>
                <c:pt idx="8180">
                  <c:v>3.4090725580850858</c:v>
                </c:pt>
                <c:pt idx="8181">
                  <c:v>4.2252197265625</c:v>
                </c:pt>
                <c:pt idx="8182">
                  <c:v>5.0709781646728533</c:v>
                </c:pt>
                <c:pt idx="8183">
                  <c:v>6.5368884404500704</c:v>
                </c:pt>
                <c:pt idx="8184">
                  <c:v>8.3794275919597165</c:v>
                </c:pt>
                <c:pt idx="8185">
                  <c:v>6.8249359130859339</c:v>
                </c:pt>
                <c:pt idx="8186">
                  <c:v>2.8615156809488544</c:v>
                </c:pt>
                <c:pt idx="8187">
                  <c:v>2.6734825770060988</c:v>
                </c:pt>
                <c:pt idx="8188">
                  <c:v>2.0293426513671875</c:v>
                </c:pt>
                <c:pt idx="8189">
                  <c:v>-9.7318585713704735</c:v>
                </c:pt>
                <c:pt idx="8190">
                  <c:v>-21.112847646077391</c:v>
                </c:pt>
                <c:pt idx="8191">
                  <c:v>-5.4387734731038826</c:v>
                </c:pt>
                <c:pt idx="8192">
                  <c:v>1.1635583241780985</c:v>
                </c:pt>
                <c:pt idx="8193">
                  <c:v>0.88986873626708984</c:v>
                </c:pt>
                <c:pt idx="8194">
                  <c:v>1.279645284016965</c:v>
                </c:pt>
                <c:pt idx="8195">
                  <c:v>1.6466073989868169</c:v>
                </c:pt>
                <c:pt idx="8196">
                  <c:v>1.7273912429809561</c:v>
                </c:pt>
                <c:pt idx="8197">
                  <c:v>1.4300975799560551</c:v>
                </c:pt>
                <c:pt idx="8198">
                  <c:v>1.4789438247680669</c:v>
                </c:pt>
                <c:pt idx="8199">
                  <c:v>1.3223295211791992</c:v>
                </c:pt>
                <c:pt idx="8200">
                  <c:v>1.2112731933593746</c:v>
                </c:pt>
                <c:pt idx="8201">
                  <c:v>0.97501182556152366</c:v>
                </c:pt>
                <c:pt idx="8202">
                  <c:v>0.84637610117601958</c:v>
                </c:pt>
                <c:pt idx="8203">
                  <c:v>0.95397218068444545</c:v>
                </c:pt>
                <c:pt idx="8204">
                  <c:v>0.89664109547936754</c:v>
                </c:pt>
                <c:pt idx="8205">
                  <c:v>1.1004155476887267</c:v>
                </c:pt>
                <c:pt idx="8206">
                  <c:v>1.0224355061849337</c:v>
                </c:pt>
                <c:pt idx="8207">
                  <c:v>1.2096446355183155</c:v>
                </c:pt>
                <c:pt idx="8208">
                  <c:v>1.6884562174478788</c:v>
                </c:pt>
                <c:pt idx="8209">
                  <c:v>1.5257740020751944</c:v>
                </c:pt>
                <c:pt idx="8210">
                  <c:v>1.9304647445678711</c:v>
                </c:pt>
                <c:pt idx="8211">
                  <c:v>1.7144120534260314</c:v>
                </c:pt>
                <c:pt idx="8212">
                  <c:v>1.2879219055175775</c:v>
                </c:pt>
                <c:pt idx="8213">
                  <c:v>1.0649757385253906</c:v>
                </c:pt>
                <c:pt idx="8214">
                  <c:v>0.7268845240274685</c:v>
                </c:pt>
                <c:pt idx="8215">
                  <c:v>0.64288584391272263</c:v>
                </c:pt>
                <c:pt idx="8216">
                  <c:v>0.21181551615393346</c:v>
                </c:pt>
                <c:pt idx="8217">
                  <c:v>0.46947129567467993</c:v>
                </c:pt>
                <c:pt idx="8218">
                  <c:v>1.0038083394368869</c:v>
                </c:pt>
                <c:pt idx="8219">
                  <c:v>2.338045120239256</c:v>
                </c:pt>
                <c:pt idx="8220">
                  <c:v>30.898728688557973</c:v>
                </c:pt>
                <c:pt idx="8221">
                  <c:v>86.708796819051088</c:v>
                </c:pt>
                <c:pt idx="8222">
                  <c:v>74.645579338073702</c:v>
                </c:pt>
                <c:pt idx="8223">
                  <c:v>38.798680305480971</c:v>
                </c:pt>
                <c:pt idx="8224">
                  <c:v>16.14481449127198</c:v>
                </c:pt>
                <c:pt idx="8225">
                  <c:v>4.9038658142089844</c:v>
                </c:pt>
                <c:pt idx="8226">
                  <c:v>1.5681578318278762</c:v>
                </c:pt>
                <c:pt idx="8227">
                  <c:v>0.95788288116455078</c:v>
                </c:pt>
                <c:pt idx="8228">
                  <c:v>0.41857179005944567</c:v>
                </c:pt>
                <c:pt idx="8229">
                  <c:v>0.75750923156738303</c:v>
                </c:pt>
                <c:pt idx="8230">
                  <c:v>0.85447692871093728</c:v>
                </c:pt>
                <c:pt idx="8231">
                  <c:v>1.7058175404866915</c:v>
                </c:pt>
                <c:pt idx="8232">
                  <c:v>2.256338119506835</c:v>
                </c:pt>
                <c:pt idx="8233">
                  <c:v>3.2046944300334417</c:v>
                </c:pt>
                <c:pt idx="8234">
                  <c:v>4.7870060602823505</c:v>
                </c:pt>
                <c:pt idx="8235">
                  <c:v>6.8338855107625696</c:v>
                </c:pt>
                <c:pt idx="8236">
                  <c:v>5.68978373209643</c:v>
                </c:pt>
                <c:pt idx="8237">
                  <c:v>5.0650386810302725</c:v>
                </c:pt>
                <c:pt idx="8238">
                  <c:v>3.3636862436929977</c:v>
                </c:pt>
                <c:pt idx="8239">
                  <c:v>2.2841253280639657</c:v>
                </c:pt>
                <c:pt idx="8240">
                  <c:v>2.1251312891641883</c:v>
                </c:pt>
                <c:pt idx="8241">
                  <c:v>2.1318874359130842</c:v>
                </c:pt>
                <c:pt idx="8242">
                  <c:v>2.5162092844644794</c:v>
                </c:pt>
                <c:pt idx="8243">
                  <c:v>2.6499617894489802</c:v>
                </c:pt>
                <c:pt idx="8244">
                  <c:v>3.2807133992513409</c:v>
                </c:pt>
                <c:pt idx="8245">
                  <c:v>3.9471457799276095</c:v>
                </c:pt>
                <c:pt idx="8246">
                  <c:v>4.4182043075561515</c:v>
                </c:pt>
                <c:pt idx="8247">
                  <c:v>4.8624337514241915</c:v>
                </c:pt>
                <c:pt idx="8248">
                  <c:v>5.1586647033691424</c:v>
                </c:pt>
                <c:pt idx="8249">
                  <c:v>5.5156084696451444</c:v>
                </c:pt>
                <c:pt idx="8250">
                  <c:v>5.6218786239624015</c:v>
                </c:pt>
                <c:pt idx="8251">
                  <c:v>5.9836069742839317</c:v>
                </c:pt>
                <c:pt idx="8252">
                  <c:v>8.6132287979125906</c:v>
                </c:pt>
                <c:pt idx="8253">
                  <c:v>15.725917180379268</c:v>
                </c:pt>
                <c:pt idx="8254">
                  <c:v>21.268924077351919</c:v>
                </c:pt>
                <c:pt idx="8255">
                  <c:v>20.386365890502987</c:v>
                </c:pt>
                <c:pt idx="8256">
                  <c:v>11.19515848159784</c:v>
                </c:pt>
                <c:pt idx="8257">
                  <c:v>5.7249620755513888</c:v>
                </c:pt>
                <c:pt idx="8258">
                  <c:v>4.3269775708516249</c:v>
                </c:pt>
                <c:pt idx="8259">
                  <c:v>3.7911645571390991</c:v>
                </c:pt>
                <c:pt idx="8260">
                  <c:v>2.4758866628010878</c:v>
                </c:pt>
                <c:pt idx="8261">
                  <c:v>-0.78074630101519915</c:v>
                </c:pt>
                <c:pt idx="8262">
                  <c:v>-3.1531283060709834</c:v>
                </c:pt>
                <c:pt idx="8263">
                  <c:v>-2.895181973775208</c:v>
                </c:pt>
                <c:pt idx="8264">
                  <c:v>-3.4517512321472172</c:v>
                </c:pt>
                <c:pt idx="8265">
                  <c:v>-3.1514733632405401</c:v>
                </c:pt>
                <c:pt idx="8266">
                  <c:v>-2.8578187624613642</c:v>
                </c:pt>
                <c:pt idx="8267">
                  <c:v>-2.9081301689147958</c:v>
                </c:pt>
                <c:pt idx="8268">
                  <c:v>-2.9633763631185275</c:v>
                </c:pt>
                <c:pt idx="8269">
                  <c:v>-2.8794983228047482</c:v>
                </c:pt>
                <c:pt idx="8270">
                  <c:v>-2.9547702471414836</c:v>
                </c:pt>
                <c:pt idx="8271">
                  <c:v>-2.9814143180847172</c:v>
                </c:pt>
                <c:pt idx="8272">
                  <c:v>-2.9448994000752577</c:v>
                </c:pt>
                <c:pt idx="8273">
                  <c:v>-2.8651825586954391</c:v>
                </c:pt>
                <c:pt idx="8274">
                  <c:v>-2.8100574811299439</c:v>
                </c:pt>
                <c:pt idx="8275">
                  <c:v>-2.3098184267679467</c:v>
                </c:pt>
                <c:pt idx="8276">
                  <c:v>-2.6969331105549941</c:v>
                </c:pt>
                <c:pt idx="8277">
                  <c:v>-2.1010607083638888</c:v>
                </c:pt>
                <c:pt idx="8278">
                  <c:v>-3.0383849143981934</c:v>
                </c:pt>
                <c:pt idx="8279">
                  <c:v>-5.2464766502380371</c:v>
                </c:pt>
                <c:pt idx="8280">
                  <c:v>-8.2039416631062636</c:v>
                </c:pt>
                <c:pt idx="8281">
                  <c:v>-3.4454377492268691</c:v>
                </c:pt>
                <c:pt idx="8282">
                  <c:v>-2.6575252215067744</c:v>
                </c:pt>
                <c:pt idx="8283">
                  <c:v>-2.280665397644043</c:v>
                </c:pt>
                <c:pt idx="8284">
                  <c:v>-2.3255635897318143</c:v>
                </c:pt>
                <c:pt idx="8285">
                  <c:v>-2.1860990524291992</c:v>
                </c:pt>
                <c:pt idx="8286">
                  <c:v>-2.0777762730916152</c:v>
                </c:pt>
                <c:pt idx="8287">
                  <c:v>-2.0290417671203622</c:v>
                </c:pt>
                <c:pt idx="8288">
                  <c:v>-2.3621837298075552</c:v>
                </c:pt>
                <c:pt idx="8289">
                  <c:v>-2.5450959205627437</c:v>
                </c:pt>
                <c:pt idx="8290">
                  <c:v>-2.7021301587422513</c:v>
                </c:pt>
                <c:pt idx="8291">
                  <c:v>-0.83358224232995326</c:v>
                </c:pt>
                <c:pt idx="8292">
                  <c:v>12.589454332987492</c:v>
                </c:pt>
                <c:pt idx="8293">
                  <c:v>18.387011528015137</c:v>
                </c:pt>
                <c:pt idx="8294">
                  <c:v>22.071506659189879</c:v>
                </c:pt>
                <c:pt idx="8295">
                  <c:v>26.616279760996534</c:v>
                </c:pt>
                <c:pt idx="8296">
                  <c:v>28.454250653584786</c:v>
                </c:pt>
                <c:pt idx="8297">
                  <c:v>23.671840508778871</c:v>
                </c:pt>
                <c:pt idx="8298">
                  <c:v>19.788315296173085</c:v>
                </c:pt>
                <c:pt idx="8299">
                  <c:v>19.376746336619071</c:v>
                </c:pt>
                <c:pt idx="8300">
                  <c:v>18.93939797083538</c:v>
                </c:pt>
                <c:pt idx="8301">
                  <c:v>20.154225985209173</c:v>
                </c:pt>
                <c:pt idx="8302">
                  <c:v>20.595232645670585</c:v>
                </c:pt>
                <c:pt idx="8303">
                  <c:v>20.030819574991874</c:v>
                </c:pt>
                <c:pt idx="8304">
                  <c:v>20.115954081217481</c:v>
                </c:pt>
                <c:pt idx="8305">
                  <c:v>18.891228675842285</c:v>
                </c:pt>
                <c:pt idx="8306">
                  <c:v>18.145221233367906</c:v>
                </c:pt>
                <c:pt idx="8307">
                  <c:v>18.238836129506417</c:v>
                </c:pt>
                <c:pt idx="8308">
                  <c:v>26.118407090504942</c:v>
                </c:pt>
                <c:pt idx="8309">
                  <c:v>28.051594893137629</c:v>
                </c:pt>
                <c:pt idx="8310">
                  <c:v>33.160585880279555</c:v>
                </c:pt>
                <c:pt idx="8311">
                  <c:v>31.207063674926751</c:v>
                </c:pt>
                <c:pt idx="8312">
                  <c:v>-36.484087785084995</c:v>
                </c:pt>
                <c:pt idx="8313">
                  <c:v>-62.952872753143239</c:v>
                </c:pt>
                <c:pt idx="8314">
                  <c:v>-42.917037010192857</c:v>
                </c:pt>
                <c:pt idx="8315">
                  <c:v>-30.823063850402832</c:v>
                </c:pt>
                <c:pt idx="8316">
                  <c:v>-23.693944931030273</c:v>
                </c:pt>
                <c:pt idx="8317">
                  <c:v>-17.082330067952384</c:v>
                </c:pt>
                <c:pt idx="8318">
                  <c:v>-11.859391530354856</c:v>
                </c:pt>
                <c:pt idx="8319">
                  <c:v>-7.0928281148273982</c:v>
                </c:pt>
                <c:pt idx="8320">
                  <c:v>-2.2555036544799805</c:v>
                </c:pt>
                <c:pt idx="8321">
                  <c:v>1.7283687591552734</c:v>
                </c:pt>
                <c:pt idx="8322">
                  <c:v>0.30527528127026943</c:v>
                </c:pt>
                <c:pt idx="8323">
                  <c:v>-0.71513938903808594</c:v>
                </c:pt>
                <c:pt idx="8324">
                  <c:v>-1.6551090876262151</c:v>
                </c:pt>
                <c:pt idx="8325">
                  <c:v>-1.7434078852335233</c:v>
                </c:pt>
                <c:pt idx="8326">
                  <c:v>-1.6012325286865243</c:v>
                </c:pt>
                <c:pt idx="8327">
                  <c:v>-1.7342341740926486</c:v>
                </c:pt>
                <c:pt idx="8328">
                  <c:v>-1.8294525146484379</c:v>
                </c:pt>
                <c:pt idx="8329">
                  <c:v>-2.1619408925374746</c:v>
                </c:pt>
                <c:pt idx="8330">
                  <c:v>-2.6559000015258789</c:v>
                </c:pt>
                <c:pt idx="8331">
                  <c:v>-2.6917775472004459</c:v>
                </c:pt>
                <c:pt idx="8332">
                  <c:v>-2.7821375528971002</c:v>
                </c:pt>
                <c:pt idx="8333">
                  <c:v>-2.7367191314697257</c:v>
                </c:pt>
                <c:pt idx="8334">
                  <c:v>-2.5903774897257108</c:v>
                </c:pt>
                <c:pt idx="8335">
                  <c:v>-2.5285088221231717</c:v>
                </c:pt>
                <c:pt idx="8336">
                  <c:v>-2.6883681615192931</c:v>
                </c:pt>
                <c:pt idx="8337">
                  <c:v>-0.18648687998449992</c:v>
                </c:pt>
                <c:pt idx="8338">
                  <c:v>1.9316263198852539</c:v>
                </c:pt>
                <c:pt idx="8339">
                  <c:v>1.5748176574707031</c:v>
                </c:pt>
                <c:pt idx="8340">
                  <c:v>8.5379870732625687</c:v>
                </c:pt>
                <c:pt idx="8341">
                  <c:v>-0.30266698201501196</c:v>
                </c:pt>
                <c:pt idx="8342">
                  <c:v>-1.8065236409504446</c:v>
                </c:pt>
                <c:pt idx="8343">
                  <c:v>-1.4617910385131831</c:v>
                </c:pt>
                <c:pt idx="8344">
                  <c:v>-0.95708910624182431</c:v>
                </c:pt>
                <c:pt idx="8345">
                  <c:v>-0.28520393371582031</c:v>
                </c:pt>
                <c:pt idx="8346">
                  <c:v>-0.13926951090491002</c:v>
                </c:pt>
                <c:pt idx="8347">
                  <c:v>-0.11910724639892578</c:v>
                </c:pt>
                <c:pt idx="8348">
                  <c:v>3.489240010571848E-2</c:v>
                </c:pt>
                <c:pt idx="8349">
                  <c:v>9.0190887451171847E-2</c:v>
                </c:pt>
                <c:pt idx="8350">
                  <c:v>6.7851702372308864E-2</c:v>
                </c:pt>
                <c:pt idx="8351">
                  <c:v>8.7833722432378608E-2</c:v>
                </c:pt>
                <c:pt idx="8352">
                  <c:v>-0.10472551981615655</c:v>
                </c:pt>
                <c:pt idx="8353">
                  <c:v>-9.9925994873046962E-3</c:v>
                </c:pt>
                <c:pt idx="8354">
                  <c:v>-0.62531375885009766</c:v>
                </c:pt>
                <c:pt idx="8355">
                  <c:v>-1.1164112091064453</c:v>
                </c:pt>
                <c:pt idx="8356">
                  <c:v>-0.90227158864342982</c:v>
                </c:pt>
                <c:pt idx="8357">
                  <c:v>-0.44251950581872285</c:v>
                </c:pt>
                <c:pt idx="8358">
                  <c:v>-0.42351849873853098</c:v>
                </c:pt>
                <c:pt idx="8359">
                  <c:v>-0.4589096705119573</c:v>
                </c:pt>
                <c:pt idx="8360">
                  <c:v>-0.25598112742102325</c:v>
                </c:pt>
                <c:pt idx="8361">
                  <c:v>-0.30456542968750011</c:v>
                </c:pt>
                <c:pt idx="8362">
                  <c:v>-0.52893129984533949</c:v>
                </c:pt>
                <c:pt idx="8363">
                  <c:v>-0.44818655649828543</c:v>
                </c:pt>
                <c:pt idx="8364">
                  <c:v>-0.22351455688476568</c:v>
                </c:pt>
                <c:pt idx="8365">
                  <c:v>-0.31282965342199986</c:v>
                </c:pt>
                <c:pt idx="8366">
                  <c:v>-0.8611745834350587</c:v>
                </c:pt>
                <c:pt idx="8367">
                  <c:v>-1.2599175771077853</c:v>
                </c:pt>
                <c:pt idx="8368">
                  <c:v>-0.3994903564453125</c:v>
                </c:pt>
                <c:pt idx="8369">
                  <c:v>-1.9516255060831327</c:v>
                </c:pt>
                <c:pt idx="8370">
                  <c:v>0.20049889882398025</c:v>
                </c:pt>
                <c:pt idx="8371">
                  <c:v>5.7875808080036677</c:v>
                </c:pt>
                <c:pt idx="8372">
                  <c:v>21.711553573608391</c:v>
                </c:pt>
                <c:pt idx="8373">
                  <c:v>23.90897337595618</c:v>
                </c:pt>
                <c:pt idx="8374">
                  <c:v>17.546168327331543</c:v>
                </c:pt>
                <c:pt idx="8375">
                  <c:v>15.251915613810297</c:v>
                </c:pt>
                <c:pt idx="8376">
                  <c:v>18.152794837951653</c:v>
                </c:pt>
                <c:pt idx="8377">
                  <c:v>18.88487879435219</c:v>
                </c:pt>
                <c:pt idx="8378">
                  <c:v>15.151980400085449</c:v>
                </c:pt>
                <c:pt idx="8379">
                  <c:v>12.938334782918329</c:v>
                </c:pt>
                <c:pt idx="8380">
                  <c:v>12.780544598897341</c:v>
                </c:pt>
                <c:pt idx="8381">
                  <c:v>13.413662592570066</c:v>
                </c:pt>
                <c:pt idx="8382">
                  <c:v>11.604972521463992</c:v>
                </c:pt>
                <c:pt idx="8383">
                  <c:v>12.666996002197269</c:v>
                </c:pt>
                <c:pt idx="8384">
                  <c:v>13.502261479695672</c:v>
                </c:pt>
                <c:pt idx="8385">
                  <c:v>13.643877029418945</c:v>
                </c:pt>
                <c:pt idx="8386">
                  <c:v>19.055435816446902</c:v>
                </c:pt>
                <c:pt idx="8387">
                  <c:v>19.39562638600659</c:v>
                </c:pt>
                <c:pt idx="8388">
                  <c:v>18.02270762125648</c:v>
                </c:pt>
                <c:pt idx="8389">
                  <c:v>17.338933308919309</c:v>
                </c:pt>
                <c:pt idx="8390">
                  <c:v>19.332684516906731</c:v>
                </c:pt>
                <c:pt idx="8391">
                  <c:v>22.819628397623774</c:v>
                </c:pt>
                <c:pt idx="8392">
                  <c:v>21.350859959920285</c:v>
                </c:pt>
                <c:pt idx="8393">
                  <c:v>18.458145777384516</c:v>
                </c:pt>
                <c:pt idx="8394">
                  <c:v>22.842427253723123</c:v>
                </c:pt>
                <c:pt idx="8395">
                  <c:v>22.292818387349485</c:v>
                </c:pt>
                <c:pt idx="8396">
                  <c:v>22.139982541402226</c:v>
                </c:pt>
                <c:pt idx="8397">
                  <c:v>22.804307619730707</c:v>
                </c:pt>
                <c:pt idx="8398">
                  <c:v>18.299022992452024</c:v>
                </c:pt>
                <c:pt idx="8399">
                  <c:v>16.015597979227657</c:v>
                </c:pt>
                <c:pt idx="8400">
                  <c:v>21.410355250040659</c:v>
                </c:pt>
                <c:pt idx="8401">
                  <c:v>12.68322531382239</c:v>
                </c:pt>
                <c:pt idx="8402">
                  <c:v>-21.090746561686153</c:v>
                </c:pt>
                <c:pt idx="8403">
                  <c:v>-6.2964661916096292</c:v>
                </c:pt>
                <c:pt idx="8404">
                  <c:v>6.9661451975504178</c:v>
                </c:pt>
                <c:pt idx="8405">
                  <c:v>20.59283097585034</c:v>
                </c:pt>
                <c:pt idx="8406">
                  <c:v>34.372916539510015</c:v>
                </c:pt>
                <c:pt idx="8407">
                  <c:v>22.724555651346918</c:v>
                </c:pt>
                <c:pt idx="8408">
                  <c:v>3.9551944732666007</c:v>
                </c:pt>
                <c:pt idx="8409">
                  <c:v>30.11582406361903</c:v>
                </c:pt>
                <c:pt idx="8410">
                  <c:v>31.177861531575566</c:v>
                </c:pt>
                <c:pt idx="8411">
                  <c:v>26.00685914357507</c:v>
                </c:pt>
                <c:pt idx="8412">
                  <c:v>38.218575477600098</c:v>
                </c:pt>
                <c:pt idx="8413">
                  <c:v>32.118883768717389</c:v>
                </c:pt>
                <c:pt idx="8414">
                  <c:v>32.702365557352778</c:v>
                </c:pt>
                <c:pt idx="8415">
                  <c:v>33.228713035583517</c:v>
                </c:pt>
                <c:pt idx="8416">
                  <c:v>41.453166961669908</c:v>
                </c:pt>
                <c:pt idx="8417">
                  <c:v>58.315225601196268</c:v>
                </c:pt>
                <c:pt idx="8418">
                  <c:v>51.207635879516594</c:v>
                </c:pt>
                <c:pt idx="8419">
                  <c:v>43.084083557128892</c:v>
                </c:pt>
                <c:pt idx="8420">
                  <c:v>36.485365549723255</c:v>
                </c:pt>
                <c:pt idx="8421">
                  <c:v>16.455876668294195</c:v>
                </c:pt>
                <c:pt idx="8422">
                  <c:v>18.007695515950566</c:v>
                </c:pt>
                <c:pt idx="8423">
                  <c:v>25.524256388346316</c:v>
                </c:pt>
                <c:pt idx="8424">
                  <c:v>30.784337997436523</c:v>
                </c:pt>
                <c:pt idx="8425">
                  <c:v>36.758500099182129</c:v>
                </c:pt>
                <c:pt idx="8426">
                  <c:v>46.077965418497655</c:v>
                </c:pt>
                <c:pt idx="8427">
                  <c:v>39.930348078409807</c:v>
                </c:pt>
                <c:pt idx="8428">
                  <c:v>39.948564529418945</c:v>
                </c:pt>
                <c:pt idx="8429">
                  <c:v>42.390218098958385</c:v>
                </c:pt>
                <c:pt idx="8430">
                  <c:v>33.358181635538685</c:v>
                </c:pt>
                <c:pt idx="8431">
                  <c:v>45.305345217386851</c:v>
                </c:pt>
                <c:pt idx="8432">
                  <c:v>65.355656623840332</c:v>
                </c:pt>
                <c:pt idx="8433">
                  <c:v>43.991376876831062</c:v>
                </c:pt>
                <c:pt idx="8434">
                  <c:v>30.952949523925767</c:v>
                </c:pt>
                <c:pt idx="8435">
                  <c:v>25.667897224426277</c:v>
                </c:pt>
                <c:pt idx="8436">
                  <c:v>19.772324562072747</c:v>
                </c:pt>
                <c:pt idx="8437">
                  <c:v>13.682377815246582</c:v>
                </c:pt>
                <c:pt idx="8438">
                  <c:v>10.265248616536496</c:v>
                </c:pt>
                <c:pt idx="8439">
                  <c:v>8.8580239613851255</c:v>
                </c:pt>
                <c:pt idx="8440">
                  <c:v>8.6837628682454806</c:v>
                </c:pt>
                <c:pt idx="8441">
                  <c:v>9.006793340047242</c:v>
                </c:pt>
                <c:pt idx="8442">
                  <c:v>9.7292324701944572</c:v>
                </c:pt>
                <c:pt idx="8443">
                  <c:v>11.779099782307982</c:v>
                </c:pt>
                <c:pt idx="8444">
                  <c:v>12.789110819498664</c:v>
                </c:pt>
                <c:pt idx="8445">
                  <c:v>12.1027946472168</c:v>
                </c:pt>
                <c:pt idx="8446">
                  <c:v>12.13333543141675</c:v>
                </c:pt>
                <c:pt idx="8447">
                  <c:v>13.152206738789806</c:v>
                </c:pt>
                <c:pt idx="8448">
                  <c:v>17.360871632893918</c:v>
                </c:pt>
                <c:pt idx="8449">
                  <c:v>14.074998855590819</c:v>
                </c:pt>
                <c:pt idx="8450">
                  <c:v>10.432297388712524</c:v>
                </c:pt>
                <c:pt idx="8451">
                  <c:v>9.5450032552083748</c:v>
                </c:pt>
                <c:pt idx="8452">
                  <c:v>8.9893032709757108</c:v>
                </c:pt>
                <c:pt idx="8453">
                  <c:v>8.2448056538900119</c:v>
                </c:pt>
                <c:pt idx="8454">
                  <c:v>10.044736226399667</c:v>
                </c:pt>
                <c:pt idx="8455">
                  <c:v>10.184699058532718</c:v>
                </c:pt>
                <c:pt idx="8456">
                  <c:v>10.919476509094245</c:v>
                </c:pt>
                <c:pt idx="8457">
                  <c:v>11.3961296081543</c:v>
                </c:pt>
                <c:pt idx="8458">
                  <c:v>10.948598861694332</c:v>
                </c:pt>
                <c:pt idx="8459">
                  <c:v>10.367096265156995</c:v>
                </c:pt>
                <c:pt idx="8460">
                  <c:v>10.799649556477906</c:v>
                </c:pt>
                <c:pt idx="8461">
                  <c:v>31.079515139261837</c:v>
                </c:pt>
                <c:pt idx="8462">
                  <c:v>272.22906780242914</c:v>
                </c:pt>
                <c:pt idx="8463">
                  <c:v>122.80583683649694</c:v>
                </c:pt>
                <c:pt idx="8464">
                  <c:v>40.053551991780623</c:v>
                </c:pt>
                <c:pt idx="8465">
                  <c:v>23.038051128387458</c:v>
                </c:pt>
                <c:pt idx="8466">
                  <c:v>18.320065975189209</c:v>
                </c:pt>
                <c:pt idx="8467">
                  <c:v>14.906185785929384</c:v>
                </c:pt>
                <c:pt idx="8468">
                  <c:v>14.938612143198668</c:v>
                </c:pt>
                <c:pt idx="8469">
                  <c:v>16.976966857910156</c:v>
                </c:pt>
                <c:pt idx="8470">
                  <c:v>14.11464881896973</c:v>
                </c:pt>
                <c:pt idx="8471">
                  <c:v>13.636445999145511</c:v>
                </c:pt>
                <c:pt idx="8472">
                  <c:v>13.141276518503844</c:v>
                </c:pt>
                <c:pt idx="8473">
                  <c:v>12.205889225006107</c:v>
                </c:pt>
                <c:pt idx="8474">
                  <c:v>12.205425580342592</c:v>
                </c:pt>
                <c:pt idx="8475">
                  <c:v>10.751526991526308</c:v>
                </c:pt>
                <c:pt idx="8476">
                  <c:v>12.677696228027351</c:v>
                </c:pt>
                <c:pt idx="8477">
                  <c:v>11.256002902984623</c:v>
                </c:pt>
                <c:pt idx="8478">
                  <c:v>10.47793658574421</c:v>
                </c:pt>
                <c:pt idx="8479">
                  <c:v>10.626673539479615</c:v>
                </c:pt>
                <c:pt idx="8480">
                  <c:v>10.507811864217157</c:v>
                </c:pt>
                <c:pt idx="8481">
                  <c:v>11.090731461842832</c:v>
                </c:pt>
                <c:pt idx="8482">
                  <c:v>11.181344668070491</c:v>
                </c:pt>
                <c:pt idx="8483">
                  <c:v>11.143026669820131</c:v>
                </c:pt>
                <c:pt idx="8484">
                  <c:v>10.917164961497008</c:v>
                </c:pt>
                <c:pt idx="8485">
                  <c:v>10.645274798075373</c:v>
                </c:pt>
                <c:pt idx="8486">
                  <c:v>9.2017726898193359</c:v>
                </c:pt>
                <c:pt idx="8487">
                  <c:v>9.4815163612365687</c:v>
                </c:pt>
                <c:pt idx="8488">
                  <c:v>10.550533135732056</c:v>
                </c:pt>
                <c:pt idx="8489">
                  <c:v>11.826524098714174</c:v>
                </c:pt>
                <c:pt idx="8490">
                  <c:v>12.57476870218909</c:v>
                </c:pt>
                <c:pt idx="8491">
                  <c:v>11.996605396270752</c:v>
                </c:pt>
                <c:pt idx="8492">
                  <c:v>-36.100018183390254</c:v>
                </c:pt>
                <c:pt idx="8493">
                  <c:v>-40.505306084950767</c:v>
                </c:pt>
                <c:pt idx="8494">
                  <c:v>-4.3220307032267415</c:v>
                </c:pt>
                <c:pt idx="8495">
                  <c:v>6.9331167538960585</c:v>
                </c:pt>
                <c:pt idx="8496">
                  <c:v>9.4979686737060529</c:v>
                </c:pt>
                <c:pt idx="8497">
                  <c:v>10.127483367919922</c:v>
                </c:pt>
                <c:pt idx="8498">
                  <c:v>9.5472373962402344</c:v>
                </c:pt>
                <c:pt idx="8499">
                  <c:v>8.9084499677022162</c:v>
                </c:pt>
                <c:pt idx="8500">
                  <c:v>8.5084125200907579</c:v>
                </c:pt>
                <c:pt idx="8501">
                  <c:v>8.9897716840107993</c:v>
                </c:pt>
                <c:pt idx="8502">
                  <c:v>9.9869422912597692</c:v>
                </c:pt>
                <c:pt idx="8503">
                  <c:v>11.189793745676695</c:v>
                </c:pt>
                <c:pt idx="8504">
                  <c:v>7.1211830774943206</c:v>
                </c:pt>
                <c:pt idx="8505">
                  <c:v>10.429305871327756</c:v>
                </c:pt>
                <c:pt idx="8506">
                  <c:v>10.761006673177121</c:v>
                </c:pt>
                <c:pt idx="8507">
                  <c:v>10.884132226308173</c:v>
                </c:pt>
                <c:pt idx="8508">
                  <c:v>10.87679449717206</c:v>
                </c:pt>
                <c:pt idx="8509">
                  <c:v>11.210021972656248</c:v>
                </c:pt>
                <c:pt idx="8510">
                  <c:v>11.811963240305602</c:v>
                </c:pt>
                <c:pt idx="8511">
                  <c:v>12.133799076080322</c:v>
                </c:pt>
                <c:pt idx="8512">
                  <c:v>12.181786060333252</c:v>
                </c:pt>
                <c:pt idx="8513">
                  <c:v>11.343889554341622</c:v>
                </c:pt>
                <c:pt idx="8514">
                  <c:v>10.950944741566961</c:v>
                </c:pt>
                <c:pt idx="8515">
                  <c:v>10.701044559478763</c:v>
                </c:pt>
                <c:pt idx="8516">
                  <c:v>10.108804702758786</c:v>
                </c:pt>
                <c:pt idx="8517">
                  <c:v>9.3401107788085938</c:v>
                </c:pt>
                <c:pt idx="8518">
                  <c:v>8.5926718711853027</c:v>
                </c:pt>
                <c:pt idx="8519">
                  <c:v>8.6989013353983715</c:v>
                </c:pt>
                <c:pt idx="8520">
                  <c:v>13.578505357106511</c:v>
                </c:pt>
                <c:pt idx="8521">
                  <c:v>13.710952917734801</c:v>
                </c:pt>
                <c:pt idx="8522">
                  <c:v>14.87770446141559</c:v>
                </c:pt>
                <c:pt idx="8523">
                  <c:v>17.9138731956482</c:v>
                </c:pt>
                <c:pt idx="8524">
                  <c:v>5.5759785970051885</c:v>
                </c:pt>
                <c:pt idx="8525">
                  <c:v>-69.952596823374378</c:v>
                </c:pt>
                <c:pt idx="8526">
                  <c:v>-111.73503176371258</c:v>
                </c:pt>
                <c:pt idx="8527">
                  <c:v>-119.62279240290314</c:v>
                </c:pt>
                <c:pt idx="8528">
                  <c:v>-111.60575993855795</c:v>
                </c:pt>
                <c:pt idx="8529">
                  <c:v>-103.57705243428551</c:v>
                </c:pt>
                <c:pt idx="8530">
                  <c:v>-85.238431930541879</c:v>
                </c:pt>
                <c:pt idx="8531">
                  <c:v>-59.595161755879772</c:v>
                </c:pt>
                <c:pt idx="8532">
                  <c:v>-34.250991821289055</c:v>
                </c:pt>
                <c:pt idx="8533">
                  <c:v>-29.044710795084598</c:v>
                </c:pt>
                <c:pt idx="8534">
                  <c:v>-33.179680506388294</c:v>
                </c:pt>
                <c:pt idx="8535">
                  <c:v>-13.964769999186277</c:v>
                </c:pt>
                <c:pt idx="8536">
                  <c:v>-4.3167289098103083</c:v>
                </c:pt>
                <c:pt idx="8537">
                  <c:v>-1.6653372446695585</c:v>
                </c:pt>
                <c:pt idx="8538">
                  <c:v>1.0924863815307622</c:v>
                </c:pt>
                <c:pt idx="8539">
                  <c:v>3.2068071365356436</c:v>
                </c:pt>
                <c:pt idx="8540">
                  <c:v>2.5389884312947961</c:v>
                </c:pt>
                <c:pt idx="8541">
                  <c:v>1.957994778951047</c:v>
                </c:pt>
                <c:pt idx="8542">
                  <c:v>1.088501612345453</c:v>
                </c:pt>
                <c:pt idx="8543">
                  <c:v>0.91445859273267149</c:v>
                </c:pt>
                <c:pt idx="8544">
                  <c:v>1.5426623026530706</c:v>
                </c:pt>
                <c:pt idx="8545">
                  <c:v>2.2859662373859932</c:v>
                </c:pt>
                <c:pt idx="8546">
                  <c:v>3.0560204188029738</c:v>
                </c:pt>
                <c:pt idx="8547">
                  <c:v>3.9836088816324491</c:v>
                </c:pt>
                <c:pt idx="8548">
                  <c:v>3.6981862386068092</c:v>
                </c:pt>
                <c:pt idx="8549">
                  <c:v>2.8551177978515634</c:v>
                </c:pt>
                <c:pt idx="8550">
                  <c:v>5.0858558019001503</c:v>
                </c:pt>
                <c:pt idx="8551">
                  <c:v>6.9502528508504611</c:v>
                </c:pt>
                <c:pt idx="8552">
                  <c:v>9.3049030303955043</c:v>
                </c:pt>
                <c:pt idx="8553">
                  <c:v>11.283847173055051</c:v>
                </c:pt>
                <c:pt idx="8554">
                  <c:v>12.23106638590502</c:v>
                </c:pt>
                <c:pt idx="8555">
                  <c:v>13.654634475708015</c:v>
                </c:pt>
                <c:pt idx="8556">
                  <c:v>5.5236285527547579</c:v>
                </c:pt>
                <c:pt idx="8557">
                  <c:v>-7.0910908381144955</c:v>
                </c:pt>
                <c:pt idx="8558">
                  <c:v>-14.573718070983887</c:v>
                </c:pt>
                <c:pt idx="8559">
                  <c:v>-18.707337061564086</c:v>
                </c:pt>
                <c:pt idx="8560">
                  <c:v>-17.403770764668707</c:v>
                </c:pt>
                <c:pt idx="8561">
                  <c:v>-11.059749285380125</c:v>
                </c:pt>
                <c:pt idx="8562">
                  <c:v>-9.0002800623576604</c:v>
                </c:pt>
                <c:pt idx="8563">
                  <c:v>-7.7378934224445883</c:v>
                </c:pt>
                <c:pt idx="8564">
                  <c:v>-4.4199822743734085</c:v>
                </c:pt>
                <c:pt idx="8565">
                  <c:v>-1.1208591461181641</c:v>
                </c:pt>
                <c:pt idx="8566">
                  <c:v>4.5617882410684816</c:v>
                </c:pt>
                <c:pt idx="8567">
                  <c:v>10.976864496866824</c:v>
                </c:pt>
                <c:pt idx="8568">
                  <c:v>13.626164436340332</c:v>
                </c:pt>
                <c:pt idx="8569">
                  <c:v>15.563091278076172</c:v>
                </c:pt>
                <c:pt idx="8570">
                  <c:v>14.690881411234498</c:v>
                </c:pt>
                <c:pt idx="8571">
                  <c:v>13.834928512573242</c:v>
                </c:pt>
                <c:pt idx="8572">
                  <c:v>14.151583989461304</c:v>
                </c:pt>
                <c:pt idx="8573">
                  <c:v>14.553001721700069</c:v>
                </c:pt>
                <c:pt idx="8574">
                  <c:v>18.40630658467602</c:v>
                </c:pt>
                <c:pt idx="8575">
                  <c:v>22.331180890401242</c:v>
                </c:pt>
                <c:pt idx="8576">
                  <c:v>24.417948404947992</c:v>
                </c:pt>
                <c:pt idx="8577">
                  <c:v>24.2407579421997</c:v>
                </c:pt>
                <c:pt idx="8578">
                  <c:v>24.396192232767689</c:v>
                </c:pt>
                <c:pt idx="8579">
                  <c:v>24.241175969441777</c:v>
                </c:pt>
                <c:pt idx="8580">
                  <c:v>22.948659578959209</c:v>
                </c:pt>
                <c:pt idx="8581">
                  <c:v>19.879954973856584</c:v>
                </c:pt>
                <c:pt idx="8582">
                  <c:v>15.097560882568359</c:v>
                </c:pt>
                <c:pt idx="8583">
                  <c:v>11.819577852884894</c:v>
                </c:pt>
                <c:pt idx="8584">
                  <c:v>8.7342526117960197</c:v>
                </c:pt>
                <c:pt idx="8585">
                  <c:v>6.2063458760579788</c:v>
                </c:pt>
                <c:pt idx="8586">
                  <c:v>5.9151341120401639</c:v>
                </c:pt>
                <c:pt idx="8587">
                  <c:v>9.5356445312500036</c:v>
                </c:pt>
                <c:pt idx="8588">
                  <c:v>16.78164768218992</c:v>
                </c:pt>
                <c:pt idx="8589">
                  <c:v>23.982032775878892</c:v>
                </c:pt>
                <c:pt idx="8590">
                  <c:v>32.482542355855351</c:v>
                </c:pt>
                <c:pt idx="8591">
                  <c:v>37.429093678792228</c:v>
                </c:pt>
                <c:pt idx="8592">
                  <c:v>33.651917139689196</c:v>
                </c:pt>
                <c:pt idx="8593">
                  <c:v>26.35623423258459</c:v>
                </c:pt>
                <c:pt idx="8594">
                  <c:v>13.968234380086304</c:v>
                </c:pt>
                <c:pt idx="8595">
                  <c:v>0.36911424001050375</c:v>
                </c:pt>
                <c:pt idx="8596">
                  <c:v>-7.3146877288818359</c:v>
                </c:pt>
                <c:pt idx="8597">
                  <c:v>-10.814826965332031</c:v>
                </c:pt>
                <c:pt idx="8598">
                  <c:v>-13.167971611022949</c:v>
                </c:pt>
                <c:pt idx="8599">
                  <c:v>-14.897614161173575</c:v>
                </c:pt>
                <c:pt idx="8600">
                  <c:v>-16.35124333699536</c:v>
                </c:pt>
                <c:pt idx="8601">
                  <c:v>-17.139787356058733</c:v>
                </c:pt>
                <c:pt idx="8602">
                  <c:v>-16.484418551127064</c:v>
                </c:pt>
                <c:pt idx="8603">
                  <c:v>-15.851225535074832</c:v>
                </c:pt>
                <c:pt idx="8604">
                  <c:v>-13.960074106852172</c:v>
                </c:pt>
                <c:pt idx="8605">
                  <c:v>-11.893417994181281</c:v>
                </c:pt>
                <c:pt idx="8606">
                  <c:v>-10.96920108795166</c:v>
                </c:pt>
                <c:pt idx="8607">
                  <c:v>-14.260378837585449</c:v>
                </c:pt>
                <c:pt idx="8608">
                  <c:v>-20.72157160441089</c:v>
                </c:pt>
                <c:pt idx="8609">
                  <c:v>-26.888886133829821</c:v>
                </c:pt>
                <c:pt idx="8610">
                  <c:v>-32.529655138651506</c:v>
                </c:pt>
                <c:pt idx="8611">
                  <c:v>-32.827010790507082</c:v>
                </c:pt>
                <c:pt idx="8612">
                  <c:v>-32.062361081441274</c:v>
                </c:pt>
                <c:pt idx="8613">
                  <c:v>-34.196055094401025</c:v>
                </c:pt>
                <c:pt idx="8614">
                  <c:v>-35.011041005452476</c:v>
                </c:pt>
                <c:pt idx="8615">
                  <c:v>-32.674528439839719</c:v>
                </c:pt>
                <c:pt idx="8616">
                  <c:v>-28.446003595988024</c:v>
                </c:pt>
                <c:pt idx="8617">
                  <c:v>-22.441579500834216</c:v>
                </c:pt>
                <c:pt idx="8618">
                  <c:v>-14.941067377726199</c:v>
                </c:pt>
                <c:pt idx="8619">
                  <c:v>-6.9149185816447698</c:v>
                </c:pt>
                <c:pt idx="8620">
                  <c:v>1.5766623814899958</c:v>
                </c:pt>
                <c:pt idx="8621">
                  <c:v>10.365298271179205</c:v>
                </c:pt>
                <c:pt idx="8622">
                  <c:v>13.466965039571052</c:v>
                </c:pt>
                <c:pt idx="8623">
                  <c:v>13.228699366251586</c:v>
                </c:pt>
                <c:pt idx="8624">
                  <c:v>11.102450370788574</c:v>
                </c:pt>
                <c:pt idx="8625">
                  <c:v>8.8044595718383842</c:v>
                </c:pt>
                <c:pt idx="8626">
                  <c:v>8.0965674718220271</c:v>
                </c:pt>
                <c:pt idx="8627">
                  <c:v>2.2285432815551767</c:v>
                </c:pt>
                <c:pt idx="8628">
                  <c:v>-5.0929654439290744</c:v>
                </c:pt>
                <c:pt idx="8629">
                  <c:v>-3.7142308553060284</c:v>
                </c:pt>
                <c:pt idx="8630">
                  <c:v>-4.5951464970905818</c:v>
                </c:pt>
                <c:pt idx="8631">
                  <c:v>-5.3326543172199745</c:v>
                </c:pt>
                <c:pt idx="8632">
                  <c:v>-4.9442195892333984</c:v>
                </c:pt>
                <c:pt idx="8633">
                  <c:v>-4.5191666285196561</c:v>
                </c:pt>
                <c:pt idx="8634">
                  <c:v>-4.3436333338420372</c:v>
                </c:pt>
                <c:pt idx="8635">
                  <c:v>-4.7759567896524704</c:v>
                </c:pt>
                <c:pt idx="8636">
                  <c:v>-4.88569386800134</c:v>
                </c:pt>
                <c:pt idx="8637">
                  <c:v>-4.7346630096435582</c:v>
                </c:pt>
                <c:pt idx="8638">
                  <c:v>-5.7289002736409858</c:v>
                </c:pt>
                <c:pt idx="8639">
                  <c:v>-6.0509519577026367</c:v>
                </c:pt>
                <c:pt idx="8640">
                  <c:v>-5.8058996200561515</c:v>
                </c:pt>
                <c:pt idx="8641">
                  <c:v>-5.4441938400268555</c:v>
                </c:pt>
                <c:pt idx="8642">
                  <c:v>-5.3443190256754161</c:v>
                </c:pt>
                <c:pt idx="8643">
                  <c:v>-5.0377162297567075</c:v>
                </c:pt>
                <c:pt idx="8644">
                  <c:v>-5.8047389984130859</c:v>
                </c:pt>
                <c:pt idx="8645">
                  <c:v>-6.6171538035074455</c:v>
                </c:pt>
                <c:pt idx="8646">
                  <c:v>-24.036929448445683</c:v>
                </c:pt>
                <c:pt idx="8647">
                  <c:v>-53.183388233184829</c:v>
                </c:pt>
                <c:pt idx="8648">
                  <c:v>-38.011352062225399</c:v>
                </c:pt>
                <c:pt idx="8649">
                  <c:v>-18.446688810984249</c:v>
                </c:pt>
                <c:pt idx="8650">
                  <c:v>-9.031983534495053</c:v>
                </c:pt>
                <c:pt idx="8651">
                  <c:v>-7.2212300300597576</c:v>
                </c:pt>
                <c:pt idx="8652">
                  <c:v>-6.6695987383524766</c:v>
                </c:pt>
                <c:pt idx="8653">
                  <c:v>-5.7626058260599926</c:v>
                </c:pt>
                <c:pt idx="8654">
                  <c:v>-5.0610092480977169</c:v>
                </c:pt>
                <c:pt idx="8655">
                  <c:v>-5.5024005572001311</c:v>
                </c:pt>
                <c:pt idx="8656">
                  <c:v>-4.7655801773071271</c:v>
                </c:pt>
                <c:pt idx="8657">
                  <c:v>-3.253550370534299</c:v>
                </c:pt>
                <c:pt idx="8658">
                  <c:v>-3.0544664065043321</c:v>
                </c:pt>
                <c:pt idx="8659">
                  <c:v>2.5172395706177335</c:v>
                </c:pt>
                <c:pt idx="8660">
                  <c:v>24.205012639363574</c:v>
                </c:pt>
                <c:pt idx="8661">
                  <c:v>26.957981745402044</c:v>
                </c:pt>
                <c:pt idx="8662">
                  <c:v>26.749739487965869</c:v>
                </c:pt>
                <c:pt idx="8663">
                  <c:v>32.179670969645194</c:v>
                </c:pt>
                <c:pt idx="8664">
                  <c:v>37.348872343699156</c:v>
                </c:pt>
                <c:pt idx="8665">
                  <c:v>57.196630318959564</c:v>
                </c:pt>
                <c:pt idx="8666">
                  <c:v>112.51966333389279</c:v>
                </c:pt>
                <c:pt idx="8667">
                  <c:v>177.61032438278198</c:v>
                </c:pt>
                <c:pt idx="8668">
                  <c:v>212.38950888315838</c:v>
                </c:pt>
                <c:pt idx="8669">
                  <c:v>221.74670139948518</c:v>
                </c:pt>
                <c:pt idx="8670">
                  <c:v>221.21262200673419</c:v>
                </c:pt>
                <c:pt idx="8671">
                  <c:v>216.86640119552621</c:v>
                </c:pt>
                <c:pt idx="8672">
                  <c:v>211.50477997461957</c:v>
                </c:pt>
                <c:pt idx="8673">
                  <c:v>216.12099218368542</c:v>
                </c:pt>
                <c:pt idx="8674">
                  <c:v>206.92731221516937</c:v>
                </c:pt>
                <c:pt idx="8675">
                  <c:v>95.948669751485227</c:v>
                </c:pt>
                <c:pt idx="8676">
                  <c:v>32.937128384907979</c:v>
                </c:pt>
                <c:pt idx="8677">
                  <c:v>8.9545148213704806</c:v>
                </c:pt>
                <c:pt idx="8678">
                  <c:v>-8.1331774393717033</c:v>
                </c:pt>
                <c:pt idx="8679">
                  <c:v>-1.3628581364948791</c:v>
                </c:pt>
                <c:pt idx="8680">
                  <c:v>4.1949281692504856</c:v>
                </c:pt>
                <c:pt idx="8681">
                  <c:v>5.7739725112915039</c:v>
                </c:pt>
                <c:pt idx="8682">
                  <c:v>4.6134738922119141</c:v>
                </c:pt>
                <c:pt idx="8683">
                  <c:v>2.4926474889119836</c:v>
                </c:pt>
                <c:pt idx="8684">
                  <c:v>2.0466887156168232</c:v>
                </c:pt>
                <c:pt idx="8685">
                  <c:v>1.9108997980753197</c:v>
                </c:pt>
                <c:pt idx="8686">
                  <c:v>1.6431601842244841</c:v>
                </c:pt>
                <c:pt idx="8687">
                  <c:v>-0.6078141530354062</c:v>
                </c:pt>
                <c:pt idx="8688">
                  <c:v>-4.1713380813598659</c:v>
                </c:pt>
                <c:pt idx="8689">
                  <c:v>-6.1488758722940684</c:v>
                </c:pt>
                <c:pt idx="8690">
                  <c:v>-6.2536770502727004</c:v>
                </c:pt>
                <c:pt idx="8691">
                  <c:v>-6.5233955383300763</c:v>
                </c:pt>
                <c:pt idx="8692">
                  <c:v>-6.4579178492228921</c:v>
                </c:pt>
                <c:pt idx="8693">
                  <c:v>-5.6970809300739766</c:v>
                </c:pt>
                <c:pt idx="8694">
                  <c:v>-5.6641101837158176</c:v>
                </c:pt>
                <c:pt idx="8695">
                  <c:v>-5.7975136439005155</c:v>
                </c:pt>
                <c:pt idx="8696">
                  <c:v>-4.9773333867390193</c:v>
                </c:pt>
                <c:pt idx="8697">
                  <c:v>-3.3375851313272733</c:v>
                </c:pt>
                <c:pt idx="8698">
                  <c:v>-3.9764219919841244</c:v>
                </c:pt>
                <c:pt idx="8699">
                  <c:v>-4.2703189849853533</c:v>
                </c:pt>
                <c:pt idx="8700">
                  <c:v>-4.5100698471069318</c:v>
                </c:pt>
                <c:pt idx="8701">
                  <c:v>-5.0626602172851545</c:v>
                </c:pt>
                <c:pt idx="8702">
                  <c:v>-5.3258129755656665</c:v>
                </c:pt>
                <c:pt idx="8703">
                  <c:v>-2.1424452463786565</c:v>
                </c:pt>
                <c:pt idx="8704">
                  <c:v>1.5945965449014921</c:v>
                </c:pt>
                <c:pt idx="8705">
                  <c:v>2.5330273310343046</c:v>
                </c:pt>
                <c:pt idx="8706">
                  <c:v>-27.892709096272704</c:v>
                </c:pt>
                <c:pt idx="8707">
                  <c:v>-4.8965422312418259</c:v>
                </c:pt>
                <c:pt idx="8708">
                  <c:v>2.8083419799804688</c:v>
                </c:pt>
                <c:pt idx="8709">
                  <c:v>3.0553290049235784</c:v>
                </c:pt>
                <c:pt idx="8710">
                  <c:v>2.6977634429931641</c:v>
                </c:pt>
                <c:pt idx="8711">
                  <c:v>2.043716748555541</c:v>
                </c:pt>
                <c:pt idx="8712">
                  <c:v>1.6904347737630587</c:v>
                </c:pt>
                <c:pt idx="8713">
                  <c:v>1.7731364568074917</c:v>
                </c:pt>
                <c:pt idx="8714">
                  <c:v>1.2335367202758785</c:v>
                </c:pt>
                <c:pt idx="8715">
                  <c:v>0.66113026936852781</c:v>
                </c:pt>
                <c:pt idx="8716">
                  <c:v>0.22824478149414074</c:v>
                </c:pt>
                <c:pt idx="8717">
                  <c:v>0.40609931945800776</c:v>
                </c:pt>
                <c:pt idx="8718">
                  <c:v>0.11954911549878489</c:v>
                </c:pt>
                <c:pt idx="8719">
                  <c:v>-0.75543816884362491</c:v>
                </c:pt>
                <c:pt idx="8720">
                  <c:v>-0.78118451436364467</c:v>
                </c:pt>
                <c:pt idx="8721">
                  <c:v>-1.168578147888184</c:v>
                </c:pt>
                <c:pt idx="8722">
                  <c:v>-1.4011313120523698</c:v>
                </c:pt>
                <c:pt idx="8723">
                  <c:v>-3.5564702351888382</c:v>
                </c:pt>
                <c:pt idx="8724">
                  <c:v>-2.4193073908487577</c:v>
                </c:pt>
                <c:pt idx="8725">
                  <c:v>-0.55058511098218332</c:v>
                </c:pt>
                <c:pt idx="8726">
                  <c:v>0.90347703297936732</c:v>
                </c:pt>
                <c:pt idx="8727">
                  <c:v>2.0722421010335648</c:v>
                </c:pt>
                <c:pt idx="8728">
                  <c:v>1.3142601648966101</c:v>
                </c:pt>
                <c:pt idx="8729">
                  <c:v>0.90488084157311754</c:v>
                </c:pt>
                <c:pt idx="8730">
                  <c:v>0.41909821828198801</c:v>
                </c:pt>
                <c:pt idx="8731">
                  <c:v>-0.69228267669677757</c:v>
                </c:pt>
                <c:pt idx="8732">
                  <c:v>-2.1090784072875981</c:v>
                </c:pt>
                <c:pt idx="8733">
                  <c:v>-4.7857739130655554</c:v>
                </c:pt>
                <c:pt idx="8734">
                  <c:v>-0.90843137105309779</c:v>
                </c:pt>
                <c:pt idx="8735">
                  <c:v>9.6941560109456777</c:v>
                </c:pt>
                <c:pt idx="8736">
                  <c:v>13.209026336669925</c:v>
                </c:pt>
                <c:pt idx="8737">
                  <c:v>17.44900767008459</c:v>
                </c:pt>
                <c:pt idx="8738">
                  <c:v>25.268042564392079</c:v>
                </c:pt>
                <c:pt idx="8739">
                  <c:v>19.855425516764388</c:v>
                </c:pt>
                <c:pt idx="8740">
                  <c:v>13.779073397318481</c:v>
                </c:pt>
                <c:pt idx="8741">
                  <c:v>15.494266510009769</c:v>
                </c:pt>
                <c:pt idx="8742">
                  <c:v>19.377031644185301</c:v>
                </c:pt>
                <c:pt idx="8743">
                  <c:v>18.655132611592649</c:v>
                </c:pt>
                <c:pt idx="8744">
                  <c:v>16.859754880269406</c:v>
                </c:pt>
                <c:pt idx="8745">
                  <c:v>17.311908721923835</c:v>
                </c:pt>
                <c:pt idx="8746">
                  <c:v>19.671566645304324</c:v>
                </c:pt>
                <c:pt idx="8747">
                  <c:v>21.466342290242537</c:v>
                </c:pt>
                <c:pt idx="8748">
                  <c:v>22.971138318379637</c:v>
                </c:pt>
                <c:pt idx="8749">
                  <c:v>18.093102455139153</c:v>
                </c:pt>
                <c:pt idx="8750">
                  <c:v>18.182775815327989</c:v>
                </c:pt>
                <c:pt idx="8751">
                  <c:v>20.212587356567376</c:v>
                </c:pt>
                <c:pt idx="8752">
                  <c:v>19.352356274922606</c:v>
                </c:pt>
                <c:pt idx="8753">
                  <c:v>16.386393547058102</c:v>
                </c:pt>
                <c:pt idx="8754">
                  <c:v>18.137722651163806</c:v>
                </c:pt>
                <c:pt idx="8755">
                  <c:v>18.894148508707637</c:v>
                </c:pt>
                <c:pt idx="8756">
                  <c:v>22.130612373352044</c:v>
                </c:pt>
                <c:pt idx="8757">
                  <c:v>21.006744384765611</c:v>
                </c:pt>
                <c:pt idx="8758">
                  <c:v>18.873412132263176</c:v>
                </c:pt>
                <c:pt idx="8759">
                  <c:v>19.288147608439189</c:v>
                </c:pt>
                <c:pt idx="8760">
                  <c:v>16.628766695658328</c:v>
                </c:pt>
                <c:pt idx="8761">
                  <c:v>17.011653900146491</c:v>
                </c:pt>
                <c:pt idx="8762">
                  <c:v>20.054471333821652</c:v>
                </c:pt>
                <c:pt idx="8763">
                  <c:v>20.074979146321652</c:v>
                </c:pt>
                <c:pt idx="8764">
                  <c:v>20.635227839151973</c:v>
                </c:pt>
                <c:pt idx="8765">
                  <c:v>21.246453285217282</c:v>
                </c:pt>
                <c:pt idx="8766">
                  <c:v>18.966326713562001</c:v>
                </c:pt>
                <c:pt idx="8767">
                  <c:v>10.882047971089612</c:v>
                </c:pt>
                <c:pt idx="8768">
                  <c:v>45.205069541931152</c:v>
                </c:pt>
                <c:pt idx="8769">
                  <c:v>258.0912788709004</c:v>
                </c:pt>
                <c:pt idx="8770">
                  <c:v>245.91940402984608</c:v>
                </c:pt>
                <c:pt idx="8771">
                  <c:v>123.49559322992965</c:v>
                </c:pt>
                <c:pt idx="8772">
                  <c:v>88.324585437774687</c:v>
                </c:pt>
                <c:pt idx="8773">
                  <c:v>72.360806306203216</c:v>
                </c:pt>
                <c:pt idx="8774">
                  <c:v>63.044270674387604</c:v>
                </c:pt>
                <c:pt idx="8775">
                  <c:v>59.895022869110107</c:v>
                </c:pt>
                <c:pt idx="8776">
                  <c:v>51.057516256968199</c:v>
                </c:pt>
                <c:pt idx="8777">
                  <c:v>39.343651930491149</c:v>
                </c:pt>
                <c:pt idx="8778">
                  <c:v>16.575866063435853</c:v>
                </c:pt>
                <c:pt idx="8779">
                  <c:v>5.4810678164164415</c:v>
                </c:pt>
                <c:pt idx="8780">
                  <c:v>-0.44098854064941417</c:v>
                </c:pt>
                <c:pt idx="8781">
                  <c:v>-0.27353684107464482</c:v>
                </c:pt>
                <c:pt idx="8782">
                  <c:v>-0.38193082809448253</c:v>
                </c:pt>
                <c:pt idx="8783">
                  <c:v>1.8832206726074219E-2</c:v>
                </c:pt>
                <c:pt idx="8784">
                  <c:v>2.2263844807923781E-2</c:v>
                </c:pt>
                <c:pt idx="8785">
                  <c:v>2.3814201354980462E-2</c:v>
                </c:pt>
                <c:pt idx="8786">
                  <c:v>2.2932052612304698E-2</c:v>
                </c:pt>
                <c:pt idx="8787">
                  <c:v>1.8690268198668043E-2</c:v>
                </c:pt>
                <c:pt idx="8788">
                  <c:v>4.2084058125624324E-3</c:v>
                </c:pt>
                <c:pt idx="8789">
                  <c:v>-7.8352133433043078E-2</c:v>
                </c:pt>
                <c:pt idx="8790">
                  <c:v>-0.30046812693274227</c:v>
                </c:pt>
                <c:pt idx="8791">
                  <c:v>-0.55253219604492165</c:v>
                </c:pt>
                <c:pt idx="8792">
                  <c:v>-0.331090291341127</c:v>
                </c:pt>
                <c:pt idx="8793">
                  <c:v>0.57301902770996072</c:v>
                </c:pt>
                <c:pt idx="8794">
                  <c:v>2.2850143114725956</c:v>
                </c:pt>
                <c:pt idx="8795">
                  <c:v>87.699403285980225</c:v>
                </c:pt>
                <c:pt idx="8796">
                  <c:v>41.950591882069943</c:v>
                </c:pt>
                <c:pt idx="8797">
                  <c:v>36.503207683563204</c:v>
                </c:pt>
                <c:pt idx="8798">
                  <c:v>25.762622515360516</c:v>
                </c:pt>
                <c:pt idx="8799">
                  <c:v>10.005925496419252</c:v>
                </c:pt>
                <c:pt idx="8800">
                  <c:v>8.1556612650553575</c:v>
                </c:pt>
                <c:pt idx="8801">
                  <c:v>26.38986221949262</c:v>
                </c:pt>
                <c:pt idx="8802">
                  <c:v>4.3217700322469446</c:v>
                </c:pt>
                <c:pt idx="8803">
                  <c:v>-1.320075670878055</c:v>
                </c:pt>
                <c:pt idx="8804">
                  <c:v>-0.50728972752892787</c:v>
                </c:pt>
                <c:pt idx="8805">
                  <c:v>1.4179619153340459</c:v>
                </c:pt>
                <c:pt idx="8806">
                  <c:v>20.77388000488282</c:v>
                </c:pt>
                <c:pt idx="8807">
                  <c:v>9.521052519480353</c:v>
                </c:pt>
                <c:pt idx="8808">
                  <c:v>14.588497161865234</c:v>
                </c:pt>
                <c:pt idx="8809">
                  <c:v>17.297604719797732</c:v>
                </c:pt>
                <c:pt idx="8810">
                  <c:v>15.111415704091423</c:v>
                </c:pt>
                <c:pt idx="8811">
                  <c:v>19.612141291300475</c:v>
                </c:pt>
                <c:pt idx="8812">
                  <c:v>12.636905670166016</c:v>
                </c:pt>
                <c:pt idx="8813">
                  <c:v>7.9145439465841037</c:v>
                </c:pt>
                <c:pt idx="8814">
                  <c:v>5.9436062177022109</c:v>
                </c:pt>
                <c:pt idx="8815">
                  <c:v>7.4107735951741391</c:v>
                </c:pt>
                <c:pt idx="8816">
                  <c:v>5.7489403088887343</c:v>
                </c:pt>
                <c:pt idx="8817">
                  <c:v>5.5806813240051287</c:v>
                </c:pt>
                <c:pt idx="8818">
                  <c:v>11.551682631174689</c:v>
                </c:pt>
                <c:pt idx="8819">
                  <c:v>9.906975269317627</c:v>
                </c:pt>
                <c:pt idx="8820">
                  <c:v>13.997899532318119</c:v>
                </c:pt>
                <c:pt idx="8821">
                  <c:v>19.669915358225474</c:v>
                </c:pt>
                <c:pt idx="8822">
                  <c:v>19.228514194488525</c:v>
                </c:pt>
                <c:pt idx="8823">
                  <c:v>12.905988057454412</c:v>
                </c:pt>
                <c:pt idx="8824">
                  <c:v>10.566255410512269</c:v>
                </c:pt>
                <c:pt idx="8825">
                  <c:v>12.216032822926877</c:v>
                </c:pt>
                <c:pt idx="8826">
                  <c:v>10.759250322977664</c:v>
                </c:pt>
                <c:pt idx="8827">
                  <c:v>11.372799078623478</c:v>
                </c:pt>
                <c:pt idx="8828">
                  <c:v>8.340160051981627</c:v>
                </c:pt>
                <c:pt idx="8829">
                  <c:v>7.9351223309834626</c:v>
                </c:pt>
                <c:pt idx="8830">
                  <c:v>8.0937938690185529</c:v>
                </c:pt>
                <c:pt idx="8831">
                  <c:v>8.441867510477719</c:v>
                </c:pt>
                <c:pt idx="8832">
                  <c:v>7.4723137219747313</c:v>
                </c:pt>
                <c:pt idx="8833">
                  <c:v>7.6813441912333396</c:v>
                </c:pt>
                <c:pt idx="8834">
                  <c:v>8.8814514478047517</c:v>
                </c:pt>
                <c:pt idx="8835">
                  <c:v>8.7848248481750488</c:v>
                </c:pt>
                <c:pt idx="8836">
                  <c:v>8.6176047325134242</c:v>
                </c:pt>
                <c:pt idx="8837">
                  <c:v>8.568898042043088</c:v>
                </c:pt>
                <c:pt idx="8838">
                  <c:v>9.0259294509887695</c:v>
                </c:pt>
                <c:pt idx="8839">
                  <c:v>8.053097565968816</c:v>
                </c:pt>
                <c:pt idx="8840">
                  <c:v>7.5546178817749015</c:v>
                </c:pt>
                <c:pt idx="8841">
                  <c:v>7.6743297576904297</c:v>
                </c:pt>
                <c:pt idx="8842">
                  <c:v>7.4360278447468904</c:v>
                </c:pt>
                <c:pt idx="8843">
                  <c:v>7.8010595639546523</c:v>
                </c:pt>
                <c:pt idx="8844">
                  <c:v>7.7308917045593297</c:v>
                </c:pt>
                <c:pt idx="8845">
                  <c:v>7.7090436617533005</c:v>
                </c:pt>
                <c:pt idx="8846">
                  <c:v>7.8560833930969238</c:v>
                </c:pt>
                <c:pt idx="8847">
                  <c:v>8.1912242571512497</c:v>
                </c:pt>
                <c:pt idx="8848">
                  <c:v>8.6303698221842637</c:v>
                </c:pt>
                <c:pt idx="8849">
                  <c:v>8.5740698178609644</c:v>
                </c:pt>
                <c:pt idx="8850">
                  <c:v>8.4465675354003942</c:v>
                </c:pt>
                <c:pt idx="8851">
                  <c:v>8.2175354957580549</c:v>
                </c:pt>
                <c:pt idx="8852">
                  <c:v>8.1519403457641602</c:v>
                </c:pt>
                <c:pt idx="8853">
                  <c:v>8.0596164067586109</c:v>
                </c:pt>
                <c:pt idx="8854">
                  <c:v>7.4197715123494294</c:v>
                </c:pt>
                <c:pt idx="8855">
                  <c:v>6.5159687995910671</c:v>
                </c:pt>
                <c:pt idx="8856">
                  <c:v>3.1952829360961905</c:v>
                </c:pt>
                <c:pt idx="8857">
                  <c:v>1.9592898686726701</c:v>
                </c:pt>
                <c:pt idx="8858">
                  <c:v>4.8996648788452131</c:v>
                </c:pt>
                <c:pt idx="8859">
                  <c:v>5.6015984217326062</c:v>
                </c:pt>
                <c:pt idx="8860">
                  <c:v>6.0157990455627459</c:v>
                </c:pt>
                <c:pt idx="8861">
                  <c:v>6.0446354548136583</c:v>
                </c:pt>
                <c:pt idx="8862">
                  <c:v>6.1212258338928223</c:v>
                </c:pt>
                <c:pt idx="8863">
                  <c:v>6.502618153889955</c:v>
                </c:pt>
                <c:pt idx="8864">
                  <c:v>6.5151708920796505</c:v>
                </c:pt>
                <c:pt idx="8865">
                  <c:v>6.0594784418741501</c:v>
                </c:pt>
                <c:pt idx="8866">
                  <c:v>6.020195007324217</c:v>
                </c:pt>
                <c:pt idx="8867">
                  <c:v>5.9136083920796541</c:v>
                </c:pt>
                <c:pt idx="8868">
                  <c:v>5.6230476697285763</c:v>
                </c:pt>
                <c:pt idx="8869">
                  <c:v>6.145863691965701</c:v>
                </c:pt>
                <c:pt idx="8870">
                  <c:v>11.868124008178714</c:v>
                </c:pt>
                <c:pt idx="8871">
                  <c:v>9.1462831497192383</c:v>
                </c:pt>
                <c:pt idx="8872">
                  <c:v>9.0001972516377577</c:v>
                </c:pt>
                <c:pt idx="8873">
                  <c:v>8.7670421600341726</c:v>
                </c:pt>
                <c:pt idx="8874">
                  <c:v>8.2363251050313071</c:v>
                </c:pt>
                <c:pt idx="8875">
                  <c:v>8.5218229293823207</c:v>
                </c:pt>
                <c:pt idx="8876">
                  <c:v>8.4752799669901719</c:v>
                </c:pt>
                <c:pt idx="8877">
                  <c:v>8.2635587056478208</c:v>
                </c:pt>
                <c:pt idx="8878">
                  <c:v>8.4262140591939154</c:v>
                </c:pt>
                <c:pt idx="8879">
                  <c:v>8.4946398735046458</c:v>
                </c:pt>
                <c:pt idx="8880">
                  <c:v>8.7224756876627758</c:v>
                </c:pt>
                <c:pt idx="8881">
                  <c:v>8.701746463775633</c:v>
                </c:pt>
                <c:pt idx="8882">
                  <c:v>8.710490862528502</c:v>
                </c:pt>
                <c:pt idx="8883">
                  <c:v>9.1905355453491246</c:v>
                </c:pt>
                <c:pt idx="8884">
                  <c:v>9.6545244852702012</c:v>
                </c:pt>
                <c:pt idx="8885">
                  <c:v>10.225626945495605</c:v>
                </c:pt>
                <c:pt idx="8886">
                  <c:v>22.887983957926451</c:v>
                </c:pt>
                <c:pt idx="8887">
                  <c:v>26.384159088134766</c:v>
                </c:pt>
                <c:pt idx="8888">
                  <c:v>21.753887335459353</c:v>
                </c:pt>
                <c:pt idx="8889">
                  <c:v>-45.501835664113344</c:v>
                </c:pt>
                <c:pt idx="8890">
                  <c:v>-46.819691658019998</c:v>
                </c:pt>
                <c:pt idx="8891">
                  <c:v>-27.757250467936224</c:v>
                </c:pt>
                <c:pt idx="8892">
                  <c:v>-7.8132707277933395</c:v>
                </c:pt>
                <c:pt idx="8893">
                  <c:v>7.7704992294311523</c:v>
                </c:pt>
                <c:pt idx="8894">
                  <c:v>18.53345600763959</c:v>
                </c:pt>
                <c:pt idx="8895">
                  <c:v>40.501145362854011</c:v>
                </c:pt>
                <c:pt idx="8896">
                  <c:v>55.305168628692613</c:v>
                </c:pt>
                <c:pt idx="8897">
                  <c:v>58.385058403015066</c:v>
                </c:pt>
                <c:pt idx="8898">
                  <c:v>44.515948295593255</c:v>
                </c:pt>
                <c:pt idx="8899">
                  <c:v>36.045627752939822</c:v>
                </c:pt>
                <c:pt idx="8900">
                  <c:v>12.31800953547156</c:v>
                </c:pt>
                <c:pt idx="8901">
                  <c:v>3.6684206326802951</c:v>
                </c:pt>
                <c:pt idx="8902">
                  <c:v>0.3335714340209962</c:v>
                </c:pt>
                <c:pt idx="8903">
                  <c:v>1.1175543467203397</c:v>
                </c:pt>
                <c:pt idx="8904">
                  <c:v>1.4622297286987305</c:v>
                </c:pt>
                <c:pt idx="8905">
                  <c:v>2.5216835339864474</c:v>
                </c:pt>
                <c:pt idx="8906">
                  <c:v>2.1232833862304692</c:v>
                </c:pt>
                <c:pt idx="8907">
                  <c:v>1.2174293200175152</c:v>
                </c:pt>
                <c:pt idx="8908">
                  <c:v>1.3917137781778592</c:v>
                </c:pt>
                <c:pt idx="8909">
                  <c:v>1.0996255874633785</c:v>
                </c:pt>
                <c:pt idx="8910">
                  <c:v>0.97053050994873047</c:v>
                </c:pt>
                <c:pt idx="8911">
                  <c:v>1.0742971102396837</c:v>
                </c:pt>
                <c:pt idx="8912">
                  <c:v>0.94321298599243109</c:v>
                </c:pt>
                <c:pt idx="8913">
                  <c:v>1.1573087374368924</c:v>
                </c:pt>
                <c:pt idx="8914">
                  <c:v>1.5827827453613281</c:v>
                </c:pt>
                <c:pt idx="8915">
                  <c:v>3.7632362047830847</c:v>
                </c:pt>
                <c:pt idx="8916">
                  <c:v>3.6867410341898781</c:v>
                </c:pt>
                <c:pt idx="8917">
                  <c:v>3.2793164253234863</c:v>
                </c:pt>
                <c:pt idx="8918">
                  <c:v>-12.514126618703248</c:v>
                </c:pt>
                <c:pt idx="8919">
                  <c:v>-27.577515761057505</c:v>
                </c:pt>
                <c:pt idx="8920">
                  <c:v>-1.3962281545002502</c:v>
                </c:pt>
                <c:pt idx="8921">
                  <c:v>-0.3614772160847225</c:v>
                </c:pt>
                <c:pt idx="8922">
                  <c:v>2.6719411214230604E-2</c:v>
                </c:pt>
                <c:pt idx="8923">
                  <c:v>8.2827250162722549E-2</c:v>
                </c:pt>
                <c:pt idx="8924">
                  <c:v>0.16411749521898855</c:v>
                </c:pt>
                <c:pt idx="8925">
                  <c:v>0.63156668345129652</c:v>
                </c:pt>
                <c:pt idx="8926">
                  <c:v>0.95351092020678152</c:v>
                </c:pt>
                <c:pt idx="8927">
                  <c:v>0.98000812530517578</c:v>
                </c:pt>
                <c:pt idx="8928">
                  <c:v>2.176407814025878</c:v>
                </c:pt>
                <c:pt idx="8929">
                  <c:v>3.0648736953735347</c:v>
                </c:pt>
                <c:pt idx="8930">
                  <c:v>2.4976800282796603</c:v>
                </c:pt>
                <c:pt idx="8931">
                  <c:v>2.6010885238647448</c:v>
                </c:pt>
                <c:pt idx="8932">
                  <c:v>1.738194465637207</c:v>
                </c:pt>
                <c:pt idx="8933">
                  <c:v>1.842955589294434</c:v>
                </c:pt>
                <c:pt idx="8934">
                  <c:v>1.7582356135050077</c:v>
                </c:pt>
                <c:pt idx="8935">
                  <c:v>1.4276905059814449</c:v>
                </c:pt>
                <c:pt idx="8936">
                  <c:v>1.688200950622559</c:v>
                </c:pt>
                <c:pt idx="8937">
                  <c:v>2.2065289815267306</c:v>
                </c:pt>
                <c:pt idx="8938">
                  <c:v>2.1226399739582567</c:v>
                </c:pt>
                <c:pt idx="8939">
                  <c:v>2.0680764516193912</c:v>
                </c:pt>
                <c:pt idx="8940">
                  <c:v>3.6350062688192111</c:v>
                </c:pt>
                <c:pt idx="8941">
                  <c:v>5.5702454249063784</c:v>
                </c:pt>
                <c:pt idx="8942">
                  <c:v>7.1683746973673097</c:v>
                </c:pt>
                <c:pt idx="8943">
                  <c:v>7.5616846084594709</c:v>
                </c:pt>
                <c:pt idx="8944">
                  <c:v>7.437840461730957</c:v>
                </c:pt>
                <c:pt idx="8945">
                  <c:v>7.9573342005412515</c:v>
                </c:pt>
                <c:pt idx="8946">
                  <c:v>7.7607456843057889</c:v>
                </c:pt>
                <c:pt idx="8947">
                  <c:v>7.6030912399291974</c:v>
                </c:pt>
                <c:pt idx="8948">
                  <c:v>6.1199992497761286</c:v>
                </c:pt>
                <c:pt idx="8949">
                  <c:v>4.0089982350667697</c:v>
                </c:pt>
                <c:pt idx="8950">
                  <c:v>15.62354628245032</c:v>
                </c:pt>
                <c:pt idx="8951">
                  <c:v>29.902431805928465</c:v>
                </c:pt>
                <c:pt idx="8952">
                  <c:v>4.4835305213928223</c:v>
                </c:pt>
                <c:pt idx="8953">
                  <c:v>1.7327685356140137</c:v>
                </c:pt>
                <c:pt idx="8954">
                  <c:v>1.2694869041442871</c:v>
                </c:pt>
                <c:pt idx="8955">
                  <c:v>1.0541424751281741</c:v>
                </c:pt>
                <c:pt idx="8956">
                  <c:v>1.0071578025817876</c:v>
                </c:pt>
                <c:pt idx="8957">
                  <c:v>1.507935682932497</c:v>
                </c:pt>
                <c:pt idx="8958">
                  <c:v>2.5266957283020028</c:v>
                </c:pt>
                <c:pt idx="8959">
                  <c:v>5.1166806221008301</c:v>
                </c:pt>
                <c:pt idx="8960">
                  <c:v>5.3952943483988625</c:v>
                </c:pt>
                <c:pt idx="8961">
                  <c:v>4.6626749038696289</c:v>
                </c:pt>
                <c:pt idx="8962">
                  <c:v>4.8136734962463397</c:v>
                </c:pt>
                <c:pt idx="8963">
                  <c:v>6.5665138562520697</c:v>
                </c:pt>
                <c:pt idx="8964">
                  <c:v>4.6105995178222656</c:v>
                </c:pt>
                <c:pt idx="8965">
                  <c:v>3.1251517931620478</c:v>
                </c:pt>
                <c:pt idx="8966">
                  <c:v>3.3831915855407724</c:v>
                </c:pt>
                <c:pt idx="8967">
                  <c:v>2.2573033968607783</c:v>
                </c:pt>
                <c:pt idx="8968">
                  <c:v>2.3893497784932265</c:v>
                </c:pt>
                <c:pt idx="8969">
                  <c:v>2.6107177734375009</c:v>
                </c:pt>
                <c:pt idx="8970">
                  <c:v>3.9889294306437364</c:v>
                </c:pt>
                <c:pt idx="8971">
                  <c:v>7.1191366513570493</c:v>
                </c:pt>
                <c:pt idx="8972">
                  <c:v>5.7913362185159913</c:v>
                </c:pt>
                <c:pt idx="8973">
                  <c:v>2.4244333902994413</c:v>
                </c:pt>
                <c:pt idx="8974">
                  <c:v>3.5584230422973646</c:v>
                </c:pt>
                <c:pt idx="8975">
                  <c:v>3.1510548591613778</c:v>
                </c:pt>
                <c:pt idx="8976">
                  <c:v>2.2409963607788086</c:v>
                </c:pt>
                <c:pt idx="8977">
                  <c:v>0.23820590972900391</c:v>
                </c:pt>
                <c:pt idx="8978">
                  <c:v>0.35710366566974039</c:v>
                </c:pt>
                <c:pt idx="8979">
                  <c:v>0.75810162226360989</c:v>
                </c:pt>
                <c:pt idx="8980">
                  <c:v>0.89396063486736899</c:v>
                </c:pt>
                <c:pt idx="8981">
                  <c:v>-1.4507616360982638</c:v>
                </c:pt>
                <c:pt idx="8982">
                  <c:v>-7.5997810363769496</c:v>
                </c:pt>
                <c:pt idx="8983">
                  <c:v>-2.9734950065612793</c:v>
                </c:pt>
                <c:pt idx="8984">
                  <c:v>6.2676906585693373E-2</c:v>
                </c:pt>
                <c:pt idx="8985">
                  <c:v>0.91642697652179095</c:v>
                </c:pt>
                <c:pt idx="8986">
                  <c:v>0.88910293579101529</c:v>
                </c:pt>
                <c:pt idx="8987">
                  <c:v>0.28707345326739642</c:v>
                </c:pt>
                <c:pt idx="8988">
                  <c:v>-0.27956390380859381</c:v>
                </c:pt>
                <c:pt idx="8989">
                  <c:v>-0.67889308929443393</c:v>
                </c:pt>
                <c:pt idx="8990">
                  <c:v>4.4631481170654304E-2</c:v>
                </c:pt>
                <c:pt idx="8991">
                  <c:v>2.7450720469175859E-2</c:v>
                </c:pt>
                <c:pt idx="8992">
                  <c:v>-0.70585791269934384</c:v>
                </c:pt>
                <c:pt idx="8993">
                  <c:v>-1.607763290405273</c:v>
                </c:pt>
                <c:pt idx="8994">
                  <c:v>-3.063742478688539</c:v>
                </c:pt>
                <c:pt idx="8995">
                  <c:v>-4.0819867451985488</c:v>
                </c:pt>
                <c:pt idx="8996">
                  <c:v>-4.1843188603719419</c:v>
                </c:pt>
                <c:pt idx="8997">
                  <c:v>-4.0611281394958496</c:v>
                </c:pt>
                <c:pt idx="8998">
                  <c:v>-3.7933127085368046</c:v>
                </c:pt>
                <c:pt idx="8999">
                  <c:v>-2.8126344680786133</c:v>
                </c:pt>
                <c:pt idx="9000">
                  <c:v>-3.9248965581257957</c:v>
                </c:pt>
                <c:pt idx="9001">
                  <c:v>-3.5677688916524639</c:v>
                </c:pt>
                <c:pt idx="9002">
                  <c:v>-3.589411258697512</c:v>
                </c:pt>
                <c:pt idx="9003">
                  <c:v>-3.4290976524353041</c:v>
                </c:pt>
                <c:pt idx="9004">
                  <c:v>-3.2146782875061035</c:v>
                </c:pt>
                <c:pt idx="9005">
                  <c:v>-3.0369693438212257</c:v>
                </c:pt>
                <c:pt idx="9006">
                  <c:v>-3.1863859494526992</c:v>
                </c:pt>
                <c:pt idx="9007">
                  <c:v>-3.2663779258728032</c:v>
                </c:pt>
                <c:pt idx="9008">
                  <c:v>-3.9388086001078468</c:v>
                </c:pt>
                <c:pt idx="9009">
                  <c:v>-4.2073198954264495</c:v>
                </c:pt>
                <c:pt idx="9010">
                  <c:v>-13.497544606526677</c:v>
                </c:pt>
                <c:pt idx="9011">
                  <c:v>-43.981964270273842</c:v>
                </c:pt>
                <c:pt idx="9012">
                  <c:v>-28.821729342142753</c:v>
                </c:pt>
                <c:pt idx="9013">
                  <c:v>-5.4575182596842051</c:v>
                </c:pt>
                <c:pt idx="9014">
                  <c:v>-5.031876722971619</c:v>
                </c:pt>
                <c:pt idx="9015">
                  <c:v>-4.6328374544779063</c:v>
                </c:pt>
                <c:pt idx="9016">
                  <c:v>-4.6842382748921505</c:v>
                </c:pt>
                <c:pt idx="9017">
                  <c:v>-5.1434717178344727</c:v>
                </c:pt>
                <c:pt idx="9018">
                  <c:v>-5.1267603238423494</c:v>
                </c:pt>
                <c:pt idx="9019">
                  <c:v>-4.5014473597208866</c:v>
                </c:pt>
                <c:pt idx="9020">
                  <c:v>-4.4155089060465675</c:v>
                </c:pt>
                <c:pt idx="9021">
                  <c:v>-4.9196818669636864</c:v>
                </c:pt>
                <c:pt idx="9022">
                  <c:v>-3.649387518564823</c:v>
                </c:pt>
                <c:pt idx="9023">
                  <c:v>-0.21331357955932626</c:v>
                </c:pt>
                <c:pt idx="9024">
                  <c:v>15.639659722646115</c:v>
                </c:pt>
                <c:pt idx="9025">
                  <c:v>22.02967230478923</c:v>
                </c:pt>
                <c:pt idx="9026">
                  <c:v>24.385005315144831</c:v>
                </c:pt>
                <c:pt idx="9027">
                  <c:v>28.881632169087709</c:v>
                </c:pt>
                <c:pt idx="9028">
                  <c:v>36.711389223734542</c:v>
                </c:pt>
                <c:pt idx="9029">
                  <c:v>40.768747965494811</c:v>
                </c:pt>
                <c:pt idx="9030">
                  <c:v>54.437737305959111</c:v>
                </c:pt>
                <c:pt idx="9031">
                  <c:v>90.955713113148988</c:v>
                </c:pt>
                <c:pt idx="9032">
                  <c:v>129.72092040379846</c:v>
                </c:pt>
                <c:pt idx="9033">
                  <c:v>145.84843794504809</c:v>
                </c:pt>
                <c:pt idx="9034">
                  <c:v>144.59223540623987</c:v>
                </c:pt>
                <c:pt idx="9035">
                  <c:v>144.54928938547778</c:v>
                </c:pt>
                <c:pt idx="9036">
                  <c:v>149.38019418716442</c:v>
                </c:pt>
                <c:pt idx="9037">
                  <c:v>150.74191919962561</c:v>
                </c:pt>
                <c:pt idx="9038">
                  <c:v>151.48144276936841</c:v>
                </c:pt>
                <c:pt idx="9039">
                  <c:v>111.20575253168739</c:v>
                </c:pt>
                <c:pt idx="9040">
                  <c:v>41.090748627980588</c:v>
                </c:pt>
                <c:pt idx="9041">
                  <c:v>20.291654109954834</c:v>
                </c:pt>
                <c:pt idx="9042">
                  <c:v>9.8580648104350015</c:v>
                </c:pt>
                <c:pt idx="9043">
                  <c:v>-29.55404059092205</c:v>
                </c:pt>
                <c:pt idx="9044">
                  <c:v>-27.136822223663327</c:v>
                </c:pt>
                <c:pt idx="9045">
                  <c:v>-5.3647635777790557</c:v>
                </c:pt>
                <c:pt idx="9046">
                  <c:v>0.90436840057373069</c:v>
                </c:pt>
                <c:pt idx="9047">
                  <c:v>1.5139071146646756</c:v>
                </c:pt>
                <c:pt idx="9048">
                  <c:v>1.2976999282836914</c:v>
                </c:pt>
                <c:pt idx="9049">
                  <c:v>1.3090349833170194</c:v>
                </c:pt>
                <c:pt idx="9050">
                  <c:v>1.7032515207926053</c:v>
                </c:pt>
                <c:pt idx="9051">
                  <c:v>1.6850922902425505</c:v>
                </c:pt>
                <c:pt idx="9052">
                  <c:v>1.0350281397501249</c:v>
                </c:pt>
                <c:pt idx="9053">
                  <c:v>-0.55420589447021484</c:v>
                </c:pt>
                <c:pt idx="9054">
                  <c:v>-1.592201868692996</c:v>
                </c:pt>
                <c:pt idx="9055">
                  <c:v>-2.6345631281534447</c:v>
                </c:pt>
                <c:pt idx="9056">
                  <c:v>-2.8280213673908752</c:v>
                </c:pt>
                <c:pt idx="9057">
                  <c:v>-3.0043611526489267</c:v>
                </c:pt>
                <c:pt idx="9058">
                  <c:v>-3.2159767150878906</c:v>
                </c:pt>
                <c:pt idx="9059">
                  <c:v>-3.3111337025959546</c:v>
                </c:pt>
                <c:pt idx="9060">
                  <c:v>-3.2155669530233126</c:v>
                </c:pt>
                <c:pt idx="9061">
                  <c:v>-3.0701173146566143</c:v>
                </c:pt>
                <c:pt idx="9062">
                  <c:v>-2.7242263158162814</c:v>
                </c:pt>
                <c:pt idx="9063">
                  <c:v>-2.7893600463867201</c:v>
                </c:pt>
                <c:pt idx="9064">
                  <c:v>-2.2303628921508789</c:v>
                </c:pt>
                <c:pt idx="9065">
                  <c:v>-2.7796732584635042</c:v>
                </c:pt>
                <c:pt idx="9066">
                  <c:v>-3.5213530858358126</c:v>
                </c:pt>
                <c:pt idx="9067">
                  <c:v>-3.304295539855957</c:v>
                </c:pt>
                <c:pt idx="9068">
                  <c:v>-1.795646031697629</c:v>
                </c:pt>
                <c:pt idx="9069">
                  <c:v>3.0782979329426334</c:v>
                </c:pt>
                <c:pt idx="9070">
                  <c:v>1.0868056615194064</c:v>
                </c:pt>
                <c:pt idx="9071">
                  <c:v>0.28084595998132045</c:v>
                </c:pt>
                <c:pt idx="9072">
                  <c:v>0.32559776306152355</c:v>
                </c:pt>
                <c:pt idx="9073">
                  <c:v>1.0575418472290035</c:v>
                </c:pt>
                <c:pt idx="9074">
                  <c:v>1.4901450475056208</c:v>
                </c:pt>
                <c:pt idx="9075">
                  <c:v>1.4769452412923556</c:v>
                </c:pt>
                <c:pt idx="9076">
                  <c:v>1.2795368830362577</c:v>
                </c:pt>
                <c:pt idx="9077">
                  <c:v>1.3311808904011286</c:v>
                </c:pt>
                <c:pt idx="9078">
                  <c:v>0.55472246805834402</c:v>
                </c:pt>
                <c:pt idx="9079">
                  <c:v>0.69802061716711739</c:v>
                </c:pt>
                <c:pt idx="9080">
                  <c:v>0.72689278920495326</c:v>
                </c:pt>
                <c:pt idx="9081">
                  <c:v>0.43922487894701612</c:v>
                </c:pt>
                <c:pt idx="9082">
                  <c:v>-0.17352612813317592</c:v>
                </c:pt>
                <c:pt idx="9083">
                  <c:v>1.2104244232177734</c:v>
                </c:pt>
                <c:pt idx="9084">
                  <c:v>0.63538869222009042</c:v>
                </c:pt>
                <c:pt idx="9085">
                  <c:v>0.12639141082763677</c:v>
                </c:pt>
                <c:pt idx="9086">
                  <c:v>0.10899957021081268</c:v>
                </c:pt>
                <c:pt idx="9087">
                  <c:v>0.1656036376953125</c:v>
                </c:pt>
                <c:pt idx="9088">
                  <c:v>0.19181378682446854</c:v>
                </c:pt>
                <c:pt idx="9089">
                  <c:v>4.9441337585449233E-2</c:v>
                </c:pt>
                <c:pt idx="9090">
                  <c:v>0.13091786702477748</c:v>
                </c:pt>
                <c:pt idx="9091">
                  <c:v>1.4413712819417697</c:v>
                </c:pt>
                <c:pt idx="9092">
                  <c:v>-3.2246907552007556E-2</c:v>
                </c:pt>
                <c:pt idx="9093">
                  <c:v>0.96857261657714866</c:v>
                </c:pt>
                <c:pt idx="9094">
                  <c:v>1.1133302052816134</c:v>
                </c:pt>
                <c:pt idx="9095">
                  <c:v>0.32606601715087913</c:v>
                </c:pt>
                <c:pt idx="9096">
                  <c:v>0.52845668792724565</c:v>
                </c:pt>
                <c:pt idx="9097">
                  <c:v>0.60759894053137509</c:v>
                </c:pt>
                <c:pt idx="9098">
                  <c:v>1.0007502237956487</c:v>
                </c:pt>
                <c:pt idx="9099">
                  <c:v>3.5314537684122342</c:v>
                </c:pt>
                <c:pt idx="9100">
                  <c:v>9.5561065673828161</c:v>
                </c:pt>
                <c:pt idx="9101">
                  <c:v>-7.2092609405517596</c:v>
                </c:pt>
                <c:pt idx="9102">
                  <c:v>-12.184100468953371</c:v>
                </c:pt>
                <c:pt idx="9103">
                  <c:v>7.333234469095828</c:v>
                </c:pt>
                <c:pt idx="9104">
                  <c:v>8.5036042531331777</c:v>
                </c:pt>
                <c:pt idx="9105">
                  <c:v>10.436092376708988</c:v>
                </c:pt>
                <c:pt idx="9106">
                  <c:v>10.451018333435059</c:v>
                </c:pt>
                <c:pt idx="9107">
                  <c:v>14.583934783935547</c:v>
                </c:pt>
                <c:pt idx="9108">
                  <c:v>18.5884345372517</c:v>
                </c:pt>
                <c:pt idx="9109">
                  <c:v>18.487530072530131</c:v>
                </c:pt>
                <c:pt idx="9110">
                  <c:v>13.299792607625367</c:v>
                </c:pt>
                <c:pt idx="9111">
                  <c:v>9.7287445068359375</c:v>
                </c:pt>
                <c:pt idx="9112">
                  <c:v>7.9749053319294472</c:v>
                </c:pt>
                <c:pt idx="9113">
                  <c:v>6.2856245040893564</c:v>
                </c:pt>
                <c:pt idx="9114">
                  <c:v>5.6500860850015897</c:v>
                </c:pt>
                <c:pt idx="9115">
                  <c:v>6.9107853571573488</c:v>
                </c:pt>
                <c:pt idx="9116">
                  <c:v>9.2519432703653592</c:v>
                </c:pt>
                <c:pt idx="9117">
                  <c:v>3.6945231755573795</c:v>
                </c:pt>
                <c:pt idx="9118">
                  <c:v>6.8114026387532913</c:v>
                </c:pt>
                <c:pt idx="9119">
                  <c:v>7.5807657241821325</c:v>
                </c:pt>
                <c:pt idx="9120">
                  <c:v>13.197557767232297</c:v>
                </c:pt>
                <c:pt idx="9121">
                  <c:v>18.467572212219224</c:v>
                </c:pt>
                <c:pt idx="9122">
                  <c:v>20.767795244852778</c:v>
                </c:pt>
                <c:pt idx="9123">
                  <c:v>13.710627237955695</c:v>
                </c:pt>
                <c:pt idx="9124">
                  <c:v>12.385922749837164</c:v>
                </c:pt>
                <c:pt idx="9125">
                  <c:v>10.423314412434818</c:v>
                </c:pt>
                <c:pt idx="9126">
                  <c:v>12.415488243103031</c:v>
                </c:pt>
                <c:pt idx="9127">
                  <c:v>9.761432329813605</c:v>
                </c:pt>
                <c:pt idx="9128">
                  <c:v>5.7013152440388239</c:v>
                </c:pt>
                <c:pt idx="9129">
                  <c:v>6.6391210556030291</c:v>
                </c:pt>
                <c:pt idx="9130">
                  <c:v>10.075685818990117</c:v>
                </c:pt>
                <c:pt idx="9131">
                  <c:v>6.8033501307169217</c:v>
                </c:pt>
                <c:pt idx="9132">
                  <c:v>22.121398607889891</c:v>
                </c:pt>
                <c:pt idx="9133">
                  <c:v>56.9609375</c:v>
                </c:pt>
                <c:pt idx="9134">
                  <c:v>33.801697095235191</c:v>
                </c:pt>
                <c:pt idx="9135">
                  <c:v>30.376914978027337</c:v>
                </c:pt>
                <c:pt idx="9136">
                  <c:v>39.291609128316153</c:v>
                </c:pt>
                <c:pt idx="9137">
                  <c:v>18.323302268981923</c:v>
                </c:pt>
                <c:pt idx="9138">
                  <c:v>22.122931798299195</c:v>
                </c:pt>
                <c:pt idx="9139">
                  <c:v>21.499106089274044</c:v>
                </c:pt>
                <c:pt idx="9140">
                  <c:v>24.436446189880364</c:v>
                </c:pt>
                <c:pt idx="9141">
                  <c:v>16.781328837076778</c:v>
                </c:pt>
                <c:pt idx="9142">
                  <c:v>14.508801142374633</c:v>
                </c:pt>
                <c:pt idx="9143">
                  <c:v>17.982384999593016</c:v>
                </c:pt>
                <c:pt idx="9144">
                  <c:v>25.035240491231313</c:v>
                </c:pt>
                <c:pt idx="9145">
                  <c:v>14.664213498433465</c:v>
                </c:pt>
                <c:pt idx="9146">
                  <c:v>10.686029116312739</c:v>
                </c:pt>
                <c:pt idx="9147">
                  <c:v>18.446242968241442</c:v>
                </c:pt>
                <c:pt idx="9148">
                  <c:v>24.918335914611816</c:v>
                </c:pt>
                <c:pt idx="9149">
                  <c:v>19.546883583068841</c:v>
                </c:pt>
                <c:pt idx="9150">
                  <c:v>15.187542279561404</c:v>
                </c:pt>
                <c:pt idx="9151">
                  <c:v>16.736807505289683</c:v>
                </c:pt>
                <c:pt idx="9152">
                  <c:v>14.720014890035031</c:v>
                </c:pt>
                <c:pt idx="9153">
                  <c:v>17.825513839721665</c:v>
                </c:pt>
                <c:pt idx="9154">
                  <c:v>18.458276430765849</c:v>
                </c:pt>
                <c:pt idx="9155">
                  <c:v>17.360441207885735</c:v>
                </c:pt>
                <c:pt idx="9156">
                  <c:v>18.067929585774657</c:v>
                </c:pt>
                <c:pt idx="9157">
                  <c:v>13.858864466349363</c:v>
                </c:pt>
                <c:pt idx="9158">
                  <c:v>13.641679445902465</c:v>
                </c:pt>
                <c:pt idx="9159">
                  <c:v>20.442633310953834</c:v>
                </c:pt>
                <c:pt idx="9160">
                  <c:v>23.810484568278078</c:v>
                </c:pt>
                <c:pt idx="9161">
                  <c:v>52.364925702412847</c:v>
                </c:pt>
                <c:pt idx="9162">
                  <c:v>34.244315147399917</c:v>
                </c:pt>
                <c:pt idx="9163">
                  <c:v>22.255899429321289</c:v>
                </c:pt>
                <c:pt idx="9164">
                  <c:v>16.17259565989173</c:v>
                </c:pt>
                <c:pt idx="9165">
                  <c:v>15.875190575917491</c:v>
                </c:pt>
                <c:pt idx="9166">
                  <c:v>16.483961582183824</c:v>
                </c:pt>
                <c:pt idx="9167">
                  <c:v>15.163143475850401</c:v>
                </c:pt>
                <c:pt idx="9168">
                  <c:v>13.626054128011049</c:v>
                </c:pt>
                <c:pt idx="9169">
                  <c:v>13.265539169311523</c:v>
                </c:pt>
                <c:pt idx="9170">
                  <c:v>15.579119682312069</c:v>
                </c:pt>
                <c:pt idx="9171">
                  <c:v>12.582543690999334</c:v>
                </c:pt>
                <c:pt idx="9172">
                  <c:v>11.869877815246586</c:v>
                </c:pt>
                <c:pt idx="9173">
                  <c:v>13.459041595459048</c:v>
                </c:pt>
                <c:pt idx="9174">
                  <c:v>11.919090429941832</c:v>
                </c:pt>
                <c:pt idx="9175">
                  <c:v>10.200817902882871</c:v>
                </c:pt>
                <c:pt idx="9176">
                  <c:v>12.599597613016726</c:v>
                </c:pt>
                <c:pt idx="9177">
                  <c:v>11.18048159281415</c:v>
                </c:pt>
                <c:pt idx="9178">
                  <c:v>10.202903588612852</c:v>
                </c:pt>
                <c:pt idx="9179">
                  <c:v>10.485135237375861</c:v>
                </c:pt>
                <c:pt idx="9180">
                  <c:v>12.793887297312384</c:v>
                </c:pt>
                <c:pt idx="9181">
                  <c:v>13.85916058222455</c:v>
                </c:pt>
                <c:pt idx="9182">
                  <c:v>13.263852278391539</c:v>
                </c:pt>
                <c:pt idx="9183">
                  <c:v>11.964994430542053</c:v>
                </c:pt>
                <c:pt idx="9184">
                  <c:v>12.762697219848643</c:v>
                </c:pt>
                <c:pt idx="9185">
                  <c:v>12.33004395167035</c:v>
                </c:pt>
                <c:pt idx="9186">
                  <c:v>12.514865080515559</c:v>
                </c:pt>
                <c:pt idx="9187">
                  <c:v>11.459726969401066</c:v>
                </c:pt>
                <c:pt idx="9188">
                  <c:v>11.696917533874455</c:v>
                </c:pt>
                <c:pt idx="9189">
                  <c:v>11.622438430786193</c:v>
                </c:pt>
                <c:pt idx="9190">
                  <c:v>12.322909355163521</c:v>
                </c:pt>
                <c:pt idx="9191">
                  <c:v>60.346872965494804</c:v>
                </c:pt>
                <c:pt idx="9192">
                  <c:v>117.95651070276898</c:v>
                </c:pt>
                <c:pt idx="9193">
                  <c:v>29.834171295166023</c:v>
                </c:pt>
                <c:pt idx="9194">
                  <c:v>11.728040218353271</c:v>
                </c:pt>
                <c:pt idx="9195">
                  <c:v>10.369115352630619</c:v>
                </c:pt>
                <c:pt idx="9196">
                  <c:v>9.0930261611938459</c:v>
                </c:pt>
                <c:pt idx="9197">
                  <c:v>8.9567888577779584</c:v>
                </c:pt>
                <c:pt idx="9198">
                  <c:v>8.9995999336242747</c:v>
                </c:pt>
                <c:pt idx="9199">
                  <c:v>10.279642422993959</c:v>
                </c:pt>
                <c:pt idx="9200">
                  <c:v>10.264735539754218</c:v>
                </c:pt>
                <c:pt idx="9201">
                  <c:v>9.3015081087748399</c:v>
                </c:pt>
                <c:pt idx="9202">
                  <c:v>9.687459468841551</c:v>
                </c:pt>
                <c:pt idx="9203">
                  <c:v>10.004336516062445</c:v>
                </c:pt>
                <c:pt idx="9204">
                  <c:v>10.242126464843748</c:v>
                </c:pt>
                <c:pt idx="9205">
                  <c:v>10.020167032877563</c:v>
                </c:pt>
                <c:pt idx="9206">
                  <c:v>9.9574867884318223</c:v>
                </c:pt>
                <c:pt idx="9207">
                  <c:v>9.7935867309570348</c:v>
                </c:pt>
                <c:pt idx="9208">
                  <c:v>9.1982614199320025</c:v>
                </c:pt>
                <c:pt idx="9209">
                  <c:v>9.3266011873881212</c:v>
                </c:pt>
                <c:pt idx="9210">
                  <c:v>8.8987013498941643</c:v>
                </c:pt>
                <c:pt idx="9211">
                  <c:v>9.2633306185404098</c:v>
                </c:pt>
                <c:pt idx="9212">
                  <c:v>9.6984488169352439</c:v>
                </c:pt>
                <c:pt idx="9213">
                  <c:v>10.052464167277041</c:v>
                </c:pt>
                <c:pt idx="9214">
                  <c:v>9.0786709785461426</c:v>
                </c:pt>
                <c:pt idx="9215">
                  <c:v>9.8109564781188965</c:v>
                </c:pt>
                <c:pt idx="9216">
                  <c:v>9.8511390686035192</c:v>
                </c:pt>
                <c:pt idx="9217">
                  <c:v>9.2593677838643185</c:v>
                </c:pt>
                <c:pt idx="9218">
                  <c:v>9.7654225031534487</c:v>
                </c:pt>
                <c:pt idx="9219">
                  <c:v>10.322169780731201</c:v>
                </c:pt>
                <c:pt idx="9220">
                  <c:v>9.4588387807210079</c:v>
                </c:pt>
                <c:pt idx="9221">
                  <c:v>-4.6834322611491075</c:v>
                </c:pt>
                <c:pt idx="9222">
                  <c:v>-18.15362803141273</c:v>
                </c:pt>
                <c:pt idx="9223">
                  <c:v>-2.0603105227152696</c:v>
                </c:pt>
                <c:pt idx="9224">
                  <c:v>5.5685439109802264</c:v>
                </c:pt>
                <c:pt idx="9225">
                  <c:v>7.4885683059692401</c:v>
                </c:pt>
                <c:pt idx="9226">
                  <c:v>8.0138603846232286</c:v>
                </c:pt>
                <c:pt idx="9227">
                  <c:v>8.5385481516520336</c:v>
                </c:pt>
                <c:pt idx="9228">
                  <c:v>8.6965185801187737</c:v>
                </c:pt>
                <c:pt idx="9229">
                  <c:v>8.2456493377685547</c:v>
                </c:pt>
                <c:pt idx="9230">
                  <c:v>8.9148546854654569</c:v>
                </c:pt>
                <c:pt idx="9231">
                  <c:v>8.9266722997029486</c:v>
                </c:pt>
                <c:pt idx="9232">
                  <c:v>8.4388483365376601</c:v>
                </c:pt>
                <c:pt idx="9233">
                  <c:v>7.892293612162236</c:v>
                </c:pt>
                <c:pt idx="9234">
                  <c:v>7.8726642926533845</c:v>
                </c:pt>
                <c:pt idx="9235">
                  <c:v>12.799798647562625</c:v>
                </c:pt>
                <c:pt idx="9236">
                  <c:v>11.953807195027654</c:v>
                </c:pt>
                <c:pt idx="9237">
                  <c:v>11.515109380086248</c:v>
                </c:pt>
                <c:pt idx="9238">
                  <c:v>11.96891466776532</c:v>
                </c:pt>
                <c:pt idx="9239">
                  <c:v>11.127174695332821</c:v>
                </c:pt>
                <c:pt idx="9240">
                  <c:v>11.171089331309023</c:v>
                </c:pt>
                <c:pt idx="9241">
                  <c:v>11.557591915130619</c:v>
                </c:pt>
                <c:pt idx="9242">
                  <c:v>10.819363117218019</c:v>
                </c:pt>
                <c:pt idx="9243">
                  <c:v>11.119180202484134</c:v>
                </c:pt>
                <c:pt idx="9244">
                  <c:v>11.936049302419011</c:v>
                </c:pt>
                <c:pt idx="9245">
                  <c:v>12.567358016967773</c:v>
                </c:pt>
                <c:pt idx="9246">
                  <c:v>11.793991724650077</c:v>
                </c:pt>
                <c:pt idx="9247">
                  <c:v>12.020825386047363</c:v>
                </c:pt>
                <c:pt idx="9248">
                  <c:v>12.092935721079471</c:v>
                </c:pt>
                <c:pt idx="9249">
                  <c:v>12.576060771942139</c:v>
                </c:pt>
                <c:pt idx="9250">
                  <c:v>14.196285565694215</c:v>
                </c:pt>
                <c:pt idx="9251">
                  <c:v>23.128375689188601</c:v>
                </c:pt>
                <c:pt idx="9252">
                  <c:v>31.398889859517389</c:v>
                </c:pt>
                <c:pt idx="9253">
                  <c:v>29.896320978800418</c:v>
                </c:pt>
                <c:pt idx="9254">
                  <c:v>-64.517276763916044</c:v>
                </c:pt>
                <c:pt idx="9255">
                  <c:v>-73.343236605326382</c:v>
                </c:pt>
                <c:pt idx="9256">
                  <c:v>-64.386897404988616</c:v>
                </c:pt>
                <c:pt idx="9257">
                  <c:v>-29.407853285471617</c:v>
                </c:pt>
                <c:pt idx="9258">
                  <c:v>-14.654218355814573</c:v>
                </c:pt>
                <c:pt idx="9259">
                  <c:v>-10.596225102742547</c:v>
                </c:pt>
                <c:pt idx="9260">
                  <c:v>3.4140907923381287</c:v>
                </c:pt>
                <c:pt idx="9261">
                  <c:v>15.262006441752192</c:v>
                </c:pt>
                <c:pt idx="9262">
                  <c:v>24.59363842010498</c:v>
                </c:pt>
                <c:pt idx="9263">
                  <c:v>31.004492441813227</c:v>
                </c:pt>
                <c:pt idx="9264">
                  <c:v>37.759359041849862</c:v>
                </c:pt>
                <c:pt idx="9265">
                  <c:v>24.94947814941407</c:v>
                </c:pt>
                <c:pt idx="9266">
                  <c:v>4.5331954956054705</c:v>
                </c:pt>
                <c:pt idx="9267">
                  <c:v>1.7709372838338595</c:v>
                </c:pt>
                <c:pt idx="9268">
                  <c:v>0.66955725351965634</c:v>
                </c:pt>
                <c:pt idx="9269">
                  <c:v>1.6461954116821289</c:v>
                </c:pt>
                <c:pt idx="9270">
                  <c:v>2.9792579015096399</c:v>
                </c:pt>
                <c:pt idx="9271">
                  <c:v>3.7251068751018011</c:v>
                </c:pt>
                <c:pt idx="9272">
                  <c:v>0.27012443542480485</c:v>
                </c:pt>
                <c:pt idx="9273">
                  <c:v>6.4476648966547173E-2</c:v>
                </c:pt>
                <c:pt idx="9274">
                  <c:v>-0.63843854268395739</c:v>
                </c:pt>
                <c:pt idx="9275">
                  <c:v>-0.72399361928307893</c:v>
                </c:pt>
                <c:pt idx="9276">
                  <c:v>-0.16815916697191818</c:v>
                </c:pt>
                <c:pt idx="9277">
                  <c:v>-0.43726221720385205</c:v>
                </c:pt>
                <c:pt idx="9278">
                  <c:v>-0.2800585428873319</c:v>
                </c:pt>
                <c:pt idx="9279">
                  <c:v>-0.46644973754882818</c:v>
                </c:pt>
                <c:pt idx="9280">
                  <c:v>1.8989849090576176</c:v>
                </c:pt>
                <c:pt idx="9281">
                  <c:v>2.5187438329061247</c:v>
                </c:pt>
                <c:pt idx="9282">
                  <c:v>4.654991149902342</c:v>
                </c:pt>
                <c:pt idx="9283">
                  <c:v>7.7287480036417282</c:v>
                </c:pt>
                <c:pt idx="9284">
                  <c:v>-9.4809808731079173</c:v>
                </c:pt>
                <c:pt idx="9285">
                  <c:v>-74.818887074788279</c:v>
                </c:pt>
                <c:pt idx="9286">
                  <c:v>-81.678044319152775</c:v>
                </c:pt>
                <c:pt idx="9287">
                  <c:v>-61.180647532145144</c:v>
                </c:pt>
                <c:pt idx="9288">
                  <c:v>-33.801735242207883</c:v>
                </c:pt>
                <c:pt idx="9289">
                  <c:v>-12.637122472127317</c:v>
                </c:pt>
                <c:pt idx="9290">
                  <c:v>-1.0206797917684298</c:v>
                </c:pt>
                <c:pt idx="9291">
                  <c:v>3.2547378540039076</c:v>
                </c:pt>
                <c:pt idx="9292">
                  <c:v>4.6488663355510198</c:v>
                </c:pt>
                <c:pt idx="9293">
                  <c:v>5.0420840581257345</c:v>
                </c:pt>
                <c:pt idx="9294">
                  <c:v>5.4911759694417697</c:v>
                </c:pt>
                <c:pt idx="9295">
                  <c:v>6.0963191986083984</c:v>
                </c:pt>
                <c:pt idx="9296">
                  <c:v>6.8308216730753202</c:v>
                </c:pt>
                <c:pt idx="9297">
                  <c:v>7.5794363021850586</c:v>
                </c:pt>
                <c:pt idx="9298">
                  <c:v>7.8660761515299082</c:v>
                </c:pt>
                <c:pt idx="9299">
                  <c:v>8.7062441507974881</c:v>
                </c:pt>
                <c:pt idx="9300">
                  <c:v>10.078643798828125</c:v>
                </c:pt>
                <c:pt idx="9301">
                  <c:v>10.594909032185914</c:v>
                </c:pt>
                <c:pt idx="9302">
                  <c:v>9.3622938791911565</c:v>
                </c:pt>
                <c:pt idx="9303">
                  <c:v>8.9548584620157499</c:v>
                </c:pt>
                <c:pt idx="9304">
                  <c:v>8.2687279383341057</c:v>
                </c:pt>
                <c:pt idx="9305">
                  <c:v>7.2955608367919886</c:v>
                </c:pt>
                <c:pt idx="9306">
                  <c:v>6.9332017898559588</c:v>
                </c:pt>
                <c:pt idx="9307">
                  <c:v>6.3188584645589554</c:v>
                </c:pt>
                <c:pt idx="9308">
                  <c:v>6.7012516657511032</c:v>
                </c:pt>
                <c:pt idx="9309">
                  <c:v>6.5522737503051776</c:v>
                </c:pt>
                <c:pt idx="9310">
                  <c:v>7.3038088480631114</c:v>
                </c:pt>
                <c:pt idx="9311">
                  <c:v>9.3352387746174372</c:v>
                </c:pt>
                <c:pt idx="9312">
                  <c:v>11.61572265625</c:v>
                </c:pt>
                <c:pt idx="9313">
                  <c:v>12.341175079345703</c:v>
                </c:pt>
                <c:pt idx="9314">
                  <c:v>12.550534884134894</c:v>
                </c:pt>
                <c:pt idx="9315">
                  <c:v>13.239955266316652</c:v>
                </c:pt>
                <c:pt idx="9316">
                  <c:v>15.080720901489261</c:v>
                </c:pt>
                <c:pt idx="9317">
                  <c:v>33.321993192036871</c:v>
                </c:pt>
                <c:pt idx="9318">
                  <c:v>73.197139739990234</c:v>
                </c:pt>
                <c:pt idx="9319">
                  <c:v>87.33774312337232</c:v>
                </c:pt>
                <c:pt idx="9320">
                  <c:v>82.542704582214355</c:v>
                </c:pt>
                <c:pt idx="9321">
                  <c:v>74.646051406860352</c:v>
                </c:pt>
                <c:pt idx="9322">
                  <c:v>65.592354138692116</c:v>
                </c:pt>
                <c:pt idx="9323">
                  <c:v>60.26835250854495</c:v>
                </c:pt>
                <c:pt idx="9324">
                  <c:v>58.74123318990064</c:v>
                </c:pt>
                <c:pt idx="9325">
                  <c:v>60.013187408447237</c:v>
                </c:pt>
                <c:pt idx="9326">
                  <c:v>63.588048934936523</c:v>
                </c:pt>
                <c:pt idx="9327">
                  <c:v>68.214258193969712</c:v>
                </c:pt>
                <c:pt idx="9328">
                  <c:v>69.518402417500695</c:v>
                </c:pt>
                <c:pt idx="9329">
                  <c:v>69.697382926940918</c:v>
                </c:pt>
                <c:pt idx="9330">
                  <c:v>70.149226188659668</c:v>
                </c:pt>
                <c:pt idx="9331">
                  <c:v>69.853280067443848</c:v>
                </c:pt>
                <c:pt idx="9332">
                  <c:v>70.699002901713015</c:v>
                </c:pt>
                <c:pt idx="9333">
                  <c:v>71.493338584899888</c:v>
                </c:pt>
                <c:pt idx="9334">
                  <c:v>71.641026814778684</c:v>
                </c:pt>
                <c:pt idx="9335">
                  <c:v>70.738280296325684</c:v>
                </c:pt>
                <c:pt idx="9336">
                  <c:v>68.605937957763615</c:v>
                </c:pt>
                <c:pt idx="9337">
                  <c:v>66.034829457600964</c:v>
                </c:pt>
                <c:pt idx="9338">
                  <c:v>64.319970766703349</c:v>
                </c:pt>
                <c:pt idx="9339">
                  <c:v>63.174317042032953</c:v>
                </c:pt>
                <c:pt idx="9340">
                  <c:v>63.821901003519642</c:v>
                </c:pt>
                <c:pt idx="9341">
                  <c:v>66.574957211812375</c:v>
                </c:pt>
                <c:pt idx="9342">
                  <c:v>63.729517936706557</c:v>
                </c:pt>
                <c:pt idx="9343">
                  <c:v>61.324553489685044</c:v>
                </c:pt>
                <c:pt idx="9344">
                  <c:v>59.548202514648423</c:v>
                </c:pt>
                <c:pt idx="9345">
                  <c:v>59.539936065673828</c:v>
                </c:pt>
                <c:pt idx="9346">
                  <c:v>59.682413101196275</c:v>
                </c:pt>
                <c:pt idx="9347">
                  <c:v>55.848392168680789</c:v>
                </c:pt>
                <c:pt idx="9348">
                  <c:v>50.234155019124287</c:v>
                </c:pt>
                <c:pt idx="9349">
                  <c:v>44.152879714965835</c:v>
                </c:pt>
                <c:pt idx="9350">
                  <c:v>32.350536346435561</c:v>
                </c:pt>
                <c:pt idx="9351">
                  <c:v>23.808977127075195</c:v>
                </c:pt>
                <c:pt idx="9352">
                  <c:v>20.911842346191406</c:v>
                </c:pt>
                <c:pt idx="9353">
                  <c:v>21.07358392079675</c:v>
                </c:pt>
                <c:pt idx="9354">
                  <c:v>21.403701782226563</c:v>
                </c:pt>
                <c:pt idx="9355">
                  <c:v>22.907221476236934</c:v>
                </c:pt>
                <c:pt idx="9356">
                  <c:v>24.08495903015136</c:v>
                </c:pt>
                <c:pt idx="9357">
                  <c:v>11.16944662729896</c:v>
                </c:pt>
                <c:pt idx="9358">
                  <c:v>-1.2957938512165579</c:v>
                </c:pt>
                <c:pt idx="9359">
                  <c:v>-1.8640832901000977</c:v>
                </c:pt>
                <c:pt idx="9360">
                  <c:v>-2.4931319554647198</c:v>
                </c:pt>
                <c:pt idx="9361">
                  <c:v>-2.1326465606689444</c:v>
                </c:pt>
                <c:pt idx="9362">
                  <c:v>-1.8935550053914767</c:v>
                </c:pt>
                <c:pt idx="9363">
                  <c:v>-2.1132907867431641</c:v>
                </c:pt>
                <c:pt idx="9364">
                  <c:v>-1.9861860275268564</c:v>
                </c:pt>
                <c:pt idx="9365">
                  <c:v>-2.0831664403278873</c:v>
                </c:pt>
                <c:pt idx="9366">
                  <c:v>-2.0829636255899677</c:v>
                </c:pt>
                <c:pt idx="9367">
                  <c:v>-1.4369338353475314</c:v>
                </c:pt>
                <c:pt idx="9368">
                  <c:v>-1.3315566380819064</c:v>
                </c:pt>
                <c:pt idx="9369">
                  <c:v>-1.6909656524658199</c:v>
                </c:pt>
                <c:pt idx="9370">
                  <c:v>-1.8159904479980464</c:v>
                </c:pt>
                <c:pt idx="9371">
                  <c:v>-1.9825334548950202</c:v>
                </c:pt>
                <c:pt idx="9372">
                  <c:v>-2.3238677978515634</c:v>
                </c:pt>
                <c:pt idx="9373">
                  <c:v>-3.1071128845214853</c:v>
                </c:pt>
                <c:pt idx="9374">
                  <c:v>-2.6992441813150663</c:v>
                </c:pt>
                <c:pt idx="9375">
                  <c:v>-3.8561855951944599</c:v>
                </c:pt>
                <c:pt idx="9376">
                  <c:v>-8.7441717783609594</c:v>
                </c:pt>
                <c:pt idx="9377">
                  <c:v>-22.872496763865172</c:v>
                </c:pt>
                <c:pt idx="9378">
                  <c:v>-9.2914743423461914</c:v>
                </c:pt>
                <c:pt idx="9379">
                  <c:v>-5.2908946673074944</c:v>
                </c:pt>
                <c:pt idx="9380">
                  <c:v>-4.7333795229594102</c:v>
                </c:pt>
                <c:pt idx="9381">
                  <c:v>-4.5707867940266764</c:v>
                </c:pt>
                <c:pt idx="9382">
                  <c:v>-4.1541832288106066</c:v>
                </c:pt>
                <c:pt idx="9383">
                  <c:v>-4.0326685905456561</c:v>
                </c:pt>
                <c:pt idx="9384">
                  <c:v>-3.9127963383992324</c:v>
                </c:pt>
                <c:pt idx="9385">
                  <c:v>-3.5993738174438477</c:v>
                </c:pt>
                <c:pt idx="9386">
                  <c:v>-3.5077937444051495</c:v>
                </c:pt>
                <c:pt idx="9387">
                  <c:v>-1.8626931508381972</c:v>
                </c:pt>
                <c:pt idx="9388">
                  <c:v>9.0406746864318794</c:v>
                </c:pt>
                <c:pt idx="9389">
                  <c:v>23.9712850252787</c:v>
                </c:pt>
                <c:pt idx="9390">
                  <c:v>26.34943024317424</c:v>
                </c:pt>
                <c:pt idx="9391">
                  <c:v>34.203945000966428</c:v>
                </c:pt>
                <c:pt idx="9392">
                  <c:v>40.286719163258908</c:v>
                </c:pt>
                <c:pt idx="9393">
                  <c:v>29.130616505940729</c:v>
                </c:pt>
                <c:pt idx="9394">
                  <c:v>-26.576144218444824</c:v>
                </c:pt>
                <c:pt idx="9395">
                  <c:v>-83.862018267313601</c:v>
                </c:pt>
                <c:pt idx="9396">
                  <c:v>-109.9596745173136</c:v>
                </c:pt>
                <c:pt idx="9397">
                  <c:v>-118.67586135864254</c:v>
                </c:pt>
                <c:pt idx="9398">
                  <c:v>-125.11583455403641</c:v>
                </c:pt>
                <c:pt idx="9399">
                  <c:v>-127.31545511881507</c:v>
                </c:pt>
                <c:pt idx="9400">
                  <c:v>-124.80574496587116</c:v>
                </c:pt>
                <c:pt idx="9401">
                  <c:v>-123.62049039204909</c:v>
                </c:pt>
                <c:pt idx="9402">
                  <c:v>-125.38787476221719</c:v>
                </c:pt>
                <c:pt idx="9403">
                  <c:v>-115.01503086090088</c:v>
                </c:pt>
                <c:pt idx="9404">
                  <c:v>-100.4670518239339</c:v>
                </c:pt>
                <c:pt idx="9405">
                  <c:v>-30.200350761413581</c:v>
                </c:pt>
                <c:pt idx="9406">
                  <c:v>14.276513894398992</c:v>
                </c:pt>
                <c:pt idx="9407">
                  <c:v>9.1874923706054705</c:v>
                </c:pt>
                <c:pt idx="9408">
                  <c:v>-13.395359198252379</c:v>
                </c:pt>
                <c:pt idx="9409">
                  <c:v>-16.822592735290584</c:v>
                </c:pt>
                <c:pt idx="9410">
                  <c:v>-12.201546351114871</c:v>
                </c:pt>
                <c:pt idx="9411">
                  <c:v>-4.9056367874145526</c:v>
                </c:pt>
                <c:pt idx="9412">
                  <c:v>-0.61165459950757428</c:v>
                </c:pt>
                <c:pt idx="9413">
                  <c:v>2.5123761494954797</c:v>
                </c:pt>
                <c:pt idx="9414">
                  <c:v>4.6922604242961388</c:v>
                </c:pt>
                <c:pt idx="9415">
                  <c:v>5.4204085667927284</c:v>
                </c:pt>
                <c:pt idx="9416">
                  <c:v>5.0615320205688477</c:v>
                </c:pt>
                <c:pt idx="9417">
                  <c:v>1.2622572580972928</c:v>
                </c:pt>
                <c:pt idx="9418">
                  <c:v>-0.6803118387858833</c:v>
                </c:pt>
                <c:pt idx="9419">
                  <c:v>-2.011357307434082</c:v>
                </c:pt>
                <c:pt idx="9420">
                  <c:v>-3.4882316589355487</c:v>
                </c:pt>
                <c:pt idx="9421">
                  <c:v>-4.8087793986002234</c:v>
                </c:pt>
                <c:pt idx="9422">
                  <c:v>-5.4340397516886014</c:v>
                </c:pt>
                <c:pt idx="9423">
                  <c:v>-5.4408562978109085</c:v>
                </c:pt>
                <c:pt idx="9424">
                  <c:v>-4.4526351292928439</c:v>
                </c:pt>
                <c:pt idx="9425">
                  <c:v>-4.4126634597778338</c:v>
                </c:pt>
                <c:pt idx="9426">
                  <c:v>-3.8854878743489962</c:v>
                </c:pt>
                <c:pt idx="9427">
                  <c:v>-3.2292922337849181</c:v>
                </c:pt>
                <c:pt idx="9428">
                  <c:v>-3.6615273157756292</c:v>
                </c:pt>
                <c:pt idx="9429">
                  <c:v>-4.6509424845377234</c:v>
                </c:pt>
                <c:pt idx="9430">
                  <c:v>-5.137769381205203</c:v>
                </c:pt>
                <c:pt idx="9431">
                  <c:v>-4.4927568435668945</c:v>
                </c:pt>
                <c:pt idx="9432">
                  <c:v>-4.0861365000406504</c:v>
                </c:pt>
                <c:pt idx="9433">
                  <c:v>-0.66685612996423049</c:v>
                </c:pt>
                <c:pt idx="9434">
                  <c:v>0.11165936787926964</c:v>
                </c:pt>
                <c:pt idx="9435">
                  <c:v>-0.7085027694702144</c:v>
                </c:pt>
                <c:pt idx="9436">
                  <c:v>-3.997711181640625</c:v>
                </c:pt>
                <c:pt idx="9437">
                  <c:v>-2.7393045425415057</c:v>
                </c:pt>
                <c:pt idx="9438">
                  <c:v>-1.0617335637409724</c:v>
                </c:pt>
                <c:pt idx="9439">
                  <c:v>-0.67797629038500462</c:v>
                </c:pt>
                <c:pt idx="9440">
                  <c:v>-0.29007053375244163</c:v>
                </c:pt>
                <c:pt idx="9441">
                  <c:v>-0.3048086166381837</c:v>
                </c:pt>
                <c:pt idx="9442">
                  <c:v>-0.19587453206383992</c:v>
                </c:pt>
                <c:pt idx="9443">
                  <c:v>-0.21495850880933182</c:v>
                </c:pt>
                <c:pt idx="9444">
                  <c:v>-0.1872790654500705</c:v>
                </c:pt>
                <c:pt idx="9445">
                  <c:v>-0.24917729695641816</c:v>
                </c:pt>
                <c:pt idx="9446">
                  <c:v>-0.29056962331139857</c:v>
                </c:pt>
                <c:pt idx="9447">
                  <c:v>-0.29384517669677734</c:v>
                </c:pt>
                <c:pt idx="9448">
                  <c:v>-0.25151952107739817</c:v>
                </c:pt>
                <c:pt idx="9449">
                  <c:v>-0.14058144887292215</c:v>
                </c:pt>
                <c:pt idx="9450">
                  <c:v>-0.13816579182946503</c:v>
                </c:pt>
                <c:pt idx="9451">
                  <c:v>-0.17740440368652352</c:v>
                </c:pt>
                <c:pt idx="9452">
                  <c:v>-0.10920747121167557</c:v>
                </c:pt>
                <c:pt idx="9453">
                  <c:v>-0.21158949534105892</c:v>
                </c:pt>
                <c:pt idx="9454">
                  <c:v>-0.12321567535400395</c:v>
                </c:pt>
                <c:pt idx="9455">
                  <c:v>-0.11594072977709402</c:v>
                </c:pt>
                <c:pt idx="9456">
                  <c:v>-0.23948097229003906</c:v>
                </c:pt>
                <c:pt idx="9457">
                  <c:v>-0.1366895039876681</c:v>
                </c:pt>
                <c:pt idx="9458">
                  <c:v>-0.27715110778808594</c:v>
                </c:pt>
                <c:pt idx="9459">
                  <c:v>-0.11979929606127376</c:v>
                </c:pt>
                <c:pt idx="9460">
                  <c:v>-0.57322057088219935</c:v>
                </c:pt>
                <c:pt idx="9461">
                  <c:v>-0.29447491963696865</c:v>
                </c:pt>
                <c:pt idx="9462">
                  <c:v>-0.19980430603027344</c:v>
                </c:pt>
                <c:pt idx="9463">
                  <c:v>6.1777114868164063E-2</c:v>
                </c:pt>
                <c:pt idx="9464">
                  <c:v>-0.32100105285644531</c:v>
                </c:pt>
                <c:pt idx="9465">
                  <c:v>2.4079004923464719E-2</c:v>
                </c:pt>
                <c:pt idx="9466">
                  <c:v>4.6161257425943631</c:v>
                </c:pt>
                <c:pt idx="9467">
                  <c:v>3.0280021031697961</c:v>
                </c:pt>
                <c:pt idx="9468">
                  <c:v>-3.0371173222860088</c:v>
                </c:pt>
                <c:pt idx="9469">
                  <c:v>5.0872701009113834</c:v>
                </c:pt>
                <c:pt idx="9470">
                  <c:v>9.1917959849039335</c:v>
                </c:pt>
                <c:pt idx="9471">
                  <c:v>10.086845715840699</c:v>
                </c:pt>
                <c:pt idx="9472">
                  <c:v>11.126956939697269</c:v>
                </c:pt>
                <c:pt idx="9473">
                  <c:v>12.424484570821168</c:v>
                </c:pt>
                <c:pt idx="9474">
                  <c:v>13.568406740824457</c:v>
                </c:pt>
                <c:pt idx="9475">
                  <c:v>13.49973169962562</c:v>
                </c:pt>
                <c:pt idx="9476">
                  <c:v>13.702391306559321</c:v>
                </c:pt>
                <c:pt idx="9477">
                  <c:v>13.111660321553581</c:v>
                </c:pt>
                <c:pt idx="9478">
                  <c:v>11.740015029907227</c:v>
                </c:pt>
                <c:pt idx="9479">
                  <c:v>13.311346689859992</c:v>
                </c:pt>
                <c:pt idx="9480">
                  <c:v>18.478468577067012</c:v>
                </c:pt>
                <c:pt idx="9481">
                  <c:v>16.910923322041867</c:v>
                </c:pt>
                <c:pt idx="9482">
                  <c:v>15.098921775817866</c:v>
                </c:pt>
                <c:pt idx="9483">
                  <c:v>14.503250757853149</c:v>
                </c:pt>
                <c:pt idx="9484">
                  <c:v>16.535276095072504</c:v>
                </c:pt>
                <c:pt idx="9485">
                  <c:v>16.242813746134402</c:v>
                </c:pt>
                <c:pt idx="9486">
                  <c:v>17.315836588541629</c:v>
                </c:pt>
                <c:pt idx="9487">
                  <c:v>17.207564353942871</c:v>
                </c:pt>
                <c:pt idx="9488">
                  <c:v>18.093529701232903</c:v>
                </c:pt>
                <c:pt idx="9489">
                  <c:v>17.369207382202141</c:v>
                </c:pt>
                <c:pt idx="9490">
                  <c:v>17.393521944681879</c:v>
                </c:pt>
                <c:pt idx="9491">
                  <c:v>17.154040018717531</c:v>
                </c:pt>
                <c:pt idx="9492">
                  <c:v>13.4011834462483</c:v>
                </c:pt>
                <c:pt idx="9493">
                  <c:v>10.611198107401602</c:v>
                </c:pt>
                <c:pt idx="9494">
                  <c:v>18.425286928812739</c:v>
                </c:pt>
                <c:pt idx="9495">
                  <c:v>20.7560167312622</c:v>
                </c:pt>
                <c:pt idx="9496">
                  <c:v>20.224414825439453</c:v>
                </c:pt>
                <c:pt idx="9497">
                  <c:v>17.152998924255378</c:v>
                </c:pt>
                <c:pt idx="9498">
                  <c:v>1.2302509943644964</c:v>
                </c:pt>
                <c:pt idx="9499">
                  <c:v>-44.815612157185811</c:v>
                </c:pt>
                <c:pt idx="9500">
                  <c:v>-16.357867558797238</c:v>
                </c:pt>
                <c:pt idx="9501">
                  <c:v>4.0546935399373751</c:v>
                </c:pt>
                <c:pt idx="9502">
                  <c:v>7.3525454203287364</c:v>
                </c:pt>
                <c:pt idx="9503">
                  <c:v>9.7408370971679705</c:v>
                </c:pt>
                <c:pt idx="9504">
                  <c:v>9.1022450129191856</c:v>
                </c:pt>
                <c:pt idx="9505">
                  <c:v>8.7432603836059535</c:v>
                </c:pt>
                <c:pt idx="9506">
                  <c:v>10.473761876424195</c:v>
                </c:pt>
                <c:pt idx="9507">
                  <c:v>13.824403762817383</c:v>
                </c:pt>
                <c:pt idx="9508">
                  <c:v>12.632598876953125</c:v>
                </c:pt>
                <c:pt idx="9509">
                  <c:v>14.776765823364261</c:v>
                </c:pt>
                <c:pt idx="9510">
                  <c:v>15.686989784240723</c:v>
                </c:pt>
                <c:pt idx="9511">
                  <c:v>15.322484016418466</c:v>
                </c:pt>
                <c:pt idx="9512">
                  <c:v>12.981221516927121</c:v>
                </c:pt>
                <c:pt idx="9513">
                  <c:v>12.511119524637818</c:v>
                </c:pt>
                <c:pt idx="9514">
                  <c:v>14.065011660257937</c:v>
                </c:pt>
                <c:pt idx="9515">
                  <c:v>14.410429954528812</c:v>
                </c:pt>
                <c:pt idx="9516">
                  <c:v>13.378819783528684</c:v>
                </c:pt>
                <c:pt idx="9517">
                  <c:v>12.670574824015265</c:v>
                </c:pt>
                <c:pt idx="9518">
                  <c:v>13.288697560628297</c:v>
                </c:pt>
                <c:pt idx="9519">
                  <c:v>14.783261934916251</c:v>
                </c:pt>
                <c:pt idx="9520">
                  <c:v>11.426949501037599</c:v>
                </c:pt>
                <c:pt idx="9521">
                  <c:v>10.451269785563227</c:v>
                </c:pt>
                <c:pt idx="9522">
                  <c:v>9.8161249160766655</c:v>
                </c:pt>
                <c:pt idx="9523">
                  <c:v>11.915689150492316</c:v>
                </c:pt>
                <c:pt idx="9524">
                  <c:v>13.955313682556151</c:v>
                </c:pt>
                <c:pt idx="9525">
                  <c:v>13.001910527547125</c:v>
                </c:pt>
                <c:pt idx="9526">
                  <c:v>-6.9100662867227811</c:v>
                </c:pt>
                <c:pt idx="9527">
                  <c:v>-72.049673398335727</c:v>
                </c:pt>
                <c:pt idx="9528">
                  <c:v>-65.981893857320202</c:v>
                </c:pt>
                <c:pt idx="9529">
                  <c:v>-37.913629531860323</c:v>
                </c:pt>
                <c:pt idx="9530">
                  <c:v>-19.186186472574938</c:v>
                </c:pt>
                <c:pt idx="9531">
                  <c:v>-9.0133466720581055</c:v>
                </c:pt>
                <c:pt idx="9532">
                  <c:v>-3.9637136459350595</c:v>
                </c:pt>
                <c:pt idx="9533">
                  <c:v>-1.6635243097940697</c:v>
                </c:pt>
                <c:pt idx="9534">
                  <c:v>-0.33187198638916043</c:v>
                </c:pt>
                <c:pt idx="9535">
                  <c:v>0.96466827392578158</c:v>
                </c:pt>
                <c:pt idx="9536">
                  <c:v>2.5858898162841797</c:v>
                </c:pt>
                <c:pt idx="9537">
                  <c:v>4.2743651072183884</c:v>
                </c:pt>
                <c:pt idx="9538">
                  <c:v>5.4581575393676758</c:v>
                </c:pt>
                <c:pt idx="9539">
                  <c:v>5.8042643864948804</c:v>
                </c:pt>
                <c:pt idx="9540">
                  <c:v>5.9195165634155265</c:v>
                </c:pt>
                <c:pt idx="9541">
                  <c:v>5.8238166173298378</c:v>
                </c:pt>
                <c:pt idx="9542">
                  <c:v>6.1798887252807635</c:v>
                </c:pt>
                <c:pt idx="9543">
                  <c:v>6.8891820907592773</c:v>
                </c:pt>
                <c:pt idx="9544">
                  <c:v>7.4876588185628634</c:v>
                </c:pt>
                <c:pt idx="9545">
                  <c:v>7.3230810165405265</c:v>
                </c:pt>
                <c:pt idx="9546">
                  <c:v>6.3214146296182854</c:v>
                </c:pt>
                <c:pt idx="9547">
                  <c:v>6.8401021957397479</c:v>
                </c:pt>
                <c:pt idx="9548">
                  <c:v>8.4858303070068413</c:v>
                </c:pt>
                <c:pt idx="9549">
                  <c:v>8.542014439900754</c:v>
                </c:pt>
                <c:pt idx="9550">
                  <c:v>7.7046292622883374</c:v>
                </c:pt>
                <c:pt idx="9551">
                  <c:v>6.6545867919921875</c:v>
                </c:pt>
                <c:pt idx="9552">
                  <c:v>6.2404902776082718</c:v>
                </c:pt>
                <c:pt idx="9553">
                  <c:v>6.2665850321451426</c:v>
                </c:pt>
                <c:pt idx="9554">
                  <c:v>6.5381272633869685</c:v>
                </c:pt>
                <c:pt idx="9555">
                  <c:v>8.3092857996623533</c:v>
                </c:pt>
                <c:pt idx="9556">
                  <c:v>7.5755201975504178</c:v>
                </c:pt>
                <c:pt idx="9557">
                  <c:v>30.785279909769756</c:v>
                </c:pt>
                <c:pt idx="9558">
                  <c:v>292.25795237223304</c:v>
                </c:pt>
                <c:pt idx="9559">
                  <c:v>187.58674875895181</c:v>
                </c:pt>
                <c:pt idx="9560">
                  <c:v>67.813898722330663</c:v>
                </c:pt>
                <c:pt idx="9561">
                  <c:v>32.738866488138811</c:v>
                </c:pt>
                <c:pt idx="9562">
                  <c:v>22.26723607381188</c:v>
                </c:pt>
                <c:pt idx="9563">
                  <c:v>14.828168869018551</c:v>
                </c:pt>
                <c:pt idx="9564">
                  <c:v>14.551753679911259</c:v>
                </c:pt>
                <c:pt idx="9565">
                  <c:v>17.179826100667356</c:v>
                </c:pt>
                <c:pt idx="9566">
                  <c:v>16.070564270019528</c:v>
                </c:pt>
                <c:pt idx="9567">
                  <c:v>14.257573445638055</c:v>
                </c:pt>
                <c:pt idx="9568">
                  <c:v>13.80124568939209</c:v>
                </c:pt>
                <c:pt idx="9569">
                  <c:v>15.196369171142573</c:v>
                </c:pt>
                <c:pt idx="9570">
                  <c:v>15.219207445780398</c:v>
                </c:pt>
                <c:pt idx="9571">
                  <c:v>16.299442927042602</c:v>
                </c:pt>
                <c:pt idx="9572">
                  <c:v>16.865482012430789</c:v>
                </c:pt>
                <c:pt idx="9573">
                  <c:v>16.41149934132897</c:v>
                </c:pt>
                <c:pt idx="9574">
                  <c:v>16.000264485677121</c:v>
                </c:pt>
                <c:pt idx="9575">
                  <c:v>14.985872904459715</c:v>
                </c:pt>
                <c:pt idx="9576">
                  <c:v>12.229148864746094</c:v>
                </c:pt>
                <c:pt idx="9577">
                  <c:v>10.894948323567746</c:v>
                </c:pt>
                <c:pt idx="9578">
                  <c:v>11.533578872680664</c:v>
                </c:pt>
                <c:pt idx="9579">
                  <c:v>11.385811487833621</c:v>
                </c:pt>
                <c:pt idx="9580">
                  <c:v>10.63498592376709</c:v>
                </c:pt>
                <c:pt idx="9581">
                  <c:v>10.553604761759402</c:v>
                </c:pt>
                <c:pt idx="9582">
                  <c:v>12.802887916564952</c:v>
                </c:pt>
                <c:pt idx="9583">
                  <c:v>15.241791089375846</c:v>
                </c:pt>
                <c:pt idx="9584">
                  <c:v>15.562052408854246</c:v>
                </c:pt>
                <c:pt idx="9585">
                  <c:v>15.882095972696906</c:v>
                </c:pt>
                <c:pt idx="9586">
                  <c:v>15.482341130574468</c:v>
                </c:pt>
                <c:pt idx="9587">
                  <c:v>12.834662119547492</c:v>
                </c:pt>
                <c:pt idx="9588">
                  <c:v>6.8149277369180901</c:v>
                </c:pt>
                <c:pt idx="9589">
                  <c:v>6.8458935419718054</c:v>
                </c:pt>
                <c:pt idx="9590">
                  <c:v>8.7020047505697029</c:v>
                </c:pt>
                <c:pt idx="9591">
                  <c:v>9.2678337097167969</c:v>
                </c:pt>
                <c:pt idx="9592">
                  <c:v>9.5114577611286677</c:v>
                </c:pt>
                <c:pt idx="9593">
                  <c:v>10.440733273824097</c:v>
                </c:pt>
                <c:pt idx="9594">
                  <c:v>11.617242177327512</c:v>
                </c:pt>
                <c:pt idx="9595">
                  <c:v>9.5380392074584961</c:v>
                </c:pt>
                <c:pt idx="9596">
                  <c:v>10.621660868326785</c:v>
                </c:pt>
                <c:pt idx="9597">
                  <c:v>12.08815924326575</c:v>
                </c:pt>
                <c:pt idx="9598">
                  <c:v>13.475299199422246</c:v>
                </c:pt>
                <c:pt idx="9599">
                  <c:v>6.0289198557535411</c:v>
                </c:pt>
                <c:pt idx="9600">
                  <c:v>6.6193456649780273</c:v>
                </c:pt>
                <c:pt idx="9601">
                  <c:v>6.8749510447184976</c:v>
                </c:pt>
                <c:pt idx="9602">
                  <c:v>6.9988034566243886</c:v>
                </c:pt>
                <c:pt idx="9603">
                  <c:v>6.9399690628051793</c:v>
                </c:pt>
                <c:pt idx="9604">
                  <c:v>7.5907421112060565</c:v>
                </c:pt>
                <c:pt idx="9605">
                  <c:v>7.851559638977049</c:v>
                </c:pt>
                <c:pt idx="9606">
                  <c:v>7.6696478525798284</c:v>
                </c:pt>
                <c:pt idx="9607">
                  <c:v>8.0911213556925006</c:v>
                </c:pt>
                <c:pt idx="9608">
                  <c:v>7.6415433883666992</c:v>
                </c:pt>
                <c:pt idx="9609">
                  <c:v>7.7155332565307599</c:v>
                </c:pt>
                <c:pt idx="9610">
                  <c:v>7.7326822280883789</c:v>
                </c:pt>
                <c:pt idx="9611">
                  <c:v>7.9563531875610387</c:v>
                </c:pt>
                <c:pt idx="9612">
                  <c:v>7.3946654001871384</c:v>
                </c:pt>
                <c:pt idx="9613">
                  <c:v>7.7575810750324745</c:v>
                </c:pt>
                <c:pt idx="9614">
                  <c:v>7.0583009719848633</c:v>
                </c:pt>
                <c:pt idx="9615">
                  <c:v>4.5607369740803279</c:v>
                </c:pt>
                <c:pt idx="9616">
                  <c:v>-0.35218652089440661</c:v>
                </c:pt>
                <c:pt idx="9617">
                  <c:v>-5.1921822230020762</c:v>
                </c:pt>
                <c:pt idx="9618">
                  <c:v>-6.2211564381917697</c:v>
                </c:pt>
                <c:pt idx="9619">
                  <c:v>8.1018667221069336</c:v>
                </c:pt>
                <c:pt idx="9620">
                  <c:v>40.595109303792242</c:v>
                </c:pt>
                <c:pt idx="9621">
                  <c:v>68.063343048095703</c:v>
                </c:pt>
                <c:pt idx="9622">
                  <c:v>65.717427253723145</c:v>
                </c:pt>
                <c:pt idx="9623">
                  <c:v>33.598960240681919</c:v>
                </c:pt>
                <c:pt idx="9624">
                  <c:v>0.72437699635827391</c:v>
                </c:pt>
                <c:pt idx="9625">
                  <c:v>-10.664895057678224</c:v>
                </c:pt>
                <c:pt idx="9626">
                  <c:v>2.1354754765828821</c:v>
                </c:pt>
                <c:pt idx="9627">
                  <c:v>10.421278635660768</c:v>
                </c:pt>
                <c:pt idx="9628">
                  <c:v>2.4098428090413782</c:v>
                </c:pt>
                <c:pt idx="9629">
                  <c:v>-27.533458391825434</c:v>
                </c:pt>
                <c:pt idx="9630">
                  <c:v>-35.543125470479261</c:v>
                </c:pt>
                <c:pt idx="9631">
                  <c:v>-37.715633710225362</c:v>
                </c:pt>
                <c:pt idx="9632">
                  <c:v>-36.292835235595732</c:v>
                </c:pt>
                <c:pt idx="9633">
                  <c:v>-30.507149060567244</c:v>
                </c:pt>
                <c:pt idx="9634">
                  <c:v>-25.174153010050432</c:v>
                </c:pt>
                <c:pt idx="9635">
                  <c:v>-22.327034632364864</c:v>
                </c:pt>
                <c:pt idx="9636">
                  <c:v>-23.755748748779283</c:v>
                </c:pt>
                <c:pt idx="9637">
                  <c:v>-26.052209536234493</c:v>
                </c:pt>
                <c:pt idx="9638">
                  <c:v>-28.304746309916133</c:v>
                </c:pt>
                <c:pt idx="9639">
                  <c:v>-29.50228150685632</c:v>
                </c:pt>
                <c:pt idx="9640">
                  <c:v>-31.72850513458252</c:v>
                </c:pt>
                <c:pt idx="9641">
                  <c:v>-32.549773216247544</c:v>
                </c:pt>
                <c:pt idx="9642">
                  <c:v>-34.491658846537362</c:v>
                </c:pt>
                <c:pt idx="9643">
                  <c:v>-34.636945406595842</c:v>
                </c:pt>
                <c:pt idx="9644">
                  <c:v>-34.201693534851081</c:v>
                </c:pt>
                <c:pt idx="9645">
                  <c:v>-36.441100756327259</c:v>
                </c:pt>
                <c:pt idx="9646">
                  <c:v>-44.482658386230455</c:v>
                </c:pt>
                <c:pt idx="9647">
                  <c:v>-50.278071403503404</c:v>
                </c:pt>
                <c:pt idx="9648">
                  <c:v>-52.429252306620256</c:v>
                </c:pt>
                <c:pt idx="9649">
                  <c:v>-52.106250762939453</c:v>
                </c:pt>
                <c:pt idx="9650">
                  <c:v>-54.472136497497544</c:v>
                </c:pt>
                <c:pt idx="9651">
                  <c:v>-58.133170127868652</c:v>
                </c:pt>
                <c:pt idx="9652">
                  <c:v>-60.137296676635742</c:v>
                </c:pt>
                <c:pt idx="9653">
                  <c:v>-55.957316716512075</c:v>
                </c:pt>
                <c:pt idx="9654">
                  <c:v>-38.456794102986677</c:v>
                </c:pt>
                <c:pt idx="9655">
                  <c:v>-30.479710896809813</c:v>
                </c:pt>
                <c:pt idx="9656">
                  <c:v>-27.431168238321895</c:v>
                </c:pt>
                <c:pt idx="9657">
                  <c:v>-29.28326416015625</c:v>
                </c:pt>
                <c:pt idx="9658">
                  <c:v>-35.100931485494002</c:v>
                </c:pt>
                <c:pt idx="9659">
                  <c:v>-47.037084579467745</c:v>
                </c:pt>
                <c:pt idx="9660">
                  <c:v>-58.957949320475223</c:v>
                </c:pt>
                <c:pt idx="9661">
                  <c:v>-72.890010515848772</c:v>
                </c:pt>
                <c:pt idx="9662">
                  <c:v>-96.130328496297238</c:v>
                </c:pt>
                <c:pt idx="9663">
                  <c:v>-124.50393962860107</c:v>
                </c:pt>
                <c:pt idx="9664">
                  <c:v>-147.19398593902582</c:v>
                </c:pt>
                <c:pt idx="9665">
                  <c:v>-165.36782741546642</c:v>
                </c:pt>
                <c:pt idx="9666">
                  <c:v>-182.40795501073205</c:v>
                </c:pt>
                <c:pt idx="9667">
                  <c:v>-193.25193929672241</c:v>
                </c:pt>
                <c:pt idx="9668">
                  <c:v>-195.12173302968347</c:v>
                </c:pt>
                <c:pt idx="9669">
                  <c:v>-191.62638044357305</c:v>
                </c:pt>
                <c:pt idx="9670">
                  <c:v>-180.76904519399</c:v>
                </c:pt>
                <c:pt idx="9671">
                  <c:v>-174.77141459782922</c:v>
                </c:pt>
                <c:pt idx="9672">
                  <c:v>-168.78992462158189</c:v>
                </c:pt>
                <c:pt idx="9673">
                  <c:v>-162.7242649396261</c:v>
                </c:pt>
                <c:pt idx="9674">
                  <c:v>-157.45512310663861</c:v>
                </c:pt>
                <c:pt idx="9675">
                  <c:v>-156.86314582824701</c:v>
                </c:pt>
                <c:pt idx="9676">
                  <c:v>-152.47091515858978</c:v>
                </c:pt>
                <c:pt idx="9677">
                  <c:v>-155.58728122711182</c:v>
                </c:pt>
                <c:pt idx="9678">
                  <c:v>-159.35683917999273</c:v>
                </c:pt>
                <c:pt idx="9679">
                  <c:v>-161.00625801086426</c:v>
                </c:pt>
                <c:pt idx="9680">
                  <c:v>-150.46430492401115</c:v>
                </c:pt>
                <c:pt idx="9681">
                  <c:v>-125.52425384521487</c:v>
                </c:pt>
                <c:pt idx="9682">
                  <c:v>-90.796881357828738</c:v>
                </c:pt>
                <c:pt idx="9683">
                  <c:v>-60.21629619598383</c:v>
                </c:pt>
                <c:pt idx="9684">
                  <c:v>-40.192375818888337</c:v>
                </c:pt>
                <c:pt idx="9685">
                  <c:v>-28.615599632263176</c:v>
                </c:pt>
                <c:pt idx="9686">
                  <c:v>-20.64060783386229</c:v>
                </c:pt>
                <c:pt idx="9687">
                  <c:v>-14.66033840179443</c:v>
                </c:pt>
                <c:pt idx="9688">
                  <c:v>-10.018740653991699</c:v>
                </c:pt>
                <c:pt idx="9689">
                  <c:v>-5.5372705459594727</c:v>
                </c:pt>
                <c:pt idx="9690">
                  <c:v>-3.0466105143228788</c:v>
                </c:pt>
                <c:pt idx="9691">
                  <c:v>-3.0749673843383789</c:v>
                </c:pt>
                <c:pt idx="9692">
                  <c:v>-6.0305989583333712</c:v>
                </c:pt>
                <c:pt idx="9693">
                  <c:v>-10.509672800699832</c:v>
                </c:pt>
                <c:pt idx="9694">
                  <c:v>-16.270931243896491</c:v>
                </c:pt>
                <c:pt idx="9695">
                  <c:v>-20.123867352803597</c:v>
                </c:pt>
                <c:pt idx="9696">
                  <c:v>-22.426323890686024</c:v>
                </c:pt>
                <c:pt idx="9697">
                  <c:v>-23.20005130767823</c:v>
                </c:pt>
                <c:pt idx="9698">
                  <c:v>-21.837694168090835</c:v>
                </c:pt>
                <c:pt idx="9699">
                  <c:v>-20.065333684285513</c:v>
                </c:pt>
                <c:pt idx="9700">
                  <c:v>-17.448756217956536</c:v>
                </c:pt>
                <c:pt idx="9701">
                  <c:v>-14.566193262735966</c:v>
                </c:pt>
                <c:pt idx="9702">
                  <c:v>-10.736874262491819</c:v>
                </c:pt>
                <c:pt idx="9703">
                  <c:v>-8.9498437245686091</c:v>
                </c:pt>
                <c:pt idx="9704">
                  <c:v>-8.0660200119018555</c:v>
                </c:pt>
                <c:pt idx="9705">
                  <c:v>-8.3520596822103244</c:v>
                </c:pt>
                <c:pt idx="9706">
                  <c:v>-9.7295799255371058</c:v>
                </c:pt>
                <c:pt idx="9707">
                  <c:v>-16.193979581197134</c:v>
                </c:pt>
                <c:pt idx="9708">
                  <c:v>-22.056081136067746</c:v>
                </c:pt>
                <c:pt idx="9709">
                  <c:v>-23.171024640401242</c:v>
                </c:pt>
                <c:pt idx="9710">
                  <c:v>-23.526883443196546</c:v>
                </c:pt>
                <c:pt idx="9711">
                  <c:v>-21.425384839375834</c:v>
                </c:pt>
                <c:pt idx="9712">
                  <c:v>-19.927250862121582</c:v>
                </c:pt>
                <c:pt idx="9713">
                  <c:v>-19.148514747619632</c:v>
                </c:pt>
                <c:pt idx="9714">
                  <c:v>-19.234094619750984</c:v>
                </c:pt>
                <c:pt idx="9715">
                  <c:v>-21.849174181620242</c:v>
                </c:pt>
                <c:pt idx="9716">
                  <c:v>-24.650756518046137</c:v>
                </c:pt>
                <c:pt idx="9717">
                  <c:v>-26.188823382059692</c:v>
                </c:pt>
                <c:pt idx="9718">
                  <c:v>-26.03581237792968</c:v>
                </c:pt>
                <c:pt idx="9719">
                  <c:v>-26.689722379048696</c:v>
                </c:pt>
                <c:pt idx="9720">
                  <c:v>-26.647657076517703</c:v>
                </c:pt>
                <c:pt idx="9721">
                  <c:v>-26.699236234029161</c:v>
                </c:pt>
                <c:pt idx="9722">
                  <c:v>-18.488133430480943</c:v>
                </c:pt>
                <c:pt idx="9723">
                  <c:v>-15.118588447570797</c:v>
                </c:pt>
                <c:pt idx="9724">
                  <c:v>-7.4386256535847242</c:v>
                </c:pt>
                <c:pt idx="9725">
                  <c:v>-4.1486775080362559</c:v>
                </c:pt>
                <c:pt idx="9726">
                  <c:v>-4.0472774505615234</c:v>
                </c:pt>
                <c:pt idx="9727">
                  <c:v>-4.5245415369670319</c:v>
                </c:pt>
                <c:pt idx="9728">
                  <c:v>-5.0383338928222683</c:v>
                </c:pt>
                <c:pt idx="9729">
                  <c:v>-4.4640715916951876</c:v>
                </c:pt>
                <c:pt idx="9730">
                  <c:v>-4.7326065699259043</c:v>
                </c:pt>
                <c:pt idx="9731">
                  <c:v>-4.9766607284545934</c:v>
                </c:pt>
                <c:pt idx="9732">
                  <c:v>-5.0320704778035861</c:v>
                </c:pt>
                <c:pt idx="9733">
                  <c:v>-4.5379209518432617</c:v>
                </c:pt>
                <c:pt idx="9734">
                  <c:v>-4.2476323445638418</c:v>
                </c:pt>
                <c:pt idx="9735">
                  <c:v>-4.0092690785725171</c:v>
                </c:pt>
                <c:pt idx="9736">
                  <c:v>-4.2253185907999296</c:v>
                </c:pt>
                <c:pt idx="9737">
                  <c:v>-5.5335302352905273</c:v>
                </c:pt>
                <c:pt idx="9738">
                  <c:v>-4.4025535583496085</c:v>
                </c:pt>
                <c:pt idx="9739">
                  <c:v>-4.4517889022827166</c:v>
                </c:pt>
                <c:pt idx="9740">
                  <c:v>-5.3795572916666305</c:v>
                </c:pt>
                <c:pt idx="9741">
                  <c:v>-16.345854123433483</c:v>
                </c:pt>
                <c:pt idx="9742">
                  <c:v>-39.597558975219741</c:v>
                </c:pt>
                <c:pt idx="9743">
                  <c:v>-18.045425415039063</c:v>
                </c:pt>
                <c:pt idx="9744">
                  <c:v>-6.0420344670612831</c:v>
                </c:pt>
                <c:pt idx="9745">
                  <c:v>-4.6771195729572774</c:v>
                </c:pt>
                <c:pt idx="9746">
                  <c:v>-4.1836309432983398</c:v>
                </c:pt>
                <c:pt idx="9747">
                  <c:v>-5.2411200205484665</c:v>
                </c:pt>
                <c:pt idx="9748">
                  <c:v>-4.1338895161946985</c:v>
                </c:pt>
                <c:pt idx="9749">
                  <c:v>-3.0271380742391338</c:v>
                </c:pt>
                <c:pt idx="9750">
                  <c:v>-5.2676280339559298</c:v>
                </c:pt>
                <c:pt idx="9751">
                  <c:v>-5.3383941650390634</c:v>
                </c:pt>
                <c:pt idx="9752">
                  <c:v>-3.4227895736694336</c:v>
                </c:pt>
                <c:pt idx="9753">
                  <c:v>5.2727702458699905</c:v>
                </c:pt>
                <c:pt idx="9754">
                  <c:v>12.352374712626105</c:v>
                </c:pt>
                <c:pt idx="9755">
                  <c:v>13.308980623880984</c:v>
                </c:pt>
                <c:pt idx="9756">
                  <c:v>18.394058545430546</c:v>
                </c:pt>
                <c:pt idx="9757">
                  <c:v>20.293701171874993</c:v>
                </c:pt>
                <c:pt idx="9758">
                  <c:v>21.584025700886968</c:v>
                </c:pt>
                <c:pt idx="9759">
                  <c:v>25.379440625508664</c:v>
                </c:pt>
                <c:pt idx="9760">
                  <c:v>34.19522825876868</c:v>
                </c:pt>
                <c:pt idx="9761">
                  <c:v>53.970968882242794</c:v>
                </c:pt>
                <c:pt idx="9762">
                  <c:v>78.507753372192383</c:v>
                </c:pt>
                <c:pt idx="9763">
                  <c:v>102.97424316406253</c:v>
                </c:pt>
                <c:pt idx="9764">
                  <c:v>120.60914262135827</c:v>
                </c:pt>
                <c:pt idx="9765">
                  <c:v>129.48206679026282</c:v>
                </c:pt>
                <c:pt idx="9766">
                  <c:v>131.49630800882989</c:v>
                </c:pt>
                <c:pt idx="9767">
                  <c:v>129.95054117838541</c:v>
                </c:pt>
                <c:pt idx="9768">
                  <c:v>132.01670106252038</c:v>
                </c:pt>
                <c:pt idx="9769">
                  <c:v>135.28788534800208</c:v>
                </c:pt>
                <c:pt idx="9770">
                  <c:v>124.34499549865725</c:v>
                </c:pt>
                <c:pt idx="9771">
                  <c:v>64.717388788859012</c:v>
                </c:pt>
                <c:pt idx="9772">
                  <c:v>27.303572654724114</c:v>
                </c:pt>
                <c:pt idx="9773">
                  <c:v>8.5119597117106842</c:v>
                </c:pt>
                <c:pt idx="9774">
                  <c:v>-27.007087707519531</c:v>
                </c:pt>
                <c:pt idx="9775">
                  <c:v>-21.889675140380859</c:v>
                </c:pt>
                <c:pt idx="9776">
                  <c:v>-7.3787803649902344</c:v>
                </c:pt>
                <c:pt idx="9777">
                  <c:v>0.55946318308508558</c:v>
                </c:pt>
                <c:pt idx="9778">
                  <c:v>2.5287599563598633</c:v>
                </c:pt>
                <c:pt idx="9779">
                  <c:v>2.2055063247680664</c:v>
                </c:pt>
                <c:pt idx="9780">
                  <c:v>2.6922572453817111</c:v>
                </c:pt>
                <c:pt idx="9781">
                  <c:v>3.4899946848551053</c:v>
                </c:pt>
                <c:pt idx="9782">
                  <c:v>1.5573180516561251</c:v>
                </c:pt>
                <c:pt idx="9783">
                  <c:v>-1.7046318054199214</c:v>
                </c:pt>
                <c:pt idx="9784">
                  <c:v>-3.0804990132650119</c:v>
                </c:pt>
                <c:pt idx="9785">
                  <c:v>-3.5756387710571289</c:v>
                </c:pt>
                <c:pt idx="9786">
                  <c:v>-3.6580136617023991</c:v>
                </c:pt>
                <c:pt idx="9787">
                  <c:v>-3.0124724706014367</c:v>
                </c:pt>
                <c:pt idx="9788">
                  <c:v>-2.8847818374633798</c:v>
                </c:pt>
                <c:pt idx="9789">
                  <c:v>-2.7539834976196289</c:v>
                </c:pt>
                <c:pt idx="9790">
                  <c:v>-2.4632256825764216</c:v>
                </c:pt>
                <c:pt idx="9791">
                  <c:v>-3.3392333984375</c:v>
                </c:pt>
                <c:pt idx="9792">
                  <c:v>-3.3986374537149677</c:v>
                </c:pt>
                <c:pt idx="9793">
                  <c:v>-3.9097887674968206</c:v>
                </c:pt>
                <c:pt idx="9794">
                  <c:v>-4.4899845123291016</c:v>
                </c:pt>
                <c:pt idx="9795">
                  <c:v>-4.8931360244750959</c:v>
                </c:pt>
                <c:pt idx="9796">
                  <c:v>-4.8900114695230741</c:v>
                </c:pt>
                <c:pt idx="9797">
                  <c:v>-3.9087514877319345</c:v>
                </c:pt>
                <c:pt idx="9798">
                  <c:v>-1.9209241867065434</c:v>
                </c:pt>
                <c:pt idx="9799">
                  <c:v>1.172113418579102</c:v>
                </c:pt>
                <c:pt idx="9800">
                  <c:v>1.0247958501180392</c:v>
                </c:pt>
                <c:pt idx="9801">
                  <c:v>-1.7162529627481722</c:v>
                </c:pt>
                <c:pt idx="9802">
                  <c:v>-2.0484002431234112</c:v>
                </c:pt>
                <c:pt idx="9803">
                  <c:v>-1.1009435653686523</c:v>
                </c:pt>
                <c:pt idx="9804">
                  <c:v>4.9264589945551086E-2</c:v>
                </c:pt>
                <c:pt idx="9805">
                  <c:v>0.18469015757239063</c:v>
                </c:pt>
                <c:pt idx="9806">
                  <c:v>-0.14213148752844526</c:v>
                </c:pt>
                <c:pt idx="9807">
                  <c:v>-4.8710505167605327E-2</c:v>
                </c:pt>
                <c:pt idx="9808">
                  <c:v>-5.4441134134890504E-2</c:v>
                </c:pt>
                <c:pt idx="9809">
                  <c:v>-8.4131240844726549E-2</c:v>
                </c:pt>
                <c:pt idx="9810">
                  <c:v>-0.1098121007282771</c:v>
                </c:pt>
                <c:pt idx="9811">
                  <c:v>-0.11198902130126953</c:v>
                </c:pt>
                <c:pt idx="9812">
                  <c:v>-2.9131571451898711E-2</c:v>
                </c:pt>
                <c:pt idx="9813">
                  <c:v>-6.5873463948946717E-3</c:v>
                </c:pt>
                <c:pt idx="9814">
                  <c:v>-1.5653928120968885E-2</c:v>
                </c:pt>
                <c:pt idx="9815">
                  <c:v>1.8135706583279898E-3</c:v>
                </c:pt>
                <c:pt idx="9816">
                  <c:v>9.815438588464083E-2</c:v>
                </c:pt>
                <c:pt idx="9817">
                  <c:v>0.12637297312414825</c:v>
                </c:pt>
                <c:pt idx="9818">
                  <c:v>5.7223637898687264E-2</c:v>
                </c:pt>
                <c:pt idx="9819">
                  <c:v>8.7930043538335653E-2</c:v>
                </c:pt>
                <c:pt idx="9820">
                  <c:v>7.5329780578613309E-2</c:v>
                </c:pt>
                <c:pt idx="9821">
                  <c:v>5.0313313802121278E-2</c:v>
                </c:pt>
                <c:pt idx="9822">
                  <c:v>6.677023569739049E-2</c:v>
                </c:pt>
                <c:pt idx="9823">
                  <c:v>2.6124954223632799E-2</c:v>
                </c:pt>
                <c:pt idx="9824">
                  <c:v>3.2193183898925795E-2</c:v>
                </c:pt>
                <c:pt idx="9825">
                  <c:v>8.5700352987032706E-3</c:v>
                </c:pt>
                <c:pt idx="9826">
                  <c:v>1.7096837361691538E-2</c:v>
                </c:pt>
                <c:pt idx="9827">
                  <c:v>5.3670247395871229E-2</c:v>
                </c:pt>
                <c:pt idx="9828">
                  <c:v>8.5227012634277372E-2</c:v>
                </c:pt>
                <c:pt idx="9829">
                  <c:v>-9.2059771219851413E-2</c:v>
                </c:pt>
                <c:pt idx="9830">
                  <c:v>-0.20750713348388677</c:v>
                </c:pt>
                <c:pt idx="9831">
                  <c:v>2.2849893569946298</c:v>
                </c:pt>
                <c:pt idx="9832">
                  <c:v>5.6339324315389376</c:v>
                </c:pt>
                <c:pt idx="9833">
                  <c:v>14.669240315755134</c:v>
                </c:pt>
                <c:pt idx="9834">
                  <c:v>17.662124633789055</c:v>
                </c:pt>
                <c:pt idx="9835">
                  <c:v>13.252577145894405</c:v>
                </c:pt>
                <c:pt idx="9836">
                  <c:v>10.649150530497309</c:v>
                </c:pt>
                <c:pt idx="9837">
                  <c:v>9.3606046040853279</c:v>
                </c:pt>
                <c:pt idx="9838">
                  <c:v>8.2408555348714536</c:v>
                </c:pt>
                <c:pt idx="9839">
                  <c:v>8.7558263142904025</c:v>
                </c:pt>
                <c:pt idx="9840">
                  <c:v>7.9556458791097375</c:v>
                </c:pt>
                <c:pt idx="9841">
                  <c:v>9.413382848103879</c:v>
                </c:pt>
                <c:pt idx="9842">
                  <c:v>9.3537762959797508</c:v>
                </c:pt>
                <c:pt idx="9843">
                  <c:v>8.3713684082031214</c:v>
                </c:pt>
                <c:pt idx="9844">
                  <c:v>8.9878962834675367</c:v>
                </c:pt>
                <c:pt idx="9845">
                  <c:v>10.72127437591552</c:v>
                </c:pt>
                <c:pt idx="9846">
                  <c:v>11.795758247375488</c:v>
                </c:pt>
                <c:pt idx="9847">
                  <c:v>12.397101720174188</c:v>
                </c:pt>
                <c:pt idx="9848">
                  <c:v>11.068023999531988</c:v>
                </c:pt>
                <c:pt idx="9849">
                  <c:v>9.8806187311809026</c:v>
                </c:pt>
                <c:pt idx="9850">
                  <c:v>9.7652438481649178</c:v>
                </c:pt>
                <c:pt idx="9851">
                  <c:v>12.524409612019896</c:v>
                </c:pt>
                <c:pt idx="9852">
                  <c:v>14.547481536865238</c:v>
                </c:pt>
                <c:pt idx="9853">
                  <c:v>13.328898111979242</c:v>
                </c:pt>
                <c:pt idx="9854">
                  <c:v>11.031949996948246</c:v>
                </c:pt>
                <c:pt idx="9855">
                  <c:v>10.367929140726687</c:v>
                </c:pt>
                <c:pt idx="9856">
                  <c:v>9.4900290171306096</c:v>
                </c:pt>
                <c:pt idx="9857">
                  <c:v>12.688567797342898</c:v>
                </c:pt>
                <c:pt idx="9858">
                  <c:v>13.286955197652219</c:v>
                </c:pt>
                <c:pt idx="9859">
                  <c:v>14.678897221883172</c:v>
                </c:pt>
                <c:pt idx="9860">
                  <c:v>14.126167615254758</c:v>
                </c:pt>
                <c:pt idx="9861">
                  <c:v>16.223138173421134</c:v>
                </c:pt>
                <c:pt idx="9862">
                  <c:v>17.406794548034661</c:v>
                </c:pt>
                <c:pt idx="9863">
                  <c:v>15.373981475830078</c:v>
                </c:pt>
                <c:pt idx="9864">
                  <c:v>21.863744099934923</c:v>
                </c:pt>
                <c:pt idx="9865">
                  <c:v>27.075153986612918</c:v>
                </c:pt>
                <c:pt idx="9866">
                  <c:v>19.487468083699468</c:v>
                </c:pt>
                <c:pt idx="9867">
                  <c:v>10.209896405537847</c:v>
                </c:pt>
                <c:pt idx="9868">
                  <c:v>8.6825927098591364</c:v>
                </c:pt>
                <c:pt idx="9869">
                  <c:v>13.02151934305823</c:v>
                </c:pt>
                <c:pt idx="9870">
                  <c:v>13.864575068155887</c:v>
                </c:pt>
                <c:pt idx="9871">
                  <c:v>11.520863850911383</c:v>
                </c:pt>
                <c:pt idx="9872">
                  <c:v>11.255681355794199</c:v>
                </c:pt>
                <c:pt idx="9873">
                  <c:v>13.383324623107914</c:v>
                </c:pt>
                <c:pt idx="9874">
                  <c:v>15.391448020935059</c:v>
                </c:pt>
                <c:pt idx="9875">
                  <c:v>15.122955004374148</c:v>
                </c:pt>
                <c:pt idx="9876">
                  <c:v>14.529608090718625</c:v>
                </c:pt>
                <c:pt idx="9877">
                  <c:v>16.606121063232436</c:v>
                </c:pt>
                <c:pt idx="9878">
                  <c:v>15.454393068949347</c:v>
                </c:pt>
                <c:pt idx="9879">
                  <c:v>13.257968902587891</c:v>
                </c:pt>
                <c:pt idx="9880">
                  <c:v>12.706105550130133</c:v>
                </c:pt>
                <c:pt idx="9881">
                  <c:v>12.140358289082879</c:v>
                </c:pt>
                <c:pt idx="9882">
                  <c:v>12.86647192637122</c:v>
                </c:pt>
                <c:pt idx="9883">
                  <c:v>15.795124689738032</c:v>
                </c:pt>
                <c:pt idx="9884">
                  <c:v>16.408735911051384</c:v>
                </c:pt>
                <c:pt idx="9885">
                  <c:v>13.282200177510617</c:v>
                </c:pt>
                <c:pt idx="9886">
                  <c:v>9.1145521799722928</c:v>
                </c:pt>
                <c:pt idx="9887">
                  <c:v>9.4614241917927302</c:v>
                </c:pt>
                <c:pt idx="9888">
                  <c:v>10.815766652425173</c:v>
                </c:pt>
                <c:pt idx="9889">
                  <c:v>10.436769485473633</c:v>
                </c:pt>
                <c:pt idx="9890">
                  <c:v>10.178799947102902</c:v>
                </c:pt>
                <c:pt idx="9891">
                  <c:v>9.8299299875894803</c:v>
                </c:pt>
                <c:pt idx="9892">
                  <c:v>-15.198008537292477</c:v>
                </c:pt>
                <c:pt idx="9893">
                  <c:v>-122.03236484527589</c:v>
                </c:pt>
                <c:pt idx="9894">
                  <c:v>-105.47179444630946</c:v>
                </c:pt>
                <c:pt idx="9895">
                  <c:v>-40.676825841267942</c:v>
                </c:pt>
                <c:pt idx="9896">
                  <c:v>-17.66104857126868</c:v>
                </c:pt>
                <c:pt idx="9897">
                  <c:v>-6.6962451934814471</c:v>
                </c:pt>
                <c:pt idx="9898">
                  <c:v>-2.9670791625976576</c:v>
                </c:pt>
                <c:pt idx="9899">
                  <c:v>-1.9432430267333989</c:v>
                </c:pt>
                <c:pt idx="9900">
                  <c:v>-0.95574919382738721</c:v>
                </c:pt>
                <c:pt idx="9901">
                  <c:v>0.6775665283203125</c:v>
                </c:pt>
                <c:pt idx="9902">
                  <c:v>1.5823596318563209</c:v>
                </c:pt>
                <c:pt idx="9903">
                  <c:v>2.09566307067871</c:v>
                </c:pt>
                <c:pt idx="9904">
                  <c:v>2.2376982371011991</c:v>
                </c:pt>
                <c:pt idx="9905">
                  <c:v>2.4716672897338858</c:v>
                </c:pt>
                <c:pt idx="9906">
                  <c:v>2.8975458145141588</c:v>
                </c:pt>
                <c:pt idx="9907">
                  <c:v>2.8420368830362577</c:v>
                </c:pt>
                <c:pt idx="9908">
                  <c:v>2.8788175582885742</c:v>
                </c:pt>
                <c:pt idx="9909">
                  <c:v>3.3807220458984384</c:v>
                </c:pt>
                <c:pt idx="9910">
                  <c:v>3.1727231343586468</c:v>
                </c:pt>
                <c:pt idx="9911">
                  <c:v>4.7728389104207736</c:v>
                </c:pt>
                <c:pt idx="9912">
                  <c:v>4.3952207565307617</c:v>
                </c:pt>
                <c:pt idx="9913">
                  <c:v>3.7488129933674372</c:v>
                </c:pt>
                <c:pt idx="9914">
                  <c:v>3.3610604604085657</c:v>
                </c:pt>
                <c:pt idx="9915">
                  <c:v>3.6100133260091525</c:v>
                </c:pt>
                <c:pt idx="9916">
                  <c:v>3.8037780125936247</c:v>
                </c:pt>
                <c:pt idx="9917">
                  <c:v>3.5136076609293241</c:v>
                </c:pt>
                <c:pt idx="9918">
                  <c:v>3.2309379577636732</c:v>
                </c:pt>
                <c:pt idx="9919">
                  <c:v>3.564008076985715</c:v>
                </c:pt>
                <c:pt idx="9920">
                  <c:v>4.2222989400228261</c:v>
                </c:pt>
                <c:pt idx="9921">
                  <c:v>5.5957978566487991</c:v>
                </c:pt>
                <c:pt idx="9922">
                  <c:v>7.8506355285644496</c:v>
                </c:pt>
                <c:pt idx="9923">
                  <c:v>73.156219164530398</c:v>
                </c:pt>
                <c:pt idx="9924">
                  <c:v>329.89366213480662</c:v>
                </c:pt>
                <c:pt idx="9925">
                  <c:v>233.53151639302581</c:v>
                </c:pt>
                <c:pt idx="9926">
                  <c:v>91.3916680018107</c:v>
                </c:pt>
                <c:pt idx="9927">
                  <c:v>50.110019048055065</c:v>
                </c:pt>
                <c:pt idx="9928">
                  <c:v>32.317254384358755</c:v>
                </c:pt>
                <c:pt idx="9929">
                  <c:v>16.812173843383789</c:v>
                </c:pt>
                <c:pt idx="9930">
                  <c:v>12.708383083343499</c:v>
                </c:pt>
                <c:pt idx="9931">
                  <c:v>14.244390328725217</c:v>
                </c:pt>
                <c:pt idx="9932">
                  <c:v>15.274487336476628</c:v>
                </c:pt>
                <c:pt idx="9933">
                  <c:v>15.053970972696959</c:v>
                </c:pt>
                <c:pt idx="9934">
                  <c:v>13.824299176534055</c:v>
                </c:pt>
                <c:pt idx="9935">
                  <c:v>11.114905357360897</c:v>
                </c:pt>
                <c:pt idx="9936">
                  <c:v>10.50619268417358</c:v>
                </c:pt>
                <c:pt idx="9937">
                  <c:v>11.722277164459166</c:v>
                </c:pt>
                <c:pt idx="9938">
                  <c:v>12.72299305597943</c:v>
                </c:pt>
                <c:pt idx="9939">
                  <c:v>12.293359279632625</c:v>
                </c:pt>
                <c:pt idx="9940">
                  <c:v>10.902290344238285</c:v>
                </c:pt>
                <c:pt idx="9941">
                  <c:v>10.322943846384707</c:v>
                </c:pt>
                <c:pt idx="9942">
                  <c:v>8.4931419690449843</c:v>
                </c:pt>
                <c:pt idx="9943">
                  <c:v>7.7891882260640273</c:v>
                </c:pt>
                <c:pt idx="9944">
                  <c:v>8.8096006711323867</c:v>
                </c:pt>
                <c:pt idx="9945">
                  <c:v>9.6607670783996049</c:v>
                </c:pt>
                <c:pt idx="9946">
                  <c:v>9.940858523050963</c:v>
                </c:pt>
                <c:pt idx="9947">
                  <c:v>9.4181531270344792</c:v>
                </c:pt>
                <c:pt idx="9948">
                  <c:v>8.3246390024821189</c:v>
                </c:pt>
                <c:pt idx="9949">
                  <c:v>8.4651967684428122</c:v>
                </c:pt>
                <c:pt idx="9950">
                  <c:v>8.7311213811238346</c:v>
                </c:pt>
                <c:pt idx="9951">
                  <c:v>11.328746318817142</c:v>
                </c:pt>
                <c:pt idx="9952">
                  <c:v>12.308423678080263</c:v>
                </c:pt>
                <c:pt idx="9953">
                  <c:v>14.169133981068914</c:v>
                </c:pt>
                <c:pt idx="9954">
                  <c:v>18.320303599039729</c:v>
                </c:pt>
                <c:pt idx="9955">
                  <c:v>15.726557731628365</c:v>
                </c:pt>
                <c:pt idx="9956">
                  <c:v>13.836271286010739</c:v>
                </c:pt>
                <c:pt idx="9957">
                  <c:v>12.377596060435001</c:v>
                </c:pt>
                <c:pt idx="9958">
                  <c:v>12.432281017303524</c:v>
                </c:pt>
                <c:pt idx="9959">
                  <c:v>11.73859945933026</c:v>
                </c:pt>
                <c:pt idx="9960">
                  <c:v>10.219765981038393</c:v>
                </c:pt>
                <c:pt idx="9961">
                  <c:v>9.6173996925353986</c:v>
                </c:pt>
                <c:pt idx="9962">
                  <c:v>8.916764895121279</c:v>
                </c:pt>
                <c:pt idx="9963">
                  <c:v>8.3535857200622612</c:v>
                </c:pt>
                <c:pt idx="9964">
                  <c:v>9.4866956075032416</c:v>
                </c:pt>
                <c:pt idx="9965">
                  <c:v>8.1462483406067427</c:v>
                </c:pt>
                <c:pt idx="9966">
                  <c:v>12.766908645629822</c:v>
                </c:pt>
                <c:pt idx="9967">
                  <c:v>14.374018669128365</c:v>
                </c:pt>
                <c:pt idx="9968">
                  <c:v>13.873654047648078</c:v>
                </c:pt>
                <c:pt idx="9969">
                  <c:v>13.588305155436217</c:v>
                </c:pt>
                <c:pt idx="9970">
                  <c:v>13.869842052459667</c:v>
                </c:pt>
                <c:pt idx="9971">
                  <c:v>13.620897769928035</c:v>
                </c:pt>
                <c:pt idx="9972">
                  <c:v>13.269324461619073</c:v>
                </c:pt>
                <c:pt idx="9973">
                  <c:v>12.679222742716487</c:v>
                </c:pt>
                <c:pt idx="9974">
                  <c:v>12.825483957926458</c:v>
                </c:pt>
                <c:pt idx="9975">
                  <c:v>11.788019498189271</c:v>
                </c:pt>
                <c:pt idx="9976">
                  <c:v>11.408572991689027</c:v>
                </c:pt>
                <c:pt idx="9977">
                  <c:v>11.22034899393719</c:v>
                </c:pt>
                <c:pt idx="9978">
                  <c:v>11.604967753092406</c:v>
                </c:pt>
                <c:pt idx="9979">
                  <c:v>11.890536308288524</c:v>
                </c:pt>
                <c:pt idx="9980">
                  <c:v>12.906781514485722</c:v>
                </c:pt>
                <c:pt idx="9981">
                  <c:v>14.658099969228093</c:v>
                </c:pt>
                <c:pt idx="9982">
                  <c:v>16.562791983286559</c:v>
                </c:pt>
                <c:pt idx="9983">
                  <c:v>24.306562105814635</c:v>
                </c:pt>
                <c:pt idx="9984">
                  <c:v>31.312344233194999</c:v>
                </c:pt>
                <c:pt idx="9985">
                  <c:v>-7.9742196400959511</c:v>
                </c:pt>
                <c:pt idx="9986">
                  <c:v>-15.213883082072012</c:v>
                </c:pt>
                <c:pt idx="9987">
                  <c:v>-10.548446655273439</c:v>
                </c:pt>
                <c:pt idx="9988">
                  <c:v>-2.3836793899536133</c:v>
                </c:pt>
                <c:pt idx="9989">
                  <c:v>5.2606242497762397</c:v>
                </c:pt>
                <c:pt idx="9990">
                  <c:v>13.007852872212766</c:v>
                </c:pt>
                <c:pt idx="9991">
                  <c:v>18.979404449462887</c:v>
                </c:pt>
                <c:pt idx="9992">
                  <c:v>20.700233777364012</c:v>
                </c:pt>
                <c:pt idx="9993">
                  <c:v>17.212571144104004</c:v>
                </c:pt>
                <c:pt idx="9994">
                  <c:v>16.015091260274293</c:v>
                </c:pt>
                <c:pt idx="9995">
                  <c:v>32.490361213684075</c:v>
                </c:pt>
                <c:pt idx="9996">
                  <c:v>36.497394879659055</c:v>
                </c:pt>
                <c:pt idx="9997">
                  <c:v>8.8701947530109972</c:v>
                </c:pt>
                <c:pt idx="9998">
                  <c:v>5.9318707784017324</c:v>
                </c:pt>
                <c:pt idx="9999">
                  <c:v>4.4413681030273482</c:v>
                </c:pt>
                <c:pt idx="10000">
                  <c:v>5.7053667704263944</c:v>
                </c:pt>
                <c:pt idx="10001">
                  <c:v>5.8762683868408239</c:v>
                </c:pt>
                <c:pt idx="10002">
                  <c:v>5.5503193537394955</c:v>
                </c:pt>
                <c:pt idx="10003">
                  <c:v>6.7824821472167951</c:v>
                </c:pt>
                <c:pt idx="10004">
                  <c:v>6.0425326029459256</c:v>
                </c:pt>
                <c:pt idx="10005">
                  <c:v>6.4161265691121798</c:v>
                </c:pt>
                <c:pt idx="10006">
                  <c:v>8.1613473892211914</c:v>
                </c:pt>
                <c:pt idx="10007">
                  <c:v>8.8402620951335358</c:v>
                </c:pt>
                <c:pt idx="10008">
                  <c:v>8.5957425435383392</c:v>
                </c:pt>
                <c:pt idx="10009">
                  <c:v>10.491972287495852</c:v>
                </c:pt>
                <c:pt idx="10010">
                  <c:v>12.115515708923343</c:v>
                </c:pt>
                <c:pt idx="10011">
                  <c:v>16.566348075866692</c:v>
                </c:pt>
                <c:pt idx="10012">
                  <c:v>24.873734792073492</c:v>
                </c:pt>
                <c:pt idx="10013">
                  <c:v>25.358151753743531</c:v>
                </c:pt>
                <c:pt idx="10014">
                  <c:v>21.836097717285163</c:v>
                </c:pt>
                <c:pt idx="10015">
                  <c:v>17.879626592000243</c:v>
                </c:pt>
                <c:pt idx="10016">
                  <c:v>3.7340211868286142</c:v>
                </c:pt>
                <c:pt idx="10017">
                  <c:v>-10.068158785502188</c:v>
                </c:pt>
                <c:pt idx="10018">
                  <c:v>-4.8722985585530978</c:v>
                </c:pt>
                <c:pt idx="10019">
                  <c:v>0.37031428019201962</c:v>
                </c:pt>
                <c:pt idx="10020">
                  <c:v>4.8320128122965098</c:v>
                </c:pt>
                <c:pt idx="10021">
                  <c:v>8.9077183405557889</c:v>
                </c:pt>
                <c:pt idx="10022">
                  <c:v>11.37576834360755</c:v>
                </c:pt>
                <c:pt idx="10023">
                  <c:v>11.942149162292477</c:v>
                </c:pt>
                <c:pt idx="10024">
                  <c:v>10.625677744547488</c:v>
                </c:pt>
                <c:pt idx="10025">
                  <c:v>9.623211860656733</c:v>
                </c:pt>
                <c:pt idx="10026">
                  <c:v>8.8624830245971733</c:v>
                </c:pt>
                <c:pt idx="10027">
                  <c:v>7.4836610158284902</c:v>
                </c:pt>
                <c:pt idx="10028">
                  <c:v>7.1154190699259026</c:v>
                </c:pt>
                <c:pt idx="10029">
                  <c:v>6.3112770716348914</c:v>
                </c:pt>
                <c:pt idx="10030">
                  <c:v>4.7699569066365903</c:v>
                </c:pt>
                <c:pt idx="10031">
                  <c:v>3.547284444173215</c:v>
                </c:pt>
                <c:pt idx="10032">
                  <c:v>3.3796790440876521</c:v>
                </c:pt>
                <c:pt idx="10033">
                  <c:v>3.6164366404215116</c:v>
                </c:pt>
                <c:pt idx="10034">
                  <c:v>4.8289162317911387</c:v>
                </c:pt>
                <c:pt idx="10035">
                  <c:v>6.9149697621662654</c:v>
                </c:pt>
                <c:pt idx="10036">
                  <c:v>9.275294621785406</c:v>
                </c:pt>
                <c:pt idx="10037">
                  <c:v>10.460941632588746</c:v>
                </c:pt>
                <c:pt idx="10038">
                  <c:v>7.6842606862386464</c:v>
                </c:pt>
                <c:pt idx="10039">
                  <c:v>7.2296784718831795</c:v>
                </c:pt>
                <c:pt idx="10040">
                  <c:v>6.5127175649006395</c:v>
                </c:pt>
                <c:pt idx="10041">
                  <c:v>7.0475670496622342</c:v>
                </c:pt>
                <c:pt idx="10042">
                  <c:v>8.4635267257690483</c:v>
                </c:pt>
                <c:pt idx="10043">
                  <c:v>8.7080729802448715</c:v>
                </c:pt>
                <c:pt idx="10044">
                  <c:v>8.4805494944254214</c:v>
                </c:pt>
                <c:pt idx="10045">
                  <c:v>8.3195219039916992</c:v>
                </c:pt>
                <c:pt idx="10046">
                  <c:v>8.3726186752319371</c:v>
                </c:pt>
                <c:pt idx="10047">
                  <c:v>9.3422390619913358</c:v>
                </c:pt>
                <c:pt idx="10048">
                  <c:v>15.078478813171387</c:v>
                </c:pt>
                <c:pt idx="10049">
                  <c:v>24.73520215352368</c:v>
                </c:pt>
                <c:pt idx="10050">
                  <c:v>34.194469134012934</c:v>
                </c:pt>
                <c:pt idx="10051">
                  <c:v>42.381151199340799</c:v>
                </c:pt>
                <c:pt idx="10052">
                  <c:v>42.378818829854261</c:v>
                </c:pt>
                <c:pt idx="10053">
                  <c:v>40.867774963378906</c:v>
                </c:pt>
                <c:pt idx="10054">
                  <c:v>40.490021705627427</c:v>
                </c:pt>
                <c:pt idx="10055">
                  <c:v>42.057078043619853</c:v>
                </c:pt>
                <c:pt idx="10056">
                  <c:v>44.470026652018291</c:v>
                </c:pt>
                <c:pt idx="10057">
                  <c:v>45.399282137552859</c:v>
                </c:pt>
                <c:pt idx="10058">
                  <c:v>45.727258364359514</c:v>
                </c:pt>
                <c:pt idx="10059">
                  <c:v>45.785943031311035</c:v>
                </c:pt>
                <c:pt idx="10060">
                  <c:v>46.234384854634627</c:v>
                </c:pt>
                <c:pt idx="10061">
                  <c:v>46.135910034179723</c:v>
                </c:pt>
                <c:pt idx="10062">
                  <c:v>46.816784540812222</c:v>
                </c:pt>
                <c:pt idx="10063">
                  <c:v>47.958502451578738</c:v>
                </c:pt>
                <c:pt idx="10064">
                  <c:v>50.353125890096052</c:v>
                </c:pt>
                <c:pt idx="10065">
                  <c:v>54.00979169209802</c:v>
                </c:pt>
                <c:pt idx="10066">
                  <c:v>54.510889053344691</c:v>
                </c:pt>
                <c:pt idx="10067">
                  <c:v>51.955404599507659</c:v>
                </c:pt>
                <c:pt idx="10068">
                  <c:v>50.845597902933719</c:v>
                </c:pt>
                <c:pt idx="10069">
                  <c:v>49.437531789143904</c:v>
                </c:pt>
                <c:pt idx="10070">
                  <c:v>49.159235636393305</c:v>
                </c:pt>
                <c:pt idx="10071">
                  <c:v>48.987367947896338</c:v>
                </c:pt>
                <c:pt idx="10072">
                  <c:v>47.003379503885981</c:v>
                </c:pt>
                <c:pt idx="10073">
                  <c:v>45.137141545613623</c:v>
                </c:pt>
                <c:pt idx="10074">
                  <c:v>44.843852996826172</c:v>
                </c:pt>
                <c:pt idx="10075">
                  <c:v>43.834193229675293</c:v>
                </c:pt>
                <c:pt idx="10076">
                  <c:v>42.723225593566902</c:v>
                </c:pt>
                <c:pt idx="10077">
                  <c:v>42.143584569295143</c:v>
                </c:pt>
                <c:pt idx="10078">
                  <c:v>42.929994265238392</c:v>
                </c:pt>
                <c:pt idx="10079">
                  <c:v>44.049791018168207</c:v>
                </c:pt>
                <c:pt idx="10080">
                  <c:v>45.382953961690177</c:v>
                </c:pt>
                <c:pt idx="10081">
                  <c:v>46.878506978352789</c:v>
                </c:pt>
                <c:pt idx="10082">
                  <c:v>48.937493324279799</c:v>
                </c:pt>
                <c:pt idx="10083">
                  <c:v>46.863478660583496</c:v>
                </c:pt>
                <c:pt idx="10084">
                  <c:v>42.840566317240445</c:v>
                </c:pt>
                <c:pt idx="10085">
                  <c:v>36.998842239379904</c:v>
                </c:pt>
                <c:pt idx="10086">
                  <c:v>31.360598564147942</c:v>
                </c:pt>
                <c:pt idx="10087">
                  <c:v>29.350647926330566</c:v>
                </c:pt>
                <c:pt idx="10088">
                  <c:v>17.235861778259284</c:v>
                </c:pt>
                <c:pt idx="10089">
                  <c:v>0.45931975046801199</c:v>
                </c:pt>
                <c:pt idx="10090">
                  <c:v>-0.79852040608716379</c:v>
                </c:pt>
                <c:pt idx="10091">
                  <c:v>-0.71084117889404319</c:v>
                </c:pt>
                <c:pt idx="10092">
                  <c:v>-0.89471371968591029</c:v>
                </c:pt>
                <c:pt idx="10093">
                  <c:v>-0.77857367197680105</c:v>
                </c:pt>
                <c:pt idx="10094">
                  <c:v>-0.82364209493005092</c:v>
                </c:pt>
                <c:pt idx="10095">
                  <c:v>-1.0776837666828669</c:v>
                </c:pt>
                <c:pt idx="10096">
                  <c:v>-1.7408536275228244</c:v>
                </c:pt>
                <c:pt idx="10097">
                  <c:v>-1.8616075515747075</c:v>
                </c:pt>
                <c:pt idx="10098">
                  <c:v>-1.8471425374349337</c:v>
                </c:pt>
                <c:pt idx="10099">
                  <c:v>-2.079153060913085</c:v>
                </c:pt>
                <c:pt idx="10100">
                  <c:v>-2.214106241861943</c:v>
                </c:pt>
                <c:pt idx="10101">
                  <c:v>-2.1737957000732422</c:v>
                </c:pt>
                <c:pt idx="10102">
                  <c:v>-1.9343341191610084</c:v>
                </c:pt>
                <c:pt idx="10103">
                  <c:v>-1.5778074264526367</c:v>
                </c:pt>
                <c:pt idx="10104">
                  <c:v>-1.6610794067382817</c:v>
                </c:pt>
                <c:pt idx="10105">
                  <c:v>-1.75531005859375</c:v>
                </c:pt>
                <c:pt idx="10106">
                  <c:v>-2.7292661666870126</c:v>
                </c:pt>
                <c:pt idx="10107">
                  <c:v>-5.9909623463948964</c:v>
                </c:pt>
                <c:pt idx="10108">
                  <c:v>-14.264228820800776</c:v>
                </c:pt>
                <c:pt idx="10109">
                  <c:v>-7.2516454060872784</c:v>
                </c:pt>
                <c:pt idx="10110">
                  <c:v>-3.8671868642171612</c:v>
                </c:pt>
                <c:pt idx="10111">
                  <c:v>-3.6210854848226282</c:v>
                </c:pt>
                <c:pt idx="10112">
                  <c:v>-3.0726102193196985</c:v>
                </c:pt>
                <c:pt idx="10113">
                  <c:v>-2.8876199722290039</c:v>
                </c:pt>
                <c:pt idx="10114">
                  <c:v>-3.0461772282918682</c:v>
                </c:pt>
                <c:pt idx="10115">
                  <c:v>-2.8947054545084243</c:v>
                </c:pt>
                <c:pt idx="10116">
                  <c:v>-2.51216697692871</c:v>
                </c:pt>
                <c:pt idx="10117">
                  <c:v>-2.3532470067341364</c:v>
                </c:pt>
                <c:pt idx="10118">
                  <c:v>-2.9077625274658203</c:v>
                </c:pt>
                <c:pt idx="10119">
                  <c:v>1.3761911392211919</c:v>
                </c:pt>
                <c:pt idx="10120">
                  <c:v>18.530436515808102</c:v>
                </c:pt>
                <c:pt idx="10121">
                  <c:v>20.630717595418332</c:v>
                </c:pt>
                <c:pt idx="10122">
                  <c:v>23.679126421610491</c:v>
                </c:pt>
                <c:pt idx="10123">
                  <c:v>28.707286516825313</c:v>
                </c:pt>
                <c:pt idx="10124">
                  <c:v>33.7986354827881</c:v>
                </c:pt>
                <c:pt idx="10125">
                  <c:v>37.302059809366824</c:v>
                </c:pt>
                <c:pt idx="10126">
                  <c:v>41.485322316487668</c:v>
                </c:pt>
                <c:pt idx="10127">
                  <c:v>50.649402618408203</c:v>
                </c:pt>
                <c:pt idx="10128">
                  <c:v>68.700918515523284</c:v>
                </c:pt>
                <c:pt idx="10129">
                  <c:v>86.719558080037501</c:v>
                </c:pt>
                <c:pt idx="10130">
                  <c:v>98.668335278828806</c:v>
                </c:pt>
                <c:pt idx="10131">
                  <c:v>105.28566074371339</c:v>
                </c:pt>
                <c:pt idx="10132">
                  <c:v>108.54914283752436</c:v>
                </c:pt>
                <c:pt idx="10133">
                  <c:v>109.17370287577303</c:v>
                </c:pt>
                <c:pt idx="10134">
                  <c:v>111.28292306264248</c:v>
                </c:pt>
                <c:pt idx="10135">
                  <c:v>110.63979148864746</c:v>
                </c:pt>
                <c:pt idx="10136">
                  <c:v>104.9653170903523</c:v>
                </c:pt>
                <c:pt idx="10137">
                  <c:v>71.836080551147461</c:v>
                </c:pt>
                <c:pt idx="10138">
                  <c:v>33.082718213399289</c:v>
                </c:pt>
                <c:pt idx="10139">
                  <c:v>6.0059029261271899</c:v>
                </c:pt>
                <c:pt idx="10140">
                  <c:v>-27.722325642903677</c:v>
                </c:pt>
                <c:pt idx="10141">
                  <c:v>-39.761089007059695</c:v>
                </c:pt>
                <c:pt idx="10142">
                  <c:v>-18.450637499491449</c:v>
                </c:pt>
                <c:pt idx="10143">
                  <c:v>-3.3526248931884757</c:v>
                </c:pt>
                <c:pt idx="10144">
                  <c:v>-0.32942867279052757</c:v>
                </c:pt>
                <c:pt idx="10145">
                  <c:v>-0.25297101338708228</c:v>
                </c:pt>
                <c:pt idx="10146">
                  <c:v>0.22719033559155838</c:v>
                </c:pt>
                <c:pt idx="10147">
                  <c:v>0.67295138041174618</c:v>
                </c:pt>
                <c:pt idx="10148">
                  <c:v>1.0336691538493592</c:v>
                </c:pt>
                <c:pt idx="10149">
                  <c:v>-0.50601545969652761</c:v>
                </c:pt>
                <c:pt idx="10150">
                  <c:v>-2.1730155944824219</c:v>
                </c:pt>
                <c:pt idx="10151">
                  <c:v>-3.2331940333048133</c:v>
                </c:pt>
                <c:pt idx="10152">
                  <c:v>-3.0759919484456772</c:v>
                </c:pt>
                <c:pt idx="10153">
                  <c:v>-3.4651368459066152</c:v>
                </c:pt>
                <c:pt idx="10154">
                  <c:v>-3.3488750457763672</c:v>
                </c:pt>
                <c:pt idx="10155">
                  <c:v>-2.7816712061563766</c:v>
                </c:pt>
                <c:pt idx="10156">
                  <c:v>-2.7567545572916292</c:v>
                </c:pt>
                <c:pt idx="10157">
                  <c:v>-2.9259258906047307</c:v>
                </c:pt>
                <c:pt idx="10158">
                  <c:v>-2.9099343617757549</c:v>
                </c:pt>
                <c:pt idx="10159">
                  <c:v>-2.9625282287597647</c:v>
                </c:pt>
                <c:pt idx="10160">
                  <c:v>-2.9535964330037796</c:v>
                </c:pt>
                <c:pt idx="10161">
                  <c:v>-2.8060719172160589</c:v>
                </c:pt>
                <c:pt idx="10162">
                  <c:v>-3.5581429799398157</c:v>
                </c:pt>
                <c:pt idx="10163">
                  <c:v>-3.9272394180297847</c:v>
                </c:pt>
                <c:pt idx="10164">
                  <c:v>-2.5458129247028856</c:v>
                </c:pt>
                <c:pt idx="10165">
                  <c:v>-2.6035308837890642E-3</c:v>
                </c:pt>
                <c:pt idx="10166">
                  <c:v>0.34594662984204683</c:v>
                </c:pt>
                <c:pt idx="10167">
                  <c:v>-1.7223192850748315</c:v>
                </c:pt>
                <c:pt idx="10168">
                  <c:v>0.31648540496826194</c:v>
                </c:pt>
                <c:pt idx="10169">
                  <c:v>-0.83795642852783203</c:v>
                </c:pt>
                <c:pt idx="10170">
                  <c:v>0.16279602050781256</c:v>
                </c:pt>
                <c:pt idx="10171">
                  <c:v>0.51247533162438685</c:v>
                </c:pt>
                <c:pt idx="10172">
                  <c:v>1.9789059956906392E-2</c:v>
                </c:pt>
                <c:pt idx="10173">
                  <c:v>0.36678568522131638</c:v>
                </c:pt>
                <c:pt idx="10174">
                  <c:v>-3.26995849609375E-2</c:v>
                </c:pt>
                <c:pt idx="10175">
                  <c:v>-8.0244700113894438E-2</c:v>
                </c:pt>
                <c:pt idx="10176">
                  <c:v>-4.420757293701174E-2</c:v>
                </c:pt>
                <c:pt idx="10177">
                  <c:v>-5.3252220153808615E-2</c:v>
                </c:pt>
                <c:pt idx="10178">
                  <c:v>-5.0706227620480639E-2</c:v>
                </c:pt>
                <c:pt idx="10179">
                  <c:v>0.1467212041219455</c:v>
                </c:pt>
                <c:pt idx="10180">
                  <c:v>5.0036112467410021E-2</c:v>
                </c:pt>
                <c:pt idx="10181">
                  <c:v>0.17783610026037883</c:v>
                </c:pt>
                <c:pt idx="10182">
                  <c:v>0.1376930872600042</c:v>
                </c:pt>
                <c:pt idx="10183">
                  <c:v>0.17933622996019949</c:v>
                </c:pt>
                <c:pt idx="10184">
                  <c:v>0.19072310129797643</c:v>
                </c:pt>
                <c:pt idx="10185">
                  <c:v>8.2776069641113295E-2</c:v>
                </c:pt>
                <c:pt idx="10186">
                  <c:v>0.56492010752356281</c:v>
                </c:pt>
                <c:pt idx="10187">
                  <c:v>0.43555768330895739</c:v>
                </c:pt>
                <c:pt idx="10188">
                  <c:v>0.30611387888586727</c:v>
                </c:pt>
                <c:pt idx="10189">
                  <c:v>7.5707117716547173E-2</c:v>
                </c:pt>
                <c:pt idx="10190">
                  <c:v>9.1803868612032671E-3</c:v>
                </c:pt>
                <c:pt idx="10191">
                  <c:v>0.18335119883215617</c:v>
                </c:pt>
                <c:pt idx="10192">
                  <c:v>0.49661286671948823</c:v>
                </c:pt>
                <c:pt idx="10193">
                  <c:v>0.30444399515783988</c:v>
                </c:pt>
                <c:pt idx="10194">
                  <c:v>0.22086938222253141</c:v>
                </c:pt>
                <c:pt idx="10195">
                  <c:v>-1.1579990386962891</c:v>
                </c:pt>
                <c:pt idx="10196">
                  <c:v>-2.1962016423543682</c:v>
                </c:pt>
                <c:pt idx="10197">
                  <c:v>-0.77403895060217598</c:v>
                </c:pt>
                <c:pt idx="10198">
                  <c:v>0.96936988830566406</c:v>
                </c:pt>
                <c:pt idx="10199">
                  <c:v>7.5471003850301503</c:v>
                </c:pt>
                <c:pt idx="10200">
                  <c:v>10.835255304972407</c:v>
                </c:pt>
                <c:pt idx="10201">
                  <c:v>10.459848403930664</c:v>
                </c:pt>
                <c:pt idx="10202">
                  <c:v>9.2412201563517939</c:v>
                </c:pt>
                <c:pt idx="10203">
                  <c:v>9.5771719614665436</c:v>
                </c:pt>
                <c:pt idx="10204">
                  <c:v>10.428602536519406</c:v>
                </c:pt>
                <c:pt idx="10205">
                  <c:v>11.767420768737793</c:v>
                </c:pt>
                <c:pt idx="10206">
                  <c:v>13.323563575744634</c:v>
                </c:pt>
                <c:pt idx="10207">
                  <c:v>13.264590263366703</c:v>
                </c:pt>
                <c:pt idx="10208">
                  <c:v>11.64658419291186</c:v>
                </c:pt>
                <c:pt idx="10209">
                  <c:v>11.928508440653442</c:v>
                </c:pt>
                <c:pt idx="10210">
                  <c:v>12.566191991170168</c:v>
                </c:pt>
                <c:pt idx="10211">
                  <c:v>13.904860814412473</c:v>
                </c:pt>
                <c:pt idx="10212">
                  <c:v>13.83117516835534</c:v>
                </c:pt>
                <c:pt idx="10213">
                  <c:v>15.602086067199711</c:v>
                </c:pt>
                <c:pt idx="10214">
                  <c:v>13.960074424743652</c:v>
                </c:pt>
                <c:pt idx="10215">
                  <c:v>12.682829538981199</c:v>
                </c:pt>
                <c:pt idx="10216">
                  <c:v>11.955565134684214</c:v>
                </c:pt>
                <c:pt idx="10217">
                  <c:v>13.613979657491083</c:v>
                </c:pt>
                <c:pt idx="10218">
                  <c:v>14.11673100789392</c:v>
                </c:pt>
                <c:pt idx="10219">
                  <c:v>14.35695775349939</c:v>
                </c:pt>
                <c:pt idx="10220">
                  <c:v>16.239969889322879</c:v>
                </c:pt>
                <c:pt idx="10221">
                  <c:v>18.18597761789966</c:v>
                </c:pt>
                <c:pt idx="10222">
                  <c:v>17.383759816487547</c:v>
                </c:pt>
                <c:pt idx="10223">
                  <c:v>17.792556762695313</c:v>
                </c:pt>
                <c:pt idx="10224">
                  <c:v>17.040796279907212</c:v>
                </c:pt>
                <c:pt idx="10225">
                  <c:v>15.441517194112176</c:v>
                </c:pt>
                <c:pt idx="10226">
                  <c:v>17.555822054545153</c:v>
                </c:pt>
                <c:pt idx="10227">
                  <c:v>13.052899042765269</c:v>
                </c:pt>
                <c:pt idx="10228">
                  <c:v>12.401357332865359</c:v>
                </c:pt>
                <c:pt idx="10229">
                  <c:v>2.182700475057004</c:v>
                </c:pt>
                <c:pt idx="10230">
                  <c:v>-68.503141403198242</c:v>
                </c:pt>
                <c:pt idx="10231">
                  <c:v>-70.581062952677485</c:v>
                </c:pt>
                <c:pt idx="10232">
                  <c:v>-30.166177431742312</c:v>
                </c:pt>
                <c:pt idx="10233">
                  <c:v>-1.9184818267822275</c:v>
                </c:pt>
                <c:pt idx="10234">
                  <c:v>4.1126473744710674</c:v>
                </c:pt>
                <c:pt idx="10235">
                  <c:v>5.841225306192996</c:v>
                </c:pt>
                <c:pt idx="10236">
                  <c:v>8.7248481114704592</c:v>
                </c:pt>
                <c:pt idx="10237">
                  <c:v>8.7710100809733795</c:v>
                </c:pt>
                <c:pt idx="10238">
                  <c:v>7.8330564498901385</c:v>
                </c:pt>
                <c:pt idx="10239">
                  <c:v>6.7116161982218072</c:v>
                </c:pt>
                <c:pt idx="10240">
                  <c:v>5.9352483749389684</c:v>
                </c:pt>
                <c:pt idx="10241">
                  <c:v>6.5165939331054688</c:v>
                </c:pt>
                <c:pt idx="10242">
                  <c:v>5.7960491180419922</c:v>
                </c:pt>
                <c:pt idx="10243">
                  <c:v>6.2477455139160156</c:v>
                </c:pt>
                <c:pt idx="10244">
                  <c:v>7.4026225407918691</c:v>
                </c:pt>
                <c:pt idx="10245">
                  <c:v>8.0680408477783203</c:v>
                </c:pt>
                <c:pt idx="10246">
                  <c:v>8.0072148640949727</c:v>
                </c:pt>
                <c:pt idx="10247">
                  <c:v>7.8883930842081371</c:v>
                </c:pt>
                <c:pt idx="10248">
                  <c:v>8.7344109217326569</c:v>
                </c:pt>
                <c:pt idx="10249">
                  <c:v>10.624289830525754</c:v>
                </c:pt>
                <c:pt idx="10250">
                  <c:v>9.3351828257242531</c:v>
                </c:pt>
                <c:pt idx="10251">
                  <c:v>7.8626502354940158</c:v>
                </c:pt>
                <c:pt idx="10252">
                  <c:v>9.7240708669027036</c:v>
                </c:pt>
                <c:pt idx="10253">
                  <c:v>10.946163177490233</c:v>
                </c:pt>
                <c:pt idx="10254">
                  <c:v>10.489857673645023</c:v>
                </c:pt>
                <c:pt idx="10255">
                  <c:v>13.716206232706673</c:v>
                </c:pt>
                <c:pt idx="10256">
                  <c:v>23.786273638407337</c:v>
                </c:pt>
                <c:pt idx="10257">
                  <c:v>65.320764541625948</c:v>
                </c:pt>
                <c:pt idx="10258">
                  <c:v>45.634458859761466</c:v>
                </c:pt>
                <c:pt idx="10259">
                  <c:v>18.106303215026852</c:v>
                </c:pt>
                <c:pt idx="10260">
                  <c:v>13.85508950551344</c:v>
                </c:pt>
                <c:pt idx="10261">
                  <c:v>12.110822995503669</c:v>
                </c:pt>
                <c:pt idx="10262">
                  <c:v>11.138905207316043</c:v>
                </c:pt>
                <c:pt idx="10263">
                  <c:v>14.085515658060675</c:v>
                </c:pt>
                <c:pt idx="10264">
                  <c:v>11.147274971008301</c:v>
                </c:pt>
                <c:pt idx="10265">
                  <c:v>6.5061788558959943</c:v>
                </c:pt>
                <c:pt idx="10266">
                  <c:v>6.982837041218998</c:v>
                </c:pt>
                <c:pt idx="10267">
                  <c:v>9.1156959533691442</c:v>
                </c:pt>
                <c:pt idx="10268">
                  <c:v>10.511849721272819</c:v>
                </c:pt>
                <c:pt idx="10269">
                  <c:v>11.341564814249644</c:v>
                </c:pt>
                <c:pt idx="10270">
                  <c:v>9.866852760314945</c:v>
                </c:pt>
                <c:pt idx="10271">
                  <c:v>8.6431585947672147</c:v>
                </c:pt>
                <c:pt idx="10272">
                  <c:v>8.9051787058511955</c:v>
                </c:pt>
                <c:pt idx="10273">
                  <c:v>7.3484287261962873</c:v>
                </c:pt>
                <c:pt idx="10274">
                  <c:v>4.4533529281616229</c:v>
                </c:pt>
                <c:pt idx="10275">
                  <c:v>4.0352493921915347</c:v>
                </c:pt>
                <c:pt idx="10276">
                  <c:v>8.4730523427327853</c:v>
                </c:pt>
                <c:pt idx="10277">
                  <c:v>10.83756033579505</c:v>
                </c:pt>
                <c:pt idx="10278">
                  <c:v>10.273471832275392</c:v>
                </c:pt>
                <c:pt idx="10279">
                  <c:v>10.873395284016969</c:v>
                </c:pt>
                <c:pt idx="10280">
                  <c:v>12.036862055460571</c:v>
                </c:pt>
                <c:pt idx="10281">
                  <c:v>14.618342717488646</c:v>
                </c:pt>
                <c:pt idx="10282">
                  <c:v>16.738534609476687</c:v>
                </c:pt>
                <c:pt idx="10283">
                  <c:v>17.171039899190298</c:v>
                </c:pt>
                <c:pt idx="10284">
                  <c:v>16.072148640950438</c:v>
                </c:pt>
                <c:pt idx="10285">
                  <c:v>15.11703840891516</c:v>
                </c:pt>
                <c:pt idx="10286">
                  <c:v>13.974144617716551</c:v>
                </c:pt>
                <c:pt idx="10287">
                  <c:v>10.409207661946652</c:v>
                </c:pt>
                <c:pt idx="10288">
                  <c:v>111.08664512634277</c:v>
                </c:pt>
                <c:pt idx="10289">
                  <c:v>287.4385271072386</c:v>
                </c:pt>
                <c:pt idx="10290">
                  <c:v>224.14528560638422</c:v>
                </c:pt>
                <c:pt idx="10291">
                  <c:v>90.340349038441929</c:v>
                </c:pt>
                <c:pt idx="10292">
                  <c:v>34.935409228007018</c:v>
                </c:pt>
                <c:pt idx="10293">
                  <c:v>22.246828079223629</c:v>
                </c:pt>
                <c:pt idx="10294">
                  <c:v>20.518043359120661</c:v>
                </c:pt>
                <c:pt idx="10295">
                  <c:v>20.163676738739007</c:v>
                </c:pt>
                <c:pt idx="10296">
                  <c:v>19.213425318400091</c:v>
                </c:pt>
                <c:pt idx="10297">
                  <c:v>16.999943892161056</c:v>
                </c:pt>
                <c:pt idx="10298">
                  <c:v>16.48200352986651</c:v>
                </c:pt>
                <c:pt idx="10299">
                  <c:v>14.415478229522709</c:v>
                </c:pt>
                <c:pt idx="10300">
                  <c:v>12.362406253814651</c:v>
                </c:pt>
                <c:pt idx="10301">
                  <c:v>12.706816355387335</c:v>
                </c:pt>
                <c:pt idx="10302">
                  <c:v>12.177831331888854</c:v>
                </c:pt>
                <c:pt idx="10303">
                  <c:v>12.698285102844295</c:v>
                </c:pt>
                <c:pt idx="10304">
                  <c:v>12.659477074940984</c:v>
                </c:pt>
                <c:pt idx="10305">
                  <c:v>13.152212460835752</c:v>
                </c:pt>
                <c:pt idx="10306">
                  <c:v>16.977789560953724</c:v>
                </c:pt>
                <c:pt idx="10307">
                  <c:v>18.584700425465883</c:v>
                </c:pt>
                <c:pt idx="10308">
                  <c:v>16.792548020680783</c:v>
                </c:pt>
                <c:pt idx="10309">
                  <c:v>15.919945240020699</c:v>
                </c:pt>
                <c:pt idx="10310">
                  <c:v>17.102349599202512</c:v>
                </c:pt>
                <c:pt idx="10311">
                  <c:v>15.775772730509459</c:v>
                </c:pt>
                <c:pt idx="10312">
                  <c:v>15.088932037353571</c:v>
                </c:pt>
                <c:pt idx="10313">
                  <c:v>15.175566673278812</c:v>
                </c:pt>
                <c:pt idx="10314">
                  <c:v>13.436529636383117</c:v>
                </c:pt>
                <c:pt idx="10315">
                  <c:v>12.76100524266565</c:v>
                </c:pt>
                <c:pt idx="10316">
                  <c:v>13.382664044698064</c:v>
                </c:pt>
                <c:pt idx="10317">
                  <c:v>12.142122904459598</c:v>
                </c:pt>
                <c:pt idx="10318">
                  <c:v>6.3607144355773908</c:v>
                </c:pt>
                <c:pt idx="10319">
                  <c:v>-5.0553854306539279</c:v>
                </c:pt>
                <c:pt idx="10320">
                  <c:v>-1.1313861211141329</c:v>
                </c:pt>
                <c:pt idx="10321">
                  <c:v>8.2007179260253906</c:v>
                </c:pt>
                <c:pt idx="10322">
                  <c:v>13.113595326741573</c:v>
                </c:pt>
                <c:pt idx="10323">
                  <c:v>13.642194747924805</c:v>
                </c:pt>
                <c:pt idx="10324">
                  <c:v>12.48901526133227</c:v>
                </c:pt>
                <c:pt idx="10325">
                  <c:v>11.984732627868656</c:v>
                </c:pt>
                <c:pt idx="10326">
                  <c:v>11.808240254720094</c:v>
                </c:pt>
                <c:pt idx="10327">
                  <c:v>11.077264149983762</c:v>
                </c:pt>
                <c:pt idx="10328">
                  <c:v>10.133400599161751</c:v>
                </c:pt>
                <c:pt idx="10329">
                  <c:v>9.0346450805664027</c:v>
                </c:pt>
                <c:pt idx="10330">
                  <c:v>10.746735254923466</c:v>
                </c:pt>
                <c:pt idx="10331">
                  <c:v>14.405495961507089</c:v>
                </c:pt>
                <c:pt idx="10332">
                  <c:v>10.708247820536258</c:v>
                </c:pt>
                <c:pt idx="10333">
                  <c:v>10.124577522277828</c:v>
                </c:pt>
                <c:pt idx="10334">
                  <c:v>9.4182745615640879</c:v>
                </c:pt>
                <c:pt idx="10335">
                  <c:v>8.7196197509765589</c:v>
                </c:pt>
                <c:pt idx="10336">
                  <c:v>8.403989473978644</c:v>
                </c:pt>
                <c:pt idx="10337">
                  <c:v>8.8896449406942164</c:v>
                </c:pt>
                <c:pt idx="10338">
                  <c:v>8.9983555475870407</c:v>
                </c:pt>
                <c:pt idx="10339">
                  <c:v>8.8495257695516329</c:v>
                </c:pt>
                <c:pt idx="10340">
                  <c:v>9.1318295796712636</c:v>
                </c:pt>
                <c:pt idx="10341">
                  <c:v>9.3489774068196958</c:v>
                </c:pt>
                <c:pt idx="10342">
                  <c:v>9.6740659077961482</c:v>
                </c:pt>
                <c:pt idx="10343">
                  <c:v>9.6405248641967738</c:v>
                </c:pt>
                <c:pt idx="10344">
                  <c:v>9.8784453074137026</c:v>
                </c:pt>
                <c:pt idx="10345">
                  <c:v>9.1437667210897189</c:v>
                </c:pt>
                <c:pt idx="10346">
                  <c:v>9.8784125645954646</c:v>
                </c:pt>
                <c:pt idx="10347">
                  <c:v>3.1208918889362858</c:v>
                </c:pt>
                <c:pt idx="10348">
                  <c:v>-1.038667678833008</c:v>
                </c:pt>
                <c:pt idx="10349">
                  <c:v>-4.916468620300293</c:v>
                </c:pt>
                <c:pt idx="10350">
                  <c:v>-3.9285065333049261</c:v>
                </c:pt>
                <c:pt idx="10351">
                  <c:v>35.648322741190668</c:v>
                </c:pt>
                <c:pt idx="10352">
                  <c:v>84.32112979888916</c:v>
                </c:pt>
                <c:pt idx="10353">
                  <c:v>84.100652694702163</c:v>
                </c:pt>
                <c:pt idx="10354">
                  <c:v>45.302924156188965</c:v>
                </c:pt>
                <c:pt idx="10355">
                  <c:v>10.607612609863285</c:v>
                </c:pt>
                <c:pt idx="10356">
                  <c:v>-4.1637083689371366</c:v>
                </c:pt>
                <c:pt idx="10357">
                  <c:v>-7.4555069605509043</c:v>
                </c:pt>
                <c:pt idx="10358">
                  <c:v>-6.2504819234212619</c:v>
                </c:pt>
                <c:pt idx="10359">
                  <c:v>-1.2061513264974337</c:v>
                </c:pt>
                <c:pt idx="10360">
                  <c:v>-3.9686168034871798</c:v>
                </c:pt>
                <c:pt idx="10361">
                  <c:v>21.264292716979973</c:v>
                </c:pt>
                <c:pt idx="10362">
                  <c:v>37.640986124674441</c:v>
                </c:pt>
                <c:pt idx="10363">
                  <c:v>22.072603861490954</c:v>
                </c:pt>
                <c:pt idx="10364">
                  <c:v>12.736115455627441</c:v>
                </c:pt>
                <c:pt idx="10365">
                  <c:v>3.680128733317134</c:v>
                </c:pt>
                <c:pt idx="10366">
                  <c:v>1.1806141535441839</c:v>
                </c:pt>
                <c:pt idx="10367">
                  <c:v>-0.31728967030835536</c:v>
                </c:pt>
                <c:pt idx="10368">
                  <c:v>-0.4717690149942656</c:v>
                </c:pt>
                <c:pt idx="10369">
                  <c:v>0.20738220214843756</c:v>
                </c:pt>
                <c:pt idx="10370">
                  <c:v>0.31007957458496116</c:v>
                </c:pt>
                <c:pt idx="10371">
                  <c:v>0.19585704803466797</c:v>
                </c:pt>
                <c:pt idx="10372">
                  <c:v>1.4749844869015764E-2</c:v>
                </c:pt>
                <c:pt idx="10373">
                  <c:v>-0.64532597859704333</c:v>
                </c:pt>
                <c:pt idx="10374">
                  <c:v>-3.1710624694824219E-2</c:v>
                </c:pt>
                <c:pt idx="10375">
                  <c:v>1.0517438252804819E-2</c:v>
                </c:pt>
                <c:pt idx="10376">
                  <c:v>2.5135040283203146E-2</c:v>
                </c:pt>
                <c:pt idx="10377">
                  <c:v>8.3624407450358866</c:v>
                </c:pt>
                <c:pt idx="10378">
                  <c:v>19.066409746805789</c:v>
                </c:pt>
                <c:pt idx="10379">
                  <c:v>21.879862149556416</c:v>
                </c:pt>
                <c:pt idx="10380">
                  <c:v>21.870552698771224</c:v>
                </c:pt>
                <c:pt idx="10381">
                  <c:v>20.298747380574454</c:v>
                </c:pt>
                <c:pt idx="10382">
                  <c:v>12.895172437032102</c:v>
                </c:pt>
                <c:pt idx="10383">
                  <c:v>-0.34902890523278557</c:v>
                </c:pt>
                <c:pt idx="10384">
                  <c:v>-10.512811342875121</c:v>
                </c:pt>
                <c:pt idx="10385">
                  <c:v>-13.772958437601801</c:v>
                </c:pt>
                <c:pt idx="10386">
                  <c:v>-11.947384834289554</c:v>
                </c:pt>
                <c:pt idx="10387">
                  <c:v>-9.7499628067016602</c:v>
                </c:pt>
                <c:pt idx="10388">
                  <c:v>-11.013610521952387</c:v>
                </c:pt>
                <c:pt idx="10389">
                  <c:v>-12.350287437438972</c:v>
                </c:pt>
                <c:pt idx="10390">
                  <c:v>-11.91838550567627</c:v>
                </c:pt>
                <c:pt idx="10391">
                  <c:v>-4.5665003458658475</c:v>
                </c:pt>
                <c:pt idx="10392">
                  <c:v>3.391458829244014</c:v>
                </c:pt>
                <c:pt idx="10393">
                  <c:v>7.1793308258056658</c:v>
                </c:pt>
                <c:pt idx="10394">
                  <c:v>7.1264874140421171</c:v>
                </c:pt>
                <c:pt idx="10395">
                  <c:v>9.2107741038005262</c:v>
                </c:pt>
                <c:pt idx="10396">
                  <c:v>13.658899625142453</c:v>
                </c:pt>
                <c:pt idx="10397">
                  <c:v>15.95796807607007</c:v>
                </c:pt>
                <c:pt idx="10398">
                  <c:v>16.853952407836921</c:v>
                </c:pt>
                <c:pt idx="10399">
                  <c:v>17.301264127095592</c:v>
                </c:pt>
                <c:pt idx="10400">
                  <c:v>16.931914647420285</c:v>
                </c:pt>
                <c:pt idx="10401">
                  <c:v>15.610585848490359</c:v>
                </c:pt>
                <c:pt idx="10402">
                  <c:v>13.309400876363162</c:v>
                </c:pt>
                <c:pt idx="10403">
                  <c:v>9.5767834981282984</c:v>
                </c:pt>
                <c:pt idx="10404">
                  <c:v>3.9435151418049386</c:v>
                </c:pt>
                <c:pt idx="10405">
                  <c:v>7.3216756184933757E-2</c:v>
                </c:pt>
                <c:pt idx="10406">
                  <c:v>-0.49930636088049618</c:v>
                </c:pt>
                <c:pt idx="10407">
                  <c:v>-15.378982543945318</c:v>
                </c:pt>
                <c:pt idx="10408">
                  <c:v>-26.443771044413204</c:v>
                </c:pt>
                <c:pt idx="10409">
                  <c:v>-27.568681399027469</c:v>
                </c:pt>
                <c:pt idx="10410">
                  <c:v>-18.878775596618659</c:v>
                </c:pt>
                <c:pt idx="10411">
                  <c:v>-10.590182940165164</c:v>
                </c:pt>
                <c:pt idx="10412">
                  <c:v>-4.4610414505004883</c:v>
                </c:pt>
                <c:pt idx="10413">
                  <c:v>-1.9743137359619145</c:v>
                </c:pt>
                <c:pt idx="10414">
                  <c:v>0.27558263142907446</c:v>
                </c:pt>
                <c:pt idx="10415">
                  <c:v>1.9984947840373479</c:v>
                </c:pt>
                <c:pt idx="10416">
                  <c:v>6.5022967656453829</c:v>
                </c:pt>
                <c:pt idx="10417">
                  <c:v>13.197479248046875</c:v>
                </c:pt>
                <c:pt idx="10418">
                  <c:v>24.668767929077141</c:v>
                </c:pt>
                <c:pt idx="10419">
                  <c:v>35.036765098571806</c:v>
                </c:pt>
                <c:pt idx="10420">
                  <c:v>42.986916859944571</c:v>
                </c:pt>
                <c:pt idx="10421">
                  <c:v>46.214390436808351</c:v>
                </c:pt>
                <c:pt idx="10422">
                  <c:v>45.810109774271595</c:v>
                </c:pt>
                <c:pt idx="10423">
                  <c:v>42.14775117238365</c:v>
                </c:pt>
                <c:pt idx="10424">
                  <c:v>33.977835337320933</c:v>
                </c:pt>
                <c:pt idx="10425">
                  <c:v>24.490300178527818</c:v>
                </c:pt>
                <c:pt idx="10426">
                  <c:v>16.546217282613036</c:v>
                </c:pt>
                <c:pt idx="10427">
                  <c:v>9.2062711715698171</c:v>
                </c:pt>
                <c:pt idx="10428">
                  <c:v>4.6992327372232694</c:v>
                </c:pt>
                <c:pt idx="10429">
                  <c:v>7.7652174631755315</c:v>
                </c:pt>
                <c:pt idx="10430">
                  <c:v>15.039092699686654</c:v>
                </c:pt>
                <c:pt idx="10431">
                  <c:v>18.968059857686388</c:v>
                </c:pt>
                <c:pt idx="10432">
                  <c:v>19.265387535095201</c:v>
                </c:pt>
                <c:pt idx="10433">
                  <c:v>19.410880406697526</c:v>
                </c:pt>
                <c:pt idx="10434">
                  <c:v>20.359157880147329</c:v>
                </c:pt>
                <c:pt idx="10435">
                  <c:v>22.346179326375243</c:v>
                </c:pt>
                <c:pt idx="10436">
                  <c:v>24.430800120035777</c:v>
                </c:pt>
                <c:pt idx="10437">
                  <c:v>24.70167064666748</c:v>
                </c:pt>
                <c:pt idx="10438">
                  <c:v>19.841361999511726</c:v>
                </c:pt>
                <c:pt idx="10439">
                  <c:v>13.431997617085814</c:v>
                </c:pt>
                <c:pt idx="10440">
                  <c:v>12.169429143269896</c:v>
                </c:pt>
                <c:pt idx="10441">
                  <c:v>20.016510009765618</c:v>
                </c:pt>
                <c:pt idx="10442">
                  <c:v>25.716840426127078</c:v>
                </c:pt>
                <c:pt idx="10443">
                  <c:v>27.971825917561887</c:v>
                </c:pt>
                <c:pt idx="10444">
                  <c:v>29.595061620076436</c:v>
                </c:pt>
                <c:pt idx="10445">
                  <c:v>30.957113901774044</c:v>
                </c:pt>
                <c:pt idx="10446">
                  <c:v>31.465045293172221</c:v>
                </c:pt>
                <c:pt idx="10447">
                  <c:v>31.014424324035645</c:v>
                </c:pt>
                <c:pt idx="10448">
                  <c:v>29.410280863443973</c:v>
                </c:pt>
                <c:pt idx="10449">
                  <c:v>27.425749142964584</c:v>
                </c:pt>
                <c:pt idx="10450">
                  <c:v>25.878689130147215</c:v>
                </c:pt>
                <c:pt idx="10451">
                  <c:v>24.549039522806762</c:v>
                </c:pt>
                <c:pt idx="10452">
                  <c:v>25.716414133707637</c:v>
                </c:pt>
                <c:pt idx="10453">
                  <c:v>40.98469416300459</c:v>
                </c:pt>
                <c:pt idx="10454">
                  <c:v>1.3734817504882813</c:v>
                </c:pt>
                <c:pt idx="10455">
                  <c:v>-1.2990220387775935</c:v>
                </c:pt>
                <c:pt idx="10456">
                  <c:v>-2.9910481770832562</c:v>
                </c:pt>
                <c:pt idx="10457">
                  <c:v>-3.5761925379434838</c:v>
                </c:pt>
                <c:pt idx="10458">
                  <c:v>-3.6297699610391874</c:v>
                </c:pt>
                <c:pt idx="10459">
                  <c:v>-2.9947385787963881</c:v>
                </c:pt>
                <c:pt idx="10460">
                  <c:v>-2.5649407704671612</c:v>
                </c:pt>
                <c:pt idx="10461">
                  <c:v>-3.0216398239135738</c:v>
                </c:pt>
                <c:pt idx="10462">
                  <c:v>-3.5989828109741202</c:v>
                </c:pt>
                <c:pt idx="10463">
                  <c:v>-2.8971300125122079</c:v>
                </c:pt>
                <c:pt idx="10464">
                  <c:v>-3.5798333485920475</c:v>
                </c:pt>
                <c:pt idx="10465">
                  <c:v>-3.5880117416381845</c:v>
                </c:pt>
                <c:pt idx="10466">
                  <c:v>-3.6538858413696289</c:v>
                </c:pt>
                <c:pt idx="10467">
                  <c:v>-3.442351023356081</c:v>
                </c:pt>
                <c:pt idx="10468">
                  <c:v>-4.4754435221353805</c:v>
                </c:pt>
                <c:pt idx="10469">
                  <c:v>-4.7484963734945058</c:v>
                </c:pt>
                <c:pt idx="10470">
                  <c:v>-4.6718924840291756</c:v>
                </c:pt>
                <c:pt idx="10471">
                  <c:v>-5.592593193054201</c:v>
                </c:pt>
                <c:pt idx="10472">
                  <c:v>-17.868847846984856</c:v>
                </c:pt>
                <c:pt idx="10473">
                  <c:v>-26.724147160847906</c:v>
                </c:pt>
                <c:pt idx="10474">
                  <c:v>-14.511824289957644</c:v>
                </c:pt>
                <c:pt idx="10475">
                  <c:v>-7.5265906651815158</c:v>
                </c:pt>
                <c:pt idx="10476">
                  <c:v>-5.9857428868612033</c:v>
                </c:pt>
                <c:pt idx="10477">
                  <c:v>-5.7944949467977249</c:v>
                </c:pt>
                <c:pt idx="10478">
                  <c:v>-6.1446081797282659</c:v>
                </c:pt>
                <c:pt idx="10479">
                  <c:v>-5.8404232660930102</c:v>
                </c:pt>
                <c:pt idx="10480">
                  <c:v>-5.5996786753336245</c:v>
                </c:pt>
                <c:pt idx="10481">
                  <c:v>-5.4935592015584689</c:v>
                </c:pt>
                <c:pt idx="10482">
                  <c:v>-5.8388195037841815</c:v>
                </c:pt>
                <c:pt idx="10483">
                  <c:v>-4.9823109308878202</c:v>
                </c:pt>
                <c:pt idx="10484">
                  <c:v>-4.6162881851196325</c:v>
                </c:pt>
                <c:pt idx="10485">
                  <c:v>9.0778334935506528</c:v>
                </c:pt>
                <c:pt idx="10486">
                  <c:v>23.384555180867551</c:v>
                </c:pt>
                <c:pt idx="10487">
                  <c:v>24.554832458496101</c:v>
                </c:pt>
                <c:pt idx="10488">
                  <c:v>25.538524945577016</c:v>
                </c:pt>
                <c:pt idx="10489">
                  <c:v>35.682873407999622</c:v>
                </c:pt>
                <c:pt idx="10490">
                  <c:v>45.487819035847998</c:v>
                </c:pt>
                <c:pt idx="10491">
                  <c:v>53.751731236775655</c:v>
                </c:pt>
                <c:pt idx="10492">
                  <c:v>78.556817372639841</c:v>
                </c:pt>
                <c:pt idx="10493">
                  <c:v>108.42497984568286</c:v>
                </c:pt>
                <c:pt idx="10494">
                  <c:v>118.65405654907229</c:v>
                </c:pt>
                <c:pt idx="10495">
                  <c:v>114.44244003295896</c:v>
                </c:pt>
                <c:pt idx="10496">
                  <c:v>108.27373472849521</c:v>
                </c:pt>
                <c:pt idx="10497">
                  <c:v>100.63998222351071</c:v>
                </c:pt>
                <c:pt idx="10498">
                  <c:v>98.661785761515262</c:v>
                </c:pt>
                <c:pt idx="10499">
                  <c:v>108.14756520589196</c:v>
                </c:pt>
                <c:pt idx="10500">
                  <c:v>118.7131481170654</c:v>
                </c:pt>
                <c:pt idx="10501">
                  <c:v>87.2336874008179</c:v>
                </c:pt>
                <c:pt idx="10502">
                  <c:v>50.957118352254156</c:v>
                </c:pt>
                <c:pt idx="10503">
                  <c:v>32.390779813130621</c:v>
                </c:pt>
                <c:pt idx="10504">
                  <c:v>0.96094067891431245</c:v>
                </c:pt>
                <c:pt idx="10505">
                  <c:v>-37.328251838684082</c:v>
                </c:pt>
                <c:pt idx="10506">
                  <c:v>-40.982274691263783</c:v>
                </c:pt>
                <c:pt idx="10507">
                  <c:v>-18.02469698588061</c:v>
                </c:pt>
                <c:pt idx="10508">
                  <c:v>-1.774154345194574</c:v>
                </c:pt>
                <c:pt idx="10509">
                  <c:v>1.4041878382365671</c:v>
                </c:pt>
                <c:pt idx="10510">
                  <c:v>1.877019882202148</c:v>
                </c:pt>
                <c:pt idx="10511">
                  <c:v>2.1879901885986346</c:v>
                </c:pt>
                <c:pt idx="10512">
                  <c:v>2.4244438807169217</c:v>
                </c:pt>
                <c:pt idx="10513">
                  <c:v>2.1387853622436532</c:v>
                </c:pt>
                <c:pt idx="10514">
                  <c:v>0.41728941599535591</c:v>
                </c:pt>
                <c:pt idx="10515">
                  <c:v>-1.0268694559732694</c:v>
                </c:pt>
                <c:pt idx="10516">
                  <c:v>-2.0689999262491483</c:v>
                </c:pt>
                <c:pt idx="10517">
                  <c:v>-2.6261828740438196</c:v>
                </c:pt>
                <c:pt idx="10518">
                  <c:v>-2.6937586466472112</c:v>
                </c:pt>
                <c:pt idx="10519">
                  <c:v>-2.6629587809244413</c:v>
                </c:pt>
                <c:pt idx="10520">
                  <c:v>-2.6535851160684838</c:v>
                </c:pt>
                <c:pt idx="10521">
                  <c:v>-2.7601820627847946</c:v>
                </c:pt>
                <c:pt idx="10522">
                  <c:v>-2.6012016932169217</c:v>
                </c:pt>
                <c:pt idx="10523">
                  <c:v>-2.5170183181762686</c:v>
                </c:pt>
                <c:pt idx="10524">
                  <c:v>-2.5866727828979492</c:v>
                </c:pt>
                <c:pt idx="10525">
                  <c:v>-2.2121877670288086</c:v>
                </c:pt>
                <c:pt idx="10526">
                  <c:v>-2.1364088058471671</c:v>
                </c:pt>
                <c:pt idx="10527">
                  <c:v>-2.2022714614868173</c:v>
                </c:pt>
                <c:pt idx="10528">
                  <c:v>-2.1880935033162814</c:v>
                </c:pt>
                <c:pt idx="10529">
                  <c:v>-1.6388301849365243</c:v>
                </c:pt>
                <c:pt idx="10530">
                  <c:v>3.9225505193073786</c:v>
                </c:pt>
                <c:pt idx="10531">
                  <c:v>1.2426338195800779</c:v>
                </c:pt>
                <c:pt idx="10532">
                  <c:v>-1.2897411982218046</c:v>
                </c:pt>
                <c:pt idx="10533">
                  <c:v>-0.57865715026855491</c:v>
                </c:pt>
                <c:pt idx="10534">
                  <c:v>0.38305823008226991</c:v>
                </c:pt>
                <c:pt idx="10535">
                  <c:v>-9.0794563293457115E-2</c:v>
                </c:pt>
                <c:pt idx="10536">
                  <c:v>-0.11846319834387486</c:v>
                </c:pt>
                <c:pt idx="10537">
                  <c:v>-2.4120012919070188E-2</c:v>
                </c:pt>
                <c:pt idx="10538">
                  <c:v>-2.6737848917264295E-3</c:v>
                </c:pt>
                <c:pt idx="10539">
                  <c:v>0.28733698527014462</c:v>
                </c:pt>
                <c:pt idx="10540">
                  <c:v>0.51108614603674563</c:v>
                </c:pt>
                <c:pt idx="10541">
                  <c:v>0.37576262156164841</c:v>
                </c:pt>
                <c:pt idx="10542">
                  <c:v>0.14041423797607433</c:v>
                </c:pt>
                <c:pt idx="10543">
                  <c:v>-0.28367900848388672</c:v>
                </c:pt>
                <c:pt idx="10544">
                  <c:v>-0.13248030344641398</c:v>
                </c:pt>
                <c:pt idx="10545">
                  <c:v>1.5799522399902351E-2</c:v>
                </c:pt>
                <c:pt idx="10546">
                  <c:v>1.9264856974245962E-2</c:v>
                </c:pt>
                <c:pt idx="10547">
                  <c:v>-5.5885314941406304E-4</c:v>
                </c:pt>
                <c:pt idx="10548">
                  <c:v>-5.8211008707644396E-2</c:v>
                </c:pt>
                <c:pt idx="10549">
                  <c:v>-6.5817197163937663E-2</c:v>
                </c:pt>
                <c:pt idx="10550">
                  <c:v>-0.18124389648437511</c:v>
                </c:pt>
                <c:pt idx="10551">
                  <c:v>-0.20981979370117196</c:v>
                </c:pt>
                <c:pt idx="10552">
                  <c:v>-0.27384026845300025</c:v>
                </c:pt>
                <c:pt idx="10553">
                  <c:v>-0.45216560363769531</c:v>
                </c:pt>
                <c:pt idx="10554">
                  <c:v>-1.4229516983032222</c:v>
                </c:pt>
                <c:pt idx="10555">
                  <c:v>-2.1632731755574937</c:v>
                </c:pt>
                <c:pt idx="10556">
                  <c:v>-1.7628011703491206</c:v>
                </c:pt>
                <c:pt idx="10557">
                  <c:v>-0.71283753712964448</c:v>
                </c:pt>
                <c:pt idx="10558">
                  <c:v>-6.4154624938964872E-2</c:v>
                </c:pt>
                <c:pt idx="10559">
                  <c:v>-0.24524116516113295</c:v>
                </c:pt>
                <c:pt idx="10560">
                  <c:v>-2.2771666844686247</c:v>
                </c:pt>
                <c:pt idx="10561">
                  <c:v>0.65822728474927339</c:v>
                </c:pt>
                <c:pt idx="10562">
                  <c:v>-0.61686611175537109</c:v>
                </c:pt>
                <c:pt idx="10563">
                  <c:v>-1.1098804473876949</c:v>
                </c:pt>
                <c:pt idx="10564">
                  <c:v>8.2367407480875237</c:v>
                </c:pt>
                <c:pt idx="10565">
                  <c:v>15.802778244018555</c:v>
                </c:pt>
                <c:pt idx="10566">
                  <c:v>6.9413607915242928</c:v>
                </c:pt>
                <c:pt idx="10567">
                  <c:v>8.5513245264688749</c:v>
                </c:pt>
                <c:pt idx="10568">
                  <c:v>14.336418787638308</c:v>
                </c:pt>
                <c:pt idx="10569">
                  <c:v>6.9146614074707031</c:v>
                </c:pt>
                <c:pt idx="10570">
                  <c:v>10.85238774617517</c:v>
                </c:pt>
                <c:pt idx="10571">
                  <c:v>20.036223093668696</c:v>
                </c:pt>
                <c:pt idx="10572">
                  <c:v>31.074079831441274</c:v>
                </c:pt>
                <c:pt idx="10573">
                  <c:v>36.265850067138672</c:v>
                </c:pt>
                <c:pt idx="10574">
                  <c:v>41.825835227966309</c:v>
                </c:pt>
                <c:pt idx="10575">
                  <c:v>48.182377179463614</c:v>
                </c:pt>
                <c:pt idx="10576">
                  <c:v>41.752697308858281</c:v>
                </c:pt>
                <c:pt idx="10577">
                  <c:v>30.402789115905751</c:v>
                </c:pt>
                <c:pt idx="10578">
                  <c:v>40.273793220520048</c:v>
                </c:pt>
                <c:pt idx="10579">
                  <c:v>37.546438217163086</c:v>
                </c:pt>
                <c:pt idx="10580">
                  <c:v>32.829715410868403</c:v>
                </c:pt>
                <c:pt idx="10581">
                  <c:v>42.32289695739744</c:v>
                </c:pt>
                <c:pt idx="10582">
                  <c:v>48.513191541035994</c:v>
                </c:pt>
                <c:pt idx="10583">
                  <c:v>36.551096598307339</c:v>
                </c:pt>
                <c:pt idx="10584">
                  <c:v>32.853744506835923</c:v>
                </c:pt>
                <c:pt idx="10585">
                  <c:v>47.190394719441784</c:v>
                </c:pt>
                <c:pt idx="10586">
                  <c:v>82.382288932800236</c:v>
                </c:pt>
                <c:pt idx="10587">
                  <c:v>89.205023129781111</c:v>
                </c:pt>
                <c:pt idx="10588">
                  <c:v>48.295144081115737</c:v>
                </c:pt>
                <c:pt idx="10589">
                  <c:v>41.047969182332253</c:v>
                </c:pt>
                <c:pt idx="10590">
                  <c:v>52.776329676310176</c:v>
                </c:pt>
                <c:pt idx="10591">
                  <c:v>63.448916753133176</c:v>
                </c:pt>
                <c:pt idx="10592">
                  <c:v>70.729441642761202</c:v>
                </c:pt>
                <c:pt idx="10593">
                  <c:v>58.665757497151617</c:v>
                </c:pt>
                <c:pt idx="10594">
                  <c:v>31.454169273376458</c:v>
                </c:pt>
                <c:pt idx="10595">
                  <c:v>-44.899576505025266</c:v>
                </c:pt>
                <c:pt idx="10596">
                  <c:v>-25.632763544718387</c:v>
                </c:pt>
                <c:pt idx="10597">
                  <c:v>-4.2564992904663104</c:v>
                </c:pt>
                <c:pt idx="10598">
                  <c:v>1.0885095596313481</c:v>
                </c:pt>
                <c:pt idx="10599">
                  <c:v>4.8301970163980741</c:v>
                </c:pt>
                <c:pt idx="10600">
                  <c:v>9.8658402760824035</c:v>
                </c:pt>
                <c:pt idx="10601">
                  <c:v>8.3198903401691968</c:v>
                </c:pt>
                <c:pt idx="10602">
                  <c:v>5.7499361038208026</c:v>
                </c:pt>
                <c:pt idx="10603">
                  <c:v>8.0462773640950864</c:v>
                </c:pt>
                <c:pt idx="10604">
                  <c:v>8.4056641260782552</c:v>
                </c:pt>
                <c:pt idx="10605">
                  <c:v>7.9850489298502234</c:v>
                </c:pt>
                <c:pt idx="10606">
                  <c:v>8.8198776245117188</c:v>
                </c:pt>
                <c:pt idx="10607">
                  <c:v>9.3522510528564489</c:v>
                </c:pt>
                <c:pt idx="10608">
                  <c:v>9.845875422159903</c:v>
                </c:pt>
                <c:pt idx="10609">
                  <c:v>10.187295277913449</c:v>
                </c:pt>
                <c:pt idx="10610">
                  <c:v>8.7622744242349881</c:v>
                </c:pt>
                <c:pt idx="10611">
                  <c:v>7.5882272720336914</c:v>
                </c:pt>
                <c:pt idx="10612">
                  <c:v>9.5669838587442726</c:v>
                </c:pt>
                <c:pt idx="10613">
                  <c:v>11.710175832112668</c:v>
                </c:pt>
                <c:pt idx="10614">
                  <c:v>11.687041918436762</c:v>
                </c:pt>
                <c:pt idx="10615">
                  <c:v>11.59773000081384</c:v>
                </c:pt>
                <c:pt idx="10616">
                  <c:v>9.7085749308268987</c:v>
                </c:pt>
                <c:pt idx="10617">
                  <c:v>8.9008957544963323</c:v>
                </c:pt>
                <c:pt idx="10618">
                  <c:v>7.062809944152832</c:v>
                </c:pt>
                <c:pt idx="10619">
                  <c:v>8.7576599121093768</c:v>
                </c:pt>
                <c:pt idx="10620">
                  <c:v>9.1915127436319572</c:v>
                </c:pt>
                <c:pt idx="10621">
                  <c:v>7.9423128763834256</c:v>
                </c:pt>
                <c:pt idx="10622">
                  <c:v>48.593563715616924</c:v>
                </c:pt>
                <c:pt idx="10623">
                  <c:v>52.406028429667089</c:v>
                </c:pt>
                <c:pt idx="10624">
                  <c:v>26.745324770609493</c:v>
                </c:pt>
                <c:pt idx="10625">
                  <c:v>14.818790435791016</c:v>
                </c:pt>
                <c:pt idx="10626">
                  <c:v>16.15145238240553</c:v>
                </c:pt>
                <c:pt idx="10627">
                  <c:v>13.774110158284428</c:v>
                </c:pt>
                <c:pt idx="10628">
                  <c:v>11.608381271362305</c:v>
                </c:pt>
                <c:pt idx="10629">
                  <c:v>10.42174084981275</c:v>
                </c:pt>
                <c:pt idx="10630">
                  <c:v>9.7121362686157227</c:v>
                </c:pt>
                <c:pt idx="10631">
                  <c:v>10.020799318949351</c:v>
                </c:pt>
                <c:pt idx="10632">
                  <c:v>12.495416005452515</c:v>
                </c:pt>
                <c:pt idx="10633">
                  <c:v>12.697322845458983</c:v>
                </c:pt>
                <c:pt idx="10634">
                  <c:v>10.824488639831547</c:v>
                </c:pt>
                <c:pt idx="10635">
                  <c:v>10.842091242472296</c:v>
                </c:pt>
                <c:pt idx="10636">
                  <c:v>11.425248781839969</c:v>
                </c:pt>
                <c:pt idx="10637">
                  <c:v>11.576509157816535</c:v>
                </c:pt>
                <c:pt idx="10638">
                  <c:v>11.301355997721316</c:v>
                </c:pt>
                <c:pt idx="10639">
                  <c:v>10.465423583984379</c:v>
                </c:pt>
                <c:pt idx="10640">
                  <c:v>11.285475413004519</c:v>
                </c:pt>
                <c:pt idx="10641">
                  <c:v>10.959737141927015</c:v>
                </c:pt>
                <c:pt idx="10642">
                  <c:v>11.92072582244873</c:v>
                </c:pt>
                <c:pt idx="10643">
                  <c:v>12.365033785502082</c:v>
                </c:pt>
                <c:pt idx="10644">
                  <c:v>11.209479649861695</c:v>
                </c:pt>
                <c:pt idx="10645">
                  <c:v>9.7359269460042697</c:v>
                </c:pt>
                <c:pt idx="10646">
                  <c:v>9.7027374903361725</c:v>
                </c:pt>
                <c:pt idx="10647">
                  <c:v>11.522442181905038</c:v>
                </c:pt>
                <c:pt idx="10648">
                  <c:v>15.200312296549445</c:v>
                </c:pt>
                <c:pt idx="10649">
                  <c:v>14.993255297342902</c:v>
                </c:pt>
                <c:pt idx="10650">
                  <c:v>11.716987609863285</c:v>
                </c:pt>
                <c:pt idx="10651">
                  <c:v>12.767605145772333</c:v>
                </c:pt>
                <c:pt idx="10652">
                  <c:v>9.5953877766927462</c:v>
                </c:pt>
                <c:pt idx="10653">
                  <c:v>160.23730611801147</c:v>
                </c:pt>
                <c:pt idx="10654">
                  <c:v>269.63065210978198</c:v>
                </c:pt>
                <c:pt idx="10655">
                  <c:v>117.94519106547042</c:v>
                </c:pt>
                <c:pt idx="10656">
                  <c:v>43.414359410603808</c:v>
                </c:pt>
                <c:pt idx="10657">
                  <c:v>23.319024721781435</c:v>
                </c:pt>
                <c:pt idx="10658">
                  <c:v>15.948213418324821</c:v>
                </c:pt>
                <c:pt idx="10659">
                  <c:v>13.972903569539373</c:v>
                </c:pt>
                <c:pt idx="10660">
                  <c:v>16.610872427622454</c:v>
                </c:pt>
                <c:pt idx="10661">
                  <c:v>17.806449413299561</c:v>
                </c:pt>
                <c:pt idx="10662">
                  <c:v>16.396843751271547</c:v>
                </c:pt>
                <c:pt idx="10663">
                  <c:v>13.920180161794008</c:v>
                </c:pt>
                <c:pt idx="10664">
                  <c:v>14.789842128753662</c:v>
                </c:pt>
                <c:pt idx="10665">
                  <c:v>17.167581876118959</c:v>
                </c:pt>
                <c:pt idx="10666">
                  <c:v>16.709281285603879</c:v>
                </c:pt>
                <c:pt idx="10667">
                  <c:v>16.037506421407105</c:v>
                </c:pt>
                <c:pt idx="10668">
                  <c:v>14.31975841522217</c:v>
                </c:pt>
                <c:pt idx="10669">
                  <c:v>12.005855719248476</c:v>
                </c:pt>
                <c:pt idx="10670">
                  <c:v>10.462813536326058</c:v>
                </c:pt>
                <c:pt idx="10671">
                  <c:v>9.892038504282656</c:v>
                </c:pt>
                <c:pt idx="10672">
                  <c:v>8.8882344563801894</c:v>
                </c:pt>
                <c:pt idx="10673">
                  <c:v>8.8198690414428711</c:v>
                </c:pt>
                <c:pt idx="10674">
                  <c:v>10.397746721903449</c:v>
                </c:pt>
                <c:pt idx="10675">
                  <c:v>12.484875837961798</c:v>
                </c:pt>
                <c:pt idx="10676">
                  <c:v>13.395036856333441</c:v>
                </c:pt>
                <c:pt idx="10677">
                  <c:v>13.914675871531131</c:v>
                </c:pt>
                <c:pt idx="10678">
                  <c:v>14.811357657114627</c:v>
                </c:pt>
                <c:pt idx="10679">
                  <c:v>14.776821931203184</c:v>
                </c:pt>
                <c:pt idx="10680">
                  <c:v>14.81354316075641</c:v>
                </c:pt>
                <c:pt idx="10681">
                  <c:v>15.089208126068115</c:v>
                </c:pt>
                <c:pt idx="10682">
                  <c:v>14.353886922200505</c:v>
                </c:pt>
                <c:pt idx="10683">
                  <c:v>41.695407231648751</c:v>
                </c:pt>
                <c:pt idx="10684">
                  <c:v>64.308446089426639</c:v>
                </c:pt>
                <c:pt idx="10685">
                  <c:v>41.782010873158775</c:v>
                </c:pt>
                <c:pt idx="10686">
                  <c:v>23.948787848154659</c:v>
                </c:pt>
                <c:pt idx="10687">
                  <c:v>17.145399093627919</c:v>
                </c:pt>
                <c:pt idx="10688">
                  <c:v>16.264957269032834</c:v>
                </c:pt>
                <c:pt idx="10689">
                  <c:v>17.853122711181634</c:v>
                </c:pt>
                <c:pt idx="10690">
                  <c:v>19.003142833709703</c:v>
                </c:pt>
                <c:pt idx="10691">
                  <c:v>16.703940232594789</c:v>
                </c:pt>
                <c:pt idx="10692">
                  <c:v>16.715627034505182</c:v>
                </c:pt>
                <c:pt idx="10693">
                  <c:v>16.698760191599547</c:v>
                </c:pt>
                <c:pt idx="10694">
                  <c:v>16.478595892588309</c:v>
                </c:pt>
                <c:pt idx="10695">
                  <c:v>12.216452280680357</c:v>
                </c:pt>
                <c:pt idx="10696">
                  <c:v>12.88378651936848</c:v>
                </c:pt>
                <c:pt idx="10697">
                  <c:v>13.021525224049867</c:v>
                </c:pt>
                <c:pt idx="10698">
                  <c:v>12.421153068542477</c:v>
                </c:pt>
                <c:pt idx="10699">
                  <c:v>11.0063853263855</c:v>
                </c:pt>
                <c:pt idx="10700">
                  <c:v>11.07625706990558</c:v>
                </c:pt>
                <c:pt idx="10701">
                  <c:v>11.099680264790834</c:v>
                </c:pt>
                <c:pt idx="10702">
                  <c:v>11.966532071431521</c:v>
                </c:pt>
                <c:pt idx="10703">
                  <c:v>12.936628977457701</c:v>
                </c:pt>
                <c:pt idx="10704">
                  <c:v>12.323518276214603</c:v>
                </c:pt>
                <c:pt idx="10705">
                  <c:v>12.681944052378356</c:v>
                </c:pt>
                <c:pt idx="10706">
                  <c:v>13.94167439142865</c:v>
                </c:pt>
                <c:pt idx="10707">
                  <c:v>14.164222876230838</c:v>
                </c:pt>
                <c:pt idx="10708">
                  <c:v>14.764486153920529</c:v>
                </c:pt>
                <c:pt idx="10709">
                  <c:v>14.952884515126536</c:v>
                </c:pt>
                <c:pt idx="10710">
                  <c:v>15.187830448150635</c:v>
                </c:pt>
                <c:pt idx="10711">
                  <c:v>18.788881460825564</c:v>
                </c:pt>
                <c:pt idx="10712">
                  <c:v>31.100883801778192</c:v>
                </c:pt>
                <c:pt idx="10713">
                  <c:v>34.151551723480225</c:v>
                </c:pt>
                <c:pt idx="10714">
                  <c:v>10.889583269755072</c:v>
                </c:pt>
                <c:pt idx="10715">
                  <c:v>-107.50280094146729</c:v>
                </c:pt>
                <c:pt idx="10716">
                  <c:v>-106.21904929478967</c:v>
                </c:pt>
                <c:pt idx="10717">
                  <c:v>-100.64600245157878</c:v>
                </c:pt>
                <c:pt idx="10718">
                  <c:v>-78.259915033976256</c:v>
                </c:pt>
                <c:pt idx="10719">
                  <c:v>-60.848377704620304</c:v>
                </c:pt>
                <c:pt idx="10720">
                  <c:v>-27.506067276000977</c:v>
                </c:pt>
                <c:pt idx="10721">
                  <c:v>-4.5519733428955078</c:v>
                </c:pt>
                <c:pt idx="10722">
                  <c:v>9.0684146881103516</c:v>
                </c:pt>
                <c:pt idx="10723">
                  <c:v>13.8262996673584</c:v>
                </c:pt>
                <c:pt idx="10724">
                  <c:v>12.609852155049683</c:v>
                </c:pt>
                <c:pt idx="10725">
                  <c:v>21.028383572896239</c:v>
                </c:pt>
                <c:pt idx="10726">
                  <c:v>29.198025385538699</c:v>
                </c:pt>
                <c:pt idx="10727">
                  <c:v>4.803102811177494</c:v>
                </c:pt>
                <c:pt idx="10728">
                  <c:v>2.0098495483398438</c:v>
                </c:pt>
                <c:pt idx="10729">
                  <c:v>1.0787515640258794</c:v>
                </c:pt>
                <c:pt idx="10730">
                  <c:v>1.4319756825765348</c:v>
                </c:pt>
                <c:pt idx="10731">
                  <c:v>1.4041573206583284</c:v>
                </c:pt>
                <c:pt idx="10732">
                  <c:v>2.1105515162149686</c:v>
                </c:pt>
                <c:pt idx="10733">
                  <c:v>2.7531162897745398</c:v>
                </c:pt>
                <c:pt idx="10734">
                  <c:v>3.928442955017089</c:v>
                </c:pt>
                <c:pt idx="10735">
                  <c:v>3.9159119923909884</c:v>
                </c:pt>
                <c:pt idx="10736">
                  <c:v>3.7869704564412814</c:v>
                </c:pt>
                <c:pt idx="10737">
                  <c:v>4.5726127624511737</c:v>
                </c:pt>
                <c:pt idx="10738">
                  <c:v>4.4363988240560301</c:v>
                </c:pt>
                <c:pt idx="10739">
                  <c:v>5.3237241109212619</c:v>
                </c:pt>
                <c:pt idx="10740">
                  <c:v>8.3627799352010523</c:v>
                </c:pt>
                <c:pt idx="10741">
                  <c:v>13.698080062866214</c:v>
                </c:pt>
                <c:pt idx="10742">
                  <c:v>22.348932902018298</c:v>
                </c:pt>
                <c:pt idx="10743">
                  <c:v>33.737244606018052</c:v>
                </c:pt>
                <c:pt idx="10744">
                  <c:v>38.835857709248884</c:v>
                </c:pt>
                <c:pt idx="10745">
                  <c:v>45.302687962849845</c:v>
                </c:pt>
                <c:pt idx="10746">
                  <c:v>28.261553764343262</c:v>
                </c:pt>
                <c:pt idx="10747">
                  <c:v>-7.9230130513509485</c:v>
                </c:pt>
                <c:pt idx="10748">
                  <c:v>-17.518193244934082</c:v>
                </c:pt>
                <c:pt idx="10749">
                  <c:v>-19.207341512044309</c:v>
                </c:pt>
                <c:pt idx="10750">
                  <c:v>-18.208908398946051</c:v>
                </c:pt>
                <c:pt idx="10751">
                  <c:v>-13.543679873148562</c:v>
                </c:pt>
                <c:pt idx="10752">
                  <c:v>-5.6505635579427445</c:v>
                </c:pt>
                <c:pt idx="10753">
                  <c:v>0.45799160003662109</c:v>
                </c:pt>
                <c:pt idx="10754">
                  <c:v>4.2436316808065175</c:v>
                </c:pt>
                <c:pt idx="10755">
                  <c:v>6.934104919433592</c:v>
                </c:pt>
                <c:pt idx="10756">
                  <c:v>8.6287800470987559</c:v>
                </c:pt>
                <c:pt idx="10757">
                  <c:v>9.4331111907958931</c:v>
                </c:pt>
                <c:pt idx="10758">
                  <c:v>9.9442373911539335</c:v>
                </c:pt>
                <c:pt idx="10759">
                  <c:v>10.897237777709966</c:v>
                </c:pt>
                <c:pt idx="10760">
                  <c:v>12.586049397786388</c:v>
                </c:pt>
                <c:pt idx="10761">
                  <c:v>16.791713714599609</c:v>
                </c:pt>
                <c:pt idx="10762">
                  <c:v>18.688387552897204</c:v>
                </c:pt>
                <c:pt idx="10763">
                  <c:v>19.621377944946293</c:v>
                </c:pt>
                <c:pt idx="10764">
                  <c:v>19.881612777709947</c:v>
                </c:pt>
                <c:pt idx="10765">
                  <c:v>22.469740549723248</c:v>
                </c:pt>
                <c:pt idx="10766">
                  <c:v>23.097874005635511</c:v>
                </c:pt>
                <c:pt idx="10767">
                  <c:v>21.20712534586584</c:v>
                </c:pt>
                <c:pt idx="10768">
                  <c:v>16.797237396240227</c:v>
                </c:pt>
                <c:pt idx="10769">
                  <c:v>14.661860148111941</c:v>
                </c:pt>
                <c:pt idx="10770">
                  <c:v>13.484275499979731</c:v>
                </c:pt>
                <c:pt idx="10771">
                  <c:v>14.506019910176637</c:v>
                </c:pt>
                <c:pt idx="10772">
                  <c:v>15.073589324951172</c:v>
                </c:pt>
                <c:pt idx="10773">
                  <c:v>15.596010843912723</c:v>
                </c:pt>
                <c:pt idx="10774">
                  <c:v>16.484774589538567</c:v>
                </c:pt>
                <c:pt idx="10775">
                  <c:v>17.226052284240723</c:v>
                </c:pt>
                <c:pt idx="10776">
                  <c:v>14.937981605529785</c:v>
                </c:pt>
                <c:pt idx="10777">
                  <c:v>12.278981526692633</c:v>
                </c:pt>
                <c:pt idx="10778">
                  <c:v>13.411009470621821</c:v>
                </c:pt>
                <c:pt idx="10779">
                  <c:v>22.196711222330798</c:v>
                </c:pt>
                <c:pt idx="10780">
                  <c:v>39.573824246724371</c:v>
                </c:pt>
                <c:pt idx="10781">
                  <c:v>54.536876678466797</c:v>
                </c:pt>
                <c:pt idx="10782">
                  <c:v>59.824408531188965</c:v>
                </c:pt>
                <c:pt idx="10783">
                  <c:v>59.747594833374023</c:v>
                </c:pt>
                <c:pt idx="10784">
                  <c:v>57.646107037862166</c:v>
                </c:pt>
                <c:pt idx="10785">
                  <c:v>53.21920903523754</c:v>
                </c:pt>
                <c:pt idx="10786">
                  <c:v>45.355447451273633</c:v>
                </c:pt>
                <c:pt idx="10787">
                  <c:v>36.575192133585595</c:v>
                </c:pt>
                <c:pt idx="10788">
                  <c:v>33.304135958353761</c:v>
                </c:pt>
                <c:pt idx="10789">
                  <c:v>26.312980969746945</c:v>
                </c:pt>
                <c:pt idx="10790">
                  <c:v>20.628820737203</c:v>
                </c:pt>
                <c:pt idx="10791">
                  <c:v>15.394273122151725</c:v>
                </c:pt>
                <c:pt idx="10792">
                  <c:v>12.259980201721195</c:v>
                </c:pt>
                <c:pt idx="10793">
                  <c:v>13.0972146987915</c:v>
                </c:pt>
                <c:pt idx="10794">
                  <c:v>16.392729441324818</c:v>
                </c:pt>
                <c:pt idx="10795">
                  <c:v>19.385308265686032</c:v>
                </c:pt>
                <c:pt idx="10796">
                  <c:v>19.912757873535142</c:v>
                </c:pt>
                <c:pt idx="10797">
                  <c:v>17.046641985575306</c:v>
                </c:pt>
                <c:pt idx="10798">
                  <c:v>15.209686915079832</c:v>
                </c:pt>
                <c:pt idx="10799">
                  <c:v>13.081361770629879</c:v>
                </c:pt>
                <c:pt idx="10800">
                  <c:v>11.809037208557134</c:v>
                </c:pt>
                <c:pt idx="10801">
                  <c:v>12.382405916849857</c:v>
                </c:pt>
                <c:pt idx="10802">
                  <c:v>11.273425420125363</c:v>
                </c:pt>
                <c:pt idx="10803">
                  <c:v>5.261441548665287</c:v>
                </c:pt>
                <c:pt idx="10804">
                  <c:v>-1.2783629099528757</c:v>
                </c:pt>
                <c:pt idx="10805">
                  <c:v>-0.57250499725341819</c:v>
                </c:pt>
                <c:pt idx="10806">
                  <c:v>6.384743372599246</c:v>
                </c:pt>
                <c:pt idx="10807">
                  <c:v>18.889669418334954</c:v>
                </c:pt>
                <c:pt idx="10808">
                  <c:v>26.319622039794922</c:v>
                </c:pt>
                <c:pt idx="10809">
                  <c:v>27.807074864705445</c:v>
                </c:pt>
                <c:pt idx="10810">
                  <c:v>27.152762730916379</c:v>
                </c:pt>
                <c:pt idx="10811">
                  <c:v>26.998854319254534</c:v>
                </c:pt>
                <c:pt idx="10812">
                  <c:v>28.000940322875977</c:v>
                </c:pt>
                <c:pt idx="10813">
                  <c:v>29.198800404866581</c:v>
                </c:pt>
                <c:pt idx="10814">
                  <c:v>31.37152449289966</c:v>
                </c:pt>
                <c:pt idx="10815">
                  <c:v>32.788519859313965</c:v>
                </c:pt>
                <c:pt idx="10816">
                  <c:v>33.597066243489508</c:v>
                </c:pt>
                <c:pt idx="10817">
                  <c:v>33.099128087361692</c:v>
                </c:pt>
                <c:pt idx="10818">
                  <c:v>36.754741986592634</c:v>
                </c:pt>
                <c:pt idx="10819">
                  <c:v>8.1646060943603551</c:v>
                </c:pt>
                <c:pt idx="10820">
                  <c:v>-1.7337465286254878</c:v>
                </c:pt>
                <c:pt idx="10821">
                  <c:v>-1.6893933614095431</c:v>
                </c:pt>
                <c:pt idx="10822">
                  <c:v>-1.8750378290811802</c:v>
                </c:pt>
                <c:pt idx="10823">
                  <c:v>-1.9519370396931213</c:v>
                </c:pt>
                <c:pt idx="10824">
                  <c:v>-1.9491243362426758</c:v>
                </c:pt>
                <c:pt idx="10825">
                  <c:v>-1.8153686523437498</c:v>
                </c:pt>
                <c:pt idx="10826">
                  <c:v>-1.3813028335571289</c:v>
                </c:pt>
                <c:pt idx="10827">
                  <c:v>-1.3081992467244836</c:v>
                </c:pt>
                <c:pt idx="10828">
                  <c:v>-0.70846557617187522</c:v>
                </c:pt>
                <c:pt idx="10829">
                  <c:v>-1.3118410110473628</c:v>
                </c:pt>
                <c:pt idx="10830">
                  <c:v>-1.1493571599324923</c:v>
                </c:pt>
                <c:pt idx="10831">
                  <c:v>-1.50481955210364</c:v>
                </c:pt>
                <c:pt idx="10832">
                  <c:v>-1.6381969451904297</c:v>
                </c:pt>
                <c:pt idx="10833">
                  <c:v>-2.2735671997070321</c:v>
                </c:pt>
                <c:pt idx="10834">
                  <c:v>-2.4204909006754187</c:v>
                </c:pt>
                <c:pt idx="10835">
                  <c:v>-1.9876095453897733</c:v>
                </c:pt>
                <c:pt idx="10836">
                  <c:v>-3.0688982009887686</c:v>
                </c:pt>
                <c:pt idx="10837">
                  <c:v>-7.5347992579141874</c:v>
                </c:pt>
                <c:pt idx="10838">
                  <c:v>-9.4447154998779279</c:v>
                </c:pt>
                <c:pt idx="10839">
                  <c:v>-3.453369140625</c:v>
                </c:pt>
                <c:pt idx="10840">
                  <c:v>-2.4992160797119141</c:v>
                </c:pt>
                <c:pt idx="10841">
                  <c:v>-2.8503424326579534</c:v>
                </c:pt>
                <c:pt idx="10842">
                  <c:v>-2.4513394037882099</c:v>
                </c:pt>
                <c:pt idx="10843">
                  <c:v>-2.3770014444987737</c:v>
                </c:pt>
                <c:pt idx="10844">
                  <c:v>-2.1867672602335242</c:v>
                </c:pt>
                <c:pt idx="10845">
                  <c:v>-2.8485174179077157</c:v>
                </c:pt>
                <c:pt idx="10846">
                  <c:v>-2.3083235422769817</c:v>
                </c:pt>
                <c:pt idx="10847">
                  <c:v>-2.7928133010864258</c:v>
                </c:pt>
                <c:pt idx="10848">
                  <c:v>-1.5956535339355473</c:v>
                </c:pt>
                <c:pt idx="10849">
                  <c:v>1.4149878819783912</c:v>
                </c:pt>
                <c:pt idx="10850">
                  <c:v>5.2665026982625704</c:v>
                </c:pt>
                <c:pt idx="10851">
                  <c:v>5.7447195053100586</c:v>
                </c:pt>
                <c:pt idx="10852">
                  <c:v>7.3869050343831777</c:v>
                </c:pt>
                <c:pt idx="10853">
                  <c:v>8.6175235112508499</c:v>
                </c:pt>
                <c:pt idx="10854">
                  <c:v>10.118503570556642</c:v>
                </c:pt>
                <c:pt idx="10855">
                  <c:v>12.873212814331056</c:v>
                </c:pt>
                <c:pt idx="10856">
                  <c:v>21.532051086425781</c:v>
                </c:pt>
                <c:pt idx="10857">
                  <c:v>45.41342385609947</c:v>
                </c:pt>
                <c:pt idx="10858">
                  <c:v>70.408479372660238</c:v>
                </c:pt>
                <c:pt idx="10859">
                  <c:v>81.405779202779158</c:v>
                </c:pt>
                <c:pt idx="10860">
                  <c:v>83.130059560140026</c:v>
                </c:pt>
                <c:pt idx="10861">
                  <c:v>82.751797993977803</c:v>
                </c:pt>
                <c:pt idx="10862">
                  <c:v>81.511269251505666</c:v>
                </c:pt>
                <c:pt idx="10863">
                  <c:v>81.205412546793553</c:v>
                </c:pt>
                <c:pt idx="10864">
                  <c:v>82.942870775858509</c:v>
                </c:pt>
                <c:pt idx="10865">
                  <c:v>85.150976181030259</c:v>
                </c:pt>
                <c:pt idx="10866">
                  <c:v>80.623526255289789</c:v>
                </c:pt>
                <c:pt idx="10867">
                  <c:v>55.483657836914055</c:v>
                </c:pt>
                <c:pt idx="10868">
                  <c:v>26.153028170267703</c:v>
                </c:pt>
                <c:pt idx="10869">
                  <c:v>-37.221249898274792</c:v>
                </c:pt>
                <c:pt idx="10870">
                  <c:v>-21.793478012084961</c:v>
                </c:pt>
                <c:pt idx="10871">
                  <c:v>-2.6736895243326444</c:v>
                </c:pt>
                <c:pt idx="10872">
                  <c:v>1.9138717651367192</c:v>
                </c:pt>
                <c:pt idx="10873">
                  <c:v>3.7132857640584689</c:v>
                </c:pt>
                <c:pt idx="10874">
                  <c:v>4.798084576924678</c:v>
                </c:pt>
                <c:pt idx="10875">
                  <c:v>5.0220197041829806</c:v>
                </c:pt>
                <c:pt idx="10876">
                  <c:v>3.7991663614908475</c:v>
                </c:pt>
                <c:pt idx="10877">
                  <c:v>3.0665639241535687</c:v>
                </c:pt>
                <c:pt idx="10878">
                  <c:v>0.61922041575110165</c:v>
                </c:pt>
                <c:pt idx="10879">
                  <c:v>-1.9168316523233666</c:v>
                </c:pt>
                <c:pt idx="10880">
                  <c:v>-3.1152318318685275</c:v>
                </c:pt>
                <c:pt idx="10881">
                  <c:v>-3.4402875900268555</c:v>
                </c:pt>
                <c:pt idx="10882">
                  <c:v>-4.6261638005574897</c:v>
                </c:pt>
                <c:pt idx="10883">
                  <c:v>-3.8831748962402353</c:v>
                </c:pt>
                <c:pt idx="10884">
                  <c:v>-4.5902458826700485</c:v>
                </c:pt>
                <c:pt idx="10885">
                  <c:v>-4.4730402628580368</c:v>
                </c:pt>
                <c:pt idx="10886">
                  <c:v>-4.8813692728679143</c:v>
                </c:pt>
                <c:pt idx="10887">
                  <c:v>-4.2007789611816424</c:v>
                </c:pt>
                <c:pt idx="10888">
                  <c:v>-3.4627033869425081</c:v>
                </c:pt>
                <c:pt idx="10889">
                  <c:v>-3.0792350769042969</c:v>
                </c:pt>
                <c:pt idx="10890">
                  <c:v>-2.6616929372150935</c:v>
                </c:pt>
                <c:pt idx="10891">
                  <c:v>-2.4790573120117188</c:v>
                </c:pt>
                <c:pt idx="10892">
                  <c:v>-2.6418949762980901</c:v>
                </c:pt>
                <c:pt idx="10893">
                  <c:v>-2.7417863210042697</c:v>
                </c:pt>
                <c:pt idx="10894">
                  <c:v>-1.3600184122720975</c:v>
                </c:pt>
                <c:pt idx="10895">
                  <c:v>-0.11784076690673828</c:v>
                </c:pt>
                <c:pt idx="10896">
                  <c:v>10.925772190093994</c:v>
                </c:pt>
                <c:pt idx="10897">
                  <c:v>0.93441724777221646</c:v>
                </c:pt>
                <c:pt idx="10898">
                  <c:v>0.9491957028706679</c:v>
                </c:pt>
                <c:pt idx="10899">
                  <c:v>-1.8347740173339844E-2</c:v>
                </c:pt>
                <c:pt idx="10900">
                  <c:v>0.22279469172156041</c:v>
                </c:pt>
                <c:pt idx="10901">
                  <c:v>0.36834605534869541</c:v>
                </c:pt>
                <c:pt idx="10902">
                  <c:v>0.41717116038006463</c:v>
                </c:pt>
                <c:pt idx="10903">
                  <c:v>-0.15367666880291608</c:v>
                </c:pt>
                <c:pt idx="10904">
                  <c:v>-1.2678782145201239E-2</c:v>
                </c:pt>
                <c:pt idx="10905">
                  <c:v>-0.12664270401000977</c:v>
                </c:pt>
                <c:pt idx="10906">
                  <c:v>0.10025691986083987</c:v>
                </c:pt>
                <c:pt idx="10907">
                  <c:v>0.24814351399743378</c:v>
                </c:pt>
                <c:pt idx="10908">
                  <c:v>1.0317441622415799</c:v>
                </c:pt>
                <c:pt idx="10909">
                  <c:v>0.98309119542437884</c:v>
                </c:pt>
                <c:pt idx="10910">
                  <c:v>1.7376906077067242</c:v>
                </c:pt>
                <c:pt idx="10911">
                  <c:v>0.64667860666912769</c:v>
                </c:pt>
                <c:pt idx="10912">
                  <c:v>3.1688531239808526E-2</c:v>
                </c:pt>
                <c:pt idx="10913">
                  <c:v>1.1575620969136367</c:v>
                </c:pt>
                <c:pt idx="10914">
                  <c:v>0.65252526601159433</c:v>
                </c:pt>
                <c:pt idx="10915">
                  <c:v>0.23285452524822853</c:v>
                </c:pt>
                <c:pt idx="10916">
                  <c:v>1.8777198791503906</c:v>
                </c:pt>
                <c:pt idx="10917">
                  <c:v>2.5059194564819345</c:v>
                </c:pt>
                <c:pt idx="10918">
                  <c:v>1.0591468811035161</c:v>
                </c:pt>
                <c:pt idx="10919">
                  <c:v>-0.16952927907311732</c:v>
                </c:pt>
                <c:pt idx="10920">
                  <c:v>2.1509723663330078</c:v>
                </c:pt>
                <c:pt idx="10921">
                  <c:v>1.8064026832580566</c:v>
                </c:pt>
                <c:pt idx="10922">
                  <c:v>2.1140605608621854</c:v>
                </c:pt>
                <c:pt idx="10923">
                  <c:v>1.1925500233967921</c:v>
                </c:pt>
                <c:pt idx="10924">
                  <c:v>0.63629372914630267</c:v>
                </c:pt>
                <c:pt idx="10925">
                  <c:v>-0.50306606292724565</c:v>
                </c:pt>
                <c:pt idx="10926">
                  <c:v>1.0629742940266738</c:v>
                </c:pt>
                <c:pt idx="10927">
                  <c:v>-2.6962253252665387</c:v>
                </c:pt>
                <c:pt idx="10928">
                  <c:v>-0.71423419316607828</c:v>
                </c:pt>
                <c:pt idx="10929">
                  <c:v>-0.3413050969441544</c:v>
                </c:pt>
                <c:pt idx="10930">
                  <c:v>2.7576587994893771</c:v>
                </c:pt>
                <c:pt idx="10931">
                  <c:v>2.8525266647338858</c:v>
                </c:pt>
                <c:pt idx="10932">
                  <c:v>3.2772698402404794</c:v>
                </c:pt>
                <c:pt idx="10933">
                  <c:v>1.7720870971679685</c:v>
                </c:pt>
                <c:pt idx="10934">
                  <c:v>4.6556099255879513</c:v>
                </c:pt>
                <c:pt idx="10935">
                  <c:v>4.9866952896118182</c:v>
                </c:pt>
                <c:pt idx="10936">
                  <c:v>4.9493625958760994</c:v>
                </c:pt>
                <c:pt idx="10937">
                  <c:v>8.252464930216437</c:v>
                </c:pt>
                <c:pt idx="10938">
                  <c:v>4.3523901303609573</c:v>
                </c:pt>
                <c:pt idx="10939">
                  <c:v>1.5812352498372206</c:v>
                </c:pt>
                <c:pt idx="10940">
                  <c:v>-2.4348498980204445</c:v>
                </c:pt>
                <c:pt idx="10941">
                  <c:v>1.8533972104390268</c:v>
                </c:pt>
                <c:pt idx="10942">
                  <c:v>5.3110480308532724</c:v>
                </c:pt>
                <c:pt idx="10943">
                  <c:v>3.1597773234049669</c:v>
                </c:pt>
                <c:pt idx="10944">
                  <c:v>3.8942198753356934</c:v>
                </c:pt>
                <c:pt idx="10945">
                  <c:v>-0.12755997975671107</c:v>
                </c:pt>
                <c:pt idx="10946">
                  <c:v>-0.41871547698974632</c:v>
                </c:pt>
                <c:pt idx="10947">
                  <c:v>110.76785421371454</c:v>
                </c:pt>
                <c:pt idx="10948">
                  <c:v>87.998770713806039</c:v>
                </c:pt>
                <c:pt idx="10949">
                  <c:v>62.299739996592237</c:v>
                </c:pt>
                <c:pt idx="10950">
                  <c:v>47.906731287638351</c:v>
                </c:pt>
                <c:pt idx="10951">
                  <c:v>50.286250432332324</c:v>
                </c:pt>
                <c:pt idx="10952">
                  <c:v>55.709091663360574</c:v>
                </c:pt>
                <c:pt idx="10953">
                  <c:v>58.926338195800795</c:v>
                </c:pt>
                <c:pt idx="10954">
                  <c:v>77.951742808024008</c:v>
                </c:pt>
                <c:pt idx="10955">
                  <c:v>74.280795256296784</c:v>
                </c:pt>
                <c:pt idx="10956">
                  <c:v>34.965898990631111</c:v>
                </c:pt>
                <c:pt idx="10957">
                  <c:v>23.465803464253781</c:v>
                </c:pt>
                <c:pt idx="10958">
                  <c:v>46.800076166788685</c:v>
                </c:pt>
                <c:pt idx="10959">
                  <c:v>33.562783559163378</c:v>
                </c:pt>
                <c:pt idx="10960">
                  <c:v>19.515046596527085</c:v>
                </c:pt>
                <c:pt idx="10961">
                  <c:v>20.515228748321526</c:v>
                </c:pt>
                <c:pt idx="10962">
                  <c:v>24.202516714731857</c:v>
                </c:pt>
                <c:pt idx="10963">
                  <c:v>29.971816539764397</c:v>
                </c:pt>
                <c:pt idx="10964">
                  <c:v>43.49459425608319</c:v>
                </c:pt>
                <c:pt idx="10965">
                  <c:v>46.130227883656843</c:v>
                </c:pt>
                <c:pt idx="10966">
                  <c:v>38.74711036682131</c:v>
                </c:pt>
                <c:pt idx="10967">
                  <c:v>30.269371350606264</c:v>
                </c:pt>
                <c:pt idx="10968">
                  <c:v>22.631675084431947</c:v>
                </c:pt>
                <c:pt idx="10969">
                  <c:v>10.699157079060853</c:v>
                </c:pt>
                <c:pt idx="10970">
                  <c:v>-2.7643009821573536</c:v>
                </c:pt>
                <c:pt idx="10971">
                  <c:v>21.765467802683521</c:v>
                </c:pt>
                <c:pt idx="10972">
                  <c:v>10.256392637888615</c:v>
                </c:pt>
                <c:pt idx="10973">
                  <c:v>12.082167466481508</c:v>
                </c:pt>
                <c:pt idx="10974">
                  <c:v>12.214540004730225</c:v>
                </c:pt>
                <c:pt idx="10975">
                  <c:v>8.293861548105891</c:v>
                </c:pt>
                <c:pt idx="10976">
                  <c:v>17.555382569630922</c:v>
                </c:pt>
                <c:pt idx="10977">
                  <c:v>20.152995109558116</c:v>
                </c:pt>
                <c:pt idx="10978">
                  <c:v>26.187625885009766</c:v>
                </c:pt>
                <c:pt idx="10979">
                  <c:v>34.654075463612827</c:v>
                </c:pt>
                <c:pt idx="10980">
                  <c:v>37.424091021219844</c:v>
                </c:pt>
                <c:pt idx="10981">
                  <c:v>35.0207926432292</c:v>
                </c:pt>
                <c:pt idx="10982">
                  <c:v>28.254233837127678</c:v>
                </c:pt>
                <c:pt idx="10983">
                  <c:v>15.82481654485065</c:v>
                </c:pt>
                <c:pt idx="10984">
                  <c:v>14.091481367746955</c:v>
                </c:pt>
                <c:pt idx="10985">
                  <c:v>6.8887899716695511</c:v>
                </c:pt>
                <c:pt idx="10986">
                  <c:v>-57.721381028493226</c:v>
                </c:pt>
                <c:pt idx="10987">
                  <c:v>-55.235165437062555</c:v>
                </c:pt>
                <c:pt idx="10988">
                  <c:v>-1.6001454989115591</c:v>
                </c:pt>
                <c:pt idx="10989">
                  <c:v>1.6365470886230473</c:v>
                </c:pt>
                <c:pt idx="10990">
                  <c:v>4.1538874308268401</c:v>
                </c:pt>
                <c:pt idx="10991">
                  <c:v>3.6348819732666007</c:v>
                </c:pt>
                <c:pt idx="10992">
                  <c:v>7.5065436363220224</c:v>
                </c:pt>
                <c:pt idx="10993">
                  <c:v>6.5244615872700802</c:v>
                </c:pt>
                <c:pt idx="10994">
                  <c:v>7.4705052375793457</c:v>
                </c:pt>
                <c:pt idx="10995">
                  <c:v>7.0179316202799651</c:v>
                </c:pt>
                <c:pt idx="10996">
                  <c:v>3.495941162109375</c:v>
                </c:pt>
                <c:pt idx="10997">
                  <c:v>2.1190331776936651</c:v>
                </c:pt>
                <c:pt idx="10998">
                  <c:v>0.12469959259033203</c:v>
                </c:pt>
                <c:pt idx="10999">
                  <c:v>-4.1345171928405762</c:v>
                </c:pt>
                <c:pt idx="11000">
                  <c:v>-2.8482774098714003</c:v>
                </c:pt>
                <c:pt idx="11001">
                  <c:v>0.45244677861529681</c:v>
                </c:pt>
                <c:pt idx="11002">
                  <c:v>2.0744851430256968</c:v>
                </c:pt>
                <c:pt idx="11003">
                  <c:v>4.9569201469421404</c:v>
                </c:pt>
                <c:pt idx="11004">
                  <c:v>5.336278438568117</c:v>
                </c:pt>
                <c:pt idx="11005">
                  <c:v>6.7919772466023565</c:v>
                </c:pt>
                <c:pt idx="11006">
                  <c:v>7.0161654154459825</c:v>
                </c:pt>
                <c:pt idx="11007">
                  <c:v>7.2088721593220839</c:v>
                </c:pt>
                <c:pt idx="11008">
                  <c:v>7.7687931060791033</c:v>
                </c:pt>
                <c:pt idx="11009">
                  <c:v>6.3478072484334085</c:v>
                </c:pt>
                <c:pt idx="11010">
                  <c:v>4.4169621467590332</c:v>
                </c:pt>
                <c:pt idx="11011">
                  <c:v>0.98425404230755476</c:v>
                </c:pt>
                <c:pt idx="11012">
                  <c:v>1.2473068237304685</c:v>
                </c:pt>
                <c:pt idx="11013">
                  <c:v>0.52072461446130114</c:v>
                </c:pt>
                <c:pt idx="11014">
                  <c:v>1.1461499532063617</c:v>
                </c:pt>
                <c:pt idx="11015">
                  <c:v>5.8602838516235352</c:v>
                </c:pt>
                <c:pt idx="11016">
                  <c:v>12.379971186319949</c:v>
                </c:pt>
                <c:pt idx="11017">
                  <c:v>30.919649759928333</c:v>
                </c:pt>
                <c:pt idx="11018">
                  <c:v>67.627822081248013</c:v>
                </c:pt>
                <c:pt idx="11019">
                  <c:v>24.448189576466902</c:v>
                </c:pt>
                <c:pt idx="11020">
                  <c:v>12.74671761194867</c:v>
                </c:pt>
                <c:pt idx="11021">
                  <c:v>10.91870673497516</c:v>
                </c:pt>
                <c:pt idx="11022">
                  <c:v>9.3374784787495706</c:v>
                </c:pt>
                <c:pt idx="11023">
                  <c:v>8.684210141499813</c:v>
                </c:pt>
                <c:pt idx="11024">
                  <c:v>7.729849656422914</c:v>
                </c:pt>
                <c:pt idx="11025">
                  <c:v>7.3661530812581777</c:v>
                </c:pt>
                <c:pt idx="11026">
                  <c:v>6.2983606656392244</c:v>
                </c:pt>
                <c:pt idx="11027">
                  <c:v>6.111831823984744</c:v>
                </c:pt>
                <c:pt idx="11028">
                  <c:v>6.323556105295836</c:v>
                </c:pt>
                <c:pt idx="11029">
                  <c:v>6.7406846682230253</c:v>
                </c:pt>
                <c:pt idx="11030">
                  <c:v>6.8235664367675763</c:v>
                </c:pt>
                <c:pt idx="11031">
                  <c:v>7.4498117764791232</c:v>
                </c:pt>
                <c:pt idx="11032">
                  <c:v>7.6201446851094916</c:v>
                </c:pt>
                <c:pt idx="11033">
                  <c:v>8.0009832382202184</c:v>
                </c:pt>
                <c:pt idx="11034">
                  <c:v>8.1439015070597485</c:v>
                </c:pt>
                <c:pt idx="11035">
                  <c:v>8.3898391723632866</c:v>
                </c:pt>
                <c:pt idx="11036">
                  <c:v>7.7968994776407499</c:v>
                </c:pt>
                <c:pt idx="11037">
                  <c:v>7.6710467338562012</c:v>
                </c:pt>
                <c:pt idx="11038">
                  <c:v>7.4225397109985352</c:v>
                </c:pt>
                <c:pt idx="11039">
                  <c:v>6.9535733858744511</c:v>
                </c:pt>
                <c:pt idx="11040">
                  <c:v>6.6269068717956507</c:v>
                </c:pt>
                <c:pt idx="11041">
                  <c:v>5.7636400858560837</c:v>
                </c:pt>
                <c:pt idx="11042">
                  <c:v>6.3843626976013184</c:v>
                </c:pt>
                <c:pt idx="11043">
                  <c:v>7.8894853591918945</c:v>
                </c:pt>
                <c:pt idx="11044">
                  <c:v>7.2897453308105487</c:v>
                </c:pt>
                <c:pt idx="11045">
                  <c:v>9.0799848238627341</c:v>
                </c:pt>
                <c:pt idx="11046">
                  <c:v>10.585724194844605</c:v>
                </c:pt>
                <c:pt idx="11047">
                  <c:v>22.070970694224066</c:v>
                </c:pt>
                <c:pt idx="11048">
                  <c:v>72.973011414210021</c:v>
                </c:pt>
                <c:pt idx="11049">
                  <c:v>47.951406399408953</c:v>
                </c:pt>
                <c:pt idx="11050">
                  <c:v>23.963235219319635</c:v>
                </c:pt>
                <c:pt idx="11051">
                  <c:v>16.655108610788975</c:v>
                </c:pt>
                <c:pt idx="11052">
                  <c:v>14.257506211598727</c:v>
                </c:pt>
                <c:pt idx="11053">
                  <c:v>12.765723546346042</c:v>
                </c:pt>
                <c:pt idx="11054">
                  <c:v>10.713495651880892</c:v>
                </c:pt>
                <c:pt idx="11055">
                  <c:v>10.943857828776062</c:v>
                </c:pt>
                <c:pt idx="11056">
                  <c:v>11.664103110631315</c:v>
                </c:pt>
                <c:pt idx="11057">
                  <c:v>11.803810675938937</c:v>
                </c:pt>
                <c:pt idx="11058">
                  <c:v>12.535950978597016</c:v>
                </c:pt>
                <c:pt idx="11059">
                  <c:v>12.995136976242073</c:v>
                </c:pt>
                <c:pt idx="11060">
                  <c:v>9.0295047760009766</c:v>
                </c:pt>
                <c:pt idx="11061">
                  <c:v>15.916825453440339</c:v>
                </c:pt>
                <c:pt idx="11062">
                  <c:v>15.620718955993681</c:v>
                </c:pt>
                <c:pt idx="11063">
                  <c:v>15.929086049397801</c:v>
                </c:pt>
                <c:pt idx="11064">
                  <c:v>16.706322987874344</c:v>
                </c:pt>
                <c:pt idx="11065">
                  <c:v>17.017524401346861</c:v>
                </c:pt>
                <c:pt idx="11066">
                  <c:v>15.732622861862183</c:v>
                </c:pt>
                <c:pt idx="11067">
                  <c:v>16.384431759516392</c:v>
                </c:pt>
                <c:pt idx="11068">
                  <c:v>16.077547073364279</c:v>
                </c:pt>
                <c:pt idx="11069">
                  <c:v>15.985782623291019</c:v>
                </c:pt>
                <c:pt idx="11070">
                  <c:v>15.041719436645533</c:v>
                </c:pt>
                <c:pt idx="11071">
                  <c:v>15.669496218363445</c:v>
                </c:pt>
                <c:pt idx="11072">
                  <c:v>16.372153600056983</c:v>
                </c:pt>
                <c:pt idx="11073">
                  <c:v>16.146177291870117</c:v>
                </c:pt>
                <c:pt idx="11074">
                  <c:v>16.938754081726096</c:v>
                </c:pt>
                <c:pt idx="11075">
                  <c:v>16.885381221771201</c:v>
                </c:pt>
                <c:pt idx="11076">
                  <c:v>15.492855548858648</c:v>
                </c:pt>
                <c:pt idx="11077">
                  <c:v>23.073381900787346</c:v>
                </c:pt>
                <c:pt idx="11078">
                  <c:v>28.791257063547793</c:v>
                </c:pt>
                <c:pt idx="11079">
                  <c:v>33.117077191670703</c:v>
                </c:pt>
                <c:pt idx="11080">
                  <c:v>-66.499989350636781</c:v>
                </c:pt>
                <c:pt idx="11081">
                  <c:v>-200.80108737945568</c:v>
                </c:pt>
                <c:pt idx="11082">
                  <c:v>-252.77486975987745</c:v>
                </c:pt>
                <c:pt idx="11083">
                  <c:v>-268.26393636067689</c:v>
                </c:pt>
                <c:pt idx="11084">
                  <c:v>-273.16276327768946</c:v>
                </c:pt>
                <c:pt idx="11085">
                  <c:v>-273.17564630508434</c:v>
                </c:pt>
                <c:pt idx="11086">
                  <c:v>-261.39364163080865</c:v>
                </c:pt>
                <c:pt idx="11087">
                  <c:v>-244.89991903305048</c:v>
                </c:pt>
                <c:pt idx="11088">
                  <c:v>-230.89717801411956</c:v>
                </c:pt>
                <c:pt idx="11089">
                  <c:v>-221.50469001134232</c:v>
                </c:pt>
                <c:pt idx="11090">
                  <c:v>-211.10880231857305</c:v>
                </c:pt>
                <c:pt idx="11091">
                  <c:v>-161.31128374735516</c:v>
                </c:pt>
                <c:pt idx="11092">
                  <c:v>-81.680609226226778</c:v>
                </c:pt>
                <c:pt idx="11093">
                  <c:v>-24.079494476318359</c:v>
                </c:pt>
                <c:pt idx="11094">
                  <c:v>-0.69756952921557069</c:v>
                </c:pt>
                <c:pt idx="11095">
                  <c:v>3.0355285008748747</c:v>
                </c:pt>
                <c:pt idx="11096">
                  <c:v>1.8866539001464848</c:v>
                </c:pt>
                <c:pt idx="11097">
                  <c:v>1.5370181401571017</c:v>
                </c:pt>
                <c:pt idx="11098">
                  <c:v>1.370416641235352</c:v>
                </c:pt>
                <c:pt idx="11099">
                  <c:v>2.8370415369669217</c:v>
                </c:pt>
                <c:pt idx="11100">
                  <c:v>4.7191851933797579</c:v>
                </c:pt>
                <c:pt idx="11101">
                  <c:v>5.3834959665934976</c:v>
                </c:pt>
                <c:pt idx="11102">
                  <c:v>5.4636157353719454</c:v>
                </c:pt>
                <c:pt idx="11103">
                  <c:v>5.7515465418497342</c:v>
                </c:pt>
                <c:pt idx="11104">
                  <c:v>7.5550721486409875</c:v>
                </c:pt>
                <c:pt idx="11105">
                  <c:v>8.8286101023356842</c:v>
                </c:pt>
                <c:pt idx="11106">
                  <c:v>9.3031136194865667</c:v>
                </c:pt>
                <c:pt idx="11107">
                  <c:v>8.3172086079914589</c:v>
                </c:pt>
                <c:pt idx="11108">
                  <c:v>9.5217374165853244</c:v>
                </c:pt>
                <c:pt idx="11109">
                  <c:v>12.629174868265864</c:v>
                </c:pt>
                <c:pt idx="11110">
                  <c:v>16.249578475952141</c:v>
                </c:pt>
                <c:pt idx="11111">
                  <c:v>15.852671623229984</c:v>
                </c:pt>
                <c:pt idx="11112">
                  <c:v>5.2717889149984103</c:v>
                </c:pt>
                <c:pt idx="11113">
                  <c:v>-12.49440447489417</c:v>
                </c:pt>
                <c:pt idx="11114">
                  <c:v>-29.025739351908314</c:v>
                </c:pt>
                <c:pt idx="11115">
                  <c:v>-37.519269625345814</c:v>
                </c:pt>
                <c:pt idx="11116">
                  <c:v>-47.81745433807373</c:v>
                </c:pt>
                <c:pt idx="11117">
                  <c:v>-63.594701131184948</c:v>
                </c:pt>
                <c:pt idx="11118">
                  <c:v>-74.782297452290862</c:v>
                </c:pt>
                <c:pt idx="11119">
                  <c:v>-78.04493522644043</c:v>
                </c:pt>
                <c:pt idx="11120">
                  <c:v>-74.051539103190052</c:v>
                </c:pt>
                <c:pt idx="11121">
                  <c:v>-66.842408180236788</c:v>
                </c:pt>
                <c:pt idx="11122">
                  <c:v>-59.660514831542969</c:v>
                </c:pt>
                <c:pt idx="11123">
                  <c:v>-53.32895628611243</c:v>
                </c:pt>
                <c:pt idx="11124">
                  <c:v>-48.713993708292591</c:v>
                </c:pt>
                <c:pt idx="11125">
                  <c:v>-44.823836644490484</c:v>
                </c:pt>
                <c:pt idx="11126">
                  <c:v>-43.736008644104025</c:v>
                </c:pt>
                <c:pt idx="11127">
                  <c:v>-42.738670031229617</c:v>
                </c:pt>
                <c:pt idx="11128">
                  <c:v>-37.862008094787598</c:v>
                </c:pt>
                <c:pt idx="11129">
                  <c:v>-30.938872019449946</c:v>
                </c:pt>
                <c:pt idx="11130">
                  <c:v>-24.677412668863887</c:v>
                </c:pt>
                <c:pt idx="11131">
                  <c:v>-19.2464952468872</c:v>
                </c:pt>
                <c:pt idx="11132">
                  <c:v>-15.259970347086551</c:v>
                </c:pt>
                <c:pt idx="11133">
                  <c:v>-11.120097160339352</c:v>
                </c:pt>
                <c:pt idx="11134">
                  <c:v>-5.6896397272745407</c:v>
                </c:pt>
                <c:pt idx="11135">
                  <c:v>-0.80775038401282018</c:v>
                </c:pt>
                <c:pt idx="11136">
                  <c:v>2.8419440587362041</c:v>
                </c:pt>
                <c:pt idx="11137">
                  <c:v>7.2038160959879178</c:v>
                </c:pt>
                <c:pt idx="11138">
                  <c:v>11.720050811767578</c:v>
                </c:pt>
                <c:pt idx="11139">
                  <c:v>12.308579762776731</c:v>
                </c:pt>
                <c:pt idx="11140">
                  <c:v>10.87551625569666</c:v>
                </c:pt>
                <c:pt idx="11141">
                  <c:v>9.2296581268310494</c:v>
                </c:pt>
                <c:pt idx="11142">
                  <c:v>9.3975308736165744</c:v>
                </c:pt>
                <c:pt idx="11143">
                  <c:v>20.180446624755852</c:v>
                </c:pt>
                <c:pt idx="11144">
                  <c:v>53.0477145512899</c:v>
                </c:pt>
                <c:pt idx="11145">
                  <c:v>62.898449261983274</c:v>
                </c:pt>
                <c:pt idx="11146">
                  <c:v>62.499030749003062</c:v>
                </c:pt>
                <c:pt idx="11147">
                  <c:v>61.933765729268302</c:v>
                </c:pt>
                <c:pt idx="11148">
                  <c:v>62.65210183461511</c:v>
                </c:pt>
                <c:pt idx="11149">
                  <c:v>65.556910832722863</c:v>
                </c:pt>
                <c:pt idx="11150">
                  <c:v>69.295668601989746</c:v>
                </c:pt>
                <c:pt idx="11151">
                  <c:v>70.181604703267467</c:v>
                </c:pt>
                <c:pt idx="11152">
                  <c:v>68.934976577758789</c:v>
                </c:pt>
                <c:pt idx="11153">
                  <c:v>67.368945439656471</c:v>
                </c:pt>
                <c:pt idx="11154">
                  <c:v>66.139153480529785</c:v>
                </c:pt>
                <c:pt idx="11155">
                  <c:v>65.336092313130678</c:v>
                </c:pt>
                <c:pt idx="11156">
                  <c:v>65.052493413289284</c:v>
                </c:pt>
                <c:pt idx="11157">
                  <c:v>64.397707621256473</c:v>
                </c:pt>
                <c:pt idx="11158">
                  <c:v>63.988470713297467</c:v>
                </c:pt>
                <c:pt idx="11159">
                  <c:v>64.281700452168678</c:v>
                </c:pt>
                <c:pt idx="11160">
                  <c:v>66.122387250264353</c:v>
                </c:pt>
                <c:pt idx="11161">
                  <c:v>69.633530934651674</c:v>
                </c:pt>
                <c:pt idx="11162">
                  <c:v>72.334300676981542</c:v>
                </c:pt>
                <c:pt idx="11163">
                  <c:v>65.964489618937179</c:v>
                </c:pt>
                <c:pt idx="11164">
                  <c:v>48.7721246083578</c:v>
                </c:pt>
                <c:pt idx="11165">
                  <c:v>32.776520729064956</c:v>
                </c:pt>
                <c:pt idx="11166">
                  <c:v>26.401826222737661</c:v>
                </c:pt>
                <c:pt idx="11167">
                  <c:v>25.331157684326175</c:v>
                </c:pt>
                <c:pt idx="11168">
                  <c:v>26.870451609293703</c:v>
                </c:pt>
                <c:pt idx="11169">
                  <c:v>30.067659695943114</c:v>
                </c:pt>
                <c:pt idx="11170">
                  <c:v>32.918419520060297</c:v>
                </c:pt>
                <c:pt idx="11171">
                  <c:v>36.14981142679845</c:v>
                </c:pt>
                <c:pt idx="11172">
                  <c:v>38.870758692423465</c:v>
                </c:pt>
                <c:pt idx="11173">
                  <c:v>40.478852907816524</c:v>
                </c:pt>
                <c:pt idx="11174">
                  <c:v>41.243647575378397</c:v>
                </c:pt>
                <c:pt idx="11175">
                  <c:v>42.422430674235102</c:v>
                </c:pt>
                <c:pt idx="11176">
                  <c:v>46.603146553039544</c:v>
                </c:pt>
                <c:pt idx="11177">
                  <c:v>42.681946754455552</c:v>
                </c:pt>
                <c:pt idx="11178">
                  <c:v>23.646561304728152</c:v>
                </c:pt>
                <c:pt idx="11179">
                  <c:v>7.5244611104329806</c:v>
                </c:pt>
                <c:pt idx="11180">
                  <c:v>4.0438464482624568</c:v>
                </c:pt>
                <c:pt idx="11181">
                  <c:v>3.5085884730021917</c:v>
                </c:pt>
                <c:pt idx="11182">
                  <c:v>3.3508729934692365</c:v>
                </c:pt>
                <c:pt idx="11183">
                  <c:v>3.5942846934000268</c:v>
                </c:pt>
                <c:pt idx="11184">
                  <c:v>1.63365586598718</c:v>
                </c:pt>
                <c:pt idx="11185">
                  <c:v>0.10492674509680461</c:v>
                </c:pt>
                <c:pt idx="11186">
                  <c:v>-4.2312622070312521E-2</c:v>
                </c:pt>
                <c:pt idx="11187">
                  <c:v>-0.11894289652502717</c:v>
                </c:pt>
                <c:pt idx="11188">
                  <c:v>-0.72341060638427757</c:v>
                </c:pt>
                <c:pt idx="11189">
                  <c:v>-0.96932760874426549</c:v>
                </c:pt>
                <c:pt idx="11190">
                  <c:v>-1.4746665954589839</c:v>
                </c:pt>
                <c:pt idx="11191">
                  <c:v>-1.2354151407878362</c:v>
                </c:pt>
                <c:pt idx="11192">
                  <c:v>-1.0105568567911405</c:v>
                </c:pt>
                <c:pt idx="11193">
                  <c:v>-1.1554412841796871</c:v>
                </c:pt>
                <c:pt idx="11194">
                  <c:v>-1.1201289494832742</c:v>
                </c:pt>
                <c:pt idx="11195">
                  <c:v>-0.74541505177808198</c:v>
                </c:pt>
                <c:pt idx="11196">
                  <c:v>-0.7445042928060277</c:v>
                </c:pt>
                <c:pt idx="11197">
                  <c:v>-0.69970226287841819</c:v>
                </c:pt>
                <c:pt idx="11198">
                  <c:v>-2.2016229629516602</c:v>
                </c:pt>
                <c:pt idx="11199">
                  <c:v>-1.9198973973591356</c:v>
                </c:pt>
                <c:pt idx="11200">
                  <c:v>-2.6133995056152353</c:v>
                </c:pt>
                <c:pt idx="11201">
                  <c:v>-3.1950054168701167</c:v>
                </c:pt>
                <c:pt idx="11202">
                  <c:v>-17.929860432942746</c:v>
                </c:pt>
                <c:pt idx="11203">
                  <c:v>-18.529526074727279</c:v>
                </c:pt>
                <c:pt idx="11204">
                  <c:v>-4.6336409250894803</c:v>
                </c:pt>
                <c:pt idx="11205">
                  <c:v>-2.4783239364624032</c:v>
                </c:pt>
                <c:pt idx="11206">
                  <c:v>-2.2751337687174127</c:v>
                </c:pt>
                <c:pt idx="11207">
                  <c:v>-2.3352524439494564</c:v>
                </c:pt>
                <c:pt idx="11208">
                  <c:v>-2.918949762980219</c:v>
                </c:pt>
                <c:pt idx="11209">
                  <c:v>-2.7162949244182064</c:v>
                </c:pt>
                <c:pt idx="11210">
                  <c:v>-2.2010889053344731</c:v>
                </c:pt>
                <c:pt idx="11211">
                  <c:v>-2.9482259750366202</c:v>
                </c:pt>
                <c:pt idx="11212">
                  <c:v>-2.5684051513671875</c:v>
                </c:pt>
                <c:pt idx="11213">
                  <c:v>-1.0524695714315164</c:v>
                </c:pt>
                <c:pt idx="11214">
                  <c:v>8.1525869369506907</c:v>
                </c:pt>
                <c:pt idx="11215">
                  <c:v>12.235534667968754</c:v>
                </c:pt>
                <c:pt idx="11216">
                  <c:v>15.629592577616341</c:v>
                </c:pt>
                <c:pt idx="11217">
                  <c:v>18.16168149312341</c:v>
                </c:pt>
                <c:pt idx="11218">
                  <c:v>12.56232738494873</c:v>
                </c:pt>
                <c:pt idx="11219">
                  <c:v>-26.39847962061566</c:v>
                </c:pt>
                <c:pt idx="11220">
                  <c:v>-90.415827433268262</c:v>
                </c:pt>
                <c:pt idx="11221">
                  <c:v>-139.68639230728164</c:v>
                </c:pt>
                <c:pt idx="11222">
                  <c:v>-156.41996177037549</c:v>
                </c:pt>
                <c:pt idx="11223">
                  <c:v>-162.03216886520391</c:v>
                </c:pt>
                <c:pt idx="11224">
                  <c:v>-162.61609617869061</c:v>
                </c:pt>
                <c:pt idx="11225">
                  <c:v>-163.71197652816767</c:v>
                </c:pt>
                <c:pt idx="11226">
                  <c:v>-163.21270672480253</c:v>
                </c:pt>
                <c:pt idx="11227">
                  <c:v>-163.20050970713294</c:v>
                </c:pt>
                <c:pt idx="11228">
                  <c:v>-162.61384375890094</c:v>
                </c:pt>
                <c:pt idx="11229">
                  <c:v>-162.34035809834791</c:v>
                </c:pt>
                <c:pt idx="11230">
                  <c:v>-157.78626489639271</c:v>
                </c:pt>
                <c:pt idx="11231">
                  <c:v>-155.61285384496045</c:v>
                </c:pt>
                <c:pt idx="11232">
                  <c:v>-154.54480536778772</c:v>
                </c:pt>
                <c:pt idx="11233">
                  <c:v>-152.21038246154774</c:v>
                </c:pt>
                <c:pt idx="11234">
                  <c:v>-169.24131409327185</c:v>
                </c:pt>
                <c:pt idx="11235">
                  <c:v>-207.54000552495316</c:v>
                </c:pt>
                <c:pt idx="11236">
                  <c:v>-221.60604985555017</c:v>
                </c:pt>
                <c:pt idx="11237">
                  <c:v>-227.18534994125372</c:v>
                </c:pt>
                <c:pt idx="11238">
                  <c:v>-231.38623936971044</c:v>
                </c:pt>
                <c:pt idx="11239">
                  <c:v>-235.27730083465582</c:v>
                </c:pt>
                <c:pt idx="11240">
                  <c:v>-236.22634013493854</c:v>
                </c:pt>
                <c:pt idx="11241">
                  <c:v>-232.68713617324823</c:v>
                </c:pt>
                <c:pt idx="11242">
                  <c:v>-228.73446305592853</c:v>
                </c:pt>
                <c:pt idx="11243">
                  <c:v>-175.67755397160843</c:v>
                </c:pt>
                <c:pt idx="11244">
                  <c:v>-68.71598498026529</c:v>
                </c:pt>
                <c:pt idx="11245">
                  <c:v>-14.41538143157959</c:v>
                </c:pt>
                <c:pt idx="11246">
                  <c:v>-4.5296780268350858</c:v>
                </c:pt>
                <c:pt idx="11247">
                  <c:v>-3.1353931427001962</c:v>
                </c:pt>
                <c:pt idx="11248">
                  <c:v>-2.0963605244953669</c:v>
                </c:pt>
                <c:pt idx="11249">
                  <c:v>-1.6381251017253367</c:v>
                </c:pt>
                <c:pt idx="11250">
                  <c:v>-1.8712342580159875</c:v>
                </c:pt>
                <c:pt idx="11251">
                  <c:v>-3.7178707122802743</c:v>
                </c:pt>
                <c:pt idx="11252">
                  <c:v>-4.9467455546061974</c:v>
                </c:pt>
                <c:pt idx="11253">
                  <c:v>-6.0527963638305664</c:v>
                </c:pt>
                <c:pt idx="11254">
                  <c:v>-5.7030318578084671</c:v>
                </c:pt>
                <c:pt idx="11255">
                  <c:v>-4.8346020380655546</c:v>
                </c:pt>
                <c:pt idx="11256">
                  <c:v>-3.0671478907266883</c:v>
                </c:pt>
                <c:pt idx="11257">
                  <c:v>-1.5661122004190702</c:v>
                </c:pt>
                <c:pt idx="11258">
                  <c:v>-1.4964844385782501</c:v>
                </c:pt>
                <c:pt idx="11259">
                  <c:v>-1.4997905095418673</c:v>
                </c:pt>
                <c:pt idx="11260">
                  <c:v>-2.1458333333332567</c:v>
                </c:pt>
                <c:pt idx="11261">
                  <c:v>-6.8853076299031954</c:v>
                </c:pt>
                <c:pt idx="11262">
                  <c:v>-3.5795529683431369</c:v>
                </c:pt>
                <c:pt idx="11263">
                  <c:v>-3.5580193201701595</c:v>
                </c:pt>
                <c:pt idx="11264">
                  <c:v>-7.0899073282877225</c:v>
                </c:pt>
                <c:pt idx="11265">
                  <c:v>-3.4823404947916279</c:v>
                </c:pt>
                <c:pt idx="11266">
                  <c:v>2.0773099263509494</c:v>
                </c:pt>
                <c:pt idx="11267">
                  <c:v>4.6500606536865225</c:v>
                </c:pt>
                <c:pt idx="11268">
                  <c:v>7.3892609278361778</c:v>
                </c:pt>
                <c:pt idx="11269">
                  <c:v>1.1771815617878483</c:v>
                </c:pt>
                <c:pt idx="11270">
                  <c:v>1.1916335423786677</c:v>
                </c:pt>
                <c:pt idx="11271">
                  <c:v>0.6192893981933596</c:v>
                </c:pt>
                <c:pt idx="11272">
                  <c:v>0.5533320109049098</c:v>
                </c:pt>
                <c:pt idx="11273">
                  <c:v>0.15930652618408203</c:v>
                </c:pt>
                <c:pt idx="11274">
                  <c:v>-8.561611175537108E-2</c:v>
                </c:pt>
                <c:pt idx="11275">
                  <c:v>-0.80232334136962868</c:v>
                </c:pt>
                <c:pt idx="11276">
                  <c:v>-0.28901068369555127</c:v>
                </c:pt>
                <c:pt idx="11277">
                  <c:v>-0.11309115091955849</c:v>
                </c:pt>
                <c:pt idx="11278">
                  <c:v>2.9050372441610088</c:v>
                </c:pt>
                <c:pt idx="11279">
                  <c:v>4.9454352060953379</c:v>
                </c:pt>
                <c:pt idx="11280">
                  <c:v>4.8052403132120407</c:v>
                </c:pt>
                <c:pt idx="11281">
                  <c:v>1.4797846476237733</c:v>
                </c:pt>
                <c:pt idx="11282">
                  <c:v>0.5373951594034454</c:v>
                </c:pt>
                <c:pt idx="11283">
                  <c:v>0.16426817576086711</c:v>
                </c:pt>
                <c:pt idx="11284">
                  <c:v>0.18162759145104701</c:v>
                </c:pt>
                <c:pt idx="11285">
                  <c:v>3.4647941589355497E-2</c:v>
                </c:pt>
                <c:pt idx="11286">
                  <c:v>0.36510753631591797</c:v>
                </c:pt>
                <c:pt idx="11287">
                  <c:v>0.50319830576586333</c:v>
                </c:pt>
                <c:pt idx="11288">
                  <c:v>0.43540445963537888</c:v>
                </c:pt>
                <c:pt idx="11289">
                  <c:v>0.67863591512036714</c:v>
                </c:pt>
                <c:pt idx="11290">
                  <c:v>-7.9123160044352954</c:v>
                </c:pt>
                <c:pt idx="11291">
                  <c:v>46.820327123006209</c:v>
                </c:pt>
                <c:pt idx="11292">
                  <c:v>120.15155188242596</c:v>
                </c:pt>
                <c:pt idx="11293">
                  <c:v>182.5183089574179</c:v>
                </c:pt>
                <c:pt idx="11294">
                  <c:v>104.16929213205964</c:v>
                </c:pt>
                <c:pt idx="11295">
                  <c:v>64.269097963968875</c:v>
                </c:pt>
                <c:pt idx="11296">
                  <c:v>68.96959940592447</c:v>
                </c:pt>
                <c:pt idx="11297">
                  <c:v>59.01071103413905</c:v>
                </c:pt>
                <c:pt idx="11298">
                  <c:v>85.970375061035156</c:v>
                </c:pt>
                <c:pt idx="11299">
                  <c:v>58.08165645599361</c:v>
                </c:pt>
                <c:pt idx="11300">
                  <c:v>53.132961591084836</c:v>
                </c:pt>
                <c:pt idx="11301">
                  <c:v>59.696857134501229</c:v>
                </c:pt>
                <c:pt idx="11302">
                  <c:v>61.049790064493777</c:v>
                </c:pt>
                <c:pt idx="11303">
                  <c:v>34.056260426839103</c:v>
                </c:pt>
                <c:pt idx="11304">
                  <c:v>61.628555615743039</c:v>
                </c:pt>
                <c:pt idx="11305">
                  <c:v>80.611783981323271</c:v>
                </c:pt>
                <c:pt idx="11306">
                  <c:v>82.544710477193121</c:v>
                </c:pt>
                <c:pt idx="11307">
                  <c:v>63.148821194966658</c:v>
                </c:pt>
                <c:pt idx="11308">
                  <c:v>52.731618881225586</c:v>
                </c:pt>
                <c:pt idx="11309">
                  <c:v>94.574544270833371</c:v>
                </c:pt>
                <c:pt idx="11310">
                  <c:v>93.913835207621219</c:v>
                </c:pt>
                <c:pt idx="11311">
                  <c:v>81.683309872945188</c:v>
                </c:pt>
                <c:pt idx="11312">
                  <c:v>59.00029087066649</c:v>
                </c:pt>
                <c:pt idx="11313">
                  <c:v>42.829557736714719</c:v>
                </c:pt>
                <c:pt idx="11314">
                  <c:v>61.255498886108413</c:v>
                </c:pt>
                <c:pt idx="11315">
                  <c:v>62.152918497721316</c:v>
                </c:pt>
                <c:pt idx="11316">
                  <c:v>64.644114176432254</c:v>
                </c:pt>
                <c:pt idx="11317">
                  <c:v>90.072630882263155</c:v>
                </c:pt>
                <c:pt idx="11318">
                  <c:v>92.003410339355469</c:v>
                </c:pt>
                <c:pt idx="11319">
                  <c:v>98.579190254211412</c:v>
                </c:pt>
                <c:pt idx="11320">
                  <c:v>129.18859990437824</c:v>
                </c:pt>
                <c:pt idx="11321">
                  <c:v>77.185982704162569</c:v>
                </c:pt>
                <c:pt idx="11322">
                  <c:v>60.499138514200936</c:v>
                </c:pt>
                <c:pt idx="11323">
                  <c:v>75.41865984598796</c:v>
                </c:pt>
                <c:pt idx="11324">
                  <c:v>228.01453924179066</c:v>
                </c:pt>
                <c:pt idx="11325">
                  <c:v>200.66898711522427</c:v>
                </c:pt>
                <c:pt idx="11326">
                  <c:v>149.84393024444574</c:v>
                </c:pt>
                <c:pt idx="11327">
                  <c:v>105.19463459650675</c:v>
                </c:pt>
                <c:pt idx="11328">
                  <c:v>92.609100341796847</c:v>
                </c:pt>
                <c:pt idx="11329">
                  <c:v>76.599747657775879</c:v>
                </c:pt>
                <c:pt idx="11330">
                  <c:v>71.000387509663895</c:v>
                </c:pt>
                <c:pt idx="11331">
                  <c:v>69.835482915242551</c:v>
                </c:pt>
                <c:pt idx="11332">
                  <c:v>57.929611206054688</c:v>
                </c:pt>
                <c:pt idx="11333">
                  <c:v>53.052649815877245</c:v>
                </c:pt>
                <c:pt idx="11334">
                  <c:v>67.943278948465945</c:v>
                </c:pt>
                <c:pt idx="11335">
                  <c:v>76.982368310292514</c:v>
                </c:pt>
                <c:pt idx="11336">
                  <c:v>58.325542449951186</c:v>
                </c:pt>
                <c:pt idx="11337">
                  <c:v>35.576113859812423</c:v>
                </c:pt>
                <c:pt idx="11338">
                  <c:v>20.720666249593073</c:v>
                </c:pt>
                <c:pt idx="11339">
                  <c:v>16.861143271128338</c:v>
                </c:pt>
                <c:pt idx="11340">
                  <c:v>2.7640751202901583</c:v>
                </c:pt>
                <c:pt idx="11341">
                  <c:v>0.15288718541461321</c:v>
                </c:pt>
                <c:pt idx="11342">
                  <c:v>0.33279879887896885</c:v>
                </c:pt>
                <c:pt idx="11343">
                  <c:v>0.40216318766277936</c:v>
                </c:pt>
                <c:pt idx="11344">
                  <c:v>-0.77161900202435185</c:v>
                </c:pt>
                <c:pt idx="11345">
                  <c:v>4.6820481618226516E-2</c:v>
                </c:pt>
                <c:pt idx="11346">
                  <c:v>0.1857714653015137</c:v>
                </c:pt>
                <c:pt idx="11347">
                  <c:v>0.16596110661822649</c:v>
                </c:pt>
                <c:pt idx="11348">
                  <c:v>0.28973166147869733</c:v>
                </c:pt>
                <c:pt idx="11349">
                  <c:v>0.6043740908305042</c:v>
                </c:pt>
                <c:pt idx="11350">
                  <c:v>-0.37993224461877162</c:v>
                </c:pt>
                <c:pt idx="11351">
                  <c:v>1.8057664235470842E-2</c:v>
                </c:pt>
                <c:pt idx="11352">
                  <c:v>0.26880502700805675</c:v>
                </c:pt>
                <c:pt idx="11353">
                  <c:v>4.7883969942728335</c:v>
                </c:pt>
                <c:pt idx="11354">
                  <c:v>28.918185869852728</c:v>
                </c:pt>
                <c:pt idx="11355">
                  <c:v>14.141442139943422</c:v>
                </c:pt>
                <c:pt idx="11356">
                  <c:v>10.378769556681338</c:v>
                </c:pt>
                <c:pt idx="11357">
                  <c:v>8.4432223637898538</c:v>
                </c:pt>
                <c:pt idx="11358">
                  <c:v>10.682023048400875</c:v>
                </c:pt>
                <c:pt idx="11359">
                  <c:v>9.0014705657958984</c:v>
                </c:pt>
                <c:pt idx="11360">
                  <c:v>7.418112595876039</c:v>
                </c:pt>
                <c:pt idx="11361">
                  <c:v>1.3993069330851426</c:v>
                </c:pt>
                <c:pt idx="11362">
                  <c:v>-2.7764638264973778</c:v>
                </c:pt>
                <c:pt idx="11363">
                  <c:v>-0.20573822657269158</c:v>
                </c:pt>
                <c:pt idx="11364">
                  <c:v>2.1317958831787102E-2</c:v>
                </c:pt>
                <c:pt idx="11365">
                  <c:v>-0.31146303812664666</c:v>
                </c:pt>
                <c:pt idx="11366">
                  <c:v>-0.11062765121459962</c:v>
                </c:pt>
                <c:pt idx="11367">
                  <c:v>-9.3885421752929729E-2</c:v>
                </c:pt>
                <c:pt idx="11368">
                  <c:v>-0.11639912923175191</c:v>
                </c:pt>
                <c:pt idx="11369">
                  <c:v>-0.21871487299603143</c:v>
                </c:pt>
                <c:pt idx="11370">
                  <c:v>-0.38274002075195318</c:v>
                </c:pt>
                <c:pt idx="11371">
                  <c:v>-0.77144193649292014</c:v>
                </c:pt>
                <c:pt idx="11372">
                  <c:v>-1.361308256785037</c:v>
                </c:pt>
                <c:pt idx="11373">
                  <c:v>-1.7011651992797852</c:v>
                </c:pt>
                <c:pt idx="11374">
                  <c:v>-1.5972898801167621</c:v>
                </c:pt>
                <c:pt idx="11375">
                  <c:v>-2.8081940015156883</c:v>
                </c:pt>
                <c:pt idx="11376">
                  <c:v>-2.0332635243733534</c:v>
                </c:pt>
                <c:pt idx="11377">
                  <c:v>-1.9212578137716043</c:v>
                </c:pt>
                <c:pt idx="11378">
                  <c:v>-1.2833231290181288</c:v>
                </c:pt>
                <c:pt idx="11379">
                  <c:v>-1.3036859830220351</c:v>
                </c:pt>
                <c:pt idx="11380">
                  <c:v>-1.6346438725789201</c:v>
                </c:pt>
                <c:pt idx="11381">
                  <c:v>0.29270505905151356</c:v>
                </c:pt>
                <c:pt idx="11382">
                  <c:v>1.4261555671691895</c:v>
                </c:pt>
                <c:pt idx="11383">
                  <c:v>0.72035352389016771</c:v>
                </c:pt>
                <c:pt idx="11384">
                  <c:v>0.39064613978067098</c:v>
                </c:pt>
                <c:pt idx="11385">
                  <c:v>0.15562105178833013</c:v>
                </c:pt>
                <c:pt idx="11386">
                  <c:v>0.14210756619772275</c:v>
                </c:pt>
                <c:pt idx="11387">
                  <c:v>0.15328995386761343</c:v>
                </c:pt>
                <c:pt idx="11388">
                  <c:v>1.05128288269043E-2</c:v>
                </c:pt>
                <c:pt idx="11389">
                  <c:v>9.8897695541381878E-2</c:v>
                </c:pt>
                <c:pt idx="11390">
                  <c:v>0.24933171272277838</c:v>
                </c:pt>
                <c:pt idx="11391">
                  <c:v>5.7719786961854432E-2</c:v>
                </c:pt>
                <c:pt idx="11392">
                  <c:v>0.1518254280090332</c:v>
                </c:pt>
                <c:pt idx="11393">
                  <c:v>0.21720385551452645</c:v>
                </c:pt>
                <c:pt idx="11394">
                  <c:v>4.2082309722900405E-2</c:v>
                </c:pt>
                <c:pt idx="11395">
                  <c:v>6.4472436904907282E-2</c:v>
                </c:pt>
                <c:pt idx="11396">
                  <c:v>0.27407487233480793</c:v>
                </c:pt>
                <c:pt idx="11397">
                  <c:v>0.27088769276934976</c:v>
                </c:pt>
                <c:pt idx="11398">
                  <c:v>-7.4120839436858432E-2</c:v>
                </c:pt>
                <c:pt idx="11399">
                  <c:v>-0.21549971898397763</c:v>
                </c:pt>
                <c:pt idx="11400">
                  <c:v>-0.6141502857208252</c:v>
                </c:pt>
                <c:pt idx="11401">
                  <c:v>-0.15973893801373157</c:v>
                </c:pt>
                <c:pt idx="11402">
                  <c:v>-0.17843715349835074</c:v>
                </c:pt>
                <c:pt idx="11403">
                  <c:v>-0.485204060872377</c:v>
                </c:pt>
                <c:pt idx="11404">
                  <c:v>-1.211309035619109</c:v>
                </c:pt>
                <c:pt idx="11405">
                  <c:v>-0.73753388722735713</c:v>
                </c:pt>
                <c:pt idx="11406">
                  <c:v>-0.32576942443847656</c:v>
                </c:pt>
                <c:pt idx="11407">
                  <c:v>-0.31064534187316895</c:v>
                </c:pt>
                <c:pt idx="11408">
                  <c:v>-0.35856715838113473</c:v>
                </c:pt>
                <c:pt idx="11409">
                  <c:v>9.0831120809014027E-3</c:v>
                </c:pt>
                <c:pt idx="11410">
                  <c:v>0.18893090883889846</c:v>
                </c:pt>
                <c:pt idx="11411">
                  <c:v>0.14195473988851859</c:v>
                </c:pt>
                <c:pt idx="11412">
                  <c:v>0.13729063669839553</c:v>
                </c:pt>
                <c:pt idx="11413">
                  <c:v>4.2587121327528656E-3</c:v>
                </c:pt>
                <c:pt idx="11414">
                  <c:v>-2.2901693979889622E-2</c:v>
                </c:pt>
                <c:pt idx="11415">
                  <c:v>-1.8613338470458984E-2</c:v>
                </c:pt>
                <c:pt idx="11416">
                  <c:v>-1.8482844034821262E-2</c:v>
                </c:pt>
                <c:pt idx="11417">
                  <c:v>-2.022051811218261E-2</c:v>
                </c:pt>
                <c:pt idx="11418">
                  <c:v>-2.2054592768370195E-2</c:v>
                </c:pt>
                <c:pt idx="11419">
                  <c:v>-3.5234212875366225E-2</c:v>
                </c:pt>
                <c:pt idx="11420">
                  <c:v>-2.4125655492127855E-2</c:v>
                </c:pt>
                <c:pt idx="11421">
                  <c:v>-4.8078060150146498E-2</c:v>
                </c:pt>
                <c:pt idx="11422">
                  <c:v>-7.7654918034852471E-2</c:v>
                </c:pt>
                <c:pt idx="11423">
                  <c:v>-7.7621301015227573E-2</c:v>
                </c:pt>
                <c:pt idx="11424">
                  <c:v>-7.0769468943268549E-2</c:v>
                </c:pt>
                <c:pt idx="11425">
                  <c:v>-2.6507616043090827E-2</c:v>
                </c:pt>
                <c:pt idx="11426">
                  <c:v>-9.3269348144531319E-3</c:v>
                </c:pt>
                <c:pt idx="11427">
                  <c:v>3.1657218933105486E-3</c:v>
                </c:pt>
                <c:pt idx="11428">
                  <c:v>-3.2124598820985284E-2</c:v>
                </c:pt>
                <c:pt idx="11429">
                  <c:v>-8.5486173629760701E-2</c:v>
                </c:pt>
                <c:pt idx="11430">
                  <c:v>-7.7584505081176772E-2</c:v>
                </c:pt>
                <c:pt idx="11431">
                  <c:v>-0.13242999712625197</c:v>
                </c:pt>
                <c:pt idx="11432">
                  <c:v>-0.24359766642254499</c:v>
                </c:pt>
                <c:pt idx="11433">
                  <c:v>-0.11431908607482907</c:v>
                </c:pt>
                <c:pt idx="11434">
                  <c:v>-0.11812814076742489</c:v>
                </c:pt>
                <c:pt idx="11435">
                  <c:v>-0.18077715237936343</c:v>
                </c:pt>
                <c:pt idx="11436">
                  <c:v>-4.6556313832581978E-2</c:v>
                </c:pt>
                <c:pt idx="11437">
                  <c:v>-1.8162886301666965E-2</c:v>
                </c:pt>
                <c:pt idx="11438">
                  <c:v>6.4555009206230824E-3</c:v>
                </c:pt>
                <c:pt idx="11439">
                  <c:v>-0.11648901303607315</c:v>
                </c:pt>
                <c:pt idx="11440">
                  <c:v>-8.6390574773162171E-2</c:v>
                </c:pt>
                <c:pt idx="11441">
                  <c:v>9.0743700663438176E-3</c:v>
                </c:pt>
                <c:pt idx="11442">
                  <c:v>-0.11643576622009277</c:v>
                </c:pt>
                <c:pt idx="11443">
                  <c:v>-3.7656789620717461</c:v>
                </c:pt>
                <c:pt idx="11444">
                  <c:v>-2.5168366432189937</c:v>
                </c:pt>
                <c:pt idx="11445">
                  <c:v>7.8979333241818508E-2</c:v>
                </c:pt>
                <c:pt idx="11446">
                  <c:v>1.1651833852113219E-2</c:v>
                </c:pt>
                <c:pt idx="11447">
                  <c:v>4.1687806447328064E-2</c:v>
                </c:pt>
                <c:pt idx="11448">
                  <c:v>6.6806793212890653E-2</c:v>
                </c:pt>
                <c:pt idx="11449">
                  <c:v>6.0645103454589816E-2</c:v>
                </c:pt>
                <c:pt idx="11450">
                  <c:v>3.6721547444642524E-2</c:v>
                </c:pt>
                <c:pt idx="11451">
                  <c:v>5.7389895121218636E-2</c:v>
                </c:pt>
                <c:pt idx="11452">
                  <c:v>2.4241129557310621E-2</c:v>
                </c:pt>
                <c:pt idx="11453">
                  <c:v>2.1879514058468892E-2</c:v>
                </c:pt>
                <c:pt idx="11454">
                  <c:v>5.7759126027406196E-2</c:v>
                </c:pt>
                <c:pt idx="11455">
                  <c:v>6.2205155690492085E-2</c:v>
                </c:pt>
                <c:pt idx="11456">
                  <c:v>7.3267300923646445E-2</c:v>
                </c:pt>
                <c:pt idx="11457">
                  <c:v>8.9610417683729793E-3</c:v>
                </c:pt>
                <c:pt idx="11458">
                  <c:v>1.6595204671205017E-2</c:v>
                </c:pt>
                <c:pt idx="11459">
                  <c:v>3.9598306020138807E-2</c:v>
                </c:pt>
                <c:pt idx="11460">
                  <c:v>4.6261787414550767E-2</c:v>
                </c:pt>
                <c:pt idx="11461">
                  <c:v>-3.3014297485351583E-2</c:v>
                </c:pt>
                <c:pt idx="11462">
                  <c:v>-0.11382277806598046</c:v>
                </c:pt>
                <c:pt idx="11463">
                  <c:v>-0.13711961110436738</c:v>
                </c:pt>
                <c:pt idx="11464">
                  <c:v>-0.1711276372274142</c:v>
                </c:pt>
                <c:pt idx="11465">
                  <c:v>-0.21963771184283595</c:v>
                </c:pt>
                <c:pt idx="11466">
                  <c:v>-0.26937961578369152</c:v>
                </c:pt>
                <c:pt idx="11467">
                  <c:v>-0.30647087097167997</c:v>
                </c:pt>
                <c:pt idx="11468">
                  <c:v>-0.37936242421466237</c:v>
                </c:pt>
                <c:pt idx="11469">
                  <c:v>-0.46598895390826578</c:v>
                </c:pt>
                <c:pt idx="11470">
                  <c:v>-0.49081134796142589</c:v>
                </c:pt>
                <c:pt idx="11471">
                  <c:v>-0.41270335515338274</c:v>
                </c:pt>
                <c:pt idx="11472">
                  <c:v>-0.30149475733441045</c:v>
                </c:pt>
                <c:pt idx="11473">
                  <c:v>-0.26370016733807244</c:v>
                </c:pt>
                <c:pt idx="11474">
                  <c:v>-1.0729738871256127</c:v>
                </c:pt>
                <c:pt idx="11475">
                  <c:v>-0.11407375335693364</c:v>
                </c:pt>
                <c:pt idx="11476">
                  <c:v>-4.4174194335937514E-2</c:v>
                </c:pt>
                <c:pt idx="11477">
                  <c:v>-8.5428873697935628E-2</c:v>
                </c:pt>
                <c:pt idx="11478">
                  <c:v>-0.11589606602984756</c:v>
                </c:pt>
                <c:pt idx="11479">
                  <c:v>-0.10965092976886126</c:v>
                </c:pt>
                <c:pt idx="11480">
                  <c:v>-0.13189284006750771</c:v>
                </c:pt>
                <c:pt idx="11481">
                  <c:v>-0.20415099461871472</c:v>
                </c:pt>
                <c:pt idx="11482">
                  <c:v>-0.23518657684326172</c:v>
                </c:pt>
                <c:pt idx="11483">
                  <c:v>-0.26211309432983398</c:v>
                </c:pt>
                <c:pt idx="11484">
                  <c:v>-0.38434855143225394</c:v>
                </c:pt>
                <c:pt idx="11485">
                  <c:v>-0.28270037968951567</c:v>
                </c:pt>
                <c:pt idx="11486">
                  <c:v>-0.27074321111047084</c:v>
                </c:pt>
                <c:pt idx="11487">
                  <c:v>-0.26826763153076172</c:v>
                </c:pt>
                <c:pt idx="11488">
                  <c:v>-0.2884486516316544</c:v>
                </c:pt>
                <c:pt idx="11489">
                  <c:v>-0.21716880798339844</c:v>
                </c:pt>
                <c:pt idx="11490">
                  <c:v>-9.4325224558474516E-2</c:v>
                </c:pt>
                <c:pt idx="11491">
                  <c:v>-5.8015664418519478E-2</c:v>
                </c:pt>
                <c:pt idx="11492">
                  <c:v>-7.3521614074707031E-2</c:v>
                </c:pt>
                <c:pt idx="11493">
                  <c:v>-0.14034175872802734</c:v>
                </c:pt>
                <c:pt idx="11494">
                  <c:v>-0.22388935089111334</c:v>
                </c:pt>
                <c:pt idx="11495">
                  <c:v>-0.2884591420491347</c:v>
                </c:pt>
                <c:pt idx="11496">
                  <c:v>-0.31668551762902575</c:v>
                </c:pt>
                <c:pt idx="11497">
                  <c:v>-0.29563538233441033</c:v>
                </c:pt>
                <c:pt idx="11498">
                  <c:v>-0.46138127644854882</c:v>
                </c:pt>
                <c:pt idx="11499">
                  <c:v>-0.30367422103881847</c:v>
                </c:pt>
                <c:pt idx="11500">
                  <c:v>-0.32031488418579129</c:v>
                </c:pt>
                <c:pt idx="11501">
                  <c:v>-0.38394562403362897</c:v>
                </c:pt>
                <c:pt idx="11502">
                  <c:v>-0.51328357060748431</c:v>
                </c:pt>
                <c:pt idx="11503">
                  <c:v>-0.38634697596234019</c:v>
                </c:pt>
                <c:pt idx="11504">
                  <c:v>-0.42051617304485978</c:v>
                </c:pt>
                <c:pt idx="11505">
                  <c:v>-0.55734697977703695</c:v>
                </c:pt>
                <c:pt idx="11506">
                  <c:v>-5.7142701148986834</c:v>
                </c:pt>
                <c:pt idx="11507">
                  <c:v>-0.7331430117289417</c:v>
                </c:pt>
                <c:pt idx="11508">
                  <c:v>-1.1098179817199707</c:v>
                </c:pt>
                <c:pt idx="11509">
                  <c:v>0.16702842712402344</c:v>
                </c:pt>
                <c:pt idx="11510">
                  <c:v>-0.48411798477172852</c:v>
                </c:pt>
                <c:pt idx="11511">
                  <c:v>-0.29518238703406063</c:v>
                </c:pt>
                <c:pt idx="11512">
                  <c:v>-0.35380125045776367</c:v>
                </c:pt>
                <c:pt idx="11513">
                  <c:v>3.2083870569865121</c:v>
                </c:pt>
                <c:pt idx="11514">
                  <c:v>3.2584894498189101</c:v>
                </c:pt>
                <c:pt idx="11515">
                  <c:v>2.818093935648561</c:v>
                </c:pt>
                <c:pt idx="11516">
                  <c:v>2.8104635874429968</c:v>
                </c:pt>
                <c:pt idx="11517">
                  <c:v>1.9789047241210944</c:v>
                </c:pt>
                <c:pt idx="11518">
                  <c:v>-0.31999953587848051</c:v>
                </c:pt>
                <c:pt idx="11519">
                  <c:v>-1.2974650065103788</c:v>
                </c:pt>
                <c:pt idx="11520">
                  <c:v>-1.4216210047404154</c:v>
                </c:pt>
                <c:pt idx="11521">
                  <c:v>-1.4350517590841032</c:v>
                </c:pt>
                <c:pt idx="11522">
                  <c:v>-1.2923056284586214</c:v>
                </c:pt>
                <c:pt idx="11523">
                  <c:v>-1.4678131739298124</c:v>
                </c:pt>
                <c:pt idx="11524">
                  <c:v>-1.0422616004943841</c:v>
                </c:pt>
                <c:pt idx="11525">
                  <c:v>-2.6699946721394681</c:v>
                </c:pt>
                <c:pt idx="11526">
                  <c:v>-1.7667989730834959</c:v>
                </c:pt>
                <c:pt idx="11527">
                  <c:v>8.0271402994810656E-2</c:v>
                </c:pt>
                <c:pt idx="11528">
                  <c:v>2.1582414309183937</c:v>
                </c:pt>
                <c:pt idx="11529">
                  <c:v>2.4228096008300777</c:v>
                </c:pt>
                <c:pt idx="11530">
                  <c:v>0.92884842554730085</c:v>
                </c:pt>
                <c:pt idx="11531">
                  <c:v>-1.2344206174215058</c:v>
                </c:pt>
                <c:pt idx="11532">
                  <c:v>-1.3710956573486324</c:v>
                </c:pt>
                <c:pt idx="11533">
                  <c:v>-1.2810686429342009</c:v>
                </c:pt>
                <c:pt idx="11534">
                  <c:v>-0.91628360748291016</c:v>
                </c:pt>
                <c:pt idx="11535">
                  <c:v>-1.6268121401468543</c:v>
                </c:pt>
                <c:pt idx="11536">
                  <c:v>-1.7196211814880367</c:v>
                </c:pt>
                <c:pt idx="11537">
                  <c:v>-2.6234124501546603</c:v>
                </c:pt>
                <c:pt idx="11538">
                  <c:v>-3.7083552678426495</c:v>
                </c:pt>
                <c:pt idx="11539">
                  <c:v>-2.5920686721801749</c:v>
                </c:pt>
                <c:pt idx="11540">
                  <c:v>-0.48062896728515653</c:v>
                </c:pt>
                <c:pt idx="11541">
                  <c:v>0.29397980372112897</c:v>
                </c:pt>
                <c:pt idx="11542">
                  <c:v>-0.35154390335083024</c:v>
                </c:pt>
                <c:pt idx="11543">
                  <c:v>-0.41504955291748047</c:v>
                </c:pt>
                <c:pt idx="11544">
                  <c:v>-0.72955147425335565</c:v>
                </c:pt>
                <c:pt idx="11545">
                  <c:v>-0.59011109670007045</c:v>
                </c:pt>
                <c:pt idx="11546">
                  <c:v>-1.8692013422647729</c:v>
                </c:pt>
                <c:pt idx="11547">
                  <c:v>-1.4636632601419699</c:v>
                </c:pt>
                <c:pt idx="11548">
                  <c:v>-0.93011299769079869</c:v>
                </c:pt>
                <c:pt idx="11549">
                  <c:v>-2.1906034151713243</c:v>
                </c:pt>
                <c:pt idx="11550">
                  <c:v>-4.3824861844381084</c:v>
                </c:pt>
                <c:pt idx="11551">
                  <c:v>-3.3038425445556632</c:v>
                </c:pt>
                <c:pt idx="11552">
                  <c:v>-3.0704216957092276</c:v>
                </c:pt>
                <c:pt idx="11553">
                  <c:v>-2.9541171391805388</c:v>
                </c:pt>
                <c:pt idx="11554">
                  <c:v>-2.7478028933207383</c:v>
                </c:pt>
                <c:pt idx="11555">
                  <c:v>-2.6596743265787941</c:v>
                </c:pt>
                <c:pt idx="11556">
                  <c:v>-2.8808746337890616</c:v>
                </c:pt>
                <c:pt idx="11557">
                  <c:v>-3.4932552973429551</c:v>
                </c:pt>
                <c:pt idx="11558">
                  <c:v>-3.6098227500915541</c:v>
                </c:pt>
                <c:pt idx="11559">
                  <c:v>-3.4839809735616432</c:v>
                </c:pt>
                <c:pt idx="11560">
                  <c:v>-3.624571959177616</c:v>
                </c:pt>
                <c:pt idx="11561">
                  <c:v>-3.6664587656656522</c:v>
                </c:pt>
                <c:pt idx="11562">
                  <c:v>-3.6314565340678073</c:v>
                </c:pt>
                <c:pt idx="11563">
                  <c:v>-3.5724995930989385</c:v>
                </c:pt>
                <c:pt idx="11564">
                  <c:v>-2.8372200330098263</c:v>
                </c:pt>
                <c:pt idx="11565">
                  <c:v>-2.8925480842590319</c:v>
                </c:pt>
                <c:pt idx="11566">
                  <c:v>-3.3445534706115732</c:v>
                </c:pt>
                <c:pt idx="11567">
                  <c:v>-3.5073706309000841</c:v>
                </c:pt>
                <c:pt idx="11568">
                  <c:v>29.823592503865527</c:v>
                </c:pt>
                <c:pt idx="11569">
                  <c:v>39.763112703959195</c:v>
                </c:pt>
                <c:pt idx="11570">
                  <c:v>2.2870165506998892</c:v>
                </c:pt>
                <c:pt idx="11571">
                  <c:v>-2.5527064005533466</c:v>
                </c:pt>
                <c:pt idx="11572">
                  <c:v>-2.9274237950642714</c:v>
                </c:pt>
                <c:pt idx="11573">
                  <c:v>-2.7926036516825552</c:v>
                </c:pt>
                <c:pt idx="11574">
                  <c:v>-2.8695891698201308</c:v>
                </c:pt>
                <c:pt idx="11575">
                  <c:v>-2.5317678451538077</c:v>
                </c:pt>
                <c:pt idx="11576">
                  <c:v>-2.5442606608073115</c:v>
                </c:pt>
                <c:pt idx="11577">
                  <c:v>-3.1301954587300438</c:v>
                </c:pt>
                <c:pt idx="11578">
                  <c:v>-3.1701717376708993</c:v>
                </c:pt>
                <c:pt idx="11579">
                  <c:v>-2.2000018755594519</c:v>
                </c:pt>
                <c:pt idx="11580">
                  <c:v>21.326559702555294</c:v>
                </c:pt>
                <c:pt idx="11581">
                  <c:v>30.398866017659497</c:v>
                </c:pt>
                <c:pt idx="11582">
                  <c:v>39.340938250223758</c:v>
                </c:pt>
                <c:pt idx="11583">
                  <c:v>45.130608399709061</c:v>
                </c:pt>
                <c:pt idx="11584">
                  <c:v>34.986768086751276</c:v>
                </c:pt>
                <c:pt idx="11585">
                  <c:v>21.021085103352853</c:v>
                </c:pt>
                <c:pt idx="11586">
                  <c:v>20.052510738372796</c:v>
                </c:pt>
                <c:pt idx="11587">
                  <c:v>21.722439289093003</c:v>
                </c:pt>
                <c:pt idx="11588">
                  <c:v>21.919723033905022</c:v>
                </c:pt>
                <c:pt idx="11589">
                  <c:v>23.336521148681641</c:v>
                </c:pt>
                <c:pt idx="11590">
                  <c:v>23.883476416269893</c:v>
                </c:pt>
                <c:pt idx="11591">
                  <c:v>24.187558492024728</c:v>
                </c:pt>
                <c:pt idx="11592">
                  <c:v>22.824072837829586</c:v>
                </c:pt>
                <c:pt idx="11593">
                  <c:v>21.904896259307854</c:v>
                </c:pt>
                <c:pt idx="11594">
                  <c:v>20.48576974868773</c:v>
                </c:pt>
                <c:pt idx="11595">
                  <c:v>22.502645492553704</c:v>
                </c:pt>
                <c:pt idx="11596">
                  <c:v>30.80556805928547</c:v>
                </c:pt>
                <c:pt idx="11597">
                  <c:v>33.678294817606613</c:v>
                </c:pt>
                <c:pt idx="11598">
                  <c:v>40.091607252756702</c:v>
                </c:pt>
                <c:pt idx="11599">
                  <c:v>46.429388999939036</c:v>
                </c:pt>
                <c:pt idx="11600">
                  <c:v>-4.3029778798420448</c:v>
                </c:pt>
                <c:pt idx="11601">
                  <c:v>-35.773568630218506</c:v>
                </c:pt>
                <c:pt idx="11602">
                  <c:v>-36.022170225779206</c:v>
                </c:pt>
                <c:pt idx="11603">
                  <c:v>-22.744163513183587</c:v>
                </c:pt>
                <c:pt idx="11604">
                  <c:v>-7.4403575261433161</c:v>
                </c:pt>
                <c:pt idx="11605">
                  <c:v>-2.3370329538980732</c:v>
                </c:pt>
                <c:pt idx="11606">
                  <c:v>0.33404223124182425</c:v>
                </c:pt>
                <c:pt idx="11607">
                  <c:v>2.1169598897298543</c:v>
                </c:pt>
                <c:pt idx="11608">
                  <c:v>4.3253548940023165</c:v>
                </c:pt>
                <c:pt idx="11609">
                  <c:v>2.2678136825561537</c:v>
                </c:pt>
                <c:pt idx="11610">
                  <c:v>-0.41965134938561732</c:v>
                </c:pt>
                <c:pt idx="11611">
                  <c:v>-1.2308343251546596</c:v>
                </c:pt>
                <c:pt idx="11612">
                  <c:v>-1.9895311991374456</c:v>
                </c:pt>
                <c:pt idx="11613">
                  <c:v>-2.1474161148071289</c:v>
                </c:pt>
                <c:pt idx="11614">
                  <c:v>-2.0755281448364258</c:v>
                </c:pt>
                <c:pt idx="11615">
                  <c:v>-1.8802038828531522</c:v>
                </c:pt>
                <c:pt idx="11616">
                  <c:v>-2.0057169596353792</c:v>
                </c:pt>
                <c:pt idx="11617">
                  <c:v>-2.3697042465209979</c:v>
                </c:pt>
                <c:pt idx="11618">
                  <c:v>-1.1738443374633785</c:v>
                </c:pt>
                <c:pt idx="11619">
                  <c:v>-0.78729661305737864</c:v>
                </c:pt>
                <c:pt idx="11620">
                  <c:v>-0.48346964518236757</c:v>
                </c:pt>
                <c:pt idx="11621">
                  <c:v>-0.32563368479407034</c:v>
                </c:pt>
                <c:pt idx="11622">
                  <c:v>-0.40622711181640631</c:v>
                </c:pt>
                <c:pt idx="11623">
                  <c:v>-1.0238399505615234</c:v>
                </c:pt>
                <c:pt idx="11624">
                  <c:v>-1.7988382975260038</c:v>
                </c:pt>
                <c:pt idx="11625">
                  <c:v>-5.8078447977777614E-2</c:v>
                </c:pt>
                <c:pt idx="11626">
                  <c:v>3.3668778737385301</c:v>
                </c:pt>
                <c:pt idx="11627">
                  <c:v>5.5546687444050367</c:v>
                </c:pt>
                <c:pt idx="11628">
                  <c:v>-1.5673500696817664</c:v>
                </c:pt>
                <c:pt idx="11629">
                  <c:v>12.586483319600468</c:v>
                </c:pt>
                <c:pt idx="11630">
                  <c:v>2.2627315521240252</c:v>
                </c:pt>
                <c:pt idx="11631">
                  <c:v>5.3400227228801231</c:v>
                </c:pt>
                <c:pt idx="11632">
                  <c:v>10.62517166137695</c:v>
                </c:pt>
                <c:pt idx="11633">
                  <c:v>10.678250630696651</c:v>
                </c:pt>
                <c:pt idx="11634">
                  <c:v>6.3352886835734825</c:v>
                </c:pt>
                <c:pt idx="11635">
                  <c:v>1.846781094869016</c:v>
                </c:pt>
                <c:pt idx="11636">
                  <c:v>-0.46125475565588658</c:v>
                </c:pt>
                <c:pt idx="11637">
                  <c:v>-0.79426606496167529</c:v>
                </c:pt>
                <c:pt idx="11638">
                  <c:v>-1.2252772649129611</c:v>
                </c:pt>
                <c:pt idx="11639">
                  <c:v>-0.66177972157800069</c:v>
                </c:pt>
                <c:pt idx="11640">
                  <c:v>-0.77651119232177757</c:v>
                </c:pt>
                <c:pt idx="11641">
                  <c:v>-1.2867113749185821</c:v>
                </c:pt>
                <c:pt idx="11642">
                  <c:v>-1.9044704437255864</c:v>
                </c:pt>
                <c:pt idx="11643">
                  <c:v>-2.2908318837482966</c:v>
                </c:pt>
                <c:pt idx="11644">
                  <c:v>-2.931303660074831</c:v>
                </c:pt>
                <c:pt idx="11645">
                  <c:v>-6.6478109359741211</c:v>
                </c:pt>
                <c:pt idx="11646">
                  <c:v>-8.0448017120361257</c:v>
                </c:pt>
                <c:pt idx="11647">
                  <c:v>-3.1036043167114267</c:v>
                </c:pt>
                <c:pt idx="11648">
                  <c:v>-2.2231880823771935</c:v>
                </c:pt>
                <c:pt idx="11649">
                  <c:v>-5.1237236658732854</c:v>
                </c:pt>
                <c:pt idx="11650">
                  <c:v>-4.7737092971801793</c:v>
                </c:pt>
                <c:pt idx="11651">
                  <c:v>-3.4586715698242188</c:v>
                </c:pt>
                <c:pt idx="11652">
                  <c:v>-3.8437360127767315</c:v>
                </c:pt>
                <c:pt idx="11653">
                  <c:v>-8.7197786966960358</c:v>
                </c:pt>
                <c:pt idx="11654">
                  <c:v>-4.0657529830932635</c:v>
                </c:pt>
                <c:pt idx="11655">
                  <c:v>-2.8173163731893283</c:v>
                </c:pt>
                <c:pt idx="11656">
                  <c:v>-15.010991414388059</c:v>
                </c:pt>
                <c:pt idx="11657">
                  <c:v>10.746385574340819</c:v>
                </c:pt>
                <c:pt idx="11658">
                  <c:v>31.469401677449461</c:v>
                </c:pt>
                <c:pt idx="11659">
                  <c:v>184.53066603342688</c:v>
                </c:pt>
                <c:pt idx="11660">
                  <c:v>78.053005536397208</c:v>
                </c:pt>
                <c:pt idx="11661">
                  <c:v>43.579210599263533</c:v>
                </c:pt>
                <c:pt idx="11662">
                  <c:v>22.045978864034055</c:v>
                </c:pt>
                <c:pt idx="11663">
                  <c:v>20.550873756408699</c:v>
                </c:pt>
                <c:pt idx="11664">
                  <c:v>21.046048800150512</c:v>
                </c:pt>
                <c:pt idx="11665">
                  <c:v>14.61866283416748</c:v>
                </c:pt>
                <c:pt idx="11666">
                  <c:v>29.528030713399289</c:v>
                </c:pt>
                <c:pt idx="11667">
                  <c:v>23.597446759541747</c:v>
                </c:pt>
                <c:pt idx="11668">
                  <c:v>23.638930956522699</c:v>
                </c:pt>
                <c:pt idx="11669">
                  <c:v>21.045305887858028</c:v>
                </c:pt>
                <c:pt idx="11670">
                  <c:v>11.253751436869269</c:v>
                </c:pt>
                <c:pt idx="11671">
                  <c:v>14.605412165323973</c:v>
                </c:pt>
                <c:pt idx="11672">
                  <c:v>20.038798332214352</c:v>
                </c:pt>
                <c:pt idx="11673">
                  <c:v>24.677893002828007</c:v>
                </c:pt>
                <c:pt idx="11674">
                  <c:v>21.315646489461287</c:v>
                </c:pt>
                <c:pt idx="11675">
                  <c:v>22.18270905812572</c:v>
                </c:pt>
                <c:pt idx="11676">
                  <c:v>19.048490842183458</c:v>
                </c:pt>
                <c:pt idx="11677">
                  <c:v>17.37782065073646</c:v>
                </c:pt>
                <c:pt idx="11678">
                  <c:v>23.553172111511227</c:v>
                </c:pt>
                <c:pt idx="11679">
                  <c:v>34.610475540161133</c:v>
                </c:pt>
                <c:pt idx="11680">
                  <c:v>26.408444722493414</c:v>
                </c:pt>
                <c:pt idx="11681">
                  <c:v>18.1282958984375</c:v>
                </c:pt>
                <c:pt idx="11682">
                  <c:v>16.61451435089112</c:v>
                </c:pt>
                <c:pt idx="11683">
                  <c:v>22.461284001668211</c:v>
                </c:pt>
                <c:pt idx="11684">
                  <c:v>26.716963132222425</c:v>
                </c:pt>
                <c:pt idx="11685">
                  <c:v>23.937927881876703</c:v>
                </c:pt>
                <c:pt idx="11686">
                  <c:v>21.051096280415887</c:v>
                </c:pt>
                <c:pt idx="11687">
                  <c:v>20.614982604980483</c:v>
                </c:pt>
                <c:pt idx="11688">
                  <c:v>15.856703122456794</c:v>
                </c:pt>
                <c:pt idx="11689">
                  <c:v>5.5469404856364708</c:v>
                </c:pt>
                <c:pt idx="11690">
                  <c:v>-32.407699267069439</c:v>
                </c:pt>
                <c:pt idx="11691">
                  <c:v>-17.193512598673458</c:v>
                </c:pt>
                <c:pt idx="11692">
                  <c:v>4.5458564758300781</c:v>
                </c:pt>
                <c:pt idx="11693">
                  <c:v>8.9114665985107457</c:v>
                </c:pt>
                <c:pt idx="11694">
                  <c:v>12.979687690734867</c:v>
                </c:pt>
                <c:pt idx="11695">
                  <c:v>8.8565651575725042</c:v>
                </c:pt>
                <c:pt idx="11696">
                  <c:v>4.0098460515340566</c:v>
                </c:pt>
                <c:pt idx="11697">
                  <c:v>-5.1786174774169886</c:v>
                </c:pt>
                <c:pt idx="11698">
                  <c:v>-4.1100883483886701</c:v>
                </c:pt>
                <c:pt idx="11699">
                  <c:v>-0.40925153096520717</c:v>
                </c:pt>
                <c:pt idx="11700">
                  <c:v>3.6784229278564453</c:v>
                </c:pt>
                <c:pt idx="11701">
                  <c:v>5.4279781977335233</c:v>
                </c:pt>
                <c:pt idx="11702">
                  <c:v>7.3015734354655724</c:v>
                </c:pt>
                <c:pt idx="11703">
                  <c:v>10.082176208496097</c:v>
                </c:pt>
                <c:pt idx="11704">
                  <c:v>10.893832524617554</c:v>
                </c:pt>
                <c:pt idx="11705">
                  <c:v>9.4921633402507215</c:v>
                </c:pt>
                <c:pt idx="11706">
                  <c:v>8.9682267506917679</c:v>
                </c:pt>
                <c:pt idx="11707">
                  <c:v>12.0347900390625</c:v>
                </c:pt>
                <c:pt idx="11708">
                  <c:v>9.6150480906168205</c:v>
                </c:pt>
                <c:pt idx="11709">
                  <c:v>8.8686822255452924</c:v>
                </c:pt>
                <c:pt idx="11710">
                  <c:v>6.1928923924764376</c:v>
                </c:pt>
                <c:pt idx="11711">
                  <c:v>5.0745172500610334</c:v>
                </c:pt>
                <c:pt idx="11712">
                  <c:v>5.5648123423259186</c:v>
                </c:pt>
                <c:pt idx="11713">
                  <c:v>10.786806106567386</c:v>
                </c:pt>
                <c:pt idx="11714">
                  <c:v>11.242595036824582</c:v>
                </c:pt>
                <c:pt idx="11715">
                  <c:v>12.122835795084715</c:v>
                </c:pt>
                <c:pt idx="11716">
                  <c:v>11.60136667887366</c:v>
                </c:pt>
                <c:pt idx="11717">
                  <c:v>67.789925416310666</c:v>
                </c:pt>
                <c:pt idx="11718">
                  <c:v>139.24764076868695</c:v>
                </c:pt>
                <c:pt idx="11719">
                  <c:v>64.101956526438386</c:v>
                </c:pt>
                <c:pt idx="11720">
                  <c:v>27.901470025380434</c:v>
                </c:pt>
                <c:pt idx="11721">
                  <c:v>18.401444911956787</c:v>
                </c:pt>
                <c:pt idx="11722">
                  <c:v>15.019745985666873</c:v>
                </c:pt>
                <c:pt idx="11723">
                  <c:v>11.610823790232352</c:v>
                </c:pt>
                <c:pt idx="11724">
                  <c:v>10.302217801411929</c:v>
                </c:pt>
                <c:pt idx="11725">
                  <c:v>8.3730549812316895</c:v>
                </c:pt>
                <c:pt idx="11726">
                  <c:v>6.8447338740031105</c:v>
                </c:pt>
                <c:pt idx="11727">
                  <c:v>9.8669935862223532</c:v>
                </c:pt>
                <c:pt idx="11728">
                  <c:v>10.784658432006832</c:v>
                </c:pt>
                <c:pt idx="11729">
                  <c:v>13.882618745168092</c:v>
                </c:pt>
                <c:pt idx="11730">
                  <c:v>13.133346239725716</c:v>
                </c:pt>
                <c:pt idx="11731">
                  <c:v>10.949228445688901</c:v>
                </c:pt>
                <c:pt idx="11732">
                  <c:v>10.313526630401618</c:v>
                </c:pt>
                <c:pt idx="11733">
                  <c:v>9.3020779291788358</c:v>
                </c:pt>
                <c:pt idx="11734">
                  <c:v>9.3484752972920511</c:v>
                </c:pt>
                <c:pt idx="11735">
                  <c:v>6.4034663836161512</c:v>
                </c:pt>
                <c:pt idx="11736">
                  <c:v>8.372645537058478</c:v>
                </c:pt>
                <c:pt idx="11737">
                  <c:v>9.0908552805582303</c:v>
                </c:pt>
                <c:pt idx="11738">
                  <c:v>11.498186588287357</c:v>
                </c:pt>
                <c:pt idx="11739">
                  <c:v>11.94927422205609</c:v>
                </c:pt>
                <c:pt idx="11740">
                  <c:v>10.932099819183357</c:v>
                </c:pt>
                <c:pt idx="11741">
                  <c:v>11.715238412221254</c:v>
                </c:pt>
                <c:pt idx="11742">
                  <c:v>13.579627672831236</c:v>
                </c:pt>
                <c:pt idx="11743">
                  <c:v>14.323328495025635</c:v>
                </c:pt>
                <c:pt idx="11744">
                  <c:v>12.748246669769287</c:v>
                </c:pt>
                <c:pt idx="11745">
                  <c:v>12.477643489837646</c:v>
                </c:pt>
                <c:pt idx="11746">
                  <c:v>13.03155581156415</c:v>
                </c:pt>
                <c:pt idx="11747">
                  <c:v>13.26763916015625</c:v>
                </c:pt>
                <c:pt idx="11748">
                  <c:v>50.542532602946004</c:v>
                </c:pt>
                <c:pt idx="11749">
                  <c:v>94.79908736546831</c:v>
                </c:pt>
                <c:pt idx="11750">
                  <c:v>45.098509311676032</c:v>
                </c:pt>
                <c:pt idx="11751">
                  <c:v>18.575084368387877</c:v>
                </c:pt>
                <c:pt idx="11752">
                  <c:v>9.8746250470479708</c:v>
                </c:pt>
                <c:pt idx="11753">
                  <c:v>10.680793285369873</c:v>
                </c:pt>
                <c:pt idx="11754">
                  <c:v>8.7993408838908014</c:v>
                </c:pt>
                <c:pt idx="11755">
                  <c:v>11.009529908498109</c:v>
                </c:pt>
                <c:pt idx="11756">
                  <c:v>10.270752588907843</c:v>
                </c:pt>
                <c:pt idx="11757">
                  <c:v>11.562471230824773</c:v>
                </c:pt>
                <c:pt idx="11758">
                  <c:v>10.987390677134218</c:v>
                </c:pt>
                <c:pt idx="11759">
                  <c:v>10.360932350158699</c:v>
                </c:pt>
                <c:pt idx="11760">
                  <c:v>10.444413344065367</c:v>
                </c:pt>
                <c:pt idx="11761">
                  <c:v>10.305587291717535</c:v>
                </c:pt>
                <c:pt idx="11762">
                  <c:v>9.442872206370053</c:v>
                </c:pt>
                <c:pt idx="11763">
                  <c:v>8.8858955701192084</c:v>
                </c:pt>
                <c:pt idx="11764">
                  <c:v>8.7597672144571561</c:v>
                </c:pt>
                <c:pt idx="11765">
                  <c:v>9.0591990152995034</c:v>
                </c:pt>
                <c:pt idx="11766">
                  <c:v>8.7089969317118499</c:v>
                </c:pt>
                <c:pt idx="11767">
                  <c:v>9.0714704195658555</c:v>
                </c:pt>
                <c:pt idx="11768">
                  <c:v>8.651275634765625</c:v>
                </c:pt>
                <c:pt idx="11769">
                  <c:v>8.8764629364013725</c:v>
                </c:pt>
                <c:pt idx="11770">
                  <c:v>10.141918023427305</c:v>
                </c:pt>
                <c:pt idx="11771">
                  <c:v>10.103738149007144</c:v>
                </c:pt>
                <c:pt idx="11772">
                  <c:v>10.577111721038815</c:v>
                </c:pt>
                <c:pt idx="11773">
                  <c:v>9.0555802981059035</c:v>
                </c:pt>
                <c:pt idx="11774">
                  <c:v>8.8517580032348633</c:v>
                </c:pt>
                <c:pt idx="11775">
                  <c:v>9.3910640080769667</c:v>
                </c:pt>
                <c:pt idx="11776">
                  <c:v>9.3582347234090033</c:v>
                </c:pt>
                <c:pt idx="11777">
                  <c:v>9.1628642082214391</c:v>
                </c:pt>
                <c:pt idx="11778">
                  <c:v>-4.6727016766866409</c:v>
                </c:pt>
                <c:pt idx="11779">
                  <c:v>-21.99549293518065</c:v>
                </c:pt>
                <c:pt idx="11780">
                  <c:v>-7.9670669237772795</c:v>
                </c:pt>
                <c:pt idx="11781">
                  <c:v>5.2410335540771484</c:v>
                </c:pt>
                <c:pt idx="11782">
                  <c:v>8.6860415140787417</c:v>
                </c:pt>
                <c:pt idx="11783">
                  <c:v>9.0177925427754531</c:v>
                </c:pt>
                <c:pt idx="11784">
                  <c:v>9.3133069674174198</c:v>
                </c:pt>
                <c:pt idx="11785">
                  <c:v>10.14959208170575</c:v>
                </c:pt>
                <c:pt idx="11786">
                  <c:v>10.766475836435976</c:v>
                </c:pt>
                <c:pt idx="11787">
                  <c:v>10.294459501902224</c:v>
                </c:pt>
                <c:pt idx="11788">
                  <c:v>9.4944157600402832</c:v>
                </c:pt>
                <c:pt idx="11789">
                  <c:v>9.6234259605407679</c:v>
                </c:pt>
                <c:pt idx="11790">
                  <c:v>9.0125381151834745</c:v>
                </c:pt>
                <c:pt idx="11791">
                  <c:v>8.6728992462158203</c:v>
                </c:pt>
                <c:pt idx="11792">
                  <c:v>16.458208084106442</c:v>
                </c:pt>
                <c:pt idx="11793">
                  <c:v>12.46071783701581</c:v>
                </c:pt>
                <c:pt idx="11794">
                  <c:v>11.807087421417236</c:v>
                </c:pt>
                <c:pt idx="11795">
                  <c:v>11.9332332611084</c:v>
                </c:pt>
                <c:pt idx="11796">
                  <c:v>10.102962493896483</c:v>
                </c:pt>
                <c:pt idx="11797">
                  <c:v>12.782612005869513</c:v>
                </c:pt>
                <c:pt idx="11798">
                  <c:v>11.332123756408695</c:v>
                </c:pt>
                <c:pt idx="11799">
                  <c:v>12.472065448760986</c:v>
                </c:pt>
                <c:pt idx="11800">
                  <c:v>12.750583648681646</c:v>
                </c:pt>
                <c:pt idx="11801">
                  <c:v>13.314615090688052</c:v>
                </c:pt>
                <c:pt idx="11802">
                  <c:v>14.033809343973815</c:v>
                </c:pt>
                <c:pt idx="11803">
                  <c:v>13.30731137593585</c:v>
                </c:pt>
                <c:pt idx="11804">
                  <c:v>13.617439428965218</c:v>
                </c:pt>
                <c:pt idx="11805">
                  <c:v>14.0300760269165</c:v>
                </c:pt>
                <c:pt idx="11806">
                  <c:v>13.363777001698796</c:v>
                </c:pt>
                <c:pt idx="11807">
                  <c:v>11.931665579477912</c:v>
                </c:pt>
                <c:pt idx="11808">
                  <c:v>19.52421236038208</c:v>
                </c:pt>
                <c:pt idx="11809">
                  <c:v>21.40240780512492</c:v>
                </c:pt>
                <c:pt idx="11810">
                  <c:v>36.85569445292149</c:v>
                </c:pt>
                <c:pt idx="11811">
                  <c:v>38.729598204294817</c:v>
                </c:pt>
                <c:pt idx="11812">
                  <c:v>-24.154684066772468</c:v>
                </c:pt>
                <c:pt idx="11813">
                  <c:v>-40.867574532826779</c:v>
                </c:pt>
                <c:pt idx="11814">
                  <c:v>-43.781080404917397</c:v>
                </c:pt>
                <c:pt idx="11815">
                  <c:v>-40.203569412231445</c:v>
                </c:pt>
                <c:pt idx="11816">
                  <c:v>-37.283317883809453</c:v>
                </c:pt>
                <c:pt idx="11817">
                  <c:v>-38.606947104136154</c:v>
                </c:pt>
                <c:pt idx="11818">
                  <c:v>-41.135894934336307</c:v>
                </c:pt>
                <c:pt idx="11819">
                  <c:v>-46.241217613220201</c:v>
                </c:pt>
                <c:pt idx="11820">
                  <c:v>-44.333728154500307</c:v>
                </c:pt>
                <c:pt idx="11821">
                  <c:v>-33.232926845550558</c:v>
                </c:pt>
                <c:pt idx="11822">
                  <c:v>36.379068374633775</c:v>
                </c:pt>
                <c:pt idx="11823">
                  <c:v>16.591016769409187</c:v>
                </c:pt>
                <c:pt idx="11824">
                  <c:v>2.6923400561015001</c:v>
                </c:pt>
                <c:pt idx="11825">
                  <c:v>0.28110567728674607</c:v>
                </c:pt>
                <c:pt idx="11826">
                  <c:v>-0.11259682973229702</c:v>
                </c:pt>
                <c:pt idx="11827">
                  <c:v>-1.0584464073181152</c:v>
                </c:pt>
                <c:pt idx="11828">
                  <c:v>-1.0449628829956055</c:v>
                </c:pt>
                <c:pt idx="11829">
                  <c:v>-1.6317758560180664</c:v>
                </c:pt>
                <c:pt idx="11830">
                  <c:v>-2.2967637379964581</c:v>
                </c:pt>
                <c:pt idx="11831">
                  <c:v>-1.7124319076538086</c:v>
                </c:pt>
                <c:pt idx="11832">
                  <c:v>-2.1521649360656738</c:v>
                </c:pt>
                <c:pt idx="11833">
                  <c:v>-2.6268790562947397</c:v>
                </c:pt>
                <c:pt idx="11834">
                  <c:v>-1.7261137962341304</c:v>
                </c:pt>
                <c:pt idx="11835">
                  <c:v>-1.1060169537861957</c:v>
                </c:pt>
                <c:pt idx="11836">
                  <c:v>-0.59600241978961299</c:v>
                </c:pt>
                <c:pt idx="11837">
                  <c:v>-0.14309930801391604</c:v>
                </c:pt>
                <c:pt idx="11838">
                  <c:v>10.990729649861636</c:v>
                </c:pt>
                <c:pt idx="11839">
                  <c:v>9.2978456815083632</c:v>
                </c:pt>
                <c:pt idx="11840">
                  <c:v>15.174835999806763</c:v>
                </c:pt>
                <c:pt idx="11841">
                  <c:v>11.49137322107952</c:v>
                </c:pt>
                <c:pt idx="11842">
                  <c:v>-43.172949790954533</c:v>
                </c:pt>
                <c:pt idx="11843">
                  <c:v>-68.041606267293361</c:v>
                </c:pt>
                <c:pt idx="11844">
                  <c:v>-26.642985343933102</c:v>
                </c:pt>
                <c:pt idx="11845">
                  <c:v>-1.7984399795532231</c:v>
                </c:pt>
                <c:pt idx="11846">
                  <c:v>5.1709658304849864</c:v>
                </c:pt>
                <c:pt idx="11847">
                  <c:v>6.8606163660684807</c:v>
                </c:pt>
                <c:pt idx="11848">
                  <c:v>7.6293433507283908</c:v>
                </c:pt>
                <c:pt idx="11849">
                  <c:v>7.254868189493779</c:v>
                </c:pt>
                <c:pt idx="11850">
                  <c:v>7.6244401931762695</c:v>
                </c:pt>
                <c:pt idx="11851">
                  <c:v>9.6543674468994105</c:v>
                </c:pt>
                <c:pt idx="11852">
                  <c:v>10.453359603881836</c:v>
                </c:pt>
                <c:pt idx="11853">
                  <c:v>8.1649281183878184</c:v>
                </c:pt>
                <c:pt idx="11854">
                  <c:v>9.8346544901530688</c:v>
                </c:pt>
                <c:pt idx="11855">
                  <c:v>9.9044685363769567</c:v>
                </c:pt>
                <c:pt idx="11856">
                  <c:v>7.8657480875650663</c:v>
                </c:pt>
                <c:pt idx="11857">
                  <c:v>7.3042243321735896</c:v>
                </c:pt>
                <c:pt idx="11858">
                  <c:v>6.0761667887369413</c:v>
                </c:pt>
                <c:pt idx="11859">
                  <c:v>5.8413985570271052</c:v>
                </c:pt>
                <c:pt idx="11860">
                  <c:v>5.2159268061320745</c:v>
                </c:pt>
                <c:pt idx="11861">
                  <c:v>5.2370754877725876</c:v>
                </c:pt>
                <c:pt idx="11862">
                  <c:v>5.5292816162109375</c:v>
                </c:pt>
                <c:pt idx="11863">
                  <c:v>7.0388752619425077</c:v>
                </c:pt>
                <c:pt idx="11864">
                  <c:v>9.3713817596435529</c:v>
                </c:pt>
                <c:pt idx="11865">
                  <c:v>10.77844015757239</c:v>
                </c:pt>
                <c:pt idx="11866">
                  <c:v>11.653481801350953</c:v>
                </c:pt>
                <c:pt idx="11867">
                  <c:v>12.042704264322879</c:v>
                </c:pt>
                <c:pt idx="11868">
                  <c:v>15.258657773335813</c:v>
                </c:pt>
                <c:pt idx="11869">
                  <c:v>14.080702463785769</c:v>
                </c:pt>
                <c:pt idx="11870">
                  <c:v>13.013356208801273</c:v>
                </c:pt>
                <c:pt idx="11871">
                  <c:v>13.193337122599246</c:v>
                </c:pt>
                <c:pt idx="11872">
                  <c:v>14.171107927958133</c:v>
                </c:pt>
                <c:pt idx="11873">
                  <c:v>15.822305043538336</c:v>
                </c:pt>
                <c:pt idx="11874">
                  <c:v>17.941779772440661</c:v>
                </c:pt>
                <c:pt idx="11875">
                  <c:v>20.645465850830078</c:v>
                </c:pt>
                <c:pt idx="11876">
                  <c:v>24.990823109944593</c:v>
                </c:pt>
                <c:pt idx="11877">
                  <c:v>31.341340382893911</c:v>
                </c:pt>
                <c:pt idx="11878">
                  <c:v>36.138749758402454</c:v>
                </c:pt>
                <c:pt idx="11879">
                  <c:v>38.784014066060408</c:v>
                </c:pt>
                <c:pt idx="11880">
                  <c:v>43.879719734191916</c:v>
                </c:pt>
                <c:pt idx="11881">
                  <c:v>46.129275321960463</c:v>
                </c:pt>
                <c:pt idx="11882">
                  <c:v>44.68023745218909</c:v>
                </c:pt>
                <c:pt idx="11883">
                  <c:v>43.97441514333093</c:v>
                </c:pt>
                <c:pt idx="11884">
                  <c:v>43.351317405700648</c:v>
                </c:pt>
                <c:pt idx="11885">
                  <c:v>43.968470573425293</c:v>
                </c:pt>
                <c:pt idx="11886">
                  <c:v>45.107358296712277</c:v>
                </c:pt>
                <c:pt idx="11887">
                  <c:v>48.637051900227902</c:v>
                </c:pt>
                <c:pt idx="11888">
                  <c:v>51.283658027648926</c:v>
                </c:pt>
                <c:pt idx="11889">
                  <c:v>52.855408350626568</c:v>
                </c:pt>
                <c:pt idx="11890">
                  <c:v>52.646066029866553</c:v>
                </c:pt>
                <c:pt idx="11891">
                  <c:v>52.197921435038324</c:v>
                </c:pt>
                <c:pt idx="11892">
                  <c:v>51.515584309895871</c:v>
                </c:pt>
                <c:pt idx="11893">
                  <c:v>50.989906628926626</c:v>
                </c:pt>
                <c:pt idx="11894">
                  <c:v>54.74152215321849</c:v>
                </c:pt>
                <c:pt idx="11895">
                  <c:v>55.39531199137366</c:v>
                </c:pt>
                <c:pt idx="11896">
                  <c:v>53.807123184204094</c:v>
                </c:pt>
                <c:pt idx="11897">
                  <c:v>53.751412391662583</c:v>
                </c:pt>
                <c:pt idx="11898">
                  <c:v>54.951116879781125</c:v>
                </c:pt>
                <c:pt idx="11899">
                  <c:v>59.105915387471576</c:v>
                </c:pt>
                <c:pt idx="11900">
                  <c:v>63.498032887776617</c:v>
                </c:pt>
                <c:pt idx="11901">
                  <c:v>60.593010584513422</c:v>
                </c:pt>
                <c:pt idx="11902">
                  <c:v>52.683896064758294</c:v>
                </c:pt>
                <c:pt idx="11903">
                  <c:v>44.15071964263916</c:v>
                </c:pt>
                <c:pt idx="11904">
                  <c:v>39.322725931803362</c:v>
                </c:pt>
                <c:pt idx="11905">
                  <c:v>38.928328196207652</c:v>
                </c:pt>
                <c:pt idx="11906">
                  <c:v>40.984086672464947</c:v>
                </c:pt>
                <c:pt idx="11907">
                  <c:v>44.039041201273541</c:v>
                </c:pt>
                <c:pt idx="11908">
                  <c:v>48.103127161661746</c:v>
                </c:pt>
                <c:pt idx="11909">
                  <c:v>50.56611792246499</c:v>
                </c:pt>
                <c:pt idx="11910">
                  <c:v>51.138410886128817</c:v>
                </c:pt>
                <c:pt idx="11911">
                  <c:v>51.018948554992654</c:v>
                </c:pt>
                <c:pt idx="11912">
                  <c:v>50.758627573649136</c:v>
                </c:pt>
                <c:pt idx="11913">
                  <c:v>48.141739845275893</c:v>
                </c:pt>
                <c:pt idx="11914">
                  <c:v>14.794881184895866</c:v>
                </c:pt>
                <c:pt idx="11915">
                  <c:v>-5.9471766153933486E-2</c:v>
                </c:pt>
                <c:pt idx="11916">
                  <c:v>-1.115971565246582</c:v>
                </c:pt>
                <c:pt idx="11917">
                  <c:v>-1.4586143493652344</c:v>
                </c:pt>
                <c:pt idx="11918">
                  <c:v>-1.5336793263753634</c:v>
                </c:pt>
                <c:pt idx="11919">
                  <c:v>-1.400537172953364</c:v>
                </c:pt>
                <c:pt idx="11920">
                  <c:v>-1.0046262741088863</c:v>
                </c:pt>
                <c:pt idx="11921">
                  <c:v>-0.30140050252282446</c:v>
                </c:pt>
                <c:pt idx="11922">
                  <c:v>-1.2064208984374996</c:v>
                </c:pt>
                <c:pt idx="11923">
                  <c:v>-1.0728158950805664</c:v>
                </c:pt>
                <c:pt idx="11924">
                  <c:v>-1.1822694142659884</c:v>
                </c:pt>
                <c:pt idx="11925">
                  <c:v>-1.4366121292114264</c:v>
                </c:pt>
                <c:pt idx="11926">
                  <c:v>-1.5918839772542697</c:v>
                </c:pt>
                <c:pt idx="11927">
                  <c:v>-1.3347072601318364</c:v>
                </c:pt>
                <c:pt idx="11928">
                  <c:v>-1.5384867986043669</c:v>
                </c:pt>
                <c:pt idx="11929">
                  <c:v>-1.2675663630167264</c:v>
                </c:pt>
                <c:pt idx="11930">
                  <c:v>-1.4460684458414335</c:v>
                </c:pt>
                <c:pt idx="11931">
                  <c:v>-1.3318427403768283</c:v>
                </c:pt>
                <c:pt idx="11932">
                  <c:v>-1.2250684102376674</c:v>
                </c:pt>
                <c:pt idx="11933">
                  <c:v>-1.6167367299398165</c:v>
                </c:pt>
                <c:pt idx="11934">
                  <c:v>-7.4427003860473633</c:v>
                </c:pt>
                <c:pt idx="11935">
                  <c:v>-13.148849805196161</c:v>
                </c:pt>
                <c:pt idx="11936">
                  <c:v>-7.7479149500528566</c:v>
                </c:pt>
                <c:pt idx="11937">
                  <c:v>-4.2701559066772443</c:v>
                </c:pt>
                <c:pt idx="11938">
                  <c:v>-3.8961566289266329</c:v>
                </c:pt>
                <c:pt idx="11939">
                  <c:v>-4.5772072474161405</c:v>
                </c:pt>
                <c:pt idx="11940">
                  <c:v>-4.2991520563762133</c:v>
                </c:pt>
                <c:pt idx="11941">
                  <c:v>-4.1922400792440158</c:v>
                </c:pt>
                <c:pt idx="11942">
                  <c:v>-3.6657791137695313</c:v>
                </c:pt>
                <c:pt idx="11943">
                  <c:v>-3.1256796518962346</c:v>
                </c:pt>
                <c:pt idx="11944">
                  <c:v>-2.6584720611572266</c:v>
                </c:pt>
                <c:pt idx="11945">
                  <c:v>17.792280197143548</c:v>
                </c:pt>
                <c:pt idx="11946">
                  <c:v>33.449522972106948</c:v>
                </c:pt>
                <c:pt idx="11947">
                  <c:v>42.403219540913831</c:v>
                </c:pt>
                <c:pt idx="11948">
                  <c:v>53.275516827901271</c:v>
                </c:pt>
                <c:pt idx="11949">
                  <c:v>68.297259648641059</c:v>
                </c:pt>
                <c:pt idx="11950">
                  <c:v>59.118495623270753</c:v>
                </c:pt>
                <c:pt idx="11951">
                  <c:v>41.35230032602955</c:v>
                </c:pt>
                <c:pt idx="11952">
                  <c:v>36.535279909769656</c:v>
                </c:pt>
                <c:pt idx="11953">
                  <c:v>36.552816073099734</c:v>
                </c:pt>
                <c:pt idx="11954">
                  <c:v>36.049541791280134</c:v>
                </c:pt>
                <c:pt idx="11955">
                  <c:v>35.334111849466922</c:v>
                </c:pt>
                <c:pt idx="11956">
                  <c:v>35.644031524658196</c:v>
                </c:pt>
                <c:pt idx="11957">
                  <c:v>36.017767270406104</c:v>
                </c:pt>
                <c:pt idx="11958">
                  <c:v>36.385182698567625</c:v>
                </c:pt>
                <c:pt idx="11959">
                  <c:v>35.676038424173967</c:v>
                </c:pt>
                <c:pt idx="11960">
                  <c:v>37.146298726399664</c:v>
                </c:pt>
                <c:pt idx="11961">
                  <c:v>40.961090723673564</c:v>
                </c:pt>
                <c:pt idx="11962">
                  <c:v>44.004270235697369</c:v>
                </c:pt>
                <c:pt idx="11963">
                  <c:v>44.848104476928711</c:v>
                </c:pt>
                <c:pt idx="11964">
                  <c:v>45.216675440470354</c:v>
                </c:pt>
                <c:pt idx="11965">
                  <c:v>32.691634813944454</c:v>
                </c:pt>
                <c:pt idx="11966">
                  <c:v>-11.945888837178586</c:v>
                </c:pt>
                <c:pt idx="11967">
                  <c:v>-48.304411252339705</c:v>
                </c:pt>
                <c:pt idx="11968">
                  <c:v>-53.444282531738253</c:v>
                </c:pt>
                <c:pt idx="11969">
                  <c:v>-54.194621721903445</c:v>
                </c:pt>
                <c:pt idx="11970">
                  <c:v>-54.262851715087905</c:v>
                </c:pt>
                <c:pt idx="11971">
                  <c:v>-53.838156700134292</c:v>
                </c:pt>
                <c:pt idx="11972">
                  <c:v>-52.673415184021017</c:v>
                </c:pt>
                <c:pt idx="11973">
                  <c:v>-48.208696047465082</c:v>
                </c:pt>
                <c:pt idx="11974">
                  <c:v>-30.540092150370231</c:v>
                </c:pt>
                <c:pt idx="11975">
                  <c:v>-9.2131830851237719</c:v>
                </c:pt>
                <c:pt idx="11976">
                  <c:v>-2.5022265116373332</c:v>
                </c:pt>
                <c:pt idx="11977">
                  <c:v>-1.1517896652221675</c:v>
                </c:pt>
                <c:pt idx="11978">
                  <c:v>-1.2467937469482422</c:v>
                </c:pt>
                <c:pt idx="11979">
                  <c:v>-1.2614672978718318</c:v>
                </c:pt>
                <c:pt idx="11980">
                  <c:v>-1.1926644643147033</c:v>
                </c:pt>
                <c:pt idx="11981">
                  <c:v>-1.046409606933594</c:v>
                </c:pt>
                <c:pt idx="11982">
                  <c:v>-1.0087922414143118</c:v>
                </c:pt>
                <c:pt idx="11983">
                  <c:v>-1.1901337305704378</c:v>
                </c:pt>
                <c:pt idx="11984">
                  <c:v>-1.2678489685058598</c:v>
                </c:pt>
                <c:pt idx="11985">
                  <c:v>-1.2548160552978516</c:v>
                </c:pt>
                <c:pt idx="11986">
                  <c:v>-1.3348140716552739</c:v>
                </c:pt>
                <c:pt idx="11987">
                  <c:v>-1.255521456400515</c:v>
                </c:pt>
                <c:pt idx="11988">
                  <c:v>-0.91013558705640207</c:v>
                </c:pt>
                <c:pt idx="11989">
                  <c:v>-1.0438922246297579</c:v>
                </c:pt>
                <c:pt idx="11990">
                  <c:v>-0.84554227193200382</c:v>
                </c:pt>
                <c:pt idx="11991">
                  <c:v>0.54392242431640625</c:v>
                </c:pt>
                <c:pt idx="11992">
                  <c:v>0.26761722564697266</c:v>
                </c:pt>
                <c:pt idx="11993">
                  <c:v>-8.8752206166584546</c:v>
                </c:pt>
                <c:pt idx="11994">
                  <c:v>4.5459737777709943</c:v>
                </c:pt>
                <c:pt idx="11995">
                  <c:v>-1.6682287851969022</c:v>
                </c:pt>
                <c:pt idx="11996">
                  <c:v>-0.55680942535400413</c:v>
                </c:pt>
                <c:pt idx="11997">
                  <c:v>-0.2400363286336642</c:v>
                </c:pt>
                <c:pt idx="11998">
                  <c:v>-0.10657660166418741</c:v>
                </c:pt>
                <c:pt idx="11999">
                  <c:v>3.5436312357546754E-2</c:v>
                </c:pt>
                <c:pt idx="12000">
                  <c:v>0.12846724192297648</c:v>
                </c:pt>
                <c:pt idx="12001">
                  <c:v>3.64497502645236E-2</c:v>
                </c:pt>
                <c:pt idx="12002">
                  <c:v>4.5327822367426066E-2</c:v>
                </c:pt>
                <c:pt idx="12003">
                  <c:v>-0.18778832753503147</c:v>
                </c:pt>
                <c:pt idx="12004">
                  <c:v>-0.21385129292809779</c:v>
                </c:pt>
                <c:pt idx="12005">
                  <c:v>1.3612111409543107E-2</c:v>
                </c:pt>
                <c:pt idx="12006">
                  <c:v>3.4630139668820462E-2</c:v>
                </c:pt>
                <c:pt idx="12007">
                  <c:v>-1.2114524841308599E-2</c:v>
                </c:pt>
                <c:pt idx="12008">
                  <c:v>3.4424463907498639E-3</c:v>
                </c:pt>
                <c:pt idx="12009">
                  <c:v>6.1556816101074219E-2</c:v>
                </c:pt>
                <c:pt idx="12010">
                  <c:v>3.2390594482421882E-2</c:v>
                </c:pt>
                <c:pt idx="12011">
                  <c:v>8.850733439089719E-3</c:v>
                </c:pt>
                <c:pt idx="12012">
                  <c:v>3.754742940270718E-2</c:v>
                </c:pt>
                <c:pt idx="12013">
                  <c:v>-5.915006001714576E-3</c:v>
                </c:pt>
                <c:pt idx="12014">
                  <c:v>-0.14771207173669162</c:v>
                </c:pt>
                <c:pt idx="12015">
                  <c:v>-0.32200400034582821</c:v>
                </c:pt>
                <c:pt idx="12016">
                  <c:v>-0.77628040313720703</c:v>
                </c:pt>
                <c:pt idx="12017">
                  <c:v>-0.61411126454675014</c:v>
                </c:pt>
                <c:pt idx="12018">
                  <c:v>-0.29080200195312511</c:v>
                </c:pt>
                <c:pt idx="12019">
                  <c:v>4.3138186136957295E-2</c:v>
                </c:pt>
                <c:pt idx="12020">
                  <c:v>-2.0043373107910177E-2</c:v>
                </c:pt>
                <c:pt idx="12021">
                  <c:v>-0.17375469207763677</c:v>
                </c:pt>
                <c:pt idx="12022">
                  <c:v>1.176109313964844</c:v>
                </c:pt>
                <c:pt idx="12023">
                  <c:v>1.2767337163289763</c:v>
                </c:pt>
                <c:pt idx="12024">
                  <c:v>2.2284889221191397</c:v>
                </c:pt>
                <c:pt idx="12025">
                  <c:v>17.081178665161129</c:v>
                </c:pt>
                <c:pt idx="12026">
                  <c:v>22.381940523783321</c:v>
                </c:pt>
                <c:pt idx="12027">
                  <c:v>21.136835416157972</c:v>
                </c:pt>
                <c:pt idx="12028">
                  <c:v>16.494467735290531</c:v>
                </c:pt>
                <c:pt idx="12029">
                  <c:v>15.265673319498774</c:v>
                </c:pt>
                <c:pt idx="12030">
                  <c:v>15.236556688944464</c:v>
                </c:pt>
                <c:pt idx="12031">
                  <c:v>16.099912325541133</c:v>
                </c:pt>
                <c:pt idx="12032">
                  <c:v>18.705465634663923</c:v>
                </c:pt>
                <c:pt idx="12033">
                  <c:v>18.734713554382317</c:v>
                </c:pt>
                <c:pt idx="12034">
                  <c:v>16.563163439432742</c:v>
                </c:pt>
                <c:pt idx="12035">
                  <c:v>15.691423416137695</c:v>
                </c:pt>
                <c:pt idx="12036">
                  <c:v>16.561326980590813</c:v>
                </c:pt>
                <c:pt idx="12037">
                  <c:v>18.471791585286496</c:v>
                </c:pt>
                <c:pt idx="12038">
                  <c:v>16.612924575805664</c:v>
                </c:pt>
                <c:pt idx="12039">
                  <c:v>14.564263661702398</c:v>
                </c:pt>
                <c:pt idx="12040">
                  <c:v>16.030405362447031</c:v>
                </c:pt>
                <c:pt idx="12041">
                  <c:v>16.592180252075185</c:v>
                </c:pt>
                <c:pt idx="12042">
                  <c:v>13.11310990651441</c:v>
                </c:pt>
                <c:pt idx="12043">
                  <c:v>20.983971913655637</c:v>
                </c:pt>
                <c:pt idx="12044">
                  <c:v>24.874395688374761</c:v>
                </c:pt>
                <c:pt idx="12045">
                  <c:v>19.89343516031898</c:v>
                </c:pt>
                <c:pt idx="12046">
                  <c:v>17.229241053263294</c:v>
                </c:pt>
                <c:pt idx="12047">
                  <c:v>17.080257415771484</c:v>
                </c:pt>
                <c:pt idx="12048">
                  <c:v>19.603665033976199</c:v>
                </c:pt>
                <c:pt idx="12049">
                  <c:v>20.627039909362789</c:v>
                </c:pt>
                <c:pt idx="12050">
                  <c:v>21.962302843729706</c:v>
                </c:pt>
                <c:pt idx="12051">
                  <c:v>19.218841870625724</c:v>
                </c:pt>
                <c:pt idx="12052">
                  <c:v>15.844817479451532</c:v>
                </c:pt>
                <c:pt idx="12053">
                  <c:v>14.264904975891113</c:v>
                </c:pt>
                <c:pt idx="12054">
                  <c:v>8.6927785873413086</c:v>
                </c:pt>
                <c:pt idx="12055">
                  <c:v>12.375172932942752</c:v>
                </c:pt>
                <c:pt idx="12056">
                  <c:v>11.955469131469734</c:v>
                </c:pt>
                <c:pt idx="12057">
                  <c:v>8.6868788401285411</c:v>
                </c:pt>
                <c:pt idx="12058">
                  <c:v>0.22233645121252721</c:v>
                </c:pt>
                <c:pt idx="12059">
                  <c:v>-8.7571547826131493</c:v>
                </c:pt>
                <c:pt idx="12060">
                  <c:v>-11.004475593566896</c:v>
                </c:pt>
                <c:pt idx="12061">
                  <c:v>-9.1782808303833008</c:v>
                </c:pt>
                <c:pt idx="12062">
                  <c:v>-4.0299577713012695</c:v>
                </c:pt>
                <c:pt idx="12063">
                  <c:v>5.0235036214193087</c:v>
                </c:pt>
                <c:pt idx="12064">
                  <c:v>15.926955223083496</c:v>
                </c:pt>
                <c:pt idx="12065">
                  <c:v>15.56206035614014</c:v>
                </c:pt>
                <c:pt idx="12066">
                  <c:v>14.238782882690426</c:v>
                </c:pt>
                <c:pt idx="12067">
                  <c:v>16.247975349426277</c:v>
                </c:pt>
                <c:pt idx="12068">
                  <c:v>17.517661094665531</c:v>
                </c:pt>
                <c:pt idx="12069">
                  <c:v>11.713456153869634</c:v>
                </c:pt>
                <c:pt idx="12070">
                  <c:v>10.119146347045902</c:v>
                </c:pt>
                <c:pt idx="12071">
                  <c:v>13.397778193155883</c:v>
                </c:pt>
                <c:pt idx="12072">
                  <c:v>12.568865776062012</c:v>
                </c:pt>
                <c:pt idx="12073">
                  <c:v>9.7322505315144099</c:v>
                </c:pt>
                <c:pt idx="12074">
                  <c:v>10.03200562794996</c:v>
                </c:pt>
                <c:pt idx="12075">
                  <c:v>10.107841173807742</c:v>
                </c:pt>
                <c:pt idx="12076">
                  <c:v>9.8986050287882144</c:v>
                </c:pt>
                <c:pt idx="12077">
                  <c:v>8.5986471176147461</c:v>
                </c:pt>
                <c:pt idx="12078">
                  <c:v>8.3949139912922437</c:v>
                </c:pt>
                <c:pt idx="12079">
                  <c:v>9.7153358459472692</c:v>
                </c:pt>
                <c:pt idx="12080">
                  <c:v>11.438643137614008</c:v>
                </c:pt>
                <c:pt idx="12081">
                  <c:v>16.380410512288449</c:v>
                </c:pt>
                <c:pt idx="12082">
                  <c:v>15.324236234029176</c:v>
                </c:pt>
                <c:pt idx="12083">
                  <c:v>13.137116114298465</c:v>
                </c:pt>
                <c:pt idx="12084">
                  <c:v>13.009664853413945</c:v>
                </c:pt>
                <c:pt idx="12085">
                  <c:v>14.474229176839232</c:v>
                </c:pt>
                <c:pt idx="12086">
                  <c:v>16.213836669921868</c:v>
                </c:pt>
                <c:pt idx="12087">
                  <c:v>17.6382678349812</c:v>
                </c:pt>
                <c:pt idx="12088">
                  <c:v>19.814767519633051</c:v>
                </c:pt>
                <c:pt idx="12089">
                  <c:v>18.66561094919836</c:v>
                </c:pt>
                <c:pt idx="12090">
                  <c:v>16.114734013875363</c:v>
                </c:pt>
                <c:pt idx="12091">
                  <c:v>16.050205548604367</c:v>
                </c:pt>
                <c:pt idx="12092">
                  <c:v>16.257992426554331</c:v>
                </c:pt>
                <c:pt idx="12093">
                  <c:v>16.905742645263654</c:v>
                </c:pt>
                <c:pt idx="12094">
                  <c:v>19.48039340972899</c:v>
                </c:pt>
                <c:pt idx="12095">
                  <c:v>20.729709625244134</c:v>
                </c:pt>
                <c:pt idx="12096">
                  <c:v>17.68299865722657</c:v>
                </c:pt>
                <c:pt idx="12097">
                  <c:v>12.634230295817133</c:v>
                </c:pt>
                <c:pt idx="12098">
                  <c:v>13.9727430343628</c:v>
                </c:pt>
                <c:pt idx="12099">
                  <c:v>18.259917894999262</c:v>
                </c:pt>
                <c:pt idx="12100">
                  <c:v>17.406473159790039</c:v>
                </c:pt>
                <c:pt idx="12101">
                  <c:v>16.762029647827127</c:v>
                </c:pt>
                <c:pt idx="12102">
                  <c:v>17.656171798706062</c:v>
                </c:pt>
                <c:pt idx="12103">
                  <c:v>18.443826675415032</c:v>
                </c:pt>
                <c:pt idx="12104">
                  <c:v>16.617987632751472</c:v>
                </c:pt>
                <c:pt idx="12105">
                  <c:v>14.804530779520752</c:v>
                </c:pt>
                <c:pt idx="12106">
                  <c:v>17.418716112772586</c:v>
                </c:pt>
                <c:pt idx="12107">
                  <c:v>22.427005767822273</c:v>
                </c:pt>
                <c:pt idx="12108">
                  <c:v>27.95957152048743</c:v>
                </c:pt>
                <c:pt idx="12109">
                  <c:v>29.986408869425411</c:v>
                </c:pt>
                <c:pt idx="12110">
                  <c:v>21.799581209818491</c:v>
                </c:pt>
                <c:pt idx="12111">
                  <c:v>18.751455307006843</c:v>
                </c:pt>
                <c:pt idx="12112">
                  <c:v>20.614870707193987</c:v>
                </c:pt>
                <c:pt idx="12113">
                  <c:v>17.474045753479004</c:v>
                </c:pt>
                <c:pt idx="12114">
                  <c:v>219.05934842427581</c:v>
                </c:pt>
                <c:pt idx="12115">
                  <c:v>324.03969828287745</c:v>
                </c:pt>
                <c:pt idx="12116">
                  <c:v>139.93536122639972</c:v>
                </c:pt>
                <c:pt idx="12117">
                  <c:v>50.04632584253951</c:v>
                </c:pt>
                <c:pt idx="12118">
                  <c:v>27.957688649495488</c:v>
                </c:pt>
                <c:pt idx="12119">
                  <c:v>19.876219749450691</c:v>
                </c:pt>
                <c:pt idx="12120">
                  <c:v>16.492301464080811</c:v>
                </c:pt>
                <c:pt idx="12121">
                  <c:v>17.296846707661977</c:v>
                </c:pt>
                <c:pt idx="12122">
                  <c:v>15.165632724761968</c:v>
                </c:pt>
                <c:pt idx="12123">
                  <c:v>14.684700647989931</c:v>
                </c:pt>
                <c:pt idx="12124">
                  <c:v>14.396772225697816</c:v>
                </c:pt>
                <c:pt idx="12125">
                  <c:v>14.859033266703314</c:v>
                </c:pt>
                <c:pt idx="12126">
                  <c:v>13.845631440480531</c:v>
                </c:pt>
                <c:pt idx="12127">
                  <c:v>14.460551579793279</c:v>
                </c:pt>
                <c:pt idx="12128">
                  <c:v>14.667350927988707</c:v>
                </c:pt>
                <c:pt idx="12129">
                  <c:v>14.037153402964233</c:v>
                </c:pt>
                <c:pt idx="12130">
                  <c:v>13.131426175435418</c:v>
                </c:pt>
                <c:pt idx="12131">
                  <c:v>12.492506663004523</c:v>
                </c:pt>
                <c:pt idx="12132">
                  <c:v>12.049911181131955</c:v>
                </c:pt>
                <c:pt idx="12133">
                  <c:v>11.613545894622806</c:v>
                </c:pt>
                <c:pt idx="12134">
                  <c:v>10.681481202443422</c:v>
                </c:pt>
                <c:pt idx="12135">
                  <c:v>10.794547716776492</c:v>
                </c:pt>
                <c:pt idx="12136">
                  <c:v>11.329513390859006</c:v>
                </c:pt>
                <c:pt idx="12137">
                  <c:v>12.238894939422607</c:v>
                </c:pt>
                <c:pt idx="12138">
                  <c:v>12.583692550659183</c:v>
                </c:pt>
                <c:pt idx="12139">
                  <c:v>11.453814506530765</c:v>
                </c:pt>
                <c:pt idx="12140">
                  <c:v>12.804774602254216</c:v>
                </c:pt>
                <c:pt idx="12141">
                  <c:v>11.338997522989871</c:v>
                </c:pt>
                <c:pt idx="12142">
                  <c:v>13.183131376902285</c:v>
                </c:pt>
                <c:pt idx="12143">
                  <c:v>12.095272858937562</c:v>
                </c:pt>
                <c:pt idx="12144">
                  <c:v>-5.193865140279172</c:v>
                </c:pt>
                <c:pt idx="12145">
                  <c:v>-11.935748418172182</c:v>
                </c:pt>
                <c:pt idx="12146">
                  <c:v>0.25072447458904901</c:v>
                </c:pt>
                <c:pt idx="12147">
                  <c:v>7.5121914545695176</c:v>
                </c:pt>
                <c:pt idx="12148">
                  <c:v>9.7956161499023473</c:v>
                </c:pt>
                <c:pt idx="12149">
                  <c:v>10.708971818288148</c:v>
                </c:pt>
                <c:pt idx="12150">
                  <c:v>10.93137598037719</c:v>
                </c:pt>
                <c:pt idx="12151">
                  <c:v>11.728698730468748</c:v>
                </c:pt>
                <c:pt idx="12152">
                  <c:v>12.603731473286986</c:v>
                </c:pt>
                <c:pt idx="12153">
                  <c:v>12.860563596089669</c:v>
                </c:pt>
                <c:pt idx="12154">
                  <c:v>12.443080425262451</c:v>
                </c:pt>
                <c:pt idx="12155">
                  <c:v>11.900839805603031</c:v>
                </c:pt>
                <c:pt idx="12156">
                  <c:v>9.0439801216125453</c:v>
                </c:pt>
                <c:pt idx="12157">
                  <c:v>11.073366641998295</c:v>
                </c:pt>
                <c:pt idx="12158">
                  <c:v>11.717523574829102</c:v>
                </c:pt>
                <c:pt idx="12159">
                  <c:v>11.495977083841922</c:v>
                </c:pt>
                <c:pt idx="12160">
                  <c:v>11.529032389322939</c:v>
                </c:pt>
                <c:pt idx="12161">
                  <c:v>11.21060721079505</c:v>
                </c:pt>
                <c:pt idx="12162">
                  <c:v>11.029017607370973</c:v>
                </c:pt>
                <c:pt idx="12163">
                  <c:v>10.277673085530571</c:v>
                </c:pt>
                <c:pt idx="12164">
                  <c:v>10.419527689615904</c:v>
                </c:pt>
                <c:pt idx="12165">
                  <c:v>10.564780553181954</c:v>
                </c:pt>
                <c:pt idx="12166">
                  <c:v>10.033886750539182</c:v>
                </c:pt>
                <c:pt idx="12167">
                  <c:v>10.801375230153383</c:v>
                </c:pt>
                <c:pt idx="12168">
                  <c:v>10.409952958424871</c:v>
                </c:pt>
                <c:pt idx="12169">
                  <c:v>10.79817342758178</c:v>
                </c:pt>
                <c:pt idx="12170">
                  <c:v>11.942200819651253</c:v>
                </c:pt>
                <c:pt idx="12171">
                  <c:v>11.647668997446658</c:v>
                </c:pt>
                <c:pt idx="12172">
                  <c:v>14.201940854390498</c:v>
                </c:pt>
                <c:pt idx="12173">
                  <c:v>13.685233275095584</c:v>
                </c:pt>
                <c:pt idx="12174">
                  <c:v>16.687414487202943</c:v>
                </c:pt>
                <c:pt idx="12175">
                  <c:v>14.999894460042356</c:v>
                </c:pt>
                <c:pt idx="12176">
                  <c:v>-4.8578877449035653</c:v>
                </c:pt>
                <c:pt idx="12177">
                  <c:v>-50.121703465779596</c:v>
                </c:pt>
                <c:pt idx="12178">
                  <c:v>-76.68088976542154</c:v>
                </c:pt>
                <c:pt idx="12179">
                  <c:v>-88.146821498870906</c:v>
                </c:pt>
                <c:pt idx="12180">
                  <c:v>-86.11869494120279</c:v>
                </c:pt>
                <c:pt idx="12181">
                  <c:v>-81.517416318257702</c:v>
                </c:pt>
                <c:pt idx="12182">
                  <c:v>-77.860660235087167</c:v>
                </c:pt>
                <c:pt idx="12183">
                  <c:v>-77.351860682169573</c:v>
                </c:pt>
                <c:pt idx="12184">
                  <c:v>-72.441465695699137</c:v>
                </c:pt>
                <c:pt idx="12185">
                  <c:v>-63.272106806437264</c:v>
                </c:pt>
                <c:pt idx="12186">
                  <c:v>-46.777636845906606</c:v>
                </c:pt>
                <c:pt idx="12187">
                  <c:v>-28.385035832723005</c:v>
                </c:pt>
                <c:pt idx="12188">
                  <c:v>-5.2280019124349337</c:v>
                </c:pt>
                <c:pt idx="12189">
                  <c:v>6.4727334976196325</c:v>
                </c:pt>
                <c:pt idx="12190">
                  <c:v>8.4305324554443413</c:v>
                </c:pt>
                <c:pt idx="12191">
                  <c:v>7.5905768076578379</c:v>
                </c:pt>
                <c:pt idx="12192">
                  <c:v>6.7824757893880587</c:v>
                </c:pt>
                <c:pt idx="12193">
                  <c:v>6.6134964625041466</c:v>
                </c:pt>
                <c:pt idx="12194">
                  <c:v>5.5796476999918294</c:v>
                </c:pt>
                <c:pt idx="12195">
                  <c:v>5.0862471262614708</c:v>
                </c:pt>
                <c:pt idx="12196">
                  <c:v>6.6119114557901639</c:v>
                </c:pt>
                <c:pt idx="12197">
                  <c:v>9.0197385152181404</c:v>
                </c:pt>
                <c:pt idx="12198">
                  <c:v>8.3777462641397769</c:v>
                </c:pt>
                <c:pt idx="12199">
                  <c:v>7.2872330347696579</c:v>
                </c:pt>
                <c:pt idx="12200">
                  <c:v>6.7548049290974141</c:v>
                </c:pt>
                <c:pt idx="12201">
                  <c:v>5.9000851313272715</c:v>
                </c:pt>
                <c:pt idx="12202">
                  <c:v>4.8184258143107845</c:v>
                </c:pt>
                <c:pt idx="12203">
                  <c:v>5.1396691004434878</c:v>
                </c:pt>
                <c:pt idx="12204">
                  <c:v>6.0030612945556676</c:v>
                </c:pt>
                <c:pt idx="12205">
                  <c:v>6.390538851420045</c:v>
                </c:pt>
                <c:pt idx="12206">
                  <c:v>5.2839250564575178</c:v>
                </c:pt>
                <c:pt idx="12207">
                  <c:v>7.5678831736246384</c:v>
                </c:pt>
                <c:pt idx="12208">
                  <c:v>10.206088701883914</c:v>
                </c:pt>
                <c:pt idx="12209">
                  <c:v>5.1041205724080756</c:v>
                </c:pt>
                <c:pt idx="12210">
                  <c:v>-3.5333760579426343</c:v>
                </c:pt>
                <c:pt idx="12211">
                  <c:v>-9.7477842966715116</c:v>
                </c:pt>
                <c:pt idx="12212">
                  <c:v>-14.06752967834473</c:v>
                </c:pt>
                <c:pt idx="12213">
                  <c:v>-18.184819539388059</c:v>
                </c:pt>
                <c:pt idx="12214">
                  <c:v>-21.257772763570074</c:v>
                </c:pt>
                <c:pt idx="12215">
                  <c:v>-25.222507158915271</c:v>
                </c:pt>
                <c:pt idx="12216">
                  <c:v>-31.881653149922727</c:v>
                </c:pt>
                <c:pt idx="12217">
                  <c:v>-46.465534845987939</c:v>
                </c:pt>
                <c:pt idx="12218">
                  <c:v>-62.775384902954116</c:v>
                </c:pt>
                <c:pt idx="12219">
                  <c:v>-78.881813049316435</c:v>
                </c:pt>
                <c:pt idx="12220">
                  <c:v>-93.092070261637332</c:v>
                </c:pt>
                <c:pt idx="12221">
                  <c:v>-103.30784861246738</c:v>
                </c:pt>
                <c:pt idx="12222">
                  <c:v>-109.0746059417725</c:v>
                </c:pt>
                <c:pt idx="12223">
                  <c:v>-108.78384621938061</c:v>
                </c:pt>
                <c:pt idx="12224">
                  <c:v>-104.15246105194089</c:v>
                </c:pt>
                <c:pt idx="12225">
                  <c:v>-97.846789042154867</c:v>
                </c:pt>
                <c:pt idx="12226">
                  <c:v>-92.744008064270048</c:v>
                </c:pt>
                <c:pt idx="12227">
                  <c:v>-89.131190299987793</c:v>
                </c:pt>
                <c:pt idx="12228">
                  <c:v>-86.701625823974624</c:v>
                </c:pt>
                <c:pt idx="12229">
                  <c:v>-85.715250015258803</c:v>
                </c:pt>
                <c:pt idx="12230">
                  <c:v>-83.587814966837527</c:v>
                </c:pt>
                <c:pt idx="12231">
                  <c:v>-84.542081514994209</c:v>
                </c:pt>
                <c:pt idx="12232">
                  <c:v>-86.355182011922196</c:v>
                </c:pt>
                <c:pt idx="12233">
                  <c:v>-85.117303212483705</c:v>
                </c:pt>
                <c:pt idx="12234">
                  <c:v>-79.102199872334793</c:v>
                </c:pt>
                <c:pt idx="12235">
                  <c:v>-71.350833892822209</c:v>
                </c:pt>
                <c:pt idx="12236">
                  <c:v>-68.09663550058994</c:v>
                </c:pt>
                <c:pt idx="12237">
                  <c:v>-66.286750793457003</c:v>
                </c:pt>
                <c:pt idx="12238">
                  <c:v>-63.159961700439446</c:v>
                </c:pt>
                <c:pt idx="12239">
                  <c:v>-55.951954841613748</c:v>
                </c:pt>
                <c:pt idx="12240">
                  <c:v>-43.870771725972524</c:v>
                </c:pt>
                <c:pt idx="12241">
                  <c:v>-27.569919268290164</c:v>
                </c:pt>
                <c:pt idx="12242">
                  <c:v>-8.2434059778850042</c:v>
                </c:pt>
                <c:pt idx="12243">
                  <c:v>6.5470355351766312</c:v>
                </c:pt>
                <c:pt idx="12244">
                  <c:v>12.24477322896325</c:v>
                </c:pt>
                <c:pt idx="12245">
                  <c:v>14.552908261616953</c:v>
                </c:pt>
                <c:pt idx="12246">
                  <c:v>14.107797622680664</c:v>
                </c:pt>
                <c:pt idx="12247">
                  <c:v>13.202758153279547</c:v>
                </c:pt>
                <c:pt idx="12248">
                  <c:v>13.23317559560132</c:v>
                </c:pt>
                <c:pt idx="12249">
                  <c:v>17.328008651733384</c:v>
                </c:pt>
                <c:pt idx="12250">
                  <c:v>16.634629567464117</c:v>
                </c:pt>
                <c:pt idx="12251">
                  <c:v>16.01813793182372</c:v>
                </c:pt>
                <c:pt idx="12252">
                  <c:v>14.729214986165289</c:v>
                </c:pt>
                <c:pt idx="12253">
                  <c:v>13.554505030314093</c:v>
                </c:pt>
                <c:pt idx="12254">
                  <c:v>16.008021990458133</c:v>
                </c:pt>
                <c:pt idx="12255">
                  <c:v>19.70921611785889</c:v>
                </c:pt>
                <c:pt idx="12256">
                  <c:v>23.06231244405102</c:v>
                </c:pt>
                <c:pt idx="12257">
                  <c:v>24.078851064046276</c:v>
                </c:pt>
                <c:pt idx="12258">
                  <c:v>24.705365498860715</c:v>
                </c:pt>
                <c:pt idx="12259">
                  <c:v>24.249481836954708</c:v>
                </c:pt>
                <c:pt idx="12260">
                  <c:v>24.279313087463368</c:v>
                </c:pt>
                <c:pt idx="12261">
                  <c:v>24.058658599853523</c:v>
                </c:pt>
                <c:pt idx="12262">
                  <c:v>24.870972633361809</c:v>
                </c:pt>
                <c:pt idx="12263">
                  <c:v>29.115358352661133</c:v>
                </c:pt>
                <c:pt idx="12264">
                  <c:v>27.793418566385974</c:v>
                </c:pt>
                <c:pt idx="12265">
                  <c:v>14.992343584696414</c:v>
                </c:pt>
                <c:pt idx="12266">
                  <c:v>-1.4670146306356169</c:v>
                </c:pt>
                <c:pt idx="12267">
                  <c:v>-16.322364807128899</c:v>
                </c:pt>
                <c:pt idx="12268">
                  <c:v>-27.860264142354367</c:v>
                </c:pt>
                <c:pt idx="12269">
                  <c:v>-33.176767985026004</c:v>
                </c:pt>
                <c:pt idx="12270">
                  <c:v>-41.741615613301626</c:v>
                </c:pt>
                <c:pt idx="12271">
                  <c:v>-51.748735109965097</c:v>
                </c:pt>
                <c:pt idx="12272">
                  <c:v>-62.061763445536357</c:v>
                </c:pt>
                <c:pt idx="12273">
                  <c:v>-74.331343015034918</c:v>
                </c:pt>
                <c:pt idx="12274">
                  <c:v>-80.646166165669783</c:v>
                </c:pt>
                <c:pt idx="12275">
                  <c:v>-86.764425595601466</c:v>
                </c:pt>
                <c:pt idx="12276">
                  <c:v>-90.296646118163977</c:v>
                </c:pt>
                <c:pt idx="12277">
                  <c:v>-89.652460098266658</c:v>
                </c:pt>
                <c:pt idx="12278">
                  <c:v>-91.539876461028982</c:v>
                </c:pt>
                <c:pt idx="12279">
                  <c:v>-66.73488124211633</c:v>
                </c:pt>
                <c:pt idx="12280">
                  <c:v>-17.587077140808105</c:v>
                </c:pt>
                <c:pt idx="12281">
                  <c:v>-0.36341126759839432</c:v>
                </c:pt>
                <c:pt idx="12282">
                  <c:v>1.1326471964480344E-2</c:v>
                </c:pt>
                <c:pt idx="12283">
                  <c:v>-0.59167480468750022</c:v>
                </c:pt>
                <c:pt idx="12284">
                  <c:v>-0.20182323455810552</c:v>
                </c:pt>
                <c:pt idx="12285">
                  <c:v>-0.33489036560058616</c:v>
                </c:pt>
                <c:pt idx="12286">
                  <c:v>7.2937011718750014E-2</c:v>
                </c:pt>
                <c:pt idx="12287">
                  <c:v>0.59621874491369886</c:v>
                </c:pt>
                <c:pt idx="12288">
                  <c:v>0.76386960347497324</c:v>
                </c:pt>
                <c:pt idx="12289">
                  <c:v>0.37996864318847678</c:v>
                </c:pt>
                <c:pt idx="12290">
                  <c:v>0.50077088673901948</c:v>
                </c:pt>
                <c:pt idx="12291">
                  <c:v>-0.20332082112633998</c:v>
                </c:pt>
                <c:pt idx="12292">
                  <c:v>-0.14439201354980474</c:v>
                </c:pt>
                <c:pt idx="12293">
                  <c:v>-0.32490094502770739</c:v>
                </c:pt>
                <c:pt idx="12294">
                  <c:v>-1.1552232106527072</c:v>
                </c:pt>
                <c:pt idx="12295">
                  <c:v>-2.100660006205318</c:v>
                </c:pt>
                <c:pt idx="12296">
                  <c:v>-1.9595937728881836</c:v>
                </c:pt>
                <c:pt idx="12297">
                  <c:v>-2.6701405843098192</c:v>
                </c:pt>
                <c:pt idx="12298">
                  <c:v>-12.651442527771001</c:v>
                </c:pt>
                <c:pt idx="12299">
                  <c:v>-18.481831550598137</c:v>
                </c:pt>
                <c:pt idx="12300">
                  <c:v>-6.128336270650264</c:v>
                </c:pt>
                <c:pt idx="12301">
                  <c:v>-3.1623449325561532</c:v>
                </c:pt>
                <c:pt idx="12302">
                  <c:v>-2.7024771372476835</c:v>
                </c:pt>
                <c:pt idx="12303">
                  <c:v>-2.6902567545573683</c:v>
                </c:pt>
                <c:pt idx="12304">
                  <c:v>-2.7541497548420475</c:v>
                </c:pt>
                <c:pt idx="12305">
                  <c:v>-2.9982541402181369</c:v>
                </c:pt>
                <c:pt idx="12306">
                  <c:v>-2.4071998596191406</c:v>
                </c:pt>
                <c:pt idx="12307">
                  <c:v>-2.6030521392822257</c:v>
                </c:pt>
                <c:pt idx="12308">
                  <c:v>-3.2741130193074937</c:v>
                </c:pt>
                <c:pt idx="12309">
                  <c:v>-1.4477507273356878</c:v>
                </c:pt>
                <c:pt idx="12310">
                  <c:v>12.208590825398801</c:v>
                </c:pt>
                <c:pt idx="12311">
                  <c:v>24.661308288574219</c:v>
                </c:pt>
                <c:pt idx="12312">
                  <c:v>26.942262013753282</c:v>
                </c:pt>
                <c:pt idx="12313">
                  <c:v>31.82438055674243</c:v>
                </c:pt>
                <c:pt idx="12314">
                  <c:v>36.584744135538806</c:v>
                </c:pt>
                <c:pt idx="12315">
                  <c:v>41.305391947428362</c:v>
                </c:pt>
                <c:pt idx="12316">
                  <c:v>39.170919100443484</c:v>
                </c:pt>
                <c:pt idx="12317">
                  <c:v>33.390907923380496</c:v>
                </c:pt>
                <c:pt idx="12318">
                  <c:v>15.021893819173101</c:v>
                </c:pt>
                <c:pt idx="12319">
                  <c:v>-5.1948722203571807</c:v>
                </c:pt>
                <c:pt idx="12320">
                  <c:v>-25.505792299906361</c:v>
                </c:pt>
                <c:pt idx="12321">
                  <c:v>-42.540704250335679</c:v>
                </c:pt>
                <c:pt idx="12322">
                  <c:v>-59.833172798156816</c:v>
                </c:pt>
                <c:pt idx="12323">
                  <c:v>-74.864683945973738</c:v>
                </c:pt>
                <c:pt idx="12324">
                  <c:v>-84.693253676096617</c:v>
                </c:pt>
                <c:pt idx="12325">
                  <c:v>-87.334325154622348</c:v>
                </c:pt>
                <c:pt idx="12326">
                  <c:v>-85.481435139973939</c:v>
                </c:pt>
                <c:pt idx="12327">
                  <c:v>-83.834597269694029</c:v>
                </c:pt>
                <c:pt idx="12328">
                  <c:v>-81.805343151092458</c:v>
                </c:pt>
                <c:pt idx="12329">
                  <c:v>-79.967355728149442</c:v>
                </c:pt>
                <c:pt idx="12330">
                  <c:v>-118.81242672602329</c:v>
                </c:pt>
                <c:pt idx="12331">
                  <c:v>-189.52233791351338</c:v>
                </c:pt>
                <c:pt idx="12332">
                  <c:v>-208.3786362012228</c:v>
                </c:pt>
                <c:pt idx="12333">
                  <c:v>-210.85423755645752</c:v>
                </c:pt>
                <c:pt idx="12334">
                  <c:v>-211.92527945836397</c:v>
                </c:pt>
                <c:pt idx="12335">
                  <c:v>-211.63198423385609</c:v>
                </c:pt>
                <c:pt idx="12336">
                  <c:v>-208.18492539723718</c:v>
                </c:pt>
                <c:pt idx="12337">
                  <c:v>-206.14690574010206</c:v>
                </c:pt>
                <c:pt idx="12338">
                  <c:v>-205.14519453048712</c:v>
                </c:pt>
                <c:pt idx="12339">
                  <c:v>-173.03096834818524</c:v>
                </c:pt>
                <c:pt idx="12340">
                  <c:v>-94.35385481516515</c:v>
                </c:pt>
                <c:pt idx="12341">
                  <c:v>-46.586466153462609</c:v>
                </c:pt>
                <c:pt idx="12342">
                  <c:v>-16.11074034372972</c:v>
                </c:pt>
                <c:pt idx="12343">
                  <c:v>-9.8193985621134026</c:v>
                </c:pt>
                <c:pt idx="12344">
                  <c:v>-11.878001530965211</c:v>
                </c:pt>
                <c:pt idx="12345">
                  <c:v>-10.715075810750363</c:v>
                </c:pt>
                <c:pt idx="12346">
                  <c:v>-7.4695027669270075</c:v>
                </c:pt>
                <c:pt idx="12347">
                  <c:v>-5.1954158147175331</c:v>
                </c:pt>
                <c:pt idx="12348">
                  <c:v>-2.9167168935140344</c:v>
                </c:pt>
                <c:pt idx="12349">
                  <c:v>-0.95203622182214043</c:v>
                </c:pt>
                <c:pt idx="12350">
                  <c:v>4.4392267862917875E-2</c:v>
                </c:pt>
                <c:pt idx="12351">
                  <c:v>0.27894655863440232</c:v>
                </c:pt>
                <c:pt idx="12352">
                  <c:v>0.1991564432779569</c:v>
                </c:pt>
                <c:pt idx="12353">
                  <c:v>0.51926708221435547</c:v>
                </c:pt>
                <c:pt idx="12354">
                  <c:v>0.54129950205492605</c:v>
                </c:pt>
                <c:pt idx="12355">
                  <c:v>-1.5013027191162109</c:v>
                </c:pt>
                <c:pt idx="12356">
                  <c:v>-1.0176811218261721</c:v>
                </c:pt>
                <c:pt idx="12357">
                  <c:v>-2.4153232574462891</c:v>
                </c:pt>
                <c:pt idx="12358">
                  <c:v>-5.2933734258016374</c:v>
                </c:pt>
                <c:pt idx="12359">
                  <c:v>-8.2053531010945981</c:v>
                </c:pt>
                <c:pt idx="12360">
                  <c:v>-2.9962196350097634</c:v>
                </c:pt>
                <c:pt idx="12361">
                  <c:v>-0.60232830047607444</c:v>
                </c:pt>
                <c:pt idx="12362">
                  <c:v>-1.0695047378540035</c:v>
                </c:pt>
                <c:pt idx="12363">
                  <c:v>-1.1415735880533475</c:v>
                </c:pt>
                <c:pt idx="12364">
                  <c:v>-1.0896183649699651</c:v>
                </c:pt>
                <c:pt idx="12365">
                  <c:v>-3.8828706741332999</c:v>
                </c:pt>
                <c:pt idx="12366">
                  <c:v>-3.5767304102579383</c:v>
                </c:pt>
                <c:pt idx="12367">
                  <c:v>-4.1459134419759467</c:v>
                </c:pt>
                <c:pt idx="12368">
                  <c:v>-5.3637278874714394</c:v>
                </c:pt>
                <c:pt idx="12369">
                  <c:v>-5.5413815180460215</c:v>
                </c:pt>
                <c:pt idx="12370">
                  <c:v>-4.2789090474445874</c:v>
                </c:pt>
                <c:pt idx="12371">
                  <c:v>-1.4899082183837886</c:v>
                </c:pt>
                <c:pt idx="12372">
                  <c:v>0.30183728535973853</c:v>
                </c:pt>
                <c:pt idx="12373">
                  <c:v>0.29161771138512915</c:v>
                </c:pt>
                <c:pt idx="12374">
                  <c:v>0.20077419281005859</c:v>
                </c:pt>
                <c:pt idx="12375">
                  <c:v>0.42389233907067603</c:v>
                </c:pt>
                <c:pt idx="12376">
                  <c:v>0.49750041961669933</c:v>
                </c:pt>
                <c:pt idx="12377">
                  <c:v>0.67066224416100795</c:v>
                </c:pt>
                <c:pt idx="12378">
                  <c:v>1.2328901290893555</c:v>
                </c:pt>
                <c:pt idx="12379">
                  <c:v>1.1810576121011991</c:v>
                </c:pt>
                <c:pt idx="12380">
                  <c:v>0.50169944763183616</c:v>
                </c:pt>
                <c:pt idx="12381">
                  <c:v>1.2197246551513661</c:v>
                </c:pt>
                <c:pt idx="12382">
                  <c:v>0.39061800638842237</c:v>
                </c:pt>
                <c:pt idx="12383">
                  <c:v>0.46551036834716808</c:v>
                </c:pt>
                <c:pt idx="12384">
                  <c:v>1.3546212514241907</c:v>
                </c:pt>
                <c:pt idx="12385">
                  <c:v>3.7276236216226843</c:v>
                </c:pt>
                <c:pt idx="12386">
                  <c:v>2.1101843516032659</c:v>
                </c:pt>
                <c:pt idx="12387">
                  <c:v>4.4666118621826172</c:v>
                </c:pt>
                <c:pt idx="12388">
                  <c:v>12.468536376953129</c:v>
                </c:pt>
                <c:pt idx="12389">
                  <c:v>27.453488985697387</c:v>
                </c:pt>
                <c:pt idx="12390">
                  <c:v>67.386320749918696</c:v>
                </c:pt>
                <c:pt idx="12391">
                  <c:v>63.800758679707876</c:v>
                </c:pt>
                <c:pt idx="12392">
                  <c:v>61.426172574361203</c:v>
                </c:pt>
                <c:pt idx="12393">
                  <c:v>57.046338399251233</c:v>
                </c:pt>
                <c:pt idx="12394">
                  <c:v>45.324095408121721</c:v>
                </c:pt>
                <c:pt idx="12395">
                  <c:v>44.48878161112475</c:v>
                </c:pt>
                <c:pt idx="12396">
                  <c:v>29.316324551900152</c:v>
                </c:pt>
                <c:pt idx="12397">
                  <c:v>29.862709999084473</c:v>
                </c:pt>
                <c:pt idx="12398">
                  <c:v>49.810586611429805</c:v>
                </c:pt>
                <c:pt idx="12399">
                  <c:v>39.538571993509919</c:v>
                </c:pt>
                <c:pt idx="12400">
                  <c:v>38.447483698527094</c:v>
                </c:pt>
                <c:pt idx="12401">
                  <c:v>52.867346127827886</c:v>
                </c:pt>
                <c:pt idx="12402">
                  <c:v>30.817613601684577</c:v>
                </c:pt>
                <c:pt idx="12403">
                  <c:v>74.626029332478709</c:v>
                </c:pt>
                <c:pt idx="12404">
                  <c:v>48.301403363545774</c:v>
                </c:pt>
                <c:pt idx="12405">
                  <c:v>38.497622489929199</c:v>
                </c:pt>
                <c:pt idx="12406">
                  <c:v>64.812904357910156</c:v>
                </c:pt>
                <c:pt idx="12407">
                  <c:v>88.198465347290039</c:v>
                </c:pt>
                <c:pt idx="12408">
                  <c:v>87.653846740722628</c:v>
                </c:pt>
                <c:pt idx="12409">
                  <c:v>86.559446652730315</c:v>
                </c:pt>
                <c:pt idx="12410">
                  <c:v>83.693142255147222</c:v>
                </c:pt>
                <c:pt idx="12411">
                  <c:v>57.442105611165402</c:v>
                </c:pt>
                <c:pt idx="12412">
                  <c:v>54.100205739339231</c:v>
                </c:pt>
                <c:pt idx="12413">
                  <c:v>72.958284378051758</c:v>
                </c:pt>
                <c:pt idx="12414">
                  <c:v>84.678486824035588</c:v>
                </c:pt>
                <c:pt idx="12415">
                  <c:v>79.535988171895241</c:v>
                </c:pt>
                <c:pt idx="12416">
                  <c:v>71.51995340983072</c:v>
                </c:pt>
                <c:pt idx="12417">
                  <c:v>46.744662284851081</c:v>
                </c:pt>
                <c:pt idx="12418">
                  <c:v>64.878086407979325</c:v>
                </c:pt>
                <c:pt idx="12419">
                  <c:v>77.812125205993667</c:v>
                </c:pt>
                <c:pt idx="12420">
                  <c:v>17.592831293741924</c:v>
                </c:pt>
                <c:pt idx="12421">
                  <c:v>-61.980133056640604</c:v>
                </c:pt>
                <c:pt idx="12422">
                  <c:v>-27.274289449056031</c:v>
                </c:pt>
                <c:pt idx="12423">
                  <c:v>-1.0305891036987309</c:v>
                </c:pt>
                <c:pt idx="12424">
                  <c:v>8.3073876698812228</c:v>
                </c:pt>
                <c:pt idx="12425">
                  <c:v>12.153335571289068</c:v>
                </c:pt>
                <c:pt idx="12426">
                  <c:v>10.688337961832643</c:v>
                </c:pt>
                <c:pt idx="12427">
                  <c:v>10.62672233581543</c:v>
                </c:pt>
                <c:pt idx="12428">
                  <c:v>10.569051742553711</c:v>
                </c:pt>
                <c:pt idx="12429">
                  <c:v>10.017849922180172</c:v>
                </c:pt>
                <c:pt idx="12430">
                  <c:v>9.7390422821044922</c:v>
                </c:pt>
                <c:pt idx="12431">
                  <c:v>11.307809511820555</c:v>
                </c:pt>
                <c:pt idx="12432">
                  <c:v>11.157096862792972</c:v>
                </c:pt>
                <c:pt idx="12433">
                  <c:v>10.9399048487345</c:v>
                </c:pt>
                <c:pt idx="12434">
                  <c:v>9.4650319417318087</c:v>
                </c:pt>
                <c:pt idx="12435">
                  <c:v>8.6952136357625687</c:v>
                </c:pt>
                <c:pt idx="12436">
                  <c:v>14.831030845642093</c:v>
                </c:pt>
                <c:pt idx="12437">
                  <c:v>15.818393071492434</c:v>
                </c:pt>
                <c:pt idx="12438">
                  <c:v>12.917703628540039</c:v>
                </c:pt>
                <c:pt idx="12439">
                  <c:v>11.517745971679689</c:v>
                </c:pt>
                <c:pt idx="12440">
                  <c:v>8.9842583338419217</c:v>
                </c:pt>
                <c:pt idx="12441">
                  <c:v>9.4742647806803006</c:v>
                </c:pt>
                <c:pt idx="12442">
                  <c:v>9.6923971176147461</c:v>
                </c:pt>
                <c:pt idx="12443">
                  <c:v>8.5845721562702693</c:v>
                </c:pt>
                <c:pt idx="12444">
                  <c:v>7.9689931869506863</c:v>
                </c:pt>
                <c:pt idx="12445">
                  <c:v>8.1259730656940938</c:v>
                </c:pt>
                <c:pt idx="12446">
                  <c:v>11.398941357930422</c:v>
                </c:pt>
                <c:pt idx="12447">
                  <c:v>13.105369885762569</c:v>
                </c:pt>
                <c:pt idx="12448">
                  <c:v>12.739672660827637</c:v>
                </c:pt>
                <c:pt idx="12449">
                  <c:v>18.391298294067383</c:v>
                </c:pt>
                <c:pt idx="12450">
                  <c:v>17.499123891194692</c:v>
                </c:pt>
                <c:pt idx="12451">
                  <c:v>16.686037063598633</c:v>
                </c:pt>
                <c:pt idx="12452">
                  <c:v>16.75995000203455</c:v>
                </c:pt>
                <c:pt idx="12453">
                  <c:v>13.33684825897217</c:v>
                </c:pt>
                <c:pt idx="12454">
                  <c:v>9.091530481974246</c:v>
                </c:pt>
                <c:pt idx="12455">
                  <c:v>7.8004604975382108</c:v>
                </c:pt>
                <c:pt idx="12456">
                  <c:v>8.7067737579345632</c:v>
                </c:pt>
                <c:pt idx="12457">
                  <c:v>9.9864756266275663</c:v>
                </c:pt>
                <c:pt idx="12458">
                  <c:v>12.824306488037108</c:v>
                </c:pt>
                <c:pt idx="12459">
                  <c:v>13.966904322306396</c:v>
                </c:pt>
                <c:pt idx="12460">
                  <c:v>14.164103507995605</c:v>
                </c:pt>
                <c:pt idx="12461">
                  <c:v>13.353780428568605</c:v>
                </c:pt>
                <c:pt idx="12462">
                  <c:v>11.766724586486816</c:v>
                </c:pt>
                <c:pt idx="12463">
                  <c:v>10.167410532633426</c:v>
                </c:pt>
                <c:pt idx="12464">
                  <c:v>9.4404169718425237</c:v>
                </c:pt>
                <c:pt idx="12465">
                  <c:v>7.8824081420898438</c:v>
                </c:pt>
                <c:pt idx="12466">
                  <c:v>8.4407587051391566</c:v>
                </c:pt>
                <c:pt idx="12467">
                  <c:v>9.0892442067463506</c:v>
                </c:pt>
                <c:pt idx="12468">
                  <c:v>8.7864004770915471</c:v>
                </c:pt>
                <c:pt idx="12469">
                  <c:v>7.7224944432576876</c:v>
                </c:pt>
                <c:pt idx="12470">
                  <c:v>6.1080045700073216</c:v>
                </c:pt>
                <c:pt idx="12471">
                  <c:v>5.4061673482259485</c:v>
                </c:pt>
                <c:pt idx="12472">
                  <c:v>4.9771385192871085</c:v>
                </c:pt>
                <c:pt idx="12473">
                  <c:v>4.882145881652832</c:v>
                </c:pt>
                <c:pt idx="12474">
                  <c:v>6.0090274810791042</c:v>
                </c:pt>
                <c:pt idx="12475">
                  <c:v>8.1929105122883392</c:v>
                </c:pt>
                <c:pt idx="12476">
                  <c:v>9.4990332921345271</c:v>
                </c:pt>
                <c:pt idx="12477">
                  <c:v>9.6301666895549225</c:v>
                </c:pt>
                <c:pt idx="12478">
                  <c:v>8.4317464828491211</c:v>
                </c:pt>
                <c:pt idx="12479">
                  <c:v>82.710327466328977</c:v>
                </c:pt>
                <c:pt idx="12480">
                  <c:v>316.16685803731286</c:v>
                </c:pt>
                <c:pt idx="12481">
                  <c:v>201.33572514851878</c:v>
                </c:pt>
                <c:pt idx="12482">
                  <c:v>80.101163864135771</c:v>
                </c:pt>
                <c:pt idx="12483">
                  <c:v>32.001772562662708</c:v>
                </c:pt>
                <c:pt idx="12484">
                  <c:v>18.745520273844349</c:v>
                </c:pt>
                <c:pt idx="12485">
                  <c:v>16.287083625793457</c:v>
                </c:pt>
                <c:pt idx="12486">
                  <c:v>17.706107139587402</c:v>
                </c:pt>
                <c:pt idx="12487">
                  <c:v>21.66090265909839</c:v>
                </c:pt>
                <c:pt idx="12488">
                  <c:v>23.294760068257581</c:v>
                </c:pt>
                <c:pt idx="12489">
                  <c:v>21.127704302469844</c:v>
                </c:pt>
                <c:pt idx="12490">
                  <c:v>17.468473116556762</c:v>
                </c:pt>
                <c:pt idx="12491">
                  <c:v>14.825875600178962</c:v>
                </c:pt>
                <c:pt idx="12492">
                  <c:v>15.448017756144168</c:v>
                </c:pt>
                <c:pt idx="12493">
                  <c:v>15.169449806213384</c:v>
                </c:pt>
                <c:pt idx="12494">
                  <c:v>12.286625226338742</c:v>
                </c:pt>
                <c:pt idx="12495">
                  <c:v>11.334595998128179</c:v>
                </c:pt>
                <c:pt idx="12496">
                  <c:v>12.63638814290368</c:v>
                </c:pt>
                <c:pt idx="12497">
                  <c:v>10.17310746510816</c:v>
                </c:pt>
                <c:pt idx="12498">
                  <c:v>7.9165573120117188</c:v>
                </c:pt>
                <c:pt idx="12499">
                  <c:v>9.3288526535034197</c:v>
                </c:pt>
                <c:pt idx="12500">
                  <c:v>11.260144551595094</c:v>
                </c:pt>
                <c:pt idx="12501">
                  <c:v>11.038589159647586</c:v>
                </c:pt>
                <c:pt idx="12502">
                  <c:v>10.085127512614012</c:v>
                </c:pt>
                <c:pt idx="12503">
                  <c:v>12.310433705647824</c:v>
                </c:pt>
                <c:pt idx="12504">
                  <c:v>14.598300933837891</c:v>
                </c:pt>
                <c:pt idx="12505">
                  <c:v>13.781731923421262</c:v>
                </c:pt>
                <c:pt idx="12506">
                  <c:v>11.755288441975949</c:v>
                </c:pt>
                <c:pt idx="12507">
                  <c:v>10.964311917622808</c:v>
                </c:pt>
                <c:pt idx="12508">
                  <c:v>9.5733445485433375</c:v>
                </c:pt>
                <c:pt idx="12509">
                  <c:v>1.6272125244140629</c:v>
                </c:pt>
                <c:pt idx="12510">
                  <c:v>-8.8647171656291448</c:v>
                </c:pt>
                <c:pt idx="12511">
                  <c:v>-3.4970763524372614</c:v>
                </c:pt>
                <c:pt idx="12512">
                  <c:v>2.9047355651855478</c:v>
                </c:pt>
                <c:pt idx="12513">
                  <c:v>5.2990519205728805</c:v>
                </c:pt>
                <c:pt idx="12514">
                  <c:v>5.9001979827880877</c:v>
                </c:pt>
                <c:pt idx="12515">
                  <c:v>6.3408695856730919</c:v>
                </c:pt>
                <c:pt idx="12516">
                  <c:v>6.3544241587321704</c:v>
                </c:pt>
                <c:pt idx="12517">
                  <c:v>6.3489624659221153</c:v>
                </c:pt>
                <c:pt idx="12518">
                  <c:v>6.1999632517496384</c:v>
                </c:pt>
                <c:pt idx="12519">
                  <c:v>6.637372652689578</c:v>
                </c:pt>
                <c:pt idx="12520">
                  <c:v>7.2198257446289063</c:v>
                </c:pt>
                <c:pt idx="12521">
                  <c:v>5.6734504699707013</c:v>
                </c:pt>
                <c:pt idx="12522">
                  <c:v>6.0583343505859357</c:v>
                </c:pt>
                <c:pt idx="12523">
                  <c:v>5.2485802968343478</c:v>
                </c:pt>
                <c:pt idx="12524">
                  <c:v>5.5059789021810284</c:v>
                </c:pt>
                <c:pt idx="12525">
                  <c:v>5.798039118448969</c:v>
                </c:pt>
                <c:pt idx="12526">
                  <c:v>6.8873068491617442</c:v>
                </c:pt>
                <c:pt idx="12527">
                  <c:v>7.3294283548991661</c:v>
                </c:pt>
                <c:pt idx="12528">
                  <c:v>7.7803802490234375</c:v>
                </c:pt>
                <c:pt idx="12529">
                  <c:v>7.8587894439697283</c:v>
                </c:pt>
                <c:pt idx="12530">
                  <c:v>7.9231729507446307</c:v>
                </c:pt>
                <c:pt idx="12531">
                  <c:v>7.6910009384155265</c:v>
                </c:pt>
                <c:pt idx="12532">
                  <c:v>7.464974085489871</c:v>
                </c:pt>
                <c:pt idx="12533">
                  <c:v>6.9962765375772715</c:v>
                </c:pt>
                <c:pt idx="12534">
                  <c:v>6.5011440912882108</c:v>
                </c:pt>
                <c:pt idx="12535">
                  <c:v>6.5126123428344727</c:v>
                </c:pt>
                <c:pt idx="12536">
                  <c:v>6.7271712621053403</c:v>
                </c:pt>
                <c:pt idx="12537">
                  <c:v>5.0161479314168673</c:v>
                </c:pt>
                <c:pt idx="12538">
                  <c:v>-1.2151753107707464</c:v>
                </c:pt>
                <c:pt idx="12539">
                  <c:v>-6.4371366500854457</c:v>
                </c:pt>
                <c:pt idx="12540">
                  <c:v>4.1179256439208958</c:v>
                </c:pt>
                <c:pt idx="12541">
                  <c:v>44.965560913085959</c:v>
                </c:pt>
                <c:pt idx="12542">
                  <c:v>90.260962486267118</c:v>
                </c:pt>
                <c:pt idx="12543">
                  <c:v>88.661519368489593</c:v>
                </c:pt>
                <c:pt idx="12544">
                  <c:v>39.94068336486815</c:v>
                </c:pt>
                <c:pt idx="12545">
                  <c:v>2.0069567362467069</c:v>
                </c:pt>
                <c:pt idx="12546">
                  <c:v>-16.538344701131102</c:v>
                </c:pt>
                <c:pt idx="12547">
                  <c:v>-36.570750236511245</c:v>
                </c:pt>
                <c:pt idx="12548">
                  <c:v>-53.851078669230183</c:v>
                </c:pt>
                <c:pt idx="12549">
                  <c:v>-62.061176617940305</c:v>
                </c:pt>
                <c:pt idx="12550">
                  <c:v>-61.5717283884685</c:v>
                </c:pt>
                <c:pt idx="12551">
                  <c:v>-55.267218907674092</c:v>
                </c:pt>
                <c:pt idx="12552">
                  <c:v>-47.41524823506677</c:v>
                </c:pt>
                <c:pt idx="12553">
                  <c:v>-40.576182365417466</c:v>
                </c:pt>
                <c:pt idx="12554">
                  <c:v>-37.43934440612793</c:v>
                </c:pt>
                <c:pt idx="12555">
                  <c:v>-33.319783528645857</c:v>
                </c:pt>
                <c:pt idx="12556">
                  <c:v>-28.731856664021734</c:v>
                </c:pt>
                <c:pt idx="12557">
                  <c:v>-27.322307904561381</c:v>
                </c:pt>
                <c:pt idx="12558">
                  <c:v>-25.944659233093251</c:v>
                </c:pt>
                <c:pt idx="12559">
                  <c:v>-23.547053972880008</c:v>
                </c:pt>
                <c:pt idx="12560">
                  <c:v>-20.599725087483762</c:v>
                </c:pt>
                <c:pt idx="12561">
                  <c:v>-15.252285321553583</c:v>
                </c:pt>
                <c:pt idx="12562">
                  <c:v>-7.7652715047199763</c:v>
                </c:pt>
                <c:pt idx="12563">
                  <c:v>-1.974835713704465</c:v>
                </c:pt>
                <c:pt idx="12564">
                  <c:v>1.7597777048746366</c:v>
                </c:pt>
                <c:pt idx="12565">
                  <c:v>5.4471632639566696</c:v>
                </c:pt>
                <c:pt idx="12566">
                  <c:v>8.4008140563964844</c:v>
                </c:pt>
                <c:pt idx="12567">
                  <c:v>7.0895341237386464</c:v>
                </c:pt>
                <c:pt idx="12568">
                  <c:v>-1.0710716247558598</c:v>
                </c:pt>
                <c:pt idx="12569">
                  <c:v>-12.922014872233039</c:v>
                </c:pt>
                <c:pt idx="12570">
                  <c:v>-22.405780792236321</c:v>
                </c:pt>
                <c:pt idx="12571">
                  <c:v>-28.547799428304074</c:v>
                </c:pt>
                <c:pt idx="12572">
                  <c:v>-33.307147343953375</c:v>
                </c:pt>
                <c:pt idx="12573">
                  <c:v>-35.990523656209348</c:v>
                </c:pt>
                <c:pt idx="12574">
                  <c:v>-37.197610855102525</c:v>
                </c:pt>
                <c:pt idx="12575">
                  <c:v>-37.078296979268302</c:v>
                </c:pt>
                <c:pt idx="12576">
                  <c:v>-34.466750780741336</c:v>
                </c:pt>
                <c:pt idx="12577">
                  <c:v>-29.345051129659062</c:v>
                </c:pt>
                <c:pt idx="12578">
                  <c:v>-28.44294198354088</c:v>
                </c:pt>
                <c:pt idx="12579">
                  <c:v>-30.936663627624515</c:v>
                </c:pt>
                <c:pt idx="12580">
                  <c:v>-33.472653388977065</c:v>
                </c:pt>
                <c:pt idx="12581">
                  <c:v>-40.138944943745862</c:v>
                </c:pt>
                <c:pt idx="12582">
                  <c:v>-49.135676701863645</c:v>
                </c:pt>
                <c:pt idx="12583">
                  <c:v>-65.054051717122405</c:v>
                </c:pt>
                <c:pt idx="12584">
                  <c:v>-83.658217748006109</c:v>
                </c:pt>
                <c:pt idx="12585">
                  <c:v>-102.71603870391846</c:v>
                </c:pt>
                <c:pt idx="12586">
                  <c:v>-125.15414778391516</c:v>
                </c:pt>
                <c:pt idx="12587">
                  <c:v>-145.8889458974204</c:v>
                </c:pt>
                <c:pt idx="12588">
                  <c:v>-161.66774590810138</c:v>
                </c:pt>
                <c:pt idx="12589">
                  <c:v>-170.3488655090332</c:v>
                </c:pt>
                <c:pt idx="12590">
                  <c:v>-172.68200286229464</c:v>
                </c:pt>
                <c:pt idx="12591">
                  <c:v>-174.99270963668823</c:v>
                </c:pt>
                <c:pt idx="12592">
                  <c:v>-174.69267717997235</c:v>
                </c:pt>
                <c:pt idx="12593">
                  <c:v>-170.70261780420941</c:v>
                </c:pt>
                <c:pt idx="12594">
                  <c:v>-165.85348367691046</c:v>
                </c:pt>
                <c:pt idx="12595">
                  <c:v>-160.25110149383551</c:v>
                </c:pt>
                <c:pt idx="12596">
                  <c:v>-155.39934380849203</c:v>
                </c:pt>
                <c:pt idx="12597">
                  <c:v>-151.32951641082764</c:v>
                </c:pt>
                <c:pt idx="12598">
                  <c:v>-152.30824120839438</c:v>
                </c:pt>
                <c:pt idx="12599">
                  <c:v>-154.42995611826581</c:v>
                </c:pt>
                <c:pt idx="12600">
                  <c:v>-152.78762880961102</c:v>
                </c:pt>
                <c:pt idx="12601">
                  <c:v>-145.55411307017016</c:v>
                </c:pt>
                <c:pt idx="12602">
                  <c:v>-114.21805095672605</c:v>
                </c:pt>
                <c:pt idx="12603">
                  <c:v>-65.055913925170927</c:v>
                </c:pt>
                <c:pt idx="12604">
                  <c:v>-35.369862874348996</c:v>
                </c:pt>
                <c:pt idx="12605">
                  <c:v>-24.693575223286878</c:v>
                </c:pt>
                <c:pt idx="12606">
                  <c:v>-21.228486061096188</c:v>
                </c:pt>
                <c:pt idx="12607">
                  <c:v>-29.007335027058964</c:v>
                </c:pt>
                <c:pt idx="12608">
                  <c:v>-41.646218299865737</c:v>
                </c:pt>
                <c:pt idx="12609">
                  <c:v>-51.462701161702491</c:v>
                </c:pt>
                <c:pt idx="12610">
                  <c:v>-55.349105517069454</c:v>
                </c:pt>
                <c:pt idx="12611">
                  <c:v>-56.745092391967788</c:v>
                </c:pt>
                <c:pt idx="12612">
                  <c:v>-60.517466227213475</c:v>
                </c:pt>
                <c:pt idx="12613">
                  <c:v>-62.570877393086654</c:v>
                </c:pt>
                <c:pt idx="12614">
                  <c:v>-64.717725435892845</c:v>
                </c:pt>
                <c:pt idx="12615">
                  <c:v>-66.405784289042259</c:v>
                </c:pt>
                <c:pt idx="12616">
                  <c:v>-63.600283940633055</c:v>
                </c:pt>
                <c:pt idx="12617">
                  <c:v>-58.907318433125866</c:v>
                </c:pt>
                <c:pt idx="12618">
                  <c:v>-53.813938140869155</c:v>
                </c:pt>
                <c:pt idx="12619">
                  <c:v>-52.040120124816902</c:v>
                </c:pt>
                <c:pt idx="12620">
                  <c:v>-54.104914983113645</c:v>
                </c:pt>
                <c:pt idx="12621">
                  <c:v>-58.230645179748521</c:v>
                </c:pt>
                <c:pt idx="12622">
                  <c:v>-60.920672734578396</c:v>
                </c:pt>
                <c:pt idx="12623">
                  <c:v>-60.377792676289801</c:v>
                </c:pt>
                <c:pt idx="12624">
                  <c:v>-59.819312731425057</c:v>
                </c:pt>
                <c:pt idx="12625">
                  <c:v>-56.692275365193737</c:v>
                </c:pt>
                <c:pt idx="12626">
                  <c:v>-55.983647982279521</c:v>
                </c:pt>
                <c:pt idx="12627">
                  <c:v>-55.10691134134936</c:v>
                </c:pt>
                <c:pt idx="12628">
                  <c:v>-54.116989453633622</c:v>
                </c:pt>
                <c:pt idx="12629">
                  <c:v>-57.497672716776492</c:v>
                </c:pt>
                <c:pt idx="12630">
                  <c:v>-59.255443890889531</c:v>
                </c:pt>
                <c:pt idx="12631">
                  <c:v>-58.945613861083984</c:v>
                </c:pt>
                <c:pt idx="12632">
                  <c:v>-58.085357348124276</c:v>
                </c:pt>
                <c:pt idx="12633">
                  <c:v>-57.579201698303208</c:v>
                </c:pt>
                <c:pt idx="12634">
                  <c:v>-57.888596534729011</c:v>
                </c:pt>
                <c:pt idx="12635">
                  <c:v>-59.644472757975336</c:v>
                </c:pt>
                <c:pt idx="12636">
                  <c:v>-61.315922419230198</c:v>
                </c:pt>
                <c:pt idx="12637">
                  <c:v>-65.113798141479435</c:v>
                </c:pt>
                <c:pt idx="12638">
                  <c:v>-64.870335578918429</c:v>
                </c:pt>
                <c:pt idx="12639">
                  <c:v>-65.208103179931641</c:v>
                </c:pt>
                <c:pt idx="12640">
                  <c:v>-64.042735735575292</c:v>
                </c:pt>
                <c:pt idx="12641">
                  <c:v>-62.417462348937988</c:v>
                </c:pt>
                <c:pt idx="12642">
                  <c:v>-62.939313570658328</c:v>
                </c:pt>
                <c:pt idx="12643">
                  <c:v>-63.999225298563601</c:v>
                </c:pt>
                <c:pt idx="12644">
                  <c:v>-57.537633577982533</c:v>
                </c:pt>
                <c:pt idx="12645">
                  <c:v>-31.228505770365345</c:v>
                </c:pt>
                <c:pt idx="12646">
                  <c:v>-6.0983724594116229</c:v>
                </c:pt>
                <c:pt idx="12647">
                  <c:v>-2.2234017054239548</c:v>
                </c:pt>
                <c:pt idx="12648">
                  <c:v>-2.4544026056925077</c:v>
                </c:pt>
                <c:pt idx="12649">
                  <c:v>-2.4457585016887147</c:v>
                </c:pt>
                <c:pt idx="12650">
                  <c:v>-2.6300210952758789</c:v>
                </c:pt>
                <c:pt idx="12651">
                  <c:v>-2.8964923222858934</c:v>
                </c:pt>
                <c:pt idx="12652">
                  <c:v>-2.6515235900878906</c:v>
                </c:pt>
                <c:pt idx="12653">
                  <c:v>-2.5528672536213435</c:v>
                </c:pt>
                <c:pt idx="12654">
                  <c:v>-2.3400322596231717</c:v>
                </c:pt>
                <c:pt idx="12655">
                  <c:v>-2.8797760009765625</c:v>
                </c:pt>
                <c:pt idx="12656">
                  <c:v>-2.2608852386474618</c:v>
                </c:pt>
                <c:pt idx="12657">
                  <c:v>-2.1531457901000981</c:v>
                </c:pt>
                <c:pt idx="12658">
                  <c:v>-1.819130579630496</c:v>
                </c:pt>
                <c:pt idx="12659">
                  <c:v>-3.2642590204874296</c:v>
                </c:pt>
                <c:pt idx="12660">
                  <c:v>-3.5174388885498047</c:v>
                </c:pt>
                <c:pt idx="12661">
                  <c:v>-3.8637673060100042</c:v>
                </c:pt>
                <c:pt idx="12662">
                  <c:v>-4.5684140523273946</c:v>
                </c:pt>
                <c:pt idx="12663">
                  <c:v>-7.3216094970703134</c:v>
                </c:pt>
                <c:pt idx="12664">
                  <c:v>-21.141032854715931</c:v>
                </c:pt>
                <c:pt idx="12665">
                  <c:v>-23.548023223876946</c:v>
                </c:pt>
                <c:pt idx="12666">
                  <c:v>-13.878271738688227</c:v>
                </c:pt>
                <c:pt idx="12667">
                  <c:v>-7.1108118693033457</c:v>
                </c:pt>
                <c:pt idx="12668">
                  <c:v>-5.4177563985188044</c:v>
                </c:pt>
                <c:pt idx="12669">
                  <c:v>-5.561444918314578</c:v>
                </c:pt>
                <c:pt idx="12670">
                  <c:v>-5.8045419057210674</c:v>
                </c:pt>
                <c:pt idx="12671">
                  <c:v>-4.5799976984659452</c:v>
                </c:pt>
                <c:pt idx="12672">
                  <c:v>-5.9496596654256582</c:v>
                </c:pt>
                <c:pt idx="12673">
                  <c:v>-5.9548708597819751</c:v>
                </c:pt>
                <c:pt idx="12674">
                  <c:v>-5.1303590138752497</c:v>
                </c:pt>
                <c:pt idx="12675">
                  <c:v>4.7391061782836914</c:v>
                </c:pt>
                <c:pt idx="12676">
                  <c:v>20.303606351216558</c:v>
                </c:pt>
                <c:pt idx="12677">
                  <c:v>23.632075627644902</c:v>
                </c:pt>
                <c:pt idx="12678">
                  <c:v>29.517780939737911</c:v>
                </c:pt>
                <c:pt idx="12679">
                  <c:v>35.072088241577163</c:v>
                </c:pt>
                <c:pt idx="12680">
                  <c:v>40.701461791992159</c:v>
                </c:pt>
                <c:pt idx="12681">
                  <c:v>47.819025039672844</c:v>
                </c:pt>
                <c:pt idx="12682">
                  <c:v>53.508009274800656</c:v>
                </c:pt>
                <c:pt idx="12683">
                  <c:v>63.000597953796358</c:v>
                </c:pt>
                <c:pt idx="12684">
                  <c:v>73.16006914774573</c:v>
                </c:pt>
                <c:pt idx="12685">
                  <c:v>79.718974749247238</c:v>
                </c:pt>
                <c:pt idx="12686">
                  <c:v>86.302895545959458</c:v>
                </c:pt>
                <c:pt idx="12687">
                  <c:v>90.233822822570772</c:v>
                </c:pt>
                <c:pt idx="12688">
                  <c:v>94.936479886372823</c:v>
                </c:pt>
                <c:pt idx="12689">
                  <c:v>101.41089280446371</c:v>
                </c:pt>
                <c:pt idx="12690">
                  <c:v>103.10708427429198</c:v>
                </c:pt>
                <c:pt idx="12691">
                  <c:v>103.82433573404953</c:v>
                </c:pt>
                <c:pt idx="12692">
                  <c:v>99.054463704427121</c:v>
                </c:pt>
                <c:pt idx="12693">
                  <c:v>85.813432375590054</c:v>
                </c:pt>
                <c:pt idx="12694">
                  <c:v>53.650613466898655</c:v>
                </c:pt>
                <c:pt idx="12695">
                  <c:v>28.28454335530602</c:v>
                </c:pt>
                <c:pt idx="12696">
                  <c:v>0.65655994415283203</c:v>
                </c:pt>
                <c:pt idx="12697">
                  <c:v>-21.751655896504758</c:v>
                </c:pt>
                <c:pt idx="12698">
                  <c:v>-9.8796914418538755</c:v>
                </c:pt>
                <c:pt idx="12699">
                  <c:v>-2.1131219863891602</c:v>
                </c:pt>
                <c:pt idx="12700">
                  <c:v>0.54454580942797293</c:v>
                </c:pt>
                <c:pt idx="12701">
                  <c:v>0.30372556050622285</c:v>
                </c:pt>
                <c:pt idx="12702">
                  <c:v>0.72690900166821881</c:v>
                </c:pt>
                <c:pt idx="12703">
                  <c:v>1.1985375086466101</c:v>
                </c:pt>
                <c:pt idx="12704">
                  <c:v>0.8874963124592341</c:v>
                </c:pt>
                <c:pt idx="12705">
                  <c:v>-0.32998212178551989</c:v>
                </c:pt>
                <c:pt idx="12706">
                  <c:v>-1.5841652552287542</c:v>
                </c:pt>
                <c:pt idx="12707">
                  <c:v>-2.670556068420411</c:v>
                </c:pt>
                <c:pt idx="12708">
                  <c:v>-2.6920401255289326</c:v>
                </c:pt>
                <c:pt idx="12709">
                  <c:v>-2.4045133590698238</c:v>
                </c:pt>
                <c:pt idx="12710">
                  <c:v>-2.3746061325073238</c:v>
                </c:pt>
                <c:pt idx="12711">
                  <c:v>-2.6829471588134775</c:v>
                </c:pt>
                <c:pt idx="12712">
                  <c:v>-1.906809488932254</c:v>
                </c:pt>
                <c:pt idx="12713">
                  <c:v>-2.2817436854044217</c:v>
                </c:pt>
                <c:pt idx="12714">
                  <c:v>-2.2079359690347937</c:v>
                </c:pt>
                <c:pt idx="12715">
                  <c:v>-2.4887154897053279</c:v>
                </c:pt>
                <c:pt idx="12716">
                  <c:v>-2.8966579437255842</c:v>
                </c:pt>
                <c:pt idx="12717">
                  <c:v>-3.2761109670002497</c:v>
                </c:pt>
                <c:pt idx="12718">
                  <c:v>-3.3094380696613825</c:v>
                </c:pt>
                <c:pt idx="12719">
                  <c:v>-3.6695934931436787</c:v>
                </c:pt>
                <c:pt idx="12720">
                  <c:v>-1.8986015319824221</c:v>
                </c:pt>
                <c:pt idx="12721">
                  <c:v>3.9484990437825909</c:v>
                </c:pt>
                <c:pt idx="12722">
                  <c:v>6.8287245432536565</c:v>
                </c:pt>
                <c:pt idx="12723">
                  <c:v>9.5984045664470212</c:v>
                </c:pt>
                <c:pt idx="12724">
                  <c:v>8.0073541005452853</c:v>
                </c:pt>
                <c:pt idx="12725">
                  <c:v>-4.5167074203491229</c:v>
                </c:pt>
                <c:pt idx="12726">
                  <c:v>-22.624849319458015</c:v>
                </c:pt>
                <c:pt idx="12727">
                  <c:v>-38.812875429789173</c:v>
                </c:pt>
                <c:pt idx="12728">
                  <c:v>-14.001776377359992</c:v>
                </c:pt>
                <c:pt idx="12729">
                  <c:v>-1.627470970153809</c:v>
                </c:pt>
                <c:pt idx="12730">
                  <c:v>7.9293928146362314</c:v>
                </c:pt>
                <c:pt idx="12731">
                  <c:v>8.2539215087890625</c:v>
                </c:pt>
                <c:pt idx="12732">
                  <c:v>0.90957005818688685</c:v>
                </c:pt>
                <c:pt idx="12733">
                  <c:v>-5.8724845250447952</c:v>
                </c:pt>
                <c:pt idx="12734">
                  <c:v>-2.8264125188192102</c:v>
                </c:pt>
                <c:pt idx="12735">
                  <c:v>-0.45380433400464443</c:v>
                </c:pt>
                <c:pt idx="12736">
                  <c:v>4.0381641387939453</c:v>
                </c:pt>
                <c:pt idx="12737">
                  <c:v>-0.61638959248853142</c:v>
                </c:pt>
                <c:pt idx="12738">
                  <c:v>3.9411684672037377</c:v>
                </c:pt>
                <c:pt idx="12739">
                  <c:v>-24.3345743815105</c:v>
                </c:pt>
                <c:pt idx="12740">
                  <c:v>-29.881729443868032</c:v>
                </c:pt>
                <c:pt idx="12741">
                  <c:v>20.644038200378418</c:v>
                </c:pt>
                <c:pt idx="12742">
                  <c:v>17.772917111714605</c:v>
                </c:pt>
                <c:pt idx="12743">
                  <c:v>1.9358781178791558</c:v>
                </c:pt>
                <c:pt idx="12744">
                  <c:v>0.77846399943041433</c:v>
                </c:pt>
                <c:pt idx="12745">
                  <c:v>5.6667009989382684E-2</c:v>
                </c:pt>
                <c:pt idx="12746">
                  <c:v>1.7548243204714709E-2</c:v>
                </c:pt>
                <c:pt idx="12747">
                  <c:v>-3.7075678507108049E-3</c:v>
                </c:pt>
                <c:pt idx="12748">
                  <c:v>-9.4657262166265438E-2</c:v>
                </c:pt>
                <c:pt idx="12749">
                  <c:v>-0.16487407684326172</c:v>
                </c:pt>
                <c:pt idx="12750">
                  <c:v>0.1975253423055392</c:v>
                </c:pt>
                <c:pt idx="12751">
                  <c:v>-0.9615020751953125</c:v>
                </c:pt>
                <c:pt idx="12752">
                  <c:v>2.4525391260782481</c:v>
                </c:pt>
                <c:pt idx="12753">
                  <c:v>-1.0879597663879395</c:v>
                </c:pt>
                <c:pt idx="12754">
                  <c:v>-1.1424918174743648</c:v>
                </c:pt>
                <c:pt idx="12755">
                  <c:v>-0.88421201705932617</c:v>
                </c:pt>
                <c:pt idx="12756">
                  <c:v>-0.83634757995605458</c:v>
                </c:pt>
                <c:pt idx="12757">
                  <c:v>-2.2529352506002178</c:v>
                </c:pt>
                <c:pt idx="12758">
                  <c:v>4.3328611056009567</c:v>
                </c:pt>
                <c:pt idx="12759">
                  <c:v>4.4634725252786893</c:v>
                </c:pt>
                <c:pt idx="12760">
                  <c:v>-2.5988585154215675</c:v>
                </c:pt>
                <c:pt idx="12761">
                  <c:v>-3.9453229904174805</c:v>
                </c:pt>
                <c:pt idx="12762">
                  <c:v>0.53146028518676736</c:v>
                </c:pt>
                <c:pt idx="12763">
                  <c:v>2.4420990943908678</c:v>
                </c:pt>
                <c:pt idx="12764">
                  <c:v>7.9923618634542226</c:v>
                </c:pt>
                <c:pt idx="12765">
                  <c:v>15.746307373046871</c:v>
                </c:pt>
                <c:pt idx="12766">
                  <c:v>14.147774537404359</c:v>
                </c:pt>
                <c:pt idx="12767">
                  <c:v>19.941836992899596</c:v>
                </c:pt>
                <c:pt idx="12768">
                  <c:v>7.1308552424112559</c:v>
                </c:pt>
                <c:pt idx="12769">
                  <c:v>4.9985718727111816</c:v>
                </c:pt>
                <c:pt idx="12770">
                  <c:v>3.951723575592041</c:v>
                </c:pt>
                <c:pt idx="12771">
                  <c:v>5.1155227025349754</c:v>
                </c:pt>
                <c:pt idx="12772">
                  <c:v>2.3239701588948387</c:v>
                </c:pt>
                <c:pt idx="12773">
                  <c:v>-2.188138961791994</c:v>
                </c:pt>
                <c:pt idx="12774">
                  <c:v>2.3958945274353032</c:v>
                </c:pt>
                <c:pt idx="12775">
                  <c:v>5.5576060612996798</c:v>
                </c:pt>
                <c:pt idx="12776">
                  <c:v>7.7788583437601373</c:v>
                </c:pt>
                <c:pt idx="12777">
                  <c:v>5.1451937357584825</c:v>
                </c:pt>
                <c:pt idx="12778">
                  <c:v>4.2396327654520896</c:v>
                </c:pt>
                <c:pt idx="12779">
                  <c:v>3.5408186912536612</c:v>
                </c:pt>
                <c:pt idx="12780">
                  <c:v>3.2579922676086435</c:v>
                </c:pt>
                <c:pt idx="12781">
                  <c:v>-5.0450325012207031E-2</c:v>
                </c:pt>
                <c:pt idx="12782">
                  <c:v>-1.5366590817769181</c:v>
                </c:pt>
                <c:pt idx="12783">
                  <c:v>0.63704212506610269</c:v>
                </c:pt>
                <c:pt idx="12784">
                  <c:v>2.9474559624989638</c:v>
                </c:pt>
                <c:pt idx="12785">
                  <c:v>1.083900292714417</c:v>
                </c:pt>
                <c:pt idx="12786">
                  <c:v>0.85606098175048828</c:v>
                </c:pt>
                <c:pt idx="12787">
                  <c:v>-1.1654582023620601</c:v>
                </c:pt>
                <c:pt idx="12788">
                  <c:v>-0.67805178960162493</c:v>
                </c:pt>
                <c:pt idx="12789">
                  <c:v>-0.82882277170818963</c:v>
                </c:pt>
                <c:pt idx="12790">
                  <c:v>-1.9173132578531802</c:v>
                </c:pt>
                <c:pt idx="12791">
                  <c:v>-3.9858304659525459</c:v>
                </c:pt>
                <c:pt idx="12792">
                  <c:v>-1.5785276095072338</c:v>
                </c:pt>
                <c:pt idx="12793">
                  <c:v>-3.0442519187927246</c:v>
                </c:pt>
                <c:pt idx="12794">
                  <c:v>-2.4749660491943359</c:v>
                </c:pt>
                <c:pt idx="12795">
                  <c:v>-2.8443002700805673</c:v>
                </c:pt>
                <c:pt idx="12796">
                  <c:v>-3.8447317282358719</c:v>
                </c:pt>
                <c:pt idx="12797">
                  <c:v>4.3176809946601259E-3</c:v>
                </c:pt>
                <c:pt idx="12798">
                  <c:v>0.46500031153360066</c:v>
                </c:pt>
                <c:pt idx="12799">
                  <c:v>3.8366545041402262</c:v>
                </c:pt>
                <c:pt idx="12800">
                  <c:v>3.0493616263071601</c:v>
                </c:pt>
                <c:pt idx="12801">
                  <c:v>1.9727867444356098</c:v>
                </c:pt>
                <c:pt idx="12802">
                  <c:v>23.040520270665453</c:v>
                </c:pt>
                <c:pt idx="12803">
                  <c:v>67.796406428019225</c:v>
                </c:pt>
                <c:pt idx="12804">
                  <c:v>46.766704241434745</c:v>
                </c:pt>
                <c:pt idx="12805">
                  <c:v>39.424015919367491</c:v>
                </c:pt>
                <c:pt idx="12806">
                  <c:v>28.259751558303829</c:v>
                </c:pt>
                <c:pt idx="12807">
                  <c:v>16.569903612136834</c:v>
                </c:pt>
                <c:pt idx="12808">
                  <c:v>5.9125397205352765</c:v>
                </c:pt>
                <c:pt idx="12809">
                  <c:v>-2.7397718429565447</c:v>
                </c:pt>
                <c:pt idx="12810">
                  <c:v>-1.2211564381917417</c:v>
                </c:pt>
                <c:pt idx="12811">
                  <c:v>-1.3270039558410645</c:v>
                </c:pt>
                <c:pt idx="12812">
                  <c:v>-4.2519652048746686</c:v>
                </c:pt>
                <c:pt idx="12813">
                  <c:v>-3.5553404490153184</c:v>
                </c:pt>
                <c:pt idx="12814">
                  <c:v>-0.88599363962811173</c:v>
                </c:pt>
                <c:pt idx="12815">
                  <c:v>-0.76152658462524392</c:v>
                </c:pt>
                <c:pt idx="12816">
                  <c:v>-0.8303907712300429</c:v>
                </c:pt>
                <c:pt idx="12817">
                  <c:v>-1.224561373392703</c:v>
                </c:pt>
                <c:pt idx="12818">
                  <c:v>-1.6926652590433946</c:v>
                </c:pt>
                <c:pt idx="12819">
                  <c:v>-1.5455609957377301</c:v>
                </c:pt>
                <c:pt idx="12820">
                  <c:v>-1.5060294469197402</c:v>
                </c:pt>
                <c:pt idx="12821">
                  <c:v>1.737438837687193</c:v>
                </c:pt>
                <c:pt idx="12822">
                  <c:v>17.062466780344657</c:v>
                </c:pt>
                <c:pt idx="12823">
                  <c:v>8.8892631530761719</c:v>
                </c:pt>
                <c:pt idx="12824">
                  <c:v>7.4414404233297109</c:v>
                </c:pt>
                <c:pt idx="12825">
                  <c:v>7.95892333984375</c:v>
                </c:pt>
                <c:pt idx="12826">
                  <c:v>9.4657382965087962</c:v>
                </c:pt>
                <c:pt idx="12827">
                  <c:v>8.6675189336140726</c:v>
                </c:pt>
                <c:pt idx="12828">
                  <c:v>5.7298274040222186</c:v>
                </c:pt>
                <c:pt idx="12829">
                  <c:v>4.1027739842733144</c:v>
                </c:pt>
                <c:pt idx="12830">
                  <c:v>8.4997339248657227</c:v>
                </c:pt>
                <c:pt idx="12831">
                  <c:v>8.8923223813375181</c:v>
                </c:pt>
                <c:pt idx="12832">
                  <c:v>13.176311810811342</c:v>
                </c:pt>
                <c:pt idx="12833">
                  <c:v>10.717404047648074</c:v>
                </c:pt>
                <c:pt idx="12834">
                  <c:v>13.353915850321474</c:v>
                </c:pt>
                <c:pt idx="12835">
                  <c:v>16.369826952616393</c:v>
                </c:pt>
                <c:pt idx="12836">
                  <c:v>11.56615718205768</c:v>
                </c:pt>
                <c:pt idx="12837">
                  <c:v>11.239301522572811</c:v>
                </c:pt>
                <c:pt idx="12838">
                  <c:v>16.04580354690551</c:v>
                </c:pt>
                <c:pt idx="12839">
                  <c:v>19.991340955098451</c:v>
                </c:pt>
                <c:pt idx="12840">
                  <c:v>18.540012677510553</c:v>
                </c:pt>
                <c:pt idx="12841">
                  <c:v>17.701059818267822</c:v>
                </c:pt>
                <c:pt idx="12842">
                  <c:v>16.962844848632805</c:v>
                </c:pt>
                <c:pt idx="12843">
                  <c:v>13.581085840861022</c:v>
                </c:pt>
                <c:pt idx="12844">
                  <c:v>-0.99682919184368768</c:v>
                </c:pt>
                <c:pt idx="12845">
                  <c:v>-8.8317899703979528</c:v>
                </c:pt>
                <c:pt idx="12846">
                  <c:v>3.3306724230447999</c:v>
                </c:pt>
                <c:pt idx="12847">
                  <c:v>5.6599693298339844</c:v>
                </c:pt>
                <c:pt idx="12848">
                  <c:v>5.2520581881204862</c:v>
                </c:pt>
                <c:pt idx="12849">
                  <c:v>5.4239257176716915</c:v>
                </c:pt>
                <c:pt idx="12850">
                  <c:v>5.7030164400736698</c:v>
                </c:pt>
                <c:pt idx="12851">
                  <c:v>5.7726896603901992</c:v>
                </c:pt>
                <c:pt idx="12852">
                  <c:v>5.176203409830693</c:v>
                </c:pt>
                <c:pt idx="12853">
                  <c:v>4.7998299598693865</c:v>
                </c:pt>
                <c:pt idx="12854">
                  <c:v>4.9061063130696434</c:v>
                </c:pt>
                <c:pt idx="12855">
                  <c:v>4.9865813255310076</c:v>
                </c:pt>
                <c:pt idx="12856">
                  <c:v>4.4491165479024044</c:v>
                </c:pt>
                <c:pt idx="12857">
                  <c:v>4.3197159767150843</c:v>
                </c:pt>
                <c:pt idx="12858">
                  <c:v>4.8594004313151231</c:v>
                </c:pt>
                <c:pt idx="12859">
                  <c:v>5.0743060111999494</c:v>
                </c:pt>
                <c:pt idx="12860">
                  <c:v>5.0331473350524902</c:v>
                </c:pt>
                <c:pt idx="12861">
                  <c:v>5.4564194679260254</c:v>
                </c:pt>
                <c:pt idx="12862">
                  <c:v>5.675970236460385</c:v>
                </c:pt>
                <c:pt idx="12863">
                  <c:v>5.3730444908142108</c:v>
                </c:pt>
                <c:pt idx="12864">
                  <c:v>5.8061553637186307</c:v>
                </c:pt>
                <c:pt idx="12865">
                  <c:v>5.5785897572835097</c:v>
                </c:pt>
                <c:pt idx="12866">
                  <c:v>5.3091999689738154</c:v>
                </c:pt>
                <c:pt idx="12867">
                  <c:v>4.7886667251586932</c:v>
                </c:pt>
                <c:pt idx="12868">
                  <c:v>4.7589386304219365</c:v>
                </c:pt>
                <c:pt idx="12869">
                  <c:v>4.8614699045816714</c:v>
                </c:pt>
                <c:pt idx="12870">
                  <c:v>4.6033805211385452</c:v>
                </c:pt>
                <c:pt idx="12871">
                  <c:v>4.9757226308186695</c:v>
                </c:pt>
                <c:pt idx="12872">
                  <c:v>5.3077896436055862</c:v>
                </c:pt>
                <c:pt idx="12873">
                  <c:v>4.8820598920186757</c:v>
                </c:pt>
                <c:pt idx="12874">
                  <c:v>14.727844874064093</c:v>
                </c:pt>
                <c:pt idx="12875">
                  <c:v>26.253955523173033</c:v>
                </c:pt>
                <c:pt idx="12876">
                  <c:v>10.43861564000451</c:v>
                </c:pt>
                <c:pt idx="12877">
                  <c:v>6.5910269419352385</c:v>
                </c:pt>
                <c:pt idx="12878">
                  <c:v>5.5813722610473633</c:v>
                </c:pt>
                <c:pt idx="12879">
                  <c:v>4.5185963312785002</c:v>
                </c:pt>
                <c:pt idx="12880">
                  <c:v>4.071702162424744</c:v>
                </c:pt>
                <c:pt idx="12881">
                  <c:v>3.7312809626261014</c:v>
                </c:pt>
                <c:pt idx="12882">
                  <c:v>4.1321803728739592</c:v>
                </c:pt>
                <c:pt idx="12883">
                  <c:v>3.9470847447713049</c:v>
                </c:pt>
                <c:pt idx="12884">
                  <c:v>4.5553431510925311</c:v>
                </c:pt>
                <c:pt idx="12885">
                  <c:v>4.4840884208679181</c:v>
                </c:pt>
                <c:pt idx="12886">
                  <c:v>4.78472900390625</c:v>
                </c:pt>
                <c:pt idx="12887">
                  <c:v>4.468295097351076</c:v>
                </c:pt>
                <c:pt idx="12888">
                  <c:v>12.317458629608154</c:v>
                </c:pt>
                <c:pt idx="12889">
                  <c:v>11.062956968943302</c:v>
                </c:pt>
                <c:pt idx="12890">
                  <c:v>10.824050903320314</c:v>
                </c:pt>
                <c:pt idx="12891">
                  <c:v>11.609585126241086</c:v>
                </c:pt>
                <c:pt idx="12892">
                  <c:v>12.148008982340507</c:v>
                </c:pt>
                <c:pt idx="12893">
                  <c:v>12.118124643961547</c:v>
                </c:pt>
                <c:pt idx="12894">
                  <c:v>12.084361235300719</c:v>
                </c:pt>
                <c:pt idx="12895">
                  <c:v>10.515993277231871</c:v>
                </c:pt>
                <c:pt idx="12896">
                  <c:v>7.0000371932983416</c:v>
                </c:pt>
                <c:pt idx="12897">
                  <c:v>5.0922586123148808</c:v>
                </c:pt>
                <c:pt idx="12898">
                  <c:v>3.3492471377055031</c:v>
                </c:pt>
                <c:pt idx="12899">
                  <c:v>2.6618652343749991</c:v>
                </c:pt>
                <c:pt idx="12900">
                  <c:v>2.4583325386047372</c:v>
                </c:pt>
                <c:pt idx="12901">
                  <c:v>2.6687461535135526</c:v>
                </c:pt>
                <c:pt idx="12902">
                  <c:v>2.8629550933837868</c:v>
                </c:pt>
                <c:pt idx="12903">
                  <c:v>0.5457854270935063</c:v>
                </c:pt>
                <c:pt idx="12904">
                  <c:v>-0.21481847763061523</c:v>
                </c:pt>
                <c:pt idx="12905">
                  <c:v>-1.1179545720418673</c:v>
                </c:pt>
                <c:pt idx="12906">
                  <c:v>2.0452863375345487</c:v>
                </c:pt>
                <c:pt idx="12907">
                  <c:v>1.8033669789631972</c:v>
                </c:pt>
                <c:pt idx="12908">
                  <c:v>5.6698737144470224</c:v>
                </c:pt>
                <c:pt idx="12909">
                  <c:v>5.6282475789387796</c:v>
                </c:pt>
                <c:pt idx="12910">
                  <c:v>6.1966023445129403</c:v>
                </c:pt>
                <c:pt idx="12911">
                  <c:v>6.1074349085490063</c:v>
                </c:pt>
                <c:pt idx="12912">
                  <c:v>6.2497452100118398</c:v>
                </c:pt>
                <c:pt idx="12913">
                  <c:v>6.4951146443685275</c:v>
                </c:pt>
                <c:pt idx="12914">
                  <c:v>6.7417030334472683</c:v>
                </c:pt>
                <c:pt idx="12915">
                  <c:v>8.8644224802653202</c:v>
                </c:pt>
                <c:pt idx="12916">
                  <c:v>9.6223295529683242</c:v>
                </c:pt>
                <c:pt idx="12917">
                  <c:v>12.349439462025948</c:v>
                </c:pt>
                <c:pt idx="12918">
                  <c:v>3.5208606719970712</c:v>
                </c:pt>
                <c:pt idx="12919">
                  <c:v>-0.29612207412719732</c:v>
                </c:pt>
                <c:pt idx="12920">
                  <c:v>-0.19928471247351348</c:v>
                </c:pt>
                <c:pt idx="12921">
                  <c:v>-0.15716266632080078</c:v>
                </c:pt>
                <c:pt idx="12922">
                  <c:v>8.9839776356996054E-2</c:v>
                </c:pt>
                <c:pt idx="12923">
                  <c:v>0.20994536081951773</c:v>
                </c:pt>
                <c:pt idx="12924">
                  <c:v>0.33346605300903337</c:v>
                </c:pt>
                <c:pt idx="12925">
                  <c:v>0.27515220642089844</c:v>
                </c:pt>
                <c:pt idx="12926">
                  <c:v>-0.20811112721759173</c:v>
                </c:pt>
                <c:pt idx="12927">
                  <c:v>-0.83330154418945313</c:v>
                </c:pt>
                <c:pt idx="12928">
                  <c:v>-0.91112375259399436</c:v>
                </c:pt>
                <c:pt idx="12929">
                  <c:v>-0.77210315068560953</c:v>
                </c:pt>
                <c:pt idx="12930">
                  <c:v>-0.54210392634070104</c:v>
                </c:pt>
                <c:pt idx="12931">
                  <c:v>-0.59271335601806641</c:v>
                </c:pt>
                <c:pt idx="12932">
                  <c:v>-1.2196337381998879</c:v>
                </c:pt>
                <c:pt idx="12933">
                  <c:v>-0.9915115038554061</c:v>
                </c:pt>
                <c:pt idx="12934">
                  <c:v>-0.62029806772869756</c:v>
                </c:pt>
                <c:pt idx="12935">
                  <c:v>0.42999760309862733</c:v>
                </c:pt>
                <c:pt idx="12936">
                  <c:v>1.2018947601318355</c:v>
                </c:pt>
                <c:pt idx="12937">
                  <c:v>0.8940941492717227</c:v>
                </c:pt>
                <c:pt idx="12938">
                  <c:v>0.44275665283203125</c:v>
                </c:pt>
                <c:pt idx="12939">
                  <c:v>1.5338897705078125E-2</c:v>
                </c:pt>
                <c:pt idx="12940">
                  <c:v>-0.45831235249841035</c:v>
                </c:pt>
                <c:pt idx="12941">
                  <c:v>-0.55716768900549596</c:v>
                </c:pt>
                <c:pt idx="12942">
                  <c:v>-0.85015805562329683</c:v>
                </c:pt>
                <c:pt idx="12943">
                  <c:v>-0.94096660614013672</c:v>
                </c:pt>
                <c:pt idx="12944">
                  <c:v>-0.90817991892504324</c:v>
                </c:pt>
                <c:pt idx="12945">
                  <c:v>-0.88347784678137486</c:v>
                </c:pt>
                <c:pt idx="12946">
                  <c:v>-1.005395253499386</c:v>
                </c:pt>
                <c:pt idx="12947">
                  <c:v>-1.6603558858236063</c:v>
                </c:pt>
                <c:pt idx="12948">
                  <c:v>-2.2596769332885729</c:v>
                </c:pt>
                <c:pt idx="12949">
                  <c:v>-3.1075976689655835</c:v>
                </c:pt>
                <c:pt idx="12950">
                  <c:v>-2.8212169011434289</c:v>
                </c:pt>
                <c:pt idx="12951">
                  <c:v>-1.1448933283487581</c:v>
                </c:pt>
                <c:pt idx="12952">
                  <c:v>-0.677853584289551</c:v>
                </c:pt>
                <c:pt idx="12953">
                  <c:v>0.40555000305175781</c:v>
                </c:pt>
                <c:pt idx="12954">
                  <c:v>1.1530783971151091</c:v>
                </c:pt>
                <c:pt idx="12955">
                  <c:v>1.1152699788411837</c:v>
                </c:pt>
                <c:pt idx="12956">
                  <c:v>0.86550045013427757</c:v>
                </c:pt>
                <c:pt idx="12957">
                  <c:v>0.90629577636718783</c:v>
                </c:pt>
                <c:pt idx="12958">
                  <c:v>1.3246049880981441</c:v>
                </c:pt>
                <c:pt idx="12959">
                  <c:v>1.813621520996094</c:v>
                </c:pt>
                <c:pt idx="12960">
                  <c:v>-0.73029518127441428</c:v>
                </c:pt>
                <c:pt idx="12961">
                  <c:v>-2.0838864644368869</c:v>
                </c:pt>
                <c:pt idx="12962">
                  <c:v>-2.4795605341594178</c:v>
                </c:pt>
                <c:pt idx="12963">
                  <c:v>-2.1913045247396208</c:v>
                </c:pt>
                <c:pt idx="12964">
                  <c:v>-1.8765125274658208</c:v>
                </c:pt>
                <c:pt idx="12965">
                  <c:v>-3.2282511393228788</c:v>
                </c:pt>
                <c:pt idx="12966">
                  <c:v>-2.9185110727945593</c:v>
                </c:pt>
                <c:pt idx="12967">
                  <c:v>-11.53077491124475</c:v>
                </c:pt>
                <c:pt idx="12968">
                  <c:v>-6.8111214637756365</c:v>
                </c:pt>
                <c:pt idx="12969">
                  <c:v>-3.7351366678873341</c:v>
                </c:pt>
                <c:pt idx="12970">
                  <c:v>-2.1236907641093143</c:v>
                </c:pt>
                <c:pt idx="12971">
                  <c:v>-2.547730127970341</c:v>
                </c:pt>
                <c:pt idx="12972">
                  <c:v>-1.6049868265787959</c:v>
                </c:pt>
                <c:pt idx="12973">
                  <c:v>-2.3317847251892081</c:v>
                </c:pt>
                <c:pt idx="12974">
                  <c:v>0.35981798171997098</c:v>
                </c:pt>
                <c:pt idx="12975">
                  <c:v>0.52723248799645694</c:v>
                </c:pt>
                <c:pt idx="12976">
                  <c:v>1.5915754636128558</c:v>
                </c:pt>
                <c:pt idx="12977">
                  <c:v>1.4722059567769181</c:v>
                </c:pt>
                <c:pt idx="12978">
                  <c:v>3.3236082394917603</c:v>
                </c:pt>
                <c:pt idx="12979">
                  <c:v>2.5490825970967421</c:v>
                </c:pt>
                <c:pt idx="12980">
                  <c:v>3.859600067138671</c:v>
                </c:pt>
                <c:pt idx="12981">
                  <c:v>4.3557966550191054</c:v>
                </c:pt>
                <c:pt idx="12982">
                  <c:v>4.4973902702331543</c:v>
                </c:pt>
                <c:pt idx="12983">
                  <c:v>4.3530278205871564</c:v>
                </c:pt>
                <c:pt idx="12984">
                  <c:v>2.7439155578613299</c:v>
                </c:pt>
                <c:pt idx="12985">
                  <c:v>3.3388870557149062</c:v>
                </c:pt>
                <c:pt idx="12986">
                  <c:v>4.0535321235656738</c:v>
                </c:pt>
                <c:pt idx="12987">
                  <c:v>5.9145827293395978</c:v>
                </c:pt>
                <c:pt idx="12988">
                  <c:v>7.8998249371846327</c:v>
                </c:pt>
                <c:pt idx="12989">
                  <c:v>7.7350939114888337</c:v>
                </c:pt>
                <c:pt idx="12990">
                  <c:v>7.6387397448221481</c:v>
                </c:pt>
                <c:pt idx="12991">
                  <c:v>6.5564295450846561</c:v>
                </c:pt>
                <c:pt idx="12992">
                  <c:v>4.4202534357706922</c:v>
                </c:pt>
                <c:pt idx="12993">
                  <c:v>3.3363935152689796</c:v>
                </c:pt>
                <c:pt idx="12994">
                  <c:v>4.553080717722592</c:v>
                </c:pt>
                <c:pt idx="12995">
                  <c:v>3.3953913052876601</c:v>
                </c:pt>
                <c:pt idx="12996">
                  <c:v>2.0598441759744892</c:v>
                </c:pt>
                <c:pt idx="12997">
                  <c:v>0.53692309061682431</c:v>
                </c:pt>
                <c:pt idx="12998">
                  <c:v>-0.13330602645874018</c:v>
                </c:pt>
                <c:pt idx="12999">
                  <c:v>-0.54398934046423619</c:v>
                </c:pt>
                <c:pt idx="13000">
                  <c:v>-4.4729873339335313</c:v>
                </c:pt>
                <c:pt idx="13001">
                  <c:v>-5.3550569216409913</c:v>
                </c:pt>
                <c:pt idx="13002">
                  <c:v>-2.9560589790344221</c:v>
                </c:pt>
                <c:pt idx="13003">
                  <c:v>-1.5497547785441266</c:v>
                </c:pt>
                <c:pt idx="13004">
                  <c:v>-1.7846851348876958</c:v>
                </c:pt>
                <c:pt idx="13005">
                  <c:v>-2.4996457099914542</c:v>
                </c:pt>
                <c:pt idx="13006">
                  <c:v>-2.5768009821573514</c:v>
                </c:pt>
                <c:pt idx="13007">
                  <c:v>-3.0926710764566678</c:v>
                </c:pt>
                <c:pt idx="13008">
                  <c:v>-2.1517848968505859</c:v>
                </c:pt>
                <c:pt idx="13009">
                  <c:v>-2.6726867357889428</c:v>
                </c:pt>
                <c:pt idx="13010">
                  <c:v>-4.5421838760375941</c:v>
                </c:pt>
                <c:pt idx="13011">
                  <c:v>-3.2258367538452157</c:v>
                </c:pt>
                <c:pt idx="13012">
                  <c:v>-2.962090810139955</c:v>
                </c:pt>
                <c:pt idx="13013">
                  <c:v>-2.7219643592834482</c:v>
                </c:pt>
                <c:pt idx="13014">
                  <c:v>-2.6938409805297838</c:v>
                </c:pt>
                <c:pt idx="13015">
                  <c:v>-2.1905280749002713</c:v>
                </c:pt>
                <c:pt idx="13016">
                  <c:v>-3.0896186828613281</c:v>
                </c:pt>
                <c:pt idx="13017">
                  <c:v>-3.4041361808776855</c:v>
                </c:pt>
                <c:pt idx="13018">
                  <c:v>-3.6606871287027616</c:v>
                </c:pt>
                <c:pt idx="13019">
                  <c:v>-3.9379450480143419</c:v>
                </c:pt>
                <c:pt idx="13020">
                  <c:v>-3.5228934288024902</c:v>
                </c:pt>
                <c:pt idx="13021">
                  <c:v>-3.2932419776916513</c:v>
                </c:pt>
                <c:pt idx="13022">
                  <c:v>-2.9285796483358135</c:v>
                </c:pt>
                <c:pt idx="13023">
                  <c:v>-3.022407054901123</c:v>
                </c:pt>
                <c:pt idx="13024">
                  <c:v>-3.1382617950439453</c:v>
                </c:pt>
                <c:pt idx="13025">
                  <c:v>-2.6826167106628418</c:v>
                </c:pt>
                <c:pt idx="13026">
                  <c:v>-3.0198365847269883</c:v>
                </c:pt>
                <c:pt idx="13027">
                  <c:v>-2.785694122314454</c:v>
                </c:pt>
                <c:pt idx="13028">
                  <c:v>-3.7608631451924452</c:v>
                </c:pt>
                <c:pt idx="13029">
                  <c:v>-4.0091878573099367</c:v>
                </c:pt>
                <c:pt idx="13030">
                  <c:v>-3.4323817888895869</c:v>
                </c:pt>
                <c:pt idx="13031">
                  <c:v>-3.1801850001017442</c:v>
                </c:pt>
                <c:pt idx="13032">
                  <c:v>-2.9282924334207778</c:v>
                </c:pt>
                <c:pt idx="13033">
                  <c:v>-2.8198496500650649</c:v>
                </c:pt>
                <c:pt idx="13034">
                  <c:v>-2.7959249814351788</c:v>
                </c:pt>
                <c:pt idx="13035">
                  <c:v>-2.7276837031046748</c:v>
                </c:pt>
                <c:pt idx="13036">
                  <c:v>-2.6897533734639287</c:v>
                </c:pt>
                <c:pt idx="13037">
                  <c:v>-2.6226048469543466</c:v>
                </c:pt>
                <c:pt idx="13038">
                  <c:v>-2.9654321670532227</c:v>
                </c:pt>
                <c:pt idx="13039">
                  <c:v>-2.7503929138183594</c:v>
                </c:pt>
                <c:pt idx="13040">
                  <c:v>-2.6233874956766394</c:v>
                </c:pt>
                <c:pt idx="13041">
                  <c:v>11.935305436452269</c:v>
                </c:pt>
                <c:pt idx="13042">
                  <c:v>17.917329311370843</c:v>
                </c:pt>
                <c:pt idx="13043">
                  <c:v>23.207081953684515</c:v>
                </c:pt>
                <c:pt idx="13044">
                  <c:v>26.898215770721428</c:v>
                </c:pt>
                <c:pt idx="13045">
                  <c:v>30.297666549682617</c:v>
                </c:pt>
                <c:pt idx="13046">
                  <c:v>25.823061943054206</c:v>
                </c:pt>
                <c:pt idx="13047">
                  <c:v>21.513704140981076</c:v>
                </c:pt>
                <c:pt idx="13048">
                  <c:v>18.817997773488351</c:v>
                </c:pt>
                <c:pt idx="13049">
                  <c:v>19.020014921824099</c:v>
                </c:pt>
                <c:pt idx="13050">
                  <c:v>18.532418727874763</c:v>
                </c:pt>
                <c:pt idx="13051">
                  <c:v>18.344155470530211</c:v>
                </c:pt>
                <c:pt idx="13052">
                  <c:v>18.976581255594901</c:v>
                </c:pt>
                <c:pt idx="13053">
                  <c:v>19.340534210205071</c:v>
                </c:pt>
                <c:pt idx="13054">
                  <c:v>19.024181842803952</c:v>
                </c:pt>
                <c:pt idx="13055">
                  <c:v>18.707101662953683</c:v>
                </c:pt>
                <c:pt idx="13056">
                  <c:v>20.06305456161499</c:v>
                </c:pt>
                <c:pt idx="13057">
                  <c:v>21.276631355285637</c:v>
                </c:pt>
                <c:pt idx="13058">
                  <c:v>22.939674059549986</c:v>
                </c:pt>
                <c:pt idx="13059">
                  <c:v>23.689933458964049</c:v>
                </c:pt>
                <c:pt idx="13060">
                  <c:v>24.610584417978892</c:v>
                </c:pt>
                <c:pt idx="13061">
                  <c:v>15.863358020782471</c:v>
                </c:pt>
                <c:pt idx="13062">
                  <c:v>-28.581349690755182</c:v>
                </c:pt>
                <c:pt idx="13063">
                  <c:v>-57.317558129628466</c:v>
                </c:pt>
                <c:pt idx="13064">
                  <c:v>-68.549442609151242</c:v>
                </c:pt>
                <c:pt idx="13065">
                  <c:v>-71.327208201090457</c:v>
                </c:pt>
                <c:pt idx="13066">
                  <c:v>-71.973848342895465</c:v>
                </c:pt>
                <c:pt idx="13067">
                  <c:v>-72.720635096232073</c:v>
                </c:pt>
                <c:pt idx="13068">
                  <c:v>-73.940445264180426</c:v>
                </c:pt>
                <c:pt idx="13069">
                  <c:v>-74.188217163085895</c:v>
                </c:pt>
                <c:pt idx="13070">
                  <c:v>-66.756322542826368</c:v>
                </c:pt>
                <c:pt idx="13071">
                  <c:v>-49.443150838216184</c:v>
                </c:pt>
                <c:pt idx="13072">
                  <c:v>-18.676007270812988</c:v>
                </c:pt>
                <c:pt idx="13073">
                  <c:v>-1.8960851033529029</c:v>
                </c:pt>
                <c:pt idx="13074">
                  <c:v>-1.3828423817952857</c:v>
                </c:pt>
                <c:pt idx="13075">
                  <c:v>-1.5307858784993869</c:v>
                </c:pt>
                <c:pt idx="13076">
                  <c:v>-1.6986535390218489</c:v>
                </c:pt>
                <c:pt idx="13077">
                  <c:v>-2.1827977498372793</c:v>
                </c:pt>
                <c:pt idx="13078">
                  <c:v>-2.725167592366462</c:v>
                </c:pt>
                <c:pt idx="13079">
                  <c:v>-2.52687644958496</c:v>
                </c:pt>
                <c:pt idx="13080">
                  <c:v>-2.6321029663085938</c:v>
                </c:pt>
                <c:pt idx="13081">
                  <c:v>-3.0406618118286142</c:v>
                </c:pt>
                <c:pt idx="13082">
                  <c:v>-2.6983270645141602</c:v>
                </c:pt>
                <c:pt idx="13083">
                  <c:v>-2.7677704493204391</c:v>
                </c:pt>
                <c:pt idx="13084">
                  <c:v>-2.4915412267048387</c:v>
                </c:pt>
                <c:pt idx="13085">
                  <c:v>-2.5434910456340285</c:v>
                </c:pt>
                <c:pt idx="13086">
                  <c:v>-2.4134775797525672</c:v>
                </c:pt>
                <c:pt idx="13087">
                  <c:v>-1.7176087697346243</c:v>
                </c:pt>
                <c:pt idx="13088">
                  <c:v>0.15954717000317944</c:v>
                </c:pt>
                <c:pt idx="13089">
                  <c:v>-21.180714925130129</c:v>
                </c:pt>
                <c:pt idx="13090">
                  <c:v>-4.0680205027261973</c:v>
                </c:pt>
                <c:pt idx="13091">
                  <c:v>0.36592642466223441</c:v>
                </c:pt>
                <c:pt idx="13092">
                  <c:v>1.0773830413818364</c:v>
                </c:pt>
                <c:pt idx="13093">
                  <c:v>0.66772810618090284</c:v>
                </c:pt>
                <c:pt idx="13094">
                  <c:v>-1.0690371195474879</c:v>
                </c:pt>
                <c:pt idx="13095">
                  <c:v>-2.06620852152514</c:v>
                </c:pt>
                <c:pt idx="13096">
                  <c:v>-1.3762489954631296</c:v>
                </c:pt>
                <c:pt idx="13097">
                  <c:v>-0.33021799723303513</c:v>
                </c:pt>
                <c:pt idx="13098">
                  <c:v>-0.13066546122229289</c:v>
                </c:pt>
                <c:pt idx="13099">
                  <c:v>-7.821973164880093E-2</c:v>
                </c:pt>
                <c:pt idx="13100">
                  <c:v>-0.14470767974853516</c:v>
                </c:pt>
                <c:pt idx="13101">
                  <c:v>-1.2453715006472521E-2</c:v>
                </c:pt>
                <c:pt idx="13102">
                  <c:v>-2.9563903808593761E-4</c:v>
                </c:pt>
                <c:pt idx="13103">
                  <c:v>4.7567049662347913E-2</c:v>
                </c:pt>
                <c:pt idx="13104">
                  <c:v>0.12612342834472651</c:v>
                </c:pt>
                <c:pt idx="13105">
                  <c:v>0.21034304300940226</c:v>
                </c:pt>
                <c:pt idx="13106">
                  <c:v>0.20036506652832037</c:v>
                </c:pt>
                <c:pt idx="13107">
                  <c:v>0.35744603474938685</c:v>
                </c:pt>
                <c:pt idx="13108">
                  <c:v>0.43258539835619558</c:v>
                </c:pt>
                <c:pt idx="13109">
                  <c:v>9.0670267740847549E-2</c:v>
                </c:pt>
                <c:pt idx="13110">
                  <c:v>6.86610539753474E-2</c:v>
                </c:pt>
                <c:pt idx="13111">
                  <c:v>4.9286524454828437E-2</c:v>
                </c:pt>
                <c:pt idx="13112">
                  <c:v>8.7352752685546847E-2</c:v>
                </c:pt>
                <c:pt idx="13113">
                  <c:v>0.12556711832689871</c:v>
                </c:pt>
                <c:pt idx="13114">
                  <c:v>0.11924139658606236</c:v>
                </c:pt>
                <c:pt idx="13115">
                  <c:v>0.14140637715661344</c:v>
                </c:pt>
                <c:pt idx="13116">
                  <c:v>0.1142714818317927</c:v>
                </c:pt>
                <c:pt idx="13117">
                  <c:v>-1.6752557754516606</c:v>
                </c:pt>
                <c:pt idx="13118">
                  <c:v>-2.3950185775756827</c:v>
                </c:pt>
                <c:pt idx="13119">
                  <c:v>5.3157170613644673E-2</c:v>
                </c:pt>
                <c:pt idx="13120">
                  <c:v>6.9053157170613986</c:v>
                </c:pt>
                <c:pt idx="13121">
                  <c:v>24.729488690694097</c:v>
                </c:pt>
                <c:pt idx="13122">
                  <c:v>26.12537670135498</c:v>
                </c:pt>
                <c:pt idx="13123">
                  <c:v>20.214336395263672</c:v>
                </c:pt>
                <c:pt idx="13124">
                  <c:v>18.394271532694582</c:v>
                </c:pt>
                <c:pt idx="13125">
                  <c:v>17.753907203674316</c:v>
                </c:pt>
                <c:pt idx="13126">
                  <c:v>15.97329235076905</c:v>
                </c:pt>
                <c:pt idx="13127">
                  <c:v>18.518852551778192</c:v>
                </c:pt>
                <c:pt idx="13128">
                  <c:v>20.761765797932867</c:v>
                </c:pt>
                <c:pt idx="13129">
                  <c:v>20.498755137125606</c:v>
                </c:pt>
                <c:pt idx="13130">
                  <c:v>16.679280916849734</c:v>
                </c:pt>
                <c:pt idx="13131">
                  <c:v>15.462169011433961</c:v>
                </c:pt>
                <c:pt idx="13132">
                  <c:v>16.595522244771338</c:v>
                </c:pt>
                <c:pt idx="13133">
                  <c:v>18.847660700480105</c:v>
                </c:pt>
                <c:pt idx="13134">
                  <c:v>20.19589869181312</c:v>
                </c:pt>
                <c:pt idx="13135">
                  <c:v>21.418332099914544</c:v>
                </c:pt>
                <c:pt idx="13136">
                  <c:v>22.439372062683102</c:v>
                </c:pt>
                <c:pt idx="13137">
                  <c:v>19.877766291300418</c:v>
                </c:pt>
                <c:pt idx="13138">
                  <c:v>20.044624964396121</c:v>
                </c:pt>
                <c:pt idx="13139">
                  <c:v>20.600065549214733</c:v>
                </c:pt>
                <c:pt idx="13140">
                  <c:v>22.856331189473508</c:v>
                </c:pt>
                <c:pt idx="13141">
                  <c:v>21.553284962971929</c:v>
                </c:pt>
                <c:pt idx="13142">
                  <c:v>21.593343098958364</c:v>
                </c:pt>
                <c:pt idx="13143">
                  <c:v>22.696455319722531</c:v>
                </c:pt>
                <c:pt idx="13144">
                  <c:v>23.311580340067508</c:v>
                </c:pt>
                <c:pt idx="13145">
                  <c:v>23.388497988382923</c:v>
                </c:pt>
                <c:pt idx="13146">
                  <c:v>22.282980283101423</c:v>
                </c:pt>
                <c:pt idx="13147">
                  <c:v>22.224058469136601</c:v>
                </c:pt>
                <c:pt idx="13148">
                  <c:v>21.873329480489019</c:v>
                </c:pt>
                <c:pt idx="13149">
                  <c:v>25.738407135009766</c:v>
                </c:pt>
                <c:pt idx="13150">
                  <c:v>24.527173042297363</c:v>
                </c:pt>
                <c:pt idx="13151">
                  <c:v>6.3205429712930918</c:v>
                </c:pt>
                <c:pt idx="13152">
                  <c:v>-66.640556653340596</c:v>
                </c:pt>
                <c:pt idx="13153">
                  <c:v>-57.006501197814941</c:v>
                </c:pt>
                <c:pt idx="13154">
                  <c:v>-23.028510411580442</c:v>
                </c:pt>
                <c:pt idx="13155">
                  <c:v>-2.2904227574665597</c:v>
                </c:pt>
                <c:pt idx="13156">
                  <c:v>3.7615365982055682</c:v>
                </c:pt>
                <c:pt idx="13157">
                  <c:v>5.0532665252685565</c:v>
                </c:pt>
                <c:pt idx="13158">
                  <c:v>7.6978069941202403</c:v>
                </c:pt>
                <c:pt idx="13159">
                  <c:v>9.3722047805786168</c:v>
                </c:pt>
                <c:pt idx="13160">
                  <c:v>8.2086095809936488</c:v>
                </c:pt>
                <c:pt idx="13161">
                  <c:v>8.6389996210733635</c:v>
                </c:pt>
                <c:pt idx="13162">
                  <c:v>9.5750989913940447</c:v>
                </c:pt>
                <c:pt idx="13163">
                  <c:v>9.8553930918375272</c:v>
                </c:pt>
                <c:pt idx="13164">
                  <c:v>9.0732781092325414</c:v>
                </c:pt>
                <c:pt idx="13165">
                  <c:v>7.6229200363159126</c:v>
                </c:pt>
                <c:pt idx="13166">
                  <c:v>7.2738831837971292</c:v>
                </c:pt>
                <c:pt idx="13167">
                  <c:v>6.9011424382528084</c:v>
                </c:pt>
                <c:pt idx="13168">
                  <c:v>6.5450042088826876</c:v>
                </c:pt>
                <c:pt idx="13169">
                  <c:v>7.6511370340982685</c:v>
                </c:pt>
                <c:pt idx="13170">
                  <c:v>7.9371353785196543</c:v>
                </c:pt>
                <c:pt idx="13171">
                  <c:v>7.6672417322794217</c:v>
                </c:pt>
                <c:pt idx="13172">
                  <c:v>7.6597375869750959</c:v>
                </c:pt>
                <c:pt idx="13173">
                  <c:v>6.5602245330810547</c:v>
                </c:pt>
                <c:pt idx="13174">
                  <c:v>8.006292025248289</c:v>
                </c:pt>
                <c:pt idx="13175">
                  <c:v>11.456368446350098</c:v>
                </c:pt>
                <c:pt idx="13176">
                  <c:v>11.896725018819101</c:v>
                </c:pt>
                <c:pt idx="13177">
                  <c:v>9.830204963684082</c:v>
                </c:pt>
                <c:pt idx="13178">
                  <c:v>7.1098330815633535</c:v>
                </c:pt>
                <c:pt idx="13179">
                  <c:v>35.889193216959612</c:v>
                </c:pt>
                <c:pt idx="13180">
                  <c:v>192.25703398386634</c:v>
                </c:pt>
                <c:pt idx="13181">
                  <c:v>187.971435546875</c:v>
                </c:pt>
                <c:pt idx="13182">
                  <c:v>110.77090454101565</c:v>
                </c:pt>
                <c:pt idx="13183">
                  <c:v>59.633046785990345</c:v>
                </c:pt>
                <c:pt idx="13184">
                  <c:v>37.277568181355718</c:v>
                </c:pt>
                <c:pt idx="13185">
                  <c:v>22.252705891926993</c:v>
                </c:pt>
                <c:pt idx="13186">
                  <c:v>22.214196840922106</c:v>
                </c:pt>
                <c:pt idx="13187">
                  <c:v>25.808228174845333</c:v>
                </c:pt>
                <c:pt idx="13188">
                  <c:v>24.424854914347414</c:v>
                </c:pt>
                <c:pt idx="13189">
                  <c:v>22.264067014058483</c:v>
                </c:pt>
                <c:pt idx="13190">
                  <c:v>23.899609565734856</c:v>
                </c:pt>
                <c:pt idx="13191">
                  <c:v>22.266002972920759</c:v>
                </c:pt>
                <c:pt idx="13192">
                  <c:v>14.558219909667972</c:v>
                </c:pt>
                <c:pt idx="13193">
                  <c:v>17.076907475789433</c:v>
                </c:pt>
                <c:pt idx="13194">
                  <c:v>14.455074946085574</c:v>
                </c:pt>
                <c:pt idx="13195">
                  <c:v>14.274317423502561</c:v>
                </c:pt>
                <c:pt idx="13196">
                  <c:v>15.90562725067139</c:v>
                </c:pt>
                <c:pt idx="13197">
                  <c:v>18.585228919982903</c:v>
                </c:pt>
                <c:pt idx="13198">
                  <c:v>22.791723887125599</c:v>
                </c:pt>
                <c:pt idx="13199">
                  <c:v>19.394236246744747</c:v>
                </c:pt>
                <c:pt idx="13200">
                  <c:v>15.98131688435865</c:v>
                </c:pt>
                <c:pt idx="13201">
                  <c:v>13.756242116292356</c:v>
                </c:pt>
                <c:pt idx="13202">
                  <c:v>11.877349853515629</c:v>
                </c:pt>
                <c:pt idx="13203">
                  <c:v>10.32838249206543</c:v>
                </c:pt>
                <c:pt idx="13204">
                  <c:v>11.160141309102414</c:v>
                </c:pt>
                <c:pt idx="13205">
                  <c:v>11.291874249776242</c:v>
                </c:pt>
                <c:pt idx="13206">
                  <c:v>10.843065261840819</c:v>
                </c:pt>
                <c:pt idx="13207">
                  <c:v>12.729291915893551</c:v>
                </c:pt>
                <c:pt idx="13208">
                  <c:v>15.429430325826054</c:v>
                </c:pt>
                <c:pt idx="13209">
                  <c:v>30.591668764750132</c:v>
                </c:pt>
                <c:pt idx="13210">
                  <c:v>170.81270980834961</c:v>
                </c:pt>
                <c:pt idx="13211">
                  <c:v>164.68503586451203</c:v>
                </c:pt>
                <c:pt idx="13212">
                  <c:v>57.74134349822998</c:v>
                </c:pt>
                <c:pt idx="13213">
                  <c:v>21.637994766235366</c:v>
                </c:pt>
                <c:pt idx="13214">
                  <c:v>14.479582309722907</c:v>
                </c:pt>
                <c:pt idx="13215">
                  <c:v>12.306437810262032</c:v>
                </c:pt>
                <c:pt idx="13216">
                  <c:v>11.370650609334298</c:v>
                </c:pt>
                <c:pt idx="13217">
                  <c:v>11.413931369781494</c:v>
                </c:pt>
                <c:pt idx="13218">
                  <c:v>10.921114603678403</c:v>
                </c:pt>
                <c:pt idx="13219">
                  <c:v>10.644652207692445</c:v>
                </c:pt>
                <c:pt idx="13220">
                  <c:v>10.888806343078617</c:v>
                </c:pt>
                <c:pt idx="13221">
                  <c:v>9.3309718767802128</c:v>
                </c:pt>
                <c:pt idx="13222">
                  <c:v>10.234616597493471</c:v>
                </c:pt>
                <c:pt idx="13223">
                  <c:v>10.716618220011409</c:v>
                </c:pt>
                <c:pt idx="13224">
                  <c:v>9.0611238479614222</c:v>
                </c:pt>
                <c:pt idx="13225">
                  <c:v>8.6013991038004143</c:v>
                </c:pt>
                <c:pt idx="13226">
                  <c:v>9.8796761830647597</c:v>
                </c:pt>
                <c:pt idx="13227">
                  <c:v>9.3082275390625</c:v>
                </c:pt>
                <c:pt idx="13228">
                  <c:v>7.1309159596760843</c:v>
                </c:pt>
                <c:pt idx="13229">
                  <c:v>8.2694900830586562</c:v>
                </c:pt>
                <c:pt idx="13230">
                  <c:v>8.878692626953125</c:v>
                </c:pt>
                <c:pt idx="13231">
                  <c:v>9.2044960657755155</c:v>
                </c:pt>
                <c:pt idx="13232">
                  <c:v>8.8090329170227122</c:v>
                </c:pt>
                <c:pt idx="13233">
                  <c:v>9.3949532508850098</c:v>
                </c:pt>
                <c:pt idx="13234">
                  <c:v>9.2941773732503012</c:v>
                </c:pt>
                <c:pt idx="13235">
                  <c:v>8.7860665321350098</c:v>
                </c:pt>
                <c:pt idx="13236">
                  <c:v>8.1970303853352675</c:v>
                </c:pt>
                <c:pt idx="13237">
                  <c:v>8.5502200126647967</c:v>
                </c:pt>
                <c:pt idx="13238">
                  <c:v>7.8436333338419235</c:v>
                </c:pt>
                <c:pt idx="13239">
                  <c:v>1.4516517321268902</c:v>
                </c:pt>
                <c:pt idx="13240">
                  <c:v>-13.362763245900457</c:v>
                </c:pt>
                <c:pt idx="13241">
                  <c:v>-10.970961093902588</c:v>
                </c:pt>
                <c:pt idx="13242">
                  <c:v>1.2685616811097589E-2</c:v>
                </c:pt>
                <c:pt idx="13243">
                  <c:v>3.4405848185220993</c:v>
                </c:pt>
                <c:pt idx="13244">
                  <c:v>4.5111815134684408</c:v>
                </c:pt>
                <c:pt idx="13245">
                  <c:v>4.5100706418355099</c:v>
                </c:pt>
                <c:pt idx="13246">
                  <c:v>4.9888033866882324</c:v>
                </c:pt>
                <c:pt idx="13247">
                  <c:v>5.0682756106058946</c:v>
                </c:pt>
                <c:pt idx="13248">
                  <c:v>4.6944073041280472</c:v>
                </c:pt>
                <c:pt idx="13249">
                  <c:v>4.758407433827756</c:v>
                </c:pt>
                <c:pt idx="13250">
                  <c:v>4.9590117136637577</c:v>
                </c:pt>
                <c:pt idx="13251">
                  <c:v>4.7973621686299452</c:v>
                </c:pt>
                <c:pt idx="13252">
                  <c:v>4.57283910115558</c:v>
                </c:pt>
                <c:pt idx="13253">
                  <c:v>8.7530358632405427</c:v>
                </c:pt>
                <c:pt idx="13254">
                  <c:v>7.6209387779235813</c:v>
                </c:pt>
                <c:pt idx="13255">
                  <c:v>6.4091890652974275</c:v>
                </c:pt>
                <c:pt idx="13256">
                  <c:v>6.5708196957905916</c:v>
                </c:pt>
                <c:pt idx="13257">
                  <c:v>6.1121246019998789</c:v>
                </c:pt>
                <c:pt idx="13258">
                  <c:v>6.4498705863952637</c:v>
                </c:pt>
                <c:pt idx="13259">
                  <c:v>6.7295352617899162</c:v>
                </c:pt>
                <c:pt idx="13260">
                  <c:v>6.3581676483154279</c:v>
                </c:pt>
                <c:pt idx="13261">
                  <c:v>6.8261090914408564</c:v>
                </c:pt>
                <c:pt idx="13262">
                  <c:v>6.7285223007202148</c:v>
                </c:pt>
                <c:pt idx="13263">
                  <c:v>6.5034225781758419</c:v>
                </c:pt>
                <c:pt idx="13264">
                  <c:v>7.0708149274190646</c:v>
                </c:pt>
                <c:pt idx="13265">
                  <c:v>7.6068213780720821</c:v>
                </c:pt>
                <c:pt idx="13266">
                  <c:v>7.3218388557434064</c:v>
                </c:pt>
                <c:pt idx="13267">
                  <c:v>7.0980935096740723</c:v>
                </c:pt>
                <c:pt idx="13268">
                  <c:v>3.8885693550109872</c:v>
                </c:pt>
                <c:pt idx="13269">
                  <c:v>11.684859275817871</c:v>
                </c:pt>
                <c:pt idx="13270">
                  <c:v>20.444112459818541</c:v>
                </c:pt>
                <c:pt idx="13271">
                  <c:v>25.109630743662478</c:v>
                </c:pt>
                <c:pt idx="13272">
                  <c:v>19.631927490234386</c:v>
                </c:pt>
                <c:pt idx="13273">
                  <c:v>-49.66001558303833</c:v>
                </c:pt>
                <c:pt idx="13274">
                  <c:v>-90.088197549184116</c:v>
                </c:pt>
                <c:pt idx="13275">
                  <c:v>-105.14094813664747</c:v>
                </c:pt>
                <c:pt idx="13276">
                  <c:v>-115.51627111434931</c:v>
                </c:pt>
                <c:pt idx="13277">
                  <c:v>-122.98686329523724</c:v>
                </c:pt>
                <c:pt idx="13278">
                  <c:v>-126.11033805211378</c:v>
                </c:pt>
                <c:pt idx="13279">
                  <c:v>-125.12692133585605</c:v>
                </c:pt>
                <c:pt idx="13280">
                  <c:v>-124.01545540491745</c:v>
                </c:pt>
                <c:pt idx="13281">
                  <c:v>-115.81489880879724</c:v>
                </c:pt>
                <c:pt idx="13282">
                  <c:v>-103.60875781377152</c:v>
                </c:pt>
                <c:pt idx="13283">
                  <c:v>-37.744519392649302</c:v>
                </c:pt>
                <c:pt idx="13284">
                  <c:v>-2.8172728220621366</c:v>
                </c:pt>
                <c:pt idx="13285">
                  <c:v>-2.9342880249023438</c:v>
                </c:pt>
                <c:pt idx="13286">
                  <c:v>-4.8463223775228261</c:v>
                </c:pt>
                <c:pt idx="13287">
                  <c:v>-5.2025086085002386</c:v>
                </c:pt>
                <c:pt idx="13288">
                  <c:v>-4.1113506952921188</c:v>
                </c:pt>
                <c:pt idx="13289">
                  <c:v>-3.3721418380737296</c:v>
                </c:pt>
                <c:pt idx="13290">
                  <c:v>-4.2387841542562228</c:v>
                </c:pt>
                <c:pt idx="13291">
                  <c:v>-3.4340953826904297</c:v>
                </c:pt>
                <c:pt idx="13292">
                  <c:v>-4.0799242655435819</c:v>
                </c:pt>
                <c:pt idx="13293">
                  <c:v>-3.6958109537760038</c:v>
                </c:pt>
                <c:pt idx="13294">
                  <c:v>-4.5828348795572484</c:v>
                </c:pt>
                <c:pt idx="13295">
                  <c:v>-4.5950756072998047</c:v>
                </c:pt>
                <c:pt idx="13296">
                  <c:v>-5.2159188588460648</c:v>
                </c:pt>
                <c:pt idx="13297">
                  <c:v>-4.9331219991048583</c:v>
                </c:pt>
                <c:pt idx="13298">
                  <c:v>-5.5689233144123591</c:v>
                </c:pt>
                <c:pt idx="13299">
                  <c:v>-2.864622433980343</c:v>
                </c:pt>
                <c:pt idx="13300">
                  <c:v>2.8438269297282641</c:v>
                </c:pt>
                <c:pt idx="13301">
                  <c:v>4.2372147242228966</c:v>
                </c:pt>
                <c:pt idx="13302">
                  <c:v>4.1685673395792255</c:v>
                </c:pt>
                <c:pt idx="13303">
                  <c:v>2.5568335851032762</c:v>
                </c:pt>
                <c:pt idx="13304">
                  <c:v>-8.6369336446125491</c:v>
                </c:pt>
                <c:pt idx="13305">
                  <c:v>-27.161356290181516</c:v>
                </c:pt>
                <c:pt idx="13306">
                  <c:v>-36.367186546325684</c:v>
                </c:pt>
                <c:pt idx="13307">
                  <c:v>-36.947120666503906</c:v>
                </c:pt>
                <c:pt idx="13308">
                  <c:v>-33.963447888692237</c:v>
                </c:pt>
                <c:pt idx="13309">
                  <c:v>-30.261551856994632</c:v>
                </c:pt>
                <c:pt idx="13310">
                  <c:v>-25.35861746470129</c:v>
                </c:pt>
                <c:pt idx="13311">
                  <c:v>-25.342964808146228</c:v>
                </c:pt>
                <c:pt idx="13312">
                  <c:v>-27.226655642191638</c:v>
                </c:pt>
                <c:pt idx="13313">
                  <c:v>-25.265007654825915</c:v>
                </c:pt>
                <c:pt idx="13314">
                  <c:v>-23.080314636230469</c:v>
                </c:pt>
                <c:pt idx="13315">
                  <c:v>-25.327880223592054</c:v>
                </c:pt>
                <c:pt idx="13316">
                  <c:v>-29.083637873331647</c:v>
                </c:pt>
                <c:pt idx="13317">
                  <c:v>-28.938795407613043</c:v>
                </c:pt>
                <c:pt idx="13318">
                  <c:v>-22.739940325419191</c:v>
                </c:pt>
                <c:pt idx="13319">
                  <c:v>-18.816683133443227</c:v>
                </c:pt>
                <c:pt idx="13320">
                  <c:v>-15.443451245625852</c:v>
                </c:pt>
                <c:pt idx="13321">
                  <c:v>-12.090073267618774</c:v>
                </c:pt>
                <c:pt idx="13322">
                  <c:v>-8.8786579767863749</c:v>
                </c:pt>
                <c:pt idx="13323">
                  <c:v>-6.0944503148397171</c:v>
                </c:pt>
                <c:pt idx="13324">
                  <c:v>-1.2842934926351286</c:v>
                </c:pt>
                <c:pt idx="13325">
                  <c:v>-3.7213239669799814</c:v>
                </c:pt>
                <c:pt idx="13326">
                  <c:v>-9.4792801539102847</c:v>
                </c:pt>
                <c:pt idx="13327">
                  <c:v>-12.910990397135379</c:v>
                </c:pt>
                <c:pt idx="13328">
                  <c:v>-17.274102846781361</c:v>
                </c:pt>
                <c:pt idx="13329">
                  <c:v>-29.766025225321521</c:v>
                </c:pt>
                <c:pt idx="13330">
                  <c:v>-38.122408548990975</c:v>
                </c:pt>
                <c:pt idx="13331">
                  <c:v>-37.464531898498535</c:v>
                </c:pt>
                <c:pt idx="13332">
                  <c:v>-29.787589708963978</c:v>
                </c:pt>
                <c:pt idx="13333">
                  <c:v>-22.816819508870488</c:v>
                </c:pt>
                <c:pt idx="13334">
                  <c:v>-16.7506821950277</c:v>
                </c:pt>
                <c:pt idx="13335">
                  <c:v>-7.7664178212484076</c:v>
                </c:pt>
                <c:pt idx="13336">
                  <c:v>5.5076468785604202</c:v>
                </c:pt>
                <c:pt idx="13337">
                  <c:v>18.524578094482436</c:v>
                </c:pt>
                <c:pt idx="13338">
                  <c:v>22.690947214762446</c:v>
                </c:pt>
                <c:pt idx="13339">
                  <c:v>21.566206932067857</c:v>
                </c:pt>
                <c:pt idx="13340">
                  <c:v>17.596854845682749</c:v>
                </c:pt>
                <c:pt idx="13341">
                  <c:v>14.472902297973638</c:v>
                </c:pt>
                <c:pt idx="13342">
                  <c:v>13.775299708048578</c:v>
                </c:pt>
                <c:pt idx="13343">
                  <c:v>8.4139035542806404</c:v>
                </c:pt>
                <c:pt idx="13344">
                  <c:v>0.27487277984619152</c:v>
                </c:pt>
                <c:pt idx="13345">
                  <c:v>-5.3040005366007072</c:v>
                </c:pt>
                <c:pt idx="13346">
                  <c:v>-6.1087834040323514</c:v>
                </c:pt>
                <c:pt idx="13347">
                  <c:v>-5.3580741882324219</c:v>
                </c:pt>
                <c:pt idx="13348">
                  <c:v>-0.64386081695556674</c:v>
                </c:pt>
                <c:pt idx="13349">
                  <c:v>4.1014334360758085</c:v>
                </c:pt>
                <c:pt idx="13350">
                  <c:v>1.7684631347656254</c:v>
                </c:pt>
                <c:pt idx="13351">
                  <c:v>-7.3789993921916484</c:v>
                </c:pt>
                <c:pt idx="13352">
                  <c:v>-10.738094329833983</c:v>
                </c:pt>
                <c:pt idx="13353">
                  <c:v>-9.9727560679118596</c:v>
                </c:pt>
                <c:pt idx="13354">
                  <c:v>-8.7770334879556913</c:v>
                </c:pt>
                <c:pt idx="13355">
                  <c:v>-12.392117500305176</c:v>
                </c:pt>
                <c:pt idx="13356">
                  <c:v>-19.379714647928942</c:v>
                </c:pt>
                <c:pt idx="13357">
                  <c:v>-23.027344703674316</c:v>
                </c:pt>
                <c:pt idx="13358">
                  <c:v>-27.773727734883543</c:v>
                </c:pt>
                <c:pt idx="13359">
                  <c:v>-33.592580477396588</c:v>
                </c:pt>
                <c:pt idx="13360">
                  <c:v>-36.029236157735227</c:v>
                </c:pt>
                <c:pt idx="13361">
                  <c:v>-38.35378042856847</c:v>
                </c:pt>
                <c:pt idx="13362">
                  <c:v>-35.869253794352176</c:v>
                </c:pt>
                <c:pt idx="13363">
                  <c:v>-24.979953130086191</c:v>
                </c:pt>
                <c:pt idx="13364">
                  <c:v>-14.246506055196164</c:v>
                </c:pt>
                <c:pt idx="13365">
                  <c:v>-8.7384847005208677</c:v>
                </c:pt>
                <c:pt idx="13366">
                  <c:v>-3.115920066833497</c:v>
                </c:pt>
                <c:pt idx="13367">
                  <c:v>6.2574542363485044</c:v>
                </c:pt>
                <c:pt idx="13368">
                  <c:v>14.738087972005246</c:v>
                </c:pt>
                <c:pt idx="13369">
                  <c:v>17.27621936798095</c:v>
                </c:pt>
                <c:pt idx="13370">
                  <c:v>15.764019330342535</c:v>
                </c:pt>
                <c:pt idx="13371">
                  <c:v>14.724933306376098</c:v>
                </c:pt>
                <c:pt idx="13372">
                  <c:v>14.019091924031498</c:v>
                </c:pt>
                <c:pt idx="13373">
                  <c:v>13.787778854370114</c:v>
                </c:pt>
                <c:pt idx="13374">
                  <c:v>13.45369529724122</c:v>
                </c:pt>
                <c:pt idx="13375">
                  <c:v>9.3672558466593046</c:v>
                </c:pt>
                <c:pt idx="13376">
                  <c:v>-1.9473406473795194</c:v>
                </c:pt>
                <c:pt idx="13377">
                  <c:v>-3.4107675552368173</c:v>
                </c:pt>
                <c:pt idx="13378">
                  <c:v>-3.7874946594238281</c:v>
                </c:pt>
                <c:pt idx="13379">
                  <c:v>-3.5384225845336905</c:v>
                </c:pt>
                <c:pt idx="13380">
                  <c:v>-3.9920504887899138</c:v>
                </c:pt>
                <c:pt idx="13381">
                  <c:v>-3.7657105127970016</c:v>
                </c:pt>
                <c:pt idx="13382">
                  <c:v>-3.6950248082478092</c:v>
                </c:pt>
                <c:pt idx="13383">
                  <c:v>-3.1546258926391597</c:v>
                </c:pt>
                <c:pt idx="13384">
                  <c:v>-3.8042167027791729</c:v>
                </c:pt>
                <c:pt idx="13385">
                  <c:v>-3.6696996688842782</c:v>
                </c:pt>
                <c:pt idx="13386">
                  <c:v>-4.4783945083618164</c:v>
                </c:pt>
                <c:pt idx="13387">
                  <c:v>-4.4466934204101598</c:v>
                </c:pt>
                <c:pt idx="13388">
                  <c:v>-3.7499386469523888</c:v>
                </c:pt>
                <c:pt idx="13389">
                  <c:v>-3.8838198979696017</c:v>
                </c:pt>
                <c:pt idx="13390">
                  <c:v>-3.952932357788085</c:v>
                </c:pt>
                <c:pt idx="13391">
                  <c:v>-3.973380406697629</c:v>
                </c:pt>
                <c:pt idx="13392">
                  <c:v>-4.0945752461751646</c:v>
                </c:pt>
                <c:pt idx="13393">
                  <c:v>-4.1760428746541738</c:v>
                </c:pt>
                <c:pt idx="13394">
                  <c:v>-11.058637619018556</c:v>
                </c:pt>
                <c:pt idx="13395">
                  <c:v>-17.783913930257135</c:v>
                </c:pt>
                <c:pt idx="13396">
                  <c:v>-4.6800247828165311</c:v>
                </c:pt>
                <c:pt idx="13397">
                  <c:v>-2.9155928293863553</c:v>
                </c:pt>
                <c:pt idx="13398">
                  <c:v>-3.1697430610656747</c:v>
                </c:pt>
                <c:pt idx="13399">
                  <c:v>-3.1973505020141602</c:v>
                </c:pt>
                <c:pt idx="13400">
                  <c:v>-2.8325185775756827</c:v>
                </c:pt>
                <c:pt idx="13401">
                  <c:v>-2.5719428062438956</c:v>
                </c:pt>
                <c:pt idx="13402">
                  <c:v>-2.8549537658691397</c:v>
                </c:pt>
                <c:pt idx="13403">
                  <c:v>-2.8660931587219247</c:v>
                </c:pt>
                <c:pt idx="13404">
                  <c:v>-1.0808192888895858</c:v>
                </c:pt>
                <c:pt idx="13405">
                  <c:v>-2.3638696670532227</c:v>
                </c:pt>
                <c:pt idx="13406">
                  <c:v>1.8696575164794922</c:v>
                </c:pt>
                <c:pt idx="13407">
                  <c:v>6.3361393610636583</c:v>
                </c:pt>
                <c:pt idx="13408">
                  <c:v>6.6321328481038773</c:v>
                </c:pt>
                <c:pt idx="13409">
                  <c:v>7.1768148740133011</c:v>
                </c:pt>
                <c:pt idx="13410">
                  <c:v>9.4613966941833532</c:v>
                </c:pt>
                <c:pt idx="13411">
                  <c:v>8.5455811818441134</c:v>
                </c:pt>
                <c:pt idx="13412">
                  <c:v>-7.7987195650736698</c:v>
                </c:pt>
                <c:pt idx="13413">
                  <c:v>-49.83872095743817</c:v>
                </c:pt>
                <c:pt idx="13414">
                  <c:v>-88.361428737640381</c:v>
                </c:pt>
                <c:pt idx="13415">
                  <c:v>-110.40844821929929</c:v>
                </c:pt>
                <c:pt idx="13416">
                  <c:v>-126.0588415463765</c:v>
                </c:pt>
                <c:pt idx="13417">
                  <c:v>-137.13459920883173</c:v>
                </c:pt>
                <c:pt idx="13418">
                  <c:v>-140.5643652280171</c:v>
                </c:pt>
                <c:pt idx="13419">
                  <c:v>-139.27039543787635</c:v>
                </c:pt>
                <c:pt idx="13420">
                  <c:v>-138.40600967407221</c:v>
                </c:pt>
                <c:pt idx="13421">
                  <c:v>-138.12638409932453</c:v>
                </c:pt>
                <c:pt idx="13422">
                  <c:v>-136.87971560160318</c:v>
                </c:pt>
                <c:pt idx="13423">
                  <c:v>-134.94138558705646</c:v>
                </c:pt>
                <c:pt idx="13424">
                  <c:v>-133.81296205520636</c:v>
                </c:pt>
                <c:pt idx="13425">
                  <c:v>-133.39514748255425</c:v>
                </c:pt>
                <c:pt idx="13426">
                  <c:v>-168.64405918121338</c:v>
                </c:pt>
                <c:pt idx="13427">
                  <c:v>-218.96400451660151</c:v>
                </c:pt>
                <c:pt idx="13428">
                  <c:v>-237.12137905756637</c:v>
                </c:pt>
                <c:pt idx="13429">
                  <c:v>-236.58719921112061</c:v>
                </c:pt>
                <c:pt idx="13430">
                  <c:v>-227.55501127243048</c:v>
                </c:pt>
                <c:pt idx="13431">
                  <c:v>-216.0838993390401</c:v>
                </c:pt>
                <c:pt idx="13432">
                  <c:v>-205.32055282592773</c:v>
                </c:pt>
                <c:pt idx="13433">
                  <c:v>-190.4158142407735</c:v>
                </c:pt>
                <c:pt idx="13434">
                  <c:v>-166.89565738042205</c:v>
                </c:pt>
                <c:pt idx="13435">
                  <c:v>-107.61077197392771</c:v>
                </c:pt>
                <c:pt idx="13436">
                  <c:v>-32.819315592447879</c:v>
                </c:pt>
                <c:pt idx="13437">
                  <c:v>-6.7136128743489945</c:v>
                </c:pt>
                <c:pt idx="13438">
                  <c:v>-2.3188552856445304</c:v>
                </c:pt>
                <c:pt idx="13439">
                  <c:v>-2.366837819417241</c:v>
                </c:pt>
                <c:pt idx="13440">
                  <c:v>-2.0512250264486043</c:v>
                </c:pt>
                <c:pt idx="13441">
                  <c:v>-1.7273972829183317</c:v>
                </c:pt>
                <c:pt idx="13442">
                  <c:v>-1.6046918233234919</c:v>
                </c:pt>
                <c:pt idx="13443">
                  <c:v>-1.3893006642658747</c:v>
                </c:pt>
                <c:pt idx="13444">
                  <c:v>-1.4966958363850158</c:v>
                </c:pt>
                <c:pt idx="13445">
                  <c:v>-1.4311650594074756</c:v>
                </c:pt>
                <c:pt idx="13446">
                  <c:v>-1.3355582555134329</c:v>
                </c:pt>
                <c:pt idx="13447">
                  <c:v>-1.2548004786173124</c:v>
                </c:pt>
                <c:pt idx="13448">
                  <c:v>-1.2190183003743864</c:v>
                </c:pt>
                <c:pt idx="13449">
                  <c:v>-1.0419473648071289</c:v>
                </c:pt>
                <c:pt idx="13450">
                  <c:v>-1.183781623840332</c:v>
                </c:pt>
                <c:pt idx="13451">
                  <c:v>-1.2054967880249012</c:v>
                </c:pt>
                <c:pt idx="13452">
                  <c:v>0.68240165710449263</c:v>
                </c:pt>
                <c:pt idx="13453">
                  <c:v>-0.12035592397046457</c:v>
                </c:pt>
                <c:pt idx="13454">
                  <c:v>1.3633483250936251</c:v>
                </c:pt>
                <c:pt idx="13455">
                  <c:v>0.87134234110510533</c:v>
                </c:pt>
                <c:pt idx="13456">
                  <c:v>-0.43714872996008591</c:v>
                </c:pt>
                <c:pt idx="13457">
                  <c:v>-0.47460428873694138</c:v>
                </c:pt>
                <c:pt idx="13458">
                  <c:v>-0.55321788787841797</c:v>
                </c:pt>
                <c:pt idx="13459">
                  <c:v>-0.38113339742028535</c:v>
                </c:pt>
                <c:pt idx="13460">
                  <c:v>-0.39323361714684796</c:v>
                </c:pt>
                <c:pt idx="13461">
                  <c:v>-0.33751519521081291</c:v>
                </c:pt>
                <c:pt idx="13462">
                  <c:v>-0.39676157633459763</c:v>
                </c:pt>
                <c:pt idx="13463">
                  <c:v>-0.26213232676184361</c:v>
                </c:pt>
                <c:pt idx="13464">
                  <c:v>-0.20554669698083225</c:v>
                </c:pt>
                <c:pt idx="13465">
                  <c:v>-0.20831330617272681</c:v>
                </c:pt>
                <c:pt idx="13466">
                  <c:v>-0.34281412760412888</c:v>
                </c:pt>
                <c:pt idx="13467">
                  <c:v>-0.37307771046948812</c:v>
                </c:pt>
                <c:pt idx="13468">
                  <c:v>-0.32091395060228944</c:v>
                </c:pt>
                <c:pt idx="13469">
                  <c:v>-0.27986590067541794</c:v>
                </c:pt>
                <c:pt idx="13470">
                  <c:v>-0.24178822835290253</c:v>
                </c:pt>
                <c:pt idx="13471">
                  <c:v>-0.30722459157311732</c:v>
                </c:pt>
                <c:pt idx="13472">
                  <c:v>-0.25765514373779286</c:v>
                </c:pt>
                <c:pt idx="13473">
                  <c:v>-0.16222127278649628</c:v>
                </c:pt>
                <c:pt idx="13474">
                  <c:v>-0.12375450134277347</c:v>
                </c:pt>
                <c:pt idx="13475">
                  <c:v>-2.540334065759E-2</c:v>
                </c:pt>
                <c:pt idx="13476">
                  <c:v>0.18136151631676969</c:v>
                </c:pt>
                <c:pt idx="13477">
                  <c:v>0.64086977640783993</c:v>
                </c:pt>
                <c:pt idx="13478">
                  <c:v>1.0746221542358401</c:v>
                </c:pt>
                <c:pt idx="13479">
                  <c:v>0.60420767466223424</c:v>
                </c:pt>
                <c:pt idx="13480">
                  <c:v>0.14125506083178158</c:v>
                </c:pt>
                <c:pt idx="13481">
                  <c:v>9.9023183186091081E-3</c:v>
                </c:pt>
                <c:pt idx="13482">
                  <c:v>-0.66708374023437522</c:v>
                </c:pt>
                <c:pt idx="13483">
                  <c:v>-0.70727157592773438</c:v>
                </c:pt>
                <c:pt idx="13484">
                  <c:v>1.2032349904377493</c:v>
                </c:pt>
                <c:pt idx="13485">
                  <c:v>4.8305085500081759</c:v>
                </c:pt>
                <c:pt idx="13486">
                  <c:v>22.28981876373291</c:v>
                </c:pt>
                <c:pt idx="13487">
                  <c:v>22.279244422912598</c:v>
                </c:pt>
                <c:pt idx="13488">
                  <c:v>18.660559972127189</c:v>
                </c:pt>
                <c:pt idx="13489">
                  <c:v>20.315046310424798</c:v>
                </c:pt>
                <c:pt idx="13490">
                  <c:v>20.60238138834643</c:v>
                </c:pt>
                <c:pt idx="13491">
                  <c:v>23.792558670043931</c:v>
                </c:pt>
                <c:pt idx="13492">
                  <c:v>26.0089146296183</c:v>
                </c:pt>
                <c:pt idx="13493">
                  <c:v>31.137639681498285</c:v>
                </c:pt>
                <c:pt idx="13494">
                  <c:v>31.374839146931887</c:v>
                </c:pt>
                <c:pt idx="13495">
                  <c:v>29.676894187927246</c:v>
                </c:pt>
                <c:pt idx="13496">
                  <c:v>36.027487119038923</c:v>
                </c:pt>
                <c:pt idx="13497">
                  <c:v>32.629476229349748</c:v>
                </c:pt>
                <c:pt idx="13498">
                  <c:v>33.812325477600083</c:v>
                </c:pt>
                <c:pt idx="13499">
                  <c:v>31.741252263386961</c:v>
                </c:pt>
                <c:pt idx="13500">
                  <c:v>29.91617361704516</c:v>
                </c:pt>
                <c:pt idx="13501">
                  <c:v>25.884109814961782</c:v>
                </c:pt>
                <c:pt idx="13502">
                  <c:v>18.426721890767439</c:v>
                </c:pt>
                <c:pt idx="13503">
                  <c:v>27.715950330098394</c:v>
                </c:pt>
                <c:pt idx="13504">
                  <c:v>33.041283925374259</c:v>
                </c:pt>
                <c:pt idx="13505">
                  <c:v>37.190632184346555</c:v>
                </c:pt>
                <c:pt idx="13506">
                  <c:v>24.100849469502805</c:v>
                </c:pt>
                <c:pt idx="13507">
                  <c:v>26.586247762044188</c:v>
                </c:pt>
                <c:pt idx="13508">
                  <c:v>21.495060602823958</c:v>
                </c:pt>
                <c:pt idx="13509">
                  <c:v>22.159716288248774</c:v>
                </c:pt>
                <c:pt idx="13510">
                  <c:v>39.464631080627427</c:v>
                </c:pt>
                <c:pt idx="13511">
                  <c:v>42.545828183491949</c:v>
                </c:pt>
                <c:pt idx="13512">
                  <c:v>22.96708965301513</c:v>
                </c:pt>
                <c:pt idx="13513">
                  <c:v>27.919304529825922</c:v>
                </c:pt>
                <c:pt idx="13514">
                  <c:v>12.991820335388184</c:v>
                </c:pt>
                <c:pt idx="13515">
                  <c:v>-3.2187347412109402</c:v>
                </c:pt>
                <c:pt idx="13516">
                  <c:v>33.013405799865723</c:v>
                </c:pt>
                <c:pt idx="13517">
                  <c:v>112.21743615468333</c:v>
                </c:pt>
                <c:pt idx="13518">
                  <c:v>137.22557512919104</c:v>
                </c:pt>
                <c:pt idx="13519">
                  <c:v>187.21691799163818</c:v>
                </c:pt>
                <c:pt idx="13520">
                  <c:v>162.38744417826342</c:v>
                </c:pt>
                <c:pt idx="13521">
                  <c:v>136.32428455352783</c:v>
                </c:pt>
                <c:pt idx="13522">
                  <c:v>131.71504688262951</c:v>
                </c:pt>
                <c:pt idx="13523">
                  <c:v>118.40267753601071</c:v>
                </c:pt>
                <c:pt idx="13524">
                  <c:v>122.53042284647617</c:v>
                </c:pt>
                <c:pt idx="13525">
                  <c:v>101.59259001413974</c:v>
                </c:pt>
                <c:pt idx="13526">
                  <c:v>108.04538249969478</c:v>
                </c:pt>
                <c:pt idx="13527">
                  <c:v>138.75687694549566</c:v>
                </c:pt>
                <c:pt idx="13528">
                  <c:v>119.63239828745515</c:v>
                </c:pt>
                <c:pt idx="13529">
                  <c:v>118.55203151702875</c:v>
                </c:pt>
                <c:pt idx="13530">
                  <c:v>132.26466623942048</c:v>
                </c:pt>
                <c:pt idx="13531">
                  <c:v>159.14875094095868</c:v>
                </c:pt>
                <c:pt idx="13532">
                  <c:v>181.71379884084052</c:v>
                </c:pt>
                <c:pt idx="13533">
                  <c:v>208.02582867940271</c:v>
                </c:pt>
                <c:pt idx="13534">
                  <c:v>153.26598485310871</c:v>
                </c:pt>
                <c:pt idx="13535">
                  <c:v>91.126194636026938</c:v>
                </c:pt>
                <c:pt idx="13536">
                  <c:v>106.46866099039715</c:v>
                </c:pt>
                <c:pt idx="13537">
                  <c:v>98.034092585245887</c:v>
                </c:pt>
                <c:pt idx="13538">
                  <c:v>68.926187515258789</c:v>
                </c:pt>
                <c:pt idx="13539">
                  <c:v>82.518716494242426</c:v>
                </c:pt>
                <c:pt idx="13540">
                  <c:v>68.782596906026214</c:v>
                </c:pt>
                <c:pt idx="13541">
                  <c:v>57.833500544230105</c:v>
                </c:pt>
                <c:pt idx="13542">
                  <c:v>65.398320198059054</c:v>
                </c:pt>
                <c:pt idx="13543">
                  <c:v>169.9355006217956</c:v>
                </c:pt>
                <c:pt idx="13544">
                  <c:v>224.73176240921018</c:v>
                </c:pt>
                <c:pt idx="13545">
                  <c:v>131.81974124908442</c:v>
                </c:pt>
                <c:pt idx="13546">
                  <c:v>121.36346276601158</c:v>
                </c:pt>
                <c:pt idx="13547">
                  <c:v>111.45658206939697</c:v>
                </c:pt>
                <c:pt idx="13548">
                  <c:v>121.26758480072021</c:v>
                </c:pt>
                <c:pt idx="13549">
                  <c:v>129.92836634318047</c:v>
                </c:pt>
                <c:pt idx="13550">
                  <c:v>140.49713611602789</c:v>
                </c:pt>
                <c:pt idx="13551">
                  <c:v>106.98374112447092</c:v>
                </c:pt>
                <c:pt idx="13552">
                  <c:v>83.543909390767467</c:v>
                </c:pt>
                <c:pt idx="13553">
                  <c:v>83.087018648783328</c:v>
                </c:pt>
                <c:pt idx="13554">
                  <c:v>76.230268160502092</c:v>
                </c:pt>
                <c:pt idx="13555">
                  <c:v>122.54486179351809</c:v>
                </c:pt>
                <c:pt idx="13556">
                  <c:v>140.27500104904169</c:v>
                </c:pt>
                <c:pt idx="13557">
                  <c:v>167.21085294087723</c:v>
                </c:pt>
                <c:pt idx="13558">
                  <c:v>106.32237529754633</c:v>
                </c:pt>
                <c:pt idx="13559">
                  <c:v>-20.346725781758664</c:v>
                </c:pt>
                <c:pt idx="13560">
                  <c:v>-6.4693341255187988</c:v>
                </c:pt>
                <c:pt idx="13561">
                  <c:v>1.5226248105366831</c:v>
                </c:pt>
                <c:pt idx="13562">
                  <c:v>4.1265633900960097</c:v>
                </c:pt>
                <c:pt idx="13563">
                  <c:v>4.4503013292948594</c:v>
                </c:pt>
                <c:pt idx="13564">
                  <c:v>3.3750716845194679</c:v>
                </c:pt>
                <c:pt idx="13565">
                  <c:v>1.2153236071269466</c:v>
                </c:pt>
                <c:pt idx="13566">
                  <c:v>0.24862496058148059</c:v>
                </c:pt>
                <c:pt idx="13567">
                  <c:v>-0.35628016789752354</c:v>
                </c:pt>
                <c:pt idx="13568">
                  <c:v>-0.25591119130450596</c:v>
                </c:pt>
                <c:pt idx="13569">
                  <c:v>-0.14502557118731829</c:v>
                </c:pt>
                <c:pt idx="13570">
                  <c:v>2.5163259506225586</c:v>
                </c:pt>
                <c:pt idx="13571">
                  <c:v>5.6348813374837032</c:v>
                </c:pt>
                <c:pt idx="13572">
                  <c:v>4.7197125752766738</c:v>
                </c:pt>
                <c:pt idx="13573">
                  <c:v>4.51560624440509</c:v>
                </c:pt>
                <c:pt idx="13574">
                  <c:v>0.67891716957092263</c:v>
                </c:pt>
                <c:pt idx="13575">
                  <c:v>0.33304754892986937</c:v>
                </c:pt>
                <c:pt idx="13576">
                  <c:v>-0.29899930953979492</c:v>
                </c:pt>
                <c:pt idx="13577">
                  <c:v>9.1049989064515516E-2</c:v>
                </c:pt>
                <c:pt idx="13578">
                  <c:v>2.7030070622743117E-2</c:v>
                </c:pt>
                <c:pt idx="13579">
                  <c:v>4.1556119918823277E-2</c:v>
                </c:pt>
                <c:pt idx="13580">
                  <c:v>9.1857512791961041E-2</c:v>
                </c:pt>
                <c:pt idx="13581">
                  <c:v>0.19379878044128426</c:v>
                </c:pt>
                <c:pt idx="13582">
                  <c:v>0.34534955024719233</c:v>
                </c:pt>
                <c:pt idx="13583">
                  <c:v>0.71993740399676653</c:v>
                </c:pt>
                <c:pt idx="13584">
                  <c:v>0.57646481196084653</c:v>
                </c:pt>
                <c:pt idx="13585">
                  <c:v>0.98310192426046661</c:v>
                </c:pt>
                <c:pt idx="13586">
                  <c:v>0.79086263974508597</c:v>
                </c:pt>
                <c:pt idx="13587">
                  <c:v>1.1269251504586468E-4</c:v>
                </c:pt>
                <c:pt idx="13588">
                  <c:v>-0.72608200709024118</c:v>
                </c:pt>
                <c:pt idx="13589">
                  <c:v>0.13085222244262695</c:v>
                </c:pt>
                <c:pt idx="13590">
                  <c:v>-0.7149266401926867</c:v>
                </c:pt>
                <c:pt idx="13591">
                  <c:v>-1.735659122467041</c:v>
                </c:pt>
                <c:pt idx="13592">
                  <c:v>-0.33976817131042503</c:v>
                </c:pt>
                <c:pt idx="13593">
                  <c:v>-0.64141702651977572</c:v>
                </c:pt>
                <c:pt idx="13594">
                  <c:v>-0.70745714505511592</c:v>
                </c:pt>
                <c:pt idx="13595">
                  <c:v>-0.9497799078623359</c:v>
                </c:pt>
                <c:pt idx="13596">
                  <c:v>-0.94960141181945823</c:v>
                </c:pt>
                <c:pt idx="13597">
                  <c:v>-1.4833138783772879</c:v>
                </c:pt>
                <c:pt idx="13598">
                  <c:v>-1.3590191205342705</c:v>
                </c:pt>
                <c:pt idx="13599">
                  <c:v>-1.7995893955230708</c:v>
                </c:pt>
                <c:pt idx="13600">
                  <c:v>-13.03544974327087</c:v>
                </c:pt>
                <c:pt idx="13601">
                  <c:v>-14.59638532002765</c:v>
                </c:pt>
                <c:pt idx="13602">
                  <c:v>-10.99914224942524</c:v>
                </c:pt>
                <c:pt idx="13603">
                  <c:v>-9.1534420649210553</c:v>
                </c:pt>
                <c:pt idx="13604">
                  <c:v>-2.370262781778961</c:v>
                </c:pt>
                <c:pt idx="13605">
                  <c:v>3.2212813695281291E-2</c:v>
                </c:pt>
                <c:pt idx="13606">
                  <c:v>0.66724904378256189</c:v>
                </c:pt>
                <c:pt idx="13607">
                  <c:v>0.90998442967733673</c:v>
                </c:pt>
                <c:pt idx="13608">
                  <c:v>0.97107839584350608</c:v>
                </c:pt>
                <c:pt idx="13609">
                  <c:v>0.54115096728008893</c:v>
                </c:pt>
                <c:pt idx="13610">
                  <c:v>0.44553414980569528</c:v>
                </c:pt>
                <c:pt idx="13611">
                  <c:v>0.30038634936013886</c:v>
                </c:pt>
                <c:pt idx="13612">
                  <c:v>0.53906257947284042</c:v>
                </c:pt>
                <c:pt idx="13613">
                  <c:v>0.38041567802429221</c:v>
                </c:pt>
                <c:pt idx="13614">
                  <c:v>0.60853385925292958</c:v>
                </c:pt>
                <c:pt idx="13615">
                  <c:v>0.37643225987753232</c:v>
                </c:pt>
                <c:pt idx="13616">
                  <c:v>0.2640289465586535</c:v>
                </c:pt>
                <c:pt idx="13617">
                  <c:v>0.21436429023742687</c:v>
                </c:pt>
                <c:pt idx="13618">
                  <c:v>0.20887923240661621</c:v>
                </c:pt>
                <c:pt idx="13619">
                  <c:v>0.24386350313821481</c:v>
                </c:pt>
                <c:pt idx="13620">
                  <c:v>0.28146497408550897</c:v>
                </c:pt>
                <c:pt idx="13621">
                  <c:v>0.1308892567952285</c:v>
                </c:pt>
                <c:pt idx="13622">
                  <c:v>0.12448970476788193</c:v>
                </c:pt>
                <c:pt idx="13623">
                  <c:v>0.19028043746948248</c:v>
                </c:pt>
                <c:pt idx="13624">
                  <c:v>9.0487639109284132E-2</c:v>
                </c:pt>
                <c:pt idx="13625">
                  <c:v>0.13012758890789655</c:v>
                </c:pt>
                <c:pt idx="13626">
                  <c:v>0.11668578783672959</c:v>
                </c:pt>
                <c:pt idx="13627">
                  <c:v>0.14535339673358288</c:v>
                </c:pt>
                <c:pt idx="13628">
                  <c:v>0.18487620353698736</c:v>
                </c:pt>
                <c:pt idx="13629">
                  <c:v>0.21001370747885068</c:v>
                </c:pt>
                <c:pt idx="13630">
                  <c:v>0.15729125340780581</c:v>
                </c:pt>
                <c:pt idx="13631">
                  <c:v>0.15040493011474618</c:v>
                </c:pt>
                <c:pt idx="13632">
                  <c:v>0.23415136337280273</c:v>
                </c:pt>
                <c:pt idx="13633">
                  <c:v>2.2951046625763659E-2</c:v>
                </c:pt>
                <c:pt idx="13634">
                  <c:v>-4.8214501539866035</c:v>
                </c:pt>
                <c:pt idx="13635">
                  <c:v>-1.2285532951354974</c:v>
                </c:pt>
                <c:pt idx="13636">
                  <c:v>-0.35961230595910387</c:v>
                </c:pt>
                <c:pt idx="13637">
                  <c:v>-5.6887149810791023E-2</c:v>
                </c:pt>
                <c:pt idx="13638">
                  <c:v>-7.9008738199888767E-2</c:v>
                </c:pt>
                <c:pt idx="13639">
                  <c:v>-7.4019591013552627E-2</c:v>
                </c:pt>
                <c:pt idx="13640">
                  <c:v>3.2461919784545912</c:v>
                </c:pt>
                <c:pt idx="13641">
                  <c:v>4.9985655148823884</c:v>
                </c:pt>
                <c:pt idx="13642">
                  <c:v>5.7872374852498201</c:v>
                </c:pt>
                <c:pt idx="13643">
                  <c:v>5.9968406359354844</c:v>
                </c:pt>
                <c:pt idx="13644">
                  <c:v>6.0101202328999648</c:v>
                </c:pt>
                <c:pt idx="13645">
                  <c:v>6.0897884368896484</c:v>
                </c:pt>
                <c:pt idx="13646">
                  <c:v>6.4446129798889142</c:v>
                </c:pt>
                <c:pt idx="13647">
                  <c:v>6.8876423835754403</c:v>
                </c:pt>
                <c:pt idx="13648">
                  <c:v>1.8587624231973905</c:v>
                </c:pt>
                <c:pt idx="13649">
                  <c:v>-0.19015041987097447</c:v>
                </c:pt>
                <c:pt idx="13650">
                  <c:v>-0.18296829859411912</c:v>
                </c:pt>
                <c:pt idx="13651">
                  <c:v>-9.5121383666992229E-2</c:v>
                </c:pt>
                <c:pt idx="13652">
                  <c:v>-7.139094670611712E-2</c:v>
                </c:pt>
                <c:pt idx="13653">
                  <c:v>-0.14109357198083219</c:v>
                </c:pt>
                <c:pt idx="13654">
                  <c:v>-0.11328140894573836</c:v>
                </c:pt>
                <c:pt idx="13655">
                  <c:v>-0.11930704116821292</c:v>
                </c:pt>
                <c:pt idx="13656">
                  <c:v>-0.10701942443847656</c:v>
                </c:pt>
                <c:pt idx="13657">
                  <c:v>-0.11214447021484375</c:v>
                </c:pt>
                <c:pt idx="13658">
                  <c:v>-0.12530263264977742</c:v>
                </c:pt>
                <c:pt idx="13659">
                  <c:v>-0.1711745262145995</c:v>
                </c:pt>
                <c:pt idx="13660">
                  <c:v>-0.16522232691448835</c:v>
                </c:pt>
                <c:pt idx="13661">
                  <c:v>-0.1360739072164279</c:v>
                </c:pt>
                <c:pt idx="13662">
                  <c:v>-0.12716881434118932</c:v>
                </c:pt>
                <c:pt idx="13663">
                  <c:v>-0.1226723988850722</c:v>
                </c:pt>
                <c:pt idx="13664">
                  <c:v>-0.12041902542114259</c:v>
                </c:pt>
                <c:pt idx="13665">
                  <c:v>1.0717288653055448</c:v>
                </c:pt>
                <c:pt idx="13666">
                  <c:v>-0.13765430450439459</c:v>
                </c:pt>
                <c:pt idx="13667">
                  <c:v>-0.14201005299889863</c:v>
                </c:pt>
                <c:pt idx="13668">
                  <c:v>-0.16580772399902338</c:v>
                </c:pt>
                <c:pt idx="13669">
                  <c:v>-0.28554789225256638</c:v>
                </c:pt>
                <c:pt idx="13670">
                  <c:v>-0.23807779947912883</c:v>
                </c:pt>
                <c:pt idx="13671">
                  <c:v>-0.13649336496996517</c:v>
                </c:pt>
                <c:pt idx="13672">
                  <c:v>-0.31485939025878917</c:v>
                </c:pt>
                <c:pt idx="13673">
                  <c:v>-0.34299405415856654</c:v>
                </c:pt>
                <c:pt idx="13674">
                  <c:v>-0.45508734385168736</c:v>
                </c:pt>
                <c:pt idx="13675">
                  <c:v>-0.5125551223754885</c:v>
                </c:pt>
                <c:pt idx="13676">
                  <c:v>-0.43823273976647681</c:v>
                </c:pt>
                <c:pt idx="13677">
                  <c:v>-8.9734395345090118E-2</c:v>
                </c:pt>
                <c:pt idx="13678">
                  <c:v>-0.3355226516723635</c:v>
                </c:pt>
                <c:pt idx="13679">
                  <c:v>-0.54381879170739456</c:v>
                </c:pt>
                <c:pt idx="13680">
                  <c:v>-0.42617257436108974</c:v>
                </c:pt>
                <c:pt idx="13681">
                  <c:v>-0.14663187662756627</c:v>
                </c:pt>
                <c:pt idx="13682">
                  <c:v>0.5867465337117892</c:v>
                </c:pt>
                <c:pt idx="13683">
                  <c:v>1.4471502304077148</c:v>
                </c:pt>
                <c:pt idx="13684">
                  <c:v>0.81172974904370698</c:v>
                </c:pt>
                <c:pt idx="13685">
                  <c:v>1.7713680267333984</c:v>
                </c:pt>
                <c:pt idx="13686">
                  <c:v>3.3177204132080069</c:v>
                </c:pt>
                <c:pt idx="13687">
                  <c:v>3.3370561599731428</c:v>
                </c:pt>
                <c:pt idx="13688">
                  <c:v>3.9707736968994141</c:v>
                </c:pt>
                <c:pt idx="13689">
                  <c:v>4.2186520894368886</c:v>
                </c:pt>
                <c:pt idx="13690">
                  <c:v>4.1791521708170185</c:v>
                </c:pt>
                <c:pt idx="13691">
                  <c:v>3.400075912475585</c:v>
                </c:pt>
                <c:pt idx="13692">
                  <c:v>3.1936972935993717</c:v>
                </c:pt>
                <c:pt idx="13693">
                  <c:v>2.9774939219156522</c:v>
                </c:pt>
                <c:pt idx="13694">
                  <c:v>2.8383588790893546</c:v>
                </c:pt>
                <c:pt idx="13695">
                  <c:v>2.3982439041137669</c:v>
                </c:pt>
                <c:pt idx="13696">
                  <c:v>2.0959927241007108</c:v>
                </c:pt>
                <c:pt idx="13697">
                  <c:v>2.157444953918457</c:v>
                </c:pt>
                <c:pt idx="13698">
                  <c:v>15.813564618428591</c:v>
                </c:pt>
                <c:pt idx="13699">
                  <c:v>40.972554047902406</c:v>
                </c:pt>
                <c:pt idx="13700">
                  <c:v>10.829603830973326</c:v>
                </c:pt>
                <c:pt idx="13701">
                  <c:v>4.5000336964925509</c:v>
                </c:pt>
                <c:pt idx="13702">
                  <c:v>2.7832250595092782</c:v>
                </c:pt>
                <c:pt idx="13703">
                  <c:v>1.8169074058532719</c:v>
                </c:pt>
                <c:pt idx="13704">
                  <c:v>2.3188937505086638</c:v>
                </c:pt>
                <c:pt idx="13705">
                  <c:v>1.0227813720703121</c:v>
                </c:pt>
                <c:pt idx="13706">
                  <c:v>0.14179388682049432</c:v>
                </c:pt>
                <c:pt idx="13707">
                  <c:v>0.56935326258343388</c:v>
                </c:pt>
                <c:pt idx="13708">
                  <c:v>0.87476126352947914</c:v>
                </c:pt>
                <c:pt idx="13709">
                  <c:v>1.3175622622171654</c:v>
                </c:pt>
                <c:pt idx="13710">
                  <c:v>1.2918535868327017</c:v>
                </c:pt>
                <c:pt idx="13711">
                  <c:v>0.47447713216149628</c:v>
                </c:pt>
                <c:pt idx="13712">
                  <c:v>0.42313289642333979</c:v>
                </c:pt>
                <c:pt idx="13713">
                  <c:v>0.6786292394002662</c:v>
                </c:pt>
                <c:pt idx="13714">
                  <c:v>2.0441791216532579</c:v>
                </c:pt>
                <c:pt idx="13715">
                  <c:v>1.8074881235758657</c:v>
                </c:pt>
                <c:pt idx="13716">
                  <c:v>1.0123351414998183</c:v>
                </c:pt>
                <c:pt idx="13717">
                  <c:v>0.17643117904663091</c:v>
                </c:pt>
                <c:pt idx="13718">
                  <c:v>0.59956343968707393</c:v>
                </c:pt>
                <c:pt idx="13719">
                  <c:v>0.38018655776977561</c:v>
                </c:pt>
                <c:pt idx="13720">
                  <c:v>0.42649745941162109</c:v>
                </c:pt>
                <c:pt idx="13721">
                  <c:v>0.56989097595214844</c:v>
                </c:pt>
                <c:pt idx="13722">
                  <c:v>0.82962020238238698</c:v>
                </c:pt>
                <c:pt idx="13723">
                  <c:v>0.7934260368347168</c:v>
                </c:pt>
                <c:pt idx="13724">
                  <c:v>0.84362824757892019</c:v>
                </c:pt>
                <c:pt idx="13725">
                  <c:v>1.2776548067728868</c:v>
                </c:pt>
                <c:pt idx="13726">
                  <c:v>-0.29098383585613885</c:v>
                </c:pt>
                <c:pt idx="13727">
                  <c:v>-0.4383808771769398</c:v>
                </c:pt>
                <c:pt idx="13728">
                  <c:v>-0.86237700780236537</c:v>
                </c:pt>
                <c:pt idx="13729">
                  <c:v>-1.0363035202026367</c:v>
                </c:pt>
                <c:pt idx="13730">
                  <c:v>-0.65874401728314136</c:v>
                </c:pt>
                <c:pt idx="13731">
                  <c:v>-0.16262388229370117</c:v>
                </c:pt>
                <c:pt idx="13732">
                  <c:v>0.36959282557165818</c:v>
                </c:pt>
                <c:pt idx="13733">
                  <c:v>0.28934383392333984</c:v>
                </c:pt>
                <c:pt idx="13734">
                  <c:v>0.22262954711914063</c:v>
                </c:pt>
                <c:pt idx="13735">
                  <c:v>-0.46000512441003127</c:v>
                </c:pt>
                <c:pt idx="13736">
                  <c:v>-0.69397974014282249</c:v>
                </c:pt>
                <c:pt idx="13737">
                  <c:v>-1.1325778961181641</c:v>
                </c:pt>
                <c:pt idx="13738">
                  <c:v>-1.1763358116149902</c:v>
                </c:pt>
                <c:pt idx="13739">
                  <c:v>-1.7202647527058725</c:v>
                </c:pt>
                <c:pt idx="13740">
                  <c:v>-0.40157286326092412</c:v>
                </c:pt>
                <c:pt idx="13741">
                  <c:v>-2.493730386098207</c:v>
                </c:pt>
                <c:pt idx="13742">
                  <c:v>-2.768535772959412</c:v>
                </c:pt>
                <c:pt idx="13743">
                  <c:v>-2.4883907636006493</c:v>
                </c:pt>
                <c:pt idx="13744">
                  <c:v>-2.5560274124145508</c:v>
                </c:pt>
                <c:pt idx="13745">
                  <c:v>-2.6477317810058612</c:v>
                </c:pt>
                <c:pt idx="13746">
                  <c:v>-2.6551609039306632</c:v>
                </c:pt>
                <c:pt idx="13747">
                  <c:v>-2.7520275115966801</c:v>
                </c:pt>
                <c:pt idx="13748">
                  <c:v>-2.8315102259317646</c:v>
                </c:pt>
                <c:pt idx="13749">
                  <c:v>-2.8855595588684082</c:v>
                </c:pt>
                <c:pt idx="13750">
                  <c:v>-3.2952402432759982</c:v>
                </c:pt>
                <c:pt idx="13751">
                  <c:v>-2.7759251594543457</c:v>
                </c:pt>
                <c:pt idx="13752">
                  <c:v>-2.6615991592407231</c:v>
                </c:pt>
                <c:pt idx="13753">
                  <c:v>-3.1544235547383441</c:v>
                </c:pt>
                <c:pt idx="13754">
                  <c:v>-2.8076254526774282</c:v>
                </c:pt>
                <c:pt idx="13755">
                  <c:v>-3.0572875340779442</c:v>
                </c:pt>
                <c:pt idx="13756">
                  <c:v>-2.169660568237306</c:v>
                </c:pt>
                <c:pt idx="13757">
                  <c:v>-2.5451151529948106</c:v>
                </c:pt>
                <c:pt idx="13758">
                  <c:v>-1.7811713218688965</c:v>
                </c:pt>
                <c:pt idx="13759">
                  <c:v>10.079293251037599</c:v>
                </c:pt>
                <c:pt idx="13760">
                  <c:v>0.33945083618164096</c:v>
                </c:pt>
                <c:pt idx="13761">
                  <c:v>-2.4876114527384638</c:v>
                </c:pt>
                <c:pt idx="13762">
                  <c:v>-2.7499810854593552</c:v>
                </c:pt>
                <c:pt idx="13763">
                  <c:v>-2.9490257898966088</c:v>
                </c:pt>
                <c:pt idx="13764">
                  <c:v>-3.4780610402425518</c:v>
                </c:pt>
                <c:pt idx="13765">
                  <c:v>-3.9563730557759413</c:v>
                </c:pt>
                <c:pt idx="13766">
                  <c:v>-3.37896410624188</c:v>
                </c:pt>
                <c:pt idx="13767">
                  <c:v>-3.4179217020670212</c:v>
                </c:pt>
                <c:pt idx="13768">
                  <c:v>-3.1923605600993032</c:v>
                </c:pt>
                <c:pt idx="13769">
                  <c:v>-2.9783136049906034</c:v>
                </c:pt>
                <c:pt idx="13770">
                  <c:v>1.0886905988057265</c:v>
                </c:pt>
                <c:pt idx="13771">
                  <c:v>22.938120047251402</c:v>
                </c:pt>
                <c:pt idx="13772">
                  <c:v>31.390825907389342</c:v>
                </c:pt>
                <c:pt idx="13773">
                  <c:v>40.405072689056446</c:v>
                </c:pt>
                <c:pt idx="13774">
                  <c:v>47.578423817952455</c:v>
                </c:pt>
                <c:pt idx="13775">
                  <c:v>47.935356775919615</c:v>
                </c:pt>
                <c:pt idx="13776">
                  <c:v>37.30413595835364</c:v>
                </c:pt>
                <c:pt idx="13777">
                  <c:v>32.055550416310595</c:v>
                </c:pt>
                <c:pt idx="13778">
                  <c:v>32.423807144165103</c:v>
                </c:pt>
                <c:pt idx="13779">
                  <c:v>32.813476403554297</c:v>
                </c:pt>
                <c:pt idx="13780">
                  <c:v>32.847305297851605</c:v>
                </c:pt>
                <c:pt idx="13781">
                  <c:v>32.788188139597537</c:v>
                </c:pt>
                <c:pt idx="13782">
                  <c:v>33.089797973632741</c:v>
                </c:pt>
                <c:pt idx="13783">
                  <c:v>35.26936880747482</c:v>
                </c:pt>
                <c:pt idx="13784">
                  <c:v>35.768309116363582</c:v>
                </c:pt>
                <c:pt idx="13785">
                  <c:v>37.015875657399455</c:v>
                </c:pt>
                <c:pt idx="13786">
                  <c:v>39.932446161905943</c:v>
                </c:pt>
                <c:pt idx="13787">
                  <c:v>44.155537764231376</c:v>
                </c:pt>
                <c:pt idx="13788">
                  <c:v>44.909136613210009</c:v>
                </c:pt>
                <c:pt idx="13789">
                  <c:v>48.180000305175859</c:v>
                </c:pt>
                <c:pt idx="13790">
                  <c:v>52.171958605448353</c:v>
                </c:pt>
                <c:pt idx="13791">
                  <c:v>13.404291788737051</c:v>
                </c:pt>
                <c:pt idx="13792">
                  <c:v>-34.161767323811887</c:v>
                </c:pt>
                <c:pt idx="13793">
                  <c:v>-46.917713801066142</c:v>
                </c:pt>
                <c:pt idx="13794">
                  <c:v>-48.700547854105601</c:v>
                </c:pt>
                <c:pt idx="13795">
                  <c:v>-46.165196736653698</c:v>
                </c:pt>
                <c:pt idx="13796">
                  <c:v>-43.60292752583814</c:v>
                </c:pt>
                <c:pt idx="13797">
                  <c:v>-42.771738052368164</c:v>
                </c:pt>
                <c:pt idx="13798">
                  <c:v>-41.900584220886216</c:v>
                </c:pt>
                <c:pt idx="13799">
                  <c:v>-39.64377498626709</c:v>
                </c:pt>
                <c:pt idx="13800">
                  <c:v>-30.462638219197618</c:v>
                </c:pt>
                <c:pt idx="13801">
                  <c:v>-13.20887470245361</c:v>
                </c:pt>
                <c:pt idx="13802">
                  <c:v>-0.66761525471997674</c:v>
                </c:pt>
                <c:pt idx="13803">
                  <c:v>-0.20937410990404715</c:v>
                </c:pt>
                <c:pt idx="13804">
                  <c:v>-1.325095176696778</c:v>
                </c:pt>
                <c:pt idx="13805">
                  <c:v>-1.4444567362467073</c:v>
                </c:pt>
                <c:pt idx="13806">
                  <c:v>-1.7176701227823514</c:v>
                </c:pt>
                <c:pt idx="13807">
                  <c:v>-2.2325948079427476</c:v>
                </c:pt>
                <c:pt idx="13808">
                  <c:v>-2.034087816874262</c:v>
                </c:pt>
                <c:pt idx="13809">
                  <c:v>-2.18868700663245</c:v>
                </c:pt>
                <c:pt idx="13810">
                  <c:v>-2.4331111907958984</c:v>
                </c:pt>
                <c:pt idx="13811">
                  <c:v>-2.4693330128988009</c:v>
                </c:pt>
                <c:pt idx="13812">
                  <c:v>-2.6178503036499023</c:v>
                </c:pt>
                <c:pt idx="13813">
                  <c:v>-2.329066912333245</c:v>
                </c:pt>
                <c:pt idx="13814">
                  <c:v>-2.4227921168009061</c:v>
                </c:pt>
                <c:pt idx="13815">
                  <c:v>-2.3002421061197529</c:v>
                </c:pt>
                <c:pt idx="13816">
                  <c:v>-1.5158535639445745</c:v>
                </c:pt>
                <c:pt idx="13817">
                  <c:v>0.86657365163171129</c:v>
                </c:pt>
                <c:pt idx="13818">
                  <c:v>0.31742604573571515</c:v>
                </c:pt>
                <c:pt idx="13819">
                  <c:v>-13.75011984507239</c:v>
                </c:pt>
                <c:pt idx="13820">
                  <c:v>-3.2233794530233135</c:v>
                </c:pt>
                <c:pt idx="13821">
                  <c:v>-1.0708624521890893</c:v>
                </c:pt>
                <c:pt idx="13822">
                  <c:v>-0.53302605946851178</c:v>
                </c:pt>
                <c:pt idx="13823">
                  <c:v>-5.8328310648676066E-2</c:v>
                </c:pt>
                <c:pt idx="13824">
                  <c:v>-3.3744176229220111E-3</c:v>
                </c:pt>
                <c:pt idx="13825">
                  <c:v>0.15883413950609804</c:v>
                </c:pt>
                <c:pt idx="13826">
                  <c:v>0.53445561726891833</c:v>
                </c:pt>
                <c:pt idx="13827">
                  <c:v>0.39412371317553163</c:v>
                </c:pt>
                <c:pt idx="13828">
                  <c:v>3.5992622375488274E-2</c:v>
                </c:pt>
                <c:pt idx="13829">
                  <c:v>0.18737920125317942</c:v>
                </c:pt>
                <c:pt idx="13830">
                  <c:v>0.31595134735107433</c:v>
                </c:pt>
                <c:pt idx="13831">
                  <c:v>-0.17659759521484375</c:v>
                </c:pt>
                <c:pt idx="13832">
                  <c:v>-0.32040754954027773</c:v>
                </c:pt>
                <c:pt idx="13833">
                  <c:v>-0.28002484639478115</c:v>
                </c:pt>
                <c:pt idx="13834">
                  <c:v>-0.14125283559155838</c:v>
                </c:pt>
                <c:pt idx="13835">
                  <c:v>1.5724817911859645E-2</c:v>
                </c:pt>
                <c:pt idx="13836">
                  <c:v>7.1042378743527479E-2</c:v>
                </c:pt>
                <c:pt idx="13837">
                  <c:v>5.3949991861941306E-2</c:v>
                </c:pt>
                <c:pt idx="13838">
                  <c:v>5.6896209716796896E-2</c:v>
                </c:pt>
                <c:pt idx="13839">
                  <c:v>8.2705497741699288E-2</c:v>
                </c:pt>
                <c:pt idx="13840">
                  <c:v>9.7127596537234268E-2</c:v>
                </c:pt>
                <c:pt idx="13841">
                  <c:v>6.5468788146972684E-2</c:v>
                </c:pt>
                <c:pt idx="13842">
                  <c:v>6.9965680440191164E-2</c:v>
                </c:pt>
                <c:pt idx="13843">
                  <c:v>9.7204844156976875E-2</c:v>
                </c:pt>
                <c:pt idx="13844">
                  <c:v>0.16961892445885945</c:v>
                </c:pt>
                <c:pt idx="13845">
                  <c:v>0.21487681070959752</c:v>
                </c:pt>
                <c:pt idx="13846">
                  <c:v>0.17833836873364819</c:v>
                </c:pt>
                <c:pt idx="13847">
                  <c:v>-0.26612599690758998</c:v>
                </c:pt>
                <c:pt idx="13848">
                  <c:v>2.1581223805745822</c:v>
                </c:pt>
                <c:pt idx="13849">
                  <c:v>3.2181870142618436</c:v>
                </c:pt>
                <c:pt idx="13850">
                  <c:v>9.1884803771972692</c:v>
                </c:pt>
                <c:pt idx="13851">
                  <c:v>24.094832738240598</c:v>
                </c:pt>
                <c:pt idx="13852">
                  <c:v>34.170156160990359</c:v>
                </c:pt>
                <c:pt idx="13853">
                  <c:v>24.335073153177859</c:v>
                </c:pt>
                <c:pt idx="13854">
                  <c:v>19.591173489888554</c:v>
                </c:pt>
                <c:pt idx="13855">
                  <c:v>21.339249928792356</c:v>
                </c:pt>
                <c:pt idx="13856">
                  <c:v>20.226172765095953</c:v>
                </c:pt>
                <c:pt idx="13857">
                  <c:v>18.348404566446902</c:v>
                </c:pt>
                <c:pt idx="13858">
                  <c:v>21.22670841217041</c:v>
                </c:pt>
                <c:pt idx="13859">
                  <c:v>24.02932294209802</c:v>
                </c:pt>
                <c:pt idx="13860">
                  <c:v>21.146082878112789</c:v>
                </c:pt>
                <c:pt idx="13861">
                  <c:v>22.275426546732533</c:v>
                </c:pt>
                <c:pt idx="13862">
                  <c:v>22.827445665995242</c:v>
                </c:pt>
                <c:pt idx="13863">
                  <c:v>25.359883626302128</c:v>
                </c:pt>
                <c:pt idx="13864">
                  <c:v>23.283614476521716</c:v>
                </c:pt>
                <c:pt idx="13865">
                  <c:v>22.30044142405189</c:v>
                </c:pt>
                <c:pt idx="13866">
                  <c:v>23.505072593688958</c:v>
                </c:pt>
                <c:pt idx="13867">
                  <c:v>23.811830838521352</c:v>
                </c:pt>
                <c:pt idx="13868">
                  <c:v>23.975705782572497</c:v>
                </c:pt>
                <c:pt idx="13869">
                  <c:v>24.26417541503907</c:v>
                </c:pt>
                <c:pt idx="13870">
                  <c:v>24.691977500915531</c:v>
                </c:pt>
                <c:pt idx="13871">
                  <c:v>27.012705485026004</c:v>
                </c:pt>
                <c:pt idx="13872">
                  <c:v>24.255967140197754</c:v>
                </c:pt>
                <c:pt idx="13873">
                  <c:v>22.09473387400304</c:v>
                </c:pt>
                <c:pt idx="13874">
                  <c:v>23.61402606964112</c:v>
                </c:pt>
                <c:pt idx="13875">
                  <c:v>23.57010428110754</c:v>
                </c:pt>
                <c:pt idx="13876">
                  <c:v>22.154912312825566</c:v>
                </c:pt>
                <c:pt idx="13877">
                  <c:v>23.490629196166978</c:v>
                </c:pt>
                <c:pt idx="13878">
                  <c:v>22.767653465270996</c:v>
                </c:pt>
                <c:pt idx="13879">
                  <c:v>26.553213437398313</c:v>
                </c:pt>
                <c:pt idx="13880">
                  <c:v>24.596902847290039</c:v>
                </c:pt>
                <c:pt idx="13881">
                  <c:v>18.634909629821784</c:v>
                </c:pt>
                <c:pt idx="13882">
                  <c:v>-12.063944498697879</c:v>
                </c:pt>
                <c:pt idx="13883">
                  <c:v>-7.3383032480875272</c:v>
                </c:pt>
                <c:pt idx="13884">
                  <c:v>6.9551242192585487</c:v>
                </c:pt>
                <c:pt idx="13885">
                  <c:v>12.595444997151622</c:v>
                </c:pt>
                <c:pt idx="13886">
                  <c:v>14.818048477172848</c:v>
                </c:pt>
                <c:pt idx="13887">
                  <c:v>16.50519847869873</c:v>
                </c:pt>
                <c:pt idx="13888">
                  <c:v>18.653066953023313</c:v>
                </c:pt>
                <c:pt idx="13889">
                  <c:v>15.269301096598269</c:v>
                </c:pt>
                <c:pt idx="13890">
                  <c:v>9.486297289530512</c:v>
                </c:pt>
                <c:pt idx="13891">
                  <c:v>21.320658047994023</c:v>
                </c:pt>
                <c:pt idx="13892">
                  <c:v>34.754187583923319</c:v>
                </c:pt>
                <c:pt idx="13893">
                  <c:v>31.938209851582762</c:v>
                </c:pt>
                <c:pt idx="13894">
                  <c:v>14.533328374226809</c:v>
                </c:pt>
                <c:pt idx="13895">
                  <c:v>3.4750820795694599</c:v>
                </c:pt>
                <c:pt idx="13896">
                  <c:v>21.646039326985708</c:v>
                </c:pt>
                <c:pt idx="13897">
                  <c:v>24.251140276590931</c:v>
                </c:pt>
                <c:pt idx="13898">
                  <c:v>21.413181940714594</c:v>
                </c:pt>
                <c:pt idx="13899">
                  <c:v>16.893077214558957</c:v>
                </c:pt>
                <c:pt idx="13900">
                  <c:v>14.93051592508948</c:v>
                </c:pt>
                <c:pt idx="13901">
                  <c:v>21.045588811238527</c:v>
                </c:pt>
                <c:pt idx="13902">
                  <c:v>21.013171831766726</c:v>
                </c:pt>
                <c:pt idx="13903">
                  <c:v>24.264301617940298</c:v>
                </c:pt>
                <c:pt idx="13904">
                  <c:v>24.920537630716911</c:v>
                </c:pt>
                <c:pt idx="13905">
                  <c:v>21.535441080729118</c:v>
                </c:pt>
                <c:pt idx="13906">
                  <c:v>17.720190048217773</c:v>
                </c:pt>
                <c:pt idx="13907">
                  <c:v>19.727254549662227</c:v>
                </c:pt>
                <c:pt idx="13908">
                  <c:v>7.8169724146524704</c:v>
                </c:pt>
                <c:pt idx="13909">
                  <c:v>-6.2295192082723361</c:v>
                </c:pt>
                <c:pt idx="13910">
                  <c:v>3.2680667241413639</c:v>
                </c:pt>
                <c:pt idx="13911">
                  <c:v>7.2952820460001266</c:v>
                </c:pt>
                <c:pt idx="13912">
                  <c:v>8.3499422073364258</c:v>
                </c:pt>
                <c:pt idx="13913">
                  <c:v>8.0851519902547579</c:v>
                </c:pt>
                <c:pt idx="13914">
                  <c:v>8.5303128560384494</c:v>
                </c:pt>
                <c:pt idx="13915">
                  <c:v>8.3841609954834002</c:v>
                </c:pt>
                <c:pt idx="13916">
                  <c:v>9.077827135721801</c:v>
                </c:pt>
                <c:pt idx="13917">
                  <c:v>9.3766155242919957</c:v>
                </c:pt>
                <c:pt idx="13918">
                  <c:v>10.443986574808836</c:v>
                </c:pt>
                <c:pt idx="13919">
                  <c:v>10.101895332336422</c:v>
                </c:pt>
                <c:pt idx="13920">
                  <c:v>9.7188962300618869</c:v>
                </c:pt>
                <c:pt idx="13921">
                  <c:v>11.01259644826257</c:v>
                </c:pt>
                <c:pt idx="13922">
                  <c:v>11.883576711018804</c:v>
                </c:pt>
                <c:pt idx="13923">
                  <c:v>13.072399457295663</c:v>
                </c:pt>
                <c:pt idx="13924">
                  <c:v>11.691080729166629</c:v>
                </c:pt>
                <c:pt idx="13925">
                  <c:v>10.602549552917484</c:v>
                </c:pt>
                <c:pt idx="13926">
                  <c:v>13.592040061950684</c:v>
                </c:pt>
                <c:pt idx="13927">
                  <c:v>15.211091995239258</c:v>
                </c:pt>
                <c:pt idx="13928">
                  <c:v>14.607412020365359</c:v>
                </c:pt>
                <c:pt idx="13929">
                  <c:v>14.002375602722168</c:v>
                </c:pt>
                <c:pt idx="13930">
                  <c:v>13.312994003295902</c:v>
                </c:pt>
                <c:pt idx="13931">
                  <c:v>13.635885556538945</c:v>
                </c:pt>
                <c:pt idx="13932">
                  <c:v>14.056761423746821</c:v>
                </c:pt>
                <c:pt idx="13933">
                  <c:v>14.017026901245117</c:v>
                </c:pt>
                <c:pt idx="13934">
                  <c:v>14.177336374918699</c:v>
                </c:pt>
                <c:pt idx="13935">
                  <c:v>13.897870063781738</c:v>
                </c:pt>
                <c:pt idx="13936">
                  <c:v>13.77022393544507</c:v>
                </c:pt>
                <c:pt idx="13937">
                  <c:v>12.47789287567139</c:v>
                </c:pt>
                <c:pt idx="13938">
                  <c:v>14.350516637166276</c:v>
                </c:pt>
                <c:pt idx="13939">
                  <c:v>15.607008934020996</c:v>
                </c:pt>
                <c:pt idx="13940">
                  <c:v>135.66981410980213</c:v>
                </c:pt>
                <c:pt idx="13941">
                  <c:v>347.04078690210969</c:v>
                </c:pt>
                <c:pt idx="13942">
                  <c:v>170.57044855753588</c:v>
                </c:pt>
                <c:pt idx="13943">
                  <c:v>61.484470844268799</c:v>
                </c:pt>
                <c:pt idx="13944">
                  <c:v>30.812376340230287</c:v>
                </c:pt>
                <c:pt idx="13945">
                  <c:v>25.0410629908244</c:v>
                </c:pt>
                <c:pt idx="13946">
                  <c:v>22.298425197601311</c:v>
                </c:pt>
                <c:pt idx="13947">
                  <c:v>20.759481747945127</c:v>
                </c:pt>
                <c:pt idx="13948">
                  <c:v>21.718776067097963</c:v>
                </c:pt>
                <c:pt idx="13949">
                  <c:v>20.413422425587946</c:v>
                </c:pt>
                <c:pt idx="13950">
                  <c:v>18.2854390144348</c:v>
                </c:pt>
                <c:pt idx="13951">
                  <c:v>17.60292689005535</c:v>
                </c:pt>
                <c:pt idx="13952">
                  <c:v>16.373214403788211</c:v>
                </c:pt>
                <c:pt idx="13953">
                  <c:v>18.09634780883788</c:v>
                </c:pt>
                <c:pt idx="13954">
                  <c:v>18.254753112792976</c:v>
                </c:pt>
                <c:pt idx="13955">
                  <c:v>18.693410078684451</c:v>
                </c:pt>
                <c:pt idx="13956">
                  <c:v>18.017477353413938</c:v>
                </c:pt>
                <c:pt idx="13957">
                  <c:v>18.221443970998102</c:v>
                </c:pt>
                <c:pt idx="13958">
                  <c:v>18.394582112630246</c:v>
                </c:pt>
                <c:pt idx="13959">
                  <c:v>17.944316387176507</c:v>
                </c:pt>
                <c:pt idx="13960">
                  <c:v>18.414997577667229</c:v>
                </c:pt>
                <c:pt idx="13961">
                  <c:v>16.704124291737841</c:v>
                </c:pt>
                <c:pt idx="13962">
                  <c:v>15.172190030415834</c:v>
                </c:pt>
                <c:pt idx="13963">
                  <c:v>14.444117705027281</c:v>
                </c:pt>
                <c:pt idx="13964">
                  <c:v>15.421349366505979</c:v>
                </c:pt>
                <c:pt idx="13965">
                  <c:v>17.673924446105957</c:v>
                </c:pt>
                <c:pt idx="13966">
                  <c:v>19.396265188852972</c:v>
                </c:pt>
                <c:pt idx="13967">
                  <c:v>18.318092823028564</c:v>
                </c:pt>
                <c:pt idx="13968">
                  <c:v>16.909334182739244</c:v>
                </c:pt>
                <c:pt idx="13969">
                  <c:v>16.877963542938232</c:v>
                </c:pt>
                <c:pt idx="13970">
                  <c:v>-8.8403557141621683</c:v>
                </c:pt>
                <c:pt idx="13971">
                  <c:v>-27.101440270741751</c:v>
                </c:pt>
                <c:pt idx="13972">
                  <c:v>-4.7333885828654161</c:v>
                </c:pt>
                <c:pt idx="13973">
                  <c:v>8.5137233734130859</c:v>
                </c:pt>
                <c:pt idx="13974">
                  <c:v>12.071525096893312</c:v>
                </c:pt>
                <c:pt idx="13975">
                  <c:v>11.794679323832213</c:v>
                </c:pt>
                <c:pt idx="13976">
                  <c:v>11.704924742380793</c:v>
                </c:pt>
                <c:pt idx="13977">
                  <c:v>12.359208265940371</c:v>
                </c:pt>
                <c:pt idx="13978">
                  <c:v>11.678644816080753</c:v>
                </c:pt>
                <c:pt idx="13979">
                  <c:v>11.337189674377445</c:v>
                </c:pt>
                <c:pt idx="13980">
                  <c:v>11.385014851888009</c:v>
                </c:pt>
                <c:pt idx="13981">
                  <c:v>12.444729328155518</c:v>
                </c:pt>
                <c:pt idx="13982">
                  <c:v>10.173824310302734</c:v>
                </c:pt>
                <c:pt idx="13983">
                  <c:v>10.356331666310666</c:v>
                </c:pt>
                <c:pt idx="13984">
                  <c:v>8.9328551292419469</c:v>
                </c:pt>
                <c:pt idx="13985">
                  <c:v>9.5276268323262379</c:v>
                </c:pt>
                <c:pt idx="13986">
                  <c:v>9.7657915751138944</c:v>
                </c:pt>
                <c:pt idx="13987">
                  <c:v>10.014320055643735</c:v>
                </c:pt>
                <c:pt idx="13988">
                  <c:v>10.789112567901615</c:v>
                </c:pt>
                <c:pt idx="13989">
                  <c:v>11.779278914133723</c:v>
                </c:pt>
                <c:pt idx="13990">
                  <c:v>12.636100610097287</c:v>
                </c:pt>
                <c:pt idx="13991">
                  <c:v>12.45992374420166</c:v>
                </c:pt>
                <c:pt idx="13992">
                  <c:v>12.49015490214032</c:v>
                </c:pt>
                <c:pt idx="13993">
                  <c:v>11.433807373046875</c:v>
                </c:pt>
                <c:pt idx="13994">
                  <c:v>10.528965473175045</c:v>
                </c:pt>
                <c:pt idx="13995">
                  <c:v>9.7048292160034197</c:v>
                </c:pt>
                <c:pt idx="13996">
                  <c:v>8.7317487398782987</c:v>
                </c:pt>
                <c:pt idx="13997">
                  <c:v>8.9189680417379087</c:v>
                </c:pt>
                <c:pt idx="13998">
                  <c:v>11.326100985209109</c:v>
                </c:pt>
                <c:pt idx="13999">
                  <c:v>4.6419779459654358E-2</c:v>
                </c:pt>
                <c:pt idx="14000">
                  <c:v>-11.15487464269</c:v>
                </c:pt>
                <c:pt idx="14001">
                  <c:v>-17.36206086476642</c:v>
                </c:pt>
                <c:pt idx="14002">
                  <c:v>10.360859870910652</c:v>
                </c:pt>
                <c:pt idx="14003">
                  <c:v>95.970099608103467</c:v>
                </c:pt>
                <c:pt idx="14004">
                  <c:v>148.52798032760631</c:v>
                </c:pt>
                <c:pt idx="14005">
                  <c:v>107.36069107055667</c:v>
                </c:pt>
                <c:pt idx="14006">
                  <c:v>61.967509269714341</c:v>
                </c:pt>
                <c:pt idx="14007">
                  <c:v>40.660790443420353</c:v>
                </c:pt>
                <c:pt idx="14008">
                  <c:v>22.731878121693867</c:v>
                </c:pt>
                <c:pt idx="14009">
                  <c:v>5.7093868255615234</c:v>
                </c:pt>
                <c:pt idx="14010">
                  <c:v>-10.202241261800168</c:v>
                </c:pt>
                <c:pt idx="14011">
                  <c:v>-21.307470321655281</c:v>
                </c:pt>
                <c:pt idx="14012">
                  <c:v>-27.739162127176996</c:v>
                </c:pt>
                <c:pt idx="14013">
                  <c:v>-30.091665585835813</c:v>
                </c:pt>
                <c:pt idx="14014">
                  <c:v>-31.624472618103027</c:v>
                </c:pt>
                <c:pt idx="14015">
                  <c:v>-32.984666506449322</c:v>
                </c:pt>
                <c:pt idx="14016">
                  <c:v>-33.55668830871582</c:v>
                </c:pt>
                <c:pt idx="14017">
                  <c:v>-36.693678220113163</c:v>
                </c:pt>
                <c:pt idx="14018">
                  <c:v>-38.476936658223394</c:v>
                </c:pt>
                <c:pt idx="14019">
                  <c:v>-37.194452603658078</c:v>
                </c:pt>
                <c:pt idx="14020">
                  <c:v>-36.635745048522971</c:v>
                </c:pt>
                <c:pt idx="14021">
                  <c:v>-36.481112480163574</c:v>
                </c:pt>
                <c:pt idx="14022">
                  <c:v>-35.929562568664544</c:v>
                </c:pt>
                <c:pt idx="14023">
                  <c:v>-35.768070856730112</c:v>
                </c:pt>
                <c:pt idx="14024">
                  <c:v>-33.95379702250159</c:v>
                </c:pt>
                <c:pt idx="14025">
                  <c:v>-30.43249352773033</c:v>
                </c:pt>
                <c:pt idx="14026">
                  <c:v>-25.533599217732672</c:v>
                </c:pt>
                <c:pt idx="14027">
                  <c:v>-20.831192334492933</c:v>
                </c:pt>
                <c:pt idx="14028">
                  <c:v>-23.240861574808726</c:v>
                </c:pt>
                <c:pt idx="14029">
                  <c:v>-35.384173711140974</c:v>
                </c:pt>
                <c:pt idx="14030">
                  <c:v>-28.488520940144877</c:v>
                </c:pt>
                <c:pt idx="14031">
                  <c:v>-14.494949022928836</c:v>
                </c:pt>
                <c:pt idx="14032">
                  <c:v>-6.1893863677978498</c:v>
                </c:pt>
                <c:pt idx="14033">
                  <c:v>-4.6357679367065412</c:v>
                </c:pt>
                <c:pt idx="14034">
                  <c:v>-14.48586304982507</c:v>
                </c:pt>
                <c:pt idx="14035">
                  <c:v>-29.906511624654179</c:v>
                </c:pt>
                <c:pt idx="14036">
                  <c:v>-35.58077557881677</c:v>
                </c:pt>
                <c:pt idx="14037">
                  <c:v>-34.242317199707031</c:v>
                </c:pt>
                <c:pt idx="14038">
                  <c:v>-31.530765851338742</c:v>
                </c:pt>
                <c:pt idx="14039">
                  <c:v>-25.701589902242063</c:v>
                </c:pt>
                <c:pt idx="14040">
                  <c:v>-28.712273597717282</c:v>
                </c:pt>
                <c:pt idx="14041">
                  <c:v>-34.321467081705663</c:v>
                </c:pt>
                <c:pt idx="14042">
                  <c:v>-38.444531122843372</c:v>
                </c:pt>
                <c:pt idx="14043">
                  <c:v>-40.66403865814209</c:v>
                </c:pt>
                <c:pt idx="14044">
                  <c:v>-42.339979807535769</c:v>
                </c:pt>
                <c:pt idx="14045">
                  <c:v>-46.275177001953132</c:v>
                </c:pt>
                <c:pt idx="14046">
                  <c:v>-50.198840459187856</c:v>
                </c:pt>
                <c:pt idx="14047">
                  <c:v>-52.37165705362959</c:v>
                </c:pt>
                <c:pt idx="14048">
                  <c:v>-56.221804936726933</c:v>
                </c:pt>
                <c:pt idx="14049">
                  <c:v>-59.129685084025155</c:v>
                </c:pt>
                <c:pt idx="14050">
                  <c:v>-62.475706736246707</c:v>
                </c:pt>
                <c:pt idx="14051">
                  <c:v>-66.587768554687472</c:v>
                </c:pt>
                <c:pt idx="14052">
                  <c:v>-58.47805341084802</c:v>
                </c:pt>
                <c:pt idx="14053">
                  <c:v>-62.137055397033691</c:v>
                </c:pt>
                <c:pt idx="14054">
                  <c:v>-64.378640492757171</c:v>
                </c:pt>
                <c:pt idx="14055">
                  <c:v>-64.023659388224246</c:v>
                </c:pt>
                <c:pt idx="14056">
                  <c:v>-58.300268173217745</c:v>
                </c:pt>
                <c:pt idx="14057">
                  <c:v>-53.452004750569685</c:v>
                </c:pt>
                <c:pt idx="14058">
                  <c:v>-45.695478439331062</c:v>
                </c:pt>
                <c:pt idx="14059">
                  <c:v>-39.385832786560059</c:v>
                </c:pt>
                <c:pt idx="14060">
                  <c:v>-45.958248138427749</c:v>
                </c:pt>
                <c:pt idx="14061">
                  <c:v>-55.306452115376828</c:v>
                </c:pt>
                <c:pt idx="14062">
                  <c:v>-64.714615503947073</c:v>
                </c:pt>
                <c:pt idx="14063">
                  <c:v>-74.18152809143065</c:v>
                </c:pt>
                <c:pt idx="14064">
                  <c:v>-79.187282244364482</c:v>
                </c:pt>
                <c:pt idx="14065">
                  <c:v>-80.63268280029294</c:v>
                </c:pt>
                <c:pt idx="14066">
                  <c:v>-73.8490031560261</c:v>
                </c:pt>
                <c:pt idx="14067">
                  <c:v>-56.183891296386705</c:v>
                </c:pt>
                <c:pt idx="14068">
                  <c:v>-53.813415527343736</c:v>
                </c:pt>
                <c:pt idx="14069">
                  <c:v>-56.332149187723758</c:v>
                </c:pt>
                <c:pt idx="14070">
                  <c:v>-61.175065676371219</c:v>
                </c:pt>
                <c:pt idx="14071">
                  <c:v>-66.147350947062137</c:v>
                </c:pt>
                <c:pt idx="14072">
                  <c:v>-67.699314435323004</c:v>
                </c:pt>
                <c:pt idx="14073">
                  <c:v>-64.861678441365626</c:v>
                </c:pt>
                <c:pt idx="14074">
                  <c:v>-64.10088475545237</c:v>
                </c:pt>
                <c:pt idx="14075">
                  <c:v>-65.202102343241307</c:v>
                </c:pt>
                <c:pt idx="14076">
                  <c:v>-64.288462638854938</c:v>
                </c:pt>
                <c:pt idx="14077">
                  <c:v>-66.851471265156988</c:v>
                </c:pt>
                <c:pt idx="14078">
                  <c:v>-71.997547149658203</c:v>
                </c:pt>
                <c:pt idx="14079">
                  <c:v>-85.072500864664747</c:v>
                </c:pt>
                <c:pt idx="14080">
                  <c:v>-91.082125345865862</c:v>
                </c:pt>
                <c:pt idx="14081">
                  <c:v>-92.314425786336287</c:v>
                </c:pt>
                <c:pt idx="14082">
                  <c:v>-92.497403303782164</c:v>
                </c:pt>
                <c:pt idx="14083">
                  <c:v>-91.507795015970828</c:v>
                </c:pt>
                <c:pt idx="14084">
                  <c:v>-90.956347306569342</c:v>
                </c:pt>
                <c:pt idx="14085">
                  <c:v>-90.04255406061813</c:v>
                </c:pt>
                <c:pt idx="14086">
                  <c:v>-88.355919520060283</c:v>
                </c:pt>
                <c:pt idx="14087">
                  <c:v>-87.148368199666336</c:v>
                </c:pt>
                <c:pt idx="14088">
                  <c:v>-87.648847262064535</c:v>
                </c:pt>
                <c:pt idx="14089">
                  <c:v>-83.847134749094607</c:v>
                </c:pt>
                <c:pt idx="14090">
                  <c:v>-83.024875640869141</c:v>
                </c:pt>
                <c:pt idx="14091">
                  <c:v>-86.555435816446817</c:v>
                </c:pt>
                <c:pt idx="14092">
                  <c:v>-88.609318733215247</c:v>
                </c:pt>
                <c:pt idx="14093">
                  <c:v>-89.123341242472307</c:v>
                </c:pt>
                <c:pt idx="14094">
                  <c:v>-87.970498402913307</c:v>
                </c:pt>
                <c:pt idx="14095">
                  <c:v>-87.754625638326075</c:v>
                </c:pt>
                <c:pt idx="14096">
                  <c:v>-87.483244260152148</c:v>
                </c:pt>
                <c:pt idx="14097">
                  <c:v>-82.784322420755984</c:v>
                </c:pt>
                <c:pt idx="14098">
                  <c:v>-70.976069132486884</c:v>
                </c:pt>
                <c:pt idx="14099">
                  <c:v>-55.11951955159509</c:v>
                </c:pt>
                <c:pt idx="14100">
                  <c:v>-38.869878133138059</c:v>
                </c:pt>
                <c:pt idx="14101">
                  <c:v>-28.847486813863149</c:v>
                </c:pt>
                <c:pt idx="14102">
                  <c:v>-20.587901115417495</c:v>
                </c:pt>
                <c:pt idx="14103">
                  <c:v>-12.736140569051031</c:v>
                </c:pt>
                <c:pt idx="14104">
                  <c:v>-8.0126393636068123</c:v>
                </c:pt>
                <c:pt idx="14105">
                  <c:v>-3.2393414179484807</c:v>
                </c:pt>
                <c:pt idx="14106">
                  <c:v>-2.1388076146444064</c:v>
                </c:pt>
                <c:pt idx="14107">
                  <c:v>-2.8684101104736328</c:v>
                </c:pt>
                <c:pt idx="14108">
                  <c:v>-3.3538446426391597</c:v>
                </c:pt>
                <c:pt idx="14109">
                  <c:v>-2.4266643524169931</c:v>
                </c:pt>
                <c:pt idx="14110">
                  <c:v>-2.0468715031942102</c:v>
                </c:pt>
                <c:pt idx="14111">
                  <c:v>-2.5431582132974881</c:v>
                </c:pt>
                <c:pt idx="14112">
                  <c:v>-2.5490992863973378</c:v>
                </c:pt>
                <c:pt idx="14113">
                  <c:v>-2.8120072682698947</c:v>
                </c:pt>
                <c:pt idx="14114">
                  <c:v>-2.5019267400106187</c:v>
                </c:pt>
                <c:pt idx="14115">
                  <c:v>-2.436284065246582</c:v>
                </c:pt>
                <c:pt idx="14116">
                  <c:v>-2.629736582438114</c:v>
                </c:pt>
                <c:pt idx="14117">
                  <c:v>-2.3253154754638659</c:v>
                </c:pt>
                <c:pt idx="14118">
                  <c:v>-2.2450653711955511</c:v>
                </c:pt>
                <c:pt idx="14119">
                  <c:v>-2.2143001556396484</c:v>
                </c:pt>
                <c:pt idx="14120">
                  <c:v>-2.431993802388547</c:v>
                </c:pt>
                <c:pt idx="14121">
                  <c:v>-3.8883647918701181</c:v>
                </c:pt>
                <c:pt idx="14122">
                  <c:v>-4.4773950576782227</c:v>
                </c:pt>
                <c:pt idx="14123">
                  <c:v>-3.7926686604818078</c:v>
                </c:pt>
                <c:pt idx="14124">
                  <c:v>-7.2782548268636464</c:v>
                </c:pt>
                <c:pt idx="14125">
                  <c:v>-16.799475351969356</c:v>
                </c:pt>
                <c:pt idx="14126">
                  <c:v>-16.121753374735476</c:v>
                </c:pt>
                <c:pt idx="14127">
                  <c:v>-11.087123552958133</c:v>
                </c:pt>
                <c:pt idx="14128">
                  <c:v>-8.5511156717936956</c:v>
                </c:pt>
                <c:pt idx="14129">
                  <c:v>-7.6570320129394496</c:v>
                </c:pt>
                <c:pt idx="14130">
                  <c:v>-7.2886196772258254</c:v>
                </c:pt>
                <c:pt idx="14131">
                  <c:v>-6.6685743331909144</c:v>
                </c:pt>
                <c:pt idx="14132">
                  <c:v>-6.7157395680745804</c:v>
                </c:pt>
                <c:pt idx="14133">
                  <c:v>-6.4589989980062228</c:v>
                </c:pt>
                <c:pt idx="14134">
                  <c:v>-6.7406832377115506</c:v>
                </c:pt>
                <c:pt idx="14135">
                  <c:v>-6.3435055414835215</c:v>
                </c:pt>
                <c:pt idx="14136">
                  <c:v>14.40114911397302</c:v>
                </c:pt>
                <c:pt idx="14137">
                  <c:v>30.556132634480829</c:v>
                </c:pt>
                <c:pt idx="14138">
                  <c:v>33.885180155436139</c:v>
                </c:pt>
                <c:pt idx="14139">
                  <c:v>43.672649383544922</c:v>
                </c:pt>
                <c:pt idx="14140">
                  <c:v>50.565942764282227</c:v>
                </c:pt>
                <c:pt idx="14141">
                  <c:v>59.282504399617544</c:v>
                </c:pt>
                <c:pt idx="14142">
                  <c:v>76.813843727111816</c:v>
                </c:pt>
                <c:pt idx="14143">
                  <c:v>105.1073223749797</c:v>
                </c:pt>
                <c:pt idx="14144">
                  <c:v>129.51841576894122</c:v>
                </c:pt>
                <c:pt idx="14145">
                  <c:v>142.81561692555744</c:v>
                </c:pt>
                <c:pt idx="14146">
                  <c:v>150.4081506729126</c:v>
                </c:pt>
                <c:pt idx="14147">
                  <c:v>155.36703173319501</c:v>
                </c:pt>
                <c:pt idx="14148">
                  <c:v>158.48250738779711</c:v>
                </c:pt>
                <c:pt idx="14149">
                  <c:v>160.81434790293395</c:v>
                </c:pt>
                <c:pt idx="14150">
                  <c:v>158.7988440195719</c:v>
                </c:pt>
                <c:pt idx="14151">
                  <c:v>161.48355070749921</c:v>
                </c:pt>
                <c:pt idx="14152">
                  <c:v>167.32822990417486</c:v>
                </c:pt>
                <c:pt idx="14153">
                  <c:v>164.37780984242767</c:v>
                </c:pt>
                <c:pt idx="14154">
                  <c:v>131.99375915527344</c:v>
                </c:pt>
                <c:pt idx="14155">
                  <c:v>77.112388292948324</c:v>
                </c:pt>
                <c:pt idx="14156">
                  <c:v>37.430603345235227</c:v>
                </c:pt>
                <c:pt idx="14157">
                  <c:v>-5.7686634063720721</c:v>
                </c:pt>
                <c:pt idx="14158">
                  <c:v>-42.495377540588393</c:v>
                </c:pt>
                <c:pt idx="14159">
                  <c:v>-58.37986246744785</c:v>
                </c:pt>
                <c:pt idx="14160">
                  <c:v>-58.400538126627566</c:v>
                </c:pt>
                <c:pt idx="14161">
                  <c:v>-43.807804743448948</c:v>
                </c:pt>
                <c:pt idx="14162">
                  <c:v>-28.360300699869747</c:v>
                </c:pt>
                <c:pt idx="14163">
                  <c:v>-16.085816383361802</c:v>
                </c:pt>
                <c:pt idx="14164">
                  <c:v>-7.397432327270506</c:v>
                </c:pt>
                <c:pt idx="14165">
                  <c:v>-0.44678274790442191</c:v>
                </c:pt>
                <c:pt idx="14166">
                  <c:v>9.8131179809570326E-2</c:v>
                </c:pt>
                <c:pt idx="14167">
                  <c:v>-1.0040435791015629</c:v>
                </c:pt>
                <c:pt idx="14168">
                  <c:v>-2.000520070393919</c:v>
                </c:pt>
                <c:pt idx="14169">
                  <c:v>-2.2068166732788073</c:v>
                </c:pt>
                <c:pt idx="14170">
                  <c:v>-2.416062355041503</c:v>
                </c:pt>
                <c:pt idx="14171">
                  <c:v>-2.4118967056274414</c:v>
                </c:pt>
                <c:pt idx="14172">
                  <c:v>-2.1152356465657931</c:v>
                </c:pt>
                <c:pt idx="14173">
                  <c:v>-2.2039794921875009</c:v>
                </c:pt>
                <c:pt idx="14174">
                  <c:v>-1.9530433019002664</c:v>
                </c:pt>
                <c:pt idx="14175">
                  <c:v>-2.2080663045247775</c:v>
                </c:pt>
                <c:pt idx="14176">
                  <c:v>-2.5173492431640625</c:v>
                </c:pt>
                <c:pt idx="14177">
                  <c:v>-2.8388331731160847</c:v>
                </c:pt>
                <c:pt idx="14178">
                  <c:v>-3.0602973302205791</c:v>
                </c:pt>
                <c:pt idx="14179">
                  <c:v>-2.8985528945922838</c:v>
                </c:pt>
                <c:pt idx="14180">
                  <c:v>-2.7789640426635756</c:v>
                </c:pt>
                <c:pt idx="14181">
                  <c:v>-2.4177773793538782</c:v>
                </c:pt>
                <c:pt idx="14182">
                  <c:v>-0.25493971506750768</c:v>
                </c:pt>
                <c:pt idx="14183">
                  <c:v>0.90238062540697661</c:v>
                </c:pt>
                <c:pt idx="14184">
                  <c:v>0.79251352945959752</c:v>
                </c:pt>
                <c:pt idx="14185">
                  <c:v>1.43936697642016</c:v>
                </c:pt>
                <c:pt idx="14186">
                  <c:v>1.0250285466512423</c:v>
                </c:pt>
                <c:pt idx="14187">
                  <c:v>0.686093330383301</c:v>
                </c:pt>
                <c:pt idx="14188">
                  <c:v>0.69937737782800014</c:v>
                </c:pt>
                <c:pt idx="14189">
                  <c:v>0.49716567993164096</c:v>
                </c:pt>
                <c:pt idx="14190">
                  <c:v>0.37007586161291806</c:v>
                </c:pt>
                <c:pt idx="14191">
                  <c:v>0.39497343699144971</c:v>
                </c:pt>
                <c:pt idx="14192">
                  <c:v>0.4604196548461913</c:v>
                </c:pt>
                <c:pt idx="14193">
                  <c:v>0.47479661305749232</c:v>
                </c:pt>
                <c:pt idx="14194">
                  <c:v>0.41901175181067191</c:v>
                </c:pt>
                <c:pt idx="14195">
                  <c:v>0.64230823516845725</c:v>
                </c:pt>
                <c:pt idx="14196">
                  <c:v>0.47284666697191841</c:v>
                </c:pt>
                <c:pt idx="14197">
                  <c:v>0.41779772440600016</c:v>
                </c:pt>
                <c:pt idx="14198">
                  <c:v>0.25940672556566841</c:v>
                </c:pt>
                <c:pt idx="14199">
                  <c:v>0.24874560038256288</c:v>
                </c:pt>
                <c:pt idx="14200">
                  <c:v>0.2738345464069879</c:v>
                </c:pt>
                <c:pt idx="14201">
                  <c:v>0.24550342559814459</c:v>
                </c:pt>
                <c:pt idx="14202">
                  <c:v>0.16555531819653879</c:v>
                </c:pt>
                <c:pt idx="14203">
                  <c:v>0.19578806559252376</c:v>
                </c:pt>
                <c:pt idx="14204">
                  <c:v>0.10578982035315222</c:v>
                </c:pt>
                <c:pt idx="14205">
                  <c:v>8.5554440816281468E-2</c:v>
                </c:pt>
                <c:pt idx="14206">
                  <c:v>9.226417541503909E-2</c:v>
                </c:pt>
                <c:pt idx="14207">
                  <c:v>0.12861855824792201</c:v>
                </c:pt>
                <c:pt idx="14208">
                  <c:v>0.11962477366125775</c:v>
                </c:pt>
                <c:pt idx="14209">
                  <c:v>0.10463619232177737</c:v>
                </c:pt>
                <c:pt idx="14210">
                  <c:v>8.6418787638308403E-2</c:v>
                </c:pt>
                <c:pt idx="14211">
                  <c:v>9.0144475301144708E-2</c:v>
                </c:pt>
                <c:pt idx="14212">
                  <c:v>-0.37076441446936326</c:v>
                </c:pt>
                <c:pt idx="14213">
                  <c:v>-1.4689334233602267</c:v>
                </c:pt>
                <c:pt idx="14214">
                  <c:v>1.3602158228557082</c:v>
                </c:pt>
                <c:pt idx="14215">
                  <c:v>5.6936286290487015</c:v>
                </c:pt>
                <c:pt idx="14216">
                  <c:v>15.558989842732785</c:v>
                </c:pt>
                <c:pt idx="14217">
                  <c:v>16.300120035807247</c:v>
                </c:pt>
                <c:pt idx="14218">
                  <c:v>15.082981427510617</c:v>
                </c:pt>
                <c:pt idx="14219">
                  <c:v>15.45165379842115</c:v>
                </c:pt>
                <c:pt idx="14220">
                  <c:v>15.517084439595578</c:v>
                </c:pt>
                <c:pt idx="14221">
                  <c:v>14.11246395111084</c:v>
                </c:pt>
                <c:pt idx="14222">
                  <c:v>13.956566810607921</c:v>
                </c:pt>
                <c:pt idx="14223">
                  <c:v>13.059013048807746</c:v>
                </c:pt>
                <c:pt idx="14224">
                  <c:v>14.038912137349485</c:v>
                </c:pt>
                <c:pt idx="14225">
                  <c:v>12.518109639485719</c:v>
                </c:pt>
                <c:pt idx="14226">
                  <c:v>19.715175628662116</c:v>
                </c:pt>
                <c:pt idx="14227">
                  <c:v>19.787309964497801</c:v>
                </c:pt>
                <c:pt idx="14228">
                  <c:v>17.55902099609375</c:v>
                </c:pt>
                <c:pt idx="14229">
                  <c:v>18.042464256286621</c:v>
                </c:pt>
                <c:pt idx="14230">
                  <c:v>18.636954625447533</c:v>
                </c:pt>
                <c:pt idx="14231">
                  <c:v>16.916202863057492</c:v>
                </c:pt>
                <c:pt idx="14232">
                  <c:v>18.198903719584116</c:v>
                </c:pt>
                <c:pt idx="14233">
                  <c:v>17.802026430765849</c:v>
                </c:pt>
                <c:pt idx="14234">
                  <c:v>14.118447939554812</c:v>
                </c:pt>
                <c:pt idx="14235">
                  <c:v>15.600241978963254</c:v>
                </c:pt>
                <c:pt idx="14236">
                  <c:v>17.98853524525952</c:v>
                </c:pt>
                <c:pt idx="14237">
                  <c:v>20.238326072692864</c:v>
                </c:pt>
                <c:pt idx="14238">
                  <c:v>17.701828956604011</c:v>
                </c:pt>
                <c:pt idx="14239">
                  <c:v>17.804107030232785</c:v>
                </c:pt>
                <c:pt idx="14240">
                  <c:v>19.295699119567857</c:v>
                </c:pt>
                <c:pt idx="14241">
                  <c:v>18.515929222106926</c:v>
                </c:pt>
                <c:pt idx="14242">
                  <c:v>18.888756116231313</c:v>
                </c:pt>
                <c:pt idx="14243">
                  <c:v>18.690173467000257</c:v>
                </c:pt>
                <c:pt idx="14244">
                  <c:v>19.191034634907957</c:v>
                </c:pt>
                <c:pt idx="14245">
                  <c:v>13.624114672343012</c:v>
                </c:pt>
                <c:pt idx="14246">
                  <c:v>9.2047745386759061</c:v>
                </c:pt>
                <c:pt idx="14247">
                  <c:v>-26.119162877400754</c:v>
                </c:pt>
                <c:pt idx="14248">
                  <c:v>-33.895635922749896</c:v>
                </c:pt>
                <c:pt idx="14249">
                  <c:v>-6.2406762440998591</c:v>
                </c:pt>
                <c:pt idx="14250">
                  <c:v>8.0716180801391566</c:v>
                </c:pt>
                <c:pt idx="14251">
                  <c:v>16.830219586690188</c:v>
                </c:pt>
                <c:pt idx="14252">
                  <c:v>16.03382682800293</c:v>
                </c:pt>
                <c:pt idx="14253">
                  <c:v>14.619288126627563</c:v>
                </c:pt>
                <c:pt idx="14254">
                  <c:v>20.24970404307043</c:v>
                </c:pt>
                <c:pt idx="14255">
                  <c:v>19.831458727518697</c:v>
                </c:pt>
                <c:pt idx="14256">
                  <c:v>17.468138694763169</c:v>
                </c:pt>
                <c:pt idx="14257">
                  <c:v>14.114173571268793</c:v>
                </c:pt>
                <c:pt idx="14258">
                  <c:v>13.54046853383386</c:v>
                </c:pt>
                <c:pt idx="14259">
                  <c:v>13.268088976542117</c:v>
                </c:pt>
                <c:pt idx="14260">
                  <c:v>13.998052279154422</c:v>
                </c:pt>
                <c:pt idx="14261">
                  <c:v>16.133078257242921</c:v>
                </c:pt>
                <c:pt idx="14262">
                  <c:v>14.471111297607422</c:v>
                </c:pt>
                <c:pt idx="14263">
                  <c:v>14.413592020670535</c:v>
                </c:pt>
                <c:pt idx="14264">
                  <c:v>14.099872589111328</c:v>
                </c:pt>
                <c:pt idx="14265">
                  <c:v>14.826106389363652</c:v>
                </c:pt>
                <c:pt idx="14266">
                  <c:v>14.043601671854731</c:v>
                </c:pt>
                <c:pt idx="14267">
                  <c:v>12.221738815307621</c:v>
                </c:pt>
                <c:pt idx="14268">
                  <c:v>13.819139798482304</c:v>
                </c:pt>
                <c:pt idx="14269">
                  <c:v>14.083807309468629</c:v>
                </c:pt>
                <c:pt idx="14270">
                  <c:v>11.831157366434695</c:v>
                </c:pt>
                <c:pt idx="14271">
                  <c:v>13.232133229573606</c:v>
                </c:pt>
                <c:pt idx="14272">
                  <c:v>15.63123289744067</c:v>
                </c:pt>
                <c:pt idx="14273">
                  <c:v>16.505395571390743</c:v>
                </c:pt>
                <c:pt idx="14274">
                  <c:v>14.214729309082031</c:v>
                </c:pt>
                <c:pt idx="14275">
                  <c:v>11.609190940856934</c:v>
                </c:pt>
                <c:pt idx="14276">
                  <c:v>-14.997813860575318</c:v>
                </c:pt>
                <c:pt idx="14277">
                  <c:v>-27.75384712219239</c:v>
                </c:pt>
                <c:pt idx="14278">
                  <c:v>-21.850012143453</c:v>
                </c:pt>
                <c:pt idx="14279">
                  <c:v>-7.4688936869303024</c:v>
                </c:pt>
                <c:pt idx="14280">
                  <c:v>2.4579353332519531</c:v>
                </c:pt>
                <c:pt idx="14281">
                  <c:v>8.1314156850179415</c:v>
                </c:pt>
                <c:pt idx="14282">
                  <c:v>10.977279980977411</c:v>
                </c:pt>
                <c:pt idx="14283">
                  <c:v>12.987528165181512</c:v>
                </c:pt>
                <c:pt idx="14284">
                  <c:v>12.55141131083167</c:v>
                </c:pt>
                <c:pt idx="14285">
                  <c:v>10.385285059611082</c:v>
                </c:pt>
                <c:pt idx="14286">
                  <c:v>10.131551106770752</c:v>
                </c:pt>
                <c:pt idx="14287">
                  <c:v>11.49462668100989</c:v>
                </c:pt>
                <c:pt idx="14288">
                  <c:v>12.615391413370727</c:v>
                </c:pt>
                <c:pt idx="14289">
                  <c:v>12.726454416910883</c:v>
                </c:pt>
                <c:pt idx="14290">
                  <c:v>12.37144756317139</c:v>
                </c:pt>
                <c:pt idx="14291">
                  <c:v>11.88838005065918</c:v>
                </c:pt>
                <c:pt idx="14292">
                  <c:v>11.40416367848718</c:v>
                </c:pt>
                <c:pt idx="14293">
                  <c:v>10.957646687825452</c:v>
                </c:pt>
                <c:pt idx="14294">
                  <c:v>11.354347229003912</c:v>
                </c:pt>
                <c:pt idx="14295">
                  <c:v>12.378185590108277</c:v>
                </c:pt>
                <c:pt idx="14296">
                  <c:v>12.275973955790278</c:v>
                </c:pt>
                <c:pt idx="14297">
                  <c:v>11.651581128438352</c:v>
                </c:pt>
                <c:pt idx="14298">
                  <c:v>12.43373807271314</c:v>
                </c:pt>
                <c:pt idx="14299">
                  <c:v>12.933211644490592</c:v>
                </c:pt>
                <c:pt idx="14300">
                  <c:v>10.393500963846806</c:v>
                </c:pt>
                <c:pt idx="14301">
                  <c:v>9.5596717198690193</c:v>
                </c:pt>
                <c:pt idx="14302">
                  <c:v>9.9326868057251048</c:v>
                </c:pt>
                <c:pt idx="14303">
                  <c:v>7.7804740269978065</c:v>
                </c:pt>
                <c:pt idx="14304">
                  <c:v>7.6324701309204084</c:v>
                </c:pt>
                <c:pt idx="14305">
                  <c:v>8.6774457295734937</c:v>
                </c:pt>
                <c:pt idx="14306">
                  <c:v>59.46607780456543</c:v>
                </c:pt>
                <c:pt idx="14307">
                  <c:v>249.35624535878515</c:v>
                </c:pt>
                <c:pt idx="14308">
                  <c:v>285.15882142384874</c:v>
                </c:pt>
                <c:pt idx="14309">
                  <c:v>124.94098313649494</c:v>
                </c:pt>
                <c:pt idx="14310">
                  <c:v>42.342648506164544</c:v>
                </c:pt>
                <c:pt idx="14311">
                  <c:v>22.601977348327637</c:v>
                </c:pt>
                <c:pt idx="14312">
                  <c:v>17.480593681335435</c:v>
                </c:pt>
                <c:pt idx="14313">
                  <c:v>14.590497652689582</c:v>
                </c:pt>
                <c:pt idx="14314">
                  <c:v>14.43272686004639</c:v>
                </c:pt>
                <c:pt idx="14315">
                  <c:v>12.383865992228271</c:v>
                </c:pt>
                <c:pt idx="14316">
                  <c:v>12.266972541809082</c:v>
                </c:pt>
                <c:pt idx="14317">
                  <c:v>10.949068705240848</c:v>
                </c:pt>
                <c:pt idx="14318">
                  <c:v>10.070314407348636</c:v>
                </c:pt>
                <c:pt idx="14319">
                  <c:v>11.390557289123539</c:v>
                </c:pt>
                <c:pt idx="14320">
                  <c:v>12.214664141337035</c:v>
                </c:pt>
                <c:pt idx="14321">
                  <c:v>11.813986460367802</c:v>
                </c:pt>
                <c:pt idx="14322">
                  <c:v>12.105417251586923</c:v>
                </c:pt>
                <c:pt idx="14323">
                  <c:v>13.353445688883429</c:v>
                </c:pt>
                <c:pt idx="14324">
                  <c:v>13.893795013427738</c:v>
                </c:pt>
                <c:pt idx="14325">
                  <c:v>12.621130307515385</c:v>
                </c:pt>
                <c:pt idx="14326">
                  <c:v>12.42662398020434</c:v>
                </c:pt>
                <c:pt idx="14327">
                  <c:v>11.631112734476684</c:v>
                </c:pt>
                <c:pt idx="14328">
                  <c:v>12.970234553019289</c:v>
                </c:pt>
                <c:pt idx="14329">
                  <c:v>12.586981455484992</c:v>
                </c:pt>
                <c:pt idx="14330">
                  <c:v>9.2425483067830783</c:v>
                </c:pt>
                <c:pt idx="14331">
                  <c:v>7.4880749384561796</c:v>
                </c:pt>
                <c:pt idx="14332">
                  <c:v>8.3107671737670898</c:v>
                </c:pt>
                <c:pt idx="14333">
                  <c:v>9.4351034164428711</c:v>
                </c:pt>
                <c:pt idx="14334">
                  <c:v>10.924834887186654</c:v>
                </c:pt>
                <c:pt idx="14335">
                  <c:v>12.038762728373282</c:v>
                </c:pt>
                <c:pt idx="14336">
                  <c:v>9.6580381393432653</c:v>
                </c:pt>
                <c:pt idx="14337">
                  <c:v>-2.234581947326661</c:v>
                </c:pt>
                <c:pt idx="14338">
                  <c:v>-3.5459820429483679</c:v>
                </c:pt>
                <c:pt idx="14339">
                  <c:v>4.3148775100707981</c:v>
                </c:pt>
                <c:pt idx="14340">
                  <c:v>9.3444706598918401</c:v>
                </c:pt>
                <c:pt idx="14341">
                  <c:v>10.601095199584964</c:v>
                </c:pt>
                <c:pt idx="14342">
                  <c:v>9.8076667785644567</c:v>
                </c:pt>
                <c:pt idx="14343">
                  <c:v>10.075497627258306</c:v>
                </c:pt>
                <c:pt idx="14344">
                  <c:v>9.8444655736286713</c:v>
                </c:pt>
                <c:pt idx="14345">
                  <c:v>8.8575874964396988</c:v>
                </c:pt>
                <c:pt idx="14346">
                  <c:v>8.7394453684489708</c:v>
                </c:pt>
                <c:pt idx="14347">
                  <c:v>8.7525164286296384</c:v>
                </c:pt>
                <c:pt idx="14348">
                  <c:v>11.252604802449586</c:v>
                </c:pt>
                <c:pt idx="14349">
                  <c:v>11.056796391804946</c:v>
                </c:pt>
                <c:pt idx="14350">
                  <c:v>6.5698197682698947</c:v>
                </c:pt>
                <c:pt idx="14351">
                  <c:v>5.2930914560953397</c:v>
                </c:pt>
                <c:pt idx="14352">
                  <c:v>5.1967891057331626</c:v>
                </c:pt>
                <c:pt idx="14353">
                  <c:v>5.6409044265747053</c:v>
                </c:pt>
                <c:pt idx="14354">
                  <c:v>6.0151532491047401</c:v>
                </c:pt>
                <c:pt idx="14355">
                  <c:v>6.0291525522868579</c:v>
                </c:pt>
                <c:pt idx="14356">
                  <c:v>5.9956687291463613</c:v>
                </c:pt>
                <c:pt idx="14357">
                  <c:v>6.6062396367391329</c:v>
                </c:pt>
                <c:pt idx="14358">
                  <c:v>7.0393269856771248</c:v>
                </c:pt>
                <c:pt idx="14359">
                  <c:v>6.0073239008586388</c:v>
                </c:pt>
                <c:pt idx="14360">
                  <c:v>6.2309942245483398</c:v>
                </c:pt>
                <c:pt idx="14361">
                  <c:v>5.2257445653279975</c:v>
                </c:pt>
                <c:pt idx="14362">
                  <c:v>5.5776351292928439</c:v>
                </c:pt>
                <c:pt idx="14363">
                  <c:v>4.9799289703369141</c:v>
                </c:pt>
                <c:pt idx="14364">
                  <c:v>5.9195394515991229</c:v>
                </c:pt>
                <c:pt idx="14365">
                  <c:v>-3.0658585230509052</c:v>
                </c:pt>
                <c:pt idx="14366">
                  <c:v>-8.6950257619222384</c:v>
                </c:pt>
                <c:pt idx="14367">
                  <c:v>-15.476680755615238</c:v>
                </c:pt>
                <c:pt idx="14368">
                  <c:v>-17.773709297180169</c:v>
                </c:pt>
                <c:pt idx="14369">
                  <c:v>8.6885223388671875</c:v>
                </c:pt>
                <c:pt idx="14370">
                  <c:v>69.23070748647045</c:v>
                </c:pt>
                <c:pt idx="14371">
                  <c:v>50.712498982747434</c:v>
                </c:pt>
                <c:pt idx="14372">
                  <c:v>-18.501484870910637</c:v>
                </c:pt>
                <c:pt idx="14373">
                  <c:v>-57.688403129577637</c:v>
                </c:pt>
                <c:pt idx="14374">
                  <c:v>-77.059320767720578</c:v>
                </c:pt>
                <c:pt idx="14375">
                  <c:v>-86.133953094482408</c:v>
                </c:pt>
                <c:pt idx="14376">
                  <c:v>-87.478544553120827</c:v>
                </c:pt>
                <c:pt idx="14377">
                  <c:v>-84.993028322855579</c:v>
                </c:pt>
                <c:pt idx="14378">
                  <c:v>-83.265058517455984</c:v>
                </c:pt>
                <c:pt idx="14379">
                  <c:v>-76.600464820861788</c:v>
                </c:pt>
                <c:pt idx="14380">
                  <c:v>-68.699379603067982</c:v>
                </c:pt>
                <c:pt idx="14381">
                  <c:v>-62.075427691141726</c:v>
                </c:pt>
                <c:pt idx="14382">
                  <c:v>-55.130155881245969</c:v>
                </c:pt>
                <c:pt idx="14383">
                  <c:v>-50.638009389241574</c:v>
                </c:pt>
                <c:pt idx="14384">
                  <c:v>-47.121400197347029</c:v>
                </c:pt>
                <c:pt idx="14385">
                  <c:v>-43.696551322937026</c:v>
                </c:pt>
                <c:pt idx="14386">
                  <c:v>-39.394987742106075</c:v>
                </c:pt>
                <c:pt idx="14387">
                  <c:v>-35.528813997904436</c:v>
                </c:pt>
                <c:pt idx="14388">
                  <c:v>-32.059828122456906</c:v>
                </c:pt>
                <c:pt idx="14389">
                  <c:v>-27.943977038065661</c:v>
                </c:pt>
                <c:pt idx="14390">
                  <c:v>-23.861021041870117</c:v>
                </c:pt>
                <c:pt idx="14391">
                  <c:v>-20.06468423207604</c:v>
                </c:pt>
                <c:pt idx="14392">
                  <c:v>-20.426068941752078</c:v>
                </c:pt>
                <c:pt idx="14393">
                  <c:v>-21.879739443461169</c:v>
                </c:pt>
                <c:pt idx="14394">
                  <c:v>-22.384342193603516</c:v>
                </c:pt>
                <c:pt idx="14395">
                  <c:v>-11.719826380411742</c:v>
                </c:pt>
                <c:pt idx="14396">
                  <c:v>-8.0973736445109736</c:v>
                </c:pt>
                <c:pt idx="14397">
                  <c:v>-17.88015111287439</c:v>
                </c:pt>
                <c:pt idx="14398">
                  <c:v>-35.292283693949351</c:v>
                </c:pt>
                <c:pt idx="14399">
                  <c:v>-62.530699412027957</c:v>
                </c:pt>
                <c:pt idx="14400">
                  <c:v>-83.274113019307421</c:v>
                </c:pt>
                <c:pt idx="14401">
                  <c:v>-99.849196434020982</c:v>
                </c:pt>
                <c:pt idx="14402">
                  <c:v>-114.53120803833009</c:v>
                </c:pt>
                <c:pt idx="14403">
                  <c:v>-136.38061587015778</c:v>
                </c:pt>
                <c:pt idx="14404">
                  <c:v>-153.3459307352702</c:v>
                </c:pt>
                <c:pt idx="14405">
                  <c:v>-162.65422042210895</c:v>
                </c:pt>
                <c:pt idx="14406">
                  <c:v>-162.54337120056135</c:v>
                </c:pt>
                <c:pt idx="14407">
                  <c:v>-153.82656955719</c:v>
                </c:pt>
                <c:pt idx="14408">
                  <c:v>-151.32671356201178</c:v>
                </c:pt>
                <c:pt idx="14409">
                  <c:v>-147.15235090255737</c:v>
                </c:pt>
                <c:pt idx="14410">
                  <c:v>-142.76807435353589</c:v>
                </c:pt>
                <c:pt idx="14411">
                  <c:v>-135.74019622802732</c:v>
                </c:pt>
                <c:pt idx="14412">
                  <c:v>-127.91319878896084</c:v>
                </c:pt>
                <c:pt idx="14413">
                  <c:v>-121.23110612233471</c:v>
                </c:pt>
                <c:pt idx="14414">
                  <c:v>-113.13569323221839</c:v>
                </c:pt>
                <c:pt idx="14415">
                  <c:v>-104.6163660685221</c:v>
                </c:pt>
                <c:pt idx="14416">
                  <c:v>-97.05952612558994</c:v>
                </c:pt>
                <c:pt idx="14417">
                  <c:v>-91.894491195678711</c:v>
                </c:pt>
                <c:pt idx="14418">
                  <c:v>-90.581720987955691</c:v>
                </c:pt>
                <c:pt idx="14419">
                  <c:v>-94.492777824401784</c:v>
                </c:pt>
                <c:pt idx="14420">
                  <c:v>-99.808646837870214</c:v>
                </c:pt>
                <c:pt idx="14421">
                  <c:v>-103.81111812591556</c:v>
                </c:pt>
                <c:pt idx="14422">
                  <c:v>-98.644198735554895</c:v>
                </c:pt>
                <c:pt idx="14423">
                  <c:v>-102.93779023488365</c:v>
                </c:pt>
                <c:pt idx="14424">
                  <c:v>-105.69512812296543</c:v>
                </c:pt>
                <c:pt idx="14425">
                  <c:v>-112.60512415568039</c:v>
                </c:pt>
                <c:pt idx="14426">
                  <c:v>-111.18091106414796</c:v>
                </c:pt>
                <c:pt idx="14427">
                  <c:v>-108.1790879567464</c:v>
                </c:pt>
                <c:pt idx="14428">
                  <c:v>-103.84384346008302</c:v>
                </c:pt>
                <c:pt idx="14429">
                  <c:v>-98.515997886657686</c:v>
                </c:pt>
                <c:pt idx="14430">
                  <c:v>-93.475183169047028</c:v>
                </c:pt>
                <c:pt idx="14431">
                  <c:v>-88.89433161417638</c:v>
                </c:pt>
                <c:pt idx="14432">
                  <c:v>-84.72525691986084</c:v>
                </c:pt>
                <c:pt idx="14433">
                  <c:v>-81.539735794067383</c:v>
                </c:pt>
                <c:pt idx="14434">
                  <c:v>-78.284660657246974</c:v>
                </c:pt>
                <c:pt idx="14435">
                  <c:v>-76.80864302317309</c:v>
                </c:pt>
                <c:pt idx="14436">
                  <c:v>-76.635873158772668</c:v>
                </c:pt>
                <c:pt idx="14437">
                  <c:v>-77.446201960245801</c:v>
                </c:pt>
                <c:pt idx="14438">
                  <c:v>-78.121771812438865</c:v>
                </c:pt>
                <c:pt idx="14439">
                  <c:v>-79.385731697082463</c:v>
                </c:pt>
                <c:pt idx="14440">
                  <c:v>-80.105822563171358</c:v>
                </c:pt>
                <c:pt idx="14441">
                  <c:v>-80.328556378682435</c:v>
                </c:pt>
                <c:pt idx="14442">
                  <c:v>-79.94273694356275</c:v>
                </c:pt>
                <c:pt idx="14443">
                  <c:v>-79.944711367289187</c:v>
                </c:pt>
                <c:pt idx="14444">
                  <c:v>-81.921256701151492</c:v>
                </c:pt>
                <c:pt idx="14445">
                  <c:v>-85.054585456848145</c:v>
                </c:pt>
                <c:pt idx="14446">
                  <c:v>-88.352420171101869</c:v>
                </c:pt>
                <c:pt idx="14447">
                  <c:v>-90.527278582255008</c:v>
                </c:pt>
                <c:pt idx="14448">
                  <c:v>-90.030106226603152</c:v>
                </c:pt>
                <c:pt idx="14449">
                  <c:v>-90.147068341573117</c:v>
                </c:pt>
                <c:pt idx="14450">
                  <c:v>-84.592920939127566</c:v>
                </c:pt>
                <c:pt idx="14451">
                  <c:v>-85.446021397908567</c:v>
                </c:pt>
                <c:pt idx="14452">
                  <c:v>-86.128924369812026</c:v>
                </c:pt>
                <c:pt idx="14453">
                  <c:v>-84.680235862731877</c:v>
                </c:pt>
                <c:pt idx="14454">
                  <c:v>-83.804145812988239</c:v>
                </c:pt>
                <c:pt idx="14455">
                  <c:v>-79.700145085652707</c:v>
                </c:pt>
                <c:pt idx="14456">
                  <c:v>-76.154587745666475</c:v>
                </c:pt>
                <c:pt idx="14457">
                  <c:v>-78.521664619445829</c:v>
                </c:pt>
                <c:pt idx="14458">
                  <c:v>-82.210146586100336</c:v>
                </c:pt>
                <c:pt idx="14459">
                  <c:v>-85.182550748189186</c:v>
                </c:pt>
                <c:pt idx="14460">
                  <c:v>-83.271882375081248</c:v>
                </c:pt>
                <c:pt idx="14461">
                  <c:v>-79.737897872924748</c:v>
                </c:pt>
                <c:pt idx="14462">
                  <c:v>-77.174409548441503</c:v>
                </c:pt>
                <c:pt idx="14463">
                  <c:v>-75.801655769348201</c:v>
                </c:pt>
                <c:pt idx="14464">
                  <c:v>-75.456943194071528</c:v>
                </c:pt>
                <c:pt idx="14465">
                  <c:v>-75.37780539194739</c:v>
                </c:pt>
                <c:pt idx="14466">
                  <c:v>-74.615196545918707</c:v>
                </c:pt>
                <c:pt idx="14467">
                  <c:v>-71.524784406026214</c:v>
                </c:pt>
                <c:pt idx="14468">
                  <c:v>-67.500058809916254</c:v>
                </c:pt>
                <c:pt idx="14469">
                  <c:v>-62.326412836710688</c:v>
                </c:pt>
                <c:pt idx="14470">
                  <c:v>-55.887189865112276</c:v>
                </c:pt>
                <c:pt idx="14471">
                  <c:v>-38.793285051981684</c:v>
                </c:pt>
                <c:pt idx="14472">
                  <c:v>-6.6299991607666016</c:v>
                </c:pt>
                <c:pt idx="14473">
                  <c:v>-1.1720339457156123E-2</c:v>
                </c:pt>
                <c:pt idx="14474">
                  <c:v>-1.1881659825643283</c:v>
                </c:pt>
                <c:pt idx="14475">
                  <c:v>-1.112276077270508</c:v>
                </c:pt>
                <c:pt idx="14476">
                  <c:v>-1.0481863021850586</c:v>
                </c:pt>
                <c:pt idx="14477">
                  <c:v>-1.741251627604242</c:v>
                </c:pt>
                <c:pt idx="14478">
                  <c:v>-1.2577718098958712</c:v>
                </c:pt>
                <c:pt idx="14479">
                  <c:v>-1.5275599161783475</c:v>
                </c:pt>
                <c:pt idx="14480">
                  <c:v>-1.5288136800130583</c:v>
                </c:pt>
                <c:pt idx="14481">
                  <c:v>-1.8919388453166448</c:v>
                </c:pt>
                <c:pt idx="14482">
                  <c:v>-1.9884322484334689</c:v>
                </c:pt>
                <c:pt idx="14483">
                  <c:v>-2.0870345433553457</c:v>
                </c:pt>
                <c:pt idx="14484">
                  <c:v>-1.4756911595661673</c:v>
                </c:pt>
                <c:pt idx="14485">
                  <c:v>-1.9476680755615239</c:v>
                </c:pt>
                <c:pt idx="14486">
                  <c:v>-2.3967981338500963</c:v>
                </c:pt>
                <c:pt idx="14487">
                  <c:v>-3.8698902130126953</c:v>
                </c:pt>
                <c:pt idx="14488">
                  <c:v>-4.3033294677734384</c:v>
                </c:pt>
                <c:pt idx="14489">
                  <c:v>-4.6266050338745117</c:v>
                </c:pt>
                <c:pt idx="14490">
                  <c:v>-7.3574504852294904</c:v>
                </c:pt>
                <c:pt idx="14491">
                  <c:v>-17.170351982116706</c:v>
                </c:pt>
                <c:pt idx="14492">
                  <c:v>-22.795612335205064</c:v>
                </c:pt>
                <c:pt idx="14493">
                  <c:v>-17.991293271382567</c:v>
                </c:pt>
                <c:pt idx="14494">
                  <c:v>-10.19428825378418</c:v>
                </c:pt>
                <c:pt idx="14495">
                  <c:v>-7.843311627705928</c:v>
                </c:pt>
                <c:pt idx="14496">
                  <c:v>-6.6721642812093478</c:v>
                </c:pt>
                <c:pt idx="14497">
                  <c:v>-6.5394970575968054</c:v>
                </c:pt>
                <c:pt idx="14498">
                  <c:v>-6.377162297566656</c:v>
                </c:pt>
                <c:pt idx="14499">
                  <c:v>-6.7041517893472911</c:v>
                </c:pt>
                <c:pt idx="14500">
                  <c:v>-6.7919209798177445</c:v>
                </c:pt>
                <c:pt idx="14501">
                  <c:v>-5.8774372736613705</c:v>
                </c:pt>
                <c:pt idx="14502">
                  <c:v>-5.7145077387491465</c:v>
                </c:pt>
                <c:pt idx="14503">
                  <c:v>8.8468570709228516</c:v>
                </c:pt>
                <c:pt idx="14504">
                  <c:v>31.311779975891113</c:v>
                </c:pt>
                <c:pt idx="14505">
                  <c:v>32.781638781229603</c:v>
                </c:pt>
                <c:pt idx="14506">
                  <c:v>40.395903269449832</c:v>
                </c:pt>
                <c:pt idx="14507">
                  <c:v>48.629295984904068</c:v>
                </c:pt>
                <c:pt idx="14508">
                  <c:v>58.445641517639139</c:v>
                </c:pt>
                <c:pt idx="14509">
                  <c:v>85.59607505798337</c:v>
                </c:pt>
                <c:pt idx="14510">
                  <c:v>113.82138474782298</c:v>
                </c:pt>
                <c:pt idx="14511">
                  <c:v>121.64560699462891</c:v>
                </c:pt>
                <c:pt idx="14512">
                  <c:v>116.30192852020267</c:v>
                </c:pt>
                <c:pt idx="14513">
                  <c:v>113.06925710042319</c:v>
                </c:pt>
                <c:pt idx="14514">
                  <c:v>107.60758399963379</c:v>
                </c:pt>
                <c:pt idx="14515">
                  <c:v>103.49446519215905</c:v>
                </c:pt>
                <c:pt idx="14516">
                  <c:v>98.638981501261327</c:v>
                </c:pt>
                <c:pt idx="14517">
                  <c:v>102.57302029927578</c:v>
                </c:pt>
                <c:pt idx="14518">
                  <c:v>111.5624815622966</c:v>
                </c:pt>
                <c:pt idx="14519">
                  <c:v>111.60920333862305</c:v>
                </c:pt>
                <c:pt idx="14520">
                  <c:v>94.698733011881416</c:v>
                </c:pt>
                <c:pt idx="14521">
                  <c:v>58.239846229553223</c:v>
                </c:pt>
                <c:pt idx="14522">
                  <c:v>29.5358921686808</c:v>
                </c:pt>
                <c:pt idx="14523">
                  <c:v>11.230922698974608</c:v>
                </c:pt>
                <c:pt idx="14524">
                  <c:v>-2.9380868275960665</c:v>
                </c:pt>
                <c:pt idx="14525">
                  <c:v>-3.2414544423421612</c:v>
                </c:pt>
                <c:pt idx="14526">
                  <c:v>2.1109987894694777</c:v>
                </c:pt>
                <c:pt idx="14527">
                  <c:v>3.9573637644449491</c:v>
                </c:pt>
                <c:pt idx="14528">
                  <c:v>5.9271272023518105</c:v>
                </c:pt>
                <c:pt idx="14529">
                  <c:v>5.1477750142415744</c:v>
                </c:pt>
                <c:pt idx="14530">
                  <c:v>4.1184317270915454</c:v>
                </c:pt>
                <c:pt idx="14531">
                  <c:v>0.55638790130615212</c:v>
                </c:pt>
                <c:pt idx="14532">
                  <c:v>-2.6955935160318631</c:v>
                </c:pt>
                <c:pt idx="14533">
                  <c:v>-2.8431641260783636</c:v>
                </c:pt>
                <c:pt idx="14534">
                  <c:v>-3.6993494033813477</c:v>
                </c:pt>
                <c:pt idx="14535">
                  <c:v>-4.9104715983073683</c:v>
                </c:pt>
                <c:pt idx="14536">
                  <c:v>-6.5084279378254433</c:v>
                </c:pt>
                <c:pt idx="14537">
                  <c:v>-6.5045658747354738</c:v>
                </c:pt>
                <c:pt idx="14538">
                  <c:v>-6.9451675415039063</c:v>
                </c:pt>
                <c:pt idx="14539">
                  <c:v>-7.3885122934976835</c:v>
                </c:pt>
                <c:pt idx="14540">
                  <c:v>-6.9931332270303965</c:v>
                </c:pt>
                <c:pt idx="14541">
                  <c:v>-7.4357770284016187</c:v>
                </c:pt>
                <c:pt idx="14542">
                  <c:v>-7.1742308934530001</c:v>
                </c:pt>
                <c:pt idx="14543">
                  <c:v>-5.9729471206665039</c:v>
                </c:pt>
                <c:pt idx="14544">
                  <c:v>-4.3183368047078812</c:v>
                </c:pt>
                <c:pt idx="14545">
                  <c:v>-6.4734884897867477</c:v>
                </c:pt>
                <c:pt idx="14546">
                  <c:v>-6.973282496134404</c:v>
                </c:pt>
                <c:pt idx="14547">
                  <c:v>-2.9320383071899405</c:v>
                </c:pt>
                <c:pt idx="14548">
                  <c:v>-3.3630371093750014E-2</c:v>
                </c:pt>
                <c:pt idx="14549">
                  <c:v>1.5516084035236872</c:v>
                </c:pt>
                <c:pt idx="14550">
                  <c:v>1.1038179397583017</c:v>
                </c:pt>
                <c:pt idx="14551">
                  <c:v>-8.0445238749185819</c:v>
                </c:pt>
                <c:pt idx="14552">
                  <c:v>-2.5477638244628906</c:v>
                </c:pt>
                <c:pt idx="14553">
                  <c:v>-1.3405424753825632</c:v>
                </c:pt>
                <c:pt idx="14554">
                  <c:v>0.12782033284508998</c:v>
                </c:pt>
                <c:pt idx="14555">
                  <c:v>0.35886446634935992</c:v>
                </c:pt>
                <c:pt idx="14556">
                  <c:v>0.63192208607983991</c:v>
                </c:pt>
                <c:pt idx="14557">
                  <c:v>1.1125103632608675</c:v>
                </c:pt>
                <c:pt idx="14558">
                  <c:v>1.675958633422852</c:v>
                </c:pt>
                <c:pt idx="14559">
                  <c:v>1.7125485738117741</c:v>
                </c:pt>
                <c:pt idx="14560">
                  <c:v>0.58081436157226507</c:v>
                </c:pt>
                <c:pt idx="14561">
                  <c:v>0.2850062052408478</c:v>
                </c:pt>
                <c:pt idx="14562">
                  <c:v>0.22072156270348836</c:v>
                </c:pt>
                <c:pt idx="14563">
                  <c:v>0.37002023061108957</c:v>
                </c:pt>
                <c:pt idx="14564">
                  <c:v>0.43854427337646507</c:v>
                </c:pt>
                <c:pt idx="14565">
                  <c:v>0.46206315358472239</c:v>
                </c:pt>
                <c:pt idx="14566">
                  <c:v>0.44094308217358946</c:v>
                </c:pt>
                <c:pt idx="14567">
                  <c:v>0.63657919565832821</c:v>
                </c:pt>
                <c:pt idx="14568">
                  <c:v>0.63803577423095703</c:v>
                </c:pt>
                <c:pt idx="14569">
                  <c:v>0.67512925465905527</c:v>
                </c:pt>
                <c:pt idx="14570">
                  <c:v>0.81871668497728911</c:v>
                </c:pt>
                <c:pt idx="14571">
                  <c:v>1.5352999369304139</c:v>
                </c:pt>
                <c:pt idx="14572">
                  <c:v>1.7744388580322266</c:v>
                </c:pt>
                <c:pt idx="14573">
                  <c:v>1.6645399729410433</c:v>
                </c:pt>
                <c:pt idx="14574">
                  <c:v>0.69726530710852352</c:v>
                </c:pt>
                <c:pt idx="14575">
                  <c:v>0.55606842041015625</c:v>
                </c:pt>
                <c:pt idx="14576">
                  <c:v>0.56253655751538645</c:v>
                </c:pt>
                <c:pt idx="14577">
                  <c:v>0.5573387145996096</c:v>
                </c:pt>
                <c:pt idx="14578">
                  <c:v>-0.55596637725830078</c:v>
                </c:pt>
                <c:pt idx="14579">
                  <c:v>0.41678810119628917</c:v>
                </c:pt>
                <c:pt idx="14580">
                  <c:v>2.9578634897867446</c:v>
                </c:pt>
                <c:pt idx="14581">
                  <c:v>7.1044874191284144</c:v>
                </c:pt>
                <c:pt idx="14582">
                  <c:v>17.673808097839355</c:v>
                </c:pt>
                <c:pt idx="14583">
                  <c:v>21.783765474955196</c:v>
                </c:pt>
                <c:pt idx="14584">
                  <c:v>22.443927447001094</c:v>
                </c:pt>
                <c:pt idx="14585">
                  <c:v>22.710820833841922</c:v>
                </c:pt>
                <c:pt idx="14586">
                  <c:v>23.006373723347906</c:v>
                </c:pt>
                <c:pt idx="14587">
                  <c:v>19.234035491943359</c:v>
                </c:pt>
                <c:pt idx="14588">
                  <c:v>21.33134841918946</c:v>
                </c:pt>
                <c:pt idx="14589">
                  <c:v>24.07621924082445</c:v>
                </c:pt>
                <c:pt idx="14590">
                  <c:v>21.932506879170759</c:v>
                </c:pt>
                <c:pt idx="14591">
                  <c:v>27.429098129272468</c:v>
                </c:pt>
                <c:pt idx="14592">
                  <c:v>29.095291137695313</c:v>
                </c:pt>
                <c:pt idx="14593">
                  <c:v>28.071864763895647</c:v>
                </c:pt>
                <c:pt idx="14594">
                  <c:v>28.045085271199582</c:v>
                </c:pt>
                <c:pt idx="14595">
                  <c:v>25.235237439473501</c:v>
                </c:pt>
                <c:pt idx="14596">
                  <c:v>26.265371640523185</c:v>
                </c:pt>
                <c:pt idx="14597">
                  <c:v>27.589371045430539</c:v>
                </c:pt>
                <c:pt idx="14598">
                  <c:v>28.702850977579708</c:v>
                </c:pt>
                <c:pt idx="14599">
                  <c:v>21.943073908487911</c:v>
                </c:pt>
                <c:pt idx="14600">
                  <c:v>15.626435915629038</c:v>
                </c:pt>
                <c:pt idx="14601">
                  <c:v>19.114606539408328</c:v>
                </c:pt>
                <c:pt idx="14602">
                  <c:v>28.046722730000724</c:v>
                </c:pt>
                <c:pt idx="14603">
                  <c:v>35.48471514383948</c:v>
                </c:pt>
                <c:pt idx="14604">
                  <c:v>27.855236689249629</c:v>
                </c:pt>
                <c:pt idx="14605">
                  <c:v>21.22573026021324</c:v>
                </c:pt>
                <c:pt idx="14606">
                  <c:v>28.674143473307247</c:v>
                </c:pt>
                <c:pt idx="14607">
                  <c:v>39.584347407023053</c:v>
                </c:pt>
                <c:pt idx="14608">
                  <c:v>35.263187408447251</c:v>
                </c:pt>
                <c:pt idx="14609">
                  <c:v>30.676484425862679</c:v>
                </c:pt>
                <c:pt idx="14610">
                  <c:v>19.534963925679577</c:v>
                </c:pt>
                <c:pt idx="14611">
                  <c:v>25.197071711222421</c:v>
                </c:pt>
                <c:pt idx="14612">
                  <c:v>32.018295605977301</c:v>
                </c:pt>
                <c:pt idx="14613">
                  <c:v>-51.981355985005621</c:v>
                </c:pt>
                <c:pt idx="14614">
                  <c:v>-59.712628682454351</c:v>
                </c:pt>
                <c:pt idx="14615">
                  <c:v>-20.267551740010624</c:v>
                </c:pt>
                <c:pt idx="14616">
                  <c:v>-0.95782470703125</c:v>
                </c:pt>
                <c:pt idx="14617">
                  <c:v>4.3319091796875</c:v>
                </c:pt>
                <c:pt idx="14618">
                  <c:v>5.5655978520710487</c:v>
                </c:pt>
                <c:pt idx="14619">
                  <c:v>6.5417947769165021</c:v>
                </c:pt>
                <c:pt idx="14620">
                  <c:v>8.1436360677083748</c:v>
                </c:pt>
                <c:pt idx="14621">
                  <c:v>6.5088020960489512</c:v>
                </c:pt>
                <c:pt idx="14622">
                  <c:v>6.6911354064941406</c:v>
                </c:pt>
                <c:pt idx="14623">
                  <c:v>9.0602970123291051</c:v>
                </c:pt>
                <c:pt idx="14624">
                  <c:v>9.378877957661869</c:v>
                </c:pt>
                <c:pt idx="14625">
                  <c:v>8.3033456802368129</c:v>
                </c:pt>
                <c:pt idx="14626">
                  <c:v>7.7196102142333984</c:v>
                </c:pt>
                <c:pt idx="14627">
                  <c:v>8.2537015279134494</c:v>
                </c:pt>
                <c:pt idx="14628">
                  <c:v>9.6873401006063187</c:v>
                </c:pt>
                <c:pt idx="14629">
                  <c:v>10.166694641113285</c:v>
                </c:pt>
                <c:pt idx="14630">
                  <c:v>10.880850791931151</c:v>
                </c:pt>
                <c:pt idx="14631">
                  <c:v>10.095844268798832</c:v>
                </c:pt>
                <c:pt idx="14632">
                  <c:v>9.8991241455078125</c:v>
                </c:pt>
                <c:pt idx="14633">
                  <c:v>10.497660319010379</c:v>
                </c:pt>
                <c:pt idx="14634">
                  <c:v>10.176530838012702</c:v>
                </c:pt>
                <c:pt idx="14635">
                  <c:v>8.0642741521199923</c:v>
                </c:pt>
                <c:pt idx="14636">
                  <c:v>8.2930383682250977</c:v>
                </c:pt>
                <c:pt idx="14637">
                  <c:v>9.7061220804849881</c:v>
                </c:pt>
                <c:pt idx="14638">
                  <c:v>12.052362442016602</c:v>
                </c:pt>
                <c:pt idx="14639">
                  <c:v>11.122043291727667</c:v>
                </c:pt>
                <c:pt idx="14640">
                  <c:v>8.3125346501668744</c:v>
                </c:pt>
                <c:pt idx="14641">
                  <c:v>7.649683634440068</c:v>
                </c:pt>
                <c:pt idx="14642">
                  <c:v>6.2638953526815158</c:v>
                </c:pt>
                <c:pt idx="14643">
                  <c:v>5.5761019388834274</c:v>
                </c:pt>
                <c:pt idx="14644">
                  <c:v>4.8011147181193774</c:v>
                </c:pt>
                <c:pt idx="14645">
                  <c:v>7.4146130879720431</c:v>
                </c:pt>
                <c:pt idx="14646">
                  <c:v>8.1460447311401349</c:v>
                </c:pt>
                <c:pt idx="14647">
                  <c:v>7.3656050364177155</c:v>
                </c:pt>
                <c:pt idx="14648">
                  <c:v>6.3064069747924805</c:v>
                </c:pt>
                <c:pt idx="14649">
                  <c:v>7.3720614115396783</c:v>
                </c:pt>
                <c:pt idx="14650">
                  <c:v>7.7975893020629865</c:v>
                </c:pt>
                <c:pt idx="14651">
                  <c:v>6.123112996419307</c:v>
                </c:pt>
                <c:pt idx="14652">
                  <c:v>4.9080994923908792</c:v>
                </c:pt>
                <c:pt idx="14653">
                  <c:v>2.921915372212653</c:v>
                </c:pt>
                <c:pt idx="14654">
                  <c:v>5.0988670984904729</c:v>
                </c:pt>
                <c:pt idx="14655">
                  <c:v>5.3446162541706581</c:v>
                </c:pt>
                <c:pt idx="14656">
                  <c:v>6.9343484242757558</c:v>
                </c:pt>
                <c:pt idx="14657">
                  <c:v>7.4453322092691696</c:v>
                </c:pt>
                <c:pt idx="14658">
                  <c:v>7.3867435455322292</c:v>
                </c:pt>
                <c:pt idx="14659">
                  <c:v>6.7967850367227793</c:v>
                </c:pt>
                <c:pt idx="14660">
                  <c:v>7.1588204701741915</c:v>
                </c:pt>
                <c:pt idx="14661">
                  <c:v>7.9575033187866211</c:v>
                </c:pt>
                <c:pt idx="14662">
                  <c:v>6.7990773518880587</c:v>
                </c:pt>
                <c:pt idx="14663">
                  <c:v>6.5880266825357694</c:v>
                </c:pt>
                <c:pt idx="14664">
                  <c:v>8.5574194590251462</c:v>
                </c:pt>
                <c:pt idx="14665">
                  <c:v>8.1521463394165092</c:v>
                </c:pt>
                <c:pt idx="14666">
                  <c:v>8.4811083475748319</c:v>
                </c:pt>
                <c:pt idx="14667">
                  <c:v>10.006128629048703</c:v>
                </c:pt>
                <c:pt idx="14668">
                  <c:v>8.01190090179443</c:v>
                </c:pt>
                <c:pt idx="14669">
                  <c:v>8.6040681203206706</c:v>
                </c:pt>
                <c:pt idx="14670">
                  <c:v>7.6581268310546875</c:v>
                </c:pt>
                <c:pt idx="14671">
                  <c:v>6.3502111434936523</c:v>
                </c:pt>
                <c:pt idx="14672">
                  <c:v>59.893881479899022</c:v>
                </c:pt>
                <c:pt idx="14673">
                  <c:v>197.25518894195557</c:v>
                </c:pt>
                <c:pt idx="14674">
                  <c:v>189.43471940358478</c:v>
                </c:pt>
                <c:pt idx="14675">
                  <c:v>99.629327456156446</c:v>
                </c:pt>
                <c:pt idx="14676">
                  <c:v>47.030502001444574</c:v>
                </c:pt>
                <c:pt idx="14677">
                  <c:v>28.00524743398022</c:v>
                </c:pt>
                <c:pt idx="14678">
                  <c:v>20.456756591796868</c:v>
                </c:pt>
                <c:pt idx="14679">
                  <c:v>15.704440116882324</c:v>
                </c:pt>
                <c:pt idx="14680">
                  <c:v>14.425733884175656</c:v>
                </c:pt>
                <c:pt idx="14681">
                  <c:v>12.702533086140992</c:v>
                </c:pt>
                <c:pt idx="14682">
                  <c:v>12.774663607279418</c:v>
                </c:pt>
                <c:pt idx="14683">
                  <c:v>12.613753954569464</c:v>
                </c:pt>
                <c:pt idx="14684">
                  <c:v>12.31249650319422</c:v>
                </c:pt>
                <c:pt idx="14685">
                  <c:v>11.947957038879396</c:v>
                </c:pt>
                <c:pt idx="14686">
                  <c:v>10.607928276062012</c:v>
                </c:pt>
                <c:pt idx="14687">
                  <c:v>9.4988222122192418</c:v>
                </c:pt>
                <c:pt idx="14688">
                  <c:v>10.721671740213985</c:v>
                </c:pt>
                <c:pt idx="14689">
                  <c:v>12.620017369588254</c:v>
                </c:pt>
                <c:pt idx="14690">
                  <c:v>12.365511894226078</c:v>
                </c:pt>
                <c:pt idx="14691">
                  <c:v>11.808162689208984</c:v>
                </c:pt>
                <c:pt idx="14692">
                  <c:v>12.085839907328371</c:v>
                </c:pt>
                <c:pt idx="14693">
                  <c:v>12.936540603637699</c:v>
                </c:pt>
                <c:pt idx="14694">
                  <c:v>13.459553082784058</c:v>
                </c:pt>
                <c:pt idx="14695">
                  <c:v>12.877228101094598</c:v>
                </c:pt>
                <c:pt idx="14696">
                  <c:v>12.679105758666996</c:v>
                </c:pt>
                <c:pt idx="14697">
                  <c:v>12.899515469869021</c:v>
                </c:pt>
                <c:pt idx="14698">
                  <c:v>12.350501060485843</c:v>
                </c:pt>
                <c:pt idx="14699">
                  <c:v>11.488338470458983</c:v>
                </c:pt>
                <c:pt idx="14700">
                  <c:v>11.261192003885867</c:v>
                </c:pt>
                <c:pt idx="14701">
                  <c:v>11.665863990783695</c:v>
                </c:pt>
                <c:pt idx="14702">
                  <c:v>10.683501561482785</c:v>
                </c:pt>
                <c:pt idx="14703">
                  <c:v>7.8089265823364258</c:v>
                </c:pt>
                <c:pt idx="14704">
                  <c:v>5.8812179565429688</c:v>
                </c:pt>
                <c:pt idx="14705">
                  <c:v>6.3850730260213595</c:v>
                </c:pt>
                <c:pt idx="14706">
                  <c:v>7.9146299362182617</c:v>
                </c:pt>
                <c:pt idx="14707">
                  <c:v>9.436529159545902</c:v>
                </c:pt>
                <c:pt idx="14708">
                  <c:v>9.75897121429443</c:v>
                </c:pt>
                <c:pt idx="14709">
                  <c:v>9.375457763671875</c:v>
                </c:pt>
                <c:pt idx="14710">
                  <c:v>9.1782773335773982</c:v>
                </c:pt>
                <c:pt idx="14711">
                  <c:v>9.3166999816894567</c:v>
                </c:pt>
                <c:pt idx="14712">
                  <c:v>9.7570788065592069</c:v>
                </c:pt>
                <c:pt idx="14713">
                  <c:v>8.2280101776122994</c:v>
                </c:pt>
                <c:pt idx="14714">
                  <c:v>5.5903905232747784</c:v>
                </c:pt>
                <c:pt idx="14715">
                  <c:v>5.5086832046508807</c:v>
                </c:pt>
                <c:pt idx="14716">
                  <c:v>5.1804211934406812</c:v>
                </c:pt>
                <c:pt idx="14717">
                  <c:v>5.2778418858846443</c:v>
                </c:pt>
                <c:pt idx="14718">
                  <c:v>4.9696187973022479</c:v>
                </c:pt>
                <c:pt idx="14719">
                  <c:v>4.5381561915079374</c:v>
                </c:pt>
                <c:pt idx="14720">
                  <c:v>4.8124787012736778</c:v>
                </c:pt>
                <c:pt idx="14721">
                  <c:v>4.683077812194826</c:v>
                </c:pt>
                <c:pt idx="14722">
                  <c:v>4.9513924916584546</c:v>
                </c:pt>
                <c:pt idx="14723">
                  <c:v>5.2769851684570295</c:v>
                </c:pt>
                <c:pt idx="14724">
                  <c:v>5.3329842885335665</c:v>
                </c:pt>
                <c:pt idx="14725">
                  <c:v>5.1780338287353498</c:v>
                </c:pt>
                <c:pt idx="14726">
                  <c:v>5.3496977488200645</c:v>
                </c:pt>
                <c:pt idx="14727">
                  <c:v>5.8182624181112033</c:v>
                </c:pt>
                <c:pt idx="14728">
                  <c:v>5.5924116770427155</c:v>
                </c:pt>
                <c:pt idx="14729">
                  <c:v>6.3732112248739003</c:v>
                </c:pt>
                <c:pt idx="14730">
                  <c:v>4.9754002888996665</c:v>
                </c:pt>
                <c:pt idx="14731">
                  <c:v>15.328273455301879</c:v>
                </c:pt>
                <c:pt idx="14732">
                  <c:v>59.653463681538923</c:v>
                </c:pt>
                <c:pt idx="14733">
                  <c:v>81.637621879577637</c:v>
                </c:pt>
                <c:pt idx="14734">
                  <c:v>-10.008230527241953</c:v>
                </c:pt>
                <c:pt idx="14735">
                  <c:v>-108.78667831420896</c:v>
                </c:pt>
                <c:pt idx="14736">
                  <c:v>-113.90415032704676</c:v>
                </c:pt>
                <c:pt idx="14737">
                  <c:v>-72.820437431335449</c:v>
                </c:pt>
                <c:pt idx="14738">
                  <c:v>-44.286313056945815</c:v>
                </c:pt>
                <c:pt idx="14739">
                  <c:v>-25.723580678304067</c:v>
                </c:pt>
                <c:pt idx="14740">
                  <c:v>-16.236457824707028</c:v>
                </c:pt>
                <c:pt idx="14741">
                  <c:v>-5.5657615661621085</c:v>
                </c:pt>
                <c:pt idx="14742">
                  <c:v>6.7420660654703415</c:v>
                </c:pt>
                <c:pt idx="14743">
                  <c:v>14.176643371582035</c:v>
                </c:pt>
                <c:pt idx="14744">
                  <c:v>17.110764503479004</c:v>
                </c:pt>
                <c:pt idx="14745">
                  <c:v>19.032512664794922</c:v>
                </c:pt>
                <c:pt idx="14746">
                  <c:v>18.228453954060903</c:v>
                </c:pt>
                <c:pt idx="14747">
                  <c:v>17.303686777750613</c:v>
                </c:pt>
                <c:pt idx="14748">
                  <c:v>18.013445854187012</c:v>
                </c:pt>
                <c:pt idx="14749">
                  <c:v>18.830775260925289</c:v>
                </c:pt>
                <c:pt idx="14750">
                  <c:v>21.099426269531236</c:v>
                </c:pt>
                <c:pt idx="14751">
                  <c:v>22.895372708638547</c:v>
                </c:pt>
                <c:pt idx="14752">
                  <c:v>23.566555023193359</c:v>
                </c:pt>
                <c:pt idx="14753">
                  <c:v>22.517200787862073</c:v>
                </c:pt>
                <c:pt idx="14754">
                  <c:v>21.521083196004277</c:v>
                </c:pt>
                <c:pt idx="14755">
                  <c:v>22.11998494466139</c:v>
                </c:pt>
                <c:pt idx="14756">
                  <c:v>25.981986999511719</c:v>
                </c:pt>
                <c:pt idx="14757">
                  <c:v>30.721460342407227</c:v>
                </c:pt>
                <c:pt idx="14758">
                  <c:v>32.462570508321065</c:v>
                </c:pt>
                <c:pt idx="14759">
                  <c:v>30.815711975097656</c:v>
                </c:pt>
                <c:pt idx="14760">
                  <c:v>18.637050946553487</c:v>
                </c:pt>
                <c:pt idx="14761">
                  <c:v>-2.2029679616291569</c:v>
                </c:pt>
                <c:pt idx="14762">
                  <c:v>-43.016157468159918</c:v>
                </c:pt>
                <c:pt idx="14763">
                  <c:v>-102.17660427093506</c:v>
                </c:pt>
                <c:pt idx="14764">
                  <c:v>-121.84465217590332</c:v>
                </c:pt>
                <c:pt idx="14765">
                  <c:v>-124.59529304504399</c:v>
                </c:pt>
                <c:pt idx="14766">
                  <c:v>-124.9726556142171</c:v>
                </c:pt>
                <c:pt idx="14767">
                  <c:v>-121.39547665913904</c:v>
                </c:pt>
                <c:pt idx="14768">
                  <c:v>-118.04247728983557</c:v>
                </c:pt>
                <c:pt idx="14769">
                  <c:v>-117.00970999399829</c:v>
                </c:pt>
                <c:pt idx="14770">
                  <c:v>-116.65874131520576</c:v>
                </c:pt>
                <c:pt idx="14771">
                  <c:v>-115.74408086140954</c:v>
                </c:pt>
                <c:pt idx="14772">
                  <c:v>-116.09347820281978</c:v>
                </c:pt>
                <c:pt idx="14773">
                  <c:v>-117.60201454162598</c:v>
                </c:pt>
                <c:pt idx="14774">
                  <c:v>-122.27842299143477</c:v>
                </c:pt>
                <c:pt idx="14775">
                  <c:v>-127.32881959279376</c:v>
                </c:pt>
                <c:pt idx="14776">
                  <c:v>-128.9956795374552</c:v>
                </c:pt>
                <c:pt idx="14777">
                  <c:v>-121.7581364313761</c:v>
                </c:pt>
                <c:pt idx="14778">
                  <c:v>-133.52146593729657</c:v>
                </c:pt>
                <c:pt idx="14779">
                  <c:v>-141.45257822672522</c:v>
                </c:pt>
                <c:pt idx="14780">
                  <c:v>-140.32542324066168</c:v>
                </c:pt>
                <c:pt idx="14781">
                  <c:v>-134.0825370152792</c:v>
                </c:pt>
                <c:pt idx="14782">
                  <c:v>-125.87703927357992</c:v>
                </c:pt>
                <c:pt idx="14783">
                  <c:v>-121.24166266123467</c:v>
                </c:pt>
                <c:pt idx="14784">
                  <c:v>-124.82370408376059</c:v>
                </c:pt>
                <c:pt idx="14785">
                  <c:v>-133.92750453948977</c:v>
                </c:pt>
                <c:pt idx="14786">
                  <c:v>-141.90399360656733</c:v>
                </c:pt>
                <c:pt idx="14787">
                  <c:v>-147.20089340209961</c:v>
                </c:pt>
                <c:pt idx="14788">
                  <c:v>-153.37161763509121</c:v>
                </c:pt>
                <c:pt idx="14789">
                  <c:v>-159.02491378784174</c:v>
                </c:pt>
                <c:pt idx="14790">
                  <c:v>-159.42511590321863</c:v>
                </c:pt>
                <c:pt idx="14791">
                  <c:v>-157.17285728454581</c:v>
                </c:pt>
                <c:pt idx="14792">
                  <c:v>-147.43934885660809</c:v>
                </c:pt>
                <c:pt idx="14793">
                  <c:v>-135.19331391652429</c:v>
                </c:pt>
                <c:pt idx="14794">
                  <c:v>-124.35156536102296</c:v>
                </c:pt>
                <c:pt idx="14795">
                  <c:v>-114.63377157847088</c:v>
                </c:pt>
                <c:pt idx="14796">
                  <c:v>-106.36046886444089</c:v>
                </c:pt>
                <c:pt idx="14797">
                  <c:v>-99.249236106872573</c:v>
                </c:pt>
                <c:pt idx="14798">
                  <c:v>-94.403355916341184</c:v>
                </c:pt>
                <c:pt idx="14799">
                  <c:v>-93.160635948181152</c:v>
                </c:pt>
                <c:pt idx="14800">
                  <c:v>-100.50847530364985</c:v>
                </c:pt>
                <c:pt idx="14801">
                  <c:v>-121.18825022379554</c:v>
                </c:pt>
                <c:pt idx="14802">
                  <c:v>-146.58518727620446</c:v>
                </c:pt>
                <c:pt idx="14803">
                  <c:v>-162.31450398763019</c:v>
                </c:pt>
                <c:pt idx="14804">
                  <c:v>-170.31669298807776</c:v>
                </c:pt>
                <c:pt idx="14805">
                  <c:v>-173.9676987330119</c:v>
                </c:pt>
                <c:pt idx="14806">
                  <c:v>-175.26718584696448</c:v>
                </c:pt>
                <c:pt idx="14807">
                  <c:v>-175.44556760787958</c:v>
                </c:pt>
                <c:pt idx="14808">
                  <c:v>-175.25928338368738</c:v>
                </c:pt>
                <c:pt idx="14809">
                  <c:v>-173.84024111429858</c:v>
                </c:pt>
                <c:pt idx="14810">
                  <c:v>-171.05899922053021</c:v>
                </c:pt>
                <c:pt idx="14811">
                  <c:v>-166.83469533920282</c:v>
                </c:pt>
                <c:pt idx="14812">
                  <c:v>-161.23198064168292</c:v>
                </c:pt>
                <c:pt idx="14813">
                  <c:v>-154.94980096817011</c:v>
                </c:pt>
                <c:pt idx="14814">
                  <c:v>-148.46483357747405</c:v>
                </c:pt>
                <c:pt idx="14815">
                  <c:v>-141.817211786906</c:v>
                </c:pt>
                <c:pt idx="14816">
                  <c:v>-134.64586003621417</c:v>
                </c:pt>
                <c:pt idx="14817">
                  <c:v>-128.19615872701002</c:v>
                </c:pt>
                <c:pt idx="14818">
                  <c:v>-123.54240194956468</c:v>
                </c:pt>
                <c:pt idx="14819">
                  <c:v>-118.70561440785721</c:v>
                </c:pt>
                <c:pt idx="14820">
                  <c:v>-113.02664820353181</c:v>
                </c:pt>
                <c:pt idx="14821">
                  <c:v>-107.8327878316243</c:v>
                </c:pt>
                <c:pt idx="14822">
                  <c:v>-104.77223205566401</c:v>
                </c:pt>
                <c:pt idx="14823">
                  <c:v>-102.70804214477538</c:v>
                </c:pt>
                <c:pt idx="14824">
                  <c:v>-104.17838795979816</c:v>
                </c:pt>
                <c:pt idx="14825">
                  <c:v>-106.7911186218262</c:v>
                </c:pt>
                <c:pt idx="14826">
                  <c:v>-109.7982276280722</c:v>
                </c:pt>
                <c:pt idx="14827">
                  <c:v>-111.92038472493491</c:v>
                </c:pt>
                <c:pt idx="14828">
                  <c:v>-112.37893899281819</c:v>
                </c:pt>
                <c:pt idx="14829">
                  <c:v>-110.91300900777186</c:v>
                </c:pt>
                <c:pt idx="14830">
                  <c:v>-103.98860931396482</c:v>
                </c:pt>
                <c:pt idx="14831">
                  <c:v>-95.660719553629576</c:v>
                </c:pt>
                <c:pt idx="14832">
                  <c:v>-89.322395960489814</c:v>
                </c:pt>
                <c:pt idx="14833">
                  <c:v>-80.161768595377566</c:v>
                </c:pt>
                <c:pt idx="14834">
                  <c:v>-71.78113683064781</c:v>
                </c:pt>
                <c:pt idx="14835">
                  <c:v>-63.724923133850112</c:v>
                </c:pt>
                <c:pt idx="14836">
                  <c:v>-74.425725936889606</c:v>
                </c:pt>
                <c:pt idx="14837">
                  <c:v>-76.375824928283663</c:v>
                </c:pt>
                <c:pt idx="14838">
                  <c:v>-35.661064783732144</c:v>
                </c:pt>
                <c:pt idx="14839">
                  <c:v>-6.1567926406860352</c:v>
                </c:pt>
                <c:pt idx="14840">
                  <c:v>-2.3153196970622503</c:v>
                </c:pt>
                <c:pt idx="14841">
                  <c:v>-2.0664469401041279</c:v>
                </c:pt>
                <c:pt idx="14842">
                  <c:v>-2.1598288218179968</c:v>
                </c:pt>
                <c:pt idx="14843">
                  <c:v>-1.9518210093181096</c:v>
                </c:pt>
                <c:pt idx="14844">
                  <c:v>-1.9149948755900819</c:v>
                </c:pt>
                <c:pt idx="14845">
                  <c:v>-1.4198109308879339</c:v>
                </c:pt>
                <c:pt idx="14846">
                  <c:v>-1.077539126078364</c:v>
                </c:pt>
                <c:pt idx="14847">
                  <c:v>-1.448577880859375</c:v>
                </c:pt>
                <c:pt idx="14848">
                  <c:v>-1.661345481872559</c:v>
                </c:pt>
                <c:pt idx="14849">
                  <c:v>-1.4182504018148165</c:v>
                </c:pt>
                <c:pt idx="14850">
                  <c:v>-1.2645139694213872</c:v>
                </c:pt>
                <c:pt idx="14851">
                  <c:v>-0.86098098754882835</c:v>
                </c:pt>
                <c:pt idx="14852">
                  <c:v>-2.4983517328897742</c:v>
                </c:pt>
                <c:pt idx="14853">
                  <c:v>-3.6157843271890897</c:v>
                </c:pt>
                <c:pt idx="14854">
                  <c:v>-3.8209238052368173</c:v>
                </c:pt>
                <c:pt idx="14855">
                  <c:v>-4.7733602523803729</c:v>
                </c:pt>
                <c:pt idx="14856">
                  <c:v>-11.628818511962891</c:v>
                </c:pt>
                <c:pt idx="14857">
                  <c:v>-20.848840713500977</c:v>
                </c:pt>
                <c:pt idx="14858">
                  <c:v>-22.062612851460685</c:v>
                </c:pt>
                <c:pt idx="14859">
                  <c:v>-17.64589659372972</c:v>
                </c:pt>
                <c:pt idx="14860">
                  <c:v>-11.428959528605105</c:v>
                </c:pt>
                <c:pt idx="14861">
                  <c:v>-7.6186965306600305</c:v>
                </c:pt>
                <c:pt idx="14862">
                  <c:v>-7.0556046168009043</c:v>
                </c:pt>
                <c:pt idx="14863">
                  <c:v>-6.2567637761434316</c:v>
                </c:pt>
                <c:pt idx="14864">
                  <c:v>-6.2259553273518096</c:v>
                </c:pt>
                <c:pt idx="14865">
                  <c:v>-6.9844236373901385</c:v>
                </c:pt>
                <c:pt idx="14866">
                  <c:v>-7.2989947001140081</c:v>
                </c:pt>
                <c:pt idx="14867">
                  <c:v>-3.2115704218547307</c:v>
                </c:pt>
                <c:pt idx="14868">
                  <c:v>23.722196578979478</c:v>
                </c:pt>
                <c:pt idx="14869">
                  <c:v>29.347728411356691</c:v>
                </c:pt>
                <c:pt idx="14870">
                  <c:v>35.689969380696624</c:v>
                </c:pt>
                <c:pt idx="14871">
                  <c:v>46.539971033732044</c:v>
                </c:pt>
                <c:pt idx="14872">
                  <c:v>56.845842679341644</c:v>
                </c:pt>
                <c:pt idx="14873">
                  <c:v>65.591313362121582</c:v>
                </c:pt>
                <c:pt idx="14874">
                  <c:v>69.272205988566043</c:v>
                </c:pt>
                <c:pt idx="14875">
                  <c:v>68.000580787658663</c:v>
                </c:pt>
                <c:pt idx="14876">
                  <c:v>65.744106928507506</c:v>
                </c:pt>
                <c:pt idx="14877">
                  <c:v>64.552245140075684</c:v>
                </c:pt>
                <c:pt idx="14878">
                  <c:v>62.831561088561998</c:v>
                </c:pt>
                <c:pt idx="14879">
                  <c:v>61.179240544637075</c:v>
                </c:pt>
                <c:pt idx="14880">
                  <c:v>59.946678797403926</c:v>
                </c:pt>
                <c:pt idx="14881">
                  <c:v>59.024103482564215</c:v>
                </c:pt>
                <c:pt idx="14882">
                  <c:v>59.729203542073613</c:v>
                </c:pt>
                <c:pt idx="14883">
                  <c:v>64.851859092712402</c:v>
                </c:pt>
                <c:pt idx="14884">
                  <c:v>71.364540417989019</c:v>
                </c:pt>
                <c:pt idx="14885">
                  <c:v>72.859209378560308</c:v>
                </c:pt>
                <c:pt idx="14886">
                  <c:v>70.383964538574219</c:v>
                </c:pt>
                <c:pt idx="14887">
                  <c:v>64.161453564961676</c:v>
                </c:pt>
                <c:pt idx="14888">
                  <c:v>57.41422843933104</c:v>
                </c:pt>
                <c:pt idx="14889">
                  <c:v>49.06755860646571</c:v>
                </c:pt>
                <c:pt idx="14890">
                  <c:v>33.141128540039063</c:v>
                </c:pt>
                <c:pt idx="14891">
                  <c:v>10.262565612792972</c:v>
                </c:pt>
                <c:pt idx="14892">
                  <c:v>-12.244799931844113</c:v>
                </c:pt>
                <c:pt idx="14893">
                  <c:v>-26.184429804484012</c:v>
                </c:pt>
                <c:pt idx="14894">
                  <c:v>-28.08655039469409</c:v>
                </c:pt>
                <c:pt idx="14895">
                  <c:v>-21.180389404296875</c:v>
                </c:pt>
                <c:pt idx="14896">
                  <c:v>-7.4380172093708552</c:v>
                </c:pt>
                <c:pt idx="14897">
                  <c:v>-1.8011760711669922</c:v>
                </c:pt>
                <c:pt idx="14898">
                  <c:v>-2.0492655436197538</c:v>
                </c:pt>
                <c:pt idx="14899">
                  <c:v>-2.8938941955566397</c:v>
                </c:pt>
                <c:pt idx="14900">
                  <c:v>-2.9512503941854207</c:v>
                </c:pt>
                <c:pt idx="14901">
                  <c:v>-3.8218148549398165</c:v>
                </c:pt>
                <c:pt idx="14902">
                  <c:v>-4.3483695983886737</c:v>
                </c:pt>
                <c:pt idx="14903">
                  <c:v>-5.2239894866943377</c:v>
                </c:pt>
                <c:pt idx="14904">
                  <c:v>-5.397414843241334</c:v>
                </c:pt>
                <c:pt idx="14905">
                  <c:v>-5.2907924652099627</c:v>
                </c:pt>
                <c:pt idx="14906">
                  <c:v>-4.8982731501262151</c:v>
                </c:pt>
                <c:pt idx="14907">
                  <c:v>-4.4495668411254865</c:v>
                </c:pt>
                <c:pt idx="14908">
                  <c:v>-4.3411356608073675</c:v>
                </c:pt>
                <c:pt idx="14909">
                  <c:v>-4.9204683303833026</c:v>
                </c:pt>
                <c:pt idx="14910">
                  <c:v>-4.1392151514689886</c:v>
                </c:pt>
                <c:pt idx="14911">
                  <c:v>-4.442428906758666</c:v>
                </c:pt>
                <c:pt idx="14912">
                  <c:v>-3.2744795481364699</c:v>
                </c:pt>
                <c:pt idx="14913">
                  <c:v>0.39837042490648877</c:v>
                </c:pt>
                <c:pt idx="14914">
                  <c:v>0.14305273691809361</c:v>
                </c:pt>
                <c:pt idx="14915">
                  <c:v>0.8780937194824221</c:v>
                </c:pt>
                <c:pt idx="14916">
                  <c:v>2.583261807759528</c:v>
                </c:pt>
                <c:pt idx="14917">
                  <c:v>1.3847535451252502</c:v>
                </c:pt>
                <c:pt idx="14918">
                  <c:v>0.6532201766967779</c:v>
                </c:pt>
                <c:pt idx="14919">
                  <c:v>0.26947148640942942</c:v>
                </c:pt>
                <c:pt idx="14920">
                  <c:v>0.2765976587930935</c:v>
                </c:pt>
                <c:pt idx="14921">
                  <c:v>0.20470142364501953</c:v>
                </c:pt>
                <c:pt idx="14922">
                  <c:v>0.22205289204919154</c:v>
                </c:pt>
                <c:pt idx="14923">
                  <c:v>0.26766363779711355</c:v>
                </c:pt>
                <c:pt idx="14924">
                  <c:v>0.30855846405029308</c:v>
                </c:pt>
                <c:pt idx="14925">
                  <c:v>0.29518286387121889</c:v>
                </c:pt>
                <c:pt idx="14926">
                  <c:v>0.2176968256632108</c:v>
                </c:pt>
                <c:pt idx="14927">
                  <c:v>0.22183354695630442</c:v>
                </c:pt>
                <c:pt idx="14928">
                  <c:v>0.14213053385424246</c:v>
                </c:pt>
                <c:pt idx="14929">
                  <c:v>0.13086350758874232</c:v>
                </c:pt>
                <c:pt idx="14930">
                  <c:v>8.1668535868288955E-2</c:v>
                </c:pt>
                <c:pt idx="14931">
                  <c:v>5.9454282124875149E-2</c:v>
                </c:pt>
                <c:pt idx="14932">
                  <c:v>8.5863749186160049E-2</c:v>
                </c:pt>
                <c:pt idx="14933">
                  <c:v>8.7633132934570326E-2</c:v>
                </c:pt>
                <c:pt idx="14934">
                  <c:v>0.11137072245276158</c:v>
                </c:pt>
                <c:pt idx="14935">
                  <c:v>9.3057632446289132E-2</c:v>
                </c:pt>
                <c:pt idx="14936">
                  <c:v>9.5177650451660184E-2</c:v>
                </c:pt>
                <c:pt idx="14937">
                  <c:v>0.10383319854736325</c:v>
                </c:pt>
                <c:pt idx="14938">
                  <c:v>0.15525627136230477</c:v>
                </c:pt>
                <c:pt idx="14939">
                  <c:v>0.19654941558837896</c:v>
                </c:pt>
                <c:pt idx="14940">
                  <c:v>0.31183751424146078</c:v>
                </c:pt>
                <c:pt idx="14941">
                  <c:v>0.26093959808349609</c:v>
                </c:pt>
                <c:pt idx="14942">
                  <c:v>0.15006319681799607</c:v>
                </c:pt>
                <c:pt idx="14943">
                  <c:v>-5.2356719970703146E-2</c:v>
                </c:pt>
                <c:pt idx="14944">
                  <c:v>-0.85341485341393764</c:v>
                </c:pt>
                <c:pt idx="14945">
                  <c:v>0.34439627329516065</c:v>
                </c:pt>
                <c:pt idx="14946">
                  <c:v>4.1281359990438187</c:v>
                </c:pt>
                <c:pt idx="14947">
                  <c:v>7.8230918248493708</c:v>
                </c:pt>
                <c:pt idx="14948">
                  <c:v>9.0228153864542229</c:v>
                </c:pt>
                <c:pt idx="14949">
                  <c:v>9.1168489456176722</c:v>
                </c:pt>
                <c:pt idx="14950">
                  <c:v>9.7902374267578089</c:v>
                </c:pt>
                <c:pt idx="14951">
                  <c:v>9.8586483001708984</c:v>
                </c:pt>
                <c:pt idx="14952">
                  <c:v>10.071151733398436</c:v>
                </c:pt>
                <c:pt idx="14953">
                  <c:v>10.381376266479492</c:v>
                </c:pt>
                <c:pt idx="14954">
                  <c:v>10.294093767801995</c:v>
                </c:pt>
                <c:pt idx="14955">
                  <c:v>11.524800300598145</c:v>
                </c:pt>
                <c:pt idx="14956">
                  <c:v>11.202689806620361</c:v>
                </c:pt>
                <c:pt idx="14957">
                  <c:v>11.270309448242186</c:v>
                </c:pt>
                <c:pt idx="14958">
                  <c:v>13.200078328450552</c:v>
                </c:pt>
                <c:pt idx="14959">
                  <c:v>13.170609792073606</c:v>
                </c:pt>
                <c:pt idx="14960">
                  <c:v>12.611666361490961</c:v>
                </c:pt>
                <c:pt idx="14961">
                  <c:v>12.782578786214231</c:v>
                </c:pt>
                <c:pt idx="14962">
                  <c:v>14.263343811035153</c:v>
                </c:pt>
                <c:pt idx="14963">
                  <c:v>15.495193163553832</c:v>
                </c:pt>
                <c:pt idx="14964">
                  <c:v>12.88877964019775</c:v>
                </c:pt>
                <c:pt idx="14965">
                  <c:v>15.809897422790524</c:v>
                </c:pt>
                <c:pt idx="14966">
                  <c:v>15.804975191752073</c:v>
                </c:pt>
                <c:pt idx="14967">
                  <c:v>14.859845161437992</c:v>
                </c:pt>
                <c:pt idx="14968">
                  <c:v>13.984841982523561</c:v>
                </c:pt>
                <c:pt idx="14969">
                  <c:v>14.122827847798703</c:v>
                </c:pt>
                <c:pt idx="14970">
                  <c:v>13.317887306213379</c:v>
                </c:pt>
                <c:pt idx="14971">
                  <c:v>16.514472007751465</c:v>
                </c:pt>
                <c:pt idx="14972">
                  <c:v>16.528807957967153</c:v>
                </c:pt>
                <c:pt idx="14973">
                  <c:v>14.098233540852901</c:v>
                </c:pt>
                <c:pt idx="14974">
                  <c:v>10.764278411865233</c:v>
                </c:pt>
                <c:pt idx="14975">
                  <c:v>13.947894732157351</c:v>
                </c:pt>
                <c:pt idx="14976">
                  <c:v>10.286883672078375</c:v>
                </c:pt>
                <c:pt idx="14977">
                  <c:v>9.259175300598141</c:v>
                </c:pt>
                <c:pt idx="14978">
                  <c:v>6.9953428904215134</c:v>
                </c:pt>
                <c:pt idx="14979">
                  <c:v>69.388820330301854</c:v>
                </c:pt>
                <c:pt idx="14980">
                  <c:v>74.855968157450249</c:v>
                </c:pt>
                <c:pt idx="14981">
                  <c:v>80.71426264444986</c:v>
                </c:pt>
                <c:pt idx="14982">
                  <c:v>56.428379694620745</c:v>
                </c:pt>
                <c:pt idx="14983">
                  <c:v>59.949827512105344</c:v>
                </c:pt>
                <c:pt idx="14984">
                  <c:v>60.158461570739746</c:v>
                </c:pt>
                <c:pt idx="14985">
                  <c:v>85.68859926859534</c:v>
                </c:pt>
                <c:pt idx="14986">
                  <c:v>130.67917251586908</c:v>
                </c:pt>
                <c:pt idx="14987">
                  <c:v>137.47531191507977</c:v>
                </c:pt>
                <c:pt idx="14988">
                  <c:v>99.382165273030608</c:v>
                </c:pt>
                <c:pt idx="14989">
                  <c:v>58.223174095153823</c:v>
                </c:pt>
                <c:pt idx="14990">
                  <c:v>72.787915865580203</c:v>
                </c:pt>
                <c:pt idx="14991">
                  <c:v>67.631706555684275</c:v>
                </c:pt>
                <c:pt idx="14992">
                  <c:v>4.8888330459594727</c:v>
                </c:pt>
                <c:pt idx="14993">
                  <c:v>-11.811913808186887</c:v>
                </c:pt>
                <c:pt idx="14994">
                  <c:v>-3.8088439305623747</c:v>
                </c:pt>
                <c:pt idx="14995">
                  <c:v>-1.3365996678670622</c:v>
                </c:pt>
                <c:pt idx="14996">
                  <c:v>-0.66431204477942152</c:v>
                </c:pt>
                <c:pt idx="14997">
                  <c:v>1.3607050577799098</c:v>
                </c:pt>
                <c:pt idx="14998">
                  <c:v>71.987852732340457</c:v>
                </c:pt>
                <c:pt idx="14999">
                  <c:v>63.216970443725586</c:v>
                </c:pt>
                <c:pt idx="15000">
                  <c:v>72.214673995971737</c:v>
                </c:pt>
                <c:pt idx="15001">
                  <c:v>58.219788233439104</c:v>
                </c:pt>
                <c:pt idx="15002">
                  <c:v>25.715472221374512</c:v>
                </c:pt>
                <c:pt idx="15003">
                  <c:v>15.148903846740719</c:v>
                </c:pt>
                <c:pt idx="15004">
                  <c:v>5.1937319437663501</c:v>
                </c:pt>
                <c:pt idx="15005">
                  <c:v>27.681731541951525</c:v>
                </c:pt>
                <c:pt idx="15006">
                  <c:v>28.002509435017821</c:v>
                </c:pt>
                <c:pt idx="15007">
                  <c:v>31.388780593872063</c:v>
                </c:pt>
                <c:pt idx="15008">
                  <c:v>7.1666043599446985</c:v>
                </c:pt>
                <c:pt idx="15009">
                  <c:v>-1.4598763783772024</c:v>
                </c:pt>
                <c:pt idx="15010">
                  <c:v>12.34901173909509</c:v>
                </c:pt>
                <c:pt idx="15011">
                  <c:v>14.113160133361815</c:v>
                </c:pt>
                <c:pt idx="15012">
                  <c:v>11.449249585469605</c:v>
                </c:pt>
                <c:pt idx="15013">
                  <c:v>9.2331523895263672</c:v>
                </c:pt>
                <c:pt idx="15014">
                  <c:v>5.7904980977376699</c:v>
                </c:pt>
                <c:pt idx="15015">
                  <c:v>8.294862429301018</c:v>
                </c:pt>
                <c:pt idx="15016">
                  <c:v>9.9218873977661168</c:v>
                </c:pt>
                <c:pt idx="15017">
                  <c:v>7.5247138341268265</c:v>
                </c:pt>
                <c:pt idx="15018">
                  <c:v>7.5990047454833984</c:v>
                </c:pt>
                <c:pt idx="15019">
                  <c:v>6.4046869277954066</c:v>
                </c:pt>
                <c:pt idx="15020">
                  <c:v>8.783771832784053</c:v>
                </c:pt>
                <c:pt idx="15021">
                  <c:v>9.3081051508585197</c:v>
                </c:pt>
                <c:pt idx="15022">
                  <c:v>4.9516576131185301</c:v>
                </c:pt>
                <c:pt idx="15023">
                  <c:v>2.5870504379272461</c:v>
                </c:pt>
                <c:pt idx="15024">
                  <c:v>11.01372019449866</c:v>
                </c:pt>
                <c:pt idx="15025">
                  <c:v>4.4922876358032244</c:v>
                </c:pt>
                <c:pt idx="15026">
                  <c:v>6.4257084528605901</c:v>
                </c:pt>
                <c:pt idx="15027">
                  <c:v>14.450567881266355</c:v>
                </c:pt>
                <c:pt idx="15028">
                  <c:v>16.333823521931887</c:v>
                </c:pt>
                <c:pt idx="15029">
                  <c:v>14.625985145568849</c:v>
                </c:pt>
                <c:pt idx="15030">
                  <c:v>13.497913042704225</c:v>
                </c:pt>
                <c:pt idx="15031">
                  <c:v>11.196224530537965</c:v>
                </c:pt>
                <c:pt idx="15032">
                  <c:v>9.8512086868286168</c:v>
                </c:pt>
                <c:pt idx="15033">
                  <c:v>11.714923222859621</c:v>
                </c:pt>
                <c:pt idx="15034">
                  <c:v>18.246589978535994</c:v>
                </c:pt>
                <c:pt idx="15035">
                  <c:v>13.098000844319699</c:v>
                </c:pt>
                <c:pt idx="15036">
                  <c:v>132.28515593210855</c:v>
                </c:pt>
                <c:pt idx="15037">
                  <c:v>145.821277777354</c:v>
                </c:pt>
                <c:pt idx="15038">
                  <c:v>49.919522921244308</c:v>
                </c:pt>
                <c:pt idx="15039">
                  <c:v>27.363635857900022</c:v>
                </c:pt>
                <c:pt idx="15040">
                  <c:v>22.175031820933036</c:v>
                </c:pt>
                <c:pt idx="15041">
                  <c:v>18.157821337382025</c:v>
                </c:pt>
                <c:pt idx="15042">
                  <c:v>15.419718106587766</c:v>
                </c:pt>
                <c:pt idx="15043">
                  <c:v>14.791935920715328</c:v>
                </c:pt>
                <c:pt idx="15044">
                  <c:v>15.056049346923832</c:v>
                </c:pt>
                <c:pt idx="15045">
                  <c:v>14.91227356592816</c:v>
                </c:pt>
                <c:pt idx="15046">
                  <c:v>14.622257232666019</c:v>
                </c:pt>
                <c:pt idx="15047">
                  <c:v>13.61151679356897</c:v>
                </c:pt>
                <c:pt idx="15048">
                  <c:v>13.468230247497559</c:v>
                </c:pt>
                <c:pt idx="15049">
                  <c:v>14.653481483459473</c:v>
                </c:pt>
                <c:pt idx="15050">
                  <c:v>14.36349534988404</c:v>
                </c:pt>
                <c:pt idx="15051">
                  <c:v>14.752807299296027</c:v>
                </c:pt>
                <c:pt idx="15052">
                  <c:v>14.216173966725648</c:v>
                </c:pt>
                <c:pt idx="15053">
                  <c:v>15.804023424784361</c:v>
                </c:pt>
                <c:pt idx="15054">
                  <c:v>15.701577345530211</c:v>
                </c:pt>
                <c:pt idx="15055">
                  <c:v>14.152532736460394</c:v>
                </c:pt>
                <c:pt idx="15056">
                  <c:v>12.604474067687992</c:v>
                </c:pt>
                <c:pt idx="15057">
                  <c:v>12.113933722178157</c:v>
                </c:pt>
                <c:pt idx="15058">
                  <c:v>12.504254976908388</c:v>
                </c:pt>
                <c:pt idx="15059">
                  <c:v>12.399142742156982</c:v>
                </c:pt>
                <c:pt idx="15060">
                  <c:v>13.929299354553224</c:v>
                </c:pt>
                <c:pt idx="15061">
                  <c:v>13.004936218261724</c:v>
                </c:pt>
                <c:pt idx="15062">
                  <c:v>13.385776360829656</c:v>
                </c:pt>
                <c:pt idx="15063">
                  <c:v>14.19106356302899</c:v>
                </c:pt>
                <c:pt idx="15064">
                  <c:v>15.074359575907412</c:v>
                </c:pt>
                <c:pt idx="15065">
                  <c:v>12.34906530380249</c:v>
                </c:pt>
                <c:pt idx="15066">
                  <c:v>10.983987172444648</c:v>
                </c:pt>
                <c:pt idx="15067">
                  <c:v>11.088236967722594</c:v>
                </c:pt>
                <c:pt idx="15068">
                  <c:v>11.079055309295654</c:v>
                </c:pt>
                <c:pt idx="15069">
                  <c:v>10.83026123046875</c:v>
                </c:pt>
                <c:pt idx="15070">
                  <c:v>10.21973212560016</c:v>
                </c:pt>
                <c:pt idx="15071">
                  <c:v>10.160871664682983</c:v>
                </c:pt>
                <c:pt idx="15072">
                  <c:v>10.159556706746461</c:v>
                </c:pt>
                <c:pt idx="15073">
                  <c:v>10.291646957397464</c:v>
                </c:pt>
                <c:pt idx="15074">
                  <c:v>10.83483759562171</c:v>
                </c:pt>
                <c:pt idx="15075">
                  <c:v>11.445211410522461</c:v>
                </c:pt>
                <c:pt idx="15076">
                  <c:v>12.16827456156409</c:v>
                </c:pt>
                <c:pt idx="15077">
                  <c:v>11.702229817708318</c:v>
                </c:pt>
                <c:pt idx="15078">
                  <c:v>6.1993292172749666</c:v>
                </c:pt>
                <c:pt idx="15079">
                  <c:v>10.273638089497865</c:v>
                </c:pt>
                <c:pt idx="15080">
                  <c:v>10.25319147109985</c:v>
                </c:pt>
                <c:pt idx="15081">
                  <c:v>10.358495871225962</c:v>
                </c:pt>
                <c:pt idx="15082">
                  <c:v>9.9688091278076207</c:v>
                </c:pt>
                <c:pt idx="15083">
                  <c:v>10.103035608927431</c:v>
                </c:pt>
                <c:pt idx="15084">
                  <c:v>9.9049231211344519</c:v>
                </c:pt>
                <c:pt idx="15085">
                  <c:v>9.9822905858357558</c:v>
                </c:pt>
                <c:pt idx="15086">
                  <c:v>9.8846669197082591</c:v>
                </c:pt>
                <c:pt idx="15087">
                  <c:v>9.8733479181925645</c:v>
                </c:pt>
                <c:pt idx="15088">
                  <c:v>9.8382463455200195</c:v>
                </c:pt>
                <c:pt idx="15089">
                  <c:v>9.9797986348469916</c:v>
                </c:pt>
                <c:pt idx="15090">
                  <c:v>10.652617295583131</c:v>
                </c:pt>
                <c:pt idx="15091">
                  <c:v>10.774845441182432</c:v>
                </c:pt>
                <c:pt idx="15092">
                  <c:v>10.266069571177127</c:v>
                </c:pt>
                <c:pt idx="15093">
                  <c:v>9.528767585754391</c:v>
                </c:pt>
                <c:pt idx="15094">
                  <c:v>8.203680197397885</c:v>
                </c:pt>
                <c:pt idx="15095">
                  <c:v>2.9621655146280537</c:v>
                </c:pt>
                <c:pt idx="15096">
                  <c:v>-1.8949143091837191</c:v>
                </c:pt>
                <c:pt idx="15097">
                  <c:v>-6.5102992057800311</c:v>
                </c:pt>
                <c:pt idx="15098">
                  <c:v>-10.308048884073912</c:v>
                </c:pt>
                <c:pt idx="15099">
                  <c:v>-34.014589627583796</c:v>
                </c:pt>
                <c:pt idx="15100">
                  <c:v>-77.481237093607604</c:v>
                </c:pt>
                <c:pt idx="15101">
                  <c:v>-109.66239070892325</c:v>
                </c:pt>
                <c:pt idx="15102">
                  <c:v>-121.74883381525669</c:v>
                </c:pt>
                <c:pt idx="15103">
                  <c:v>-110.46571445465088</c:v>
                </c:pt>
                <c:pt idx="15104">
                  <c:v>-97.952640533447251</c:v>
                </c:pt>
                <c:pt idx="15105">
                  <c:v>-86.615566253662109</c:v>
                </c:pt>
                <c:pt idx="15106">
                  <c:v>-73.820443471272824</c:v>
                </c:pt>
                <c:pt idx="15107">
                  <c:v>-69.591374715169181</c:v>
                </c:pt>
                <c:pt idx="15108">
                  <c:v>-73.763516426086412</c:v>
                </c:pt>
                <c:pt idx="15109">
                  <c:v>-43.964499155680272</c:v>
                </c:pt>
                <c:pt idx="15110">
                  <c:v>-15.197933832804441</c:v>
                </c:pt>
                <c:pt idx="15111">
                  <c:v>-3.5019248326619854</c:v>
                </c:pt>
                <c:pt idx="15112">
                  <c:v>1.977782249450684</c:v>
                </c:pt>
                <c:pt idx="15113">
                  <c:v>2.9812806447347384</c:v>
                </c:pt>
                <c:pt idx="15114">
                  <c:v>1.9702625274658208</c:v>
                </c:pt>
                <c:pt idx="15115">
                  <c:v>0.77121130625403134</c:v>
                </c:pt>
                <c:pt idx="15116">
                  <c:v>0.56719303131103538</c:v>
                </c:pt>
                <c:pt idx="15117">
                  <c:v>0.59551556905114422</c:v>
                </c:pt>
                <c:pt idx="15118">
                  <c:v>-2.0706494649175507E-2</c:v>
                </c:pt>
                <c:pt idx="15119">
                  <c:v>-1.7042849858602267</c:v>
                </c:pt>
                <c:pt idx="15120">
                  <c:v>-2.9965658187866202</c:v>
                </c:pt>
                <c:pt idx="15121">
                  <c:v>-3.33497365315759</c:v>
                </c:pt>
                <c:pt idx="15122">
                  <c:v>-3.1904306411743182</c:v>
                </c:pt>
                <c:pt idx="15123">
                  <c:v>-3.0990435282390072</c:v>
                </c:pt>
                <c:pt idx="15124">
                  <c:v>-1.6123170852661137</c:v>
                </c:pt>
                <c:pt idx="15125">
                  <c:v>5.3679033915201444</c:v>
                </c:pt>
                <c:pt idx="15126">
                  <c:v>7.9130423863728101</c:v>
                </c:pt>
                <c:pt idx="15127">
                  <c:v>8.8344329198201912</c:v>
                </c:pt>
                <c:pt idx="15128">
                  <c:v>11.103168805440305</c:v>
                </c:pt>
                <c:pt idx="15129">
                  <c:v>14.105193456013922</c:v>
                </c:pt>
                <c:pt idx="15130">
                  <c:v>17.226181348164907</c:v>
                </c:pt>
                <c:pt idx="15131">
                  <c:v>19.480927149454715</c:v>
                </c:pt>
                <c:pt idx="15132">
                  <c:v>18.738076527913449</c:v>
                </c:pt>
                <c:pt idx="15133">
                  <c:v>16.858193397521966</c:v>
                </c:pt>
                <c:pt idx="15134">
                  <c:v>14.433800697326664</c:v>
                </c:pt>
                <c:pt idx="15135">
                  <c:v>11.962828000386594</c:v>
                </c:pt>
                <c:pt idx="15136">
                  <c:v>10.262066841125492</c:v>
                </c:pt>
                <c:pt idx="15137">
                  <c:v>9.6582441329956055</c:v>
                </c:pt>
                <c:pt idx="15138">
                  <c:v>9.7371816635131765</c:v>
                </c:pt>
                <c:pt idx="15139">
                  <c:v>10.707202275594113</c:v>
                </c:pt>
                <c:pt idx="15140">
                  <c:v>11.569046974182134</c:v>
                </c:pt>
                <c:pt idx="15141">
                  <c:v>11.578186988830565</c:v>
                </c:pt>
                <c:pt idx="15142">
                  <c:v>11.047130584716797</c:v>
                </c:pt>
                <c:pt idx="15143">
                  <c:v>11.078897476196289</c:v>
                </c:pt>
                <c:pt idx="15144">
                  <c:v>12.654818216959599</c:v>
                </c:pt>
                <c:pt idx="15145">
                  <c:v>14.808948516845707</c:v>
                </c:pt>
                <c:pt idx="15146">
                  <c:v>18.402675628662109</c:v>
                </c:pt>
                <c:pt idx="15147">
                  <c:v>18.827815691630128</c:v>
                </c:pt>
                <c:pt idx="15148">
                  <c:v>19.323950767517097</c:v>
                </c:pt>
                <c:pt idx="15149">
                  <c:v>20.219475428263308</c:v>
                </c:pt>
                <c:pt idx="15150">
                  <c:v>19.807148933410645</c:v>
                </c:pt>
                <c:pt idx="15151">
                  <c:v>18.875372568766341</c:v>
                </c:pt>
                <c:pt idx="15152">
                  <c:v>18.070055325826054</c:v>
                </c:pt>
                <c:pt idx="15153">
                  <c:v>17.392890294392942</c:v>
                </c:pt>
                <c:pt idx="15154">
                  <c:v>16.491605122884046</c:v>
                </c:pt>
                <c:pt idx="15155">
                  <c:v>17.267415046691887</c:v>
                </c:pt>
                <c:pt idx="15156">
                  <c:v>18.498327573140486</c:v>
                </c:pt>
                <c:pt idx="15157">
                  <c:v>19.184588432312015</c:v>
                </c:pt>
                <c:pt idx="15158">
                  <c:v>19.883044242858887</c:v>
                </c:pt>
                <c:pt idx="15159">
                  <c:v>21.800215085347528</c:v>
                </c:pt>
                <c:pt idx="15160">
                  <c:v>33.885560353597029</c:v>
                </c:pt>
                <c:pt idx="15161">
                  <c:v>63.616102854410769</c:v>
                </c:pt>
                <c:pt idx="15162">
                  <c:v>67.954754193623756</c:v>
                </c:pt>
                <c:pt idx="15163">
                  <c:v>64.457220077514663</c:v>
                </c:pt>
                <c:pt idx="15164">
                  <c:v>59.674956957499255</c:v>
                </c:pt>
                <c:pt idx="15165">
                  <c:v>54.467135747273687</c:v>
                </c:pt>
                <c:pt idx="15166">
                  <c:v>49.164681116739871</c:v>
                </c:pt>
                <c:pt idx="15167">
                  <c:v>43.828775405883789</c:v>
                </c:pt>
                <c:pt idx="15168">
                  <c:v>40.484924634297577</c:v>
                </c:pt>
                <c:pt idx="15169">
                  <c:v>39.669092178344741</c:v>
                </c:pt>
                <c:pt idx="15170">
                  <c:v>39.510905583699447</c:v>
                </c:pt>
                <c:pt idx="15171">
                  <c:v>39.553876241048201</c:v>
                </c:pt>
                <c:pt idx="15172">
                  <c:v>40.130125363667851</c:v>
                </c:pt>
                <c:pt idx="15173">
                  <c:v>41.909929593404044</c:v>
                </c:pt>
                <c:pt idx="15174">
                  <c:v>43.550036112467396</c:v>
                </c:pt>
                <c:pt idx="15175">
                  <c:v>43.455652236938491</c:v>
                </c:pt>
                <c:pt idx="15176">
                  <c:v>41.902487119038923</c:v>
                </c:pt>
                <c:pt idx="15177">
                  <c:v>39.452504475911354</c:v>
                </c:pt>
                <c:pt idx="15178">
                  <c:v>34.689887364705314</c:v>
                </c:pt>
                <c:pt idx="15179">
                  <c:v>29.649733543395985</c:v>
                </c:pt>
                <c:pt idx="15180">
                  <c:v>24.811468760172616</c:v>
                </c:pt>
                <c:pt idx="15181">
                  <c:v>20.331487337748175</c:v>
                </c:pt>
                <c:pt idx="15182">
                  <c:v>18.299165725708015</c:v>
                </c:pt>
                <c:pt idx="15183">
                  <c:v>16.101175944010393</c:v>
                </c:pt>
                <c:pt idx="15184">
                  <c:v>14.33512179056811</c:v>
                </c:pt>
                <c:pt idx="15185">
                  <c:v>13.474850336710571</c:v>
                </c:pt>
                <c:pt idx="15186">
                  <c:v>13.836609204610117</c:v>
                </c:pt>
                <c:pt idx="15187">
                  <c:v>14.290866216023691</c:v>
                </c:pt>
                <c:pt idx="15188">
                  <c:v>14.758324940999383</c:v>
                </c:pt>
                <c:pt idx="15189">
                  <c:v>15.957147916157972</c:v>
                </c:pt>
                <c:pt idx="15190">
                  <c:v>16.781441688537583</c:v>
                </c:pt>
                <c:pt idx="15191">
                  <c:v>17.163285891214976</c:v>
                </c:pt>
                <c:pt idx="15192">
                  <c:v>17.877971649169925</c:v>
                </c:pt>
                <c:pt idx="15193">
                  <c:v>21.536502838134759</c:v>
                </c:pt>
                <c:pt idx="15194">
                  <c:v>28.668704668680792</c:v>
                </c:pt>
                <c:pt idx="15195">
                  <c:v>32.164899508158442</c:v>
                </c:pt>
                <c:pt idx="15196">
                  <c:v>31.62814585367834</c:v>
                </c:pt>
                <c:pt idx="15197">
                  <c:v>28.589625676472899</c:v>
                </c:pt>
                <c:pt idx="15198">
                  <c:v>25.604948043823242</c:v>
                </c:pt>
                <c:pt idx="15199">
                  <c:v>24.676718393961544</c:v>
                </c:pt>
                <c:pt idx="15200">
                  <c:v>24.786738077799427</c:v>
                </c:pt>
                <c:pt idx="15201">
                  <c:v>15.814676920572875</c:v>
                </c:pt>
                <c:pt idx="15202">
                  <c:v>-0.21262137095129674</c:v>
                </c:pt>
                <c:pt idx="15203">
                  <c:v>-1.7778215408325191</c:v>
                </c:pt>
                <c:pt idx="15204">
                  <c:v>-1.9644625981649142</c:v>
                </c:pt>
                <c:pt idx="15205">
                  <c:v>-1.8530429204305401</c:v>
                </c:pt>
                <c:pt idx="15206">
                  <c:v>-2.1097361246744413</c:v>
                </c:pt>
                <c:pt idx="15207">
                  <c:v>-1.9494625727336374</c:v>
                </c:pt>
                <c:pt idx="15208">
                  <c:v>-1.9520966211955515</c:v>
                </c:pt>
                <c:pt idx="15209">
                  <c:v>-2.0049117406209707</c:v>
                </c:pt>
                <c:pt idx="15210">
                  <c:v>-2.1146380106607685</c:v>
                </c:pt>
                <c:pt idx="15211">
                  <c:v>-2.0162769953409438</c:v>
                </c:pt>
                <c:pt idx="15212">
                  <c:v>-1.7908159891763948</c:v>
                </c:pt>
                <c:pt idx="15213">
                  <c:v>-1.7016741434733826</c:v>
                </c:pt>
                <c:pt idx="15214">
                  <c:v>-1.1843249003093206</c:v>
                </c:pt>
                <c:pt idx="15215">
                  <c:v>-0.90173721313476563</c:v>
                </c:pt>
                <c:pt idx="15216">
                  <c:v>-1.6540209452310821</c:v>
                </c:pt>
                <c:pt idx="15217">
                  <c:v>-1.8066263198852539</c:v>
                </c:pt>
                <c:pt idx="15218">
                  <c:v>-2.4905417760213604</c:v>
                </c:pt>
                <c:pt idx="15219">
                  <c:v>-3.7413352330524972</c:v>
                </c:pt>
                <c:pt idx="15220">
                  <c:v>-5.6569337844848659</c:v>
                </c:pt>
                <c:pt idx="15221">
                  <c:v>-5.8087368011474592</c:v>
                </c:pt>
                <c:pt idx="15222">
                  <c:v>-3.4862702687581759</c:v>
                </c:pt>
                <c:pt idx="15223">
                  <c:v>-2.9235385258992888</c:v>
                </c:pt>
                <c:pt idx="15224">
                  <c:v>-2.7647390365600595</c:v>
                </c:pt>
                <c:pt idx="15225">
                  <c:v>-2.7800086339315158</c:v>
                </c:pt>
                <c:pt idx="15226">
                  <c:v>-2.6626189549764376</c:v>
                </c:pt>
                <c:pt idx="15227">
                  <c:v>-2.4433682759602111</c:v>
                </c:pt>
                <c:pt idx="15228">
                  <c:v>-2.8624499638875696</c:v>
                </c:pt>
                <c:pt idx="15229">
                  <c:v>-1.8433036804199214</c:v>
                </c:pt>
                <c:pt idx="15230">
                  <c:v>-1.7682660420736056</c:v>
                </c:pt>
                <c:pt idx="15231">
                  <c:v>-1.1547765731811523</c:v>
                </c:pt>
                <c:pt idx="15232">
                  <c:v>1.2384017308553439</c:v>
                </c:pt>
                <c:pt idx="15233">
                  <c:v>6.2152652740478516</c:v>
                </c:pt>
                <c:pt idx="15234">
                  <c:v>8.8796030680338163</c:v>
                </c:pt>
                <c:pt idx="15235">
                  <c:v>11.334164301554438</c:v>
                </c:pt>
                <c:pt idx="15236">
                  <c:v>13.872433662414554</c:v>
                </c:pt>
                <c:pt idx="15237">
                  <c:v>23.594100316365591</c:v>
                </c:pt>
                <c:pt idx="15238">
                  <c:v>133.32697423299157</c:v>
                </c:pt>
                <c:pt idx="15239">
                  <c:v>469.59364795684826</c:v>
                </c:pt>
                <c:pt idx="15240">
                  <c:v>881.83393033345544</c:v>
                </c:pt>
                <c:pt idx="15241">
                  <c:v>1100.9623743693028</c:v>
                </c:pt>
                <c:pt idx="15242">
                  <c:v>1123.423700650533</c:v>
                </c:pt>
                <c:pt idx="15243">
                  <c:v>1042.9922456741328</c:v>
                </c:pt>
                <c:pt idx="15244">
                  <c:v>948.05806763966871</c:v>
                </c:pt>
                <c:pt idx="15245">
                  <c:v>869.11822605133057</c:v>
                </c:pt>
                <c:pt idx="15246">
                  <c:v>817.9308923085531</c:v>
                </c:pt>
                <c:pt idx="15247">
                  <c:v>810.69396781921387</c:v>
                </c:pt>
                <c:pt idx="15248">
                  <c:v>835.65554745992029</c:v>
                </c:pt>
                <c:pt idx="15249">
                  <c:v>866.04788621266709</c:v>
                </c:pt>
                <c:pt idx="15250">
                  <c:v>858.07087612152111</c:v>
                </c:pt>
                <c:pt idx="15251">
                  <c:v>605.17593193054245</c:v>
                </c:pt>
                <c:pt idx="15252">
                  <c:v>267.851332982381</c:v>
                </c:pt>
                <c:pt idx="15253">
                  <c:v>79.299188931783078</c:v>
                </c:pt>
                <c:pt idx="15254">
                  <c:v>17.385810216267821</c:v>
                </c:pt>
                <c:pt idx="15255">
                  <c:v>-5.6583337783813477</c:v>
                </c:pt>
                <c:pt idx="15256">
                  <c:v>-6.0197687149047887</c:v>
                </c:pt>
                <c:pt idx="15257">
                  <c:v>3.4799016316732141</c:v>
                </c:pt>
                <c:pt idx="15258">
                  <c:v>9.802574475606324</c:v>
                </c:pt>
                <c:pt idx="15259">
                  <c:v>13.194707234700559</c:v>
                </c:pt>
                <c:pt idx="15260">
                  <c:v>13.902315139770508</c:v>
                </c:pt>
                <c:pt idx="15261">
                  <c:v>10.717521667480465</c:v>
                </c:pt>
                <c:pt idx="15262">
                  <c:v>5.5610214869180936</c:v>
                </c:pt>
                <c:pt idx="15263">
                  <c:v>2.409621238708497</c:v>
                </c:pt>
                <c:pt idx="15264">
                  <c:v>1.7762184143066411</c:v>
                </c:pt>
                <c:pt idx="15265">
                  <c:v>2.645169258117678</c:v>
                </c:pt>
                <c:pt idx="15266">
                  <c:v>2.0640881856282927</c:v>
                </c:pt>
                <c:pt idx="15267">
                  <c:v>1.4293209711710233</c:v>
                </c:pt>
                <c:pt idx="15268">
                  <c:v>0.65938091278076172</c:v>
                </c:pt>
                <c:pt idx="15269">
                  <c:v>-2.5795618692995965E-2</c:v>
                </c:pt>
                <c:pt idx="15270">
                  <c:v>-0.38036410013842237</c:v>
                </c:pt>
                <c:pt idx="15271">
                  <c:v>-0.51700878143310569</c:v>
                </c:pt>
                <c:pt idx="15272">
                  <c:v>-0.67885239919019136</c:v>
                </c:pt>
                <c:pt idx="15273">
                  <c:v>-0.42364343007409389</c:v>
                </c:pt>
                <c:pt idx="15274">
                  <c:v>-0.6084143320720159</c:v>
                </c:pt>
                <c:pt idx="15275">
                  <c:v>-0.65547211964928942</c:v>
                </c:pt>
                <c:pt idx="15276">
                  <c:v>-0.56836414337158203</c:v>
                </c:pt>
                <c:pt idx="15277">
                  <c:v>-0.60873222351074241</c:v>
                </c:pt>
                <c:pt idx="15278">
                  <c:v>3.6755186716716253</c:v>
                </c:pt>
                <c:pt idx="15279">
                  <c:v>4.3017765680948505</c:v>
                </c:pt>
                <c:pt idx="15280">
                  <c:v>8.8496561050415057</c:v>
                </c:pt>
                <c:pt idx="15281">
                  <c:v>7.8695265452066678</c:v>
                </c:pt>
                <c:pt idx="15282">
                  <c:v>3.2496013641357422</c:v>
                </c:pt>
                <c:pt idx="15283">
                  <c:v>1.5790605545043941</c:v>
                </c:pt>
                <c:pt idx="15284">
                  <c:v>0.95945072174072243</c:v>
                </c:pt>
                <c:pt idx="15285">
                  <c:v>0.83018430074059779</c:v>
                </c:pt>
                <c:pt idx="15286">
                  <c:v>0.80652014414465589</c:v>
                </c:pt>
                <c:pt idx="15287">
                  <c:v>0.59191195170080846</c:v>
                </c:pt>
                <c:pt idx="15288">
                  <c:v>0.34408855438232433</c:v>
                </c:pt>
                <c:pt idx="15289">
                  <c:v>0.32236417134606687</c:v>
                </c:pt>
                <c:pt idx="15290">
                  <c:v>0.24812793731689459</c:v>
                </c:pt>
                <c:pt idx="15291">
                  <c:v>0.24816417694091797</c:v>
                </c:pt>
                <c:pt idx="15292">
                  <c:v>0.26530679066968343</c:v>
                </c:pt>
                <c:pt idx="15293">
                  <c:v>0.3906068801879885</c:v>
                </c:pt>
                <c:pt idx="15294">
                  <c:v>0.69770495096838692</c:v>
                </c:pt>
                <c:pt idx="15295">
                  <c:v>0.94620323181152344</c:v>
                </c:pt>
                <c:pt idx="15296">
                  <c:v>0.88058980305982004</c:v>
                </c:pt>
                <c:pt idx="15297">
                  <c:v>0.79747009277343761</c:v>
                </c:pt>
                <c:pt idx="15298">
                  <c:v>0.56233914693189035</c:v>
                </c:pt>
                <c:pt idx="15299">
                  <c:v>0.49709733327233607</c:v>
                </c:pt>
                <c:pt idx="15300">
                  <c:v>0.35617987314856248</c:v>
                </c:pt>
                <c:pt idx="15301">
                  <c:v>0.36906401316321091</c:v>
                </c:pt>
                <c:pt idx="15302">
                  <c:v>0.30808035532629691</c:v>
                </c:pt>
                <c:pt idx="15303">
                  <c:v>0.24967225392663295</c:v>
                </c:pt>
                <c:pt idx="15304">
                  <c:v>0.13169924418139101</c:v>
                </c:pt>
                <c:pt idx="15305">
                  <c:v>0.12855656941724192</c:v>
                </c:pt>
                <c:pt idx="15306">
                  <c:v>8.7563196818791749E-3</c:v>
                </c:pt>
                <c:pt idx="15307">
                  <c:v>-5.5763880411745979E-2</c:v>
                </c:pt>
                <c:pt idx="15308">
                  <c:v>0.68321291605627721</c:v>
                </c:pt>
                <c:pt idx="15309">
                  <c:v>1.3942699432373047</c:v>
                </c:pt>
                <c:pt idx="15310">
                  <c:v>3.4580249786376962</c:v>
                </c:pt>
                <c:pt idx="15311">
                  <c:v>11.268707593282102</c:v>
                </c:pt>
                <c:pt idx="15312">
                  <c:v>29.856787999470953</c:v>
                </c:pt>
                <c:pt idx="15313">
                  <c:v>24.342188517252573</c:v>
                </c:pt>
                <c:pt idx="15314">
                  <c:v>16.5627794265747</c:v>
                </c:pt>
                <c:pt idx="15315">
                  <c:v>12.429582277933724</c:v>
                </c:pt>
                <c:pt idx="15316">
                  <c:v>10.266266822814945</c:v>
                </c:pt>
                <c:pt idx="15317">
                  <c:v>10.981981913248774</c:v>
                </c:pt>
                <c:pt idx="15318">
                  <c:v>12.008762359619142</c:v>
                </c:pt>
                <c:pt idx="15319">
                  <c:v>12.288639386494875</c:v>
                </c:pt>
                <c:pt idx="15320">
                  <c:v>11.494360605875613</c:v>
                </c:pt>
                <c:pt idx="15321">
                  <c:v>11.0075432459513</c:v>
                </c:pt>
                <c:pt idx="15322">
                  <c:v>10.900034904479984</c:v>
                </c:pt>
                <c:pt idx="15323">
                  <c:v>9.9938011169433594</c:v>
                </c:pt>
                <c:pt idx="15324">
                  <c:v>9.439280509948734</c:v>
                </c:pt>
                <c:pt idx="15325">
                  <c:v>8.4190616607666016</c:v>
                </c:pt>
                <c:pt idx="15326">
                  <c:v>8.9840189615885002</c:v>
                </c:pt>
                <c:pt idx="15327">
                  <c:v>9.5449523925781214</c:v>
                </c:pt>
                <c:pt idx="15328">
                  <c:v>9.8098262151082807</c:v>
                </c:pt>
                <c:pt idx="15329">
                  <c:v>12.089952468872069</c:v>
                </c:pt>
                <c:pt idx="15330">
                  <c:v>13.544293403625485</c:v>
                </c:pt>
                <c:pt idx="15331">
                  <c:v>13.788968086242669</c:v>
                </c:pt>
                <c:pt idx="15332">
                  <c:v>13.819538116455082</c:v>
                </c:pt>
                <c:pt idx="15333">
                  <c:v>12.626596132914187</c:v>
                </c:pt>
                <c:pt idx="15334">
                  <c:v>12.056173006693481</c:v>
                </c:pt>
                <c:pt idx="15335">
                  <c:v>12.955060958862312</c:v>
                </c:pt>
                <c:pt idx="15336">
                  <c:v>12.466489156087286</c:v>
                </c:pt>
                <c:pt idx="15337">
                  <c:v>13.162843386332153</c:v>
                </c:pt>
                <c:pt idx="15338">
                  <c:v>17.436838467915891</c:v>
                </c:pt>
                <c:pt idx="15339">
                  <c:v>15.962673823038703</c:v>
                </c:pt>
                <c:pt idx="15340">
                  <c:v>8.977843920389887</c:v>
                </c:pt>
                <c:pt idx="15341">
                  <c:v>11.597440083821652</c:v>
                </c:pt>
                <c:pt idx="15342">
                  <c:v>39.490288416544544</c:v>
                </c:pt>
                <c:pt idx="15343">
                  <c:v>94.765749931335463</c:v>
                </c:pt>
                <c:pt idx="15344">
                  <c:v>66.861698150634709</c:v>
                </c:pt>
                <c:pt idx="15345">
                  <c:v>34.486438751220689</c:v>
                </c:pt>
                <c:pt idx="15346">
                  <c:v>26.061204274495481</c:v>
                </c:pt>
                <c:pt idx="15347">
                  <c:v>17.211613019307379</c:v>
                </c:pt>
                <c:pt idx="15348">
                  <c:v>17.443770090738884</c:v>
                </c:pt>
                <c:pt idx="15349">
                  <c:v>8.9410670598348325</c:v>
                </c:pt>
                <c:pt idx="15350">
                  <c:v>9.3475157419840116</c:v>
                </c:pt>
                <c:pt idx="15351">
                  <c:v>31.145099004109618</c:v>
                </c:pt>
                <c:pt idx="15352">
                  <c:v>30.82468318939209</c:v>
                </c:pt>
                <c:pt idx="15353">
                  <c:v>30.673057556152344</c:v>
                </c:pt>
                <c:pt idx="15354">
                  <c:v>33.822499275207498</c:v>
                </c:pt>
                <c:pt idx="15355">
                  <c:v>25.77450974782311</c:v>
                </c:pt>
                <c:pt idx="15356">
                  <c:v>14.439249038696294</c:v>
                </c:pt>
                <c:pt idx="15357">
                  <c:v>24.202207247416133</c:v>
                </c:pt>
                <c:pt idx="15358">
                  <c:v>31.984607060750243</c:v>
                </c:pt>
                <c:pt idx="15359">
                  <c:v>24.974893569946293</c:v>
                </c:pt>
                <c:pt idx="15360">
                  <c:v>24.970380783081048</c:v>
                </c:pt>
                <c:pt idx="15361">
                  <c:v>28.763834317525259</c:v>
                </c:pt>
                <c:pt idx="15362">
                  <c:v>31.632397969563833</c:v>
                </c:pt>
                <c:pt idx="15363">
                  <c:v>29.722594261169423</c:v>
                </c:pt>
                <c:pt idx="15364">
                  <c:v>25.126626014709473</c:v>
                </c:pt>
                <c:pt idx="15365">
                  <c:v>27.355591773986816</c:v>
                </c:pt>
                <c:pt idx="15366">
                  <c:v>39.154421488444058</c:v>
                </c:pt>
                <c:pt idx="15367">
                  <c:v>39.56279595692947</c:v>
                </c:pt>
                <c:pt idx="15368">
                  <c:v>47.667977333068862</c:v>
                </c:pt>
                <c:pt idx="15369">
                  <c:v>49.538572311401389</c:v>
                </c:pt>
                <c:pt idx="15370">
                  <c:v>68.797920544942329</c:v>
                </c:pt>
                <c:pt idx="15371">
                  <c:v>43.868593215942376</c:v>
                </c:pt>
                <c:pt idx="15372">
                  <c:v>23.200836817423571</c:v>
                </c:pt>
                <c:pt idx="15373">
                  <c:v>17.234143575032476</c:v>
                </c:pt>
                <c:pt idx="15374">
                  <c:v>13.295881907145144</c:v>
                </c:pt>
                <c:pt idx="15375">
                  <c:v>14.053305308024164</c:v>
                </c:pt>
                <c:pt idx="15376">
                  <c:v>13.611453374226926</c:v>
                </c:pt>
                <c:pt idx="15377">
                  <c:v>12.486764272054074</c:v>
                </c:pt>
                <c:pt idx="15378">
                  <c:v>11.234918912251821</c:v>
                </c:pt>
                <c:pt idx="15379">
                  <c:v>12.795717557271363</c:v>
                </c:pt>
                <c:pt idx="15380">
                  <c:v>17.710400263468387</c:v>
                </c:pt>
                <c:pt idx="15381">
                  <c:v>18.261044184366817</c:v>
                </c:pt>
                <c:pt idx="15382">
                  <c:v>15.528860727946038</c:v>
                </c:pt>
                <c:pt idx="15383">
                  <c:v>16.50780169169105</c:v>
                </c:pt>
                <c:pt idx="15384">
                  <c:v>14.437669118245482</c:v>
                </c:pt>
                <c:pt idx="15385">
                  <c:v>14.980683962504035</c:v>
                </c:pt>
                <c:pt idx="15386">
                  <c:v>19.184808413187746</c:v>
                </c:pt>
                <c:pt idx="15387">
                  <c:v>18.666705131530762</c:v>
                </c:pt>
                <c:pt idx="15388">
                  <c:v>16.73938020070397</c:v>
                </c:pt>
                <c:pt idx="15389">
                  <c:v>15.476540565490724</c:v>
                </c:pt>
                <c:pt idx="15390">
                  <c:v>11.45764223734535</c:v>
                </c:pt>
                <c:pt idx="15391">
                  <c:v>10.414822896321652</c:v>
                </c:pt>
                <c:pt idx="15392">
                  <c:v>14.679099082946777</c:v>
                </c:pt>
                <c:pt idx="15393">
                  <c:v>16.682951927185066</c:v>
                </c:pt>
                <c:pt idx="15394">
                  <c:v>16.676741917928091</c:v>
                </c:pt>
                <c:pt idx="15395">
                  <c:v>11.930765787760375</c:v>
                </c:pt>
                <c:pt idx="15396">
                  <c:v>10.067442258198987</c:v>
                </c:pt>
                <c:pt idx="15397">
                  <c:v>7.9865649541219454</c:v>
                </c:pt>
                <c:pt idx="15398">
                  <c:v>5.9343153635661565</c:v>
                </c:pt>
                <c:pt idx="15399">
                  <c:v>4.5925804773966066</c:v>
                </c:pt>
                <c:pt idx="15400">
                  <c:v>75.624311765035031</c:v>
                </c:pt>
                <c:pt idx="15401">
                  <c:v>142.53290033340454</c:v>
                </c:pt>
                <c:pt idx="15402">
                  <c:v>35.704765637715624</c:v>
                </c:pt>
                <c:pt idx="15403">
                  <c:v>12.27748982111615</c:v>
                </c:pt>
                <c:pt idx="15404">
                  <c:v>9.5711075464884061</c:v>
                </c:pt>
                <c:pt idx="15405">
                  <c:v>10.407961050669371</c:v>
                </c:pt>
                <c:pt idx="15406">
                  <c:v>11.413862069447873</c:v>
                </c:pt>
                <c:pt idx="15407">
                  <c:v>12.262127081553157</c:v>
                </c:pt>
                <c:pt idx="15408">
                  <c:v>12.381514708201109</c:v>
                </c:pt>
                <c:pt idx="15409">
                  <c:v>12.684794902801514</c:v>
                </c:pt>
                <c:pt idx="15410">
                  <c:v>12.210524559021001</c:v>
                </c:pt>
                <c:pt idx="15411">
                  <c:v>12.018803914388059</c:v>
                </c:pt>
                <c:pt idx="15412">
                  <c:v>11.542484442392951</c:v>
                </c:pt>
                <c:pt idx="15413">
                  <c:v>10.364980697631836</c:v>
                </c:pt>
                <c:pt idx="15414">
                  <c:v>12.68051099777222</c:v>
                </c:pt>
                <c:pt idx="15415">
                  <c:v>11.366708914438906</c:v>
                </c:pt>
                <c:pt idx="15416">
                  <c:v>11.957745075225834</c:v>
                </c:pt>
                <c:pt idx="15417">
                  <c:v>12.778531074523926</c:v>
                </c:pt>
                <c:pt idx="15418">
                  <c:v>11.106319109598815</c:v>
                </c:pt>
                <c:pt idx="15419">
                  <c:v>9.4363344510396168</c:v>
                </c:pt>
                <c:pt idx="15420">
                  <c:v>11.463278770446774</c:v>
                </c:pt>
                <c:pt idx="15421">
                  <c:v>12.56370210647583</c:v>
                </c:pt>
                <c:pt idx="15422">
                  <c:v>12.590941270192499</c:v>
                </c:pt>
                <c:pt idx="15423">
                  <c:v>11.09366814295452</c:v>
                </c:pt>
                <c:pt idx="15424">
                  <c:v>9.9623481432596463</c:v>
                </c:pt>
                <c:pt idx="15425">
                  <c:v>12.23976373672485</c:v>
                </c:pt>
                <c:pt idx="15426">
                  <c:v>14.111566861470573</c:v>
                </c:pt>
                <c:pt idx="15427">
                  <c:v>13.323238690694151</c:v>
                </c:pt>
                <c:pt idx="15428">
                  <c:v>14.433210849761966</c:v>
                </c:pt>
                <c:pt idx="15429">
                  <c:v>13.134427706400512</c:v>
                </c:pt>
                <c:pt idx="15430">
                  <c:v>15.869252999623605</c:v>
                </c:pt>
                <c:pt idx="15431">
                  <c:v>40.061538378397586</c:v>
                </c:pt>
                <c:pt idx="15432">
                  <c:v>32.266674995422356</c:v>
                </c:pt>
                <c:pt idx="15433">
                  <c:v>16.367142677307118</c:v>
                </c:pt>
                <c:pt idx="15434">
                  <c:v>14.776734670003242</c:v>
                </c:pt>
                <c:pt idx="15435">
                  <c:v>14.217275301615411</c:v>
                </c:pt>
                <c:pt idx="15436">
                  <c:v>12.435394922892216</c:v>
                </c:pt>
                <c:pt idx="15437">
                  <c:v>12.399582227071168</c:v>
                </c:pt>
                <c:pt idx="15438">
                  <c:v>12.758384545644162</c:v>
                </c:pt>
                <c:pt idx="15439">
                  <c:v>11.745274225870727</c:v>
                </c:pt>
                <c:pt idx="15440">
                  <c:v>11.145454883575439</c:v>
                </c:pt>
                <c:pt idx="15441">
                  <c:v>10.617288589477536</c:v>
                </c:pt>
                <c:pt idx="15442">
                  <c:v>10.808781782786014</c:v>
                </c:pt>
                <c:pt idx="15443">
                  <c:v>7.7313822110493806</c:v>
                </c:pt>
                <c:pt idx="15444">
                  <c:v>14.932683467864994</c:v>
                </c:pt>
                <c:pt idx="15445">
                  <c:v>13.922997156778937</c:v>
                </c:pt>
                <c:pt idx="15446">
                  <c:v>14.149549325307195</c:v>
                </c:pt>
                <c:pt idx="15447">
                  <c:v>14.183583100636838</c:v>
                </c:pt>
                <c:pt idx="15448">
                  <c:v>14.849566936492923</c:v>
                </c:pt>
                <c:pt idx="15449">
                  <c:v>15.353860537211123</c:v>
                </c:pt>
                <c:pt idx="15450">
                  <c:v>15.263528664906858</c:v>
                </c:pt>
                <c:pt idx="15451">
                  <c:v>15.34193785985315</c:v>
                </c:pt>
                <c:pt idx="15452">
                  <c:v>15.017394383748353</c:v>
                </c:pt>
                <c:pt idx="15453">
                  <c:v>14.40045134226483</c:v>
                </c:pt>
                <c:pt idx="15454">
                  <c:v>13.938479105631522</c:v>
                </c:pt>
                <c:pt idx="15455">
                  <c:v>13.190271377563473</c:v>
                </c:pt>
                <c:pt idx="15456">
                  <c:v>13.176509062449103</c:v>
                </c:pt>
                <c:pt idx="15457">
                  <c:v>12.904941082000731</c:v>
                </c:pt>
                <c:pt idx="15458">
                  <c:v>12.610901832580565</c:v>
                </c:pt>
                <c:pt idx="15459">
                  <c:v>18.877268632252999</c:v>
                </c:pt>
                <c:pt idx="15460">
                  <c:v>20.083116690317798</c:v>
                </c:pt>
                <c:pt idx="15461">
                  <c:v>7.9640933672586698</c:v>
                </c:pt>
                <c:pt idx="15462">
                  <c:v>-38.87934684753418</c:v>
                </c:pt>
                <c:pt idx="15463">
                  <c:v>-18.88876676559449</c:v>
                </c:pt>
                <c:pt idx="15464">
                  <c:v>17.303545951843262</c:v>
                </c:pt>
                <c:pt idx="15465">
                  <c:v>22.798748334248831</c:v>
                </c:pt>
                <c:pt idx="15466">
                  <c:v>26.555251280466727</c:v>
                </c:pt>
                <c:pt idx="15467">
                  <c:v>34.025052070617676</c:v>
                </c:pt>
                <c:pt idx="15468">
                  <c:v>41.128092606862431</c:v>
                </c:pt>
                <c:pt idx="15469">
                  <c:v>42.233740329742425</c:v>
                </c:pt>
                <c:pt idx="15470">
                  <c:v>41.282076199849428</c:v>
                </c:pt>
                <c:pt idx="15471">
                  <c:v>40.066117286682129</c:v>
                </c:pt>
                <c:pt idx="15472">
                  <c:v>36.913066069285073</c:v>
                </c:pt>
                <c:pt idx="15473">
                  <c:v>35.296570301055937</c:v>
                </c:pt>
                <c:pt idx="15474">
                  <c:v>41.910357793172174</c:v>
                </c:pt>
                <c:pt idx="15475">
                  <c:v>20.453376452128104</c:v>
                </c:pt>
                <c:pt idx="15476">
                  <c:v>4.5100614229838278</c:v>
                </c:pt>
                <c:pt idx="15477">
                  <c:v>3.4198813438415532</c:v>
                </c:pt>
                <c:pt idx="15478">
                  <c:v>3.3264323870341173</c:v>
                </c:pt>
                <c:pt idx="15479">
                  <c:v>1.7310671806335449</c:v>
                </c:pt>
                <c:pt idx="15480">
                  <c:v>1.7297832171121845</c:v>
                </c:pt>
                <c:pt idx="15481">
                  <c:v>1.6773262023925775</c:v>
                </c:pt>
                <c:pt idx="15482">
                  <c:v>1.4146033922831398</c:v>
                </c:pt>
                <c:pt idx="15483">
                  <c:v>1.2177430788676129</c:v>
                </c:pt>
                <c:pt idx="15484">
                  <c:v>3.7876030604044795</c:v>
                </c:pt>
                <c:pt idx="15485">
                  <c:v>3.2933028539022198</c:v>
                </c:pt>
                <c:pt idx="15486">
                  <c:v>4.2657779057820466</c:v>
                </c:pt>
                <c:pt idx="15487">
                  <c:v>5.11574681599933</c:v>
                </c:pt>
                <c:pt idx="15488">
                  <c:v>10.812798817952459</c:v>
                </c:pt>
                <c:pt idx="15489">
                  <c:v>9.9242537816365299</c:v>
                </c:pt>
                <c:pt idx="15490">
                  <c:v>9.7584155400593886</c:v>
                </c:pt>
                <c:pt idx="15491">
                  <c:v>9.2139019966125453</c:v>
                </c:pt>
                <c:pt idx="15492">
                  <c:v>9.7954694430033555</c:v>
                </c:pt>
                <c:pt idx="15493">
                  <c:v>10.823835372924806</c:v>
                </c:pt>
                <c:pt idx="15494">
                  <c:v>-12.331700007120787</c:v>
                </c:pt>
                <c:pt idx="15495">
                  <c:v>-50.852505842844607</c:v>
                </c:pt>
                <c:pt idx="15496">
                  <c:v>-20.049564043680792</c:v>
                </c:pt>
                <c:pt idx="15497">
                  <c:v>-0.96759986877441428</c:v>
                </c:pt>
                <c:pt idx="15498">
                  <c:v>2.9818843205769099</c:v>
                </c:pt>
                <c:pt idx="15499">
                  <c:v>3.978443463643428</c:v>
                </c:pt>
                <c:pt idx="15500">
                  <c:v>4.136299133300783</c:v>
                </c:pt>
                <c:pt idx="15501">
                  <c:v>4.0697809855144005</c:v>
                </c:pt>
                <c:pt idx="15502">
                  <c:v>4.3836676279703415</c:v>
                </c:pt>
                <c:pt idx="15503">
                  <c:v>5.2860053380329663</c:v>
                </c:pt>
                <c:pt idx="15504">
                  <c:v>5.8787666956583315</c:v>
                </c:pt>
                <c:pt idx="15505">
                  <c:v>4.6835730870565158</c:v>
                </c:pt>
                <c:pt idx="15506">
                  <c:v>4.5657434463500977</c:v>
                </c:pt>
                <c:pt idx="15507">
                  <c:v>4.1527465184528856</c:v>
                </c:pt>
                <c:pt idx="15508">
                  <c:v>3.0461130142211914</c:v>
                </c:pt>
                <c:pt idx="15509">
                  <c:v>2.8523486455281937</c:v>
                </c:pt>
                <c:pt idx="15510">
                  <c:v>3.1721499760946008</c:v>
                </c:pt>
                <c:pt idx="15511">
                  <c:v>3.5588293075561532</c:v>
                </c:pt>
                <c:pt idx="15512">
                  <c:v>3.5693098704019812</c:v>
                </c:pt>
                <c:pt idx="15513">
                  <c:v>4.2715183893839139</c:v>
                </c:pt>
                <c:pt idx="15514">
                  <c:v>6.1205326716105866</c:v>
                </c:pt>
                <c:pt idx="15515">
                  <c:v>4.5210644404093054</c:v>
                </c:pt>
                <c:pt idx="15516">
                  <c:v>5.333089192708373</c:v>
                </c:pt>
                <c:pt idx="15517">
                  <c:v>4.501145044962529</c:v>
                </c:pt>
                <c:pt idx="15518">
                  <c:v>5.0408236185709274</c:v>
                </c:pt>
                <c:pt idx="15519">
                  <c:v>3.8717654546102258</c:v>
                </c:pt>
                <c:pt idx="15520">
                  <c:v>3.9261185328165311</c:v>
                </c:pt>
                <c:pt idx="15521">
                  <c:v>2.7372852961221952</c:v>
                </c:pt>
                <c:pt idx="15522">
                  <c:v>2.4820893605550509</c:v>
                </c:pt>
                <c:pt idx="15523">
                  <c:v>2.647600809733035</c:v>
                </c:pt>
                <c:pt idx="15524">
                  <c:v>3.2242005666097393</c:v>
                </c:pt>
                <c:pt idx="15525">
                  <c:v>4.3445084889730197</c:v>
                </c:pt>
                <c:pt idx="15526">
                  <c:v>14.710627873738646</c:v>
                </c:pt>
                <c:pt idx="15527">
                  <c:v>24.980473200480091</c:v>
                </c:pt>
                <c:pt idx="15528">
                  <c:v>22.787653923034668</c:v>
                </c:pt>
                <c:pt idx="15529">
                  <c:v>17.360022862752309</c:v>
                </c:pt>
                <c:pt idx="15530">
                  <c:v>12.969871203104621</c:v>
                </c:pt>
                <c:pt idx="15531">
                  <c:v>10.447421391805051</c:v>
                </c:pt>
                <c:pt idx="15532">
                  <c:v>8.8549846013386322</c:v>
                </c:pt>
                <c:pt idx="15533">
                  <c:v>6.8054374059040583</c:v>
                </c:pt>
                <c:pt idx="15534">
                  <c:v>5.1983607610067093</c:v>
                </c:pt>
                <c:pt idx="15535">
                  <c:v>3.4161930084228516</c:v>
                </c:pt>
                <c:pt idx="15536">
                  <c:v>2.8862940470377234</c:v>
                </c:pt>
                <c:pt idx="15537">
                  <c:v>2.3732770284017306</c:v>
                </c:pt>
                <c:pt idx="15538">
                  <c:v>2.5388908386230469</c:v>
                </c:pt>
                <c:pt idx="15539">
                  <c:v>3.0712757110595703</c:v>
                </c:pt>
                <c:pt idx="15540">
                  <c:v>3.7308444976806632</c:v>
                </c:pt>
                <c:pt idx="15541">
                  <c:v>5.9784809748331345</c:v>
                </c:pt>
                <c:pt idx="15542">
                  <c:v>6.2868334452310837</c:v>
                </c:pt>
                <c:pt idx="15543">
                  <c:v>6.6389169692993137</c:v>
                </c:pt>
                <c:pt idx="15544">
                  <c:v>7.6201070149738825</c:v>
                </c:pt>
                <c:pt idx="15545">
                  <c:v>7.3051509857177725</c:v>
                </c:pt>
                <c:pt idx="15546">
                  <c:v>5.3888317743936804</c:v>
                </c:pt>
                <c:pt idx="15547">
                  <c:v>4.0579805374145472</c:v>
                </c:pt>
                <c:pt idx="15548">
                  <c:v>1.9921820958455787</c:v>
                </c:pt>
                <c:pt idx="15549">
                  <c:v>1.9218069712321719</c:v>
                </c:pt>
                <c:pt idx="15550">
                  <c:v>2.0559460322061787</c:v>
                </c:pt>
                <c:pt idx="15551">
                  <c:v>2.7340974807739258</c:v>
                </c:pt>
                <c:pt idx="15552">
                  <c:v>3.1321185429891338</c:v>
                </c:pt>
                <c:pt idx="15553">
                  <c:v>3.4794038136799368</c:v>
                </c:pt>
                <c:pt idx="15554">
                  <c:v>3.6846911112467078</c:v>
                </c:pt>
                <c:pt idx="15555">
                  <c:v>3.9582659403483822</c:v>
                </c:pt>
                <c:pt idx="15556">
                  <c:v>4.3577849070230714</c:v>
                </c:pt>
                <c:pt idx="15557">
                  <c:v>4.6674877802530546</c:v>
                </c:pt>
                <c:pt idx="15558">
                  <c:v>4.5138797760009766</c:v>
                </c:pt>
                <c:pt idx="15559">
                  <c:v>4.7138198216756555</c:v>
                </c:pt>
                <c:pt idx="15560">
                  <c:v>6.1932121912637985</c:v>
                </c:pt>
                <c:pt idx="15561">
                  <c:v>8.8731505076091288</c:v>
                </c:pt>
                <c:pt idx="15562">
                  <c:v>15.561490376790294</c:v>
                </c:pt>
                <c:pt idx="15563">
                  <c:v>23.067414601643797</c:v>
                </c:pt>
                <c:pt idx="15564">
                  <c:v>29.591472625732425</c:v>
                </c:pt>
                <c:pt idx="15565">
                  <c:v>35.154105822245356</c:v>
                </c:pt>
                <c:pt idx="15566">
                  <c:v>20.952493031819692</c:v>
                </c:pt>
                <c:pt idx="15567">
                  <c:v>-0.15957196553540604</c:v>
                </c:pt>
                <c:pt idx="15568">
                  <c:v>-1.3907581965129341</c:v>
                </c:pt>
                <c:pt idx="15569">
                  <c:v>-1.4631859461467234</c:v>
                </c:pt>
                <c:pt idx="15570">
                  <c:v>-1.3889214197794213</c:v>
                </c:pt>
                <c:pt idx="15571">
                  <c:v>-1.5322392781575898</c:v>
                </c:pt>
                <c:pt idx="15572">
                  <c:v>-1.4507102966308594</c:v>
                </c:pt>
                <c:pt idx="15573">
                  <c:v>-1.5567178726196289</c:v>
                </c:pt>
                <c:pt idx="15574">
                  <c:v>-1.3956816991170622</c:v>
                </c:pt>
                <c:pt idx="15575">
                  <c:v>-1.4693988164266325</c:v>
                </c:pt>
                <c:pt idx="15576">
                  <c:v>-1.4579273859660584</c:v>
                </c:pt>
                <c:pt idx="15577">
                  <c:v>-1.4732173283894099</c:v>
                </c:pt>
                <c:pt idx="15578">
                  <c:v>-1.2299531300863009</c:v>
                </c:pt>
                <c:pt idx="15579">
                  <c:v>-1.46380774180102</c:v>
                </c:pt>
                <c:pt idx="15580">
                  <c:v>-1.7402035395303983</c:v>
                </c:pt>
                <c:pt idx="15581">
                  <c:v>-1.3505071004232159</c:v>
                </c:pt>
                <c:pt idx="15582">
                  <c:v>-0.99307854970288623</c:v>
                </c:pt>
                <c:pt idx="15583">
                  <c:v>-1.2283109029134498</c:v>
                </c:pt>
                <c:pt idx="15584">
                  <c:v>-1.1566419601440434</c:v>
                </c:pt>
                <c:pt idx="15585">
                  <c:v>-0.39402898152661719</c:v>
                </c:pt>
                <c:pt idx="15586">
                  <c:v>-0.36249065399169933</c:v>
                </c:pt>
                <c:pt idx="15587">
                  <c:v>-1.5988254547119141</c:v>
                </c:pt>
                <c:pt idx="15588">
                  <c:v>-6.4476633071899414</c:v>
                </c:pt>
                <c:pt idx="15589">
                  <c:v>-5.0211499532064163</c:v>
                </c:pt>
                <c:pt idx="15590">
                  <c:v>-3.7890666325886277</c:v>
                </c:pt>
                <c:pt idx="15591">
                  <c:v>-2.6090596516927462</c:v>
                </c:pt>
                <c:pt idx="15592">
                  <c:v>-2.8008817036945857</c:v>
                </c:pt>
                <c:pt idx="15593">
                  <c:v>-2.6290756861369582</c:v>
                </c:pt>
                <c:pt idx="15594">
                  <c:v>-2.8524649937947952</c:v>
                </c:pt>
                <c:pt idx="15595">
                  <c:v>-2.1275555292764929</c:v>
                </c:pt>
                <c:pt idx="15596">
                  <c:v>1.2783174514770512</c:v>
                </c:pt>
                <c:pt idx="15597">
                  <c:v>6.815913518269892</c:v>
                </c:pt>
                <c:pt idx="15598">
                  <c:v>8.8675664265949763</c:v>
                </c:pt>
                <c:pt idx="15599">
                  <c:v>12.009677251179941</c:v>
                </c:pt>
                <c:pt idx="15600">
                  <c:v>17.056659062703488</c:v>
                </c:pt>
                <c:pt idx="15601">
                  <c:v>22.220270474751821</c:v>
                </c:pt>
                <c:pt idx="15602">
                  <c:v>19.535272916157957</c:v>
                </c:pt>
                <c:pt idx="15603">
                  <c:v>13.918292999267578</c:v>
                </c:pt>
                <c:pt idx="15604">
                  <c:v>11.64205265045166</c:v>
                </c:pt>
                <c:pt idx="15605">
                  <c:v>10.950181643168097</c:v>
                </c:pt>
                <c:pt idx="15606">
                  <c:v>10.458986282348638</c:v>
                </c:pt>
                <c:pt idx="15607">
                  <c:v>10.027052561442019</c:v>
                </c:pt>
                <c:pt idx="15608">
                  <c:v>9.1998796463012695</c:v>
                </c:pt>
                <c:pt idx="15609">
                  <c:v>8.3620996475219762</c:v>
                </c:pt>
                <c:pt idx="15610">
                  <c:v>7.7148230870564003</c:v>
                </c:pt>
                <c:pt idx="15611">
                  <c:v>6.6645654042561073</c:v>
                </c:pt>
                <c:pt idx="15612">
                  <c:v>5.5679957071940844</c:v>
                </c:pt>
                <c:pt idx="15613">
                  <c:v>7.3269589742025101</c:v>
                </c:pt>
                <c:pt idx="15614">
                  <c:v>12.402844429016117</c:v>
                </c:pt>
                <c:pt idx="15615">
                  <c:v>19.028444290161115</c:v>
                </c:pt>
                <c:pt idx="15616">
                  <c:v>21.830336888631216</c:v>
                </c:pt>
                <c:pt idx="15617">
                  <c:v>-10.63152853647864</c:v>
                </c:pt>
                <c:pt idx="15618">
                  <c:v>-43.695492108662961</c:v>
                </c:pt>
                <c:pt idx="15619">
                  <c:v>-51.736926714579255</c:v>
                </c:pt>
                <c:pt idx="15620">
                  <c:v>-48.410574277241935</c:v>
                </c:pt>
                <c:pt idx="15621">
                  <c:v>-46.656826019287088</c:v>
                </c:pt>
                <c:pt idx="15622">
                  <c:v>-45.098713239034076</c:v>
                </c:pt>
                <c:pt idx="15623">
                  <c:v>-41.001494407653787</c:v>
                </c:pt>
                <c:pt idx="15624">
                  <c:v>-35.634297370910645</c:v>
                </c:pt>
                <c:pt idx="15625">
                  <c:v>-30.93768564860023</c:v>
                </c:pt>
                <c:pt idx="15626">
                  <c:v>-17.523288091023794</c:v>
                </c:pt>
                <c:pt idx="15627">
                  <c:v>-5.4533939361572283</c:v>
                </c:pt>
                <c:pt idx="15628">
                  <c:v>-0.56594657897949241</c:v>
                </c:pt>
                <c:pt idx="15629">
                  <c:v>-1.5529416402180232</c:v>
                </c:pt>
                <c:pt idx="15630">
                  <c:v>-2.5323915481567396</c:v>
                </c:pt>
                <c:pt idx="15631">
                  <c:v>-3.2869294484456772</c:v>
                </c:pt>
                <c:pt idx="15632">
                  <c:v>-2.7766510645548124</c:v>
                </c:pt>
                <c:pt idx="15633">
                  <c:v>-2.4383357365926486</c:v>
                </c:pt>
                <c:pt idx="15634">
                  <c:v>-2.1735881169636277</c:v>
                </c:pt>
                <c:pt idx="15635">
                  <c:v>-2.3623056411743173</c:v>
                </c:pt>
                <c:pt idx="15636">
                  <c:v>-1.8235807418823242</c:v>
                </c:pt>
                <c:pt idx="15637">
                  <c:v>-1.7415838241577153</c:v>
                </c:pt>
                <c:pt idx="15638">
                  <c:v>-1.579887708028082</c:v>
                </c:pt>
                <c:pt idx="15639">
                  <c:v>-2.2582979202270512</c:v>
                </c:pt>
                <c:pt idx="15640">
                  <c:v>-2.5095939636230469</c:v>
                </c:pt>
                <c:pt idx="15641">
                  <c:v>-2.9984496434529988</c:v>
                </c:pt>
                <c:pt idx="15642">
                  <c:v>-1.2286345163981878</c:v>
                </c:pt>
                <c:pt idx="15643">
                  <c:v>4.9908272425333298</c:v>
                </c:pt>
                <c:pt idx="15644">
                  <c:v>3.3679917653402081</c:v>
                </c:pt>
                <c:pt idx="15645">
                  <c:v>-0.9463014602661135</c:v>
                </c:pt>
                <c:pt idx="15646">
                  <c:v>0.8357531229654569</c:v>
                </c:pt>
                <c:pt idx="15647">
                  <c:v>1.1999705632528053</c:v>
                </c:pt>
                <c:pt idx="15648">
                  <c:v>1.1760606765747075</c:v>
                </c:pt>
                <c:pt idx="15649">
                  <c:v>0.91139316558837891</c:v>
                </c:pt>
                <c:pt idx="15650">
                  <c:v>0.32542196909582832</c:v>
                </c:pt>
                <c:pt idx="15651">
                  <c:v>5.2394866943359396E-2</c:v>
                </c:pt>
                <c:pt idx="15652">
                  <c:v>0.19292195638013254</c:v>
                </c:pt>
                <c:pt idx="15653">
                  <c:v>0.37572860717773454</c:v>
                </c:pt>
                <c:pt idx="15654">
                  <c:v>0.33523146311449648</c:v>
                </c:pt>
                <c:pt idx="15655">
                  <c:v>0.24769624074303925</c:v>
                </c:pt>
                <c:pt idx="15656">
                  <c:v>0.16791152954101568</c:v>
                </c:pt>
                <c:pt idx="15657">
                  <c:v>0.19173336029052734</c:v>
                </c:pt>
                <c:pt idx="15658">
                  <c:v>0.13484382629394526</c:v>
                </c:pt>
                <c:pt idx="15659">
                  <c:v>6.9324811299679823E-2</c:v>
                </c:pt>
                <c:pt idx="15660">
                  <c:v>3.8921038309695184E-2</c:v>
                </c:pt>
                <c:pt idx="15661">
                  <c:v>6.3647905985476427E-2</c:v>
                </c:pt>
                <c:pt idx="15662">
                  <c:v>5.5295626322504184E-2</c:v>
                </c:pt>
                <c:pt idx="15663">
                  <c:v>6.2421162923214979E-2</c:v>
                </c:pt>
                <c:pt idx="15664">
                  <c:v>-4.2727788289425923E-2</c:v>
                </c:pt>
                <c:pt idx="15665">
                  <c:v>-5.1117897033691427E-2</c:v>
                </c:pt>
                <c:pt idx="15666">
                  <c:v>-8.852926890062926E-2</c:v>
                </c:pt>
                <c:pt idx="15667">
                  <c:v>-7.6477368672726698E-2</c:v>
                </c:pt>
                <c:pt idx="15668">
                  <c:v>-7.0844650268554688E-2</c:v>
                </c:pt>
                <c:pt idx="15669">
                  <c:v>-7.6360702514648465E-2</c:v>
                </c:pt>
                <c:pt idx="15670">
                  <c:v>-0.10246912638353939</c:v>
                </c:pt>
                <c:pt idx="15671">
                  <c:v>-0.11105346679687497</c:v>
                </c:pt>
                <c:pt idx="15672">
                  <c:v>-0.12077490488695736</c:v>
                </c:pt>
                <c:pt idx="15673">
                  <c:v>-1.854261080423953</c:v>
                </c:pt>
                <c:pt idx="15674">
                  <c:v>0.21842638651537544</c:v>
                </c:pt>
                <c:pt idx="15675">
                  <c:v>1.9303693771362305</c:v>
                </c:pt>
                <c:pt idx="15676">
                  <c:v>15.143642107645746</c:v>
                </c:pt>
                <c:pt idx="15677">
                  <c:v>33.016943613688092</c:v>
                </c:pt>
                <c:pt idx="15678">
                  <c:v>27.675302823384527</c:v>
                </c:pt>
                <c:pt idx="15679">
                  <c:v>22.393106460571289</c:v>
                </c:pt>
                <c:pt idx="15680">
                  <c:v>18.458605130513426</c:v>
                </c:pt>
                <c:pt idx="15681">
                  <c:v>16.861589749654179</c:v>
                </c:pt>
                <c:pt idx="15682">
                  <c:v>19.758994102478031</c:v>
                </c:pt>
                <c:pt idx="15683">
                  <c:v>20.550594647725333</c:v>
                </c:pt>
                <c:pt idx="15684">
                  <c:v>18.808897654215464</c:v>
                </c:pt>
                <c:pt idx="15685">
                  <c:v>17.779754638671868</c:v>
                </c:pt>
                <c:pt idx="15686">
                  <c:v>16.99119663238524</c:v>
                </c:pt>
                <c:pt idx="15687">
                  <c:v>16.488648096720322</c:v>
                </c:pt>
                <c:pt idx="15688">
                  <c:v>18.351644515991204</c:v>
                </c:pt>
                <c:pt idx="15689">
                  <c:v>22.040316899617544</c:v>
                </c:pt>
                <c:pt idx="15690">
                  <c:v>25.567950884501212</c:v>
                </c:pt>
                <c:pt idx="15691">
                  <c:v>25.958651542663567</c:v>
                </c:pt>
                <c:pt idx="15692">
                  <c:v>22.227183341979973</c:v>
                </c:pt>
                <c:pt idx="15693">
                  <c:v>25.503105481465585</c:v>
                </c:pt>
                <c:pt idx="15694">
                  <c:v>24.285994847615591</c:v>
                </c:pt>
                <c:pt idx="15695">
                  <c:v>18.484676678975326</c:v>
                </c:pt>
                <c:pt idx="15696">
                  <c:v>20.345131874084473</c:v>
                </c:pt>
                <c:pt idx="15697">
                  <c:v>28.285431543985943</c:v>
                </c:pt>
                <c:pt idx="15698">
                  <c:v>30.419098218281988</c:v>
                </c:pt>
                <c:pt idx="15699">
                  <c:v>28.470226605733259</c:v>
                </c:pt>
                <c:pt idx="15700">
                  <c:v>24.456848144531243</c:v>
                </c:pt>
                <c:pt idx="15701">
                  <c:v>23.061382929484015</c:v>
                </c:pt>
                <c:pt idx="15702">
                  <c:v>26.733906745910645</c:v>
                </c:pt>
                <c:pt idx="15703">
                  <c:v>29.564009030660021</c:v>
                </c:pt>
                <c:pt idx="15704">
                  <c:v>30.689144770304317</c:v>
                </c:pt>
                <c:pt idx="15705">
                  <c:v>37.398922920227065</c:v>
                </c:pt>
                <c:pt idx="15706">
                  <c:v>30.998339335123752</c:v>
                </c:pt>
                <c:pt idx="15707">
                  <c:v>-29.337789217630984</c:v>
                </c:pt>
                <c:pt idx="15708">
                  <c:v>-80.926296869913728</c:v>
                </c:pt>
                <c:pt idx="15709">
                  <c:v>-25.369431495666504</c:v>
                </c:pt>
                <c:pt idx="15710">
                  <c:v>2.6806948979696026</c:v>
                </c:pt>
                <c:pt idx="15711">
                  <c:v>7.4349568684896195</c:v>
                </c:pt>
                <c:pt idx="15712">
                  <c:v>9.0913988749185819</c:v>
                </c:pt>
                <c:pt idx="15713">
                  <c:v>9.3444255193074959</c:v>
                </c:pt>
                <c:pt idx="15714">
                  <c:v>8.8138793309530001</c:v>
                </c:pt>
                <c:pt idx="15715">
                  <c:v>9.2958634694416524</c:v>
                </c:pt>
                <c:pt idx="15716">
                  <c:v>11.061136563619021</c:v>
                </c:pt>
                <c:pt idx="15717">
                  <c:v>12.119206110636469</c:v>
                </c:pt>
                <c:pt idx="15718">
                  <c:v>11.139777183532711</c:v>
                </c:pt>
                <c:pt idx="15719">
                  <c:v>9.1154966354370188</c:v>
                </c:pt>
                <c:pt idx="15720">
                  <c:v>8.1869236628214139</c:v>
                </c:pt>
                <c:pt idx="15721">
                  <c:v>8.7247390747070348</c:v>
                </c:pt>
                <c:pt idx="15722">
                  <c:v>8.4383141199748479</c:v>
                </c:pt>
                <c:pt idx="15723">
                  <c:v>8.12730662027991</c:v>
                </c:pt>
                <c:pt idx="15724">
                  <c:v>6.8790906270345431</c:v>
                </c:pt>
                <c:pt idx="15725">
                  <c:v>5.8834460576375696</c:v>
                </c:pt>
                <c:pt idx="15726">
                  <c:v>6.215085029602049</c:v>
                </c:pt>
                <c:pt idx="15727">
                  <c:v>6.7677329381307345</c:v>
                </c:pt>
                <c:pt idx="15728">
                  <c:v>6.8250439961750526</c:v>
                </c:pt>
                <c:pt idx="15729">
                  <c:v>6.7276204427083712</c:v>
                </c:pt>
                <c:pt idx="15730">
                  <c:v>6.3286018371581996</c:v>
                </c:pt>
                <c:pt idx="15731">
                  <c:v>7.2548691431680936</c:v>
                </c:pt>
                <c:pt idx="15732">
                  <c:v>7.6794026692708712</c:v>
                </c:pt>
                <c:pt idx="15733">
                  <c:v>7.6235253016153566</c:v>
                </c:pt>
                <c:pt idx="15734">
                  <c:v>9.4159011840820313</c:v>
                </c:pt>
                <c:pt idx="15735">
                  <c:v>8.7333761850992424</c:v>
                </c:pt>
                <c:pt idx="15736">
                  <c:v>6.2550204594929264</c:v>
                </c:pt>
                <c:pt idx="15737">
                  <c:v>2.4436613718669395</c:v>
                </c:pt>
                <c:pt idx="15738">
                  <c:v>1.9024461110432189</c:v>
                </c:pt>
                <c:pt idx="15739">
                  <c:v>5.0751323699951154</c:v>
                </c:pt>
                <c:pt idx="15740">
                  <c:v>6.1052020390828829</c:v>
                </c:pt>
                <c:pt idx="15741">
                  <c:v>5.3773864110311269</c:v>
                </c:pt>
                <c:pt idx="15742">
                  <c:v>5.827015558878653</c:v>
                </c:pt>
                <c:pt idx="15743">
                  <c:v>5.9214849472045881</c:v>
                </c:pt>
                <c:pt idx="15744">
                  <c:v>7.0237843195598071</c:v>
                </c:pt>
                <c:pt idx="15745">
                  <c:v>6.3283249537149686</c:v>
                </c:pt>
                <c:pt idx="15746">
                  <c:v>5.4858105977376681</c:v>
                </c:pt>
                <c:pt idx="15747">
                  <c:v>6.4788176218668259</c:v>
                </c:pt>
                <c:pt idx="15748">
                  <c:v>7.0834964116414785</c:v>
                </c:pt>
                <c:pt idx="15749">
                  <c:v>7.0574448903402054</c:v>
                </c:pt>
                <c:pt idx="15750">
                  <c:v>6.5175155003864758</c:v>
                </c:pt>
                <c:pt idx="15751">
                  <c:v>5.6628217697143555</c:v>
                </c:pt>
                <c:pt idx="15752">
                  <c:v>4.7734088897705096</c:v>
                </c:pt>
                <c:pt idx="15753">
                  <c:v>4.975270589192748</c:v>
                </c:pt>
                <c:pt idx="15754">
                  <c:v>6.0684191385904551</c:v>
                </c:pt>
                <c:pt idx="15755">
                  <c:v>6.6637360254923115</c:v>
                </c:pt>
                <c:pt idx="15756">
                  <c:v>5.9481849670410138</c:v>
                </c:pt>
                <c:pt idx="15757">
                  <c:v>5.2242012023925781</c:v>
                </c:pt>
                <c:pt idx="15758">
                  <c:v>5.3161849975585902</c:v>
                </c:pt>
                <c:pt idx="15759">
                  <c:v>6.2487996419270084</c:v>
                </c:pt>
                <c:pt idx="15760">
                  <c:v>7.421803792317748</c:v>
                </c:pt>
                <c:pt idx="15761">
                  <c:v>6.5072069168090803</c:v>
                </c:pt>
                <c:pt idx="15762">
                  <c:v>7.2309131622314453</c:v>
                </c:pt>
                <c:pt idx="15763">
                  <c:v>6.7892869313558322</c:v>
                </c:pt>
                <c:pt idx="15764">
                  <c:v>6.0523564020792264</c:v>
                </c:pt>
                <c:pt idx="15765">
                  <c:v>5.3301343917846697</c:v>
                </c:pt>
                <c:pt idx="15766">
                  <c:v>5.1060797373454507</c:v>
                </c:pt>
                <c:pt idx="15767">
                  <c:v>63.26740550994873</c:v>
                </c:pt>
                <c:pt idx="15768">
                  <c:v>235.86545912424714</c:v>
                </c:pt>
                <c:pt idx="15769">
                  <c:v>272.34937222798658</c:v>
                </c:pt>
                <c:pt idx="15770">
                  <c:v>146.0592298507691</c:v>
                </c:pt>
                <c:pt idx="15771">
                  <c:v>64.517274220784429</c:v>
                </c:pt>
                <c:pt idx="15772">
                  <c:v>34.666769663492794</c:v>
                </c:pt>
                <c:pt idx="15773">
                  <c:v>23.756776173909536</c:v>
                </c:pt>
                <c:pt idx="15774">
                  <c:v>19.687185287475593</c:v>
                </c:pt>
                <c:pt idx="15775">
                  <c:v>18.865860939025879</c:v>
                </c:pt>
                <c:pt idx="15776">
                  <c:v>17.399573961893793</c:v>
                </c:pt>
                <c:pt idx="15777">
                  <c:v>15.792803128560308</c:v>
                </c:pt>
                <c:pt idx="15778">
                  <c:v>14.64080969492602</c:v>
                </c:pt>
                <c:pt idx="15779">
                  <c:v>14.427264849344851</c:v>
                </c:pt>
                <c:pt idx="15780">
                  <c:v>14.702901840209964</c:v>
                </c:pt>
                <c:pt idx="15781">
                  <c:v>13.842906951904302</c:v>
                </c:pt>
                <c:pt idx="15782">
                  <c:v>13.368582089742068</c:v>
                </c:pt>
                <c:pt idx="15783">
                  <c:v>13.451510429382324</c:v>
                </c:pt>
                <c:pt idx="15784">
                  <c:v>13.557940483093262</c:v>
                </c:pt>
                <c:pt idx="15785">
                  <c:v>16.748656908671016</c:v>
                </c:pt>
                <c:pt idx="15786">
                  <c:v>18.471271197001101</c:v>
                </c:pt>
                <c:pt idx="15787">
                  <c:v>15.668399492899535</c:v>
                </c:pt>
                <c:pt idx="15788">
                  <c:v>15.515178998311285</c:v>
                </c:pt>
                <c:pt idx="15789">
                  <c:v>15.199092229207402</c:v>
                </c:pt>
                <c:pt idx="15790">
                  <c:v>15.448967615763308</c:v>
                </c:pt>
                <c:pt idx="15791">
                  <c:v>15.370726585388187</c:v>
                </c:pt>
                <c:pt idx="15792">
                  <c:v>14.165567080179812</c:v>
                </c:pt>
                <c:pt idx="15793">
                  <c:v>12.235576947530149</c:v>
                </c:pt>
                <c:pt idx="15794">
                  <c:v>11.914696375529054</c:v>
                </c:pt>
                <c:pt idx="15795">
                  <c:v>13.342706362406378</c:v>
                </c:pt>
                <c:pt idx="15796">
                  <c:v>15.294023195902575</c:v>
                </c:pt>
                <c:pt idx="15797">
                  <c:v>13.819150606791254</c:v>
                </c:pt>
                <c:pt idx="15798">
                  <c:v>8.8676398595173485</c:v>
                </c:pt>
                <c:pt idx="15799">
                  <c:v>5.7492183049520271</c:v>
                </c:pt>
                <c:pt idx="15800">
                  <c:v>8.3102143605549372</c:v>
                </c:pt>
                <c:pt idx="15801">
                  <c:v>10.772005399068124</c:v>
                </c:pt>
                <c:pt idx="15802">
                  <c:v>12.104729334513419</c:v>
                </c:pt>
                <c:pt idx="15803">
                  <c:v>12.275596936543714</c:v>
                </c:pt>
                <c:pt idx="15804">
                  <c:v>12.175142606099486</c:v>
                </c:pt>
                <c:pt idx="15805">
                  <c:v>11.808899879455566</c:v>
                </c:pt>
                <c:pt idx="15806">
                  <c:v>11.249884923299192</c:v>
                </c:pt>
                <c:pt idx="15807">
                  <c:v>10.179418563842773</c:v>
                </c:pt>
                <c:pt idx="15808">
                  <c:v>9.414771715799926</c:v>
                </c:pt>
                <c:pt idx="15809">
                  <c:v>11.168938000996945</c:v>
                </c:pt>
                <c:pt idx="15810">
                  <c:v>12.124637285868404</c:v>
                </c:pt>
                <c:pt idx="15811">
                  <c:v>9.1653763453166448</c:v>
                </c:pt>
                <c:pt idx="15812">
                  <c:v>7.0459709167480451</c:v>
                </c:pt>
                <c:pt idx="15813">
                  <c:v>6.6899525324503202</c:v>
                </c:pt>
                <c:pt idx="15814">
                  <c:v>6.6951694488525391</c:v>
                </c:pt>
                <c:pt idx="15815">
                  <c:v>6.2673772176107132</c:v>
                </c:pt>
                <c:pt idx="15816">
                  <c:v>6.6227928797403566</c:v>
                </c:pt>
                <c:pt idx="15817">
                  <c:v>6.7301422754923124</c:v>
                </c:pt>
                <c:pt idx="15818">
                  <c:v>6.813695271809932</c:v>
                </c:pt>
                <c:pt idx="15819">
                  <c:v>6.8407592773437482</c:v>
                </c:pt>
                <c:pt idx="15820">
                  <c:v>7.2259232203166448</c:v>
                </c:pt>
                <c:pt idx="15821">
                  <c:v>7.2254775365194037</c:v>
                </c:pt>
                <c:pt idx="15822">
                  <c:v>6.7175423304239512</c:v>
                </c:pt>
                <c:pt idx="15823">
                  <c:v>6.5819508234659434</c:v>
                </c:pt>
                <c:pt idx="15824">
                  <c:v>5.8015791575113553</c:v>
                </c:pt>
                <c:pt idx="15825">
                  <c:v>8.1434974670410156</c:v>
                </c:pt>
                <c:pt idx="15826">
                  <c:v>6.2025502522785683</c:v>
                </c:pt>
                <c:pt idx="15827">
                  <c:v>3.2618195215860633</c:v>
                </c:pt>
                <c:pt idx="15828">
                  <c:v>10.694958686828613</c:v>
                </c:pt>
                <c:pt idx="15829">
                  <c:v>49.916952133178725</c:v>
                </c:pt>
                <c:pt idx="15830">
                  <c:v>100.24843470255527</c:v>
                </c:pt>
                <c:pt idx="15831">
                  <c:v>72.109584172566713</c:v>
                </c:pt>
                <c:pt idx="15832">
                  <c:v>-70.227063496907618</c:v>
                </c:pt>
                <c:pt idx="15833">
                  <c:v>-114.49346065521246</c:v>
                </c:pt>
                <c:pt idx="15834">
                  <c:v>-92.678522745768163</c:v>
                </c:pt>
                <c:pt idx="15835">
                  <c:v>-62.597486813863142</c:v>
                </c:pt>
                <c:pt idx="15836">
                  <c:v>-46.351239522298187</c:v>
                </c:pt>
                <c:pt idx="15837">
                  <c:v>-32.81739966074629</c:v>
                </c:pt>
                <c:pt idx="15838">
                  <c:v>-22.008310317993157</c:v>
                </c:pt>
                <c:pt idx="15839">
                  <c:v>-16.264246622721302</c:v>
                </c:pt>
                <c:pt idx="15840">
                  <c:v>-15.103967348734614</c:v>
                </c:pt>
                <c:pt idx="15841">
                  <c:v>-13.861925443013543</c:v>
                </c:pt>
                <c:pt idx="15842">
                  <c:v>-13.891287803649906</c:v>
                </c:pt>
                <c:pt idx="15843">
                  <c:v>-12.282749811808237</c:v>
                </c:pt>
                <c:pt idx="15844">
                  <c:v>-11.882085482279422</c:v>
                </c:pt>
                <c:pt idx="15845">
                  <c:v>-14.943704605102539</c:v>
                </c:pt>
                <c:pt idx="15846">
                  <c:v>-17.614690462748186</c:v>
                </c:pt>
                <c:pt idx="15847">
                  <c:v>-18.870855649312386</c:v>
                </c:pt>
                <c:pt idx="15848">
                  <c:v>-16.54843552907311</c:v>
                </c:pt>
                <c:pt idx="15849">
                  <c:v>-12.158100763956668</c:v>
                </c:pt>
                <c:pt idx="15850">
                  <c:v>-9.3891522089639992</c:v>
                </c:pt>
                <c:pt idx="15851">
                  <c:v>-5.5048742294311497</c:v>
                </c:pt>
                <c:pt idx="15852">
                  <c:v>-2.0187921524047847</c:v>
                </c:pt>
                <c:pt idx="15853">
                  <c:v>1.1123444239298128</c:v>
                </c:pt>
                <c:pt idx="15854">
                  <c:v>4.7296943664550763</c:v>
                </c:pt>
                <c:pt idx="15855">
                  <c:v>5.978828748067146</c:v>
                </c:pt>
                <c:pt idx="15856">
                  <c:v>-12.081038475036621</c:v>
                </c:pt>
                <c:pt idx="15857">
                  <c:v>-50.205821037292452</c:v>
                </c:pt>
                <c:pt idx="15858">
                  <c:v>-51.592437744140632</c:v>
                </c:pt>
                <c:pt idx="15859">
                  <c:v>-55.359107653299901</c:v>
                </c:pt>
                <c:pt idx="15860">
                  <c:v>-62.429380416870117</c:v>
                </c:pt>
                <c:pt idx="15861">
                  <c:v>-67.986122449239161</c:v>
                </c:pt>
                <c:pt idx="15862">
                  <c:v>-67.536612192789747</c:v>
                </c:pt>
                <c:pt idx="15863">
                  <c:v>-66.599480628967314</c:v>
                </c:pt>
                <c:pt idx="15864">
                  <c:v>-79.065472920735687</c:v>
                </c:pt>
                <c:pt idx="15865">
                  <c:v>-108.89777692159008</c:v>
                </c:pt>
                <c:pt idx="15866">
                  <c:v>-143.95231310526546</c:v>
                </c:pt>
                <c:pt idx="15867">
                  <c:v>-168.08693075180054</c:v>
                </c:pt>
                <c:pt idx="15868">
                  <c:v>-177.45634571711224</c:v>
                </c:pt>
                <c:pt idx="15869">
                  <c:v>-176.56383689244586</c:v>
                </c:pt>
                <c:pt idx="15870">
                  <c:v>-169.84992520014436</c:v>
                </c:pt>
                <c:pt idx="15871">
                  <c:v>-168.07236178716028</c:v>
                </c:pt>
                <c:pt idx="15872">
                  <c:v>-169.07332674662274</c:v>
                </c:pt>
                <c:pt idx="15873">
                  <c:v>-169.65025266011548</c:v>
                </c:pt>
                <c:pt idx="15874">
                  <c:v>-167.3872663180035</c:v>
                </c:pt>
                <c:pt idx="15875">
                  <c:v>-165.21076154708857</c:v>
                </c:pt>
                <c:pt idx="15876">
                  <c:v>-164.66764084498089</c:v>
                </c:pt>
                <c:pt idx="15877">
                  <c:v>-166.58878421783459</c:v>
                </c:pt>
                <c:pt idx="15878">
                  <c:v>-171.24616432189933</c:v>
                </c:pt>
                <c:pt idx="15879">
                  <c:v>-174.7250547409057</c:v>
                </c:pt>
                <c:pt idx="15880">
                  <c:v>-179.02891238530486</c:v>
                </c:pt>
                <c:pt idx="15881">
                  <c:v>-184.76748863855994</c:v>
                </c:pt>
                <c:pt idx="15882">
                  <c:v>-185.16452646255485</c:v>
                </c:pt>
                <c:pt idx="15883">
                  <c:v>-181.81678962707514</c:v>
                </c:pt>
                <c:pt idx="15884">
                  <c:v>-177.75861644744884</c:v>
                </c:pt>
                <c:pt idx="15885">
                  <c:v>-176.46044031778985</c:v>
                </c:pt>
                <c:pt idx="15886">
                  <c:v>-173.93929799397785</c:v>
                </c:pt>
                <c:pt idx="15887">
                  <c:v>-171.65732812881481</c:v>
                </c:pt>
                <c:pt idx="15888">
                  <c:v>-169.04247347513837</c:v>
                </c:pt>
                <c:pt idx="15889">
                  <c:v>-158.40497970581043</c:v>
                </c:pt>
                <c:pt idx="15890">
                  <c:v>-130.23380517959578</c:v>
                </c:pt>
                <c:pt idx="15891">
                  <c:v>-111.80365451176958</c:v>
                </c:pt>
                <c:pt idx="15892">
                  <c:v>-119.3312997817994</c:v>
                </c:pt>
                <c:pt idx="15893">
                  <c:v>-147.42904138565069</c:v>
                </c:pt>
                <c:pt idx="15894">
                  <c:v>-177.19002834955845</c:v>
                </c:pt>
                <c:pt idx="15895">
                  <c:v>-193.34188508987421</c:v>
                </c:pt>
                <c:pt idx="15896">
                  <c:v>-195.85558239618933</c:v>
                </c:pt>
                <c:pt idx="15897">
                  <c:v>-189.71717500686628</c:v>
                </c:pt>
                <c:pt idx="15898">
                  <c:v>-182.93001174926758</c:v>
                </c:pt>
                <c:pt idx="15899">
                  <c:v>-177.01565853754676</c:v>
                </c:pt>
                <c:pt idx="15900">
                  <c:v>-172.12019602457679</c:v>
                </c:pt>
                <c:pt idx="15901">
                  <c:v>-167.66152381896978</c:v>
                </c:pt>
                <c:pt idx="15902">
                  <c:v>-162.42235946655273</c:v>
                </c:pt>
                <c:pt idx="15903">
                  <c:v>-158.11065546671546</c:v>
                </c:pt>
                <c:pt idx="15904">
                  <c:v>-154.63386980692553</c:v>
                </c:pt>
                <c:pt idx="15905">
                  <c:v>-150.70338980356843</c:v>
                </c:pt>
                <c:pt idx="15906">
                  <c:v>-146.20280520121256</c:v>
                </c:pt>
                <c:pt idx="15907">
                  <c:v>-147.07387320200593</c:v>
                </c:pt>
                <c:pt idx="15908">
                  <c:v>-148.54613780975347</c:v>
                </c:pt>
                <c:pt idx="15909">
                  <c:v>-147.63564618428541</c:v>
                </c:pt>
                <c:pt idx="15910">
                  <c:v>-143.9130500157674</c:v>
                </c:pt>
                <c:pt idx="15911">
                  <c:v>-137.48841222127282</c:v>
                </c:pt>
                <c:pt idx="15912">
                  <c:v>-131.83636252085375</c:v>
                </c:pt>
                <c:pt idx="15913">
                  <c:v>-126.69759209950769</c:v>
                </c:pt>
                <c:pt idx="15914">
                  <c:v>-121.61765003204346</c:v>
                </c:pt>
                <c:pt idx="15915">
                  <c:v>-116.23466014862062</c:v>
                </c:pt>
                <c:pt idx="15916">
                  <c:v>-110.57425816853845</c:v>
                </c:pt>
                <c:pt idx="15917">
                  <c:v>-108.35752550760913</c:v>
                </c:pt>
                <c:pt idx="15918">
                  <c:v>-109.45845667521156</c:v>
                </c:pt>
                <c:pt idx="15919">
                  <c:v>-108.17610645294185</c:v>
                </c:pt>
                <c:pt idx="15920">
                  <c:v>-106.53631210327146</c:v>
                </c:pt>
                <c:pt idx="15921">
                  <c:v>-105.00014368693033</c:v>
                </c:pt>
                <c:pt idx="15922">
                  <c:v>-103.93787066141765</c:v>
                </c:pt>
                <c:pt idx="15923">
                  <c:v>-102.5469989776611</c:v>
                </c:pt>
                <c:pt idx="15924">
                  <c:v>-101.04649448394781</c:v>
                </c:pt>
                <c:pt idx="15925">
                  <c:v>-99.163040161132813</c:v>
                </c:pt>
                <c:pt idx="15926">
                  <c:v>-96.418241818745855</c:v>
                </c:pt>
                <c:pt idx="15927">
                  <c:v>-91.747410456339495</c:v>
                </c:pt>
                <c:pt idx="15928">
                  <c:v>-84.915285428364996</c:v>
                </c:pt>
                <c:pt idx="15929">
                  <c:v>-78.372309366861884</c:v>
                </c:pt>
                <c:pt idx="15930">
                  <c:v>-74.334704399108887</c:v>
                </c:pt>
                <c:pt idx="15931">
                  <c:v>-72.809731165568067</c:v>
                </c:pt>
                <c:pt idx="15932">
                  <c:v>-74.970973014831515</c:v>
                </c:pt>
                <c:pt idx="15933">
                  <c:v>-48.656479517618763</c:v>
                </c:pt>
                <c:pt idx="15934">
                  <c:v>-15.624324162801141</c:v>
                </c:pt>
                <c:pt idx="15935">
                  <c:v>-5.5610389709472656</c:v>
                </c:pt>
                <c:pt idx="15936">
                  <c:v>-5.0535771052042282</c:v>
                </c:pt>
                <c:pt idx="15937">
                  <c:v>-4.8992691040039098</c:v>
                </c:pt>
                <c:pt idx="15938">
                  <c:v>-4.9132083257038675</c:v>
                </c:pt>
                <c:pt idx="15939">
                  <c:v>-4.7380355199177284</c:v>
                </c:pt>
                <c:pt idx="15940">
                  <c:v>-4.9281749725341797</c:v>
                </c:pt>
                <c:pt idx="15941">
                  <c:v>-5.4984165827432889</c:v>
                </c:pt>
                <c:pt idx="15942">
                  <c:v>-5.4986461003621834</c:v>
                </c:pt>
                <c:pt idx="15943">
                  <c:v>-5.2773323059082031</c:v>
                </c:pt>
                <c:pt idx="15944">
                  <c:v>-5.4263143539428711</c:v>
                </c:pt>
                <c:pt idx="15945">
                  <c:v>-4.7757670084636201</c:v>
                </c:pt>
                <c:pt idx="15946">
                  <c:v>-4.9125858942667255</c:v>
                </c:pt>
                <c:pt idx="15947">
                  <c:v>-5.7246300379435962</c:v>
                </c:pt>
                <c:pt idx="15948">
                  <c:v>-4.8234828313190947</c:v>
                </c:pt>
                <c:pt idx="15949">
                  <c:v>-4.5511957804362737</c:v>
                </c:pt>
                <c:pt idx="15950">
                  <c:v>-5.2211287816365939</c:v>
                </c:pt>
                <c:pt idx="15951">
                  <c:v>-8.8757629394531268</c:v>
                </c:pt>
                <c:pt idx="15952">
                  <c:v>-23.925979614257813</c:v>
                </c:pt>
                <c:pt idx="15953">
                  <c:v>-28.696013768514035</c:v>
                </c:pt>
                <c:pt idx="15954">
                  <c:v>-22.608162244160994</c:v>
                </c:pt>
                <c:pt idx="15955">
                  <c:v>-12.797228813171383</c:v>
                </c:pt>
                <c:pt idx="15956">
                  <c:v>-6.7229042053222656</c:v>
                </c:pt>
                <c:pt idx="15957">
                  <c:v>-5.7670583724975568</c:v>
                </c:pt>
                <c:pt idx="15958">
                  <c:v>-6.1917095184326172</c:v>
                </c:pt>
                <c:pt idx="15959">
                  <c:v>-5.6794443130493164</c:v>
                </c:pt>
                <c:pt idx="15960">
                  <c:v>-4.9551521937053185</c:v>
                </c:pt>
                <c:pt idx="15961">
                  <c:v>-4.6797523498535174</c:v>
                </c:pt>
                <c:pt idx="15962">
                  <c:v>-4.4328880310058585</c:v>
                </c:pt>
                <c:pt idx="15963">
                  <c:v>-5.3446633021036432</c:v>
                </c:pt>
                <c:pt idx="15964">
                  <c:v>-1.7100483576456322</c:v>
                </c:pt>
                <c:pt idx="15965">
                  <c:v>3.6537694931030265</c:v>
                </c:pt>
                <c:pt idx="15966">
                  <c:v>5.4801537195842247</c:v>
                </c:pt>
                <c:pt idx="15967">
                  <c:v>7.0615367889404297</c:v>
                </c:pt>
                <c:pt idx="15968">
                  <c:v>9.1875041325887459</c:v>
                </c:pt>
                <c:pt idx="15969">
                  <c:v>10.67526912689209</c:v>
                </c:pt>
                <c:pt idx="15970">
                  <c:v>18.66307671864832</c:v>
                </c:pt>
                <c:pt idx="15971">
                  <c:v>46.835023244222043</c:v>
                </c:pt>
                <c:pt idx="15972">
                  <c:v>75.123082160949664</c:v>
                </c:pt>
                <c:pt idx="15973">
                  <c:v>80.203383445739746</c:v>
                </c:pt>
                <c:pt idx="15974">
                  <c:v>74.206513722737697</c:v>
                </c:pt>
                <c:pt idx="15975">
                  <c:v>67.322183609008803</c:v>
                </c:pt>
                <c:pt idx="15976">
                  <c:v>63.047651608785024</c:v>
                </c:pt>
                <c:pt idx="15977">
                  <c:v>60.39398193359375</c:v>
                </c:pt>
                <c:pt idx="15978">
                  <c:v>61.05721537272143</c:v>
                </c:pt>
                <c:pt idx="15979">
                  <c:v>65.323638916015568</c:v>
                </c:pt>
                <c:pt idx="15980">
                  <c:v>67.817543029785185</c:v>
                </c:pt>
                <c:pt idx="15981">
                  <c:v>68.482010205586789</c:v>
                </c:pt>
                <c:pt idx="15982">
                  <c:v>60.466472307841059</c:v>
                </c:pt>
                <c:pt idx="15983">
                  <c:v>47.3876072565714</c:v>
                </c:pt>
                <c:pt idx="15984">
                  <c:v>30.01556428273522</c:v>
                </c:pt>
                <c:pt idx="15985">
                  <c:v>1.5192435582479218</c:v>
                </c:pt>
                <c:pt idx="15986">
                  <c:v>-17.863855044047121</c:v>
                </c:pt>
                <c:pt idx="15987">
                  <c:v>-5.8557284673054255</c:v>
                </c:pt>
                <c:pt idx="15988">
                  <c:v>-0.2793105443319065</c:v>
                </c:pt>
                <c:pt idx="15989">
                  <c:v>0.67380460103356699</c:v>
                </c:pt>
                <c:pt idx="15990">
                  <c:v>0.84065341949462913</c:v>
                </c:pt>
                <c:pt idx="15991">
                  <c:v>0.89774322509765603</c:v>
                </c:pt>
                <c:pt idx="15992">
                  <c:v>0.8256088892619573</c:v>
                </c:pt>
                <c:pt idx="15993">
                  <c:v>0.64988040924072288</c:v>
                </c:pt>
                <c:pt idx="15994">
                  <c:v>-1.1802962621053439</c:v>
                </c:pt>
                <c:pt idx="15995">
                  <c:v>-2.7570365269979238</c:v>
                </c:pt>
                <c:pt idx="15996">
                  <c:v>-3.2094952265422312</c:v>
                </c:pt>
                <c:pt idx="15997">
                  <c:v>-3.5155900319417697</c:v>
                </c:pt>
                <c:pt idx="15998">
                  <c:v>-3.5038496653239681</c:v>
                </c:pt>
                <c:pt idx="15999">
                  <c:v>-3.3674147923787814</c:v>
                </c:pt>
                <c:pt idx="16000">
                  <c:v>-3.2578585942586629</c:v>
                </c:pt>
                <c:pt idx="16001">
                  <c:v>-3.0012823740640888</c:v>
                </c:pt>
                <c:pt idx="16002">
                  <c:v>-3.0685138702392587</c:v>
                </c:pt>
                <c:pt idx="16003">
                  <c:v>-3.4433364868164076</c:v>
                </c:pt>
                <c:pt idx="16004">
                  <c:v>-3.5575052897135038</c:v>
                </c:pt>
                <c:pt idx="16005">
                  <c:v>-3.088540712992315</c:v>
                </c:pt>
                <c:pt idx="16006">
                  <c:v>-2.9541171391805388</c:v>
                </c:pt>
                <c:pt idx="16007">
                  <c:v>-2.7710380554199219</c:v>
                </c:pt>
                <c:pt idx="16008">
                  <c:v>-2.2121502558389929</c:v>
                </c:pt>
                <c:pt idx="16009">
                  <c:v>0.59913921356201172</c:v>
                </c:pt>
                <c:pt idx="16010">
                  <c:v>1.4632711410522459</c:v>
                </c:pt>
                <c:pt idx="16011">
                  <c:v>1.2369721730550509</c:v>
                </c:pt>
                <c:pt idx="16012">
                  <c:v>-13.602571169535281</c:v>
                </c:pt>
                <c:pt idx="16013">
                  <c:v>-2.0560690561931083</c:v>
                </c:pt>
                <c:pt idx="16014">
                  <c:v>1.6022488276164499</c:v>
                </c:pt>
                <c:pt idx="16015">
                  <c:v>4.6115798950195313</c:v>
                </c:pt>
                <c:pt idx="16016">
                  <c:v>6.4049755732218046</c:v>
                </c:pt>
                <c:pt idx="16017">
                  <c:v>5.9670333862304688</c:v>
                </c:pt>
                <c:pt idx="16018">
                  <c:v>6.8376557032268011</c:v>
                </c:pt>
                <c:pt idx="16019">
                  <c:v>4.4934234619140661</c:v>
                </c:pt>
                <c:pt idx="16020">
                  <c:v>2.9888512293497338</c:v>
                </c:pt>
                <c:pt idx="16021">
                  <c:v>-5.5323025385539495</c:v>
                </c:pt>
                <c:pt idx="16022">
                  <c:v>-1.7846663792927302</c:v>
                </c:pt>
                <c:pt idx="16023">
                  <c:v>-0.70997365315747674</c:v>
                </c:pt>
                <c:pt idx="16024">
                  <c:v>2.417755126953124E-2</c:v>
                </c:pt>
                <c:pt idx="16025">
                  <c:v>-0.31552823384606676</c:v>
                </c:pt>
                <c:pt idx="16026">
                  <c:v>-1.4708983103433861</c:v>
                </c:pt>
                <c:pt idx="16027">
                  <c:v>-0.54712708791100773</c:v>
                </c:pt>
                <c:pt idx="16028">
                  <c:v>1.225421587626101</c:v>
                </c:pt>
                <c:pt idx="16029">
                  <c:v>-1.8322912851969018</c:v>
                </c:pt>
                <c:pt idx="16030">
                  <c:v>-0.37741343180334763</c:v>
                </c:pt>
                <c:pt idx="16031">
                  <c:v>2.4966290791829797</c:v>
                </c:pt>
                <c:pt idx="16032">
                  <c:v>0.64400355021155065</c:v>
                </c:pt>
                <c:pt idx="16033">
                  <c:v>-0.24517218271887486</c:v>
                </c:pt>
                <c:pt idx="16034">
                  <c:v>8.2610448200739536E-3</c:v>
                </c:pt>
                <c:pt idx="16035">
                  <c:v>-3.6414464314816541E-2</c:v>
                </c:pt>
                <c:pt idx="16036">
                  <c:v>-0.30410289764404319</c:v>
                </c:pt>
                <c:pt idx="16037">
                  <c:v>-0.53701178232824986</c:v>
                </c:pt>
                <c:pt idx="16038">
                  <c:v>-0.59025605519616398</c:v>
                </c:pt>
                <c:pt idx="16039">
                  <c:v>-1.5328369140625</c:v>
                </c:pt>
                <c:pt idx="16040">
                  <c:v>-2.5661716461181641</c:v>
                </c:pt>
                <c:pt idx="16041">
                  <c:v>12.114183743794737</c:v>
                </c:pt>
                <c:pt idx="16042">
                  <c:v>-2.0553201039631968</c:v>
                </c:pt>
                <c:pt idx="16043">
                  <c:v>-1.0310834248860496</c:v>
                </c:pt>
                <c:pt idx="16044">
                  <c:v>-0.19951693216955846</c:v>
                </c:pt>
                <c:pt idx="16045">
                  <c:v>41.509064515431689</c:v>
                </c:pt>
                <c:pt idx="16046">
                  <c:v>11.365271250406924</c:v>
                </c:pt>
                <c:pt idx="16047">
                  <c:v>-3.8148771921793232</c:v>
                </c:pt>
                <c:pt idx="16048">
                  <c:v>-1.3109022776285997</c:v>
                </c:pt>
                <c:pt idx="16049">
                  <c:v>-2.0775744120279587</c:v>
                </c:pt>
                <c:pt idx="16050">
                  <c:v>-1.3399820327758789</c:v>
                </c:pt>
                <c:pt idx="16051">
                  <c:v>-0.6317493120828892</c:v>
                </c:pt>
                <c:pt idx="16052">
                  <c:v>-1.365821361541748</c:v>
                </c:pt>
                <c:pt idx="16053">
                  <c:v>-2.2422908147175926</c:v>
                </c:pt>
                <c:pt idx="16054">
                  <c:v>-4.5728174845377794</c:v>
                </c:pt>
                <c:pt idx="16055">
                  <c:v>38.964801470438573</c:v>
                </c:pt>
                <c:pt idx="16056">
                  <c:v>75.969176928202359</c:v>
                </c:pt>
                <c:pt idx="16057">
                  <c:v>43.605344295501723</c:v>
                </c:pt>
                <c:pt idx="16058">
                  <c:v>37.562771638234437</c:v>
                </c:pt>
                <c:pt idx="16059">
                  <c:v>44.930624802907275</c:v>
                </c:pt>
                <c:pt idx="16060">
                  <c:v>50.683790365854918</c:v>
                </c:pt>
                <c:pt idx="16061">
                  <c:v>64.229059537251743</c:v>
                </c:pt>
                <c:pt idx="16062">
                  <c:v>64.530687173207639</c:v>
                </c:pt>
                <c:pt idx="16063">
                  <c:v>56.633677482604966</c:v>
                </c:pt>
                <c:pt idx="16064">
                  <c:v>65.755481878916356</c:v>
                </c:pt>
                <c:pt idx="16065">
                  <c:v>37.143212000528955</c:v>
                </c:pt>
                <c:pt idx="16066">
                  <c:v>17.873506546020501</c:v>
                </c:pt>
                <c:pt idx="16067">
                  <c:v>18.087347030639634</c:v>
                </c:pt>
                <c:pt idx="16068">
                  <c:v>19.377097447713254</c:v>
                </c:pt>
                <c:pt idx="16069">
                  <c:v>23.138140837351493</c:v>
                </c:pt>
                <c:pt idx="16070">
                  <c:v>22.638131141662598</c:v>
                </c:pt>
                <c:pt idx="16071">
                  <c:v>17.944214661916078</c:v>
                </c:pt>
                <c:pt idx="16072">
                  <c:v>62.739370505015081</c:v>
                </c:pt>
                <c:pt idx="16073">
                  <c:v>38.323390324910534</c:v>
                </c:pt>
                <c:pt idx="16074">
                  <c:v>24.061555226643918</c:v>
                </c:pt>
                <c:pt idx="16075">
                  <c:v>19.180887858072936</c:v>
                </c:pt>
                <c:pt idx="16076">
                  <c:v>16.980818430582637</c:v>
                </c:pt>
                <c:pt idx="16077">
                  <c:v>20.100239435831661</c:v>
                </c:pt>
                <c:pt idx="16078">
                  <c:v>19.403779824574762</c:v>
                </c:pt>
                <c:pt idx="16079">
                  <c:v>20.104330062866211</c:v>
                </c:pt>
                <c:pt idx="16080">
                  <c:v>15.944188912709535</c:v>
                </c:pt>
                <c:pt idx="16081">
                  <c:v>18.5777039527893</c:v>
                </c:pt>
                <c:pt idx="16082">
                  <c:v>12.739993254343689</c:v>
                </c:pt>
                <c:pt idx="16083">
                  <c:v>8.3947672843933105</c:v>
                </c:pt>
                <c:pt idx="16084">
                  <c:v>9.9621227582295546</c:v>
                </c:pt>
                <c:pt idx="16085">
                  <c:v>14.445319811503115</c:v>
                </c:pt>
                <c:pt idx="16086">
                  <c:v>14.104907830556218</c:v>
                </c:pt>
                <c:pt idx="16087">
                  <c:v>15.71472597122192</c:v>
                </c:pt>
                <c:pt idx="16088">
                  <c:v>13.957046031951908</c:v>
                </c:pt>
                <c:pt idx="16089">
                  <c:v>20.487426598866751</c:v>
                </c:pt>
                <c:pt idx="16090">
                  <c:v>17.864346981048584</c:v>
                </c:pt>
                <c:pt idx="16091">
                  <c:v>12.844746430714967</c:v>
                </c:pt>
                <c:pt idx="16092">
                  <c:v>12.406474590301517</c:v>
                </c:pt>
                <c:pt idx="16093">
                  <c:v>9.0790977478027344</c:v>
                </c:pt>
                <c:pt idx="16094">
                  <c:v>10.273047288258851</c:v>
                </c:pt>
                <c:pt idx="16095">
                  <c:v>10.104814211527525</c:v>
                </c:pt>
                <c:pt idx="16096">
                  <c:v>9.924815018971799</c:v>
                </c:pt>
                <c:pt idx="16097">
                  <c:v>10.050619602203373</c:v>
                </c:pt>
                <c:pt idx="16098">
                  <c:v>10.788753191630061</c:v>
                </c:pt>
                <c:pt idx="16099">
                  <c:v>12.882762114206919</c:v>
                </c:pt>
                <c:pt idx="16100">
                  <c:v>-58.444132804870613</c:v>
                </c:pt>
                <c:pt idx="16101">
                  <c:v>-124.38448333740232</c:v>
                </c:pt>
                <c:pt idx="16102">
                  <c:v>-18.136284987131774</c:v>
                </c:pt>
                <c:pt idx="16103">
                  <c:v>0.60598564147949263</c:v>
                </c:pt>
                <c:pt idx="16104">
                  <c:v>4.0302362442016619</c:v>
                </c:pt>
                <c:pt idx="16105">
                  <c:v>4.8541828791300041</c:v>
                </c:pt>
                <c:pt idx="16106">
                  <c:v>4.59355417887366</c:v>
                </c:pt>
                <c:pt idx="16107">
                  <c:v>4.7447716395059816</c:v>
                </c:pt>
                <c:pt idx="16108">
                  <c:v>4.8920504252115506</c:v>
                </c:pt>
                <c:pt idx="16109">
                  <c:v>4.4775641759237033</c:v>
                </c:pt>
                <c:pt idx="16110">
                  <c:v>4.4629840850830078</c:v>
                </c:pt>
                <c:pt idx="16111">
                  <c:v>4.6198279062907659</c:v>
                </c:pt>
                <c:pt idx="16112">
                  <c:v>7.3365551630656682</c:v>
                </c:pt>
                <c:pt idx="16113">
                  <c:v>5.8531312942504865</c:v>
                </c:pt>
                <c:pt idx="16114">
                  <c:v>4.9570325215656785</c:v>
                </c:pt>
                <c:pt idx="16115">
                  <c:v>9.4402310053507072</c:v>
                </c:pt>
                <c:pt idx="16116">
                  <c:v>9.642293294270754</c:v>
                </c:pt>
                <c:pt idx="16117">
                  <c:v>9.2639983495075739</c:v>
                </c:pt>
                <c:pt idx="16118">
                  <c:v>8.2638320922851563</c:v>
                </c:pt>
                <c:pt idx="16119">
                  <c:v>8.6720937093099373</c:v>
                </c:pt>
                <c:pt idx="16120">
                  <c:v>9.727142651875738</c:v>
                </c:pt>
                <c:pt idx="16121">
                  <c:v>9.4114824930826479</c:v>
                </c:pt>
                <c:pt idx="16122">
                  <c:v>8.6202150980631131</c:v>
                </c:pt>
                <c:pt idx="16123">
                  <c:v>10.11114438374841</c:v>
                </c:pt>
                <c:pt idx="16124">
                  <c:v>12.072902361551996</c:v>
                </c:pt>
                <c:pt idx="16125">
                  <c:v>14.093806902567625</c:v>
                </c:pt>
                <c:pt idx="16126">
                  <c:v>12.932422002156617</c:v>
                </c:pt>
                <c:pt idx="16127">
                  <c:v>14.915341695149667</c:v>
                </c:pt>
                <c:pt idx="16128">
                  <c:v>15.438202222188352</c:v>
                </c:pt>
                <c:pt idx="16129">
                  <c:v>14.748203277587891</c:v>
                </c:pt>
                <c:pt idx="16130">
                  <c:v>13.917978922526114</c:v>
                </c:pt>
                <c:pt idx="16131">
                  <c:v>22.940601030985523</c:v>
                </c:pt>
                <c:pt idx="16132">
                  <c:v>121.63226874669394</c:v>
                </c:pt>
                <c:pt idx="16133">
                  <c:v>113.30238898595167</c:v>
                </c:pt>
                <c:pt idx="16134">
                  <c:v>44.679235299428356</c:v>
                </c:pt>
                <c:pt idx="16135">
                  <c:v>21.376230080922483</c:v>
                </c:pt>
                <c:pt idx="16136">
                  <c:v>16.156647841135673</c:v>
                </c:pt>
                <c:pt idx="16137">
                  <c:v>11.295707225799562</c:v>
                </c:pt>
                <c:pt idx="16138">
                  <c:v>8.3850817680358887</c:v>
                </c:pt>
                <c:pt idx="16139">
                  <c:v>8.7020006179809606</c:v>
                </c:pt>
                <c:pt idx="16140">
                  <c:v>9.4167195955912515</c:v>
                </c:pt>
                <c:pt idx="16141">
                  <c:v>5.7191888491312834</c:v>
                </c:pt>
                <c:pt idx="16142">
                  <c:v>0.46138970057171491</c:v>
                </c:pt>
                <c:pt idx="16143">
                  <c:v>3.0175050099728651E-2</c:v>
                </c:pt>
                <c:pt idx="16144">
                  <c:v>-1.6580740610777418E-2</c:v>
                </c:pt>
                <c:pt idx="16145">
                  <c:v>-3.0041217803955099E-2</c:v>
                </c:pt>
                <c:pt idx="16146">
                  <c:v>4.4164816538511807E-2</c:v>
                </c:pt>
                <c:pt idx="16147">
                  <c:v>-6.7234039306640679E-4</c:v>
                </c:pt>
                <c:pt idx="16148">
                  <c:v>-9.0387662251600921E-3</c:v>
                </c:pt>
                <c:pt idx="16149">
                  <c:v>-5.5589516957638828E-2</c:v>
                </c:pt>
                <c:pt idx="16150">
                  <c:v>0.2241597175598144</c:v>
                </c:pt>
                <c:pt idx="16151">
                  <c:v>7.4796172777811325</c:v>
                </c:pt>
                <c:pt idx="16152">
                  <c:v>7.4776913324992069</c:v>
                </c:pt>
                <c:pt idx="16153">
                  <c:v>6.4034679730733641</c:v>
                </c:pt>
                <c:pt idx="16154">
                  <c:v>5.2776006062825331</c:v>
                </c:pt>
                <c:pt idx="16155">
                  <c:v>4.5843105316162074</c:v>
                </c:pt>
                <c:pt idx="16156">
                  <c:v>4.1939751307169768</c:v>
                </c:pt>
                <c:pt idx="16157">
                  <c:v>4.9458689689636248</c:v>
                </c:pt>
                <c:pt idx="16158">
                  <c:v>5.5601894060770842</c:v>
                </c:pt>
                <c:pt idx="16159">
                  <c:v>5.8478018442789876</c:v>
                </c:pt>
                <c:pt idx="16160">
                  <c:v>4.294072469075557</c:v>
                </c:pt>
                <c:pt idx="16161">
                  <c:v>-5.4240886370341155</c:v>
                </c:pt>
                <c:pt idx="16162">
                  <c:v>-15.761428515116394</c:v>
                </c:pt>
                <c:pt idx="16163">
                  <c:v>-1.0379943847656246</c:v>
                </c:pt>
                <c:pt idx="16164">
                  <c:v>5.7627038955688494</c:v>
                </c:pt>
                <c:pt idx="16165">
                  <c:v>8.3645094235738497</c:v>
                </c:pt>
                <c:pt idx="16166">
                  <c:v>9.966906547546392</c:v>
                </c:pt>
                <c:pt idx="16167">
                  <c:v>10.493624846140506</c:v>
                </c:pt>
                <c:pt idx="16168">
                  <c:v>11.531798044840453</c:v>
                </c:pt>
                <c:pt idx="16169">
                  <c:v>11.953419049580877</c:v>
                </c:pt>
                <c:pt idx="16170">
                  <c:v>12.00394868850708</c:v>
                </c:pt>
                <c:pt idx="16171">
                  <c:v>11.067388852437375</c:v>
                </c:pt>
                <c:pt idx="16172">
                  <c:v>10.817446708679205</c:v>
                </c:pt>
                <c:pt idx="16173">
                  <c:v>11.047129789988219</c:v>
                </c:pt>
                <c:pt idx="16174">
                  <c:v>10.926094214121523</c:v>
                </c:pt>
                <c:pt idx="16175">
                  <c:v>12.201461791992182</c:v>
                </c:pt>
                <c:pt idx="16176">
                  <c:v>11.976888338724738</c:v>
                </c:pt>
                <c:pt idx="16177">
                  <c:v>11.507376988728819</c:v>
                </c:pt>
                <c:pt idx="16178">
                  <c:v>10.736050446828184</c:v>
                </c:pt>
                <c:pt idx="16179">
                  <c:v>10.506230036417666</c:v>
                </c:pt>
                <c:pt idx="16180">
                  <c:v>9.4100052515665897</c:v>
                </c:pt>
                <c:pt idx="16181">
                  <c:v>7.9592688878377107</c:v>
                </c:pt>
                <c:pt idx="16182">
                  <c:v>9.8788771629333461</c:v>
                </c:pt>
                <c:pt idx="16183">
                  <c:v>10.22116661071777</c:v>
                </c:pt>
                <c:pt idx="16184">
                  <c:v>10.110146999359134</c:v>
                </c:pt>
                <c:pt idx="16185">
                  <c:v>11.241334597269717</c:v>
                </c:pt>
                <c:pt idx="16186">
                  <c:v>11.496029694875119</c:v>
                </c:pt>
                <c:pt idx="16187">
                  <c:v>12.154298782348633</c:v>
                </c:pt>
                <c:pt idx="16188">
                  <c:v>11.38148212432862</c:v>
                </c:pt>
                <c:pt idx="16189">
                  <c:v>12.51589393615723</c:v>
                </c:pt>
                <c:pt idx="16190">
                  <c:v>14.782028198242186</c:v>
                </c:pt>
                <c:pt idx="16191">
                  <c:v>25.114305337270096</c:v>
                </c:pt>
                <c:pt idx="16192">
                  <c:v>32.079459031422914</c:v>
                </c:pt>
                <c:pt idx="16193">
                  <c:v>39.89290173848476</c:v>
                </c:pt>
                <c:pt idx="16194">
                  <c:v>-9.6996145248413121</c:v>
                </c:pt>
                <c:pt idx="16195">
                  <c:v>-19.792761007944762</c:v>
                </c:pt>
                <c:pt idx="16196">
                  <c:v>6.0603828430175763</c:v>
                </c:pt>
                <c:pt idx="16197">
                  <c:v>21.06541856129968</c:v>
                </c:pt>
                <c:pt idx="16198">
                  <c:v>26.566799163818359</c:v>
                </c:pt>
                <c:pt idx="16199">
                  <c:v>32.611174901326521</c:v>
                </c:pt>
                <c:pt idx="16200">
                  <c:v>41.412854194641092</c:v>
                </c:pt>
                <c:pt idx="16201">
                  <c:v>49.433910210927323</c:v>
                </c:pt>
                <c:pt idx="16202">
                  <c:v>54.994921525319384</c:v>
                </c:pt>
                <c:pt idx="16203">
                  <c:v>51.436866919199574</c:v>
                </c:pt>
                <c:pt idx="16204">
                  <c:v>39.322254975636774</c:v>
                </c:pt>
                <c:pt idx="16205">
                  <c:v>8.8023845354716226</c:v>
                </c:pt>
                <c:pt idx="16206">
                  <c:v>1.7052051226298204</c:v>
                </c:pt>
                <c:pt idx="16207">
                  <c:v>0.52061319351196267</c:v>
                </c:pt>
                <c:pt idx="16208">
                  <c:v>0.43496481577557256</c:v>
                </c:pt>
                <c:pt idx="16209">
                  <c:v>1.3460632960001244</c:v>
                </c:pt>
                <c:pt idx="16210">
                  <c:v>1.1712649663289201</c:v>
                </c:pt>
                <c:pt idx="16211">
                  <c:v>3.8131993611653456</c:v>
                </c:pt>
                <c:pt idx="16212">
                  <c:v>6.403813362121582</c:v>
                </c:pt>
                <c:pt idx="16213">
                  <c:v>12.184670925140381</c:v>
                </c:pt>
                <c:pt idx="16214">
                  <c:v>13.081403573354123</c:v>
                </c:pt>
                <c:pt idx="16215">
                  <c:v>9.584944089253721</c:v>
                </c:pt>
                <c:pt idx="16216">
                  <c:v>9.7059291203816507</c:v>
                </c:pt>
                <c:pt idx="16217">
                  <c:v>7.0729276339213261</c:v>
                </c:pt>
                <c:pt idx="16218">
                  <c:v>3.1612730026245126</c:v>
                </c:pt>
                <c:pt idx="16219">
                  <c:v>1.8715138435363774</c:v>
                </c:pt>
                <c:pt idx="16220">
                  <c:v>1.2390023867288846</c:v>
                </c:pt>
                <c:pt idx="16221">
                  <c:v>-1.7135519981384273</c:v>
                </c:pt>
                <c:pt idx="16222">
                  <c:v>-0.93006785710650774</c:v>
                </c:pt>
                <c:pt idx="16223">
                  <c:v>-7.733527660369873</c:v>
                </c:pt>
                <c:pt idx="16224">
                  <c:v>-0.24187167485558797</c:v>
                </c:pt>
                <c:pt idx="16225">
                  <c:v>-2.0955667495727548</c:v>
                </c:pt>
                <c:pt idx="16226">
                  <c:v>-1.6263278325399142</c:v>
                </c:pt>
                <c:pt idx="16227">
                  <c:v>-1.4858490626016874</c:v>
                </c:pt>
                <c:pt idx="16228">
                  <c:v>-1.7014881769815706</c:v>
                </c:pt>
                <c:pt idx="16229">
                  <c:v>-1.1074139277139921</c:v>
                </c:pt>
                <c:pt idx="16230">
                  <c:v>-0.95990689595544154</c:v>
                </c:pt>
                <c:pt idx="16231">
                  <c:v>-0.91775767008459785</c:v>
                </c:pt>
                <c:pt idx="16232">
                  <c:v>-0.82394409179687522</c:v>
                </c:pt>
                <c:pt idx="16233">
                  <c:v>-0.8237927754720431</c:v>
                </c:pt>
                <c:pt idx="16234">
                  <c:v>-0.50800641377770717</c:v>
                </c:pt>
                <c:pt idx="16235">
                  <c:v>-0.55585606892907435</c:v>
                </c:pt>
                <c:pt idx="16236">
                  <c:v>0.36720593770348842</c:v>
                </c:pt>
                <c:pt idx="16237">
                  <c:v>1.5048923492431638</c:v>
                </c:pt>
                <c:pt idx="16238">
                  <c:v>1.9544185002645242</c:v>
                </c:pt>
                <c:pt idx="16239">
                  <c:v>3.1399482091268274</c:v>
                </c:pt>
                <c:pt idx="16240">
                  <c:v>7.0862785975139104</c:v>
                </c:pt>
                <c:pt idx="16241">
                  <c:v>7.3269999821981173</c:v>
                </c:pt>
                <c:pt idx="16242">
                  <c:v>7.1987247467041016</c:v>
                </c:pt>
                <c:pt idx="16243">
                  <c:v>6.0125153859456759</c:v>
                </c:pt>
                <c:pt idx="16244">
                  <c:v>6.0147902170817797</c:v>
                </c:pt>
                <c:pt idx="16245">
                  <c:v>6.6673603057861328</c:v>
                </c:pt>
                <c:pt idx="16246">
                  <c:v>7.6233043670654261</c:v>
                </c:pt>
                <c:pt idx="16247">
                  <c:v>8.1759230295816678</c:v>
                </c:pt>
                <c:pt idx="16248">
                  <c:v>10.179918289184569</c:v>
                </c:pt>
                <c:pt idx="16249">
                  <c:v>13.87745348612475</c:v>
                </c:pt>
                <c:pt idx="16250">
                  <c:v>17.837714513142942</c:v>
                </c:pt>
                <c:pt idx="16251">
                  <c:v>18.871151924133301</c:v>
                </c:pt>
                <c:pt idx="16252">
                  <c:v>15.32702541351318</c:v>
                </c:pt>
                <c:pt idx="16253">
                  <c:v>10.016830126444573</c:v>
                </c:pt>
                <c:pt idx="16254">
                  <c:v>8.0839192072551214</c:v>
                </c:pt>
                <c:pt idx="16255">
                  <c:v>6.1939636866251266</c:v>
                </c:pt>
                <c:pt idx="16256">
                  <c:v>11.251903057098389</c:v>
                </c:pt>
                <c:pt idx="16257">
                  <c:v>6.1610085169474447</c:v>
                </c:pt>
                <c:pt idx="16258">
                  <c:v>0.73942629496252721</c:v>
                </c:pt>
                <c:pt idx="16259">
                  <c:v>0.30954758326208792</c:v>
                </c:pt>
                <c:pt idx="16260">
                  <c:v>0.15512339274090442</c:v>
                </c:pt>
                <c:pt idx="16261">
                  <c:v>8.4801832834898547E-2</c:v>
                </c:pt>
                <c:pt idx="16262">
                  <c:v>0.35165341695147845</c:v>
                </c:pt>
                <c:pt idx="16263">
                  <c:v>0.5038787523905629</c:v>
                </c:pt>
                <c:pt idx="16264">
                  <c:v>-1.8972760836282987</c:v>
                </c:pt>
                <c:pt idx="16265">
                  <c:v>-0.95710070927941615</c:v>
                </c:pt>
                <c:pt idx="16266">
                  <c:v>-0.60286712646484375</c:v>
                </c:pt>
                <c:pt idx="16267">
                  <c:v>-0.73182678222656261</c:v>
                </c:pt>
                <c:pt idx="16268">
                  <c:v>-0.88482395807903913</c:v>
                </c:pt>
                <c:pt idx="16269">
                  <c:v>1.9903244972228999</c:v>
                </c:pt>
                <c:pt idx="16270">
                  <c:v>0.67832501729327599</c:v>
                </c:pt>
                <c:pt idx="16271">
                  <c:v>1.5207441647847877</c:v>
                </c:pt>
                <c:pt idx="16272">
                  <c:v>0.43415498733520536</c:v>
                </c:pt>
                <c:pt idx="16273">
                  <c:v>-0.29547723134362536</c:v>
                </c:pt>
                <c:pt idx="16274">
                  <c:v>-0.91251246134441977</c:v>
                </c:pt>
                <c:pt idx="16275">
                  <c:v>-0.84061304728191999</c:v>
                </c:pt>
                <c:pt idx="16276">
                  <c:v>-0.23834085464477539</c:v>
                </c:pt>
                <c:pt idx="16277">
                  <c:v>-0.45903491973876964</c:v>
                </c:pt>
                <c:pt idx="16278">
                  <c:v>-0.76758893330890055</c:v>
                </c:pt>
                <c:pt idx="16279">
                  <c:v>-0.21222813924151751</c:v>
                </c:pt>
                <c:pt idx="16280">
                  <c:v>-0.66868559519446102</c:v>
                </c:pt>
                <c:pt idx="16281">
                  <c:v>1.7148777643839141</c:v>
                </c:pt>
                <c:pt idx="16282">
                  <c:v>-0.24567397435509972</c:v>
                </c:pt>
                <c:pt idx="16283">
                  <c:v>-1.0102179845173969</c:v>
                </c:pt>
                <c:pt idx="16284">
                  <c:v>-1.8007065455119005</c:v>
                </c:pt>
                <c:pt idx="16285">
                  <c:v>-2.3476503690084192</c:v>
                </c:pt>
                <c:pt idx="16286">
                  <c:v>-2.572752316792843</c:v>
                </c:pt>
                <c:pt idx="16287">
                  <c:v>-4.5174225171407416</c:v>
                </c:pt>
                <c:pt idx="16288">
                  <c:v>-8.9997450510679824E-2</c:v>
                </c:pt>
                <c:pt idx="16289">
                  <c:v>0.28040933609008789</c:v>
                </c:pt>
                <c:pt idx="16290">
                  <c:v>-0.16725269953411726</c:v>
                </c:pt>
                <c:pt idx="16291">
                  <c:v>-0.39310248692834215</c:v>
                </c:pt>
                <c:pt idx="16292">
                  <c:v>-0.83239046732586552</c:v>
                </c:pt>
                <c:pt idx="16293">
                  <c:v>-0.76762262980145124</c:v>
                </c:pt>
                <c:pt idx="16294">
                  <c:v>-0.73969856897986141</c:v>
                </c:pt>
                <c:pt idx="16295">
                  <c:v>-0.38208516438800211</c:v>
                </c:pt>
                <c:pt idx="16296">
                  <c:v>-1.5052525202433464</c:v>
                </c:pt>
                <c:pt idx="16297">
                  <c:v>-1.9820419947306509</c:v>
                </c:pt>
                <c:pt idx="16298">
                  <c:v>-2.564747969309451</c:v>
                </c:pt>
                <c:pt idx="16299">
                  <c:v>-2.2711373964945674</c:v>
                </c:pt>
                <c:pt idx="16300">
                  <c:v>-2.813575585683167</c:v>
                </c:pt>
                <c:pt idx="16301">
                  <c:v>-3.140664100646974</c:v>
                </c:pt>
                <c:pt idx="16302">
                  <c:v>-3.0316888491312839</c:v>
                </c:pt>
                <c:pt idx="16303">
                  <c:v>-2.8571456273396607</c:v>
                </c:pt>
                <c:pt idx="16304">
                  <c:v>-3.3036506970723849</c:v>
                </c:pt>
                <c:pt idx="16305">
                  <c:v>-3.0362564722696552</c:v>
                </c:pt>
                <c:pt idx="16306">
                  <c:v>-2.9325480461120597</c:v>
                </c:pt>
                <c:pt idx="16307">
                  <c:v>-3.0278037389119854</c:v>
                </c:pt>
                <c:pt idx="16308">
                  <c:v>-2.6331125895182477</c:v>
                </c:pt>
                <c:pt idx="16309">
                  <c:v>-2.8952473004659387</c:v>
                </c:pt>
                <c:pt idx="16310">
                  <c:v>-2.796332041422489</c:v>
                </c:pt>
                <c:pt idx="16311">
                  <c:v>-2.6846942901611346</c:v>
                </c:pt>
                <c:pt idx="16312">
                  <c:v>-2.628300348917664</c:v>
                </c:pt>
                <c:pt idx="16313">
                  <c:v>-1.8554431597391954</c:v>
                </c:pt>
                <c:pt idx="16314">
                  <c:v>-2.3278032938639508</c:v>
                </c:pt>
                <c:pt idx="16315">
                  <c:v>-1.585662206013978</c:v>
                </c:pt>
                <c:pt idx="16316">
                  <c:v>2.7797106107075829</c:v>
                </c:pt>
                <c:pt idx="16317">
                  <c:v>-0.89788023630779912</c:v>
                </c:pt>
                <c:pt idx="16318">
                  <c:v>-2.8315946261087666</c:v>
                </c:pt>
                <c:pt idx="16319">
                  <c:v>-3.2410616874694833</c:v>
                </c:pt>
                <c:pt idx="16320">
                  <c:v>-3.534498373667418</c:v>
                </c:pt>
                <c:pt idx="16321">
                  <c:v>-3.2289234797160029</c:v>
                </c:pt>
                <c:pt idx="16322">
                  <c:v>-3.2740631103515625</c:v>
                </c:pt>
                <c:pt idx="16323">
                  <c:v>-3.0476420720418105</c:v>
                </c:pt>
                <c:pt idx="16324">
                  <c:v>-3.5910695393880001</c:v>
                </c:pt>
                <c:pt idx="16325">
                  <c:v>-3.011997381846129</c:v>
                </c:pt>
                <c:pt idx="16326">
                  <c:v>-2.5774230957031241</c:v>
                </c:pt>
                <c:pt idx="16327">
                  <c:v>-1.058889706929506</c:v>
                </c:pt>
                <c:pt idx="16328">
                  <c:v>11.560893535614017</c:v>
                </c:pt>
                <c:pt idx="16329">
                  <c:v>25.150958061218283</c:v>
                </c:pt>
                <c:pt idx="16330">
                  <c:v>29.003785292307491</c:v>
                </c:pt>
                <c:pt idx="16331">
                  <c:v>36.12992493311566</c:v>
                </c:pt>
                <c:pt idx="16332">
                  <c:v>40.24149195353192</c:v>
                </c:pt>
                <c:pt idx="16333">
                  <c:v>34.84484068552652</c:v>
                </c:pt>
                <c:pt idx="16334">
                  <c:v>26.713618755340633</c:v>
                </c:pt>
                <c:pt idx="16335">
                  <c:v>22.443456967671686</c:v>
                </c:pt>
                <c:pt idx="16336">
                  <c:v>20.209580421447754</c:v>
                </c:pt>
                <c:pt idx="16337">
                  <c:v>19.886760234832813</c:v>
                </c:pt>
                <c:pt idx="16338">
                  <c:v>18.71152369181317</c:v>
                </c:pt>
                <c:pt idx="16339">
                  <c:v>20.620419820149714</c:v>
                </c:pt>
                <c:pt idx="16340">
                  <c:v>21.086348851521773</c:v>
                </c:pt>
                <c:pt idx="16341">
                  <c:v>22.752333799997977</c:v>
                </c:pt>
                <c:pt idx="16342">
                  <c:v>24.660029093424491</c:v>
                </c:pt>
                <c:pt idx="16343">
                  <c:v>28.439553101857491</c:v>
                </c:pt>
                <c:pt idx="16344">
                  <c:v>34.032834847768186</c:v>
                </c:pt>
                <c:pt idx="16345">
                  <c:v>40.704055627187081</c:v>
                </c:pt>
                <c:pt idx="16346">
                  <c:v>40.865402062733949</c:v>
                </c:pt>
                <c:pt idx="16347">
                  <c:v>87.544198354085268</c:v>
                </c:pt>
                <c:pt idx="16348">
                  <c:v>90.986728032430008</c:v>
                </c:pt>
                <c:pt idx="16349">
                  <c:v>29.191123962402344</c:v>
                </c:pt>
                <c:pt idx="16350">
                  <c:v>11.118631680806455</c:v>
                </c:pt>
                <c:pt idx="16351">
                  <c:v>7.7132495244343913</c:v>
                </c:pt>
                <c:pt idx="16352">
                  <c:v>7.1997801462809408</c:v>
                </c:pt>
                <c:pt idx="16353">
                  <c:v>8.5124198595683058</c:v>
                </c:pt>
                <c:pt idx="16354">
                  <c:v>7.5949759483337376</c:v>
                </c:pt>
                <c:pt idx="16355">
                  <c:v>7.5097591082254684</c:v>
                </c:pt>
                <c:pt idx="16356">
                  <c:v>6.9937381744384783</c:v>
                </c:pt>
                <c:pt idx="16357">
                  <c:v>1.6042768160502305</c:v>
                </c:pt>
                <c:pt idx="16358">
                  <c:v>-1.6227663358052382</c:v>
                </c:pt>
                <c:pt idx="16359">
                  <c:v>-3.1553136507669715</c:v>
                </c:pt>
                <c:pt idx="16360">
                  <c:v>-3.2683340708414925</c:v>
                </c:pt>
                <c:pt idx="16361">
                  <c:v>-2.9508654276530129</c:v>
                </c:pt>
                <c:pt idx="16362">
                  <c:v>-4.2418020566304335</c:v>
                </c:pt>
                <c:pt idx="16363">
                  <c:v>-4.5982570648193377</c:v>
                </c:pt>
                <c:pt idx="16364">
                  <c:v>-4.2762996355692771</c:v>
                </c:pt>
                <c:pt idx="16365">
                  <c:v>-2.4449329376220712</c:v>
                </c:pt>
                <c:pt idx="16366">
                  <c:v>-1.9987397193908691</c:v>
                </c:pt>
                <c:pt idx="16367">
                  <c:v>-1.9625662167866835</c:v>
                </c:pt>
                <c:pt idx="16368">
                  <c:v>-2.9087770779927959</c:v>
                </c:pt>
                <c:pt idx="16369">
                  <c:v>-3.4835247993469256</c:v>
                </c:pt>
                <c:pt idx="16370">
                  <c:v>-3.7924410502116075</c:v>
                </c:pt>
                <c:pt idx="16371">
                  <c:v>-3.7589995066325073</c:v>
                </c:pt>
                <c:pt idx="16372">
                  <c:v>-3.6778488159179688</c:v>
                </c:pt>
                <c:pt idx="16373">
                  <c:v>6.9455210367838731</c:v>
                </c:pt>
                <c:pt idx="16374">
                  <c:v>2.7483394940693993</c:v>
                </c:pt>
                <c:pt idx="16375">
                  <c:v>-6.1385718981425157</c:v>
                </c:pt>
                <c:pt idx="16376">
                  <c:v>-2.628697395324707</c:v>
                </c:pt>
                <c:pt idx="16377">
                  <c:v>-2.5251226425170912</c:v>
                </c:pt>
                <c:pt idx="16378">
                  <c:v>-0.49355443318677328</c:v>
                </c:pt>
                <c:pt idx="16379">
                  <c:v>-0.25400098164880103</c:v>
                </c:pt>
                <c:pt idx="16380">
                  <c:v>-0.53943316141771858</c:v>
                </c:pt>
                <c:pt idx="16381">
                  <c:v>-0.38185850779211727</c:v>
                </c:pt>
                <c:pt idx="16382">
                  <c:v>-0.30242443084716808</c:v>
                </c:pt>
                <c:pt idx="16383">
                  <c:v>-0.71978886922192942</c:v>
                </c:pt>
                <c:pt idx="16384">
                  <c:v>-0.77778593699133602</c:v>
                </c:pt>
                <c:pt idx="16385">
                  <c:v>-0.18999544779455851</c:v>
                </c:pt>
                <c:pt idx="16386">
                  <c:v>6.622632344556223E-2</c:v>
                </c:pt>
                <c:pt idx="16387">
                  <c:v>-0.3802471160888673</c:v>
                </c:pt>
                <c:pt idx="16388">
                  <c:v>-0.27583694458007818</c:v>
                </c:pt>
                <c:pt idx="16389">
                  <c:v>-9.3258857727050851E-2</c:v>
                </c:pt>
                <c:pt idx="16390">
                  <c:v>-0.29713598887121861</c:v>
                </c:pt>
                <c:pt idx="16391">
                  <c:v>-0.25718434651696487</c:v>
                </c:pt>
                <c:pt idx="16392">
                  <c:v>-0.10229396820068364</c:v>
                </c:pt>
                <c:pt idx="16393">
                  <c:v>-3.799088795983608E-2</c:v>
                </c:pt>
                <c:pt idx="16394">
                  <c:v>-0.43073050181067191</c:v>
                </c:pt>
                <c:pt idx="16395">
                  <c:v>-0.43677107493090273</c:v>
                </c:pt>
                <c:pt idx="16396">
                  <c:v>-0.2747494379678983</c:v>
                </c:pt>
                <c:pt idx="16397">
                  <c:v>-0.1680005391439181</c:v>
                </c:pt>
                <c:pt idx="16398">
                  <c:v>-0.57440535227453915</c:v>
                </c:pt>
                <c:pt idx="16399">
                  <c:v>-0.74560610453283971</c:v>
                </c:pt>
                <c:pt idx="16400">
                  <c:v>0.27040576934814475</c:v>
                </c:pt>
                <c:pt idx="16401">
                  <c:v>0.23223272959387486</c:v>
                </c:pt>
                <c:pt idx="16402">
                  <c:v>3.1181017557742059E-2</c:v>
                </c:pt>
                <c:pt idx="16403">
                  <c:v>0.27619139353441835</c:v>
                </c:pt>
                <c:pt idx="16404">
                  <c:v>-0.72545401255285946</c:v>
                </c:pt>
                <c:pt idx="16405">
                  <c:v>4.9981549580891151</c:v>
                </c:pt>
                <c:pt idx="16406">
                  <c:v>51.328784942626953</c:v>
                </c:pt>
                <c:pt idx="16407">
                  <c:v>62.395143508911133</c:v>
                </c:pt>
                <c:pt idx="16408">
                  <c:v>14.205426534016972</c:v>
                </c:pt>
                <c:pt idx="16409">
                  <c:v>8.0851001739501953</c:v>
                </c:pt>
                <c:pt idx="16410">
                  <c:v>3.8029435475667697</c:v>
                </c:pt>
                <c:pt idx="16411">
                  <c:v>4.5359551111856717</c:v>
                </c:pt>
                <c:pt idx="16412">
                  <c:v>3.8409538269042969</c:v>
                </c:pt>
                <c:pt idx="16413">
                  <c:v>8.106087366739871</c:v>
                </c:pt>
                <c:pt idx="16414">
                  <c:v>14.82830683390296</c:v>
                </c:pt>
                <c:pt idx="16415">
                  <c:v>18.212029457092285</c:v>
                </c:pt>
                <c:pt idx="16416">
                  <c:v>25.352133115132574</c:v>
                </c:pt>
                <c:pt idx="16417">
                  <c:v>26.208113988240591</c:v>
                </c:pt>
                <c:pt idx="16418">
                  <c:v>19.400658925374273</c:v>
                </c:pt>
                <c:pt idx="16419">
                  <c:v>16.851737658182856</c:v>
                </c:pt>
                <c:pt idx="16420">
                  <c:v>15.501867930094363</c:v>
                </c:pt>
                <c:pt idx="16421">
                  <c:v>19.156276384989496</c:v>
                </c:pt>
                <c:pt idx="16422">
                  <c:v>21.605200131734129</c:v>
                </c:pt>
                <c:pt idx="16423">
                  <c:v>16.339584668477421</c:v>
                </c:pt>
                <c:pt idx="16424">
                  <c:v>20.810965538024909</c:v>
                </c:pt>
                <c:pt idx="16425">
                  <c:v>20.504460652669309</c:v>
                </c:pt>
                <c:pt idx="16426">
                  <c:v>22.26589552561439</c:v>
                </c:pt>
                <c:pt idx="16427">
                  <c:v>20.919466018676758</c:v>
                </c:pt>
                <c:pt idx="16428">
                  <c:v>23.180584271748888</c:v>
                </c:pt>
                <c:pt idx="16429">
                  <c:v>27.407444953918457</c:v>
                </c:pt>
                <c:pt idx="16430">
                  <c:v>34.080869992574101</c:v>
                </c:pt>
                <c:pt idx="16431">
                  <c:v>27.989934285481798</c:v>
                </c:pt>
                <c:pt idx="16432">
                  <c:v>25.549955050150526</c:v>
                </c:pt>
                <c:pt idx="16433">
                  <c:v>37.553493817647194</c:v>
                </c:pt>
                <c:pt idx="16434">
                  <c:v>25.246230443318723</c:v>
                </c:pt>
                <c:pt idx="16435">
                  <c:v>29.279976526896128</c:v>
                </c:pt>
                <c:pt idx="16436">
                  <c:v>34.907663981119754</c:v>
                </c:pt>
                <c:pt idx="16437">
                  <c:v>29.73509089152013</c:v>
                </c:pt>
                <c:pt idx="16438">
                  <c:v>-3.5940224329630146</c:v>
                </c:pt>
                <c:pt idx="16439">
                  <c:v>0.58137194315588669</c:v>
                </c:pt>
                <c:pt idx="16440">
                  <c:v>7.7997814814250432</c:v>
                </c:pt>
                <c:pt idx="16441">
                  <c:v>11.297990481058715</c:v>
                </c:pt>
                <c:pt idx="16442">
                  <c:v>17.180223147074457</c:v>
                </c:pt>
                <c:pt idx="16443">
                  <c:v>18.152950286865227</c:v>
                </c:pt>
                <c:pt idx="16444">
                  <c:v>24.383352915445926</c:v>
                </c:pt>
                <c:pt idx="16445">
                  <c:v>20.442155202229848</c:v>
                </c:pt>
                <c:pt idx="16446">
                  <c:v>24.570127487182617</c:v>
                </c:pt>
                <c:pt idx="16447">
                  <c:v>20.811177253723137</c:v>
                </c:pt>
                <c:pt idx="16448">
                  <c:v>18.91568406422936</c:v>
                </c:pt>
                <c:pt idx="16449">
                  <c:v>21.560735066731798</c:v>
                </c:pt>
                <c:pt idx="16450">
                  <c:v>13.478975613911985</c:v>
                </c:pt>
                <c:pt idx="16451">
                  <c:v>20.495270093282102</c:v>
                </c:pt>
                <c:pt idx="16452">
                  <c:v>26.076560338338247</c:v>
                </c:pt>
                <c:pt idx="16453">
                  <c:v>21.746183713277219</c:v>
                </c:pt>
                <c:pt idx="16454">
                  <c:v>14.003708203633664</c:v>
                </c:pt>
                <c:pt idx="16455">
                  <c:v>10.652695020039918</c:v>
                </c:pt>
                <c:pt idx="16456">
                  <c:v>28.054124196370488</c:v>
                </c:pt>
                <c:pt idx="16457">
                  <c:v>24.276103019714352</c:v>
                </c:pt>
                <c:pt idx="16458">
                  <c:v>20.097682634989376</c:v>
                </c:pt>
                <c:pt idx="16459">
                  <c:v>21.669365247090596</c:v>
                </c:pt>
                <c:pt idx="16460">
                  <c:v>26.38695176442458</c:v>
                </c:pt>
                <c:pt idx="16461">
                  <c:v>20.95200983683263</c:v>
                </c:pt>
                <c:pt idx="16462">
                  <c:v>27.631783167521121</c:v>
                </c:pt>
                <c:pt idx="16463">
                  <c:v>38.217688878377196</c:v>
                </c:pt>
                <c:pt idx="16464">
                  <c:v>24.443189303080196</c:v>
                </c:pt>
                <c:pt idx="16465">
                  <c:v>26.247353553771966</c:v>
                </c:pt>
                <c:pt idx="16466">
                  <c:v>50.894460042317746</c:v>
                </c:pt>
                <c:pt idx="16467">
                  <c:v>23.72287241617834</c:v>
                </c:pt>
                <c:pt idx="16468">
                  <c:v>12.01296265920007</c:v>
                </c:pt>
                <c:pt idx="16469">
                  <c:v>10.492695808410652</c:v>
                </c:pt>
                <c:pt idx="16470">
                  <c:v>8.9339933395385707</c:v>
                </c:pt>
                <c:pt idx="16471">
                  <c:v>10.756337165832518</c:v>
                </c:pt>
                <c:pt idx="16472">
                  <c:v>10.423348744710319</c:v>
                </c:pt>
                <c:pt idx="16473">
                  <c:v>10.338554700215578</c:v>
                </c:pt>
                <c:pt idx="16474">
                  <c:v>10.175961812337164</c:v>
                </c:pt>
                <c:pt idx="16475">
                  <c:v>10.700383504231805</c:v>
                </c:pt>
                <c:pt idx="16476">
                  <c:v>11.592458724975582</c:v>
                </c:pt>
                <c:pt idx="16477">
                  <c:v>11.967675209045414</c:v>
                </c:pt>
                <c:pt idx="16478">
                  <c:v>12.514236450195314</c:v>
                </c:pt>
                <c:pt idx="16479">
                  <c:v>10.789350509643555</c:v>
                </c:pt>
                <c:pt idx="16480">
                  <c:v>14.923515637715699</c:v>
                </c:pt>
                <c:pt idx="16481">
                  <c:v>15.245468139648439</c:v>
                </c:pt>
                <c:pt idx="16482">
                  <c:v>11.56436697642005</c:v>
                </c:pt>
                <c:pt idx="16483">
                  <c:v>13.762342453002933</c:v>
                </c:pt>
                <c:pt idx="16484">
                  <c:v>13.700643539428716</c:v>
                </c:pt>
                <c:pt idx="16485">
                  <c:v>14.411486307780027</c:v>
                </c:pt>
                <c:pt idx="16486">
                  <c:v>16.046314557393426</c:v>
                </c:pt>
                <c:pt idx="16487">
                  <c:v>16.189214706420891</c:v>
                </c:pt>
                <c:pt idx="16488">
                  <c:v>15.182532628377322</c:v>
                </c:pt>
                <c:pt idx="16489">
                  <c:v>15.023510615030887</c:v>
                </c:pt>
                <c:pt idx="16490">
                  <c:v>15.192789077758794</c:v>
                </c:pt>
                <c:pt idx="16491">
                  <c:v>15.413887341817262</c:v>
                </c:pt>
                <c:pt idx="16492">
                  <c:v>16.282841046651235</c:v>
                </c:pt>
                <c:pt idx="16493">
                  <c:v>17.349038441975829</c:v>
                </c:pt>
                <c:pt idx="16494">
                  <c:v>16.266464551289793</c:v>
                </c:pt>
                <c:pt idx="16495">
                  <c:v>19.615203221638925</c:v>
                </c:pt>
                <c:pt idx="16496">
                  <c:v>16.568696657816528</c:v>
                </c:pt>
                <c:pt idx="16497">
                  <c:v>77.513180255889878</c:v>
                </c:pt>
                <c:pt idx="16498">
                  <c:v>151.54196580251062</c:v>
                </c:pt>
                <c:pt idx="16499">
                  <c:v>77.339733600616455</c:v>
                </c:pt>
                <c:pt idx="16500">
                  <c:v>36.760444482167529</c:v>
                </c:pt>
                <c:pt idx="16501">
                  <c:v>23.696958382924443</c:v>
                </c:pt>
                <c:pt idx="16502">
                  <c:v>19.551780223846443</c:v>
                </c:pt>
                <c:pt idx="16503">
                  <c:v>17.911061445872015</c:v>
                </c:pt>
                <c:pt idx="16504">
                  <c:v>15.066295146942139</c:v>
                </c:pt>
                <c:pt idx="16505">
                  <c:v>14.493384202321412</c:v>
                </c:pt>
                <c:pt idx="16506">
                  <c:v>15.326570828755736</c:v>
                </c:pt>
                <c:pt idx="16507">
                  <c:v>15.20319747924805</c:v>
                </c:pt>
                <c:pt idx="16508">
                  <c:v>18.599924723307311</c:v>
                </c:pt>
                <c:pt idx="16509">
                  <c:v>19.684134165445933</c:v>
                </c:pt>
                <c:pt idx="16510">
                  <c:v>18.918750127156564</c:v>
                </c:pt>
                <c:pt idx="16511">
                  <c:v>18.47898006439209</c:v>
                </c:pt>
                <c:pt idx="16512">
                  <c:v>16.051963806152344</c:v>
                </c:pt>
                <c:pt idx="16513">
                  <c:v>15.692409197489447</c:v>
                </c:pt>
                <c:pt idx="16514">
                  <c:v>16.918326377868645</c:v>
                </c:pt>
                <c:pt idx="16515">
                  <c:v>16.658871491750077</c:v>
                </c:pt>
                <c:pt idx="16516">
                  <c:v>15.204843521118161</c:v>
                </c:pt>
                <c:pt idx="16517">
                  <c:v>13.601089000701904</c:v>
                </c:pt>
                <c:pt idx="16518">
                  <c:v>12.779411951700865</c:v>
                </c:pt>
                <c:pt idx="16519">
                  <c:v>11.568880875905341</c:v>
                </c:pt>
                <c:pt idx="16520">
                  <c:v>11.510103066762325</c:v>
                </c:pt>
                <c:pt idx="16521">
                  <c:v>13.144586245218935</c:v>
                </c:pt>
                <c:pt idx="16522">
                  <c:v>15.094154834747318</c:v>
                </c:pt>
                <c:pt idx="16523">
                  <c:v>16.16930993398028</c:v>
                </c:pt>
                <c:pt idx="16524">
                  <c:v>16.813629468282045</c:v>
                </c:pt>
                <c:pt idx="16525">
                  <c:v>18.02853155136107</c:v>
                </c:pt>
                <c:pt idx="16526">
                  <c:v>17.508060296376584</c:v>
                </c:pt>
                <c:pt idx="16527">
                  <c:v>-7.981889565785707</c:v>
                </c:pt>
                <c:pt idx="16528">
                  <c:v>-35.036467234293617</c:v>
                </c:pt>
                <c:pt idx="16529">
                  <c:v>-18.047862847646066</c:v>
                </c:pt>
                <c:pt idx="16530">
                  <c:v>-1.6873245239257817</c:v>
                </c:pt>
                <c:pt idx="16531">
                  <c:v>5.4903669357299814</c:v>
                </c:pt>
                <c:pt idx="16532">
                  <c:v>7.9006390571594238</c:v>
                </c:pt>
                <c:pt idx="16533">
                  <c:v>7.4720215797424316</c:v>
                </c:pt>
                <c:pt idx="16534">
                  <c:v>7.5298194885253906</c:v>
                </c:pt>
                <c:pt idx="16535">
                  <c:v>9.5689377784729004</c:v>
                </c:pt>
                <c:pt idx="16536">
                  <c:v>10.973517735799136</c:v>
                </c:pt>
                <c:pt idx="16537">
                  <c:v>11.77022902170819</c:v>
                </c:pt>
                <c:pt idx="16538">
                  <c:v>11.759741942087771</c:v>
                </c:pt>
                <c:pt idx="16539">
                  <c:v>4.6920523643493652</c:v>
                </c:pt>
                <c:pt idx="16540">
                  <c:v>7.1036995251973298</c:v>
                </c:pt>
                <c:pt idx="16541">
                  <c:v>6.7483000755310076</c:v>
                </c:pt>
                <c:pt idx="16542">
                  <c:v>7.2479968070983869</c:v>
                </c:pt>
                <c:pt idx="16543">
                  <c:v>8.1685047149658203</c:v>
                </c:pt>
                <c:pt idx="16544">
                  <c:v>8.8628198305766013</c:v>
                </c:pt>
                <c:pt idx="16545">
                  <c:v>8.6653280258178675</c:v>
                </c:pt>
                <c:pt idx="16546">
                  <c:v>8.4516882896423375</c:v>
                </c:pt>
                <c:pt idx="16547">
                  <c:v>8.2583899497985804</c:v>
                </c:pt>
                <c:pt idx="16548">
                  <c:v>8.2256813049316406</c:v>
                </c:pt>
                <c:pt idx="16549">
                  <c:v>8.614149888356561</c:v>
                </c:pt>
                <c:pt idx="16550">
                  <c:v>8.1896071434020996</c:v>
                </c:pt>
                <c:pt idx="16551">
                  <c:v>8.6552766164143708</c:v>
                </c:pt>
                <c:pt idx="16552">
                  <c:v>8.5727337201436224</c:v>
                </c:pt>
                <c:pt idx="16553">
                  <c:v>8.5893944104512947</c:v>
                </c:pt>
                <c:pt idx="16554">
                  <c:v>7.6894569396972656</c:v>
                </c:pt>
                <c:pt idx="16555">
                  <c:v>4.3351451555888065</c:v>
                </c:pt>
                <c:pt idx="16556">
                  <c:v>-2.3940399487813702</c:v>
                </c:pt>
                <c:pt idx="16557">
                  <c:v>-9.7236817677815512</c:v>
                </c:pt>
                <c:pt idx="16558">
                  <c:v>-12.135519027709966</c:v>
                </c:pt>
                <c:pt idx="16559">
                  <c:v>1.8280445734659456</c:v>
                </c:pt>
                <c:pt idx="16560">
                  <c:v>39.912671407063705</c:v>
                </c:pt>
                <c:pt idx="16561">
                  <c:v>78.078028678894015</c:v>
                </c:pt>
                <c:pt idx="16562">
                  <c:v>88.365637143452844</c:v>
                </c:pt>
                <c:pt idx="16563">
                  <c:v>60.189140955607158</c:v>
                </c:pt>
                <c:pt idx="16564">
                  <c:v>22.311639785766602</c:v>
                </c:pt>
                <c:pt idx="16565">
                  <c:v>-8.1668351491292732</c:v>
                </c:pt>
                <c:pt idx="16566">
                  <c:v>-13.703316370646121</c:v>
                </c:pt>
                <c:pt idx="16567">
                  <c:v>-4.4883883794148014</c:v>
                </c:pt>
                <c:pt idx="16568">
                  <c:v>-14.573945999145511</c:v>
                </c:pt>
                <c:pt idx="16569">
                  <c:v>-40.194000244140632</c:v>
                </c:pt>
                <c:pt idx="16570">
                  <c:v>-30.389814694722528</c:v>
                </c:pt>
                <c:pt idx="16571">
                  <c:v>-13.387774149576899</c:v>
                </c:pt>
                <c:pt idx="16572">
                  <c:v>-2.217347462972044</c:v>
                </c:pt>
                <c:pt idx="16573">
                  <c:v>7.6163727442423124</c:v>
                </c:pt>
                <c:pt idx="16574">
                  <c:v>11.339440981547003</c:v>
                </c:pt>
                <c:pt idx="16575">
                  <c:v>10.96778233846022</c:v>
                </c:pt>
                <c:pt idx="16576">
                  <c:v>9.022685050964359</c:v>
                </c:pt>
                <c:pt idx="16577">
                  <c:v>6.1215422948201894</c:v>
                </c:pt>
                <c:pt idx="16578">
                  <c:v>1.5749708811442815</c:v>
                </c:pt>
                <c:pt idx="16579">
                  <c:v>-4.1495993932088613</c:v>
                </c:pt>
                <c:pt idx="16580">
                  <c:v>-9.0772120157877225</c:v>
                </c:pt>
                <c:pt idx="16581">
                  <c:v>-13.128013928731315</c:v>
                </c:pt>
                <c:pt idx="16582">
                  <c:v>-15.39533678690589</c:v>
                </c:pt>
                <c:pt idx="16583">
                  <c:v>-17.759685834248899</c:v>
                </c:pt>
                <c:pt idx="16584">
                  <c:v>-20.416184425354011</c:v>
                </c:pt>
                <c:pt idx="16585">
                  <c:v>-22.563226064046262</c:v>
                </c:pt>
                <c:pt idx="16586">
                  <c:v>-9.1656214396158475</c:v>
                </c:pt>
                <c:pt idx="16587">
                  <c:v>4.2007007598876953</c:v>
                </c:pt>
                <c:pt idx="16588">
                  <c:v>11.482659339904792</c:v>
                </c:pt>
                <c:pt idx="16589">
                  <c:v>9.340625127156498</c:v>
                </c:pt>
                <c:pt idx="16590">
                  <c:v>-0.19272136688232433</c:v>
                </c:pt>
                <c:pt idx="16591">
                  <c:v>-26.623943964640265</c:v>
                </c:pt>
                <c:pt idx="16592">
                  <c:v>-65.09240786234534</c:v>
                </c:pt>
                <c:pt idx="16593">
                  <c:v>-84.046488444010393</c:v>
                </c:pt>
                <c:pt idx="16594">
                  <c:v>-91.482690811157212</c:v>
                </c:pt>
                <c:pt idx="16595">
                  <c:v>-94.212061246236203</c:v>
                </c:pt>
                <c:pt idx="16596">
                  <c:v>-101.8506695429484</c:v>
                </c:pt>
                <c:pt idx="16597">
                  <c:v>-107.96965026855469</c:v>
                </c:pt>
                <c:pt idx="16598">
                  <c:v>-115.12047735850005</c:v>
                </c:pt>
                <c:pt idx="16599">
                  <c:v>-120.27653185526538</c:v>
                </c:pt>
                <c:pt idx="16600">
                  <c:v>-122.66738128662105</c:v>
                </c:pt>
                <c:pt idx="16601">
                  <c:v>-129.82788880666106</c:v>
                </c:pt>
                <c:pt idx="16602">
                  <c:v>-136.29686832427979</c:v>
                </c:pt>
                <c:pt idx="16603">
                  <c:v>-146.86596934000647</c:v>
                </c:pt>
                <c:pt idx="16604">
                  <c:v>-156.83215697606414</c:v>
                </c:pt>
                <c:pt idx="16605">
                  <c:v>-165.09451421101875</c:v>
                </c:pt>
                <c:pt idx="16606">
                  <c:v>-169.75056346257526</c:v>
                </c:pt>
                <c:pt idx="16607">
                  <c:v>-171.11171468098956</c:v>
                </c:pt>
                <c:pt idx="16608">
                  <c:v>-169.4546623229981</c:v>
                </c:pt>
                <c:pt idx="16609">
                  <c:v>-169.67625761032099</c:v>
                </c:pt>
                <c:pt idx="16610">
                  <c:v>-170.41604836781821</c:v>
                </c:pt>
                <c:pt idx="16611">
                  <c:v>-170.56708145141602</c:v>
                </c:pt>
                <c:pt idx="16612">
                  <c:v>-169.70063654581702</c:v>
                </c:pt>
                <c:pt idx="16613">
                  <c:v>-168.12955904006952</c:v>
                </c:pt>
                <c:pt idx="16614">
                  <c:v>-165.92614459991449</c:v>
                </c:pt>
                <c:pt idx="16615">
                  <c:v>-163.4584635098775</c:v>
                </c:pt>
                <c:pt idx="16616">
                  <c:v>-166.81575632095331</c:v>
                </c:pt>
                <c:pt idx="16617">
                  <c:v>-165.70969820022572</c:v>
                </c:pt>
                <c:pt idx="16618">
                  <c:v>-166.16862169901532</c:v>
                </c:pt>
                <c:pt idx="16619">
                  <c:v>-166.35279273986816</c:v>
                </c:pt>
                <c:pt idx="16620">
                  <c:v>-163.56763124465937</c:v>
                </c:pt>
                <c:pt idx="16621">
                  <c:v>-160.0587069193522</c:v>
                </c:pt>
                <c:pt idx="16622">
                  <c:v>-137.20206689834595</c:v>
                </c:pt>
                <c:pt idx="16623">
                  <c:v>-122.13130489985147</c:v>
                </c:pt>
                <c:pt idx="16624">
                  <c:v>-120.50277439753212</c:v>
                </c:pt>
                <c:pt idx="16625">
                  <c:v>-118.58826462427783</c:v>
                </c:pt>
                <c:pt idx="16626">
                  <c:v>-116.55699936548871</c:v>
                </c:pt>
                <c:pt idx="16627">
                  <c:v>-111.31014267603558</c:v>
                </c:pt>
                <c:pt idx="16628">
                  <c:v>-100.8635835647583</c:v>
                </c:pt>
                <c:pt idx="16629">
                  <c:v>-95.34967041015625</c:v>
                </c:pt>
                <c:pt idx="16630">
                  <c:v>-94.412013053894043</c:v>
                </c:pt>
                <c:pt idx="16631">
                  <c:v>-95.382479985555051</c:v>
                </c:pt>
                <c:pt idx="16632">
                  <c:v>-98.718369801839231</c:v>
                </c:pt>
                <c:pt idx="16633">
                  <c:v>-92.585893948872823</c:v>
                </c:pt>
                <c:pt idx="16634">
                  <c:v>-72.767420450846345</c:v>
                </c:pt>
                <c:pt idx="16635">
                  <c:v>-49.409426371256558</c:v>
                </c:pt>
                <c:pt idx="16636">
                  <c:v>-16.411762873331771</c:v>
                </c:pt>
                <c:pt idx="16637">
                  <c:v>1.6018126805623747</c:v>
                </c:pt>
                <c:pt idx="16638">
                  <c:v>5.4784774780273438</c:v>
                </c:pt>
                <c:pt idx="16639">
                  <c:v>1.8998606999714407</c:v>
                </c:pt>
                <c:pt idx="16640">
                  <c:v>-2.7306547164916992</c:v>
                </c:pt>
                <c:pt idx="16641">
                  <c:v>-5.6650352478027308</c:v>
                </c:pt>
                <c:pt idx="16642">
                  <c:v>-7.3719565073649846</c:v>
                </c:pt>
                <c:pt idx="16643">
                  <c:v>-6.9863093694051503</c:v>
                </c:pt>
                <c:pt idx="16644">
                  <c:v>-4.4935598373413086</c:v>
                </c:pt>
                <c:pt idx="16645">
                  <c:v>-0.76206366221106259</c:v>
                </c:pt>
                <c:pt idx="16646">
                  <c:v>3.2910979588826885</c:v>
                </c:pt>
                <c:pt idx="16647">
                  <c:v>6.3892752329508093</c:v>
                </c:pt>
                <c:pt idx="16648">
                  <c:v>8.3822743097940702</c:v>
                </c:pt>
                <c:pt idx="16649">
                  <c:v>9.2262881596882398</c:v>
                </c:pt>
                <c:pt idx="16650">
                  <c:v>8.7789827982584239</c:v>
                </c:pt>
                <c:pt idx="16651">
                  <c:v>7.3016796112060565</c:v>
                </c:pt>
                <c:pt idx="16652">
                  <c:v>4.8910655975341815</c:v>
                </c:pt>
                <c:pt idx="16653">
                  <c:v>2.8444286982218037</c:v>
                </c:pt>
                <c:pt idx="16654">
                  <c:v>2.3979463577270512</c:v>
                </c:pt>
                <c:pt idx="16655">
                  <c:v>4.0393069585164767</c:v>
                </c:pt>
                <c:pt idx="16656">
                  <c:v>9.3611605962117892</c:v>
                </c:pt>
                <c:pt idx="16657">
                  <c:v>14.377443631490113</c:v>
                </c:pt>
                <c:pt idx="16658">
                  <c:v>15.910347302754758</c:v>
                </c:pt>
                <c:pt idx="16659">
                  <c:v>13.464680989583375</c:v>
                </c:pt>
                <c:pt idx="16660">
                  <c:v>10.641772588093998</c:v>
                </c:pt>
                <c:pt idx="16661">
                  <c:v>9.8856350580850929</c:v>
                </c:pt>
                <c:pt idx="16662">
                  <c:v>13.161051114400266</c:v>
                </c:pt>
                <c:pt idx="16663">
                  <c:v>25.873992919921868</c:v>
                </c:pt>
                <c:pt idx="16664">
                  <c:v>6.8417898813884221</c:v>
                </c:pt>
                <c:pt idx="16665">
                  <c:v>-1.1765263875325898</c:v>
                </c:pt>
                <c:pt idx="16666">
                  <c:v>-1.940192858378055</c:v>
                </c:pt>
                <c:pt idx="16667">
                  <c:v>-1.9463860193889109</c:v>
                </c:pt>
                <c:pt idx="16668">
                  <c:v>-1.6797930399577581</c:v>
                </c:pt>
                <c:pt idx="16669">
                  <c:v>-1.8546113967895508</c:v>
                </c:pt>
                <c:pt idx="16670">
                  <c:v>-1.9028949737548828</c:v>
                </c:pt>
                <c:pt idx="16671">
                  <c:v>-1.9454943339029565</c:v>
                </c:pt>
                <c:pt idx="16672">
                  <c:v>-1.5763998031616211</c:v>
                </c:pt>
                <c:pt idx="16673">
                  <c:v>-1.3957811991373319</c:v>
                </c:pt>
                <c:pt idx="16674">
                  <c:v>-1.5135866800943623</c:v>
                </c:pt>
                <c:pt idx="16675">
                  <c:v>-1.8511095046997075</c:v>
                </c:pt>
                <c:pt idx="16676">
                  <c:v>-2.5873826344807185</c:v>
                </c:pt>
                <c:pt idx="16677">
                  <c:v>-2.5346094767252216</c:v>
                </c:pt>
                <c:pt idx="16678">
                  <c:v>-4.0622406005859375</c:v>
                </c:pt>
                <c:pt idx="16679">
                  <c:v>-4.4351641337077581</c:v>
                </c:pt>
                <c:pt idx="16680">
                  <c:v>-5.2348610560100042</c:v>
                </c:pt>
                <c:pt idx="16681">
                  <c:v>-10.877950032552121</c:v>
                </c:pt>
                <c:pt idx="16682">
                  <c:v>-27.142875353495249</c:v>
                </c:pt>
                <c:pt idx="16683">
                  <c:v>-20.562003771463978</c:v>
                </c:pt>
                <c:pt idx="16684">
                  <c:v>-8.6378059387207031</c:v>
                </c:pt>
                <c:pt idx="16685">
                  <c:v>-6.1756512324016075</c:v>
                </c:pt>
                <c:pt idx="16686">
                  <c:v>-6.1932169596354889</c:v>
                </c:pt>
                <c:pt idx="16687">
                  <c:v>-6.4411710103352107</c:v>
                </c:pt>
                <c:pt idx="16688">
                  <c:v>-5.8907540639240779</c:v>
                </c:pt>
                <c:pt idx="16689">
                  <c:v>-5.0983584721883517</c:v>
                </c:pt>
                <c:pt idx="16690">
                  <c:v>-4.5845266977945585</c:v>
                </c:pt>
                <c:pt idx="16691">
                  <c:v>-4.8985125223796313</c:v>
                </c:pt>
                <c:pt idx="16692">
                  <c:v>-5.9119873046875</c:v>
                </c:pt>
                <c:pt idx="16693">
                  <c:v>4.1357269287109375</c:v>
                </c:pt>
                <c:pt idx="16694">
                  <c:v>20.493021329244023</c:v>
                </c:pt>
                <c:pt idx="16695">
                  <c:v>21.691362063090097</c:v>
                </c:pt>
                <c:pt idx="16696">
                  <c:v>28.653568267822273</c:v>
                </c:pt>
                <c:pt idx="16697">
                  <c:v>34.537966728210435</c:v>
                </c:pt>
                <c:pt idx="16698">
                  <c:v>38.990936915079743</c:v>
                </c:pt>
                <c:pt idx="16699">
                  <c:v>41.888760248819963</c:v>
                </c:pt>
                <c:pt idx="16700">
                  <c:v>42.572665532430051</c:v>
                </c:pt>
                <c:pt idx="16701">
                  <c:v>44.113426208496094</c:v>
                </c:pt>
                <c:pt idx="16702">
                  <c:v>49.471827507019015</c:v>
                </c:pt>
                <c:pt idx="16703">
                  <c:v>54.8828099568684</c:v>
                </c:pt>
                <c:pt idx="16704">
                  <c:v>58.021530151367173</c:v>
                </c:pt>
                <c:pt idx="16705">
                  <c:v>60.909525871276855</c:v>
                </c:pt>
                <c:pt idx="16706">
                  <c:v>62.095274607340549</c:v>
                </c:pt>
                <c:pt idx="16707">
                  <c:v>60.507661501566488</c:v>
                </c:pt>
                <c:pt idx="16708">
                  <c:v>62.411251703898053</c:v>
                </c:pt>
                <c:pt idx="16709">
                  <c:v>69.202274322509709</c:v>
                </c:pt>
                <c:pt idx="16710">
                  <c:v>68.227740923563573</c:v>
                </c:pt>
                <c:pt idx="16711">
                  <c:v>48.881985346476199</c:v>
                </c:pt>
                <c:pt idx="16712">
                  <c:v>25.474208196004277</c:v>
                </c:pt>
                <c:pt idx="16713">
                  <c:v>13.794113477071159</c:v>
                </c:pt>
                <c:pt idx="16714">
                  <c:v>-1.5037171045938753</c:v>
                </c:pt>
                <c:pt idx="16715">
                  <c:v>-14.773752848307257</c:v>
                </c:pt>
                <c:pt idx="16716">
                  <c:v>-15.931605656941656</c:v>
                </c:pt>
                <c:pt idx="16717">
                  <c:v>-5.0832811991373337</c:v>
                </c:pt>
                <c:pt idx="16718">
                  <c:v>0.41899585723876964</c:v>
                </c:pt>
                <c:pt idx="16719">
                  <c:v>1.8367516199747342</c:v>
                </c:pt>
                <c:pt idx="16720">
                  <c:v>1.8786888122558598</c:v>
                </c:pt>
                <c:pt idx="16721">
                  <c:v>0.92313289642333984</c:v>
                </c:pt>
                <c:pt idx="16722">
                  <c:v>0.9018500645955787</c:v>
                </c:pt>
                <c:pt idx="16723">
                  <c:v>-0.8757435480753204</c:v>
                </c:pt>
                <c:pt idx="16724">
                  <c:v>-1.8568557103475318</c:v>
                </c:pt>
                <c:pt idx="16725">
                  <c:v>-2.4396832784017306</c:v>
                </c:pt>
                <c:pt idx="16726">
                  <c:v>-2.4900662104288349</c:v>
                </c:pt>
                <c:pt idx="16727">
                  <c:v>-2.4771868387857694</c:v>
                </c:pt>
                <c:pt idx="16728">
                  <c:v>-2.1489346822103257</c:v>
                </c:pt>
                <c:pt idx="16729">
                  <c:v>-2.4412581125894794</c:v>
                </c:pt>
                <c:pt idx="16730">
                  <c:v>-2.2014859517414611</c:v>
                </c:pt>
                <c:pt idx="16731">
                  <c:v>-2.3153473536174261</c:v>
                </c:pt>
                <c:pt idx="16732">
                  <c:v>-2.1288340886433179</c:v>
                </c:pt>
                <c:pt idx="16733">
                  <c:v>-2.5307245254516602</c:v>
                </c:pt>
                <c:pt idx="16734">
                  <c:v>-3.5044498443603516</c:v>
                </c:pt>
                <c:pt idx="16735">
                  <c:v>-4.1959905624389631</c:v>
                </c:pt>
                <c:pt idx="16736">
                  <c:v>-4.4812177022298583</c:v>
                </c:pt>
                <c:pt idx="16737">
                  <c:v>-4.1258217493692655</c:v>
                </c:pt>
                <c:pt idx="16738">
                  <c:v>-2.6324036916097375</c:v>
                </c:pt>
                <c:pt idx="16739">
                  <c:v>0.32531293233239489</c:v>
                </c:pt>
                <c:pt idx="16740">
                  <c:v>0.4369351069132108</c:v>
                </c:pt>
                <c:pt idx="16741">
                  <c:v>0.5591847101846954</c:v>
                </c:pt>
                <c:pt idx="16742">
                  <c:v>10.241861979166741</c:v>
                </c:pt>
                <c:pt idx="16743">
                  <c:v>2.3956165313720703</c:v>
                </c:pt>
                <c:pt idx="16744">
                  <c:v>1.306470235192592E-2</c:v>
                </c:pt>
                <c:pt idx="16745">
                  <c:v>0.16499042510986334</c:v>
                </c:pt>
                <c:pt idx="16746">
                  <c:v>1.0446834564208984</c:v>
                </c:pt>
                <c:pt idx="16747">
                  <c:v>0.19394461313879674</c:v>
                </c:pt>
                <c:pt idx="16748">
                  <c:v>0.46782525380456286</c:v>
                </c:pt>
                <c:pt idx="16749">
                  <c:v>0.81810442606604283</c:v>
                </c:pt>
                <c:pt idx="16750">
                  <c:v>0.62620703379309384</c:v>
                </c:pt>
                <c:pt idx="16751">
                  <c:v>0.63901519775390625</c:v>
                </c:pt>
                <c:pt idx="16752">
                  <c:v>0.98514715830481259</c:v>
                </c:pt>
                <c:pt idx="16753">
                  <c:v>0.74971103668212935</c:v>
                </c:pt>
                <c:pt idx="16754">
                  <c:v>3.4285863240597791E-2</c:v>
                </c:pt>
                <c:pt idx="16755">
                  <c:v>-0.47130775451660156</c:v>
                </c:pt>
                <c:pt idx="16756">
                  <c:v>-0.2418829600017034</c:v>
                </c:pt>
                <c:pt idx="16757">
                  <c:v>1.1655330657958984</c:v>
                </c:pt>
                <c:pt idx="16758">
                  <c:v>1.338041941324946</c:v>
                </c:pt>
                <c:pt idx="16759">
                  <c:v>1.4956941604614258</c:v>
                </c:pt>
                <c:pt idx="16760">
                  <c:v>0.74493217468261719</c:v>
                </c:pt>
                <c:pt idx="16761">
                  <c:v>0.35441048940026593</c:v>
                </c:pt>
                <c:pt idx="16762">
                  <c:v>9.2379252112095855E-4</c:v>
                </c:pt>
                <c:pt idx="16763">
                  <c:v>9.3296686808230347E-2</c:v>
                </c:pt>
                <c:pt idx="16764">
                  <c:v>-0.33785343170166038</c:v>
                </c:pt>
                <c:pt idx="16765">
                  <c:v>-0.39390627543127738</c:v>
                </c:pt>
                <c:pt idx="16766">
                  <c:v>-0.43793328603112514</c:v>
                </c:pt>
                <c:pt idx="16767">
                  <c:v>5.7019551595089979E-2</c:v>
                </c:pt>
                <c:pt idx="16768">
                  <c:v>-0.33698876698815672</c:v>
                </c:pt>
                <c:pt idx="16769">
                  <c:v>-4.7586781183879339</c:v>
                </c:pt>
                <c:pt idx="16770">
                  <c:v>-32.283614158630357</c:v>
                </c:pt>
                <c:pt idx="16771">
                  <c:v>0.29632314046227748</c:v>
                </c:pt>
                <c:pt idx="16772">
                  <c:v>52.895600954691524</c:v>
                </c:pt>
                <c:pt idx="16773">
                  <c:v>102.6601788202922</c:v>
                </c:pt>
                <c:pt idx="16774">
                  <c:v>102.49842707316077</c:v>
                </c:pt>
                <c:pt idx="16775">
                  <c:v>120.34008693695066</c:v>
                </c:pt>
                <c:pt idx="16776">
                  <c:v>145.54058138529467</c:v>
                </c:pt>
                <c:pt idx="16777">
                  <c:v>130.02391115824389</c:v>
                </c:pt>
                <c:pt idx="16778">
                  <c:v>99.831085205078125</c:v>
                </c:pt>
                <c:pt idx="16779">
                  <c:v>109.7900489171345</c:v>
                </c:pt>
                <c:pt idx="16780">
                  <c:v>127.9609899520874</c:v>
                </c:pt>
                <c:pt idx="16781">
                  <c:v>110.94207859039307</c:v>
                </c:pt>
                <c:pt idx="16782">
                  <c:v>102.8498922983805</c:v>
                </c:pt>
                <c:pt idx="16783">
                  <c:v>105.52798112233467</c:v>
                </c:pt>
                <c:pt idx="16784">
                  <c:v>90.534168243408317</c:v>
                </c:pt>
                <c:pt idx="16785">
                  <c:v>94.256810506184763</c:v>
                </c:pt>
                <c:pt idx="16786">
                  <c:v>79.968214035034066</c:v>
                </c:pt>
                <c:pt idx="16787">
                  <c:v>105.46759986877456</c:v>
                </c:pt>
                <c:pt idx="16788">
                  <c:v>142.95116710662859</c:v>
                </c:pt>
                <c:pt idx="16789">
                  <c:v>166.94470914204908</c:v>
                </c:pt>
                <c:pt idx="16790">
                  <c:v>121.92565981547034</c:v>
                </c:pt>
                <c:pt idx="16791">
                  <c:v>93.37915929158531</c:v>
                </c:pt>
                <c:pt idx="16792">
                  <c:v>146.78236452738454</c:v>
                </c:pt>
                <c:pt idx="16793">
                  <c:v>67.032233238220215</c:v>
                </c:pt>
                <c:pt idx="16794">
                  <c:v>15.034488042195559</c:v>
                </c:pt>
                <c:pt idx="16795">
                  <c:v>52.913151741027832</c:v>
                </c:pt>
                <c:pt idx="16796">
                  <c:v>43.417989095052093</c:v>
                </c:pt>
                <c:pt idx="16797">
                  <c:v>68.161281585693374</c:v>
                </c:pt>
                <c:pt idx="16798">
                  <c:v>80.486242930094349</c:v>
                </c:pt>
                <c:pt idx="16799">
                  <c:v>86.262928009033203</c:v>
                </c:pt>
                <c:pt idx="16800">
                  <c:v>87.196868260701507</c:v>
                </c:pt>
                <c:pt idx="16801">
                  <c:v>89.469211578369169</c:v>
                </c:pt>
                <c:pt idx="16802">
                  <c:v>67.961086273193374</c:v>
                </c:pt>
                <c:pt idx="16803">
                  <c:v>129.20746421813965</c:v>
                </c:pt>
                <c:pt idx="16804">
                  <c:v>93.557107925415067</c:v>
                </c:pt>
                <c:pt idx="16805">
                  <c:v>71.34630298614502</c:v>
                </c:pt>
                <c:pt idx="16806">
                  <c:v>62.451643625895237</c:v>
                </c:pt>
                <c:pt idx="16807">
                  <c:v>55.736594200134292</c:v>
                </c:pt>
                <c:pt idx="16808">
                  <c:v>33.546741485595689</c:v>
                </c:pt>
                <c:pt idx="16809">
                  <c:v>28.302155812581418</c:v>
                </c:pt>
                <c:pt idx="16810">
                  <c:v>25.439421653747559</c:v>
                </c:pt>
                <c:pt idx="16811">
                  <c:v>22.405625979105693</c:v>
                </c:pt>
                <c:pt idx="16812">
                  <c:v>24.840130805969221</c:v>
                </c:pt>
                <c:pt idx="16813">
                  <c:v>19.113678614298596</c:v>
                </c:pt>
                <c:pt idx="16814">
                  <c:v>4.5535170237222911</c:v>
                </c:pt>
                <c:pt idx="16815">
                  <c:v>20.685436566670766</c:v>
                </c:pt>
                <c:pt idx="16816">
                  <c:v>32.756162325541155</c:v>
                </c:pt>
                <c:pt idx="16817">
                  <c:v>32.915860493977775</c:v>
                </c:pt>
                <c:pt idx="16818">
                  <c:v>27.144609769185301</c:v>
                </c:pt>
                <c:pt idx="16819">
                  <c:v>22.72053305308031</c:v>
                </c:pt>
                <c:pt idx="16820">
                  <c:v>16.555883725484144</c:v>
                </c:pt>
                <c:pt idx="16821">
                  <c:v>17.048260370890372</c:v>
                </c:pt>
                <c:pt idx="16822">
                  <c:v>22.012262026468875</c:v>
                </c:pt>
                <c:pt idx="16823">
                  <c:v>20.232510248820056</c:v>
                </c:pt>
                <c:pt idx="16824">
                  <c:v>18.540452321370481</c:v>
                </c:pt>
                <c:pt idx="16825">
                  <c:v>8.0284080505371058</c:v>
                </c:pt>
                <c:pt idx="16826">
                  <c:v>8.4144671758016347</c:v>
                </c:pt>
                <c:pt idx="16827">
                  <c:v>17.005921363830574</c:v>
                </c:pt>
                <c:pt idx="16828">
                  <c:v>20.178246498107903</c:v>
                </c:pt>
                <c:pt idx="16829">
                  <c:v>19.028927485148188</c:v>
                </c:pt>
                <c:pt idx="16830">
                  <c:v>80.143671512603703</c:v>
                </c:pt>
                <c:pt idx="16831">
                  <c:v>259.27002239227289</c:v>
                </c:pt>
                <c:pt idx="16832">
                  <c:v>174.51528453826899</c:v>
                </c:pt>
                <c:pt idx="16833">
                  <c:v>65.562194188435853</c:v>
                </c:pt>
                <c:pt idx="16834">
                  <c:v>34.196438630421966</c:v>
                </c:pt>
                <c:pt idx="16835">
                  <c:v>26.344825744628913</c:v>
                </c:pt>
                <c:pt idx="16836">
                  <c:v>22.860318501790339</c:v>
                </c:pt>
                <c:pt idx="16837">
                  <c:v>23.16605122884113</c:v>
                </c:pt>
                <c:pt idx="16838">
                  <c:v>23.931756178538024</c:v>
                </c:pt>
                <c:pt idx="16839">
                  <c:v>19.75577163696288</c:v>
                </c:pt>
                <c:pt idx="16840">
                  <c:v>25.383202234903916</c:v>
                </c:pt>
                <c:pt idx="16841">
                  <c:v>23.832319259643548</c:v>
                </c:pt>
                <c:pt idx="16842">
                  <c:v>21.027130285898863</c:v>
                </c:pt>
                <c:pt idx="16843">
                  <c:v>20.099100430806466</c:v>
                </c:pt>
                <c:pt idx="16844">
                  <c:v>13.47328297297156</c:v>
                </c:pt>
                <c:pt idx="16845">
                  <c:v>2.1194052696228027</c:v>
                </c:pt>
                <c:pt idx="16846">
                  <c:v>0.36516793568927153</c:v>
                </c:pt>
                <c:pt idx="16847">
                  <c:v>0.40059661865234381</c:v>
                </c:pt>
                <c:pt idx="16848">
                  <c:v>0.19907919565832799</c:v>
                </c:pt>
                <c:pt idx="16849">
                  <c:v>0.18637832005822474</c:v>
                </c:pt>
                <c:pt idx="16850">
                  <c:v>0.17931111653649634</c:v>
                </c:pt>
                <c:pt idx="16851">
                  <c:v>0.12043174107867577</c:v>
                </c:pt>
                <c:pt idx="16852">
                  <c:v>-0.11539475123089463</c:v>
                </c:pt>
                <c:pt idx="16853">
                  <c:v>-1.5434514681497831</c:v>
                </c:pt>
                <c:pt idx="16854">
                  <c:v>7.5025601387023926</c:v>
                </c:pt>
                <c:pt idx="16855">
                  <c:v>8.8562321662902868</c:v>
                </c:pt>
                <c:pt idx="16856">
                  <c:v>7.8824968338012695</c:v>
                </c:pt>
                <c:pt idx="16857">
                  <c:v>7.4957709312438974</c:v>
                </c:pt>
                <c:pt idx="16858">
                  <c:v>5.2993249893188494</c:v>
                </c:pt>
                <c:pt idx="16859">
                  <c:v>6.9037410418192753</c:v>
                </c:pt>
                <c:pt idx="16860">
                  <c:v>13.035907109578432</c:v>
                </c:pt>
                <c:pt idx="16861">
                  <c:v>71.651218016942309</c:v>
                </c:pt>
                <c:pt idx="16862">
                  <c:v>36.360869566599497</c:v>
                </c:pt>
                <c:pt idx="16863">
                  <c:v>9.8168135484059746</c:v>
                </c:pt>
                <c:pt idx="16864">
                  <c:v>2.4063287576039452</c:v>
                </c:pt>
                <c:pt idx="16865">
                  <c:v>18.815569957097381</c:v>
                </c:pt>
                <c:pt idx="16866">
                  <c:v>6.9312610626220739</c:v>
                </c:pt>
                <c:pt idx="16867">
                  <c:v>0.2081170876820978</c:v>
                </c:pt>
                <c:pt idx="16868">
                  <c:v>0.3104345798492435</c:v>
                </c:pt>
                <c:pt idx="16869">
                  <c:v>-0.65112225214639385</c:v>
                </c:pt>
                <c:pt idx="16870">
                  <c:v>-9.3875408172607505E-2</c:v>
                </c:pt>
                <c:pt idx="16871">
                  <c:v>-0.14110517501831055</c:v>
                </c:pt>
                <c:pt idx="16872">
                  <c:v>-0.16385793685913091</c:v>
                </c:pt>
                <c:pt idx="16873">
                  <c:v>-5.841207504272463E-2</c:v>
                </c:pt>
                <c:pt idx="16874">
                  <c:v>2.2532780965178752E-2</c:v>
                </c:pt>
                <c:pt idx="16875">
                  <c:v>-0.10757565498352059</c:v>
                </c:pt>
                <c:pt idx="16876">
                  <c:v>-0.25943191846209845</c:v>
                </c:pt>
                <c:pt idx="16877">
                  <c:v>-0.43748331069946311</c:v>
                </c:pt>
                <c:pt idx="16878">
                  <c:v>-9.8023891448974651E-2</c:v>
                </c:pt>
                <c:pt idx="16879">
                  <c:v>0.20270236333209377</c:v>
                </c:pt>
                <c:pt idx="16880">
                  <c:v>0.24043909708657918</c:v>
                </c:pt>
                <c:pt idx="16881">
                  <c:v>0.16029183069863961</c:v>
                </c:pt>
                <c:pt idx="16882">
                  <c:v>0.12342214584350591</c:v>
                </c:pt>
                <c:pt idx="16883">
                  <c:v>2.2767543792724616E-2</c:v>
                </c:pt>
                <c:pt idx="16884">
                  <c:v>-3.8703282683627583E-5</c:v>
                </c:pt>
                <c:pt idx="16885">
                  <c:v>2.4492740631103529E-3</c:v>
                </c:pt>
                <c:pt idx="16886">
                  <c:v>1.4132658640448881E-3</c:v>
                </c:pt>
                <c:pt idx="16887">
                  <c:v>2.1237532297959678E-3</c:v>
                </c:pt>
                <c:pt idx="16888">
                  <c:v>-1.0495026906312436E-2</c:v>
                </c:pt>
                <c:pt idx="16889">
                  <c:v>-8.5249026616423834E-2</c:v>
                </c:pt>
                <c:pt idx="16890">
                  <c:v>-0.25385355949401855</c:v>
                </c:pt>
                <c:pt idx="16891">
                  <c:v>-0.13057462374368345</c:v>
                </c:pt>
                <c:pt idx="16892">
                  <c:v>-0.40367658933004713</c:v>
                </c:pt>
                <c:pt idx="16893">
                  <c:v>-0.19197980562847761</c:v>
                </c:pt>
                <c:pt idx="16894">
                  <c:v>-0.18995936711630193</c:v>
                </c:pt>
                <c:pt idx="16895">
                  <c:v>-0.23289028803506545</c:v>
                </c:pt>
                <c:pt idx="16896">
                  <c:v>-6.5790494283049866E-2</c:v>
                </c:pt>
                <c:pt idx="16897">
                  <c:v>6.1911662419646532E-2</c:v>
                </c:pt>
                <c:pt idx="16898">
                  <c:v>0.31680909792584122</c:v>
                </c:pt>
                <c:pt idx="16899">
                  <c:v>0.74910910924273821</c:v>
                </c:pt>
                <c:pt idx="16900">
                  <c:v>0.5468263626098635</c:v>
                </c:pt>
                <c:pt idx="16901">
                  <c:v>0.37143675486245814</c:v>
                </c:pt>
                <c:pt idx="16902">
                  <c:v>0.51850724220275857</c:v>
                </c:pt>
                <c:pt idx="16903">
                  <c:v>0.56065964698791504</c:v>
                </c:pt>
                <c:pt idx="16904">
                  <c:v>0.7027788162231452</c:v>
                </c:pt>
                <c:pt idx="16905">
                  <c:v>0.42062322298687616</c:v>
                </c:pt>
                <c:pt idx="16906">
                  <c:v>0.80188337961834577</c:v>
                </c:pt>
                <c:pt idx="16907">
                  <c:v>-0.52856930096945098</c:v>
                </c:pt>
                <c:pt idx="16908">
                  <c:v>-0.53663984934488018</c:v>
                </c:pt>
                <c:pt idx="16909">
                  <c:v>-0.15302038192749035</c:v>
                </c:pt>
                <c:pt idx="16910">
                  <c:v>-1.2220837275187084</c:v>
                </c:pt>
                <c:pt idx="16911">
                  <c:v>-6.2466596762339464</c:v>
                </c:pt>
                <c:pt idx="16912">
                  <c:v>0.89227414131164529</c:v>
                </c:pt>
                <c:pt idx="16913">
                  <c:v>0.46775714556375181</c:v>
                </c:pt>
                <c:pt idx="16914">
                  <c:v>0.4066008726755968</c:v>
                </c:pt>
                <c:pt idx="16915">
                  <c:v>0.23725605010986334</c:v>
                </c:pt>
                <c:pt idx="16916">
                  <c:v>0.20243779818216026</c:v>
                </c:pt>
                <c:pt idx="16917">
                  <c:v>0.13612596193948429</c:v>
                </c:pt>
                <c:pt idx="16918">
                  <c:v>0.20227694511413574</c:v>
                </c:pt>
                <c:pt idx="16919">
                  <c:v>0.22568448384603823</c:v>
                </c:pt>
                <c:pt idx="16920">
                  <c:v>8.8549772898346674E-2</c:v>
                </c:pt>
                <c:pt idx="16921">
                  <c:v>-2.2994801203409736</c:v>
                </c:pt>
                <c:pt idx="16922">
                  <c:v>-1.435328483581543</c:v>
                </c:pt>
                <c:pt idx="16923">
                  <c:v>-0.34189287821453734</c:v>
                </c:pt>
                <c:pt idx="16924">
                  <c:v>-9.437084197998051E-2</c:v>
                </c:pt>
                <c:pt idx="16925">
                  <c:v>-3.8964748382568359E-2</c:v>
                </c:pt>
                <c:pt idx="16926">
                  <c:v>1.3648192087771349E-2</c:v>
                </c:pt>
                <c:pt idx="16927">
                  <c:v>0.11273813247680667</c:v>
                </c:pt>
                <c:pt idx="16928">
                  <c:v>0.12314494450890839</c:v>
                </c:pt>
                <c:pt idx="16929">
                  <c:v>8.3472728729248033E-2</c:v>
                </c:pt>
                <c:pt idx="16930">
                  <c:v>0.14366499582928333</c:v>
                </c:pt>
                <c:pt idx="16931">
                  <c:v>0.15753205617272681</c:v>
                </c:pt>
                <c:pt idx="16932">
                  <c:v>0.18300151824951166</c:v>
                </c:pt>
                <c:pt idx="16933">
                  <c:v>0.16463375091552732</c:v>
                </c:pt>
                <c:pt idx="16934">
                  <c:v>0.16372044881188691</c:v>
                </c:pt>
                <c:pt idx="16935">
                  <c:v>0.18220186233520513</c:v>
                </c:pt>
                <c:pt idx="16936">
                  <c:v>0.19054412841796881</c:v>
                </c:pt>
                <c:pt idx="16937">
                  <c:v>-1.1643250783265563E-2</c:v>
                </c:pt>
                <c:pt idx="16938">
                  <c:v>-6.5957546234130873E-2</c:v>
                </c:pt>
                <c:pt idx="16939">
                  <c:v>-4.4053872426331978E-2</c:v>
                </c:pt>
                <c:pt idx="16940">
                  <c:v>-3.0046780904115181E-2</c:v>
                </c:pt>
                <c:pt idx="16941">
                  <c:v>-2.0484288533509705E-2</c:v>
                </c:pt>
                <c:pt idx="16942">
                  <c:v>-2.970170974731446E-2</c:v>
                </c:pt>
                <c:pt idx="16943">
                  <c:v>-4.0625890096066528E-2</c:v>
                </c:pt>
                <c:pt idx="16944">
                  <c:v>-4.9842993418337797E-2</c:v>
                </c:pt>
                <c:pt idx="16945">
                  <c:v>-6.3170750935853462E-2</c:v>
                </c:pt>
                <c:pt idx="16946">
                  <c:v>-6.5812110900878934E-2</c:v>
                </c:pt>
                <c:pt idx="16947">
                  <c:v>-5.9010982513427762E-2</c:v>
                </c:pt>
                <c:pt idx="16948">
                  <c:v>-4.8075517018617106E-2</c:v>
                </c:pt>
                <c:pt idx="16949">
                  <c:v>-4.1506290435791036E-2</c:v>
                </c:pt>
                <c:pt idx="16950">
                  <c:v>7.2134971618652372E-2</c:v>
                </c:pt>
                <c:pt idx="16951">
                  <c:v>-0.66621716817218168</c:v>
                </c:pt>
                <c:pt idx="16952">
                  <c:v>-0.10651254653930664</c:v>
                </c:pt>
                <c:pt idx="16953">
                  <c:v>6.6562175750732422E-2</c:v>
                </c:pt>
                <c:pt idx="16954">
                  <c:v>2.1711826324462887E-2</c:v>
                </c:pt>
                <c:pt idx="16955">
                  <c:v>2.705732981382881E-3</c:v>
                </c:pt>
                <c:pt idx="16956">
                  <c:v>2.1585782369015778E-2</c:v>
                </c:pt>
                <c:pt idx="16957">
                  <c:v>2.6137034098326246E-2</c:v>
                </c:pt>
                <c:pt idx="16958">
                  <c:v>3.1199137369810621E-2</c:v>
                </c:pt>
                <c:pt idx="16959">
                  <c:v>4.5248667399050653E-2</c:v>
                </c:pt>
                <c:pt idx="16960">
                  <c:v>2.7611891428591679E-2</c:v>
                </c:pt>
                <c:pt idx="16961">
                  <c:v>7.773399353027349E-3</c:v>
                </c:pt>
                <c:pt idx="16962">
                  <c:v>4.2508125305175767E-2</c:v>
                </c:pt>
                <c:pt idx="16963">
                  <c:v>-5.774609247839637E-2</c:v>
                </c:pt>
                <c:pt idx="16964">
                  <c:v>-0.13480790456139868</c:v>
                </c:pt>
                <c:pt idx="16965">
                  <c:v>-0.20000028610229503</c:v>
                </c:pt>
                <c:pt idx="16966">
                  <c:v>-0.20066483815514863</c:v>
                </c:pt>
                <c:pt idx="16967">
                  <c:v>-0.23943885167437892</c:v>
                </c:pt>
                <c:pt idx="16968">
                  <c:v>-0.22427034378051758</c:v>
                </c:pt>
                <c:pt idx="16969">
                  <c:v>-0.2625568707783828</c:v>
                </c:pt>
                <c:pt idx="16970">
                  <c:v>-0.33199596405029308</c:v>
                </c:pt>
                <c:pt idx="16971">
                  <c:v>-0.27864233652746861</c:v>
                </c:pt>
                <c:pt idx="16972">
                  <c:v>-0.30158631006878533</c:v>
                </c:pt>
                <c:pt idx="16973">
                  <c:v>-0.41483354568481456</c:v>
                </c:pt>
                <c:pt idx="16974">
                  <c:v>7.5250307718931722E-2</c:v>
                </c:pt>
                <c:pt idx="16975">
                  <c:v>0.56033960978191977</c:v>
                </c:pt>
                <c:pt idx="16976">
                  <c:v>5.3729375203488416E-2</c:v>
                </c:pt>
                <c:pt idx="16977">
                  <c:v>1.730718612670898</c:v>
                </c:pt>
                <c:pt idx="16978">
                  <c:v>2.4640908241271982</c:v>
                </c:pt>
                <c:pt idx="16979">
                  <c:v>3.8982154528300157</c:v>
                </c:pt>
                <c:pt idx="16980">
                  <c:v>3.1550539334615433</c:v>
                </c:pt>
                <c:pt idx="16981">
                  <c:v>2.3296203613281241</c:v>
                </c:pt>
                <c:pt idx="16982">
                  <c:v>0.56447490056353922</c:v>
                </c:pt>
                <c:pt idx="16983">
                  <c:v>-0.2925467491149904</c:v>
                </c:pt>
                <c:pt idx="16984">
                  <c:v>1.1260364850361952</c:v>
                </c:pt>
                <c:pt idx="16985">
                  <c:v>-0.40992021560668956</c:v>
                </c:pt>
                <c:pt idx="16986">
                  <c:v>-0.61981344223022461</c:v>
                </c:pt>
                <c:pt idx="16987">
                  <c:v>-0.23877557118731829</c:v>
                </c:pt>
                <c:pt idx="16988">
                  <c:v>2.288341522216799E-3</c:v>
                </c:pt>
                <c:pt idx="16989">
                  <c:v>-0.32931947708129905</c:v>
                </c:pt>
                <c:pt idx="16990">
                  <c:v>6.8003813425661974E-2</c:v>
                </c:pt>
                <c:pt idx="16991">
                  <c:v>1.8908553123474119</c:v>
                </c:pt>
                <c:pt idx="16992">
                  <c:v>2.1633348464965847</c:v>
                </c:pt>
                <c:pt idx="16993">
                  <c:v>3.446804682413755</c:v>
                </c:pt>
                <c:pt idx="16994">
                  <c:v>2.821637789408328</c:v>
                </c:pt>
                <c:pt idx="16995">
                  <c:v>0.98301394780480655</c:v>
                </c:pt>
                <c:pt idx="16996">
                  <c:v>0.65348291397094727</c:v>
                </c:pt>
                <c:pt idx="16997">
                  <c:v>1.155805746714293</c:v>
                </c:pt>
                <c:pt idx="16998">
                  <c:v>0.84295876820880289</c:v>
                </c:pt>
                <c:pt idx="16999">
                  <c:v>0.84842014312744141</c:v>
                </c:pt>
                <c:pt idx="17000">
                  <c:v>1.2624157269795551</c:v>
                </c:pt>
                <c:pt idx="17001">
                  <c:v>0.92223040262854306</c:v>
                </c:pt>
                <c:pt idx="17002">
                  <c:v>0.38961124420166027</c:v>
                </c:pt>
                <c:pt idx="17003">
                  <c:v>0.40577030181884788</c:v>
                </c:pt>
                <c:pt idx="17004">
                  <c:v>0.56657282511389462</c:v>
                </c:pt>
                <c:pt idx="17005">
                  <c:v>3.7808938026428236</c:v>
                </c:pt>
                <c:pt idx="17006">
                  <c:v>3.9556593894958474</c:v>
                </c:pt>
                <c:pt idx="17007">
                  <c:v>3.6884578069050926</c:v>
                </c:pt>
                <c:pt idx="17008">
                  <c:v>2.3808382352193007</c:v>
                </c:pt>
                <c:pt idx="17009">
                  <c:v>1.8593161900838595</c:v>
                </c:pt>
                <c:pt idx="17010">
                  <c:v>1.0762736002604356</c:v>
                </c:pt>
                <c:pt idx="17011">
                  <c:v>0.96386750539141963</c:v>
                </c:pt>
                <c:pt idx="17012">
                  <c:v>0.81877390543621686</c:v>
                </c:pt>
                <c:pt idx="17013">
                  <c:v>0.53163385391235352</c:v>
                </c:pt>
                <c:pt idx="17014">
                  <c:v>0.19713989893597272</c:v>
                </c:pt>
                <c:pt idx="17015">
                  <c:v>-1.0179309844970699</c:v>
                </c:pt>
                <c:pt idx="17016">
                  <c:v>1.138343334197998</c:v>
                </c:pt>
                <c:pt idx="17017">
                  <c:v>0.54017782211303733</c:v>
                </c:pt>
                <c:pt idx="17018">
                  <c:v>-1.275346597035707</c:v>
                </c:pt>
                <c:pt idx="17019">
                  <c:v>-1.8700690269470219</c:v>
                </c:pt>
                <c:pt idx="17020">
                  <c:v>-1.9017551740010399</c:v>
                </c:pt>
                <c:pt idx="17021">
                  <c:v>-1.6807991663614534</c:v>
                </c:pt>
                <c:pt idx="17022">
                  <c:v>-0.6828880310058596</c:v>
                </c:pt>
                <c:pt idx="17023">
                  <c:v>-0.60985136032104492</c:v>
                </c:pt>
                <c:pt idx="17024">
                  <c:v>-0.36188046137493796</c:v>
                </c:pt>
                <c:pt idx="17025">
                  <c:v>-0.18087196350097656</c:v>
                </c:pt>
                <c:pt idx="17026">
                  <c:v>-0.16370471318560931</c:v>
                </c:pt>
                <c:pt idx="17027">
                  <c:v>-1.5967993736267094</c:v>
                </c:pt>
                <c:pt idx="17028">
                  <c:v>-2.1755437850952148</c:v>
                </c:pt>
                <c:pt idx="17029">
                  <c:v>-2.6863233248392362</c:v>
                </c:pt>
                <c:pt idx="17030">
                  <c:v>-2.8518605232238752</c:v>
                </c:pt>
                <c:pt idx="17031">
                  <c:v>-2.761742115020752</c:v>
                </c:pt>
                <c:pt idx="17032">
                  <c:v>-2.4961142539978032</c:v>
                </c:pt>
                <c:pt idx="17033">
                  <c:v>-2.7837696075439462</c:v>
                </c:pt>
                <c:pt idx="17034">
                  <c:v>-2.6721749305725098</c:v>
                </c:pt>
                <c:pt idx="17035">
                  <c:v>-2.3351314862568984</c:v>
                </c:pt>
                <c:pt idx="17036">
                  <c:v>-2.5698742866516122</c:v>
                </c:pt>
                <c:pt idx="17037">
                  <c:v>-2.6697134971618648</c:v>
                </c:pt>
                <c:pt idx="17038">
                  <c:v>-2.8740967114766249</c:v>
                </c:pt>
                <c:pt idx="17039">
                  <c:v>-2.6391941706339712</c:v>
                </c:pt>
                <c:pt idx="17040">
                  <c:v>-2.6683017412821659</c:v>
                </c:pt>
                <c:pt idx="17041">
                  <c:v>-2.6773789723714012</c:v>
                </c:pt>
                <c:pt idx="17042">
                  <c:v>-2.415459156036377</c:v>
                </c:pt>
                <c:pt idx="17043">
                  <c:v>-2.9507465362548819</c:v>
                </c:pt>
                <c:pt idx="17044">
                  <c:v>-3.6915022532145372</c:v>
                </c:pt>
                <c:pt idx="17045">
                  <c:v>-1.6911589304606314</c:v>
                </c:pt>
                <c:pt idx="17046">
                  <c:v>1.1524346669515357</c:v>
                </c:pt>
                <c:pt idx="17047">
                  <c:v>-2.7071355183919668</c:v>
                </c:pt>
                <c:pt idx="17048">
                  <c:v>-3.11072874069214</c:v>
                </c:pt>
                <c:pt idx="17049">
                  <c:v>-3.2501079241434931</c:v>
                </c:pt>
                <c:pt idx="17050">
                  <c:v>-3.0333924293518058</c:v>
                </c:pt>
                <c:pt idx="17051">
                  <c:v>-2.9157439867655617</c:v>
                </c:pt>
                <c:pt idx="17052">
                  <c:v>-2.5730764071146268</c:v>
                </c:pt>
                <c:pt idx="17053">
                  <c:v>-2.8432722091674805</c:v>
                </c:pt>
                <c:pt idx="17054">
                  <c:v>-3.5275808970133662</c:v>
                </c:pt>
                <c:pt idx="17055">
                  <c:v>-3.4962937037149677</c:v>
                </c:pt>
                <c:pt idx="17056">
                  <c:v>-3.5654881795247766</c:v>
                </c:pt>
                <c:pt idx="17057">
                  <c:v>-3.4140378634134549</c:v>
                </c:pt>
                <c:pt idx="17058">
                  <c:v>18.336556275685609</c:v>
                </c:pt>
                <c:pt idx="17059">
                  <c:v>25.116405010223392</c:v>
                </c:pt>
                <c:pt idx="17060">
                  <c:v>31.268169879913312</c:v>
                </c:pt>
                <c:pt idx="17061">
                  <c:v>39.781618595123291</c:v>
                </c:pt>
                <c:pt idx="17062">
                  <c:v>41.956671237945542</c:v>
                </c:pt>
                <c:pt idx="17063">
                  <c:v>36.232770601908399</c:v>
                </c:pt>
                <c:pt idx="17064">
                  <c:v>32.520258108774868</c:v>
                </c:pt>
                <c:pt idx="17065">
                  <c:v>31.56860939661663</c:v>
                </c:pt>
                <c:pt idx="17066">
                  <c:v>32.224700768788693</c:v>
                </c:pt>
                <c:pt idx="17067">
                  <c:v>32.235389232635512</c:v>
                </c:pt>
                <c:pt idx="17068">
                  <c:v>34.843288739522322</c:v>
                </c:pt>
                <c:pt idx="17069">
                  <c:v>35.099222819010436</c:v>
                </c:pt>
                <c:pt idx="17070">
                  <c:v>36.876543998718255</c:v>
                </c:pt>
                <c:pt idx="17071">
                  <c:v>36.316135247548402</c:v>
                </c:pt>
                <c:pt idx="17072">
                  <c:v>36.391754627227776</c:v>
                </c:pt>
                <c:pt idx="17073">
                  <c:v>40.521859010060595</c:v>
                </c:pt>
                <c:pt idx="17074">
                  <c:v>43.999983787536607</c:v>
                </c:pt>
                <c:pt idx="17075">
                  <c:v>46.263263384501172</c:v>
                </c:pt>
                <c:pt idx="17076">
                  <c:v>50.11538585027057</c:v>
                </c:pt>
                <c:pt idx="17077">
                  <c:v>54.756762822469113</c:v>
                </c:pt>
                <c:pt idx="17078">
                  <c:v>-7.1600211461384307</c:v>
                </c:pt>
                <c:pt idx="17079">
                  <c:v>-69.512099266052246</c:v>
                </c:pt>
                <c:pt idx="17080">
                  <c:v>-92.730034828186007</c:v>
                </c:pt>
                <c:pt idx="17081">
                  <c:v>-99.631935278574616</c:v>
                </c:pt>
                <c:pt idx="17082">
                  <c:v>-102.43705113728838</c:v>
                </c:pt>
                <c:pt idx="17083">
                  <c:v>-101.6716456413269</c:v>
                </c:pt>
                <c:pt idx="17084">
                  <c:v>-103.04678964614862</c:v>
                </c:pt>
                <c:pt idx="17085">
                  <c:v>-103.96093432108557</c:v>
                </c:pt>
                <c:pt idx="17086">
                  <c:v>-104.24559370676678</c:v>
                </c:pt>
                <c:pt idx="17087">
                  <c:v>-91.092427094777364</c:v>
                </c:pt>
                <c:pt idx="17088">
                  <c:v>-45.438983599344844</c:v>
                </c:pt>
                <c:pt idx="17089">
                  <c:v>-12.286294937133789</c:v>
                </c:pt>
                <c:pt idx="17090">
                  <c:v>-1.4072923660278318</c:v>
                </c:pt>
                <c:pt idx="17091">
                  <c:v>-1.4483680725097656</c:v>
                </c:pt>
                <c:pt idx="17092">
                  <c:v>-1.4508698781331755</c:v>
                </c:pt>
                <c:pt idx="17093">
                  <c:v>-1.4031896591186517</c:v>
                </c:pt>
                <c:pt idx="17094">
                  <c:v>-1.3573369979858398</c:v>
                </c:pt>
                <c:pt idx="17095">
                  <c:v>-1.2579892476400114</c:v>
                </c:pt>
                <c:pt idx="17096">
                  <c:v>-1.2619736989339565</c:v>
                </c:pt>
                <c:pt idx="17097">
                  <c:v>-1.2425778706868873</c:v>
                </c:pt>
                <c:pt idx="17098">
                  <c:v>-1.0648368199665583</c:v>
                </c:pt>
                <c:pt idx="17099">
                  <c:v>-1.1314496994018555</c:v>
                </c:pt>
                <c:pt idx="17100">
                  <c:v>-1.084281285603879</c:v>
                </c:pt>
                <c:pt idx="17101">
                  <c:v>-1.2787262598673117</c:v>
                </c:pt>
                <c:pt idx="17102">
                  <c:v>-1.5611953735351558</c:v>
                </c:pt>
                <c:pt idx="17103">
                  <c:v>-0.62842686971032413</c:v>
                </c:pt>
                <c:pt idx="17104">
                  <c:v>1.4807338714599605</c:v>
                </c:pt>
                <c:pt idx="17105">
                  <c:v>0.47918637593579683</c:v>
                </c:pt>
                <c:pt idx="17106">
                  <c:v>-15.908860842386844</c:v>
                </c:pt>
                <c:pt idx="17107">
                  <c:v>-4.5871527989704663</c:v>
                </c:pt>
                <c:pt idx="17108">
                  <c:v>2.2241442998250713</c:v>
                </c:pt>
                <c:pt idx="17109">
                  <c:v>-0.26813348134362525</c:v>
                </c:pt>
                <c:pt idx="17110">
                  <c:v>-0.16619078318274211</c:v>
                </c:pt>
                <c:pt idx="17111">
                  <c:v>-2.1330995559692392</c:v>
                </c:pt>
                <c:pt idx="17112">
                  <c:v>-2.2497905095418682</c:v>
                </c:pt>
                <c:pt idx="17113">
                  <c:v>-1.2397680282592769</c:v>
                </c:pt>
                <c:pt idx="17114">
                  <c:v>-0.26939741770422648</c:v>
                </c:pt>
                <c:pt idx="17115">
                  <c:v>0.19144725799560552</c:v>
                </c:pt>
                <c:pt idx="17116">
                  <c:v>-1.3397216796875E-2</c:v>
                </c:pt>
                <c:pt idx="17117">
                  <c:v>-0.26151212056481665</c:v>
                </c:pt>
                <c:pt idx="17118">
                  <c:v>-9.2751502990722726E-2</c:v>
                </c:pt>
                <c:pt idx="17119">
                  <c:v>2.767912546801201E-2</c:v>
                </c:pt>
                <c:pt idx="17120">
                  <c:v>-1.7584164937375142E-2</c:v>
                </c:pt>
                <c:pt idx="17121">
                  <c:v>-3.5884857177734389E-2</c:v>
                </c:pt>
                <c:pt idx="17122">
                  <c:v>0.15299797058105477</c:v>
                </c:pt>
                <c:pt idx="17123">
                  <c:v>0.15376345316565226</c:v>
                </c:pt>
                <c:pt idx="17124">
                  <c:v>0.30200386047363281</c:v>
                </c:pt>
                <c:pt idx="17125">
                  <c:v>0.39568106333410952</c:v>
                </c:pt>
                <c:pt idx="17126">
                  <c:v>-8.7996800740597819E-2</c:v>
                </c:pt>
                <c:pt idx="17127">
                  <c:v>-0.32846800486254352</c:v>
                </c:pt>
                <c:pt idx="17128">
                  <c:v>-0.15581099192297648</c:v>
                </c:pt>
                <c:pt idx="17129">
                  <c:v>3.270403544104284E-2</c:v>
                </c:pt>
                <c:pt idx="17130">
                  <c:v>5.3793589273709594E-3</c:v>
                </c:pt>
                <c:pt idx="17131">
                  <c:v>9.0424219768010551E-3</c:v>
                </c:pt>
                <c:pt idx="17132">
                  <c:v>1.9383748372320049E-2</c:v>
                </c:pt>
                <c:pt idx="17133">
                  <c:v>6.9995880126953139E-2</c:v>
                </c:pt>
                <c:pt idx="17134">
                  <c:v>-3.0155213673909893</c:v>
                </c:pt>
                <c:pt idx="17135">
                  <c:v>-0.90564092000317975</c:v>
                </c:pt>
                <c:pt idx="17136">
                  <c:v>2.136753718058344</c:v>
                </c:pt>
                <c:pt idx="17137">
                  <c:v>15.934538523356082</c:v>
                </c:pt>
                <c:pt idx="17138">
                  <c:v>37.649028778076172</c:v>
                </c:pt>
                <c:pt idx="17139">
                  <c:v>33.786748886108413</c:v>
                </c:pt>
                <c:pt idx="17140">
                  <c:v>23.547741889953606</c:v>
                </c:pt>
                <c:pt idx="17141">
                  <c:v>17.563147862752309</c:v>
                </c:pt>
                <c:pt idx="17142">
                  <c:v>15.238716443379641</c:v>
                </c:pt>
                <c:pt idx="17143">
                  <c:v>20.278635025024414</c:v>
                </c:pt>
                <c:pt idx="17144">
                  <c:v>15.649318695068358</c:v>
                </c:pt>
                <c:pt idx="17145">
                  <c:v>13.875871022542245</c:v>
                </c:pt>
                <c:pt idx="17146">
                  <c:v>14.685706774393683</c:v>
                </c:pt>
                <c:pt idx="17147">
                  <c:v>17.125372568766224</c:v>
                </c:pt>
                <c:pt idx="17148">
                  <c:v>16.311243693033816</c:v>
                </c:pt>
                <c:pt idx="17149">
                  <c:v>14.906734466552734</c:v>
                </c:pt>
                <c:pt idx="17150">
                  <c:v>11.895579973856687</c:v>
                </c:pt>
                <c:pt idx="17151">
                  <c:v>13.223827044169068</c:v>
                </c:pt>
                <c:pt idx="17152">
                  <c:v>14.882527033487927</c:v>
                </c:pt>
                <c:pt idx="17153">
                  <c:v>18.445716222127182</c:v>
                </c:pt>
                <c:pt idx="17154">
                  <c:v>21.945509910583485</c:v>
                </c:pt>
                <c:pt idx="17155">
                  <c:v>26.276331901550289</c:v>
                </c:pt>
                <c:pt idx="17156">
                  <c:v>33.278576215108174</c:v>
                </c:pt>
                <c:pt idx="17157">
                  <c:v>41.554495493570926</c:v>
                </c:pt>
                <c:pt idx="17158">
                  <c:v>47.069958368937264</c:v>
                </c:pt>
                <c:pt idx="17159">
                  <c:v>46.329014460245844</c:v>
                </c:pt>
                <c:pt idx="17160">
                  <c:v>38.571216583251946</c:v>
                </c:pt>
                <c:pt idx="17161">
                  <c:v>34.158852577209458</c:v>
                </c:pt>
                <c:pt idx="17162">
                  <c:v>38.518020629882805</c:v>
                </c:pt>
                <c:pt idx="17163">
                  <c:v>44.629110018412248</c:v>
                </c:pt>
                <c:pt idx="17164">
                  <c:v>34.539410591125488</c:v>
                </c:pt>
                <c:pt idx="17165">
                  <c:v>39.948015213012695</c:v>
                </c:pt>
                <c:pt idx="17166">
                  <c:v>54.565341949462905</c:v>
                </c:pt>
                <c:pt idx="17167">
                  <c:v>64.871100743611578</c:v>
                </c:pt>
                <c:pt idx="17168">
                  <c:v>33.081363995869879</c:v>
                </c:pt>
                <c:pt idx="17169">
                  <c:v>-53.0613158543905</c:v>
                </c:pt>
                <c:pt idx="17170">
                  <c:v>-48.904850006103501</c:v>
                </c:pt>
                <c:pt idx="17171">
                  <c:v>-17.675593058268298</c:v>
                </c:pt>
                <c:pt idx="17172">
                  <c:v>-0.10302829742431642</c:v>
                </c:pt>
                <c:pt idx="17173">
                  <c:v>6.7063315709431226</c:v>
                </c:pt>
                <c:pt idx="17174">
                  <c:v>9.2703383763631528</c:v>
                </c:pt>
                <c:pt idx="17175">
                  <c:v>8.8759810129801089</c:v>
                </c:pt>
                <c:pt idx="17176">
                  <c:v>10.393836021423347</c:v>
                </c:pt>
                <c:pt idx="17177">
                  <c:v>11.108088811238531</c:v>
                </c:pt>
                <c:pt idx="17178">
                  <c:v>10.5701904296875</c:v>
                </c:pt>
                <c:pt idx="17179">
                  <c:v>8.7734642028808594</c:v>
                </c:pt>
                <c:pt idx="17180">
                  <c:v>9.9340009689331019</c:v>
                </c:pt>
                <c:pt idx="17181">
                  <c:v>11.840507825215699</c:v>
                </c:pt>
                <c:pt idx="17182">
                  <c:v>9.9023332595825231</c:v>
                </c:pt>
                <c:pt idx="17183">
                  <c:v>6.6223875681559949</c:v>
                </c:pt>
                <c:pt idx="17184">
                  <c:v>8.231013298034668</c:v>
                </c:pt>
                <c:pt idx="17185">
                  <c:v>9.30067094167077</c:v>
                </c:pt>
                <c:pt idx="17186">
                  <c:v>9.0279874801635671</c:v>
                </c:pt>
                <c:pt idx="17187">
                  <c:v>9.6418323516845685</c:v>
                </c:pt>
                <c:pt idx="17188">
                  <c:v>11.623733202616336</c:v>
                </c:pt>
                <c:pt idx="17189">
                  <c:v>13.920320192972891</c:v>
                </c:pt>
                <c:pt idx="17190">
                  <c:v>11.709190050760984</c:v>
                </c:pt>
                <c:pt idx="17191">
                  <c:v>9.9458036422729492</c:v>
                </c:pt>
                <c:pt idx="17192">
                  <c:v>9.4840796788533908</c:v>
                </c:pt>
                <c:pt idx="17193">
                  <c:v>9.1410032908122485</c:v>
                </c:pt>
                <c:pt idx="17194">
                  <c:v>7.2485729853311822</c:v>
                </c:pt>
                <c:pt idx="17195">
                  <c:v>8.2920490900676249</c:v>
                </c:pt>
                <c:pt idx="17196">
                  <c:v>7.5304508209228516</c:v>
                </c:pt>
                <c:pt idx="17197">
                  <c:v>84.665237744649289</c:v>
                </c:pt>
                <c:pt idx="17198">
                  <c:v>110.56733099619555</c:v>
                </c:pt>
                <c:pt idx="17199">
                  <c:v>44.719623247782451</c:v>
                </c:pt>
                <c:pt idx="17200">
                  <c:v>30.859247207641602</c:v>
                </c:pt>
                <c:pt idx="17201">
                  <c:v>30.090701103210456</c:v>
                </c:pt>
                <c:pt idx="17202">
                  <c:v>12.760418574015375</c:v>
                </c:pt>
                <c:pt idx="17203">
                  <c:v>15.896533330281621</c:v>
                </c:pt>
                <c:pt idx="17204">
                  <c:v>25.239365895589227</c:v>
                </c:pt>
                <c:pt idx="17205">
                  <c:v>25.602292060852051</c:v>
                </c:pt>
                <c:pt idx="17206">
                  <c:v>24.102167447408089</c:v>
                </c:pt>
                <c:pt idx="17207">
                  <c:v>9.7286294301351219</c:v>
                </c:pt>
                <c:pt idx="17208">
                  <c:v>9.9242350260417425</c:v>
                </c:pt>
                <c:pt idx="17209">
                  <c:v>15.595441500345949</c:v>
                </c:pt>
                <c:pt idx="17210">
                  <c:v>11.582277615865113</c:v>
                </c:pt>
                <c:pt idx="17211">
                  <c:v>10.635535240173343</c:v>
                </c:pt>
                <c:pt idx="17212">
                  <c:v>13.649523099263547</c:v>
                </c:pt>
                <c:pt idx="17213">
                  <c:v>16.335041999816895</c:v>
                </c:pt>
                <c:pt idx="17214">
                  <c:v>16.216069539388059</c:v>
                </c:pt>
                <c:pt idx="17215">
                  <c:v>11.177797953287836</c:v>
                </c:pt>
                <c:pt idx="17216">
                  <c:v>9.3558759689331055</c:v>
                </c:pt>
                <c:pt idx="17217">
                  <c:v>5.3901408513386286</c:v>
                </c:pt>
                <c:pt idx="17218">
                  <c:v>8.7957143783569371</c:v>
                </c:pt>
                <c:pt idx="17219">
                  <c:v>8.1604369481405055</c:v>
                </c:pt>
                <c:pt idx="17220">
                  <c:v>7.6555252075195286</c:v>
                </c:pt>
                <c:pt idx="17221">
                  <c:v>5.8085333506265879</c:v>
                </c:pt>
                <c:pt idx="17222">
                  <c:v>6.9029432932536592</c:v>
                </c:pt>
                <c:pt idx="17223">
                  <c:v>8.3301496505737305</c:v>
                </c:pt>
                <c:pt idx="17224">
                  <c:v>7.9628238677978498</c:v>
                </c:pt>
                <c:pt idx="17225">
                  <c:v>8.5504477818807345</c:v>
                </c:pt>
                <c:pt idx="17226">
                  <c:v>11.394128481546998</c:v>
                </c:pt>
                <c:pt idx="17227">
                  <c:v>9.1615362167358452</c:v>
                </c:pt>
                <c:pt idx="17228">
                  <c:v>110.44608084360766</c:v>
                </c:pt>
                <c:pt idx="17229">
                  <c:v>232.51090367635089</c:v>
                </c:pt>
                <c:pt idx="17230">
                  <c:v>119.26529232660928</c:v>
                </c:pt>
                <c:pt idx="17231">
                  <c:v>38.843691190083796</c:v>
                </c:pt>
                <c:pt idx="17232">
                  <c:v>26.101815064748124</c:v>
                </c:pt>
                <c:pt idx="17233">
                  <c:v>19.517146587371819</c:v>
                </c:pt>
                <c:pt idx="17234">
                  <c:v>16.845201651255252</c:v>
                </c:pt>
                <c:pt idx="17235">
                  <c:v>16.438661098480225</c:v>
                </c:pt>
                <c:pt idx="17236">
                  <c:v>16.187195936838805</c:v>
                </c:pt>
                <c:pt idx="17237">
                  <c:v>14.979916095733648</c:v>
                </c:pt>
                <c:pt idx="17238">
                  <c:v>14.86873451868696</c:v>
                </c:pt>
                <c:pt idx="17239">
                  <c:v>15.605408827463808</c:v>
                </c:pt>
                <c:pt idx="17240">
                  <c:v>14.567592144012451</c:v>
                </c:pt>
                <c:pt idx="17241">
                  <c:v>13.193115075429265</c:v>
                </c:pt>
                <c:pt idx="17242">
                  <c:v>12.72683270772302</c:v>
                </c:pt>
                <c:pt idx="17243">
                  <c:v>14.301862557729072</c:v>
                </c:pt>
                <c:pt idx="17244">
                  <c:v>14.434183279673277</c:v>
                </c:pt>
                <c:pt idx="17245">
                  <c:v>14.039961179097471</c:v>
                </c:pt>
                <c:pt idx="17246">
                  <c:v>14.48876953125</c:v>
                </c:pt>
                <c:pt idx="17247">
                  <c:v>14.987281163533506</c:v>
                </c:pt>
                <c:pt idx="17248">
                  <c:v>15.458021958669066</c:v>
                </c:pt>
                <c:pt idx="17249">
                  <c:v>15.644558906555169</c:v>
                </c:pt>
                <c:pt idx="17250">
                  <c:v>17.165987014770508</c:v>
                </c:pt>
                <c:pt idx="17251">
                  <c:v>14.991089344024662</c:v>
                </c:pt>
                <c:pt idx="17252">
                  <c:v>14.072615305582705</c:v>
                </c:pt>
                <c:pt idx="17253">
                  <c:v>12.991909186045294</c:v>
                </c:pt>
                <c:pt idx="17254">
                  <c:v>11.908640384674069</c:v>
                </c:pt>
                <c:pt idx="17255">
                  <c:v>10.787371476491266</c:v>
                </c:pt>
                <c:pt idx="17256">
                  <c:v>10.469373067220033</c:v>
                </c:pt>
                <c:pt idx="17257">
                  <c:v>9.9209863344828513</c:v>
                </c:pt>
                <c:pt idx="17258">
                  <c:v>-6.8830022811889666</c:v>
                </c:pt>
                <c:pt idx="17259">
                  <c:v>-30.107183456420898</c:v>
                </c:pt>
                <c:pt idx="17260">
                  <c:v>-14.930502096811953</c:v>
                </c:pt>
                <c:pt idx="17261">
                  <c:v>5.3036435445149568</c:v>
                </c:pt>
                <c:pt idx="17262">
                  <c:v>11.415403207143189</c:v>
                </c:pt>
                <c:pt idx="17263">
                  <c:v>12.539811134338375</c:v>
                </c:pt>
                <c:pt idx="17264">
                  <c:v>11.629148801167844</c:v>
                </c:pt>
                <c:pt idx="17265">
                  <c:v>11.254108111063601</c:v>
                </c:pt>
                <c:pt idx="17266">
                  <c:v>10.848798592885316</c:v>
                </c:pt>
                <c:pt idx="17267">
                  <c:v>10.550232569376593</c:v>
                </c:pt>
                <c:pt idx="17268">
                  <c:v>9.2955203056335449</c:v>
                </c:pt>
                <c:pt idx="17269">
                  <c:v>8.1947504679362169</c:v>
                </c:pt>
                <c:pt idx="17270">
                  <c:v>10.575326601664187</c:v>
                </c:pt>
                <c:pt idx="17271">
                  <c:v>14.4839334487915</c:v>
                </c:pt>
                <c:pt idx="17272">
                  <c:v>10.140357653299985</c:v>
                </c:pt>
                <c:pt idx="17273">
                  <c:v>8.4915022850036674</c:v>
                </c:pt>
                <c:pt idx="17274">
                  <c:v>8.8702828089396384</c:v>
                </c:pt>
                <c:pt idx="17275">
                  <c:v>8.8831666310628066</c:v>
                </c:pt>
                <c:pt idx="17276">
                  <c:v>9.0429269472758129</c:v>
                </c:pt>
                <c:pt idx="17277">
                  <c:v>9.1021507581074843</c:v>
                </c:pt>
                <c:pt idx="17278">
                  <c:v>9.1050171852111781</c:v>
                </c:pt>
                <c:pt idx="17279">
                  <c:v>9.5930593808491835</c:v>
                </c:pt>
                <c:pt idx="17280">
                  <c:v>9.5786163012186876</c:v>
                </c:pt>
                <c:pt idx="17281">
                  <c:v>8.5806330045064154</c:v>
                </c:pt>
                <c:pt idx="17282">
                  <c:v>8.5640962918599293</c:v>
                </c:pt>
                <c:pt idx="17283">
                  <c:v>8.8106325467428022</c:v>
                </c:pt>
                <c:pt idx="17284">
                  <c:v>8.4398078918457067</c:v>
                </c:pt>
                <c:pt idx="17285">
                  <c:v>8.2254697481790799</c:v>
                </c:pt>
                <c:pt idx="17286">
                  <c:v>5.5546573003133517</c:v>
                </c:pt>
                <c:pt idx="17287">
                  <c:v>-0.76032129923504521</c:v>
                </c:pt>
                <c:pt idx="17288">
                  <c:v>-1.5137990315565735E-3</c:v>
                </c:pt>
                <c:pt idx="17289">
                  <c:v>-3.4091450373331877</c:v>
                </c:pt>
                <c:pt idx="17290">
                  <c:v>-16.178491115570068</c:v>
                </c:pt>
                <c:pt idx="17291">
                  <c:v>-26.362738927205378</c:v>
                </c:pt>
                <c:pt idx="17292">
                  <c:v>-28.985248724619566</c:v>
                </c:pt>
                <c:pt idx="17293">
                  <c:v>5.0670930544536095</c:v>
                </c:pt>
                <c:pt idx="17294">
                  <c:v>42.845857302347774</c:v>
                </c:pt>
                <c:pt idx="17295">
                  <c:v>14.433773676554321</c:v>
                </c:pt>
                <c:pt idx="17296">
                  <c:v>-35.929199854532953</c:v>
                </c:pt>
                <c:pt idx="17297">
                  <c:v>-81.293961207071902</c:v>
                </c:pt>
                <c:pt idx="17298">
                  <c:v>-104.78760751088461</c:v>
                </c:pt>
                <c:pt idx="17299">
                  <c:v>-117.66805156071976</c:v>
                </c:pt>
                <c:pt idx="17300">
                  <c:v>-123.08706776301069</c:v>
                </c:pt>
                <c:pt idx="17301">
                  <c:v>-110.95815436045325</c:v>
                </c:pt>
                <c:pt idx="17302">
                  <c:v>-86.935364405314118</c:v>
                </c:pt>
                <c:pt idx="17303">
                  <c:v>-64.800449689229282</c:v>
                </c:pt>
                <c:pt idx="17304">
                  <c:v>-46.225924809773815</c:v>
                </c:pt>
                <c:pt idx="17305">
                  <c:v>-28.798198699951172</c:v>
                </c:pt>
                <c:pt idx="17306">
                  <c:v>-16.545253753662109</c:v>
                </c:pt>
                <c:pt idx="17307">
                  <c:v>-7.8875773747762397</c:v>
                </c:pt>
                <c:pt idx="17308">
                  <c:v>-0.98756440480553898</c:v>
                </c:pt>
                <c:pt idx="17309">
                  <c:v>1.797808329264285</c:v>
                </c:pt>
                <c:pt idx="17310">
                  <c:v>2.4158484141031495</c:v>
                </c:pt>
                <c:pt idx="17311">
                  <c:v>3.1524880727132532</c:v>
                </c:pt>
                <c:pt idx="17312">
                  <c:v>2.9485785166422152</c:v>
                </c:pt>
                <c:pt idx="17313">
                  <c:v>2.313468615214104</c:v>
                </c:pt>
                <c:pt idx="17314">
                  <c:v>2.496901512145997</c:v>
                </c:pt>
                <c:pt idx="17315">
                  <c:v>2.448541323343874</c:v>
                </c:pt>
                <c:pt idx="17316">
                  <c:v>2.7275047302246103</c:v>
                </c:pt>
                <c:pt idx="17317">
                  <c:v>22.885924021402957</c:v>
                </c:pt>
                <c:pt idx="17318">
                  <c:v>36.322506268819211</c:v>
                </c:pt>
                <c:pt idx="17319">
                  <c:v>36.585542678833008</c:v>
                </c:pt>
                <c:pt idx="17320">
                  <c:v>35.432182629903203</c:v>
                </c:pt>
                <c:pt idx="17321">
                  <c:v>33.342815399169936</c:v>
                </c:pt>
                <c:pt idx="17322">
                  <c:v>24.728717168172118</c:v>
                </c:pt>
                <c:pt idx="17323">
                  <c:v>9.1424080530803167</c:v>
                </c:pt>
                <c:pt idx="17324">
                  <c:v>-0.86142444610595703</c:v>
                </c:pt>
                <c:pt idx="17325">
                  <c:v>-2.0792195002237577</c:v>
                </c:pt>
                <c:pt idx="17326">
                  <c:v>-2.0553538004556913</c:v>
                </c:pt>
                <c:pt idx="17327">
                  <c:v>-3.208342234293581</c:v>
                </c:pt>
                <c:pt idx="17328">
                  <c:v>-4.8585484822591534</c:v>
                </c:pt>
                <c:pt idx="17329">
                  <c:v>-5.77458445231116</c:v>
                </c:pt>
                <c:pt idx="17330">
                  <c:v>-6.8787438074748497</c:v>
                </c:pt>
                <c:pt idx="17331">
                  <c:v>-6.206075032552123</c:v>
                </c:pt>
                <c:pt idx="17332">
                  <c:v>-7.0756289164224881</c:v>
                </c:pt>
                <c:pt idx="17333">
                  <c:v>-4.2598603566488009</c:v>
                </c:pt>
                <c:pt idx="17334">
                  <c:v>0.66852219899487864</c:v>
                </c:pt>
                <c:pt idx="17335">
                  <c:v>7.0454168319702131</c:v>
                </c:pt>
                <c:pt idx="17336">
                  <c:v>10.074181238810301</c:v>
                </c:pt>
                <c:pt idx="17337">
                  <c:v>13.393393516540527</c:v>
                </c:pt>
                <c:pt idx="17338">
                  <c:v>16.288490613301622</c:v>
                </c:pt>
                <c:pt idx="17339">
                  <c:v>16.675223032633426</c:v>
                </c:pt>
                <c:pt idx="17340">
                  <c:v>16.619020144144777</c:v>
                </c:pt>
                <c:pt idx="17341">
                  <c:v>15.789653778076168</c:v>
                </c:pt>
                <c:pt idx="17342">
                  <c:v>15.152071634928465</c:v>
                </c:pt>
                <c:pt idx="17343">
                  <c:v>11.764313697814941</c:v>
                </c:pt>
                <c:pt idx="17344">
                  <c:v>8.1126683553060275</c:v>
                </c:pt>
                <c:pt idx="17345">
                  <c:v>5.8196655909219999</c:v>
                </c:pt>
                <c:pt idx="17346">
                  <c:v>1.2152423858642578</c:v>
                </c:pt>
                <c:pt idx="17347">
                  <c:v>-16.056880950927727</c:v>
                </c:pt>
                <c:pt idx="17348">
                  <c:v>-66.867774645487543</c:v>
                </c:pt>
                <c:pt idx="17349">
                  <c:v>-105.02519289652508</c:v>
                </c:pt>
                <c:pt idx="17350">
                  <c:v>-128.26396465301508</c:v>
                </c:pt>
                <c:pt idx="17351">
                  <c:v>-137.5035270055136</c:v>
                </c:pt>
                <c:pt idx="17352">
                  <c:v>-143.21629778544099</c:v>
                </c:pt>
                <c:pt idx="17353">
                  <c:v>-138.66759109497062</c:v>
                </c:pt>
                <c:pt idx="17354">
                  <c:v>-146.1430662473042</c:v>
                </c:pt>
                <c:pt idx="17355">
                  <c:v>-150.85311714808154</c:v>
                </c:pt>
                <c:pt idx="17356">
                  <c:v>-162.78689702351892</c:v>
                </c:pt>
                <c:pt idx="17357">
                  <c:v>-172.0703342755636</c:v>
                </c:pt>
                <c:pt idx="17358">
                  <c:v>-171.41678412755323</c:v>
                </c:pt>
                <c:pt idx="17359">
                  <c:v>-161.85698684056607</c:v>
                </c:pt>
                <c:pt idx="17360">
                  <c:v>-155.46658245722463</c:v>
                </c:pt>
                <c:pt idx="17361">
                  <c:v>-151.28456926345808</c:v>
                </c:pt>
                <c:pt idx="17362">
                  <c:v>-143.07184600830081</c:v>
                </c:pt>
                <c:pt idx="17363">
                  <c:v>-131.54980007807416</c:v>
                </c:pt>
                <c:pt idx="17364">
                  <c:v>-120.28141132990518</c:v>
                </c:pt>
                <c:pt idx="17365">
                  <c:v>-108.8203387260437</c:v>
                </c:pt>
                <c:pt idx="17366">
                  <c:v>-97.046649297078531</c:v>
                </c:pt>
                <c:pt idx="17367">
                  <c:v>-87.171941439310729</c:v>
                </c:pt>
                <c:pt idx="17368">
                  <c:v>-76.900688807169658</c:v>
                </c:pt>
                <c:pt idx="17369">
                  <c:v>-62.520324071248389</c:v>
                </c:pt>
                <c:pt idx="17370">
                  <c:v>-42.421485582987415</c:v>
                </c:pt>
                <c:pt idx="17371">
                  <c:v>-19.525318145751946</c:v>
                </c:pt>
                <c:pt idx="17372">
                  <c:v>3.4702774683635198</c:v>
                </c:pt>
                <c:pt idx="17373">
                  <c:v>21.277215003967282</c:v>
                </c:pt>
                <c:pt idx="17374">
                  <c:v>29.473324457804324</c:v>
                </c:pt>
                <c:pt idx="17375">
                  <c:v>29.683105468750007</c:v>
                </c:pt>
                <c:pt idx="17376">
                  <c:v>28.606843630472781</c:v>
                </c:pt>
                <c:pt idx="17377">
                  <c:v>27.478804588317864</c:v>
                </c:pt>
                <c:pt idx="17378">
                  <c:v>28.513553937276242</c:v>
                </c:pt>
                <c:pt idx="17379">
                  <c:v>33.517871220906592</c:v>
                </c:pt>
                <c:pt idx="17380">
                  <c:v>40.257448514302588</c:v>
                </c:pt>
                <c:pt idx="17381">
                  <c:v>43.023878733317126</c:v>
                </c:pt>
                <c:pt idx="17382">
                  <c:v>42.608213106791261</c:v>
                </c:pt>
                <c:pt idx="17383">
                  <c:v>41.263406435648541</c:v>
                </c:pt>
                <c:pt idx="17384">
                  <c:v>40.448115348815946</c:v>
                </c:pt>
                <c:pt idx="17385">
                  <c:v>39.888693491617772</c:v>
                </c:pt>
                <c:pt idx="17386">
                  <c:v>39.971129099528071</c:v>
                </c:pt>
                <c:pt idx="17387">
                  <c:v>40.148278872172128</c:v>
                </c:pt>
                <c:pt idx="17388">
                  <c:v>39.635980923970479</c:v>
                </c:pt>
                <c:pt idx="17389">
                  <c:v>39.05621337890625</c:v>
                </c:pt>
                <c:pt idx="17390">
                  <c:v>39.976989428202359</c:v>
                </c:pt>
                <c:pt idx="17391">
                  <c:v>43.628057161967035</c:v>
                </c:pt>
                <c:pt idx="17392">
                  <c:v>48.665232340494796</c:v>
                </c:pt>
                <c:pt idx="17393">
                  <c:v>31.949940999348989</c:v>
                </c:pt>
                <c:pt idx="17394">
                  <c:v>0.65110874176025368</c:v>
                </c:pt>
                <c:pt idx="17395">
                  <c:v>-1.2352902094522729</c:v>
                </c:pt>
                <c:pt idx="17396">
                  <c:v>-1.7800534566243869</c:v>
                </c:pt>
                <c:pt idx="17397">
                  <c:v>-1.404087702433344</c:v>
                </c:pt>
                <c:pt idx="17398">
                  <c:v>-0.18824799855553931</c:v>
                </c:pt>
                <c:pt idx="17399">
                  <c:v>-0.7265876134237037</c:v>
                </c:pt>
                <c:pt idx="17400">
                  <c:v>0.35034243265783982</c:v>
                </c:pt>
                <c:pt idx="17401">
                  <c:v>-0.19840335845947274</c:v>
                </c:pt>
                <c:pt idx="17402">
                  <c:v>-0.20844491322839082</c:v>
                </c:pt>
                <c:pt idx="17403">
                  <c:v>-0.49026425679528535</c:v>
                </c:pt>
                <c:pt idx="17404">
                  <c:v>-1.5598011016845699</c:v>
                </c:pt>
                <c:pt idx="17405">
                  <c:v>-1.8251692454019797</c:v>
                </c:pt>
                <c:pt idx="17406">
                  <c:v>-2.0671593348185979</c:v>
                </c:pt>
                <c:pt idx="17407">
                  <c:v>-1.8184401194254181</c:v>
                </c:pt>
                <c:pt idx="17408">
                  <c:v>-1.686505635579465</c:v>
                </c:pt>
                <c:pt idx="17409">
                  <c:v>-1.1201642354329802</c:v>
                </c:pt>
                <c:pt idx="17410">
                  <c:v>-1.9625329971313481</c:v>
                </c:pt>
                <c:pt idx="17411">
                  <c:v>-2.442460060119628</c:v>
                </c:pt>
                <c:pt idx="17412">
                  <c:v>-6.4378172556558866</c:v>
                </c:pt>
                <c:pt idx="17413">
                  <c:v>-25.650521914164187</c:v>
                </c:pt>
                <c:pt idx="17414">
                  <c:v>-16.293728510538692</c:v>
                </c:pt>
                <c:pt idx="17415">
                  <c:v>-5.1899067560831327</c:v>
                </c:pt>
                <c:pt idx="17416">
                  <c:v>-4.9442621866862764</c:v>
                </c:pt>
                <c:pt idx="17417">
                  <c:v>-4.7089274724324905</c:v>
                </c:pt>
                <c:pt idx="17418">
                  <c:v>-4.1913347244262695</c:v>
                </c:pt>
                <c:pt idx="17419">
                  <c:v>-4.8589350382487702</c:v>
                </c:pt>
                <c:pt idx="17420">
                  <c:v>-3.9685303370158636</c:v>
                </c:pt>
                <c:pt idx="17421">
                  <c:v>-3.0832417805989976</c:v>
                </c:pt>
                <c:pt idx="17422">
                  <c:v>-2.9698499043782913</c:v>
                </c:pt>
                <c:pt idx="17423">
                  <c:v>-2.8388347625732422</c:v>
                </c:pt>
                <c:pt idx="17424">
                  <c:v>-0.94870980580651598</c:v>
                </c:pt>
                <c:pt idx="17425">
                  <c:v>11.428093592325922</c:v>
                </c:pt>
                <c:pt idx="17426">
                  <c:v>18.137479146321652</c:v>
                </c:pt>
                <c:pt idx="17427">
                  <c:v>18.460503896077501</c:v>
                </c:pt>
                <c:pt idx="17428">
                  <c:v>21.389569918314578</c:v>
                </c:pt>
                <c:pt idx="17429">
                  <c:v>25.646850268046034</c:v>
                </c:pt>
                <c:pt idx="17430">
                  <c:v>29.086812019348137</c:v>
                </c:pt>
                <c:pt idx="17431">
                  <c:v>33.732680320739767</c:v>
                </c:pt>
                <c:pt idx="17432">
                  <c:v>41.717515309651617</c:v>
                </c:pt>
                <c:pt idx="17433">
                  <c:v>55.802535057067871</c:v>
                </c:pt>
                <c:pt idx="17434">
                  <c:v>65.730811754862543</c:v>
                </c:pt>
                <c:pt idx="17435">
                  <c:v>70.518216768900658</c:v>
                </c:pt>
                <c:pt idx="17436">
                  <c:v>74.046917597452733</c:v>
                </c:pt>
                <c:pt idx="17437">
                  <c:v>77.680353800455634</c:v>
                </c:pt>
                <c:pt idx="17438">
                  <c:v>79.024602890014648</c:v>
                </c:pt>
                <c:pt idx="17439">
                  <c:v>80.555862108866279</c:v>
                </c:pt>
                <c:pt idx="17440">
                  <c:v>79.102908452351855</c:v>
                </c:pt>
                <c:pt idx="17441">
                  <c:v>66.545058250427218</c:v>
                </c:pt>
                <c:pt idx="17442">
                  <c:v>42.761534372965471</c:v>
                </c:pt>
                <c:pt idx="17443">
                  <c:v>30.162845293680792</c:v>
                </c:pt>
                <c:pt idx="17444">
                  <c:v>3.8789037068684142</c:v>
                </c:pt>
                <c:pt idx="17445">
                  <c:v>-41.646859169006333</c:v>
                </c:pt>
                <c:pt idx="17446">
                  <c:v>-64.508160591125502</c:v>
                </c:pt>
                <c:pt idx="17447">
                  <c:v>-56.816633542378781</c:v>
                </c:pt>
                <c:pt idx="17448">
                  <c:v>-31.787479082743278</c:v>
                </c:pt>
                <c:pt idx="17449">
                  <c:v>-8.7703549067178983</c:v>
                </c:pt>
                <c:pt idx="17450">
                  <c:v>-1.4266274770100154</c:v>
                </c:pt>
                <c:pt idx="17451">
                  <c:v>1.5274546941120655</c:v>
                </c:pt>
                <c:pt idx="17452">
                  <c:v>3.3477433522542697</c:v>
                </c:pt>
                <c:pt idx="17453">
                  <c:v>1.0180733998616915</c:v>
                </c:pt>
                <c:pt idx="17454">
                  <c:v>-0.61787287394201962</c:v>
                </c:pt>
                <c:pt idx="17455">
                  <c:v>-1.3322331110637156</c:v>
                </c:pt>
                <c:pt idx="17456">
                  <c:v>-2.4836314519246807</c:v>
                </c:pt>
                <c:pt idx="17457">
                  <c:v>-3.0806058247884485</c:v>
                </c:pt>
                <c:pt idx="17458">
                  <c:v>-3.1071236928304429</c:v>
                </c:pt>
                <c:pt idx="17459">
                  <c:v>-3.3515345255533475</c:v>
                </c:pt>
                <c:pt idx="17460">
                  <c:v>-3.4038270314534884</c:v>
                </c:pt>
                <c:pt idx="17461">
                  <c:v>-3.183357238769533</c:v>
                </c:pt>
                <c:pt idx="17462">
                  <c:v>-3.1388902664184579</c:v>
                </c:pt>
                <c:pt idx="17463">
                  <c:v>-2.6908655166625981</c:v>
                </c:pt>
                <c:pt idx="17464">
                  <c:v>-1.5826422373454534</c:v>
                </c:pt>
                <c:pt idx="17465">
                  <c:v>7.9356511433843535E-2</c:v>
                </c:pt>
                <c:pt idx="17466">
                  <c:v>9.2354774475097684E-2</c:v>
                </c:pt>
                <c:pt idx="17467">
                  <c:v>-0.24112319946289074</c:v>
                </c:pt>
                <c:pt idx="17468">
                  <c:v>-9.1798146565793173E-2</c:v>
                </c:pt>
                <c:pt idx="17469">
                  <c:v>1.1754935582479218</c:v>
                </c:pt>
                <c:pt idx="17470">
                  <c:v>8.6788508097331487</c:v>
                </c:pt>
                <c:pt idx="17471">
                  <c:v>5.06261475880933</c:v>
                </c:pt>
                <c:pt idx="17472">
                  <c:v>-15.135687828063972</c:v>
                </c:pt>
                <c:pt idx="17473">
                  <c:v>-2.0595051447551205</c:v>
                </c:pt>
                <c:pt idx="17474">
                  <c:v>1.1155869166055941</c:v>
                </c:pt>
                <c:pt idx="17475">
                  <c:v>0.74444770812988303</c:v>
                </c:pt>
                <c:pt idx="17476">
                  <c:v>0.65451558430982004</c:v>
                </c:pt>
                <c:pt idx="17477">
                  <c:v>1.5967356363931913</c:v>
                </c:pt>
                <c:pt idx="17478">
                  <c:v>1.3321180343627939</c:v>
                </c:pt>
                <c:pt idx="17479">
                  <c:v>2.5362520217895499</c:v>
                </c:pt>
                <c:pt idx="17480">
                  <c:v>4.0111624399820593</c:v>
                </c:pt>
                <c:pt idx="17481">
                  <c:v>3.508568763732911</c:v>
                </c:pt>
                <c:pt idx="17482">
                  <c:v>1.063175837198969</c:v>
                </c:pt>
                <c:pt idx="17483">
                  <c:v>0.44348462422692592</c:v>
                </c:pt>
                <c:pt idx="17484">
                  <c:v>0.24621232350671118</c:v>
                </c:pt>
                <c:pt idx="17485">
                  <c:v>-0.54885546366381321</c:v>
                </c:pt>
                <c:pt idx="17486">
                  <c:v>-0.41647783915209413</c:v>
                </c:pt>
                <c:pt idx="17487">
                  <c:v>-0.17355950673425014</c:v>
                </c:pt>
                <c:pt idx="17488">
                  <c:v>-0.32802549997973102</c:v>
                </c:pt>
                <c:pt idx="17489">
                  <c:v>-0.69357172648119592</c:v>
                </c:pt>
                <c:pt idx="17490">
                  <c:v>-1.8586845397949221</c:v>
                </c:pt>
                <c:pt idx="17491">
                  <c:v>-2.5823787053426486</c:v>
                </c:pt>
                <c:pt idx="17492">
                  <c:v>-2.1139488220214844</c:v>
                </c:pt>
                <c:pt idx="17493">
                  <c:v>-2.1075315475463898</c:v>
                </c:pt>
                <c:pt idx="17494">
                  <c:v>-0.57411098480224565</c:v>
                </c:pt>
                <c:pt idx="17495">
                  <c:v>-0.32124837239587151</c:v>
                </c:pt>
                <c:pt idx="17496">
                  <c:v>1.4179464975993588</c:v>
                </c:pt>
                <c:pt idx="17497">
                  <c:v>-0.90288225809740652</c:v>
                </c:pt>
                <c:pt idx="17498">
                  <c:v>-3.3734359741210938</c:v>
                </c:pt>
                <c:pt idx="17499">
                  <c:v>-2.8460652033488696</c:v>
                </c:pt>
                <c:pt idx="17500">
                  <c:v>-11.371590614318853</c:v>
                </c:pt>
                <c:pt idx="17501">
                  <c:v>-31.064045588175411</c:v>
                </c:pt>
                <c:pt idx="17502">
                  <c:v>70.362874825795387</c:v>
                </c:pt>
                <c:pt idx="17503">
                  <c:v>288.20568672815955</c:v>
                </c:pt>
                <c:pt idx="17504">
                  <c:v>172.56902488072717</c:v>
                </c:pt>
                <c:pt idx="17505">
                  <c:v>96.052281538645488</c:v>
                </c:pt>
                <c:pt idx="17506">
                  <c:v>100.72055498758958</c:v>
                </c:pt>
                <c:pt idx="17507">
                  <c:v>153.13043212890625</c:v>
                </c:pt>
                <c:pt idx="17508">
                  <c:v>208.5727060635885</c:v>
                </c:pt>
                <c:pt idx="17509">
                  <c:v>218.66179307301837</c:v>
                </c:pt>
                <c:pt idx="17510">
                  <c:v>245.64299424489337</c:v>
                </c:pt>
                <c:pt idx="17511">
                  <c:v>213.27826849619555</c:v>
                </c:pt>
                <c:pt idx="17512">
                  <c:v>169.00174252192176</c:v>
                </c:pt>
                <c:pt idx="17513">
                  <c:v>94.967142264048249</c:v>
                </c:pt>
                <c:pt idx="17514">
                  <c:v>59.323505401611314</c:v>
                </c:pt>
                <c:pt idx="17515">
                  <c:v>117.94111188252772</c:v>
                </c:pt>
                <c:pt idx="17516">
                  <c:v>122.90968783696486</c:v>
                </c:pt>
                <c:pt idx="17517">
                  <c:v>119.57090473175046</c:v>
                </c:pt>
                <c:pt idx="17518">
                  <c:v>83.072646935780767</c:v>
                </c:pt>
                <c:pt idx="17519">
                  <c:v>2.0313865343729276</c:v>
                </c:pt>
                <c:pt idx="17520">
                  <c:v>-20.924227714538574</c:v>
                </c:pt>
                <c:pt idx="17521">
                  <c:v>-3.7538817723591946</c:v>
                </c:pt>
                <c:pt idx="17522">
                  <c:v>5.1590442657470703E-2</c:v>
                </c:pt>
                <c:pt idx="17523">
                  <c:v>-1.3753890991210941E-2</c:v>
                </c:pt>
                <c:pt idx="17524">
                  <c:v>0.22855154673260358</c:v>
                </c:pt>
                <c:pt idx="17525">
                  <c:v>0.12874507904052734</c:v>
                </c:pt>
                <c:pt idx="17526">
                  <c:v>0.27790768941241606</c:v>
                </c:pt>
                <c:pt idx="17527">
                  <c:v>-0.16901540756225594</c:v>
                </c:pt>
                <c:pt idx="17528">
                  <c:v>-0.10440015792846682</c:v>
                </c:pt>
                <c:pt idx="17529">
                  <c:v>2.5444030761718759E-3</c:v>
                </c:pt>
                <c:pt idx="17530">
                  <c:v>0.11654361089068743</c:v>
                </c:pt>
                <c:pt idx="17531">
                  <c:v>-1.1760910352070937</c:v>
                </c:pt>
                <c:pt idx="17532">
                  <c:v>-0.36216100056964262</c:v>
                </c:pt>
                <c:pt idx="17533">
                  <c:v>-0.39042965571087529</c:v>
                </c:pt>
                <c:pt idx="17534">
                  <c:v>-0.72462066014611581</c:v>
                </c:pt>
                <c:pt idx="17535">
                  <c:v>-6.413548151652039</c:v>
                </c:pt>
                <c:pt idx="17536">
                  <c:v>-6.8763523101806676</c:v>
                </c:pt>
                <c:pt idx="17537">
                  <c:v>2.0422504742940069</c:v>
                </c:pt>
                <c:pt idx="17538">
                  <c:v>10.621386051177979</c:v>
                </c:pt>
                <c:pt idx="17539">
                  <c:v>7.7107990582783827</c:v>
                </c:pt>
                <c:pt idx="17540">
                  <c:v>4.1821042696635082</c:v>
                </c:pt>
                <c:pt idx="17541">
                  <c:v>3.064430554707827</c:v>
                </c:pt>
                <c:pt idx="17542">
                  <c:v>3.110681215922058</c:v>
                </c:pt>
                <c:pt idx="17543">
                  <c:v>1.9508296648661485</c:v>
                </c:pt>
                <c:pt idx="17544">
                  <c:v>1.8620107968648085</c:v>
                </c:pt>
                <c:pt idx="17545">
                  <c:v>2.6945794423421043</c:v>
                </c:pt>
                <c:pt idx="17546">
                  <c:v>1.832499663035037</c:v>
                </c:pt>
                <c:pt idx="17547">
                  <c:v>2.2791461944580069</c:v>
                </c:pt>
                <c:pt idx="17548">
                  <c:v>2.4535805384317655</c:v>
                </c:pt>
                <c:pt idx="17549">
                  <c:v>2.0760552088419217</c:v>
                </c:pt>
                <c:pt idx="17550">
                  <c:v>0.65788698196411133</c:v>
                </c:pt>
                <c:pt idx="17551">
                  <c:v>0.75309785207110791</c:v>
                </c:pt>
                <c:pt idx="17552">
                  <c:v>0.77275435129803371</c:v>
                </c:pt>
                <c:pt idx="17553">
                  <c:v>-0.7522180875142227</c:v>
                </c:pt>
                <c:pt idx="17554">
                  <c:v>0.78980890909832624</c:v>
                </c:pt>
                <c:pt idx="17555">
                  <c:v>1.9181931813558326</c:v>
                </c:pt>
                <c:pt idx="17556">
                  <c:v>-0.82186953226727177</c:v>
                </c:pt>
                <c:pt idx="17557">
                  <c:v>-2.6757032076517939</c:v>
                </c:pt>
                <c:pt idx="17558">
                  <c:v>-1.4996681213378906</c:v>
                </c:pt>
                <c:pt idx="17559">
                  <c:v>-0.78444019953411748</c:v>
                </c:pt>
                <c:pt idx="17560">
                  <c:v>-6.644042332965229E-2</c:v>
                </c:pt>
                <c:pt idx="17561">
                  <c:v>-1.159516016642272</c:v>
                </c:pt>
                <c:pt idx="17562">
                  <c:v>-2.0789435704548964</c:v>
                </c:pt>
                <c:pt idx="17563">
                  <c:v>-1.5976753234863281</c:v>
                </c:pt>
                <c:pt idx="17564">
                  <c:v>-2.317129135131835</c:v>
                </c:pt>
                <c:pt idx="17565">
                  <c:v>-0.14457225799560547</c:v>
                </c:pt>
                <c:pt idx="17566">
                  <c:v>5.1089669863382579</c:v>
                </c:pt>
                <c:pt idx="17567">
                  <c:v>4.0005935033162254</c:v>
                </c:pt>
                <c:pt idx="17568">
                  <c:v>6.2667442957559842</c:v>
                </c:pt>
                <c:pt idx="17569">
                  <c:v>6.481611410776793</c:v>
                </c:pt>
                <c:pt idx="17570">
                  <c:v>4.7594599723815918</c:v>
                </c:pt>
                <c:pt idx="17571">
                  <c:v>5.75634813308716</c:v>
                </c:pt>
                <c:pt idx="17572">
                  <c:v>7.2984011967976716</c:v>
                </c:pt>
                <c:pt idx="17573">
                  <c:v>8.005328814188605</c:v>
                </c:pt>
                <c:pt idx="17574">
                  <c:v>6.5734001795451036</c:v>
                </c:pt>
                <c:pt idx="17575">
                  <c:v>5.7106068929036864</c:v>
                </c:pt>
                <c:pt idx="17576">
                  <c:v>5.089263280232732</c:v>
                </c:pt>
                <c:pt idx="17577">
                  <c:v>3.5898935000101346</c:v>
                </c:pt>
                <c:pt idx="17578">
                  <c:v>4.415317217508969</c:v>
                </c:pt>
                <c:pt idx="17579">
                  <c:v>1.8138731320699431</c:v>
                </c:pt>
                <c:pt idx="17580">
                  <c:v>2.7748122215270996</c:v>
                </c:pt>
                <c:pt idx="17581">
                  <c:v>1.9409136772155762</c:v>
                </c:pt>
                <c:pt idx="17582">
                  <c:v>1.9690996805827012</c:v>
                </c:pt>
                <c:pt idx="17583">
                  <c:v>2.0031593640645156</c:v>
                </c:pt>
                <c:pt idx="17584">
                  <c:v>1.3028515179951796</c:v>
                </c:pt>
                <c:pt idx="17585">
                  <c:v>1.0110551516215203</c:v>
                </c:pt>
                <c:pt idx="17586">
                  <c:v>-0.24318583806353897</c:v>
                </c:pt>
                <c:pt idx="17587">
                  <c:v>0.31108268102013892</c:v>
                </c:pt>
                <c:pt idx="17588">
                  <c:v>0.27054135004675561</c:v>
                </c:pt>
                <c:pt idx="17589">
                  <c:v>0.30908568700158423</c:v>
                </c:pt>
                <c:pt idx="17590">
                  <c:v>0.12017981211340609</c:v>
                </c:pt>
                <c:pt idx="17591">
                  <c:v>1.135819673538208</c:v>
                </c:pt>
                <c:pt idx="17592">
                  <c:v>-0.33477234840393066</c:v>
                </c:pt>
                <c:pt idx="17593">
                  <c:v>-0.29721124966937396</c:v>
                </c:pt>
                <c:pt idx="17594">
                  <c:v>-0.22894883155822765</c:v>
                </c:pt>
                <c:pt idx="17595">
                  <c:v>-0.33471481005352655</c:v>
                </c:pt>
                <c:pt idx="17596">
                  <c:v>-0.38294219970703142</c:v>
                </c:pt>
                <c:pt idx="17597">
                  <c:v>-0.13606309890747076</c:v>
                </c:pt>
                <c:pt idx="17598">
                  <c:v>-3.5122791926085029E-2</c:v>
                </c:pt>
                <c:pt idx="17599">
                  <c:v>-3.3065954844175849E-2</c:v>
                </c:pt>
                <c:pt idx="17600">
                  <c:v>-3.3198356628417976E-2</c:v>
                </c:pt>
                <c:pt idx="17601">
                  <c:v>-5.5857261021913039E-2</c:v>
                </c:pt>
                <c:pt idx="17602">
                  <c:v>-0.13140924771627746</c:v>
                </c:pt>
                <c:pt idx="17603">
                  <c:v>-0.27671949068707136</c:v>
                </c:pt>
                <c:pt idx="17604">
                  <c:v>-0.42701554298400896</c:v>
                </c:pt>
                <c:pt idx="17605">
                  <c:v>-0.54705389340719568</c:v>
                </c:pt>
                <c:pt idx="17606">
                  <c:v>-0.71132485071817131</c:v>
                </c:pt>
                <c:pt idx="17607">
                  <c:v>-1.0034077167510986</c:v>
                </c:pt>
                <c:pt idx="17608">
                  <c:v>-1.0207317670186451</c:v>
                </c:pt>
                <c:pt idx="17609">
                  <c:v>3.6599697271983018</c:v>
                </c:pt>
                <c:pt idx="17610">
                  <c:v>2.6203142007191795</c:v>
                </c:pt>
                <c:pt idx="17611">
                  <c:v>1.4366040229797359</c:v>
                </c:pt>
                <c:pt idx="17612">
                  <c:v>1.4570418198903496</c:v>
                </c:pt>
                <c:pt idx="17613">
                  <c:v>-0.41277941068014457</c:v>
                </c:pt>
                <c:pt idx="17614">
                  <c:v>-0.29888995488482828</c:v>
                </c:pt>
                <c:pt idx="17615">
                  <c:v>-0.24989247322082525</c:v>
                </c:pt>
                <c:pt idx="17616">
                  <c:v>1.1156843503316338</c:v>
                </c:pt>
                <c:pt idx="17617">
                  <c:v>1.3988569577535093</c:v>
                </c:pt>
                <c:pt idx="17618">
                  <c:v>0.99727702140808105</c:v>
                </c:pt>
                <c:pt idx="17619">
                  <c:v>0.9012904961903988</c:v>
                </c:pt>
                <c:pt idx="17620">
                  <c:v>-6.6534201304108392E-2</c:v>
                </c:pt>
                <c:pt idx="17621">
                  <c:v>0.62761203447976777</c:v>
                </c:pt>
                <c:pt idx="17622">
                  <c:v>0.60125358899432491</c:v>
                </c:pt>
                <c:pt idx="17623">
                  <c:v>0.17701085408526757</c:v>
                </c:pt>
                <c:pt idx="17624">
                  <c:v>0.16628654797872855</c:v>
                </c:pt>
                <c:pt idx="17625">
                  <c:v>-0.15475662549337699</c:v>
                </c:pt>
                <c:pt idx="17626">
                  <c:v>0.35034068425497389</c:v>
                </c:pt>
                <c:pt idx="17627">
                  <c:v>0.46690305074056926</c:v>
                </c:pt>
                <c:pt idx="17628">
                  <c:v>0.42317597071331647</c:v>
                </c:pt>
                <c:pt idx="17629">
                  <c:v>0.53886238733926428</c:v>
                </c:pt>
                <c:pt idx="17630">
                  <c:v>0.58694060643514978</c:v>
                </c:pt>
                <c:pt idx="17631">
                  <c:v>0.43252801895141613</c:v>
                </c:pt>
                <c:pt idx="17632">
                  <c:v>0.34724783897399891</c:v>
                </c:pt>
                <c:pt idx="17633">
                  <c:v>0.50763265291848858</c:v>
                </c:pt>
                <c:pt idx="17634">
                  <c:v>0.35211523373919817</c:v>
                </c:pt>
                <c:pt idx="17635">
                  <c:v>0.25536330540975882</c:v>
                </c:pt>
                <c:pt idx="17636">
                  <c:v>0.18252364794412301</c:v>
                </c:pt>
                <c:pt idx="17637">
                  <c:v>0.15637024243673642</c:v>
                </c:pt>
                <c:pt idx="17638">
                  <c:v>0.13654534022012407</c:v>
                </c:pt>
                <c:pt idx="17639">
                  <c:v>0.12550036112469343</c:v>
                </c:pt>
                <c:pt idx="17640">
                  <c:v>0.1190223693847656</c:v>
                </c:pt>
                <c:pt idx="17641">
                  <c:v>0.11666989326477051</c:v>
                </c:pt>
                <c:pt idx="17642">
                  <c:v>0.11113341649374317</c:v>
                </c:pt>
                <c:pt idx="17643">
                  <c:v>9.6131165822356507E-2</c:v>
                </c:pt>
                <c:pt idx="17644">
                  <c:v>9.777005513507224E-2</c:v>
                </c:pt>
                <c:pt idx="17645">
                  <c:v>0.10700750350952148</c:v>
                </c:pt>
                <c:pt idx="17646">
                  <c:v>0.13947788874307321</c:v>
                </c:pt>
                <c:pt idx="17647">
                  <c:v>0.1721225579579766</c:v>
                </c:pt>
                <c:pt idx="17648">
                  <c:v>0.22305615742999413</c:v>
                </c:pt>
                <c:pt idx="17649">
                  <c:v>0.28300317128500307</c:v>
                </c:pt>
                <c:pt idx="17650">
                  <c:v>0.33298118909201002</c:v>
                </c:pt>
                <c:pt idx="17651">
                  <c:v>0.51799400647479432</c:v>
                </c:pt>
                <c:pt idx="17652">
                  <c:v>0.20044167836508109</c:v>
                </c:pt>
                <c:pt idx="17653">
                  <c:v>-0.15009983380636543</c:v>
                </c:pt>
                <c:pt idx="17654">
                  <c:v>3.0168692270819983E-3</c:v>
                </c:pt>
                <c:pt idx="17655">
                  <c:v>9.2687447865813524E-2</c:v>
                </c:pt>
                <c:pt idx="17656">
                  <c:v>0.12159244219463974</c:v>
                </c:pt>
                <c:pt idx="17657">
                  <c:v>0.14331332842508004</c:v>
                </c:pt>
                <c:pt idx="17658">
                  <c:v>0.16503580411273339</c:v>
                </c:pt>
                <c:pt idx="17659">
                  <c:v>0.1916090647379747</c:v>
                </c:pt>
                <c:pt idx="17660">
                  <c:v>0.21156167984008789</c:v>
                </c:pt>
                <c:pt idx="17661">
                  <c:v>0.23439216613769537</c:v>
                </c:pt>
                <c:pt idx="17662">
                  <c:v>0.26043756802874896</c:v>
                </c:pt>
                <c:pt idx="17663">
                  <c:v>0.29885927836099335</c:v>
                </c:pt>
                <c:pt idx="17664">
                  <c:v>0.37453214327496215</c:v>
                </c:pt>
                <c:pt idx="17665">
                  <c:v>0.43116331100463884</c:v>
                </c:pt>
                <c:pt idx="17666">
                  <c:v>0.47731669743853911</c:v>
                </c:pt>
                <c:pt idx="17667">
                  <c:v>0.51746908823648141</c:v>
                </c:pt>
                <c:pt idx="17668">
                  <c:v>0.48011827468872081</c:v>
                </c:pt>
                <c:pt idx="17669">
                  <c:v>0.50933154424029659</c:v>
                </c:pt>
                <c:pt idx="17670">
                  <c:v>0.52592118581136993</c:v>
                </c:pt>
                <c:pt idx="17671">
                  <c:v>0.4703025023142689</c:v>
                </c:pt>
                <c:pt idx="17672">
                  <c:v>0.35480054219561924</c:v>
                </c:pt>
                <c:pt idx="17673">
                  <c:v>0.59121743837994223</c:v>
                </c:pt>
                <c:pt idx="17674">
                  <c:v>0.55387663841247592</c:v>
                </c:pt>
                <c:pt idx="17675">
                  <c:v>0.63097826639813137</c:v>
                </c:pt>
                <c:pt idx="17676">
                  <c:v>1.0030857721964419</c:v>
                </c:pt>
                <c:pt idx="17677">
                  <c:v>1.158574104309082</c:v>
                </c:pt>
                <c:pt idx="17678">
                  <c:v>1.6758960882822578</c:v>
                </c:pt>
                <c:pt idx="17679">
                  <c:v>1.5967186292012634</c:v>
                </c:pt>
                <c:pt idx="17680">
                  <c:v>1.7062927087147839</c:v>
                </c:pt>
                <c:pt idx="17681">
                  <c:v>1.2215091387431016</c:v>
                </c:pt>
                <c:pt idx="17682">
                  <c:v>-3.7448712984720789</c:v>
                </c:pt>
                <c:pt idx="17683">
                  <c:v>-7.1251022020975903</c:v>
                </c:pt>
                <c:pt idx="17684">
                  <c:v>-3.4601043065388808</c:v>
                </c:pt>
                <c:pt idx="17685">
                  <c:v>0.79726219177246027</c:v>
                </c:pt>
                <c:pt idx="17686">
                  <c:v>1.2805418968200684</c:v>
                </c:pt>
                <c:pt idx="17687">
                  <c:v>1.2686886787414551</c:v>
                </c:pt>
                <c:pt idx="17688">
                  <c:v>1.2718815803527832</c:v>
                </c:pt>
                <c:pt idx="17689">
                  <c:v>1.2604587872823458</c:v>
                </c:pt>
                <c:pt idx="17690">
                  <c:v>1.2499028841654645</c:v>
                </c:pt>
                <c:pt idx="17691">
                  <c:v>1.2393186887105117</c:v>
                </c:pt>
                <c:pt idx="17692">
                  <c:v>1.2394342422485345</c:v>
                </c:pt>
                <c:pt idx="17693">
                  <c:v>1.2462217013041363</c:v>
                </c:pt>
                <c:pt idx="17694">
                  <c:v>1.2334281603495465</c:v>
                </c:pt>
                <c:pt idx="17695">
                  <c:v>1.1912633577982206</c:v>
                </c:pt>
                <c:pt idx="17696">
                  <c:v>1.1312864621480685</c:v>
                </c:pt>
                <c:pt idx="17697">
                  <c:v>1.1261170705159889</c:v>
                </c:pt>
                <c:pt idx="17698">
                  <c:v>1.1906971931457524</c:v>
                </c:pt>
                <c:pt idx="17699">
                  <c:v>1.0946078300476079</c:v>
                </c:pt>
                <c:pt idx="17700">
                  <c:v>0.94438123703002952</c:v>
                </c:pt>
                <c:pt idx="17701">
                  <c:v>0.83084774017333984</c:v>
                </c:pt>
                <c:pt idx="17702">
                  <c:v>0.6223462422688617</c:v>
                </c:pt>
                <c:pt idx="17703">
                  <c:v>0.8171567916870115</c:v>
                </c:pt>
                <c:pt idx="17704">
                  <c:v>0.68099308013916038</c:v>
                </c:pt>
                <c:pt idx="17705">
                  <c:v>0.56276782353722854</c:v>
                </c:pt>
                <c:pt idx="17706">
                  <c:v>0.77474927902221702</c:v>
                </c:pt>
                <c:pt idx="17707">
                  <c:v>0.14529259999591204</c:v>
                </c:pt>
                <c:pt idx="17708">
                  <c:v>-1.2201938629150391</c:v>
                </c:pt>
                <c:pt idx="17709">
                  <c:v>-3.0543575286865243</c:v>
                </c:pt>
                <c:pt idx="17710">
                  <c:v>-2.7854930559794306</c:v>
                </c:pt>
                <c:pt idx="17711">
                  <c:v>-1.9716731707255239</c:v>
                </c:pt>
                <c:pt idx="17712">
                  <c:v>-1.4442189534505021</c:v>
                </c:pt>
                <c:pt idx="17713">
                  <c:v>-2.2082484563191538</c:v>
                </c:pt>
                <c:pt idx="17714">
                  <c:v>-4.9647995630899686</c:v>
                </c:pt>
                <c:pt idx="17715">
                  <c:v>-22.69404315948487</c:v>
                </c:pt>
                <c:pt idx="17716">
                  <c:v>-6.3047127723693848</c:v>
                </c:pt>
                <c:pt idx="17717">
                  <c:v>-6.7986041704813829</c:v>
                </c:pt>
                <c:pt idx="17718">
                  <c:v>-6.3634538650512695</c:v>
                </c:pt>
                <c:pt idx="17719">
                  <c:v>-5.7517571449279794</c:v>
                </c:pt>
                <c:pt idx="17720">
                  <c:v>-5.6013113657633093</c:v>
                </c:pt>
                <c:pt idx="17721">
                  <c:v>-5.8127072652180782</c:v>
                </c:pt>
                <c:pt idx="17722">
                  <c:v>-5.0871291160583496</c:v>
                </c:pt>
                <c:pt idx="17723">
                  <c:v>-4.2738544146220097</c:v>
                </c:pt>
                <c:pt idx="17724">
                  <c:v>-3.2340623537699003</c:v>
                </c:pt>
                <c:pt idx="17725">
                  <c:v>-3.4628965059915799</c:v>
                </c:pt>
                <c:pt idx="17726">
                  <c:v>-5.2046882311503282</c:v>
                </c:pt>
                <c:pt idx="17727">
                  <c:v>-5.1275356610615823</c:v>
                </c:pt>
                <c:pt idx="17728">
                  <c:v>-3.9660660425822138</c:v>
                </c:pt>
                <c:pt idx="17729">
                  <c:v>-5.8790523211160917</c:v>
                </c:pt>
                <c:pt idx="17730">
                  <c:v>-3.9171981811523442</c:v>
                </c:pt>
                <c:pt idx="17731">
                  <c:v>-5.1089269320169688</c:v>
                </c:pt>
                <c:pt idx="17732">
                  <c:v>-5.1603690783182383</c:v>
                </c:pt>
                <c:pt idx="17733">
                  <c:v>-4.1215421358744493</c:v>
                </c:pt>
                <c:pt idx="17734">
                  <c:v>-4.3825453122456679</c:v>
                </c:pt>
                <c:pt idx="17735">
                  <c:v>-4.2377931276956824</c:v>
                </c:pt>
                <c:pt idx="17736">
                  <c:v>-3.4665813446044931</c:v>
                </c:pt>
                <c:pt idx="17737">
                  <c:v>-3.9183023770650038</c:v>
                </c:pt>
                <c:pt idx="17738">
                  <c:v>-4.7482636769613027</c:v>
                </c:pt>
                <c:pt idx="17739">
                  <c:v>-3.31208817164105</c:v>
                </c:pt>
                <c:pt idx="17740">
                  <c:v>-2.8494232495626202</c:v>
                </c:pt>
                <c:pt idx="17741">
                  <c:v>-2.2807194391886583</c:v>
                </c:pt>
                <c:pt idx="17742">
                  <c:v>-3.4860374132791767</c:v>
                </c:pt>
                <c:pt idx="17743">
                  <c:v>-4.5364564259846842</c:v>
                </c:pt>
                <c:pt idx="17744">
                  <c:v>-2.5786256790161133</c:v>
                </c:pt>
                <c:pt idx="17745">
                  <c:v>-1.9417648315429685</c:v>
                </c:pt>
                <c:pt idx="17746">
                  <c:v>-1.0904809633890982</c:v>
                </c:pt>
                <c:pt idx="17747">
                  <c:v>-0.8541650772094731</c:v>
                </c:pt>
                <c:pt idx="17748">
                  <c:v>-0.78796148300170898</c:v>
                </c:pt>
                <c:pt idx="17749">
                  <c:v>-0.42293596267700206</c:v>
                </c:pt>
                <c:pt idx="17750">
                  <c:v>-0.70428355534869524</c:v>
                </c:pt>
                <c:pt idx="17751">
                  <c:v>-0.9621931711832874</c:v>
                </c:pt>
                <c:pt idx="17752">
                  <c:v>-1.2923334439595351</c:v>
                </c:pt>
                <c:pt idx="17753">
                  <c:v>-1.3415474891662604</c:v>
                </c:pt>
                <c:pt idx="17754">
                  <c:v>-2.0930787722269892</c:v>
                </c:pt>
                <c:pt idx="17755">
                  <c:v>-1.7115499178568712</c:v>
                </c:pt>
                <c:pt idx="17756">
                  <c:v>-2.2707479794820538</c:v>
                </c:pt>
                <c:pt idx="17757">
                  <c:v>-2.2530574798583984</c:v>
                </c:pt>
                <c:pt idx="17758">
                  <c:v>-1.5238949457804543</c:v>
                </c:pt>
                <c:pt idx="17759">
                  <c:v>-3.6558394432067867</c:v>
                </c:pt>
                <c:pt idx="17760">
                  <c:v>-4.8253154754638672</c:v>
                </c:pt>
                <c:pt idx="17761">
                  <c:v>-4.8190242449442735</c:v>
                </c:pt>
                <c:pt idx="17762">
                  <c:v>-4.7213223775228261</c:v>
                </c:pt>
                <c:pt idx="17763">
                  <c:v>-5.4758771260579806</c:v>
                </c:pt>
                <c:pt idx="17764">
                  <c:v>-5.3031730651855469</c:v>
                </c:pt>
                <c:pt idx="17765">
                  <c:v>-5.3792222340902089</c:v>
                </c:pt>
                <c:pt idx="17766">
                  <c:v>-5.34545850753784</c:v>
                </c:pt>
                <c:pt idx="17767">
                  <c:v>-5.2218928337097168</c:v>
                </c:pt>
                <c:pt idx="17768">
                  <c:v>-5.3479739824931034</c:v>
                </c:pt>
                <c:pt idx="17769">
                  <c:v>-3.9381554921468469</c:v>
                </c:pt>
                <c:pt idx="17770">
                  <c:v>-4.7048080762227755</c:v>
                </c:pt>
                <c:pt idx="17771">
                  <c:v>-4.7975336710612151</c:v>
                </c:pt>
                <c:pt idx="17772">
                  <c:v>-4.3236384391784668</c:v>
                </c:pt>
                <c:pt idx="17773">
                  <c:v>-4.7741031646728533</c:v>
                </c:pt>
                <c:pt idx="17774">
                  <c:v>-4.5507917404174805</c:v>
                </c:pt>
                <c:pt idx="17775">
                  <c:v>-5.0614652633666974</c:v>
                </c:pt>
                <c:pt idx="17776">
                  <c:v>25.407331466674805</c:v>
                </c:pt>
                <c:pt idx="17777">
                  <c:v>4.7509393692016602</c:v>
                </c:pt>
                <c:pt idx="17778">
                  <c:v>1.875368595123291</c:v>
                </c:pt>
                <c:pt idx="17779">
                  <c:v>0.57349332173663436</c:v>
                </c:pt>
                <c:pt idx="17780">
                  <c:v>-0.34854300816851935</c:v>
                </c:pt>
                <c:pt idx="17781">
                  <c:v>-1.1067884763081681</c:v>
                </c:pt>
                <c:pt idx="17782">
                  <c:v>-1.3738945325216037</c:v>
                </c:pt>
                <c:pt idx="17783">
                  <c:v>-2.1963079770406466</c:v>
                </c:pt>
                <c:pt idx="17784">
                  <c:v>-2.5223188400268555</c:v>
                </c:pt>
                <c:pt idx="17785">
                  <c:v>-3.389351844787599</c:v>
                </c:pt>
                <c:pt idx="17786">
                  <c:v>-3.2977267901102891</c:v>
                </c:pt>
                <c:pt idx="17787">
                  <c:v>-3.4049162864685059</c:v>
                </c:pt>
                <c:pt idx="17788">
                  <c:v>-0.34651803970336925</c:v>
                </c:pt>
                <c:pt idx="17789">
                  <c:v>11.949845314025879</c:v>
                </c:pt>
                <c:pt idx="17790">
                  <c:v>22.657628854115842</c:v>
                </c:pt>
                <c:pt idx="17791">
                  <c:v>26.673934459686294</c:v>
                </c:pt>
                <c:pt idx="17792">
                  <c:v>31.535116990407289</c:v>
                </c:pt>
                <c:pt idx="17793">
                  <c:v>35.101847807566323</c:v>
                </c:pt>
                <c:pt idx="17794">
                  <c:v>33.171555995941162</c:v>
                </c:pt>
                <c:pt idx="17795">
                  <c:v>27.429016272226917</c:v>
                </c:pt>
                <c:pt idx="17796">
                  <c:v>24.358534653981557</c:v>
                </c:pt>
                <c:pt idx="17797">
                  <c:v>22.214781284332272</c:v>
                </c:pt>
                <c:pt idx="17798">
                  <c:v>21.819011211395264</c:v>
                </c:pt>
                <c:pt idx="17799">
                  <c:v>22.219412962595584</c:v>
                </c:pt>
                <c:pt idx="17800">
                  <c:v>22.398848374684633</c:v>
                </c:pt>
                <c:pt idx="17801">
                  <c:v>23.320046265920027</c:v>
                </c:pt>
                <c:pt idx="17802">
                  <c:v>22.809417883555106</c:v>
                </c:pt>
                <c:pt idx="17803">
                  <c:v>23.502837816874141</c:v>
                </c:pt>
                <c:pt idx="17804">
                  <c:v>27.783649444580064</c:v>
                </c:pt>
                <c:pt idx="17805">
                  <c:v>32.565545876820885</c:v>
                </c:pt>
                <c:pt idx="17806">
                  <c:v>55.615326245625816</c:v>
                </c:pt>
                <c:pt idx="17807">
                  <c:v>45.927124500274644</c:v>
                </c:pt>
                <c:pt idx="17808">
                  <c:v>21.874641418457031</c:v>
                </c:pt>
                <c:pt idx="17809">
                  <c:v>-29.460663795471181</c:v>
                </c:pt>
                <c:pt idx="17810">
                  <c:v>-49.970621903737339</c:v>
                </c:pt>
                <c:pt idx="17811">
                  <c:v>-31.116754055023193</c:v>
                </c:pt>
                <c:pt idx="17812">
                  <c:v>-4.5477631886799958</c:v>
                </c:pt>
                <c:pt idx="17813">
                  <c:v>1.5281373659769883</c:v>
                </c:pt>
                <c:pt idx="17814">
                  <c:v>3.4008692105611544</c:v>
                </c:pt>
                <c:pt idx="17815">
                  <c:v>3.2787761688232422</c:v>
                </c:pt>
                <c:pt idx="17816">
                  <c:v>2.7794508934020987</c:v>
                </c:pt>
                <c:pt idx="17817">
                  <c:v>2.708498318990054</c:v>
                </c:pt>
                <c:pt idx="17818">
                  <c:v>1.964879671732604</c:v>
                </c:pt>
                <c:pt idx="17819">
                  <c:v>0.29612636566162132</c:v>
                </c:pt>
                <c:pt idx="17820">
                  <c:v>-0.65866676966351201</c:v>
                </c:pt>
                <c:pt idx="17821">
                  <c:v>-0.45620997746783587</c:v>
                </c:pt>
                <c:pt idx="17822">
                  <c:v>-0.8169175783793321</c:v>
                </c:pt>
                <c:pt idx="17823">
                  <c:v>-1.6253674825032363</c:v>
                </c:pt>
                <c:pt idx="17824">
                  <c:v>-2.1097912788391131</c:v>
                </c:pt>
                <c:pt idx="17825">
                  <c:v>-3.7119658788045058</c:v>
                </c:pt>
                <c:pt idx="17826">
                  <c:v>-3.8972506523132884</c:v>
                </c:pt>
                <c:pt idx="17827">
                  <c:v>-3.7632260322570246</c:v>
                </c:pt>
                <c:pt idx="17828">
                  <c:v>-3.7097808519999393</c:v>
                </c:pt>
                <c:pt idx="17829">
                  <c:v>-3.4397060076395287</c:v>
                </c:pt>
                <c:pt idx="17830">
                  <c:v>-3.6596627235412589</c:v>
                </c:pt>
                <c:pt idx="17831">
                  <c:v>-3.512208143869997</c:v>
                </c:pt>
                <c:pt idx="17832">
                  <c:v>-3.3111521402994977</c:v>
                </c:pt>
                <c:pt idx="17833">
                  <c:v>-3.1618644396464211</c:v>
                </c:pt>
                <c:pt idx="17834">
                  <c:v>1.2504080136616835</c:v>
                </c:pt>
                <c:pt idx="17835">
                  <c:v>1.733785470326723</c:v>
                </c:pt>
                <c:pt idx="17836">
                  <c:v>-2.4657403628031034</c:v>
                </c:pt>
                <c:pt idx="17837">
                  <c:v>-1.5857334136962891</c:v>
                </c:pt>
                <c:pt idx="17838">
                  <c:v>-0.42458470662438696</c:v>
                </c:pt>
                <c:pt idx="17839">
                  <c:v>0.22792434692382818</c:v>
                </c:pt>
                <c:pt idx="17840">
                  <c:v>-8.431529998779301E-2</c:v>
                </c:pt>
                <c:pt idx="17841">
                  <c:v>9.9862734476801052E-2</c:v>
                </c:pt>
                <c:pt idx="17842">
                  <c:v>0.17773024241137148</c:v>
                </c:pt>
                <c:pt idx="17843">
                  <c:v>0.15648142496741013</c:v>
                </c:pt>
                <c:pt idx="17844">
                  <c:v>0.12824185689282794</c:v>
                </c:pt>
                <c:pt idx="17845">
                  <c:v>1.1847178141238156E-2</c:v>
                </c:pt>
                <c:pt idx="17846">
                  <c:v>-1.4216423034667972E-2</c:v>
                </c:pt>
                <c:pt idx="17847">
                  <c:v>-0.20155970255530073</c:v>
                </c:pt>
                <c:pt idx="17848">
                  <c:v>-1.771362622578863</c:v>
                </c:pt>
                <c:pt idx="17849">
                  <c:v>-2.7426102956136447</c:v>
                </c:pt>
                <c:pt idx="17850">
                  <c:v>-1.5695568720499296</c:v>
                </c:pt>
                <c:pt idx="17851">
                  <c:v>-1.9392245610555396</c:v>
                </c:pt>
                <c:pt idx="17852">
                  <c:v>-3.0743579864501953</c:v>
                </c:pt>
                <c:pt idx="17853">
                  <c:v>-3.4631468454996375</c:v>
                </c:pt>
                <c:pt idx="17854">
                  <c:v>-1.7267920176188905</c:v>
                </c:pt>
                <c:pt idx="17855">
                  <c:v>-2.5221662521362314</c:v>
                </c:pt>
                <c:pt idx="17856">
                  <c:v>-3.052931467692134</c:v>
                </c:pt>
                <c:pt idx="17857">
                  <c:v>-1.7192322413126244</c:v>
                </c:pt>
                <c:pt idx="17858">
                  <c:v>-1.0501178105672584</c:v>
                </c:pt>
                <c:pt idx="17859">
                  <c:v>-1.528532981872559</c:v>
                </c:pt>
                <c:pt idx="17860">
                  <c:v>-2.6317564646403753</c:v>
                </c:pt>
                <c:pt idx="17861">
                  <c:v>-2.8308165868123751</c:v>
                </c:pt>
                <c:pt idx="17862">
                  <c:v>-1.8668737411499019</c:v>
                </c:pt>
                <c:pt idx="17863">
                  <c:v>-1.1698443094888944</c:v>
                </c:pt>
                <c:pt idx="17864">
                  <c:v>-0.89001655578613248</c:v>
                </c:pt>
                <c:pt idx="17865">
                  <c:v>-6.7383130391363039E-2</c:v>
                </c:pt>
                <c:pt idx="17866">
                  <c:v>3.6778341929117468</c:v>
                </c:pt>
                <c:pt idx="17867">
                  <c:v>212.4608451525371</c:v>
                </c:pt>
                <c:pt idx="17868">
                  <c:v>99.000768025716113</c:v>
                </c:pt>
                <c:pt idx="17869">
                  <c:v>35.919270356496142</c:v>
                </c:pt>
                <c:pt idx="17870">
                  <c:v>51.623472054799379</c:v>
                </c:pt>
                <c:pt idx="17871">
                  <c:v>49.079504013061509</c:v>
                </c:pt>
                <c:pt idx="17872">
                  <c:v>58.237886110941524</c:v>
                </c:pt>
                <c:pt idx="17873">
                  <c:v>39.248536268870076</c:v>
                </c:pt>
                <c:pt idx="17874">
                  <c:v>58.393540382385261</c:v>
                </c:pt>
                <c:pt idx="17875">
                  <c:v>69.958679358164403</c:v>
                </c:pt>
                <c:pt idx="17876">
                  <c:v>45.978270053863504</c:v>
                </c:pt>
                <c:pt idx="17877">
                  <c:v>42.546124140421512</c:v>
                </c:pt>
                <c:pt idx="17878">
                  <c:v>48.983637491861984</c:v>
                </c:pt>
                <c:pt idx="17879">
                  <c:v>50.787360509236606</c:v>
                </c:pt>
                <c:pt idx="17880">
                  <c:v>40.677913824717223</c:v>
                </c:pt>
                <c:pt idx="17881">
                  <c:v>0.61073652903240827</c:v>
                </c:pt>
                <c:pt idx="17882">
                  <c:v>0.5686723391215196</c:v>
                </c:pt>
                <c:pt idx="17883">
                  <c:v>-1.0115669568379526</c:v>
                </c:pt>
                <c:pt idx="17884">
                  <c:v>-1.946242650350883E-2</c:v>
                </c:pt>
                <c:pt idx="17885">
                  <c:v>-1.9083499908447273E-2</c:v>
                </c:pt>
                <c:pt idx="17886">
                  <c:v>-1.898733774822859E-2</c:v>
                </c:pt>
                <c:pt idx="17887">
                  <c:v>-1.7842769622802741E-2</c:v>
                </c:pt>
                <c:pt idx="17888">
                  <c:v>-1.0858535766601566E-2</c:v>
                </c:pt>
                <c:pt idx="17889">
                  <c:v>-1.3418594996124966E-2</c:v>
                </c:pt>
                <c:pt idx="17890">
                  <c:v>-8.6160024007170946E-2</c:v>
                </c:pt>
                <c:pt idx="17891">
                  <c:v>-0.57610837618511845</c:v>
                </c:pt>
                <c:pt idx="17892">
                  <c:v>-1.8474519252777104</c:v>
                </c:pt>
                <c:pt idx="17893">
                  <c:v>-4.3041171232858897</c:v>
                </c:pt>
                <c:pt idx="17894">
                  <c:v>-3.4859897295633582</c:v>
                </c:pt>
                <c:pt idx="17895">
                  <c:v>-2.6673358281453279</c:v>
                </c:pt>
                <c:pt idx="17896">
                  <c:v>-5.8993415832519531</c:v>
                </c:pt>
                <c:pt idx="17897">
                  <c:v>-8.6267086664835766</c:v>
                </c:pt>
                <c:pt idx="17898">
                  <c:v>1.3786220550537109</c:v>
                </c:pt>
                <c:pt idx="17899">
                  <c:v>3.030439535776793</c:v>
                </c:pt>
                <c:pt idx="17900">
                  <c:v>1.7888609568278184</c:v>
                </c:pt>
                <c:pt idx="17901">
                  <c:v>58.043695131937675</c:v>
                </c:pt>
                <c:pt idx="17902">
                  <c:v>20.738498210906982</c:v>
                </c:pt>
                <c:pt idx="17903">
                  <c:v>11.894754568735777</c:v>
                </c:pt>
                <c:pt idx="17904">
                  <c:v>15.578272660573301</c:v>
                </c:pt>
                <c:pt idx="17905">
                  <c:v>12.416219711303714</c:v>
                </c:pt>
                <c:pt idx="17906">
                  <c:v>13.312501589457156</c:v>
                </c:pt>
                <c:pt idx="17907">
                  <c:v>14.606084505716982</c:v>
                </c:pt>
                <c:pt idx="17908">
                  <c:v>10.722069581349729</c:v>
                </c:pt>
                <c:pt idx="17909">
                  <c:v>8.2617506980895996</c:v>
                </c:pt>
                <c:pt idx="17910">
                  <c:v>12.822598457336426</c:v>
                </c:pt>
                <c:pt idx="17911">
                  <c:v>13.554218769073481</c:v>
                </c:pt>
                <c:pt idx="17912">
                  <c:v>9.8235247929890761</c:v>
                </c:pt>
                <c:pt idx="17913">
                  <c:v>10.553185145060183</c:v>
                </c:pt>
                <c:pt idx="17914">
                  <c:v>13.995889822642031</c:v>
                </c:pt>
                <c:pt idx="17915">
                  <c:v>16.441356182098392</c:v>
                </c:pt>
                <c:pt idx="17916">
                  <c:v>12.353481769561773</c:v>
                </c:pt>
                <c:pt idx="17917">
                  <c:v>15.060138384501158</c:v>
                </c:pt>
                <c:pt idx="17918">
                  <c:v>17.290512720743823</c:v>
                </c:pt>
                <c:pt idx="17919">
                  <c:v>18.177976290384947</c:v>
                </c:pt>
                <c:pt idx="17920">
                  <c:v>11.697858333587646</c:v>
                </c:pt>
                <c:pt idx="17921">
                  <c:v>12.429898262023926</c:v>
                </c:pt>
                <c:pt idx="17922">
                  <c:v>11.864049752553345</c:v>
                </c:pt>
                <c:pt idx="17923">
                  <c:v>8.7279383341471508</c:v>
                </c:pt>
                <c:pt idx="17924">
                  <c:v>8.3175913492838163</c:v>
                </c:pt>
                <c:pt idx="17925">
                  <c:v>8.6826861699422651</c:v>
                </c:pt>
                <c:pt idx="17926">
                  <c:v>19.183501720428474</c:v>
                </c:pt>
                <c:pt idx="17927">
                  <c:v>-0.55828857421875</c:v>
                </c:pt>
                <c:pt idx="17928">
                  <c:v>-0.45792055130004905</c:v>
                </c:pt>
                <c:pt idx="17929">
                  <c:v>-0.60041761398315452</c:v>
                </c:pt>
                <c:pt idx="17930">
                  <c:v>-0.41620254516601568</c:v>
                </c:pt>
                <c:pt idx="17931">
                  <c:v>-0.24559052785235741</c:v>
                </c:pt>
                <c:pt idx="17932">
                  <c:v>-0.27563079198199608</c:v>
                </c:pt>
                <c:pt idx="17933">
                  <c:v>-0.11804167429608019</c:v>
                </c:pt>
                <c:pt idx="17934">
                  <c:v>-0.12442652384442003</c:v>
                </c:pt>
                <c:pt idx="17935">
                  <c:v>-0.24090369542437892</c:v>
                </c:pt>
                <c:pt idx="17936">
                  <c:v>-0.2709035873413087</c:v>
                </c:pt>
                <c:pt idx="17937">
                  <c:v>-0.31479310989379883</c:v>
                </c:pt>
                <c:pt idx="17938">
                  <c:v>11.672612826029482</c:v>
                </c:pt>
                <c:pt idx="17939">
                  <c:v>14.895759264628119</c:v>
                </c:pt>
                <c:pt idx="17940">
                  <c:v>14.032727559407537</c:v>
                </c:pt>
                <c:pt idx="17941">
                  <c:v>12.64069032669067</c:v>
                </c:pt>
                <c:pt idx="17942">
                  <c:v>10.893221378326416</c:v>
                </c:pt>
                <c:pt idx="17943">
                  <c:v>10.603427410125732</c:v>
                </c:pt>
                <c:pt idx="17944">
                  <c:v>12.69069798787433</c:v>
                </c:pt>
                <c:pt idx="17945">
                  <c:v>13.601942698160823</c:v>
                </c:pt>
                <c:pt idx="17946">
                  <c:v>15.447940190633116</c:v>
                </c:pt>
                <c:pt idx="17947">
                  <c:v>14.060952345530215</c:v>
                </c:pt>
                <c:pt idx="17948">
                  <c:v>13.436030228932683</c:v>
                </c:pt>
                <c:pt idx="17949">
                  <c:v>12.287173430124875</c:v>
                </c:pt>
                <c:pt idx="17950">
                  <c:v>13.157371679941829</c:v>
                </c:pt>
                <c:pt idx="17951">
                  <c:v>11.879550298055003</c:v>
                </c:pt>
                <c:pt idx="17952">
                  <c:v>13.444179534912108</c:v>
                </c:pt>
                <c:pt idx="17953">
                  <c:v>11.358539422353093</c:v>
                </c:pt>
                <c:pt idx="17954">
                  <c:v>12.534524122873961</c:v>
                </c:pt>
                <c:pt idx="17955">
                  <c:v>16.734203974405936</c:v>
                </c:pt>
                <c:pt idx="17956">
                  <c:v>21.022749741872122</c:v>
                </c:pt>
                <c:pt idx="17957">
                  <c:v>13.374917507171634</c:v>
                </c:pt>
                <c:pt idx="17958">
                  <c:v>-3.0872216224670419</c:v>
                </c:pt>
                <c:pt idx="17959">
                  <c:v>7.6012307802836325</c:v>
                </c:pt>
                <c:pt idx="17960">
                  <c:v>12.87360191345215</c:v>
                </c:pt>
                <c:pt idx="17961">
                  <c:v>12.7739189465841</c:v>
                </c:pt>
                <c:pt idx="17962">
                  <c:v>12.1951789855957</c:v>
                </c:pt>
                <c:pt idx="17963">
                  <c:v>12.422719637552859</c:v>
                </c:pt>
                <c:pt idx="17964">
                  <c:v>12.009003162384033</c:v>
                </c:pt>
                <c:pt idx="17965">
                  <c:v>11.256069024403871</c:v>
                </c:pt>
                <c:pt idx="17966">
                  <c:v>10.275326728820801</c:v>
                </c:pt>
                <c:pt idx="17967">
                  <c:v>10.801313082377131</c:v>
                </c:pt>
                <c:pt idx="17968">
                  <c:v>11.182297070821164</c:v>
                </c:pt>
                <c:pt idx="17969">
                  <c:v>10.87236897150672</c:v>
                </c:pt>
                <c:pt idx="17970">
                  <c:v>12.930576165517149</c:v>
                </c:pt>
                <c:pt idx="17971">
                  <c:v>11.806525866190615</c:v>
                </c:pt>
                <c:pt idx="17972">
                  <c:v>11.016042868296324</c:v>
                </c:pt>
                <c:pt idx="17973">
                  <c:v>12.559237003326421</c:v>
                </c:pt>
                <c:pt idx="17974">
                  <c:v>13.113095601399721</c:v>
                </c:pt>
                <c:pt idx="17975">
                  <c:v>14.272301991780576</c:v>
                </c:pt>
                <c:pt idx="17976">
                  <c:v>12.072452386220338</c:v>
                </c:pt>
                <c:pt idx="17977">
                  <c:v>12.170095761617002</c:v>
                </c:pt>
                <c:pt idx="17978">
                  <c:v>11.772785027821843</c:v>
                </c:pt>
                <c:pt idx="17979">
                  <c:v>10.441150188446045</c:v>
                </c:pt>
                <c:pt idx="17980">
                  <c:v>10.296388785044313</c:v>
                </c:pt>
                <c:pt idx="17981">
                  <c:v>9.4436400731405001</c:v>
                </c:pt>
                <c:pt idx="17982">
                  <c:v>10.622354825337709</c:v>
                </c:pt>
                <c:pt idx="17983">
                  <c:v>10.689046382904056</c:v>
                </c:pt>
                <c:pt idx="17984">
                  <c:v>12.336230119069459</c:v>
                </c:pt>
                <c:pt idx="17985">
                  <c:v>13.148435115814209</c:v>
                </c:pt>
                <c:pt idx="17986">
                  <c:v>15.62538258234656</c:v>
                </c:pt>
                <c:pt idx="17987">
                  <c:v>14.836031595865908</c:v>
                </c:pt>
                <c:pt idx="17988">
                  <c:v>-24.909945964813232</c:v>
                </c:pt>
                <c:pt idx="17989">
                  <c:v>-21.595221837361677</c:v>
                </c:pt>
                <c:pt idx="17990">
                  <c:v>1.483966986338316</c:v>
                </c:pt>
                <c:pt idx="17991">
                  <c:v>9.5959601402282715</c:v>
                </c:pt>
                <c:pt idx="17992">
                  <c:v>9.5599393844604528</c:v>
                </c:pt>
                <c:pt idx="17993">
                  <c:v>9.8983004887898538</c:v>
                </c:pt>
                <c:pt idx="17994">
                  <c:v>9.4145914713541252</c:v>
                </c:pt>
                <c:pt idx="17995">
                  <c:v>9.8636465072631907</c:v>
                </c:pt>
                <c:pt idx="17996">
                  <c:v>11.500296433766668</c:v>
                </c:pt>
                <c:pt idx="17997">
                  <c:v>12.575339953104624</c:v>
                </c:pt>
                <c:pt idx="17998">
                  <c:v>13.917481422424316</c:v>
                </c:pt>
                <c:pt idx="17999">
                  <c:v>16.026567618052191</c:v>
                </c:pt>
                <c:pt idx="18000">
                  <c:v>9.7435512542724609</c:v>
                </c:pt>
                <c:pt idx="18001">
                  <c:v>13.403683980305972</c:v>
                </c:pt>
                <c:pt idx="18002">
                  <c:v>13.178006490071592</c:v>
                </c:pt>
                <c:pt idx="18003">
                  <c:v>13.506828625996885</c:v>
                </c:pt>
                <c:pt idx="18004">
                  <c:v>13.211986700693782</c:v>
                </c:pt>
                <c:pt idx="18005">
                  <c:v>12.734371185302724</c:v>
                </c:pt>
                <c:pt idx="18006">
                  <c:v>12.904494762420654</c:v>
                </c:pt>
                <c:pt idx="18007">
                  <c:v>13.100066026051818</c:v>
                </c:pt>
                <c:pt idx="18008">
                  <c:v>13.111879030863463</c:v>
                </c:pt>
                <c:pt idx="18009">
                  <c:v>13.63328282038367</c:v>
                </c:pt>
                <c:pt idx="18010">
                  <c:v>14.353204886118537</c:v>
                </c:pt>
                <c:pt idx="18011">
                  <c:v>13.889332771301273</c:v>
                </c:pt>
                <c:pt idx="18012">
                  <c:v>12.87262566884357</c:v>
                </c:pt>
                <c:pt idx="18013">
                  <c:v>12.478009223937992</c:v>
                </c:pt>
                <c:pt idx="18014">
                  <c:v>12.190649032592773</c:v>
                </c:pt>
                <c:pt idx="18015">
                  <c:v>11.966307481129999</c:v>
                </c:pt>
                <c:pt idx="18016">
                  <c:v>14.850077629089359</c:v>
                </c:pt>
                <c:pt idx="18017">
                  <c:v>26.169158299763971</c:v>
                </c:pt>
                <c:pt idx="18018">
                  <c:v>41.05049959818524</c:v>
                </c:pt>
                <c:pt idx="18019">
                  <c:v>49.538662115732791</c:v>
                </c:pt>
                <c:pt idx="18020">
                  <c:v>40.992319266001367</c:v>
                </c:pt>
                <c:pt idx="18021">
                  <c:v>41.651590824127211</c:v>
                </c:pt>
                <c:pt idx="18022">
                  <c:v>50.319435914357541</c:v>
                </c:pt>
                <c:pt idx="18023">
                  <c:v>53.295643329620361</c:v>
                </c:pt>
                <c:pt idx="18024">
                  <c:v>49.966544151306124</c:v>
                </c:pt>
                <c:pt idx="18025">
                  <c:v>50.635209560394273</c:v>
                </c:pt>
                <c:pt idx="18026">
                  <c:v>58.14653396606451</c:v>
                </c:pt>
                <c:pt idx="18027">
                  <c:v>34.244611740112305</c:v>
                </c:pt>
                <c:pt idx="18028">
                  <c:v>15.52566385269165</c:v>
                </c:pt>
                <c:pt idx="18029">
                  <c:v>22.802006244659424</c:v>
                </c:pt>
                <c:pt idx="18030">
                  <c:v>34.542065938313783</c:v>
                </c:pt>
                <c:pt idx="18031">
                  <c:v>23.22521813710528</c:v>
                </c:pt>
                <c:pt idx="18032">
                  <c:v>6.3181627591451388</c:v>
                </c:pt>
                <c:pt idx="18033">
                  <c:v>5.0983688036600938</c:v>
                </c:pt>
                <c:pt idx="18034">
                  <c:v>4.5855471293131718</c:v>
                </c:pt>
                <c:pt idx="18035">
                  <c:v>3.5850860277811876</c:v>
                </c:pt>
                <c:pt idx="18036">
                  <c:v>3.6202101707458487</c:v>
                </c:pt>
                <c:pt idx="18037">
                  <c:v>4.3710296948750642</c:v>
                </c:pt>
                <c:pt idx="18038">
                  <c:v>3.4779302279154658</c:v>
                </c:pt>
                <c:pt idx="18039">
                  <c:v>2.4137039184570321</c:v>
                </c:pt>
                <c:pt idx="18040">
                  <c:v>2.9056369463602887</c:v>
                </c:pt>
                <c:pt idx="18041">
                  <c:v>1.4926881790161137</c:v>
                </c:pt>
                <c:pt idx="18042">
                  <c:v>2.5561968485476448E-2</c:v>
                </c:pt>
                <c:pt idx="18043">
                  <c:v>1.5199759801228652</c:v>
                </c:pt>
                <c:pt idx="18044">
                  <c:v>2.1725284258524766</c:v>
                </c:pt>
                <c:pt idx="18045">
                  <c:v>1.9329881668090825</c:v>
                </c:pt>
                <c:pt idx="18046">
                  <c:v>0.66152429580688499</c:v>
                </c:pt>
                <c:pt idx="18047">
                  <c:v>1.1594773928323998</c:v>
                </c:pt>
                <c:pt idx="18048">
                  <c:v>2.1658717791239042</c:v>
                </c:pt>
                <c:pt idx="18049">
                  <c:v>2.9619808197021484</c:v>
                </c:pt>
                <c:pt idx="18050">
                  <c:v>-2.6821522712707528</c:v>
                </c:pt>
                <c:pt idx="18051">
                  <c:v>-26.743285814921016</c:v>
                </c:pt>
                <c:pt idx="18052">
                  <c:v>-46.516679445902447</c:v>
                </c:pt>
                <c:pt idx="18053">
                  <c:v>-11.426019668579102</c:v>
                </c:pt>
                <c:pt idx="18054">
                  <c:v>1.7582085927327853</c:v>
                </c:pt>
                <c:pt idx="18055">
                  <c:v>2.8491996129353092</c:v>
                </c:pt>
                <c:pt idx="18056">
                  <c:v>3.3891169230142832</c:v>
                </c:pt>
                <c:pt idx="18057">
                  <c:v>1.326433817545535</c:v>
                </c:pt>
                <c:pt idx="18058">
                  <c:v>1.2965300877888239</c:v>
                </c:pt>
                <c:pt idx="18059">
                  <c:v>0.29187107086181652</c:v>
                </c:pt>
                <c:pt idx="18060">
                  <c:v>1.2377287546793234</c:v>
                </c:pt>
                <c:pt idx="18061">
                  <c:v>1.5616095860799528</c:v>
                </c:pt>
                <c:pt idx="18062">
                  <c:v>1.4185543060302734</c:v>
                </c:pt>
                <c:pt idx="18063">
                  <c:v>1.9938872655233131</c:v>
                </c:pt>
                <c:pt idx="18064">
                  <c:v>1.8664735158284884</c:v>
                </c:pt>
                <c:pt idx="18065">
                  <c:v>2.414750099182128</c:v>
                </c:pt>
                <c:pt idx="18066">
                  <c:v>3.1816024780273442</c:v>
                </c:pt>
                <c:pt idx="18067">
                  <c:v>3.8466965357463332</c:v>
                </c:pt>
                <c:pt idx="18068">
                  <c:v>4.3612044652303439</c:v>
                </c:pt>
                <c:pt idx="18069">
                  <c:v>3.5795590082803992</c:v>
                </c:pt>
                <c:pt idx="18070">
                  <c:v>4.8183320363361855</c:v>
                </c:pt>
                <c:pt idx="18071">
                  <c:v>3.2841682434082031</c:v>
                </c:pt>
                <c:pt idx="18072">
                  <c:v>1.8742189407348637</c:v>
                </c:pt>
                <c:pt idx="18073">
                  <c:v>2.0991932551066848</c:v>
                </c:pt>
                <c:pt idx="18074">
                  <c:v>1.9818817774454374</c:v>
                </c:pt>
                <c:pt idx="18075">
                  <c:v>2.0208419164021048</c:v>
                </c:pt>
                <c:pt idx="18076">
                  <c:v>2.2452119191488</c:v>
                </c:pt>
                <c:pt idx="18077">
                  <c:v>3.3190075556437928</c:v>
                </c:pt>
                <c:pt idx="18078">
                  <c:v>4.7198019027709961</c:v>
                </c:pt>
                <c:pt idx="18079">
                  <c:v>5.5961367289224864</c:v>
                </c:pt>
                <c:pt idx="18080">
                  <c:v>7.102534612019892</c:v>
                </c:pt>
                <c:pt idx="18081">
                  <c:v>10.002659479777098</c:v>
                </c:pt>
                <c:pt idx="18082">
                  <c:v>15.837614695231082</c:v>
                </c:pt>
                <c:pt idx="18083">
                  <c:v>48.655618667602518</c:v>
                </c:pt>
                <c:pt idx="18084">
                  <c:v>63.909184773763037</c:v>
                </c:pt>
                <c:pt idx="18085">
                  <c:v>63.640795389811281</c:v>
                </c:pt>
                <c:pt idx="18086">
                  <c:v>62.583868026733384</c:v>
                </c:pt>
                <c:pt idx="18087">
                  <c:v>60.992181142171276</c:v>
                </c:pt>
                <c:pt idx="18088">
                  <c:v>62.431457837422727</c:v>
                </c:pt>
                <c:pt idx="18089">
                  <c:v>65.965791702270508</c:v>
                </c:pt>
                <c:pt idx="18090">
                  <c:v>68.989986101786343</c:v>
                </c:pt>
                <c:pt idx="18091">
                  <c:v>67.003379821777344</c:v>
                </c:pt>
                <c:pt idx="18092">
                  <c:v>64.19036229451487</c:v>
                </c:pt>
                <c:pt idx="18093">
                  <c:v>62.03218777974449</c:v>
                </c:pt>
                <c:pt idx="18094">
                  <c:v>58.821957906087277</c:v>
                </c:pt>
                <c:pt idx="18095">
                  <c:v>55.459098815917955</c:v>
                </c:pt>
                <c:pt idx="18096">
                  <c:v>55.851745287577373</c:v>
                </c:pt>
                <c:pt idx="18097">
                  <c:v>52.346478462219217</c:v>
                </c:pt>
                <c:pt idx="18098">
                  <c:v>46.751771291096915</c:v>
                </c:pt>
                <c:pt idx="18099">
                  <c:v>41.078165054321289</c:v>
                </c:pt>
                <c:pt idx="18100">
                  <c:v>37.257694244384766</c:v>
                </c:pt>
                <c:pt idx="18101">
                  <c:v>37.944049835205064</c:v>
                </c:pt>
                <c:pt idx="18102">
                  <c:v>41.529726346333767</c:v>
                </c:pt>
                <c:pt idx="18103">
                  <c:v>45.472787221272704</c:v>
                </c:pt>
                <c:pt idx="18104">
                  <c:v>45.863161087036104</c:v>
                </c:pt>
                <c:pt idx="18105">
                  <c:v>47.839524904886851</c:v>
                </c:pt>
                <c:pt idx="18106">
                  <c:v>51.347658475239975</c:v>
                </c:pt>
                <c:pt idx="18107">
                  <c:v>50.259164174397824</c:v>
                </c:pt>
                <c:pt idx="18108">
                  <c:v>46.923408826192258</c:v>
                </c:pt>
                <c:pt idx="18109">
                  <c:v>40.563359896341936</c:v>
                </c:pt>
                <c:pt idx="18110">
                  <c:v>36.425498008728042</c:v>
                </c:pt>
                <c:pt idx="18111">
                  <c:v>32.377793312072761</c:v>
                </c:pt>
                <c:pt idx="18112">
                  <c:v>27.664098739624031</c:v>
                </c:pt>
                <c:pt idx="18113">
                  <c:v>23.838662783304812</c:v>
                </c:pt>
                <c:pt idx="18114">
                  <c:v>26.691307703654054</c:v>
                </c:pt>
                <c:pt idx="18115">
                  <c:v>40.397485733032205</c:v>
                </c:pt>
                <c:pt idx="18116">
                  <c:v>51.964636484781856</c:v>
                </c:pt>
                <c:pt idx="18117">
                  <c:v>49.885925610860227</c:v>
                </c:pt>
                <c:pt idx="18118">
                  <c:v>49.486146291097029</c:v>
                </c:pt>
                <c:pt idx="18119">
                  <c:v>48.221726099650027</c:v>
                </c:pt>
                <c:pt idx="18120">
                  <c:v>40.501946131388294</c:v>
                </c:pt>
                <c:pt idx="18121">
                  <c:v>28.48464139302574</c:v>
                </c:pt>
                <c:pt idx="18122">
                  <c:v>21.266824722290046</c:v>
                </c:pt>
                <c:pt idx="18123">
                  <c:v>5.8823811213176214</c:v>
                </c:pt>
                <c:pt idx="18124">
                  <c:v>-1.9325450261434305</c:v>
                </c:pt>
                <c:pt idx="18125">
                  <c:v>-1.9987020492553715</c:v>
                </c:pt>
                <c:pt idx="18126">
                  <c:v>-2.6166696548461905</c:v>
                </c:pt>
                <c:pt idx="18127">
                  <c:v>-3.2007439931234103</c:v>
                </c:pt>
                <c:pt idx="18128">
                  <c:v>-3.3332433700561523</c:v>
                </c:pt>
                <c:pt idx="18129">
                  <c:v>-3.662837346394781</c:v>
                </c:pt>
                <c:pt idx="18130">
                  <c:v>-3.5539175669351843</c:v>
                </c:pt>
                <c:pt idx="18131">
                  <c:v>-3.400480906168581</c:v>
                </c:pt>
                <c:pt idx="18132">
                  <c:v>-3.2324724197387669</c:v>
                </c:pt>
                <c:pt idx="18133">
                  <c:v>-2.7992410659790039</c:v>
                </c:pt>
                <c:pt idx="18134">
                  <c:v>-2.7503700256347647</c:v>
                </c:pt>
                <c:pt idx="18135">
                  <c:v>-2.9733670552572002</c:v>
                </c:pt>
                <c:pt idx="18136">
                  <c:v>-2.6608854929606878</c:v>
                </c:pt>
                <c:pt idx="18137">
                  <c:v>-2.0876067479450757</c:v>
                </c:pt>
                <c:pt idx="18138">
                  <c:v>-2.933670997619628</c:v>
                </c:pt>
                <c:pt idx="18139">
                  <c:v>-2.3194926579793673</c:v>
                </c:pt>
                <c:pt idx="18140">
                  <c:v>-3.8593301773071289</c:v>
                </c:pt>
                <c:pt idx="18141">
                  <c:v>-5.1729857126872476</c:v>
                </c:pt>
                <c:pt idx="18142">
                  <c:v>-21.746625582377064</c:v>
                </c:pt>
                <c:pt idx="18143">
                  <c:v>-19.208230972290032</c:v>
                </c:pt>
                <c:pt idx="18144">
                  <c:v>-5.3195293744404903</c:v>
                </c:pt>
                <c:pt idx="18145">
                  <c:v>-2.8819470405578613</c:v>
                </c:pt>
                <c:pt idx="18146">
                  <c:v>-3.350059191385923</c:v>
                </c:pt>
                <c:pt idx="18147">
                  <c:v>-4.2189493179321307</c:v>
                </c:pt>
                <c:pt idx="18148">
                  <c:v>-4.1801177660623789</c:v>
                </c:pt>
                <c:pt idx="18149">
                  <c:v>-3.5417628288269052</c:v>
                </c:pt>
                <c:pt idx="18150">
                  <c:v>-3.6224085489909053</c:v>
                </c:pt>
                <c:pt idx="18151">
                  <c:v>-3.9765672683715829</c:v>
                </c:pt>
                <c:pt idx="18152">
                  <c:v>-3.8159513473510742</c:v>
                </c:pt>
                <c:pt idx="18153">
                  <c:v>0.12234894434607213</c:v>
                </c:pt>
                <c:pt idx="18154">
                  <c:v>12.69139321645099</c:v>
                </c:pt>
                <c:pt idx="18155">
                  <c:v>18.21797672907514</c:v>
                </c:pt>
                <c:pt idx="18156">
                  <c:v>23.23796637852984</c:v>
                </c:pt>
                <c:pt idx="18157">
                  <c:v>27.533453623453795</c:v>
                </c:pt>
                <c:pt idx="18158">
                  <c:v>28.425519466400196</c:v>
                </c:pt>
                <c:pt idx="18159">
                  <c:v>24.391961415608783</c:v>
                </c:pt>
                <c:pt idx="18160">
                  <c:v>20.94578393300371</c:v>
                </c:pt>
                <c:pt idx="18161">
                  <c:v>18.060520013173392</c:v>
                </c:pt>
                <c:pt idx="18162">
                  <c:v>17.056042989095026</c:v>
                </c:pt>
                <c:pt idx="18163">
                  <c:v>17.314946810404436</c:v>
                </c:pt>
                <c:pt idx="18164">
                  <c:v>16.881666978200251</c:v>
                </c:pt>
                <c:pt idx="18165">
                  <c:v>16.631319046020508</c:v>
                </c:pt>
                <c:pt idx="18166">
                  <c:v>19.048186143239313</c:v>
                </c:pt>
                <c:pt idx="18167">
                  <c:v>18.628233432769818</c:v>
                </c:pt>
                <c:pt idx="18168">
                  <c:v>17.032295227050732</c:v>
                </c:pt>
                <c:pt idx="18169">
                  <c:v>15.568997701009151</c:v>
                </c:pt>
                <c:pt idx="18170">
                  <c:v>15.154699007670104</c:v>
                </c:pt>
                <c:pt idx="18171">
                  <c:v>25.951083183288581</c:v>
                </c:pt>
                <c:pt idx="18172">
                  <c:v>39.115308761596665</c:v>
                </c:pt>
                <c:pt idx="18173">
                  <c:v>42.091702779134039</c:v>
                </c:pt>
                <c:pt idx="18174">
                  <c:v>40.851246515909779</c:v>
                </c:pt>
                <c:pt idx="18175">
                  <c:v>9.7234013875324692</c:v>
                </c:pt>
                <c:pt idx="18176">
                  <c:v>-21.178655306498186</c:v>
                </c:pt>
                <c:pt idx="18177">
                  <c:v>-34.07722409566243</c:v>
                </c:pt>
                <c:pt idx="18178">
                  <c:v>-46.962785085042228</c:v>
                </c:pt>
                <c:pt idx="18179">
                  <c:v>-52.267551740010617</c:v>
                </c:pt>
                <c:pt idx="18180">
                  <c:v>-53.056118329366086</c:v>
                </c:pt>
                <c:pt idx="18181">
                  <c:v>-49.991578420003293</c:v>
                </c:pt>
                <c:pt idx="18182">
                  <c:v>-40.025802612304688</c:v>
                </c:pt>
                <c:pt idx="18183">
                  <c:v>-18.009912808736196</c:v>
                </c:pt>
                <c:pt idx="18184">
                  <c:v>-37.249202728271499</c:v>
                </c:pt>
                <c:pt idx="18185">
                  <c:v>-13.92887051900232</c:v>
                </c:pt>
                <c:pt idx="18186">
                  <c:v>-10.632244745890262</c:v>
                </c:pt>
                <c:pt idx="18187">
                  <c:v>-12.940153439839605</c:v>
                </c:pt>
                <c:pt idx="18188">
                  <c:v>-12.430172284444215</c:v>
                </c:pt>
                <c:pt idx="18189">
                  <c:v>-9.1471347808837855</c:v>
                </c:pt>
                <c:pt idx="18190">
                  <c:v>-4.3396574656168276</c:v>
                </c:pt>
                <c:pt idx="18191">
                  <c:v>0.24045244852709419</c:v>
                </c:pt>
                <c:pt idx="18192">
                  <c:v>6.6310291290283221</c:v>
                </c:pt>
                <c:pt idx="18193">
                  <c:v>7.7087659835815447</c:v>
                </c:pt>
                <c:pt idx="18194">
                  <c:v>-6.2739702860513944</c:v>
                </c:pt>
                <c:pt idx="18195">
                  <c:v>-13.697467168172121</c:v>
                </c:pt>
                <c:pt idx="18196">
                  <c:v>-9.7703253428140826</c:v>
                </c:pt>
                <c:pt idx="18197">
                  <c:v>-6.637899080912236</c:v>
                </c:pt>
                <c:pt idx="18198">
                  <c:v>-3.9195912679035709</c:v>
                </c:pt>
                <c:pt idx="18199">
                  <c:v>-3.2492596308389921</c:v>
                </c:pt>
                <c:pt idx="18200">
                  <c:v>19.694296518961544</c:v>
                </c:pt>
                <c:pt idx="18201">
                  <c:v>1.4355926513671866</c:v>
                </c:pt>
                <c:pt idx="18202">
                  <c:v>13.880378723144526</c:v>
                </c:pt>
                <c:pt idx="18203">
                  <c:v>10.26882266998291</c:v>
                </c:pt>
                <c:pt idx="18204">
                  <c:v>3.0998563766479488</c:v>
                </c:pt>
                <c:pt idx="18205">
                  <c:v>1.0502945582071554</c:v>
                </c:pt>
                <c:pt idx="18206">
                  <c:v>2.4543323516845712</c:v>
                </c:pt>
                <c:pt idx="18207">
                  <c:v>-6.865592320760129</c:v>
                </c:pt>
                <c:pt idx="18208">
                  <c:v>-12.949249903360966</c:v>
                </c:pt>
                <c:pt idx="18209">
                  <c:v>-6.9161427815754468</c:v>
                </c:pt>
                <c:pt idx="18210">
                  <c:v>8.17016506195068</c:v>
                </c:pt>
                <c:pt idx="18211">
                  <c:v>23.508485794067383</c:v>
                </c:pt>
                <c:pt idx="18212">
                  <c:v>9.4215100606282967</c:v>
                </c:pt>
                <c:pt idx="18213">
                  <c:v>-6.2695646286010742</c:v>
                </c:pt>
                <c:pt idx="18214">
                  <c:v>5.922901471455928</c:v>
                </c:pt>
                <c:pt idx="18215">
                  <c:v>-7.9089104334512967</c:v>
                </c:pt>
                <c:pt idx="18216">
                  <c:v>-7.1301314036051053</c:v>
                </c:pt>
                <c:pt idx="18217">
                  <c:v>4.8609310785930084</c:v>
                </c:pt>
                <c:pt idx="18218">
                  <c:v>11.508329709370848</c:v>
                </c:pt>
                <c:pt idx="18219">
                  <c:v>18.055334409078</c:v>
                </c:pt>
                <c:pt idx="18220">
                  <c:v>5.028976122538209</c:v>
                </c:pt>
                <c:pt idx="18221">
                  <c:v>-1.7062425613403325</c:v>
                </c:pt>
                <c:pt idx="18222">
                  <c:v>-9.3603808085123372</c:v>
                </c:pt>
                <c:pt idx="18223">
                  <c:v>-10.440288543701168</c:v>
                </c:pt>
                <c:pt idx="18224">
                  <c:v>-8.1657403310140388</c:v>
                </c:pt>
                <c:pt idx="18225">
                  <c:v>-6.6011428833007813</c:v>
                </c:pt>
                <c:pt idx="18226">
                  <c:v>-8.4381882349649704</c:v>
                </c:pt>
                <c:pt idx="18227">
                  <c:v>-11.7050428390503</c:v>
                </c:pt>
                <c:pt idx="18228">
                  <c:v>-11.963594436645515</c:v>
                </c:pt>
                <c:pt idx="18229">
                  <c:v>-9.0743236541747994</c:v>
                </c:pt>
                <c:pt idx="18230">
                  <c:v>-16.054606437683102</c:v>
                </c:pt>
                <c:pt idx="18231">
                  <c:v>32.742554982503307</c:v>
                </c:pt>
                <c:pt idx="18232">
                  <c:v>23.814887682596812</c:v>
                </c:pt>
                <c:pt idx="18233">
                  <c:v>40.094461758931502</c:v>
                </c:pt>
                <c:pt idx="18234">
                  <c:v>64.773941357930497</c:v>
                </c:pt>
                <c:pt idx="18235">
                  <c:v>49.341678937276228</c:v>
                </c:pt>
                <c:pt idx="18236">
                  <c:v>26.420338948567618</c:v>
                </c:pt>
                <c:pt idx="18237">
                  <c:v>20.053397178649902</c:v>
                </c:pt>
                <c:pt idx="18238">
                  <c:v>21.556649208068833</c:v>
                </c:pt>
                <c:pt idx="18239">
                  <c:v>19.830859820048097</c:v>
                </c:pt>
                <c:pt idx="18240">
                  <c:v>19.341532071431509</c:v>
                </c:pt>
                <c:pt idx="18241">
                  <c:v>23.736360867818235</c:v>
                </c:pt>
                <c:pt idx="18242">
                  <c:v>22.601792017618784</c:v>
                </c:pt>
                <c:pt idx="18243">
                  <c:v>21.641447703043585</c:v>
                </c:pt>
                <c:pt idx="18244">
                  <c:v>22.960385322570794</c:v>
                </c:pt>
                <c:pt idx="18245">
                  <c:v>27.622880617777476</c:v>
                </c:pt>
                <c:pt idx="18246">
                  <c:v>25.602007230122794</c:v>
                </c:pt>
                <c:pt idx="18247">
                  <c:v>25.406707763671868</c:v>
                </c:pt>
                <c:pt idx="18248">
                  <c:v>27.403840382893911</c:v>
                </c:pt>
                <c:pt idx="18249">
                  <c:v>28.957344373067244</c:v>
                </c:pt>
                <c:pt idx="18250">
                  <c:v>25.418962478637692</c:v>
                </c:pt>
                <c:pt idx="18251">
                  <c:v>22.812072436014891</c:v>
                </c:pt>
                <c:pt idx="18252">
                  <c:v>25.105555216471316</c:v>
                </c:pt>
                <c:pt idx="18253">
                  <c:v>26.057743708292605</c:v>
                </c:pt>
                <c:pt idx="18254">
                  <c:v>26.265798886617056</c:v>
                </c:pt>
                <c:pt idx="18255">
                  <c:v>24.526817003885981</c:v>
                </c:pt>
                <c:pt idx="18256">
                  <c:v>26.667248407999637</c:v>
                </c:pt>
                <c:pt idx="18257">
                  <c:v>27.594685236613032</c:v>
                </c:pt>
                <c:pt idx="18258">
                  <c:v>26.597555796305301</c:v>
                </c:pt>
                <c:pt idx="18259">
                  <c:v>24.514028549194336</c:v>
                </c:pt>
                <c:pt idx="18260">
                  <c:v>22.453303337097161</c:v>
                </c:pt>
                <c:pt idx="18261">
                  <c:v>23.545713424682617</c:v>
                </c:pt>
                <c:pt idx="18262">
                  <c:v>27.500822067260742</c:v>
                </c:pt>
                <c:pt idx="18263">
                  <c:v>25.468230247497548</c:v>
                </c:pt>
                <c:pt idx="18264">
                  <c:v>10.934391975402828</c:v>
                </c:pt>
                <c:pt idx="18265">
                  <c:v>-17.607181549072273</c:v>
                </c:pt>
                <c:pt idx="18266">
                  <c:v>-5.305668512980219</c:v>
                </c:pt>
                <c:pt idx="18267">
                  <c:v>8.0756235122680717</c:v>
                </c:pt>
                <c:pt idx="18268">
                  <c:v>10.642944971720343</c:v>
                </c:pt>
                <c:pt idx="18269">
                  <c:v>11.915408770243294</c:v>
                </c:pt>
                <c:pt idx="18270">
                  <c:v>12.66848246256518</c:v>
                </c:pt>
                <c:pt idx="18271">
                  <c:v>12.922842979431152</c:v>
                </c:pt>
                <c:pt idx="18272">
                  <c:v>16.19864432017004</c:v>
                </c:pt>
                <c:pt idx="18273">
                  <c:v>15.376411755879762</c:v>
                </c:pt>
                <c:pt idx="18274">
                  <c:v>12.95544497172035</c:v>
                </c:pt>
                <c:pt idx="18275">
                  <c:v>13.168234507242918</c:v>
                </c:pt>
                <c:pt idx="18276">
                  <c:v>12.778740564982058</c:v>
                </c:pt>
                <c:pt idx="18277">
                  <c:v>14.867182731628423</c:v>
                </c:pt>
                <c:pt idx="18278">
                  <c:v>12.712350527445551</c:v>
                </c:pt>
                <c:pt idx="18279">
                  <c:v>11.168336868286136</c:v>
                </c:pt>
                <c:pt idx="18280">
                  <c:v>14.406770070393803</c:v>
                </c:pt>
                <c:pt idx="18281">
                  <c:v>17.958727200826033</c:v>
                </c:pt>
                <c:pt idx="18282">
                  <c:v>17.437302589416504</c:v>
                </c:pt>
                <c:pt idx="18283">
                  <c:v>14.1200555165608</c:v>
                </c:pt>
                <c:pt idx="18284">
                  <c:v>13.443656603495356</c:v>
                </c:pt>
                <c:pt idx="18285">
                  <c:v>11.772352854410769</c:v>
                </c:pt>
                <c:pt idx="18286">
                  <c:v>8.9056294759114962</c:v>
                </c:pt>
                <c:pt idx="18287">
                  <c:v>8.9875221252441406</c:v>
                </c:pt>
                <c:pt idx="18288">
                  <c:v>17.00128142038978</c:v>
                </c:pt>
                <c:pt idx="18289">
                  <c:v>17.053327242533314</c:v>
                </c:pt>
                <c:pt idx="18290">
                  <c:v>15.088548978169801</c:v>
                </c:pt>
                <c:pt idx="18291">
                  <c:v>13.671597798665294</c:v>
                </c:pt>
                <c:pt idx="18292">
                  <c:v>-5.4570932388305664</c:v>
                </c:pt>
                <c:pt idx="18293">
                  <c:v>-63.020079612731948</c:v>
                </c:pt>
                <c:pt idx="18294">
                  <c:v>-56.902983347574846</c:v>
                </c:pt>
                <c:pt idx="18295">
                  <c:v>-28.105005582173696</c:v>
                </c:pt>
                <c:pt idx="18296">
                  <c:v>-7.7046159108480179</c:v>
                </c:pt>
                <c:pt idx="18297">
                  <c:v>1.7091086705526091</c:v>
                </c:pt>
                <c:pt idx="18298">
                  <c:v>4.5632877349853516</c:v>
                </c:pt>
                <c:pt idx="18299">
                  <c:v>5.1894207000732422</c:v>
                </c:pt>
                <c:pt idx="18300">
                  <c:v>5.644912401835084</c:v>
                </c:pt>
                <c:pt idx="18301">
                  <c:v>7.1031583150228261</c:v>
                </c:pt>
                <c:pt idx="18302">
                  <c:v>5.7254145940145236</c:v>
                </c:pt>
                <c:pt idx="18303">
                  <c:v>5.7236000696818792</c:v>
                </c:pt>
                <c:pt idx="18304">
                  <c:v>6.9706649780273438</c:v>
                </c:pt>
                <c:pt idx="18305">
                  <c:v>7.8678614298502225</c:v>
                </c:pt>
                <c:pt idx="18306">
                  <c:v>7.2449779510498047</c:v>
                </c:pt>
                <c:pt idx="18307">
                  <c:v>6.6364990870157499</c:v>
                </c:pt>
                <c:pt idx="18308">
                  <c:v>6.7250165939331064</c:v>
                </c:pt>
                <c:pt idx="18309">
                  <c:v>6.2575194040933884</c:v>
                </c:pt>
                <c:pt idx="18310">
                  <c:v>5.6073662439981717</c:v>
                </c:pt>
                <c:pt idx="18311">
                  <c:v>6.4534632364909612</c:v>
                </c:pt>
                <c:pt idx="18312">
                  <c:v>7.1833279927571994</c:v>
                </c:pt>
                <c:pt idx="18313">
                  <c:v>7.5226004918416738</c:v>
                </c:pt>
                <c:pt idx="18314">
                  <c:v>7.6675688425699455</c:v>
                </c:pt>
                <c:pt idx="18315">
                  <c:v>7.0584103266398852</c:v>
                </c:pt>
                <c:pt idx="18316">
                  <c:v>6.6356538136799372</c:v>
                </c:pt>
                <c:pt idx="18317">
                  <c:v>7.3627621332803983</c:v>
                </c:pt>
                <c:pt idx="18318">
                  <c:v>7.7460327148437518</c:v>
                </c:pt>
                <c:pt idx="18319">
                  <c:v>6.6971095403035843</c:v>
                </c:pt>
                <c:pt idx="18320">
                  <c:v>6.403562545776369</c:v>
                </c:pt>
                <c:pt idx="18321">
                  <c:v>7.6930907567341364</c:v>
                </c:pt>
                <c:pt idx="18322">
                  <c:v>88.212852636973139</c:v>
                </c:pt>
                <c:pt idx="18323">
                  <c:v>384.47774553298945</c:v>
                </c:pt>
                <c:pt idx="18324">
                  <c:v>203.58796723683679</c:v>
                </c:pt>
                <c:pt idx="18325">
                  <c:v>45.781205495198591</c:v>
                </c:pt>
                <c:pt idx="18326">
                  <c:v>22.12502225240069</c:v>
                </c:pt>
                <c:pt idx="18327">
                  <c:v>16.059139251708977</c:v>
                </c:pt>
                <c:pt idx="18328">
                  <c:v>17.639986673990904</c:v>
                </c:pt>
                <c:pt idx="18329">
                  <c:v>14.745923995971676</c:v>
                </c:pt>
                <c:pt idx="18330">
                  <c:v>13.427742640177428</c:v>
                </c:pt>
                <c:pt idx="18331">
                  <c:v>13.123733361562131</c:v>
                </c:pt>
                <c:pt idx="18332">
                  <c:v>12.798754215240479</c:v>
                </c:pt>
                <c:pt idx="18333">
                  <c:v>11.391763846079471</c:v>
                </c:pt>
                <c:pt idx="18334">
                  <c:v>10.207126458485902</c:v>
                </c:pt>
                <c:pt idx="18335">
                  <c:v>9.2417964935302699</c:v>
                </c:pt>
                <c:pt idx="18336">
                  <c:v>9.6137841542561677</c:v>
                </c:pt>
                <c:pt idx="18337">
                  <c:v>8.4595301946004078</c:v>
                </c:pt>
                <c:pt idx="18338">
                  <c:v>8.0283327102661133</c:v>
                </c:pt>
                <c:pt idx="18339">
                  <c:v>11.038255532582578</c:v>
                </c:pt>
                <c:pt idx="18340">
                  <c:v>9.6710766156514829</c:v>
                </c:pt>
                <c:pt idx="18341">
                  <c:v>10.181864738464355</c:v>
                </c:pt>
                <c:pt idx="18342">
                  <c:v>11.852441310882574</c:v>
                </c:pt>
                <c:pt idx="18343">
                  <c:v>10.865916252136238</c:v>
                </c:pt>
                <c:pt idx="18344">
                  <c:v>9.9564770062764296</c:v>
                </c:pt>
                <c:pt idx="18345">
                  <c:v>9.9559537569682046</c:v>
                </c:pt>
                <c:pt idx="18346">
                  <c:v>9.8480976422627542</c:v>
                </c:pt>
                <c:pt idx="18347">
                  <c:v>9.7671848932902208</c:v>
                </c:pt>
                <c:pt idx="18348">
                  <c:v>9.561065673828125</c:v>
                </c:pt>
                <c:pt idx="18349">
                  <c:v>9.5797920227050817</c:v>
                </c:pt>
                <c:pt idx="18350">
                  <c:v>10.006945292154914</c:v>
                </c:pt>
                <c:pt idx="18351">
                  <c:v>10.702377955118774</c:v>
                </c:pt>
                <c:pt idx="18352">
                  <c:v>2.1678862571716326</c:v>
                </c:pt>
                <c:pt idx="18353">
                  <c:v>-40.713968912760436</c:v>
                </c:pt>
                <c:pt idx="18354">
                  <c:v>-25.968746503194133</c:v>
                </c:pt>
                <c:pt idx="18355">
                  <c:v>-0.73747889200842598</c:v>
                </c:pt>
                <c:pt idx="18356">
                  <c:v>6.6736707687377912</c:v>
                </c:pt>
                <c:pt idx="18357">
                  <c:v>8.198797861735045</c:v>
                </c:pt>
                <c:pt idx="18358">
                  <c:v>8.6011687914530555</c:v>
                </c:pt>
                <c:pt idx="18359">
                  <c:v>8.8367649714152208</c:v>
                </c:pt>
                <c:pt idx="18360">
                  <c:v>8.8689088821411133</c:v>
                </c:pt>
                <c:pt idx="18361">
                  <c:v>8.0671221415202012</c:v>
                </c:pt>
                <c:pt idx="18362">
                  <c:v>7.9419072469075882</c:v>
                </c:pt>
                <c:pt idx="18363">
                  <c:v>7.9937882423400879</c:v>
                </c:pt>
                <c:pt idx="18364">
                  <c:v>8.0793534914652696</c:v>
                </c:pt>
                <c:pt idx="18365">
                  <c:v>6.7529934247335195</c:v>
                </c:pt>
                <c:pt idx="18366">
                  <c:v>12.895509878794323</c:v>
                </c:pt>
                <c:pt idx="18367">
                  <c:v>8.7193404833475903</c:v>
                </c:pt>
                <c:pt idx="18368">
                  <c:v>9.3752760887145996</c:v>
                </c:pt>
                <c:pt idx="18369">
                  <c:v>10.002983570098877</c:v>
                </c:pt>
                <c:pt idx="18370">
                  <c:v>10.349030653635683</c:v>
                </c:pt>
                <c:pt idx="18371">
                  <c:v>10.430572986602783</c:v>
                </c:pt>
                <c:pt idx="18372">
                  <c:v>10.761651674906375</c:v>
                </c:pt>
                <c:pt idx="18373">
                  <c:v>11.19437217712402</c:v>
                </c:pt>
                <c:pt idx="18374">
                  <c:v>11.164520263671871</c:v>
                </c:pt>
                <c:pt idx="18375">
                  <c:v>11.136019706726071</c:v>
                </c:pt>
                <c:pt idx="18376">
                  <c:v>11.074256102244078</c:v>
                </c:pt>
                <c:pt idx="18377">
                  <c:v>11.091393629709899</c:v>
                </c:pt>
                <c:pt idx="18378">
                  <c:v>10.509017626444519</c:v>
                </c:pt>
                <c:pt idx="18379">
                  <c:v>9.0604133605957031</c:v>
                </c:pt>
                <c:pt idx="18380">
                  <c:v>9.5133048693339237</c:v>
                </c:pt>
                <c:pt idx="18381">
                  <c:v>5.9030612309773574</c:v>
                </c:pt>
                <c:pt idx="18382">
                  <c:v>11.464211940765381</c:v>
                </c:pt>
                <c:pt idx="18383">
                  <c:v>9.1996951103210467</c:v>
                </c:pt>
                <c:pt idx="18384">
                  <c:v>16.180863380432132</c:v>
                </c:pt>
                <c:pt idx="18385">
                  <c:v>8.7196520169576424</c:v>
                </c:pt>
                <c:pt idx="18386">
                  <c:v>-26.082080046335861</c:v>
                </c:pt>
                <c:pt idx="18387">
                  <c:v>-61.147847016652378</c:v>
                </c:pt>
                <c:pt idx="18388">
                  <c:v>-84.11790100733441</c:v>
                </c:pt>
                <c:pt idx="18389">
                  <c:v>-94.797245502471981</c:v>
                </c:pt>
                <c:pt idx="18390">
                  <c:v>-100.04242722193402</c:v>
                </c:pt>
                <c:pt idx="18391">
                  <c:v>-91.780758539835603</c:v>
                </c:pt>
                <c:pt idx="18392">
                  <c:v>-67.105225880940793</c:v>
                </c:pt>
                <c:pt idx="18393">
                  <c:v>-41.77706988652551</c:v>
                </c:pt>
                <c:pt idx="18394">
                  <c:v>4.6238468488057789</c:v>
                </c:pt>
                <c:pt idx="18395">
                  <c:v>36.195672671000239</c:v>
                </c:pt>
                <c:pt idx="18396">
                  <c:v>20.270859718322754</c:v>
                </c:pt>
                <c:pt idx="18397">
                  <c:v>6.0944286982219165</c:v>
                </c:pt>
                <c:pt idx="18398">
                  <c:v>3.3737653096517297</c:v>
                </c:pt>
                <c:pt idx="18399">
                  <c:v>2.7813558578491788</c:v>
                </c:pt>
                <c:pt idx="18400">
                  <c:v>2.7146860758463176</c:v>
                </c:pt>
                <c:pt idx="18401">
                  <c:v>1.4024206797282091</c:v>
                </c:pt>
                <c:pt idx="18402">
                  <c:v>1.7802416483561383</c:v>
                </c:pt>
                <c:pt idx="18403">
                  <c:v>1.6435219446818223</c:v>
                </c:pt>
                <c:pt idx="18404">
                  <c:v>1.791814804077148</c:v>
                </c:pt>
                <c:pt idx="18405">
                  <c:v>1.47025171915692</c:v>
                </c:pt>
                <c:pt idx="18406">
                  <c:v>2.1723260879516602</c:v>
                </c:pt>
                <c:pt idx="18407">
                  <c:v>2.7821019490559156</c:v>
                </c:pt>
                <c:pt idx="18408">
                  <c:v>2.0848582585651911</c:v>
                </c:pt>
                <c:pt idx="18409">
                  <c:v>1.4227539698282505</c:v>
                </c:pt>
                <c:pt idx="18410">
                  <c:v>3.2019141515096412</c:v>
                </c:pt>
                <c:pt idx="18411">
                  <c:v>4.1085729598998997</c:v>
                </c:pt>
                <c:pt idx="18412">
                  <c:v>4.7568877538044489</c:v>
                </c:pt>
                <c:pt idx="18413">
                  <c:v>4.6946519215902054</c:v>
                </c:pt>
                <c:pt idx="18414">
                  <c:v>6.6713975270589554</c:v>
                </c:pt>
                <c:pt idx="18415">
                  <c:v>10.099662144978875</c:v>
                </c:pt>
                <c:pt idx="18416">
                  <c:v>-8.3179168701171875</c:v>
                </c:pt>
                <c:pt idx="18417">
                  <c:v>-46.375502586364753</c:v>
                </c:pt>
                <c:pt idx="18418">
                  <c:v>-43.438618342081689</c:v>
                </c:pt>
                <c:pt idx="18419">
                  <c:v>-33.663748423258426</c:v>
                </c:pt>
                <c:pt idx="18420">
                  <c:v>-22.846575736999515</c:v>
                </c:pt>
                <c:pt idx="18421">
                  <c:v>-13.157545407613044</c:v>
                </c:pt>
                <c:pt idx="18422">
                  <c:v>-0.78088665008544922</c:v>
                </c:pt>
                <c:pt idx="18423">
                  <c:v>9.2434889475504143</c:v>
                </c:pt>
                <c:pt idx="18424">
                  <c:v>10.917742411295535</c:v>
                </c:pt>
                <c:pt idx="18425">
                  <c:v>15.143413225809699</c:v>
                </c:pt>
                <c:pt idx="18426">
                  <c:v>17.656962394714355</c:v>
                </c:pt>
                <c:pt idx="18427">
                  <c:v>20.052249590555778</c:v>
                </c:pt>
                <c:pt idx="18428">
                  <c:v>21.088836669921861</c:v>
                </c:pt>
                <c:pt idx="18429">
                  <c:v>21.307310104370117</c:v>
                </c:pt>
                <c:pt idx="18430">
                  <c:v>20.469105402628543</c:v>
                </c:pt>
                <c:pt idx="18431">
                  <c:v>18.455377260843868</c:v>
                </c:pt>
                <c:pt idx="18432">
                  <c:v>17.237193425496471</c:v>
                </c:pt>
                <c:pt idx="18433">
                  <c:v>16.764619191487661</c:v>
                </c:pt>
                <c:pt idx="18434">
                  <c:v>17.620382308959954</c:v>
                </c:pt>
                <c:pt idx="18435">
                  <c:v>19.174943288167348</c:v>
                </c:pt>
                <c:pt idx="18436">
                  <c:v>20.845842361450192</c:v>
                </c:pt>
                <c:pt idx="18437">
                  <c:v>23.31920401255298</c:v>
                </c:pt>
                <c:pt idx="18438">
                  <c:v>19.855986913045285</c:v>
                </c:pt>
                <c:pt idx="18439">
                  <c:v>19.352378209431887</c:v>
                </c:pt>
                <c:pt idx="18440">
                  <c:v>18.123873710632331</c:v>
                </c:pt>
                <c:pt idx="18441">
                  <c:v>16.214718818664551</c:v>
                </c:pt>
                <c:pt idx="18442">
                  <c:v>14.395149548848515</c:v>
                </c:pt>
                <c:pt idx="18443">
                  <c:v>15.751297950744629</c:v>
                </c:pt>
                <c:pt idx="18444">
                  <c:v>16.383640289306626</c:v>
                </c:pt>
                <c:pt idx="18445">
                  <c:v>17.427346229553216</c:v>
                </c:pt>
                <c:pt idx="18446">
                  <c:v>18.344830830891844</c:v>
                </c:pt>
                <c:pt idx="18447">
                  <c:v>19.066863059997566</c:v>
                </c:pt>
                <c:pt idx="18448">
                  <c:v>20.116103172302246</c:v>
                </c:pt>
                <c:pt idx="18449">
                  <c:v>22.043337821960442</c:v>
                </c:pt>
                <c:pt idx="18450">
                  <c:v>26.45024712880457</c:v>
                </c:pt>
                <c:pt idx="18451">
                  <c:v>32.736401557922342</c:v>
                </c:pt>
                <c:pt idx="18452">
                  <c:v>27.583391189575185</c:v>
                </c:pt>
                <c:pt idx="18453">
                  <c:v>14.406771659851071</c:v>
                </c:pt>
                <c:pt idx="18454">
                  <c:v>-1.5236657460530978</c:v>
                </c:pt>
                <c:pt idx="18455">
                  <c:v>-11.501720428466797</c:v>
                </c:pt>
                <c:pt idx="18456">
                  <c:v>-12.70928796132398</c:v>
                </c:pt>
                <c:pt idx="18457">
                  <c:v>-4.0821841557821017</c:v>
                </c:pt>
                <c:pt idx="18458">
                  <c:v>1.6777219772338863</c:v>
                </c:pt>
                <c:pt idx="18459">
                  <c:v>2.6442368825277081</c:v>
                </c:pt>
                <c:pt idx="18460">
                  <c:v>3.5925544102987024</c:v>
                </c:pt>
                <c:pt idx="18461">
                  <c:v>1.5815080006917701</c:v>
                </c:pt>
                <c:pt idx="18462">
                  <c:v>-0.17596276601148025</c:v>
                </c:pt>
                <c:pt idx="18463">
                  <c:v>1.7812999089559298</c:v>
                </c:pt>
                <c:pt idx="18464">
                  <c:v>7.5560016632080078</c:v>
                </c:pt>
                <c:pt idx="18465">
                  <c:v>15.709682782491083</c:v>
                </c:pt>
                <c:pt idx="18466">
                  <c:v>20.432017962137813</c:v>
                </c:pt>
                <c:pt idx="18467">
                  <c:v>23.959256490071539</c:v>
                </c:pt>
                <c:pt idx="18468">
                  <c:v>27.130894660949714</c:v>
                </c:pt>
                <c:pt idx="18469">
                  <c:v>28.509693781534899</c:v>
                </c:pt>
                <c:pt idx="18470">
                  <c:v>30.158556620280031</c:v>
                </c:pt>
                <c:pt idx="18471">
                  <c:v>35.327779134114508</c:v>
                </c:pt>
                <c:pt idx="18472">
                  <c:v>41.340321540832498</c:v>
                </c:pt>
                <c:pt idx="18473">
                  <c:v>42.97692489624022</c:v>
                </c:pt>
                <c:pt idx="18474">
                  <c:v>42.224559148152608</c:v>
                </c:pt>
                <c:pt idx="18475">
                  <c:v>40.789691925048828</c:v>
                </c:pt>
                <c:pt idx="18476">
                  <c:v>39.530916213989272</c:v>
                </c:pt>
                <c:pt idx="18477">
                  <c:v>38.854315121968625</c:v>
                </c:pt>
                <c:pt idx="18478">
                  <c:v>38.207181612650501</c:v>
                </c:pt>
                <c:pt idx="18479">
                  <c:v>37.918849309285392</c:v>
                </c:pt>
                <c:pt idx="18480">
                  <c:v>37.751097361246792</c:v>
                </c:pt>
                <c:pt idx="18481">
                  <c:v>37.736037254333496</c:v>
                </c:pt>
                <c:pt idx="18482">
                  <c:v>37.754548072814941</c:v>
                </c:pt>
                <c:pt idx="18483">
                  <c:v>36.314301490783663</c:v>
                </c:pt>
                <c:pt idx="18484">
                  <c:v>34.592421213785769</c:v>
                </c:pt>
                <c:pt idx="18485">
                  <c:v>27.819141387939453</c:v>
                </c:pt>
                <c:pt idx="18486">
                  <c:v>17.095223426818848</c:v>
                </c:pt>
                <c:pt idx="18487">
                  <c:v>7.8999188741048556</c:v>
                </c:pt>
                <c:pt idx="18488">
                  <c:v>0.92591349283850399</c:v>
                </c:pt>
                <c:pt idx="18489">
                  <c:v>-1.4194100697835665</c:v>
                </c:pt>
                <c:pt idx="18490">
                  <c:v>-1.7248554229736333</c:v>
                </c:pt>
                <c:pt idx="18491">
                  <c:v>-2.3949639002481709</c:v>
                </c:pt>
                <c:pt idx="18492">
                  <c:v>-1.6991863250732426</c:v>
                </c:pt>
                <c:pt idx="18493">
                  <c:v>-1.8585472106933598</c:v>
                </c:pt>
                <c:pt idx="18494">
                  <c:v>-1.7951364517211914</c:v>
                </c:pt>
                <c:pt idx="18495">
                  <c:v>-2.0011370976766347</c:v>
                </c:pt>
                <c:pt idx="18496">
                  <c:v>-2.0790170033772029</c:v>
                </c:pt>
                <c:pt idx="18497">
                  <c:v>-2.4482800165811796</c:v>
                </c:pt>
                <c:pt idx="18498">
                  <c:v>-2.6591332753499746</c:v>
                </c:pt>
                <c:pt idx="18499">
                  <c:v>-2.9120791753133508</c:v>
                </c:pt>
                <c:pt idx="18500">
                  <c:v>-2.2814108530679977</c:v>
                </c:pt>
                <c:pt idx="18501">
                  <c:v>-2.8380130132039767</c:v>
                </c:pt>
                <c:pt idx="18502">
                  <c:v>-3.2523005803426486</c:v>
                </c:pt>
                <c:pt idx="18503">
                  <c:v>-2.2536306381225595</c:v>
                </c:pt>
                <c:pt idx="18504">
                  <c:v>-1.638178189595465</c:v>
                </c:pt>
                <c:pt idx="18505">
                  <c:v>-1.7465963363647459</c:v>
                </c:pt>
                <c:pt idx="18506">
                  <c:v>-2.1095536549886447</c:v>
                </c:pt>
                <c:pt idx="18507">
                  <c:v>-9.3896166483560872</c:v>
                </c:pt>
                <c:pt idx="18508">
                  <c:v>-23.524883111317934</c:v>
                </c:pt>
                <c:pt idx="18509">
                  <c:v>-6.6059753100077465</c:v>
                </c:pt>
                <c:pt idx="18510">
                  <c:v>-3.0783669153848896</c:v>
                </c:pt>
                <c:pt idx="18511">
                  <c:v>-2.7963415781657091</c:v>
                </c:pt>
                <c:pt idx="18512">
                  <c:v>-2.4897038141886583</c:v>
                </c:pt>
                <c:pt idx="18513">
                  <c:v>-2.6093638737996798</c:v>
                </c:pt>
                <c:pt idx="18514">
                  <c:v>-2.677681605021121</c:v>
                </c:pt>
                <c:pt idx="18515">
                  <c:v>-2.116313616434752</c:v>
                </c:pt>
                <c:pt idx="18516">
                  <c:v>-2.28036181131995</c:v>
                </c:pt>
                <c:pt idx="18517">
                  <c:v>-2.6033045450846561</c:v>
                </c:pt>
                <c:pt idx="18518">
                  <c:v>-0.92974567413330123</c:v>
                </c:pt>
                <c:pt idx="18519">
                  <c:v>16.448983987172426</c:v>
                </c:pt>
                <c:pt idx="18520">
                  <c:v>21.463425477345815</c:v>
                </c:pt>
                <c:pt idx="18521">
                  <c:v>28.755713303883837</c:v>
                </c:pt>
                <c:pt idx="18522">
                  <c:v>37.482208887736007</c:v>
                </c:pt>
                <c:pt idx="18523">
                  <c:v>37.474325338999407</c:v>
                </c:pt>
                <c:pt idx="18524">
                  <c:v>34.60083198547369</c:v>
                </c:pt>
                <c:pt idx="18525">
                  <c:v>28.999703566233325</c:v>
                </c:pt>
                <c:pt idx="18526">
                  <c:v>24.847309112548828</c:v>
                </c:pt>
                <c:pt idx="18527">
                  <c:v>25.53688017527265</c:v>
                </c:pt>
                <c:pt idx="18528">
                  <c:v>25.589413960774714</c:v>
                </c:pt>
                <c:pt idx="18529">
                  <c:v>24.870638688405329</c:v>
                </c:pt>
                <c:pt idx="18530">
                  <c:v>26.782869338989187</c:v>
                </c:pt>
                <c:pt idx="18531">
                  <c:v>26.93333466847735</c:v>
                </c:pt>
                <c:pt idx="18532">
                  <c:v>27.25264898935955</c:v>
                </c:pt>
                <c:pt idx="18533">
                  <c:v>31.96217918395989</c:v>
                </c:pt>
                <c:pt idx="18534">
                  <c:v>34.353356997172057</c:v>
                </c:pt>
                <c:pt idx="18535">
                  <c:v>33.493168989817264</c:v>
                </c:pt>
                <c:pt idx="18536">
                  <c:v>35.65912087758386</c:v>
                </c:pt>
                <c:pt idx="18537">
                  <c:v>37.044113794962527</c:v>
                </c:pt>
                <c:pt idx="18538">
                  <c:v>37.480388959248828</c:v>
                </c:pt>
                <c:pt idx="18539">
                  <c:v>36.958363374074281</c:v>
                </c:pt>
                <c:pt idx="18540">
                  <c:v>14.82370503743482</c:v>
                </c:pt>
                <c:pt idx="18541">
                  <c:v>-43.870937347412095</c:v>
                </c:pt>
                <c:pt idx="18542">
                  <c:v>-70.007154782613185</c:v>
                </c:pt>
                <c:pt idx="18543">
                  <c:v>-77.650647799173953</c:v>
                </c:pt>
                <c:pt idx="18544">
                  <c:v>-80.468080202738378</c:v>
                </c:pt>
                <c:pt idx="18545">
                  <c:v>-82.770050684610965</c:v>
                </c:pt>
                <c:pt idx="18546">
                  <c:v>-84.364781697591155</c:v>
                </c:pt>
                <c:pt idx="18547">
                  <c:v>-86.012934048970592</c:v>
                </c:pt>
                <c:pt idx="18548">
                  <c:v>-82.581648826599064</c:v>
                </c:pt>
                <c:pt idx="18549">
                  <c:v>-68.553588231404603</c:v>
                </c:pt>
                <c:pt idx="18550">
                  <c:v>-39.707629203796358</c:v>
                </c:pt>
                <c:pt idx="18551">
                  <c:v>-11.444551467895502</c:v>
                </c:pt>
                <c:pt idx="18552">
                  <c:v>-2.1598316828409452</c:v>
                </c:pt>
                <c:pt idx="18553">
                  <c:v>-1.5302883783976995</c:v>
                </c:pt>
                <c:pt idx="18554">
                  <c:v>-1.5358009338378906</c:v>
                </c:pt>
                <c:pt idx="18555">
                  <c:v>-1.6774600346883521</c:v>
                </c:pt>
                <c:pt idx="18556">
                  <c:v>-1.6722621917724609</c:v>
                </c:pt>
                <c:pt idx="18557">
                  <c:v>-1.7745641072591516</c:v>
                </c:pt>
                <c:pt idx="18558">
                  <c:v>-1.4977204004923117</c:v>
                </c:pt>
                <c:pt idx="18559">
                  <c:v>-0.90699354807532018</c:v>
                </c:pt>
                <c:pt idx="18560">
                  <c:v>-0.26512591044104283</c:v>
                </c:pt>
                <c:pt idx="18561">
                  <c:v>-7.8548749287961059E-2</c:v>
                </c:pt>
                <c:pt idx="18562">
                  <c:v>-0.49772008260094946</c:v>
                </c:pt>
                <c:pt idx="18563">
                  <c:v>-1.0933345158895236</c:v>
                </c:pt>
                <c:pt idx="18564">
                  <c:v>-0.90640862782800014</c:v>
                </c:pt>
                <c:pt idx="18565">
                  <c:v>1.5604101816812781</c:v>
                </c:pt>
                <c:pt idx="18566">
                  <c:v>0.6286331812541448</c:v>
                </c:pt>
                <c:pt idx="18567">
                  <c:v>-12.488335291544558</c:v>
                </c:pt>
                <c:pt idx="18568">
                  <c:v>-1.3970476786295198</c:v>
                </c:pt>
                <c:pt idx="18569">
                  <c:v>-0.66714668273925781</c:v>
                </c:pt>
                <c:pt idx="18570">
                  <c:v>0.98171615600585938</c:v>
                </c:pt>
                <c:pt idx="18571">
                  <c:v>-0.33572101593017589</c:v>
                </c:pt>
                <c:pt idx="18572">
                  <c:v>-0.46851189931237536</c:v>
                </c:pt>
                <c:pt idx="18573">
                  <c:v>-2.6306842168171451</c:v>
                </c:pt>
                <c:pt idx="18574">
                  <c:v>-0.60689226786291761</c:v>
                </c:pt>
                <c:pt idx="18575">
                  <c:v>-0.14391581217444138</c:v>
                </c:pt>
                <c:pt idx="18576">
                  <c:v>9.9504152933718656E-2</c:v>
                </c:pt>
                <c:pt idx="18577">
                  <c:v>-0.1118634541829806</c:v>
                </c:pt>
                <c:pt idx="18578">
                  <c:v>-0.10555267333984375</c:v>
                </c:pt>
                <c:pt idx="18579">
                  <c:v>-4.3896039327023607E-2</c:v>
                </c:pt>
                <c:pt idx="18580">
                  <c:v>-0.12143166859948451</c:v>
                </c:pt>
                <c:pt idx="18581">
                  <c:v>-0.13151041666662883</c:v>
                </c:pt>
                <c:pt idx="18582">
                  <c:v>-6.3124656677246094E-2</c:v>
                </c:pt>
                <c:pt idx="18583">
                  <c:v>-8.6276372273687271E-2</c:v>
                </c:pt>
                <c:pt idx="18584">
                  <c:v>-3.2644589741948948E-2</c:v>
                </c:pt>
                <c:pt idx="18585">
                  <c:v>-0.17430114746093756</c:v>
                </c:pt>
                <c:pt idx="18586">
                  <c:v>-0.38380336761474643</c:v>
                </c:pt>
                <c:pt idx="18587">
                  <c:v>-0.70511690775560931</c:v>
                </c:pt>
                <c:pt idx="18588">
                  <c:v>-0.40510082244873036</c:v>
                </c:pt>
                <c:pt idx="18589">
                  <c:v>-0.12445227305101988</c:v>
                </c:pt>
                <c:pt idx="18590">
                  <c:v>-4.0880203247070326E-2</c:v>
                </c:pt>
                <c:pt idx="18591">
                  <c:v>-3.7351926167843892E-2</c:v>
                </c:pt>
                <c:pt idx="18592">
                  <c:v>-0.12714481353759771</c:v>
                </c:pt>
                <c:pt idx="18593">
                  <c:v>-0.43095016479492204</c:v>
                </c:pt>
                <c:pt idx="18594">
                  <c:v>-0.19806353251135539</c:v>
                </c:pt>
                <c:pt idx="18595">
                  <c:v>-1.835174878438238</c:v>
                </c:pt>
                <c:pt idx="18596">
                  <c:v>-2.8940369288126249</c:v>
                </c:pt>
                <c:pt idx="18597">
                  <c:v>-0.68880748748779319</c:v>
                </c:pt>
                <c:pt idx="18598">
                  <c:v>3.3319447835286828</c:v>
                </c:pt>
                <c:pt idx="18599">
                  <c:v>13.507863998413082</c:v>
                </c:pt>
                <c:pt idx="18600">
                  <c:v>16.697403589884409</c:v>
                </c:pt>
                <c:pt idx="18601">
                  <c:v>16.53569507598877</c:v>
                </c:pt>
                <c:pt idx="18602">
                  <c:v>15.304989496866945</c:v>
                </c:pt>
                <c:pt idx="18603">
                  <c:v>13.539328257242801</c:v>
                </c:pt>
                <c:pt idx="18604">
                  <c:v>13.191162109374998</c:v>
                </c:pt>
                <c:pt idx="18605">
                  <c:v>14.281305313110348</c:v>
                </c:pt>
                <c:pt idx="18606">
                  <c:v>15.836494763692144</c:v>
                </c:pt>
                <c:pt idx="18607">
                  <c:v>17.254007657369016</c:v>
                </c:pt>
                <c:pt idx="18608">
                  <c:v>17.962182680765729</c:v>
                </c:pt>
                <c:pt idx="18609">
                  <c:v>18.808622678120955</c:v>
                </c:pt>
                <c:pt idx="18610">
                  <c:v>18.730855623880995</c:v>
                </c:pt>
                <c:pt idx="18611">
                  <c:v>18.431703567504883</c:v>
                </c:pt>
                <c:pt idx="18612">
                  <c:v>18.18148295084643</c:v>
                </c:pt>
                <c:pt idx="18613">
                  <c:v>16.711507479349727</c:v>
                </c:pt>
                <c:pt idx="18614">
                  <c:v>17.850826263427727</c:v>
                </c:pt>
                <c:pt idx="18615">
                  <c:v>16.002315521240227</c:v>
                </c:pt>
                <c:pt idx="18616">
                  <c:v>15.917981783548953</c:v>
                </c:pt>
                <c:pt idx="18617">
                  <c:v>17.545590718587157</c:v>
                </c:pt>
                <c:pt idx="18618">
                  <c:v>16.083774566650387</c:v>
                </c:pt>
                <c:pt idx="18619">
                  <c:v>17.976790428161614</c:v>
                </c:pt>
                <c:pt idx="18620">
                  <c:v>23.434370358785028</c:v>
                </c:pt>
                <c:pt idx="18621">
                  <c:v>19.186675389607785</c:v>
                </c:pt>
                <c:pt idx="18622">
                  <c:v>18.58996645609534</c:v>
                </c:pt>
                <c:pt idx="18623">
                  <c:v>19.612234115600597</c:v>
                </c:pt>
                <c:pt idx="18624">
                  <c:v>19.94197877248132</c:v>
                </c:pt>
                <c:pt idx="18625">
                  <c:v>19.709917704264399</c:v>
                </c:pt>
                <c:pt idx="18626">
                  <c:v>18.742274920145739</c:v>
                </c:pt>
                <c:pt idx="18627">
                  <c:v>18.654325485229499</c:v>
                </c:pt>
                <c:pt idx="18628">
                  <c:v>18.046847979227657</c:v>
                </c:pt>
                <c:pt idx="18629">
                  <c:v>1.8536561330158747</c:v>
                </c:pt>
                <c:pt idx="18630">
                  <c:v>-73.670404752095408</c:v>
                </c:pt>
                <c:pt idx="18631">
                  <c:v>-64.400745391845703</c:v>
                </c:pt>
                <c:pt idx="18632">
                  <c:v>-27.347640673319454</c:v>
                </c:pt>
                <c:pt idx="18633">
                  <c:v>-11.609457015991216</c:v>
                </c:pt>
                <c:pt idx="18634">
                  <c:v>-2.0034405390422307</c:v>
                </c:pt>
                <c:pt idx="18635">
                  <c:v>3.1352748870849609</c:v>
                </c:pt>
                <c:pt idx="18636">
                  <c:v>5.1743679046630877</c:v>
                </c:pt>
                <c:pt idx="18637">
                  <c:v>4.7860879898071307</c:v>
                </c:pt>
                <c:pt idx="18638">
                  <c:v>3.4089730580648174</c:v>
                </c:pt>
                <c:pt idx="18639">
                  <c:v>3.9958877563476576</c:v>
                </c:pt>
                <c:pt idx="18640">
                  <c:v>5.1105477015178167</c:v>
                </c:pt>
                <c:pt idx="18641">
                  <c:v>5.1090046564738705</c:v>
                </c:pt>
                <c:pt idx="18642">
                  <c:v>5.0506029129028338</c:v>
                </c:pt>
                <c:pt idx="18643">
                  <c:v>4.9991502761840803</c:v>
                </c:pt>
                <c:pt idx="18644">
                  <c:v>5.4646631876627261</c:v>
                </c:pt>
                <c:pt idx="18645">
                  <c:v>5.1810321807861346</c:v>
                </c:pt>
                <c:pt idx="18646">
                  <c:v>4.7731291453043294</c:v>
                </c:pt>
                <c:pt idx="18647">
                  <c:v>4.8542836507160683</c:v>
                </c:pt>
                <c:pt idx="18648">
                  <c:v>4.9989773432413376</c:v>
                </c:pt>
                <c:pt idx="18649">
                  <c:v>5.3473653793334943</c:v>
                </c:pt>
                <c:pt idx="18650">
                  <c:v>6.5198774337768564</c:v>
                </c:pt>
                <c:pt idx="18651">
                  <c:v>6.2888186772664749</c:v>
                </c:pt>
                <c:pt idx="18652">
                  <c:v>5.9343986511230487</c:v>
                </c:pt>
                <c:pt idx="18653">
                  <c:v>6.0290050506591797</c:v>
                </c:pt>
                <c:pt idx="18654">
                  <c:v>6.2384363810220984</c:v>
                </c:pt>
                <c:pt idx="18655">
                  <c:v>6.4925600687662364</c:v>
                </c:pt>
                <c:pt idx="18656">
                  <c:v>9.5492235819499456</c:v>
                </c:pt>
                <c:pt idx="18657">
                  <c:v>11.63818359375</c:v>
                </c:pt>
                <c:pt idx="18658">
                  <c:v>11.363483746846558</c:v>
                </c:pt>
                <c:pt idx="18659">
                  <c:v>11.710830370585086</c:v>
                </c:pt>
                <c:pt idx="18660">
                  <c:v>12.815851847330805</c:v>
                </c:pt>
                <c:pt idx="18661">
                  <c:v>14.214774767557738</c:v>
                </c:pt>
                <c:pt idx="18662">
                  <c:v>16.279142061869372</c:v>
                </c:pt>
                <c:pt idx="18663">
                  <c:v>16.142485300699832</c:v>
                </c:pt>
                <c:pt idx="18664">
                  <c:v>15.21372032165527</c:v>
                </c:pt>
                <c:pt idx="18665">
                  <c:v>13.449511528015137</c:v>
                </c:pt>
                <c:pt idx="18666">
                  <c:v>13.312828699747687</c:v>
                </c:pt>
                <c:pt idx="18667">
                  <c:v>13.926001230875617</c:v>
                </c:pt>
                <c:pt idx="18668">
                  <c:v>14.648061752319329</c:v>
                </c:pt>
                <c:pt idx="18669">
                  <c:v>15.444355010986328</c:v>
                </c:pt>
                <c:pt idx="18670">
                  <c:v>16.264700253804563</c:v>
                </c:pt>
                <c:pt idx="18671">
                  <c:v>16.096637407938594</c:v>
                </c:pt>
                <c:pt idx="18672">
                  <c:v>15.874796231587773</c:v>
                </c:pt>
                <c:pt idx="18673">
                  <c:v>14.314237276713019</c:v>
                </c:pt>
                <c:pt idx="18674">
                  <c:v>13.954316775004148</c:v>
                </c:pt>
                <c:pt idx="18675">
                  <c:v>14.601632754007941</c:v>
                </c:pt>
                <c:pt idx="18676">
                  <c:v>15.543145179748535</c:v>
                </c:pt>
                <c:pt idx="18677">
                  <c:v>13.339604377746586</c:v>
                </c:pt>
                <c:pt idx="18678">
                  <c:v>11.844534873962406</c:v>
                </c:pt>
                <c:pt idx="18679">
                  <c:v>12.666929562886594</c:v>
                </c:pt>
                <c:pt idx="18680">
                  <c:v>14.491305351257321</c:v>
                </c:pt>
                <c:pt idx="18681">
                  <c:v>14.283382733662965</c:v>
                </c:pt>
                <c:pt idx="18682">
                  <c:v>14.277835528055789</c:v>
                </c:pt>
                <c:pt idx="18683">
                  <c:v>15.156492233276374</c:v>
                </c:pt>
                <c:pt idx="18684">
                  <c:v>14.702043851216672</c:v>
                </c:pt>
                <c:pt idx="18685">
                  <c:v>15.35491784413648</c:v>
                </c:pt>
                <c:pt idx="18686">
                  <c:v>12.179064432780024</c:v>
                </c:pt>
                <c:pt idx="18687">
                  <c:v>9.8891493479410464</c:v>
                </c:pt>
                <c:pt idx="18688">
                  <c:v>9.5195728937784487</c:v>
                </c:pt>
                <c:pt idx="18689">
                  <c:v>199.69432655970257</c:v>
                </c:pt>
                <c:pt idx="18690">
                  <c:v>381.73932170867903</c:v>
                </c:pt>
                <c:pt idx="18691">
                  <c:v>167.39480288823458</c:v>
                </c:pt>
                <c:pt idx="18692">
                  <c:v>37.681452433268177</c:v>
                </c:pt>
                <c:pt idx="18693">
                  <c:v>23.765943368275927</c:v>
                </c:pt>
                <c:pt idx="18694">
                  <c:v>19.624467372894291</c:v>
                </c:pt>
                <c:pt idx="18695">
                  <c:v>17.803126811981187</c:v>
                </c:pt>
                <c:pt idx="18696">
                  <c:v>16.791750272115102</c:v>
                </c:pt>
                <c:pt idx="18697">
                  <c:v>14.815768241882324</c:v>
                </c:pt>
                <c:pt idx="18698">
                  <c:v>14.505610148111945</c:v>
                </c:pt>
                <c:pt idx="18699">
                  <c:v>14.074858983357725</c:v>
                </c:pt>
                <c:pt idx="18700">
                  <c:v>16.433688163757324</c:v>
                </c:pt>
                <c:pt idx="18701">
                  <c:v>14.352176666259769</c:v>
                </c:pt>
                <c:pt idx="18702">
                  <c:v>12.466625372568732</c:v>
                </c:pt>
                <c:pt idx="18703">
                  <c:v>12.546029567718502</c:v>
                </c:pt>
                <c:pt idx="18704">
                  <c:v>12.609058856964115</c:v>
                </c:pt>
                <c:pt idx="18705">
                  <c:v>12.572390874226931</c:v>
                </c:pt>
                <c:pt idx="18706">
                  <c:v>13.288418292999269</c:v>
                </c:pt>
                <c:pt idx="18707">
                  <c:v>15.389333407084166</c:v>
                </c:pt>
                <c:pt idx="18708">
                  <c:v>17.377029259999627</c:v>
                </c:pt>
                <c:pt idx="18709">
                  <c:v>17.219048659006781</c:v>
                </c:pt>
                <c:pt idx="18710">
                  <c:v>14.799894491831481</c:v>
                </c:pt>
                <c:pt idx="18711">
                  <c:v>15.720282872517885</c:v>
                </c:pt>
                <c:pt idx="18712">
                  <c:v>18.154605070749881</c:v>
                </c:pt>
                <c:pt idx="18713">
                  <c:v>14.712404886881474</c:v>
                </c:pt>
                <c:pt idx="18714">
                  <c:v>12.128765424092585</c:v>
                </c:pt>
                <c:pt idx="18715">
                  <c:v>13.611876964569092</c:v>
                </c:pt>
                <c:pt idx="18716">
                  <c:v>14.885487238566055</c:v>
                </c:pt>
                <c:pt idx="18717">
                  <c:v>15.70667823155725</c:v>
                </c:pt>
                <c:pt idx="18718">
                  <c:v>15.481846968332889</c:v>
                </c:pt>
                <c:pt idx="18719">
                  <c:v>2.2224499384562364</c:v>
                </c:pt>
                <c:pt idx="18720">
                  <c:v>-17.450642108917226</c:v>
                </c:pt>
                <c:pt idx="18721">
                  <c:v>-5.9366033871968433</c:v>
                </c:pt>
                <c:pt idx="18722">
                  <c:v>8.3257451057434118</c:v>
                </c:pt>
                <c:pt idx="18723">
                  <c:v>15.865661303202334</c:v>
                </c:pt>
                <c:pt idx="18724">
                  <c:v>15.71295754114783</c:v>
                </c:pt>
                <c:pt idx="18725">
                  <c:v>15.967582543690984</c:v>
                </c:pt>
                <c:pt idx="18726">
                  <c:v>14.617183526356996</c:v>
                </c:pt>
                <c:pt idx="18727">
                  <c:v>13.078412373860719</c:v>
                </c:pt>
                <c:pt idx="18728">
                  <c:v>12.356661319732671</c:v>
                </c:pt>
                <c:pt idx="18729">
                  <c:v>11.441897074381473</c:v>
                </c:pt>
                <c:pt idx="18730">
                  <c:v>10.162028789520264</c:v>
                </c:pt>
                <c:pt idx="18731">
                  <c:v>12.068335374196351</c:v>
                </c:pt>
                <c:pt idx="18732">
                  <c:v>13.633821328481071</c:v>
                </c:pt>
                <c:pt idx="18733">
                  <c:v>9.2877243359883472</c:v>
                </c:pt>
                <c:pt idx="18734">
                  <c:v>8.5747693379719863</c:v>
                </c:pt>
                <c:pt idx="18735">
                  <c:v>10.689473311106386</c:v>
                </c:pt>
                <c:pt idx="18736">
                  <c:v>10.69964710871375</c:v>
                </c:pt>
                <c:pt idx="18737">
                  <c:v>10.168262163797971</c:v>
                </c:pt>
                <c:pt idx="18738">
                  <c:v>9.8216226895650607</c:v>
                </c:pt>
                <c:pt idx="18739">
                  <c:v>11.469872156778994</c:v>
                </c:pt>
                <c:pt idx="18740">
                  <c:v>11.50133228302002</c:v>
                </c:pt>
                <c:pt idx="18741">
                  <c:v>11.02626339594525</c:v>
                </c:pt>
                <c:pt idx="18742">
                  <c:v>9.5361730257670239</c:v>
                </c:pt>
                <c:pt idx="18743">
                  <c:v>8.9407857259114927</c:v>
                </c:pt>
                <c:pt idx="18744">
                  <c:v>9.2211389541625959</c:v>
                </c:pt>
                <c:pt idx="18745">
                  <c:v>8.6931298573812228</c:v>
                </c:pt>
                <c:pt idx="18746">
                  <c:v>8.6751797993977675</c:v>
                </c:pt>
                <c:pt idx="18747">
                  <c:v>9.441777229309082</c:v>
                </c:pt>
                <c:pt idx="18748">
                  <c:v>1.2962503433227541</c:v>
                </c:pt>
                <c:pt idx="18749">
                  <c:v>-5.5086301167806386</c:v>
                </c:pt>
                <c:pt idx="18750">
                  <c:v>-10.8437391916911</c:v>
                </c:pt>
                <c:pt idx="18751">
                  <c:v>-17.815542538960742</c:v>
                </c:pt>
                <c:pt idx="18752">
                  <c:v>-27.028347492218018</c:v>
                </c:pt>
                <c:pt idx="18753">
                  <c:v>-25.898825168609577</c:v>
                </c:pt>
                <c:pt idx="18754">
                  <c:v>21.161850611368784</c:v>
                </c:pt>
                <c:pt idx="18755">
                  <c:v>57.515886306762674</c:v>
                </c:pt>
                <c:pt idx="18756">
                  <c:v>14.006333033243894</c:v>
                </c:pt>
                <c:pt idx="18757">
                  <c:v>-37.893428325653076</c:v>
                </c:pt>
                <c:pt idx="18758">
                  <c:v>-66.530571778615354</c:v>
                </c:pt>
                <c:pt idx="18759">
                  <c:v>-88.455088297526004</c:v>
                </c:pt>
                <c:pt idx="18760">
                  <c:v>-103.22378619511917</c:v>
                </c:pt>
                <c:pt idx="18761">
                  <c:v>-109.28480052947998</c:v>
                </c:pt>
                <c:pt idx="18762">
                  <c:v>-105.92738946278888</c:v>
                </c:pt>
                <c:pt idx="18763">
                  <c:v>-100.86718273162845</c:v>
                </c:pt>
                <c:pt idx="18764">
                  <c:v>-97.503859361012843</c:v>
                </c:pt>
                <c:pt idx="18765">
                  <c:v>-93.812395095825181</c:v>
                </c:pt>
                <c:pt idx="18766">
                  <c:v>-89.639483133951728</c:v>
                </c:pt>
                <c:pt idx="18767">
                  <c:v>-82.59818236033118</c:v>
                </c:pt>
                <c:pt idx="18768">
                  <c:v>-73.305955251057853</c:v>
                </c:pt>
                <c:pt idx="18769">
                  <c:v>-63.875953992207883</c:v>
                </c:pt>
                <c:pt idx="18770">
                  <c:v>-54.279257138570209</c:v>
                </c:pt>
                <c:pt idx="18771">
                  <c:v>-44.065190315246575</c:v>
                </c:pt>
                <c:pt idx="18772">
                  <c:v>-32.982744216918952</c:v>
                </c:pt>
                <c:pt idx="18773">
                  <c:v>-26.239117940266958</c:v>
                </c:pt>
                <c:pt idx="18774">
                  <c:v>-24.727347373962392</c:v>
                </c:pt>
                <c:pt idx="18775">
                  <c:v>-24.763076464335086</c:v>
                </c:pt>
                <c:pt idx="18776">
                  <c:v>-25.773589769999141</c:v>
                </c:pt>
                <c:pt idx="18777">
                  <c:v>-30.646551132202148</c:v>
                </c:pt>
                <c:pt idx="18778">
                  <c:v>-33.065620740254772</c:v>
                </c:pt>
                <c:pt idx="18779">
                  <c:v>0.92797056833910574</c:v>
                </c:pt>
                <c:pt idx="18780">
                  <c:v>-0.31317011515295712</c:v>
                </c:pt>
                <c:pt idx="18781">
                  <c:v>-8.2538118362426758</c:v>
                </c:pt>
                <c:pt idx="18782">
                  <c:v>-20.217567125956194</c:v>
                </c:pt>
                <c:pt idx="18783">
                  <c:v>-33.539536158243777</c:v>
                </c:pt>
                <c:pt idx="18784">
                  <c:v>-44.426476796468137</c:v>
                </c:pt>
                <c:pt idx="18785">
                  <c:v>-57.190491358439203</c:v>
                </c:pt>
                <c:pt idx="18786">
                  <c:v>-72.715908050537109</c:v>
                </c:pt>
                <c:pt idx="18787">
                  <c:v>-85.331338246663407</c:v>
                </c:pt>
                <c:pt idx="18788">
                  <c:v>-96.243399620056167</c:v>
                </c:pt>
                <c:pt idx="18789">
                  <c:v>-102.58089733123778</c:v>
                </c:pt>
                <c:pt idx="18790">
                  <c:v>-99.94016043345141</c:v>
                </c:pt>
                <c:pt idx="18791">
                  <c:v>-95.701662699381501</c:v>
                </c:pt>
                <c:pt idx="18792">
                  <c:v>-86.132948875427203</c:v>
                </c:pt>
                <c:pt idx="18793">
                  <c:v>-89.282977739969908</c:v>
                </c:pt>
                <c:pt idx="18794">
                  <c:v>-89.43437925974527</c:v>
                </c:pt>
                <c:pt idx="18795">
                  <c:v>-83.942967414855957</c:v>
                </c:pt>
                <c:pt idx="18796">
                  <c:v>-77.607545852661076</c:v>
                </c:pt>
                <c:pt idx="18797">
                  <c:v>-68.986096700032476</c:v>
                </c:pt>
                <c:pt idx="18798">
                  <c:v>-62.921167373657205</c:v>
                </c:pt>
                <c:pt idx="18799">
                  <c:v>-53.904409090677845</c:v>
                </c:pt>
                <c:pt idx="18800">
                  <c:v>-48.318131446838379</c:v>
                </c:pt>
                <c:pt idx="18801">
                  <c:v>-51.438985824584975</c:v>
                </c:pt>
                <c:pt idx="18802">
                  <c:v>-55.908310254414928</c:v>
                </c:pt>
                <c:pt idx="18803">
                  <c:v>-58.825478871663435</c:v>
                </c:pt>
                <c:pt idx="18804">
                  <c:v>-59.752325375874776</c:v>
                </c:pt>
                <c:pt idx="18805">
                  <c:v>-59.490089416503906</c:v>
                </c:pt>
                <c:pt idx="18806">
                  <c:v>-56.396092414855971</c:v>
                </c:pt>
                <c:pt idx="18807">
                  <c:v>-58.564812342325951</c:v>
                </c:pt>
                <c:pt idx="18808">
                  <c:v>-59.582301775614354</c:v>
                </c:pt>
                <c:pt idx="18809">
                  <c:v>-63.439439137776731</c:v>
                </c:pt>
                <c:pt idx="18810">
                  <c:v>-66.179424921671611</c:v>
                </c:pt>
                <c:pt idx="18811">
                  <c:v>-66.957910219828264</c:v>
                </c:pt>
                <c:pt idx="18812">
                  <c:v>-67.194724082946777</c:v>
                </c:pt>
                <c:pt idx="18813">
                  <c:v>-67.550184249877958</c:v>
                </c:pt>
                <c:pt idx="18814">
                  <c:v>-67.43109130859375</c:v>
                </c:pt>
                <c:pt idx="18815">
                  <c:v>-65.730355262756348</c:v>
                </c:pt>
                <c:pt idx="18816">
                  <c:v>-62.828235308329369</c:v>
                </c:pt>
                <c:pt idx="18817">
                  <c:v>-60.368746439615848</c:v>
                </c:pt>
                <c:pt idx="18818">
                  <c:v>-60.305030504862415</c:v>
                </c:pt>
                <c:pt idx="18819">
                  <c:v>-61.584141413370716</c:v>
                </c:pt>
                <c:pt idx="18820">
                  <c:v>-59.109965960184709</c:v>
                </c:pt>
                <c:pt idx="18821">
                  <c:v>-59.643896420796736</c:v>
                </c:pt>
                <c:pt idx="18822">
                  <c:v>-57.580786069234108</c:v>
                </c:pt>
                <c:pt idx="18823">
                  <c:v>-53.590860048929954</c:v>
                </c:pt>
                <c:pt idx="18824">
                  <c:v>-49.137731552124023</c:v>
                </c:pt>
                <c:pt idx="18825">
                  <c:v>-42.899865786234599</c:v>
                </c:pt>
                <c:pt idx="18826">
                  <c:v>-36.339778264363524</c:v>
                </c:pt>
                <c:pt idx="18827">
                  <c:v>-28.95909118652343</c:v>
                </c:pt>
                <c:pt idx="18828">
                  <c:v>-23.804731686910028</c:v>
                </c:pt>
                <c:pt idx="18829">
                  <c:v>-20.793506622314453</c:v>
                </c:pt>
                <c:pt idx="18830">
                  <c:v>-18.50574747721361</c:v>
                </c:pt>
                <c:pt idx="18831">
                  <c:v>-16.192412376403798</c:v>
                </c:pt>
                <c:pt idx="18832">
                  <c:v>-13.64097754160559</c:v>
                </c:pt>
                <c:pt idx="18833">
                  <c:v>-10.629499117533332</c:v>
                </c:pt>
                <c:pt idx="18834">
                  <c:v>-8.0443884531657659</c:v>
                </c:pt>
                <c:pt idx="18835">
                  <c:v>-7.4522196451822538</c:v>
                </c:pt>
                <c:pt idx="18836">
                  <c:v>-9.5472294489542211</c:v>
                </c:pt>
                <c:pt idx="18837">
                  <c:v>-13.993601163228394</c:v>
                </c:pt>
                <c:pt idx="18838">
                  <c:v>-17.202761014302496</c:v>
                </c:pt>
                <c:pt idx="18839">
                  <c:v>-20.053982734680183</c:v>
                </c:pt>
                <c:pt idx="18840">
                  <c:v>-16.974287033081048</c:v>
                </c:pt>
                <c:pt idx="18841">
                  <c:v>-15.68452040354418</c:v>
                </c:pt>
                <c:pt idx="18842">
                  <c:v>-16.585639317830431</c:v>
                </c:pt>
                <c:pt idx="18843">
                  <c:v>-19.120809237162224</c:v>
                </c:pt>
                <c:pt idx="18844">
                  <c:v>-20.079930623372434</c:v>
                </c:pt>
                <c:pt idx="18845">
                  <c:v>-20.384592056274414</c:v>
                </c:pt>
                <c:pt idx="18846">
                  <c:v>-18.257689158121813</c:v>
                </c:pt>
                <c:pt idx="18847">
                  <c:v>-12.78961753845215</c:v>
                </c:pt>
                <c:pt idx="18848">
                  <c:v>-6.3014129002888239</c:v>
                </c:pt>
                <c:pt idx="18849">
                  <c:v>-2.039036432902094</c:v>
                </c:pt>
                <c:pt idx="18850">
                  <c:v>0.54698212941491398</c:v>
                </c:pt>
                <c:pt idx="18851">
                  <c:v>1.4055026372272996</c:v>
                </c:pt>
                <c:pt idx="18852">
                  <c:v>0.37113920847571075</c:v>
                </c:pt>
                <c:pt idx="18853">
                  <c:v>-1.8576892217000704</c:v>
                </c:pt>
                <c:pt idx="18854">
                  <c:v>-0.48199335734045701</c:v>
                </c:pt>
                <c:pt idx="18855">
                  <c:v>-2.7144524256387959</c:v>
                </c:pt>
                <c:pt idx="18856">
                  <c:v>-3.2889442443847656</c:v>
                </c:pt>
                <c:pt idx="18857">
                  <c:v>-1.5202118555704374</c:v>
                </c:pt>
                <c:pt idx="18858">
                  <c:v>-1.860491116841672</c:v>
                </c:pt>
                <c:pt idx="18859">
                  <c:v>-1.8274412155151358</c:v>
                </c:pt>
                <c:pt idx="18860">
                  <c:v>-1.8294200897216797</c:v>
                </c:pt>
                <c:pt idx="18861">
                  <c:v>-1.5118478139241911</c:v>
                </c:pt>
                <c:pt idx="18862">
                  <c:v>-1.9356101353962465</c:v>
                </c:pt>
                <c:pt idx="18863">
                  <c:v>-2.3195645014445745</c:v>
                </c:pt>
                <c:pt idx="18864">
                  <c:v>-2.5703630447387686</c:v>
                </c:pt>
                <c:pt idx="18865">
                  <c:v>-3.0371891657512151</c:v>
                </c:pt>
                <c:pt idx="18866">
                  <c:v>-3.0868625640869141</c:v>
                </c:pt>
                <c:pt idx="18867">
                  <c:v>-3.1457796096801758</c:v>
                </c:pt>
                <c:pt idx="18868">
                  <c:v>-2.8764015833537528</c:v>
                </c:pt>
                <c:pt idx="18869">
                  <c:v>-3.0308504104614249</c:v>
                </c:pt>
                <c:pt idx="18870">
                  <c:v>-2.6697514851888391</c:v>
                </c:pt>
                <c:pt idx="18871">
                  <c:v>-2.9982153574626409</c:v>
                </c:pt>
                <c:pt idx="18872">
                  <c:v>-3.6591930389404306</c:v>
                </c:pt>
                <c:pt idx="18873">
                  <c:v>-19.43215465545655</c:v>
                </c:pt>
                <c:pt idx="18874">
                  <c:v>-48.077599207560297</c:v>
                </c:pt>
                <c:pt idx="18875">
                  <c:v>-24.763567606608028</c:v>
                </c:pt>
                <c:pt idx="18876">
                  <c:v>-8.6210467020670194</c:v>
                </c:pt>
                <c:pt idx="18877">
                  <c:v>-3.8566557566324482</c:v>
                </c:pt>
                <c:pt idx="18878">
                  <c:v>-3.0150753657022733</c:v>
                </c:pt>
                <c:pt idx="18879">
                  <c:v>-3.2423362731933603</c:v>
                </c:pt>
                <c:pt idx="18880">
                  <c:v>-2.777906099955318</c:v>
                </c:pt>
                <c:pt idx="18881">
                  <c:v>-3.2960739135742179</c:v>
                </c:pt>
                <c:pt idx="18882">
                  <c:v>-3.398479461669921</c:v>
                </c:pt>
                <c:pt idx="18883">
                  <c:v>-3.3445494969686234</c:v>
                </c:pt>
                <c:pt idx="18884">
                  <c:v>-2.8404636383056632</c:v>
                </c:pt>
                <c:pt idx="18885">
                  <c:v>-1.8942791620889921</c:v>
                </c:pt>
                <c:pt idx="18886">
                  <c:v>3.184476852416994</c:v>
                </c:pt>
                <c:pt idx="18887">
                  <c:v>4.4272073109943904</c:v>
                </c:pt>
                <c:pt idx="18888">
                  <c:v>4.3976716995239276</c:v>
                </c:pt>
                <c:pt idx="18889">
                  <c:v>5.3486499786376953</c:v>
                </c:pt>
                <c:pt idx="18890">
                  <c:v>8.8997561136882322</c:v>
                </c:pt>
                <c:pt idx="18891">
                  <c:v>29.056631088256836</c:v>
                </c:pt>
                <c:pt idx="18892">
                  <c:v>76.280188878377317</c:v>
                </c:pt>
                <c:pt idx="18893">
                  <c:v>116.13185119628901</c:v>
                </c:pt>
                <c:pt idx="18894">
                  <c:v>131.58048439025879</c:v>
                </c:pt>
                <c:pt idx="18895">
                  <c:v>135.69002024332679</c:v>
                </c:pt>
                <c:pt idx="18896">
                  <c:v>136.16662216186515</c:v>
                </c:pt>
                <c:pt idx="18897">
                  <c:v>135.96488571166992</c:v>
                </c:pt>
                <c:pt idx="18898">
                  <c:v>136.39579645792651</c:v>
                </c:pt>
                <c:pt idx="18899">
                  <c:v>135.95598983764654</c:v>
                </c:pt>
                <c:pt idx="18900">
                  <c:v>133.55329736073821</c:v>
                </c:pt>
                <c:pt idx="18901">
                  <c:v>134.8447910944621</c:v>
                </c:pt>
                <c:pt idx="18902">
                  <c:v>125.11927827199304</c:v>
                </c:pt>
                <c:pt idx="18903">
                  <c:v>98.482103029886844</c:v>
                </c:pt>
                <c:pt idx="18904">
                  <c:v>69.822397867838447</c:v>
                </c:pt>
                <c:pt idx="18905">
                  <c:v>27.410187085469602</c:v>
                </c:pt>
                <c:pt idx="18906">
                  <c:v>-16.751592000325431</c:v>
                </c:pt>
                <c:pt idx="18907">
                  <c:v>-26.888704617818121</c:v>
                </c:pt>
                <c:pt idx="18908">
                  <c:v>-13.800909996032718</c:v>
                </c:pt>
                <c:pt idx="18909">
                  <c:v>1.5270665486652888</c:v>
                </c:pt>
                <c:pt idx="18910">
                  <c:v>8.8128102620443123</c:v>
                </c:pt>
                <c:pt idx="18911">
                  <c:v>11.199855168660518</c:v>
                </c:pt>
                <c:pt idx="18912">
                  <c:v>18.311588605244999</c:v>
                </c:pt>
                <c:pt idx="18913">
                  <c:v>12.417654991149906</c:v>
                </c:pt>
                <c:pt idx="18914">
                  <c:v>3.2444785435994845</c:v>
                </c:pt>
                <c:pt idx="18915">
                  <c:v>-11.379183769226074</c:v>
                </c:pt>
                <c:pt idx="18916">
                  <c:v>-15.317447344462044</c:v>
                </c:pt>
                <c:pt idx="18917">
                  <c:v>-14.246046702067019</c:v>
                </c:pt>
                <c:pt idx="18918">
                  <c:v>-14.791230837504035</c:v>
                </c:pt>
                <c:pt idx="18919">
                  <c:v>-14.948892593383789</c:v>
                </c:pt>
                <c:pt idx="18920">
                  <c:v>-14.313856760660883</c:v>
                </c:pt>
                <c:pt idx="18921">
                  <c:v>-13.952516873677503</c:v>
                </c:pt>
                <c:pt idx="18922">
                  <c:v>-11.921512921651125</c:v>
                </c:pt>
                <c:pt idx="18923">
                  <c:v>-8.9612048467000704</c:v>
                </c:pt>
                <c:pt idx="18924">
                  <c:v>-12.355906804402716</c:v>
                </c:pt>
                <c:pt idx="18925">
                  <c:v>-12.327202161153192</c:v>
                </c:pt>
                <c:pt idx="18926">
                  <c:v>-21.848488807678223</c:v>
                </c:pt>
                <c:pt idx="18927">
                  <c:v>-24.296122868855829</c:v>
                </c:pt>
                <c:pt idx="18928">
                  <c:v>-13.795620918273926</c:v>
                </c:pt>
                <c:pt idx="18929">
                  <c:v>-18.992601394653313</c:v>
                </c:pt>
                <c:pt idx="18930">
                  <c:v>-13.742685317993164</c:v>
                </c:pt>
                <c:pt idx="18931">
                  <c:v>4.1035839716594156</c:v>
                </c:pt>
                <c:pt idx="18932">
                  <c:v>1.048051198323606</c:v>
                </c:pt>
                <c:pt idx="18933">
                  <c:v>0.29621315002441406</c:v>
                </c:pt>
                <c:pt idx="18934">
                  <c:v>-7.1191876729328669</c:v>
                </c:pt>
                <c:pt idx="18935">
                  <c:v>-1.344700813293457</c:v>
                </c:pt>
                <c:pt idx="18936">
                  <c:v>-0.60656547546386741</c:v>
                </c:pt>
                <c:pt idx="18937">
                  <c:v>-6.4357439676882705E-2</c:v>
                </c:pt>
                <c:pt idx="18938">
                  <c:v>0.28490352630615234</c:v>
                </c:pt>
                <c:pt idx="18939">
                  <c:v>0.57727273305260951</c:v>
                </c:pt>
                <c:pt idx="18940">
                  <c:v>0.55311775207519553</c:v>
                </c:pt>
                <c:pt idx="18941">
                  <c:v>0.90974934895837145</c:v>
                </c:pt>
                <c:pt idx="18942">
                  <c:v>1.6753981908162818</c:v>
                </c:pt>
                <c:pt idx="18943">
                  <c:v>1.3907489776611333</c:v>
                </c:pt>
                <c:pt idx="18944">
                  <c:v>1.1779050827026363</c:v>
                </c:pt>
                <c:pt idx="18945">
                  <c:v>1.0360212326049796</c:v>
                </c:pt>
                <c:pt idx="18946">
                  <c:v>0.40806261698401175</c:v>
                </c:pt>
                <c:pt idx="18947">
                  <c:v>0.16311518351233201</c:v>
                </c:pt>
                <c:pt idx="18948">
                  <c:v>0.15133539835619569</c:v>
                </c:pt>
                <c:pt idx="18949">
                  <c:v>0.29470348358154297</c:v>
                </c:pt>
                <c:pt idx="18950">
                  <c:v>0.30682086944580111</c:v>
                </c:pt>
                <c:pt idx="18951">
                  <c:v>7.1929295858126387E-3</c:v>
                </c:pt>
                <c:pt idx="18952">
                  <c:v>0.35622914632153879</c:v>
                </c:pt>
                <c:pt idx="18953">
                  <c:v>0.38791147867834763</c:v>
                </c:pt>
                <c:pt idx="18954">
                  <c:v>0.35864416758215623</c:v>
                </c:pt>
                <c:pt idx="18955">
                  <c:v>-5.4472923278808615E-2</c:v>
                </c:pt>
                <c:pt idx="18956">
                  <c:v>-0.4628159205119573</c:v>
                </c:pt>
                <c:pt idx="18957">
                  <c:v>0.54784584045410212</c:v>
                </c:pt>
                <c:pt idx="18958">
                  <c:v>0.10276158650719941</c:v>
                </c:pt>
                <c:pt idx="18959">
                  <c:v>-3.5530726114529907E-3</c:v>
                </c:pt>
                <c:pt idx="18960">
                  <c:v>-3.1706174214718885E-2</c:v>
                </c:pt>
                <c:pt idx="18961">
                  <c:v>-12.744929949442502</c:v>
                </c:pt>
                <c:pt idx="18962">
                  <c:v>-11.243788719177246</c:v>
                </c:pt>
                <c:pt idx="18963">
                  <c:v>26.984858512878429</c:v>
                </c:pt>
                <c:pt idx="18964">
                  <c:v>63.166556358337402</c:v>
                </c:pt>
                <c:pt idx="18965">
                  <c:v>107.13824176788327</c:v>
                </c:pt>
                <c:pt idx="18966">
                  <c:v>128.30545743306484</c:v>
                </c:pt>
                <c:pt idx="18967">
                  <c:v>111.85992495218917</c:v>
                </c:pt>
                <c:pt idx="18968">
                  <c:v>115.18216451009127</c:v>
                </c:pt>
                <c:pt idx="18969">
                  <c:v>131.5574169158937</c:v>
                </c:pt>
                <c:pt idx="18970">
                  <c:v>105.38243039449043</c:v>
                </c:pt>
                <c:pt idx="18971">
                  <c:v>99.705294926961415</c:v>
                </c:pt>
                <c:pt idx="18972">
                  <c:v>121.28576087951657</c:v>
                </c:pt>
                <c:pt idx="18973">
                  <c:v>149.51524893442797</c:v>
                </c:pt>
                <c:pt idx="18974">
                  <c:v>174.68306096394838</c:v>
                </c:pt>
                <c:pt idx="18975">
                  <c:v>166.21850522359205</c:v>
                </c:pt>
                <c:pt idx="18976">
                  <c:v>174.07925383249921</c:v>
                </c:pt>
                <c:pt idx="18977">
                  <c:v>105.71763928731282</c:v>
                </c:pt>
                <c:pt idx="18978">
                  <c:v>94.186849276224677</c:v>
                </c:pt>
                <c:pt idx="18979">
                  <c:v>90.529266039530398</c:v>
                </c:pt>
                <c:pt idx="18980">
                  <c:v>115.88211822509777</c:v>
                </c:pt>
                <c:pt idx="18981">
                  <c:v>144.91963863372786</c:v>
                </c:pt>
                <c:pt idx="18982">
                  <c:v>142.0778643290202</c:v>
                </c:pt>
                <c:pt idx="18983">
                  <c:v>138.42291831970209</c:v>
                </c:pt>
                <c:pt idx="18984">
                  <c:v>129.25899219512928</c:v>
                </c:pt>
                <c:pt idx="18985">
                  <c:v>114.41455300649002</c:v>
                </c:pt>
                <c:pt idx="18986">
                  <c:v>97.867530822753736</c:v>
                </c:pt>
                <c:pt idx="18987">
                  <c:v>101.7526483535766</c:v>
                </c:pt>
                <c:pt idx="18988">
                  <c:v>120.41443316141775</c:v>
                </c:pt>
                <c:pt idx="18989">
                  <c:v>148.03991794586193</c:v>
                </c:pt>
                <c:pt idx="18990">
                  <c:v>122.9093497594198</c:v>
                </c:pt>
                <c:pt idx="18991">
                  <c:v>90.180382410685127</c:v>
                </c:pt>
                <c:pt idx="18992">
                  <c:v>104.9441989262898</c:v>
                </c:pt>
                <c:pt idx="18993">
                  <c:v>146.43224334716814</c:v>
                </c:pt>
                <c:pt idx="18994">
                  <c:v>155.21210606892907</c:v>
                </c:pt>
                <c:pt idx="18995">
                  <c:v>190.41755803426105</c:v>
                </c:pt>
                <c:pt idx="18996">
                  <c:v>203.74047501881918</c:v>
                </c:pt>
                <c:pt idx="18997">
                  <c:v>212.79788843790701</c:v>
                </c:pt>
                <c:pt idx="18998">
                  <c:v>205.8319056828816</c:v>
                </c:pt>
                <c:pt idx="18999">
                  <c:v>163.67340850830078</c:v>
                </c:pt>
                <c:pt idx="19000">
                  <c:v>180.89937941233325</c:v>
                </c:pt>
                <c:pt idx="19001">
                  <c:v>174.48619461059576</c:v>
                </c:pt>
                <c:pt idx="19002">
                  <c:v>133.67181746164954</c:v>
                </c:pt>
                <c:pt idx="19003">
                  <c:v>117.29434331258136</c:v>
                </c:pt>
                <c:pt idx="19004">
                  <c:v>145.74325243631995</c:v>
                </c:pt>
                <c:pt idx="19005">
                  <c:v>122.36129411061609</c:v>
                </c:pt>
                <c:pt idx="19006">
                  <c:v>80.494878451029408</c:v>
                </c:pt>
                <c:pt idx="19007">
                  <c:v>70.855816841125488</c:v>
                </c:pt>
                <c:pt idx="19008">
                  <c:v>81.138014475504519</c:v>
                </c:pt>
                <c:pt idx="19009">
                  <c:v>80.132970809936467</c:v>
                </c:pt>
                <c:pt idx="19010">
                  <c:v>80.890056927998899</c:v>
                </c:pt>
                <c:pt idx="19011">
                  <c:v>84.9912732442221</c:v>
                </c:pt>
                <c:pt idx="19012">
                  <c:v>98.041850090026855</c:v>
                </c:pt>
                <c:pt idx="19013">
                  <c:v>84.311721483866336</c:v>
                </c:pt>
                <c:pt idx="19014">
                  <c:v>80.502504348754854</c:v>
                </c:pt>
                <c:pt idx="19015">
                  <c:v>52.748494466145871</c:v>
                </c:pt>
                <c:pt idx="19016">
                  <c:v>37.666617711385129</c:v>
                </c:pt>
                <c:pt idx="19017">
                  <c:v>35.441348075866671</c:v>
                </c:pt>
                <c:pt idx="19018">
                  <c:v>48.089648564656578</c:v>
                </c:pt>
                <c:pt idx="19019">
                  <c:v>60.099729855855351</c:v>
                </c:pt>
                <c:pt idx="19020">
                  <c:v>49.034527142842634</c:v>
                </c:pt>
                <c:pt idx="19021">
                  <c:v>96.283587773640988</c:v>
                </c:pt>
                <c:pt idx="19022">
                  <c:v>148.80671469370515</c:v>
                </c:pt>
                <c:pt idx="19023">
                  <c:v>216.04097572962434</c:v>
                </c:pt>
                <c:pt idx="19024">
                  <c:v>79.787381490071581</c:v>
                </c:pt>
                <c:pt idx="19025">
                  <c:v>46.916245142618834</c:v>
                </c:pt>
                <c:pt idx="19026">
                  <c:v>36.304739634195933</c:v>
                </c:pt>
                <c:pt idx="19027">
                  <c:v>30.215184688568112</c:v>
                </c:pt>
                <c:pt idx="19028">
                  <c:v>24.325279553731249</c:v>
                </c:pt>
                <c:pt idx="19029">
                  <c:v>20.384116172790527</c:v>
                </c:pt>
                <c:pt idx="19030">
                  <c:v>18.278244813283258</c:v>
                </c:pt>
                <c:pt idx="19031">
                  <c:v>13.678709030151367</c:v>
                </c:pt>
                <c:pt idx="19032">
                  <c:v>20.683202584584524</c:v>
                </c:pt>
                <c:pt idx="19033">
                  <c:v>25.523001670837402</c:v>
                </c:pt>
                <c:pt idx="19034">
                  <c:v>13.039553324381473</c:v>
                </c:pt>
                <c:pt idx="19035">
                  <c:v>16.210097948710143</c:v>
                </c:pt>
                <c:pt idx="19036">
                  <c:v>23.30215009053552</c:v>
                </c:pt>
                <c:pt idx="19037">
                  <c:v>25.555311679840088</c:v>
                </c:pt>
                <c:pt idx="19038">
                  <c:v>30.145754496256487</c:v>
                </c:pt>
                <c:pt idx="19039">
                  <c:v>29.355537414550781</c:v>
                </c:pt>
                <c:pt idx="19040">
                  <c:v>19.407545725504527</c:v>
                </c:pt>
                <c:pt idx="19041">
                  <c:v>24.495514551798522</c:v>
                </c:pt>
                <c:pt idx="19042">
                  <c:v>19.33573293685912</c:v>
                </c:pt>
                <c:pt idx="19043">
                  <c:v>16.00880765914917</c:v>
                </c:pt>
                <c:pt idx="19044">
                  <c:v>11.299987157185853</c:v>
                </c:pt>
                <c:pt idx="19045">
                  <c:v>12.062099456787115</c:v>
                </c:pt>
                <c:pt idx="19046">
                  <c:v>15.479823271433531</c:v>
                </c:pt>
                <c:pt idx="19047">
                  <c:v>22.514410654703731</c:v>
                </c:pt>
                <c:pt idx="19048">
                  <c:v>25.182721773783314</c:v>
                </c:pt>
                <c:pt idx="19049">
                  <c:v>28.379414399464906</c:v>
                </c:pt>
                <c:pt idx="19050">
                  <c:v>25.384859244028746</c:v>
                </c:pt>
                <c:pt idx="19051">
                  <c:v>25.397397041320794</c:v>
                </c:pt>
                <c:pt idx="19052">
                  <c:v>22.742966651916504</c:v>
                </c:pt>
                <c:pt idx="19053">
                  <c:v>58.375997702280628</c:v>
                </c:pt>
                <c:pt idx="19054">
                  <c:v>66.641035874684633</c:v>
                </c:pt>
                <c:pt idx="19055">
                  <c:v>19.926093260447196</c:v>
                </c:pt>
                <c:pt idx="19056">
                  <c:v>12.346418062845885</c:v>
                </c:pt>
                <c:pt idx="19057">
                  <c:v>9.8666367530822843</c:v>
                </c:pt>
                <c:pt idx="19058">
                  <c:v>9.3226291338602358</c:v>
                </c:pt>
                <c:pt idx="19059">
                  <c:v>9.941731929779051</c:v>
                </c:pt>
                <c:pt idx="19060">
                  <c:v>10.242464860280336</c:v>
                </c:pt>
                <c:pt idx="19061">
                  <c:v>9.8730578422546422</c:v>
                </c:pt>
                <c:pt idx="19062">
                  <c:v>9.8707172075907597</c:v>
                </c:pt>
                <c:pt idx="19063">
                  <c:v>10.575312296549503</c:v>
                </c:pt>
                <c:pt idx="19064">
                  <c:v>9.7313302357991915</c:v>
                </c:pt>
                <c:pt idx="19065">
                  <c:v>10.620363235473633</c:v>
                </c:pt>
                <c:pt idx="19066">
                  <c:v>10.836073398590088</c:v>
                </c:pt>
                <c:pt idx="19067">
                  <c:v>9.6518621444702131</c:v>
                </c:pt>
                <c:pt idx="19068">
                  <c:v>9.0195164680480993</c:v>
                </c:pt>
                <c:pt idx="19069">
                  <c:v>8.6551634470621934</c:v>
                </c:pt>
                <c:pt idx="19070">
                  <c:v>8.5549548467000172</c:v>
                </c:pt>
                <c:pt idx="19071">
                  <c:v>8.4487290382385218</c:v>
                </c:pt>
                <c:pt idx="19072">
                  <c:v>8.1415459314982286</c:v>
                </c:pt>
                <c:pt idx="19073">
                  <c:v>7.7954777081807825</c:v>
                </c:pt>
                <c:pt idx="19074">
                  <c:v>7.8260943094889486</c:v>
                </c:pt>
                <c:pt idx="19075">
                  <c:v>8.0516948699951207</c:v>
                </c:pt>
                <c:pt idx="19076">
                  <c:v>8.0687441825866717</c:v>
                </c:pt>
                <c:pt idx="19077">
                  <c:v>8.2620293299356717</c:v>
                </c:pt>
                <c:pt idx="19078">
                  <c:v>8.745295524597168</c:v>
                </c:pt>
                <c:pt idx="19079">
                  <c:v>8.183938821156854</c:v>
                </c:pt>
                <c:pt idx="19080">
                  <c:v>8.5831502278646248</c:v>
                </c:pt>
                <c:pt idx="19081">
                  <c:v>8.8070546785990054</c:v>
                </c:pt>
                <c:pt idx="19082">
                  <c:v>7.0712920824686352</c:v>
                </c:pt>
                <c:pt idx="19083">
                  <c:v>12.65487162272137</c:v>
                </c:pt>
                <c:pt idx="19084">
                  <c:v>14.993022918701172</c:v>
                </c:pt>
                <c:pt idx="19085">
                  <c:v>8.7732799847921061</c:v>
                </c:pt>
                <c:pt idx="19086">
                  <c:v>7.0943784713745117</c:v>
                </c:pt>
                <c:pt idx="19087">
                  <c:v>6.8213361104329238</c:v>
                </c:pt>
                <c:pt idx="19088">
                  <c:v>7.3839360872904649</c:v>
                </c:pt>
                <c:pt idx="19089">
                  <c:v>7.5384847323099944</c:v>
                </c:pt>
                <c:pt idx="19090">
                  <c:v>7.8056715329487911</c:v>
                </c:pt>
                <c:pt idx="19091">
                  <c:v>8.3183573087056288</c:v>
                </c:pt>
                <c:pt idx="19092">
                  <c:v>7.8112370173136014</c:v>
                </c:pt>
                <c:pt idx="19093">
                  <c:v>7.8162047068277616</c:v>
                </c:pt>
                <c:pt idx="19094">
                  <c:v>7.5110718409220567</c:v>
                </c:pt>
                <c:pt idx="19095">
                  <c:v>7.5391815503438115</c:v>
                </c:pt>
                <c:pt idx="19096">
                  <c:v>6.3090790112813711</c:v>
                </c:pt>
                <c:pt idx="19097">
                  <c:v>10.196005821228027</c:v>
                </c:pt>
                <c:pt idx="19098">
                  <c:v>10.040633360544858</c:v>
                </c:pt>
                <c:pt idx="19099">
                  <c:v>10.394704023997011</c:v>
                </c:pt>
                <c:pt idx="19100">
                  <c:v>10.833215872446662</c:v>
                </c:pt>
                <c:pt idx="19101">
                  <c:v>10.16570266087848</c:v>
                </c:pt>
                <c:pt idx="19102">
                  <c:v>10.682077884674069</c:v>
                </c:pt>
                <c:pt idx="19103">
                  <c:v>10.184135119120302</c:v>
                </c:pt>
                <c:pt idx="19104">
                  <c:v>10.274593035380066</c:v>
                </c:pt>
                <c:pt idx="19105">
                  <c:v>10.329430103302006</c:v>
                </c:pt>
                <c:pt idx="19106">
                  <c:v>10.953896522521978</c:v>
                </c:pt>
                <c:pt idx="19107">
                  <c:v>10.034739971160889</c:v>
                </c:pt>
                <c:pt idx="19108">
                  <c:v>8.9217673937479276</c:v>
                </c:pt>
                <c:pt idx="19109">
                  <c:v>9.524367650349971</c:v>
                </c:pt>
                <c:pt idx="19110">
                  <c:v>10.073453267415402</c:v>
                </c:pt>
                <c:pt idx="19111">
                  <c:v>10.484717051188117</c:v>
                </c:pt>
                <c:pt idx="19112">
                  <c:v>12.686762650807683</c:v>
                </c:pt>
                <c:pt idx="19113">
                  <c:v>10.23867559432983</c:v>
                </c:pt>
                <c:pt idx="19114">
                  <c:v>-34.798239072163895</c:v>
                </c:pt>
                <c:pt idx="19115">
                  <c:v>-90.375896930694523</c:v>
                </c:pt>
                <c:pt idx="19116">
                  <c:v>-27.329768498738591</c:v>
                </c:pt>
                <c:pt idx="19117">
                  <c:v>14.331010182698602</c:v>
                </c:pt>
                <c:pt idx="19118">
                  <c:v>19.589882850646973</c:v>
                </c:pt>
                <c:pt idx="19119">
                  <c:v>23.027619520823173</c:v>
                </c:pt>
                <c:pt idx="19120">
                  <c:v>22.687383015950505</c:v>
                </c:pt>
                <c:pt idx="19121">
                  <c:v>24.616055806477853</c:v>
                </c:pt>
                <c:pt idx="19122">
                  <c:v>24.934550921122252</c:v>
                </c:pt>
                <c:pt idx="19123">
                  <c:v>26.240879376729296</c:v>
                </c:pt>
                <c:pt idx="19124">
                  <c:v>25.533244768778509</c:v>
                </c:pt>
                <c:pt idx="19125">
                  <c:v>24.323174794515015</c:v>
                </c:pt>
                <c:pt idx="19126">
                  <c:v>26.116147041320794</c:v>
                </c:pt>
                <c:pt idx="19127">
                  <c:v>13.245377540588375</c:v>
                </c:pt>
                <c:pt idx="19128">
                  <c:v>4.6917945543925157</c:v>
                </c:pt>
                <c:pt idx="19129">
                  <c:v>3.2943388621012</c:v>
                </c:pt>
                <c:pt idx="19130">
                  <c:v>3.8430949846903113</c:v>
                </c:pt>
                <c:pt idx="19131">
                  <c:v>4.541749318440738</c:v>
                </c:pt>
                <c:pt idx="19132">
                  <c:v>5.4031805992126474</c:v>
                </c:pt>
                <c:pt idx="19133">
                  <c:v>7.1970631281534452</c:v>
                </c:pt>
                <c:pt idx="19134">
                  <c:v>9.456889152526859</c:v>
                </c:pt>
                <c:pt idx="19135">
                  <c:v>6.8037117322286367</c:v>
                </c:pt>
                <c:pt idx="19136">
                  <c:v>4.1172251701354945</c:v>
                </c:pt>
                <c:pt idx="19137">
                  <c:v>6.9763674736022985</c:v>
                </c:pt>
                <c:pt idx="19138">
                  <c:v>6.6402939160664687</c:v>
                </c:pt>
                <c:pt idx="19139">
                  <c:v>8.1781115531921351</c:v>
                </c:pt>
                <c:pt idx="19140">
                  <c:v>7.8099557558695096</c:v>
                </c:pt>
                <c:pt idx="19141">
                  <c:v>7.4886221885681188</c:v>
                </c:pt>
                <c:pt idx="19142">
                  <c:v>9.2557948430379664</c:v>
                </c:pt>
                <c:pt idx="19143">
                  <c:v>13.798855622609434</c:v>
                </c:pt>
                <c:pt idx="19144">
                  <c:v>17.597214698791504</c:v>
                </c:pt>
                <c:pt idx="19145">
                  <c:v>25.952029546101912</c:v>
                </c:pt>
                <c:pt idx="19146">
                  <c:v>38.580304463704437</c:v>
                </c:pt>
                <c:pt idx="19147">
                  <c:v>-3.8683934211730957</c:v>
                </c:pt>
                <c:pt idx="19148">
                  <c:v>-108.29902744293216</c:v>
                </c:pt>
                <c:pt idx="19149">
                  <c:v>-122.16016991933192</c:v>
                </c:pt>
                <c:pt idx="19150">
                  <c:v>-111.87091032663972</c:v>
                </c:pt>
                <c:pt idx="19151">
                  <c:v>-91.856776873270576</c:v>
                </c:pt>
                <c:pt idx="19152">
                  <c:v>-65.126890500386438</c:v>
                </c:pt>
                <c:pt idx="19153">
                  <c:v>-39.634577433268291</c:v>
                </c:pt>
                <c:pt idx="19154">
                  <c:v>-19.534886042276987</c:v>
                </c:pt>
                <c:pt idx="19155">
                  <c:v>-7.0535389582315684</c:v>
                </c:pt>
                <c:pt idx="19156">
                  <c:v>-0.96171315511071498</c:v>
                </c:pt>
                <c:pt idx="19157">
                  <c:v>2.9228547414144259</c:v>
                </c:pt>
                <c:pt idx="19158">
                  <c:v>4.7250547409057599</c:v>
                </c:pt>
                <c:pt idx="19159">
                  <c:v>7.0441001256307354</c:v>
                </c:pt>
                <c:pt idx="19160">
                  <c:v>9.9993731180826444</c:v>
                </c:pt>
                <c:pt idx="19161">
                  <c:v>14.045225461323977</c:v>
                </c:pt>
                <c:pt idx="19162">
                  <c:v>16.463618914286364</c:v>
                </c:pt>
                <c:pt idx="19163">
                  <c:v>14.758890151977536</c:v>
                </c:pt>
                <c:pt idx="19164">
                  <c:v>13.625558217366574</c:v>
                </c:pt>
                <c:pt idx="19165">
                  <c:v>12.654850959777832</c:v>
                </c:pt>
                <c:pt idx="19166">
                  <c:v>12.277081171671508</c:v>
                </c:pt>
                <c:pt idx="19167">
                  <c:v>12.014666239420539</c:v>
                </c:pt>
                <c:pt idx="19168">
                  <c:v>12.013956705729246</c:v>
                </c:pt>
                <c:pt idx="19169">
                  <c:v>11.562396685282355</c:v>
                </c:pt>
                <c:pt idx="19170">
                  <c:v>11.274410883585691</c:v>
                </c:pt>
                <c:pt idx="19171">
                  <c:v>11.572837193806894</c:v>
                </c:pt>
                <c:pt idx="19172">
                  <c:v>12.282853444417352</c:v>
                </c:pt>
                <c:pt idx="19173">
                  <c:v>13.715139706929564</c:v>
                </c:pt>
                <c:pt idx="19174">
                  <c:v>14.877489407857304</c:v>
                </c:pt>
                <c:pt idx="19175">
                  <c:v>15.043614387512207</c:v>
                </c:pt>
                <c:pt idx="19176">
                  <c:v>15.380634943644173</c:v>
                </c:pt>
                <c:pt idx="19177">
                  <c:v>16.753456115722656</c:v>
                </c:pt>
                <c:pt idx="19178">
                  <c:v>20.812977790832534</c:v>
                </c:pt>
                <c:pt idx="19179">
                  <c:v>55.857241630554185</c:v>
                </c:pt>
                <c:pt idx="19180">
                  <c:v>88.031472524007086</c:v>
                </c:pt>
                <c:pt idx="19181">
                  <c:v>76.022349675496429</c:v>
                </c:pt>
                <c:pt idx="19182">
                  <c:v>51.965253829956062</c:v>
                </c:pt>
                <c:pt idx="19183">
                  <c:v>35.640725135803223</c:v>
                </c:pt>
                <c:pt idx="19184">
                  <c:v>25.917389233906981</c:v>
                </c:pt>
                <c:pt idx="19185">
                  <c:v>20.831431388854988</c:v>
                </c:pt>
                <c:pt idx="19186">
                  <c:v>20.085055987040164</c:v>
                </c:pt>
                <c:pt idx="19187">
                  <c:v>20.214583714803098</c:v>
                </c:pt>
                <c:pt idx="19188">
                  <c:v>21.709865570068359</c:v>
                </c:pt>
                <c:pt idx="19189">
                  <c:v>24.617812156677253</c:v>
                </c:pt>
                <c:pt idx="19190">
                  <c:v>26.917293548583977</c:v>
                </c:pt>
                <c:pt idx="19191">
                  <c:v>26.721253712971929</c:v>
                </c:pt>
                <c:pt idx="19192">
                  <c:v>27.500830650329586</c:v>
                </c:pt>
                <c:pt idx="19193">
                  <c:v>29.460320472717271</c:v>
                </c:pt>
                <c:pt idx="19194">
                  <c:v>31.518672625223751</c:v>
                </c:pt>
                <c:pt idx="19195">
                  <c:v>31.409396489461287</c:v>
                </c:pt>
                <c:pt idx="19196">
                  <c:v>30.606845537821414</c:v>
                </c:pt>
                <c:pt idx="19197">
                  <c:v>29.163085301717047</c:v>
                </c:pt>
                <c:pt idx="19198">
                  <c:v>27.238106727600098</c:v>
                </c:pt>
                <c:pt idx="19199">
                  <c:v>26.242479006449329</c:v>
                </c:pt>
                <c:pt idx="19200">
                  <c:v>26.604977925618545</c:v>
                </c:pt>
                <c:pt idx="19201">
                  <c:v>28.033732732137075</c:v>
                </c:pt>
                <c:pt idx="19202">
                  <c:v>28.339701016744023</c:v>
                </c:pt>
                <c:pt idx="19203">
                  <c:v>26.340287844339958</c:v>
                </c:pt>
                <c:pt idx="19204">
                  <c:v>24.92294343312572</c:v>
                </c:pt>
                <c:pt idx="19205">
                  <c:v>24.066092173258433</c:v>
                </c:pt>
                <c:pt idx="19206">
                  <c:v>22.88464037577306</c:v>
                </c:pt>
                <c:pt idx="19207">
                  <c:v>19.568774859110476</c:v>
                </c:pt>
                <c:pt idx="19208">
                  <c:v>12.936463991800906</c:v>
                </c:pt>
                <c:pt idx="19209">
                  <c:v>7.0512126286824905</c:v>
                </c:pt>
                <c:pt idx="19210">
                  <c:v>4.8304551442464554</c:v>
                </c:pt>
                <c:pt idx="19211">
                  <c:v>4.2699330647786837</c:v>
                </c:pt>
                <c:pt idx="19212">
                  <c:v>7.3008292516072952</c:v>
                </c:pt>
                <c:pt idx="19213">
                  <c:v>10.35875129699707</c:v>
                </c:pt>
                <c:pt idx="19214">
                  <c:v>10.178133328755735</c:v>
                </c:pt>
                <c:pt idx="19215">
                  <c:v>10.568890571594242</c:v>
                </c:pt>
                <c:pt idx="19216">
                  <c:v>10.352688789367681</c:v>
                </c:pt>
                <c:pt idx="19217">
                  <c:v>9.2924998601278048</c:v>
                </c:pt>
                <c:pt idx="19218">
                  <c:v>8.1580219268798757</c:v>
                </c:pt>
                <c:pt idx="19219">
                  <c:v>0.33937120437622087</c:v>
                </c:pt>
                <c:pt idx="19220">
                  <c:v>-2.9966004689534307</c:v>
                </c:pt>
                <c:pt idx="19221">
                  <c:v>-3.5357572237650743</c:v>
                </c:pt>
                <c:pt idx="19222">
                  <c:v>-3.5343751907348624</c:v>
                </c:pt>
                <c:pt idx="19223">
                  <c:v>-3.851970354716002</c:v>
                </c:pt>
                <c:pt idx="19224">
                  <c:v>-3.5884079933166504</c:v>
                </c:pt>
                <c:pt idx="19225">
                  <c:v>-3.4404822985330838</c:v>
                </c:pt>
                <c:pt idx="19226">
                  <c:v>-3.7980578740438196</c:v>
                </c:pt>
                <c:pt idx="19227">
                  <c:v>-3.6011018753051767</c:v>
                </c:pt>
                <c:pt idx="19228">
                  <c:v>-3.0121771494547147</c:v>
                </c:pt>
                <c:pt idx="19229">
                  <c:v>-2.422416845957458</c:v>
                </c:pt>
                <c:pt idx="19230">
                  <c:v>-2.5388062795003066</c:v>
                </c:pt>
                <c:pt idx="19231">
                  <c:v>-2.7982702255249032</c:v>
                </c:pt>
                <c:pt idx="19232">
                  <c:v>-3.0858802795410156</c:v>
                </c:pt>
                <c:pt idx="19233">
                  <c:v>-3.1135781606038782</c:v>
                </c:pt>
                <c:pt idx="19234">
                  <c:v>-2.8829933802286973</c:v>
                </c:pt>
                <c:pt idx="19235">
                  <c:v>-2.048868497212708</c:v>
                </c:pt>
                <c:pt idx="19236">
                  <c:v>-2.4236830075581679</c:v>
                </c:pt>
                <c:pt idx="19237">
                  <c:v>-5.905354976654051</c:v>
                </c:pt>
                <c:pt idx="19238">
                  <c:v>-27.523117860158266</c:v>
                </c:pt>
                <c:pt idx="19239">
                  <c:v>-7.5833306312561035</c:v>
                </c:pt>
                <c:pt idx="19240">
                  <c:v>-2.4144728978474745</c:v>
                </c:pt>
                <c:pt idx="19241">
                  <c:v>-1.8684617678324567</c:v>
                </c:pt>
                <c:pt idx="19242">
                  <c:v>-2.0368191401163926</c:v>
                </c:pt>
                <c:pt idx="19243">
                  <c:v>-1.8526773452758789</c:v>
                </c:pt>
                <c:pt idx="19244">
                  <c:v>-2.1209677060444978</c:v>
                </c:pt>
                <c:pt idx="19245">
                  <c:v>-2.0274844169616699</c:v>
                </c:pt>
                <c:pt idx="19246">
                  <c:v>-1.9603120485941761</c:v>
                </c:pt>
                <c:pt idx="19247">
                  <c:v>-2.1213491757711154</c:v>
                </c:pt>
                <c:pt idx="19248">
                  <c:v>-1.7392411231994624</c:v>
                </c:pt>
                <c:pt idx="19249">
                  <c:v>-2.0915913581848153</c:v>
                </c:pt>
                <c:pt idx="19250">
                  <c:v>1.1805639266967785</c:v>
                </c:pt>
                <c:pt idx="19251">
                  <c:v>3.8353509902954093</c:v>
                </c:pt>
                <c:pt idx="19252">
                  <c:v>4.3475492795308242</c:v>
                </c:pt>
                <c:pt idx="19253">
                  <c:v>5.8090321222941306</c:v>
                </c:pt>
                <c:pt idx="19254">
                  <c:v>7.8212628364562971</c:v>
                </c:pt>
                <c:pt idx="19255">
                  <c:v>-0.53150129318237305</c:v>
                </c:pt>
                <c:pt idx="19256">
                  <c:v>-38.293467044830322</c:v>
                </c:pt>
                <c:pt idx="19257">
                  <c:v>-70.457436243692982</c:v>
                </c:pt>
                <c:pt idx="19258">
                  <c:v>-87.164661725362237</c:v>
                </c:pt>
                <c:pt idx="19259">
                  <c:v>-93.024967034657806</c:v>
                </c:pt>
                <c:pt idx="19260">
                  <c:v>-97.319241046905532</c:v>
                </c:pt>
                <c:pt idx="19261">
                  <c:v>-98.391028881073026</c:v>
                </c:pt>
                <c:pt idx="19262">
                  <c:v>-98.805818398793477</c:v>
                </c:pt>
                <c:pt idx="19263">
                  <c:v>-98.86606470743817</c:v>
                </c:pt>
                <c:pt idx="19264">
                  <c:v>-99.225741068522069</c:v>
                </c:pt>
                <c:pt idx="19265">
                  <c:v>-94.880462646484318</c:v>
                </c:pt>
                <c:pt idx="19266">
                  <c:v>-63.300387064615833</c:v>
                </c:pt>
                <c:pt idx="19267">
                  <c:v>9.1803460121154785</c:v>
                </c:pt>
                <c:pt idx="19268">
                  <c:v>-4.0598837534586227</c:v>
                </c:pt>
                <c:pt idx="19269">
                  <c:v>-40.03310283025106</c:v>
                </c:pt>
                <c:pt idx="19270">
                  <c:v>-16.850081761677991</c:v>
                </c:pt>
                <c:pt idx="19271">
                  <c:v>-2.7899522781372079</c:v>
                </c:pt>
                <c:pt idx="19272">
                  <c:v>1.0504239400227107</c:v>
                </c:pt>
                <c:pt idx="19273">
                  <c:v>1.3703870773315439</c:v>
                </c:pt>
                <c:pt idx="19274">
                  <c:v>0.5795901616414767</c:v>
                </c:pt>
                <c:pt idx="19275">
                  <c:v>1.4673191706339139</c:v>
                </c:pt>
                <c:pt idx="19276">
                  <c:v>2.0463504791259766</c:v>
                </c:pt>
                <c:pt idx="19277">
                  <c:v>1.97641499837232</c:v>
                </c:pt>
                <c:pt idx="19278">
                  <c:v>2.1772168477375562</c:v>
                </c:pt>
                <c:pt idx="19279">
                  <c:v>1.038083394368414</c:v>
                </c:pt>
                <c:pt idx="19280">
                  <c:v>-2.8407179514566687</c:v>
                </c:pt>
                <c:pt idx="19281">
                  <c:v>-4.1029087702434008</c:v>
                </c:pt>
                <c:pt idx="19282">
                  <c:v>-4.0481685002645262</c:v>
                </c:pt>
                <c:pt idx="19283">
                  <c:v>-3.3579177856445321</c:v>
                </c:pt>
                <c:pt idx="19284">
                  <c:v>-3.622918446858761</c:v>
                </c:pt>
                <c:pt idx="19285">
                  <c:v>-4.6524988810220975</c:v>
                </c:pt>
                <c:pt idx="19286">
                  <c:v>-4.8733708063761005</c:v>
                </c:pt>
                <c:pt idx="19287">
                  <c:v>-5.0252984364826734</c:v>
                </c:pt>
                <c:pt idx="19288">
                  <c:v>-3.8245649337768546</c:v>
                </c:pt>
                <c:pt idx="19289">
                  <c:v>-3.713936805725099</c:v>
                </c:pt>
                <c:pt idx="19290">
                  <c:v>-3.4912182490031669</c:v>
                </c:pt>
                <c:pt idx="19291">
                  <c:v>-3.1439135869344463</c:v>
                </c:pt>
                <c:pt idx="19292">
                  <c:v>-3.2032035191854229</c:v>
                </c:pt>
                <c:pt idx="19293">
                  <c:v>-3.6423664093017578</c:v>
                </c:pt>
                <c:pt idx="19294">
                  <c:v>-4.0522467295329525</c:v>
                </c:pt>
                <c:pt idx="19295">
                  <c:v>-1.4127944310506559</c:v>
                </c:pt>
                <c:pt idx="19296">
                  <c:v>1.4189100265502934</c:v>
                </c:pt>
                <c:pt idx="19297">
                  <c:v>-6.4133485158283783</c:v>
                </c:pt>
                <c:pt idx="19298">
                  <c:v>-16.616035143534429</c:v>
                </c:pt>
                <c:pt idx="19299">
                  <c:v>-7.4242579142253362</c:v>
                </c:pt>
                <c:pt idx="19300">
                  <c:v>-3.1099150975545626</c:v>
                </c:pt>
                <c:pt idx="19301">
                  <c:v>-1.394172350565555</c:v>
                </c:pt>
                <c:pt idx="19302">
                  <c:v>-1.3767824172973633</c:v>
                </c:pt>
                <c:pt idx="19303">
                  <c:v>-1.4137751261393983</c:v>
                </c:pt>
                <c:pt idx="19304">
                  <c:v>-1.4802850087484103</c:v>
                </c:pt>
                <c:pt idx="19305">
                  <c:v>-1.1819655100504178</c:v>
                </c:pt>
                <c:pt idx="19306">
                  <c:v>-2.0642051696777344</c:v>
                </c:pt>
                <c:pt idx="19307">
                  <c:v>-3.6525303522746535</c:v>
                </c:pt>
                <c:pt idx="19308">
                  <c:v>-3.46933937072754</c:v>
                </c:pt>
                <c:pt idx="19309">
                  <c:v>-4.034114837646479</c:v>
                </c:pt>
                <c:pt idx="19310">
                  <c:v>0.16618347167968744</c:v>
                </c:pt>
                <c:pt idx="19311">
                  <c:v>-0.18069489796948801</c:v>
                </c:pt>
                <c:pt idx="19312">
                  <c:v>0.66364574432373102</c:v>
                </c:pt>
                <c:pt idx="19313">
                  <c:v>-1.2936573028564453</c:v>
                </c:pt>
                <c:pt idx="19314">
                  <c:v>0.49950281778967592</c:v>
                </c:pt>
                <c:pt idx="19315">
                  <c:v>0.31582546234130882</c:v>
                </c:pt>
                <c:pt idx="19316">
                  <c:v>-9.2947642008539347E-2</c:v>
                </c:pt>
                <c:pt idx="19317">
                  <c:v>-0.5798444747924808</c:v>
                </c:pt>
                <c:pt idx="19318">
                  <c:v>-0.4247795740762968</c:v>
                </c:pt>
                <c:pt idx="19319">
                  <c:v>-0.3533760706583281</c:v>
                </c:pt>
                <c:pt idx="19320">
                  <c:v>0.83030541737878194</c:v>
                </c:pt>
                <c:pt idx="19321">
                  <c:v>2.6131312052370983E-2</c:v>
                </c:pt>
                <c:pt idx="19322">
                  <c:v>0.19221496582031256</c:v>
                </c:pt>
                <c:pt idx="19323">
                  <c:v>-0.57308801015221889</c:v>
                </c:pt>
                <c:pt idx="19324">
                  <c:v>-0.47335497538244947</c:v>
                </c:pt>
                <c:pt idx="19325">
                  <c:v>0.40095742543542201</c:v>
                </c:pt>
                <c:pt idx="19326">
                  <c:v>6.2738132476806658</c:v>
                </c:pt>
                <c:pt idx="19327">
                  <c:v>9.4232797622680629</c:v>
                </c:pt>
                <c:pt idx="19328">
                  <c:v>72.289667129516602</c:v>
                </c:pt>
                <c:pt idx="19329">
                  <c:v>186.29436874389643</c:v>
                </c:pt>
                <c:pt idx="19330">
                  <c:v>30.455659230550154</c:v>
                </c:pt>
                <c:pt idx="19331">
                  <c:v>13.993937492370605</c:v>
                </c:pt>
                <c:pt idx="19332">
                  <c:v>9.6290302276611328</c:v>
                </c:pt>
                <c:pt idx="19333">
                  <c:v>9.7719116210937429</c:v>
                </c:pt>
                <c:pt idx="19334">
                  <c:v>10.225347201029422</c:v>
                </c:pt>
                <c:pt idx="19335">
                  <c:v>20.616377830505364</c:v>
                </c:pt>
                <c:pt idx="19336">
                  <c:v>29.622543970743763</c:v>
                </c:pt>
                <c:pt idx="19337">
                  <c:v>33.151053746541265</c:v>
                </c:pt>
                <c:pt idx="19338">
                  <c:v>35.370539665222147</c:v>
                </c:pt>
                <c:pt idx="19339">
                  <c:v>37.452346801757805</c:v>
                </c:pt>
                <c:pt idx="19340">
                  <c:v>34.40361436208093</c:v>
                </c:pt>
                <c:pt idx="19341">
                  <c:v>17.513535499572754</c:v>
                </c:pt>
                <c:pt idx="19342">
                  <c:v>12.837230682373047</c:v>
                </c:pt>
                <c:pt idx="19343">
                  <c:v>2.5000467300415039</c:v>
                </c:pt>
                <c:pt idx="19344">
                  <c:v>12.313553492228271</c:v>
                </c:pt>
                <c:pt idx="19345">
                  <c:v>12.382554054260261</c:v>
                </c:pt>
                <c:pt idx="19346">
                  <c:v>23.449835459391231</c:v>
                </c:pt>
                <c:pt idx="19347">
                  <c:v>22.492528915405266</c:v>
                </c:pt>
                <c:pt idx="19348">
                  <c:v>17.442205429077141</c:v>
                </c:pt>
                <c:pt idx="19349">
                  <c:v>30.146895726521848</c:v>
                </c:pt>
                <c:pt idx="19350">
                  <c:v>30.806516965230337</c:v>
                </c:pt>
                <c:pt idx="19351">
                  <c:v>27.983362197875969</c:v>
                </c:pt>
                <c:pt idx="19352">
                  <c:v>31.410790761311773</c:v>
                </c:pt>
                <c:pt idx="19353">
                  <c:v>27.475750923156731</c:v>
                </c:pt>
                <c:pt idx="19354">
                  <c:v>25.478567123413093</c:v>
                </c:pt>
                <c:pt idx="19355">
                  <c:v>25.40957768758129</c:v>
                </c:pt>
                <c:pt idx="19356">
                  <c:v>29.130518913269043</c:v>
                </c:pt>
                <c:pt idx="19357">
                  <c:v>17.140814145406136</c:v>
                </c:pt>
                <c:pt idx="19358">
                  <c:v>-2.5132989883422847</c:v>
                </c:pt>
                <c:pt idx="19359">
                  <c:v>-15.013769785563113</c:v>
                </c:pt>
                <c:pt idx="19360">
                  <c:v>-16.876324335734122</c:v>
                </c:pt>
                <c:pt idx="19361">
                  <c:v>1.030776659647699</c:v>
                </c:pt>
                <c:pt idx="19362">
                  <c:v>5.1756722132364512</c:v>
                </c:pt>
                <c:pt idx="19363">
                  <c:v>3.0699272155761732</c:v>
                </c:pt>
                <c:pt idx="19364">
                  <c:v>14.546321233113645</c:v>
                </c:pt>
                <c:pt idx="19365">
                  <c:v>11.65016873677564</c:v>
                </c:pt>
                <c:pt idx="19366">
                  <c:v>15.345500310261974</c:v>
                </c:pt>
                <c:pt idx="19367">
                  <c:v>14.229180653889902</c:v>
                </c:pt>
                <c:pt idx="19368">
                  <c:v>10.805499076843272</c:v>
                </c:pt>
                <c:pt idx="19369">
                  <c:v>14.701029777526852</c:v>
                </c:pt>
                <c:pt idx="19370">
                  <c:v>13.129039446512934</c:v>
                </c:pt>
                <c:pt idx="19371">
                  <c:v>19.43752257029211</c:v>
                </c:pt>
                <c:pt idx="19372">
                  <c:v>22.62760925292968</c:v>
                </c:pt>
                <c:pt idx="19373">
                  <c:v>20.34246699015295</c:v>
                </c:pt>
                <c:pt idx="19374">
                  <c:v>12.757343928019168</c:v>
                </c:pt>
                <c:pt idx="19375">
                  <c:v>14.048099517822269</c:v>
                </c:pt>
                <c:pt idx="19376">
                  <c:v>12.988308906555169</c:v>
                </c:pt>
                <c:pt idx="19377">
                  <c:v>13.872427304585706</c:v>
                </c:pt>
                <c:pt idx="19378">
                  <c:v>18.731144905090332</c:v>
                </c:pt>
                <c:pt idx="19379">
                  <c:v>14.132455190022823</c:v>
                </c:pt>
                <c:pt idx="19380">
                  <c:v>22.538758913675906</c:v>
                </c:pt>
                <c:pt idx="19381">
                  <c:v>24.306640942891477</c:v>
                </c:pt>
                <c:pt idx="19382">
                  <c:v>22.511599540710449</c:v>
                </c:pt>
                <c:pt idx="19383">
                  <c:v>19.079658190409429</c:v>
                </c:pt>
                <c:pt idx="19384">
                  <c:v>18.607128461201917</c:v>
                </c:pt>
                <c:pt idx="19385">
                  <c:v>17.97958850860595</c:v>
                </c:pt>
                <c:pt idx="19386">
                  <c:v>12.005909283955816</c:v>
                </c:pt>
                <c:pt idx="19387">
                  <c:v>101.55071719487511</c:v>
                </c:pt>
                <c:pt idx="19388">
                  <c:v>250.308331012726</c:v>
                </c:pt>
                <c:pt idx="19389">
                  <c:v>61.821382204691574</c:v>
                </c:pt>
                <c:pt idx="19390">
                  <c:v>21.467124462127686</c:v>
                </c:pt>
                <c:pt idx="19391">
                  <c:v>11.951246261596683</c:v>
                </c:pt>
                <c:pt idx="19392">
                  <c:v>9.4770245552063042</c:v>
                </c:pt>
                <c:pt idx="19393">
                  <c:v>10.477524598439572</c:v>
                </c:pt>
                <c:pt idx="19394">
                  <c:v>11.498471419016536</c:v>
                </c:pt>
                <c:pt idx="19395">
                  <c:v>8.8230376243591326</c:v>
                </c:pt>
                <c:pt idx="19396">
                  <c:v>7.3202579816182274</c:v>
                </c:pt>
                <c:pt idx="19397">
                  <c:v>7.0377545356750471</c:v>
                </c:pt>
                <c:pt idx="19398">
                  <c:v>6.8950646718343478</c:v>
                </c:pt>
                <c:pt idx="19399">
                  <c:v>5.610525449117004</c:v>
                </c:pt>
                <c:pt idx="19400">
                  <c:v>5.0127989451090684</c:v>
                </c:pt>
                <c:pt idx="19401">
                  <c:v>5.7198335329691776</c:v>
                </c:pt>
                <c:pt idx="19402">
                  <c:v>7.1234146753946543</c:v>
                </c:pt>
                <c:pt idx="19403">
                  <c:v>8.5462994575500488</c:v>
                </c:pt>
                <c:pt idx="19404">
                  <c:v>9.8366686503092673</c:v>
                </c:pt>
                <c:pt idx="19405">
                  <c:v>10.511632124582889</c:v>
                </c:pt>
                <c:pt idx="19406">
                  <c:v>13.044132232666019</c:v>
                </c:pt>
                <c:pt idx="19407">
                  <c:v>14.331246693929074</c:v>
                </c:pt>
                <c:pt idx="19408">
                  <c:v>12.787515640258786</c:v>
                </c:pt>
                <c:pt idx="19409">
                  <c:v>12.826391696929935</c:v>
                </c:pt>
                <c:pt idx="19410">
                  <c:v>11.944493452707889</c:v>
                </c:pt>
                <c:pt idx="19411">
                  <c:v>10.270141760508238</c:v>
                </c:pt>
                <c:pt idx="19412">
                  <c:v>8.664143403371213</c:v>
                </c:pt>
                <c:pt idx="19413">
                  <c:v>7.3768471082051974</c:v>
                </c:pt>
                <c:pt idx="19414">
                  <c:v>6.0604818662007425</c:v>
                </c:pt>
                <c:pt idx="19415">
                  <c:v>6.8656004269918185</c:v>
                </c:pt>
                <c:pt idx="19416">
                  <c:v>9.7279020945231309</c:v>
                </c:pt>
                <c:pt idx="19417">
                  <c:v>8.0937507947286367</c:v>
                </c:pt>
                <c:pt idx="19418">
                  <c:v>5.3156169255574355</c:v>
                </c:pt>
                <c:pt idx="19419">
                  <c:v>5.5827925999959103</c:v>
                </c:pt>
                <c:pt idx="19420">
                  <c:v>4.1813898086547852</c:v>
                </c:pt>
                <c:pt idx="19421">
                  <c:v>0.7525291442871096</c:v>
                </c:pt>
                <c:pt idx="19422">
                  <c:v>-0.3040471076965332</c:v>
                </c:pt>
                <c:pt idx="19423">
                  <c:v>-0.11201794942223842</c:v>
                </c:pt>
                <c:pt idx="19424">
                  <c:v>-0.19834518432617196</c:v>
                </c:pt>
                <c:pt idx="19425">
                  <c:v>3.9003993670145292</c:v>
                </c:pt>
                <c:pt idx="19426">
                  <c:v>6.4611117045084825</c:v>
                </c:pt>
                <c:pt idx="19427">
                  <c:v>5.7068050702412725</c:v>
                </c:pt>
                <c:pt idx="19428">
                  <c:v>5.0206254323323396</c:v>
                </c:pt>
                <c:pt idx="19429">
                  <c:v>5.24997584025067</c:v>
                </c:pt>
                <c:pt idx="19430">
                  <c:v>6.3628726005554164</c:v>
                </c:pt>
                <c:pt idx="19431">
                  <c:v>7.2731871604919425</c:v>
                </c:pt>
                <c:pt idx="19432">
                  <c:v>5.5347491900126373</c:v>
                </c:pt>
                <c:pt idx="19433">
                  <c:v>5.4161613782247304</c:v>
                </c:pt>
                <c:pt idx="19434">
                  <c:v>5.4334602355957031</c:v>
                </c:pt>
                <c:pt idx="19435">
                  <c:v>6.6764321327209473</c:v>
                </c:pt>
                <c:pt idx="19436">
                  <c:v>7.6191728909810763</c:v>
                </c:pt>
                <c:pt idx="19437">
                  <c:v>6.4759729703267785</c:v>
                </c:pt>
                <c:pt idx="19438">
                  <c:v>5.1014531453450331</c:v>
                </c:pt>
                <c:pt idx="19439">
                  <c:v>6.1555058161417788</c:v>
                </c:pt>
                <c:pt idx="19440">
                  <c:v>6.5898237228393581</c:v>
                </c:pt>
                <c:pt idx="19441">
                  <c:v>7.5441840489705756</c:v>
                </c:pt>
                <c:pt idx="19442">
                  <c:v>8.6119206746419081</c:v>
                </c:pt>
                <c:pt idx="19443">
                  <c:v>8.5623351732890036</c:v>
                </c:pt>
                <c:pt idx="19444">
                  <c:v>9.360118548075377</c:v>
                </c:pt>
                <c:pt idx="19445">
                  <c:v>9.9862896601359257</c:v>
                </c:pt>
                <c:pt idx="19446">
                  <c:v>10.607145945231135</c:v>
                </c:pt>
                <c:pt idx="19447">
                  <c:v>10.0370232264201</c:v>
                </c:pt>
                <c:pt idx="19448">
                  <c:v>-5.4375918706257931</c:v>
                </c:pt>
                <c:pt idx="19449">
                  <c:v>-34.163389841715514</c:v>
                </c:pt>
                <c:pt idx="19450">
                  <c:v>-7.0203126271565548</c:v>
                </c:pt>
                <c:pt idx="19451">
                  <c:v>5.2901314099629513</c:v>
                </c:pt>
                <c:pt idx="19452">
                  <c:v>7.3128892580667717</c:v>
                </c:pt>
                <c:pt idx="19453">
                  <c:v>8.069017092386904</c:v>
                </c:pt>
                <c:pt idx="19454">
                  <c:v>7.8795019785563341</c:v>
                </c:pt>
                <c:pt idx="19455">
                  <c:v>7.6800799369811994</c:v>
                </c:pt>
                <c:pt idx="19456">
                  <c:v>7.8846081097920564</c:v>
                </c:pt>
                <c:pt idx="19457">
                  <c:v>8.0594561894735097</c:v>
                </c:pt>
                <c:pt idx="19458">
                  <c:v>7.6875586509704554</c:v>
                </c:pt>
                <c:pt idx="19459">
                  <c:v>8.1091972986857321</c:v>
                </c:pt>
                <c:pt idx="19460">
                  <c:v>8.8905232747395644</c:v>
                </c:pt>
                <c:pt idx="19461">
                  <c:v>9.004389762878418</c:v>
                </c:pt>
                <c:pt idx="19462">
                  <c:v>11.332078774770135</c:v>
                </c:pt>
                <c:pt idx="19463">
                  <c:v>10.45476055145264</c:v>
                </c:pt>
                <c:pt idx="19464">
                  <c:v>10.572832584381107</c:v>
                </c:pt>
                <c:pt idx="19465">
                  <c:v>10.541712284088135</c:v>
                </c:pt>
                <c:pt idx="19466">
                  <c:v>10.567613760630248</c:v>
                </c:pt>
                <c:pt idx="19467">
                  <c:v>10.522732734680176</c:v>
                </c:pt>
                <c:pt idx="19468">
                  <c:v>10.686712741851803</c:v>
                </c:pt>
                <c:pt idx="19469">
                  <c:v>11.507141908009885</c:v>
                </c:pt>
                <c:pt idx="19470">
                  <c:v>11.854584376017279</c:v>
                </c:pt>
                <c:pt idx="19471">
                  <c:v>11.445299307505312</c:v>
                </c:pt>
                <c:pt idx="19472">
                  <c:v>11.905119736989381</c:v>
                </c:pt>
                <c:pt idx="19473">
                  <c:v>11.878988107045473</c:v>
                </c:pt>
                <c:pt idx="19474">
                  <c:v>11.743061224619506</c:v>
                </c:pt>
                <c:pt idx="19475">
                  <c:v>11.863782405853275</c:v>
                </c:pt>
                <c:pt idx="19476">
                  <c:v>11.33736944198608</c:v>
                </c:pt>
                <c:pt idx="19477">
                  <c:v>17.635916550954164</c:v>
                </c:pt>
                <c:pt idx="19478">
                  <c:v>25.32342704137163</c:v>
                </c:pt>
                <c:pt idx="19479">
                  <c:v>20.425201892852783</c:v>
                </c:pt>
                <c:pt idx="19480">
                  <c:v>-138.84629392623907</c:v>
                </c:pt>
                <c:pt idx="19481">
                  <c:v>-202.3232781092326</c:v>
                </c:pt>
                <c:pt idx="19482">
                  <c:v>-143.1432539621988</c:v>
                </c:pt>
                <c:pt idx="19483">
                  <c:v>-47.842878659566253</c:v>
                </c:pt>
                <c:pt idx="19484">
                  <c:v>-2.8597071965535847</c:v>
                </c:pt>
                <c:pt idx="19485">
                  <c:v>8.8608214060465116</c:v>
                </c:pt>
                <c:pt idx="19486">
                  <c:v>9.3330745697021502</c:v>
                </c:pt>
                <c:pt idx="19487">
                  <c:v>9.3923635482788086</c:v>
                </c:pt>
                <c:pt idx="19488">
                  <c:v>8.3797295888265388</c:v>
                </c:pt>
                <c:pt idx="19489">
                  <c:v>8.8101619084675349</c:v>
                </c:pt>
                <c:pt idx="19490">
                  <c:v>11.026910463968871</c:v>
                </c:pt>
                <c:pt idx="19491">
                  <c:v>14.407267570495605</c:v>
                </c:pt>
                <c:pt idx="19492">
                  <c:v>6.5053195953369141</c:v>
                </c:pt>
                <c:pt idx="19493">
                  <c:v>2.2963132858276381</c:v>
                </c:pt>
                <c:pt idx="19494">
                  <c:v>1.2651100158691402</c:v>
                </c:pt>
                <c:pt idx="19495">
                  <c:v>1.1453755696613832</c:v>
                </c:pt>
                <c:pt idx="19496">
                  <c:v>1.1722160975137967</c:v>
                </c:pt>
                <c:pt idx="19497">
                  <c:v>1.1724707285562781</c:v>
                </c:pt>
                <c:pt idx="19498">
                  <c:v>1.5207411448161565</c:v>
                </c:pt>
                <c:pt idx="19499">
                  <c:v>2.2181755701700472</c:v>
                </c:pt>
                <c:pt idx="19500">
                  <c:v>1.4625835418701176</c:v>
                </c:pt>
                <c:pt idx="19501">
                  <c:v>2.8925180435180655</c:v>
                </c:pt>
                <c:pt idx="19502">
                  <c:v>2.5460869471232845</c:v>
                </c:pt>
                <c:pt idx="19503">
                  <c:v>2.9264259338378888</c:v>
                </c:pt>
                <c:pt idx="19504">
                  <c:v>5.2979834874471408</c:v>
                </c:pt>
                <c:pt idx="19505">
                  <c:v>5.4348764419555664</c:v>
                </c:pt>
                <c:pt idx="19506">
                  <c:v>5.2648566563924488</c:v>
                </c:pt>
                <c:pt idx="19507">
                  <c:v>2.3722337086994685</c:v>
                </c:pt>
                <c:pt idx="19508">
                  <c:v>0.944760322570801</c:v>
                </c:pt>
                <c:pt idx="19509">
                  <c:v>0.90984980265295712</c:v>
                </c:pt>
                <c:pt idx="19510">
                  <c:v>0.93924458821607004</c:v>
                </c:pt>
                <c:pt idx="19511">
                  <c:v>-0.47742652893066428</c:v>
                </c:pt>
                <c:pt idx="19512">
                  <c:v>-0.30971368153893775</c:v>
                </c:pt>
                <c:pt idx="19513">
                  <c:v>8.3075841267941569E-2</c:v>
                </c:pt>
                <c:pt idx="19514">
                  <c:v>0.39992332458496116</c:v>
                </c:pt>
                <c:pt idx="19515">
                  <c:v>0.69157505035400413</c:v>
                </c:pt>
                <c:pt idx="19516">
                  <c:v>1.0251639684040579</c:v>
                </c:pt>
                <c:pt idx="19517">
                  <c:v>0.72539901733398493</c:v>
                </c:pt>
                <c:pt idx="19518">
                  <c:v>0.40057627360022263</c:v>
                </c:pt>
                <c:pt idx="19519">
                  <c:v>0.20812670389818777</c:v>
                </c:pt>
                <c:pt idx="19520">
                  <c:v>0.13548914591478933</c:v>
                </c:pt>
                <c:pt idx="19521">
                  <c:v>0.34053293863939871</c:v>
                </c:pt>
                <c:pt idx="19522">
                  <c:v>-1.8212000529047145E-2</c:v>
                </c:pt>
                <c:pt idx="19523">
                  <c:v>-0.28109232584642996</c:v>
                </c:pt>
                <c:pt idx="19524">
                  <c:v>-0.27671941121423071</c:v>
                </c:pt>
                <c:pt idx="19525">
                  <c:v>-0.24196879069006638</c:v>
                </c:pt>
                <c:pt idx="19526">
                  <c:v>-3.8057009379031115E-2</c:v>
                </c:pt>
                <c:pt idx="19527">
                  <c:v>3.2750447591070056E-2</c:v>
                </c:pt>
                <c:pt idx="19528">
                  <c:v>0.62538560231530504</c:v>
                </c:pt>
                <c:pt idx="19529">
                  <c:v>0.64360650380444895</c:v>
                </c:pt>
                <c:pt idx="19530">
                  <c:v>0.79698212941491398</c:v>
                </c:pt>
                <c:pt idx="19531">
                  <c:v>1.2936499913533908</c:v>
                </c:pt>
                <c:pt idx="19532">
                  <c:v>1.1836427052816139</c:v>
                </c:pt>
                <c:pt idx="19533">
                  <c:v>0.58707618713378906</c:v>
                </c:pt>
                <c:pt idx="19534">
                  <c:v>1.0621706644769807E-2</c:v>
                </c:pt>
                <c:pt idx="19535">
                  <c:v>0.17274188995361328</c:v>
                </c:pt>
                <c:pt idx="19536">
                  <c:v>-1.9920984903933465E-2</c:v>
                </c:pt>
                <c:pt idx="19537">
                  <c:v>0.36403306325280493</c:v>
                </c:pt>
                <c:pt idx="19538">
                  <c:v>0.91838709513353933</c:v>
                </c:pt>
                <c:pt idx="19539">
                  <c:v>1.4755217234293234</c:v>
                </c:pt>
                <c:pt idx="19540">
                  <c:v>1.5551983515421166</c:v>
                </c:pt>
                <c:pt idx="19541">
                  <c:v>1.712589899698969</c:v>
                </c:pt>
                <c:pt idx="19542">
                  <c:v>5.3095210393270236</c:v>
                </c:pt>
                <c:pt idx="19543">
                  <c:v>51.072208404541016</c:v>
                </c:pt>
                <c:pt idx="19544">
                  <c:v>129.03227122624702</c:v>
                </c:pt>
                <c:pt idx="19545">
                  <c:v>124.15396134058631</c:v>
                </c:pt>
                <c:pt idx="19546">
                  <c:v>94.741720358530642</c:v>
                </c:pt>
                <c:pt idx="19547">
                  <c:v>58.214047590891518</c:v>
                </c:pt>
                <c:pt idx="19548">
                  <c:v>30.897539774576831</c:v>
                </c:pt>
                <c:pt idx="19549">
                  <c:v>15.146416664123535</c:v>
                </c:pt>
                <c:pt idx="19550">
                  <c:v>7.6879854202270472</c:v>
                </c:pt>
                <c:pt idx="19551">
                  <c:v>5.4398353894551414</c:v>
                </c:pt>
                <c:pt idx="19552">
                  <c:v>5.6802827517191776</c:v>
                </c:pt>
                <c:pt idx="19553">
                  <c:v>5.2953263918558395</c:v>
                </c:pt>
                <c:pt idx="19554">
                  <c:v>6.7676164309183946</c:v>
                </c:pt>
                <c:pt idx="19555">
                  <c:v>4.371293226877869</c:v>
                </c:pt>
                <c:pt idx="19556">
                  <c:v>2.5468096733093253</c:v>
                </c:pt>
                <c:pt idx="19557">
                  <c:v>1.8890051841735844</c:v>
                </c:pt>
                <c:pt idx="19558">
                  <c:v>1.5446804364522682</c:v>
                </c:pt>
                <c:pt idx="19559">
                  <c:v>2.9891870816548476</c:v>
                </c:pt>
                <c:pt idx="19560">
                  <c:v>3.6556970278421659</c:v>
                </c:pt>
                <c:pt idx="19561">
                  <c:v>3.504916032155394</c:v>
                </c:pt>
                <c:pt idx="19562">
                  <c:v>2.0533979733784804</c:v>
                </c:pt>
                <c:pt idx="19563">
                  <c:v>1.7518924077352263</c:v>
                </c:pt>
                <c:pt idx="19564">
                  <c:v>1.5067083040873399</c:v>
                </c:pt>
                <c:pt idx="19565">
                  <c:v>1.5170106887817383</c:v>
                </c:pt>
                <c:pt idx="19566">
                  <c:v>1.1677409807840604</c:v>
                </c:pt>
                <c:pt idx="19567">
                  <c:v>0.76884682973229701</c:v>
                </c:pt>
                <c:pt idx="19568">
                  <c:v>0.46980174382525791</c:v>
                </c:pt>
                <c:pt idx="19569">
                  <c:v>-0.21972258885699614</c:v>
                </c:pt>
                <c:pt idx="19570">
                  <c:v>0.37410163879394531</c:v>
                </c:pt>
                <c:pt idx="19571">
                  <c:v>0.91891686121618932</c:v>
                </c:pt>
                <c:pt idx="19572">
                  <c:v>1.8597696622213102</c:v>
                </c:pt>
                <c:pt idx="19573">
                  <c:v>2.0903811454772958</c:v>
                </c:pt>
                <c:pt idx="19574">
                  <c:v>2.1206579208374032</c:v>
                </c:pt>
                <c:pt idx="19575">
                  <c:v>1.9271321296691899</c:v>
                </c:pt>
                <c:pt idx="19576">
                  <c:v>2.0890429814656377</c:v>
                </c:pt>
                <c:pt idx="19577">
                  <c:v>2.6749450365702487</c:v>
                </c:pt>
                <c:pt idx="19578">
                  <c:v>2.028607686360715</c:v>
                </c:pt>
                <c:pt idx="19579">
                  <c:v>1.106346448262514</c:v>
                </c:pt>
                <c:pt idx="19580">
                  <c:v>1.4859925905863629</c:v>
                </c:pt>
                <c:pt idx="19581">
                  <c:v>1.6678047180175775</c:v>
                </c:pt>
                <c:pt idx="19582">
                  <c:v>1.3854921658833637</c:v>
                </c:pt>
                <c:pt idx="19583">
                  <c:v>1.1576757431030273</c:v>
                </c:pt>
                <c:pt idx="19584">
                  <c:v>-3.1202545166015634</c:v>
                </c:pt>
                <c:pt idx="19585">
                  <c:v>-2.728365262349429</c:v>
                </c:pt>
                <c:pt idx="19586">
                  <c:v>-4.3329647382100225</c:v>
                </c:pt>
                <c:pt idx="19587">
                  <c:v>-4.7282183965047011</c:v>
                </c:pt>
                <c:pt idx="19588">
                  <c:v>-3.8481618563333786</c:v>
                </c:pt>
                <c:pt idx="19589">
                  <c:v>-3.4993966420491915</c:v>
                </c:pt>
                <c:pt idx="19590">
                  <c:v>-3.6836446126301894</c:v>
                </c:pt>
                <c:pt idx="19591">
                  <c:v>-3.1682715415954608</c:v>
                </c:pt>
                <c:pt idx="19592">
                  <c:v>-2.9855278333027977</c:v>
                </c:pt>
                <c:pt idx="19593">
                  <c:v>-2.7363931337991967</c:v>
                </c:pt>
                <c:pt idx="19594">
                  <c:v>-2.5774618784586782</c:v>
                </c:pt>
                <c:pt idx="19595">
                  <c:v>-3.1304200490315575</c:v>
                </c:pt>
                <c:pt idx="19596">
                  <c:v>-2.848775068918826</c:v>
                </c:pt>
                <c:pt idx="19597">
                  <c:v>-3.0142167409261451</c:v>
                </c:pt>
                <c:pt idx="19598">
                  <c:v>-2.537038803100585</c:v>
                </c:pt>
                <c:pt idx="19599">
                  <c:v>-1.8369096120198938</c:v>
                </c:pt>
                <c:pt idx="19600">
                  <c:v>-1.8844445546468485</c:v>
                </c:pt>
                <c:pt idx="19601">
                  <c:v>-3.3793093363444191</c:v>
                </c:pt>
                <c:pt idx="19602">
                  <c:v>-20.77251291275023</c:v>
                </c:pt>
                <c:pt idx="19603">
                  <c:v>-21.980014165242494</c:v>
                </c:pt>
                <c:pt idx="19604">
                  <c:v>-3.8408230145772109</c:v>
                </c:pt>
                <c:pt idx="19605">
                  <c:v>-2.6893916130065927</c:v>
                </c:pt>
                <c:pt idx="19606">
                  <c:v>-2.532701015472413</c:v>
                </c:pt>
                <c:pt idx="19607">
                  <c:v>-2.5572967529296884</c:v>
                </c:pt>
                <c:pt idx="19608">
                  <c:v>-2.6734824180603032</c:v>
                </c:pt>
                <c:pt idx="19609">
                  <c:v>-3.2561947504679574</c:v>
                </c:pt>
                <c:pt idx="19610">
                  <c:v>-3.709420204162599</c:v>
                </c:pt>
                <c:pt idx="19611">
                  <c:v>-3.5430490175883174</c:v>
                </c:pt>
                <c:pt idx="19612">
                  <c:v>-3.6175527572631836</c:v>
                </c:pt>
                <c:pt idx="19613">
                  <c:v>-3.1943656603495469</c:v>
                </c:pt>
                <c:pt idx="19614">
                  <c:v>0.55780839920043945</c:v>
                </c:pt>
                <c:pt idx="19615">
                  <c:v>20.401669184366874</c:v>
                </c:pt>
                <c:pt idx="19616">
                  <c:v>27.099691390991204</c:v>
                </c:pt>
                <c:pt idx="19617">
                  <c:v>35.969496409098305</c:v>
                </c:pt>
                <c:pt idx="19618">
                  <c:v>44.005384127298996</c:v>
                </c:pt>
                <c:pt idx="19619">
                  <c:v>46.819468816121457</c:v>
                </c:pt>
                <c:pt idx="19620">
                  <c:v>42.099078814188672</c:v>
                </c:pt>
                <c:pt idx="19621">
                  <c:v>35.660387198130309</c:v>
                </c:pt>
                <c:pt idx="19622">
                  <c:v>33.773022810618102</c:v>
                </c:pt>
                <c:pt idx="19623">
                  <c:v>34.012231349945068</c:v>
                </c:pt>
                <c:pt idx="19624">
                  <c:v>36.031026999155642</c:v>
                </c:pt>
                <c:pt idx="19625">
                  <c:v>34.866912682851208</c:v>
                </c:pt>
                <c:pt idx="19626">
                  <c:v>33.855698903401674</c:v>
                </c:pt>
                <c:pt idx="19627">
                  <c:v>31.246986865997307</c:v>
                </c:pt>
                <c:pt idx="19628">
                  <c:v>27.871152242024721</c:v>
                </c:pt>
                <c:pt idx="19629">
                  <c:v>30.349043846130357</c:v>
                </c:pt>
                <c:pt idx="19630">
                  <c:v>33.994816303253174</c:v>
                </c:pt>
                <c:pt idx="19631">
                  <c:v>48.912726243336976</c:v>
                </c:pt>
                <c:pt idx="19632">
                  <c:v>34.830789724985792</c:v>
                </c:pt>
                <c:pt idx="19633">
                  <c:v>1.0087954203287954</c:v>
                </c:pt>
                <c:pt idx="19634">
                  <c:v>-36.813417911529541</c:v>
                </c:pt>
                <c:pt idx="19635">
                  <c:v>-33.955983638763414</c:v>
                </c:pt>
                <c:pt idx="19636">
                  <c:v>-6.5928901036580783</c:v>
                </c:pt>
                <c:pt idx="19637">
                  <c:v>-0.8321673075357694</c:v>
                </c:pt>
                <c:pt idx="19638">
                  <c:v>1.8884779612222937</c:v>
                </c:pt>
                <c:pt idx="19639">
                  <c:v>4.251109759012822</c:v>
                </c:pt>
                <c:pt idx="19640">
                  <c:v>4.7152223587036133</c:v>
                </c:pt>
                <c:pt idx="19641">
                  <c:v>5.8407481511434316</c:v>
                </c:pt>
                <c:pt idx="19642">
                  <c:v>6.9871657689412805</c:v>
                </c:pt>
                <c:pt idx="19643">
                  <c:v>8.9527711868286168</c:v>
                </c:pt>
                <c:pt idx="19644">
                  <c:v>4.2814464569091815</c:v>
                </c:pt>
                <c:pt idx="19645">
                  <c:v>-0.20836989084875771</c:v>
                </c:pt>
                <c:pt idx="19646">
                  <c:v>-1.7633091608682889</c:v>
                </c:pt>
                <c:pt idx="19647">
                  <c:v>-2.2473227183024864</c:v>
                </c:pt>
                <c:pt idx="19648">
                  <c:v>-2.6178045272827157</c:v>
                </c:pt>
                <c:pt idx="19649">
                  <c:v>-2.0972458521524686</c:v>
                </c:pt>
                <c:pt idx="19650">
                  <c:v>-2.7729778289794931</c:v>
                </c:pt>
                <c:pt idx="19651">
                  <c:v>-2.5688613255817931</c:v>
                </c:pt>
                <c:pt idx="19652">
                  <c:v>-2.1674912770589589</c:v>
                </c:pt>
                <c:pt idx="19653">
                  <c:v>-2.1660896937053171</c:v>
                </c:pt>
                <c:pt idx="19654">
                  <c:v>-2.0292911529541016</c:v>
                </c:pt>
                <c:pt idx="19655">
                  <c:v>-2.9608774185180664</c:v>
                </c:pt>
                <c:pt idx="19656">
                  <c:v>-2.9755163192749023</c:v>
                </c:pt>
                <c:pt idx="19657">
                  <c:v>-3.2560526529948666</c:v>
                </c:pt>
                <c:pt idx="19658">
                  <c:v>-3.0763750076293945</c:v>
                </c:pt>
                <c:pt idx="19659">
                  <c:v>-2.722701072692872</c:v>
                </c:pt>
                <c:pt idx="19660">
                  <c:v>-7.2014172871831789E-2</c:v>
                </c:pt>
                <c:pt idx="19661">
                  <c:v>1.6472152074178439</c:v>
                </c:pt>
                <c:pt idx="19662">
                  <c:v>0.56435553232836377</c:v>
                </c:pt>
                <c:pt idx="19663">
                  <c:v>-15.805642445882205</c:v>
                </c:pt>
                <c:pt idx="19664">
                  <c:v>-2.1526505152384052</c:v>
                </c:pt>
                <c:pt idx="19665">
                  <c:v>-2.5836064020793401</c:v>
                </c:pt>
                <c:pt idx="19666">
                  <c:v>-3.1856168111165752</c:v>
                </c:pt>
                <c:pt idx="19667">
                  <c:v>0.54268614451098052</c:v>
                </c:pt>
                <c:pt idx="19668">
                  <c:v>0.43210760752356236</c:v>
                </c:pt>
                <c:pt idx="19669">
                  <c:v>-6.1830838521245823E-2</c:v>
                </c:pt>
                <c:pt idx="19670">
                  <c:v>-1.9157091776492059E-2</c:v>
                </c:pt>
                <c:pt idx="19671">
                  <c:v>0.14849980672192953</c:v>
                </c:pt>
                <c:pt idx="19672">
                  <c:v>0.35370794932043736</c:v>
                </c:pt>
                <c:pt idx="19673">
                  <c:v>0.75587113698327413</c:v>
                </c:pt>
                <c:pt idx="19674">
                  <c:v>0.19167518615722662</c:v>
                </c:pt>
                <c:pt idx="19675">
                  <c:v>0.38274319966637904</c:v>
                </c:pt>
                <c:pt idx="19676">
                  <c:v>5.8392524719238323E-2</c:v>
                </c:pt>
                <c:pt idx="19677">
                  <c:v>0.39812946319580111</c:v>
                </c:pt>
                <c:pt idx="19678">
                  <c:v>0.38659063975012486</c:v>
                </c:pt>
                <c:pt idx="19679">
                  <c:v>-2.0147005716921754E-2</c:v>
                </c:pt>
                <c:pt idx="19680">
                  <c:v>-0.54274145762121884</c:v>
                </c:pt>
                <c:pt idx="19681">
                  <c:v>-4.5275688171386705E-2</c:v>
                </c:pt>
                <c:pt idx="19682">
                  <c:v>0.10355631510412872</c:v>
                </c:pt>
                <c:pt idx="19683">
                  <c:v>0.10001722971605886</c:v>
                </c:pt>
                <c:pt idx="19684">
                  <c:v>0.13749853769945736</c:v>
                </c:pt>
                <c:pt idx="19685">
                  <c:v>6.1368624369265504E-2</c:v>
                </c:pt>
                <c:pt idx="19686">
                  <c:v>6.3305536905886611E-2</c:v>
                </c:pt>
                <c:pt idx="19687">
                  <c:v>-1.4499028523005109E-3</c:v>
                </c:pt>
                <c:pt idx="19688">
                  <c:v>-2.5094350179074371E-2</c:v>
                </c:pt>
                <c:pt idx="19689">
                  <c:v>0.21483675638830846</c:v>
                </c:pt>
                <c:pt idx="19690">
                  <c:v>0.22658093770348842</c:v>
                </c:pt>
                <c:pt idx="19691">
                  <c:v>-1.016875584920172</c:v>
                </c:pt>
                <c:pt idx="19692">
                  <c:v>-0.50975227355957076</c:v>
                </c:pt>
                <c:pt idx="19693">
                  <c:v>2.6371183395385738</c:v>
                </c:pt>
                <c:pt idx="19694">
                  <c:v>5.0253403981527072</c:v>
                </c:pt>
                <c:pt idx="19695">
                  <c:v>2.3023970921834689</c:v>
                </c:pt>
                <c:pt idx="19696">
                  <c:v>5.208674748738531</c:v>
                </c:pt>
                <c:pt idx="19697">
                  <c:v>11.078471819559699</c:v>
                </c:pt>
                <c:pt idx="19698">
                  <c:v>13.822058359781867</c:v>
                </c:pt>
                <c:pt idx="19699">
                  <c:v>13.334510485331176</c:v>
                </c:pt>
                <c:pt idx="19700">
                  <c:v>13.678017616271973</c:v>
                </c:pt>
                <c:pt idx="19701">
                  <c:v>14.220138549804689</c:v>
                </c:pt>
                <c:pt idx="19702">
                  <c:v>15.05006853739417</c:v>
                </c:pt>
                <c:pt idx="19703">
                  <c:v>15.076238314310785</c:v>
                </c:pt>
                <c:pt idx="19704">
                  <c:v>15.719503084818481</c:v>
                </c:pt>
                <c:pt idx="19705">
                  <c:v>15.874800364176394</c:v>
                </c:pt>
                <c:pt idx="19706">
                  <c:v>15.385136604309089</c:v>
                </c:pt>
                <c:pt idx="19707">
                  <c:v>15.393923759460449</c:v>
                </c:pt>
                <c:pt idx="19708">
                  <c:v>14.517246564229257</c:v>
                </c:pt>
                <c:pt idx="19709">
                  <c:v>17.498123486836789</c:v>
                </c:pt>
                <c:pt idx="19710">
                  <c:v>17.473608970642086</c:v>
                </c:pt>
                <c:pt idx="19711">
                  <c:v>19.150644302368157</c:v>
                </c:pt>
                <c:pt idx="19712">
                  <c:v>18.504998842875125</c:v>
                </c:pt>
                <c:pt idx="19713">
                  <c:v>16.764692306518548</c:v>
                </c:pt>
                <c:pt idx="19714">
                  <c:v>19.687777519226074</c:v>
                </c:pt>
                <c:pt idx="19715">
                  <c:v>23.513758977254277</c:v>
                </c:pt>
                <c:pt idx="19716">
                  <c:v>23.277935345967649</c:v>
                </c:pt>
                <c:pt idx="19717">
                  <c:v>19.79310003916418</c:v>
                </c:pt>
                <c:pt idx="19718">
                  <c:v>18.848807017008436</c:v>
                </c:pt>
                <c:pt idx="19719">
                  <c:v>19.859237353006961</c:v>
                </c:pt>
                <c:pt idx="19720">
                  <c:v>19.399319966634152</c:v>
                </c:pt>
                <c:pt idx="19721">
                  <c:v>19.650816281636594</c:v>
                </c:pt>
                <c:pt idx="19722">
                  <c:v>20.78179772694898</c:v>
                </c:pt>
                <c:pt idx="19723">
                  <c:v>19.100096702575684</c:v>
                </c:pt>
                <c:pt idx="19724">
                  <c:v>67.249894142150879</c:v>
                </c:pt>
                <c:pt idx="19725">
                  <c:v>231.83496443430573</c:v>
                </c:pt>
                <c:pt idx="19726">
                  <c:v>191.63745737075806</c:v>
                </c:pt>
                <c:pt idx="19727">
                  <c:v>70.745402495066344</c:v>
                </c:pt>
                <c:pt idx="19728">
                  <c:v>37.202867190043094</c:v>
                </c:pt>
                <c:pt idx="19729">
                  <c:v>22.196133772532157</c:v>
                </c:pt>
                <c:pt idx="19730">
                  <c:v>18.64365291595459</c:v>
                </c:pt>
                <c:pt idx="19731">
                  <c:v>16.196661154429087</c:v>
                </c:pt>
                <c:pt idx="19732">
                  <c:v>15.847113927205442</c:v>
                </c:pt>
                <c:pt idx="19733">
                  <c:v>23.732642332712814</c:v>
                </c:pt>
                <c:pt idx="19734">
                  <c:v>25.525815804799436</c:v>
                </c:pt>
                <c:pt idx="19735">
                  <c:v>19.876187642415346</c:v>
                </c:pt>
                <c:pt idx="19736">
                  <c:v>21.816531499226876</c:v>
                </c:pt>
                <c:pt idx="19737">
                  <c:v>21.693413257598877</c:v>
                </c:pt>
                <c:pt idx="19738">
                  <c:v>21.718392372131326</c:v>
                </c:pt>
                <c:pt idx="19739">
                  <c:v>21.312637964884466</c:v>
                </c:pt>
                <c:pt idx="19740">
                  <c:v>11.489253997802734</c:v>
                </c:pt>
                <c:pt idx="19741">
                  <c:v>8.0092740058898926</c:v>
                </c:pt>
                <c:pt idx="19742">
                  <c:v>6.8552681605021384</c:v>
                </c:pt>
                <c:pt idx="19743">
                  <c:v>9.8944481213887947</c:v>
                </c:pt>
                <c:pt idx="19744">
                  <c:v>11.729985555013002</c:v>
                </c:pt>
                <c:pt idx="19745">
                  <c:v>12.293740749359131</c:v>
                </c:pt>
                <c:pt idx="19746">
                  <c:v>18.37776327133178</c:v>
                </c:pt>
                <c:pt idx="19747">
                  <c:v>13.875912348429386</c:v>
                </c:pt>
                <c:pt idx="19748">
                  <c:v>14.752547423044804</c:v>
                </c:pt>
                <c:pt idx="19749">
                  <c:v>24.957048575083427</c:v>
                </c:pt>
                <c:pt idx="19750">
                  <c:v>20.149511337280273</c:v>
                </c:pt>
                <c:pt idx="19751">
                  <c:v>15.346075693766242</c:v>
                </c:pt>
                <c:pt idx="19752">
                  <c:v>35.359322388966916</c:v>
                </c:pt>
                <c:pt idx="19753">
                  <c:v>61.857817014058391</c:v>
                </c:pt>
                <c:pt idx="19754">
                  <c:v>27.230621655782102</c:v>
                </c:pt>
                <c:pt idx="19755">
                  <c:v>18.770845254262269</c:v>
                </c:pt>
                <c:pt idx="19756">
                  <c:v>11.659974733988467</c:v>
                </c:pt>
                <c:pt idx="19757">
                  <c:v>14.90121603012085</c:v>
                </c:pt>
                <c:pt idx="19758">
                  <c:v>12.071212609608953</c:v>
                </c:pt>
                <c:pt idx="19759">
                  <c:v>15.361836592356331</c:v>
                </c:pt>
                <c:pt idx="19760">
                  <c:v>16.592083772023493</c:v>
                </c:pt>
                <c:pt idx="19761">
                  <c:v>12.821241219838445</c:v>
                </c:pt>
                <c:pt idx="19762">
                  <c:v>15.0906246503194</c:v>
                </c:pt>
                <c:pt idx="19763">
                  <c:v>12.458292484283447</c:v>
                </c:pt>
                <c:pt idx="19764">
                  <c:v>11.938668727874749</c:v>
                </c:pt>
                <c:pt idx="19765">
                  <c:v>11.01749817530316</c:v>
                </c:pt>
                <c:pt idx="19766">
                  <c:v>10.768305142720516</c:v>
                </c:pt>
                <c:pt idx="19767">
                  <c:v>11.490042368570926</c:v>
                </c:pt>
                <c:pt idx="19768">
                  <c:v>10.29712597529095</c:v>
                </c:pt>
                <c:pt idx="19769">
                  <c:v>10.077634493509954</c:v>
                </c:pt>
                <c:pt idx="19770">
                  <c:v>12.195992151896121</c:v>
                </c:pt>
                <c:pt idx="19771">
                  <c:v>10.779071013132693</c:v>
                </c:pt>
                <c:pt idx="19772">
                  <c:v>10.845177968343137</c:v>
                </c:pt>
                <c:pt idx="19773">
                  <c:v>11.972787221272824</c:v>
                </c:pt>
                <c:pt idx="19774">
                  <c:v>8.3949902852376148</c:v>
                </c:pt>
                <c:pt idx="19775">
                  <c:v>6.7070611317952853</c:v>
                </c:pt>
                <c:pt idx="19776">
                  <c:v>8.7014048894246248</c:v>
                </c:pt>
                <c:pt idx="19777">
                  <c:v>8.6456421216329318</c:v>
                </c:pt>
                <c:pt idx="19778">
                  <c:v>9.5871067047119141</c:v>
                </c:pt>
                <c:pt idx="19779">
                  <c:v>9.4515457153320348</c:v>
                </c:pt>
                <c:pt idx="19780">
                  <c:v>8.0963077545166016</c:v>
                </c:pt>
                <c:pt idx="19781">
                  <c:v>10.500400384267214</c:v>
                </c:pt>
                <c:pt idx="19782">
                  <c:v>10.243996779123965</c:v>
                </c:pt>
                <c:pt idx="19783">
                  <c:v>-23.425596555074023</c:v>
                </c:pt>
                <c:pt idx="19784">
                  <c:v>-17.765630404154479</c:v>
                </c:pt>
                <c:pt idx="19785">
                  <c:v>3.5251375834147334</c:v>
                </c:pt>
                <c:pt idx="19786">
                  <c:v>5.8960183461506954</c:v>
                </c:pt>
                <c:pt idx="19787">
                  <c:v>7.0822733243306324</c:v>
                </c:pt>
                <c:pt idx="19788">
                  <c:v>8.4272880554199237</c:v>
                </c:pt>
                <c:pt idx="19789">
                  <c:v>7.1930071512857685</c:v>
                </c:pt>
                <c:pt idx="19790">
                  <c:v>8.1509900093078649</c:v>
                </c:pt>
                <c:pt idx="19791">
                  <c:v>7.8052902221679688</c:v>
                </c:pt>
                <c:pt idx="19792">
                  <c:v>6.9339051246643093</c:v>
                </c:pt>
                <c:pt idx="19793">
                  <c:v>7.1231578191121212</c:v>
                </c:pt>
                <c:pt idx="19794">
                  <c:v>7.1191891034443984</c:v>
                </c:pt>
                <c:pt idx="19795">
                  <c:v>7.1405976613362991</c:v>
                </c:pt>
                <c:pt idx="19796">
                  <c:v>6.7654482523599864</c:v>
                </c:pt>
                <c:pt idx="19797">
                  <c:v>6.6685125033060864</c:v>
                </c:pt>
                <c:pt idx="19798">
                  <c:v>6.1631027857462763</c:v>
                </c:pt>
                <c:pt idx="19799">
                  <c:v>6.8708515167236328</c:v>
                </c:pt>
                <c:pt idx="19800">
                  <c:v>7.5152139663696289</c:v>
                </c:pt>
                <c:pt idx="19801">
                  <c:v>7.1299304962158176</c:v>
                </c:pt>
                <c:pt idx="19802">
                  <c:v>6.4491674105326542</c:v>
                </c:pt>
                <c:pt idx="19803">
                  <c:v>6.4802926381428883</c:v>
                </c:pt>
                <c:pt idx="19804">
                  <c:v>7.0328189531962266</c:v>
                </c:pt>
                <c:pt idx="19805">
                  <c:v>6.0647217432658067</c:v>
                </c:pt>
                <c:pt idx="19806">
                  <c:v>6.0584613482156993</c:v>
                </c:pt>
                <c:pt idx="19807">
                  <c:v>6.1613581975301503</c:v>
                </c:pt>
                <c:pt idx="19808">
                  <c:v>6.4314780235290545</c:v>
                </c:pt>
                <c:pt idx="19809">
                  <c:v>6.6078631083170762</c:v>
                </c:pt>
                <c:pt idx="19810">
                  <c:v>6.5910846392313811</c:v>
                </c:pt>
                <c:pt idx="19811">
                  <c:v>7.0484046936035174</c:v>
                </c:pt>
                <c:pt idx="19812">
                  <c:v>7.3108180363972766</c:v>
                </c:pt>
                <c:pt idx="19813">
                  <c:v>5.2125864028930664</c:v>
                </c:pt>
                <c:pt idx="19814">
                  <c:v>1.2785337766011935</c:v>
                </c:pt>
                <c:pt idx="19815">
                  <c:v>4.8286258379617921</c:v>
                </c:pt>
                <c:pt idx="19816">
                  <c:v>10.898038228352846</c:v>
                </c:pt>
                <c:pt idx="19817">
                  <c:v>13.162294546763125</c:v>
                </c:pt>
                <c:pt idx="19818">
                  <c:v>13.620128472646112</c:v>
                </c:pt>
                <c:pt idx="19819">
                  <c:v>12.6886100769043</c:v>
                </c:pt>
                <c:pt idx="19820">
                  <c:v>12.35558605194093</c:v>
                </c:pt>
                <c:pt idx="19821">
                  <c:v>12.190324465433768</c:v>
                </c:pt>
                <c:pt idx="19822">
                  <c:v>12.7614638010661</c:v>
                </c:pt>
                <c:pt idx="19823">
                  <c:v>12.821975390116393</c:v>
                </c:pt>
                <c:pt idx="19824">
                  <c:v>11.563257217407234</c:v>
                </c:pt>
                <c:pt idx="19825">
                  <c:v>10.663713455200195</c:v>
                </c:pt>
                <c:pt idx="19826">
                  <c:v>13.218801498413079</c:v>
                </c:pt>
                <c:pt idx="19827">
                  <c:v>20.802639007568345</c:v>
                </c:pt>
                <c:pt idx="19828">
                  <c:v>14.163047154744451</c:v>
                </c:pt>
                <c:pt idx="19829">
                  <c:v>13.031995296478271</c:v>
                </c:pt>
                <c:pt idx="19830">
                  <c:v>13.270496050516787</c:v>
                </c:pt>
                <c:pt idx="19831">
                  <c:v>12.928130944569947</c:v>
                </c:pt>
                <c:pt idx="19832">
                  <c:v>13.432718594868964</c:v>
                </c:pt>
                <c:pt idx="19833">
                  <c:v>13.691051642100032</c:v>
                </c:pt>
                <c:pt idx="19834">
                  <c:v>14.157841364542605</c:v>
                </c:pt>
                <c:pt idx="19835">
                  <c:v>14.62876494725543</c:v>
                </c:pt>
                <c:pt idx="19836">
                  <c:v>14.989191532135013</c:v>
                </c:pt>
                <c:pt idx="19837">
                  <c:v>15.307248910268186</c:v>
                </c:pt>
                <c:pt idx="19838">
                  <c:v>14.478747844696048</c:v>
                </c:pt>
                <c:pt idx="19839">
                  <c:v>13.999543031056763</c:v>
                </c:pt>
                <c:pt idx="19840">
                  <c:v>13.062758763631162</c:v>
                </c:pt>
                <c:pt idx="19841">
                  <c:v>13.065202236175541</c:v>
                </c:pt>
                <c:pt idx="19842">
                  <c:v>10.986746470133426</c:v>
                </c:pt>
                <c:pt idx="19843">
                  <c:v>22.405672550201409</c:v>
                </c:pt>
                <c:pt idx="19844">
                  <c:v>34.451343695322663</c:v>
                </c:pt>
                <c:pt idx="19845">
                  <c:v>-107.87156327565509</c:v>
                </c:pt>
                <c:pt idx="19846">
                  <c:v>-225.07419792811078</c:v>
                </c:pt>
                <c:pt idx="19847">
                  <c:v>-190.56081914901733</c:v>
                </c:pt>
                <c:pt idx="19848">
                  <c:v>-88.872869173685729</c:v>
                </c:pt>
                <c:pt idx="19849">
                  <c:v>-8.4917936325073242</c:v>
                </c:pt>
                <c:pt idx="19850">
                  <c:v>7.2421906789144259</c:v>
                </c:pt>
                <c:pt idx="19851">
                  <c:v>7.0213667551676071</c:v>
                </c:pt>
                <c:pt idx="19852">
                  <c:v>5.8486814498901385</c:v>
                </c:pt>
                <c:pt idx="19853">
                  <c:v>5.5170888900756818</c:v>
                </c:pt>
                <c:pt idx="19854">
                  <c:v>6.6636406580607845</c:v>
                </c:pt>
                <c:pt idx="19855">
                  <c:v>8.1182470321655238</c:v>
                </c:pt>
                <c:pt idx="19856">
                  <c:v>10.9778436024983</c:v>
                </c:pt>
                <c:pt idx="19857">
                  <c:v>3.781917889912962</c:v>
                </c:pt>
                <c:pt idx="19858">
                  <c:v>0.42383162180590273</c:v>
                </c:pt>
                <c:pt idx="19859">
                  <c:v>5.3604443868039198E-2</c:v>
                </c:pt>
                <c:pt idx="19860">
                  <c:v>6.8067550659179701E-2</c:v>
                </c:pt>
                <c:pt idx="19861">
                  <c:v>5.631796518957799E-2</c:v>
                </c:pt>
                <c:pt idx="19862">
                  <c:v>0.11674372355139444</c:v>
                </c:pt>
                <c:pt idx="19863">
                  <c:v>0.13929398854577368</c:v>
                </c:pt>
                <c:pt idx="19864">
                  <c:v>1.7574481964111328</c:v>
                </c:pt>
                <c:pt idx="19865">
                  <c:v>2.1613562901815166</c:v>
                </c:pt>
                <c:pt idx="19866">
                  <c:v>3.1859035491943373</c:v>
                </c:pt>
                <c:pt idx="19867">
                  <c:v>4.3303136825561523</c:v>
                </c:pt>
                <c:pt idx="19868">
                  <c:v>6.5848938624063749</c:v>
                </c:pt>
                <c:pt idx="19869">
                  <c:v>10.539569536844855</c:v>
                </c:pt>
                <c:pt idx="19870">
                  <c:v>16.568668365478523</c:v>
                </c:pt>
                <c:pt idx="19871">
                  <c:v>22.292193094889278</c:v>
                </c:pt>
                <c:pt idx="19872">
                  <c:v>23.023966471354132</c:v>
                </c:pt>
                <c:pt idx="19873">
                  <c:v>6.1088755925496798</c:v>
                </c:pt>
                <c:pt idx="19874">
                  <c:v>2.7732060750325909</c:v>
                </c:pt>
                <c:pt idx="19875">
                  <c:v>1.5936673482259494</c:v>
                </c:pt>
                <c:pt idx="19876">
                  <c:v>0.47630023956298839</c:v>
                </c:pt>
                <c:pt idx="19877">
                  <c:v>0.6381390889486056</c:v>
                </c:pt>
                <c:pt idx="19878">
                  <c:v>0.17956860860192594</c:v>
                </c:pt>
                <c:pt idx="19879">
                  <c:v>0.1633771260579806</c:v>
                </c:pt>
                <c:pt idx="19880">
                  <c:v>0.36572138468420701</c:v>
                </c:pt>
                <c:pt idx="19881">
                  <c:v>0.39028612772619908</c:v>
                </c:pt>
                <c:pt idx="19882">
                  <c:v>0.23978519439697274</c:v>
                </c:pt>
                <c:pt idx="19883">
                  <c:v>0.51342137654626163</c:v>
                </c:pt>
                <c:pt idx="19884">
                  <c:v>1.1239274342855201</c:v>
                </c:pt>
                <c:pt idx="19885">
                  <c:v>1.5893824895222228</c:v>
                </c:pt>
                <c:pt idx="19886">
                  <c:v>1.2928158442178983</c:v>
                </c:pt>
                <c:pt idx="19887">
                  <c:v>1.4726543426513672</c:v>
                </c:pt>
                <c:pt idx="19888">
                  <c:v>1.6927563349406687</c:v>
                </c:pt>
                <c:pt idx="19889">
                  <c:v>1.2450930277506127</c:v>
                </c:pt>
                <c:pt idx="19890">
                  <c:v>0.9887685775756837</c:v>
                </c:pt>
                <c:pt idx="19891">
                  <c:v>0.77558962504065221</c:v>
                </c:pt>
                <c:pt idx="19892">
                  <c:v>0.56774266560876185</c:v>
                </c:pt>
                <c:pt idx="19893">
                  <c:v>0.34105618794751547</c:v>
                </c:pt>
                <c:pt idx="19894">
                  <c:v>0.44727420806884777</c:v>
                </c:pt>
                <c:pt idx="19895">
                  <c:v>0.71043237050378161</c:v>
                </c:pt>
                <c:pt idx="19896">
                  <c:v>1.3053938547769799</c:v>
                </c:pt>
                <c:pt idx="19897">
                  <c:v>1.3098646799722924</c:v>
                </c:pt>
                <c:pt idx="19898">
                  <c:v>1.0960283279418945</c:v>
                </c:pt>
                <c:pt idx="19899">
                  <c:v>2.331382433573479</c:v>
                </c:pt>
                <c:pt idx="19900">
                  <c:v>2.1426639556884766</c:v>
                </c:pt>
                <c:pt idx="19901">
                  <c:v>2.3810768127441397</c:v>
                </c:pt>
                <c:pt idx="19902">
                  <c:v>1.8955389658609647</c:v>
                </c:pt>
                <c:pt idx="19903">
                  <c:v>1.2118275960285698</c:v>
                </c:pt>
                <c:pt idx="19904">
                  <c:v>1.2865991592407227</c:v>
                </c:pt>
                <c:pt idx="19905">
                  <c:v>1.322697321573856</c:v>
                </c:pt>
                <c:pt idx="19906">
                  <c:v>1.358000437418696</c:v>
                </c:pt>
                <c:pt idx="19907">
                  <c:v>15.83239905039477</c:v>
                </c:pt>
                <c:pt idx="19908">
                  <c:v>50.981294631957994</c:v>
                </c:pt>
                <c:pt idx="19909">
                  <c:v>53.833974838256836</c:v>
                </c:pt>
                <c:pt idx="19910">
                  <c:v>36.404401620229109</c:v>
                </c:pt>
                <c:pt idx="19911">
                  <c:v>16.379406134287532</c:v>
                </c:pt>
                <c:pt idx="19912">
                  <c:v>7.0602018038431993</c:v>
                </c:pt>
                <c:pt idx="19913">
                  <c:v>5.1130693753560195</c:v>
                </c:pt>
                <c:pt idx="19914">
                  <c:v>3.8494669596353788</c:v>
                </c:pt>
                <c:pt idx="19915">
                  <c:v>1.8356979688009005</c:v>
                </c:pt>
                <c:pt idx="19916">
                  <c:v>2.8494645754496437</c:v>
                </c:pt>
                <c:pt idx="19917">
                  <c:v>3.6368625958760381</c:v>
                </c:pt>
                <c:pt idx="19918">
                  <c:v>4.19278542200726</c:v>
                </c:pt>
                <c:pt idx="19919">
                  <c:v>3.5152896245321008</c:v>
                </c:pt>
                <c:pt idx="19920">
                  <c:v>2.9604832331339708</c:v>
                </c:pt>
                <c:pt idx="19921">
                  <c:v>1.0588862101236598</c:v>
                </c:pt>
                <c:pt idx="19922">
                  <c:v>-1.3761887550354004</c:v>
                </c:pt>
                <c:pt idx="19923">
                  <c:v>-1.6308382352193576</c:v>
                </c:pt>
                <c:pt idx="19924">
                  <c:v>-1.4821492830911889</c:v>
                </c:pt>
                <c:pt idx="19925">
                  <c:v>-2.7108330726623553</c:v>
                </c:pt>
                <c:pt idx="19926">
                  <c:v>-2.2392330169677743</c:v>
                </c:pt>
                <c:pt idx="19927">
                  <c:v>-1.8973778088887348</c:v>
                </c:pt>
                <c:pt idx="19928">
                  <c:v>0.8124880790710447</c:v>
                </c:pt>
                <c:pt idx="19929">
                  <c:v>-0.37941916783654528</c:v>
                </c:pt>
                <c:pt idx="19930">
                  <c:v>0.53348684310913086</c:v>
                </c:pt>
                <c:pt idx="19931">
                  <c:v>1.7181366284688124</c:v>
                </c:pt>
                <c:pt idx="19932">
                  <c:v>2.041033109029172</c:v>
                </c:pt>
                <c:pt idx="19933">
                  <c:v>1.431927998860715</c:v>
                </c:pt>
                <c:pt idx="19934">
                  <c:v>1.7964720726013188</c:v>
                </c:pt>
                <c:pt idx="19935">
                  <c:v>1.3636700312296739</c:v>
                </c:pt>
                <c:pt idx="19936">
                  <c:v>1.4287449518839708</c:v>
                </c:pt>
                <c:pt idx="19937">
                  <c:v>1.7813833554586154</c:v>
                </c:pt>
                <c:pt idx="19938">
                  <c:v>2.8041094144185763</c:v>
                </c:pt>
                <c:pt idx="19939">
                  <c:v>2.6027105649312152</c:v>
                </c:pt>
                <c:pt idx="19940">
                  <c:v>-1.9289711316426978</c:v>
                </c:pt>
                <c:pt idx="19941">
                  <c:v>-10.538838863372799</c:v>
                </c:pt>
                <c:pt idx="19942">
                  <c:v>-21.230172634124749</c:v>
                </c:pt>
                <c:pt idx="19943">
                  <c:v>-13.193273226420047</c:v>
                </c:pt>
                <c:pt idx="19944">
                  <c:v>-3.3045708338419217</c:v>
                </c:pt>
                <c:pt idx="19945">
                  <c:v>-0.26564216613769531</c:v>
                </c:pt>
                <c:pt idx="19946">
                  <c:v>-0.52709039052331264</c:v>
                </c:pt>
                <c:pt idx="19947">
                  <c:v>-0.59116045633948056</c:v>
                </c:pt>
                <c:pt idx="19948">
                  <c:v>-0.83990224202466379</c:v>
                </c:pt>
                <c:pt idx="19949">
                  <c:v>-2.7331981658935551</c:v>
                </c:pt>
                <c:pt idx="19950">
                  <c:v>-2.4177085558573035</c:v>
                </c:pt>
                <c:pt idx="19951">
                  <c:v>-2.4708476066589347</c:v>
                </c:pt>
                <c:pt idx="19952">
                  <c:v>-2.3194545110066538</c:v>
                </c:pt>
                <c:pt idx="19953">
                  <c:v>-1.8166418075561519</c:v>
                </c:pt>
                <c:pt idx="19954">
                  <c:v>-1.7115575472514024</c:v>
                </c:pt>
                <c:pt idx="19955">
                  <c:v>-2.0746792157491427</c:v>
                </c:pt>
                <c:pt idx="19956">
                  <c:v>-1.9089175860087844</c:v>
                </c:pt>
                <c:pt idx="19957">
                  <c:v>-2.079208532969175</c:v>
                </c:pt>
                <c:pt idx="19958">
                  <c:v>-2.7383554776509413</c:v>
                </c:pt>
                <c:pt idx="19959">
                  <c:v>-2.8712531725565777</c:v>
                </c:pt>
                <c:pt idx="19960">
                  <c:v>-2.8988157908121934</c:v>
                </c:pt>
                <c:pt idx="19961">
                  <c:v>-2.7589062054952374</c:v>
                </c:pt>
                <c:pt idx="19962">
                  <c:v>-2.5591602325438876</c:v>
                </c:pt>
                <c:pt idx="19963">
                  <c:v>-2.6724397341410508</c:v>
                </c:pt>
                <c:pt idx="19964">
                  <c:v>-2.3356738090515137</c:v>
                </c:pt>
                <c:pt idx="19965">
                  <c:v>-2.0291380882263197</c:v>
                </c:pt>
                <c:pt idx="19966">
                  <c:v>-2.5165808995564589</c:v>
                </c:pt>
                <c:pt idx="19967">
                  <c:v>-3.7989004453023663</c:v>
                </c:pt>
                <c:pt idx="19968">
                  <c:v>-25.876953601837158</c:v>
                </c:pt>
                <c:pt idx="19969">
                  <c:v>-8.5446572303771973</c:v>
                </c:pt>
                <c:pt idx="19970">
                  <c:v>-2.8714895248413077</c:v>
                </c:pt>
                <c:pt idx="19971">
                  <c:v>-1.9780867894490375</c:v>
                </c:pt>
                <c:pt idx="19972">
                  <c:v>-1.729421615600585</c:v>
                </c:pt>
                <c:pt idx="19973">
                  <c:v>-2.3848125139871845</c:v>
                </c:pt>
                <c:pt idx="19974">
                  <c:v>-1.8622461954752798</c:v>
                </c:pt>
                <c:pt idx="19975">
                  <c:v>-1.6280471483866568</c:v>
                </c:pt>
                <c:pt idx="19976">
                  <c:v>-1.5596528053283691</c:v>
                </c:pt>
                <c:pt idx="19977">
                  <c:v>-1.3305279413858675</c:v>
                </c:pt>
                <c:pt idx="19978">
                  <c:v>-1.7061969439188829</c:v>
                </c:pt>
                <c:pt idx="19979">
                  <c:v>-0.62523571650189114</c:v>
                </c:pt>
                <c:pt idx="19980">
                  <c:v>4.5301872889201036</c:v>
                </c:pt>
                <c:pt idx="19981">
                  <c:v>10.236947536468506</c:v>
                </c:pt>
                <c:pt idx="19982">
                  <c:v>11.29281504948932</c:v>
                </c:pt>
                <c:pt idx="19983">
                  <c:v>13.555233001708988</c:v>
                </c:pt>
                <c:pt idx="19984">
                  <c:v>15.331470330556218</c:v>
                </c:pt>
                <c:pt idx="19985">
                  <c:v>15.902574698130312</c:v>
                </c:pt>
                <c:pt idx="19986">
                  <c:v>14.572257518768319</c:v>
                </c:pt>
                <c:pt idx="19987">
                  <c:v>13.241001923879018</c:v>
                </c:pt>
                <c:pt idx="19988">
                  <c:v>12.789418061574281</c:v>
                </c:pt>
                <c:pt idx="19989">
                  <c:v>12.924610296885136</c:v>
                </c:pt>
                <c:pt idx="19990">
                  <c:v>13.302603880564396</c:v>
                </c:pt>
                <c:pt idx="19991">
                  <c:v>12.405443509419747</c:v>
                </c:pt>
                <c:pt idx="19992">
                  <c:v>12.195428848266605</c:v>
                </c:pt>
                <c:pt idx="19993">
                  <c:v>11.705523173014342</c:v>
                </c:pt>
                <c:pt idx="19994">
                  <c:v>11.898679574330629</c:v>
                </c:pt>
                <c:pt idx="19995">
                  <c:v>14.311053276062015</c:v>
                </c:pt>
                <c:pt idx="19996">
                  <c:v>19.439504146575921</c:v>
                </c:pt>
                <c:pt idx="19997">
                  <c:v>42.624454816182435</c:v>
                </c:pt>
                <c:pt idx="19998">
                  <c:v>22.267133076985644</c:v>
                </c:pt>
                <c:pt idx="19999">
                  <c:v>-35.231293360392257</c:v>
                </c:pt>
                <c:pt idx="20000">
                  <c:v>-28.385367234547957</c:v>
                </c:pt>
                <c:pt idx="20001">
                  <c:v>-1.7220239639282231</c:v>
                </c:pt>
                <c:pt idx="20002">
                  <c:v>0.7470610936481995</c:v>
                </c:pt>
                <c:pt idx="20003">
                  <c:v>1.2984962463378902</c:v>
                </c:pt>
                <c:pt idx="20004">
                  <c:v>1.4478336970011005</c:v>
                </c:pt>
                <c:pt idx="20005">
                  <c:v>0.29813575744628895</c:v>
                </c:pt>
                <c:pt idx="20006">
                  <c:v>1.0972035725911837</c:v>
                </c:pt>
                <c:pt idx="20007">
                  <c:v>1.7356659571329367</c:v>
                </c:pt>
                <c:pt idx="20008">
                  <c:v>1.4556280771890888</c:v>
                </c:pt>
                <c:pt idx="20009">
                  <c:v>0.28851890563964877</c:v>
                </c:pt>
                <c:pt idx="20010">
                  <c:v>-1.3719015121459954</c:v>
                </c:pt>
                <c:pt idx="20011">
                  <c:v>-2.7187363306680936</c:v>
                </c:pt>
                <c:pt idx="20012">
                  <c:v>-3.1868950525919226</c:v>
                </c:pt>
                <c:pt idx="20013">
                  <c:v>-3.3304293950399138</c:v>
                </c:pt>
                <c:pt idx="20014">
                  <c:v>-3.6207764943441134</c:v>
                </c:pt>
                <c:pt idx="20015">
                  <c:v>-3.5540033976236591</c:v>
                </c:pt>
                <c:pt idx="20016">
                  <c:v>-3.3641544977823523</c:v>
                </c:pt>
                <c:pt idx="20017">
                  <c:v>-3.705023447672489</c:v>
                </c:pt>
                <c:pt idx="20018">
                  <c:v>-3.4738648732503634</c:v>
                </c:pt>
                <c:pt idx="20019">
                  <c:v>-3.3238182067871094</c:v>
                </c:pt>
                <c:pt idx="20020">
                  <c:v>-3.6299057006835942</c:v>
                </c:pt>
                <c:pt idx="20021">
                  <c:v>-3.8202988306682064</c:v>
                </c:pt>
                <c:pt idx="20022">
                  <c:v>-4.2637990315755587</c:v>
                </c:pt>
                <c:pt idx="20023">
                  <c:v>-4.4207585652668495</c:v>
                </c:pt>
                <c:pt idx="20024">
                  <c:v>-3.8001413345336905</c:v>
                </c:pt>
                <c:pt idx="20025">
                  <c:v>-3.0335257848103092</c:v>
                </c:pt>
                <c:pt idx="20026">
                  <c:v>-1.3925371170043941</c:v>
                </c:pt>
                <c:pt idx="20027">
                  <c:v>-0.13773663838708225</c:v>
                </c:pt>
                <c:pt idx="20028">
                  <c:v>-27.357515652974371</c:v>
                </c:pt>
                <c:pt idx="20029">
                  <c:v>-2.8375180562336477</c:v>
                </c:pt>
                <c:pt idx="20030">
                  <c:v>-5.6089312235515063</c:v>
                </c:pt>
                <c:pt idx="20031">
                  <c:v>-3.2721163431803006</c:v>
                </c:pt>
                <c:pt idx="20032">
                  <c:v>-3.4967788060506564</c:v>
                </c:pt>
                <c:pt idx="20033">
                  <c:v>-4.0230998992919904</c:v>
                </c:pt>
                <c:pt idx="20034">
                  <c:v>-3.4351272583007821</c:v>
                </c:pt>
                <c:pt idx="20035">
                  <c:v>-2.2841857274372623</c:v>
                </c:pt>
                <c:pt idx="20036">
                  <c:v>-0.95870208740234353</c:v>
                </c:pt>
                <c:pt idx="20037">
                  <c:v>-0.89409224192309011</c:v>
                </c:pt>
                <c:pt idx="20038">
                  <c:v>-1.2937132517496361</c:v>
                </c:pt>
                <c:pt idx="20039">
                  <c:v>-2.6076084772745389</c:v>
                </c:pt>
                <c:pt idx="20040">
                  <c:v>-1.5053793589273703</c:v>
                </c:pt>
                <c:pt idx="20041">
                  <c:v>-2.3194710413614539</c:v>
                </c:pt>
                <c:pt idx="20042">
                  <c:v>-2.1777760187784452</c:v>
                </c:pt>
                <c:pt idx="20043">
                  <c:v>-2.3611033757526911</c:v>
                </c:pt>
                <c:pt idx="20044">
                  <c:v>-2.1036389668782931</c:v>
                </c:pt>
                <c:pt idx="20045">
                  <c:v>-1.7140855789184575</c:v>
                </c:pt>
                <c:pt idx="20046">
                  <c:v>-2.4443562825520084</c:v>
                </c:pt>
                <c:pt idx="20047">
                  <c:v>-2.5092007319132108</c:v>
                </c:pt>
                <c:pt idx="20048">
                  <c:v>-2.6617126464843759</c:v>
                </c:pt>
                <c:pt idx="20049">
                  <c:v>-2.1395394007364539</c:v>
                </c:pt>
                <c:pt idx="20050">
                  <c:v>-1.2162717183431364</c:v>
                </c:pt>
                <c:pt idx="20051">
                  <c:v>-0.59854571024573033</c:v>
                </c:pt>
                <c:pt idx="20052">
                  <c:v>-0.31894842783606248</c:v>
                </c:pt>
                <c:pt idx="20053">
                  <c:v>-0.39240423838293748</c:v>
                </c:pt>
                <c:pt idx="20054">
                  <c:v>-0.64229996999097261</c:v>
                </c:pt>
                <c:pt idx="20055">
                  <c:v>-1.0865653355915583</c:v>
                </c:pt>
                <c:pt idx="20056">
                  <c:v>-2.2308419545491907</c:v>
                </c:pt>
                <c:pt idx="20057">
                  <c:v>-0.76480293273925781</c:v>
                </c:pt>
                <c:pt idx="20058">
                  <c:v>-4.7356605529785177E-2</c:v>
                </c:pt>
                <c:pt idx="20059">
                  <c:v>6.0889657338459511</c:v>
                </c:pt>
                <c:pt idx="20060">
                  <c:v>20.747319857279525</c:v>
                </c:pt>
                <c:pt idx="20061">
                  <c:v>21.917360623677617</c:v>
                </c:pt>
                <c:pt idx="20062">
                  <c:v>15.099091211954828</c:v>
                </c:pt>
                <c:pt idx="20063">
                  <c:v>13.532529195149777</c:v>
                </c:pt>
                <c:pt idx="20064">
                  <c:v>15.408960342407227</c:v>
                </c:pt>
                <c:pt idx="20065">
                  <c:v>16.611071904500257</c:v>
                </c:pt>
                <c:pt idx="20066">
                  <c:v>14.081928888956668</c:v>
                </c:pt>
                <c:pt idx="20067">
                  <c:v>15.363471666971805</c:v>
                </c:pt>
                <c:pt idx="20068">
                  <c:v>16.203900019327872</c:v>
                </c:pt>
                <c:pt idx="20069">
                  <c:v>16.87307262420655</c:v>
                </c:pt>
                <c:pt idx="20070">
                  <c:v>16.726624170939189</c:v>
                </c:pt>
                <c:pt idx="20071">
                  <c:v>16.541960716247573</c:v>
                </c:pt>
                <c:pt idx="20072">
                  <c:v>17.197075843811035</c:v>
                </c:pt>
                <c:pt idx="20073">
                  <c:v>17.609876950581906</c:v>
                </c:pt>
                <c:pt idx="20074">
                  <c:v>17.513076146443616</c:v>
                </c:pt>
                <c:pt idx="20075">
                  <c:v>17.027279218037954</c:v>
                </c:pt>
                <c:pt idx="20076">
                  <c:v>17.213550249735476</c:v>
                </c:pt>
                <c:pt idx="20077">
                  <c:v>17.133801460266127</c:v>
                </c:pt>
                <c:pt idx="20078">
                  <c:v>19.66177781422936</c:v>
                </c:pt>
                <c:pt idx="20079">
                  <c:v>20.781633377075178</c:v>
                </c:pt>
                <c:pt idx="20080">
                  <c:v>20.287322044372548</c:v>
                </c:pt>
                <c:pt idx="20081">
                  <c:v>19.265644709269154</c:v>
                </c:pt>
                <c:pt idx="20082">
                  <c:v>20.054896036783926</c:v>
                </c:pt>
                <c:pt idx="20083">
                  <c:v>22.159012158711683</c:v>
                </c:pt>
                <c:pt idx="20084">
                  <c:v>24.017317136128781</c:v>
                </c:pt>
                <c:pt idx="20085">
                  <c:v>22.568806012471548</c:v>
                </c:pt>
                <c:pt idx="20086">
                  <c:v>20.612663269042976</c:v>
                </c:pt>
                <c:pt idx="20087">
                  <c:v>21.172780036926262</c:v>
                </c:pt>
                <c:pt idx="20088">
                  <c:v>24.129967371622691</c:v>
                </c:pt>
                <c:pt idx="20089">
                  <c:v>24.224532127380364</c:v>
                </c:pt>
                <c:pt idx="20090">
                  <c:v>-4.3735771179199219</c:v>
                </c:pt>
                <c:pt idx="20091">
                  <c:v>-72.559650739034055</c:v>
                </c:pt>
                <c:pt idx="20092">
                  <c:v>-42.039690971374505</c:v>
                </c:pt>
                <c:pt idx="20093">
                  <c:v>-9.3085269927978516</c:v>
                </c:pt>
                <c:pt idx="20094">
                  <c:v>0.59274260203039852</c:v>
                </c:pt>
                <c:pt idx="20095">
                  <c:v>4.5116825103759766</c:v>
                </c:pt>
                <c:pt idx="20096">
                  <c:v>6.0992364883422869</c:v>
                </c:pt>
                <c:pt idx="20097">
                  <c:v>7.182558377583744</c:v>
                </c:pt>
                <c:pt idx="20098">
                  <c:v>8.645311673482297</c:v>
                </c:pt>
                <c:pt idx="20099">
                  <c:v>9.7352024714151639</c:v>
                </c:pt>
                <c:pt idx="20100">
                  <c:v>9.3878447214763128</c:v>
                </c:pt>
                <c:pt idx="20101">
                  <c:v>9.3258094787597692</c:v>
                </c:pt>
                <c:pt idx="20102">
                  <c:v>9.5246922175089228</c:v>
                </c:pt>
                <c:pt idx="20103">
                  <c:v>9.9379243850707955</c:v>
                </c:pt>
                <c:pt idx="20104">
                  <c:v>10.885931015014654</c:v>
                </c:pt>
                <c:pt idx="20105">
                  <c:v>11.134426116943359</c:v>
                </c:pt>
                <c:pt idx="20106">
                  <c:v>9.568478584289549</c:v>
                </c:pt>
                <c:pt idx="20107">
                  <c:v>8.9562517801921295</c:v>
                </c:pt>
                <c:pt idx="20108">
                  <c:v>9.3086315790811796</c:v>
                </c:pt>
                <c:pt idx="20109">
                  <c:v>9.1174977620443087</c:v>
                </c:pt>
                <c:pt idx="20110">
                  <c:v>8.5675748189290779</c:v>
                </c:pt>
                <c:pt idx="20111">
                  <c:v>8.5510428746540619</c:v>
                </c:pt>
                <c:pt idx="20112">
                  <c:v>9.794707934061762</c:v>
                </c:pt>
                <c:pt idx="20113">
                  <c:v>10.571840286254883</c:v>
                </c:pt>
                <c:pt idx="20114">
                  <c:v>9.7598819732666051</c:v>
                </c:pt>
                <c:pt idx="20115">
                  <c:v>9.2770195007324219</c:v>
                </c:pt>
                <c:pt idx="20116">
                  <c:v>9.1605453491210973</c:v>
                </c:pt>
                <c:pt idx="20117">
                  <c:v>10.666187604268433</c:v>
                </c:pt>
                <c:pt idx="20118">
                  <c:v>9.6001532872518229</c:v>
                </c:pt>
                <c:pt idx="20119">
                  <c:v>1.7794043223063905</c:v>
                </c:pt>
                <c:pt idx="20120">
                  <c:v>-18.153089205423946</c:v>
                </c:pt>
                <c:pt idx="20121">
                  <c:v>-15.283645629882814</c:v>
                </c:pt>
                <c:pt idx="20122">
                  <c:v>-3.0937964121500272</c:v>
                </c:pt>
                <c:pt idx="20123">
                  <c:v>3.8222837448120126</c:v>
                </c:pt>
                <c:pt idx="20124">
                  <c:v>6.5401283899942682</c:v>
                </c:pt>
                <c:pt idx="20125">
                  <c:v>7.3094196319580078</c:v>
                </c:pt>
                <c:pt idx="20126">
                  <c:v>7.2139399846395262</c:v>
                </c:pt>
                <c:pt idx="20127">
                  <c:v>6.8053979873657227</c:v>
                </c:pt>
                <c:pt idx="20128">
                  <c:v>7.2496776580810565</c:v>
                </c:pt>
                <c:pt idx="20129">
                  <c:v>8.0914236704509186</c:v>
                </c:pt>
                <c:pt idx="20130">
                  <c:v>8.3634433746337926</c:v>
                </c:pt>
                <c:pt idx="20131">
                  <c:v>8.4159065882364548</c:v>
                </c:pt>
                <c:pt idx="20132">
                  <c:v>8.5781180063884186</c:v>
                </c:pt>
                <c:pt idx="20133">
                  <c:v>8.455279668172123</c:v>
                </c:pt>
                <c:pt idx="20134">
                  <c:v>7.0169623692829663</c:v>
                </c:pt>
                <c:pt idx="20135">
                  <c:v>5.9693380991618623</c:v>
                </c:pt>
                <c:pt idx="20136">
                  <c:v>6.5164012908935565</c:v>
                </c:pt>
                <c:pt idx="20137">
                  <c:v>7.3732547760009766</c:v>
                </c:pt>
                <c:pt idx="20138">
                  <c:v>7.0111328760782463</c:v>
                </c:pt>
                <c:pt idx="20139">
                  <c:v>6.5845575332641602</c:v>
                </c:pt>
                <c:pt idx="20140">
                  <c:v>7.8311583201090116</c:v>
                </c:pt>
                <c:pt idx="20141">
                  <c:v>7.7830336888631582</c:v>
                </c:pt>
                <c:pt idx="20142">
                  <c:v>8.9010489781698006</c:v>
                </c:pt>
                <c:pt idx="20143">
                  <c:v>9.0964349110921638</c:v>
                </c:pt>
                <c:pt idx="20144">
                  <c:v>8.935076077779172</c:v>
                </c:pt>
                <c:pt idx="20145">
                  <c:v>8.5457277297973633</c:v>
                </c:pt>
                <c:pt idx="20146">
                  <c:v>8.9791466395059913</c:v>
                </c:pt>
                <c:pt idx="20147">
                  <c:v>8.2866334915161133</c:v>
                </c:pt>
                <c:pt idx="20148">
                  <c:v>7.1445277531940965</c:v>
                </c:pt>
                <c:pt idx="20149">
                  <c:v>8.0519777933756131</c:v>
                </c:pt>
                <c:pt idx="20150">
                  <c:v>86.181630134582463</c:v>
                </c:pt>
                <c:pt idx="20151">
                  <c:v>285.9365189870195</c:v>
                </c:pt>
                <c:pt idx="20152">
                  <c:v>264.2430966695149</c:v>
                </c:pt>
                <c:pt idx="20153">
                  <c:v>144.74377568562818</c:v>
                </c:pt>
                <c:pt idx="20154">
                  <c:v>63.101253191629993</c:v>
                </c:pt>
                <c:pt idx="20155">
                  <c:v>25.717502911885617</c:v>
                </c:pt>
                <c:pt idx="20156">
                  <c:v>17.719706853230829</c:v>
                </c:pt>
                <c:pt idx="20157">
                  <c:v>18.723486582438106</c:v>
                </c:pt>
                <c:pt idx="20158">
                  <c:v>16.151890118916882</c:v>
                </c:pt>
                <c:pt idx="20159">
                  <c:v>15.11102199554443</c:v>
                </c:pt>
                <c:pt idx="20160">
                  <c:v>14.011623700459717</c:v>
                </c:pt>
                <c:pt idx="20161">
                  <c:v>12.697723070780508</c:v>
                </c:pt>
                <c:pt idx="20162">
                  <c:v>10.833995183308843</c:v>
                </c:pt>
                <c:pt idx="20163">
                  <c:v>10.313014666239384</c:v>
                </c:pt>
                <c:pt idx="20164">
                  <c:v>12.113637288411384</c:v>
                </c:pt>
                <c:pt idx="20165">
                  <c:v>12.439092636108404</c:v>
                </c:pt>
                <c:pt idx="20166">
                  <c:v>11.633819262186762</c:v>
                </c:pt>
                <c:pt idx="20167">
                  <c:v>12.81152184804273</c:v>
                </c:pt>
                <c:pt idx="20168">
                  <c:v>14.824018160502188</c:v>
                </c:pt>
                <c:pt idx="20169">
                  <c:v>14.391464551289806</c:v>
                </c:pt>
                <c:pt idx="20170">
                  <c:v>13.321324030558344</c:v>
                </c:pt>
                <c:pt idx="20171">
                  <c:v>12.638627370198602</c:v>
                </c:pt>
                <c:pt idx="20172">
                  <c:v>12.399981498718265</c:v>
                </c:pt>
                <c:pt idx="20173">
                  <c:v>14.63818200429284</c:v>
                </c:pt>
                <c:pt idx="20174">
                  <c:v>14.110943794250485</c:v>
                </c:pt>
                <c:pt idx="20175">
                  <c:v>11.254359881083133</c:v>
                </c:pt>
                <c:pt idx="20176">
                  <c:v>10.445840517679816</c:v>
                </c:pt>
                <c:pt idx="20177">
                  <c:v>10.820772806803353</c:v>
                </c:pt>
                <c:pt idx="20178">
                  <c:v>11.905150413513184</c:v>
                </c:pt>
                <c:pt idx="20179">
                  <c:v>13.080732981363894</c:v>
                </c:pt>
                <c:pt idx="20180">
                  <c:v>10.807830174763925</c:v>
                </c:pt>
                <c:pt idx="20181">
                  <c:v>1.6379772822062932</c:v>
                </c:pt>
                <c:pt idx="20182">
                  <c:v>-0.70363267262780504</c:v>
                </c:pt>
                <c:pt idx="20183">
                  <c:v>4.4292360941568658</c:v>
                </c:pt>
                <c:pt idx="20184">
                  <c:v>9.9345610936483126</c:v>
                </c:pt>
                <c:pt idx="20185">
                  <c:v>12.811638832092289</c:v>
                </c:pt>
                <c:pt idx="20186">
                  <c:v>13.692644755045539</c:v>
                </c:pt>
                <c:pt idx="20187">
                  <c:v>13.370627403259277</c:v>
                </c:pt>
                <c:pt idx="20188">
                  <c:v>13.328458786010739</c:v>
                </c:pt>
                <c:pt idx="20189">
                  <c:v>13.722173690795895</c:v>
                </c:pt>
                <c:pt idx="20190">
                  <c:v>13.167782783508304</c:v>
                </c:pt>
                <c:pt idx="20191">
                  <c:v>12.591353734334348</c:v>
                </c:pt>
                <c:pt idx="20192">
                  <c:v>12.319947878519773</c:v>
                </c:pt>
                <c:pt idx="20193">
                  <c:v>11.065743446350099</c:v>
                </c:pt>
                <c:pt idx="20194">
                  <c:v>9.0768922170003705</c:v>
                </c:pt>
                <c:pt idx="20195">
                  <c:v>8.2311461766561216</c:v>
                </c:pt>
                <c:pt idx="20196">
                  <c:v>7.6291472117105741</c:v>
                </c:pt>
                <c:pt idx="20197">
                  <c:v>7.3997831344604492</c:v>
                </c:pt>
                <c:pt idx="20198">
                  <c:v>7.7555325826009485</c:v>
                </c:pt>
                <c:pt idx="20199">
                  <c:v>8.1965166727701444</c:v>
                </c:pt>
                <c:pt idx="20200">
                  <c:v>7.9688564936320772</c:v>
                </c:pt>
                <c:pt idx="20201">
                  <c:v>8.0458294550578522</c:v>
                </c:pt>
                <c:pt idx="20202">
                  <c:v>7.6797602971395262</c:v>
                </c:pt>
                <c:pt idx="20203">
                  <c:v>7.9313004811604095</c:v>
                </c:pt>
                <c:pt idx="20204">
                  <c:v>8.0733334223428983</c:v>
                </c:pt>
                <c:pt idx="20205">
                  <c:v>7.8745161692301036</c:v>
                </c:pt>
                <c:pt idx="20206">
                  <c:v>7.3580989837646502</c:v>
                </c:pt>
                <c:pt idx="20207">
                  <c:v>7.2335440317790471</c:v>
                </c:pt>
                <c:pt idx="20208">
                  <c:v>7.6699419021606454</c:v>
                </c:pt>
                <c:pt idx="20209">
                  <c:v>6.2718292872111796</c:v>
                </c:pt>
                <c:pt idx="20210">
                  <c:v>4.3354047139484901</c:v>
                </c:pt>
                <c:pt idx="20211">
                  <c:v>17.829720497131333</c:v>
                </c:pt>
                <c:pt idx="20212">
                  <c:v>55.581419626871721</c:v>
                </c:pt>
                <c:pt idx="20213">
                  <c:v>88.203672409057617</c:v>
                </c:pt>
                <c:pt idx="20214">
                  <c:v>94.857959111531585</c:v>
                </c:pt>
                <c:pt idx="20215">
                  <c:v>17.003596623738527</c:v>
                </c:pt>
                <c:pt idx="20216">
                  <c:v>-71.08627923329675</c:v>
                </c:pt>
                <c:pt idx="20217">
                  <c:v>-77.340505599975614</c:v>
                </c:pt>
                <c:pt idx="20218">
                  <c:v>-49.730353037516238</c:v>
                </c:pt>
                <c:pt idx="20219">
                  <c:v>-37.629043579101555</c:v>
                </c:pt>
                <c:pt idx="20220">
                  <c:v>-28.909152030944817</c:v>
                </c:pt>
                <c:pt idx="20221">
                  <c:v>-18.626456896464106</c:v>
                </c:pt>
                <c:pt idx="20222">
                  <c:v>-12.277184168497683</c:v>
                </c:pt>
                <c:pt idx="20223">
                  <c:v>-9.6224819819132108</c:v>
                </c:pt>
                <c:pt idx="20224">
                  <c:v>-8.6724535624186991</c:v>
                </c:pt>
                <c:pt idx="20225">
                  <c:v>-8.2025944391886085</c:v>
                </c:pt>
                <c:pt idx="20226">
                  <c:v>-8.4525518417358398</c:v>
                </c:pt>
                <c:pt idx="20227">
                  <c:v>-7.8427375157673396</c:v>
                </c:pt>
                <c:pt idx="20228">
                  <c:v>-6.8751468658447283</c:v>
                </c:pt>
                <c:pt idx="20229">
                  <c:v>-7.3384272257487737</c:v>
                </c:pt>
                <c:pt idx="20230">
                  <c:v>-8.1903057098388636</c:v>
                </c:pt>
                <c:pt idx="20231">
                  <c:v>-9.3541870117187536</c:v>
                </c:pt>
                <c:pt idx="20232">
                  <c:v>-9.7895030975341779</c:v>
                </c:pt>
                <c:pt idx="20233">
                  <c:v>-9.4141292572021502</c:v>
                </c:pt>
                <c:pt idx="20234">
                  <c:v>-7.7775414784749728</c:v>
                </c:pt>
                <c:pt idx="20235">
                  <c:v>-4.4510641098022479</c:v>
                </c:pt>
                <c:pt idx="20236">
                  <c:v>1.2151508331298828</c:v>
                </c:pt>
                <c:pt idx="20237">
                  <c:v>7.2344849904378625</c:v>
                </c:pt>
                <c:pt idx="20238">
                  <c:v>10.985421816507946</c:v>
                </c:pt>
                <c:pt idx="20239">
                  <c:v>6.483398119608526</c:v>
                </c:pt>
                <c:pt idx="20240">
                  <c:v>-3.898917516072629</c:v>
                </c:pt>
                <c:pt idx="20241">
                  <c:v>-7.2048816680908176</c:v>
                </c:pt>
                <c:pt idx="20242">
                  <c:v>-14.105414390563972</c:v>
                </c:pt>
                <c:pt idx="20243">
                  <c:v>-19.297830581665032</c:v>
                </c:pt>
                <c:pt idx="20244">
                  <c:v>-23.442623774210567</c:v>
                </c:pt>
                <c:pt idx="20245">
                  <c:v>-26.948918342590325</c:v>
                </c:pt>
                <c:pt idx="20246">
                  <c:v>-28.299637794494632</c:v>
                </c:pt>
                <c:pt idx="20247">
                  <c:v>-29.794429461161243</c:v>
                </c:pt>
                <c:pt idx="20248">
                  <c:v>-32.435260136922132</c:v>
                </c:pt>
                <c:pt idx="20249">
                  <c:v>-33.522634506225586</c:v>
                </c:pt>
                <c:pt idx="20250">
                  <c:v>-35.89399782816578</c:v>
                </c:pt>
                <c:pt idx="20251">
                  <c:v>-37.743788401285876</c:v>
                </c:pt>
                <c:pt idx="20252">
                  <c:v>-39.265768051147454</c:v>
                </c:pt>
                <c:pt idx="20253">
                  <c:v>-42.275018374125167</c:v>
                </c:pt>
                <c:pt idx="20254">
                  <c:v>-44.633106867472293</c:v>
                </c:pt>
                <c:pt idx="20255">
                  <c:v>-46.524642308552998</c:v>
                </c:pt>
                <c:pt idx="20256">
                  <c:v>-49.743311564127566</c:v>
                </c:pt>
                <c:pt idx="20257">
                  <c:v>-51.859652519226053</c:v>
                </c:pt>
                <c:pt idx="20258">
                  <c:v>-51.448811848958385</c:v>
                </c:pt>
                <c:pt idx="20259">
                  <c:v>-48.1058009465536</c:v>
                </c:pt>
                <c:pt idx="20260">
                  <c:v>-42.893086115519154</c:v>
                </c:pt>
                <c:pt idx="20261">
                  <c:v>-40.199331919352183</c:v>
                </c:pt>
                <c:pt idx="20262">
                  <c:v>-36.463809649149646</c:v>
                </c:pt>
                <c:pt idx="20263">
                  <c:v>-30.994920412699464</c:v>
                </c:pt>
                <c:pt idx="20264">
                  <c:v>-26.706411361694336</c:v>
                </c:pt>
                <c:pt idx="20265">
                  <c:v>-25.552737553914426</c:v>
                </c:pt>
                <c:pt idx="20266">
                  <c:v>-25.981414794921861</c:v>
                </c:pt>
                <c:pt idx="20267">
                  <c:v>-26.258820215861071</c:v>
                </c:pt>
                <c:pt idx="20268">
                  <c:v>-21.771732012430789</c:v>
                </c:pt>
                <c:pt idx="20269">
                  <c:v>-27.629394849141477</c:v>
                </c:pt>
                <c:pt idx="20270">
                  <c:v>-33.045602798461928</c:v>
                </c:pt>
                <c:pt idx="20271">
                  <c:v>-34.356460889180518</c:v>
                </c:pt>
                <c:pt idx="20272">
                  <c:v>-32.21651999155678</c:v>
                </c:pt>
                <c:pt idx="20273">
                  <c:v>-24.150296529134152</c:v>
                </c:pt>
                <c:pt idx="20274">
                  <c:v>-13.651364326477051</c:v>
                </c:pt>
                <c:pt idx="20275">
                  <c:v>-3.1510022481282931</c:v>
                </c:pt>
                <c:pt idx="20276">
                  <c:v>4.7675720850626284</c:v>
                </c:pt>
                <c:pt idx="20277">
                  <c:v>8.1645453770954646</c:v>
                </c:pt>
                <c:pt idx="20278">
                  <c:v>5.5771601994831626</c:v>
                </c:pt>
                <c:pt idx="20279">
                  <c:v>4.8553959528604755</c:v>
                </c:pt>
                <c:pt idx="20280">
                  <c:v>6.2600123087564707</c:v>
                </c:pt>
                <c:pt idx="20281">
                  <c:v>6.3525222142536695</c:v>
                </c:pt>
                <c:pt idx="20282">
                  <c:v>5.3967752456665021</c:v>
                </c:pt>
                <c:pt idx="20283">
                  <c:v>4.6188144683837855</c:v>
                </c:pt>
                <c:pt idx="20284">
                  <c:v>2.0045426686605201</c:v>
                </c:pt>
                <c:pt idx="20285">
                  <c:v>-2.2987330754597233</c:v>
                </c:pt>
                <c:pt idx="20286">
                  <c:v>-6.77912108103442</c:v>
                </c:pt>
                <c:pt idx="20287">
                  <c:v>-12.377252896626832</c:v>
                </c:pt>
                <c:pt idx="20288">
                  <c:v>-18.730947812398199</c:v>
                </c:pt>
                <c:pt idx="20289">
                  <c:v>-26.046206792195676</c:v>
                </c:pt>
                <c:pt idx="20290">
                  <c:v>-32.732618014017838</c:v>
                </c:pt>
                <c:pt idx="20291">
                  <c:v>-35.70783805847168</c:v>
                </c:pt>
                <c:pt idx="20292">
                  <c:v>-35.935447374979745</c:v>
                </c:pt>
                <c:pt idx="20293">
                  <c:v>-35.068110148111977</c:v>
                </c:pt>
                <c:pt idx="20294">
                  <c:v>-31.681887944539433</c:v>
                </c:pt>
                <c:pt idx="20295">
                  <c:v>-26.633246103922602</c:v>
                </c:pt>
                <c:pt idx="20296">
                  <c:v>-21.011531829833984</c:v>
                </c:pt>
                <c:pt idx="20297">
                  <c:v>-15.05063660939539</c:v>
                </c:pt>
                <c:pt idx="20298">
                  <c:v>-9.8431234359741175</c:v>
                </c:pt>
                <c:pt idx="20299">
                  <c:v>-5.6868127187092341</c:v>
                </c:pt>
                <c:pt idx="20300">
                  <c:v>-0.82710297902417562</c:v>
                </c:pt>
                <c:pt idx="20301">
                  <c:v>2.1292514801025391</c:v>
                </c:pt>
                <c:pt idx="20302">
                  <c:v>4.0953057607015353</c:v>
                </c:pt>
                <c:pt idx="20303">
                  <c:v>5.2307240168254321</c:v>
                </c:pt>
                <c:pt idx="20304">
                  <c:v>4.885240872701047</c:v>
                </c:pt>
                <c:pt idx="20305">
                  <c:v>3.9883575439453143</c:v>
                </c:pt>
                <c:pt idx="20306">
                  <c:v>3.6950718561807889</c:v>
                </c:pt>
                <c:pt idx="20307">
                  <c:v>4.0971558888752462</c:v>
                </c:pt>
                <c:pt idx="20308">
                  <c:v>4.193966865539549</c:v>
                </c:pt>
                <c:pt idx="20309">
                  <c:v>4.1433954238891619</c:v>
                </c:pt>
                <c:pt idx="20310">
                  <c:v>4.3112668991088885</c:v>
                </c:pt>
                <c:pt idx="20311">
                  <c:v>5.2243719100952131</c:v>
                </c:pt>
                <c:pt idx="20312">
                  <c:v>5.9236326217651385</c:v>
                </c:pt>
                <c:pt idx="20313">
                  <c:v>5.85706106821692</c:v>
                </c:pt>
                <c:pt idx="20314">
                  <c:v>5.2105852762858778</c:v>
                </c:pt>
                <c:pt idx="20315">
                  <c:v>4.2901636759439734</c:v>
                </c:pt>
                <c:pt idx="20316">
                  <c:v>-32.159941991170172</c:v>
                </c:pt>
                <c:pt idx="20317">
                  <c:v>-29.537644704182867</c:v>
                </c:pt>
                <c:pt idx="20318">
                  <c:v>-15.707588195800781</c:v>
                </c:pt>
                <c:pt idx="20319">
                  <c:v>-8.2927846908569371</c:v>
                </c:pt>
                <c:pt idx="20320">
                  <c:v>-6.2510900497436523</c:v>
                </c:pt>
                <c:pt idx="20321">
                  <c:v>-6.1148284276325722</c:v>
                </c:pt>
                <c:pt idx="20322">
                  <c:v>-6.1411218643188477</c:v>
                </c:pt>
                <c:pt idx="20323">
                  <c:v>-6.442920049031498</c:v>
                </c:pt>
                <c:pt idx="20324">
                  <c:v>-6.2523870468139648</c:v>
                </c:pt>
                <c:pt idx="20325">
                  <c:v>-6.4219010670980179</c:v>
                </c:pt>
                <c:pt idx="20326">
                  <c:v>-6.5089708964029551</c:v>
                </c:pt>
                <c:pt idx="20327">
                  <c:v>-6.2141043345134204</c:v>
                </c:pt>
                <c:pt idx="20328">
                  <c:v>-5.6819206873576604</c:v>
                </c:pt>
                <c:pt idx="20329">
                  <c:v>-5.2821073532104474</c:v>
                </c:pt>
                <c:pt idx="20330">
                  <c:v>-5.0920721689859647</c:v>
                </c:pt>
                <c:pt idx="20331">
                  <c:v>-3.4535328547159452</c:v>
                </c:pt>
                <c:pt idx="20332">
                  <c:v>-3.2479384740194073</c:v>
                </c:pt>
                <c:pt idx="20333">
                  <c:v>-3.6438875198364267</c:v>
                </c:pt>
                <c:pt idx="20334">
                  <c:v>-6.3571993509929117</c:v>
                </c:pt>
                <c:pt idx="20335">
                  <c:v>-17.319931666056398</c:v>
                </c:pt>
                <c:pt idx="20336">
                  <c:v>-20.177386601765981</c:v>
                </c:pt>
                <c:pt idx="20337">
                  <c:v>-14.990981737772582</c:v>
                </c:pt>
                <c:pt idx="20338">
                  <c:v>-8.7963803609212636</c:v>
                </c:pt>
                <c:pt idx="20339">
                  <c:v>-5.4495023091634494</c:v>
                </c:pt>
                <c:pt idx="20340">
                  <c:v>-5.4926087061563766</c:v>
                </c:pt>
                <c:pt idx="20341">
                  <c:v>-5.2614816029865779</c:v>
                </c:pt>
                <c:pt idx="20342">
                  <c:v>-4.6932977040607984</c:v>
                </c:pt>
                <c:pt idx="20343">
                  <c:v>-4.6059150695800746</c:v>
                </c:pt>
                <c:pt idx="20344">
                  <c:v>-4.4851487477619694</c:v>
                </c:pt>
                <c:pt idx="20345">
                  <c:v>-4.5069030125936287</c:v>
                </c:pt>
                <c:pt idx="20346">
                  <c:v>-2.1164922714233398</c:v>
                </c:pt>
                <c:pt idx="20347">
                  <c:v>10.638727823893186</c:v>
                </c:pt>
                <c:pt idx="20348">
                  <c:v>12.844150861104367</c:v>
                </c:pt>
                <c:pt idx="20349">
                  <c:v>15.336955388387082</c:v>
                </c:pt>
                <c:pt idx="20350">
                  <c:v>19.605544408162473</c:v>
                </c:pt>
                <c:pt idx="20351">
                  <c:v>27.579573313395137</c:v>
                </c:pt>
                <c:pt idx="20352">
                  <c:v>70.60437742869064</c:v>
                </c:pt>
                <c:pt idx="20353">
                  <c:v>124.04138501485178</c:v>
                </c:pt>
                <c:pt idx="20354">
                  <c:v>140.05340353647875</c:v>
                </c:pt>
                <c:pt idx="20355">
                  <c:v>138.83601919809979</c:v>
                </c:pt>
                <c:pt idx="20356">
                  <c:v>132.61391544342038</c:v>
                </c:pt>
                <c:pt idx="20357">
                  <c:v>124.92100365956631</c:v>
                </c:pt>
                <c:pt idx="20358">
                  <c:v>118.5514977773031</c:v>
                </c:pt>
                <c:pt idx="20359">
                  <c:v>113.99620469411225</c:v>
                </c:pt>
                <c:pt idx="20360">
                  <c:v>112.93612162272143</c:v>
                </c:pt>
                <c:pt idx="20361">
                  <c:v>112.90372021992994</c:v>
                </c:pt>
                <c:pt idx="20362">
                  <c:v>115.96866575876879</c:v>
                </c:pt>
                <c:pt idx="20363">
                  <c:v>119.18695608774817</c:v>
                </c:pt>
                <c:pt idx="20364">
                  <c:v>120.3871666590374</c:v>
                </c:pt>
                <c:pt idx="20365">
                  <c:v>111.93747647603357</c:v>
                </c:pt>
                <c:pt idx="20366">
                  <c:v>94.888996442159026</c:v>
                </c:pt>
                <c:pt idx="20367">
                  <c:v>75.584835370381668</c:v>
                </c:pt>
                <c:pt idx="20368">
                  <c:v>42.524868647257541</c:v>
                </c:pt>
                <c:pt idx="20369">
                  <c:v>-13.30722618103027</c:v>
                </c:pt>
                <c:pt idx="20370">
                  <c:v>-53.159567515055294</c:v>
                </c:pt>
                <c:pt idx="20371">
                  <c:v>-54.74806022644043</c:v>
                </c:pt>
                <c:pt idx="20372">
                  <c:v>-39.362209320068359</c:v>
                </c:pt>
                <c:pt idx="20373">
                  <c:v>-20.676102638244632</c:v>
                </c:pt>
                <c:pt idx="20374">
                  <c:v>-9.4267021814982854</c:v>
                </c:pt>
                <c:pt idx="20375">
                  <c:v>-1.9943876266479501</c:v>
                </c:pt>
                <c:pt idx="20376">
                  <c:v>0.29536120096850038</c:v>
                </c:pt>
                <c:pt idx="20377">
                  <c:v>0.19169553120934774</c:v>
                </c:pt>
                <c:pt idx="20378">
                  <c:v>-0.11963399251294504</c:v>
                </c:pt>
                <c:pt idx="20379">
                  <c:v>-0.80063756306958589</c:v>
                </c:pt>
                <c:pt idx="20380">
                  <c:v>-1.8455788294473905</c:v>
                </c:pt>
                <c:pt idx="20381">
                  <c:v>-2.5988642374674109</c:v>
                </c:pt>
                <c:pt idx="20382">
                  <c:v>-2.9161430994669209</c:v>
                </c:pt>
                <c:pt idx="20383">
                  <c:v>-2.984919230143305</c:v>
                </c:pt>
                <c:pt idx="20384">
                  <c:v>-2.9850482940673828</c:v>
                </c:pt>
                <c:pt idx="20385">
                  <c:v>-2.7318156560262423</c:v>
                </c:pt>
                <c:pt idx="20386">
                  <c:v>-2.6857884724934142</c:v>
                </c:pt>
                <c:pt idx="20387">
                  <c:v>-2.5754009882608662</c:v>
                </c:pt>
                <c:pt idx="20388">
                  <c:v>-2.6176776885986337</c:v>
                </c:pt>
                <c:pt idx="20389">
                  <c:v>-2.5371271769205359</c:v>
                </c:pt>
                <c:pt idx="20390">
                  <c:v>-2.4937445322672152</c:v>
                </c:pt>
                <c:pt idx="20391">
                  <c:v>-2.0152953465780001</c:v>
                </c:pt>
                <c:pt idx="20392">
                  <c:v>-0.14292208353674601</c:v>
                </c:pt>
                <c:pt idx="20393">
                  <c:v>0.53749593098962123</c:v>
                </c:pt>
                <c:pt idx="20394">
                  <c:v>-0.86170482635498102</c:v>
                </c:pt>
                <c:pt idx="20395">
                  <c:v>-17.007588068644175</c:v>
                </c:pt>
                <c:pt idx="20396">
                  <c:v>-9.6764055887858866</c:v>
                </c:pt>
                <c:pt idx="20397">
                  <c:v>-4.6493161519368869</c:v>
                </c:pt>
                <c:pt idx="20398">
                  <c:v>-3.0570481618245813</c:v>
                </c:pt>
                <c:pt idx="20399">
                  <c:v>-2.3922389348347202</c:v>
                </c:pt>
                <c:pt idx="20400">
                  <c:v>-0.87427616119384766</c:v>
                </c:pt>
                <c:pt idx="20401">
                  <c:v>-1.295926411946652</c:v>
                </c:pt>
                <c:pt idx="20402">
                  <c:v>-0.73298072814941428</c:v>
                </c:pt>
                <c:pt idx="20403">
                  <c:v>-0.62770811716711739</c:v>
                </c:pt>
                <c:pt idx="20404">
                  <c:v>-0.33219909667968761</c:v>
                </c:pt>
                <c:pt idx="20405">
                  <c:v>-0.10037008921301549</c:v>
                </c:pt>
                <c:pt idx="20406">
                  <c:v>4.4040044148800923E-2</c:v>
                </c:pt>
                <c:pt idx="20407">
                  <c:v>-8.1672032674191514E-2</c:v>
                </c:pt>
                <c:pt idx="20408">
                  <c:v>-9.9619865417480552E-2</c:v>
                </c:pt>
                <c:pt idx="20409">
                  <c:v>6.3830057780023722E-2</c:v>
                </c:pt>
                <c:pt idx="20410">
                  <c:v>6.9956143697140774E-2</c:v>
                </c:pt>
                <c:pt idx="20411">
                  <c:v>-1.075458526611329E-2</c:v>
                </c:pt>
                <c:pt idx="20412">
                  <c:v>-5.5219332377077969E-2</c:v>
                </c:pt>
                <c:pt idx="20413">
                  <c:v>2.7630488077875288E-2</c:v>
                </c:pt>
                <c:pt idx="20414">
                  <c:v>7.8130404154421795E-2</c:v>
                </c:pt>
                <c:pt idx="20415">
                  <c:v>4.4995307922363316E-2</c:v>
                </c:pt>
                <c:pt idx="20416">
                  <c:v>1.6770362854003906E-2</c:v>
                </c:pt>
                <c:pt idx="20417">
                  <c:v>7.225990295410159E-2</c:v>
                </c:pt>
                <c:pt idx="20418">
                  <c:v>0.1278231938680392</c:v>
                </c:pt>
                <c:pt idx="20419">
                  <c:v>0.10478178660082449</c:v>
                </c:pt>
                <c:pt idx="20420">
                  <c:v>9.5658620198605673E-2</c:v>
                </c:pt>
                <c:pt idx="20421">
                  <c:v>0.11371580759691824</c:v>
                </c:pt>
                <c:pt idx="20422">
                  <c:v>-3.8915952046750142E-2</c:v>
                </c:pt>
                <c:pt idx="20423">
                  <c:v>-0.39100074768066428</c:v>
                </c:pt>
                <c:pt idx="20424">
                  <c:v>-0.47705109914147681</c:v>
                </c:pt>
                <c:pt idx="20425">
                  <c:v>2.6603587468465566</c:v>
                </c:pt>
                <c:pt idx="20426">
                  <c:v>10.139608065287234</c:v>
                </c:pt>
                <c:pt idx="20427">
                  <c:v>12.389869054158456</c:v>
                </c:pt>
                <c:pt idx="20428">
                  <c:v>9.5882288614909559</c:v>
                </c:pt>
                <c:pt idx="20429">
                  <c:v>7.980512301127078</c:v>
                </c:pt>
                <c:pt idx="20430">
                  <c:v>7.7064406077066696</c:v>
                </c:pt>
                <c:pt idx="20431">
                  <c:v>7.013785680135129</c:v>
                </c:pt>
                <c:pt idx="20432">
                  <c:v>8.212254524230957</c:v>
                </c:pt>
                <c:pt idx="20433">
                  <c:v>8.2803258895873988</c:v>
                </c:pt>
                <c:pt idx="20434">
                  <c:v>8.0889609654743655</c:v>
                </c:pt>
                <c:pt idx="20435">
                  <c:v>8.415323893229246</c:v>
                </c:pt>
                <c:pt idx="20436">
                  <c:v>8.3509791692098361</c:v>
                </c:pt>
                <c:pt idx="20437">
                  <c:v>8.3223148981729764</c:v>
                </c:pt>
                <c:pt idx="20438">
                  <c:v>9.2833213806152273</c:v>
                </c:pt>
                <c:pt idx="20439">
                  <c:v>9.7840153376261014</c:v>
                </c:pt>
                <c:pt idx="20440">
                  <c:v>9.5954561233520508</c:v>
                </c:pt>
                <c:pt idx="20441">
                  <c:v>9.7485020955403989</c:v>
                </c:pt>
                <c:pt idx="20442">
                  <c:v>10.143069903055903</c:v>
                </c:pt>
                <c:pt idx="20443">
                  <c:v>9.7414337793985588</c:v>
                </c:pt>
                <c:pt idx="20444">
                  <c:v>10.188104311625125</c:v>
                </c:pt>
                <c:pt idx="20445">
                  <c:v>9.3023926417032552</c:v>
                </c:pt>
                <c:pt idx="20446">
                  <c:v>9.8881476720174533</c:v>
                </c:pt>
                <c:pt idx="20447">
                  <c:v>9.4743509292602557</c:v>
                </c:pt>
                <c:pt idx="20448">
                  <c:v>8.7872702280681079</c:v>
                </c:pt>
                <c:pt idx="20449">
                  <c:v>9.1739476521809173</c:v>
                </c:pt>
                <c:pt idx="20450">
                  <c:v>8.8264401753743904</c:v>
                </c:pt>
                <c:pt idx="20451">
                  <c:v>9.0578886667887026</c:v>
                </c:pt>
                <c:pt idx="20452">
                  <c:v>10.229037602742551</c:v>
                </c:pt>
                <c:pt idx="20453">
                  <c:v>10.364928881327273</c:v>
                </c:pt>
                <c:pt idx="20454">
                  <c:v>16.325183550516833</c:v>
                </c:pt>
                <c:pt idx="20455">
                  <c:v>17.358694394429449</c:v>
                </c:pt>
                <c:pt idx="20456">
                  <c:v>12.719301859537723</c:v>
                </c:pt>
                <c:pt idx="20457">
                  <c:v>-50.480968475341783</c:v>
                </c:pt>
                <c:pt idx="20458">
                  <c:v>-74.677502314249594</c:v>
                </c:pt>
                <c:pt idx="20459">
                  <c:v>-39.362651824951186</c:v>
                </c:pt>
                <c:pt idx="20460">
                  <c:v>-15.701477368672723</c:v>
                </c:pt>
                <c:pt idx="20461">
                  <c:v>-3.5538784662883236</c:v>
                </c:pt>
                <c:pt idx="20462">
                  <c:v>0.87089761098229723</c:v>
                </c:pt>
                <c:pt idx="20463">
                  <c:v>2.0048535664876681</c:v>
                </c:pt>
                <c:pt idx="20464">
                  <c:v>2.9309139251708975</c:v>
                </c:pt>
                <c:pt idx="20465">
                  <c:v>4.5885690053304424</c:v>
                </c:pt>
                <c:pt idx="20466">
                  <c:v>5.8166344960529841</c:v>
                </c:pt>
                <c:pt idx="20467">
                  <c:v>6.1685288747152036</c:v>
                </c:pt>
                <c:pt idx="20468">
                  <c:v>5.6545797983804942</c:v>
                </c:pt>
                <c:pt idx="20469">
                  <c:v>5.1385018030802012</c:v>
                </c:pt>
                <c:pt idx="20470">
                  <c:v>5.9060160319010038</c:v>
                </c:pt>
                <c:pt idx="20471">
                  <c:v>6.242759068807004</c:v>
                </c:pt>
                <c:pt idx="20472">
                  <c:v>6.4142554601033908</c:v>
                </c:pt>
                <c:pt idx="20473">
                  <c:v>6.7271293004354202</c:v>
                </c:pt>
                <c:pt idx="20474">
                  <c:v>6.9084447224935301</c:v>
                </c:pt>
                <c:pt idx="20475">
                  <c:v>5.4376395543416738</c:v>
                </c:pt>
                <c:pt idx="20476">
                  <c:v>6.0645767847696561</c:v>
                </c:pt>
                <c:pt idx="20477">
                  <c:v>5.3969945907592765</c:v>
                </c:pt>
                <c:pt idx="20478">
                  <c:v>5.3624054590860597</c:v>
                </c:pt>
                <c:pt idx="20479">
                  <c:v>5.9225969314575178</c:v>
                </c:pt>
                <c:pt idx="20480">
                  <c:v>8.0004755655925219</c:v>
                </c:pt>
                <c:pt idx="20481">
                  <c:v>8.3176253636678457</c:v>
                </c:pt>
                <c:pt idx="20482">
                  <c:v>9.2604389190673864</c:v>
                </c:pt>
                <c:pt idx="20483">
                  <c:v>9.9389066696166992</c:v>
                </c:pt>
                <c:pt idx="20484">
                  <c:v>8.8217576344808322</c:v>
                </c:pt>
                <c:pt idx="20485">
                  <c:v>5.778236389160158</c:v>
                </c:pt>
                <c:pt idx="20486">
                  <c:v>5.8044668833415471</c:v>
                </c:pt>
                <c:pt idx="20487">
                  <c:v>7.288792610168457</c:v>
                </c:pt>
                <c:pt idx="20488">
                  <c:v>8.3754666646322047</c:v>
                </c:pt>
                <c:pt idx="20489">
                  <c:v>9.0055023829141874</c:v>
                </c:pt>
                <c:pt idx="20490">
                  <c:v>8.2553046544393318</c:v>
                </c:pt>
                <c:pt idx="20491">
                  <c:v>7.8811632792155706</c:v>
                </c:pt>
                <c:pt idx="20492">
                  <c:v>8.5721241633096987</c:v>
                </c:pt>
                <c:pt idx="20493">
                  <c:v>10.460663159688245</c:v>
                </c:pt>
                <c:pt idx="20494">
                  <c:v>10.984722137451168</c:v>
                </c:pt>
                <c:pt idx="20495">
                  <c:v>10.570467631022103</c:v>
                </c:pt>
                <c:pt idx="20496">
                  <c:v>10.619111696879031</c:v>
                </c:pt>
                <c:pt idx="20497">
                  <c:v>10.227250734964969</c:v>
                </c:pt>
                <c:pt idx="20498">
                  <c:v>8.7897799809774106</c:v>
                </c:pt>
                <c:pt idx="20499">
                  <c:v>8.5181700388591217</c:v>
                </c:pt>
                <c:pt idx="20500">
                  <c:v>8.9725449879963506</c:v>
                </c:pt>
                <c:pt idx="20501">
                  <c:v>9.6310478846231682</c:v>
                </c:pt>
                <c:pt idx="20502">
                  <c:v>9.8786090215046478</c:v>
                </c:pt>
                <c:pt idx="20503">
                  <c:v>10.661268552144405</c:v>
                </c:pt>
                <c:pt idx="20504">
                  <c:v>10.860900243123302</c:v>
                </c:pt>
                <c:pt idx="20505">
                  <c:v>10.665077527364137</c:v>
                </c:pt>
                <c:pt idx="20506">
                  <c:v>9.6436109542846697</c:v>
                </c:pt>
                <c:pt idx="20507">
                  <c:v>9.1576751073201859</c:v>
                </c:pt>
                <c:pt idx="20508">
                  <c:v>8.655851046244269</c:v>
                </c:pt>
                <c:pt idx="20509">
                  <c:v>9.044664700826047</c:v>
                </c:pt>
                <c:pt idx="20510">
                  <c:v>9.775809605916379</c:v>
                </c:pt>
                <c:pt idx="20511">
                  <c:v>11.126965204874637</c:v>
                </c:pt>
                <c:pt idx="20512">
                  <c:v>11.131765365600579</c:v>
                </c:pt>
                <c:pt idx="20513">
                  <c:v>9.2674105962117892</c:v>
                </c:pt>
                <c:pt idx="20514">
                  <c:v>8.4386234283447212</c:v>
                </c:pt>
                <c:pt idx="20515">
                  <c:v>8.4738839467365779</c:v>
                </c:pt>
                <c:pt idx="20516">
                  <c:v>19.365877787272098</c:v>
                </c:pt>
                <c:pt idx="20517">
                  <c:v>118.18708833058662</c:v>
                </c:pt>
                <c:pt idx="20518">
                  <c:v>197.11420281728101</c:v>
                </c:pt>
                <c:pt idx="20519">
                  <c:v>178.4906867345174</c:v>
                </c:pt>
                <c:pt idx="20520">
                  <c:v>116.01029936472582</c:v>
                </c:pt>
                <c:pt idx="20521">
                  <c:v>62.765250841776613</c:v>
                </c:pt>
                <c:pt idx="20522">
                  <c:v>40.454065004984486</c:v>
                </c:pt>
                <c:pt idx="20523">
                  <c:v>30.58364963531492</c:v>
                </c:pt>
                <c:pt idx="20524">
                  <c:v>27.151275952656999</c:v>
                </c:pt>
                <c:pt idx="20525">
                  <c:v>25.575387954711907</c:v>
                </c:pt>
                <c:pt idx="20526">
                  <c:v>24.117768287658699</c:v>
                </c:pt>
                <c:pt idx="20527">
                  <c:v>22.680832544962627</c:v>
                </c:pt>
                <c:pt idx="20528">
                  <c:v>21.570438067118292</c:v>
                </c:pt>
                <c:pt idx="20529">
                  <c:v>20.882855415344238</c:v>
                </c:pt>
                <c:pt idx="20530">
                  <c:v>21.390289942423571</c:v>
                </c:pt>
                <c:pt idx="20531">
                  <c:v>22.328765551249262</c:v>
                </c:pt>
                <c:pt idx="20532">
                  <c:v>22.421626091003411</c:v>
                </c:pt>
                <c:pt idx="20533">
                  <c:v>21.516817092895515</c:v>
                </c:pt>
                <c:pt idx="20534">
                  <c:v>21.111613909403445</c:v>
                </c:pt>
                <c:pt idx="20535">
                  <c:v>20.973147710164426</c:v>
                </c:pt>
                <c:pt idx="20536">
                  <c:v>20.943998654683476</c:v>
                </c:pt>
                <c:pt idx="20537">
                  <c:v>20.289237976074208</c:v>
                </c:pt>
                <c:pt idx="20538">
                  <c:v>19.900812784830798</c:v>
                </c:pt>
                <c:pt idx="20539">
                  <c:v>20.690979639689203</c:v>
                </c:pt>
                <c:pt idx="20540">
                  <c:v>21.497625668843625</c:v>
                </c:pt>
                <c:pt idx="20541">
                  <c:v>22.802692731221541</c:v>
                </c:pt>
                <c:pt idx="20542">
                  <c:v>24.248104095458984</c:v>
                </c:pt>
                <c:pt idx="20543">
                  <c:v>19.586324691772454</c:v>
                </c:pt>
                <c:pt idx="20544">
                  <c:v>16.030065536499031</c:v>
                </c:pt>
                <c:pt idx="20545">
                  <c:v>16.758854866027832</c:v>
                </c:pt>
                <c:pt idx="20546">
                  <c:v>17.808629035949693</c:v>
                </c:pt>
                <c:pt idx="20547">
                  <c:v>8.4866428375244212</c:v>
                </c:pt>
                <c:pt idx="20548">
                  <c:v>4.2485227584838885</c:v>
                </c:pt>
                <c:pt idx="20549">
                  <c:v>4.8099155426025373</c:v>
                </c:pt>
                <c:pt idx="20550">
                  <c:v>5.9553438822428033</c:v>
                </c:pt>
                <c:pt idx="20551">
                  <c:v>6.3489287694294472</c:v>
                </c:pt>
                <c:pt idx="20552">
                  <c:v>6.2547283172607404</c:v>
                </c:pt>
                <c:pt idx="20553">
                  <c:v>6.7908767064411695</c:v>
                </c:pt>
                <c:pt idx="20554">
                  <c:v>7.2831083933512009</c:v>
                </c:pt>
                <c:pt idx="20555">
                  <c:v>7.0334971745809316</c:v>
                </c:pt>
                <c:pt idx="20556">
                  <c:v>6.7844978968302012</c:v>
                </c:pt>
                <c:pt idx="20557">
                  <c:v>5.2648429870605469</c:v>
                </c:pt>
                <c:pt idx="20558">
                  <c:v>5.5914920171102285</c:v>
                </c:pt>
                <c:pt idx="20559">
                  <c:v>5.3484506607055655</c:v>
                </c:pt>
                <c:pt idx="20560">
                  <c:v>5.2151521046956777</c:v>
                </c:pt>
                <c:pt idx="20561">
                  <c:v>5.2641490300496798</c:v>
                </c:pt>
                <c:pt idx="20562">
                  <c:v>5.2283871968587619</c:v>
                </c:pt>
                <c:pt idx="20563">
                  <c:v>5.1221240361531919</c:v>
                </c:pt>
                <c:pt idx="20564">
                  <c:v>5.1416292190551776</c:v>
                </c:pt>
                <c:pt idx="20565">
                  <c:v>5.1599003473917255</c:v>
                </c:pt>
                <c:pt idx="20566">
                  <c:v>5.0734081268310565</c:v>
                </c:pt>
                <c:pt idx="20567">
                  <c:v>4.9875170389810801</c:v>
                </c:pt>
                <c:pt idx="20568">
                  <c:v>5.1611986160278303</c:v>
                </c:pt>
                <c:pt idx="20569">
                  <c:v>5.4758885701497775</c:v>
                </c:pt>
                <c:pt idx="20570">
                  <c:v>5.3621816635131818</c:v>
                </c:pt>
                <c:pt idx="20571">
                  <c:v>5.3082456588745117</c:v>
                </c:pt>
                <c:pt idx="20572">
                  <c:v>5.4096819559732712</c:v>
                </c:pt>
                <c:pt idx="20573">
                  <c:v>4.9814313252767324</c:v>
                </c:pt>
                <c:pt idx="20574">
                  <c:v>5.918238321940068</c:v>
                </c:pt>
                <c:pt idx="20575">
                  <c:v>27.689688682556152</c:v>
                </c:pt>
                <c:pt idx="20576">
                  <c:v>36.857974688211996</c:v>
                </c:pt>
                <c:pt idx="20577">
                  <c:v>5.2956508000690965</c:v>
                </c:pt>
                <c:pt idx="20578">
                  <c:v>-65.444007237752317</c:v>
                </c:pt>
                <c:pt idx="20579">
                  <c:v>-60.441234906514396</c:v>
                </c:pt>
                <c:pt idx="20580">
                  <c:v>-50.271375020344983</c:v>
                </c:pt>
                <c:pt idx="20581">
                  <c:v>-40.624645868937137</c:v>
                </c:pt>
                <c:pt idx="20582">
                  <c:v>-32.357590357462612</c:v>
                </c:pt>
                <c:pt idx="20583">
                  <c:v>-25.195052782694468</c:v>
                </c:pt>
                <c:pt idx="20584">
                  <c:v>-20.148012479146352</c:v>
                </c:pt>
                <c:pt idx="20585">
                  <c:v>-16.155034065246596</c:v>
                </c:pt>
                <c:pt idx="20586">
                  <c:v>-9.2093836466470975</c:v>
                </c:pt>
                <c:pt idx="20587">
                  <c:v>-5.3647918701171857</c:v>
                </c:pt>
                <c:pt idx="20588">
                  <c:v>-2.4951763153076172</c:v>
                </c:pt>
                <c:pt idx="20589">
                  <c:v>-0.11512088775634766</c:v>
                </c:pt>
                <c:pt idx="20590">
                  <c:v>3.4815454483032227</c:v>
                </c:pt>
                <c:pt idx="20591">
                  <c:v>8.033559163411379</c:v>
                </c:pt>
                <c:pt idx="20592">
                  <c:v>11.522118250528937</c:v>
                </c:pt>
                <c:pt idx="20593">
                  <c:v>14.038482030232785</c:v>
                </c:pt>
                <c:pt idx="20594">
                  <c:v>15.377431869506841</c:v>
                </c:pt>
                <c:pt idx="20595">
                  <c:v>16.162927309672</c:v>
                </c:pt>
                <c:pt idx="20596">
                  <c:v>17.029659271240224</c:v>
                </c:pt>
                <c:pt idx="20597">
                  <c:v>18.550277074177977</c:v>
                </c:pt>
                <c:pt idx="20598">
                  <c:v>19.336175600687632</c:v>
                </c:pt>
                <c:pt idx="20599">
                  <c:v>20.255203564961782</c:v>
                </c:pt>
                <c:pt idx="20600">
                  <c:v>21.74772866566979</c:v>
                </c:pt>
                <c:pt idx="20601">
                  <c:v>23.02350775400793</c:v>
                </c:pt>
                <c:pt idx="20602">
                  <c:v>23.382850646972656</c:v>
                </c:pt>
                <c:pt idx="20603">
                  <c:v>23.033014297485352</c:v>
                </c:pt>
                <c:pt idx="20604">
                  <c:v>22.893434524536129</c:v>
                </c:pt>
                <c:pt idx="20605">
                  <c:v>22.184232076009028</c:v>
                </c:pt>
                <c:pt idx="20606">
                  <c:v>22.065154711405391</c:v>
                </c:pt>
                <c:pt idx="20607">
                  <c:v>22.071777661641484</c:v>
                </c:pt>
                <c:pt idx="20608">
                  <c:v>21.983498255411739</c:v>
                </c:pt>
                <c:pt idx="20609">
                  <c:v>20.963127454121924</c:v>
                </c:pt>
                <c:pt idx="20610">
                  <c:v>19.753893852233887</c:v>
                </c:pt>
                <c:pt idx="20611">
                  <c:v>18.796229362487789</c:v>
                </c:pt>
                <c:pt idx="20612">
                  <c:v>18.208819071451888</c:v>
                </c:pt>
                <c:pt idx="20613">
                  <c:v>18.411116917928091</c:v>
                </c:pt>
                <c:pt idx="20614">
                  <c:v>18.686054229736328</c:v>
                </c:pt>
                <c:pt idx="20615">
                  <c:v>18.986630121866817</c:v>
                </c:pt>
                <c:pt idx="20616">
                  <c:v>19.66037432352698</c:v>
                </c:pt>
                <c:pt idx="20617">
                  <c:v>20.806993484497077</c:v>
                </c:pt>
                <c:pt idx="20618">
                  <c:v>21.86907927195238</c:v>
                </c:pt>
                <c:pt idx="20619">
                  <c:v>22.703550974527943</c:v>
                </c:pt>
                <c:pt idx="20620">
                  <c:v>23.065409342447868</c:v>
                </c:pt>
                <c:pt idx="20621">
                  <c:v>22.90430768330895</c:v>
                </c:pt>
                <c:pt idx="20622">
                  <c:v>22.872402191162102</c:v>
                </c:pt>
                <c:pt idx="20623">
                  <c:v>22.307636578877791</c:v>
                </c:pt>
                <c:pt idx="20624">
                  <c:v>21.751273155212417</c:v>
                </c:pt>
                <c:pt idx="20625">
                  <c:v>20.974678357442258</c:v>
                </c:pt>
                <c:pt idx="20626">
                  <c:v>20.317880948384648</c:v>
                </c:pt>
                <c:pt idx="20627">
                  <c:v>20.140825907389399</c:v>
                </c:pt>
                <c:pt idx="20628">
                  <c:v>20.087667783101431</c:v>
                </c:pt>
                <c:pt idx="20629">
                  <c:v>19.952130635579451</c:v>
                </c:pt>
                <c:pt idx="20630">
                  <c:v>19.954909642537473</c:v>
                </c:pt>
                <c:pt idx="20631">
                  <c:v>19.977424303690668</c:v>
                </c:pt>
                <c:pt idx="20632">
                  <c:v>20.131204287211069</c:v>
                </c:pt>
                <c:pt idx="20633">
                  <c:v>20.062168757120727</c:v>
                </c:pt>
                <c:pt idx="20634">
                  <c:v>19.641900062561032</c:v>
                </c:pt>
                <c:pt idx="20635">
                  <c:v>19.96686045328773</c:v>
                </c:pt>
                <c:pt idx="20636">
                  <c:v>21.70044199625648</c:v>
                </c:pt>
                <c:pt idx="20637">
                  <c:v>20.769990285237547</c:v>
                </c:pt>
                <c:pt idx="20638">
                  <c:v>20.781942685445181</c:v>
                </c:pt>
                <c:pt idx="20639">
                  <c:v>21.075398445129384</c:v>
                </c:pt>
                <c:pt idx="20640">
                  <c:v>20.665697733561259</c:v>
                </c:pt>
                <c:pt idx="20641">
                  <c:v>19.403517087300536</c:v>
                </c:pt>
                <c:pt idx="20642">
                  <c:v>17.236841519673703</c:v>
                </c:pt>
                <c:pt idx="20643">
                  <c:v>16.015249888102169</c:v>
                </c:pt>
                <c:pt idx="20644">
                  <c:v>17.79975350697838</c:v>
                </c:pt>
                <c:pt idx="20645">
                  <c:v>21.953847567240359</c:v>
                </c:pt>
                <c:pt idx="20646">
                  <c:v>26.998354593912723</c:v>
                </c:pt>
                <c:pt idx="20647">
                  <c:v>30.277751286824468</c:v>
                </c:pt>
                <c:pt idx="20648">
                  <c:v>31.542923609415766</c:v>
                </c:pt>
                <c:pt idx="20649">
                  <c:v>30.244296391805044</c:v>
                </c:pt>
                <c:pt idx="20650">
                  <c:v>26.372227032979239</c:v>
                </c:pt>
                <c:pt idx="20651">
                  <c:v>21.934439341227169</c:v>
                </c:pt>
                <c:pt idx="20652">
                  <c:v>18.517307917276987</c:v>
                </c:pt>
                <c:pt idx="20653">
                  <c:v>14.400032361348512</c:v>
                </c:pt>
                <c:pt idx="20654">
                  <c:v>10.564496994018556</c:v>
                </c:pt>
                <c:pt idx="20655">
                  <c:v>8.114540735880496</c:v>
                </c:pt>
                <c:pt idx="20656">
                  <c:v>7.154205322265625</c:v>
                </c:pt>
                <c:pt idx="20657">
                  <c:v>7.7517217000325918</c:v>
                </c:pt>
                <c:pt idx="20658">
                  <c:v>9.9017556508381404</c:v>
                </c:pt>
                <c:pt idx="20659">
                  <c:v>13.140578587849973</c:v>
                </c:pt>
                <c:pt idx="20660">
                  <c:v>18.520958900451667</c:v>
                </c:pt>
                <c:pt idx="20661">
                  <c:v>23.595194180806523</c:v>
                </c:pt>
                <c:pt idx="20662">
                  <c:v>26.228993733723986</c:v>
                </c:pt>
                <c:pt idx="20663">
                  <c:v>26.80104859670007</c:v>
                </c:pt>
                <c:pt idx="20664">
                  <c:v>27.401669502258294</c:v>
                </c:pt>
                <c:pt idx="20665">
                  <c:v>27.407807032267321</c:v>
                </c:pt>
                <c:pt idx="20666">
                  <c:v>27.970811208089117</c:v>
                </c:pt>
                <c:pt idx="20667">
                  <c:v>30.064828554789187</c:v>
                </c:pt>
                <c:pt idx="20668">
                  <c:v>31.913722674051986</c:v>
                </c:pt>
                <c:pt idx="20669">
                  <c:v>33.537964820861816</c:v>
                </c:pt>
                <c:pt idx="20670">
                  <c:v>34.825636227925663</c:v>
                </c:pt>
                <c:pt idx="20671">
                  <c:v>36.604233423868777</c:v>
                </c:pt>
                <c:pt idx="20672">
                  <c:v>39.026954968770383</c:v>
                </c:pt>
                <c:pt idx="20673">
                  <c:v>41.663692792256711</c:v>
                </c:pt>
                <c:pt idx="20674">
                  <c:v>44.063849131266217</c:v>
                </c:pt>
                <c:pt idx="20675">
                  <c:v>45.812498728434207</c:v>
                </c:pt>
                <c:pt idx="20676">
                  <c:v>46.911141077677343</c:v>
                </c:pt>
                <c:pt idx="20677">
                  <c:v>46.766261418660498</c:v>
                </c:pt>
                <c:pt idx="20678">
                  <c:v>46.006383260091184</c:v>
                </c:pt>
                <c:pt idx="20679">
                  <c:v>44.675986925760867</c:v>
                </c:pt>
                <c:pt idx="20680">
                  <c:v>43.574281056721915</c:v>
                </c:pt>
                <c:pt idx="20681">
                  <c:v>43.608908335367815</c:v>
                </c:pt>
                <c:pt idx="20682">
                  <c:v>44.642700195312486</c:v>
                </c:pt>
                <c:pt idx="20683">
                  <c:v>45.417259216308594</c:v>
                </c:pt>
                <c:pt idx="20684">
                  <c:v>44.966766675313323</c:v>
                </c:pt>
                <c:pt idx="20685">
                  <c:v>42.210532824198495</c:v>
                </c:pt>
                <c:pt idx="20686">
                  <c:v>37.418156305948862</c:v>
                </c:pt>
                <c:pt idx="20687">
                  <c:v>30.13364378611243</c:v>
                </c:pt>
                <c:pt idx="20688">
                  <c:v>23.625714937845931</c:v>
                </c:pt>
                <c:pt idx="20689">
                  <c:v>18.541728019714352</c:v>
                </c:pt>
                <c:pt idx="20690">
                  <c:v>15.233870188395139</c:v>
                </c:pt>
                <c:pt idx="20691">
                  <c:v>10.985314369201664</c:v>
                </c:pt>
                <c:pt idx="20692">
                  <c:v>8.1335554122924769</c:v>
                </c:pt>
                <c:pt idx="20693">
                  <c:v>5.3177700042724609</c:v>
                </c:pt>
                <c:pt idx="20694">
                  <c:v>1.6934938430786133</c:v>
                </c:pt>
                <c:pt idx="20695">
                  <c:v>-2.4701363245646917</c:v>
                </c:pt>
                <c:pt idx="20696">
                  <c:v>-8.084111531575445</c:v>
                </c:pt>
                <c:pt idx="20697">
                  <c:v>-12.512483914693124</c:v>
                </c:pt>
                <c:pt idx="20698">
                  <c:v>-16.540266354878668</c:v>
                </c:pt>
                <c:pt idx="20699">
                  <c:v>-21.808780988057492</c:v>
                </c:pt>
                <c:pt idx="20700">
                  <c:v>-25.154444376627566</c:v>
                </c:pt>
                <c:pt idx="20701">
                  <c:v>-33.549095471700049</c:v>
                </c:pt>
                <c:pt idx="20702">
                  <c:v>-56.361053148905413</c:v>
                </c:pt>
                <c:pt idx="20703">
                  <c:v>-67.325360616048187</c:v>
                </c:pt>
                <c:pt idx="20704">
                  <c:v>-69.742533365885393</c:v>
                </c:pt>
                <c:pt idx="20705">
                  <c:v>-69.775944391886327</c:v>
                </c:pt>
                <c:pt idx="20706">
                  <c:v>-69.277104059855105</c:v>
                </c:pt>
                <c:pt idx="20707">
                  <c:v>-68.670511881510379</c:v>
                </c:pt>
                <c:pt idx="20708">
                  <c:v>-68.074585278828849</c:v>
                </c:pt>
                <c:pt idx="20709">
                  <c:v>-67.335749944051003</c:v>
                </c:pt>
                <c:pt idx="20710">
                  <c:v>-66.392110506693456</c:v>
                </c:pt>
                <c:pt idx="20711">
                  <c:v>-53.906311670939104</c:v>
                </c:pt>
                <c:pt idx="20712">
                  <c:v>-26.56607786814368</c:v>
                </c:pt>
                <c:pt idx="20713">
                  <c:v>-3.0773598353067646</c:v>
                </c:pt>
                <c:pt idx="20714">
                  <c:v>20.858908971150754</c:v>
                </c:pt>
                <c:pt idx="20715">
                  <c:v>36.702512105306042</c:v>
                </c:pt>
                <c:pt idx="20716">
                  <c:v>59.43312168121335</c:v>
                </c:pt>
                <c:pt idx="20717">
                  <c:v>106.3710238138834</c:v>
                </c:pt>
                <c:pt idx="20718">
                  <c:v>167.82662296295166</c:v>
                </c:pt>
                <c:pt idx="20719">
                  <c:v>207.96090571085603</c:v>
                </c:pt>
                <c:pt idx="20720">
                  <c:v>226.43087927500403</c:v>
                </c:pt>
                <c:pt idx="20721">
                  <c:v>236.44710922241211</c:v>
                </c:pt>
                <c:pt idx="20722">
                  <c:v>245.44555886586494</c:v>
                </c:pt>
                <c:pt idx="20723">
                  <c:v>255.49848270416254</c:v>
                </c:pt>
                <c:pt idx="20724">
                  <c:v>263.89279905954993</c:v>
                </c:pt>
                <c:pt idx="20725">
                  <c:v>270.68224143981945</c:v>
                </c:pt>
                <c:pt idx="20726">
                  <c:v>273.02972380320227</c:v>
                </c:pt>
                <c:pt idx="20727">
                  <c:v>272.7142518361411</c:v>
                </c:pt>
                <c:pt idx="20728">
                  <c:v>272.25078741709376</c:v>
                </c:pt>
                <c:pt idx="20729">
                  <c:v>272.82792917887366</c:v>
                </c:pt>
                <c:pt idx="20730">
                  <c:v>273.71820036570239</c:v>
                </c:pt>
                <c:pt idx="20731">
                  <c:v>274.79805787404365</c:v>
                </c:pt>
                <c:pt idx="20732">
                  <c:v>274.06550884246826</c:v>
                </c:pt>
                <c:pt idx="20733">
                  <c:v>273.45721244811989</c:v>
                </c:pt>
                <c:pt idx="20734">
                  <c:v>270.1841344833374</c:v>
                </c:pt>
                <c:pt idx="20735">
                  <c:v>267.83378283182776</c:v>
                </c:pt>
                <c:pt idx="20736">
                  <c:v>267.03317260742176</c:v>
                </c:pt>
                <c:pt idx="20737">
                  <c:v>265.88788286844897</c:v>
                </c:pt>
                <c:pt idx="20738">
                  <c:v>264.56766732533788</c:v>
                </c:pt>
                <c:pt idx="20739">
                  <c:v>262.2043539683022</c:v>
                </c:pt>
                <c:pt idx="20740">
                  <c:v>248.77994728088379</c:v>
                </c:pt>
                <c:pt idx="20741">
                  <c:v>195.00702158610022</c:v>
                </c:pt>
                <c:pt idx="20742">
                  <c:v>124.67011833190915</c:v>
                </c:pt>
                <c:pt idx="20743">
                  <c:v>92.617333094278933</c:v>
                </c:pt>
                <c:pt idx="20744">
                  <c:v>78.790313720703125</c:v>
                </c:pt>
                <c:pt idx="20745">
                  <c:v>70.622593561808344</c:v>
                </c:pt>
                <c:pt idx="20746">
                  <c:v>66.315040906270269</c:v>
                </c:pt>
                <c:pt idx="20747">
                  <c:v>62.466649373372299</c:v>
                </c:pt>
                <c:pt idx="20748">
                  <c:v>59.100547472635853</c:v>
                </c:pt>
                <c:pt idx="20749">
                  <c:v>54.709872563680044</c:v>
                </c:pt>
                <c:pt idx="20750">
                  <c:v>49.743990898132331</c:v>
                </c:pt>
                <c:pt idx="20751">
                  <c:v>45.758351961771609</c:v>
                </c:pt>
                <c:pt idx="20752">
                  <c:v>41.538910865783691</c:v>
                </c:pt>
                <c:pt idx="20753">
                  <c:v>35.981813430786104</c:v>
                </c:pt>
                <c:pt idx="20754">
                  <c:v>29.797215779622434</c:v>
                </c:pt>
                <c:pt idx="20755">
                  <c:v>21.641889254252089</c:v>
                </c:pt>
                <c:pt idx="20756">
                  <c:v>0.41675440470373815</c:v>
                </c:pt>
                <c:pt idx="20757">
                  <c:v>4.1721194585164749</c:v>
                </c:pt>
                <c:pt idx="20758">
                  <c:v>8.4023996988933067</c:v>
                </c:pt>
                <c:pt idx="20759">
                  <c:v>7.5998846689860757</c:v>
                </c:pt>
                <c:pt idx="20760">
                  <c:v>1.8159745534261442</c:v>
                </c:pt>
                <c:pt idx="20761">
                  <c:v>1.2407722473144522</c:v>
                </c:pt>
                <c:pt idx="20762">
                  <c:v>0.72954845428466819</c:v>
                </c:pt>
                <c:pt idx="20763">
                  <c:v>1.0344435373941678</c:v>
                </c:pt>
                <c:pt idx="20764">
                  <c:v>1.142241160074946</c:v>
                </c:pt>
                <c:pt idx="20765">
                  <c:v>1.3337465922038518</c:v>
                </c:pt>
                <c:pt idx="20766">
                  <c:v>1.296048482259152</c:v>
                </c:pt>
                <c:pt idx="20767">
                  <c:v>1.4840110143026095</c:v>
                </c:pt>
                <c:pt idx="20768">
                  <c:v>1.2294562657674528</c:v>
                </c:pt>
                <c:pt idx="20769">
                  <c:v>1.7887481053670626</c:v>
                </c:pt>
                <c:pt idx="20770">
                  <c:v>1.7679125467935821</c:v>
                </c:pt>
                <c:pt idx="20771">
                  <c:v>1.1678066253662109</c:v>
                </c:pt>
                <c:pt idx="20772">
                  <c:v>2.1398766835529837</c:v>
                </c:pt>
                <c:pt idx="20773">
                  <c:v>1.1117556889852267</c:v>
                </c:pt>
                <c:pt idx="20774">
                  <c:v>1.0497779846191406</c:v>
                </c:pt>
                <c:pt idx="20775">
                  <c:v>1.176541328430176</c:v>
                </c:pt>
                <c:pt idx="20776">
                  <c:v>1.0755103429157771</c:v>
                </c:pt>
                <c:pt idx="20777">
                  <c:v>0.73750273386644949</c:v>
                </c:pt>
                <c:pt idx="20778">
                  <c:v>0.6111148198446017</c:v>
                </c:pt>
                <c:pt idx="20779">
                  <c:v>0.65378602345788328</c:v>
                </c:pt>
                <c:pt idx="20780">
                  <c:v>0.6747500101724887</c:v>
                </c:pt>
                <c:pt idx="20781">
                  <c:v>0.72062460581457843</c:v>
                </c:pt>
                <c:pt idx="20782">
                  <c:v>0.6726935704549537</c:v>
                </c:pt>
                <c:pt idx="20783">
                  <c:v>0.5889088312784454</c:v>
                </c:pt>
                <c:pt idx="20784">
                  <c:v>0.53664938608812962</c:v>
                </c:pt>
                <c:pt idx="20785">
                  <c:v>0.57738367716467565</c:v>
                </c:pt>
                <c:pt idx="20786">
                  <c:v>0.6640323003133517</c:v>
                </c:pt>
                <c:pt idx="20787">
                  <c:v>1.0035352706909175</c:v>
                </c:pt>
                <c:pt idx="20788">
                  <c:v>3.9279629389445745</c:v>
                </c:pt>
                <c:pt idx="20789">
                  <c:v>5.4342912038166578</c:v>
                </c:pt>
                <c:pt idx="20790">
                  <c:v>4.0350971221923846</c:v>
                </c:pt>
                <c:pt idx="20791">
                  <c:v>2.1856565475463881</c:v>
                </c:pt>
                <c:pt idx="20792">
                  <c:v>49.16552956899011</c:v>
                </c:pt>
                <c:pt idx="20793">
                  <c:v>82.225249926249262</c:v>
                </c:pt>
                <c:pt idx="20794">
                  <c:v>67.781095504760742</c:v>
                </c:pt>
                <c:pt idx="20795">
                  <c:v>47.413396517435785</c:v>
                </c:pt>
                <c:pt idx="20796">
                  <c:v>43.512181917826297</c:v>
                </c:pt>
                <c:pt idx="20797">
                  <c:v>52.980008443196624</c:v>
                </c:pt>
                <c:pt idx="20798">
                  <c:v>62.682857831319204</c:v>
                </c:pt>
                <c:pt idx="20799">
                  <c:v>61.79919656117761</c:v>
                </c:pt>
                <c:pt idx="20800">
                  <c:v>61.722607294718387</c:v>
                </c:pt>
                <c:pt idx="20801">
                  <c:v>59.896451950073242</c:v>
                </c:pt>
                <c:pt idx="20802">
                  <c:v>56.503503481546986</c:v>
                </c:pt>
                <c:pt idx="20803">
                  <c:v>77.523863474528071</c:v>
                </c:pt>
                <c:pt idx="20804">
                  <c:v>79.119801203409736</c:v>
                </c:pt>
                <c:pt idx="20805">
                  <c:v>42.037931442260742</c:v>
                </c:pt>
                <c:pt idx="20806">
                  <c:v>24.530549367268911</c:v>
                </c:pt>
                <c:pt idx="20807">
                  <c:v>21.495095888773669</c:v>
                </c:pt>
                <c:pt idx="20808">
                  <c:v>27.675732294718379</c:v>
                </c:pt>
                <c:pt idx="20809">
                  <c:v>25.921674092610715</c:v>
                </c:pt>
                <c:pt idx="20810">
                  <c:v>21.640346209208239</c:v>
                </c:pt>
                <c:pt idx="20811">
                  <c:v>18.955959320068359</c:v>
                </c:pt>
                <c:pt idx="20812">
                  <c:v>12.977755864461187</c:v>
                </c:pt>
                <c:pt idx="20813">
                  <c:v>27.181706746419309</c:v>
                </c:pt>
                <c:pt idx="20814">
                  <c:v>51.741687138875356</c:v>
                </c:pt>
                <c:pt idx="20815">
                  <c:v>62.412897745768177</c:v>
                </c:pt>
                <c:pt idx="20816">
                  <c:v>54.597428321838379</c:v>
                </c:pt>
                <c:pt idx="20817">
                  <c:v>55.232577006022112</c:v>
                </c:pt>
                <c:pt idx="20818">
                  <c:v>62.390472412109382</c:v>
                </c:pt>
                <c:pt idx="20819">
                  <c:v>49.739747047424316</c:v>
                </c:pt>
                <c:pt idx="20820">
                  <c:v>67.901461919148829</c:v>
                </c:pt>
                <c:pt idx="20821">
                  <c:v>160.28572193781542</c:v>
                </c:pt>
                <c:pt idx="20822">
                  <c:v>183.64829476674382</c:v>
                </c:pt>
                <c:pt idx="20823">
                  <c:v>117.03395382563282</c:v>
                </c:pt>
                <c:pt idx="20824">
                  <c:v>70.837083816528263</c:v>
                </c:pt>
                <c:pt idx="20825">
                  <c:v>68.989313443501828</c:v>
                </c:pt>
                <c:pt idx="20826">
                  <c:v>80.700030962626073</c:v>
                </c:pt>
                <c:pt idx="20827">
                  <c:v>93.029558817545535</c:v>
                </c:pt>
                <c:pt idx="20828">
                  <c:v>45.768912474314405</c:v>
                </c:pt>
                <c:pt idx="20829">
                  <c:v>23.801061948140507</c:v>
                </c:pt>
                <c:pt idx="20830">
                  <c:v>23.066461881001764</c:v>
                </c:pt>
                <c:pt idx="20831">
                  <c:v>29.136262575785324</c:v>
                </c:pt>
                <c:pt idx="20832">
                  <c:v>-4.7432149251301894</c:v>
                </c:pt>
                <c:pt idx="20833">
                  <c:v>-4.7434557278950802</c:v>
                </c:pt>
                <c:pt idx="20834">
                  <c:v>-2.9129993120829454</c:v>
                </c:pt>
                <c:pt idx="20835">
                  <c:v>-1.5562113126119357</c:v>
                </c:pt>
                <c:pt idx="20836">
                  <c:v>-0.31254784266150176</c:v>
                </c:pt>
                <c:pt idx="20837">
                  <c:v>0.12800327936810163</c:v>
                </c:pt>
                <c:pt idx="20838">
                  <c:v>0.21006345748901376</c:v>
                </c:pt>
                <c:pt idx="20839">
                  <c:v>0.16725397109985352</c:v>
                </c:pt>
                <c:pt idx="20840">
                  <c:v>-0.82345072428387334</c:v>
                </c:pt>
                <c:pt idx="20841">
                  <c:v>0.52421712875366167</c:v>
                </c:pt>
                <c:pt idx="20842">
                  <c:v>-0.84754594167071673</c:v>
                </c:pt>
                <c:pt idx="20843">
                  <c:v>-6.8594171206156025</c:v>
                </c:pt>
                <c:pt idx="20844">
                  <c:v>43.866904894510867</c:v>
                </c:pt>
                <c:pt idx="20845">
                  <c:v>46.822943369547474</c:v>
                </c:pt>
                <c:pt idx="20846">
                  <c:v>40.100848197937005</c:v>
                </c:pt>
                <c:pt idx="20847">
                  <c:v>10.256847540537478</c:v>
                </c:pt>
                <c:pt idx="20848">
                  <c:v>-1.2583718299865727</c:v>
                </c:pt>
                <c:pt idx="20849">
                  <c:v>-2.2264159520466373</c:v>
                </c:pt>
                <c:pt idx="20850">
                  <c:v>23.714263598124262</c:v>
                </c:pt>
                <c:pt idx="20851">
                  <c:v>20.029516220092773</c:v>
                </c:pt>
                <c:pt idx="20852">
                  <c:v>28.544124603271484</c:v>
                </c:pt>
                <c:pt idx="20853">
                  <c:v>28.22557004292797</c:v>
                </c:pt>
                <c:pt idx="20854">
                  <c:v>23.745957692464117</c:v>
                </c:pt>
                <c:pt idx="20855">
                  <c:v>19.391360282897949</c:v>
                </c:pt>
                <c:pt idx="20856">
                  <c:v>20.396879831949938</c:v>
                </c:pt>
                <c:pt idx="20857">
                  <c:v>-1.2042490641275663</c:v>
                </c:pt>
                <c:pt idx="20858">
                  <c:v>-0.17526372273766816</c:v>
                </c:pt>
                <c:pt idx="20859">
                  <c:v>-0.19264570871985137</c:v>
                </c:pt>
                <c:pt idx="20860">
                  <c:v>-0.15624046325683602</c:v>
                </c:pt>
                <c:pt idx="20861">
                  <c:v>6.7923545837402372E-2</c:v>
                </c:pt>
                <c:pt idx="20862">
                  <c:v>0.72797044118249254</c:v>
                </c:pt>
                <c:pt idx="20863">
                  <c:v>0.14849726359057069</c:v>
                </c:pt>
                <c:pt idx="20864">
                  <c:v>-0.40530490875244163</c:v>
                </c:pt>
                <c:pt idx="20865">
                  <c:v>-3.0238634745280697</c:v>
                </c:pt>
                <c:pt idx="20866">
                  <c:v>-1.3309535980224605</c:v>
                </c:pt>
                <c:pt idx="20867">
                  <c:v>23.784154891967766</c:v>
                </c:pt>
                <c:pt idx="20868">
                  <c:v>18.030343055725083</c:v>
                </c:pt>
                <c:pt idx="20869">
                  <c:v>15.92905839284265</c:v>
                </c:pt>
                <c:pt idx="20870">
                  <c:v>17.128087679545153</c:v>
                </c:pt>
                <c:pt idx="20871">
                  <c:v>18.894563674926751</c:v>
                </c:pt>
                <c:pt idx="20872">
                  <c:v>20.077643076578724</c:v>
                </c:pt>
                <c:pt idx="20873">
                  <c:v>20.061232566833489</c:v>
                </c:pt>
                <c:pt idx="20874">
                  <c:v>26.168672561645501</c:v>
                </c:pt>
                <c:pt idx="20875">
                  <c:v>21.406769434610958</c:v>
                </c:pt>
                <c:pt idx="20876">
                  <c:v>21.549835522969488</c:v>
                </c:pt>
                <c:pt idx="20877">
                  <c:v>22.775067329406738</c:v>
                </c:pt>
                <c:pt idx="20878">
                  <c:v>24.545017242431626</c:v>
                </c:pt>
                <c:pt idx="20879">
                  <c:v>143.38755353291828</c:v>
                </c:pt>
                <c:pt idx="20880">
                  <c:v>56.787856419881152</c:v>
                </c:pt>
                <c:pt idx="20881">
                  <c:v>17.540211121241271</c:v>
                </c:pt>
                <c:pt idx="20882">
                  <c:v>11.291889349619565</c:v>
                </c:pt>
                <c:pt idx="20883">
                  <c:v>-1.0119165579477847</c:v>
                </c:pt>
                <c:pt idx="20884">
                  <c:v>-1.0832010904947817</c:v>
                </c:pt>
                <c:pt idx="20885">
                  <c:v>-0.54059282938638376</c:v>
                </c:pt>
                <c:pt idx="20886">
                  <c:v>-0.36283683776855485</c:v>
                </c:pt>
                <c:pt idx="20887">
                  <c:v>-0.34489107131958024</c:v>
                </c:pt>
                <c:pt idx="20888">
                  <c:v>-9.7670555114746146E-3</c:v>
                </c:pt>
                <c:pt idx="20889">
                  <c:v>-8.1812540690009462E-3</c:v>
                </c:pt>
                <c:pt idx="20890">
                  <c:v>5.3832848866790073E-2</c:v>
                </c:pt>
                <c:pt idx="20891">
                  <c:v>7.5943867365538154E-2</c:v>
                </c:pt>
                <c:pt idx="20892">
                  <c:v>0.15183401107788091</c:v>
                </c:pt>
                <c:pt idx="20893">
                  <c:v>-6.731605529785159E-2</c:v>
                </c:pt>
                <c:pt idx="20894">
                  <c:v>-0.30610958735147187</c:v>
                </c:pt>
                <c:pt idx="20895">
                  <c:v>-0.13661336898803711</c:v>
                </c:pt>
                <c:pt idx="20896">
                  <c:v>2.4647315343230513E-2</c:v>
                </c:pt>
                <c:pt idx="20897">
                  <c:v>-5.6196053822844781E-2</c:v>
                </c:pt>
                <c:pt idx="20898">
                  <c:v>-7.874536514282228E-2</c:v>
                </c:pt>
                <c:pt idx="20899">
                  <c:v>-0.17248964309692394</c:v>
                </c:pt>
                <c:pt idx="20900">
                  <c:v>-2.5018294652312541E-2</c:v>
                </c:pt>
                <c:pt idx="20901">
                  <c:v>-0.22005128860473633</c:v>
                </c:pt>
                <c:pt idx="20902">
                  <c:v>-0.26244076093038882</c:v>
                </c:pt>
                <c:pt idx="20903">
                  <c:v>-3.0570348103850637E-2</c:v>
                </c:pt>
                <c:pt idx="20904">
                  <c:v>3.6737839380890605E-2</c:v>
                </c:pt>
                <c:pt idx="20905">
                  <c:v>-1.2695016066233218</c:v>
                </c:pt>
                <c:pt idx="20906">
                  <c:v>-2.6490000883738389</c:v>
                </c:pt>
                <c:pt idx="20907">
                  <c:v>5.1118771235167074E-2</c:v>
                </c:pt>
                <c:pt idx="20908">
                  <c:v>0.19163298606872559</c:v>
                </c:pt>
                <c:pt idx="20909">
                  <c:v>6.0142358144133823E-2</c:v>
                </c:pt>
                <c:pt idx="20910">
                  <c:v>3.6696513493836846E-2</c:v>
                </c:pt>
                <c:pt idx="20911">
                  <c:v>6.9652318954467801E-2</c:v>
                </c:pt>
                <c:pt idx="20912">
                  <c:v>9.5759868621826255E-2</c:v>
                </c:pt>
                <c:pt idx="20913">
                  <c:v>0.11295978228250192</c:v>
                </c:pt>
                <c:pt idx="20914">
                  <c:v>9.6076170603424743E-2</c:v>
                </c:pt>
                <c:pt idx="20915">
                  <c:v>7.9459667205810575E-2</c:v>
                </c:pt>
                <c:pt idx="20916">
                  <c:v>7.8278223673493116E-2</c:v>
                </c:pt>
                <c:pt idx="20917">
                  <c:v>5.8743079503386766E-2</c:v>
                </c:pt>
                <c:pt idx="20918">
                  <c:v>3.3220847447722704E-2</c:v>
                </c:pt>
                <c:pt idx="20919">
                  <c:v>1.1811256408691406E-3</c:v>
                </c:pt>
                <c:pt idx="20920">
                  <c:v>3.6160389582335035E-2</c:v>
                </c:pt>
                <c:pt idx="20921">
                  <c:v>1.4933188756316444E-2</c:v>
                </c:pt>
                <c:pt idx="20922">
                  <c:v>0.15315540631610253</c:v>
                </c:pt>
                <c:pt idx="20923">
                  <c:v>3.7321170171111383E-2</c:v>
                </c:pt>
                <c:pt idx="20924">
                  <c:v>2.1929661432920973E-2</c:v>
                </c:pt>
                <c:pt idx="20925">
                  <c:v>6.9501558939606439E-2</c:v>
                </c:pt>
                <c:pt idx="20926">
                  <c:v>0.12292758623758007</c:v>
                </c:pt>
                <c:pt idx="20927">
                  <c:v>0.18449171384173729</c:v>
                </c:pt>
                <c:pt idx="20928">
                  <c:v>0.12856054306030273</c:v>
                </c:pt>
                <c:pt idx="20929">
                  <c:v>9.0932130813598619E-2</c:v>
                </c:pt>
                <c:pt idx="20930">
                  <c:v>-5.331977208456351E-2</c:v>
                </c:pt>
                <c:pt idx="20931">
                  <c:v>0.10733318328857425</c:v>
                </c:pt>
                <c:pt idx="20932">
                  <c:v>9.6981207529694274E-2</c:v>
                </c:pt>
                <c:pt idx="20933">
                  <c:v>0.17501560846963571</c:v>
                </c:pt>
                <c:pt idx="20934">
                  <c:v>5.6072870890290012E-2</c:v>
                </c:pt>
                <c:pt idx="20935">
                  <c:v>0.16135017077127145</c:v>
                </c:pt>
                <c:pt idx="20936">
                  <c:v>-4.1192134221375923E-2</c:v>
                </c:pt>
                <c:pt idx="20937">
                  <c:v>-0.20747931798300101</c:v>
                </c:pt>
                <c:pt idx="20938">
                  <c:v>6.4596149921417263</c:v>
                </c:pt>
                <c:pt idx="20939">
                  <c:v>8.2830499013265069</c:v>
                </c:pt>
                <c:pt idx="20940">
                  <c:v>-177.29714830716463</c:v>
                </c:pt>
                <c:pt idx="20941">
                  <c:v>-8.5401794115701897</c:v>
                </c:pt>
                <c:pt idx="20942">
                  <c:v>4.0254735946655273</c:v>
                </c:pt>
                <c:pt idx="20943">
                  <c:v>4.5770174662272867</c:v>
                </c:pt>
                <c:pt idx="20944">
                  <c:v>4.6623719533284858</c:v>
                </c:pt>
                <c:pt idx="20945">
                  <c:v>4.792671839396121</c:v>
                </c:pt>
                <c:pt idx="20946">
                  <c:v>5.0249487559000272</c:v>
                </c:pt>
                <c:pt idx="20947">
                  <c:v>5.2154439290364945</c:v>
                </c:pt>
                <c:pt idx="20948">
                  <c:v>5.9423799514770508</c:v>
                </c:pt>
                <c:pt idx="20949">
                  <c:v>6.5024719238281268</c:v>
                </c:pt>
                <c:pt idx="20950">
                  <c:v>6.9590514500936287</c:v>
                </c:pt>
                <c:pt idx="20951">
                  <c:v>7.1646690368652326</c:v>
                </c:pt>
                <c:pt idx="20952">
                  <c:v>8.4312559763590116</c:v>
                </c:pt>
                <c:pt idx="20953">
                  <c:v>2.2065941492716092</c:v>
                </c:pt>
                <c:pt idx="20954">
                  <c:v>-4.7099749247308878E-2</c:v>
                </c:pt>
                <c:pt idx="20955">
                  <c:v>-5.2539507547976434E-2</c:v>
                </c:pt>
                <c:pt idx="20956">
                  <c:v>-0.14210605621337888</c:v>
                </c:pt>
                <c:pt idx="20957">
                  <c:v>-0.15924263000488287</c:v>
                </c:pt>
                <c:pt idx="20958">
                  <c:v>2.0847638448117344E-2</c:v>
                </c:pt>
                <c:pt idx="20959">
                  <c:v>0.22135575612378483</c:v>
                </c:pt>
                <c:pt idx="20960">
                  <c:v>0.32674725850415587</c:v>
                </c:pt>
                <c:pt idx="20961">
                  <c:v>0.31208801269531261</c:v>
                </c:pt>
                <c:pt idx="20962">
                  <c:v>0.20415655771887481</c:v>
                </c:pt>
                <c:pt idx="20963">
                  <c:v>-4.6168645222905966E-2</c:v>
                </c:pt>
                <c:pt idx="20964">
                  <c:v>0.47475465138745693</c:v>
                </c:pt>
                <c:pt idx="20965">
                  <c:v>-0.93974971771240257</c:v>
                </c:pt>
                <c:pt idx="20966">
                  <c:v>-1.2599315643310547</c:v>
                </c:pt>
                <c:pt idx="20967">
                  <c:v>-0.99509716033935547</c:v>
                </c:pt>
                <c:pt idx="20968">
                  <c:v>-1.2235593795776363</c:v>
                </c:pt>
                <c:pt idx="20969">
                  <c:v>-1.0753809611003367</c:v>
                </c:pt>
                <c:pt idx="20970">
                  <c:v>-1.497186660766602</c:v>
                </c:pt>
                <c:pt idx="20971">
                  <c:v>-1.9538520177205783</c:v>
                </c:pt>
                <c:pt idx="20972">
                  <c:v>-0.56662623087561315</c:v>
                </c:pt>
                <c:pt idx="20973">
                  <c:v>-0.54753303527832031</c:v>
                </c:pt>
                <c:pt idx="20974">
                  <c:v>-0.43990389506029737</c:v>
                </c:pt>
                <c:pt idx="20975">
                  <c:v>-0.39002513885498058</c:v>
                </c:pt>
                <c:pt idx="20976">
                  <c:v>-0.33276812235521913</c:v>
                </c:pt>
                <c:pt idx="20977">
                  <c:v>-0.31606419881188696</c:v>
                </c:pt>
                <c:pt idx="20978">
                  <c:v>-0.19120661417639445</c:v>
                </c:pt>
                <c:pt idx="20979">
                  <c:v>-0.7367353439331058</c:v>
                </c:pt>
                <c:pt idx="20980">
                  <c:v>0.38795598347974219</c:v>
                </c:pt>
                <c:pt idx="20981">
                  <c:v>0.5342213312784454</c:v>
                </c:pt>
                <c:pt idx="20982">
                  <c:v>0.72906684875488281</c:v>
                </c:pt>
                <c:pt idx="20983">
                  <c:v>0.97204717000329333</c:v>
                </c:pt>
                <c:pt idx="20984">
                  <c:v>-4.5153299968205846E-3</c:v>
                </c:pt>
                <c:pt idx="20985">
                  <c:v>-0.60853767395019553</c:v>
                </c:pt>
                <c:pt idx="20986">
                  <c:v>-0.4922030766805392</c:v>
                </c:pt>
                <c:pt idx="20987">
                  <c:v>-0.1731106440225858</c:v>
                </c:pt>
                <c:pt idx="20988">
                  <c:v>-0.27140585581469184</c:v>
                </c:pt>
                <c:pt idx="20989">
                  <c:v>9.5205942789675715E-2</c:v>
                </c:pt>
                <c:pt idx="20990">
                  <c:v>0.65943749745679292</c:v>
                </c:pt>
                <c:pt idx="20991">
                  <c:v>0.92784881591796853</c:v>
                </c:pt>
                <c:pt idx="20992">
                  <c:v>0.78054110209143368</c:v>
                </c:pt>
                <c:pt idx="20993">
                  <c:v>1.9793049494425081</c:v>
                </c:pt>
                <c:pt idx="20994">
                  <c:v>2.2585945129394549</c:v>
                </c:pt>
                <c:pt idx="20995">
                  <c:v>2.390233039855957</c:v>
                </c:pt>
                <c:pt idx="20996">
                  <c:v>1.7695678075154997</c:v>
                </c:pt>
                <c:pt idx="20997">
                  <c:v>1.72217845916748</c:v>
                </c:pt>
                <c:pt idx="20998">
                  <c:v>1.6981210708618169</c:v>
                </c:pt>
                <c:pt idx="20999">
                  <c:v>1.5279261271159608</c:v>
                </c:pt>
                <c:pt idx="21000">
                  <c:v>0.69091733296716029</c:v>
                </c:pt>
                <c:pt idx="21001">
                  <c:v>0.91434669494628906</c:v>
                </c:pt>
                <c:pt idx="21002">
                  <c:v>1.5301179885864264</c:v>
                </c:pt>
                <c:pt idx="21003">
                  <c:v>15.823383013407469</c:v>
                </c:pt>
                <c:pt idx="21004">
                  <c:v>48.582153638203991</c:v>
                </c:pt>
                <c:pt idx="21005">
                  <c:v>24.312954107920348</c:v>
                </c:pt>
                <c:pt idx="21006">
                  <c:v>6.2402885754903537</c:v>
                </c:pt>
                <c:pt idx="21007">
                  <c:v>3.3700075149536133</c:v>
                </c:pt>
                <c:pt idx="21008">
                  <c:v>5.1364587148030427</c:v>
                </c:pt>
                <c:pt idx="21009">
                  <c:v>5.7706273396809724</c:v>
                </c:pt>
                <c:pt idx="21010">
                  <c:v>5.6111563046773654</c:v>
                </c:pt>
                <c:pt idx="21011">
                  <c:v>4.5449164708455756</c:v>
                </c:pt>
                <c:pt idx="21012">
                  <c:v>4.814395586649594</c:v>
                </c:pt>
                <c:pt idx="21013">
                  <c:v>4.5426487922668493</c:v>
                </c:pt>
                <c:pt idx="21014">
                  <c:v>3.591800053914425</c:v>
                </c:pt>
                <c:pt idx="21015">
                  <c:v>3.3754169146219501</c:v>
                </c:pt>
                <c:pt idx="21016">
                  <c:v>3.1918752988179913</c:v>
                </c:pt>
                <c:pt idx="21017">
                  <c:v>3.2635768254597792</c:v>
                </c:pt>
                <c:pt idx="21018">
                  <c:v>3.5010148684183955</c:v>
                </c:pt>
                <c:pt idx="21019">
                  <c:v>3.272471268971743</c:v>
                </c:pt>
                <c:pt idx="21020">
                  <c:v>1.8531138102213731</c:v>
                </c:pt>
                <c:pt idx="21021">
                  <c:v>3.6401268641154179</c:v>
                </c:pt>
                <c:pt idx="21022">
                  <c:v>2.966930866241456</c:v>
                </c:pt>
                <c:pt idx="21023">
                  <c:v>4.2714969317118534</c:v>
                </c:pt>
                <c:pt idx="21024">
                  <c:v>5.1296232541401992</c:v>
                </c:pt>
                <c:pt idx="21025">
                  <c:v>4.4344390233358126</c:v>
                </c:pt>
                <c:pt idx="21026">
                  <c:v>2.7416607538858671</c:v>
                </c:pt>
                <c:pt idx="21027">
                  <c:v>1.8598257700602399</c:v>
                </c:pt>
                <c:pt idx="21028">
                  <c:v>1.6582822799682626</c:v>
                </c:pt>
                <c:pt idx="21029">
                  <c:v>1.5015759468078613</c:v>
                </c:pt>
                <c:pt idx="21030">
                  <c:v>6.1885039011599474E-2</c:v>
                </c:pt>
                <c:pt idx="21031">
                  <c:v>-0.9061481157938831</c:v>
                </c:pt>
                <c:pt idx="21032">
                  <c:v>-1.1183772087097172</c:v>
                </c:pt>
                <c:pt idx="21033">
                  <c:v>-0.97309780120849654</c:v>
                </c:pt>
                <c:pt idx="21034">
                  <c:v>-0.4098018010457169</c:v>
                </c:pt>
                <c:pt idx="21035">
                  <c:v>2.286392052968325</c:v>
                </c:pt>
                <c:pt idx="21036">
                  <c:v>-0.78984705607092565</c:v>
                </c:pt>
                <c:pt idx="21037">
                  <c:v>-1.652749856313108</c:v>
                </c:pt>
                <c:pt idx="21038">
                  <c:v>-0.75402148564654703</c:v>
                </c:pt>
                <c:pt idx="21039">
                  <c:v>-0.31749916076660167</c:v>
                </c:pt>
                <c:pt idx="21040">
                  <c:v>-0.12189133961993548</c:v>
                </c:pt>
                <c:pt idx="21041">
                  <c:v>-0.87460136413574241</c:v>
                </c:pt>
                <c:pt idx="21042">
                  <c:v>-1.0412917137145992</c:v>
                </c:pt>
                <c:pt idx="21043">
                  <c:v>-0.9210057258605957</c:v>
                </c:pt>
                <c:pt idx="21044">
                  <c:v>-0.73265806833899239</c:v>
                </c:pt>
                <c:pt idx="21045">
                  <c:v>-1.5832198460896618</c:v>
                </c:pt>
                <c:pt idx="21046">
                  <c:v>-3.2558329900105596</c:v>
                </c:pt>
                <c:pt idx="21047">
                  <c:v>-3.1257707277933955</c:v>
                </c:pt>
                <c:pt idx="21048">
                  <c:v>-2.6268140474955439</c:v>
                </c:pt>
                <c:pt idx="21049">
                  <c:v>-2.7004761695861808</c:v>
                </c:pt>
                <c:pt idx="21050">
                  <c:v>-2.6970500946044922</c:v>
                </c:pt>
                <c:pt idx="21051">
                  <c:v>-2.5963815053303851</c:v>
                </c:pt>
                <c:pt idx="21052">
                  <c:v>-2.5947483380635381</c:v>
                </c:pt>
                <c:pt idx="21053">
                  <c:v>-2.5549160639444608</c:v>
                </c:pt>
                <c:pt idx="21054">
                  <c:v>-2.7519194285075059</c:v>
                </c:pt>
                <c:pt idx="21055">
                  <c:v>-2.8850499788920274</c:v>
                </c:pt>
                <c:pt idx="21056">
                  <c:v>-2.7250707944234032</c:v>
                </c:pt>
                <c:pt idx="21057">
                  <c:v>-2.4344194730123263</c:v>
                </c:pt>
                <c:pt idx="21058">
                  <c:v>-2.1939531962076444</c:v>
                </c:pt>
                <c:pt idx="21059">
                  <c:v>-2.3183806737263808</c:v>
                </c:pt>
                <c:pt idx="21060">
                  <c:v>-2.2541162172953491</c:v>
                </c:pt>
                <c:pt idx="21061">
                  <c:v>-1.9701458613077429</c:v>
                </c:pt>
                <c:pt idx="21062">
                  <c:v>-3.0720949172973642</c:v>
                </c:pt>
                <c:pt idx="21063">
                  <c:v>9.2187148729959709</c:v>
                </c:pt>
                <c:pt idx="21064">
                  <c:v>60.972184816996275</c:v>
                </c:pt>
                <c:pt idx="21065">
                  <c:v>8.6713747978210449</c:v>
                </c:pt>
                <c:pt idx="21066">
                  <c:v>-1.6205342610676321</c:v>
                </c:pt>
                <c:pt idx="21067">
                  <c:v>-2.2161277135213604</c:v>
                </c:pt>
                <c:pt idx="21068">
                  <c:v>-2.3749284744262678</c:v>
                </c:pt>
                <c:pt idx="21069">
                  <c:v>-2.4920097986857845</c:v>
                </c:pt>
                <c:pt idx="21070">
                  <c:v>-2.6536528269449482</c:v>
                </c:pt>
                <c:pt idx="21071">
                  <c:v>-3.0375585556030273</c:v>
                </c:pt>
                <c:pt idx="21072">
                  <c:v>-2.9794184366861582</c:v>
                </c:pt>
                <c:pt idx="21073">
                  <c:v>-3.3002189000447961</c:v>
                </c:pt>
                <c:pt idx="21074">
                  <c:v>-3.183332125345828</c:v>
                </c:pt>
                <c:pt idx="21075">
                  <c:v>-2.6703777313232422</c:v>
                </c:pt>
                <c:pt idx="21076">
                  <c:v>16.243830680847161</c:v>
                </c:pt>
                <c:pt idx="21077">
                  <c:v>26.397232691446902</c:v>
                </c:pt>
                <c:pt idx="21078">
                  <c:v>32.202174822489518</c:v>
                </c:pt>
                <c:pt idx="21079">
                  <c:v>39.954964955647789</c:v>
                </c:pt>
                <c:pt idx="21080">
                  <c:v>38.799036026001005</c:v>
                </c:pt>
                <c:pt idx="21081">
                  <c:v>-6.9266541798908765</c:v>
                </c:pt>
                <c:pt idx="21082">
                  <c:v>-84.690391381581549</c:v>
                </c:pt>
                <c:pt idx="21083">
                  <c:v>-129.47979720433545</c:v>
                </c:pt>
                <c:pt idx="21084">
                  <c:v>-142.27290614446008</c:v>
                </c:pt>
                <c:pt idx="21085">
                  <c:v>-147.10220034917199</c:v>
                </c:pt>
                <c:pt idx="21086">
                  <c:v>-149.08436934153241</c:v>
                </c:pt>
                <c:pt idx="21087">
                  <c:v>-148.02354160944617</c:v>
                </c:pt>
                <c:pt idx="21088">
                  <c:v>-148.29499355951938</c:v>
                </c:pt>
                <c:pt idx="21089">
                  <c:v>-148.09230009714759</c:v>
                </c:pt>
                <c:pt idx="21090">
                  <c:v>-148.93737236658734</c:v>
                </c:pt>
                <c:pt idx="21091">
                  <c:v>-140.83799378077191</c:v>
                </c:pt>
                <c:pt idx="21092">
                  <c:v>-129.87671947479248</c:v>
                </c:pt>
                <c:pt idx="21093">
                  <c:v>-64.459256172180147</c:v>
                </c:pt>
                <c:pt idx="21094">
                  <c:v>26.014675776163699</c:v>
                </c:pt>
                <c:pt idx="21095">
                  <c:v>17.926151593526235</c:v>
                </c:pt>
                <c:pt idx="21096">
                  <c:v>16.797549247741685</c:v>
                </c:pt>
                <c:pt idx="21097">
                  <c:v>5.7953650156656522</c:v>
                </c:pt>
                <c:pt idx="21098">
                  <c:v>3.6756788889567806</c:v>
                </c:pt>
                <c:pt idx="21099">
                  <c:v>3.3783464431762678</c:v>
                </c:pt>
                <c:pt idx="21100">
                  <c:v>4.6319109598795167</c:v>
                </c:pt>
                <c:pt idx="21101">
                  <c:v>4.7111549377441406</c:v>
                </c:pt>
                <c:pt idx="21102">
                  <c:v>4.0748815536498997</c:v>
                </c:pt>
                <c:pt idx="21103">
                  <c:v>3.67502784729004</c:v>
                </c:pt>
                <c:pt idx="21104">
                  <c:v>3.5913769404093046</c:v>
                </c:pt>
                <c:pt idx="21105">
                  <c:v>2.0837949117025141</c:v>
                </c:pt>
                <c:pt idx="21106">
                  <c:v>0.17810281117749593</c:v>
                </c:pt>
                <c:pt idx="21107">
                  <c:v>-1.5618324279785161</c:v>
                </c:pt>
                <c:pt idx="21108">
                  <c:v>-1.8353633880615234</c:v>
                </c:pt>
                <c:pt idx="21109">
                  <c:v>-1.6753676732381564</c:v>
                </c:pt>
                <c:pt idx="21110">
                  <c:v>-1.7481778462727111</c:v>
                </c:pt>
                <c:pt idx="21111">
                  <c:v>-1.812699317932128</c:v>
                </c:pt>
                <c:pt idx="21112">
                  <c:v>-1.6928790410358943</c:v>
                </c:pt>
                <c:pt idx="21113">
                  <c:v>-1.2912906010946013</c:v>
                </c:pt>
                <c:pt idx="21114">
                  <c:v>-1.2650051116943359</c:v>
                </c:pt>
                <c:pt idx="21115">
                  <c:v>-0.97164885203039886</c:v>
                </c:pt>
                <c:pt idx="21116">
                  <c:v>-1.279247601827024</c:v>
                </c:pt>
                <c:pt idx="21117">
                  <c:v>-1.3953561782836919</c:v>
                </c:pt>
                <c:pt idx="21118">
                  <c:v>-1.5465491612752664</c:v>
                </c:pt>
                <c:pt idx="21119">
                  <c:v>-1.4549872080485784</c:v>
                </c:pt>
                <c:pt idx="21120">
                  <c:v>-1.6442273457845431</c:v>
                </c:pt>
                <c:pt idx="21121">
                  <c:v>-1.5890404383341092</c:v>
                </c:pt>
                <c:pt idx="21122">
                  <c:v>-3.3383903503417978</c:v>
                </c:pt>
                <c:pt idx="21123">
                  <c:v>-4.55872853597009</c:v>
                </c:pt>
                <c:pt idx="21124">
                  <c:v>-42.631371180216405</c:v>
                </c:pt>
                <c:pt idx="21125">
                  <c:v>-12.646303812662723</c:v>
                </c:pt>
                <c:pt idx="21126">
                  <c:v>-1.9197400410970431</c:v>
                </c:pt>
                <c:pt idx="21127">
                  <c:v>-3.5210043589274855</c:v>
                </c:pt>
                <c:pt idx="21128">
                  <c:v>-2.7699279785156259</c:v>
                </c:pt>
                <c:pt idx="21129">
                  <c:v>-3.460514068603517</c:v>
                </c:pt>
                <c:pt idx="21130">
                  <c:v>-1.8351341883342225</c:v>
                </c:pt>
                <c:pt idx="21131">
                  <c:v>-0.35353151957190221</c:v>
                </c:pt>
                <c:pt idx="21132">
                  <c:v>1.3063913981120543</c:v>
                </c:pt>
                <c:pt idx="21133">
                  <c:v>1.0356620152791713</c:v>
                </c:pt>
                <c:pt idx="21134">
                  <c:v>3.0426260630289335</c:v>
                </c:pt>
                <c:pt idx="21135">
                  <c:v>1.4046341578165307</c:v>
                </c:pt>
                <c:pt idx="21136">
                  <c:v>1.7862453460693359</c:v>
                </c:pt>
                <c:pt idx="21137">
                  <c:v>1.1342871983845275</c:v>
                </c:pt>
                <c:pt idx="21138">
                  <c:v>1.8520762125651795</c:v>
                </c:pt>
                <c:pt idx="21139">
                  <c:v>1.9055054982503634</c:v>
                </c:pt>
                <c:pt idx="21140">
                  <c:v>4.1777861913045644</c:v>
                </c:pt>
                <c:pt idx="21141">
                  <c:v>1.8559452692668401</c:v>
                </c:pt>
                <c:pt idx="21142">
                  <c:v>0.95987224578857444</c:v>
                </c:pt>
                <c:pt idx="21143">
                  <c:v>0.54911041259765625</c:v>
                </c:pt>
                <c:pt idx="21144">
                  <c:v>0.42752297719312093</c:v>
                </c:pt>
                <c:pt idx="21145">
                  <c:v>0.48092301686608607</c:v>
                </c:pt>
                <c:pt idx="21146">
                  <c:v>0.40792719523108201</c:v>
                </c:pt>
                <c:pt idx="21147">
                  <c:v>0.98900794982910156</c:v>
                </c:pt>
                <c:pt idx="21148">
                  <c:v>1.01796754201257</c:v>
                </c:pt>
                <c:pt idx="21149">
                  <c:v>1.6722272237141169</c:v>
                </c:pt>
                <c:pt idx="21150">
                  <c:v>1.9548616409301758</c:v>
                </c:pt>
                <c:pt idx="21151">
                  <c:v>1.9774106343586486</c:v>
                </c:pt>
                <c:pt idx="21152">
                  <c:v>1.4492476781209684</c:v>
                </c:pt>
                <c:pt idx="21153">
                  <c:v>1.9458843866983671</c:v>
                </c:pt>
                <c:pt idx="21154">
                  <c:v>7.9950548807780706</c:v>
                </c:pt>
                <c:pt idx="21155">
                  <c:v>49.747559229532953</c:v>
                </c:pt>
                <c:pt idx="21156">
                  <c:v>82.210125923156767</c:v>
                </c:pt>
                <c:pt idx="21157">
                  <c:v>54.187453905741322</c:v>
                </c:pt>
                <c:pt idx="21158">
                  <c:v>33.087251027425154</c:v>
                </c:pt>
                <c:pt idx="21159">
                  <c:v>27.416590372721302</c:v>
                </c:pt>
                <c:pt idx="21160">
                  <c:v>30.161034901936887</c:v>
                </c:pt>
                <c:pt idx="21161">
                  <c:v>27.285917917887446</c:v>
                </c:pt>
                <c:pt idx="21162">
                  <c:v>6.823120435078863</c:v>
                </c:pt>
                <c:pt idx="21163">
                  <c:v>22.906756401062012</c:v>
                </c:pt>
                <c:pt idx="21164">
                  <c:v>12.008067766825318</c:v>
                </c:pt>
                <c:pt idx="21165">
                  <c:v>34.01846567789719</c:v>
                </c:pt>
                <c:pt idx="21166">
                  <c:v>35.899802843729617</c:v>
                </c:pt>
                <c:pt idx="21167">
                  <c:v>10.810384750366216</c:v>
                </c:pt>
                <c:pt idx="21168">
                  <c:v>26.995217005411853</c:v>
                </c:pt>
                <c:pt idx="21169">
                  <c:v>47.747184117635115</c:v>
                </c:pt>
                <c:pt idx="21170">
                  <c:v>52.222702662150056</c:v>
                </c:pt>
                <c:pt idx="21171">
                  <c:v>59.849430402119992</c:v>
                </c:pt>
                <c:pt idx="21172">
                  <c:v>51.325660069783538</c:v>
                </c:pt>
                <c:pt idx="21173">
                  <c:v>35.236399650573745</c:v>
                </c:pt>
                <c:pt idx="21174">
                  <c:v>14.785382588704469</c:v>
                </c:pt>
                <c:pt idx="21175">
                  <c:v>13.226917902628657</c:v>
                </c:pt>
                <c:pt idx="21176">
                  <c:v>19.646843274434325</c:v>
                </c:pt>
                <c:pt idx="21177">
                  <c:v>16.564030647277825</c:v>
                </c:pt>
                <c:pt idx="21178">
                  <c:v>11.259486834208143</c:v>
                </c:pt>
                <c:pt idx="21179">
                  <c:v>9.3373365402221697</c:v>
                </c:pt>
                <c:pt idx="21180">
                  <c:v>22.68976751963293</c:v>
                </c:pt>
                <c:pt idx="21181">
                  <c:v>17.720646540323827</c:v>
                </c:pt>
                <c:pt idx="21182">
                  <c:v>39.671427726745591</c:v>
                </c:pt>
                <c:pt idx="21183">
                  <c:v>25.727937380472781</c:v>
                </c:pt>
                <c:pt idx="21184">
                  <c:v>41.803965250651103</c:v>
                </c:pt>
                <c:pt idx="21185">
                  <c:v>99.159316062927218</c:v>
                </c:pt>
                <c:pt idx="21186">
                  <c:v>196.31654580434156</c:v>
                </c:pt>
                <c:pt idx="21187">
                  <c:v>87.534942944844602</c:v>
                </c:pt>
                <c:pt idx="21188">
                  <c:v>28.832174777984626</c:v>
                </c:pt>
                <c:pt idx="21189">
                  <c:v>19.157724380493164</c:v>
                </c:pt>
                <c:pt idx="21190">
                  <c:v>35.514905929565487</c:v>
                </c:pt>
                <c:pt idx="21191">
                  <c:v>30.981394290924065</c:v>
                </c:pt>
                <c:pt idx="21192">
                  <c:v>34.029932181040465</c:v>
                </c:pt>
                <c:pt idx="21193">
                  <c:v>31.294048945109061</c:v>
                </c:pt>
                <c:pt idx="21194">
                  <c:v>32.069377899169936</c:v>
                </c:pt>
                <c:pt idx="21195">
                  <c:v>46.157116889953606</c:v>
                </c:pt>
                <c:pt idx="21196">
                  <c:v>33.595289230346665</c:v>
                </c:pt>
                <c:pt idx="21197">
                  <c:v>2.9873568216959834</c:v>
                </c:pt>
                <c:pt idx="21198">
                  <c:v>55.426680088043192</c:v>
                </c:pt>
                <c:pt idx="21199">
                  <c:v>54.156960487365708</c:v>
                </c:pt>
                <c:pt idx="21200">
                  <c:v>54.983841737111369</c:v>
                </c:pt>
                <c:pt idx="21201">
                  <c:v>32.207196235656738</c:v>
                </c:pt>
                <c:pt idx="21202">
                  <c:v>22.187950293223025</c:v>
                </c:pt>
                <c:pt idx="21203">
                  <c:v>17.345966021219908</c:v>
                </c:pt>
                <c:pt idx="21204">
                  <c:v>13.612904707590758</c:v>
                </c:pt>
                <c:pt idx="21205">
                  <c:v>21.032084465026855</c:v>
                </c:pt>
                <c:pt idx="21206">
                  <c:v>29.04588015874225</c:v>
                </c:pt>
                <c:pt idx="21207">
                  <c:v>25.946148395538319</c:v>
                </c:pt>
                <c:pt idx="21208">
                  <c:v>19.045218785603879</c:v>
                </c:pt>
                <c:pt idx="21209">
                  <c:v>-4.6117971738179335</c:v>
                </c:pt>
                <c:pt idx="21210">
                  <c:v>-4.4925793011983064</c:v>
                </c:pt>
                <c:pt idx="21211">
                  <c:v>-2.7722299893696905</c:v>
                </c:pt>
                <c:pt idx="21212">
                  <c:v>0.61886835098266579</c:v>
                </c:pt>
                <c:pt idx="21213">
                  <c:v>5.3841678301493499</c:v>
                </c:pt>
                <c:pt idx="21214">
                  <c:v>0.86794344584149052</c:v>
                </c:pt>
                <c:pt idx="21215">
                  <c:v>1.3345268567402968</c:v>
                </c:pt>
                <c:pt idx="21216">
                  <c:v>1.4803536732991911</c:v>
                </c:pt>
                <c:pt idx="21217">
                  <c:v>-8.7646643320738363E-2</c:v>
                </c:pt>
                <c:pt idx="21218">
                  <c:v>-0.7607809702554964</c:v>
                </c:pt>
                <c:pt idx="21219">
                  <c:v>-0.70730113983154297</c:v>
                </c:pt>
                <c:pt idx="21220">
                  <c:v>-0.89816188812255859</c:v>
                </c:pt>
                <c:pt idx="21221">
                  <c:v>-1.4936329523721947</c:v>
                </c:pt>
                <c:pt idx="21222">
                  <c:v>41.682353655497245</c:v>
                </c:pt>
                <c:pt idx="21223">
                  <c:v>24.271972497304265</c:v>
                </c:pt>
                <c:pt idx="21224">
                  <c:v>23.7291932106018</c:v>
                </c:pt>
                <c:pt idx="21225">
                  <c:v>29.24172925949096</c:v>
                </c:pt>
                <c:pt idx="21226">
                  <c:v>19.25371408462523</c:v>
                </c:pt>
                <c:pt idx="21227">
                  <c:v>17.057233174641901</c:v>
                </c:pt>
                <c:pt idx="21228">
                  <c:v>20.856411457061768</c:v>
                </c:pt>
                <c:pt idx="21229">
                  <c:v>20.848796367645257</c:v>
                </c:pt>
                <c:pt idx="21230">
                  <c:v>18.86096223195397</c:v>
                </c:pt>
                <c:pt idx="21231">
                  <c:v>14.550944328308109</c:v>
                </c:pt>
                <c:pt idx="21232">
                  <c:v>21.315306504567431</c:v>
                </c:pt>
                <c:pt idx="21233">
                  <c:v>25.151994228363037</c:v>
                </c:pt>
                <c:pt idx="21234">
                  <c:v>21.519964218139648</c:v>
                </c:pt>
                <c:pt idx="21235">
                  <c:v>18.003410021464049</c:v>
                </c:pt>
                <c:pt idx="21236">
                  <c:v>13.957583904266361</c:v>
                </c:pt>
                <c:pt idx="21237">
                  <c:v>13.534004370371518</c:v>
                </c:pt>
                <c:pt idx="21238">
                  <c:v>11.123557408650697</c:v>
                </c:pt>
                <c:pt idx="21239">
                  <c:v>19.089789072672531</c:v>
                </c:pt>
                <c:pt idx="21240">
                  <c:v>21.610606670379628</c:v>
                </c:pt>
                <c:pt idx="21241">
                  <c:v>20.921988805135072</c:v>
                </c:pt>
                <c:pt idx="21242">
                  <c:v>18.239740689595514</c:v>
                </c:pt>
                <c:pt idx="21243">
                  <c:v>15.48060623804731</c:v>
                </c:pt>
                <c:pt idx="21244">
                  <c:v>-10.909224669138553</c:v>
                </c:pt>
                <c:pt idx="21245">
                  <c:v>5.2442172368367297</c:v>
                </c:pt>
                <c:pt idx="21246">
                  <c:v>36.215736548105866</c:v>
                </c:pt>
                <c:pt idx="21247">
                  <c:v>39.060580094655336</c:v>
                </c:pt>
                <c:pt idx="21248">
                  <c:v>39.420348962148012</c:v>
                </c:pt>
                <c:pt idx="21249">
                  <c:v>40.620353221893311</c:v>
                </c:pt>
                <c:pt idx="21250">
                  <c:v>41.214852333068862</c:v>
                </c:pt>
                <c:pt idx="21251">
                  <c:v>41.051464716593415</c:v>
                </c:pt>
                <c:pt idx="21252">
                  <c:v>43.785288810729995</c:v>
                </c:pt>
                <c:pt idx="21253">
                  <c:v>41.641493002573604</c:v>
                </c:pt>
                <c:pt idx="21254">
                  <c:v>41.87569491068524</c:v>
                </c:pt>
                <c:pt idx="21255">
                  <c:v>41.840692996978774</c:v>
                </c:pt>
                <c:pt idx="21256">
                  <c:v>41.267119884490988</c:v>
                </c:pt>
                <c:pt idx="21257">
                  <c:v>40.621784051259318</c:v>
                </c:pt>
                <c:pt idx="21258">
                  <c:v>40.196741422017446</c:v>
                </c:pt>
                <c:pt idx="21259">
                  <c:v>39.954980532328236</c:v>
                </c:pt>
                <c:pt idx="21260">
                  <c:v>40.240112940470432</c:v>
                </c:pt>
                <c:pt idx="21261">
                  <c:v>40.729501883188867</c:v>
                </c:pt>
                <c:pt idx="21262">
                  <c:v>40.862832864125622</c:v>
                </c:pt>
                <c:pt idx="21263">
                  <c:v>40.404973983764634</c:v>
                </c:pt>
                <c:pt idx="21264">
                  <c:v>40.289786974589006</c:v>
                </c:pt>
                <c:pt idx="21265">
                  <c:v>40.489801565806061</c:v>
                </c:pt>
                <c:pt idx="21266">
                  <c:v>41.179144223531132</c:v>
                </c:pt>
                <c:pt idx="21267">
                  <c:v>40.826277256011956</c:v>
                </c:pt>
                <c:pt idx="21268">
                  <c:v>39.991012732187954</c:v>
                </c:pt>
                <c:pt idx="21269">
                  <c:v>40.654953956604004</c:v>
                </c:pt>
                <c:pt idx="21270">
                  <c:v>40.992289543151863</c:v>
                </c:pt>
                <c:pt idx="21271">
                  <c:v>39.952641487121554</c:v>
                </c:pt>
                <c:pt idx="21272">
                  <c:v>39.864127159118624</c:v>
                </c:pt>
                <c:pt idx="21273">
                  <c:v>38.226173082987508</c:v>
                </c:pt>
                <c:pt idx="21274">
                  <c:v>47.935277938842773</c:v>
                </c:pt>
                <c:pt idx="21275">
                  <c:v>44.646361986796066</c:v>
                </c:pt>
                <c:pt idx="21276">
                  <c:v>31.734746297200502</c:v>
                </c:pt>
                <c:pt idx="21277">
                  <c:v>28.331302324930846</c:v>
                </c:pt>
                <c:pt idx="21278">
                  <c:v>28.664528528849246</c:v>
                </c:pt>
                <c:pt idx="21279">
                  <c:v>28.389260450998961</c:v>
                </c:pt>
                <c:pt idx="21280">
                  <c:v>29.170530796051025</c:v>
                </c:pt>
                <c:pt idx="21281">
                  <c:v>29.375624656677239</c:v>
                </c:pt>
                <c:pt idx="21282">
                  <c:v>28.916640917460136</c:v>
                </c:pt>
                <c:pt idx="21283">
                  <c:v>28.968449751535999</c:v>
                </c:pt>
                <c:pt idx="21284">
                  <c:v>29.447469393412288</c:v>
                </c:pt>
                <c:pt idx="21285">
                  <c:v>29.797782897949208</c:v>
                </c:pt>
                <c:pt idx="21286">
                  <c:v>29.129456996917725</c:v>
                </c:pt>
                <c:pt idx="21287">
                  <c:v>30.473784446716309</c:v>
                </c:pt>
                <c:pt idx="21288">
                  <c:v>36.864000161488875</c:v>
                </c:pt>
                <c:pt idx="21289">
                  <c:v>33.353523254394503</c:v>
                </c:pt>
                <c:pt idx="21290">
                  <c:v>33.623623053232834</c:v>
                </c:pt>
                <c:pt idx="21291">
                  <c:v>34.606527487436878</c:v>
                </c:pt>
                <c:pt idx="21292">
                  <c:v>32.373544534047404</c:v>
                </c:pt>
                <c:pt idx="21293">
                  <c:v>28.048428217569999</c:v>
                </c:pt>
                <c:pt idx="21294">
                  <c:v>25.723762035369859</c:v>
                </c:pt>
                <c:pt idx="21295">
                  <c:v>24.54910691579186</c:v>
                </c:pt>
                <c:pt idx="21296">
                  <c:v>23.32723363240558</c:v>
                </c:pt>
                <c:pt idx="21297">
                  <c:v>19.396943251291926</c:v>
                </c:pt>
                <c:pt idx="21298">
                  <c:v>19.51797008514405</c:v>
                </c:pt>
                <c:pt idx="21299">
                  <c:v>19.627818425496422</c:v>
                </c:pt>
                <c:pt idx="21300">
                  <c:v>19.647284030914307</c:v>
                </c:pt>
                <c:pt idx="21301">
                  <c:v>19.598340511322007</c:v>
                </c:pt>
                <c:pt idx="21302">
                  <c:v>19.5723009109497</c:v>
                </c:pt>
                <c:pt idx="21303">
                  <c:v>23.364372412363643</c:v>
                </c:pt>
                <c:pt idx="21304">
                  <c:v>26.167092323303223</c:v>
                </c:pt>
                <c:pt idx="21305">
                  <c:v>-18.642567475636781</c:v>
                </c:pt>
                <c:pt idx="21306">
                  <c:v>-38.204836686452254</c:v>
                </c:pt>
                <c:pt idx="21307">
                  <c:v>0.31284872690838494</c:v>
                </c:pt>
                <c:pt idx="21308">
                  <c:v>22.091314156850167</c:v>
                </c:pt>
                <c:pt idx="21309">
                  <c:v>30.6960056622823</c:v>
                </c:pt>
                <c:pt idx="21310">
                  <c:v>36.339816888173402</c:v>
                </c:pt>
                <c:pt idx="21311">
                  <c:v>44.642686367034905</c:v>
                </c:pt>
                <c:pt idx="21312">
                  <c:v>50.207626501719155</c:v>
                </c:pt>
                <c:pt idx="21313">
                  <c:v>42.96237595876056</c:v>
                </c:pt>
                <c:pt idx="21314">
                  <c:v>39.512171268463135</c:v>
                </c:pt>
                <c:pt idx="21315">
                  <c:v>44.541410605112652</c:v>
                </c:pt>
                <c:pt idx="21316">
                  <c:v>43.821515401204394</c:v>
                </c:pt>
                <c:pt idx="21317">
                  <c:v>58.062636534372999</c:v>
                </c:pt>
                <c:pt idx="21318">
                  <c:v>41.48915608723955</c:v>
                </c:pt>
                <c:pt idx="21319">
                  <c:v>6.9159038861592403</c:v>
                </c:pt>
                <c:pt idx="21320">
                  <c:v>-1.2058922449747338</c:v>
                </c:pt>
                <c:pt idx="21321">
                  <c:v>0.45136833190917985</c:v>
                </c:pt>
                <c:pt idx="21322">
                  <c:v>2.6482253074645996</c:v>
                </c:pt>
                <c:pt idx="21323">
                  <c:v>3.3518635431925636</c:v>
                </c:pt>
                <c:pt idx="21324">
                  <c:v>5.1425051689147931</c:v>
                </c:pt>
                <c:pt idx="21325">
                  <c:v>7.2365878423054797</c:v>
                </c:pt>
                <c:pt idx="21326">
                  <c:v>7.4612326622009295</c:v>
                </c:pt>
                <c:pt idx="21327">
                  <c:v>8.1167879104614258</c:v>
                </c:pt>
                <c:pt idx="21328">
                  <c:v>9.8862541516622322</c:v>
                </c:pt>
                <c:pt idx="21329">
                  <c:v>10.655681292216006</c:v>
                </c:pt>
                <c:pt idx="21330">
                  <c:v>12.120189348856568</c:v>
                </c:pt>
                <c:pt idx="21331">
                  <c:v>14.326029936472594</c:v>
                </c:pt>
                <c:pt idx="21332">
                  <c:v>16.55845896402991</c:v>
                </c:pt>
                <c:pt idx="21333">
                  <c:v>7.9390449523925799</c:v>
                </c:pt>
                <c:pt idx="21334">
                  <c:v>3.9664065043131687</c:v>
                </c:pt>
                <c:pt idx="21335">
                  <c:v>11.61354970932007</c:v>
                </c:pt>
                <c:pt idx="21336">
                  <c:v>16.829750219980887</c:v>
                </c:pt>
                <c:pt idx="21337">
                  <c:v>23.127011775970466</c:v>
                </c:pt>
                <c:pt idx="21338">
                  <c:v>2.3532524108886701</c:v>
                </c:pt>
                <c:pt idx="21339">
                  <c:v>-96.120096365610692</c:v>
                </c:pt>
                <c:pt idx="21340">
                  <c:v>-133.21653064091998</c:v>
                </c:pt>
                <c:pt idx="21341">
                  <c:v>-131.47205654780078</c:v>
                </c:pt>
                <c:pt idx="21342">
                  <c:v>-120.45793485641482</c:v>
                </c:pt>
                <c:pt idx="21343">
                  <c:v>-109.28187656402588</c:v>
                </c:pt>
                <c:pt idx="21344">
                  <c:v>-94.353172938028877</c:v>
                </c:pt>
                <c:pt idx="21345">
                  <c:v>-80.903730710347531</c:v>
                </c:pt>
                <c:pt idx="21346">
                  <c:v>-69.336445490519282</c:v>
                </c:pt>
                <c:pt idx="21347">
                  <c:v>-56.108077367146848</c:v>
                </c:pt>
                <c:pt idx="21348">
                  <c:v>-50.766498565673828</c:v>
                </c:pt>
                <c:pt idx="21349">
                  <c:v>-47.182702700297</c:v>
                </c:pt>
                <c:pt idx="21350">
                  <c:v>-42.413741111755357</c:v>
                </c:pt>
                <c:pt idx="21351">
                  <c:v>-30.835133870442629</c:v>
                </c:pt>
                <c:pt idx="21352">
                  <c:v>-17.075536092122423</c:v>
                </c:pt>
                <c:pt idx="21353">
                  <c:v>-10.275516510009773</c:v>
                </c:pt>
                <c:pt idx="21354">
                  <c:v>-3.3234742482503652</c:v>
                </c:pt>
                <c:pt idx="21355">
                  <c:v>3.713784853617315</c:v>
                </c:pt>
                <c:pt idx="21356">
                  <c:v>8.7166064580280853</c:v>
                </c:pt>
                <c:pt idx="21357">
                  <c:v>12.034357070922848</c:v>
                </c:pt>
                <c:pt idx="21358">
                  <c:v>14.02759997049975</c:v>
                </c:pt>
                <c:pt idx="21359">
                  <c:v>15.636639912923222</c:v>
                </c:pt>
                <c:pt idx="21360">
                  <c:v>16.766691525777208</c:v>
                </c:pt>
                <c:pt idx="21361">
                  <c:v>20.595253944396973</c:v>
                </c:pt>
                <c:pt idx="21362">
                  <c:v>25.182281494140625</c:v>
                </c:pt>
                <c:pt idx="21363">
                  <c:v>24.469648043314571</c:v>
                </c:pt>
                <c:pt idx="21364">
                  <c:v>22.669330914815298</c:v>
                </c:pt>
                <c:pt idx="21365">
                  <c:v>21.478876431783071</c:v>
                </c:pt>
                <c:pt idx="21366">
                  <c:v>20.907150268554691</c:v>
                </c:pt>
                <c:pt idx="21367">
                  <c:v>21.461206754048703</c:v>
                </c:pt>
                <c:pt idx="21368">
                  <c:v>21.699796040852902</c:v>
                </c:pt>
                <c:pt idx="21369">
                  <c:v>22.088356335957876</c:v>
                </c:pt>
                <c:pt idx="21370">
                  <c:v>31.978582382202134</c:v>
                </c:pt>
                <c:pt idx="21371">
                  <c:v>51.67486635843909</c:v>
                </c:pt>
                <c:pt idx="21372">
                  <c:v>67.676084200541226</c:v>
                </c:pt>
                <c:pt idx="21373">
                  <c:v>76.756582578023284</c:v>
                </c:pt>
                <c:pt idx="21374">
                  <c:v>79.71481672922782</c:v>
                </c:pt>
                <c:pt idx="21375">
                  <c:v>81.684981981913225</c:v>
                </c:pt>
                <c:pt idx="21376">
                  <c:v>80.652863502502399</c:v>
                </c:pt>
                <c:pt idx="21377">
                  <c:v>74.273740768432589</c:v>
                </c:pt>
                <c:pt idx="21378">
                  <c:v>68.472357749938951</c:v>
                </c:pt>
                <c:pt idx="21379">
                  <c:v>67.849014600118096</c:v>
                </c:pt>
                <c:pt idx="21380">
                  <c:v>69.002473831176758</c:v>
                </c:pt>
                <c:pt idx="21381">
                  <c:v>69.915704091390026</c:v>
                </c:pt>
                <c:pt idx="21382">
                  <c:v>72.420135498046875</c:v>
                </c:pt>
                <c:pt idx="21383">
                  <c:v>72.245429039001465</c:v>
                </c:pt>
                <c:pt idx="21384">
                  <c:v>70.979609807332395</c:v>
                </c:pt>
                <c:pt idx="21385">
                  <c:v>69.238982836405455</c:v>
                </c:pt>
                <c:pt idx="21386">
                  <c:v>66.428968111673925</c:v>
                </c:pt>
                <c:pt idx="21387">
                  <c:v>62.007502555847147</c:v>
                </c:pt>
                <c:pt idx="21388">
                  <c:v>57.719736417134527</c:v>
                </c:pt>
                <c:pt idx="21389">
                  <c:v>54.171772321065312</c:v>
                </c:pt>
                <c:pt idx="21390">
                  <c:v>51.800716718037961</c:v>
                </c:pt>
                <c:pt idx="21391">
                  <c:v>49.652109146118178</c:v>
                </c:pt>
                <c:pt idx="21392">
                  <c:v>47.764195124308245</c:v>
                </c:pt>
                <c:pt idx="21393">
                  <c:v>46.855757713317857</c:v>
                </c:pt>
                <c:pt idx="21394">
                  <c:v>47.047067960103263</c:v>
                </c:pt>
                <c:pt idx="21395">
                  <c:v>54.694952328999797</c:v>
                </c:pt>
                <c:pt idx="21396">
                  <c:v>57.595412254333503</c:v>
                </c:pt>
                <c:pt idx="21397">
                  <c:v>55.510232289632185</c:v>
                </c:pt>
                <c:pt idx="21398">
                  <c:v>53.046481768290242</c:v>
                </c:pt>
                <c:pt idx="21399">
                  <c:v>51.375662485758404</c:v>
                </c:pt>
                <c:pt idx="21400">
                  <c:v>50.054907480875727</c:v>
                </c:pt>
                <c:pt idx="21401">
                  <c:v>48.811630249023423</c:v>
                </c:pt>
                <c:pt idx="21402">
                  <c:v>47.06807645161949</c:v>
                </c:pt>
                <c:pt idx="21403">
                  <c:v>45.207868258158328</c:v>
                </c:pt>
                <c:pt idx="21404">
                  <c:v>43.668860117594477</c:v>
                </c:pt>
                <c:pt idx="21405">
                  <c:v>41.889072736104261</c:v>
                </c:pt>
                <c:pt idx="21406">
                  <c:v>39.519896189371707</c:v>
                </c:pt>
                <c:pt idx="21407">
                  <c:v>36.620592435201061</c:v>
                </c:pt>
                <c:pt idx="21408">
                  <c:v>33.620930035909076</c:v>
                </c:pt>
                <c:pt idx="21409">
                  <c:v>30.544792175292969</c:v>
                </c:pt>
                <c:pt idx="21410">
                  <c:v>17.968446095784529</c:v>
                </c:pt>
                <c:pt idx="21411">
                  <c:v>-0.67417748769128172</c:v>
                </c:pt>
                <c:pt idx="21412">
                  <c:v>-2.1923561096191393</c:v>
                </c:pt>
                <c:pt idx="21413">
                  <c:v>-2.0645478566488009</c:v>
                </c:pt>
                <c:pt idx="21414">
                  <c:v>-2.0565830866496526</c:v>
                </c:pt>
                <c:pt idx="21415">
                  <c:v>-2.1084976196289071</c:v>
                </c:pt>
                <c:pt idx="21416">
                  <c:v>-1.3657185236612583</c:v>
                </c:pt>
                <c:pt idx="21417">
                  <c:v>-1.9502509435018291</c:v>
                </c:pt>
                <c:pt idx="21418">
                  <c:v>-1.9139305750529725</c:v>
                </c:pt>
                <c:pt idx="21419">
                  <c:v>-2.2112884521484375</c:v>
                </c:pt>
                <c:pt idx="21420">
                  <c:v>-2.0350790023803711</c:v>
                </c:pt>
                <c:pt idx="21421">
                  <c:v>-1.6921669642131301</c:v>
                </c:pt>
                <c:pt idx="21422">
                  <c:v>-2.211499849955318</c:v>
                </c:pt>
                <c:pt idx="21423">
                  <c:v>-2.8075421651203669</c:v>
                </c:pt>
                <c:pt idx="21424">
                  <c:v>-2.667994817098021</c:v>
                </c:pt>
                <c:pt idx="21425">
                  <c:v>-2.6886663436889648</c:v>
                </c:pt>
                <c:pt idx="21426">
                  <c:v>-2.7656021118164071</c:v>
                </c:pt>
                <c:pt idx="21427">
                  <c:v>-2.6347913742065439</c:v>
                </c:pt>
                <c:pt idx="21428">
                  <c:v>-10.141942977905273</c:v>
                </c:pt>
                <c:pt idx="21429">
                  <c:v>-38.964078267415395</c:v>
                </c:pt>
                <c:pt idx="21430">
                  <c:v>-7.8914505640665862</c:v>
                </c:pt>
                <c:pt idx="21431">
                  <c:v>11.796515623728453</c:v>
                </c:pt>
                <c:pt idx="21432">
                  <c:v>15.651576836903875</c:v>
                </c:pt>
                <c:pt idx="21433">
                  <c:v>15.497381528218568</c:v>
                </c:pt>
                <c:pt idx="21434">
                  <c:v>15.511071681976315</c:v>
                </c:pt>
                <c:pt idx="21435">
                  <c:v>15.865869839986154</c:v>
                </c:pt>
                <c:pt idx="21436">
                  <c:v>15.30080064137775</c:v>
                </c:pt>
                <c:pt idx="21437">
                  <c:v>15.383677323659303</c:v>
                </c:pt>
                <c:pt idx="21438">
                  <c:v>15.956081072489447</c:v>
                </c:pt>
                <c:pt idx="21439">
                  <c:v>15.846058527628546</c:v>
                </c:pt>
                <c:pt idx="21440">
                  <c:v>15.583619435628242</c:v>
                </c:pt>
                <c:pt idx="21441">
                  <c:v>16.397347450256348</c:v>
                </c:pt>
                <c:pt idx="21442">
                  <c:v>21.551417827606201</c:v>
                </c:pt>
                <c:pt idx="21443">
                  <c:v>27.106874465942393</c:v>
                </c:pt>
                <c:pt idx="21444">
                  <c:v>28.026728947957324</c:v>
                </c:pt>
                <c:pt idx="21445">
                  <c:v>27.76347080866497</c:v>
                </c:pt>
                <c:pt idx="21446">
                  <c:v>28.711951096852673</c:v>
                </c:pt>
                <c:pt idx="21447">
                  <c:v>31.521513144175167</c:v>
                </c:pt>
                <c:pt idx="21448">
                  <c:v>58.549217700958309</c:v>
                </c:pt>
                <c:pt idx="21449">
                  <c:v>137.41579612096143</c:v>
                </c:pt>
                <c:pt idx="21450">
                  <c:v>193.93355194727582</c:v>
                </c:pt>
                <c:pt idx="21451">
                  <c:v>207.93662055333459</c:v>
                </c:pt>
                <c:pt idx="21452">
                  <c:v>208.31376902262366</c:v>
                </c:pt>
                <c:pt idx="21453">
                  <c:v>207.05075836181635</c:v>
                </c:pt>
                <c:pt idx="21454">
                  <c:v>205.30942376454669</c:v>
                </c:pt>
                <c:pt idx="21455">
                  <c:v>203.59727001190186</c:v>
                </c:pt>
                <c:pt idx="21456">
                  <c:v>207.40738852818811</c:v>
                </c:pt>
                <c:pt idx="21457">
                  <c:v>200.14904610315955</c:v>
                </c:pt>
                <c:pt idx="21458">
                  <c:v>119.57805474599202</c:v>
                </c:pt>
                <c:pt idx="21459">
                  <c:v>61.791103204091442</c:v>
                </c:pt>
                <c:pt idx="21460">
                  <c:v>32.158877213795954</c:v>
                </c:pt>
                <c:pt idx="21461">
                  <c:v>-22.868899663289369</c:v>
                </c:pt>
                <c:pt idx="21462">
                  <c:v>-31.496956507364978</c:v>
                </c:pt>
                <c:pt idx="21463">
                  <c:v>-12.581868171691891</c:v>
                </c:pt>
                <c:pt idx="21464">
                  <c:v>-0.68956311543786319</c:v>
                </c:pt>
                <c:pt idx="21465">
                  <c:v>1.8449535369873051</c:v>
                </c:pt>
                <c:pt idx="21466">
                  <c:v>2.5564794540405265</c:v>
                </c:pt>
                <c:pt idx="21467">
                  <c:v>2.9476067225139113</c:v>
                </c:pt>
                <c:pt idx="21468">
                  <c:v>3.094551722208621</c:v>
                </c:pt>
                <c:pt idx="21469">
                  <c:v>2.4996315638225042</c:v>
                </c:pt>
                <c:pt idx="21470">
                  <c:v>2.1532395680744694</c:v>
                </c:pt>
                <c:pt idx="21471">
                  <c:v>-0.48329130808519938</c:v>
                </c:pt>
                <c:pt idx="21472">
                  <c:v>-2.3648074467977271</c:v>
                </c:pt>
                <c:pt idx="21473">
                  <c:v>-2.8402709960937487</c:v>
                </c:pt>
                <c:pt idx="21474">
                  <c:v>-2.329701741536498</c:v>
                </c:pt>
                <c:pt idx="21475">
                  <c:v>-2.2152306238809838</c:v>
                </c:pt>
                <c:pt idx="21476">
                  <c:v>-2.748657862345341</c:v>
                </c:pt>
                <c:pt idx="21477">
                  <c:v>-2.7149791717529306</c:v>
                </c:pt>
                <c:pt idx="21478">
                  <c:v>-2.7832981745401639</c:v>
                </c:pt>
                <c:pt idx="21479">
                  <c:v>-2.5941012700398005</c:v>
                </c:pt>
                <c:pt idx="21480">
                  <c:v>-2.3504050572712449</c:v>
                </c:pt>
                <c:pt idx="21481">
                  <c:v>-2.4669802983601139</c:v>
                </c:pt>
                <c:pt idx="21482">
                  <c:v>-2.3299636840820313</c:v>
                </c:pt>
                <c:pt idx="21483">
                  <c:v>-1.9622961680094022</c:v>
                </c:pt>
                <c:pt idx="21484">
                  <c:v>-2.2651726404826613</c:v>
                </c:pt>
                <c:pt idx="21485">
                  <c:v>-2.6774660746257268</c:v>
                </c:pt>
                <c:pt idx="21486">
                  <c:v>-1.9991483688354497</c:v>
                </c:pt>
                <c:pt idx="21487">
                  <c:v>2.1174036661783475</c:v>
                </c:pt>
                <c:pt idx="21488">
                  <c:v>0.58259423573804259</c:v>
                </c:pt>
                <c:pt idx="21489">
                  <c:v>-59.808829625447487</c:v>
                </c:pt>
                <c:pt idx="21490">
                  <c:v>-10.0859022140503</c:v>
                </c:pt>
                <c:pt idx="21491">
                  <c:v>-1.2078317006429407</c:v>
                </c:pt>
                <c:pt idx="21492">
                  <c:v>-1.4787623087565862</c:v>
                </c:pt>
                <c:pt idx="21493">
                  <c:v>0.25129604339599609</c:v>
                </c:pt>
                <c:pt idx="21494">
                  <c:v>1.2363694508870817</c:v>
                </c:pt>
                <c:pt idx="21495">
                  <c:v>0.67174116770422665</c:v>
                </c:pt>
                <c:pt idx="21496">
                  <c:v>0.80352210998535123</c:v>
                </c:pt>
                <c:pt idx="21497">
                  <c:v>0.44528992970788306</c:v>
                </c:pt>
                <c:pt idx="21498">
                  <c:v>0.13879140218102759</c:v>
                </c:pt>
                <c:pt idx="21499">
                  <c:v>0.15986061096191406</c:v>
                </c:pt>
                <c:pt idx="21500">
                  <c:v>-0.19564787546789836</c:v>
                </c:pt>
                <c:pt idx="21501">
                  <c:v>0.28237692515062945</c:v>
                </c:pt>
                <c:pt idx="21502">
                  <c:v>0.16976547241210946</c:v>
                </c:pt>
                <c:pt idx="21503">
                  <c:v>0.17679723103844944</c:v>
                </c:pt>
                <c:pt idx="21504">
                  <c:v>0.19575246175122638</c:v>
                </c:pt>
                <c:pt idx="21505">
                  <c:v>0.17697238922119146</c:v>
                </c:pt>
                <c:pt idx="21506">
                  <c:v>0.23479239145922304</c:v>
                </c:pt>
                <c:pt idx="21507">
                  <c:v>3.2827377319335958E-2</c:v>
                </c:pt>
                <c:pt idx="21508">
                  <c:v>-7.0545832316156507E-2</c:v>
                </c:pt>
                <c:pt idx="21509">
                  <c:v>0.23656590779626194</c:v>
                </c:pt>
                <c:pt idx="21510">
                  <c:v>0.38300482432043748</c:v>
                </c:pt>
                <c:pt idx="21511">
                  <c:v>0.68541622161865212</c:v>
                </c:pt>
                <c:pt idx="21512">
                  <c:v>0.83421389261889134</c:v>
                </c:pt>
                <c:pt idx="21513">
                  <c:v>-7.3022842407226563E-2</c:v>
                </c:pt>
                <c:pt idx="21514">
                  <c:v>-0.23543866475426975</c:v>
                </c:pt>
                <c:pt idx="21515">
                  <c:v>1.7393430074093882E-2</c:v>
                </c:pt>
                <c:pt idx="21516">
                  <c:v>3.9365768432617194E-2</c:v>
                </c:pt>
                <c:pt idx="21517">
                  <c:v>-1.2580785751342773</c:v>
                </c:pt>
                <c:pt idx="21518">
                  <c:v>1.2625363667805236</c:v>
                </c:pt>
                <c:pt idx="21519">
                  <c:v>34.604422569274895</c:v>
                </c:pt>
                <c:pt idx="21520">
                  <c:v>392.8900491396588</c:v>
                </c:pt>
                <c:pt idx="21521">
                  <c:v>205.93107144037882</c:v>
                </c:pt>
                <c:pt idx="21522">
                  <c:v>77.132943471272796</c:v>
                </c:pt>
                <c:pt idx="21523">
                  <c:v>63.277679443359375</c:v>
                </c:pt>
                <c:pt idx="21524">
                  <c:v>45.611476421356173</c:v>
                </c:pt>
                <c:pt idx="21525">
                  <c:v>70.101470470428424</c:v>
                </c:pt>
                <c:pt idx="21526">
                  <c:v>73.120730876922522</c:v>
                </c:pt>
                <c:pt idx="21527">
                  <c:v>51.920350551605225</c:v>
                </c:pt>
                <c:pt idx="21528">
                  <c:v>38.502741654713972</c:v>
                </c:pt>
                <c:pt idx="21529">
                  <c:v>27.699483076731376</c:v>
                </c:pt>
                <c:pt idx="21530">
                  <c:v>23.36686897277832</c:v>
                </c:pt>
                <c:pt idx="21531">
                  <c:v>0.48408222198486361</c:v>
                </c:pt>
                <c:pt idx="21532">
                  <c:v>-2.3566474914550763</c:v>
                </c:pt>
                <c:pt idx="21533">
                  <c:v>-0.61316855748492571</c:v>
                </c:pt>
                <c:pt idx="21534">
                  <c:v>-2.9174114863077989</c:v>
                </c:pt>
                <c:pt idx="21535">
                  <c:v>-0.43429724375403111</c:v>
                </c:pt>
                <c:pt idx="21536">
                  <c:v>-0.2986666361491076</c:v>
                </c:pt>
                <c:pt idx="21537">
                  <c:v>-0.64358202616375593</c:v>
                </c:pt>
                <c:pt idx="21538">
                  <c:v>-0.38559166590374638</c:v>
                </c:pt>
                <c:pt idx="21539">
                  <c:v>0.10954523086547854</c:v>
                </c:pt>
                <c:pt idx="21540">
                  <c:v>0.22034184137982041</c:v>
                </c:pt>
                <c:pt idx="21541">
                  <c:v>0.19309202829998637</c:v>
                </c:pt>
                <c:pt idx="21542">
                  <c:v>5.2899519602419794E-2</c:v>
                </c:pt>
                <c:pt idx="21543">
                  <c:v>5.7723204294859456E-2</c:v>
                </c:pt>
                <c:pt idx="21544">
                  <c:v>0.1743934949239474</c:v>
                </c:pt>
                <c:pt idx="21545">
                  <c:v>0.12012020746868765</c:v>
                </c:pt>
                <c:pt idx="21546">
                  <c:v>0.67825253804522845</c:v>
                </c:pt>
                <c:pt idx="21547">
                  <c:v>0.45407279332482653</c:v>
                </c:pt>
                <c:pt idx="21548">
                  <c:v>-0.20611445109051374</c:v>
                </c:pt>
                <c:pt idx="21549">
                  <c:v>0.21325492858886724</c:v>
                </c:pt>
                <c:pt idx="21550">
                  <c:v>0.58147827784216566</c:v>
                </c:pt>
                <c:pt idx="21551">
                  <c:v>0.27273654937744152</c:v>
                </c:pt>
                <c:pt idx="21552">
                  <c:v>4.1718800862611281E-2</c:v>
                </c:pt>
                <c:pt idx="21553">
                  <c:v>0.31965525945031459</c:v>
                </c:pt>
                <c:pt idx="21554">
                  <c:v>-2.2309913635253915</c:v>
                </c:pt>
                <c:pt idx="21555">
                  <c:v>-2.006457805633544</c:v>
                </c:pt>
                <c:pt idx="21556">
                  <c:v>-12.095823446909606</c:v>
                </c:pt>
                <c:pt idx="21557">
                  <c:v>-11.736515998840332</c:v>
                </c:pt>
                <c:pt idx="21558">
                  <c:v>-2.470713933308899</c:v>
                </c:pt>
                <c:pt idx="21559">
                  <c:v>-1.1851971944172992</c:v>
                </c:pt>
                <c:pt idx="21560">
                  <c:v>-0.88259569803875593</c:v>
                </c:pt>
                <c:pt idx="21561">
                  <c:v>-3.2608660062153954</c:v>
                </c:pt>
                <c:pt idx="21562">
                  <c:v>-7.1751818656921387</c:v>
                </c:pt>
                <c:pt idx="21563">
                  <c:v>-4.7508314450582265</c:v>
                </c:pt>
                <c:pt idx="21564">
                  <c:v>-3.0894144376119366</c:v>
                </c:pt>
                <c:pt idx="21565">
                  <c:v>0.24997949600219743</c:v>
                </c:pt>
                <c:pt idx="21566">
                  <c:v>-0.31381766001379691</c:v>
                </c:pt>
                <c:pt idx="21567">
                  <c:v>-1.8509693145751949</c:v>
                </c:pt>
                <c:pt idx="21568">
                  <c:v>-3.5087720553079871</c:v>
                </c:pt>
                <c:pt idx="21569">
                  <c:v>-0.94480943679809615</c:v>
                </c:pt>
                <c:pt idx="21570">
                  <c:v>-1.2080197334289551</c:v>
                </c:pt>
                <c:pt idx="21571">
                  <c:v>-0.17041714986169168</c:v>
                </c:pt>
                <c:pt idx="21572">
                  <c:v>4.0287971496582031E-3</c:v>
                </c:pt>
                <c:pt idx="21573">
                  <c:v>-0.11379925409954694</c:v>
                </c:pt>
                <c:pt idx="21574">
                  <c:v>-0.48618777592975027</c:v>
                </c:pt>
                <c:pt idx="21575">
                  <c:v>-0.31069374084472656</c:v>
                </c:pt>
                <c:pt idx="21576">
                  <c:v>-0.8413807551066268</c:v>
                </c:pt>
                <c:pt idx="21577">
                  <c:v>-2.4543789227803359</c:v>
                </c:pt>
                <c:pt idx="21578">
                  <c:v>-1.4314230283101206</c:v>
                </c:pt>
                <c:pt idx="21579">
                  <c:v>-1.8771286010742185</c:v>
                </c:pt>
                <c:pt idx="21580">
                  <c:v>2.661161581675203</c:v>
                </c:pt>
                <c:pt idx="21581">
                  <c:v>0.41465671857199027</c:v>
                </c:pt>
                <c:pt idx="21582">
                  <c:v>5.0484622319539199</c:v>
                </c:pt>
                <c:pt idx="21583">
                  <c:v>3.5446010430653994</c:v>
                </c:pt>
                <c:pt idx="21584">
                  <c:v>1.0557587146759033</c:v>
                </c:pt>
                <c:pt idx="21585">
                  <c:v>-0.45250654220581066</c:v>
                </c:pt>
                <c:pt idx="21586">
                  <c:v>-0.33809789021808012</c:v>
                </c:pt>
                <c:pt idx="21587">
                  <c:v>-0.6549857457478937</c:v>
                </c:pt>
                <c:pt idx="21588">
                  <c:v>-0.45385583241778704</c:v>
                </c:pt>
                <c:pt idx="21589">
                  <c:v>0.3787238597869873</c:v>
                </c:pt>
                <c:pt idx="21590">
                  <c:v>0.71871956189471553</c:v>
                </c:pt>
                <c:pt idx="21591">
                  <c:v>2.6560778617858887</c:v>
                </c:pt>
                <c:pt idx="21592">
                  <c:v>19.892067432403564</c:v>
                </c:pt>
                <c:pt idx="21593">
                  <c:v>20.65520540873209</c:v>
                </c:pt>
                <c:pt idx="21594">
                  <c:v>5.2726097901662312</c:v>
                </c:pt>
                <c:pt idx="21595">
                  <c:v>5.0009531180063789</c:v>
                </c:pt>
                <c:pt idx="21596">
                  <c:v>4.2809902032216494</c:v>
                </c:pt>
                <c:pt idx="21597">
                  <c:v>3.1920910676320213</c:v>
                </c:pt>
                <c:pt idx="21598">
                  <c:v>1.8130065600077221</c:v>
                </c:pt>
                <c:pt idx="21599">
                  <c:v>1.4342252413431704</c:v>
                </c:pt>
                <c:pt idx="21600">
                  <c:v>2.038303693135588</c:v>
                </c:pt>
                <c:pt idx="21601">
                  <c:v>3.7650771141052237</c:v>
                </c:pt>
                <c:pt idx="21602">
                  <c:v>2.5079555511474618</c:v>
                </c:pt>
                <c:pt idx="21603">
                  <c:v>0.39239708582559291</c:v>
                </c:pt>
                <c:pt idx="21604">
                  <c:v>0.35443600018817278</c:v>
                </c:pt>
                <c:pt idx="21605">
                  <c:v>-0.88483460744222953</c:v>
                </c:pt>
                <c:pt idx="21606">
                  <c:v>1.4959358374277938</c:v>
                </c:pt>
                <c:pt idx="21607">
                  <c:v>-2.0504138469696045</c:v>
                </c:pt>
                <c:pt idx="21608">
                  <c:v>-1.8576627572377618</c:v>
                </c:pt>
                <c:pt idx="21609">
                  <c:v>-3.7400722503662131E-3</c:v>
                </c:pt>
                <c:pt idx="21610">
                  <c:v>-30.445156256357834</c:v>
                </c:pt>
                <c:pt idx="21611">
                  <c:v>1.8128606478373395</c:v>
                </c:pt>
                <c:pt idx="21612">
                  <c:v>4.7195466359456191</c:v>
                </c:pt>
                <c:pt idx="21613">
                  <c:v>4.517913341522215</c:v>
                </c:pt>
                <c:pt idx="21614">
                  <c:v>5.2111940383911115</c:v>
                </c:pt>
                <c:pt idx="21615">
                  <c:v>5.6622552871704066</c:v>
                </c:pt>
                <c:pt idx="21616">
                  <c:v>5.2555572191873789</c:v>
                </c:pt>
                <c:pt idx="21617">
                  <c:v>5.4073432286580214</c:v>
                </c:pt>
                <c:pt idx="21618">
                  <c:v>5.8976507186889648</c:v>
                </c:pt>
                <c:pt idx="21619">
                  <c:v>5.8928945859273085</c:v>
                </c:pt>
                <c:pt idx="21620">
                  <c:v>6.2949126561483091</c:v>
                </c:pt>
                <c:pt idx="21621">
                  <c:v>6.041234493255617</c:v>
                </c:pt>
                <c:pt idx="21622">
                  <c:v>6.4229323069254143</c:v>
                </c:pt>
                <c:pt idx="21623">
                  <c:v>6.4496347109476924</c:v>
                </c:pt>
                <c:pt idx="21624">
                  <c:v>5.7231582005819055</c:v>
                </c:pt>
                <c:pt idx="21625">
                  <c:v>5.662172317504881</c:v>
                </c:pt>
                <c:pt idx="21626">
                  <c:v>5.2688961029052725</c:v>
                </c:pt>
                <c:pt idx="21627">
                  <c:v>4.9567848841349473</c:v>
                </c:pt>
                <c:pt idx="21628">
                  <c:v>5.0813207626342791</c:v>
                </c:pt>
                <c:pt idx="21629">
                  <c:v>5.4706761042277243</c:v>
                </c:pt>
                <c:pt idx="21630">
                  <c:v>5.2949636777241835</c:v>
                </c:pt>
                <c:pt idx="21631">
                  <c:v>5.8083318074544064</c:v>
                </c:pt>
                <c:pt idx="21632">
                  <c:v>6.4401205380757442</c:v>
                </c:pt>
                <c:pt idx="21633">
                  <c:v>6.2929271062214962</c:v>
                </c:pt>
                <c:pt idx="21634">
                  <c:v>6.3129564921061387</c:v>
                </c:pt>
                <c:pt idx="21635">
                  <c:v>6.0540134112040391</c:v>
                </c:pt>
                <c:pt idx="21636">
                  <c:v>5.8400287628173828</c:v>
                </c:pt>
                <c:pt idx="21637">
                  <c:v>6.1147791544596544</c:v>
                </c:pt>
                <c:pt idx="21638">
                  <c:v>5.6297756830850858</c:v>
                </c:pt>
                <c:pt idx="21639">
                  <c:v>4.8117114702860695</c:v>
                </c:pt>
                <c:pt idx="21640">
                  <c:v>0.58531840642291377</c:v>
                </c:pt>
                <c:pt idx="21641">
                  <c:v>1.7589596112568984</c:v>
                </c:pt>
                <c:pt idx="21642">
                  <c:v>5.1557567914327374</c:v>
                </c:pt>
                <c:pt idx="21643">
                  <c:v>4.9544633229573396</c:v>
                </c:pt>
                <c:pt idx="21644">
                  <c:v>5.2085137367248535</c:v>
                </c:pt>
                <c:pt idx="21645">
                  <c:v>5.3035866419473887</c:v>
                </c:pt>
                <c:pt idx="21646">
                  <c:v>5.282365640004457</c:v>
                </c:pt>
                <c:pt idx="21647">
                  <c:v>5.2660819689432383</c:v>
                </c:pt>
                <c:pt idx="21648">
                  <c:v>5.1574934323629105</c:v>
                </c:pt>
                <c:pt idx="21649">
                  <c:v>5.0894959767659858</c:v>
                </c:pt>
                <c:pt idx="21650">
                  <c:v>5.1027584075927725</c:v>
                </c:pt>
                <c:pt idx="21651">
                  <c:v>4.936979293823244</c:v>
                </c:pt>
                <c:pt idx="21652">
                  <c:v>4.5071441332499376</c:v>
                </c:pt>
                <c:pt idx="21653">
                  <c:v>4.0738778114318865</c:v>
                </c:pt>
                <c:pt idx="21654">
                  <c:v>5.3483667373657227</c:v>
                </c:pt>
                <c:pt idx="21655">
                  <c:v>4.5080099105834961</c:v>
                </c:pt>
                <c:pt idx="21656">
                  <c:v>4.4084655443827501</c:v>
                </c:pt>
                <c:pt idx="21657">
                  <c:v>4.3836048444111952</c:v>
                </c:pt>
                <c:pt idx="21658">
                  <c:v>5.5923643112182617</c:v>
                </c:pt>
                <c:pt idx="21659">
                  <c:v>6.5962362289428711</c:v>
                </c:pt>
                <c:pt idx="21660">
                  <c:v>6.9315810203552264</c:v>
                </c:pt>
                <c:pt idx="21661">
                  <c:v>5.9785699844360387</c:v>
                </c:pt>
                <c:pt idx="21662">
                  <c:v>5.3075577418009612</c:v>
                </c:pt>
                <c:pt idx="21663">
                  <c:v>5.8455538749694798</c:v>
                </c:pt>
                <c:pt idx="21664">
                  <c:v>6.9611639976501491</c:v>
                </c:pt>
                <c:pt idx="21665">
                  <c:v>7.7193880081176776</c:v>
                </c:pt>
                <c:pt idx="21666">
                  <c:v>7.2699567476908555</c:v>
                </c:pt>
                <c:pt idx="21667">
                  <c:v>6.7771582603454554</c:v>
                </c:pt>
                <c:pt idx="21668">
                  <c:v>5.8709843953450882</c:v>
                </c:pt>
                <c:pt idx="21669">
                  <c:v>7.1924219131469709</c:v>
                </c:pt>
                <c:pt idx="21670">
                  <c:v>6.8932422002156404</c:v>
                </c:pt>
                <c:pt idx="21671">
                  <c:v>-46.423477808634445</c:v>
                </c:pt>
                <c:pt idx="21672">
                  <c:v>0.10155804951989464</c:v>
                </c:pt>
                <c:pt idx="21673">
                  <c:v>-2.673260370886511E-2</c:v>
                </c:pt>
                <c:pt idx="21674">
                  <c:v>-0.16753466924029681</c:v>
                </c:pt>
                <c:pt idx="21675">
                  <c:v>3.4878241221110216</c:v>
                </c:pt>
                <c:pt idx="21676">
                  <c:v>4.561566988627078</c:v>
                </c:pt>
                <c:pt idx="21677">
                  <c:v>5.7077500025431513</c:v>
                </c:pt>
                <c:pt idx="21678">
                  <c:v>6.252705415089963</c:v>
                </c:pt>
                <c:pt idx="21679">
                  <c:v>6.5005156199137542</c:v>
                </c:pt>
                <c:pt idx="21680">
                  <c:v>6.7003161112467069</c:v>
                </c:pt>
                <c:pt idx="21681">
                  <c:v>6.9228804906209103</c:v>
                </c:pt>
                <c:pt idx="21682">
                  <c:v>6.6568574905395508</c:v>
                </c:pt>
                <c:pt idx="21683">
                  <c:v>6.8545487721761447</c:v>
                </c:pt>
                <c:pt idx="21684">
                  <c:v>1.4644390741984239</c:v>
                </c:pt>
                <c:pt idx="21685">
                  <c:v>-3.2836278279660305E-2</c:v>
                </c:pt>
                <c:pt idx="21686">
                  <c:v>4.5049985249647779E-3</c:v>
                </c:pt>
                <c:pt idx="21687">
                  <c:v>-7.806030909216588E-2</c:v>
                </c:pt>
                <c:pt idx="21688">
                  <c:v>-8.8655948638916099E-2</c:v>
                </c:pt>
                <c:pt idx="21689">
                  <c:v>-0.27379655838012684</c:v>
                </c:pt>
                <c:pt idx="21690">
                  <c:v>-0.43988831837975828</c:v>
                </c:pt>
                <c:pt idx="21691">
                  <c:v>-0.46331882476806652</c:v>
                </c:pt>
                <c:pt idx="21692">
                  <c:v>-0.35651731491088884</c:v>
                </c:pt>
                <c:pt idx="21693">
                  <c:v>-0.33791224161785782</c:v>
                </c:pt>
                <c:pt idx="21694">
                  <c:v>-0.24757877985638291</c:v>
                </c:pt>
                <c:pt idx="21695">
                  <c:v>-0.12636168797808972</c:v>
                </c:pt>
                <c:pt idx="21696">
                  <c:v>7.1107546488633488E-3</c:v>
                </c:pt>
                <c:pt idx="21697">
                  <c:v>7.2723706563294854E-2</c:v>
                </c:pt>
                <c:pt idx="21698">
                  <c:v>0.10055812199908587</c:v>
                </c:pt>
                <c:pt idx="21699">
                  <c:v>-0.12399164835613879</c:v>
                </c:pt>
                <c:pt idx="21700">
                  <c:v>-0.29492918650305466</c:v>
                </c:pt>
                <c:pt idx="21701">
                  <c:v>1.4540863037109375</c:v>
                </c:pt>
                <c:pt idx="21702">
                  <c:v>-0.31500625610351568</c:v>
                </c:pt>
                <c:pt idx="21703">
                  <c:v>-0.34365336100256638</c:v>
                </c:pt>
                <c:pt idx="21704">
                  <c:v>-0.40460364023840611</c:v>
                </c:pt>
                <c:pt idx="21705">
                  <c:v>-0.37768395741784411</c:v>
                </c:pt>
                <c:pt idx="21706">
                  <c:v>-0.25637435913085954</c:v>
                </c:pt>
                <c:pt idx="21707">
                  <c:v>-0.20249684651685138</c:v>
                </c:pt>
                <c:pt idx="21708">
                  <c:v>-0.18342399597167974</c:v>
                </c:pt>
                <c:pt idx="21709">
                  <c:v>-0.1418692270915472</c:v>
                </c:pt>
                <c:pt idx="21710">
                  <c:v>-0.15841611226392172</c:v>
                </c:pt>
                <c:pt idx="21711">
                  <c:v>-0.21134090423583984</c:v>
                </c:pt>
                <c:pt idx="21712">
                  <c:v>-0.22835095723462467</c:v>
                </c:pt>
                <c:pt idx="21713">
                  <c:v>-0.2120628356933594</c:v>
                </c:pt>
                <c:pt idx="21714">
                  <c:v>-0.29293060302734392</c:v>
                </c:pt>
                <c:pt idx="21715">
                  <c:v>-0.62872028350830123</c:v>
                </c:pt>
                <c:pt idx="21716">
                  <c:v>-0.92575327555346143</c:v>
                </c:pt>
                <c:pt idx="21717">
                  <c:v>-0.93156210581469123</c:v>
                </c:pt>
                <c:pt idx="21718">
                  <c:v>-0.83043448130285902</c:v>
                </c:pt>
                <c:pt idx="21719">
                  <c:v>-0.92882092793774951</c:v>
                </c:pt>
                <c:pt idx="21720">
                  <c:v>-0.90309683481859815</c:v>
                </c:pt>
                <c:pt idx="21721">
                  <c:v>-0.72406355539953893</c:v>
                </c:pt>
                <c:pt idx="21722">
                  <c:v>-0.5124425888061519</c:v>
                </c:pt>
                <c:pt idx="21723">
                  <c:v>-0.79435571034753161</c:v>
                </c:pt>
                <c:pt idx="21724">
                  <c:v>-0.56435108184814453</c:v>
                </c:pt>
                <c:pt idx="21725">
                  <c:v>-0.46966616312670351</c:v>
                </c:pt>
                <c:pt idx="21726">
                  <c:v>-0.60965887705492638</c:v>
                </c:pt>
                <c:pt idx="21727">
                  <c:v>-0.29771773020422648</c:v>
                </c:pt>
                <c:pt idx="21728">
                  <c:v>-0.17013994852698039</c:v>
                </c:pt>
                <c:pt idx="21729">
                  <c:v>0.27731513977050781</c:v>
                </c:pt>
                <c:pt idx="21730">
                  <c:v>0.40126514434814453</c:v>
                </c:pt>
                <c:pt idx="21731">
                  <c:v>0.2943471272786839</c:v>
                </c:pt>
                <c:pt idx="21732">
                  <c:v>1.4840408960977811</c:v>
                </c:pt>
                <c:pt idx="21733">
                  <c:v>1.3309380213419222</c:v>
                </c:pt>
                <c:pt idx="21734">
                  <c:v>18.317008018493667</c:v>
                </c:pt>
                <c:pt idx="21735">
                  <c:v>24.355339368184442</c:v>
                </c:pt>
                <c:pt idx="21736">
                  <c:v>3.0734634399414063</c:v>
                </c:pt>
                <c:pt idx="21737">
                  <c:v>1.2692430814107074</c:v>
                </c:pt>
                <c:pt idx="21738">
                  <c:v>1.049594243367493</c:v>
                </c:pt>
                <c:pt idx="21739">
                  <c:v>1.1369431813557758</c:v>
                </c:pt>
                <c:pt idx="21740">
                  <c:v>1.1491430600484023</c:v>
                </c:pt>
                <c:pt idx="21741">
                  <c:v>0.73341560363769553</c:v>
                </c:pt>
                <c:pt idx="21742">
                  <c:v>0.20740270614624029</c:v>
                </c:pt>
                <c:pt idx="21743">
                  <c:v>0.51344744364422468</c:v>
                </c:pt>
                <c:pt idx="21744">
                  <c:v>0.47791226704913486</c:v>
                </c:pt>
                <c:pt idx="21745">
                  <c:v>2.2005189259846807</c:v>
                </c:pt>
                <c:pt idx="21746">
                  <c:v>2.0516236623128634</c:v>
                </c:pt>
                <c:pt idx="21747">
                  <c:v>4.0371921857198494</c:v>
                </c:pt>
                <c:pt idx="21748">
                  <c:v>2.420315742492678</c:v>
                </c:pt>
                <c:pt idx="21749">
                  <c:v>1.5765355428059706</c:v>
                </c:pt>
                <c:pt idx="21750">
                  <c:v>2.3852189381917128</c:v>
                </c:pt>
                <c:pt idx="21751">
                  <c:v>1.7270935376484995</c:v>
                </c:pt>
                <c:pt idx="21752">
                  <c:v>0.95460589726769773</c:v>
                </c:pt>
                <c:pt idx="21753">
                  <c:v>1.2779126167297359</c:v>
                </c:pt>
                <c:pt idx="21754">
                  <c:v>0.81861082712811173</c:v>
                </c:pt>
                <c:pt idx="21755">
                  <c:v>0.25050226847332624</c:v>
                </c:pt>
                <c:pt idx="21756">
                  <c:v>0.59932947158813499</c:v>
                </c:pt>
                <c:pt idx="21757">
                  <c:v>0.80288918813067767</c:v>
                </c:pt>
                <c:pt idx="21758">
                  <c:v>-0.44834836324059796</c:v>
                </c:pt>
                <c:pt idx="21759">
                  <c:v>1.792699972788512</c:v>
                </c:pt>
                <c:pt idx="21760">
                  <c:v>1.749155203501346</c:v>
                </c:pt>
                <c:pt idx="21761">
                  <c:v>3.358563741048215</c:v>
                </c:pt>
                <c:pt idx="21762">
                  <c:v>0.8979075749715546</c:v>
                </c:pt>
                <c:pt idx="21763">
                  <c:v>-0.38549725214642194</c:v>
                </c:pt>
                <c:pt idx="21764">
                  <c:v>-0.6584882736206058</c:v>
                </c:pt>
                <c:pt idx="21765">
                  <c:v>-0.97676960627239884</c:v>
                </c:pt>
                <c:pt idx="21766">
                  <c:v>-0.93355766932165785</c:v>
                </c:pt>
                <c:pt idx="21767">
                  <c:v>-1.7499446868896477E-2</c:v>
                </c:pt>
                <c:pt idx="21768">
                  <c:v>1.1638606389363417</c:v>
                </c:pt>
                <c:pt idx="21769">
                  <c:v>-0.15756877263390834</c:v>
                </c:pt>
                <c:pt idx="21770">
                  <c:v>-0.46154165267944336</c:v>
                </c:pt>
                <c:pt idx="21771">
                  <c:v>-0.68904622395831461</c:v>
                </c:pt>
                <c:pt idx="21772">
                  <c:v>-0.77695830663043386</c:v>
                </c:pt>
                <c:pt idx="21773">
                  <c:v>-0.31091817220055901</c:v>
                </c:pt>
                <c:pt idx="21774">
                  <c:v>-0.64010397593176549</c:v>
                </c:pt>
                <c:pt idx="21775">
                  <c:v>-1.5931247075398567</c:v>
                </c:pt>
                <c:pt idx="21776">
                  <c:v>-1.6193855603535785</c:v>
                </c:pt>
                <c:pt idx="21777">
                  <c:v>-2.3700606028238544</c:v>
                </c:pt>
                <c:pt idx="21778">
                  <c:v>-3.5536030133565077</c:v>
                </c:pt>
                <c:pt idx="21779">
                  <c:v>-3.6932772000630512</c:v>
                </c:pt>
                <c:pt idx="21780">
                  <c:v>-3.9674407641092557</c:v>
                </c:pt>
                <c:pt idx="21781">
                  <c:v>-4.2721052169799787</c:v>
                </c:pt>
                <c:pt idx="21782">
                  <c:v>-4.1554544766743771</c:v>
                </c:pt>
                <c:pt idx="21783">
                  <c:v>-4.0368494987487811</c:v>
                </c:pt>
                <c:pt idx="21784">
                  <c:v>-4.2151583035786775</c:v>
                </c:pt>
                <c:pt idx="21785">
                  <c:v>-4.6360839207967484</c:v>
                </c:pt>
                <c:pt idx="21786">
                  <c:v>-4.4545780817667815</c:v>
                </c:pt>
                <c:pt idx="21787">
                  <c:v>-4.2337279319763184</c:v>
                </c:pt>
                <c:pt idx="21788">
                  <c:v>-4.7230097452799686</c:v>
                </c:pt>
                <c:pt idx="21789">
                  <c:v>-4.9518450101216471</c:v>
                </c:pt>
                <c:pt idx="21790">
                  <c:v>-5.0965477625529161</c:v>
                </c:pt>
                <c:pt idx="21791">
                  <c:v>-4.9669861793518066</c:v>
                </c:pt>
                <c:pt idx="21792">
                  <c:v>-4.0278433163961145</c:v>
                </c:pt>
                <c:pt idx="21793">
                  <c:v>-4.143907388051332</c:v>
                </c:pt>
                <c:pt idx="21794">
                  <c:v>-16.654715220133433</c:v>
                </c:pt>
                <c:pt idx="21795">
                  <c:v>-21.893642425537102</c:v>
                </c:pt>
                <c:pt idx="21796">
                  <c:v>-4.9050874710083008</c:v>
                </c:pt>
                <c:pt idx="21797">
                  <c:v>-3.7606442769368309</c:v>
                </c:pt>
                <c:pt idx="21798">
                  <c:v>-3.362685839335084</c:v>
                </c:pt>
                <c:pt idx="21799">
                  <c:v>-2.6887203852335801</c:v>
                </c:pt>
                <c:pt idx="21800">
                  <c:v>-2.6682259241740089</c:v>
                </c:pt>
                <c:pt idx="21801">
                  <c:v>-2.8612610499064326</c:v>
                </c:pt>
                <c:pt idx="21802">
                  <c:v>-2.9900275866190782</c:v>
                </c:pt>
                <c:pt idx="21803">
                  <c:v>-2.9665489196777335</c:v>
                </c:pt>
                <c:pt idx="21804">
                  <c:v>-3.2380623817443848</c:v>
                </c:pt>
                <c:pt idx="21805">
                  <c:v>-2.0215368270874037</c:v>
                </c:pt>
                <c:pt idx="21806">
                  <c:v>-4.5345840454101545</c:v>
                </c:pt>
                <c:pt idx="21807">
                  <c:v>-1.4315808614094858</c:v>
                </c:pt>
                <c:pt idx="21808">
                  <c:v>15.506119251251222</c:v>
                </c:pt>
                <c:pt idx="21809">
                  <c:v>22.125594774882018</c:v>
                </c:pt>
                <c:pt idx="21810">
                  <c:v>24.738893667856878</c:v>
                </c:pt>
                <c:pt idx="21811">
                  <c:v>31.606399218241389</c:v>
                </c:pt>
                <c:pt idx="21812">
                  <c:v>37.46724971135459</c:v>
                </c:pt>
                <c:pt idx="21813">
                  <c:v>41.080889701843226</c:v>
                </c:pt>
                <c:pt idx="21814">
                  <c:v>34.530113538106335</c:v>
                </c:pt>
                <c:pt idx="21815">
                  <c:v>6.9175489743550411</c:v>
                </c:pt>
                <c:pt idx="21816">
                  <c:v>-20.81764364242553</c:v>
                </c:pt>
                <c:pt idx="21817">
                  <c:v>-40.741587320963554</c:v>
                </c:pt>
                <c:pt idx="21818">
                  <c:v>-52.402936299641965</c:v>
                </c:pt>
                <c:pt idx="21819">
                  <c:v>-61.834396362304673</c:v>
                </c:pt>
                <c:pt idx="21820">
                  <c:v>-65.303328831990569</c:v>
                </c:pt>
                <c:pt idx="21821">
                  <c:v>-62.051645119984975</c:v>
                </c:pt>
                <c:pt idx="21822">
                  <c:v>-57.146468162536607</c:v>
                </c:pt>
                <c:pt idx="21823">
                  <c:v>-48.385300477345751</c:v>
                </c:pt>
                <c:pt idx="21824">
                  <c:v>-7.4640237490336308</c:v>
                </c:pt>
                <c:pt idx="21825">
                  <c:v>27.902162075042718</c:v>
                </c:pt>
                <c:pt idx="21826">
                  <c:v>-9.9073983828226915</c:v>
                </c:pt>
                <c:pt idx="21827">
                  <c:v>-46.096979618072567</c:v>
                </c:pt>
                <c:pt idx="21828">
                  <c:v>-14.360829671223945</c:v>
                </c:pt>
                <c:pt idx="21829">
                  <c:v>-1.637613614400266</c:v>
                </c:pt>
                <c:pt idx="21830">
                  <c:v>1.0106280644733943</c:v>
                </c:pt>
                <c:pt idx="21831">
                  <c:v>2.0758991241455069</c:v>
                </c:pt>
                <c:pt idx="21832">
                  <c:v>2.8945067723591373</c:v>
                </c:pt>
                <c:pt idx="21833">
                  <c:v>3.1148846944173556</c:v>
                </c:pt>
                <c:pt idx="21834">
                  <c:v>3.5098924636840807</c:v>
                </c:pt>
                <c:pt idx="21835">
                  <c:v>3.6349754333496076</c:v>
                </c:pt>
                <c:pt idx="21836">
                  <c:v>3.1663716634114976</c:v>
                </c:pt>
                <c:pt idx="21837">
                  <c:v>1.2847038904825463</c:v>
                </c:pt>
                <c:pt idx="21838">
                  <c:v>-0.47042147318518357</c:v>
                </c:pt>
                <c:pt idx="21839">
                  <c:v>-1.3082030614216369</c:v>
                </c:pt>
                <c:pt idx="21840">
                  <c:v>-1.6608562469482426</c:v>
                </c:pt>
                <c:pt idx="21841">
                  <c:v>-1.6397132873535156</c:v>
                </c:pt>
                <c:pt idx="21842">
                  <c:v>-2.2748517990112305</c:v>
                </c:pt>
                <c:pt idx="21843">
                  <c:v>-2.405845006306889</c:v>
                </c:pt>
                <c:pt idx="21844">
                  <c:v>-2.3369137446085233</c:v>
                </c:pt>
                <c:pt idx="21845">
                  <c:v>-1.9351056416829806</c:v>
                </c:pt>
                <c:pt idx="21846">
                  <c:v>-1.7576446533203116</c:v>
                </c:pt>
                <c:pt idx="21847">
                  <c:v>-1.8475850423177462</c:v>
                </c:pt>
                <c:pt idx="21848">
                  <c:v>-1.7560596466064453</c:v>
                </c:pt>
                <c:pt idx="21849">
                  <c:v>-1.7073631286621094</c:v>
                </c:pt>
                <c:pt idx="21850">
                  <c:v>-1.7002471288045631</c:v>
                </c:pt>
                <c:pt idx="21851">
                  <c:v>-1.7230971654256564</c:v>
                </c:pt>
                <c:pt idx="21852">
                  <c:v>-1.1293204625446829</c:v>
                </c:pt>
                <c:pt idx="21853">
                  <c:v>2.4942242304483671</c:v>
                </c:pt>
                <c:pt idx="21854">
                  <c:v>-0.73041820526123047</c:v>
                </c:pt>
                <c:pt idx="21855">
                  <c:v>-20.713627179463735</c:v>
                </c:pt>
                <c:pt idx="21856">
                  <c:v>-3.2822275161743182</c:v>
                </c:pt>
                <c:pt idx="21857">
                  <c:v>0.75640773773193359</c:v>
                </c:pt>
                <c:pt idx="21858">
                  <c:v>1.3786169687906527</c:v>
                </c:pt>
                <c:pt idx="21859">
                  <c:v>4.3971697489382684E-2</c:v>
                </c:pt>
                <c:pt idx="21860">
                  <c:v>-0.41215833028149984</c:v>
                </c:pt>
                <c:pt idx="21861">
                  <c:v>-0.23199431101477336</c:v>
                </c:pt>
                <c:pt idx="21862">
                  <c:v>0.30343818664550781</c:v>
                </c:pt>
                <c:pt idx="21863">
                  <c:v>-9.6470514932889273E-3</c:v>
                </c:pt>
                <c:pt idx="21864">
                  <c:v>0.56555334726965589</c:v>
                </c:pt>
                <c:pt idx="21865">
                  <c:v>1.1518818537393822</c:v>
                </c:pt>
                <c:pt idx="21866">
                  <c:v>0.52660846710205078</c:v>
                </c:pt>
                <c:pt idx="21867">
                  <c:v>0.74201965332031283</c:v>
                </c:pt>
                <c:pt idx="21868">
                  <c:v>-0.303463935852051</c:v>
                </c:pt>
                <c:pt idx="21869">
                  <c:v>-0.14882596333825399</c:v>
                </c:pt>
                <c:pt idx="21870">
                  <c:v>5.2567799886105639E-2</c:v>
                </c:pt>
                <c:pt idx="21871">
                  <c:v>0.288998603820801</c:v>
                </c:pt>
                <c:pt idx="21872">
                  <c:v>5.5436134338378927E-2</c:v>
                </c:pt>
                <c:pt idx="21873">
                  <c:v>0.14502334594726574</c:v>
                </c:pt>
                <c:pt idx="21874">
                  <c:v>0.47693125406897241</c:v>
                </c:pt>
                <c:pt idx="21875">
                  <c:v>0.44191042582190232</c:v>
                </c:pt>
                <c:pt idx="21876">
                  <c:v>0.66942437489819928</c:v>
                </c:pt>
                <c:pt idx="21877">
                  <c:v>0.86789480845129696</c:v>
                </c:pt>
                <c:pt idx="21878">
                  <c:v>0.43658542633056652</c:v>
                </c:pt>
                <c:pt idx="21879">
                  <c:v>0.18030484517419162</c:v>
                </c:pt>
                <c:pt idx="21880">
                  <c:v>-0.16756629943847662</c:v>
                </c:pt>
                <c:pt idx="21881">
                  <c:v>-0.19357617696130092</c:v>
                </c:pt>
                <c:pt idx="21882">
                  <c:v>-0.31464831034350038</c:v>
                </c:pt>
                <c:pt idx="21883">
                  <c:v>-0.82007408142089866</c:v>
                </c:pt>
                <c:pt idx="21884">
                  <c:v>0.99627240498864456</c:v>
                </c:pt>
                <c:pt idx="21885">
                  <c:v>4.2305819193521774</c:v>
                </c:pt>
                <c:pt idx="21886">
                  <c:v>9.2934891382852864</c:v>
                </c:pt>
                <c:pt idx="21887">
                  <c:v>28.023541768391958</c:v>
                </c:pt>
                <c:pt idx="21888">
                  <c:v>21.19490146636964</c:v>
                </c:pt>
                <c:pt idx="21889">
                  <c:v>15.826740582784058</c:v>
                </c:pt>
                <c:pt idx="21890">
                  <c:v>14.093166669209836</c:v>
                </c:pt>
                <c:pt idx="21891">
                  <c:v>13.888825734456303</c:v>
                </c:pt>
                <c:pt idx="21892">
                  <c:v>15.364981333414789</c:v>
                </c:pt>
                <c:pt idx="21893">
                  <c:v>15.338139533996582</c:v>
                </c:pt>
                <c:pt idx="21894">
                  <c:v>12.594741503397582</c:v>
                </c:pt>
                <c:pt idx="21895">
                  <c:v>11.413981119791629</c:v>
                </c:pt>
                <c:pt idx="21896">
                  <c:v>12.025387128194097</c:v>
                </c:pt>
                <c:pt idx="21897">
                  <c:v>12.61276976267493</c:v>
                </c:pt>
                <c:pt idx="21898">
                  <c:v>16.132834752400647</c:v>
                </c:pt>
                <c:pt idx="21899">
                  <c:v>15.829886754353769</c:v>
                </c:pt>
                <c:pt idx="21900">
                  <c:v>15.309512138366706</c:v>
                </c:pt>
                <c:pt idx="21901">
                  <c:v>16.886642456054688</c:v>
                </c:pt>
                <c:pt idx="21902">
                  <c:v>18.801173528035413</c:v>
                </c:pt>
                <c:pt idx="21903">
                  <c:v>18.057696660359731</c:v>
                </c:pt>
                <c:pt idx="21904">
                  <c:v>16.480148633321143</c:v>
                </c:pt>
                <c:pt idx="21905">
                  <c:v>18.254842758178711</c:v>
                </c:pt>
                <c:pt idx="21906">
                  <c:v>17.301977157592788</c:v>
                </c:pt>
                <c:pt idx="21907">
                  <c:v>16.649668693542488</c:v>
                </c:pt>
                <c:pt idx="21908">
                  <c:v>24.061073303222656</c:v>
                </c:pt>
                <c:pt idx="21909">
                  <c:v>34.199383735656738</c:v>
                </c:pt>
                <c:pt idx="21910">
                  <c:v>41.248279571533196</c:v>
                </c:pt>
                <c:pt idx="21911">
                  <c:v>26.169807751973508</c:v>
                </c:pt>
                <c:pt idx="21912">
                  <c:v>20.068798383076903</c:v>
                </c:pt>
                <c:pt idx="21913">
                  <c:v>26.974107424418214</c:v>
                </c:pt>
                <c:pt idx="21914">
                  <c:v>38.429093043009402</c:v>
                </c:pt>
                <c:pt idx="21915">
                  <c:v>39.549480120340945</c:v>
                </c:pt>
                <c:pt idx="21916">
                  <c:v>38.347575505574575</c:v>
                </c:pt>
                <c:pt idx="21917">
                  <c:v>-48.527781168619754</c:v>
                </c:pt>
                <c:pt idx="21918">
                  <c:v>-54.099671999613392</c:v>
                </c:pt>
                <c:pt idx="21919">
                  <c:v>-7.7880509694417697</c:v>
                </c:pt>
                <c:pt idx="21920">
                  <c:v>8.9206835428873372</c:v>
                </c:pt>
                <c:pt idx="21921">
                  <c:v>13.802655220031742</c:v>
                </c:pt>
                <c:pt idx="21922">
                  <c:v>14.654487609863288</c:v>
                </c:pt>
                <c:pt idx="21923">
                  <c:v>8.6623417536418401</c:v>
                </c:pt>
                <c:pt idx="21924">
                  <c:v>7.4325160980224609</c:v>
                </c:pt>
                <c:pt idx="21925">
                  <c:v>10.068896611531617</c:v>
                </c:pt>
                <c:pt idx="21926">
                  <c:v>14.146476109822629</c:v>
                </c:pt>
                <c:pt idx="21927">
                  <c:v>14.603778839111328</c:v>
                </c:pt>
                <c:pt idx="21928">
                  <c:v>12.262740770975714</c:v>
                </c:pt>
                <c:pt idx="21929">
                  <c:v>15.390471140543578</c:v>
                </c:pt>
                <c:pt idx="21930">
                  <c:v>13.444587071736578</c:v>
                </c:pt>
                <c:pt idx="21931">
                  <c:v>10.234608968098993</c:v>
                </c:pt>
                <c:pt idx="21932">
                  <c:v>10.245993614196774</c:v>
                </c:pt>
                <c:pt idx="21933">
                  <c:v>12.670153299967414</c:v>
                </c:pt>
                <c:pt idx="21934">
                  <c:v>13.521217346191401</c:v>
                </c:pt>
                <c:pt idx="21935">
                  <c:v>15.533557573954226</c:v>
                </c:pt>
                <c:pt idx="21936">
                  <c:v>15.528981844584106</c:v>
                </c:pt>
                <c:pt idx="21937">
                  <c:v>14.149348258972168</c:v>
                </c:pt>
                <c:pt idx="21938">
                  <c:v>10.738559722900391</c:v>
                </c:pt>
                <c:pt idx="21939">
                  <c:v>8.8959614435831309</c:v>
                </c:pt>
                <c:pt idx="21940">
                  <c:v>9.811597506205322</c:v>
                </c:pt>
                <c:pt idx="21941">
                  <c:v>11.461986223856687</c:v>
                </c:pt>
                <c:pt idx="21942">
                  <c:v>13.37838077545166</c:v>
                </c:pt>
                <c:pt idx="21943">
                  <c:v>12.743347167968748</c:v>
                </c:pt>
                <c:pt idx="21944">
                  <c:v>11.297075271606445</c:v>
                </c:pt>
                <c:pt idx="21945">
                  <c:v>49.461617151896093</c:v>
                </c:pt>
                <c:pt idx="21946">
                  <c:v>159.20314470926911</c:v>
                </c:pt>
                <c:pt idx="21947">
                  <c:v>119.35701243082687</c:v>
                </c:pt>
                <c:pt idx="21948">
                  <c:v>53.439366340637207</c:v>
                </c:pt>
                <c:pt idx="21949">
                  <c:v>34.005380630493164</c:v>
                </c:pt>
                <c:pt idx="21950">
                  <c:v>29.822435696919683</c:v>
                </c:pt>
                <c:pt idx="21951">
                  <c:v>22.434565226236941</c:v>
                </c:pt>
                <c:pt idx="21952">
                  <c:v>21.407382329305044</c:v>
                </c:pt>
                <c:pt idx="21953">
                  <c:v>22.836723009745231</c:v>
                </c:pt>
                <c:pt idx="21954">
                  <c:v>22.385681788126586</c:v>
                </c:pt>
                <c:pt idx="21955">
                  <c:v>20.762414932250969</c:v>
                </c:pt>
                <c:pt idx="21956">
                  <c:v>23.257972399393687</c:v>
                </c:pt>
                <c:pt idx="21957">
                  <c:v>24.26674588521324</c:v>
                </c:pt>
                <c:pt idx="21958">
                  <c:v>21.683744748433341</c:v>
                </c:pt>
                <c:pt idx="21959">
                  <c:v>23.742403348286977</c:v>
                </c:pt>
                <c:pt idx="21960">
                  <c:v>23.208253224690687</c:v>
                </c:pt>
                <c:pt idx="21961">
                  <c:v>18.154664357503293</c:v>
                </c:pt>
                <c:pt idx="21962">
                  <c:v>14.064693768819215</c:v>
                </c:pt>
                <c:pt idx="21963">
                  <c:v>14.477806091308597</c:v>
                </c:pt>
                <c:pt idx="21964">
                  <c:v>17.232244809468504</c:v>
                </c:pt>
                <c:pt idx="21965">
                  <c:v>14.53244717915857</c:v>
                </c:pt>
                <c:pt idx="21966">
                  <c:v>13.232752799987797</c:v>
                </c:pt>
                <c:pt idx="21967">
                  <c:v>14.46848169962562</c:v>
                </c:pt>
                <c:pt idx="21968">
                  <c:v>13.726965904235836</c:v>
                </c:pt>
                <c:pt idx="21969">
                  <c:v>14.859333038330082</c:v>
                </c:pt>
                <c:pt idx="21970">
                  <c:v>18.856252670288093</c:v>
                </c:pt>
                <c:pt idx="21971">
                  <c:v>16.229571342468262</c:v>
                </c:pt>
                <c:pt idx="21972">
                  <c:v>13.673800150553461</c:v>
                </c:pt>
                <c:pt idx="21973">
                  <c:v>15.515827814738035</c:v>
                </c:pt>
                <c:pt idx="21974">
                  <c:v>16.757566134134887</c:v>
                </c:pt>
                <c:pt idx="21975">
                  <c:v>8.5750589370727557</c:v>
                </c:pt>
                <c:pt idx="21976">
                  <c:v>85.917201360066798</c:v>
                </c:pt>
                <c:pt idx="21977">
                  <c:v>69.55457496643065</c:v>
                </c:pt>
                <c:pt idx="21978">
                  <c:v>-33.345658779144273</c:v>
                </c:pt>
                <c:pt idx="21979">
                  <c:v>-61.991732597351081</c:v>
                </c:pt>
                <c:pt idx="21980">
                  <c:v>-71.409086068471311</c:v>
                </c:pt>
                <c:pt idx="21981">
                  <c:v>-73.147139867146791</c:v>
                </c:pt>
                <c:pt idx="21982">
                  <c:v>-72.968649705251067</c:v>
                </c:pt>
                <c:pt idx="21983">
                  <c:v>-72.947253545125363</c:v>
                </c:pt>
                <c:pt idx="21984">
                  <c:v>-73.946429888407451</c:v>
                </c:pt>
                <c:pt idx="21985">
                  <c:v>-73.377501328786138</c:v>
                </c:pt>
                <c:pt idx="21986">
                  <c:v>-73.971259435017942</c:v>
                </c:pt>
                <c:pt idx="21987">
                  <c:v>-74.296719074249296</c:v>
                </c:pt>
                <c:pt idx="21988">
                  <c:v>-74.898289839426596</c:v>
                </c:pt>
                <c:pt idx="21989">
                  <c:v>-74.366129239400223</c:v>
                </c:pt>
                <c:pt idx="21990">
                  <c:v>-73.747456709543897</c:v>
                </c:pt>
                <c:pt idx="21991">
                  <c:v>-74.748831748962402</c:v>
                </c:pt>
                <c:pt idx="21992">
                  <c:v>-75.785479068756089</c:v>
                </c:pt>
                <c:pt idx="21993">
                  <c:v>-75.154440085093199</c:v>
                </c:pt>
                <c:pt idx="21994">
                  <c:v>-74.801534652709933</c:v>
                </c:pt>
                <c:pt idx="21995">
                  <c:v>-76.08473014831543</c:v>
                </c:pt>
                <c:pt idx="21996">
                  <c:v>-76.752345244089668</c:v>
                </c:pt>
                <c:pt idx="21997">
                  <c:v>-77.431647777557373</c:v>
                </c:pt>
                <c:pt idx="21998">
                  <c:v>-77.103118260701478</c:v>
                </c:pt>
                <c:pt idx="21999">
                  <c:v>-76.768395264943422</c:v>
                </c:pt>
                <c:pt idx="22000">
                  <c:v>-76.325769106546957</c:v>
                </c:pt>
                <c:pt idx="22001">
                  <c:v>-73.813050111134856</c:v>
                </c:pt>
                <c:pt idx="22002">
                  <c:v>-74.280614376068115</c:v>
                </c:pt>
                <c:pt idx="22003">
                  <c:v>-74.567382335662813</c:v>
                </c:pt>
                <c:pt idx="22004">
                  <c:v>-73.310797214508028</c:v>
                </c:pt>
                <c:pt idx="22005">
                  <c:v>-74.033947467803955</c:v>
                </c:pt>
                <c:pt idx="22006">
                  <c:v>-83.634314378102673</c:v>
                </c:pt>
                <c:pt idx="22007">
                  <c:v>-91.143272399902401</c:v>
                </c:pt>
                <c:pt idx="22008">
                  <c:v>-84.815549532572419</c:v>
                </c:pt>
                <c:pt idx="22009">
                  <c:v>-81.467301845550509</c:v>
                </c:pt>
                <c:pt idx="22010">
                  <c:v>-80.652530193328801</c:v>
                </c:pt>
                <c:pt idx="22011">
                  <c:v>-80.572988510131822</c:v>
                </c:pt>
                <c:pt idx="22012">
                  <c:v>-79.407550811767521</c:v>
                </c:pt>
                <c:pt idx="22013">
                  <c:v>-78.140143553415953</c:v>
                </c:pt>
                <c:pt idx="22014">
                  <c:v>-77.266738573710114</c:v>
                </c:pt>
                <c:pt idx="22015">
                  <c:v>-76.105641523997008</c:v>
                </c:pt>
                <c:pt idx="22016">
                  <c:v>-76.919192473093631</c:v>
                </c:pt>
                <c:pt idx="22017">
                  <c:v>-77.816078027089375</c:v>
                </c:pt>
                <c:pt idx="22018">
                  <c:v>-83.692549546559633</c:v>
                </c:pt>
                <c:pt idx="22019">
                  <c:v>-80.310024102528899</c:v>
                </c:pt>
                <c:pt idx="22020">
                  <c:v>-80.722079912821357</c:v>
                </c:pt>
                <c:pt idx="22021">
                  <c:v>-80.79923884073888</c:v>
                </c:pt>
                <c:pt idx="22022">
                  <c:v>-80.166812260945676</c:v>
                </c:pt>
                <c:pt idx="22023">
                  <c:v>-80.063512802123924</c:v>
                </c:pt>
                <c:pt idx="22024">
                  <c:v>-80.240125656127901</c:v>
                </c:pt>
                <c:pt idx="22025">
                  <c:v>-80.743523756662967</c:v>
                </c:pt>
                <c:pt idx="22026">
                  <c:v>-80.856450875600189</c:v>
                </c:pt>
                <c:pt idx="22027">
                  <c:v>-80.842614332834799</c:v>
                </c:pt>
                <c:pt idx="22028">
                  <c:v>-81.00300359725945</c:v>
                </c:pt>
                <c:pt idx="22029">
                  <c:v>-80.994959354400592</c:v>
                </c:pt>
                <c:pt idx="22030">
                  <c:v>-80.295862674713092</c:v>
                </c:pt>
                <c:pt idx="22031">
                  <c:v>-79.617574691772489</c:v>
                </c:pt>
                <c:pt idx="22032">
                  <c:v>-79.344252268473326</c:v>
                </c:pt>
                <c:pt idx="22033">
                  <c:v>-79.630760510762485</c:v>
                </c:pt>
                <c:pt idx="22034">
                  <c:v>-81.406704584757506</c:v>
                </c:pt>
                <c:pt idx="22035">
                  <c:v>-87.937415758768694</c:v>
                </c:pt>
                <c:pt idx="22036">
                  <c:v>-95.250336170196533</c:v>
                </c:pt>
                <c:pt idx="22037">
                  <c:v>-98.757153193155943</c:v>
                </c:pt>
                <c:pt idx="22038">
                  <c:v>-96.650750319162967</c:v>
                </c:pt>
                <c:pt idx="22039">
                  <c:v>-85.273990631103473</c:v>
                </c:pt>
                <c:pt idx="22040">
                  <c:v>-66.934578577677371</c:v>
                </c:pt>
                <c:pt idx="22041">
                  <c:v>-56.666368802388561</c:v>
                </c:pt>
                <c:pt idx="22042">
                  <c:v>-59.253163973490345</c:v>
                </c:pt>
                <c:pt idx="22043">
                  <c:v>-61.094660441080805</c:v>
                </c:pt>
                <c:pt idx="22044">
                  <c:v>-62.318689028421993</c:v>
                </c:pt>
                <c:pt idx="22045">
                  <c:v>-69.09726746877044</c:v>
                </c:pt>
                <c:pt idx="22046">
                  <c:v>-69.945429166158092</c:v>
                </c:pt>
                <c:pt idx="22047">
                  <c:v>-59.441083908081055</c:v>
                </c:pt>
                <c:pt idx="22048">
                  <c:v>-42.876299222310408</c:v>
                </c:pt>
                <c:pt idx="22049">
                  <c:v>-34.103396415710435</c:v>
                </c:pt>
                <c:pt idx="22050">
                  <c:v>-31.518712997436523</c:v>
                </c:pt>
                <c:pt idx="22051">
                  <c:v>-30.210666656494141</c:v>
                </c:pt>
                <c:pt idx="22052">
                  <c:v>-30.704083760579344</c:v>
                </c:pt>
                <c:pt idx="22053">
                  <c:v>-31.769127209981193</c:v>
                </c:pt>
                <c:pt idx="22054">
                  <c:v>-34.077238082885756</c:v>
                </c:pt>
                <c:pt idx="22055">
                  <c:v>-36.530740737915039</c:v>
                </c:pt>
                <c:pt idx="22056">
                  <c:v>-37.832314809163336</c:v>
                </c:pt>
                <c:pt idx="22057">
                  <c:v>-38.19066333770752</c:v>
                </c:pt>
                <c:pt idx="22058">
                  <c:v>-37.769358634948766</c:v>
                </c:pt>
                <c:pt idx="22059">
                  <c:v>-37.243013381958022</c:v>
                </c:pt>
                <c:pt idx="22060">
                  <c:v>-35.047315279642802</c:v>
                </c:pt>
                <c:pt idx="22061">
                  <c:v>-33.982860565185533</c:v>
                </c:pt>
                <c:pt idx="22062">
                  <c:v>-32.581298192342139</c:v>
                </c:pt>
                <c:pt idx="22063">
                  <c:v>-31.4794054031372</c:v>
                </c:pt>
                <c:pt idx="22064">
                  <c:v>-29.472908973693841</c:v>
                </c:pt>
                <c:pt idx="22065">
                  <c:v>-23.271214803059927</c:v>
                </c:pt>
                <c:pt idx="22066">
                  <c:v>-10.976346651713019</c:v>
                </c:pt>
                <c:pt idx="22067">
                  <c:v>-2.1282809575398005</c:v>
                </c:pt>
                <c:pt idx="22068">
                  <c:v>2.6514498392741626</c:v>
                </c:pt>
                <c:pt idx="22069">
                  <c:v>7.74859078725183</c:v>
                </c:pt>
                <c:pt idx="22070">
                  <c:v>16.91451676686609</c:v>
                </c:pt>
                <c:pt idx="22071">
                  <c:v>25.216652552286746</c:v>
                </c:pt>
                <c:pt idx="22072">
                  <c:v>23.843484878540032</c:v>
                </c:pt>
                <c:pt idx="22073">
                  <c:v>22.554938634236585</c:v>
                </c:pt>
                <c:pt idx="22074">
                  <c:v>22.744178136189817</c:v>
                </c:pt>
                <c:pt idx="22075">
                  <c:v>23.223391850789305</c:v>
                </c:pt>
                <c:pt idx="22076">
                  <c:v>24.278251330057742</c:v>
                </c:pt>
                <c:pt idx="22077">
                  <c:v>25.589630126953118</c:v>
                </c:pt>
                <c:pt idx="22078">
                  <c:v>27.720400810241692</c:v>
                </c:pt>
                <c:pt idx="22079">
                  <c:v>27.790486653645864</c:v>
                </c:pt>
                <c:pt idx="22080">
                  <c:v>27.59567769368482</c:v>
                </c:pt>
                <c:pt idx="22081">
                  <c:v>26.726101557413699</c:v>
                </c:pt>
                <c:pt idx="22082">
                  <c:v>26.546010653177966</c:v>
                </c:pt>
                <c:pt idx="22083">
                  <c:v>27.590217590332021</c:v>
                </c:pt>
                <c:pt idx="22084">
                  <c:v>29.124135653177859</c:v>
                </c:pt>
                <c:pt idx="22085">
                  <c:v>30.987140337626087</c:v>
                </c:pt>
                <c:pt idx="22086">
                  <c:v>34.691814740498799</c:v>
                </c:pt>
                <c:pt idx="22087">
                  <c:v>34.834915479024176</c:v>
                </c:pt>
                <c:pt idx="22088">
                  <c:v>33.645683288574219</c:v>
                </c:pt>
                <c:pt idx="22089">
                  <c:v>32.614558855692479</c:v>
                </c:pt>
                <c:pt idx="22090">
                  <c:v>32.704479217529311</c:v>
                </c:pt>
                <c:pt idx="22091">
                  <c:v>34.355683644612526</c:v>
                </c:pt>
                <c:pt idx="22092">
                  <c:v>35.601313908894916</c:v>
                </c:pt>
                <c:pt idx="22093">
                  <c:v>35.83655897776282</c:v>
                </c:pt>
                <c:pt idx="22094">
                  <c:v>35.613677978515625</c:v>
                </c:pt>
                <c:pt idx="22095">
                  <c:v>34.578888893127441</c:v>
                </c:pt>
                <c:pt idx="22096">
                  <c:v>32.757604598999009</c:v>
                </c:pt>
                <c:pt idx="22097">
                  <c:v>30.83616034189869</c:v>
                </c:pt>
                <c:pt idx="22098">
                  <c:v>28.691062927246101</c:v>
                </c:pt>
                <c:pt idx="22099">
                  <c:v>26.373624483744379</c:v>
                </c:pt>
                <c:pt idx="22100">
                  <c:v>24.601420084635379</c:v>
                </c:pt>
                <c:pt idx="22101">
                  <c:v>23.251838048299195</c:v>
                </c:pt>
                <c:pt idx="22102">
                  <c:v>23.147555987040171</c:v>
                </c:pt>
                <c:pt idx="22103">
                  <c:v>23.825375556945794</c:v>
                </c:pt>
                <c:pt idx="22104">
                  <c:v>25.687959988911871</c:v>
                </c:pt>
                <c:pt idx="22105">
                  <c:v>27.319686889648438</c:v>
                </c:pt>
                <c:pt idx="22106">
                  <c:v>28.732271830240954</c:v>
                </c:pt>
                <c:pt idx="22107">
                  <c:v>29.511314709981207</c:v>
                </c:pt>
                <c:pt idx="22108">
                  <c:v>30.476189295450801</c:v>
                </c:pt>
                <c:pt idx="22109">
                  <c:v>30.016516685485833</c:v>
                </c:pt>
                <c:pt idx="22110">
                  <c:v>28.926374753316168</c:v>
                </c:pt>
                <c:pt idx="22111">
                  <c:v>27.461160024007199</c:v>
                </c:pt>
                <c:pt idx="22112">
                  <c:v>25.27254486083983</c:v>
                </c:pt>
                <c:pt idx="22113">
                  <c:v>21.966544469197512</c:v>
                </c:pt>
                <c:pt idx="22114">
                  <c:v>18.064675013224246</c:v>
                </c:pt>
                <c:pt idx="22115">
                  <c:v>14.306334177653072</c:v>
                </c:pt>
                <c:pt idx="22116">
                  <c:v>11.475608825683597</c:v>
                </c:pt>
                <c:pt idx="22117">
                  <c:v>7.4094737370809316</c:v>
                </c:pt>
                <c:pt idx="22118">
                  <c:v>4.8246752421060783</c:v>
                </c:pt>
                <c:pt idx="22119">
                  <c:v>3.6627505620321026</c:v>
                </c:pt>
                <c:pt idx="22120">
                  <c:v>0.11960220336914065</c:v>
                </c:pt>
                <c:pt idx="22121">
                  <c:v>-3.4855963389079552</c:v>
                </c:pt>
                <c:pt idx="22122">
                  <c:v>-4.8415683110554264</c:v>
                </c:pt>
                <c:pt idx="22123">
                  <c:v>-6.4624598821004611</c:v>
                </c:pt>
                <c:pt idx="22124">
                  <c:v>-9.6296650568643827</c:v>
                </c:pt>
                <c:pt idx="22125">
                  <c:v>-12.337552706400629</c:v>
                </c:pt>
                <c:pt idx="22126">
                  <c:v>-20.575400034586544</c:v>
                </c:pt>
                <c:pt idx="22127">
                  <c:v>-35.913446426391573</c:v>
                </c:pt>
                <c:pt idx="22128">
                  <c:v>-47.645511627197266</c:v>
                </c:pt>
                <c:pt idx="22129">
                  <c:v>-58.066806157430044</c:v>
                </c:pt>
                <c:pt idx="22130">
                  <c:v>-60.396196683247794</c:v>
                </c:pt>
                <c:pt idx="22131">
                  <c:v>-53.842799822489503</c:v>
                </c:pt>
                <c:pt idx="22132">
                  <c:v>-39.984359741210923</c:v>
                </c:pt>
                <c:pt idx="22133">
                  <c:v>-29.199771881103516</c:v>
                </c:pt>
                <c:pt idx="22134">
                  <c:v>-22.465567588806145</c:v>
                </c:pt>
                <c:pt idx="22135">
                  <c:v>-14.097391446431509</c:v>
                </c:pt>
                <c:pt idx="22136">
                  <c:v>-6.1590175628662074</c:v>
                </c:pt>
                <c:pt idx="22137">
                  <c:v>-2.5392595926920194</c:v>
                </c:pt>
                <c:pt idx="22138">
                  <c:v>-3.6220127741495389</c:v>
                </c:pt>
                <c:pt idx="22139">
                  <c:v>-8.7571461995441968</c:v>
                </c:pt>
                <c:pt idx="22140">
                  <c:v>-15.184043566385867</c:v>
                </c:pt>
                <c:pt idx="22141">
                  <c:v>8.3683341344198006</c:v>
                </c:pt>
                <c:pt idx="22142">
                  <c:v>15.013732274373302</c:v>
                </c:pt>
                <c:pt idx="22143">
                  <c:v>-0.50453376770019509</c:v>
                </c:pt>
                <c:pt idx="22144">
                  <c:v>-1.5457652409870655</c:v>
                </c:pt>
                <c:pt idx="22145">
                  <c:v>-1.9076312383015193</c:v>
                </c:pt>
                <c:pt idx="22146">
                  <c:v>-1.8059619267781954</c:v>
                </c:pt>
                <c:pt idx="22147">
                  <c:v>-2.3058713277181369</c:v>
                </c:pt>
                <c:pt idx="22148">
                  <c:v>-2.5218276977539071</c:v>
                </c:pt>
                <c:pt idx="22149">
                  <c:v>-2.2723067601521052</c:v>
                </c:pt>
                <c:pt idx="22150">
                  <c:v>-2.6077349980672597</c:v>
                </c:pt>
                <c:pt idx="22151">
                  <c:v>-2.246260007222419</c:v>
                </c:pt>
                <c:pt idx="22152">
                  <c:v>-2.1358251571655273</c:v>
                </c:pt>
                <c:pt idx="22153">
                  <c:v>-2.2206163406372079</c:v>
                </c:pt>
                <c:pt idx="22154">
                  <c:v>-2.3781255086263409</c:v>
                </c:pt>
                <c:pt idx="22155">
                  <c:v>-2.7513621648151907</c:v>
                </c:pt>
                <c:pt idx="22156">
                  <c:v>-3.390530268351315</c:v>
                </c:pt>
                <c:pt idx="22157">
                  <c:v>-3.9062945048013953</c:v>
                </c:pt>
                <c:pt idx="22158">
                  <c:v>-3.9242744445800781</c:v>
                </c:pt>
                <c:pt idx="22159">
                  <c:v>-6.1989997227987015</c:v>
                </c:pt>
                <c:pt idx="22160">
                  <c:v>-34.411679267883272</c:v>
                </c:pt>
                <c:pt idx="22161">
                  <c:v>-42.859653631846101</c:v>
                </c:pt>
                <c:pt idx="22162">
                  <c:v>-29.602147420247377</c:v>
                </c:pt>
                <c:pt idx="22163">
                  <c:v>-27.718871434529603</c:v>
                </c:pt>
                <c:pt idx="22164">
                  <c:v>-26.807136058807316</c:v>
                </c:pt>
                <c:pt idx="22165">
                  <c:v>-26.698132673899341</c:v>
                </c:pt>
                <c:pt idx="22166">
                  <c:v>-27.071675300598145</c:v>
                </c:pt>
                <c:pt idx="22167">
                  <c:v>-26.570829391479549</c:v>
                </c:pt>
                <c:pt idx="22168">
                  <c:v>-26.779279867807986</c:v>
                </c:pt>
                <c:pt idx="22169">
                  <c:v>-26.744537989298525</c:v>
                </c:pt>
                <c:pt idx="22170">
                  <c:v>-26.17623233795171</c:v>
                </c:pt>
                <c:pt idx="22171">
                  <c:v>-26.970974127451605</c:v>
                </c:pt>
                <c:pt idx="22172">
                  <c:v>-25.263036886851001</c:v>
                </c:pt>
                <c:pt idx="22173">
                  <c:v>-19.759271303812696</c:v>
                </c:pt>
                <c:pt idx="22174">
                  <c:v>-18.006865819295186</c:v>
                </c:pt>
                <c:pt idx="22175">
                  <c:v>-17.645015398661251</c:v>
                </c:pt>
                <c:pt idx="22176">
                  <c:v>-16.61116123199464</c:v>
                </c:pt>
                <c:pt idx="22177">
                  <c:v>-15.247440020243289</c:v>
                </c:pt>
                <c:pt idx="22178">
                  <c:v>-13.948707580566403</c:v>
                </c:pt>
                <c:pt idx="22179">
                  <c:v>-6.6159130732219156</c:v>
                </c:pt>
                <c:pt idx="22180">
                  <c:v>26.600551287333239</c:v>
                </c:pt>
                <c:pt idx="22181">
                  <c:v>79.747263908386302</c:v>
                </c:pt>
                <c:pt idx="22182">
                  <c:v>118.01912911732984</c:v>
                </c:pt>
                <c:pt idx="22183">
                  <c:v>133.85726483662935</c:v>
                </c:pt>
                <c:pt idx="22184">
                  <c:v>134.90904744466141</c:v>
                </c:pt>
                <c:pt idx="22185">
                  <c:v>130.12151241302496</c:v>
                </c:pt>
                <c:pt idx="22186">
                  <c:v>125.01063855489096</c:v>
                </c:pt>
                <c:pt idx="22187">
                  <c:v>127.10331439971924</c:v>
                </c:pt>
                <c:pt idx="22188">
                  <c:v>134.89967346191401</c:v>
                </c:pt>
                <c:pt idx="22189">
                  <c:v>90.047358512878418</c:v>
                </c:pt>
                <c:pt idx="22190">
                  <c:v>11.117179870605469</c:v>
                </c:pt>
                <c:pt idx="22191">
                  <c:v>-12.077964464823367</c:v>
                </c:pt>
                <c:pt idx="22192">
                  <c:v>-25.393707593282102</c:v>
                </c:pt>
                <c:pt idx="22193">
                  <c:v>-1.7165800730386991</c:v>
                </c:pt>
                <c:pt idx="22194">
                  <c:v>4.0363334019979238</c:v>
                </c:pt>
                <c:pt idx="22195">
                  <c:v>3.8940095901489249</c:v>
                </c:pt>
                <c:pt idx="22196">
                  <c:v>2.0391365687052039</c:v>
                </c:pt>
                <c:pt idx="22197">
                  <c:v>1.4348084131876244</c:v>
                </c:pt>
                <c:pt idx="22198">
                  <c:v>0.47533734639478098</c:v>
                </c:pt>
                <c:pt idx="22199">
                  <c:v>1.1678002675374723</c:v>
                </c:pt>
                <c:pt idx="22200">
                  <c:v>2.1166337331136433</c:v>
                </c:pt>
                <c:pt idx="22201">
                  <c:v>3.8857777913449375E-2</c:v>
                </c:pt>
                <c:pt idx="22202">
                  <c:v>-2.5727427800496789</c:v>
                </c:pt>
                <c:pt idx="22203">
                  <c:v>-3.2308225631713872</c:v>
                </c:pt>
                <c:pt idx="22204">
                  <c:v>-3.1247952779133374</c:v>
                </c:pt>
                <c:pt idx="22205">
                  <c:v>-2.164486567179325</c:v>
                </c:pt>
                <c:pt idx="22206">
                  <c:v>-2.7091725667318092</c:v>
                </c:pt>
                <c:pt idx="22207">
                  <c:v>-2.7594642639160156</c:v>
                </c:pt>
                <c:pt idx="22208">
                  <c:v>-3.2737738291422152</c:v>
                </c:pt>
                <c:pt idx="22209">
                  <c:v>-3.0540904998779297</c:v>
                </c:pt>
                <c:pt idx="22210">
                  <c:v>-4.7702906926473396</c:v>
                </c:pt>
                <c:pt idx="22211">
                  <c:v>-4.8963095347086227</c:v>
                </c:pt>
                <c:pt idx="22212">
                  <c:v>-4.2773122787475568</c:v>
                </c:pt>
                <c:pt idx="22213">
                  <c:v>-4.8769629796346425</c:v>
                </c:pt>
                <c:pt idx="22214">
                  <c:v>-4.1870609919229764</c:v>
                </c:pt>
                <c:pt idx="22215">
                  <c:v>-3.3676567077636719</c:v>
                </c:pt>
                <c:pt idx="22216">
                  <c:v>-3.3142334620158627</c:v>
                </c:pt>
                <c:pt idx="22217">
                  <c:v>-3.8506466547647724</c:v>
                </c:pt>
                <c:pt idx="22218">
                  <c:v>2.1564585367838149</c:v>
                </c:pt>
                <c:pt idx="22219">
                  <c:v>1.2876046498616911</c:v>
                </c:pt>
                <c:pt idx="22220">
                  <c:v>-17.479266166687015</c:v>
                </c:pt>
                <c:pt idx="22221">
                  <c:v>-11.842361450195313</c:v>
                </c:pt>
                <c:pt idx="22222">
                  <c:v>-3.6675488154093046</c:v>
                </c:pt>
                <c:pt idx="22223">
                  <c:v>-2.3225596745809289</c:v>
                </c:pt>
                <c:pt idx="22224">
                  <c:v>-1.1648143132528048</c:v>
                </c:pt>
                <c:pt idx="22225">
                  <c:v>-1.2054691314697266</c:v>
                </c:pt>
                <c:pt idx="22226">
                  <c:v>-0.80242220560705846</c:v>
                </c:pt>
                <c:pt idx="22227">
                  <c:v>-1.1201785405477271</c:v>
                </c:pt>
                <c:pt idx="22228">
                  <c:v>-1.0928532282512156</c:v>
                </c:pt>
                <c:pt idx="22229">
                  <c:v>-0.72901185353600828</c:v>
                </c:pt>
                <c:pt idx="22230">
                  <c:v>-1.3396377563476558</c:v>
                </c:pt>
                <c:pt idx="22231">
                  <c:v>-1.6293980280559026</c:v>
                </c:pt>
                <c:pt idx="22232">
                  <c:v>-1.7707303365071994</c:v>
                </c:pt>
                <c:pt idx="22233">
                  <c:v>-1.960825602213504</c:v>
                </c:pt>
                <c:pt idx="22234">
                  <c:v>-1.6683556238809847</c:v>
                </c:pt>
                <c:pt idx="22235">
                  <c:v>-0.13557402292894938</c:v>
                </c:pt>
                <c:pt idx="22236">
                  <c:v>-0.17230892181396484</c:v>
                </c:pt>
                <c:pt idx="22237">
                  <c:v>0.38197835286462151</c:v>
                </c:pt>
                <c:pt idx="22238">
                  <c:v>0.42631753285729712</c:v>
                </c:pt>
                <c:pt idx="22239">
                  <c:v>0.95498243967699659</c:v>
                </c:pt>
                <c:pt idx="22240">
                  <c:v>0.42534542083740245</c:v>
                </c:pt>
                <c:pt idx="22241">
                  <c:v>-4.128233591723076E-2</c:v>
                </c:pt>
                <c:pt idx="22242">
                  <c:v>0.22883097330736746</c:v>
                </c:pt>
                <c:pt idx="22243">
                  <c:v>-0.26965872446692174</c:v>
                </c:pt>
                <c:pt idx="22244">
                  <c:v>-0.98437786102294877</c:v>
                </c:pt>
                <c:pt idx="22245">
                  <c:v>0.52099037170410167</c:v>
                </c:pt>
                <c:pt idx="22246">
                  <c:v>0.92804654439282763</c:v>
                </c:pt>
                <c:pt idx="22247">
                  <c:v>-1.8951209386189021</c:v>
                </c:pt>
                <c:pt idx="22248">
                  <c:v>0.2682053248087185</c:v>
                </c:pt>
                <c:pt idx="22249">
                  <c:v>-4.5715913772583008</c:v>
                </c:pt>
                <c:pt idx="22250">
                  <c:v>5.5861161549886464</c:v>
                </c:pt>
                <c:pt idx="22251">
                  <c:v>101.22891139984131</c:v>
                </c:pt>
                <c:pt idx="22252">
                  <c:v>159.4761832555136</c:v>
                </c:pt>
                <c:pt idx="22253">
                  <c:v>61.502745628356948</c:v>
                </c:pt>
                <c:pt idx="22254">
                  <c:v>57.172368049621582</c:v>
                </c:pt>
                <c:pt idx="22255">
                  <c:v>36.933876037597642</c:v>
                </c:pt>
                <c:pt idx="22256">
                  <c:v>10.363684018452892</c:v>
                </c:pt>
                <c:pt idx="22257">
                  <c:v>-5.1610832214355451</c:v>
                </c:pt>
                <c:pt idx="22258">
                  <c:v>8.4562139511108381</c:v>
                </c:pt>
                <c:pt idx="22259">
                  <c:v>17.438175519307379</c:v>
                </c:pt>
                <c:pt idx="22260">
                  <c:v>20.200359980265251</c:v>
                </c:pt>
                <c:pt idx="22261">
                  <c:v>51.510643641154047</c:v>
                </c:pt>
                <c:pt idx="22262">
                  <c:v>87.626104990641238</c:v>
                </c:pt>
                <c:pt idx="22263">
                  <c:v>89.611716906229702</c:v>
                </c:pt>
                <c:pt idx="22264">
                  <c:v>73.726219495137514</c:v>
                </c:pt>
                <c:pt idx="22265">
                  <c:v>75.868797302246037</c:v>
                </c:pt>
                <c:pt idx="22266">
                  <c:v>73.598080635070801</c:v>
                </c:pt>
                <c:pt idx="22267">
                  <c:v>79.139756520589174</c:v>
                </c:pt>
                <c:pt idx="22268">
                  <c:v>64.172133763631166</c:v>
                </c:pt>
                <c:pt idx="22269">
                  <c:v>22.92742697397874</c:v>
                </c:pt>
                <c:pt idx="22270">
                  <c:v>91.801615079244044</c:v>
                </c:pt>
                <c:pt idx="22271">
                  <c:v>124.19934876759847</c:v>
                </c:pt>
                <c:pt idx="22272">
                  <c:v>116.31279945373535</c:v>
                </c:pt>
                <c:pt idx="22273">
                  <c:v>82.536033630371094</c:v>
                </c:pt>
                <c:pt idx="22274">
                  <c:v>30.873575210571289</c:v>
                </c:pt>
                <c:pt idx="22275">
                  <c:v>79.680214246114033</c:v>
                </c:pt>
                <c:pt idx="22276">
                  <c:v>77.660604159037362</c:v>
                </c:pt>
                <c:pt idx="22277">
                  <c:v>109.32131735483799</c:v>
                </c:pt>
                <c:pt idx="22278">
                  <c:v>107.29179414113356</c:v>
                </c:pt>
                <c:pt idx="22279">
                  <c:v>92.293786366780594</c:v>
                </c:pt>
                <c:pt idx="22280">
                  <c:v>43.178198178609264</c:v>
                </c:pt>
                <c:pt idx="22281">
                  <c:v>234.21076647440592</c:v>
                </c:pt>
                <c:pt idx="22282">
                  <c:v>104.08251635233555</c:v>
                </c:pt>
                <c:pt idx="22283">
                  <c:v>30.324481646219851</c:v>
                </c:pt>
                <c:pt idx="22284">
                  <c:v>7.6711708704630155</c:v>
                </c:pt>
                <c:pt idx="22285">
                  <c:v>-2.4937748908996582</c:v>
                </c:pt>
                <c:pt idx="22286">
                  <c:v>-0.50089438756305071</c:v>
                </c:pt>
                <c:pt idx="22287">
                  <c:v>25.163719654083241</c:v>
                </c:pt>
                <c:pt idx="22288">
                  <c:v>27.626301924387633</c:v>
                </c:pt>
                <c:pt idx="22289">
                  <c:v>1.1007378896077289</c:v>
                </c:pt>
                <c:pt idx="22290">
                  <c:v>-1.4025789896647325</c:v>
                </c:pt>
                <c:pt idx="22291">
                  <c:v>-0.62858978907269147</c:v>
                </c:pt>
                <c:pt idx="22292">
                  <c:v>0.43553193410241431</c:v>
                </c:pt>
                <c:pt idx="22293">
                  <c:v>9.7085316975892552E-2</c:v>
                </c:pt>
                <c:pt idx="22294">
                  <c:v>0.40207322438561732</c:v>
                </c:pt>
                <c:pt idx="22295">
                  <c:v>9.2685573895772126</c:v>
                </c:pt>
                <c:pt idx="22296">
                  <c:v>-3.1371316909790048</c:v>
                </c:pt>
                <c:pt idx="22297">
                  <c:v>0.14548730850219743</c:v>
                </c:pt>
                <c:pt idx="22298">
                  <c:v>-0.20047998428344729</c:v>
                </c:pt>
                <c:pt idx="22299">
                  <c:v>-0.21552864710491804</c:v>
                </c:pt>
                <c:pt idx="22300">
                  <c:v>-0.19121829668679888</c:v>
                </c:pt>
                <c:pt idx="22301">
                  <c:v>-0.17976824442544637</c:v>
                </c:pt>
                <c:pt idx="22302">
                  <c:v>-0.18604485193887399</c:v>
                </c:pt>
                <c:pt idx="22303">
                  <c:v>-0.23928944269815139</c:v>
                </c:pt>
                <c:pt idx="22304">
                  <c:v>-0.27600344022113166</c:v>
                </c:pt>
                <c:pt idx="22305">
                  <c:v>-0.23688459396362305</c:v>
                </c:pt>
                <c:pt idx="22306">
                  <c:v>-0.32415183385217017</c:v>
                </c:pt>
                <c:pt idx="22307">
                  <c:v>-0.20331319173180878</c:v>
                </c:pt>
                <c:pt idx="22308">
                  <c:v>-1.0760628382365105</c:v>
                </c:pt>
                <c:pt idx="22309">
                  <c:v>1.2968594233195181</c:v>
                </c:pt>
                <c:pt idx="22310">
                  <c:v>3.0042611757914415</c:v>
                </c:pt>
                <c:pt idx="22311">
                  <c:v>16.343546549479179</c:v>
                </c:pt>
                <c:pt idx="22312">
                  <c:v>14.122564792633057</c:v>
                </c:pt>
                <c:pt idx="22313">
                  <c:v>11.442830403645814</c:v>
                </c:pt>
                <c:pt idx="22314">
                  <c:v>5.3219052950541386</c:v>
                </c:pt>
                <c:pt idx="22315">
                  <c:v>6.6450257301330566</c:v>
                </c:pt>
                <c:pt idx="22316">
                  <c:v>3.8592844009399405</c:v>
                </c:pt>
                <c:pt idx="22317">
                  <c:v>2.333301544189454</c:v>
                </c:pt>
                <c:pt idx="22318">
                  <c:v>2.5396382013956886</c:v>
                </c:pt>
                <c:pt idx="22319">
                  <c:v>4.2651545206705883</c:v>
                </c:pt>
                <c:pt idx="22320">
                  <c:v>2.5746269226074219</c:v>
                </c:pt>
                <c:pt idx="22321">
                  <c:v>2.2894701957702637</c:v>
                </c:pt>
                <c:pt idx="22322">
                  <c:v>2.0260675748189669</c:v>
                </c:pt>
                <c:pt idx="22323">
                  <c:v>3.887528419494628</c:v>
                </c:pt>
                <c:pt idx="22324">
                  <c:v>4.1164881388345975</c:v>
                </c:pt>
                <c:pt idx="22325">
                  <c:v>-1.3700787226359241</c:v>
                </c:pt>
                <c:pt idx="22326">
                  <c:v>6.7901172637939435</c:v>
                </c:pt>
                <c:pt idx="22327">
                  <c:v>3.9409333864848008</c:v>
                </c:pt>
                <c:pt idx="22328">
                  <c:v>3.8175525665283203</c:v>
                </c:pt>
                <c:pt idx="22329">
                  <c:v>3.5281996726989755</c:v>
                </c:pt>
                <c:pt idx="22330">
                  <c:v>3.6992999712626338</c:v>
                </c:pt>
                <c:pt idx="22331">
                  <c:v>3.346510410308837</c:v>
                </c:pt>
                <c:pt idx="22332">
                  <c:v>0.55330594380694698</c:v>
                </c:pt>
                <c:pt idx="22333">
                  <c:v>4.4196737607319978</c:v>
                </c:pt>
                <c:pt idx="22334">
                  <c:v>1.8349717458088999</c:v>
                </c:pt>
                <c:pt idx="22335">
                  <c:v>2.2536773681640634</c:v>
                </c:pt>
                <c:pt idx="22336">
                  <c:v>3.04832665125531</c:v>
                </c:pt>
                <c:pt idx="22337">
                  <c:v>3.6745527585347313</c:v>
                </c:pt>
                <c:pt idx="22338">
                  <c:v>4.6260558764139956</c:v>
                </c:pt>
                <c:pt idx="22339">
                  <c:v>4.495901346206665</c:v>
                </c:pt>
                <c:pt idx="22340">
                  <c:v>2.0229129791259766</c:v>
                </c:pt>
                <c:pt idx="22341">
                  <c:v>0.27177476882934587</c:v>
                </c:pt>
                <c:pt idx="22342">
                  <c:v>0.13768394788107235</c:v>
                </c:pt>
                <c:pt idx="22343">
                  <c:v>-0.2507607936859132</c:v>
                </c:pt>
                <c:pt idx="22344">
                  <c:v>0.36156368255615234</c:v>
                </c:pt>
                <c:pt idx="22345">
                  <c:v>5.4406007130950264E-2</c:v>
                </c:pt>
                <c:pt idx="22346">
                  <c:v>-1.2275854746491181E-2</c:v>
                </c:pt>
                <c:pt idx="22347">
                  <c:v>-7.947206497192388E-3</c:v>
                </c:pt>
                <c:pt idx="22348">
                  <c:v>-5.9583187103271502E-3</c:v>
                </c:pt>
                <c:pt idx="22349">
                  <c:v>-8.8021755218505877E-3</c:v>
                </c:pt>
                <c:pt idx="22350">
                  <c:v>-1.1090914408356413E-2</c:v>
                </c:pt>
                <c:pt idx="22351">
                  <c:v>-9.0550581614081728E-3</c:v>
                </c:pt>
                <c:pt idx="22352">
                  <c:v>-9.5496972402031623E-3</c:v>
                </c:pt>
                <c:pt idx="22353">
                  <c:v>5.1196416220022933E-4</c:v>
                </c:pt>
                <c:pt idx="22354">
                  <c:v>-4.9796899159844131E-3</c:v>
                </c:pt>
                <c:pt idx="22355">
                  <c:v>-4.4909318288262057E-3</c:v>
                </c:pt>
                <c:pt idx="22356">
                  <c:v>-4.2928854624335617E-3</c:v>
                </c:pt>
                <c:pt idx="22357">
                  <c:v>-4.2625268300469071E-3</c:v>
                </c:pt>
                <c:pt idx="22358">
                  <c:v>-5.2057902018134445E-3</c:v>
                </c:pt>
                <c:pt idx="22359">
                  <c:v>-5.69756825763079E-3</c:v>
                </c:pt>
                <c:pt idx="22360">
                  <c:v>-3.2122135162353529E-3</c:v>
                </c:pt>
                <c:pt idx="22361">
                  <c:v>-2.4449030558173507E-3</c:v>
                </c:pt>
                <c:pt idx="22362">
                  <c:v>-2.5167465209960942E-3</c:v>
                </c:pt>
                <c:pt idx="22363">
                  <c:v>-8.1717967987060582E-3</c:v>
                </c:pt>
                <c:pt idx="22364">
                  <c:v>-1.6607205073029263E-2</c:v>
                </c:pt>
                <c:pt idx="22365">
                  <c:v>-2.5381406148284213E-2</c:v>
                </c:pt>
                <c:pt idx="22366">
                  <c:v>-4.6381076176970723E-2</c:v>
                </c:pt>
                <c:pt idx="22367">
                  <c:v>-3.5476287205995063E-2</c:v>
                </c:pt>
                <c:pt idx="22368">
                  <c:v>-3.4761349360167074E-2</c:v>
                </c:pt>
                <c:pt idx="22369">
                  <c:v>3.788789113363579E-2</c:v>
                </c:pt>
                <c:pt idx="22370">
                  <c:v>-1.8890778223692461E-2</c:v>
                </c:pt>
                <c:pt idx="22371">
                  <c:v>-7.4040095011582725E-3</c:v>
                </c:pt>
                <c:pt idx="22372">
                  <c:v>-2.7170976002821607E-3</c:v>
                </c:pt>
                <c:pt idx="22373">
                  <c:v>6.0746669769287109E-3</c:v>
                </c:pt>
                <c:pt idx="22374">
                  <c:v>3.0839602152525476E-2</c:v>
                </c:pt>
                <c:pt idx="22375">
                  <c:v>6.0625871022637074E-3</c:v>
                </c:pt>
                <c:pt idx="22376">
                  <c:v>-2.0369370778382752E-2</c:v>
                </c:pt>
                <c:pt idx="22377">
                  <c:v>1.4961163202940501E-2</c:v>
                </c:pt>
                <c:pt idx="22378">
                  <c:v>2.5649944941193343E-2</c:v>
                </c:pt>
                <c:pt idx="22379">
                  <c:v>7.2497367858886774E-2</c:v>
                </c:pt>
                <c:pt idx="22380">
                  <c:v>4.4006268183380833E-2</c:v>
                </c:pt>
                <c:pt idx="22381">
                  <c:v>9.7174644470214844E-3</c:v>
                </c:pt>
                <c:pt idx="22382">
                  <c:v>4.9257119496672885E-2</c:v>
                </c:pt>
                <c:pt idx="22383">
                  <c:v>0.10126900672912599</c:v>
                </c:pt>
                <c:pt idx="22384">
                  <c:v>9.6760908762632963E-2</c:v>
                </c:pt>
                <c:pt idx="22385">
                  <c:v>0.11015176773071289</c:v>
                </c:pt>
                <c:pt idx="22386">
                  <c:v>5.2510579427092814E-2</c:v>
                </c:pt>
                <c:pt idx="22387">
                  <c:v>9.3641122182191422E-2</c:v>
                </c:pt>
                <c:pt idx="22388">
                  <c:v>0.13081192970275873</c:v>
                </c:pt>
                <c:pt idx="22389">
                  <c:v>0.18239823977154407</c:v>
                </c:pt>
                <c:pt idx="22390">
                  <c:v>0.22347021102905268</c:v>
                </c:pt>
                <c:pt idx="22391">
                  <c:v>2.5888125101715797E-2</c:v>
                </c:pt>
                <c:pt idx="22392">
                  <c:v>-9.4902356465667054E-2</c:v>
                </c:pt>
                <c:pt idx="22393">
                  <c:v>0.18631084760028221</c:v>
                </c:pt>
                <c:pt idx="22394">
                  <c:v>0.1794313589731758</c:v>
                </c:pt>
                <c:pt idx="22395">
                  <c:v>0.47539242108663882</c:v>
                </c:pt>
                <c:pt idx="22396">
                  <c:v>-0.21378231048583993</c:v>
                </c:pt>
                <c:pt idx="22397">
                  <c:v>-1.7881750265757157</c:v>
                </c:pt>
                <c:pt idx="22398">
                  <c:v>6.5155299504597775</c:v>
                </c:pt>
                <c:pt idx="22399">
                  <c:v>10.148570696512845</c:v>
                </c:pt>
                <c:pt idx="22400">
                  <c:v>9.6111742655436103</c:v>
                </c:pt>
                <c:pt idx="22401">
                  <c:v>-212.13286439577735</c:v>
                </c:pt>
                <c:pt idx="22402">
                  <c:v>-140.51660386721295</c:v>
                </c:pt>
                <c:pt idx="22403">
                  <c:v>1.6352434158325195</c:v>
                </c:pt>
                <c:pt idx="22404">
                  <c:v>3.2478431065877658</c:v>
                </c:pt>
                <c:pt idx="22405">
                  <c:v>3.9528452555339286</c:v>
                </c:pt>
                <c:pt idx="22406">
                  <c:v>4.2389777501424515</c:v>
                </c:pt>
                <c:pt idx="22407">
                  <c:v>4.1341969172159407</c:v>
                </c:pt>
                <c:pt idx="22408">
                  <c:v>4.2272609074910861</c:v>
                </c:pt>
                <c:pt idx="22409">
                  <c:v>4.4343220392862577</c:v>
                </c:pt>
                <c:pt idx="22410">
                  <c:v>4.9207871754964554</c:v>
                </c:pt>
                <c:pt idx="22411">
                  <c:v>5.3383636474609384</c:v>
                </c:pt>
                <c:pt idx="22412">
                  <c:v>6.2833865483602267</c:v>
                </c:pt>
                <c:pt idx="22413">
                  <c:v>8.60181935628259</c:v>
                </c:pt>
                <c:pt idx="22414">
                  <c:v>2.434657096862793</c:v>
                </c:pt>
                <c:pt idx="22415">
                  <c:v>0.36243629455566417</c:v>
                </c:pt>
                <c:pt idx="22416">
                  <c:v>0.30004564921057408</c:v>
                </c:pt>
                <c:pt idx="22417">
                  <c:v>0.35052839914953915</c:v>
                </c:pt>
                <c:pt idx="22418">
                  <c:v>0.34877332051598831</c:v>
                </c:pt>
                <c:pt idx="22419">
                  <c:v>0.28555425008130431</c:v>
                </c:pt>
                <c:pt idx="22420">
                  <c:v>0.31908734639478115</c:v>
                </c:pt>
                <c:pt idx="22421">
                  <c:v>0.35346603393554704</c:v>
                </c:pt>
                <c:pt idx="22422">
                  <c:v>0.29850228627515224</c:v>
                </c:pt>
                <c:pt idx="22423">
                  <c:v>0.29374090830481248</c:v>
                </c:pt>
                <c:pt idx="22424">
                  <c:v>0.18036238352453898</c:v>
                </c:pt>
                <c:pt idx="22425">
                  <c:v>0.11333847045898442</c:v>
                </c:pt>
                <c:pt idx="22426">
                  <c:v>7.0957501729367323E-2</c:v>
                </c:pt>
                <c:pt idx="22427">
                  <c:v>4.0845870971679688E-3</c:v>
                </c:pt>
                <c:pt idx="22428">
                  <c:v>-0.1119728088378906</c:v>
                </c:pt>
                <c:pt idx="22429">
                  <c:v>-0.19574197133385945</c:v>
                </c:pt>
                <c:pt idx="22430">
                  <c:v>-0.2113440831502659</c:v>
                </c:pt>
                <c:pt idx="22431">
                  <c:v>-6.0606161753355536E-2</c:v>
                </c:pt>
                <c:pt idx="22432">
                  <c:v>-0.1286398569743028</c:v>
                </c:pt>
                <c:pt idx="22433">
                  <c:v>-0.10499111811316197</c:v>
                </c:pt>
                <c:pt idx="22434">
                  <c:v>-8.9313666025816502E-2</c:v>
                </c:pt>
                <c:pt idx="22435">
                  <c:v>-6.6958109537722507E-2</c:v>
                </c:pt>
                <c:pt idx="22436">
                  <c:v>-8.0879688262939467E-2</c:v>
                </c:pt>
                <c:pt idx="22437">
                  <c:v>-0.1313172976176134</c:v>
                </c:pt>
                <c:pt idx="22438">
                  <c:v>-0.20372136433923066</c:v>
                </c:pt>
                <c:pt idx="22439">
                  <c:v>-0.30874204635620117</c:v>
                </c:pt>
                <c:pt idx="22440">
                  <c:v>-0.37413613001507434</c:v>
                </c:pt>
                <c:pt idx="22441">
                  <c:v>-1.0017635027567167</c:v>
                </c:pt>
                <c:pt idx="22442">
                  <c:v>-1.3902918497721544</c:v>
                </c:pt>
                <c:pt idx="22443">
                  <c:v>-1.5615768432617192</c:v>
                </c:pt>
                <c:pt idx="22444">
                  <c:v>-1.3662457466125493</c:v>
                </c:pt>
                <c:pt idx="22445">
                  <c:v>-1.1798715591430664</c:v>
                </c:pt>
                <c:pt idx="22446">
                  <c:v>-0.76421769460040445</c:v>
                </c:pt>
                <c:pt idx="22447">
                  <c:v>-0.48840506871545142</c:v>
                </c:pt>
                <c:pt idx="22448">
                  <c:v>-0.4164606730142853</c:v>
                </c:pt>
                <c:pt idx="22449">
                  <c:v>-0.48462661107379301</c:v>
                </c:pt>
                <c:pt idx="22450">
                  <c:v>-0.58088270823157018</c:v>
                </c:pt>
                <c:pt idx="22451">
                  <c:v>-0.50726715723669691</c:v>
                </c:pt>
                <c:pt idx="22452">
                  <c:v>-0.34619585673016207</c:v>
                </c:pt>
                <c:pt idx="22453">
                  <c:v>-0.25067949295043945</c:v>
                </c:pt>
                <c:pt idx="22454">
                  <c:v>-0.93039766947424596</c:v>
                </c:pt>
                <c:pt idx="22455">
                  <c:v>-1.0077233314514158</c:v>
                </c:pt>
                <c:pt idx="22456">
                  <c:v>-1.8943937619526996</c:v>
                </c:pt>
                <c:pt idx="22457">
                  <c:v>-1.8286293347676974</c:v>
                </c:pt>
                <c:pt idx="22458">
                  <c:v>-1.8926361401875624</c:v>
                </c:pt>
                <c:pt idx="22459">
                  <c:v>-1.7500971158345919</c:v>
                </c:pt>
                <c:pt idx="22460">
                  <c:v>-1.2878103256225586</c:v>
                </c:pt>
                <c:pt idx="22461">
                  <c:v>-0.47898133595788317</c:v>
                </c:pt>
                <c:pt idx="22462">
                  <c:v>-0.12460470199584966</c:v>
                </c:pt>
                <c:pt idx="22463">
                  <c:v>-9.6894078254699743</c:v>
                </c:pt>
                <c:pt idx="22464">
                  <c:v>-0.73044220606487942</c:v>
                </c:pt>
                <c:pt idx="22465">
                  <c:v>0.21900049845379507</c:v>
                </c:pt>
                <c:pt idx="22466">
                  <c:v>-0.78948179880779867</c:v>
                </c:pt>
                <c:pt idx="22467">
                  <c:v>-0.26365248362225213</c:v>
                </c:pt>
                <c:pt idx="22468">
                  <c:v>-1.1291344960530405</c:v>
                </c:pt>
                <c:pt idx="22469">
                  <c:v>-3.951056639353395</c:v>
                </c:pt>
                <c:pt idx="22470">
                  <c:v>1.0093522071838379</c:v>
                </c:pt>
                <c:pt idx="22471">
                  <c:v>3.0062529246012542</c:v>
                </c:pt>
                <c:pt idx="22472">
                  <c:v>1.0276556015014648</c:v>
                </c:pt>
                <c:pt idx="22473">
                  <c:v>-1.4291652043660292</c:v>
                </c:pt>
                <c:pt idx="22474">
                  <c:v>-1.3158504168192735</c:v>
                </c:pt>
                <c:pt idx="22475">
                  <c:v>-1.0887400309244979</c:v>
                </c:pt>
                <c:pt idx="22476">
                  <c:v>-0.70326757431030251</c:v>
                </c:pt>
                <c:pt idx="22477">
                  <c:v>-0.71510537465411561</c:v>
                </c:pt>
                <c:pt idx="22478">
                  <c:v>-1.0827218691508165</c:v>
                </c:pt>
                <c:pt idx="22479">
                  <c:v>-0.87573273976641963</c:v>
                </c:pt>
                <c:pt idx="22480">
                  <c:v>-0.93347946802776949</c:v>
                </c:pt>
                <c:pt idx="22481">
                  <c:v>-0.26371796925860747</c:v>
                </c:pt>
                <c:pt idx="22482">
                  <c:v>-0.53482341766357488</c:v>
                </c:pt>
                <c:pt idx="22483">
                  <c:v>-2.9544130961100441</c:v>
                </c:pt>
                <c:pt idx="22484">
                  <c:v>2.1107419331868287</c:v>
                </c:pt>
                <c:pt idx="22485">
                  <c:v>1.573036670684814</c:v>
                </c:pt>
                <c:pt idx="22486">
                  <c:v>-0.4656969706217069</c:v>
                </c:pt>
                <c:pt idx="22487">
                  <c:v>-1.1706105868021841</c:v>
                </c:pt>
                <c:pt idx="22488">
                  <c:v>-1.2480290730794075</c:v>
                </c:pt>
                <c:pt idx="22489">
                  <c:v>-0.81664816538494733</c:v>
                </c:pt>
                <c:pt idx="22490">
                  <c:v>-0.74816226959228516</c:v>
                </c:pt>
                <c:pt idx="22491">
                  <c:v>-0.35055335362756068</c:v>
                </c:pt>
                <c:pt idx="22492">
                  <c:v>-0.63094202677410782</c:v>
                </c:pt>
                <c:pt idx="22493">
                  <c:v>-1.5170923868815298</c:v>
                </c:pt>
                <c:pt idx="22494">
                  <c:v>-2.9779863357543945</c:v>
                </c:pt>
                <c:pt idx="22495">
                  <c:v>-2.0415630340576172</c:v>
                </c:pt>
                <c:pt idx="22496">
                  <c:v>-0.51308107376098633</c:v>
                </c:pt>
                <c:pt idx="22497">
                  <c:v>-2.1125793457031247E-2</c:v>
                </c:pt>
                <c:pt idx="22498">
                  <c:v>-0.14317210515338272</c:v>
                </c:pt>
                <c:pt idx="22499">
                  <c:v>-0.4842125574747343</c:v>
                </c:pt>
                <c:pt idx="22500">
                  <c:v>-0.31766955057781848</c:v>
                </c:pt>
                <c:pt idx="22501">
                  <c:v>1.3759613037109375E-2</c:v>
                </c:pt>
                <c:pt idx="22502">
                  <c:v>2.0676453908265564E-2</c:v>
                </c:pt>
                <c:pt idx="22503">
                  <c:v>-5.6872526804625088E-2</c:v>
                </c:pt>
                <c:pt idx="22504">
                  <c:v>-2.9929002126095842E-2</c:v>
                </c:pt>
                <c:pt idx="22505">
                  <c:v>1.7539660135525992E-3</c:v>
                </c:pt>
                <c:pt idx="22506">
                  <c:v>6.1613400777218892E-2</c:v>
                </c:pt>
                <c:pt idx="22507">
                  <c:v>-3.6046346028626899E-2</c:v>
                </c:pt>
                <c:pt idx="22508">
                  <c:v>-1.1081059773772503E-2</c:v>
                </c:pt>
                <c:pt idx="22509">
                  <c:v>-9.0702374777151872E-4</c:v>
                </c:pt>
                <c:pt idx="22510">
                  <c:v>-4.0704806645720751E-2</c:v>
                </c:pt>
                <c:pt idx="22511">
                  <c:v>-7.8091303507505927E-2</c:v>
                </c:pt>
                <c:pt idx="22512">
                  <c:v>-5.6714216868101665E-2</c:v>
                </c:pt>
                <c:pt idx="22513">
                  <c:v>-6.4178705215454088E-2</c:v>
                </c:pt>
                <c:pt idx="22514">
                  <c:v>-4.0170113245636706E-2</c:v>
                </c:pt>
                <c:pt idx="22515">
                  <c:v>-1.4679829279572237E-2</c:v>
                </c:pt>
                <c:pt idx="22516">
                  <c:v>-1.7876625061035163E-2</c:v>
                </c:pt>
                <c:pt idx="22517">
                  <c:v>-3.3293406168638739E-2</c:v>
                </c:pt>
                <c:pt idx="22518">
                  <c:v>-3.6832729975401442E-2</c:v>
                </c:pt>
                <c:pt idx="22519">
                  <c:v>-2.7521530787140598E-2</c:v>
                </c:pt>
                <c:pt idx="22520">
                  <c:v>-2.6630481084197299E-2</c:v>
                </c:pt>
                <c:pt idx="22521">
                  <c:v>1.4938513437812166E-3</c:v>
                </c:pt>
                <c:pt idx="22522">
                  <c:v>-4.0466388066619167E-2</c:v>
                </c:pt>
                <c:pt idx="22523">
                  <c:v>1.9276345570881968</c:v>
                </c:pt>
                <c:pt idx="22524">
                  <c:v>6.3808520634978563E-2</c:v>
                </c:pt>
                <c:pt idx="22525">
                  <c:v>8.6747169494628934E-2</c:v>
                </c:pt>
                <c:pt idx="22526">
                  <c:v>-9.1119289398193373E-2</c:v>
                </c:pt>
                <c:pt idx="22527">
                  <c:v>-0.19159396489462216</c:v>
                </c:pt>
                <c:pt idx="22528">
                  <c:v>-0.30032936731973359</c:v>
                </c:pt>
                <c:pt idx="22529">
                  <c:v>-0.22567129135131836</c:v>
                </c:pt>
                <c:pt idx="22530">
                  <c:v>-0.10646796226501466</c:v>
                </c:pt>
                <c:pt idx="22531">
                  <c:v>-0.10045886039733881</c:v>
                </c:pt>
                <c:pt idx="22532">
                  <c:v>-0.16570448875427252</c:v>
                </c:pt>
                <c:pt idx="22533">
                  <c:v>-0.1360600789388115</c:v>
                </c:pt>
                <c:pt idx="22534">
                  <c:v>-0.18197766939798043</c:v>
                </c:pt>
                <c:pt idx="22535">
                  <c:v>0.31431786219278052</c:v>
                </c:pt>
                <c:pt idx="22536">
                  <c:v>2.132519642511995</c:v>
                </c:pt>
                <c:pt idx="22537">
                  <c:v>7.7995762825012225</c:v>
                </c:pt>
                <c:pt idx="22538">
                  <c:v>9.5938208897908588</c:v>
                </c:pt>
                <c:pt idx="22539">
                  <c:v>12.117549101511655</c:v>
                </c:pt>
                <c:pt idx="22540">
                  <c:v>16.388019959131853</c:v>
                </c:pt>
                <c:pt idx="22541">
                  <c:v>56.066640059153244</c:v>
                </c:pt>
                <c:pt idx="22542">
                  <c:v>79.302738348642919</c:v>
                </c:pt>
                <c:pt idx="22543">
                  <c:v>77.098134994506808</c:v>
                </c:pt>
                <c:pt idx="22544">
                  <c:v>72.321374575297028</c:v>
                </c:pt>
                <c:pt idx="22545">
                  <c:v>67.917566140492767</c:v>
                </c:pt>
                <c:pt idx="22546">
                  <c:v>63.913826147715227</c:v>
                </c:pt>
                <c:pt idx="22547">
                  <c:v>59.464413563410439</c:v>
                </c:pt>
                <c:pt idx="22548">
                  <c:v>56.437826633453348</c:v>
                </c:pt>
                <c:pt idx="22549">
                  <c:v>52.724426905314104</c:v>
                </c:pt>
                <c:pt idx="22550">
                  <c:v>48.413409709930399</c:v>
                </c:pt>
                <c:pt idx="22551">
                  <c:v>39.954037427902193</c:v>
                </c:pt>
                <c:pt idx="22552">
                  <c:v>-0.18878428141275103</c:v>
                </c:pt>
                <c:pt idx="22553">
                  <c:v>-0.15326070785522472</c:v>
                </c:pt>
                <c:pt idx="22554">
                  <c:v>-0.14158829053241123</c:v>
                </c:pt>
                <c:pt idx="22555">
                  <c:v>-2.7583440144866252E-2</c:v>
                </c:pt>
                <c:pt idx="22556">
                  <c:v>-1.4931360880439115E-3</c:v>
                </c:pt>
                <c:pt idx="22557">
                  <c:v>2.1504640579223654E-2</c:v>
                </c:pt>
                <c:pt idx="22558">
                  <c:v>9.9276304244995145E-2</c:v>
                </c:pt>
                <c:pt idx="22559">
                  <c:v>0.58940370877581905</c:v>
                </c:pt>
                <c:pt idx="22560">
                  <c:v>0.17795308430990536</c:v>
                </c:pt>
                <c:pt idx="22561">
                  <c:v>-0.1775214672088623</c:v>
                </c:pt>
                <c:pt idx="22562">
                  <c:v>-0.39748430252075218</c:v>
                </c:pt>
                <c:pt idx="22563">
                  <c:v>2.6970586776733398</c:v>
                </c:pt>
                <c:pt idx="22564">
                  <c:v>36.867004632949829</c:v>
                </c:pt>
                <c:pt idx="22565">
                  <c:v>29.081319252649923</c:v>
                </c:pt>
                <c:pt idx="22566">
                  <c:v>-3.9795263608296532</c:v>
                </c:pt>
                <c:pt idx="22567">
                  <c:v>-4.8573454221089776</c:v>
                </c:pt>
                <c:pt idx="22568">
                  <c:v>-3.3357248306274414</c:v>
                </c:pt>
                <c:pt idx="22569">
                  <c:v>-2.3216515382131027</c:v>
                </c:pt>
                <c:pt idx="22570">
                  <c:v>-1.6393071015675962</c:v>
                </c:pt>
                <c:pt idx="22571">
                  <c:v>-0.69551992416381858</c:v>
                </c:pt>
                <c:pt idx="22572">
                  <c:v>-1.1316134929656978</c:v>
                </c:pt>
                <c:pt idx="22573">
                  <c:v>-0.62708298365274118</c:v>
                </c:pt>
                <c:pt idx="22574">
                  <c:v>-0.42200938860574422</c:v>
                </c:pt>
                <c:pt idx="22575">
                  <c:v>-0.47780211766561836</c:v>
                </c:pt>
                <c:pt idx="22576">
                  <c:v>1.6544175942738955</c:v>
                </c:pt>
                <c:pt idx="22577">
                  <c:v>0.32831573486328142</c:v>
                </c:pt>
                <c:pt idx="22578">
                  <c:v>-0.40337030092877074</c:v>
                </c:pt>
                <c:pt idx="22579">
                  <c:v>-0.33238951365152064</c:v>
                </c:pt>
                <c:pt idx="22580">
                  <c:v>-0.20707893371582037</c:v>
                </c:pt>
                <c:pt idx="22581">
                  <c:v>-8.5566759109497112E-2</c:v>
                </c:pt>
                <c:pt idx="22582">
                  <c:v>0.18355083465576177</c:v>
                </c:pt>
                <c:pt idx="22583">
                  <c:v>1.4291783173879076</c:v>
                </c:pt>
                <c:pt idx="22584">
                  <c:v>0.2082277933756132</c:v>
                </c:pt>
                <c:pt idx="22585">
                  <c:v>0.53442335128784157</c:v>
                </c:pt>
                <c:pt idx="22586">
                  <c:v>0.15834728876745899</c:v>
                </c:pt>
                <c:pt idx="22587">
                  <c:v>-0.2783583005269179</c:v>
                </c:pt>
                <c:pt idx="22588">
                  <c:v>0.1481248537699571</c:v>
                </c:pt>
                <c:pt idx="22589">
                  <c:v>5.7248274485289109E-2</c:v>
                </c:pt>
                <c:pt idx="22590">
                  <c:v>3.7440458933531318E-2</c:v>
                </c:pt>
                <c:pt idx="22591">
                  <c:v>9.9137306213378934E-2</c:v>
                </c:pt>
                <c:pt idx="22592">
                  <c:v>8.2923730214474703E-2</c:v>
                </c:pt>
                <c:pt idx="22593">
                  <c:v>2.6519139607728451E-2</c:v>
                </c:pt>
                <c:pt idx="22594">
                  <c:v>6.5421263376833863E-2</c:v>
                </c:pt>
                <c:pt idx="22595">
                  <c:v>1.9155979156494141E-2</c:v>
                </c:pt>
                <c:pt idx="22596">
                  <c:v>-7.2812239328982328E-2</c:v>
                </c:pt>
                <c:pt idx="22597">
                  <c:v>2.2488276163699094E-2</c:v>
                </c:pt>
                <c:pt idx="22598">
                  <c:v>-7.7284336090087891E-2</c:v>
                </c:pt>
                <c:pt idx="22599">
                  <c:v>-8.6943308474474233E-5</c:v>
                </c:pt>
                <c:pt idx="22600">
                  <c:v>-0.40904029210412318</c:v>
                </c:pt>
                <c:pt idx="22601">
                  <c:v>0.19709126154577922</c:v>
                </c:pt>
                <c:pt idx="22602">
                  <c:v>6.6467761993408231E-2</c:v>
                </c:pt>
                <c:pt idx="22603">
                  <c:v>0.32236544291180291</c:v>
                </c:pt>
                <c:pt idx="22604">
                  <c:v>0.11747964223229702</c:v>
                </c:pt>
                <c:pt idx="22605">
                  <c:v>-0.28198862075805686</c:v>
                </c:pt>
                <c:pt idx="22606">
                  <c:v>-6.380224227905272E-2</c:v>
                </c:pt>
                <c:pt idx="22607">
                  <c:v>-5.6147257486998094E-2</c:v>
                </c:pt>
                <c:pt idx="22608">
                  <c:v>-4.3656667073548781E-2</c:v>
                </c:pt>
                <c:pt idx="22609">
                  <c:v>-1.8618742624937571E-2</c:v>
                </c:pt>
                <c:pt idx="22610">
                  <c:v>-1.0226885477720774E-2</c:v>
                </c:pt>
                <c:pt idx="22611">
                  <c:v>-1.001294453936907E-2</c:v>
                </c:pt>
                <c:pt idx="22612">
                  <c:v>-2.2913614908475219E-3</c:v>
                </c:pt>
                <c:pt idx="22613">
                  <c:v>-0.51246341069543178</c:v>
                </c:pt>
                <c:pt idx="22614">
                  <c:v>-4.1539177894592285</c:v>
                </c:pt>
                <c:pt idx="22615">
                  <c:v>-1.0081245104472032</c:v>
                </c:pt>
                <c:pt idx="22616">
                  <c:v>-3.2717533111572266</c:v>
                </c:pt>
                <c:pt idx="22617">
                  <c:v>-3.5611925125122079</c:v>
                </c:pt>
                <c:pt idx="22618">
                  <c:v>-2.4948951403300157</c:v>
                </c:pt>
                <c:pt idx="22619">
                  <c:v>-4.3517656326293954</c:v>
                </c:pt>
                <c:pt idx="22620">
                  <c:v>-5.5796303749084473</c:v>
                </c:pt>
                <c:pt idx="22621">
                  <c:v>-5.4002245267232638</c:v>
                </c:pt>
                <c:pt idx="22622">
                  <c:v>-5.2021266619364592</c:v>
                </c:pt>
                <c:pt idx="22623">
                  <c:v>-5.0590054194132108</c:v>
                </c:pt>
                <c:pt idx="22624">
                  <c:v>-4.4934012095133671</c:v>
                </c:pt>
                <c:pt idx="22625">
                  <c:v>-4.0296362241109005</c:v>
                </c:pt>
                <c:pt idx="22626">
                  <c:v>-4.0425712267557934</c:v>
                </c:pt>
                <c:pt idx="22627">
                  <c:v>-3.0278792381286621</c:v>
                </c:pt>
                <c:pt idx="22628">
                  <c:v>-3.7903536160786757</c:v>
                </c:pt>
                <c:pt idx="22629">
                  <c:v>-1.1327037811279297</c:v>
                </c:pt>
                <c:pt idx="22630">
                  <c:v>1.7342116038004178</c:v>
                </c:pt>
                <c:pt idx="22631">
                  <c:v>0.76591491699218783</c:v>
                </c:pt>
                <c:pt idx="22632">
                  <c:v>3.5486249923706055</c:v>
                </c:pt>
                <c:pt idx="22633">
                  <c:v>-2.4661122957865018</c:v>
                </c:pt>
                <c:pt idx="22634">
                  <c:v>-7.7263374328613299</c:v>
                </c:pt>
                <c:pt idx="22635">
                  <c:v>-2.1887979507446298</c:v>
                </c:pt>
                <c:pt idx="22636">
                  <c:v>-3.7378238042196017</c:v>
                </c:pt>
                <c:pt idx="22637">
                  <c:v>-3.7677885691325073</c:v>
                </c:pt>
                <c:pt idx="22638">
                  <c:v>-3.4934714635213031</c:v>
                </c:pt>
                <c:pt idx="22639">
                  <c:v>-2.2147140502929701</c:v>
                </c:pt>
                <c:pt idx="22640">
                  <c:v>-2.1503459612528104</c:v>
                </c:pt>
                <c:pt idx="22641">
                  <c:v>-1.8189611434936519</c:v>
                </c:pt>
                <c:pt idx="22642">
                  <c:v>-2.2935687700907588</c:v>
                </c:pt>
                <c:pt idx="22643">
                  <c:v>-1.5579442977905265</c:v>
                </c:pt>
                <c:pt idx="22644">
                  <c:v>0.13527377446490618</c:v>
                </c:pt>
                <c:pt idx="22645">
                  <c:v>-0.98321342468261697</c:v>
                </c:pt>
                <c:pt idx="22646">
                  <c:v>-0.41860453287762323</c:v>
                </c:pt>
                <c:pt idx="22647">
                  <c:v>0.56403795878088669</c:v>
                </c:pt>
                <c:pt idx="22648">
                  <c:v>0.57815647125244141</c:v>
                </c:pt>
                <c:pt idx="22649">
                  <c:v>1.364244302113832</c:v>
                </c:pt>
                <c:pt idx="22650">
                  <c:v>7.7781229019165039</c:v>
                </c:pt>
                <c:pt idx="22651">
                  <c:v>7.771794795989992</c:v>
                </c:pt>
                <c:pt idx="22652">
                  <c:v>3.6894119580587139</c:v>
                </c:pt>
                <c:pt idx="22653">
                  <c:v>2.0026335716247559</c:v>
                </c:pt>
                <c:pt idx="22654">
                  <c:v>2.7616682052612305</c:v>
                </c:pt>
                <c:pt idx="22655">
                  <c:v>2.0408682823181148</c:v>
                </c:pt>
                <c:pt idx="22656">
                  <c:v>4.9105559984842557</c:v>
                </c:pt>
                <c:pt idx="22657">
                  <c:v>0.97988812128704672</c:v>
                </c:pt>
                <c:pt idx="22658">
                  <c:v>-0.15522845586139072</c:v>
                </c:pt>
                <c:pt idx="22659">
                  <c:v>3.2563924789428711</c:v>
                </c:pt>
                <c:pt idx="22660">
                  <c:v>0.88741874694824197</c:v>
                </c:pt>
                <c:pt idx="22661">
                  <c:v>0.67862447102868417</c:v>
                </c:pt>
                <c:pt idx="22662">
                  <c:v>3.8712728818257447</c:v>
                </c:pt>
                <c:pt idx="22663">
                  <c:v>3.596065362294496</c:v>
                </c:pt>
                <c:pt idx="22664">
                  <c:v>0.80947764714557058</c:v>
                </c:pt>
                <c:pt idx="22665">
                  <c:v>-1.7000039418519471E-2</c:v>
                </c:pt>
                <c:pt idx="22666">
                  <c:v>1.5662317276000977</c:v>
                </c:pt>
                <c:pt idx="22667">
                  <c:v>2.3675430615742807</c:v>
                </c:pt>
                <c:pt idx="22668">
                  <c:v>1.5094162623087755</c:v>
                </c:pt>
                <c:pt idx="22669">
                  <c:v>2.9552019437154513</c:v>
                </c:pt>
                <c:pt idx="22670">
                  <c:v>5.5752504666646132</c:v>
                </c:pt>
                <c:pt idx="22671">
                  <c:v>2.3699967066447138</c:v>
                </c:pt>
                <c:pt idx="22672">
                  <c:v>-0.42567586898803722</c:v>
                </c:pt>
                <c:pt idx="22673">
                  <c:v>-2.1143853664398193</c:v>
                </c:pt>
                <c:pt idx="22674">
                  <c:v>-3.9762758413950787</c:v>
                </c:pt>
                <c:pt idx="22675">
                  <c:v>-0.93869105974835065</c:v>
                </c:pt>
                <c:pt idx="22676">
                  <c:v>-1.244994481404603</c:v>
                </c:pt>
                <c:pt idx="22677">
                  <c:v>-1.0909887154897149</c:v>
                </c:pt>
                <c:pt idx="22678">
                  <c:v>-0.52251092592874171</c:v>
                </c:pt>
                <c:pt idx="22679">
                  <c:v>-4.8910379409790039E-2</c:v>
                </c:pt>
                <c:pt idx="22680">
                  <c:v>-0.42828130722045915</c:v>
                </c:pt>
                <c:pt idx="22681">
                  <c:v>-0.62633053461709665</c:v>
                </c:pt>
                <c:pt idx="22682">
                  <c:v>-0.49870610237121582</c:v>
                </c:pt>
                <c:pt idx="22683">
                  <c:v>-0.55277125040692021</c:v>
                </c:pt>
                <c:pt idx="22684">
                  <c:v>-1.6295783519744869</c:v>
                </c:pt>
                <c:pt idx="22685">
                  <c:v>-3.4256807168324892</c:v>
                </c:pt>
                <c:pt idx="22686">
                  <c:v>-2.3469291528066094</c:v>
                </c:pt>
                <c:pt idx="22687">
                  <c:v>-1.7990895907084052</c:v>
                </c:pt>
                <c:pt idx="22688">
                  <c:v>-0.94444894790649414</c:v>
                </c:pt>
                <c:pt idx="22689">
                  <c:v>-0.51365256309509277</c:v>
                </c:pt>
                <c:pt idx="22690">
                  <c:v>0.13328830401104599</c:v>
                </c:pt>
                <c:pt idx="22691">
                  <c:v>0.96530389785766579</c:v>
                </c:pt>
                <c:pt idx="22692">
                  <c:v>2.139575719833374</c:v>
                </c:pt>
                <c:pt idx="22693">
                  <c:v>-0.25234007835388195</c:v>
                </c:pt>
                <c:pt idx="22694">
                  <c:v>0.59712640444436693</c:v>
                </c:pt>
                <c:pt idx="22695">
                  <c:v>3.4018440246582013</c:v>
                </c:pt>
                <c:pt idx="22696">
                  <c:v>2.0004690488179633</c:v>
                </c:pt>
                <c:pt idx="22697">
                  <c:v>0.6595767339070735</c:v>
                </c:pt>
                <c:pt idx="22698">
                  <c:v>0.44360534350079195</c:v>
                </c:pt>
                <c:pt idx="22699">
                  <c:v>2.6785894234975274</c:v>
                </c:pt>
                <c:pt idx="22700">
                  <c:v>0.4607869784037178</c:v>
                </c:pt>
                <c:pt idx="22701">
                  <c:v>-1.8058527310689385</c:v>
                </c:pt>
                <c:pt idx="22702">
                  <c:v>-1.5810596942901607</c:v>
                </c:pt>
                <c:pt idx="22703">
                  <c:v>-3.7255849838256836</c:v>
                </c:pt>
                <c:pt idx="22704">
                  <c:v>-2.9323379198710029</c:v>
                </c:pt>
                <c:pt idx="22705">
                  <c:v>2.9469881057739249</c:v>
                </c:pt>
                <c:pt idx="22706">
                  <c:v>2.129676500956208</c:v>
                </c:pt>
                <c:pt idx="22707">
                  <c:v>1.3941168785095219</c:v>
                </c:pt>
                <c:pt idx="22708">
                  <c:v>1.7286981741587231</c:v>
                </c:pt>
                <c:pt idx="22709">
                  <c:v>1.7366973559061876</c:v>
                </c:pt>
                <c:pt idx="22710">
                  <c:v>1.7870265642801826</c:v>
                </c:pt>
                <c:pt idx="22711">
                  <c:v>1.965033610661834</c:v>
                </c:pt>
                <c:pt idx="22712">
                  <c:v>2.4308816591898497</c:v>
                </c:pt>
                <c:pt idx="22713">
                  <c:v>2.3296434084574287</c:v>
                </c:pt>
                <c:pt idx="22714">
                  <c:v>2.4221969445546572</c:v>
                </c:pt>
                <c:pt idx="22715">
                  <c:v>2.3618666330973204</c:v>
                </c:pt>
                <c:pt idx="22716">
                  <c:v>3.7664116223653252</c:v>
                </c:pt>
                <c:pt idx="22717">
                  <c:v>3.047232151031495</c:v>
                </c:pt>
                <c:pt idx="22718">
                  <c:v>5.6639807224273664</c:v>
                </c:pt>
                <c:pt idx="22719">
                  <c:v>4.7750753561655568</c:v>
                </c:pt>
                <c:pt idx="22720">
                  <c:v>4.889391819636046</c:v>
                </c:pt>
                <c:pt idx="22721">
                  <c:v>3.8585736751556388</c:v>
                </c:pt>
                <c:pt idx="22722">
                  <c:v>4.2194738388061515</c:v>
                </c:pt>
                <c:pt idx="22723">
                  <c:v>3.3013273080190126</c:v>
                </c:pt>
                <c:pt idx="22724">
                  <c:v>2.6272994677225956</c:v>
                </c:pt>
                <c:pt idx="22725">
                  <c:v>0.68000547091165231</c:v>
                </c:pt>
                <c:pt idx="22726">
                  <c:v>0.73164979616802894</c:v>
                </c:pt>
                <c:pt idx="22727">
                  <c:v>0.42833820978802362</c:v>
                </c:pt>
                <c:pt idx="22728">
                  <c:v>0.2399682998657228</c:v>
                </c:pt>
                <c:pt idx="22729">
                  <c:v>0.15278164545694045</c:v>
                </c:pt>
                <c:pt idx="22730">
                  <c:v>0.16548490524291992</c:v>
                </c:pt>
                <c:pt idx="22731">
                  <c:v>0.13325969378155378</c:v>
                </c:pt>
                <c:pt idx="22732">
                  <c:v>9.433690706890728E-2</c:v>
                </c:pt>
                <c:pt idx="22733">
                  <c:v>2.2706111272185588E-2</c:v>
                </c:pt>
                <c:pt idx="22734">
                  <c:v>-0.18587787946066214</c:v>
                </c:pt>
                <c:pt idx="22735">
                  <c:v>-1.5053669611603485E-2</c:v>
                </c:pt>
                <c:pt idx="22736">
                  <c:v>-1.2330770492553714E-2</c:v>
                </c:pt>
                <c:pt idx="22737">
                  <c:v>-1.0598500569670936E-2</c:v>
                </c:pt>
                <c:pt idx="22738">
                  <c:v>-1.350291570028617E-2</c:v>
                </c:pt>
                <c:pt idx="22739">
                  <c:v>-1.4798402786254878E-2</c:v>
                </c:pt>
                <c:pt idx="22740">
                  <c:v>-2.3116906483949158E-2</c:v>
                </c:pt>
                <c:pt idx="22741">
                  <c:v>-3.208597501119928E-2</c:v>
                </c:pt>
                <c:pt idx="22742">
                  <c:v>-4.0124018987000895E-2</c:v>
                </c:pt>
                <c:pt idx="22743">
                  <c:v>-5.1156600316375034E-2</c:v>
                </c:pt>
                <c:pt idx="22744">
                  <c:v>-4.2520284652709975E-2</c:v>
                </c:pt>
                <c:pt idx="22745">
                  <c:v>-2.8535286585480442E-2</c:v>
                </c:pt>
                <c:pt idx="22746">
                  <c:v>-2.4497429529816379E-2</c:v>
                </c:pt>
                <c:pt idx="22747">
                  <c:v>-1.1283318201691376E-2</c:v>
                </c:pt>
                <c:pt idx="22748">
                  <c:v>-2.0729939142853478E-2</c:v>
                </c:pt>
                <c:pt idx="22749">
                  <c:v>-2.9373725255339881E-2</c:v>
                </c:pt>
                <c:pt idx="22750">
                  <c:v>-3.5167376200348599E-2</c:v>
                </c:pt>
                <c:pt idx="22751">
                  <c:v>-3.5282452901213915E-2</c:v>
                </c:pt>
                <c:pt idx="22752">
                  <c:v>-8.7915261586601935E-3</c:v>
                </c:pt>
                <c:pt idx="22753">
                  <c:v>4.2924086252753586E-3</c:v>
                </c:pt>
                <c:pt idx="22754">
                  <c:v>1.3924201329558633E-2</c:v>
                </c:pt>
                <c:pt idx="22755">
                  <c:v>3.3449014027894478E-2</c:v>
                </c:pt>
                <c:pt idx="22756">
                  <c:v>3.7369012832641602E-2</c:v>
                </c:pt>
                <c:pt idx="22757">
                  <c:v>4.3717861175537123E-2</c:v>
                </c:pt>
                <c:pt idx="22758">
                  <c:v>4.9139817555726516E-2</c:v>
                </c:pt>
                <c:pt idx="22759">
                  <c:v>4.4724623362213854E-2</c:v>
                </c:pt>
                <c:pt idx="22760">
                  <c:v>3.4349838892609355E-2</c:v>
                </c:pt>
                <c:pt idx="22761">
                  <c:v>2.8683821360289137E-2</c:v>
                </c:pt>
                <c:pt idx="22762">
                  <c:v>1.7825206120818393E-2</c:v>
                </c:pt>
                <c:pt idx="22763">
                  <c:v>1.1506160100282164E-2</c:v>
                </c:pt>
                <c:pt idx="22764">
                  <c:v>-3.4394423166901333E-2</c:v>
                </c:pt>
                <c:pt idx="22765">
                  <c:v>-8.2144101460784186E-2</c:v>
                </c:pt>
                <c:pt idx="22766">
                  <c:v>-5.3707599639892592E-2</c:v>
                </c:pt>
                <c:pt idx="22767">
                  <c:v>-7.4766556421906272E-2</c:v>
                </c:pt>
                <c:pt idx="22768">
                  <c:v>-8.1490437189728496E-2</c:v>
                </c:pt>
                <c:pt idx="22769">
                  <c:v>-0.10052871704101565</c:v>
                </c:pt>
                <c:pt idx="22770">
                  <c:v>-7.7905893325805692E-2</c:v>
                </c:pt>
                <c:pt idx="22771">
                  <c:v>9.7842375437409174E-2</c:v>
                </c:pt>
                <c:pt idx="22772">
                  <c:v>-9.7139358520507826E-2</c:v>
                </c:pt>
                <c:pt idx="22773">
                  <c:v>-7.3325792948395502E-2</c:v>
                </c:pt>
                <c:pt idx="22774">
                  <c:v>-5.8221896489442315E-2</c:v>
                </c:pt>
                <c:pt idx="22775">
                  <c:v>-4.7803640365600593E-2</c:v>
                </c:pt>
                <c:pt idx="22776">
                  <c:v>-3.3256292343139648E-2</c:v>
                </c:pt>
                <c:pt idx="22777">
                  <c:v>-2.7477025985717794E-2</c:v>
                </c:pt>
                <c:pt idx="22778">
                  <c:v>-2.6098489761352539E-2</c:v>
                </c:pt>
                <c:pt idx="22779">
                  <c:v>-3.3143758773803725E-2</c:v>
                </c:pt>
                <c:pt idx="22780">
                  <c:v>-2.8449376424163154E-2</c:v>
                </c:pt>
                <c:pt idx="22781">
                  <c:v>-1.3914267222077118E-2</c:v>
                </c:pt>
                <c:pt idx="22782">
                  <c:v>-4.9488623936980537E-2</c:v>
                </c:pt>
                <c:pt idx="22783">
                  <c:v>-4.8259814580291036E-2</c:v>
                </c:pt>
                <c:pt idx="22784">
                  <c:v>-2.8882344563811575E-2</c:v>
                </c:pt>
                <c:pt idx="22785">
                  <c:v>-1.6193787256895582E-2</c:v>
                </c:pt>
                <c:pt idx="22786">
                  <c:v>3.0782302220643501E-2</c:v>
                </c:pt>
                <c:pt idx="22787">
                  <c:v>0.27515880266824422</c:v>
                </c:pt>
                <c:pt idx="22788">
                  <c:v>-4.0916681289672879E-2</c:v>
                </c:pt>
                <c:pt idx="22789">
                  <c:v>-2.313772837322859E-2</c:v>
                </c:pt>
                <c:pt idx="22790">
                  <c:v>-1.2768665949522532E-2</c:v>
                </c:pt>
                <c:pt idx="22791">
                  <c:v>-4.6934286753241884E-3</c:v>
                </c:pt>
                <c:pt idx="22792">
                  <c:v>-1.5407085418701179E-2</c:v>
                </c:pt>
                <c:pt idx="22793">
                  <c:v>-1.8669446309417033E-2</c:v>
                </c:pt>
                <c:pt idx="22794">
                  <c:v>1.9444147745758766E-2</c:v>
                </c:pt>
                <c:pt idx="22795">
                  <c:v>-9.569565455120714E-2</c:v>
                </c:pt>
                <c:pt idx="22796">
                  <c:v>1.6324520111083991E-2</c:v>
                </c:pt>
                <c:pt idx="22797">
                  <c:v>1.6954104105650465E-2</c:v>
                </c:pt>
                <c:pt idx="22798">
                  <c:v>-3.8387298583984389E-2</c:v>
                </c:pt>
                <c:pt idx="22799">
                  <c:v>-2.8032461802126818E-2</c:v>
                </c:pt>
                <c:pt idx="22800">
                  <c:v>-1.1714458465576177E-2</c:v>
                </c:pt>
                <c:pt idx="22801">
                  <c:v>-0.16140365600585938</c:v>
                </c:pt>
                <c:pt idx="22802">
                  <c:v>-0.10552803675329869</c:v>
                </c:pt>
                <c:pt idx="22803">
                  <c:v>5.9220949808775472E-2</c:v>
                </c:pt>
                <c:pt idx="22804">
                  <c:v>4.8666477203369155E-2</c:v>
                </c:pt>
                <c:pt idx="22805">
                  <c:v>5.9242566426576104E-2</c:v>
                </c:pt>
                <c:pt idx="22806">
                  <c:v>5.1891326904296896E-2</c:v>
                </c:pt>
                <c:pt idx="22807">
                  <c:v>4.3181101481138726E-2</c:v>
                </c:pt>
                <c:pt idx="22808">
                  <c:v>3.6251227060972752E-2</c:v>
                </c:pt>
                <c:pt idx="22809">
                  <c:v>2.5235811869322354E-2</c:v>
                </c:pt>
                <c:pt idx="22810">
                  <c:v>2.61429150899062E-2</c:v>
                </c:pt>
                <c:pt idx="22811">
                  <c:v>6.1076958974183526E-2</c:v>
                </c:pt>
                <c:pt idx="22812">
                  <c:v>0.15230051676428502</c:v>
                </c:pt>
                <c:pt idx="22813">
                  <c:v>0.15487384796142584</c:v>
                </c:pt>
                <c:pt idx="22814">
                  <c:v>0.28600549697875982</c:v>
                </c:pt>
                <c:pt idx="22815">
                  <c:v>0.38143491744995139</c:v>
                </c:pt>
                <c:pt idx="22816">
                  <c:v>0.49143950144451776</c:v>
                </c:pt>
                <c:pt idx="22817">
                  <c:v>0.15290387471515038</c:v>
                </c:pt>
                <c:pt idx="22818">
                  <c:v>-0.5054403940836778</c:v>
                </c:pt>
                <c:pt idx="22819">
                  <c:v>-2.5895277659060429E-2</c:v>
                </c:pt>
                <c:pt idx="22820">
                  <c:v>-6.5187613169371189E-2</c:v>
                </c:pt>
                <c:pt idx="22821">
                  <c:v>-0.10896952946984587</c:v>
                </c:pt>
                <c:pt idx="22822">
                  <c:v>-0.1614230473836642</c:v>
                </c:pt>
                <c:pt idx="22823">
                  <c:v>-0.17768255869549421</c:v>
                </c:pt>
                <c:pt idx="22824">
                  <c:v>-0.20187632242840436</c:v>
                </c:pt>
                <c:pt idx="22825">
                  <c:v>-9.556913375854495E-2</c:v>
                </c:pt>
                <c:pt idx="22826">
                  <c:v>-0.21229696273803716</c:v>
                </c:pt>
                <c:pt idx="22827">
                  <c:v>0.12325509389242484</c:v>
                </c:pt>
                <c:pt idx="22828">
                  <c:v>-0.24226800600686724</c:v>
                </c:pt>
                <c:pt idx="22829">
                  <c:v>-0.19752359390258784</c:v>
                </c:pt>
                <c:pt idx="22830">
                  <c:v>-0.28096715609231626</c:v>
                </c:pt>
                <c:pt idx="22831">
                  <c:v>-0.20269846916198736</c:v>
                </c:pt>
                <c:pt idx="22832">
                  <c:v>-8.980957667031933E-2</c:v>
                </c:pt>
                <c:pt idx="22833">
                  <c:v>-2.4180412292480462E-2</c:v>
                </c:pt>
                <c:pt idx="22834">
                  <c:v>-8.5209449132293072E-2</c:v>
                </c:pt>
                <c:pt idx="22835">
                  <c:v>-0.10116696357727056</c:v>
                </c:pt>
                <c:pt idx="22836">
                  <c:v>-5.5089076360047784E-2</c:v>
                </c:pt>
                <c:pt idx="22837">
                  <c:v>-2.094427744566476E-3</c:v>
                </c:pt>
                <c:pt idx="22838">
                  <c:v>-0.12188259760537787</c:v>
                </c:pt>
                <c:pt idx="22839">
                  <c:v>-0.23795890808105474</c:v>
                </c:pt>
                <c:pt idx="22840">
                  <c:v>-0.23157938321429589</c:v>
                </c:pt>
                <c:pt idx="22841">
                  <c:v>-0.22431333859762514</c:v>
                </c:pt>
                <c:pt idx="22842">
                  <c:v>-0.1951291561126709</c:v>
                </c:pt>
                <c:pt idx="22843">
                  <c:v>-0.17826716105142296</c:v>
                </c:pt>
                <c:pt idx="22844">
                  <c:v>-0.18470414479574523</c:v>
                </c:pt>
                <c:pt idx="22845">
                  <c:v>-0.13537557919818249</c:v>
                </c:pt>
                <c:pt idx="22846">
                  <c:v>-0.12297598520916608</c:v>
                </c:pt>
                <c:pt idx="22847">
                  <c:v>-0.13978838920593273</c:v>
                </c:pt>
                <c:pt idx="22848">
                  <c:v>-0.15328423182171497</c:v>
                </c:pt>
                <c:pt idx="22849">
                  <c:v>-0.23298239707946788</c:v>
                </c:pt>
                <c:pt idx="22850">
                  <c:v>-0.29310909907022176</c:v>
                </c:pt>
                <c:pt idx="22851">
                  <c:v>-0.29074597358703624</c:v>
                </c:pt>
                <c:pt idx="22852">
                  <c:v>-0.29293274879455578</c:v>
                </c:pt>
                <c:pt idx="22853">
                  <c:v>-0.27539340655010836</c:v>
                </c:pt>
                <c:pt idx="22854">
                  <c:v>-0.27928940455117857</c:v>
                </c:pt>
                <c:pt idx="22855">
                  <c:v>-0.24513634045919741</c:v>
                </c:pt>
                <c:pt idx="22856">
                  <c:v>-0.23714025815328915</c:v>
                </c:pt>
                <c:pt idx="22857">
                  <c:v>-8.548641204833983E-2</c:v>
                </c:pt>
                <c:pt idx="22858">
                  <c:v>-4.1434025764465297</c:v>
                </c:pt>
                <c:pt idx="22859">
                  <c:v>-0.13738377888995496</c:v>
                </c:pt>
                <c:pt idx="22860">
                  <c:v>-8.2980076471955003E-2</c:v>
                </c:pt>
                <c:pt idx="22861">
                  <c:v>-9.2734336853027372E-2</c:v>
                </c:pt>
                <c:pt idx="22862">
                  <c:v>-5.9493939081818374E-2</c:v>
                </c:pt>
                <c:pt idx="22863">
                  <c:v>-3.6141157150268569E-2</c:v>
                </c:pt>
                <c:pt idx="22864">
                  <c:v>-9.6090634663909186E-2</c:v>
                </c:pt>
                <c:pt idx="22865">
                  <c:v>-0.1521183649698799</c:v>
                </c:pt>
                <c:pt idx="22866">
                  <c:v>-0.23008179664611816</c:v>
                </c:pt>
                <c:pt idx="22867">
                  <c:v>-0.16694641113281261</c:v>
                </c:pt>
                <c:pt idx="22868">
                  <c:v>-0.13147743542990048</c:v>
                </c:pt>
                <c:pt idx="22869">
                  <c:v>-0.13426931699117978</c:v>
                </c:pt>
                <c:pt idx="22870">
                  <c:v>-0.10883816083270401</c:v>
                </c:pt>
                <c:pt idx="22871">
                  <c:v>-4.2220910390227566E-2</c:v>
                </c:pt>
                <c:pt idx="22872">
                  <c:v>-6.5642992655341494E-3</c:v>
                </c:pt>
                <c:pt idx="22873">
                  <c:v>4.1708628336579082E-2</c:v>
                </c:pt>
                <c:pt idx="22874">
                  <c:v>5.5086294809967781E-2</c:v>
                </c:pt>
                <c:pt idx="22875">
                  <c:v>5.648104349771188E-2</c:v>
                </c:pt>
                <c:pt idx="22876">
                  <c:v>2.7572552363096751E-2</c:v>
                </c:pt>
                <c:pt idx="22877">
                  <c:v>7.0791165033995199E-2</c:v>
                </c:pt>
                <c:pt idx="22878">
                  <c:v>3.9294719696044936E-2</c:v>
                </c:pt>
                <c:pt idx="22879">
                  <c:v>2.3089090983091871E-2</c:v>
                </c:pt>
                <c:pt idx="22880">
                  <c:v>-0.14002490043640145</c:v>
                </c:pt>
                <c:pt idx="22881">
                  <c:v>-0.12229442596435552</c:v>
                </c:pt>
                <c:pt idx="22882">
                  <c:v>-8.2385540008544894E-2</c:v>
                </c:pt>
                <c:pt idx="22883">
                  <c:v>-2.8331915537506809E-2</c:v>
                </c:pt>
                <c:pt idx="22884">
                  <c:v>6.3997983932495145E-2</c:v>
                </c:pt>
                <c:pt idx="22885">
                  <c:v>0.18349297841390921</c:v>
                </c:pt>
                <c:pt idx="22886">
                  <c:v>0.17043264706927636</c:v>
                </c:pt>
                <c:pt idx="22887">
                  <c:v>-0.75062211354571695</c:v>
                </c:pt>
                <c:pt idx="22888">
                  <c:v>-2.2635619640350066</c:v>
                </c:pt>
                <c:pt idx="22889">
                  <c:v>29.369416077931689</c:v>
                </c:pt>
                <c:pt idx="22890">
                  <c:v>-1.3899485270201241E-2</c:v>
                </c:pt>
                <c:pt idx="22891">
                  <c:v>-2.1750372250874652</c:v>
                </c:pt>
                <c:pt idx="22892">
                  <c:v>-2.0852220853170147</c:v>
                </c:pt>
                <c:pt idx="22893">
                  <c:v>-2.3367562294006339</c:v>
                </c:pt>
                <c:pt idx="22894">
                  <c:v>-2.0929525693257447</c:v>
                </c:pt>
                <c:pt idx="22895">
                  <c:v>-2.1152971585592013</c:v>
                </c:pt>
                <c:pt idx="22896">
                  <c:v>-2.1685016949971341</c:v>
                </c:pt>
                <c:pt idx="22897">
                  <c:v>-2.0522724787394386</c:v>
                </c:pt>
                <c:pt idx="22898">
                  <c:v>-2.0863631566365379</c:v>
                </c:pt>
                <c:pt idx="22899">
                  <c:v>-2.0658998489379896</c:v>
                </c:pt>
                <c:pt idx="22900">
                  <c:v>-1.8054728507995601</c:v>
                </c:pt>
                <c:pt idx="22901">
                  <c:v>-2.0890742937723994</c:v>
                </c:pt>
                <c:pt idx="22902">
                  <c:v>6.7556441624959103</c:v>
                </c:pt>
                <c:pt idx="22903">
                  <c:v>18.601199785868346</c:v>
                </c:pt>
                <c:pt idx="22904">
                  <c:v>22.221874872843387</c:v>
                </c:pt>
                <c:pt idx="22905">
                  <c:v>25.447255452473996</c:v>
                </c:pt>
                <c:pt idx="22906">
                  <c:v>30.80391263961792</c:v>
                </c:pt>
                <c:pt idx="22907">
                  <c:v>31.227513631184923</c:v>
                </c:pt>
                <c:pt idx="22908">
                  <c:v>28.217692375183091</c:v>
                </c:pt>
                <c:pt idx="22909">
                  <c:v>21.228415489196777</c:v>
                </c:pt>
                <c:pt idx="22910">
                  <c:v>15.350454012552865</c:v>
                </c:pt>
                <c:pt idx="22911">
                  <c:v>8.434695402781184</c:v>
                </c:pt>
                <c:pt idx="22912">
                  <c:v>-0.90333779652917223</c:v>
                </c:pt>
                <c:pt idx="22913">
                  <c:v>-10.625444889068611</c:v>
                </c:pt>
                <c:pt idx="22914">
                  <c:v>-20.774475892384828</c:v>
                </c:pt>
                <c:pt idx="22915">
                  <c:v>-26.721752325693785</c:v>
                </c:pt>
                <c:pt idx="22916">
                  <c:v>-23.788658618926991</c:v>
                </c:pt>
                <c:pt idx="22917">
                  <c:v>9.373200257619267</c:v>
                </c:pt>
                <c:pt idx="22918">
                  <c:v>1.0106580257415778</c:v>
                </c:pt>
                <c:pt idx="22919">
                  <c:v>-1.326394081115723E-2</c:v>
                </c:pt>
                <c:pt idx="22920">
                  <c:v>-0.37502336502075218</c:v>
                </c:pt>
                <c:pt idx="22921">
                  <c:v>-0.22812072436013858</c:v>
                </c:pt>
                <c:pt idx="22922">
                  <c:v>0.75941109657287642</c:v>
                </c:pt>
                <c:pt idx="22923">
                  <c:v>0.22811738650005972</c:v>
                </c:pt>
                <c:pt idx="22924">
                  <c:v>6.0828129450470683E-2</c:v>
                </c:pt>
                <c:pt idx="22925">
                  <c:v>5.3332805633544922E-2</c:v>
                </c:pt>
                <c:pt idx="22926">
                  <c:v>-0.10431011517843558</c:v>
                </c:pt>
                <c:pt idx="22927">
                  <c:v>6.7135969797760708E-2</c:v>
                </c:pt>
                <c:pt idx="22928">
                  <c:v>0.23063667615255667</c:v>
                </c:pt>
                <c:pt idx="22929">
                  <c:v>0.11870837211608889</c:v>
                </c:pt>
                <c:pt idx="22930">
                  <c:v>-0.14888532956442196</c:v>
                </c:pt>
                <c:pt idx="22931">
                  <c:v>-6.2522172927856473E-2</c:v>
                </c:pt>
                <c:pt idx="22932">
                  <c:v>6.5306027730315491E-2</c:v>
                </c:pt>
                <c:pt idx="22933">
                  <c:v>-0.16666460037231445</c:v>
                </c:pt>
                <c:pt idx="22934">
                  <c:v>-8.2727114359556694E-2</c:v>
                </c:pt>
                <c:pt idx="22935">
                  <c:v>-6.0443878173828125E-3</c:v>
                </c:pt>
                <c:pt idx="22936">
                  <c:v>0.55877693494161917</c:v>
                </c:pt>
                <c:pt idx="22937">
                  <c:v>-0.47125911712646484</c:v>
                </c:pt>
                <c:pt idx="22938">
                  <c:v>-0.67651327451071119</c:v>
                </c:pt>
                <c:pt idx="22939">
                  <c:v>0.43773500124615339</c:v>
                </c:pt>
                <c:pt idx="22940">
                  <c:v>0.27819538116455089</c:v>
                </c:pt>
                <c:pt idx="22941">
                  <c:v>0.46265769004821777</c:v>
                </c:pt>
                <c:pt idx="22942">
                  <c:v>0.39265076319375702</c:v>
                </c:pt>
                <c:pt idx="22943">
                  <c:v>4.9862543741880934E-2</c:v>
                </c:pt>
                <c:pt idx="22944">
                  <c:v>4.2421023050962972E-2</c:v>
                </c:pt>
                <c:pt idx="22945">
                  <c:v>-6.4534346262519185E-3</c:v>
                </c:pt>
                <c:pt idx="22946">
                  <c:v>6.5193494160979554E-2</c:v>
                </c:pt>
                <c:pt idx="22947">
                  <c:v>-8.2556406656891609E-2</c:v>
                </c:pt>
                <c:pt idx="22948">
                  <c:v>-0.64145207405090332</c:v>
                </c:pt>
                <c:pt idx="22949">
                  <c:v>-0.21624708175659196</c:v>
                </c:pt>
                <c:pt idx="22950">
                  <c:v>7.9398314158112326E-2</c:v>
                </c:pt>
                <c:pt idx="22951">
                  <c:v>6.6287676493317363E-2</c:v>
                </c:pt>
                <c:pt idx="22952">
                  <c:v>-1.2909015019744178E-2</c:v>
                </c:pt>
                <c:pt idx="22953">
                  <c:v>0.42026257514953635</c:v>
                </c:pt>
                <c:pt idx="22954">
                  <c:v>0.46540594100952148</c:v>
                </c:pt>
                <c:pt idx="22955">
                  <c:v>0.56439677874246252</c:v>
                </c:pt>
                <c:pt idx="22956">
                  <c:v>3.7105083465576193E-2</c:v>
                </c:pt>
                <c:pt idx="22957">
                  <c:v>-0.16416414578753807</c:v>
                </c:pt>
                <c:pt idx="22958">
                  <c:v>-1.766788164774568</c:v>
                </c:pt>
                <c:pt idx="22959">
                  <c:v>-0.8020663261413572</c:v>
                </c:pt>
                <c:pt idx="22960">
                  <c:v>-0.35989419619241425</c:v>
                </c:pt>
                <c:pt idx="22961">
                  <c:v>-0.14507087071737601</c:v>
                </c:pt>
                <c:pt idx="22962">
                  <c:v>-0.38864509264627145</c:v>
                </c:pt>
                <c:pt idx="22963">
                  <c:v>-1.0391966501871641</c:v>
                </c:pt>
                <c:pt idx="22964">
                  <c:v>-1.54202659924826</c:v>
                </c:pt>
                <c:pt idx="22965">
                  <c:v>0.57335305213928245</c:v>
                </c:pt>
                <c:pt idx="22966">
                  <c:v>0.8043056329091488</c:v>
                </c:pt>
                <c:pt idx="22967">
                  <c:v>0.80607906977334653</c:v>
                </c:pt>
                <c:pt idx="22968">
                  <c:v>0.24630467096963568</c:v>
                </c:pt>
                <c:pt idx="22969">
                  <c:v>0.23538303375244146</c:v>
                </c:pt>
                <c:pt idx="22970">
                  <c:v>0.44292775789895711</c:v>
                </c:pt>
                <c:pt idx="22971">
                  <c:v>1.7899186611175537</c:v>
                </c:pt>
                <c:pt idx="22972">
                  <c:v>0.7640747229258128</c:v>
                </c:pt>
                <c:pt idx="22973">
                  <c:v>-0.27791015307107625</c:v>
                </c:pt>
                <c:pt idx="22974">
                  <c:v>-0.29882915814715727</c:v>
                </c:pt>
                <c:pt idx="22975">
                  <c:v>-0.33310357729592988</c:v>
                </c:pt>
                <c:pt idx="22976">
                  <c:v>-0.35440484682717976</c:v>
                </c:pt>
                <c:pt idx="22977">
                  <c:v>-0.1357722282409668</c:v>
                </c:pt>
                <c:pt idx="22978">
                  <c:v>4.7723372777312513E-2</c:v>
                </c:pt>
                <c:pt idx="22979">
                  <c:v>0.47180493672689761</c:v>
                </c:pt>
                <c:pt idx="22980">
                  <c:v>6.5594832102419801E-2</c:v>
                </c:pt>
                <c:pt idx="22981">
                  <c:v>-7.22460746765137E-2</c:v>
                </c:pt>
                <c:pt idx="22982">
                  <c:v>0.85638046264648471</c:v>
                </c:pt>
                <c:pt idx="22983">
                  <c:v>0.68619378407794307</c:v>
                </c:pt>
                <c:pt idx="22984">
                  <c:v>0.54215256373089449</c:v>
                </c:pt>
                <c:pt idx="22985">
                  <c:v>6.8626880645751953E-2</c:v>
                </c:pt>
                <c:pt idx="22986">
                  <c:v>0.4165172576904298</c:v>
                </c:pt>
                <c:pt idx="22987">
                  <c:v>3.1039938926696791</c:v>
                </c:pt>
                <c:pt idx="22988">
                  <c:v>3.8144345283508301</c:v>
                </c:pt>
                <c:pt idx="22989">
                  <c:v>3.4155406951904284</c:v>
                </c:pt>
                <c:pt idx="22990">
                  <c:v>2.9148184458414335</c:v>
                </c:pt>
                <c:pt idx="22991">
                  <c:v>1.286208788553836</c:v>
                </c:pt>
                <c:pt idx="22992">
                  <c:v>-3.2149777412414573</c:v>
                </c:pt>
                <c:pt idx="22993">
                  <c:v>-5.4502496719360369</c:v>
                </c:pt>
                <c:pt idx="22994">
                  <c:v>-4.1380278269450042</c:v>
                </c:pt>
                <c:pt idx="22995">
                  <c:v>-2.2119642893473506</c:v>
                </c:pt>
                <c:pt idx="22996">
                  <c:v>-1.1604569753011451</c:v>
                </c:pt>
                <c:pt idx="22997">
                  <c:v>2.1218776702880852E-2</c:v>
                </c:pt>
                <c:pt idx="22998">
                  <c:v>-0.94578266143798828</c:v>
                </c:pt>
                <c:pt idx="22999">
                  <c:v>-1.3760986328125</c:v>
                </c:pt>
                <c:pt idx="23000">
                  <c:v>-0.73604059219360385</c:v>
                </c:pt>
                <c:pt idx="23001">
                  <c:v>2.2472968101501474</c:v>
                </c:pt>
                <c:pt idx="23002">
                  <c:v>1.7190087636311659</c:v>
                </c:pt>
                <c:pt idx="23003">
                  <c:v>1.2806199391682758</c:v>
                </c:pt>
                <c:pt idx="23004">
                  <c:v>1.3185563087463381</c:v>
                </c:pt>
                <c:pt idx="23005">
                  <c:v>1.5299054781596051</c:v>
                </c:pt>
                <c:pt idx="23006">
                  <c:v>2.1567185719788988E-2</c:v>
                </c:pt>
                <c:pt idx="23007">
                  <c:v>-4.3819216092427382</c:v>
                </c:pt>
                <c:pt idx="23008">
                  <c:v>-2.0526577631632663</c:v>
                </c:pt>
                <c:pt idx="23009">
                  <c:v>-0.78724050521850608</c:v>
                </c:pt>
                <c:pt idx="23010">
                  <c:v>2.8523053328196388</c:v>
                </c:pt>
                <c:pt idx="23011">
                  <c:v>3.6061339378356942</c:v>
                </c:pt>
                <c:pt idx="23012">
                  <c:v>1.1300785541534428</c:v>
                </c:pt>
                <c:pt idx="23013">
                  <c:v>-2.0604175726572871</c:v>
                </c:pt>
                <c:pt idx="23014">
                  <c:v>0.14249793688455276</c:v>
                </c:pt>
                <c:pt idx="23015">
                  <c:v>1.0146286487579339</c:v>
                </c:pt>
                <c:pt idx="23016">
                  <c:v>0.32822322845458984</c:v>
                </c:pt>
                <c:pt idx="23017">
                  <c:v>0.54835200309753418</c:v>
                </c:pt>
                <c:pt idx="23018">
                  <c:v>-0.94491434097290017</c:v>
                </c:pt>
                <c:pt idx="23019">
                  <c:v>0.79654328028362897</c:v>
                </c:pt>
                <c:pt idx="23020">
                  <c:v>1.1340371767679762</c:v>
                </c:pt>
                <c:pt idx="23021">
                  <c:v>-0.13037880261740042</c:v>
                </c:pt>
                <c:pt idx="23022">
                  <c:v>-2.9528141021728516E-2</c:v>
                </c:pt>
                <c:pt idx="23023">
                  <c:v>-0.16920733451843276</c:v>
                </c:pt>
                <c:pt idx="23024">
                  <c:v>-3.5659618377685551</c:v>
                </c:pt>
                <c:pt idx="23025">
                  <c:v>-4.9423716862996514</c:v>
                </c:pt>
                <c:pt idx="23026">
                  <c:v>-4.3881582419077443</c:v>
                </c:pt>
                <c:pt idx="23027">
                  <c:v>-4.261303027470916</c:v>
                </c:pt>
                <c:pt idx="23028">
                  <c:v>-5.0285193125406806</c:v>
                </c:pt>
                <c:pt idx="23029">
                  <c:v>16.798328161239624</c:v>
                </c:pt>
                <c:pt idx="23030">
                  <c:v>21.953287363052368</c:v>
                </c:pt>
                <c:pt idx="23031">
                  <c:v>-3.2957123915354316</c:v>
                </c:pt>
                <c:pt idx="23032">
                  <c:v>-2.3554540475209649</c:v>
                </c:pt>
                <c:pt idx="23033">
                  <c:v>-2.7991015116373901</c:v>
                </c:pt>
                <c:pt idx="23034">
                  <c:v>-3.3511938254038669</c:v>
                </c:pt>
                <c:pt idx="23035">
                  <c:v>-4.6362586021423375</c:v>
                </c:pt>
                <c:pt idx="23036">
                  <c:v>-2.5745487213134766</c:v>
                </c:pt>
                <c:pt idx="23037">
                  <c:v>-2.5528720219930099</c:v>
                </c:pt>
                <c:pt idx="23038">
                  <c:v>-2.6961285273233955</c:v>
                </c:pt>
                <c:pt idx="23039">
                  <c:v>-4.0540921688079807</c:v>
                </c:pt>
                <c:pt idx="23040">
                  <c:v>-3.8969181378682816</c:v>
                </c:pt>
                <c:pt idx="23041">
                  <c:v>1.0147967338562016</c:v>
                </c:pt>
                <c:pt idx="23042">
                  <c:v>-0.23881864547729503</c:v>
                </c:pt>
                <c:pt idx="23043">
                  <c:v>5.0936760902404794</c:v>
                </c:pt>
                <c:pt idx="23044">
                  <c:v>9.8617345492044741</c:v>
                </c:pt>
                <c:pt idx="23045">
                  <c:v>7.6556188265482747</c:v>
                </c:pt>
                <c:pt idx="23046">
                  <c:v>8.1758764584859644</c:v>
                </c:pt>
                <c:pt idx="23047">
                  <c:v>6.9091904958089589</c:v>
                </c:pt>
                <c:pt idx="23048">
                  <c:v>7.1121587753295881</c:v>
                </c:pt>
                <c:pt idx="23049">
                  <c:v>6.6965007781982386</c:v>
                </c:pt>
                <c:pt idx="23050">
                  <c:v>6.1175680160522443</c:v>
                </c:pt>
                <c:pt idx="23051">
                  <c:v>5.3973197937011737</c:v>
                </c:pt>
                <c:pt idx="23052">
                  <c:v>6.4015903472900391</c:v>
                </c:pt>
                <c:pt idx="23053">
                  <c:v>6.9488304456075412</c:v>
                </c:pt>
                <c:pt idx="23054">
                  <c:v>6.8324882189432952</c:v>
                </c:pt>
                <c:pt idx="23055">
                  <c:v>6.3333843549092972</c:v>
                </c:pt>
                <c:pt idx="23056">
                  <c:v>10.072812557220464</c:v>
                </c:pt>
                <c:pt idx="23057">
                  <c:v>8.4289938608805475</c:v>
                </c:pt>
                <c:pt idx="23058">
                  <c:v>7.3010314305623183</c:v>
                </c:pt>
                <c:pt idx="23059">
                  <c:v>7.9656174977620822</c:v>
                </c:pt>
                <c:pt idx="23060">
                  <c:v>7.5671712557474926</c:v>
                </c:pt>
                <c:pt idx="23061">
                  <c:v>7.7684001922607422</c:v>
                </c:pt>
                <c:pt idx="23062">
                  <c:v>7.9730712572733768</c:v>
                </c:pt>
                <c:pt idx="23063">
                  <c:v>8.4286015828450331</c:v>
                </c:pt>
                <c:pt idx="23064">
                  <c:v>10.029538631439214</c:v>
                </c:pt>
                <c:pt idx="23065">
                  <c:v>9.357341448466002</c:v>
                </c:pt>
                <c:pt idx="23066">
                  <c:v>10.410562674204527</c:v>
                </c:pt>
                <c:pt idx="23067">
                  <c:v>10.720071951548274</c:v>
                </c:pt>
                <c:pt idx="23068">
                  <c:v>10.958959261576354</c:v>
                </c:pt>
                <c:pt idx="23069">
                  <c:v>11.972330093383794</c:v>
                </c:pt>
                <c:pt idx="23070">
                  <c:v>10.748154163360589</c:v>
                </c:pt>
                <c:pt idx="23071">
                  <c:v>-0.37990808486938493</c:v>
                </c:pt>
                <c:pt idx="23072">
                  <c:v>-3.1736017862955932</c:v>
                </c:pt>
                <c:pt idx="23073">
                  <c:v>8.4092995325724509</c:v>
                </c:pt>
                <c:pt idx="23074">
                  <c:v>8.532527605692561</c:v>
                </c:pt>
                <c:pt idx="23075">
                  <c:v>8.2197397549946949</c:v>
                </c:pt>
                <c:pt idx="23076">
                  <c:v>8.3278055191040092</c:v>
                </c:pt>
                <c:pt idx="23077">
                  <c:v>8.5773181915283185</c:v>
                </c:pt>
                <c:pt idx="23078">
                  <c:v>8.8873697916666856</c:v>
                </c:pt>
                <c:pt idx="23079">
                  <c:v>8.8023888270059878</c:v>
                </c:pt>
                <c:pt idx="23080">
                  <c:v>8.9940495491027868</c:v>
                </c:pt>
                <c:pt idx="23081">
                  <c:v>9.293618361155211</c:v>
                </c:pt>
                <c:pt idx="23082">
                  <c:v>9.5393042564392125</c:v>
                </c:pt>
                <c:pt idx="23083">
                  <c:v>9.217270056406619</c:v>
                </c:pt>
                <c:pt idx="23084">
                  <c:v>9.0366177558898926</c:v>
                </c:pt>
                <c:pt idx="23085">
                  <c:v>8.7805455525715956</c:v>
                </c:pt>
                <c:pt idx="23086">
                  <c:v>9.4018999735514512</c:v>
                </c:pt>
                <c:pt idx="23087">
                  <c:v>8.7913991610209319</c:v>
                </c:pt>
                <c:pt idx="23088">
                  <c:v>7.8555752436320159</c:v>
                </c:pt>
                <c:pt idx="23089">
                  <c:v>8.2246745427449355</c:v>
                </c:pt>
                <c:pt idx="23090">
                  <c:v>9.0851629575093451</c:v>
                </c:pt>
                <c:pt idx="23091">
                  <c:v>9.2035698890686071</c:v>
                </c:pt>
                <c:pt idx="23092">
                  <c:v>8.7508843739827888</c:v>
                </c:pt>
                <c:pt idx="23093">
                  <c:v>8.0563262303670093</c:v>
                </c:pt>
                <c:pt idx="23094">
                  <c:v>9.383392175038697</c:v>
                </c:pt>
                <c:pt idx="23095">
                  <c:v>9.6760466893513808</c:v>
                </c:pt>
                <c:pt idx="23096">
                  <c:v>8.8440167109171739</c:v>
                </c:pt>
                <c:pt idx="23097">
                  <c:v>9.3531214396159044</c:v>
                </c:pt>
                <c:pt idx="23098">
                  <c:v>9.8961648941040092</c:v>
                </c:pt>
                <c:pt idx="23099">
                  <c:v>9.5571684837341255</c:v>
                </c:pt>
                <c:pt idx="23100">
                  <c:v>9.5069425900777027</c:v>
                </c:pt>
                <c:pt idx="23101">
                  <c:v>-0.40710385640460345</c:v>
                </c:pt>
                <c:pt idx="23102">
                  <c:v>-9.7900015513101799</c:v>
                </c:pt>
                <c:pt idx="23103">
                  <c:v>1.3864159584045415</c:v>
                </c:pt>
                <c:pt idx="23104">
                  <c:v>7.2874878247578749</c:v>
                </c:pt>
                <c:pt idx="23105">
                  <c:v>9.2987739245096996</c:v>
                </c:pt>
                <c:pt idx="23106">
                  <c:v>10.27585872014367</c:v>
                </c:pt>
                <c:pt idx="23107">
                  <c:v>11.173481941223146</c:v>
                </c:pt>
                <c:pt idx="23108">
                  <c:v>11.896188259124761</c:v>
                </c:pt>
                <c:pt idx="23109">
                  <c:v>11.59841775894165</c:v>
                </c:pt>
                <c:pt idx="23110">
                  <c:v>12.122161070505797</c:v>
                </c:pt>
                <c:pt idx="23111">
                  <c:v>12.033607323964475</c:v>
                </c:pt>
                <c:pt idx="23112">
                  <c:v>11.043576399485294</c:v>
                </c:pt>
                <c:pt idx="23113">
                  <c:v>10.701146443684873</c:v>
                </c:pt>
                <c:pt idx="23114">
                  <c:v>10.826035340627019</c:v>
                </c:pt>
                <c:pt idx="23115">
                  <c:v>14.021731376647953</c:v>
                </c:pt>
                <c:pt idx="23116">
                  <c:v>13.839137077331547</c:v>
                </c:pt>
                <c:pt idx="23117">
                  <c:v>13.3966657320658</c:v>
                </c:pt>
                <c:pt idx="23118">
                  <c:v>12.910628159840883</c:v>
                </c:pt>
                <c:pt idx="23119">
                  <c:v>12.169777075449652</c:v>
                </c:pt>
                <c:pt idx="23120">
                  <c:v>11.575410525004038</c:v>
                </c:pt>
                <c:pt idx="23121">
                  <c:v>11.89421304066974</c:v>
                </c:pt>
                <c:pt idx="23122">
                  <c:v>11.405008474985777</c:v>
                </c:pt>
                <c:pt idx="23123">
                  <c:v>12.603468577067023</c:v>
                </c:pt>
                <c:pt idx="23124">
                  <c:v>12.778023878733332</c:v>
                </c:pt>
                <c:pt idx="23125">
                  <c:v>12.627767562866214</c:v>
                </c:pt>
                <c:pt idx="23126">
                  <c:v>13.364648660023992</c:v>
                </c:pt>
                <c:pt idx="23127">
                  <c:v>14.520139694213867</c:v>
                </c:pt>
                <c:pt idx="23128">
                  <c:v>14.340006033579527</c:v>
                </c:pt>
                <c:pt idx="23129">
                  <c:v>14.770804087320982</c:v>
                </c:pt>
                <c:pt idx="23130">
                  <c:v>15.25532690683997</c:v>
                </c:pt>
                <c:pt idx="23131">
                  <c:v>28.19968907038372</c:v>
                </c:pt>
                <c:pt idx="23132">
                  <c:v>39.363638401031494</c:v>
                </c:pt>
                <c:pt idx="23133">
                  <c:v>38.429807662963853</c:v>
                </c:pt>
                <c:pt idx="23134">
                  <c:v>-49.617275238037109</c:v>
                </c:pt>
                <c:pt idx="23135">
                  <c:v>-47.016801993052169</c:v>
                </c:pt>
                <c:pt idx="23136">
                  <c:v>-35.959434350331591</c:v>
                </c:pt>
                <c:pt idx="23137">
                  <c:v>-32.95170625050865</c:v>
                </c:pt>
                <c:pt idx="23138">
                  <c:v>-18.334177652994761</c:v>
                </c:pt>
                <c:pt idx="23139">
                  <c:v>-6.9084919293721345</c:v>
                </c:pt>
                <c:pt idx="23140">
                  <c:v>5.9955280621846345</c:v>
                </c:pt>
                <c:pt idx="23141">
                  <c:v>22.969138304392516</c:v>
                </c:pt>
                <c:pt idx="23142">
                  <c:v>38.718106746673541</c:v>
                </c:pt>
                <c:pt idx="23143">
                  <c:v>50.041988849639949</c:v>
                </c:pt>
                <c:pt idx="23144">
                  <c:v>59.709106445312486</c:v>
                </c:pt>
                <c:pt idx="23145">
                  <c:v>25.688148498535149</c:v>
                </c:pt>
                <c:pt idx="23146">
                  <c:v>3.5018437703450331</c:v>
                </c:pt>
                <c:pt idx="23147">
                  <c:v>0.31405369440716424</c:v>
                </c:pt>
                <c:pt idx="23148">
                  <c:v>0.35388930638634991</c:v>
                </c:pt>
                <c:pt idx="23149">
                  <c:v>0.19910430908203131</c:v>
                </c:pt>
                <c:pt idx="23150">
                  <c:v>-0.82023588816326753</c:v>
                </c:pt>
                <c:pt idx="23151">
                  <c:v>1.4249032338460661</c:v>
                </c:pt>
                <c:pt idx="23152">
                  <c:v>1.3279431660969863</c:v>
                </c:pt>
                <c:pt idx="23153">
                  <c:v>0.58820851643878336</c:v>
                </c:pt>
                <c:pt idx="23154">
                  <c:v>1.4596908887227182</c:v>
                </c:pt>
                <c:pt idx="23155">
                  <c:v>1.5943512916564939</c:v>
                </c:pt>
                <c:pt idx="23156">
                  <c:v>0.90315961837768577</c:v>
                </c:pt>
                <c:pt idx="23157">
                  <c:v>0.82804314295452763</c:v>
                </c:pt>
                <c:pt idx="23158">
                  <c:v>0.88181797663366979</c:v>
                </c:pt>
                <c:pt idx="23159">
                  <c:v>0.28297185897827148</c:v>
                </c:pt>
                <c:pt idx="23160">
                  <c:v>1.6781083742777703</c:v>
                </c:pt>
                <c:pt idx="23161">
                  <c:v>2.0580519040425429</c:v>
                </c:pt>
                <c:pt idx="23162">
                  <c:v>2.84867238998413</c:v>
                </c:pt>
                <c:pt idx="23163">
                  <c:v>2.7648075421651024</c:v>
                </c:pt>
                <c:pt idx="23164">
                  <c:v>-18.733674049377434</c:v>
                </c:pt>
                <c:pt idx="23165">
                  <c:v>-45.443689505259243</c:v>
                </c:pt>
                <c:pt idx="23166">
                  <c:v>-22.576394716898577</c:v>
                </c:pt>
                <c:pt idx="23167">
                  <c:v>-4.1406319936115796</c:v>
                </c:pt>
                <c:pt idx="23168">
                  <c:v>2.3879693349202844</c:v>
                </c:pt>
                <c:pt idx="23169">
                  <c:v>3.4910869598388659</c:v>
                </c:pt>
                <c:pt idx="23170">
                  <c:v>3.0415560404459256</c:v>
                </c:pt>
                <c:pt idx="23171">
                  <c:v>1.9490172068278757</c:v>
                </c:pt>
                <c:pt idx="23172">
                  <c:v>1.6764860153198242</c:v>
                </c:pt>
                <c:pt idx="23173">
                  <c:v>1.4017928441365939</c:v>
                </c:pt>
                <c:pt idx="23174">
                  <c:v>1.5485064188638944</c:v>
                </c:pt>
                <c:pt idx="23175">
                  <c:v>1.5425615310668945</c:v>
                </c:pt>
                <c:pt idx="23176">
                  <c:v>1.7073968251545462</c:v>
                </c:pt>
                <c:pt idx="23177">
                  <c:v>2.0979722340902067</c:v>
                </c:pt>
                <c:pt idx="23178">
                  <c:v>1.7891391118366755</c:v>
                </c:pt>
                <c:pt idx="23179">
                  <c:v>1.9311472574869413</c:v>
                </c:pt>
                <c:pt idx="23180">
                  <c:v>2.8856465021768827</c:v>
                </c:pt>
                <c:pt idx="23181">
                  <c:v>3.6911045710245398</c:v>
                </c:pt>
                <c:pt idx="23182">
                  <c:v>2.5752003987630587</c:v>
                </c:pt>
                <c:pt idx="23183">
                  <c:v>3.2809918721516191</c:v>
                </c:pt>
                <c:pt idx="23184">
                  <c:v>3.1472727457683058</c:v>
                </c:pt>
                <c:pt idx="23185">
                  <c:v>2.5532550811767578</c:v>
                </c:pt>
                <c:pt idx="23186">
                  <c:v>2.0123325983684026</c:v>
                </c:pt>
                <c:pt idx="23187">
                  <c:v>2.1108236312866202</c:v>
                </c:pt>
                <c:pt idx="23188">
                  <c:v>1.6244490941365941</c:v>
                </c:pt>
                <c:pt idx="23189">
                  <c:v>2.0766471227010461</c:v>
                </c:pt>
                <c:pt idx="23190">
                  <c:v>2.2788279851278048</c:v>
                </c:pt>
                <c:pt idx="23191">
                  <c:v>1.9816166559855899</c:v>
                </c:pt>
                <c:pt idx="23192">
                  <c:v>1.4641742706298824</c:v>
                </c:pt>
                <c:pt idx="23193">
                  <c:v>2.6792796452840548</c:v>
                </c:pt>
                <c:pt idx="23194">
                  <c:v>3.984166145324707</c:v>
                </c:pt>
                <c:pt idx="23195">
                  <c:v>4.1923411687215548</c:v>
                </c:pt>
                <c:pt idx="23196">
                  <c:v>5.7150592803955078</c:v>
                </c:pt>
                <c:pt idx="23197">
                  <c:v>14.712568283081055</c:v>
                </c:pt>
                <c:pt idx="23198">
                  <c:v>3.6296664873759141</c:v>
                </c:pt>
                <c:pt idx="23199">
                  <c:v>1.1094616254170542</c:v>
                </c:pt>
                <c:pt idx="23200">
                  <c:v>1.4219218889872416</c:v>
                </c:pt>
                <c:pt idx="23201">
                  <c:v>1.2982444763183598</c:v>
                </c:pt>
                <c:pt idx="23202">
                  <c:v>1.1601691246032724</c:v>
                </c:pt>
                <c:pt idx="23203">
                  <c:v>1.4024751981099253</c:v>
                </c:pt>
                <c:pt idx="23204">
                  <c:v>1.5970567067464003</c:v>
                </c:pt>
                <c:pt idx="23205">
                  <c:v>1.6220094362894879</c:v>
                </c:pt>
                <c:pt idx="23206">
                  <c:v>1.8314158121744974</c:v>
                </c:pt>
                <c:pt idx="23207">
                  <c:v>5.4888348579406721</c:v>
                </c:pt>
                <c:pt idx="23208">
                  <c:v>5.7435561815897813</c:v>
                </c:pt>
                <c:pt idx="23209">
                  <c:v>2.8827629089355469</c:v>
                </c:pt>
                <c:pt idx="23210">
                  <c:v>0.82151905695599248</c:v>
                </c:pt>
                <c:pt idx="23211">
                  <c:v>-0.24916664759319934</c:v>
                </c:pt>
                <c:pt idx="23212">
                  <c:v>-0.26021099090576183</c:v>
                </c:pt>
                <c:pt idx="23213">
                  <c:v>-0.42332394917809796</c:v>
                </c:pt>
                <c:pt idx="23214">
                  <c:v>-0.34271860122680686</c:v>
                </c:pt>
                <c:pt idx="23215">
                  <c:v>-0.31801335016882615</c:v>
                </c:pt>
                <c:pt idx="23216">
                  <c:v>-0.13117424647009562</c:v>
                </c:pt>
                <c:pt idx="23217">
                  <c:v>0.15420055389404302</c:v>
                </c:pt>
                <c:pt idx="23218">
                  <c:v>1.1930465698242198E-2</c:v>
                </c:pt>
                <c:pt idx="23219">
                  <c:v>2.8846740722656257E-2</c:v>
                </c:pt>
                <c:pt idx="23220">
                  <c:v>6.9853782653808622E-2</c:v>
                </c:pt>
                <c:pt idx="23221">
                  <c:v>1.4272127151489258</c:v>
                </c:pt>
                <c:pt idx="23222">
                  <c:v>-0.38031546274822875</c:v>
                </c:pt>
                <c:pt idx="23223">
                  <c:v>0.79776763916015625</c:v>
                </c:pt>
                <c:pt idx="23224">
                  <c:v>0.64016691843670515</c:v>
                </c:pt>
                <c:pt idx="23225">
                  <c:v>0.39068460464477561</c:v>
                </c:pt>
                <c:pt idx="23226">
                  <c:v>13.486176013946537</c:v>
                </c:pt>
                <c:pt idx="23227">
                  <c:v>2.4294281005859375</c:v>
                </c:pt>
                <c:pt idx="23228">
                  <c:v>1.0577195485433322</c:v>
                </c:pt>
                <c:pt idx="23229">
                  <c:v>0.82959063847857872</c:v>
                </c:pt>
                <c:pt idx="23230">
                  <c:v>0.92387978235882473</c:v>
                </c:pt>
                <c:pt idx="23231">
                  <c:v>0.92114273707073835</c:v>
                </c:pt>
                <c:pt idx="23232">
                  <c:v>1.2284218470255717</c:v>
                </c:pt>
                <c:pt idx="23233">
                  <c:v>0.95789893468219189</c:v>
                </c:pt>
                <c:pt idx="23234">
                  <c:v>1.053282737731934</c:v>
                </c:pt>
                <c:pt idx="23235">
                  <c:v>0.10644038518267962</c:v>
                </c:pt>
                <c:pt idx="23236">
                  <c:v>0.38093614578247087</c:v>
                </c:pt>
                <c:pt idx="23237">
                  <c:v>-0.13472175598144531</c:v>
                </c:pt>
                <c:pt idx="23238">
                  <c:v>-2.3494358062744141</c:v>
                </c:pt>
                <c:pt idx="23239">
                  <c:v>-2.8127624193827478</c:v>
                </c:pt>
                <c:pt idx="23240">
                  <c:v>-3.5206570625305185</c:v>
                </c:pt>
                <c:pt idx="23241">
                  <c:v>-3.3409322102864403</c:v>
                </c:pt>
                <c:pt idx="23242">
                  <c:v>-3.3008089065551749</c:v>
                </c:pt>
                <c:pt idx="23243">
                  <c:v>-3.1405967076619863</c:v>
                </c:pt>
                <c:pt idx="23244">
                  <c:v>-3.0852297147114882</c:v>
                </c:pt>
                <c:pt idx="23245">
                  <c:v>-2.9381376902262559</c:v>
                </c:pt>
                <c:pt idx="23246">
                  <c:v>-3.0708281199137542</c:v>
                </c:pt>
                <c:pt idx="23247">
                  <c:v>-3.3081032435098905</c:v>
                </c:pt>
                <c:pt idx="23248">
                  <c:v>-2.4828319549560551</c:v>
                </c:pt>
                <c:pt idx="23249">
                  <c:v>-3.3390677769978647</c:v>
                </c:pt>
                <c:pt idx="23250">
                  <c:v>-3.0838602383931857</c:v>
                </c:pt>
                <c:pt idx="23251">
                  <c:v>-2.9614601135253897</c:v>
                </c:pt>
                <c:pt idx="23252">
                  <c:v>-2.9229877789815655</c:v>
                </c:pt>
                <c:pt idx="23253">
                  <c:v>-1.6717340151468534</c:v>
                </c:pt>
                <c:pt idx="23254">
                  <c:v>-3.160053571065248</c:v>
                </c:pt>
                <c:pt idx="23255">
                  <c:v>-15.495875199635805</c:v>
                </c:pt>
                <c:pt idx="23256">
                  <c:v>-6.3540743192037308</c:v>
                </c:pt>
                <c:pt idx="23257">
                  <c:v>-1.9057324727376113</c:v>
                </c:pt>
                <c:pt idx="23258">
                  <c:v>-1.8201360702514648</c:v>
                </c:pt>
                <c:pt idx="23259">
                  <c:v>-1.888007005055784</c:v>
                </c:pt>
                <c:pt idx="23260">
                  <c:v>-1.8485706647237525</c:v>
                </c:pt>
                <c:pt idx="23261">
                  <c:v>-1.5698355038960585</c:v>
                </c:pt>
                <c:pt idx="23262">
                  <c:v>-1.6208170255025611</c:v>
                </c:pt>
                <c:pt idx="23263">
                  <c:v>-1.5308787027994974</c:v>
                </c:pt>
                <c:pt idx="23264">
                  <c:v>-1.8425191243489403</c:v>
                </c:pt>
                <c:pt idx="23265">
                  <c:v>-2.0732731819152828</c:v>
                </c:pt>
                <c:pt idx="23266">
                  <c:v>-0.70008039474487305</c:v>
                </c:pt>
                <c:pt idx="23267">
                  <c:v>-1.5227591196695585</c:v>
                </c:pt>
                <c:pt idx="23268">
                  <c:v>3.5497209231058378</c:v>
                </c:pt>
                <c:pt idx="23269">
                  <c:v>8.917906125386537</c:v>
                </c:pt>
                <c:pt idx="23270">
                  <c:v>10.113980134328187</c:v>
                </c:pt>
                <c:pt idx="23271">
                  <c:v>15.074117660522461</c:v>
                </c:pt>
                <c:pt idx="23272">
                  <c:v>15.664881865183473</c:v>
                </c:pt>
                <c:pt idx="23273">
                  <c:v>16.462311108907091</c:v>
                </c:pt>
                <c:pt idx="23274">
                  <c:v>14.280799070994078</c:v>
                </c:pt>
                <c:pt idx="23275">
                  <c:v>12.00415468215942</c:v>
                </c:pt>
                <c:pt idx="23276">
                  <c:v>9.3392949104309118</c:v>
                </c:pt>
                <c:pt idx="23277">
                  <c:v>7.4340702692667806</c:v>
                </c:pt>
                <c:pt idx="23278">
                  <c:v>4.0001665751138944</c:v>
                </c:pt>
                <c:pt idx="23279">
                  <c:v>0.27407932281494152</c:v>
                </c:pt>
                <c:pt idx="23280">
                  <c:v>-3.5932769775390625</c:v>
                </c:pt>
                <c:pt idx="23281">
                  <c:v>-7.2217947642008671</c:v>
                </c:pt>
                <c:pt idx="23282">
                  <c:v>-10.80789597829181</c:v>
                </c:pt>
                <c:pt idx="23283">
                  <c:v>-6.1440717379251719</c:v>
                </c:pt>
                <c:pt idx="23284">
                  <c:v>7.979819615681949</c:v>
                </c:pt>
                <c:pt idx="23285">
                  <c:v>42.962590217590332</c:v>
                </c:pt>
                <c:pt idx="23286">
                  <c:v>7.8654071489970061</c:v>
                </c:pt>
                <c:pt idx="23287">
                  <c:v>-15.961281458536803</c:v>
                </c:pt>
                <c:pt idx="23288">
                  <c:v>-5.3081277211506972</c:v>
                </c:pt>
                <c:pt idx="23289">
                  <c:v>1.8927076657613502</c:v>
                </c:pt>
                <c:pt idx="23290">
                  <c:v>3.7729159990946624</c:v>
                </c:pt>
                <c:pt idx="23291">
                  <c:v>4.5011588732401719</c:v>
                </c:pt>
                <c:pt idx="23292">
                  <c:v>4.1281811396281087</c:v>
                </c:pt>
                <c:pt idx="23293">
                  <c:v>5.3948725064595333</c:v>
                </c:pt>
                <c:pt idx="23294">
                  <c:v>5.3025620778402054</c:v>
                </c:pt>
                <c:pt idx="23295">
                  <c:v>4.4630352656046171</c:v>
                </c:pt>
                <c:pt idx="23296">
                  <c:v>3.7159786224365234</c:v>
                </c:pt>
                <c:pt idx="23297">
                  <c:v>0.53672870000201567</c:v>
                </c:pt>
                <c:pt idx="23298">
                  <c:v>-7.7655091285705566</c:v>
                </c:pt>
                <c:pt idx="23299">
                  <c:v>-8.44754664103192</c:v>
                </c:pt>
                <c:pt idx="23300">
                  <c:v>-11.313439369201667</c:v>
                </c:pt>
                <c:pt idx="23301">
                  <c:v>-11.982935746510805</c:v>
                </c:pt>
                <c:pt idx="23302">
                  <c:v>-13.157616297403997</c:v>
                </c:pt>
                <c:pt idx="23303">
                  <c:v>-10.358657201131226</c:v>
                </c:pt>
                <c:pt idx="23304">
                  <c:v>-7.2700395584106454</c:v>
                </c:pt>
                <c:pt idx="23305">
                  <c:v>-6.4568012555440673</c:v>
                </c:pt>
                <c:pt idx="23306">
                  <c:v>-6.0500690142313847</c:v>
                </c:pt>
                <c:pt idx="23307">
                  <c:v>-6.0039065678914749</c:v>
                </c:pt>
                <c:pt idx="23308">
                  <c:v>-4.3081973393757931</c:v>
                </c:pt>
                <c:pt idx="23309">
                  <c:v>-2.942319393157959</c:v>
                </c:pt>
                <c:pt idx="23310">
                  <c:v>-7.1017700831095585</c:v>
                </c:pt>
                <c:pt idx="23311">
                  <c:v>0.16386604309082037</c:v>
                </c:pt>
                <c:pt idx="23312">
                  <c:v>-5.6962277094523319</c:v>
                </c:pt>
                <c:pt idx="23313">
                  <c:v>7.4705785115560284</c:v>
                </c:pt>
                <c:pt idx="23314">
                  <c:v>1.0316898028056016</c:v>
                </c:pt>
                <c:pt idx="23315">
                  <c:v>0.55559444427490234</c:v>
                </c:pt>
                <c:pt idx="23316">
                  <c:v>-23.59177494049073</c:v>
                </c:pt>
                <c:pt idx="23317">
                  <c:v>-1.3565028508504611</c:v>
                </c:pt>
                <c:pt idx="23318">
                  <c:v>-0.69323762257897692</c:v>
                </c:pt>
                <c:pt idx="23319">
                  <c:v>-0.55904897054028901</c:v>
                </c:pt>
                <c:pt idx="23320">
                  <c:v>-0.73255825042724609</c:v>
                </c:pt>
                <c:pt idx="23321">
                  <c:v>-0.19867547353112519</c:v>
                </c:pt>
                <c:pt idx="23322">
                  <c:v>-0.48513666788733201</c:v>
                </c:pt>
                <c:pt idx="23323">
                  <c:v>-0.15480041503906256</c:v>
                </c:pt>
                <c:pt idx="23324">
                  <c:v>-0.23369789123535156</c:v>
                </c:pt>
                <c:pt idx="23325">
                  <c:v>-1.0721705754598361</c:v>
                </c:pt>
                <c:pt idx="23326">
                  <c:v>-1.4387680689494569</c:v>
                </c:pt>
                <c:pt idx="23327">
                  <c:v>-0.15259202321374232</c:v>
                </c:pt>
                <c:pt idx="23328">
                  <c:v>6.2117576599121108E-2</c:v>
                </c:pt>
                <c:pt idx="23329">
                  <c:v>0.15209007263183594</c:v>
                </c:pt>
                <c:pt idx="23330">
                  <c:v>4.5686403910394816E-2</c:v>
                </c:pt>
                <c:pt idx="23331">
                  <c:v>2.7020772290597972E-4</c:v>
                </c:pt>
                <c:pt idx="23332">
                  <c:v>-0.14153766632080078</c:v>
                </c:pt>
                <c:pt idx="23333">
                  <c:v>-0.21435228983557414</c:v>
                </c:pt>
                <c:pt idx="23334">
                  <c:v>-0.20145320892333984</c:v>
                </c:pt>
                <c:pt idx="23335">
                  <c:v>0.1178744633992892</c:v>
                </c:pt>
                <c:pt idx="23336">
                  <c:v>-5.6656201680539198E-2</c:v>
                </c:pt>
                <c:pt idx="23337">
                  <c:v>-0.1689380009969455</c:v>
                </c:pt>
                <c:pt idx="23338">
                  <c:v>-0.11163838704419501</c:v>
                </c:pt>
                <c:pt idx="23339">
                  <c:v>-0.47956180572509777</c:v>
                </c:pt>
                <c:pt idx="23340">
                  <c:v>-0.32830651601148036</c:v>
                </c:pt>
                <c:pt idx="23341">
                  <c:v>-0.41136455535888694</c:v>
                </c:pt>
                <c:pt idx="23342">
                  <c:v>0.62500222523999582</c:v>
                </c:pt>
                <c:pt idx="23343">
                  <c:v>0.39232158660888694</c:v>
                </c:pt>
                <c:pt idx="23344">
                  <c:v>1.554900169372559</c:v>
                </c:pt>
                <c:pt idx="23345">
                  <c:v>3.2529926300048819</c:v>
                </c:pt>
                <c:pt idx="23346">
                  <c:v>6.5957641601562482</c:v>
                </c:pt>
                <c:pt idx="23347">
                  <c:v>27.492000261942614</c:v>
                </c:pt>
                <c:pt idx="23348">
                  <c:v>59.788685480753642</c:v>
                </c:pt>
                <c:pt idx="23349">
                  <c:v>48.023315111796023</c:v>
                </c:pt>
                <c:pt idx="23350">
                  <c:v>29.931138674418094</c:v>
                </c:pt>
                <c:pt idx="23351">
                  <c:v>19.910213152567501</c:v>
                </c:pt>
                <c:pt idx="23352">
                  <c:v>16.249992688496942</c:v>
                </c:pt>
                <c:pt idx="23353">
                  <c:v>16.625024477640864</c:v>
                </c:pt>
                <c:pt idx="23354">
                  <c:v>19.511179606119754</c:v>
                </c:pt>
                <c:pt idx="23355">
                  <c:v>20.458259582519521</c:v>
                </c:pt>
                <c:pt idx="23356">
                  <c:v>18.866579055786129</c:v>
                </c:pt>
                <c:pt idx="23357">
                  <c:v>20.63153998057043</c:v>
                </c:pt>
                <c:pt idx="23358">
                  <c:v>21.700604438781724</c:v>
                </c:pt>
                <c:pt idx="23359">
                  <c:v>24.124896367390882</c:v>
                </c:pt>
                <c:pt idx="23360">
                  <c:v>24.940045356750488</c:v>
                </c:pt>
                <c:pt idx="23361">
                  <c:v>24.972749392191513</c:v>
                </c:pt>
                <c:pt idx="23362">
                  <c:v>24.890364329020258</c:v>
                </c:pt>
                <c:pt idx="23363">
                  <c:v>22.4656467437744</c:v>
                </c:pt>
                <c:pt idx="23364">
                  <c:v>21.133066177368164</c:v>
                </c:pt>
                <c:pt idx="23365">
                  <c:v>22.146719932556145</c:v>
                </c:pt>
                <c:pt idx="23366">
                  <c:v>24.437406539916989</c:v>
                </c:pt>
                <c:pt idx="23367">
                  <c:v>24.333537737528442</c:v>
                </c:pt>
                <c:pt idx="23368">
                  <c:v>25.425903002421016</c:v>
                </c:pt>
                <c:pt idx="23369">
                  <c:v>24.962427139282219</c:v>
                </c:pt>
                <c:pt idx="23370">
                  <c:v>22.728342692057353</c:v>
                </c:pt>
                <c:pt idx="23371">
                  <c:v>24.231752077738406</c:v>
                </c:pt>
                <c:pt idx="23372">
                  <c:v>26.880749384562119</c:v>
                </c:pt>
                <c:pt idx="23373">
                  <c:v>28.080722173055037</c:v>
                </c:pt>
                <c:pt idx="23374">
                  <c:v>27.682485898335806</c:v>
                </c:pt>
                <c:pt idx="23375">
                  <c:v>28.45401128133129</c:v>
                </c:pt>
                <c:pt idx="23376">
                  <c:v>31.097380002339719</c:v>
                </c:pt>
                <c:pt idx="23377">
                  <c:v>25.188142776489244</c:v>
                </c:pt>
                <c:pt idx="23378">
                  <c:v>0.31849988301598853</c:v>
                </c:pt>
                <c:pt idx="23379">
                  <c:v>-3.0358661015828821</c:v>
                </c:pt>
                <c:pt idx="23380">
                  <c:v>5.9194606145223396</c:v>
                </c:pt>
                <c:pt idx="23381">
                  <c:v>9.5183690388997739</c:v>
                </c:pt>
                <c:pt idx="23382">
                  <c:v>10.433611234029172</c:v>
                </c:pt>
                <c:pt idx="23383">
                  <c:v>8.6115156809488518</c:v>
                </c:pt>
                <c:pt idx="23384">
                  <c:v>5.4547659556071721</c:v>
                </c:pt>
                <c:pt idx="23385">
                  <c:v>9.7682075500488281</c:v>
                </c:pt>
                <c:pt idx="23386">
                  <c:v>10.498446146647218</c:v>
                </c:pt>
                <c:pt idx="23387">
                  <c:v>12.22870000203454</c:v>
                </c:pt>
                <c:pt idx="23388">
                  <c:v>11.463908195495605</c:v>
                </c:pt>
                <c:pt idx="23389">
                  <c:v>11.598159154256223</c:v>
                </c:pt>
                <c:pt idx="23390">
                  <c:v>10.17236264546705</c:v>
                </c:pt>
                <c:pt idx="23391">
                  <c:v>9.996274630228644</c:v>
                </c:pt>
                <c:pt idx="23392">
                  <c:v>8.1509850819904806</c:v>
                </c:pt>
                <c:pt idx="23393">
                  <c:v>8.517702102661131</c:v>
                </c:pt>
                <c:pt idx="23394">
                  <c:v>9.1756420135498082</c:v>
                </c:pt>
                <c:pt idx="23395">
                  <c:v>8.600100199381469</c:v>
                </c:pt>
                <c:pt idx="23396">
                  <c:v>10.020060857137082</c:v>
                </c:pt>
                <c:pt idx="23397">
                  <c:v>10.130477587381964</c:v>
                </c:pt>
                <c:pt idx="23398">
                  <c:v>8.7380132675170827</c:v>
                </c:pt>
                <c:pt idx="23399">
                  <c:v>8.8830569585164767</c:v>
                </c:pt>
                <c:pt idx="23400">
                  <c:v>11.156255404154418</c:v>
                </c:pt>
                <c:pt idx="23401">
                  <c:v>11.405137379964239</c:v>
                </c:pt>
                <c:pt idx="23402">
                  <c:v>10.784255663553948</c:v>
                </c:pt>
                <c:pt idx="23403">
                  <c:v>9.8754399617512316</c:v>
                </c:pt>
                <c:pt idx="23404">
                  <c:v>12.654975255330328</c:v>
                </c:pt>
                <c:pt idx="23405">
                  <c:v>11.651181856791254</c:v>
                </c:pt>
                <c:pt idx="23406">
                  <c:v>45.418179194132556</c:v>
                </c:pt>
                <c:pt idx="23407">
                  <c:v>66.539590517679784</c:v>
                </c:pt>
                <c:pt idx="23408">
                  <c:v>33.645026524861692</c:v>
                </c:pt>
                <c:pt idx="23409">
                  <c:v>13.156574567159058</c:v>
                </c:pt>
                <c:pt idx="23410">
                  <c:v>2.1194140116373332</c:v>
                </c:pt>
                <c:pt idx="23411">
                  <c:v>8.0232032140096443</c:v>
                </c:pt>
                <c:pt idx="23412">
                  <c:v>10.624609629313113</c:v>
                </c:pt>
                <c:pt idx="23413">
                  <c:v>11.270311991373656</c:v>
                </c:pt>
                <c:pt idx="23414">
                  <c:v>9.7024319966634529</c:v>
                </c:pt>
                <c:pt idx="23415">
                  <c:v>10.248617490132565</c:v>
                </c:pt>
                <c:pt idx="23416">
                  <c:v>10.246478080749508</c:v>
                </c:pt>
                <c:pt idx="23417">
                  <c:v>8.2275238037109339</c:v>
                </c:pt>
                <c:pt idx="23418">
                  <c:v>7.1065581639608126</c:v>
                </c:pt>
                <c:pt idx="23419">
                  <c:v>8.7048908869426214</c:v>
                </c:pt>
                <c:pt idx="23420">
                  <c:v>10.603902816772464</c:v>
                </c:pt>
                <c:pt idx="23421">
                  <c:v>8.0938205718994141</c:v>
                </c:pt>
                <c:pt idx="23422">
                  <c:v>8.185131708780883</c:v>
                </c:pt>
                <c:pt idx="23423">
                  <c:v>8.0230852762857729</c:v>
                </c:pt>
                <c:pt idx="23424">
                  <c:v>7.0547393163044472</c:v>
                </c:pt>
                <c:pt idx="23425">
                  <c:v>8.8928194046020508</c:v>
                </c:pt>
                <c:pt idx="23426">
                  <c:v>10.058744748433469</c:v>
                </c:pt>
                <c:pt idx="23427">
                  <c:v>11.379262288411496</c:v>
                </c:pt>
                <c:pt idx="23428">
                  <c:v>10.507502873738652</c:v>
                </c:pt>
                <c:pt idx="23429">
                  <c:v>12.191081682841055</c:v>
                </c:pt>
                <c:pt idx="23430">
                  <c:v>9.2690560022989548</c:v>
                </c:pt>
                <c:pt idx="23431">
                  <c:v>6.9185997645059842</c:v>
                </c:pt>
                <c:pt idx="23432">
                  <c:v>8.9216817220052462</c:v>
                </c:pt>
                <c:pt idx="23433">
                  <c:v>12.31840705871582</c:v>
                </c:pt>
                <c:pt idx="23434">
                  <c:v>14.987740834554074</c:v>
                </c:pt>
                <c:pt idx="23435">
                  <c:v>14.615283012390137</c:v>
                </c:pt>
                <c:pt idx="23436">
                  <c:v>27.693191846211683</c:v>
                </c:pt>
                <c:pt idx="23437">
                  <c:v>277.03593730926497</c:v>
                </c:pt>
                <c:pt idx="23438">
                  <c:v>133.69152339299524</c:v>
                </c:pt>
                <c:pt idx="23439">
                  <c:v>34.881100654602022</c:v>
                </c:pt>
                <c:pt idx="23440">
                  <c:v>19.793382008870424</c:v>
                </c:pt>
                <c:pt idx="23441">
                  <c:v>19.236723105112674</c:v>
                </c:pt>
                <c:pt idx="23442">
                  <c:v>18.219680150349916</c:v>
                </c:pt>
                <c:pt idx="23443">
                  <c:v>16.383053779602051</c:v>
                </c:pt>
                <c:pt idx="23444">
                  <c:v>14.070965607961057</c:v>
                </c:pt>
                <c:pt idx="23445">
                  <c:v>13.381837209065742</c:v>
                </c:pt>
                <c:pt idx="23446">
                  <c:v>14.199114163716615</c:v>
                </c:pt>
                <c:pt idx="23447">
                  <c:v>14.953469594319706</c:v>
                </c:pt>
                <c:pt idx="23448">
                  <c:v>14.336937904357914</c:v>
                </c:pt>
                <c:pt idx="23449">
                  <c:v>13.003984610239687</c:v>
                </c:pt>
                <c:pt idx="23450">
                  <c:v>12.285402615865058</c:v>
                </c:pt>
                <c:pt idx="23451">
                  <c:v>11.730137825012207</c:v>
                </c:pt>
                <c:pt idx="23452">
                  <c:v>12.400997479756715</c:v>
                </c:pt>
                <c:pt idx="23453">
                  <c:v>12.558714707692499</c:v>
                </c:pt>
                <c:pt idx="23454">
                  <c:v>13.019023418426514</c:v>
                </c:pt>
                <c:pt idx="23455">
                  <c:v>10.913837114969855</c:v>
                </c:pt>
                <c:pt idx="23456">
                  <c:v>9.7183477083841527</c:v>
                </c:pt>
                <c:pt idx="23457">
                  <c:v>9.702095667521121</c:v>
                </c:pt>
                <c:pt idx="23458">
                  <c:v>8.8622091611226796</c:v>
                </c:pt>
                <c:pt idx="23459">
                  <c:v>8.1068738301594827</c:v>
                </c:pt>
                <c:pt idx="23460">
                  <c:v>8.7060324350993028</c:v>
                </c:pt>
                <c:pt idx="23461">
                  <c:v>11.317915439605716</c:v>
                </c:pt>
                <c:pt idx="23462">
                  <c:v>10.160566488901797</c:v>
                </c:pt>
                <c:pt idx="23463">
                  <c:v>11.251255194346069</c:v>
                </c:pt>
                <c:pt idx="23464">
                  <c:v>13.16278060277307</c:v>
                </c:pt>
                <c:pt idx="23465">
                  <c:v>15.215904394785582</c:v>
                </c:pt>
                <c:pt idx="23466">
                  <c:v>14.919759114583375</c:v>
                </c:pt>
                <c:pt idx="23467">
                  <c:v>-35.523253122965528</c:v>
                </c:pt>
                <c:pt idx="23468">
                  <c:v>-43.716220855712876</c:v>
                </c:pt>
                <c:pt idx="23469">
                  <c:v>-9.5214037895202637</c:v>
                </c:pt>
                <c:pt idx="23470">
                  <c:v>5.2592322031657091</c:v>
                </c:pt>
                <c:pt idx="23471">
                  <c:v>8.2425715128580936</c:v>
                </c:pt>
                <c:pt idx="23472">
                  <c:v>8.692434151967408</c:v>
                </c:pt>
                <c:pt idx="23473">
                  <c:v>9.7829424540202048</c:v>
                </c:pt>
                <c:pt idx="23474">
                  <c:v>10.313509146372496</c:v>
                </c:pt>
                <c:pt idx="23475">
                  <c:v>12.486698309580504</c:v>
                </c:pt>
                <c:pt idx="23476">
                  <c:v>13.43777879079186</c:v>
                </c:pt>
                <c:pt idx="23477">
                  <c:v>15.259164651234926</c:v>
                </c:pt>
                <c:pt idx="23478">
                  <c:v>16.630966504414864</c:v>
                </c:pt>
                <c:pt idx="23479">
                  <c:v>7.3156738281249982</c:v>
                </c:pt>
                <c:pt idx="23480">
                  <c:v>10.378143946329772</c:v>
                </c:pt>
                <c:pt idx="23481">
                  <c:v>10.275825500488285</c:v>
                </c:pt>
                <c:pt idx="23482">
                  <c:v>10.15189790725708</c:v>
                </c:pt>
                <c:pt idx="23483">
                  <c:v>10.272127787272098</c:v>
                </c:pt>
                <c:pt idx="23484">
                  <c:v>10.017069180806512</c:v>
                </c:pt>
                <c:pt idx="23485">
                  <c:v>9.7378063201904226</c:v>
                </c:pt>
                <c:pt idx="23486">
                  <c:v>9.116391340891532</c:v>
                </c:pt>
                <c:pt idx="23487">
                  <c:v>8.7669212023417309</c:v>
                </c:pt>
                <c:pt idx="23488">
                  <c:v>8.9806448618571189</c:v>
                </c:pt>
                <c:pt idx="23489">
                  <c:v>8.3036214510599962</c:v>
                </c:pt>
                <c:pt idx="23490">
                  <c:v>9.0474993387858262</c:v>
                </c:pt>
                <c:pt idx="23491">
                  <c:v>8.9078974723815918</c:v>
                </c:pt>
                <c:pt idx="23492">
                  <c:v>8.8955491383870342</c:v>
                </c:pt>
                <c:pt idx="23493">
                  <c:v>8.9529458681742575</c:v>
                </c:pt>
                <c:pt idx="23494">
                  <c:v>9.0061450004577637</c:v>
                </c:pt>
                <c:pt idx="23495">
                  <c:v>7.2720893224080783</c:v>
                </c:pt>
                <c:pt idx="23496">
                  <c:v>4.4088252385457718</c:v>
                </c:pt>
                <c:pt idx="23497">
                  <c:v>1.9592633247375493</c:v>
                </c:pt>
                <c:pt idx="23498">
                  <c:v>-4.3860732714334754</c:v>
                </c:pt>
                <c:pt idx="23499">
                  <c:v>-8.5354765256245742</c:v>
                </c:pt>
                <c:pt idx="23500">
                  <c:v>-6.4004189173380706</c:v>
                </c:pt>
                <c:pt idx="23501">
                  <c:v>1.9620453516641878</c:v>
                </c:pt>
                <c:pt idx="23502">
                  <c:v>5.1128832499185783</c:v>
                </c:pt>
                <c:pt idx="23503">
                  <c:v>-13.251041730244992</c:v>
                </c:pt>
                <c:pt idx="23504">
                  <c:v>-32.905718803405776</c:v>
                </c:pt>
                <c:pt idx="23505">
                  <c:v>-40.467177073160755</c:v>
                </c:pt>
                <c:pt idx="23506">
                  <c:v>-44.125982920328767</c:v>
                </c:pt>
                <c:pt idx="23507">
                  <c:v>-44.971667925516705</c:v>
                </c:pt>
                <c:pt idx="23508">
                  <c:v>-46.613608678182004</c:v>
                </c:pt>
                <c:pt idx="23509">
                  <c:v>-50.220091183980351</c:v>
                </c:pt>
                <c:pt idx="23510">
                  <c:v>-27.259249051411977</c:v>
                </c:pt>
                <c:pt idx="23511">
                  <c:v>-1.7960990269978083</c:v>
                </c:pt>
                <c:pt idx="23512">
                  <c:v>5.3926595052083712</c:v>
                </c:pt>
                <c:pt idx="23513">
                  <c:v>6.2385924657185114</c:v>
                </c:pt>
                <c:pt idx="23514">
                  <c:v>4.7048714955648192</c:v>
                </c:pt>
                <c:pt idx="23515">
                  <c:v>2.5928379694621526</c:v>
                </c:pt>
                <c:pt idx="23516">
                  <c:v>1.8252455393472933</c:v>
                </c:pt>
                <c:pt idx="23517">
                  <c:v>1.271955172220828</c:v>
                </c:pt>
                <c:pt idx="23518">
                  <c:v>1.0463768641153597</c:v>
                </c:pt>
                <c:pt idx="23519">
                  <c:v>1.5422732035319768</c:v>
                </c:pt>
                <c:pt idx="23520">
                  <c:v>1.5863548914591092</c:v>
                </c:pt>
                <c:pt idx="23521">
                  <c:v>1.9200226465860628</c:v>
                </c:pt>
                <c:pt idx="23522">
                  <c:v>1.9565216700236758</c:v>
                </c:pt>
                <c:pt idx="23523">
                  <c:v>2.2657295862833289</c:v>
                </c:pt>
                <c:pt idx="23524">
                  <c:v>2.1401478449504356</c:v>
                </c:pt>
                <c:pt idx="23525">
                  <c:v>4.5695419311523438</c:v>
                </c:pt>
                <c:pt idx="23526">
                  <c:v>16.024133364359614</c:v>
                </c:pt>
                <c:pt idx="23527">
                  <c:v>25.79181130727136</c:v>
                </c:pt>
                <c:pt idx="23528">
                  <c:v>29.311510721842424</c:v>
                </c:pt>
                <c:pt idx="23529">
                  <c:v>30.693706194559692</c:v>
                </c:pt>
                <c:pt idx="23530">
                  <c:v>28.699692726135247</c:v>
                </c:pt>
                <c:pt idx="23531">
                  <c:v>-0.11328856150316821</c:v>
                </c:pt>
                <c:pt idx="23532">
                  <c:v>-19.541909535725935</c:v>
                </c:pt>
                <c:pt idx="23533">
                  <c:v>-18.562199910481798</c:v>
                </c:pt>
                <c:pt idx="23534">
                  <c:v>-14.705245018005375</c:v>
                </c:pt>
                <c:pt idx="23535">
                  <c:v>-8.2250655492147189</c:v>
                </c:pt>
                <c:pt idx="23536">
                  <c:v>-3.1706310907999296</c:v>
                </c:pt>
                <c:pt idx="23537">
                  <c:v>0.7434196472167971</c:v>
                </c:pt>
                <c:pt idx="23538">
                  <c:v>4.235995292663576</c:v>
                </c:pt>
                <c:pt idx="23539">
                  <c:v>6.3209762573242152</c:v>
                </c:pt>
                <c:pt idx="23540">
                  <c:v>8.2507257461547816</c:v>
                </c:pt>
                <c:pt idx="23541">
                  <c:v>8.5069026947021502</c:v>
                </c:pt>
                <c:pt idx="23542">
                  <c:v>8.5166126887003202</c:v>
                </c:pt>
                <c:pt idx="23543">
                  <c:v>8.3944063186645543</c:v>
                </c:pt>
                <c:pt idx="23544">
                  <c:v>8.347870190938238</c:v>
                </c:pt>
                <c:pt idx="23545">
                  <c:v>9.1684481302896756</c:v>
                </c:pt>
                <c:pt idx="23546">
                  <c:v>11.921322822570797</c:v>
                </c:pt>
                <c:pt idx="23547">
                  <c:v>14.632227579752563</c:v>
                </c:pt>
                <c:pt idx="23548">
                  <c:v>14.657770792643191</c:v>
                </c:pt>
                <c:pt idx="23549">
                  <c:v>16.453128814697266</c:v>
                </c:pt>
                <c:pt idx="23550">
                  <c:v>16.635103543599485</c:v>
                </c:pt>
                <c:pt idx="23551">
                  <c:v>17.490907351175899</c:v>
                </c:pt>
                <c:pt idx="23552">
                  <c:v>18.615575790405281</c:v>
                </c:pt>
                <c:pt idx="23553">
                  <c:v>18.969662348429424</c:v>
                </c:pt>
                <c:pt idx="23554">
                  <c:v>17.635365486145027</c:v>
                </c:pt>
                <c:pt idx="23555">
                  <c:v>15.757159868876219</c:v>
                </c:pt>
                <c:pt idx="23556">
                  <c:v>15.163149197896363</c:v>
                </c:pt>
                <c:pt idx="23557">
                  <c:v>15.973154385884646</c:v>
                </c:pt>
                <c:pt idx="23558">
                  <c:v>16.383393605550161</c:v>
                </c:pt>
                <c:pt idx="23559">
                  <c:v>16.522039095560661</c:v>
                </c:pt>
                <c:pt idx="23560">
                  <c:v>17.016533215840692</c:v>
                </c:pt>
                <c:pt idx="23561">
                  <c:v>18.43759632110595</c:v>
                </c:pt>
                <c:pt idx="23562">
                  <c:v>26.478261947631829</c:v>
                </c:pt>
                <c:pt idx="23563">
                  <c:v>43.746671994527219</c:v>
                </c:pt>
                <c:pt idx="23564">
                  <c:v>64.599575678507463</c:v>
                </c:pt>
                <c:pt idx="23565">
                  <c:v>83.230219841003461</c:v>
                </c:pt>
                <c:pt idx="23566">
                  <c:v>95.163401603698702</c:v>
                </c:pt>
                <c:pt idx="23567">
                  <c:v>94.26925849914555</c:v>
                </c:pt>
                <c:pt idx="23568">
                  <c:v>83.09108893076575</c:v>
                </c:pt>
                <c:pt idx="23569">
                  <c:v>70.263302167256555</c:v>
                </c:pt>
                <c:pt idx="23570">
                  <c:v>61.991292953491204</c:v>
                </c:pt>
                <c:pt idx="23571">
                  <c:v>55.573978741963757</c:v>
                </c:pt>
                <c:pt idx="23572">
                  <c:v>52.364193280537961</c:v>
                </c:pt>
                <c:pt idx="23573">
                  <c:v>55.71985244750978</c:v>
                </c:pt>
                <c:pt idx="23574">
                  <c:v>59.343676249186146</c:v>
                </c:pt>
                <c:pt idx="23575">
                  <c:v>62.366994222005253</c:v>
                </c:pt>
                <c:pt idx="23576">
                  <c:v>67.296957651774065</c:v>
                </c:pt>
                <c:pt idx="23577">
                  <c:v>69.064133326212527</c:v>
                </c:pt>
                <c:pt idx="23578">
                  <c:v>69.705727259318124</c:v>
                </c:pt>
                <c:pt idx="23579">
                  <c:v>70.134841283162373</c:v>
                </c:pt>
                <c:pt idx="23580">
                  <c:v>71.313699404398704</c:v>
                </c:pt>
                <c:pt idx="23581">
                  <c:v>72.619264284769685</c:v>
                </c:pt>
                <c:pt idx="23582">
                  <c:v>72.506846110025947</c:v>
                </c:pt>
                <c:pt idx="23583">
                  <c:v>71.940292358398466</c:v>
                </c:pt>
                <c:pt idx="23584">
                  <c:v>71.594781239827512</c:v>
                </c:pt>
                <c:pt idx="23585">
                  <c:v>70.066891034444055</c:v>
                </c:pt>
                <c:pt idx="23586">
                  <c:v>68.184389432271331</c:v>
                </c:pt>
                <c:pt idx="23587">
                  <c:v>67.297103563944617</c:v>
                </c:pt>
                <c:pt idx="23588">
                  <c:v>66.5029487609863</c:v>
                </c:pt>
                <c:pt idx="23589">
                  <c:v>65.493951479593875</c:v>
                </c:pt>
                <c:pt idx="23590">
                  <c:v>64.403787612915039</c:v>
                </c:pt>
                <c:pt idx="23591">
                  <c:v>63.356083869934054</c:v>
                </c:pt>
                <c:pt idx="23592">
                  <c:v>60.723341306050663</c:v>
                </c:pt>
                <c:pt idx="23593">
                  <c:v>50.818919817606549</c:v>
                </c:pt>
                <c:pt idx="23594">
                  <c:v>46.744321823120117</c:v>
                </c:pt>
                <c:pt idx="23595">
                  <c:v>37.84053738911939</c:v>
                </c:pt>
                <c:pt idx="23596">
                  <c:v>21.035781860351563</c:v>
                </c:pt>
                <c:pt idx="23597">
                  <c:v>7.956730842590332</c:v>
                </c:pt>
                <c:pt idx="23598">
                  <c:v>4.1669807434081996</c:v>
                </c:pt>
                <c:pt idx="23599">
                  <c:v>3.2518990834554407</c:v>
                </c:pt>
                <c:pt idx="23600">
                  <c:v>3.19449361165357</c:v>
                </c:pt>
                <c:pt idx="23601">
                  <c:v>3.4041121800740939</c:v>
                </c:pt>
                <c:pt idx="23602">
                  <c:v>1.8502893447875981</c:v>
                </c:pt>
                <c:pt idx="23603">
                  <c:v>-3.2670949300129459</c:v>
                </c:pt>
                <c:pt idx="23604">
                  <c:v>-3.8278907140096408</c:v>
                </c:pt>
                <c:pt idx="23605">
                  <c:v>-4.5197687149047887</c:v>
                </c:pt>
                <c:pt idx="23606">
                  <c:v>-4.1717891693115234</c:v>
                </c:pt>
                <c:pt idx="23607">
                  <c:v>-3.7908074061076604</c:v>
                </c:pt>
                <c:pt idx="23608">
                  <c:v>-4.0609458287556182</c:v>
                </c:pt>
                <c:pt idx="23609">
                  <c:v>-3.9174280166625981</c:v>
                </c:pt>
                <c:pt idx="23610">
                  <c:v>-4.335690816243412</c:v>
                </c:pt>
                <c:pt idx="23611">
                  <c:v>-4.3918917973836678</c:v>
                </c:pt>
                <c:pt idx="23612">
                  <c:v>-4.557313601176018</c:v>
                </c:pt>
                <c:pt idx="23613">
                  <c:v>-4.079554875691656</c:v>
                </c:pt>
                <c:pt idx="23614">
                  <c:v>-3.7508662541707736</c:v>
                </c:pt>
                <c:pt idx="23615">
                  <c:v>-3.5085236231486761</c:v>
                </c:pt>
                <c:pt idx="23616">
                  <c:v>-3.8881546656291448</c:v>
                </c:pt>
                <c:pt idx="23617">
                  <c:v>-4.0258522033691406</c:v>
                </c:pt>
                <c:pt idx="23618">
                  <c:v>-3.8434537251789607</c:v>
                </c:pt>
                <c:pt idx="23619">
                  <c:v>-3.9034903844196833</c:v>
                </c:pt>
                <c:pt idx="23620">
                  <c:v>-7.0511684417724627</c:v>
                </c:pt>
                <c:pt idx="23621">
                  <c:v>-25.629090309143066</c:v>
                </c:pt>
                <c:pt idx="23622">
                  <c:v>-12.168388207753477</c:v>
                </c:pt>
                <c:pt idx="23623">
                  <c:v>-4.4911489486694336</c:v>
                </c:pt>
                <c:pt idx="23624">
                  <c:v>-3.344706376393674</c:v>
                </c:pt>
                <c:pt idx="23625">
                  <c:v>-3.5171341896057138</c:v>
                </c:pt>
                <c:pt idx="23626">
                  <c:v>-4.2454868952433475</c:v>
                </c:pt>
                <c:pt idx="23627">
                  <c:v>-4.1855626106262207</c:v>
                </c:pt>
                <c:pt idx="23628">
                  <c:v>-4.4671697616577148</c:v>
                </c:pt>
                <c:pt idx="23629">
                  <c:v>-4.5052048365275255</c:v>
                </c:pt>
                <c:pt idx="23630">
                  <c:v>-4.8768749237060547</c:v>
                </c:pt>
                <c:pt idx="23631">
                  <c:v>-4.7461678187052581</c:v>
                </c:pt>
                <c:pt idx="23632">
                  <c:v>-4.5507645606994611</c:v>
                </c:pt>
                <c:pt idx="23633">
                  <c:v>4.1397741635640291</c:v>
                </c:pt>
                <c:pt idx="23634">
                  <c:v>16.75288009643549</c:v>
                </c:pt>
                <c:pt idx="23635">
                  <c:v>18.970155080159543</c:v>
                </c:pt>
                <c:pt idx="23636">
                  <c:v>22.782511711120655</c:v>
                </c:pt>
                <c:pt idx="23637">
                  <c:v>27.808181921640994</c:v>
                </c:pt>
                <c:pt idx="23638">
                  <c:v>34.123922030131013</c:v>
                </c:pt>
                <c:pt idx="23639">
                  <c:v>44.987259546915645</c:v>
                </c:pt>
                <c:pt idx="23640">
                  <c:v>66.340160846710262</c:v>
                </c:pt>
                <c:pt idx="23641">
                  <c:v>86.109651247660338</c:v>
                </c:pt>
                <c:pt idx="23642">
                  <c:v>102.01232941945391</c:v>
                </c:pt>
                <c:pt idx="23643">
                  <c:v>110.2925262451173</c:v>
                </c:pt>
                <c:pt idx="23644">
                  <c:v>116.27464453379315</c:v>
                </c:pt>
                <c:pt idx="23645">
                  <c:v>117.62347459793082</c:v>
                </c:pt>
                <c:pt idx="23646">
                  <c:v>116.54820346832281</c:v>
                </c:pt>
                <c:pt idx="23647">
                  <c:v>117.36228513717654</c:v>
                </c:pt>
                <c:pt idx="23648">
                  <c:v>120.04412380854295</c:v>
                </c:pt>
                <c:pt idx="23649">
                  <c:v>116.9343128204346</c:v>
                </c:pt>
                <c:pt idx="23650">
                  <c:v>67.417345841725663</c:v>
                </c:pt>
                <c:pt idx="23651">
                  <c:v>31.664527893066406</c:v>
                </c:pt>
                <c:pt idx="23652">
                  <c:v>9.7504011789957872</c:v>
                </c:pt>
                <c:pt idx="23653">
                  <c:v>-25.181319872538197</c:v>
                </c:pt>
                <c:pt idx="23654">
                  <c:v>-18.207618395487543</c:v>
                </c:pt>
                <c:pt idx="23655">
                  <c:v>-4.8840122222900373</c:v>
                </c:pt>
                <c:pt idx="23656">
                  <c:v>0.8101971944172417</c:v>
                </c:pt>
                <c:pt idx="23657">
                  <c:v>3.2707500457763681</c:v>
                </c:pt>
                <c:pt idx="23658">
                  <c:v>3.2342907587686804</c:v>
                </c:pt>
                <c:pt idx="23659">
                  <c:v>2.8886734644571561</c:v>
                </c:pt>
                <c:pt idx="23660">
                  <c:v>2.988542874654172</c:v>
                </c:pt>
                <c:pt idx="23661">
                  <c:v>2.6738452911376953</c:v>
                </c:pt>
                <c:pt idx="23662">
                  <c:v>0.94020589192712123</c:v>
                </c:pt>
                <c:pt idx="23663">
                  <c:v>-1.8973264694213867</c:v>
                </c:pt>
                <c:pt idx="23664">
                  <c:v>-3.2642027537027616</c:v>
                </c:pt>
                <c:pt idx="23665">
                  <c:v>-3.7658249537150832</c:v>
                </c:pt>
                <c:pt idx="23666">
                  <c:v>-2.9017744064331046</c:v>
                </c:pt>
                <c:pt idx="23667">
                  <c:v>-1.9210557937622075</c:v>
                </c:pt>
                <c:pt idx="23668">
                  <c:v>-2.2820873260498047</c:v>
                </c:pt>
                <c:pt idx="23669">
                  <c:v>-2.8498649597167969</c:v>
                </c:pt>
                <c:pt idx="23670">
                  <c:v>-2.856597582499262</c:v>
                </c:pt>
                <c:pt idx="23671">
                  <c:v>-4.5779364903768283</c:v>
                </c:pt>
                <c:pt idx="23672">
                  <c:v>-5.4321250915527362</c:v>
                </c:pt>
                <c:pt idx="23673">
                  <c:v>-4.614089647928834</c:v>
                </c:pt>
                <c:pt idx="23674">
                  <c:v>-3.962453524271722</c:v>
                </c:pt>
                <c:pt idx="23675">
                  <c:v>-4.1311890284219981</c:v>
                </c:pt>
                <c:pt idx="23676">
                  <c:v>-3.5418914159139376</c:v>
                </c:pt>
                <c:pt idx="23677">
                  <c:v>-2.6972506841023005</c:v>
                </c:pt>
                <c:pt idx="23678">
                  <c:v>-1.6874500910441839</c:v>
                </c:pt>
                <c:pt idx="23679">
                  <c:v>0.9051030476888402</c:v>
                </c:pt>
                <c:pt idx="23680">
                  <c:v>-0.35225232442223831</c:v>
                </c:pt>
                <c:pt idx="23681">
                  <c:v>-1.1666940053304411</c:v>
                </c:pt>
                <c:pt idx="23682">
                  <c:v>-2.1497577031453838</c:v>
                </c:pt>
                <c:pt idx="23683">
                  <c:v>-2.4641923904418945</c:v>
                </c:pt>
                <c:pt idx="23684">
                  <c:v>-2.5480613708496094</c:v>
                </c:pt>
                <c:pt idx="23685">
                  <c:v>-1.2984046936035156</c:v>
                </c:pt>
                <c:pt idx="23686">
                  <c:v>-0.87027772267663295</c:v>
                </c:pt>
                <c:pt idx="23687">
                  <c:v>-0.46698633829748837</c:v>
                </c:pt>
                <c:pt idx="23688">
                  <c:v>-0.32876364390062934</c:v>
                </c:pt>
                <c:pt idx="23689">
                  <c:v>-0.59276835123694105</c:v>
                </c:pt>
                <c:pt idx="23690">
                  <c:v>-0.66929721832275413</c:v>
                </c:pt>
                <c:pt idx="23691">
                  <c:v>-0.45769882202148426</c:v>
                </c:pt>
                <c:pt idx="23692">
                  <c:v>-0.41112963358557408</c:v>
                </c:pt>
                <c:pt idx="23693">
                  <c:v>-0.56347942352294922</c:v>
                </c:pt>
                <c:pt idx="23694">
                  <c:v>-0.9227908452352267</c:v>
                </c:pt>
                <c:pt idx="23695">
                  <c:v>-1.1538763046264648</c:v>
                </c:pt>
                <c:pt idx="23696">
                  <c:v>-1.2510588963826876</c:v>
                </c:pt>
                <c:pt idx="23697">
                  <c:v>-0.67814826965332076</c:v>
                </c:pt>
                <c:pt idx="23698">
                  <c:v>-0.2163626352945584</c:v>
                </c:pt>
                <c:pt idx="23699">
                  <c:v>2.575461069739049E-2</c:v>
                </c:pt>
                <c:pt idx="23700">
                  <c:v>0.14405473073315989</c:v>
                </c:pt>
                <c:pt idx="23701">
                  <c:v>0.17951774597167974</c:v>
                </c:pt>
                <c:pt idx="23702">
                  <c:v>0.27725156148267172</c:v>
                </c:pt>
                <c:pt idx="23703">
                  <c:v>0.40008989969885556</c:v>
                </c:pt>
                <c:pt idx="23704">
                  <c:v>0.58952204386400786</c:v>
                </c:pt>
                <c:pt idx="23705">
                  <c:v>0.60734875996911364</c:v>
                </c:pt>
                <c:pt idx="23706">
                  <c:v>0.84831682840990652</c:v>
                </c:pt>
                <c:pt idx="23707">
                  <c:v>0.86787160237634042</c:v>
                </c:pt>
                <c:pt idx="23708">
                  <c:v>1.29772726694739</c:v>
                </c:pt>
                <c:pt idx="23709">
                  <c:v>0.23362191518140213</c:v>
                </c:pt>
                <c:pt idx="23710">
                  <c:v>4.35955810546875</c:v>
                </c:pt>
                <c:pt idx="23711">
                  <c:v>9.2878824869791252</c:v>
                </c:pt>
                <c:pt idx="23712">
                  <c:v>11.526143074035646</c:v>
                </c:pt>
                <c:pt idx="23713">
                  <c:v>11.803647994995121</c:v>
                </c:pt>
                <c:pt idx="23714">
                  <c:v>10.317027727762934</c:v>
                </c:pt>
                <c:pt idx="23715">
                  <c:v>11.598974863688113</c:v>
                </c:pt>
                <c:pt idx="23716">
                  <c:v>13.593439420064332</c:v>
                </c:pt>
                <c:pt idx="23717">
                  <c:v>16.029219309488887</c:v>
                </c:pt>
                <c:pt idx="23718">
                  <c:v>15.905872027079344</c:v>
                </c:pt>
                <c:pt idx="23719">
                  <c:v>18.099414825439453</c:v>
                </c:pt>
                <c:pt idx="23720">
                  <c:v>19.896478970845578</c:v>
                </c:pt>
                <c:pt idx="23721">
                  <c:v>19.759874343872077</c:v>
                </c:pt>
                <c:pt idx="23722">
                  <c:v>20.562592824300154</c:v>
                </c:pt>
                <c:pt idx="23723">
                  <c:v>21.720088958740227</c:v>
                </c:pt>
                <c:pt idx="23724">
                  <c:v>20.653518358866336</c:v>
                </c:pt>
                <c:pt idx="23725">
                  <c:v>17.379850705464733</c:v>
                </c:pt>
                <c:pt idx="23726">
                  <c:v>15.807846705118777</c:v>
                </c:pt>
                <c:pt idx="23727">
                  <c:v>22.872701009114508</c:v>
                </c:pt>
                <c:pt idx="23728">
                  <c:v>25.651669502258301</c:v>
                </c:pt>
                <c:pt idx="23729">
                  <c:v>17.398013114929192</c:v>
                </c:pt>
                <c:pt idx="23730">
                  <c:v>17.05387369791675</c:v>
                </c:pt>
                <c:pt idx="23731">
                  <c:v>18.690622965494754</c:v>
                </c:pt>
                <c:pt idx="23732">
                  <c:v>19.439019838968978</c:v>
                </c:pt>
                <c:pt idx="23733">
                  <c:v>15.539603869120246</c:v>
                </c:pt>
                <c:pt idx="23734">
                  <c:v>19.667660395304324</c:v>
                </c:pt>
                <c:pt idx="23735">
                  <c:v>20.064941724141484</c:v>
                </c:pt>
                <c:pt idx="23736">
                  <c:v>21.638632456461544</c:v>
                </c:pt>
                <c:pt idx="23737">
                  <c:v>25.079505284627309</c:v>
                </c:pt>
                <c:pt idx="23738">
                  <c:v>26.955924352010133</c:v>
                </c:pt>
                <c:pt idx="23739">
                  <c:v>23.848265329996714</c:v>
                </c:pt>
                <c:pt idx="23740">
                  <c:v>21.513367970784433</c:v>
                </c:pt>
                <c:pt idx="23741">
                  <c:v>23.866656939188594</c:v>
                </c:pt>
                <c:pt idx="23742">
                  <c:v>268.86327616373711</c:v>
                </c:pt>
                <c:pt idx="23743">
                  <c:v>216.53900829950962</c:v>
                </c:pt>
                <c:pt idx="23744">
                  <c:v>142.43023761113494</c:v>
                </c:pt>
                <c:pt idx="23745">
                  <c:v>106.37809228897098</c:v>
                </c:pt>
                <c:pt idx="23746">
                  <c:v>-7.1459067662556759</c:v>
                </c:pt>
                <c:pt idx="23747">
                  <c:v>114.59329509735107</c:v>
                </c:pt>
                <c:pt idx="23748">
                  <c:v>69.957407633463475</c:v>
                </c:pt>
                <c:pt idx="23749">
                  <c:v>48.145191192626953</c:v>
                </c:pt>
                <c:pt idx="23750">
                  <c:v>72.169227759043366</c:v>
                </c:pt>
                <c:pt idx="23751">
                  <c:v>106.93498452504477</c:v>
                </c:pt>
                <c:pt idx="23752">
                  <c:v>30.930198351542174</c:v>
                </c:pt>
                <c:pt idx="23753">
                  <c:v>54.872906049092578</c:v>
                </c:pt>
                <c:pt idx="23754">
                  <c:v>-1.3909180959046807E-2</c:v>
                </c:pt>
                <c:pt idx="23755">
                  <c:v>2.5930692354838234</c:v>
                </c:pt>
                <c:pt idx="23756">
                  <c:v>1.0531724294027081</c:v>
                </c:pt>
                <c:pt idx="23757">
                  <c:v>-3.263095219929995</c:v>
                </c:pt>
                <c:pt idx="23758">
                  <c:v>0.19462410608929304</c:v>
                </c:pt>
                <c:pt idx="23759">
                  <c:v>-0.18648306528729119</c:v>
                </c:pt>
                <c:pt idx="23760">
                  <c:v>-0.19880358378088658</c:v>
                </c:pt>
                <c:pt idx="23761">
                  <c:v>-0.42964680989581461</c:v>
                </c:pt>
                <c:pt idx="23762">
                  <c:v>-0.56915171941119558</c:v>
                </c:pt>
                <c:pt idx="23763">
                  <c:v>-0.19625298182171491</c:v>
                </c:pt>
                <c:pt idx="23764">
                  <c:v>-0.66718530654907282</c:v>
                </c:pt>
                <c:pt idx="23765">
                  <c:v>-0.27894878387451194</c:v>
                </c:pt>
                <c:pt idx="23766">
                  <c:v>-0.20679267247521693</c:v>
                </c:pt>
                <c:pt idx="23767">
                  <c:v>-0.14551003774005275</c:v>
                </c:pt>
                <c:pt idx="23768">
                  <c:v>3.9975325266539151E-2</c:v>
                </c:pt>
                <c:pt idx="23769">
                  <c:v>-0.52846233050024649</c:v>
                </c:pt>
                <c:pt idx="23770">
                  <c:v>9.0544780095427754E-2</c:v>
                </c:pt>
                <c:pt idx="23771">
                  <c:v>-4.6729246775271335E-2</c:v>
                </c:pt>
                <c:pt idx="23772">
                  <c:v>6.5797805786132813E-2</c:v>
                </c:pt>
                <c:pt idx="23773">
                  <c:v>7.4928455352783203</c:v>
                </c:pt>
                <c:pt idx="23774">
                  <c:v>8.9705003897349247</c:v>
                </c:pt>
                <c:pt idx="23775">
                  <c:v>1.0291237831115718</c:v>
                </c:pt>
                <c:pt idx="23776">
                  <c:v>-7.0269730885823396</c:v>
                </c:pt>
                <c:pt idx="23777">
                  <c:v>-0.55068969726562522</c:v>
                </c:pt>
                <c:pt idx="23778">
                  <c:v>2.3767615954081394</c:v>
                </c:pt>
                <c:pt idx="23779">
                  <c:v>1.2743206818898614</c:v>
                </c:pt>
                <c:pt idx="23780">
                  <c:v>2.337145805358886E-2</c:v>
                </c:pt>
                <c:pt idx="23781">
                  <c:v>-1.9216140111296909E-2</c:v>
                </c:pt>
                <c:pt idx="23782">
                  <c:v>-2.1350781122862369E-2</c:v>
                </c:pt>
                <c:pt idx="23783">
                  <c:v>-5.3764184316094105E-3</c:v>
                </c:pt>
                <c:pt idx="23784">
                  <c:v>-8.3643595377509497E-3</c:v>
                </c:pt>
                <c:pt idx="23785">
                  <c:v>-8.1204573313300478E-3</c:v>
                </c:pt>
                <c:pt idx="23786">
                  <c:v>-6.7080656687608115E-3</c:v>
                </c:pt>
                <c:pt idx="23787">
                  <c:v>-5.7626565297255175E-3</c:v>
                </c:pt>
                <c:pt idx="23788">
                  <c:v>-8.4448655446465216E-3</c:v>
                </c:pt>
                <c:pt idx="23789">
                  <c:v>-1.1435508728027349E-2</c:v>
                </c:pt>
                <c:pt idx="23790">
                  <c:v>-9.1540813446044974E-3</c:v>
                </c:pt>
                <c:pt idx="23791">
                  <c:v>-2.9797554016113281E-3</c:v>
                </c:pt>
                <c:pt idx="23792">
                  <c:v>4.2666912078857415E-2</c:v>
                </c:pt>
                <c:pt idx="23793">
                  <c:v>8.5918505986512655E-2</c:v>
                </c:pt>
                <c:pt idx="23794">
                  <c:v>0.18809827168780668</c:v>
                </c:pt>
                <c:pt idx="23795">
                  <c:v>0.46819782257080078</c:v>
                </c:pt>
                <c:pt idx="23796">
                  <c:v>0.7580307324727189</c:v>
                </c:pt>
                <c:pt idx="23797">
                  <c:v>-0.40110294024148635</c:v>
                </c:pt>
                <c:pt idx="23798">
                  <c:v>-0.77825268109640433</c:v>
                </c:pt>
                <c:pt idx="23799">
                  <c:v>-1.3655920028686519</c:v>
                </c:pt>
                <c:pt idx="23800">
                  <c:v>-2.4735081195831281</c:v>
                </c:pt>
                <c:pt idx="23801">
                  <c:v>-5.1409489313761565</c:v>
                </c:pt>
                <c:pt idx="23802">
                  <c:v>-5.3931818008422834</c:v>
                </c:pt>
                <c:pt idx="23803">
                  <c:v>-4.8602234522501835</c:v>
                </c:pt>
                <c:pt idx="23804">
                  <c:v>-4.1578478813171387</c:v>
                </c:pt>
                <c:pt idx="23805">
                  <c:v>-3.2407352924346942</c:v>
                </c:pt>
                <c:pt idx="23806">
                  <c:v>-1.3880081971486504</c:v>
                </c:pt>
                <c:pt idx="23807">
                  <c:v>-1.0673819382985532</c:v>
                </c:pt>
                <c:pt idx="23808">
                  <c:v>-1.6039717992146896</c:v>
                </c:pt>
                <c:pt idx="23809">
                  <c:v>-0.66473929087320061</c:v>
                </c:pt>
                <c:pt idx="23810">
                  <c:v>1.2488284905751634</c:v>
                </c:pt>
                <c:pt idx="23811">
                  <c:v>-0.2466315428416124</c:v>
                </c:pt>
                <c:pt idx="23812">
                  <c:v>-0.67578196525573753</c:v>
                </c:pt>
                <c:pt idx="23813">
                  <c:v>-0.63590844472247465</c:v>
                </c:pt>
                <c:pt idx="23814">
                  <c:v>-0.57295385996502568</c:v>
                </c:pt>
                <c:pt idx="23815">
                  <c:v>-0.23261610666909865</c:v>
                </c:pt>
                <c:pt idx="23816">
                  <c:v>0.24515636761981338</c:v>
                </c:pt>
                <c:pt idx="23817">
                  <c:v>-9.5299243927001967E-2</c:v>
                </c:pt>
                <c:pt idx="23818">
                  <c:v>5.0583362579345703E-2</c:v>
                </c:pt>
                <c:pt idx="23819">
                  <c:v>-0.15823403994244256</c:v>
                </c:pt>
                <c:pt idx="23820">
                  <c:v>0.55762219429016113</c:v>
                </c:pt>
                <c:pt idx="23821">
                  <c:v>-0.49361840883892688</c:v>
                </c:pt>
                <c:pt idx="23822">
                  <c:v>-0.7909542719523015</c:v>
                </c:pt>
                <c:pt idx="23823">
                  <c:v>15.451852718989052</c:v>
                </c:pt>
                <c:pt idx="23824">
                  <c:v>9.5480055809020961</c:v>
                </c:pt>
                <c:pt idx="23825">
                  <c:v>7.5705045064290157</c:v>
                </c:pt>
                <c:pt idx="23826">
                  <c:v>6.4330349763234533</c:v>
                </c:pt>
                <c:pt idx="23827">
                  <c:v>7.0306827227274482</c:v>
                </c:pt>
                <c:pt idx="23828">
                  <c:v>7.7314173380533777</c:v>
                </c:pt>
                <c:pt idx="23829">
                  <c:v>2.4744023482004711</c:v>
                </c:pt>
                <c:pt idx="23830">
                  <c:v>-9.1449975967407213E-2</c:v>
                </c:pt>
                <c:pt idx="23831">
                  <c:v>-3.7477493286132819E-2</c:v>
                </c:pt>
                <c:pt idx="23832">
                  <c:v>-2.7473211288452169E-2</c:v>
                </c:pt>
                <c:pt idx="23833">
                  <c:v>-1.7028331756591797E-2</c:v>
                </c:pt>
                <c:pt idx="23834">
                  <c:v>6.1654249826972318E-3</c:v>
                </c:pt>
                <c:pt idx="23835">
                  <c:v>-6.2153339385986345E-3</c:v>
                </c:pt>
                <c:pt idx="23836">
                  <c:v>-1.8290678659980139E-3</c:v>
                </c:pt>
                <c:pt idx="23837">
                  <c:v>7.5130462646484384E-3</c:v>
                </c:pt>
                <c:pt idx="23838">
                  <c:v>1.1895100275694405E-2</c:v>
                </c:pt>
                <c:pt idx="23839">
                  <c:v>2.596735954284668E-2</c:v>
                </c:pt>
                <c:pt idx="23840">
                  <c:v>3.8942019144712958E-2</c:v>
                </c:pt>
                <c:pt idx="23841">
                  <c:v>7.9690535863250034E-2</c:v>
                </c:pt>
                <c:pt idx="23842">
                  <c:v>7.1915149688720689E-2</c:v>
                </c:pt>
                <c:pt idx="23843">
                  <c:v>4.5653343200683573E-2</c:v>
                </c:pt>
                <c:pt idx="23844">
                  <c:v>0.10163100560507132</c:v>
                </c:pt>
                <c:pt idx="23845">
                  <c:v>6.0163577397645468E-2</c:v>
                </c:pt>
                <c:pt idx="23846">
                  <c:v>8.9764197667449322E-2</c:v>
                </c:pt>
                <c:pt idx="23847">
                  <c:v>0.10302289326986622</c:v>
                </c:pt>
                <c:pt idx="23848">
                  <c:v>8.2405726114899422E-2</c:v>
                </c:pt>
                <c:pt idx="23849">
                  <c:v>2.7870774269104013</c:v>
                </c:pt>
                <c:pt idx="23850">
                  <c:v>3.2666378815968935</c:v>
                </c:pt>
                <c:pt idx="23851">
                  <c:v>3.3364760080973497</c:v>
                </c:pt>
                <c:pt idx="23852">
                  <c:v>3.6899790763854696</c:v>
                </c:pt>
                <c:pt idx="23853">
                  <c:v>3.5827547709147041</c:v>
                </c:pt>
                <c:pt idx="23854">
                  <c:v>3.5527777671814258</c:v>
                </c:pt>
                <c:pt idx="23855">
                  <c:v>3.2702110608418882</c:v>
                </c:pt>
                <c:pt idx="23856">
                  <c:v>3.4868881702422798</c:v>
                </c:pt>
                <c:pt idx="23857">
                  <c:v>4.162618160247801</c:v>
                </c:pt>
                <c:pt idx="23858">
                  <c:v>5.2894989649454676</c:v>
                </c:pt>
                <c:pt idx="23859">
                  <c:v>5.7541672388712755</c:v>
                </c:pt>
                <c:pt idx="23860">
                  <c:v>8.0702595710754395</c:v>
                </c:pt>
                <c:pt idx="23861">
                  <c:v>9.5180910428365415</c:v>
                </c:pt>
                <c:pt idx="23862">
                  <c:v>-139.70980056126905</c:v>
                </c:pt>
                <c:pt idx="23863">
                  <c:v>-79.622961839040073</c:v>
                </c:pt>
                <c:pt idx="23864">
                  <c:v>5.6179488499959067</c:v>
                </c:pt>
                <c:pt idx="23865">
                  <c:v>5.7410890261331824</c:v>
                </c:pt>
                <c:pt idx="23866">
                  <c:v>5.9822578430175781</c:v>
                </c:pt>
                <c:pt idx="23867">
                  <c:v>5.8833847045898438</c:v>
                </c:pt>
                <c:pt idx="23868">
                  <c:v>5.7893392244974962</c:v>
                </c:pt>
                <c:pt idx="23869">
                  <c:v>5.7289298375447384</c:v>
                </c:pt>
                <c:pt idx="23870">
                  <c:v>5.8370067278543729</c:v>
                </c:pt>
                <c:pt idx="23871">
                  <c:v>5.9292335510253906</c:v>
                </c:pt>
                <c:pt idx="23872">
                  <c:v>6.2410653432210115</c:v>
                </c:pt>
                <c:pt idx="23873">
                  <c:v>6.3459382057189915</c:v>
                </c:pt>
                <c:pt idx="23874">
                  <c:v>6.8102467854818123</c:v>
                </c:pt>
                <c:pt idx="23875">
                  <c:v>1.6522447268168325</c:v>
                </c:pt>
                <c:pt idx="23876">
                  <c:v>-0.1247746149699083</c:v>
                </c:pt>
                <c:pt idx="23877">
                  <c:v>-0.11070632934570313</c:v>
                </c:pt>
                <c:pt idx="23878">
                  <c:v>-0.13071155548095703</c:v>
                </c:pt>
                <c:pt idx="23879">
                  <c:v>-0.1243556340535861</c:v>
                </c:pt>
                <c:pt idx="23880">
                  <c:v>-5.1732858022035103E-2</c:v>
                </c:pt>
                <c:pt idx="23881">
                  <c:v>0.18139028549194344</c:v>
                </c:pt>
                <c:pt idx="23882">
                  <c:v>0.3357737859090551</c:v>
                </c:pt>
                <c:pt idx="23883">
                  <c:v>0.35938564936321893</c:v>
                </c:pt>
                <c:pt idx="23884">
                  <c:v>0.35714197158813477</c:v>
                </c:pt>
                <c:pt idx="23885">
                  <c:v>0.24748897552490243</c:v>
                </c:pt>
                <c:pt idx="23886">
                  <c:v>0.43170007069903715</c:v>
                </c:pt>
                <c:pt idx="23887">
                  <c:v>0.14380550384521484</c:v>
                </c:pt>
                <c:pt idx="23888">
                  <c:v>-0.67391395568847712</c:v>
                </c:pt>
                <c:pt idx="23889">
                  <c:v>-1.1463966369628906</c:v>
                </c:pt>
                <c:pt idx="23890">
                  <c:v>1.1093198458353868</c:v>
                </c:pt>
                <c:pt idx="23891">
                  <c:v>-0.24451017379760748</c:v>
                </c:pt>
                <c:pt idx="23892">
                  <c:v>-1.3916139602661137</c:v>
                </c:pt>
                <c:pt idx="23893">
                  <c:v>5.5319433212280291</c:v>
                </c:pt>
                <c:pt idx="23894">
                  <c:v>0.314483642578125</c:v>
                </c:pt>
                <c:pt idx="23895">
                  <c:v>0.26941331227612864</c:v>
                </c:pt>
                <c:pt idx="23896">
                  <c:v>1.8231074015375281E-2</c:v>
                </c:pt>
                <c:pt idx="23897">
                  <c:v>-1.9935925801632955E-2</c:v>
                </c:pt>
                <c:pt idx="23898">
                  <c:v>5.1489830017089844E-2</c:v>
                </c:pt>
                <c:pt idx="23899">
                  <c:v>0.15904045104980477</c:v>
                </c:pt>
                <c:pt idx="23900">
                  <c:v>1.0314779281616215</c:v>
                </c:pt>
                <c:pt idx="23901">
                  <c:v>1.2523622512817383</c:v>
                </c:pt>
                <c:pt idx="23902">
                  <c:v>1.369040807088254</c:v>
                </c:pt>
                <c:pt idx="23903">
                  <c:v>1.508276303609136</c:v>
                </c:pt>
                <c:pt idx="23904">
                  <c:v>2.6332654953002921</c:v>
                </c:pt>
                <c:pt idx="23905">
                  <c:v>2.5453869501749296</c:v>
                </c:pt>
                <c:pt idx="23906">
                  <c:v>2.6338338851928711</c:v>
                </c:pt>
                <c:pt idx="23907">
                  <c:v>2.7683286666870135</c:v>
                </c:pt>
                <c:pt idx="23908">
                  <c:v>3.0412826538085938</c:v>
                </c:pt>
                <c:pt idx="23909">
                  <c:v>3.1997512181600323</c:v>
                </c:pt>
                <c:pt idx="23910">
                  <c:v>3.8663911819458008</c:v>
                </c:pt>
                <c:pt idx="23911">
                  <c:v>2.0846490859985347</c:v>
                </c:pt>
                <c:pt idx="23912">
                  <c:v>1.7435464859008785</c:v>
                </c:pt>
                <c:pt idx="23913">
                  <c:v>2.0948327382405982</c:v>
                </c:pt>
                <c:pt idx="23914">
                  <c:v>2.8352416356404984</c:v>
                </c:pt>
                <c:pt idx="23915">
                  <c:v>3.9563544591268274</c:v>
                </c:pt>
                <c:pt idx="23916">
                  <c:v>2.9671573638916016</c:v>
                </c:pt>
                <c:pt idx="23917">
                  <c:v>3.5610049565633526</c:v>
                </c:pt>
                <c:pt idx="23918">
                  <c:v>3.0512568155925237</c:v>
                </c:pt>
                <c:pt idx="23919">
                  <c:v>2.2376941045125713</c:v>
                </c:pt>
                <c:pt idx="23920">
                  <c:v>1.6684592564899958</c:v>
                </c:pt>
                <c:pt idx="23921">
                  <c:v>1.3835229873657227</c:v>
                </c:pt>
                <c:pt idx="23922">
                  <c:v>0.79452419281005859</c:v>
                </c:pt>
                <c:pt idx="23923">
                  <c:v>0.92883968353271484</c:v>
                </c:pt>
                <c:pt idx="23924">
                  <c:v>1.9540046056112037</c:v>
                </c:pt>
                <c:pt idx="23925">
                  <c:v>32.315394401550279</c:v>
                </c:pt>
                <c:pt idx="23926">
                  <c:v>14.101841926574703</c:v>
                </c:pt>
                <c:pt idx="23927">
                  <c:v>2.5789845784505601</c:v>
                </c:pt>
                <c:pt idx="23928">
                  <c:v>2.0930612881978177</c:v>
                </c:pt>
                <c:pt idx="23929">
                  <c:v>1.8277325630187993</c:v>
                </c:pt>
                <c:pt idx="23930">
                  <c:v>1.5998147328694468</c:v>
                </c:pt>
                <c:pt idx="23931">
                  <c:v>2.6291313171386732</c:v>
                </c:pt>
                <c:pt idx="23932">
                  <c:v>3.2242930730183739</c:v>
                </c:pt>
                <c:pt idx="23933">
                  <c:v>3.993024984995543</c:v>
                </c:pt>
                <c:pt idx="23934">
                  <c:v>2.1246916453043818</c:v>
                </c:pt>
                <c:pt idx="23935">
                  <c:v>1.4160555203755512</c:v>
                </c:pt>
                <c:pt idx="23936">
                  <c:v>0.91883516311645508</c:v>
                </c:pt>
                <c:pt idx="23937">
                  <c:v>0.64608176549279528</c:v>
                </c:pt>
                <c:pt idx="23938">
                  <c:v>1.1380483309427525</c:v>
                </c:pt>
                <c:pt idx="23939">
                  <c:v>1.3723139762878425</c:v>
                </c:pt>
                <c:pt idx="23940">
                  <c:v>0.75278043746948298</c:v>
                </c:pt>
                <c:pt idx="23941">
                  <c:v>1.1097510655720839</c:v>
                </c:pt>
                <c:pt idx="23942">
                  <c:v>0.89465538660687161</c:v>
                </c:pt>
                <c:pt idx="23943">
                  <c:v>0.3790163993835452</c:v>
                </c:pt>
                <c:pt idx="23944">
                  <c:v>3.1909969647725243</c:v>
                </c:pt>
                <c:pt idx="23945">
                  <c:v>2.2089319229125999</c:v>
                </c:pt>
                <c:pt idx="23946">
                  <c:v>2.9121327400207528</c:v>
                </c:pt>
                <c:pt idx="23947">
                  <c:v>1.7783079147338872</c:v>
                </c:pt>
                <c:pt idx="23948">
                  <c:v>1.6897192001342769</c:v>
                </c:pt>
                <c:pt idx="23949">
                  <c:v>1.8537591298421039</c:v>
                </c:pt>
                <c:pt idx="23950">
                  <c:v>1.5800859133402703</c:v>
                </c:pt>
                <c:pt idx="23951">
                  <c:v>1.4432098070780619</c:v>
                </c:pt>
                <c:pt idx="23952">
                  <c:v>-0.78922208150225936</c:v>
                </c:pt>
                <c:pt idx="23953">
                  <c:v>-0.40459569295245512</c:v>
                </c:pt>
                <c:pt idx="23954">
                  <c:v>-0.26946544647216786</c:v>
                </c:pt>
                <c:pt idx="23955">
                  <c:v>-0.33205413818359381</c:v>
                </c:pt>
                <c:pt idx="23956">
                  <c:v>-1.8470341364542833</c:v>
                </c:pt>
                <c:pt idx="23957">
                  <c:v>-1.7739709218342909</c:v>
                </c:pt>
                <c:pt idx="23958">
                  <c:v>-1.179276784261106</c:v>
                </c:pt>
                <c:pt idx="23959">
                  <c:v>-0.6321210861206058</c:v>
                </c:pt>
                <c:pt idx="23960">
                  <c:v>-1.1973428726196289</c:v>
                </c:pt>
                <c:pt idx="23961">
                  <c:v>-1.3322745958964219</c:v>
                </c:pt>
                <c:pt idx="23962">
                  <c:v>-1.155692418416379</c:v>
                </c:pt>
                <c:pt idx="23963">
                  <c:v>-0.71082703272503545</c:v>
                </c:pt>
                <c:pt idx="23964">
                  <c:v>-0.56211757659912132</c:v>
                </c:pt>
                <c:pt idx="23965">
                  <c:v>-0.44691419601440441</c:v>
                </c:pt>
                <c:pt idx="23966">
                  <c:v>-0.36427179972332635</c:v>
                </c:pt>
                <c:pt idx="23967">
                  <c:v>-1.8582099278767723</c:v>
                </c:pt>
                <c:pt idx="23968">
                  <c:v>-2.7375445365905771</c:v>
                </c:pt>
                <c:pt idx="23969">
                  <c:v>-4.455975373586055</c:v>
                </c:pt>
                <c:pt idx="23970">
                  <c:v>-4.1132376988728669</c:v>
                </c:pt>
                <c:pt idx="23971">
                  <c:v>-3.2586056391398284</c:v>
                </c:pt>
                <c:pt idx="23972">
                  <c:v>-3.4705766042073387</c:v>
                </c:pt>
                <c:pt idx="23973">
                  <c:v>-3.1761306126912814</c:v>
                </c:pt>
                <c:pt idx="23974">
                  <c:v>-3.7394576072692867</c:v>
                </c:pt>
                <c:pt idx="23975">
                  <c:v>-3.6309232711791992</c:v>
                </c:pt>
                <c:pt idx="23976">
                  <c:v>-3.2221736907958984</c:v>
                </c:pt>
                <c:pt idx="23977">
                  <c:v>-2.9034552574157715</c:v>
                </c:pt>
                <c:pt idx="23978">
                  <c:v>-3.5018736521403193</c:v>
                </c:pt>
                <c:pt idx="23979">
                  <c:v>-3.2643272082011117</c:v>
                </c:pt>
                <c:pt idx="23980">
                  <c:v>-3.2775397300720224</c:v>
                </c:pt>
                <c:pt idx="23981">
                  <c:v>-3.471462567647337</c:v>
                </c:pt>
                <c:pt idx="23982">
                  <c:v>-3.4342627525329599</c:v>
                </c:pt>
                <c:pt idx="23983">
                  <c:v>-2.9415098826090116</c:v>
                </c:pt>
                <c:pt idx="23984">
                  <c:v>-3.5675795873006004</c:v>
                </c:pt>
                <c:pt idx="23985">
                  <c:v>-11.358585834503177</c:v>
                </c:pt>
                <c:pt idx="23986">
                  <c:v>-7.2716730435689119</c:v>
                </c:pt>
                <c:pt idx="23987">
                  <c:v>-3.7450515429178504</c:v>
                </c:pt>
                <c:pt idx="23988">
                  <c:v>-3.652869701385498</c:v>
                </c:pt>
                <c:pt idx="23989">
                  <c:v>-4.1423036257426133</c:v>
                </c:pt>
                <c:pt idx="23990">
                  <c:v>-3.6261150042215604</c:v>
                </c:pt>
                <c:pt idx="23991">
                  <c:v>-3.5281316439310912</c:v>
                </c:pt>
                <c:pt idx="23992">
                  <c:v>-3.4088746706644883</c:v>
                </c:pt>
                <c:pt idx="23993">
                  <c:v>-3.2890553474426278</c:v>
                </c:pt>
                <c:pt idx="23994">
                  <c:v>-3.4690410296122423</c:v>
                </c:pt>
                <c:pt idx="23995">
                  <c:v>-3.7240591049194336</c:v>
                </c:pt>
                <c:pt idx="23996">
                  <c:v>-4.4594364166259766</c:v>
                </c:pt>
                <c:pt idx="23997">
                  <c:v>-3.5265488624572754</c:v>
                </c:pt>
                <c:pt idx="23998">
                  <c:v>21.222010453542104</c:v>
                </c:pt>
                <c:pt idx="23999">
                  <c:v>28.401745001474971</c:v>
                </c:pt>
                <c:pt idx="24000">
                  <c:v>37.487164338429764</c:v>
                </c:pt>
                <c:pt idx="24001">
                  <c:v>45.809912999471088</c:v>
                </c:pt>
                <c:pt idx="24002">
                  <c:v>51.180636882781982</c:v>
                </c:pt>
                <c:pt idx="24003">
                  <c:v>48.747530937194846</c:v>
                </c:pt>
                <c:pt idx="24004">
                  <c:v>44.351024627685511</c:v>
                </c:pt>
                <c:pt idx="24005">
                  <c:v>40.995464801788316</c:v>
                </c:pt>
                <c:pt idx="24006">
                  <c:v>41.428537686665905</c:v>
                </c:pt>
                <c:pt idx="24007">
                  <c:v>43.687010288238525</c:v>
                </c:pt>
                <c:pt idx="24008">
                  <c:v>46.676592985788957</c:v>
                </c:pt>
                <c:pt idx="24009">
                  <c:v>46.633014202117934</c:v>
                </c:pt>
                <c:pt idx="24010">
                  <c:v>47.112364133199037</c:v>
                </c:pt>
                <c:pt idx="24011">
                  <c:v>43.947509447733552</c:v>
                </c:pt>
                <c:pt idx="24012">
                  <c:v>39.544432957967146</c:v>
                </c:pt>
                <c:pt idx="24013">
                  <c:v>52.242123444875141</c:v>
                </c:pt>
                <c:pt idx="24014">
                  <c:v>60.899938583374023</c:v>
                </c:pt>
                <c:pt idx="24015">
                  <c:v>59.0726596514384</c:v>
                </c:pt>
                <c:pt idx="24016">
                  <c:v>20.805904388427727</c:v>
                </c:pt>
                <c:pt idx="24017">
                  <c:v>-9.2298213640848932</c:v>
                </c:pt>
                <c:pt idx="24018">
                  <c:v>-5.1686161359151575</c:v>
                </c:pt>
                <c:pt idx="24019">
                  <c:v>1.7309918403625484</c:v>
                </c:pt>
                <c:pt idx="24020">
                  <c:v>2.6335419019063142</c:v>
                </c:pt>
                <c:pt idx="24021">
                  <c:v>2.8082202275593886</c:v>
                </c:pt>
                <c:pt idx="24022">
                  <c:v>2.9054366747538429</c:v>
                </c:pt>
                <c:pt idx="24023">
                  <c:v>3.2361938158671251</c:v>
                </c:pt>
                <c:pt idx="24024">
                  <c:v>3.2457534472147245</c:v>
                </c:pt>
                <c:pt idx="24025">
                  <c:v>3.2621018091837755</c:v>
                </c:pt>
                <c:pt idx="24026">
                  <c:v>2.4698937733967909</c:v>
                </c:pt>
                <c:pt idx="24027">
                  <c:v>0.17657168706261928</c:v>
                </c:pt>
                <c:pt idx="24028">
                  <c:v>-2.347128709157289</c:v>
                </c:pt>
                <c:pt idx="24029">
                  <c:v>-2.6476705869039288</c:v>
                </c:pt>
                <c:pt idx="24030">
                  <c:v>-2.7260616620382048</c:v>
                </c:pt>
                <c:pt idx="24031">
                  <c:v>-2.7386441230773926</c:v>
                </c:pt>
                <c:pt idx="24032">
                  <c:v>-2.5529869397481075</c:v>
                </c:pt>
                <c:pt idx="24033">
                  <c:v>-3.0201061566671124</c:v>
                </c:pt>
                <c:pt idx="24034">
                  <c:v>-3.1378037134806505</c:v>
                </c:pt>
                <c:pt idx="24035">
                  <c:v>-2.8207850456237793</c:v>
                </c:pt>
                <c:pt idx="24036">
                  <c:v>-3.2795050938923973</c:v>
                </c:pt>
                <c:pt idx="24037">
                  <c:v>-4.2377320925394883</c:v>
                </c:pt>
                <c:pt idx="24038">
                  <c:v>-4.2218729654948124</c:v>
                </c:pt>
                <c:pt idx="24039">
                  <c:v>-4.5358214378356925</c:v>
                </c:pt>
                <c:pt idx="24040">
                  <c:v>-5.1126499176025391</c:v>
                </c:pt>
                <c:pt idx="24041">
                  <c:v>-5.7125511169433585</c:v>
                </c:pt>
                <c:pt idx="24042">
                  <c:v>-5.3868107795715314</c:v>
                </c:pt>
                <c:pt idx="24043">
                  <c:v>-2.4928367932637334</c:v>
                </c:pt>
                <c:pt idx="24044">
                  <c:v>0.9867854118347168</c:v>
                </c:pt>
                <c:pt idx="24045">
                  <c:v>0.5771479606628418</c:v>
                </c:pt>
                <c:pt idx="24046">
                  <c:v>-6.8585122426351273</c:v>
                </c:pt>
                <c:pt idx="24047">
                  <c:v>-1.1705835660299049</c:v>
                </c:pt>
                <c:pt idx="24048">
                  <c:v>-1.6333751678466801</c:v>
                </c:pt>
                <c:pt idx="24049">
                  <c:v>-1.0079793930053702</c:v>
                </c:pt>
                <c:pt idx="24050">
                  <c:v>0.10643164316809364</c:v>
                </c:pt>
                <c:pt idx="24051">
                  <c:v>0.76677703857421908</c:v>
                </c:pt>
                <c:pt idx="24052">
                  <c:v>0.24445597330736751</c:v>
                </c:pt>
                <c:pt idx="24053">
                  <c:v>0.47446886698401186</c:v>
                </c:pt>
                <c:pt idx="24054">
                  <c:v>0.25614261627197266</c:v>
                </c:pt>
                <c:pt idx="24055">
                  <c:v>0.24017047882080078</c:v>
                </c:pt>
                <c:pt idx="24056">
                  <c:v>-0.14309724171948807</c:v>
                </c:pt>
                <c:pt idx="24057">
                  <c:v>0.18612702687573801</c:v>
                </c:pt>
                <c:pt idx="24058">
                  <c:v>8.9953422546386788E-2</c:v>
                </c:pt>
                <c:pt idx="24059">
                  <c:v>0.13081677754723844</c:v>
                </c:pt>
                <c:pt idx="24060">
                  <c:v>0.10788599650061316</c:v>
                </c:pt>
                <c:pt idx="24061">
                  <c:v>6.749057769775392E-2</c:v>
                </c:pt>
                <c:pt idx="24062">
                  <c:v>7.677904764818777E-2</c:v>
                </c:pt>
                <c:pt idx="24063">
                  <c:v>0.10464445749926199</c:v>
                </c:pt>
                <c:pt idx="24064">
                  <c:v>0.13263448079430878</c:v>
                </c:pt>
                <c:pt idx="24065">
                  <c:v>0.18863455454516048</c:v>
                </c:pt>
                <c:pt idx="24066">
                  <c:v>2.2500673929812375E-2</c:v>
                </c:pt>
                <c:pt idx="24067">
                  <c:v>-3.0814488728879048E-2</c:v>
                </c:pt>
                <c:pt idx="24068">
                  <c:v>-0.2333285013834257</c:v>
                </c:pt>
                <c:pt idx="24069">
                  <c:v>-0.10116132100426969</c:v>
                </c:pt>
                <c:pt idx="24070">
                  <c:v>-4.4247945149777465E-2</c:v>
                </c:pt>
                <c:pt idx="24071">
                  <c:v>-6.5488497416140518E-2</c:v>
                </c:pt>
                <c:pt idx="24072">
                  <c:v>-1.0035514831542965E-2</c:v>
                </c:pt>
                <c:pt idx="24073">
                  <c:v>-1.3819058736203264E-2</c:v>
                </c:pt>
                <c:pt idx="24074">
                  <c:v>-2.1234006881713881</c:v>
                </c:pt>
                <c:pt idx="24075">
                  <c:v>-1.8670225143432622</c:v>
                </c:pt>
                <c:pt idx="24076">
                  <c:v>1.8525664011636991</c:v>
                </c:pt>
                <c:pt idx="24077">
                  <c:v>10.803376833597785</c:v>
                </c:pt>
                <c:pt idx="24078">
                  <c:v>16.147244453430183</c:v>
                </c:pt>
                <c:pt idx="24079">
                  <c:v>14.097190539042121</c:v>
                </c:pt>
                <c:pt idx="24080">
                  <c:v>13.061015129089355</c:v>
                </c:pt>
                <c:pt idx="24081">
                  <c:v>13.75441773732507</c:v>
                </c:pt>
                <c:pt idx="24082">
                  <c:v>14.83366648356116</c:v>
                </c:pt>
                <c:pt idx="24083">
                  <c:v>18.950022697448727</c:v>
                </c:pt>
                <c:pt idx="24084">
                  <c:v>20.464873949686648</c:v>
                </c:pt>
                <c:pt idx="24085">
                  <c:v>20.502609570821143</c:v>
                </c:pt>
                <c:pt idx="24086">
                  <c:v>18.068670908610102</c:v>
                </c:pt>
                <c:pt idx="24087">
                  <c:v>16.189643541971783</c:v>
                </c:pt>
                <c:pt idx="24088">
                  <c:v>18.034941355387332</c:v>
                </c:pt>
                <c:pt idx="24089">
                  <c:v>22.483784357706661</c:v>
                </c:pt>
                <c:pt idx="24090">
                  <c:v>20.77262878417968</c:v>
                </c:pt>
                <c:pt idx="24091">
                  <c:v>22.62758954366052</c:v>
                </c:pt>
                <c:pt idx="24092">
                  <c:v>22.97449874877929</c:v>
                </c:pt>
                <c:pt idx="24093">
                  <c:v>22.399942080179805</c:v>
                </c:pt>
                <c:pt idx="24094">
                  <c:v>20.574679374694824</c:v>
                </c:pt>
                <c:pt idx="24095">
                  <c:v>19.504645347595208</c:v>
                </c:pt>
                <c:pt idx="24096">
                  <c:v>25.341116587320919</c:v>
                </c:pt>
                <c:pt idx="24097">
                  <c:v>27.355265299479132</c:v>
                </c:pt>
                <c:pt idx="24098">
                  <c:v>24.69887479146314</c:v>
                </c:pt>
                <c:pt idx="24099">
                  <c:v>22.855426470438594</c:v>
                </c:pt>
                <c:pt idx="24100">
                  <c:v>22.595149676004993</c:v>
                </c:pt>
                <c:pt idx="24101">
                  <c:v>27.277588844299316</c:v>
                </c:pt>
                <c:pt idx="24102">
                  <c:v>27.203907330830926</c:v>
                </c:pt>
                <c:pt idx="24103">
                  <c:v>24.073794682820676</c:v>
                </c:pt>
                <c:pt idx="24104">
                  <c:v>24.130200386047363</c:v>
                </c:pt>
                <c:pt idx="24105">
                  <c:v>19.45258553822838</c:v>
                </c:pt>
                <c:pt idx="24106">
                  <c:v>21.746582031249989</c:v>
                </c:pt>
                <c:pt idx="24107">
                  <c:v>24.992103576660142</c:v>
                </c:pt>
                <c:pt idx="24108">
                  <c:v>3.207029342651369</c:v>
                </c:pt>
                <c:pt idx="24109">
                  <c:v>-75.831195513407451</c:v>
                </c:pt>
                <c:pt idx="24110">
                  <c:v>-76.251626968383832</c:v>
                </c:pt>
                <c:pt idx="24111">
                  <c:v>-33.828242301940918</c:v>
                </c:pt>
                <c:pt idx="24112">
                  <c:v>-8.1017592748006564</c:v>
                </c:pt>
                <c:pt idx="24113">
                  <c:v>2.333104133605957</c:v>
                </c:pt>
                <c:pt idx="24114">
                  <c:v>4.331263542175293</c:v>
                </c:pt>
                <c:pt idx="24115">
                  <c:v>3.8148193359374991</c:v>
                </c:pt>
                <c:pt idx="24116">
                  <c:v>3.7791751225789771</c:v>
                </c:pt>
                <c:pt idx="24117">
                  <c:v>3.1552845637004348</c:v>
                </c:pt>
                <c:pt idx="24118">
                  <c:v>6.693880081176756</c:v>
                </c:pt>
                <c:pt idx="24119">
                  <c:v>7.3209447860717765</c:v>
                </c:pt>
                <c:pt idx="24120">
                  <c:v>7.9264631271362314</c:v>
                </c:pt>
                <c:pt idx="24121">
                  <c:v>5.8133583068847674</c:v>
                </c:pt>
                <c:pt idx="24122">
                  <c:v>4.0442752838134783</c:v>
                </c:pt>
                <c:pt idx="24123">
                  <c:v>2.220834732055665</c:v>
                </c:pt>
                <c:pt idx="24124">
                  <c:v>3.1804873148599881</c:v>
                </c:pt>
                <c:pt idx="24125">
                  <c:v>6.5227543512979738</c:v>
                </c:pt>
                <c:pt idx="24126">
                  <c:v>7.7786210378011473</c:v>
                </c:pt>
                <c:pt idx="24127">
                  <c:v>9.0692424774169957</c:v>
                </c:pt>
                <c:pt idx="24128">
                  <c:v>8.9670750300089193</c:v>
                </c:pt>
                <c:pt idx="24129">
                  <c:v>9.3740396499633842</c:v>
                </c:pt>
                <c:pt idx="24130">
                  <c:v>9.381339391072629</c:v>
                </c:pt>
                <c:pt idx="24131">
                  <c:v>9.3207619984945005</c:v>
                </c:pt>
                <c:pt idx="24132">
                  <c:v>11.148567199707031</c:v>
                </c:pt>
                <c:pt idx="24133">
                  <c:v>12.55997276306152</c:v>
                </c:pt>
                <c:pt idx="24134">
                  <c:v>18.936326662699337</c:v>
                </c:pt>
                <c:pt idx="24135">
                  <c:v>17.593298594156977</c:v>
                </c:pt>
                <c:pt idx="24136">
                  <c:v>32.862379709879519</c:v>
                </c:pt>
                <c:pt idx="24137">
                  <c:v>82.544747988382937</c:v>
                </c:pt>
                <c:pt idx="24138">
                  <c:v>76.462519963582395</c:v>
                </c:pt>
                <c:pt idx="24139">
                  <c:v>51.125375429789209</c:v>
                </c:pt>
                <c:pt idx="24140">
                  <c:v>36.557664871215792</c:v>
                </c:pt>
                <c:pt idx="24141">
                  <c:v>29.262014071146602</c:v>
                </c:pt>
                <c:pt idx="24142">
                  <c:v>24.816650072733523</c:v>
                </c:pt>
                <c:pt idx="24143">
                  <c:v>24.610145250956187</c:v>
                </c:pt>
                <c:pt idx="24144">
                  <c:v>23.303360303242933</c:v>
                </c:pt>
                <c:pt idx="24145">
                  <c:v>23.350301424662234</c:v>
                </c:pt>
                <c:pt idx="24146">
                  <c:v>20.196635246276852</c:v>
                </c:pt>
                <c:pt idx="24147">
                  <c:v>21.912637074788442</c:v>
                </c:pt>
                <c:pt idx="24148">
                  <c:v>19.607333819071414</c:v>
                </c:pt>
                <c:pt idx="24149">
                  <c:v>20.078008651733384</c:v>
                </c:pt>
                <c:pt idx="24150">
                  <c:v>21.697890281677246</c:v>
                </c:pt>
                <c:pt idx="24151">
                  <c:v>23.466273307800289</c:v>
                </c:pt>
                <c:pt idx="24152">
                  <c:v>22.667507171630859</c:v>
                </c:pt>
                <c:pt idx="24153">
                  <c:v>23.135260899861578</c:v>
                </c:pt>
                <c:pt idx="24154">
                  <c:v>22.207450548807856</c:v>
                </c:pt>
                <c:pt idx="24155">
                  <c:v>19.915388425191168</c:v>
                </c:pt>
                <c:pt idx="24156">
                  <c:v>20.232809384663923</c:v>
                </c:pt>
                <c:pt idx="24157">
                  <c:v>23.533785820007324</c:v>
                </c:pt>
                <c:pt idx="24158">
                  <c:v>26.254742940266951</c:v>
                </c:pt>
                <c:pt idx="24159">
                  <c:v>25.342716534932364</c:v>
                </c:pt>
                <c:pt idx="24160">
                  <c:v>22.968875567118292</c:v>
                </c:pt>
                <c:pt idx="24161">
                  <c:v>22.607148488362668</c:v>
                </c:pt>
                <c:pt idx="24162">
                  <c:v>21.168904304504387</c:v>
                </c:pt>
                <c:pt idx="24163">
                  <c:v>20.729520797729489</c:v>
                </c:pt>
                <c:pt idx="24164">
                  <c:v>17.795060475667348</c:v>
                </c:pt>
                <c:pt idx="24165">
                  <c:v>14.79505125681567</c:v>
                </c:pt>
                <c:pt idx="24166">
                  <c:v>13.541676203409796</c:v>
                </c:pt>
                <c:pt idx="24167">
                  <c:v>144.40132919947308</c:v>
                </c:pt>
                <c:pt idx="24168">
                  <c:v>314.05562178293872</c:v>
                </c:pt>
                <c:pt idx="24169">
                  <c:v>172.77074654897061</c:v>
                </c:pt>
                <c:pt idx="24170">
                  <c:v>51.792675495147712</c:v>
                </c:pt>
                <c:pt idx="24171">
                  <c:v>27.861600875854492</c:v>
                </c:pt>
                <c:pt idx="24172">
                  <c:v>22.031413714091009</c:v>
                </c:pt>
                <c:pt idx="24173">
                  <c:v>20.478215217590325</c:v>
                </c:pt>
                <c:pt idx="24174">
                  <c:v>18.175151666005441</c:v>
                </c:pt>
                <c:pt idx="24175">
                  <c:v>17.460596084594719</c:v>
                </c:pt>
                <c:pt idx="24176">
                  <c:v>18.075109163920096</c:v>
                </c:pt>
                <c:pt idx="24177">
                  <c:v>18.161816120147705</c:v>
                </c:pt>
                <c:pt idx="24178">
                  <c:v>16.870022455851256</c:v>
                </c:pt>
                <c:pt idx="24179">
                  <c:v>14.688353220621703</c:v>
                </c:pt>
                <c:pt idx="24180">
                  <c:v>12.891872406005858</c:v>
                </c:pt>
                <c:pt idx="24181">
                  <c:v>11.979809443155947</c:v>
                </c:pt>
                <c:pt idx="24182">
                  <c:v>10.195199807484988</c:v>
                </c:pt>
                <c:pt idx="24183">
                  <c:v>11.404450098673522</c:v>
                </c:pt>
                <c:pt idx="24184">
                  <c:v>13.071866512298584</c:v>
                </c:pt>
                <c:pt idx="24185">
                  <c:v>14.780985355377197</c:v>
                </c:pt>
                <c:pt idx="24186">
                  <c:v>17.376673062642396</c:v>
                </c:pt>
                <c:pt idx="24187">
                  <c:v>17.673858483632458</c:v>
                </c:pt>
                <c:pt idx="24188">
                  <c:v>17.708709239959703</c:v>
                </c:pt>
                <c:pt idx="24189">
                  <c:v>16.146374066670781</c:v>
                </c:pt>
                <c:pt idx="24190">
                  <c:v>14.532937844594359</c:v>
                </c:pt>
                <c:pt idx="24191">
                  <c:v>15.157014846801761</c:v>
                </c:pt>
                <c:pt idx="24192">
                  <c:v>15.414748032887816</c:v>
                </c:pt>
                <c:pt idx="24193">
                  <c:v>14.5698726971944</c:v>
                </c:pt>
                <c:pt idx="24194">
                  <c:v>12.869315306345646</c:v>
                </c:pt>
                <c:pt idx="24195">
                  <c:v>13.46414200464881</c:v>
                </c:pt>
                <c:pt idx="24196">
                  <c:v>14.665184656778997</c:v>
                </c:pt>
                <c:pt idx="24197">
                  <c:v>4.7054680188496736</c:v>
                </c:pt>
                <c:pt idx="24198">
                  <c:v>-19.288773377736433</c:v>
                </c:pt>
                <c:pt idx="24199">
                  <c:v>-15.918857892354367</c:v>
                </c:pt>
                <c:pt idx="24200">
                  <c:v>1.5563592910766602</c:v>
                </c:pt>
                <c:pt idx="24201">
                  <c:v>12.749799569447816</c:v>
                </c:pt>
                <c:pt idx="24202">
                  <c:v>15.232813040415461</c:v>
                </c:pt>
                <c:pt idx="24203">
                  <c:v>15.578277428944883</c:v>
                </c:pt>
                <c:pt idx="24204">
                  <c:v>14.383911768595397</c:v>
                </c:pt>
                <c:pt idx="24205">
                  <c:v>13.700417995452881</c:v>
                </c:pt>
                <c:pt idx="24206">
                  <c:v>13.381632645924871</c:v>
                </c:pt>
                <c:pt idx="24207">
                  <c:v>12.797825813293453</c:v>
                </c:pt>
                <c:pt idx="24208">
                  <c:v>11.917296727498353</c:v>
                </c:pt>
                <c:pt idx="24209">
                  <c:v>12.261846701304137</c:v>
                </c:pt>
                <c:pt idx="24210">
                  <c:v>14.046925862630243</c:v>
                </c:pt>
                <c:pt idx="24211">
                  <c:v>11.433437029520638</c:v>
                </c:pt>
                <c:pt idx="24212">
                  <c:v>11.425479729970277</c:v>
                </c:pt>
                <c:pt idx="24213">
                  <c:v>10.841196219126353</c:v>
                </c:pt>
                <c:pt idx="24214">
                  <c:v>11.019450664520267</c:v>
                </c:pt>
                <c:pt idx="24215">
                  <c:v>11.039749463399289</c:v>
                </c:pt>
                <c:pt idx="24216">
                  <c:v>10.697664260864261</c:v>
                </c:pt>
                <c:pt idx="24217">
                  <c:v>10.334294637044314</c:v>
                </c:pt>
                <c:pt idx="24218">
                  <c:v>10.369756857554144</c:v>
                </c:pt>
                <c:pt idx="24219">
                  <c:v>10.538123448689756</c:v>
                </c:pt>
                <c:pt idx="24220">
                  <c:v>10.63123242060345</c:v>
                </c:pt>
                <c:pt idx="24221">
                  <c:v>9.9847846031188965</c:v>
                </c:pt>
                <c:pt idx="24222">
                  <c:v>9.2439398765563965</c:v>
                </c:pt>
                <c:pt idx="24223">
                  <c:v>9.3551290829976228</c:v>
                </c:pt>
                <c:pt idx="24224">
                  <c:v>8.1626618703206208</c:v>
                </c:pt>
                <c:pt idx="24225">
                  <c:v>9.2212867736816406</c:v>
                </c:pt>
                <c:pt idx="24226">
                  <c:v>1.4263976414998178</c:v>
                </c:pt>
                <c:pt idx="24227">
                  <c:v>-2.6377690633137827</c:v>
                </c:pt>
                <c:pt idx="24228">
                  <c:v>-1.8095946311950677</c:v>
                </c:pt>
                <c:pt idx="24229">
                  <c:v>1.8914748827615995</c:v>
                </c:pt>
                <c:pt idx="24230">
                  <c:v>5.2124074300130587</c:v>
                </c:pt>
                <c:pt idx="24231">
                  <c:v>1.2580197652180236</c:v>
                </c:pt>
                <c:pt idx="24232">
                  <c:v>-9.9075218836467229</c:v>
                </c:pt>
                <c:pt idx="24233">
                  <c:v>-25.8853319485982</c:v>
                </c:pt>
                <c:pt idx="24234">
                  <c:v>-14.178510189056395</c:v>
                </c:pt>
                <c:pt idx="24235">
                  <c:v>23.967716852823834</c:v>
                </c:pt>
                <c:pt idx="24236">
                  <c:v>24.286531766255621</c:v>
                </c:pt>
                <c:pt idx="24237">
                  <c:v>-10.89915943145752</c:v>
                </c:pt>
                <c:pt idx="24238">
                  <c:v>-35.973099867502796</c:v>
                </c:pt>
                <c:pt idx="24239">
                  <c:v>-48.384064197540191</c:v>
                </c:pt>
                <c:pt idx="24240">
                  <c:v>-47.358448187510177</c:v>
                </c:pt>
                <c:pt idx="24241">
                  <c:v>-45.110096295674609</c:v>
                </c:pt>
                <c:pt idx="24242">
                  <c:v>-41.480779488881346</c:v>
                </c:pt>
                <c:pt idx="24243">
                  <c:v>-34.910607337951646</c:v>
                </c:pt>
                <c:pt idx="24244">
                  <c:v>-26.73726018269862</c:v>
                </c:pt>
                <c:pt idx="24245">
                  <c:v>-21.798616727193114</c:v>
                </c:pt>
                <c:pt idx="24246">
                  <c:v>-17.96646372477209</c:v>
                </c:pt>
                <c:pt idx="24247">
                  <c:v>-12.71177895863843</c:v>
                </c:pt>
                <c:pt idx="24248">
                  <c:v>-7.3773667017618463</c:v>
                </c:pt>
                <c:pt idx="24249">
                  <c:v>-1.5212144851684566</c:v>
                </c:pt>
                <c:pt idx="24250">
                  <c:v>4.1969391504923115</c:v>
                </c:pt>
                <c:pt idx="24251">
                  <c:v>8.3983211517333931</c:v>
                </c:pt>
                <c:pt idx="24252">
                  <c:v>12.526289304097531</c:v>
                </c:pt>
                <c:pt idx="24253">
                  <c:v>14.676725069681765</c:v>
                </c:pt>
                <c:pt idx="24254">
                  <c:v>17.205319722493527</c:v>
                </c:pt>
                <c:pt idx="24255">
                  <c:v>19.334348042805914</c:v>
                </c:pt>
                <c:pt idx="24256">
                  <c:v>10.059398333231684</c:v>
                </c:pt>
                <c:pt idx="24257">
                  <c:v>-0.39070828755700426</c:v>
                </c:pt>
                <c:pt idx="24258">
                  <c:v>-6.7928107579549506</c:v>
                </c:pt>
                <c:pt idx="24259">
                  <c:v>-6.8632272084554398</c:v>
                </c:pt>
                <c:pt idx="24260">
                  <c:v>-5.7895005544027072</c:v>
                </c:pt>
                <c:pt idx="24261">
                  <c:v>-6.818586349487302</c:v>
                </c:pt>
                <c:pt idx="24262">
                  <c:v>-10.225819905598883</c:v>
                </c:pt>
                <c:pt idx="24263">
                  <c:v>-14.18179861704505</c:v>
                </c:pt>
                <c:pt idx="24264">
                  <c:v>-18.314911524454843</c:v>
                </c:pt>
                <c:pt idx="24265">
                  <c:v>-21.600485483805301</c:v>
                </c:pt>
                <c:pt idx="24266">
                  <c:v>-26.805112520853747</c:v>
                </c:pt>
                <c:pt idx="24267">
                  <c:v>-28.819397926330574</c:v>
                </c:pt>
                <c:pt idx="24268">
                  <c:v>-23.778630256652825</c:v>
                </c:pt>
                <c:pt idx="24269">
                  <c:v>-14.00223986307782</c:v>
                </c:pt>
                <c:pt idx="24270">
                  <c:v>-8.6372380256652832</c:v>
                </c:pt>
                <c:pt idx="24271">
                  <c:v>-6.1688613891601563</c:v>
                </c:pt>
                <c:pt idx="24272">
                  <c:v>-4.2203653653462521</c:v>
                </c:pt>
                <c:pt idx="24273">
                  <c:v>-2.0313987731933594</c:v>
                </c:pt>
                <c:pt idx="24274">
                  <c:v>-2.1300304730733037</c:v>
                </c:pt>
                <c:pt idx="24275">
                  <c:v>-3.522559165954589</c:v>
                </c:pt>
                <c:pt idx="24276">
                  <c:v>-3.2504398028055452</c:v>
                </c:pt>
                <c:pt idx="24277">
                  <c:v>-3.2943518956502089</c:v>
                </c:pt>
                <c:pt idx="24278">
                  <c:v>-1.4103848139444604</c:v>
                </c:pt>
                <c:pt idx="24279">
                  <c:v>-3.1506584485371718</c:v>
                </c:pt>
                <c:pt idx="24280">
                  <c:v>-2.6341851552327284</c:v>
                </c:pt>
                <c:pt idx="24281">
                  <c:v>-0.76154661178588889</c:v>
                </c:pt>
                <c:pt idx="24282">
                  <c:v>1.2542756398518695</c:v>
                </c:pt>
                <c:pt idx="24283">
                  <c:v>1.5406271616618037</c:v>
                </c:pt>
                <c:pt idx="24284">
                  <c:v>-0.59459654490149161</c:v>
                </c:pt>
                <c:pt idx="24285">
                  <c:v>-2.6831413904826045</c:v>
                </c:pt>
                <c:pt idx="24286">
                  <c:v>-1.2982978820800779</c:v>
                </c:pt>
                <c:pt idx="24287">
                  <c:v>6.271347363789916</c:v>
                </c:pt>
                <c:pt idx="24288">
                  <c:v>11.283895810445189</c:v>
                </c:pt>
                <c:pt idx="24289">
                  <c:v>18.707796414693227</c:v>
                </c:pt>
                <c:pt idx="24290">
                  <c:v>35.145573298136362</c:v>
                </c:pt>
                <c:pt idx="24291">
                  <c:v>59.549332300821931</c:v>
                </c:pt>
                <c:pt idx="24292">
                  <c:v>87.863328615824315</c:v>
                </c:pt>
                <c:pt idx="24293">
                  <c:v>100.85344473520911</c:v>
                </c:pt>
                <c:pt idx="24294">
                  <c:v>108.51331424713136</c:v>
                </c:pt>
                <c:pt idx="24295">
                  <c:v>116.97182432810462</c:v>
                </c:pt>
                <c:pt idx="24296">
                  <c:v>125.30827426910396</c:v>
                </c:pt>
                <c:pt idx="24297">
                  <c:v>129.42394908269262</c:v>
                </c:pt>
                <c:pt idx="24298">
                  <c:v>123.58157555262241</c:v>
                </c:pt>
                <c:pt idx="24299">
                  <c:v>111.03361193339039</c:v>
                </c:pt>
                <c:pt idx="24300">
                  <c:v>99.785736083984318</c:v>
                </c:pt>
                <c:pt idx="24301">
                  <c:v>90.874709129333482</c:v>
                </c:pt>
                <c:pt idx="24302">
                  <c:v>87.482642173767061</c:v>
                </c:pt>
                <c:pt idx="24303">
                  <c:v>86.689307848612401</c:v>
                </c:pt>
                <c:pt idx="24304">
                  <c:v>84.412642796834348</c:v>
                </c:pt>
                <c:pt idx="24305">
                  <c:v>79.875699996948242</c:v>
                </c:pt>
                <c:pt idx="24306">
                  <c:v>75.965535799662234</c:v>
                </c:pt>
                <c:pt idx="24307">
                  <c:v>72.823588689168332</c:v>
                </c:pt>
                <c:pt idx="24308">
                  <c:v>71.050550142923925</c:v>
                </c:pt>
                <c:pt idx="24309">
                  <c:v>70.084842363993388</c:v>
                </c:pt>
                <c:pt idx="24310">
                  <c:v>70.118527730305914</c:v>
                </c:pt>
                <c:pt idx="24311">
                  <c:v>72.582486152648855</c:v>
                </c:pt>
                <c:pt idx="24312">
                  <c:v>77.838743209838853</c:v>
                </c:pt>
                <c:pt idx="24313">
                  <c:v>83.711531956990598</c:v>
                </c:pt>
                <c:pt idx="24314">
                  <c:v>85.861074447631808</c:v>
                </c:pt>
                <c:pt idx="24315">
                  <c:v>86.290073394775391</c:v>
                </c:pt>
                <c:pt idx="24316">
                  <c:v>86.561537106831864</c:v>
                </c:pt>
                <c:pt idx="24317">
                  <c:v>85.067867279052734</c:v>
                </c:pt>
                <c:pt idx="24318">
                  <c:v>79.967034975687767</c:v>
                </c:pt>
                <c:pt idx="24319">
                  <c:v>73.747239112853975</c:v>
                </c:pt>
                <c:pt idx="24320">
                  <c:v>65.75191434224439</c:v>
                </c:pt>
                <c:pt idx="24321">
                  <c:v>57.491680463155134</c:v>
                </c:pt>
                <c:pt idx="24322">
                  <c:v>49.829566001892069</c:v>
                </c:pt>
                <c:pt idx="24323">
                  <c:v>45.974466323852518</c:v>
                </c:pt>
                <c:pt idx="24324">
                  <c:v>43.122233072916757</c:v>
                </c:pt>
                <c:pt idx="24325">
                  <c:v>40.368703206380253</c:v>
                </c:pt>
                <c:pt idx="24326">
                  <c:v>36.786011060078991</c:v>
                </c:pt>
                <c:pt idx="24327">
                  <c:v>33.992124557495103</c:v>
                </c:pt>
                <c:pt idx="24328">
                  <c:v>30.682740529378282</c:v>
                </c:pt>
                <c:pt idx="24329">
                  <c:v>27.710921605428098</c:v>
                </c:pt>
                <c:pt idx="24330">
                  <c:v>25.23282368977857</c:v>
                </c:pt>
                <c:pt idx="24331">
                  <c:v>24.107598940531368</c:v>
                </c:pt>
                <c:pt idx="24332">
                  <c:v>24.059919357299805</c:v>
                </c:pt>
                <c:pt idx="24333">
                  <c:v>-3.3717193603515625</c:v>
                </c:pt>
                <c:pt idx="24334">
                  <c:v>-2.8467318216960402</c:v>
                </c:pt>
                <c:pt idx="24335">
                  <c:v>-3.9379208882650132</c:v>
                </c:pt>
                <c:pt idx="24336">
                  <c:v>-4.7473475138347112</c:v>
                </c:pt>
                <c:pt idx="24337">
                  <c:v>-4.7218306859334707</c:v>
                </c:pt>
                <c:pt idx="24338">
                  <c:v>-4.5203253428142025</c:v>
                </c:pt>
                <c:pt idx="24339">
                  <c:v>-4.9826577504475154</c:v>
                </c:pt>
                <c:pt idx="24340">
                  <c:v>-5.286771456400631</c:v>
                </c:pt>
                <c:pt idx="24341">
                  <c:v>-4.3894828160603065</c:v>
                </c:pt>
                <c:pt idx="24342">
                  <c:v>-4.6732044219970703</c:v>
                </c:pt>
                <c:pt idx="24343">
                  <c:v>-5.0099732081096136</c:v>
                </c:pt>
                <c:pt idx="24344">
                  <c:v>-5.2099739710489512</c:v>
                </c:pt>
                <c:pt idx="24345">
                  <c:v>-4.8955656687418241</c:v>
                </c:pt>
                <c:pt idx="24346">
                  <c:v>-5.5513518651325739</c:v>
                </c:pt>
                <c:pt idx="24347">
                  <c:v>-5.3493239084879178</c:v>
                </c:pt>
                <c:pt idx="24348">
                  <c:v>-4.0511941909790039</c:v>
                </c:pt>
                <c:pt idx="24349">
                  <c:v>-4.3699445724487287</c:v>
                </c:pt>
                <c:pt idx="24350">
                  <c:v>-4.9647471110026817</c:v>
                </c:pt>
                <c:pt idx="24351">
                  <c:v>-15.304775555928472</c:v>
                </c:pt>
                <c:pt idx="24352">
                  <c:v>-54.610341707865345</c:v>
                </c:pt>
                <c:pt idx="24353">
                  <c:v>-43.458096504211404</c:v>
                </c:pt>
                <c:pt idx="24354">
                  <c:v>-18.488533337910876</c:v>
                </c:pt>
                <c:pt idx="24355">
                  <c:v>-8.3601789474487305</c:v>
                </c:pt>
                <c:pt idx="24356">
                  <c:v>-6.5289945602416957</c:v>
                </c:pt>
                <c:pt idx="24357">
                  <c:v>-5.8946685791015625</c:v>
                </c:pt>
                <c:pt idx="24358">
                  <c:v>-5.8506418863931913</c:v>
                </c:pt>
                <c:pt idx="24359">
                  <c:v>-5.5453844070434553</c:v>
                </c:pt>
                <c:pt idx="24360">
                  <c:v>-5.2152938842773464</c:v>
                </c:pt>
                <c:pt idx="24361">
                  <c:v>-5.9501641591390353</c:v>
                </c:pt>
                <c:pt idx="24362">
                  <c:v>-4.9383411407470721</c:v>
                </c:pt>
                <c:pt idx="24363">
                  <c:v>-4.4771664937336517</c:v>
                </c:pt>
                <c:pt idx="24364">
                  <c:v>2.1018629074096671</c:v>
                </c:pt>
                <c:pt idx="24365">
                  <c:v>13.343195597330695</c:v>
                </c:pt>
                <c:pt idx="24366">
                  <c:v>18.693950335184816</c:v>
                </c:pt>
                <c:pt idx="24367">
                  <c:v>19.822339693705302</c:v>
                </c:pt>
                <c:pt idx="24368">
                  <c:v>23.429876327514648</c:v>
                </c:pt>
                <c:pt idx="24369">
                  <c:v>28.856755892435785</c:v>
                </c:pt>
                <c:pt idx="24370">
                  <c:v>54.485794067382791</c:v>
                </c:pt>
                <c:pt idx="24371">
                  <c:v>119.74225171407069</c:v>
                </c:pt>
                <c:pt idx="24372">
                  <c:v>171.74201615651458</c:v>
                </c:pt>
                <c:pt idx="24373">
                  <c:v>181.79931831359863</c:v>
                </c:pt>
                <c:pt idx="24374">
                  <c:v>170.89029153188073</c:v>
                </c:pt>
                <c:pt idx="24375">
                  <c:v>157.05887762705481</c:v>
                </c:pt>
                <c:pt idx="24376">
                  <c:v>146.5167662302652</c:v>
                </c:pt>
                <c:pt idx="24377">
                  <c:v>140.54541238149005</c:v>
                </c:pt>
                <c:pt idx="24378">
                  <c:v>140.18371295928961</c:v>
                </c:pt>
                <c:pt idx="24379">
                  <c:v>147.64500840504957</c:v>
                </c:pt>
                <c:pt idx="24380">
                  <c:v>154.37851619720465</c:v>
                </c:pt>
                <c:pt idx="24381">
                  <c:v>154.77523231506353</c:v>
                </c:pt>
                <c:pt idx="24382">
                  <c:v>136.75334517161048</c:v>
                </c:pt>
                <c:pt idx="24383">
                  <c:v>107.26620292663574</c:v>
                </c:pt>
                <c:pt idx="24384">
                  <c:v>69.492600440979047</c:v>
                </c:pt>
                <c:pt idx="24385">
                  <c:v>36.577839533488024</c:v>
                </c:pt>
                <c:pt idx="24386">
                  <c:v>-9.0365886688232457</c:v>
                </c:pt>
                <c:pt idx="24387">
                  <c:v>-23.461946169535274</c:v>
                </c:pt>
                <c:pt idx="24388">
                  <c:v>-13.525993029276492</c:v>
                </c:pt>
                <c:pt idx="24389">
                  <c:v>-3.4919188817342492</c:v>
                </c:pt>
                <c:pt idx="24390">
                  <c:v>-0.18280474344885533</c:v>
                </c:pt>
                <c:pt idx="24391">
                  <c:v>1.3361310958862305</c:v>
                </c:pt>
                <c:pt idx="24392">
                  <c:v>1.9104703267415752</c:v>
                </c:pt>
                <c:pt idx="24393">
                  <c:v>2.2940425872802734</c:v>
                </c:pt>
                <c:pt idx="24394">
                  <c:v>2.5216410954793673</c:v>
                </c:pt>
                <c:pt idx="24395">
                  <c:v>2.2290678024291992</c:v>
                </c:pt>
                <c:pt idx="24396">
                  <c:v>0.78574975331616792</c:v>
                </c:pt>
                <c:pt idx="24397">
                  <c:v>-1.0095456441243864</c:v>
                </c:pt>
                <c:pt idx="24398">
                  <c:v>-3.2592763900756827</c:v>
                </c:pt>
                <c:pt idx="24399">
                  <c:v>-4.2427028020223378</c:v>
                </c:pt>
                <c:pt idx="24400">
                  <c:v>-4.3178351720174488</c:v>
                </c:pt>
                <c:pt idx="24401">
                  <c:v>-4.0274349848428965</c:v>
                </c:pt>
                <c:pt idx="24402">
                  <c:v>-3.759219487508175</c:v>
                </c:pt>
                <c:pt idx="24403">
                  <c:v>-3.4944089253742718</c:v>
                </c:pt>
                <c:pt idx="24404">
                  <c:v>-3.3853270212808866</c:v>
                </c:pt>
                <c:pt idx="24405">
                  <c:v>-3.6038475036621094</c:v>
                </c:pt>
                <c:pt idx="24406">
                  <c:v>-3.8495562871297579</c:v>
                </c:pt>
                <c:pt idx="24407">
                  <c:v>-4.0642789204915744</c:v>
                </c:pt>
                <c:pt idx="24408">
                  <c:v>-3.2505661646524686</c:v>
                </c:pt>
                <c:pt idx="24409">
                  <c:v>2.3548444112179826E-2</c:v>
                </c:pt>
                <c:pt idx="24410">
                  <c:v>0.36480490366625445</c:v>
                </c:pt>
                <c:pt idx="24411">
                  <c:v>0.30617904663085938</c:v>
                </c:pt>
                <c:pt idx="24412">
                  <c:v>-0.34635003407800025</c:v>
                </c:pt>
                <c:pt idx="24413">
                  <c:v>-4.3239275614382663E-2</c:v>
                </c:pt>
                <c:pt idx="24414">
                  <c:v>0.26029491424560547</c:v>
                </c:pt>
                <c:pt idx="24415">
                  <c:v>0.20449034372961711</c:v>
                </c:pt>
                <c:pt idx="24416">
                  <c:v>0.23061847686767584</c:v>
                </c:pt>
                <c:pt idx="24417">
                  <c:v>0.2522576649982966</c:v>
                </c:pt>
                <c:pt idx="24418">
                  <c:v>0.29601160685217576</c:v>
                </c:pt>
                <c:pt idx="24419">
                  <c:v>0.63655408223462473</c:v>
                </c:pt>
                <c:pt idx="24420">
                  <c:v>0.68847719828283949</c:v>
                </c:pt>
                <c:pt idx="24421">
                  <c:v>1.2128829956054685</c:v>
                </c:pt>
                <c:pt idx="24422">
                  <c:v>0.62670103708910629</c:v>
                </c:pt>
                <c:pt idx="24423">
                  <c:v>0.23190434773766821</c:v>
                </c:pt>
                <c:pt idx="24424">
                  <c:v>2.5087992350222538E-2</c:v>
                </c:pt>
                <c:pt idx="24425">
                  <c:v>5.7257652282714844E-2</c:v>
                </c:pt>
                <c:pt idx="24426">
                  <c:v>0.1544593175252659</c:v>
                </c:pt>
                <c:pt idx="24427">
                  <c:v>0.11274433135986325</c:v>
                </c:pt>
                <c:pt idx="24428">
                  <c:v>0.11953703562414826</c:v>
                </c:pt>
                <c:pt idx="24429">
                  <c:v>0.10917981465649973</c:v>
                </c:pt>
                <c:pt idx="24430">
                  <c:v>0.10792859395337473</c:v>
                </c:pt>
                <c:pt idx="24431">
                  <c:v>0.17303276062011719</c:v>
                </c:pt>
                <c:pt idx="24432">
                  <c:v>0.2614796956380589</c:v>
                </c:pt>
                <c:pt idx="24433">
                  <c:v>0.33601760864257835</c:v>
                </c:pt>
                <c:pt idx="24434">
                  <c:v>0.25290489196777366</c:v>
                </c:pt>
                <c:pt idx="24435">
                  <c:v>0.24201265970862096</c:v>
                </c:pt>
                <c:pt idx="24436">
                  <c:v>9.3635559082031292E-2</c:v>
                </c:pt>
                <c:pt idx="24437">
                  <c:v>0.12986596425366767</c:v>
                </c:pt>
                <c:pt idx="24438">
                  <c:v>0.13753668467199992</c:v>
                </c:pt>
                <c:pt idx="24439">
                  <c:v>-0.52719275156653111</c:v>
                </c:pt>
                <c:pt idx="24440">
                  <c:v>0.54203255971265152</c:v>
                </c:pt>
                <c:pt idx="24441">
                  <c:v>2.0055996576945754</c:v>
                </c:pt>
                <c:pt idx="24442">
                  <c:v>4.0790049235026817</c:v>
                </c:pt>
                <c:pt idx="24443">
                  <c:v>16.562619209289537</c:v>
                </c:pt>
                <c:pt idx="24444">
                  <c:v>19.017957051594991</c:v>
                </c:pt>
                <c:pt idx="24445">
                  <c:v>14.434756914774539</c:v>
                </c:pt>
                <c:pt idx="24446">
                  <c:v>14.722058296203617</c:v>
                </c:pt>
                <c:pt idx="24447">
                  <c:v>15.798895200093508</c:v>
                </c:pt>
                <c:pt idx="24448">
                  <c:v>15.22598934173584</c:v>
                </c:pt>
                <c:pt idx="24449">
                  <c:v>16.690165837605832</c:v>
                </c:pt>
                <c:pt idx="24450">
                  <c:v>16.862120628356926</c:v>
                </c:pt>
                <c:pt idx="24451">
                  <c:v>16.869285265604624</c:v>
                </c:pt>
                <c:pt idx="24452">
                  <c:v>19.086521148681634</c:v>
                </c:pt>
                <c:pt idx="24453">
                  <c:v>18.376784642537473</c:v>
                </c:pt>
                <c:pt idx="24454">
                  <c:v>19.503607749938958</c:v>
                </c:pt>
                <c:pt idx="24455">
                  <c:v>16.638367970784433</c:v>
                </c:pt>
                <c:pt idx="24456">
                  <c:v>12.12165355682373</c:v>
                </c:pt>
                <c:pt idx="24457">
                  <c:v>12.846573193868039</c:v>
                </c:pt>
                <c:pt idx="24458">
                  <c:v>15.246481577555302</c:v>
                </c:pt>
                <c:pt idx="24459">
                  <c:v>23.44322204589843</c:v>
                </c:pt>
                <c:pt idx="24460">
                  <c:v>25.475927988688227</c:v>
                </c:pt>
                <c:pt idx="24461">
                  <c:v>25.055583953857425</c:v>
                </c:pt>
                <c:pt idx="24462">
                  <c:v>23.204355239868164</c:v>
                </c:pt>
                <c:pt idx="24463">
                  <c:v>20.860440254211426</c:v>
                </c:pt>
                <c:pt idx="24464">
                  <c:v>21.775748570759994</c:v>
                </c:pt>
                <c:pt idx="24465">
                  <c:v>23.957134564717649</c:v>
                </c:pt>
                <c:pt idx="24466">
                  <c:v>22.390195846557617</c:v>
                </c:pt>
                <c:pt idx="24467">
                  <c:v>20.53712399800623</c:v>
                </c:pt>
                <c:pt idx="24468">
                  <c:v>18.19378725687659</c:v>
                </c:pt>
                <c:pt idx="24469">
                  <c:v>18.16857878367113</c:v>
                </c:pt>
                <c:pt idx="24470">
                  <c:v>21.853096008300781</c:v>
                </c:pt>
                <c:pt idx="24471">
                  <c:v>16.456490834554067</c:v>
                </c:pt>
                <c:pt idx="24472">
                  <c:v>4.8260253270467466</c:v>
                </c:pt>
                <c:pt idx="24473">
                  <c:v>4.9730787277221715</c:v>
                </c:pt>
                <c:pt idx="24474">
                  <c:v>-40.822726567586294</c:v>
                </c:pt>
                <c:pt idx="24475">
                  <c:v>-58.744738260904924</c:v>
                </c:pt>
                <c:pt idx="24476">
                  <c:v>-22.55353768666588</c:v>
                </c:pt>
                <c:pt idx="24477">
                  <c:v>-2.5786644617716088</c:v>
                </c:pt>
                <c:pt idx="24478">
                  <c:v>3.7515176137288782</c:v>
                </c:pt>
                <c:pt idx="24479">
                  <c:v>4.5909964243571721</c:v>
                </c:pt>
                <c:pt idx="24480">
                  <c:v>4.0714483261108416</c:v>
                </c:pt>
                <c:pt idx="24481">
                  <c:v>3.4096692403157931</c:v>
                </c:pt>
                <c:pt idx="24482">
                  <c:v>1.6814651489257817</c:v>
                </c:pt>
                <c:pt idx="24483">
                  <c:v>0.95011742909753139</c:v>
                </c:pt>
                <c:pt idx="24484">
                  <c:v>1.6455729802448786</c:v>
                </c:pt>
                <c:pt idx="24485">
                  <c:v>3.5971511205037805</c:v>
                </c:pt>
                <c:pt idx="24486">
                  <c:v>5.2271258036295167</c:v>
                </c:pt>
                <c:pt idx="24487">
                  <c:v>5.8151181538898964</c:v>
                </c:pt>
                <c:pt idx="24488">
                  <c:v>6.8974183400471247</c:v>
                </c:pt>
                <c:pt idx="24489">
                  <c:v>7.3100563685100015</c:v>
                </c:pt>
                <c:pt idx="24490">
                  <c:v>7.6115061442056895</c:v>
                </c:pt>
                <c:pt idx="24491">
                  <c:v>7.0753545761108381</c:v>
                </c:pt>
                <c:pt idx="24492">
                  <c:v>6.6467221577962619</c:v>
                </c:pt>
                <c:pt idx="24493">
                  <c:v>5.4948759078979457</c:v>
                </c:pt>
                <c:pt idx="24494">
                  <c:v>4.0538825988769496</c:v>
                </c:pt>
                <c:pt idx="24495">
                  <c:v>3.9634218215942392</c:v>
                </c:pt>
                <c:pt idx="24496">
                  <c:v>5.3164192835489512</c:v>
                </c:pt>
                <c:pt idx="24497">
                  <c:v>4.8335838317871085</c:v>
                </c:pt>
                <c:pt idx="24498">
                  <c:v>4.3702360788981878</c:v>
                </c:pt>
                <c:pt idx="24499">
                  <c:v>4.4380598068237314</c:v>
                </c:pt>
                <c:pt idx="24500">
                  <c:v>6.7844575246174355</c:v>
                </c:pt>
                <c:pt idx="24501">
                  <c:v>6.7736365000406522</c:v>
                </c:pt>
                <c:pt idx="24502">
                  <c:v>7.2306553522745407</c:v>
                </c:pt>
                <c:pt idx="24503">
                  <c:v>6.248289108276369</c:v>
                </c:pt>
                <c:pt idx="24504">
                  <c:v>4.779400507609127</c:v>
                </c:pt>
                <c:pt idx="24505">
                  <c:v>5.8360195159912109</c:v>
                </c:pt>
                <c:pt idx="24506">
                  <c:v>7.6367527643839139</c:v>
                </c:pt>
                <c:pt idx="24507">
                  <c:v>8.4454870223999059</c:v>
                </c:pt>
                <c:pt idx="24508">
                  <c:v>8.8047231038411802</c:v>
                </c:pt>
                <c:pt idx="24509">
                  <c:v>9.7383759816487938</c:v>
                </c:pt>
                <c:pt idx="24510">
                  <c:v>10.204876581827872</c:v>
                </c:pt>
                <c:pt idx="24511">
                  <c:v>9.6930532455444336</c:v>
                </c:pt>
                <c:pt idx="24512">
                  <c:v>9.166237513224365</c:v>
                </c:pt>
                <c:pt idx="24513">
                  <c:v>9.5282026926676053</c:v>
                </c:pt>
                <c:pt idx="24514">
                  <c:v>9.4263099034626521</c:v>
                </c:pt>
                <c:pt idx="24515">
                  <c:v>8.3637952804565447</c:v>
                </c:pt>
                <c:pt idx="24516">
                  <c:v>8.0360107421874982</c:v>
                </c:pt>
                <c:pt idx="24517">
                  <c:v>8.8110335667928457</c:v>
                </c:pt>
                <c:pt idx="24518">
                  <c:v>10.123521169026731</c:v>
                </c:pt>
                <c:pt idx="24519">
                  <c:v>10.302608489990234</c:v>
                </c:pt>
                <c:pt idx="24520">
                  <c:v>9.572395960489871</c:v>
                </c:pt>
                <c:pt idx="24521">
                  <c:v>8.6183013916015572</c:v>
                </c:pt>
                <c:pt idx="24522">
                  <c:v>8.1479574839274793</c:v>
                </c:pt>
                <c:pt idx="24523">
                  <c:v>8.2000484466552699</c:v>
                </c:pt>
                <c:pt idx="24524">
                  <c:v>8.8985548019409233</c:v>
                </c:pt>
                <c:pt idx="24525">
                  <c:v>9.1414515177409648</c:v>
                </c:pt>
                <c:pt idx="24526">
                  <c:v>9.0814352035522514</c:v>
                </c:pt>
                <c:pt idx="24527">
                  <c:v>9.0875857671102249</c:v>
                </c:pt>
                <c:pt idx="24528">
                  <c:v>10.169122378031375</c:v>
                </c:pt>
                <c:pt idx="24529">
                  <c:v>10.008980433146121</c:v>
                </c:pt>
                <c:pt idx="24530">
                  <c:v>9.7921082178752421</c:v>
                </c:pt>
                <c:pt idx="24531">
                  <c:v>7.772979418436762</c:v>
                </c:pt>
                <c:pt idx="24532">
                  <c:v>6.8077735900878906</c:v>
                </c:pt>
                <c:pt idx="24533">
                  <c:v>6.8308016459146783</c:v>
                </c:pt>
                <c:pt idx="24534">
                  <c:v>71.083970705668179</c:v>
                </c:pt>
                <c:pt idx="24535">
                  <c:v>204.44658946990961</c:v>
                </c:pt>
                <c:pt idx="24536">
                  <c:v>185.71854082743329</c:v>
                </c:pt>
                <c:pt idx="24537">
                  <c:v>101.09499677022302</c:v>
                </c:pt>
                <c:pt idx="24538">
                  <c:v>48.650250116984132</c:v>
                </c:pt>
                <c:pt idx="24539">
                  <c:v>24.323390642801989</c:v>
                </c:pt>
                <c:pt idx="24540">
                  <c:v>16.525220870971665</c:v>
                </c:pt>
                <c:pt idx="24541">
                  <c:v>15.467405637105351</c:v>
                </c:pt>
                <c:pt idx="24542">
                  <c:v>14.329600652058961</c:v>
                </c:pt>
                <c:pt idx="24543">
                  <c:v>13.62414073944092</c:v>
                </c:pt>
                <c:pt idx="24544">
                  <c:v>14.233550707499148</c:v>
                </c:pt>
                <c:pt idx="24545">
                  <c:v>13.542768478393551</c:v>
                </c:pt>
                <c:pt idx="24546">
                  <c:v>12.55732472737634</c:v>
                </c:pt>
                <c:pt idx="24547">
                  <c:v>12.099656740824347</c:v>
                </c:pt>
                <c:pt idx="24548">
                  <c:v>13.403616587321045</c:v>
                </c:pt>
                <c:pt idx="24549">
                  <c:v>14.078969001770018</c:v>
                </c:pt>
                <c:pt idx="24550">
                  <c:v>12.470111529032351</c:v>
                </c:pt>
                <c:pt idx="24551">
                  <c:v>10.920126914978027</c:v>
                </c:pt>
                <c:pt idx="24552">
                  <c:v>10.617797533671023</c:v>
                </c:pt>
                <c:pt idx="24553">
                  <c:v>10.330942153930664</c:v>
                </c:pt>
                <c:pt idx="24554">
                  <c:v>11.232080777486207</c:v>
                </c:pt>
                <c:pt idx="24555">
                  <c:v>13.414829254150392</c:v>
                </c:pt>
                <c:pt idx="24556">
                  <c:v>15.449287414550781</c:v>
                </c:pt>
                <c:pt idx="24557">
                  <c:v>15.064941088358637</c:v>
                </c:pt>
                <c:pt idx="24558">
                  <c:v>13.32108243306482</c:v>
                </c:pt>
                <c:pt idx="24559">
                  <c:v>11.922961552937863</c:v>
                </c:pt>
                <c:pt idx="24560">
                  <c:v>11.328564008076913</c:v>
                </c:pt>
                <c:pt idx="24561">
                  <c:v>12.435641606648691</c:v>
                </c:pt>
                <c:pt idx="24562">
                  <c:v>14.014017105102536</c:v>
                </c:pt>
                <c:pt idx="24563">
                  <c:v>15.173475265502933</c:v>
                </c:pt>
                <c:pt idx="24564">
                  <c:v>12.876226743062265</c:v>
                </c:pt>
                <c:pt idx="24565">
                  <c:v>6.1134064992268105</c:v>
                </c:pt>
                <c:pt idx="24566">
                  <c:v>3.5213470458984384</c:v>
                </c:pt>
                <c:pt idx="24567">
                  <c:v>4.5758047103881836</c:v>
                </c:pt>
                <c:pt idx="24568">
                  <c:v>7.0016253789265175</c:v>
                </c:pt>
                <c:pt idx="24569">
                  <c:v>8.7048927942912506</c:v>
                </c:pt>
                <c:pt idx="24570">
                  <c:v>9.8370285034179688</c:v>
                </c:pt>
                <c:pt idx="24571">
                  <c:v>10.701054255167723</c:v>
                </c:pt>
                <c:pt idx="24572">
                  <c:v>10.625995953877695</c:v>
                </c:pt>
                <c:pt idx="24573">
                  <c:v>10.846517880757689</c:v>
                </c:pt>
                <c:pt idx="24574">
                  <c:v>11.383701006571414</c:v>
                </c:pt>
                <c:pt idx="24575">
                  <c:v>7.6507549285888654</c:v>
                </c:pt>
                <c:pt idx="24576">
                  <c:v>6.8769613901774864</c:v>
                </c:pt>
                <c:pt idx="24577">
                  <c:v>7.0876070658366661</c:v>
                </c:pt>
                <c:pt idx="24578">
                  <c:v>6.6982835133870804</c:v>
                </c:pt>
                <c:pt idx="24579">
                  <c:v>6.6449947357177708</c:v>
                </c:pt>
                <c:pt idx="24580">
                  <c:v>7.0202608108520508</c:v>
                </c:pt>
                <c:pt idx="24581">
                  <c:v>7.0909738540649405</c:v>
                </c:pt>
                <c:pt idx="24582">
                  <c:v>7.0541404088338595</c:v>
                </c:pt>
                <c:pt idx="24583">
                  <c:v>6.586899439493779</c:v>
                </c:pt>
                <c:pt idx="24584">
                  <c:v>6.6525910695394241</c:v>
                </c:pt>
                <c:pt idx="24585">
                  <c:v>7.1608476638793945</c:v>
                </c:pt>
                <c:pt idx="24586">
                  <c:v>7.1957934697468318</c:v>
                </c:pt>
                <c:pt idx="24587">
                  <c:v>6.9648396174112559</c:v>
                </c:pt>
                <c:pt idx="24588">
                  <c:v>7.0535113016765063</c:v>
                </c:pt>
                <c:pt idx="24589">
                  <c:v>7.0533955891927462</c:v>
                </c:pt>
                <c:pt idx="24590">
                  <c:v>6.6892093022663648</c:v>
                </c:pt>
                <c:pt idx="24591">
                  <c:v>6.9500853220621384</c:v>
                </c:pt>
                <c:pt idx="24592">
                  <c:v>6.2040554682413358</c:v>
                </c:pt>
                <c:pt idx="24593">
                  <c:v>24.228867848714117</c:v>
                </c:pt>
                <c:pt idx="24594">
                  <c:v>59.33001931508386</c:v>
                </c:pt>
                <c:pt idx="24595">
                  <c:v>74.585673014322978</c:v>
                </c:pt>
                <c:pt idx="24596">
                  <c:v>45.846003214518305</c:v>
                </c:pt>
                <c:pt idx="24597">
                  <c:v>-19.862541834513287</c:v>
                </c:pt>
                <c:pt idx="24598">
                  <c:v>-61.103910446167006</c:v>
                </c:pt>
                <c:pt idx="24599">
                  <c:v>-85.855756441752078</c:v>
                </c:pt>
                <c:pt idx="24600">
                  <c:v>-102.1318515141805</c:v>
                </c:pt>
                <c:pt idx="24601">
                  <c:v>-86.208920796712277</c:v>
                </c:pt>
                <c:pt idx="24602">
                  <c:v>-64.265008290608648</c:v>
                </c:pt>
                <c:pt idx="24603">
                  <c:v>-41.244434356689446</c:v>
                </c:pt>
                <c:pt idx="24604">
                  <c:v>-17.585919062296515</c:v>
                </c:pt>
                <c:pt idx="24605">
                  <c:v>-1.3085730870564019</c:v>
                </c:pt>
                <c:pt idx="24606">
                  <c:v>10.184781710306765</c:v>
                </c:pt>
                <c:pt idx="24607">
                  <c:v>15.699041366577148</c:v>
                </c:pt>
                <c:pt idx="24608">
                  <c:v>16.370991706848152</c:v>
                </c:pt>
                <c:pt idx="24609">
                  <c:v>19.302871068318733</c:v>
                </c:pt>
                <c:pt idx="24610">
                  <c:v>22.137434005737298</c:v>
                </c:pt>
                <c:pt idx="24611">
                  <c:v>22.906457583109493</c:v>
                </c:pt>
                <c:pt idx="24612">
                  <c:v>23.985067367553704</c:v>
                </c:pt>
                <c:pt idx="24613">
                  <c:v>24.596632003784173</c:v>
                </c:pt>
                <c:pt idx="24614">
                  <c:v>25.789695739746087</c:v>
                </c:pt>
                <c:pt idx="24615">
                  <c:v>26.660789171854617</c:v>
                </c:pt>
                <c:pt idx="24616">
                  <c:v>22.451615969339969</c:v>
                </c:pt>
                <c:pt idx="24617">
                  <c:v>15.893376032511355</c:v>
                </c:pt>
                <c:pt idx="24618">
                  <c:v>13.316505750020387</c:v>
                </c:pt>
                <c:pt idx="24619">
                  <c:v>16.183830579121924</c:v>
                </c:pt>
                <c:pt idx="24620">
                  <c:v>21.629286130269406</c:v>
                </c:pt>
                <c:pt idx="24621">
                  <c:v>26.241062164306641</c:v>
                </c:pt>
                <c:pt idx="24622">
                  <c:v>25.416731834411614</c:v>
                </c:pt>
                <c:pt idx="24623">
                  <c:v>25.734505653381341</c:v>
                </c:pt>
                <c:pt idx="24624">
                  <c:v>25.231039047241204</c:v>
                </c:pt>
                <c:pt idx="24625">
                  <c:v>19.421976725260386</c:v>
                </c:pt>
                <c:pt idx="24626">
                  <c:v>14.65716616312659</c:v>
                </c:pt>
                <c:pt idx="24627">
                  <c:v>10.406648635864265</c:v>
                </c:pt>
                <c:pt idx="24628">
                  <c:v>13.176413536071777</c:v>
                </c:pt>
                <c:pt idx="24629">
                  <c:v>13.651503245035769</c:v>
                </c:pt>
                <c:pt idx="24630">
                  <c:v>4.5266033808391093</c:v>
                </c:pt>
                <c:pt idx="24631">
                  <c:v>-9.0177106857299805</c:v>
                </c:pt>
                <c:pt idx="24632">
                  <c:v>-20.749922275543199</c:v>
                </c:pt>
                <c:pt idx="24633">
                  <c:v>-23.10297536849977</c:v>
                </c:pt>
                <c:pt idx="24634">
                  <c:v>-15.81052271525067</c:v>
                </c:pt>
                <c:pt idx="24635">
                  <c:v>-8.0970625877380371</c:v>
                </c:pt>
                <c:pt idx="24636">
                  <c:v>-3.448702335357666</c:v>
                </c:pt>
                <c:pt idx="24637">
                  <c:v>-2.1891584396362296</c:v>
                </c:pt>
                <c:pt idx="24638">
                  <c:v>-3.9139652252197257</c:v>
                </c:pt>
                <c:pt idx="24639">
                  <c:v>-6.6449348131815746</c:v>
                </c:pt>
                <c:pt idx="24640">
                  <c:v>-9.7330282529195493</c:v>
                </c:pt>
                <c:pt idx="24641">
                  <c:v>-17.618253707885749</c:v>
                </c:pt>
                <c:pt idx="24642">
                  <c:v>-27.945965290069523</c:v>
                </c:pt>
                <c:pt idx="24643">
                  <c:v>-30.417906125386601</c:v>
                </c:pt>
                <c:pt idx="24644">
                  <c:v>-25.328040599822927</c:v>
                </c:pt>
                <c:pt idx="24645">
                  <c:v>-20.415296077728257</c:v>
                </c:pt>
                <c:pt idx="24646">
                  <c:v>-24.949385484059633</c:v>
                </c:pt>
                <c:pt idx="24647">
                  <c:v>-26.655650297800726</c:v>
                </c:pt>
                <c:pt idx="24648">
                  <c:v>-23.882697582244866</c:v>
                </c:pt>
                <c:pt idx="24649">
                  <c:v>-18.858146349589038</c:v>
                </c:pt>
                <c:pt idx="24650">
                  <c:v>-13.065869013468451</c:v>
                </c:pt>
                <c:pt idx="24651">
                  <c:v>-15.835872014363652</c:v>
                </c:pt>
                <c:pt idx="24652">
                  <c:v>-16.72571945190434</c:v>
                </c:pt>
                <c:pt idx="24653">
                  <c:v>-19.831442832946824</c:v>
                </c:pt>
                <c:pt idx="24654">
                  <c:v>-10.374433199564582</c:v>
                </c:pt>
                <c:pt idx="24655">
                  <c:v>-4.0337905883789063</c:v>
                </c:pt>
                <c:pt idx="24656">
                  <c:v>0.25449387232464482</c:v>
                </c:pt>
                <c:pt idx="24657">
                  <c:v>0.49931176503497487</c:v>
                </c:pt>
                <c:pt idx="24658">
                  <c:v>1.7859816551208492</c:v>
                </c:pt>
                <c:pt idx="24659">
                  <c:v>-0.29511515299475388</c:v>
                </c:pt>
                <c:pt idx="24660">
                  <c:v>-5.371279716491701</c:v>
                </c:pt>
                <c:pt idx="24661">
                  <c:v>-10.802986145019535</c:v>
                </c:pt>
                <c:pt idx="24662">
                  <c:v>-16.4806111653645</c:v>
                </c:pt>
                <c:pt idx="24663">
                  <c:v>-20.635420481363884</c:v>
                </c:pt>
                <c:pt idx="24664">
                  <c:v>-23.843877156575566</c:v>
                </c:pt>
                <c:pt idx="24665">
                  <c:v>-25.245738029479973</c:v>
                </c:pt>
                <c:pt idx="24666">
                  <c:v>-23.796136538187611</c:v>
                </c:pt>
                <c:pt idx="24667">
                  <c:v>-23.868858655293828</c:v>
                </c:pt>
                <c:pt idx="24668">
                  <c:v>-24.581289927164676</c:v>
                </c:pt>
                <c:pt idx="24669">
                  <c:v>-24.318477630615227</c:v>
                </c:pt>
                <c:pt idx="24670">
                  <c:v>-25.699127833048465</c:v>
                </c:pt>
                <c:pt idx="24671">
                  <c:v>-28.042518933614019</c:v>
                </c:pt>
                <c:pt idx="24672">
                  <c:v>-29.245915095011476</c:v>
                </c:pt>
                <c:pt idx="24673">
                  <c:v>-28.171126047770137</c:v>
                </c:pt>
                <c:pt idx="24674">
                  <c:v>-22.93378829956054</c:v>
                </c:pt>
                <c:pt idx="24675">
                  <c:v>-17.131942113240605</c:v>
                </c:pt>
                <c:pt idx="24676">
                  <c:v>-10.658561706542969</c:v>
                </c:pt>
                <c:pt idx="24677">
                  <c:v>-3.4804213841756573</c:v>
                </c:pt>
                <c:pt idx="24678">
                  <c:v>2.9578539530435801</c:v>
                </c:pt>
                <c:pt idx="24679">
                  <c:v>4.3152462641397715</c:v>
                </c:pt>
                <c:pt idx="24680">
                  <c:v>3.2648382186889657</c:v>
                </c:pt>
                <c:pt idx="24681">
                  <c:v>1.6382859547932194</c:v>
                </c:pt>
                <c:pt idx="24682">
                  <c:v>1.6987228393554692</c:v>
                </c:pt>
                <c:pt idx="24683">
                  <c:v>-0.58596833546960159</c:v>
                </c:pt>
                <c:pt idx="24684">
                  <c:v>-2.7133588790893555</c:v>
                </c:pt>
                <c:pt idx="24685">
                  <c:v>-2.4677038192749032</c:v>
                </c:pt>
                <c:pt idx="24686">
                  <c:v>-2.0349222819011183</c:v>
                </c:pt>
                <c:pt idx="24687">
                  <c:v>-1.707989374796512</c:v>
                </c:pt>
                <c:pt idx="24688">
                  <c:v>-1.6266212463378902</c:v>
                </c:pt>
                <c:pt idx="24689">
                  <c:v>-2.2351353963216534</c:v>
                </c:pt>
                <c:pt idx="24690">
                  <c:v>-2.9499273300170898</c:v>
                </c:pt>
                <c:pt idx="24691">
                  <c:v>-2.703065554300907</c:v>
                </c:pt>
                <c:pt idx="24692">
                  <c:v>-1.7602812449138132</c:v>
                </c:pt>
                <c:pt idx="24693">
                  <c:v>-0.56834729512524951</c:v>
                </c:pt>
                <c:pt idx="24694">
                  <c:v>1.7891674041748047</c:v>
                </c:pt>
                <c:pt idx="24695">
                  <c:v>5.8298629124958552</c:v>
                </c:pt>
                <c:pt idx="24696">
                  <c:v>11.068455060323117</c:v>
                </c:pt>
                <c:pt idx="24697">
                  <c:v>17.173174540201899</c:v>
                </c:pt>
                <c:pt idx="24698">
                  <c:v>14.657795906066896</c:v>
                </c:pt>
                <c:pt idx="24699">
                  <c:v>1.1094449361164607</c:v>
                </c:pt>
                <c:pt idx="24700">
                  <c:v>-4.0523096720377225</c:v>
                </c:pt>
                <c:pt idx="24701">
                  <c:v>-2.2541577021281682</c:v>
                </c:pt>
                <c:pt idx="24702">
                  <c:v>-2.4211524327596399</c:v>
                </c:pt>
                <c:pt idx="24703">
                  <c:v>-3.3189468383789058</c:v>
                </c:pt>
                <c:pt idx="24704">
                  <c:v>-4.5236304601032771</c:v>
                </c:pt>
                <c:pt idx="24705">
                  <c:v>-5.2227055231729755</c:v>
                </c:pt>
                <c:pt idx="24706">
                  <c:v>-6.2324701944986636</c:v>
                </c:pt>
                <c:pt idx="24707">
                  <c:v>-6.5878124237060547</c:v>
                </c:pt>
                <c:pt idx="24708">
                  <c:v>-6.4854863484700882</c:v>
                </c:pt>
                <c:pt idx="24709">
                  <c:v>-6.0208988189697266</c:v>
                </c:pt>
                <c:pt idx="24710">
                  <c:v>-5.8194910685220975</c:v>
                </c:pt>
                <c:pt idx="24711">
                  <c:v>-5.5874093373616915</c:v>
                </c:pt>
                <c:pt idx="24712">
                  <c:v>-6.0002606709797419</c:v>
                </c:pt>
                <c:pt idx="24713">
                  <c:v>-7.6817328135173284</c:v>
                </c:pt>
                <c:pt idx="24714">
                  <c:v>-9.989676793416379</c:v>
                </c:pt>
                <c:pt idx="24715">
                  <c:v>-8.5800250371296478</c:v>
                </c:pt>
                <c:pt idx="24716">
                  <c:v>-8.0149154663085902</c:v>
                </c:pt>
                <c:pt idx="24717">
                  <c:v>-7.2749462127685547</c:v>
                </c:pt>
                <c:pt idx="24718">
                  <c:v>-8.501880009969117</c:v>
                </c:pt>
                <c:pt idx="24719">
                  <c:v>-13.768519401550293</c:v>
                </c:pt>
                <c:pt idx="24720">
                  <c:v>-20.865457534790032</c:v>
                </c:pt>
                <c:pt idx="24721">
                  <c:v>-25.497449239095079</c:v>
                </c:pt>
                <c:pt idx="24722">
                  <c:v>-25.752570470174071</c:v>
                </c:pt>
                <c:pt idx="24723">
                  <c:v>-25.025328000386587</c:v>
                </c:pt>
                <c:pt idx="24724">
                  <c:v>-24.88654327392576</c:v>
                </c:pt>
                <c:pt idx="24725">
                  <c:v>-24.027463595072504</c:v>
                </c:pt>
                <c:pt idx="24726">
                  <c:v>-23.17620658874511</c:v>
                </c:pt>
                <c:pt idx="24727">
                  <c:v>-22.702610333760603</c:v>
                </c:pt>
                <c:pt idx="24728">
                  <c:v>-22.606173197428468</c:v>
                </c:pt>
                <c:pt idx="24729">
                  <c:v>-15.374531428019285</c:v>
                </c:pt>
                <c:pt idx="24730">
                  <c:v>11.623883247375488</c:v>
                </c:pt>
                <c:pt idx="24731">
                  <c:v>22.829579671223875</c:v>
                </c:pt>
                <c:pt idx="24732">
                  <c:v>35.396125793457031</c:v>
                </c:pt>
                <c:pt idx="24733">
                  <c:v>46.827761332193973</c:v>
                </c:pt>
                <c:pt idx="24734">
                  <c:v>58.653017997741685</c:v>
                </c:pt>
                <c:pt idx="24735">
                  <c:v>95.093160947163824</c:v>
                </c:pt>
                <c:pt idx="24736">
                  <c:v>155.62831465403241</c:v>
                </c:pt>
                <c:pt idx="24737">
                  <c:v>183.28238137563085</c:v>
                </c:pt>
                <c:pt idx="24738">
                  <c:v>181.12433052062994</c:v>
                </c:pt>
                <c:pt idx="24739">
                  <c:v>172.71975358327222</c:v>
                </c:pt>
                <c:pt idx="24740">
                  <c:v>164.03416665395105</c:v>
                </c:pt>
                <c:pt idx="24741">
                  <c:v>156.35625235239667</c:v>
                </c:pt>
                <c:pt idx="24742">
                  <c:v>151.43253358205163</c:v>
                </c:pt>
                <c:pt idx="24743">
                  <c:v>150.07424132029217</c:v>
                </c:pt>
                <c:pt idx="24744">
                  <c:v>151.58626429239916</c:v>
                </c:pt>
                <c:pt idx="24745">
                  <c:v>158.61936855316156</c:v>
                </c:pt>
                <c:pt idx="24746">
                  <c:v>170.45315901438391</c:v>
                </c:pt>
                <c:pt idx="24747">
                  <c:v>175.92586739858001</c:v>
                </c:pt>
                <c:pt idx="24748">
                  <c:v>178.83478864034004</c:v>
                </c:pt>
                <c:pt idx="24749">
                  <c:v>168.08462905883789</c:v>
                </c:pt>
                <c:pt idx="24750">
                  <c:v>132.10036087036133</c:v>
                </c:pt>
                <c:pt idx="24751">
                  <c:v>96.671476999918681</c:v>
                </c:pt>
                <c:pt idx="24752">
                  <c:v>56.717865626017314</c:v>
                </c:pt>
                <c:pt idx="24753">
                  <c:v>24.212835947672605</c:v>
                </c:pt>
                <c:pt idx="24754">
                  <c:v>1.8430900573730464</c:v>
                </c:pt>
                <c:pt idx="24755">
                  <c:v>-11.194820404052729</c:v>
                </c:pt>
                <c:pt idx="24756">
                  <c:v>-13.742681503295898</c:v>
                </c:pt>
                <c:pt idx="24757">
                  <c:v>-11.654155731201168</c:v>
                </c:pt>
                <c:pt idx="24758">
                  <c:v>-3.3618246714273718</c:v>
                </c:pt>
                <c:pt idx="24759">
                  <c:v>1.0043573379516606</c:v>
                </c:pt>
                <c:pt idx="24760">
                  <c:v>0.19534873962402344</c:v>
                </c:pt>
                <c:pt idx="24761">
                  <c:v>-0.41676870981859798</c:v>
                </c:pt>
                <c:pt idx="24762">
                  <c:v>-0.49793497721350394</c:v>
                </c:pt>
                <c:pt idx="24763">
                  <c:v>-0.43451213836669933</c:v>
                </c:pt>
                <c:pt idx="24764">
                  <c:v>-0.84472656250000022</c:v>
                </c:pt>
                <c:pt idx="24765">
                  <c:v>-1.3326304753621798</c:v>
                </c:pt>
                <c:pt idx="24766">
                  <c:v>-2.3695780436198666</c:v>
                </c:pt>
                <c:pt idx="24767">
                  <c:v>-3.56150881449389</c:v>
                </c:pt>
                <c:pt idx="24768">
                  <c:v>-4.4713897705078134</c:v>
                </c:pt>
                <c:pt idx="24769">
                  <c:v>-4.2388324737548846</c:v>
                </c:pt>
                <c:pt idx="24770">
                  <c:v>-3.6106980641683322</c:v>
                </c:pt>
                <c:pt idx="24771">
                  <c:v>-3.3245731989543401</c:v>
                </c:pt>
                <c:pt idx="24772">
                  <c:v>-2.7630538940429692</c:v>
                </c:pt>
                <c:pt idx="24773">
                  <c:v>-2.2144721349080774</c:v>
                </c:pt>
                <c:pt idx="24774">
                  <c:v>-0.97706858317053502</c:v>
                </c:pt>
                <c:pt idx="24775">
                  <c:v>4.0545028050740921</c:v>
                </c:pt>
                <c:pt idx="24776">
                  <c:v>2.3481222788492468</c:v>
                </c:pt>
                <c:pt idx="24777">
                  <c:v>0.66822052001953158</c:v>
                </c:pt>
                <c:pt idx="24778">
                  <c:v>-4.3296629587808884</c:v>
                </c:pt>
                <c:pt idx="24779">
                  <c:v>-1.1407985687255864</c:v>
                </c:pt>
                <c:pt idx="24780">
                  <c:v>-0.51487827301025391</c:v>
                </c:pt>
                <c:pt idx="24781">
                  <c:v>-6.3012758890749893E-2</c:v>
                </c:pt>
                <c:pt idx="24782">
                  <c:v>4.7536849975585924E-2</c:v>
                </c:pt>
                <c:pt idx="24783">
                  <c:v>0.2834908167520781</c:v>
                </c:pt>
                <c:pt idx="24784">
                  <c:v>0.44065093994140631</c:v>
                </c:pt>
                <c:pt idx="24785">
                  <c:v>0.4666735331217069</c:v>
                </c:pt>
                <c:pt idx="24786">
                  <c:v>0.52868016560876163</c:v>
                </c:pt>
                <c:pt idx="24787">
                  <c:v>0.629361152648926</c:v>
                </c:pt>
                <c:pt idx="24788">
                  <c:v>0.72223250071215228</c:v>
                </c:pt>
                <c:pt idx="24789">
                  <c:v>1.2137451171874996</c:v>
                </c:pt>
                <c:pt idx="24790">
                  <c:v>1.0350176493327581</c:v>
                </c:pt>
                <c:pt idx="24791">
                  <c:v>0.93202495574951172</c:v>
                </c:pt>
                <c:pt idx="24792">
                  <c:v>0.57558600107836333</c:v>
                </c:pt>
                <c:pt idx="24793">
                  <c:v>0.45016415913903535</c:v>
                </c:pt>
                <c:pt idx="24794">
                  <c:v>0.40020211537682832</c:v>
                </c:pt>
                <c:pt idx="24795">
                  <c:v>0.42536544799804704</c:v>
                </c:pt>
                <c:pt idx="24796">
                  <c:v>0.50991566975915248</c:v>
                </c:pt>
                <c:pt idx="24797">
                  <c:v>0.45477930704748826</c:v>
                </c:pt>
                <c:pt idx="24798">
                  <c:v>0.5136753718059025</c:v>
                </c:pt>
                <c:pt idx="24799">
                  <c:v>0.45032087961828915</c:v>
                </c:pt>
                <c:pt idx="24800">
                  <c:v>0.58606847127271056</c:v>
                </c:pt>
                <c:pt idx="24801">
                  <c:v>0.92476685841870698</c:v>
                </c:pt>
                <c:pt idx="24802">
                  <c:v>0.96720186869299618</c:v>
                </c:pt>
                <c:pt idx="24803">
                  <c:v>1.5286836624145508</c:v>
                </c:pt>
                <c:pt idx="24804">
                  <c:v>1.0381628672281522</c:v>
                </c:pt>
                <c:pt idx="24805">
                  <c:v>0.74501578013098424</c:v>
                </c:pt>
                <c:pt idx="24806">
                  <c:v>0.13231849670410162</c:v>
                </c:pt>
                <c:pt idx="24807">
                  <c:v>0.16791502634691824</c:v>
                </c:pt>
                <c:pt idx="24808">
                  <c:v>6.3593079249063766</c:v>
                </c:pt>
                <c:pt idx="24809">
                  <c:v>14.137581507364871</c:v>
                </c:pt>
                <c:pt idx="24810">
                  <c:v>12.673750559488898</c:v>
                </c:pt>
                <c:pt idx="24811">
                  <c:v>10.465591112772703</c:v>
                </c:pt>
                <c:pt idx="24812">
                  <c:v>10.24079481760657</c:v>
                </c:pt>
                <c:pt idx="24813">
                  <c:v>10.966924031575559</c:v>
                </c:pt>
                <c:pt idx="24814">
                  <c:v>10.940844535827644</c:v>
                </c:pt>
                <c:pt idx="24815">
                  <c:v>11.791021347045895</c:v>
                </c:pt>
                <c:pt idx="24816">
                  <c:v>11.644401550292969</c:v>
                </c:pt>
                <c:pt idx="24817">
                  <c:v>12.531620343526125</c:v>
                </c:pt>
                <c:pt idx="24818">
                  <c:v>12.30992476145434</c:v>
                </c:pt>
                <c:pt idx="24819">
                  <c:v>10.883249918619757</c:v>
                </c:pt>
                <c:pt idx="24820">
                  <c:v>9.4924840927124059</c:v>
                </c:pt>
                <c:pt idx="24821">
                  <c:v>10.589145024617437</c:v>
                </c:pt>
                <c:pt idx="24822">
                  <c:v>12.787808100382446</c:v>
                </c:pt>
                <c:pt idx="24823">
                  <c:v>13.552435239156132</c:v>
                </c:pt>
                <c:pt idx="24824">
                  <c:v>13.24966557820642</c:v>
                </c:pt>
                <c:pt idx="24825">
                  <c:v>12.401145617167121</c:v>
                </c:pt>
                <c:pt idx="24826">
                  <c:v>11.876716295878062</c:v>
                </c:pt>
                <c:pt idx="24827">
                  <c:v>13.312327702840207</c:v>
                </c:pt>
                <c:pt idx="24828">
                  <c:v>12.376163800557492</c:v>
                </c:pt>
                <c:pt idx="24829">
                  <c:v>11.375806172688847</c:v>
                </c:pt>
                <c:pt idx="24830">
                  <c:v>12.053840955098398</c:v>
                </c:pt>
                <c:pt idx="24831">
                  <c:v>15.211232185363768</c:v>
                </c:pt>
                <c:pt idx="24832">
                  <c:v>12.950893719991086</c:v>
                </c:pt>
                <c:pt idx="24833">
                  <c:v>11.9866065979004</c:v>
                </c:pt>
                <c:pt idx="24834">
                  <c:v>13.736271858215328</c:v>
                </c:pt>
                <c:pt idx="24835">
                  <c:v>13.654921531677246</c:v>
                </c:pt>
                <c:pt idx="24836">
                  <c:v>15.015084584553966</c:v>
                </c:pt>
                <c:pt idx="24837">
                  <c:v>13.704026222229004</c:v>
                </c:pt>
                <c:pt idx="24838">
                  <c:v>11.78789138793945</c:v>
                </c:pt>
                <c:pt idx="24839">
                  <c:v>7.9728342692058032</c:v>
                </c:pt>
                <c:pt idx="24840">
                  <c:v>-60.375128110249882</c:v>
                </c:pt>
                <c:pt idx="24841">
                  <c:v>-74.754177411397336</c:v>
                </c:pt>
                <c:pt idx="24842">
                  <c:v>-33.852993011474595</c:v>
                </c:pt>
                <c:pt idx="24843">
                  <c:v>-13.51516183217359</c:v>
                </c:pt>
                <c:pt idx="24844">
                  <c:v>-4.622306823730467</c:v>
                </c:pt>
                <c:pt idx="24845">
                  <c:v>-0.16053581237792974</c:v>
                </c:pt>
                <c:pt idx="24846">
                  <c:v>0.97954750061035167</c:v>
                </c:pt>
                <c:pt idx="24847">
                  <c:v>1.838353157043457</c:v>
                </c:pt>
                <c:pt idx="24848">
                  <c:v>3.3871714274089308</c:v>
                </c:pt>
                <c:pt idx="24849">
                  <c:v>4.4014813105266075</c:v>
                </c:pt>
                <c:pt idx="24850">
                  <c:v>5.1659742991130297</c:v>
                </c:pt>
                <c:pt idx="24851">
                  <c:v>6.1575469970703107</c:v>
                </c:pt>
                <c:pt idx="24852">
                  <c:v>5.8412491480509079</c:v>
                </c:pt>
                <c:pt idx="24853">
                  <c:v>6.4358170827230223</c:v>
                </c:pt>
                <c:pt idx="24854">
                  <c:v>6.9417810440063494</c:v>
                </c:pt>
                <c:pt idx="24855">
                  <c:v>5.8622945149738825</c:v>
                </c:pt>
                <c:pt idx="24856">
                  <c:v>5.0845162073770744</c:v>
                </c:pt>
                <c:pt idx="24857">
                  <c:v>5.2996943791706599</c:v>
                </c:pt>
                <c:pt idx="24858">
                  <c:v>7.3085482915242892</c:v>
                </c:pt>
                <c:pt idx="24859">
                  <c:v>6.9967931111654034</c:v>
                </c:pt>
                <c:pt idx="24860">
                  <c:v>6.7242638270060962</c:v>
                </c:pt>
                <c:pt idx="24861">
                  <c:v>6.2366132736206081</c:v>
                </c:pt>
                <c:pt idx="24862">
                  <c:v>5.7306086222330386</c:v>
                </c:pt>
                <c:pt idx="24863">
                  <c:v>5.6835368474324879</c:v>
                </c:pt>
                <c:pt idx="24864">
                  <c:v>6.5800870259603261</c:v>
                </c:pt>
                <c:pt idx="24865">
                  <c:v>7.5968173344930392</c:v>
                </c:pt>
                <c:pt idx="24866">
                  <c:v>8.0261821746826207</c:v>
                </c:pt>
                <c:pt idx="24867">
                  <c:v>7.7573340733846408</c:v>
                </c:pt>
                <c:pt idx="24868">
                  <c:v>6.8288462956746816</c:v>
                </c:pt>
                <c:pt idx="24869">
                  <c:v>6.8357267379760742</c:v>
                </c:pt>
                <c:pt idx="24870">
                  <c:v>6.8802003860473633</c:v>
                </c:pt>
                <c:pt idx="24871">
                  <c:v>7.1421178181966489</c:v>
                </c:pt>
                <c:pt idx="24872">
                  <c:v>7.2608429590861761</c:v>
                </c:pt>
                <c:pt idx="24873">
                  <c:v>6.8035736083984375</c:v>
                </c:pt>
                <c:pt idx="24874">
                  <c:v>5.7615461349487314</c:v>
                </c:pt>
                <c:pt idx="24875">
                  <c:v>4.9204959869384766</c:v>
                </c:pt>
                <c:pt idx="24876">
                  <c:v>4.8509620030721425</c:v>
                </c:pt>
                <c:pt idx="24877">
                  <c:v>5.084088961283328</c:v>
                </c:pt>
                <c:pt idx="24878">
                  <c:v>5.190396626790287</c:v>
                </c:pt>
                <c:pt idx="24879">
                  <c:v>5.9159660339355469</c:v>
                </c:pt>
                <c:pt idx="24880">
                  <c:v>5.8696928024291992</c:v>
                </c:pt>
                <c:pt idx="24881">
                  <c:v>5.9315780003865939</c:v>
                </c:pt>
                <c:pt idx="24882">
                  <c:v>6.4050734837850332</c:v>
                </c:pt>
                <c:pt idx="24883">
                  <c:v>6.2954247792561073</c:v>
                </c:pt>
                <c:pt idx="24884">
                  <c:v>6.7503328323364258</c:v>
                </c:pt>
                <c:pt idx="24885">
                  <c:v>6.9106585184732694</c:v>
                </c:pt>
                <c:pt idx="24886">
                  <c:v>7.6508499781291448</c:v>
                </c:pt>
                <c:pt idx="24887">
                  <c:v>8.1829204559326172</c:v>
                </c:pt>
                <c:pt idx="24888">
                  <c:v>7.8756523132324237</c:v>
                </c:pt>
                <c:pt idx="24889">
                  <c:v>6.9206616083780554</c:v>
                </c:pt>
                <c:pt idx="24890">
                  <c:v>6.396141052246092</c:v>
                </c:pt>
                <c:pt idx="24891">
                  <c:v>6.2765855789184535</c:v>
                </c:pt>
                <c:pt idx="24892">
                  <c:v>6.439098993937141</c:v>
                </c:pt>
                <c:pt idx="24893">
                  <c:v>6.6164267857869854</c:v>
                </c:pt>
                <c:pt idx="24894">
                  <c:v>6.7517366409301776</c:v>
                </c:pt>
                <c:pt idx="24895">
                  <c:v>6.6425081888835393</c:v>
                </c:pt>
                <c:pt idx="24896">
                  <c:v>6.6302862167358381</c:v>
                </c:pt>
                <c:pt idx="24897">
                  <c:v>6.2962621053060319</c:v>
                </c:pt>
                <c:pt idx="24898">
                  <c:v>6.2911802927652616</c:v>
                </c:pt>
                <c:pt idx="24899">
                  <c:v>137.99464066823327</c:v>
                </c:pt>
                <c:pt idx="24900">
                  <c:v>257.71792920430505</c:v>
                </c:pt>
                <c:pt idx="24901">
                  <c:v>162.24844614664721</c:v>
                </c:pt>
                <c:pt idx="24902">
                  <c:v>79.471234003702762</c:v>
                </c:pt>
                <c:pt idx="24903">
                  <c:v>37.806503295898423</c:v>
                </c:pt>
                <c:pt idx="24904">
                  <c:v>19.75748538970948</c:v>
                </c:pt>
                <c:pt idx="24905">
                  <c:v>14.687355041503903</c:v>
                </c:pt>
                <c:pt idx="24906">
                  <c:v>14.578078587849856</c:v>
                </c:pt>
                <c:pt idx="24907">
                  <c:v>14.020616849263551</c:v>
                </c:pt>
                <c:pt idx="24908">
                  <c:v>13.090106010437015</c:v>
                </c:pt>
                <c:pt idx="24909">
                  <c:v>13.519078890482547</c:v>
                </c:pt>
                <c:pt idx="24910">
                  <c:v>15.517611185709598</c:v>
                </c:pt>
                <c:pt idx="24911">
                  <c:v>16.546310742696051</c:v>
                </c:pt>
                <c:pt idx="24912">
                  <c:v>14.75316333770752</c:v>
                </c:pt>
                <c:pt idx="24913">
                  <c:v>15.047043800354</c:v>
                </c:pt>
                <c:pt idx="24914">
                  <c:v>15.282231330871578</c:v>
                </c:pt>
                <c:pt idx="24915">
                  <c:v>15.039182662963867</c:v>
                </c:pt>
                <c:pt idx="24916">
                  <c:v>14.406792004903085</c:v>
                </c:pt>
                <c:pt idx="24917">
                  <c:v>14.092868804931642</c:v>
                </c:pt>
                <c:pt idx="24918">
                  <c:v>14.14273738861084</c:v>
                </c:pt>
                <c:pt idx="24919">
                  <c:v>14.233322779337641</c:v>
                </c:pt>
                <c:pt idx="24920">
                  <c:v>12.50462627410889</c:v>
                </c:pt>
                <c:pt idx="24921">
                  <c:v>11.322274525960216</c:v>
                </c:pt>
                <c:pt idx="24922">
                  <c:v>12.380875905354852</c:v>
                </c:pt>
                <c:pt idx="24923">
                  <c:v>13.224930445353147</c:v>
                </c:pt>
                <c:pt idx="24924">
                  <c:v>13.818543752034543</c:v>
                </c:pt>
                <c:pt idx="24925">
                  <c:v>14.158334414164305</c:v>
                </c:pt>
                <c:pt idx="24926">
                  <c:v>13.676339467366573</c:v>
                </c:pt>
                <c:pt idx="24927">
                  <c:v>13.655706405639654</c:v>
                </c:pt>
                <c:pt idx="24928">
                  <c:v>14.763456980387335</c:v>
                </c:pt>
                <c:pt idx="24929">
                  <c:v>14.454080581665044</c:v>
                </c:pt>
                <c:pt idx="24930">
                  <c:v>10.995696385701539</c:v>
                </c:pt>
                <c:pt idx="24931">
                  <c:v>9.0513029098510707</c:v>
                </c:pt>
                <c:pt idx="24932">
                  <c:v>9.026270866394043</c:v>
                </c:pt>
                <c:pt idx="24933">
                  <c:v>9.9146753946940827</c:v>
                </c:pt>
                <c:pt idx="24934">
                  <c:v>9.4960594177246147</c:v>
                </c:pt>
                <c:pt idx="24935">
                  <c:v>9.1331278483072538</c:v>
                </c:pt>
                <c:pt idx="24936">
                  <c:v>9.2214269638061488</c:v>
                </c:pt>
                <c:pt idx="24937">
                  <c:v>10.273952166239495</c:v>
                </c:pt>
                <c:pt idx="24938">
                  <c:v>11.437166531880736</c:v>
                </c:pt>
                <c:pt idx="24939">
                  <c:v>12.778206825256349</c:v>
                </c:pt>
                <c:pt idx="24940">
                  <c:v>7.6575848261514858</c:v>
                </c:pt>
                <c:pt idx="24941">
                  <c:v>6.5082057317098378</c:v>
                </c:pt>
                <c:pt idx="24942">
                  <c:v>6.5746323267619555</c:v>
                </c:pt>
                <c:pt idx="24943">
                  <c:v>6.327751159667967</c:v>
                </c:pt>
                <c:pt idx="24944">
                  <c:v>5.7816743850708043</c:v>
                </c:pt>
                <c:pt idx="24945">
                  <c:v>5.8257792790731155</c:v>
                </c:pt>
                <c:pt idx="24946">
                  <c:v>5.7286408742269259</c:v>
                </c:pt>
                <c:pt idx="24947">
                  <c:v>5.901972770690918</c:v>
                </c:pt>
                <c:pt idx="24948">
                  <c:v>5.5418326059976852</c:v>
                </c:pt>
                <c:pt idx="24949">
                  <c:v>5.0425004959106472</c:v>
                </c:pt>
                <c:pt idx="24950">
                  <c:v>5.4163735707600154</c:v>
                </c:pt>
                <c:pt idx="24951">
                  <c:v>5.0696395238240939</c:v>
                </c:pt>
                <c:pt idx="24952">
                  <c:v>5.2122567494710674</c:v>
                </c:pt>
                <c:pt idx="24953">
                  <c:v>5.1432902018229925</c:v>
                </c:pt>
                <c:pt idx="24954">
                  <c:v>5.1553579966226835</c:v>
                </c:pt>
                <c:pt idx="24955">
                  <c:v>5.6546703974405546</c:v>
                </c:pt>
                <c:pt idx="24956">
                  <c:v>3.6850093205769099</c:v>
                </c:pt>
                <c:pt idx="24957">
                  <c:v>-0.55593999226891833</c:v>
                </c:pt>
                <c:pt idx="24958">
                  <c:v>-3.3738861083984375</c:v>
                </c:pt>
                <c:pt idx="24959">
                  <c:v>16.651492436726926</c:v>
                </c:pt>
                <c:pt idx="24960">
                  <c:v>61.117426872253397</c:v>
                </c:pt>
                <c:pt idx="24961">
                  <c:v>64.024095217386815</c:v>
                </c:pt>
                <c:pt idx="24962">
                  <c:v>-10.769718805948855</c:v>
                </c:pt>
                <c:pt idx="24963">
                  <c:v>-77.706099828084348</c:v>
                </c:pt>
                <c:pt idx="24964">
                  <c:v>-108.82183329264318</c:v>
                </c:pt>
                <c:pt idx="24965">
                  <c:v>-126.61693175633741</c:v>
                </c:pt>
                <c:pt idx="24966">
                  <c:v>-142.62697601318365</c:v>
                </c:pt>
                <c:pt idx="24967">
                  <c:v>-147.53747638066619</c:v>
                </c:pt>
                <c:pt idx="24968">
                  <c:v>-148.59031581878668</c:v>
                </c:pt>
                <c:pt idx="24969">
                  <c:v>-149.00432014465338</c:v>
                </c:pt>
                <c:pt idx="24970">
                  <c:v>-150.48197825749719</c:v>
                </c:pt>
                <c:pt idx="24971">
                  <c:v>-145.69480593999225</c:v>
                </c:pt>
                <c:pt idx="24972">
                  <c:v>-142.43927542368561</c:v>
                </c:pt>
                <c:pt idx="24973">
                  <c:v>-143.53735669453943</c:v>
                </c:pt>
                <c:pt idx="24974">
                  <c:v>-147.80927276611322</c:v>
                </c:pt>
                <c:pt idx="24975">
                  <c:v>-151.39191913604736</c:v>
                </c:pt>
                <c:pt idx="24976">
                  <c:v>-151.21623659133905</c:v>
                </c:pt>
                <c:pt idx="24977">
                  <c:v>-150.40189154942829</c:v>
                </c:pt>
                <c:pt idx="24978">
                  <c:v>-145.05144421259567</c:v>
                </c:pt>
                <c:pt idx="24979">
                  <c:v>-137.00897725423181</c:v>
                </c:pt>
                <c:pt idx="24980">
                  <c:v>-135.40441465377802</c:v>
                </c:pt>
                <c:pt idx="24981">
                  <c:v>-145.19563436508173</c:v>
                </c:pt>
                <c:pt idx="24982">
                  <c:v>-138.35544061660772</c:v>
                </c:pt>
                <c:pt idx="24983">
                  <c:v>-125.60160223642976</c:v>
                </c:pt>
                <c:pt idx="24984">
                  <c:v>-105.05289347966516</c:v>
                </c:pt>
                <c:pt idx="24985">
                  <c:v>-87.124895731608078</c:v>
                </c:pt>
                <c:pt idx="24986">
                  <c:v>-103.60079558690384</c:v>
                </c:pt>
                <c:pt idx="24987">
                  <c:v>-144.57460467020655</c:v>
                </c:pt>
                <c:pt idx="24988">
                  <c:v>-167.16750971476228</c:v>
                </c:pt>
                <c:pt idx="24989">
                  <c:v>-170.70269139607746</c:v>
                </c:pt>
                <c:pt idx="24990">
                  <c:v>-169.76952425638819</c:v>
                </c:pt>
                <c:pt idx="24991">
                  <c:v>-167.0647975603739</c:v>
                </c:pt>
                <c:pt idx="24992">
                  <c:v>-162.43287309010816</c:v>
                </c:pt>
                <c:pt idx="24993">
                  <c:v>-157.97438001632685</c:v>
                </c:pt>
                <c:pt idx="24994">
                  <c:v>-141.20741764704388</c:v>
                </c:pt>
                <c:pt idx="24995">
                  <c:v>-142.38468519846595</c:v>
                </c:pt>
                <c:pt idx="24996">
                  <c:v>-145.16751416524238</c:v>
                </c:pt>
                <c:pt idx="24997">
                  <c:v>-146.7871885299682</c:v>
                </c:pt>
                <c:pt idx="24998">
                  <c:v>-145.2371678352356</c:v>
                </c:pt>
                <c:pt idx="24999">
                  <c:v>-145.18701060613</c:v>
                </c:pt>
                <c:pt idx="25000">
                  <c:v>-145.60699446996051</c:v>
                </c:pt>
                <c:pt idx="25001">
                  <c:v>-143.99146858851122</c:v>
                </c:pt>
                <c:pt idx="25002">
                  <c:v>-147.31394211451203</c:v>
                </c:pt>
                <c:pt idx="25003">
                  <c:v>-151.39041360219326</c:v>
                </c:pt>
                <c:pt idx="25004">
                  <c:v>-157.31129296620691</c:v>
                </c:pt>
                <c:pt idx="25005">
                  <c:v>-165.04294268290204</c:v>
                </c:pt>
                <c:pt idx="25006">
                  <c:v>-173.66788339614851</c:v>
                </c:pt>
                <c:pt idx="25007">
                  <c:v>-174.96517721811938</c:v>
                </c:pt>
                <c:pt idx="25008">
                  <c:v>-172.18057886759448</c:v>
                </c:pt>
                <c:pt idx="25009">
                  <c:v>-162.77008676528936</c:v>
                </c:pt>
                <c:pt idx="25010">
                  <c:v>-167.16035461425773</c:v>
                </c:pt>
                <c:pt idx="25011">
                  <c:v>-167.58853562672931</c:v>
                </c:pt>
                <c:pt idx="25012">
                  <c:v>-165.26606543858836</c:v>
                </c:pt>
                <c:pt idx="25013">
                  <c:v>-159.68507242202762</c:v>
                </c:pt>
                <c:pt idx="25014">
                  <c:v>-154.47270027796424</c:v>
                </c:pt>
                <c:pt idx="25015">
                  <c:v>-149.25232950846367</c:v>
                </c:pt>
                <c:pt idx="25016">
                  <c:v>-144.57261149088538</c:v>
                </c:pt>
                <c:pt idx="25017">
                  <c:v>-142.95235617955535</c:v>
                </c:pt>
                <c:pt idx="25018">
                  <c:v>-141.6187806129455</c:v>
                </c:pt>
                <c:pt idx="25019">
                  <c:v>-137.10627317428595</c:v>
                </c:pt>
                <c:pt idx="25020">
                  <c:v>-132.45751953125</c:v>
                </c:pt>
                <c:pt idx="25021">
                  <c:v>-128.79615497589106</c:v>
                </c:pt>
                <c:pt idx="25022">
                  <c:v>-126.19373321533203</c:v>
                </c:pt>
                <c:pt idx="25023">
                  <c:v>-124.62259833017987</c:v>
                </c:pt>
                <c:pt idx="25024">
                  <c:v>-120.88195323944092</c:v>
                </c:pt>
                <c:pt idx="25025">
                  <c:v>-115.36622428894049</c:v>
                </c:pt>
                <c:pt idx="25026">
                  <c:v>-108.33108170827236</c:v>
                </c:pt>
                <c:pt idx="25027">
                  <c:v>-101.59843889872236</c:v>
                </c:pt>
                <c:pt idx="25028">
                  <c:v>-94.882789293924873</c:v>
                </c:pt>
                <c:pt idx="25029">
                  <c:v>-88.401210467020661</c:v>
                </c:pt>
                <c:pt idx="25030">
                  <c:v>-82.88852214813231</c:v>
                </c:pt>
                <c:pt idx="25031">
                  <c:v>-78.004116376241086</c:v>
                </c:pt>
                <c:pt idx="25032">
                  <c:v>-73.205383936564033</c:v>
                </c:pt>
                <c:pt idx="25033">
                  <c:v>-66.747814178466783</c:v>
                </c:pt>
                <c:pt idx="25034">
                  <c:v>-57.833978652954102</c:v>
                </c:pt>
                <c:pt idx="25035">
                  <c:v>-49.479989369710189</c:v>
                </c:pt>
                <c:pt idx="25036">
                  <c:v>-46.233922640482561</c:v>
                </c:pt>
                <c:pt idx="25037">
                  <c:v>-47.69203503926601</c:v>
                </c:pt>
                <c:pt idx="25038">
                  <c:v>-54.158784548441524</c:v>
                </c:pt>
                <c:pt idx="25039">
                  <c:v>-62.012874285380107</c:v>
                </c:pt>
                <c:pt idx="25040">
                  <c:v>-67.031811714172363</c:v>
                </c:pt>
                <c:pt idx="25041">
                  <c:v>-68.171673138936256</c:v>
                </c:pt>
                <c:pt idx="25042">
                  <c:v>-65.583749771118164</c:v>
                </c:pt>
                <c:pt idx="25043">
                  <c:v>-64.720044136047349</c:v>
                </c:pt>
                <c:pt idx="25044">
                  <c:v>-64.718842824300168</c:v>
                </c:pt>
                <c:pt idx="25045">
                  <c:v>-65.041826248168974</c:v>
                </c:pt>
                <c:pt idx="25046">
                  <c:v>-64.406838099161718</c:v>
                </c:pt>
                <c:pt idx="25047">
                  <c:v>-61.211668650309299</c:v>
                </c:pt>
                <c:pt idx="25048">
                  <c:v>-58.538823763529422</c:v>
                </c:pt>
                <c:pt idx="25049">
                  <c:v>-59.655500411987305</c:v>
                </c:pt>
                <c:pt idx="25050">
                  <c:v>-61.911075274149646</c:v>
                </c:pt>
                <c:pt idx="25051">
                  <c:v>-63.821382204691524</c:v>
                </c:pt>
                <c:pt idx="25052">
                  <c:v>-65.502197901407953</c:v>
                </c:pt>
                <c:pt idx="25053">
                  <c:v>-66.698196093241449</c:v>
                </c:pt>
                <c:pt idx="25054">
                  <c:v>-64.923005421956432</c:v>
                </c:pt>
                <c:pt idx="25055">
                  <c:v>-60.38947804768884</c:v>
                </c:pt>
                <c:pt idx="25056">
                  <c:v>-52.671339352925663</c:v>
                </c:pt>
                <c:pt idx="25057">
                  <c:v>-41.314105669657437</c:v>
                </c:pt>
                <c:pt idx="25058">
                  <c:v>-27.030193328857436</c:v>
                </c:pt>
                <c:pt idx="25059">
                  <c:v>-16.224147796630859</c:v>
                </c:pt>
                <c:pt idx="25060">
                  <c:v>-10.26060040791822</c:v>
                </c:pt>
                <c:pt idx="25061">
                  <c:v>-4.5190598169962168</c:v>
                </c:pt>
                <c:pt idx="25062">
                  <c:v>1.9357318878173824</c:v>
                </c:pt>
                <c:pt idx="25063">
                  <c:v>6.4613930384317682</c:v>
                </c:pt>
                <c:pt idx="25064">
                  <c:v>-0.59861405690514868</c:v>
                </c:pt>
                <c:pt idx="25065">
                  <c:v>-1.9280942281087621</c:v>
                </c:pt>
                <c:pt idx="25066">
                  <c:v>-2.0950641632080069</c:v>
                </c:pt>
                <c:pt idx="25067">
                  <c:v>-1.7267669041950739</c:v>
                </c:pt>
                <c:pt idx="25068">
                  <c:v>-1.865399678548215</c:v>
                </c:pt>
                <c:pt idx="25069">
                  <c:v>-1.960173288981196</c:v>
                </c:pt>
                <c:pt idx="25070">
                  <c:v>-2.0019715627034893</c:v>
                </c:pt>
                <c:pt idx="25071">
                  <c:v>-1.7933546702066678</c:v>
                </c:pt>
                <c:pt idx="25072">
                  <c:v>-1.7537803649902348</c:v>
                </c:pt>
                <c:pt idx="25073">
                  <c:v>-1.4107265472412105</c:v>
                </c:pt>
                <c:pt idx="25074">
                  <c:v>-1.304929097493527</c:v>
                </c:pt>
                <c:pt idx="25075">
                  <c:v>-1.2532704671224333</c:v>
                </c:pt>
                <c:pt idx="25076">
                  <c:v>-0.78533426920569127</c:v>
                </c:pt>
                <c:pt idx="25077">
                  <c:v>-1.1518274943033475</c:v>
                </c:pt>
                <c:pt idx="25078">
                  <c:v>-1.327973047892328</c:v>
                </c:pt>
                <c:pt idx="25079">
                  <c:v>-1.6963389714559305</c:v>
                </c:pt>
                <c:pt idx="25080">
                  <c:v>-1.9648895263671879</c:v>
                </c:pt>
                <c:pt idx="25081">
                  <c:v>-2.2933257420857007</c:v>
                </c:pt>
                <c:pt idx="25082">
                  <c:v>-1.5929002761840818</c:v>
                </c:pt>
                <c:pt idx="25083">
                  <c:v>16.498607953389516</c:v>
                </c:pt>
                <c:pt idx="25084">
                  <c:v>18.265340805053697</c:v>
                </c:pt>
                <c:pt idx="25085">
                  <c:v>5.6064414978027362</c:v>
                </c:pt>
                <c:pt idx="25086">
                  <c:v>-2.3670981725056208</c:v>
                </c:pt>
                <c:pt idx="25087">
                  <c:v>-3.3380155563354488</c:v>
                </c:pt>
                <c:pt idx="25088">
                  <c:v>-3.6558418273925781</c:v>
                </c:pt>
                <c:pt idx="25089">
                  <c:v>-3.3405704498291007</c:v>
                </c:pt>
                <c:pt idx="25090">
                  <c:v>-3.040711720784544</c:v>
                </c:pt>
                <c:pt idx="25091">
                  <c:v>-3.7378517786661414</c:v>
                </c:pt>
                <c:pt idx="25092">
                  <c:v>-3.6793066660562772</c:v>
                </c:pt>
                <c:pt idx="25093">
                  <c:v>-3.4768091837564716</c:v>
                </c:pt>
                <c:pt idx="25094">
                  <c:v>0.60005060831701962</c:v>
                </c:pt>
                <c:pt idx="25095">
                  <c:v>4.8976790110269786</c:v>
                </c:pt>
                <c:pt idx="25096">
                  <c:v>6.214545567830438</c:v>
                </c:pt>
                <c:pt idx="25097">
                  <c:v>7.994023323059082</c:v>
                </c:pt>
                <c:pt idx="25098">
                  <c:v>9.607678095499633</c:v>
                </c:pt>
                <c:pt idx="25099">
                  <c:v>18.3912150065105</c:v>
                </c:pt>
                <c:pt idx="25100">
                  <c:v>53.419915835062625</c:v>
                </c:pt>
                <c:pt idx="25101">
                  <c:v>98.033474922180147</c:v>
                </c:pt>
                <c:pt idx="25102">
                  <c:v>122.24450810750328</c:v>
                </c:pt>
                <c:pt idx="25103">
                  <c:v>131.92573610941571</c:v>
                </c:pt>
                <c:pt idx="25104">
                  <c:v>136.12890561421716</c:v>
                </c:pt>
                <c:pt idx="25105">
                  <c:v>138.37806638081861</c:v>
                </c:pt>
                <c:pt idx="25106">
                  <c:v>139.89647388458258</c:v>
                </c:pt>
                <c:pt idx="25107">
                  <c:v>140.39678637186682</c:v>
                </c:pt>
                <c:pt idx="25108">
                  <c:v>140.23493576049799</c:v>
                </c:pt>
                <c:pt idx="25109">
                  <c:v>141.19402790069586</c:v>
                </c:pt>
                <c:pt idx="25110">
                  <c:v>142.31683158874517</c:v>
                </c:pt>
                <c:pt idx="25111">
                  <c:v>143.60025469462067</c:v>
                </c:pt>
                <c:pt idx="25112">
                  <c:v>143.26900355021161</c:v>
                </c:pt>
                <c:pt idx="25113">
                  <c:v>134.39105637868258</c:v>
                </c:pt>
                <c:pt idx="25114">
                  <c:v>104.94958178202307</c:v>
                </c:pt>
                <c:pt idx="25115">
                  <c:v>70.35411389668775</c:v>
                </c:pt>
                <c:pt idx="25116">
                  <c:v>36.673188527425062</c:v>
                </c:pt>
                <c:pt idx="25117">
                  <c:v>12.809926350911384</c:v>
                </c:pt>
                <c:pt idx="25118">
                  <c:v>12.107753753662108</c:v>
                </c:pt>
                <c:pt idx="25119">
                  <c:v>7.9261226654052725</c:v>
                </c:pt>
                <c:pt idx="25120">
                  <c:v>2.9782342910766602</c:v>
                </c:pt>
                <c:pt idx="25121">
                  <c:v>1.4932788213094454</c:v>
                </c:pt>
                <c:pt idx="25122">
                  <c:v>-0.95975748697912899</c:v>
                </c:pt>
                <c:pt idx="25123">
                  <c:v>2.9389940897623332</c:v>
                </c:pt>
                <c:pt idx="25124">
                  <c:v>1.1885023117065439</c:v>
                </c:pt>
                <c:pt idx="25125">
                  <c:v>-1.7842747370402776</c:v>
                </c:pt>
                <c:pt idx="25126">
                  <c:v>-3.3813047409057626</c:v>
                </c:pt>
                <c:pt idx="25127">
                  <c:v>-3.7517188390095262</c:v>
                </c:pt>
                <c:pt idx="25128">
                  <c:v>-3.6932595570881404</c:v>
                </c:pt>
                <c:pt idx="25129">
                  <c:v>-3.5036795934040583</c:v>
                </c:pt>
                <c:pt idx="25130">
                  <c:v>-3.2510217030843482</c:v>
                </c:pt>
                <c:pt idx="25131">
                  <c:v>-3.2233320871988562</c:v>
                </c:pt>
                <c:pt idx="25132">
                  <c:v>-3.0733944574992629</c:v>
                </c:pt>
                <c:pt idx="25133">
                  <c:v>-3.0102955500284447</c:v>
                </c:pt>
                <c:pt idx="25134">
                  <c:v>-3.8950478235880137</c:v>
                </c:pt>
                <c:pt idx="25135">
                  <c:v>-4.5851761500041466</c:v>
                </c:pt>
                <c:pt idx="25136">
                  <c:v>-4.8610655466716253</c:v>
                </c:pt>
                <c:pt idx="25137">
                  <c:v>-5.0289484659831505</c:v>
                </c:pt>
                <c:pt idx="25138">
                  <c:v>-5.1094258626301325</c:v>
                </c:pt>
                <c:pt idx="25139">
                  <c:v>-3.1660865147908908</c:v>
                </c:pt>
                <c:pt idx="25140">
                  <c:v>-0.52574984232580901</c:v>
                </c:pt>
                <c:pt idx="25141">
                  <c:v>-2.6445407867431641</c:v>
                </c:pt>
                <c:pt idx="25142">
                  <c:v>-1.7742668787637967</c:v>
                </c:pt>
                <c:pt idx="25143">
                  <c:v>-2.5651537577311969</c:v>
                </c:pt>
                <c:pt idx="25144">
                  <c:v>-2.1954107284545898</c:v>
                </c:pt>
                <c:pt idx="25145">
                  <c:v>-1.2674821217855203</c:v>
                </c:pt>
                <c:pt idx="25146">
                  <c:v>-1.0844004948933161</c:v>
                </c:pt>
                <c:pt idx="25147">
                  <c:v>-1.1549603144328557</c:v>
                </c:pt>
                <c:pt idx="25148">
                  <c:v>-2.7776260375976576</c:v>
                </c:pt>
                <c:pt idx="25149">
                  <c:v>-5.0594968795776367</c:v>
                </c:pt>
                <c:pt idx="25150">
                  <c:v>-7.9474703470865489</c:v>
                </c:pt>
                <c:pt idx="25151">
                  <c:v>-9.9933573404948639</c:v>
                </c:pt>
                <c:pt idx="25152">
                  <c:v>-7.4367742538452148</c:v>
                </c:pt>
                <c:pt idx="25153">
                  <c:v>-5.7206258773803693</c:v>
                </c:pt>
                <c:pt idx="25154">
                  <c:v>-4.3789494832357168</c:v>
                </c:pt>
                <c:pt idx="25155">
                  <c:v>-3.5604108174641178</c:v>
                </c:pt>
                <c:pt idx="25156">
                  <c:v>-2.4359833399455502</c:v>
                </c:pt>
                <c:pt idx="25157">
                  <c:v>-2.2542883555094022</c:v>
                </c:pt>
                <c:pt idx="25158">
                  <c:v>-2.0284411112468197</c:v>
                </c:pt>
                <c:pt idx="25159">
                  <c:v>-1.4478953679403044</c:v>
                </c:pt>
                <c:pt idx="25160">
                  <c:v>-0.81675148010253928</c:v>
                </c:pt>
                <c:pt idx="25161">
                  <c:v>-0.74288400014245348</c:v>
                </c:pt>
                <c:pt idx="25162">
                  <c:v>-1.4103692372640344</c:v>
                </c:pt>
                <c:pt idx="25163">
                  <c:v>-1.517703692118288</c:v>
                </c:pt>
                <c:pt idx="25164">
                  <c:v>-2.3881661097208271</c:v>
                </c:pt>
                <c:pt idx="25165">
                  <c:v>-1.9445848464965825</c:v>
                </c:pt>
                <c:pt idx="25166">
                  <c:v>-1.9275687535604218</c:v>
                </c:pt>
                <c:pt idx="25167">
                  <c:v>-1.3745520909627664</c:v>
                </c:pt>
                <c:pt idx="25168">
                  <c:v>-1.4065214792886986</c:v>
                </c:pt>
                <c:pt idx="25169">
                  <c:v>-1.1992514928182345</c:v>
                </c:pt>
                <c:pt idx="25170">
                  <c:v>-1.5134309132894255</c:v>
                </c:pt>
                <c:pt idx="25171">
                  <c:v>-0.4563442866007108</c:v>
                </c:pt>
                <c:pt idx="25172">
                  <c:v>0.54579512278235143</c:v>
                </c:pt>
                <c:pt idx="25173">
                  <c:v>3.7851772308349618</c:v>
                </c:pt>
                <c:pt idx="25174">
                  <c:v>9.2332153320312482</c:v>
                </c:pt>
                <c:pt idx="25175">
                  <c:v>10.818815867106082</c:v>
                </c:pt>
                <c:pt idx="25176">
                  <c:v>10.326257387797</c:v>
                </c:pt>
                <c:pt idx="25177">
                  <c:v>9.7555971145629954</c:v>
                </c:pt>
                <c:pt idx="25178">
                  <c:v>8.9870478312174136</c:v>
                </c:pt>
                <c:pt idx="25179">
                  <c:v>8.5849313735961914</c:v>
                </c:pt>
                <c:pt idx="25180">
                  <c:v>8.6546262105306404</c:v>
                </c:pt>
                <c:pt idx="25181">
                  <c:v>9.0817677179971952</c:v>
                </c:pt>
                <c:pt idx="25182">
                  <c:v>9.3138780593872106</c:v>
                </c:pt>
                <c:pt idx="25183">
                  <c:v>8.8296909332275426</c:v>
                </c:pt>
                <c:pt idx="25184">
                  <c:v>9.0635029474895017</c:v>
                </c:pt>
                <c:pt idx="25185">
                  <c:v>9.0854094823201876</c:v>
                </c:pt>
                <c:pt idx="25186">
                  <c:v>10.640039126078364</c:v>
                </c:pt>
                <c:pt idx="25187">
                  <c:v>10.187346140543578</c:v>
                </c:pt>
                <c:pt idx="25188">
                  <c:v>10.346277236938477</c:v>
                </c:pt>
                <c:pt idx="25189">
                  <c:v>10.911663691202762</c:v>
                </c:pt>
                <c:pt idx="25190">
                  <c:v>10.523467381795285</c:v>
                </c:pt>
                <c:pt idx="25191">
                  <c:v>11.489089647928841</c:v>
                </c:pt>
                <c:pt idx="25192">
                  <c:v>13.589682261149056</c:v>
                </c:pt>
                <c:pt idx="25193">
                  <c:v>12.173668543497797</c:v>
                </c:pt>
                <c:pt idx="25194">
                  <c:v>13.878702481587766</c:v>
                </c:pt>
                <c:pt idx="25195">
                  <c:v>14.633559226989751</c:v>
                </c:pt>
                <c:pt idx="25196">
                  <c:v>13.38688596089685</c:v>
                </c:pt>
                <c:pt idx="25197">
                  <c:v>12.048930168151848</c:v>
                </c:pt>
                <c:pt idx="25198">
                  <c:v>14.137300491333002</c:v>
                </c:pt>
                <c:pt idx="25199">
                  <c:v>15.477433204650879</c:v>
                </c:pt>
                <c:pt idx="25200">
                  <c:v>14.204219500223868</c:v>
                </c:pt>
                <c:pt idx="25201">
                  <c:v>11.544408480326407</c:v>
                </c:pt>
                <c:pt idx="25202">
                  <c:v>11.18392086029052</c:v>
                </c:pt>
                <c:pt idx="25203">
                  <c:v>11.646542867024777</c:v>
                </c:pt>
                <c:pt idx="25204">
                  <c:v>-1.9531981150310003</c:v>
                </c:pt>
                <c:pt idx="25205">
                  <c:v>-73.775797843933049</c:v>
                </c:pt>
                <c:pt idx="25206">
                  <c:v>-63.884925524393779</c:v>
                </c:pt>
                <c:pt idx="25207">
                  <c:v>-16.358227411906</c:v>
                </c:pt>
                <c:pt idx="25208">
                  <c:v>-2.361880620320675</c:v>
                </c:pt>
                <c:pt idx="25209">
                  <c:v>3.1606518427531682</c:v>
                </c:pt>
                <c:pt idx="25210">
                  <c:v>4.8608156840006114</c:v>
                </c:pt>
                <c:pt idx="25211">
                  <c:v>5.1618808110555356</c:v>
                </c:pt>
                <c:pt idx="25212">
                  <c:v>6.0950775146484375</c:v>
                </c:pt>
                <c:pt idx="25213">
                  <c:v>5.7366580963134792</c:v>
                </c:pt>
                <c:pt idx="25214">
                  <c:v>5.3138017654418954</c:v>
                </c:pt>
                <c:pt idx="25215">
                  <c:v>5.2360849380493155</c:v>
                </c:pt>
                <c:pt idx="25216">
                  <c:v>6.5998112360636005</c:v>
                </c:pt>
                <c:pt idx="25217">
                  <c:v>7.9416481653848949</c:v>
                </c:pt>
                <c:pt idx="25218">
                  <c:v>6.9347654978433892</c:v>
                </c:pt>
                <c:pt idx="25219">
                  <c:v>6.7187465031942111</c:v>
                </c:pt>
                <c:pt idx="25220">
                  <c:v>6.9896440505981472</c:v>
                </c:pt>
                <c:pt idx="25221">
                  <c:v>7.9177414576212186</c:v>
                </c:pt>
                <c:pt idx="25222">
                  <c:v>8.376745223999027</c:v>
                </c:pt>
                <c:pt idx="25223">
                  <c:v>7.4091049830119573</c:v>
                </c:pt>
                <c:pt idx="25224">
                  <c:v>6.8366877237955368</c:v>
                </c:pt>
                <c:pt idx="25225">
                  <c:v>6.513679504394533</c:v>
                </c:pt>
                <c:pt idx="25226">
                  <c:v>6.2491327921549118</c:v>
                </c:pt>
                <c:pt idx="25227">
                  <c:v>5.7951987584431226</c:v>
                </c:pt>
                <c:pt idx="25228">
                  <c:v>5.7391204833984402</c:v>
                </c:pt>
                <c:pt idx="25229">
                  <c:v>6.8276866277059263</c:v>
                </c:pt>
                <c:pt idx="25230">
                  <c:v>8.4037640889486092</c:v>
                </c:pt>
                <c:pt idx="25231">
                  <c:v>9.4915059407552462</c:v>
                </c:pt>
                <c:pt idx="25232">
                  <c:v>9.215241432189945</c:v>
                </c:pt>
                <c:pt idx="25233">
                  <c:v>7.5625295639038086</c:v>
                </c:pt>
                <c:pt idx="25234">
                  <c:v>6.5053806304931658</c:v>
                </c:pt>
                <c:pt idx="25235">
                  <c:v>7.0741122563680356</c:v>
                </c:pt>
                <c:pt idx="25236">
                  <c:v>8.2946764628092069</c:v>
                </c:pt>
                <c:pt idx="25237">
                  <c:v>8.6217902501423396</c:v>
                </c:pt>
                <c:pt idx="25238">
                  <c:v>9.2990325291951876</c:v>
                </c:pt>
                <c:pt idx="25239">
                  <c:v>9.9073266983032227</c:v>
                </c:pt>
                <c:pt idx="25240">
                  <c:v>9.4746863047281558</c:v>
                </c:pt>
                <c:pt idx="25241">
                  <c:v>9.1765823364257866</c:v>
                </c:pt>
                <c:pt idx="25242">
                  <c:v>9.3719307581583298</c:v>
                </c:pt>
                <c:pt idx="25243">
                  <c:v>10.289590517679816</c:v>
                </c:pt>
                <c:pt idx="25244">
                  <c:v>11.370221138000488</c:v>
                </c:pt>
                <c:pt idx="25245">
                  <c:v>11.798327763875356</c:v>
                </c:pt>
                <c:pt idx="25246">
                  <c:v>11.577055613199832</c:v>
                </c:pt>
                <c:pt idx="25247">
                  <c:v>11.258657137552973</c:v>
                </c:pt>
                <c:pt idx="25248">
                  <c:v>10.501323699951167</c:v>
                </c:pt>
                <c:pt idx="25249">
                  <c:v>10.376056035359746</c:v>
                </c:pt>
                <c:pt idx="25250">
                  <c:v>10.813052177429205</c:v>
                </c:pt>
                <c:pt idx="25251">
                  <c:v>10.910662333170535</c:v>
                </c:pt>
                <c:pt idx="25252">
                  <c:v>10.338610013325937</c:v>
                </c:pt>
                <c:pt idx="25253">
                  <c:v>10.213471412658691</c:v>
                </c:pt>
                <c:pt idx="25254">
                  <c:v>10.342146873474125</c:v>
                </c:pt>
                <c:pt idx="25255">
                  <c:v>10.38191000620532</c:v>
                </c:pt>
                <c:pt idx="25256">
                  <c:v>10.995952288309702</c:v>
                </c:pt>
                <c:pt idx="25257">
                  <c:v>11.573209126790401</c:v>
                </c:pt>
                <c:pt idx="25258">
                  <c:v>11.508486429850224</c:v>
                </c:pt>
                <c:pt idx="25259">
                  <c:v>10.927744229634527</c:v>
                </c:pt>
                <c:pt idx="25260">
                  <c:v>10.108053207397461</c:v>
                </c:pt>
                <c:pt idx="25261">
                  <c:v>8.4825452168783038</c:v>
                </c:pt>
                <c:pt idx="25262">
                  <c:v>7.1614993413289767</c:v>
                </c:pt>
                <c:pt idx="25263">
                  <c:v>7.0394684473673124</c:v>
                </c:pt>
                <c:pt idx="25264">
                  <c:v>12.39108848571777</c:v>
                </c:pt>
                <c:pt idx="25265">
                  <c:v>107.04345226287842</c:v>
                </c:pt>
                <c:pt idx="25266">
                  <c:v>253.14383951822919</c:v>
                </c:pt>
                <c:pt idx="25267">
                  <c:v>220.64496676127115</c:v>
                </c:pt>
                <c:pt idx="25268">
                  <c:v>122.00751813252766</c:v>
                </c:pt>
                <c:pt idx="25269">
                  <c:v>65.306543350219712</c:v>
                </c:pt>
                <c:pt idx="25270">
                  <c:v>38.236224492390974</c:v>
                </c:pt>
                <c:pt idx="25271">
                  <c:v>28.188898404439328</c:v>
                </c:pt>
                <c:pt idx="25272">
                  <c:v>23.861884435017831</c:v>
                </c:pt>
                <c:pt idx="25273">
                  <c:v>21.023404757181762</c:v>
                </c:pt>
                <c:pt idx="25274">
                  <c:v>19.614000320434585</c:v>
                </c:pt>
                <c:pt idx="25275">
                  <c:v>19.300971666971918</c:v>
                </c:pt>
                <c:pt idx="25276">
                  <c:v>17.666634877522696</c:v>
                </c:pt>
                <c:pt idx="25277">
                  <c:v>16.024409929911251</c:v>
                </c:pt>
                <c:pt idx="25278">
                  <c:v>14.932375907897949</c:v>
                </c:pt>
                <c:pt idx="25279">
                  <c:v>15.130856196085691</c:v>
                </c:pt>
                <c:pt idx="25280">
                  <c:v>15.921318054199219</c:v>
                </c:pt>
                <c:pt idx="25281">
                  <c:v>16.794357299804691</c:v>
                </c:pt>
                <c:pt idx="25282">
                  <c:v>17.55566565195727</c:v>
                </c:pt>
                <c:pt idx="25283">
                  <c:v>17.755501111348508</c:v>
                </c:pt>
                <c:pt idx="25284">
                  <c:v>16.625875790913938</c:v>
                </c:pt>
                <c:pt idx="25285">
                  <c:v>15.816017150878906</c:v>
                </c:pt>
                <c:pt idx="25286">
                  <c:v>16.47800159454345</c:v>
                </c:pt>
                <c:pt idx="25287">
                  <c:v>16.817703564961676</c:v>
                </c:pt>
                <c:pt idx="25288">
                  <c:v>16.159309387207028</c:v>
                </c:pt>
                <c:pt idx="25289">
                  <c:v>15.013260205586789</c:v>
                </c:pt>
                <c:pt idx="25290">
                  <c:v>14.564785957336426</c:v>
                </c:pt>
                <c:pt idx="25291">
                  <c:v>12.940446535746339</c:v>
                </c:pt>
                <c:pt idx="25292">
                  <c:v>12.05176893870032</c:v>
                </c:pt>
                <c:pt idx="25293">
                  <c:v>14.931538899739509</c:v>
                </c:pt>
                <c:pt idx="25294">
                  <c:v>6.7725470860799515</c:v>
                </c:pt>
                <c:pt idx="25295">
                  <c:v>-14.5812555948894</c:v>
                </c:pt>
                <c:pt idx="25296">
                  <c:v>-12.880730946858653</c:v>
                </c:pt>
                <c:pt idx="25297">
                  <c:v>-4.0553582509357948</c:v>
                </c:pt>
                <c:pt idx="25298">
                  <c:v>1.1290391286214576</c:v>
                </c:pt>
                <c:pt idx="25299">
                  <c:v>3.1507507960002386</c:v>
                </c:pt>
                <c:pt idx="25300">
                  <c:v>3.561531066894533</c:v>
                </c:pt>
                <c:pt idx="25301">
                  <c:v>3.5013195673625446</c:v>
                </c:pt>
                <c:pt idx="25302">
                  <c:v>3.4615427652994413</c:v>
                </c:pt>
                <c:pt idx="25303">
                  <c:v>3.6370646158853792</c:v>
                </c:pt>
                <c:pt idx="25304">
                  <c:v>3.514727274576785</c:v>
                </c:pt>
                <c:pt idx="25305">
                  <c:v>4.0158383051553965</c:v>
                </c:pt>
                <c:pt idx="25306">
                  <c:v>4.2285566329956055</c:v>
                </c:pt>
                <c:pt idx="25307">
                  <c:v>3.9076093037923556</c:v>
                </c:pt>
                <c:pt idx="25308">
                  <c:v>3.2575187683105487</c:v>
                </c:pt>
                <c:pt idx="25309">
                  <c:v>3.2322734196981164</c:v>
                </c:pt>
                <c:pt idx="25310">
                  <c:v>3.6364199320476009</c:v>
                </c:pt>
                <c:pt idx="25311">
                  <c:v>3.9000527064005155</c:v>
                </c:pt>
                <c:pt idx="25312">
                  <c:v>3.9260390599567931</c:v>
                </c:pt>
                <c:pt idx="25313">
                  <c:v>4.1483732859294395</c:v>
                </c:pt>
                <c:pt idx="25314">
                  <c:v>4.2366924285888707</c:v>
                </c:pt>
                <c:pt idx="25315">
                  <c:v>4.1863444646198804</c:v>
                </c:pt>
                <c:pt idx="25316">
                  <c:v>4.1093934377034884</c:v>
                </c:pt>
                <c:pt idx="25317">
                  <c:v>4.0098641713460674</c:v>
                </c:pt>
                <c:pt idx="25318">
                  <c:v>4.2592573165893564</c:v>
                </c:pt>
                <c:pt idx="25319">
                  <c:v>4.4992030461628492</c:v>
                </c:pt>
                <c:pt idx="25320">
                  <c:v>4.2137581507364512</c:v>
                </c:pt>
                <c:pt idx="25321">
                  <c:v>3.9565483729044209</c:v>
                </c:pt>
                <c:pt idx="25322">
                  <c:v>0.68106842041015625</c:v>
                </c:pt>
                <c:pt idx="25323">
                  <c:v>-1.5582103729248047</c:v>
                </c:pt>
                <c:pt idx="25324">
                  <c:v>3.6500234603881827</c:v>
                </c:pt>
                <c:pt idx="25325">
                  <c:v>37.213837941487554</c:v>
                </c:pt>
                <c:pt idx="25326">
                  <c:v>61.181220372517828</c:v>
                </c:pt>
                <c:pt idx="25327">
                  <c:v>-3.7258224487304692</c:v>
                </c:pt>
                <c:pt idx="25328">
                  <c:v>-75.225796063741058</c:v>
                </c:pt>
                <c:pt idx="25329">
                  <c:v>-81.053784370422306</c:v>
                </c:pt>
                <c:pt idx="25330">
                  <c:v>-49.310148874918575</c:v>
                </c:pt>
                <c:pt idx="25331">
                  <c:v>-14.068833033243777</c:v>
                </c:pt>
                <c:pt idx="25332">
                  <c:v>2.1190694173177453</c:v>
                </c:pt>
                <c:pt idx="25333">
                  <c:v>9.189905484517336</c:v>
                </c:pt>
                <c:pt idx="25334">
                  <c:v>14.734395980834956</c:v>
                </c:pt>
                <c:pt idx="25335">
                  <c:v>18.406687418619867</c:v>
                </c:pt>
                <c:pt idx="25336">
                  <c:v>18.526740074157701</c:v>
                </c:pt>
                <c:pt idx="25337">
                  <c:v>17.617356618245374</c:v>
                </c:pt>
                <c:pt idx="25338">
                  <c:v>19.533947308858281</c:v>
                </c:pt>
                <c:pt idx="25339">
                  <c:v>20.532292366027825</c:v>
                </c:pt>
                <c:pt idx="25340">
                  <c:v>21.098457972208621</c:v>
                </c:pt>
                <c:pt idx="25341">
                  <c:v>20.037659327189203</c:v>
                </c:pt>
                <c:pt idx="25342">
                  <c:v>22.407909393310547</c:v>
                </c:pt>
                <c:pt idx="25343">
                  <c:v>25.251012166341184</c:v>
                </c:pt>
                <c:pt idx="25344">
                  <c:v>23.822281837463368</c:v>
                </c:pt>
                <c:pt idx="25345">
                  <c:v>22.928676605224602</c:v>
                </c:pt>
                <c:pt idx="25346">
                  <c:v>24.080276489257813</c:v>
                </c:pt>
                <c:pt idx="25347">
                  <c:v>26.530073165893562</c:v>
                </c:pt>
                <c:pt idx="25348">
                  <c:v>27.908830006917348</c:v>
                </c:pt>
                <c:pt idx="25349">
                  <c:v>28.070937156677246</c:v>
                </c:pt>
                <c:pt idx="25350">
                  <c:v>28.35984071095789</c:v>
                </c:pt>
                <c:pt idx="25351">
                  <c:v>30.535708745320676</c:v>
                </c:pt>
                <c:pt idx="25352">
                  <c:v>23.637002309163449</c:v>
                </c:pt>
                <c:pt idx="25353">
                  <c:v>11.881299018859867</c:v>
                </c:pt>
                <c:pt idx="25354">
                  <c:v>1.8208519617716101</c:v>
                </c:pt>
                <c:pt idx="25355">
                  <c:v>-8.8042869567871147</c:v>
                </c:pt>
                <c:pt idx="25356">
                  <c:v>-19.778423627217649</c:v>
                </c:pt>
                <c:pt idx="25357">
                  <c:v>-32.561659177144392</c:v>
                </c:pt>
                <c:pt idx="25358">
                  <c:v>-43.449507713317857</c:v>
                </c:pt>
                <c:pt idx="25359">
                  <c:v>-52.693556785583503</c:v>
                </c:pt>
                <c:pt idx="25360">
                  <c:v>-62.837094624837263</c:v>
                </c:pt>
                <c:pt idx="25361">
                  <c:v>-68.278989791870117</c:v>
                </c:pt>
                <c:pt idx="25362">
                  <c:v>-74.186165491739871</c:v>
                </c:pt>
                <c:pt idx="25363">
                  <c:v>-89.085455576578823</c:v>
                </c:pt>
                <c:pt idx="25364">
                  <c:v>-100.90934276580812</c:v>
                </c:pt>
                <c:pt idx="25365">
                  <c:v>-104.56281185150142</c:v>
                </c:pt>
                <c:pt idx="25366">
                  <c:v>-100.92347113291413</c:v>
                </c:pt>
                <c:pt idx="25367">
                  <c:v>-93.596079508463589</c:v>
                </c:pt>
                <c:pt idx="25368">
                  <c:v>-87.444843292236357</c:v>
                </c:pt>
                <c:pt idx="25369">
                  <c:v>-87.037831306457463</c:v>
                </c:pt>
                <c:pt idx="25370">
                  <c:v>-84.299459139505984</c:v>
                </c:pt>
                <c:pt idx="25371">
                  <c:v>-75.492387771606417</c:v>
                </c:pt>
                <c:pt idx="25372">
                  <c:v>-56.415411313374882</c:v>
                </c:pt>
                <c:pt idx="25373">
                  <c:v>-36.677092870076535</c:v>
                </c:pt>
                <c:pt idx="25374">
                  <c:v>-22.24915599822998</c:v>
                </c:pt>
                <c:pt idx="25375">
                  <c:v>-15.688975334167477</c:v>
                </c:pt>
                <c:pt idx="25376">
                  <c:v>-14.497035662333133</c:v>
                </c:pt>
                <c:pt idx="25377">
                  <c:v>-18.76299794514977</c:v>
                </c:pt>
                <c:pt idx="25378">
                  <c:v>-20.007043520609614</c:v>
                </c:pt>
                <c:pt idx="25379">
                  <c:v>-23.080191294352176</c:v>
                </c:pt>
                <c:pt idx="25380">
                  <c:v>-26.737721761067746</c:v>
                </c:pt>
                <c:pt idx="25381">
                  <c:v>-29.046121279398676</c:v>
                </c:pt>
                <c:pt idx="25382">
                  <c:v>-25.951775550842285</c:v>
                </c:pt>
                <c:pt idx="25383">
                  <c:v>-14.597040176391602</c:v>
                </c:pt>
                <c:pt idx="25384">
                  <c:v>-9.5676053365072047</c:v>
                </c:pt>
                <c:pt idx="25385">
                  <c:v>-22.766208012898691</c:v>
                </c:pt>
                <c:pt idx="25386">
                  <c:v>-59.164104143778559</c:v>
                </c:pt>
                <c:pt idx="25387">
                  <c:v>-93.618438720703068</c:v>
                </c:pt>
                <c:pt idx="25388">
                  <c:v>-108.23005421956373</c:v>
                </c:pt>
                <c:pt idx="25389">
                  <c:v>-110.88914521535241</c:v>
                </c:pt>
                <c:pt idx="25390">
                  <c:v>-107.60898335774731</c:v>
                </c:pt>
                <c:pt idx="25391">
                  <c:v>-101.24432245890299</c:v>
                </c:pt>
                <c:pt idx="25392">
                  <c:v>-92.576591491699219</c:v>
                </c:pt>
                <c:pt idx="25393">
                  <c:v>-88.373848279317272</c:v>
                </c:pt>
                <c:pt idx="25394">
                  <c:v>-87.525630950927706</c:v>
                </c:pt>
                <c:pt idx="25395">
                  <c:v>-88.667990366617801</c:v>
                </c:pt>
                <c:pt idx="25396">
                  <c:v>-89.487462043762207</c:v>
                </c:pt>
                <c:pt idx="25397">
                  <c:v>-89.666364987691168</c:v>
                </c:pt>
                <c:pt idx="25398">
                  <c:v>-89.359998385111453</c:v>
                </c:pt>
                <c:pt idx="25399">
                  <c:v>-87.948163668314649</c:v>
                </c:pt>
                <c:pt idx="25400">
                  <c:v>-85.992414792378796</c:v>
                </c:pt>
                <c:pt idx="25401">
                  <c:v>-85.051543235778823</c:v>
                </c:pt>
                <c:pt idx="25402">
                  <c:v>-82.725331306457434</c:v>
                </c:pt>
                <c:pt idx="25403">
                  <c:v>-79.131722132364814</c:v>
                </c:pt>
                <c:pt idx="25404">
                  <c:v>-75.0845174789429</c:v>
                </c:pt>
                <c:pt idx="25405">
                  <c:v>-70.641818682352664</c:v>
                </c:pt>
                <c:pt idx="25406">
                  <c:v>-66.875238736470379</c:v>
                </c:pt>
                <c:pt idx="25407">
                  <c:v>-62.953754425048814</c:v>
                </c:pt>
                <c:pt idx="25408">
                  <c:v>-58.873628298441524</c:v>
                </c:pt>
                <c:pt idx="25409">
                  <c:v>-56.200185139974018</c:v>
                </c:pt>
                <c:pt idx="25410">
                  <c:v>-53.363390286763547</c:v>
                </c:pt>
                <c:pt idx="25411">
                  <c:v>-50.9474732081095</c:v>
                </c:pt>
                <c:pt idx="25412">
                  <c:v>-48.50960350036619</c:v>
                </c:pt>
                <c:pt idx="25413">
                  <c:v>-44.7633721033733</c:v>
                </c:pt>
                <c:pt idx="25414">
                  <c:v>-39.885773658752427</c:v>
                </c:pt>
                <c:pt idx="25415">
                  <c:v>-35.236940701802595</c:v>
                </c:pt>
                <c:pt idx="25416">
                  <c:v>-31.287224133809442</c:v>
                </c:pt>
                <c:pt idx="25417">
                  <c:v>-28.45581309000659</c:v>
                </c:pt>
                <c:pt idx="25418">
                  <c:v>-26.251550992329832</c:v>
                </c:pt>
                <c:pt idx="25419">
                  <c:v>-23.960065205891958</c:v>
                </c:pt>
                <c:pt idx="25420">
                  <c:v>-21.510317166646367</c:v>
                </c:pt>
                <c:pt idx="25421">
                  <c:v>-18.607600212097168</c:v>
                </c:pt>
                <c:pt idx="25422">
                  <c:v>-16.208092689514153</c:v>
                </c:pt>
                <c:pt idx="25423">
                  <c:v>-14.193881034851071</c:v>
                </c:pt>
                <c:pt idx="25424">
                  <c:v>-12.56017017364502</c:v>
                </c:pt>
                <c:pt idx="25425">
                  <c:v>-11.722185134887699</c:v>
                </c:pt>
                <c:pt idx="25426">
                  <c:v>-10.902971903483035</c:v>
                </c:pt>
                <c:pt idx="25427">
                  <c:v>-9.6013558705647029</c:v>
                </c:pt>
                <c:pt idx="25428">
                  <c:v>-7.3942524592081327</c:v>
                </c:pt>
                <c:pt idx="25429">
                  <c:v>-11.403861363728765</c:v>
                </c:pt>
                <c:pt idx="25430">
                  <c:v>-45.577451070149777</c:v>
                </c:pt>
                <c:pt idx="25431">
                  <c:v>-75.698779741922948</c:v>
                </c:pt>
                <c:pt idx="25432">
                  <c:v>-77.213891983032227</c:v>
                </c:pt>
                <c:pt idx="25433">
                  <c:v>-67.43386395772302</c:v>
                </c:pt>
                <c:pt idx="25434">
                  <c:v>-54.874233563741058</c:v>
                </c:pt>
                <c:pt idx="25435">
                  <c:v>-42.525331179300913</c:v>
                </c:pt>
                <c:pt idx="25436">
                  <c:v>-29.206702232360822</c:v>
                </c:pt>
                <c:pt idx="25437">
                  <c:v>-19.947632789611809</c:v>
                </c:pt>
                <c:pt idx="25438">
                  <c:v>-15.038073539733883</c:v>
                </c:pt>
                <c:pt idx="25439">
                  <c:v>-11.068171183268186</c:v>
                </c:pt>
                <c:pt idx="25440">
                  <c:v>-9.1602993011474627</c:v>
                </c:pt>
                <c:pt idx="25441">
                  <c:v>-9.1111068725585938</c:v>
                </c:pt>
                <c:pt idx="25442">
                  <c:v>-8.5336163838704771</c:v>
                </c:pt>
                <c:pt idx="25443">
                  <c:v>-8.7672745386759061</c:v>
                </c:pt>
                <c:pt idx="25444">
                  <c:v>-9.3179553349812068</c:v>
                </c:pt>
                <c:pt idx="25445">
                  <c:v>-9.7653875350952184</c:v>
                </c:pt>
                <c:pt idx="25446">
                  <c:v>-10.399638175964359</c:v>
                </c:pt>
                <c:pt idx="25447">
                  <c:v>-12.481720924377441</c:v>
                </c:pt>
                <c:pt idx="25448">
                  <c:v>-36.017754872639998</c:v>
                </c:pt>
                <c:pt idx="25449">
                  <c:v>-58.838368415832498</c:v>
                </c:pt>
                <c:pt idx="25450">
                  <c:v>-61.005905787150155</c:v>
                </c:pt>
                <c:pt idx="25451">
                  <c:v>-53.387747764587374</c:v>
                </c:pt>
                <c:pt idx="25452">
                  <c:v>-36.577704747517942</c:v>
                </c:pt>
                <c:pt idx="25453">
                  <c:v>-18.742169380187974</c:v>
                </c:pt>
                <c:pt idx="25454">
                  <c:v>-13.156556129455566</c:v>
                </c:pt>
                <c:pt idx="25455">
                  <c:v>-11.175053914387952</c:v>
                </c:pt>
                <c:pt idx="25456">
                  <c:v>-10.888241767883301</c:v>
                </c:pt>
                <c:pt idx="25457">
                  <c:v>-10.893855730692508</c:v>
                </c:pt>
                <c:pt idx="25458">
                  <c:v>-11.601926485697387</c:v>
                </c:pt>
                <c:pt idx="25459">
                  <c:v>-7.799382209777832</c:v>
                </c:pt>
                <c:pt idx="25460">
                  <c:v>18.68578910827636</c:v>
                </c:pt>
                <c:pt idx="25461">
                  <c:v>22.860345840454102</c:v>
                </c:pt>
                <c:pt idx="25462">
                  <c:v>27.043896993001333</c:v>
                </c:pt>
                <c:pt idx="25463">
                  <c:v>35.637760162353501</c:v>
                </c:pt>
                <c:pt idx="25464">
                  <c:v>48.168102900187165</c:v>
                </c:pt>
                <c:pt idx="25465">
                  <c:v>94.716478983561132</c:v>
                </c:pt>
                <c:pt idx="25466">
                  <c:v>189.89110660552987</c:v>
                </c:pt>
                <c:pt idx="25467">
                  <c:v>270.00857988993334</c:v>
                </c:pt>
                <c:pt idx="25468">
                  <c:v>308.19504992167163</c:v>
                </c:pt>
                <c:pt idx="25469">
                  <c:v>328.03794956207258</c:v>
                </c:pt>
                <c:pt idx="25470">
                  <c:v>339.53551133473707</c:v>
                </c:pt>
                <c:pt idx="25471">
                  <c:v>347.34229310353624</c:v>
                </c:pt>
                <c:pt idx="25472">
                  <c:v>352.66979153951036</c:v>
                </c:pt>
                <c:pt idx="25473">
                  <c:v>356.4484259287517</c:v>
                </c:pt>
                <c:pt idx="25474">
                  <c:v>355.67235565185547</c:v>
                </c:pt>
                <c:pt idx="25475">
                  <c:v>351.64650662740075</c:v>
                </c:pt>
                <c:pt idx="25476">
                  <c:v>347.65628719329845</c:v>
                </c:pt>
                <c:pt idx="25477">
                  <c:v>336.64355341593421</c:v>
                </c:pt>
                <c:pt idx="25478">
                  <c:v>308.05302874247218</c:v>
                </c:pt>
                <c:pt idx="25479">
                  <c:v>243.31274064381921</c:v>
                </c:pt>
                <c:pt idx="25480">
                  <c:v>155.07358328501385</c:v>
                </c:pt>
                <c:pt idx="25481">
                  <c:v>106.54175154368087</c:v>
                </c:pt>
                <c:pt idx="25482">
                  <c:v>55.001215616861955</c:v>
                </c:pt>
                <c:pt idx="25483">
                  <c:v>26.339687665303479</c:v>
                </c:pt>
                <c:pt idx="25484">
                  <c:v>19.929378827412961</c:v>
                </c:pt>
                <c:pt idx="25485">
                  <c:v>13.61185042063391</c:v>
                </c:pt>
                <c:pt idx="25486">
                  <c:v>12.035388310750363</c:v>
                </c:pt>
                <c:pt idx="25487">
                  <c:v>11.432377497355102</c:v>
                </c:pt>
                <c:pt idx="25488">
                  <c:v>10.237202644348145</c:v>
                </c:pt>
                <c:pt idx="25489">
                  <c:v>4.3616749445596952</c:v>
                </c:pt>
                <c:pt idx="25490">
                  <c:v>-1.6818014780679955</c:v>
                </c:pt>
                <c:pt idx="25491">
                  <c:v>-4.6307967503865921</c:v>
                </c:pt>
                <c:pt idx="25492">
                  <c:v>-6.7894627253214166</c:v>
                </c:pt>
                <c:pt idx="25493">
                  <c:v>-7.3578901290893555</c:v>
                </c:pt>
                <c:pt idx="25494">
                  <c:v>-6.8142372767130137</c:v>
                </c:pt>
                <c:pt idx="25495">
                  <c:v>-6.6833051045736083</c:v>
                </c:pt>
                <c:pt idx="25496">
                  <c:v>-6.1793584823608434</c:v>
                </c:pt>
                <c:pt idx="25497">
                  <c:v>-5.7311474482218072</c:v>
                </c:pt>
                <c:pt idx="25498">
                  <c:v>-5.2490876515706777</c:v>
                </c:pt>
                <c:pt idx="25499">
                  <c:v>-5.3747882843017578</c:v>
                </c:pt>
                <c:pt idx="25500">
                  <c:v>-6.1335255304971934</c:v>
                </c:pt>
                <c:pt idx="25501">
                  <c:v>-5.7823152542114258</c:v>
                </c:pt>
                <c:pt idx="25502">
                  <c:v>-4.7750113805135488</c:v>
                </c:pt>
                <c:pt idx="25503">
                  <c:v>-4.9133488337199669</c:v>
                </c:pt>
                <c:pt idx="25504">
                  <c:v>-5.3697834014892578</c:v>
                </c:pt>
                <c:pt idx="25505">
                  <c:v>-0.9681940078735356</c:v>
                </c:pt>
                <c:pt idx="25506">
                  <c:v>2.267997741699221</c:v>
                </c:pt>
                <c:pt idx="25507">
                  <c:v>1.046232859293696</c:v>
                </c:pt>
                <c:pt idx="25508">
                  <c:v>41.330766042073606</c:v>
                </c:pt>
                <c:pt idx="25509">
                  <c:v>29.478431065877196</c:v>
                </c:pt>
                <c:pt idx="25510">
                  <c:v>12.282354036967039</c:v>
                </c:pt>
                <c:pt idx="25511">
                  <c:v>5.8776845932006836</c:v>
                </c:pt>
                <c:pt idx="25512">
                  <c:v>4.487366040547613</c:v>
                </c:pt>
                <c:pt idx="25513">
                  <c:v>2.33458201090491</c:v>
                </c:pt>
                <c:pt idx="25514">
                  <c:v>1.8090184529622775</c:v>
                </c:pt>
                <c:pt idx="25515">
                  <c:v>1.0446449915568796</c:v>
                </c:pt>
                <c:pt idx="25516">
                  <c:v>1.1463251113891602</c:v>
                </c:pt>
                <c:pt idx="25517">
                  <c:v>1.0504913330078121</c:v>
                </c:pt>
                <c:pt idx="25518">
                  <c:v>0.12524731953931229</c:v>
                </c:pt>
                <c:pt idx="25519">
                  <c:v>0.80679416656494163</c:v>
                </c:pt>
                <c:pt idx="25520">
                  <c:v>1.0518255233764648</c:v>
                </c:pt>
                <c:pt idx="25521">
                  <c:v>1.6402263641357426</c:v>
                </c:pt>
                <c:pt idx="25522">
                  <c:v>1.1631644566853079</c:v>
                </c:pt>
                <c:pt idx="25523">
                  <c:v>1.3421773910522461</c:v>
                </c:pt>
                <c:pt idx="25524">
                  <c:v>1.4457941055297845</c:v>
                </c:pt>
                <c:pt idx="25525">
                  <c:v>2.2896531422932185</c:v>
                </c:pt>
                <c:pt idx="25526">
                  <c:v>2.1318556467692797</c:v>
                </c:pt>
                <c:pt idx="25527">
                  <c:v>2.0986897150676214</c:v>
                </c:pt>
                <c:pt idx="25528">
                  <c:v>1.609905878702762</c:v>
                </c:pt>
                <c:pt idx="25529">
                  <c:v>1.2652238210042697</c:v>
                </c:pt>
                <c:pt idx="25530">
                  <c:v>0.63055992126464844</c:v>
                </c:pt>
                <c:pt idx="25531">
                  <c:v>0.21247450510668386</c:v>
                </c:pt>
                <c:pt idx="25532">
                  <c:v>-0.16096369425451937</c:v>
                </c:pt>
                <c:pt idx="25533">
                  <c:v>1.1729558308957179E-2</c:v>
                </c:pt>
                <c:pt idx="25534">
                  <c:v>0.25965404510498047</c:v>
                </c:pt>
                <c:pt idx="25535">
                  <c:v>-0.60691356658935569</c:v>
                </c:pt>
                <c:pt idx="25536">
                  <c:v>1.0720020929971952</c:v>
                </c:pt>
                <c:pt idx="25537">
                  <c:v>0.11819140116369914</c:v>
                </c:pt>
                <c:pt idx="25538">
                  <c:v>1.4434518814086914</c:v>
                </c:pt>
                <c:pt idx="25539">
                  <c:v>4.6125679016113281</c:v>
                </c:pt>
                <c:pt idx="25540">
                  <c:v>7.4132849375407659</c:v>
                </c:pt>
                <c:pt idx="25541">
                  <c:v>8.298331260681147</c:v>
                </c:pt>
                <c:pt idx="25542">
                  <c:v>8.4101355870565158</c:v>
                </c:pt>
                <c:pt idx="25543">
                  <c:v>9.0683635075887423</c:v>
                </c:pt>
                <c:pt idx="25544">
                  <c:v>9.6394408543905001</c:v>
                </c:pt>
                <c:pt idx="25545">
                  <c:v>8.116917292277094</c:v>
                </c:pt>
                <c:pt idx="25546">
                  <c:v>7.4184023539226036</c:v>
                </c:pt>
                <c:pt idx="25547">
                  <c:v>7.2970075607299787</c:v>
                </c:pt>
                <c:pt idx="25548">
                  <c:v>7.2757835388183585</c:v>
                </c:pt>
                <c:pt idx="25549">
                  <c:v>7.091263453165654</c:v>
                </c:pt>
                <c:pt idx="25550">
                  <c:v>7.8106231689453125</c:v>
                </c:pt>
                <c:pt idx="25551">
                  <c:v>8.1265068054199272</c:v>
                </c:pt>
                <c:pt idx="25552">
                  <c:v>8.7932087580363678</c:v>
                </c:pt>
                <c:pt idx="25553">
                  <c:v>9.5435721079509186</c:v>
                </c:pt>
                <c:pt idx="25554">
                  <c:v>10.147637049357169</c:v>
                </c:pt>
                <c:pt idx="25555">
                  <c:v>10.254668871561762</c:v>
                </c:pt>
                <c:pt idx="25556">
                  <c:v>10.597820281982418</c:v>
                </c:pt>
                <c:pt idx="25557">
                  <c:v>10.71547540028882</c:v>
                </c:pt>
                <c:pt idx="25558">
                  <c:v>11.557063420613526</c:v>
                </c:pt>
                <c:pt idx="25559">
                  <c:v>11.564554214477544</c:v>
                </c:pt>
                <c:pt idx="25560">
                  <c:v>11.482601801554324</c:v>
                </c:pt>
                <c:pt idx="25561">
                  <c:v>11.804237683614019</c:v>
                </c:pt>
                <c:pt idx="25562">
                  <c:v>9.8545529047648905</c:v>
                </c:pt>
                <c:pt idx="25563">
                  <c:v>9.3476540247600042</c:v>
                </c:pt>
                <c:pt idx="25564">
                  <c:v>9.6487970352172852</c:v>
                </c:pt>
                <c:pt idx="25565">
                  <c:v>10.079735120137569</c:v>
                </c:pt>
                <c:pt idx="25566">
                  <c:v>11.539975166320797</c:v>
                </c:pt>
                <c:pt idx="25567">
                  <c:v>12.663636207580572</c:v>
                </c:pt>
                <c:pt idx="25568">
                  <c:v>14.447795550028449</c:v>
                </c:pt>
                <c:pt idx="25569">
                  <c:v>12.347373644510975</c:v>
                </c:pt>
                <c:pt idx="25570">
                  <c:v>-7.8829329808552284</c:v>
                </c:pt>
                <c:pt idx="25571">
                  <c:v>-45.173160552978516</c:v>
                </c:pt>
                <c:pt idx="25572">
                  <c:v>-49.956907908121721</c:v>
                </c:pt>
                <c:pt idx="25573">
                  <c:v>-28.91438166300464</c:v>
                </c:pt>
                <c:pt idx="25574">
                  <c:v>-10.153764088948495</c:v>
                </c:pt>
                <c:pt idx="25575">
                  <c:v>-1.4687477747600046</c:v>
                </c:pt>
                <c:pt idx="25576">
                  <c:v>1.909446080525754</c:v>
                </c:pt>
                <c:pt idx="25577">
                  <c:v>3.1259759267171603</c:v>
                </c:pt>
                <c:pt idx="25578">
                  <c:v>3.5633834203084689</c:v>
                </c:pt>
                <c:pt idx="25579">
                  <c:v>3.651959737141965</c:v>
                </c:pt>
                <c:pt idx="25580">
                  <c:v>4.7114903132120407</c:v>
                </c:pt>
                <c:pt idx="25581">
                  <c:v>5.537348747253418</c:v>
                </c:pt>
                <c:pt idx="25582">
                  <c:v>5.3475144704183286</c:v>
                </c:pt>
                <c:pt idx="25583">
                  <c:v>5.0314709345499304</c:v>
                </c:pt>
                <c:pt idx="25584">
                  <c:v>5.1246016820271052</c:v>
                </c:pt>
                <c:pt idx="25585">
                  <c:v>5.8241809209188169</c:v>
                </c:pt>
                <c:pt idx="25586">
                  <c:v>6.8969831466674787</c:v>
                </c:pt>
                <c:pt idx="25587">
                  <c:v>7.6594200134277344</c:v>
                </c:pt>
                <c:pt idx="25588">
                  <c:v>6.9050283432006863</c:v>
                </c:pt>
                <c:pt idx="25589">
                  <c:v>5.8061768213908636</c:v>
                </c:pt>
                <c:pt idx="25590">
                  <c:v>5.6430377960205078</c:v>
                </c:pt>
                <c:pt idx="25591">
                  <c:v>5.660466512044195</c:v>
                </c:pt>
                <c:pt idx="25592">
                  <c:v>5.9107074737548846</c:v>
                </c:pt>
                <c:pt idx="25593">
                  <c:v>6.5085388819377386</c:v>
                </c:pt>
                <c:pt idx="25594">
                  <c:v>6.8946994145711678</c:v>
                </c:pt>
                <c:pt idx="25595">
                  <c:v>6.498289108276369</c:v>
                </c:pt>
                <c:pt idx="25596">
                  <c:v>6.4646641413370389</c:v>
                </c:pt>
                <c:pt idx="25597">
                  <c:v>7.1990817387899115</c:v>
                </c:pt>
                <c:pt idx="25598">
                  <c:v>24.683614095052121</c:v>
                </c:pt>
                <c:pt idx="25599">
                  <c:v>62.310312906901025</c:v>
                </c:pt>
                <c:pt idx="25600">
                  <c:v>51.49912325541186</c:v>
                </c:pt>
                <c:pt idx="25601">
                  <c:v>33.559143384297727</c:v>
                </c:pt>
                <c:pt idx="25602">
                  <c:v>20.892306645711287</c:v>
                </c:pt>
                <c:pt idx="25603">
                  <c:v>13.877203623453738</c:v>
                </c:pt>
                <c:pt idx="25604">
                  <c:v>10.023726463317868</c:v>
                </c:pt>
                <c:pt idx="25605">
                  <c:v>8.4572445551555155</c:v>
                </c:pt>
                <c:pt idx="25606">
                  <c:v>7.6900339126586905</c:v>
                </c:pt>
                <c:pt idx="25607">
                  <c:v>8.6030817031860352</c:v>
                </c:pt>
                <c:pt idx="25608">
                  <c:v>9.2261066436767543</c:v>
                </c:pt>
                <c:pt idx="25609">
                  <c:v>9.6668345133464371</c:v>
                </c:pt>
                <c:pt idx="25610">
                  <c:v>10.807273546854617</c:v>
                </c:pt>
                <c:pt idx="25611">
                  <c:v>11.815437634786019</c:v>
                </c:pt>
                <c:pt idx="25612">
                  <c:v>10.486826578776007</c:v>
                </c:pt>
                <c:pt idx="25613">
                  <c:v>9.8192116419473905</c:v>
                </c:pt>
                <c:pt idx="25614">
                  <c:v>9.3513975143432688</c:v>
                </c:pt>
                <c:pt idx="25615">
                  <c:v>9.314720471699955</c:v>
                </c:pt>
                <c:pt idx="25616">
                  <c:v>11.014408111572266</c:v>
                </c:pt>
                <c:pt idx="25617">
                  <c:v>10.875980695088636</c:v>
                </c:pt>
                <c:pt idx="25618">
                  <c:v>9.3385651906331706</c:v>
                </c:pt>
                <c:pt idx="25619">
                  <c:v>8.0928134918212891</c:v>
                </c:pt>
                <c:pt idx="25620">
                  <c:v>7.0867942174276095</c:v>
                </c:pt>
                <c:pt idx="25621">
                  <c:v>7.1078160603841507</c:v>
                </c:pt>
                <c:pt idx="25622">
                  <c:v>7.5871651967366915</c:v>
                </c:pt>
                <c:pt idx="25623">
                  <c:v>8.4013684590657931</c:v>
                </c:pt>
                <c:pt idx="25624">
                  <c:v>7.8156061172485352</c:v>
                </c:pt>
                <c:pt idx="25625">
                  <c:v>8.1941207249958481</c:v>
                </c:pt>
                <c:pt idx="25626">
                  <c:v>6.8519105911254856</c:v>
                </c:pt>
                <c:pt idx="25627">
                  <c:v>4.8524599075317365</c:v>
                </c:pt>
                <c:pt idx="25628">
                  <c:v>58.316977500915513</c:v>
                </c:pt>
                <c:pt idx="25629">
                  <c:v>183.8798224131267</c:v>
                </c:pt>
                <c:pt idx="25630">
                  <c:v>188.79080486297605</c:v>
                </c:pt>
                <c:pt idx="25631">
                  <c:v>113.77632967631021</c:v>
                </c:pt>
                <c:pt idx="25632">
                  <c:v>47.67335319519043</c:v>
                </c:pt>
                <c:pt idx="25633">
                  <c:v>23.988783200581885</c:v>
                </c:pt>
                <c:pt idx="25634">
                  <c:v>18.82321707407629</c:v>
                </c:pt>
                <c:pt idx="25635">
                  <c:v>17.095077196757074</c:v>
                </c:pt>
                <c:pt idx="25636">
                  <c:v>16.654273351033574</c:v>
                </c:pt>
                <c:pt idx="25637">
                  <c:v>17.006290435791016</c:v>
                </c:pt>
                <c:pt idx="25638">
                  <c:v>16.708218574523912</c:v>
                </c:pt>
                <c:pt idx="25639">
                  <c:v>15.798189481099367</c:v>
                </c:pt>
                <c:pt idx="25640">
                  <c:v>15.103917121887207</c:v>
                </c:pt>
                <c:pt idx="25641">
                  <c:v>13.74647967020667</c:v>
                </c:pt>
                <c:pt idx="25642">
                  <c:v>12.57730229695642</c:v>
                </c:pt>
                <c:pt idx="25643">
                  <c:v>12.19665559132898</c:v>
                </c:pt>
                <c:pt idx="25644">
                  <c:v>12.426413218180306</c:v>
                </c:pt>
                <c:pt idx="25645">
                  <c:v>11.385248819987062</c:v>
                </c:pt>
                <c:pt idx="25646">
                  <c:v>10.665288607279535</c:v>
                </c:pt>
                <c:pt idx="25647">
                  <c:v>11.402832984924322</c:v>
                </c:pt>
                <c:pt idx="25648">
                  <c:v>12.353821118672727</c:v>
                </c:pt>
                <c:pt idx="25649">
                  <c:v>12.72009213765466</c:v>
                </c:pt>
                <c:pt idx="25650">
                  <c:v>12.995577494303353</c:v>
                </c:pt>
                <c:pt idx="25651">
                  <c:v>12.706332524617551</c:v>
                </c:pt>
                <c:pt idx="25652">
                  <c:v>12.953251202901129</c:v>
                </c:pt>
                <c:pt idx="25653">
                  <c:v>13.791246414184569</c:v>
                </c:pt>
                <c:pt idx="25654">
                  <c:v>14.573994954427125</c:v>
                </c:pt>
                <c:pt idx="25655">
                  <c:v>13.539808591206794</c:v>
                </c:pt>
                <c:pt idx="25656">
                  <c:v>12.262086550394661</c:v>
                </c:pt>
                <c:pt idx="25657">
                  <c:v>10.921545028686523</c:v>
                </c:pt>
                <c:pt idx="25658">
                  <c:v>10.342414855957038</c:v>
                </c:pt>
                <c:pt idx="25659">
                  <c:v>6.9169034957885778</c:v>
                </c:pt>
                <c:pt idx="25660">
                  <c:v>-2.3648223876953134</c:v>
                </c:pt>
                <c:pt idx="25661">
                  <c:v>-6.4564911524454374</c:v>
                </c:pt>
                <c:pt idx="25662">
                  <c:v>-0.61199188232421908</c:v>
                </c:pt>
                <c:pt idx="25663">
                  <c:v>5.7234840393066388</c:v>
                </c:pt>
                <c:pt idx="25664">
                  <c:v>8.6687568028767146</c:v>
                </c:pt>
                <c:pt idx="25665">
                  <c:v>10.198381106058715</c:v>
                </c:pt>
                <c:pt idx="25666">
                  <c:v>10.482440948486335</c:v>
                </c:pt>
                <c:pt idx="25667">
                  <c:v>10.578957875569586</c:v>
                </c:pt>
                <c:pt idx="25668">
                  <c:v>10.397430737813355</c:v>
                </c:pt>
                <c:pt idx="25669">
                  <c:v>10.104233423868774</c:v>
                </c:pt>
                <c:pt idx="25670">
                  <c:v>8.536363919576047</c:v>
                </c:pt>
                <c:pt idx="25671">
                  <c:v>7.0984786351522189</c:v>
                </c:pt>
                <c:pt idx="25672">
                  <c:v>6.1197824478149405</c:v>
                </c:pt>
                <c:pt idx="25673">
                  <c:v>5.4021269480386973</c:v>
                </c:pt>
                <c:pt idx="25674">
                  <c:v>5.2075579961140175</c:v>
                </c:pt>
                <c:pt idx="25675">
                  <c:v>5.2838792800903338</c:v>
                </c:pt>
                <c:pt idx="25676">
                  <c:v>5.4911712010700739</c:v>
                </c:pt>
                <c:pt idx="25677">
                  <c:v>5.9750556945800799</c:v>
                </c:pt>
                <c:pt idx="25678">
                  <c:v>6.2743082046508807</c:v>
                </c:pt>
                <c:pt idx="25679">
                  <c:v>5.9665015538533908</c:v>
                </c:pt>
                <c:pt idx="25680">
                  <c:v>6.1652148564655764</c:v>
                </c:pt>
                <c:pt idx="25681">
                  <c:v>5.9911282857259494</c:v>
                </c:pt>
                <c:pt idx="25682">
                  <c:v>5.8671849568684067</c:v>
                </c:pt>
                <c:pt idx="25683">
                  <c:v>5.887494405110715</c:v>
                </c:pt>
                <c:pt idx="25684">
                  <c:v>5.5649948120117152</c:v>
                </c:pt>
                <c:pt idx="25685">
                  <c:v>5.6335309346516169</c:v>
                </c:pt>
                <c:pt idx="25686">
                  <c:v>6.0321426391601563</c:v>
                </c:pt>
                <c:pt idx="25687">
                  <c:v>3.3322003682454797</c:v>
                </c:pt>
                <c:pt idx="25688">
                  <c:v>3.3752915064493436</c:v>
                </c:pt>
                <c:pt idx="25689">
                  <c:v>23.441253344217891</c:v>
                </c:pt>
                <c:pt idx="25690">
                  <c:v>61.461755116780523</c:v>
                </c:pt>
                <c:pt idx="25691">
                  <c:v>97.735312779744362</c:v>
                </c:pt>
                <c:pt idx="25692">
                  <c:v>80.727793057759598</c:v>
                </c:pt>
                <c:pt idx="25693">
                  <c:v>2.5873718261718759</c:v>
                </c:pt>
                <c:pt idx="25694">
                  <c:v>-74.053226153055789</c:v>
                </c:pt>
                <c:pt idx="25695">
                  <c:v>-111.68717606862387</c:v>
                </c:pt>
                <c:pt idx="25696">
                  <c:v>-106.91273911794028</c:v>
                </c:pt>
                <c:pt idx="25697">
                  <c:v>-67.20178000132239</c:v>
                </c:pt>
                <c:pt idx="25698">
                  <c:v>-25.541942278544177</c:v>
                </c:pt>
                <c:pt idx="25699">
                  <c:v>-1.0465453465778864</c:v>
                </c:pt>
                <c:pt idx="25700">
                  <c:v>8.9336903889973769</c:v>
                </c:pt>
                <c:pt idx="25701">
                  <c:v>13.397860209147103</c:v>
                </c:pt>
                <c:pt idx="25702">
                  <c:v>13.651085694630922</c:v>
                </c:pt>
                <c:pt idx="25703">
                  <c:v>15.019040425618524</c:v>
                </c:pt>
                <c:pt idx="25704">
                  <c:v>22.484841505686404</c:v>
                </c:pt>
                <c:pt idx="25705">
                  <c:v>23.97345956166588</c:v>
                </c:pt>
                <c:pt idx="25706">
                  <c:v>22.861802736918094</c:v>
                </c:pt>
                <c:pt idx="25707">
                  <c:v>19.468315442403185</c:v>
                </c:pt>
                <c:pt idx="25708">
                  <c:v>13.37956619262696</c:v>
                </c:pt>
                <c:pt idx="25709">
                  <c:v>9.3922462463378942</c:v>
                </c:pt>
                <c:pt idx="25710">
                  <c:v>8.7649021148681641</c:v>
                </c:pt>
                <c:pt idx="25711">
                  <c:v>8.904340426127078</c:v>
                </c:pt>
                <c:pt idx="25712">
                  <c:v>9.6811192830403989</c:v>
                </c:pt>
                <c:pt idx="25713">
                  <c:v>12.758042653401674</c:v>
                </c:pt>
                <c:pt idx="25714">
                  <c:v>14.676144599914554</c:v>
                </c:pt>
                <c:pt idx="25715">
                  <c:v>14.451263586680113</c:v>
                </c:pt>
                <c:pt idx="25716">
                  <c:v>12.983680407206242</c:v>
                </c:pt>
                <c:pt idx="25717">
                  <c:v>8.1282432874042989</c:v>
                </c:pt>
                <c:pt idx="25718">
                  <c:v>1.2236766815185542</c:v>
                </c:pt>
                <c:pt idx="25719">
                  <c:v>-7.9823621114094312</c:v>
                </c:pt>
                <c:pt idx="25720">
                  <c:v>-13.172822634379035</c:v>
                </c:pt>
                <c:pt idx="25721">
                  <c:v>-6.5687020619710674</c:v>
                </c:pt>
                <c:pt idx="25722">
                  <c:v>7.6190058390299065</c:v>
                </c:pt>
                <c:pt idx="25723">
                  <c:v>12.517030715942386</c:v>
                </c:pt>
                <c:pt idx="25724">
                  <c:v>4.1684471766154694</c:v>
                </c:pt>
                <c:pt idx="25725">
                  <c:v>-8.0632610321044922</c:v>
                </c:pt>
                <c:pt idx="25726">
                  <c:v>-15.12342039744067</c:v>
                </c:pt>
                <c:pt idx="25727">
                  <c:v>-15.144756635030149</c:v>
                </c:pt>
                <c:pt idx="25728">
                  <c:v>-12.082432746887216</c:v>
                </c:pt>
                <c:pt idx="25729">
                  <c:v>-12.408290863037108</c:v>
                </c:pt>
                <c:pt idx="25730">
                  <c:v>-14.345891634623172</c:v>
                </c:pt>
                <c:pt idx="25731">
                  <c:v>-16.251620292663567</c:v>
                </c:pt>
                <c:pt idx="25732">
                  <c:v>-17.939801216125488</c:v>
                </c:pt>
                <c:pt idx="25733">
                  <c:v>-18.462964057922356</c:v>
                </c:pt>
                <c:pt idx="25734">
                  <c:v>-18.486747105916368</c:v>
                </c:pt>
                <c:pt idx="25735">
                  <c:v>-18.434114456176758</c:v>
                </c:pt>
                <c:pt idx="25736">
                  <c:v>-20.157314618428487</c:v>
                </c:pt>
                <c:pt idx="25737">
                  <c:v>-25.09049797058104</c:v>
                </c:pt>
                <c:pt idx="25738">
                  <c:v>-31.228327115376707</c:v>
                </c:pt>
                <c:pt idx="25739">
                  <c:v>-35.999534606933601</c:v>
                </c:pt>
                <c:pt idx="25740">
                  <c:v>-39.109757741292341</c:v>
                </c:pt>
                <c:pt idx="25741">
                  <c:v>-41.202208201090457</c:v>
                </c:pt>
                <c:pt idx="25742">
                  <c:v>-41.839481035868374</c:v>
                </c:pt>
                <c:pt idx="25743">
                  <c:v>-43.20023536682131</c:v>
                </c:pt>
                <c:pt idx="25744">
                  <c:v>-45.485088666280134</c:v>
                </c:pt>
                <c:pt idx="25745">
                  <c:v>-47.268466949462905</c:v>
                </c:pt>
                <c:pt idx="25746">
                  <c:v>-47.938566843668696</c:v>
                </c:pt>
                <c:pt idx="25747">
                  <c:v>-48.248709042867063</c:v>
                </c:pt>
                <c:pt idx="25748">
                  <c:v>-47.727030754089363</c:v>
                </c:pt>
                <c:pt idx="25749">
                  <c:v>-54.034358342488545</c:v>
                </c:pt>
                <c:pt idx="25750">
                  <c:v>-59.074803670247405</c:v>
                </c:pt>
                <c:pt idx="25751">
                  <c:v>-63.325544993082644</c:v>
                </c:pt>
                <c:pt idx="25752">
                  <c:v>-67.651461919148801</c:v>
                </c:pt>
                <c:pt idx="25753">
                  <c:v>-71.133423487345397</c:v>
                </c:pt>
                <c:pt idx="25754">
                  <c:v>-74.612165451049805</c:v>
                </c:pt>
                <c:pt idx="25755">
                  <c:v>-75.928949991861941</c:v>
                </c:pt>
                <c:pt idx="25756">
                  <c:v>-74.016427040100126</c:v>
                </c:pt>
                <c:pt idx="25757">
                  <c:v>-70.927407900492312</c:v>
                </c:pt>
                <c:pt idx="25758">
                  <c:v>-68.798024177551241</c:v>
                </c:pt>
                <c:pt idx="25759">
                  <c:v>-67.118128458658788</c:v>
                </c:pt>
                <c:pt idx="25760">
                  <c:v>-64.416230201721191</c:v>
                </c:pt>
                <c:pt idx="25761">
                  <c:v>-62.375188191731809</c:v>
                </c:pt>
                <c:pt idx="25762">
                  <c:v>-60.945579210917117</c:v>
                </c:pt>
                <c:pt idx="25763">
                  <c:v>-59.463036855061773</c:v>
                </c:pt>
                <c:pt idx="25764">
                  <c:v>-57.844876925150501</c:v>
                </c:pt>
                <c:pt idx="25765">
                  <c:v>-58.134848276774051</c:v>
                </c:pt>
                <c:pt idx="25766">
                  <c:v>-59.814757982889773</c:v>
                </c:pt>
                <c:pt idx="25767">
                  <c:v>-60.08469740549716</c:v>
                </c:pt>
                <c:pt idx="25768">
                  <c:v>-58.718035697937012</c:v>
                </c:pt>
                <c:pt idx="25769">
                  <c:v>-58.746047655741307</c:v>
                </c:pt>
                <c:pt idx="25770">
                  <c:v>-58.428260803222642</c:v>
                </c:pt>
                <c:pt idx="25771">
                  <c:v>-57.157720247904422</c:v>
                </c:pt>
                <c:pt idx="25772">
                  <c:v>-54.964011828104745</c:v>
                </c:pt>
                <c:pt idx="25773">
                  <c:v>-51.687830607096288</c:v>
                </c:pt>
                <c:pt idx="25774">
                  <c:v>-47.395372390747085</c:v>
                </c:pt>
                <c:pt idx="25775">
                  <c:v>-42.54993947347009</c:v>
                </c:pt>
                <c:pt idx="25776">
                  <c:v>-37.94678688049315</c:v>
                </c:pt>
                <c:pt idx="25777">
                  <c:v>-33.93023745218909</c:v>
                </c:pt>
                <c:pt idx="25778">
                  <c:v>-29.248487154642817</c:v>
                </c:pt>
                <c:pt idx="25779">
                  <c:v>-24.625222524007086</c:v>
                </c:pt>
                <c:pt idx="25780">
                  <c:v>-21.431246757507317</c:v>
                </c:pt>
                <c:pt idx="25781">
                  <c:v>-18.509526570637924</c:v>
                </c:pt>
                <c:pt idx="25782">
                  <c:v>-16.081977208455445</c:v>
                </c:pt>
                <c:pt idx="25783">
                  <c:v>-13.702994664510015</c:v>
                </c:pt>
                <c:pt idx="25784">
                  <c:v>-10.94200547536218</c:v>
                </c:pt>
                <c:pt idx="25785">
                  <c:v>-7.9355640411376953</c:v>
                </c:pt>
                <c:pt idx="25786">
                  <c:v>-6.098406473795535</c:v>
                </c:pt>
                <c:pt idx="25787">
                  <c:v>-3.9522797266643002</c:v>
                </c:pt>
                <c:pt idx="25788">
                  <c:v>-1.0359077453613279</c:v>
                </c:pt>
                <c:pt idx="25789">
                  <c:v>2.4038604100545617</c:v>
                </c:pt>
                <c:pt idx="25790">
                  <c:v>5.4557123184204084</c:v>
                </c:pt>
                <c:pt idx="25791">
                  <c:v>8.1167062123616986</c:v>
                </c:pt>
                <c:pt idx="25792">
                  <c:v>10.144454956054689</c:v>
                </c:pt>
                <c:pt idx="25793">
                  <c:v>10.794915199279782</c:v>
                </c:pt>
                <c:pt idx="25794">
                  <c:v>12.845704714457156</c:v>
                </c:pt>
                <c:pt idx="25795">
                  <c:v>15.252872784932375</c:v>
                </c:pt>
                <c:pt idx="25796">
                  <c:v>17.064289093017578</c:v>
                </c:pt>
                <c:pt idx="25797">
                  <c:v>19.86352475484216</c:v>
                </c:pt>
                <c:pt idx="25798">
                  <c:v>23.377726236979118</c:v>
                </c:pt>
                <c:pt idx="25799">
                  <c:v>26.08325004577636</c:v>
                </c:pt>
                <c:pt idx="25800">
                  <c:v>27.395726839701279</c:v>
                </c:pt>
                <c:pt idx="25801">
                  <c:v>29.603830655415784</c:v>
                </c:pt>
                <c:pt idx="25802">
                  <c:v>32.023235638936299</c:v>
                </c:pt>
                <c:pt idx="25803">
                  <c:v>32.863121350606299</c:v>
                </c:pt>
                <c:pt idx="25804">
                  <c:v>32.333681106567354</c:v>
                </c:pt>
                <c:pt idx="25805">
                  <c:v>31.522679011027083</c:v>
                </c:pt>
                <c:pt idx="25806">
                  <c:v>29.221269925435429</c:v>
                </c:pt>
                <c:pt idx="25807">
                  <c:v>23.94435818990064</c:v>
                </c:pt>
                <c:pt idx="25808">
                  <c:v>19.869119962056409</c:v>
                </c:pt>
                <c:pt idx="25809">
                  <c:v>12.616137822469117</c:v>
                </c:pt>
                <c:pt idx="25810">
                  <c:v>6.6466102600097656</c:v>
                </c:pt>
                <c:pt idx="25811">
                  <c:v>4.4439970652261991</c:v>
                </c:pt>
                <c:pt idx="25812">
                  <c:v>0.12264951070153529</c:v>
                </c:pt>
                <c:pt idx="25813">
                  <c:v>-29.030157725016249</c:v>
                </c:pt>
                <c:pt idx="25814">
                  <c:v>-78.800213813781696</c:v>
                </c:pt>
                <c:pt idx="25815">
                  <c:v>-103.46082433064772</c:v>
                </c:pt>
                <c:pt idx="25816">
                  <c:v>-110.27212047576904</c:v>
                </c:pt>
                <c:pt idx="25817">
                  <c:v>-111.21509520212805</c:v>
                </c:pt>
                <c:pt idx="25818">
                  <c:v>-104.89868450164796</c:v>
                </c:pt>
                <c:pt idx="25819">
                  <c:v>-86.446389198303223</c:v>
                </c:pt>
                <c:pt idx="25820">
                  <c:v>-60.013036092122434</c:v>
                </c:pt>
                <c:pt idx="25821">
                  <c:v>-35.901595433553098</c:v>
                </c:pt>
                <c:pt idx="25822">
                  <c:v>-22.596029281616204</c:v>
                </c:pt>
                <c:pt idx="25823">
                  <c:v>-14.242965062459231</c:v>
                </c:pt>
                <c:pt idx="25824">
                  <c:v>-9.8994563420614039</c:v>
                </c:pt>
                <c:pt idx="25825">
                  <c:v>-3.7183624903360624</c:v>
                </c:pt>
                <c:pt idx="25826">
                  <c:v>-0.77260080973303524</c:v>
                </c:pt>
                <c:pt idx="25827">
                  <c:v>0.53478336334228516</c:v>
                </c:pt>
                <c:pt idx="25828">
                  <c:v>5.7806882858276403</c:v>
                </c:pt>
                <c:pt idx="25829">
                  <c:v>23.845697402954102</c:v>
                </c:pt>
                <c:pt idx="25830">
                  <c:v>81.972071965535378</c:v>
                </c:pt>
                <c:pt idx="25831">
                  <c:v>178.58501275380456</c:v>
                </c:pt>
                <c:pt idx="25832">
                  <c:v>244.21187273661297</c:v>
                </c:pt>
                <c:pt idx="25833">
                  <c:v>259.9311946233114</c:v>
                </c:pt>
                <c:pt idx="25834">
                  <c:v>257.4409306844077</c:v>
                </c:pt>
                <c:pt idx="25835">
                  <c:v>251.23195648193365</c:v>
                </c:pt>
                <c:pt idx="25836">
                  <c:v>244.2339944839477</c:v>
                </c:pt>
                <c:pt idx="25837">
                  <c:v>239.11019484202063</c:v>
                </c:pt>
                <c:pt idx="25838">
                  <c:v>236.29496383666992</c:v>
                </c:pt>
                <c:pt idx="25839">
                  <c:v>235.92774581909185</c:v>
                </c:pt>
                <c:pt idx="25840">
                  <c:v>237.67352898915593</c:v>
                </c:pt>
                <c:pt idx="25841">
                  <c:v>238.64818509419752</c:v>
                </c:pt>
                <c:pt idx="25842">
                  <c:v>239.84174728393563</c:v>
                </c:pt>
                <c:pt idx="25843">
                  <c:v>240.0676908493042</c:v>
                </c:pt>
                <c:pt idx="25844">
                  <c:v>235.81932608286542</c:v>
                </c:pt>
                <c:pt idx="25845">
                  <c:v>226.76111316680903</c:v>
                </c:pt>
                <c:pt idx="25846">
                  <c:v>210.73302046457928</c:v>
                </c:pt>
                <c:pt idx="25847">
                  <c:v>186.00079282124821</c:v>
                </c:pt>
                <c:pt idx="25848">
                  <c:v>152.23933060963958</c:v>
                </c:pt>
                <c:pt idx="25849">
                  <c:v>112.16158294677734</c:v>
                </c:pt>
                <c:pt idx="25850">
                  <c:v>77.631739298502552</c:v>
                </c:pt>
                <c:pt idx="25851">
                  <c:v>50.059679031372049</c:v>
                </c:pt>
                <c:pt idx="25852">
                  <c:v>35.577816327412954</c:v>
                </c:pt>
                <c:pt idx="25853">
                  <c:v>26.880289713541735</c:v>
                </c:pt>
                <c:pt idx="25854">
                  <c:v>16.251514116922976</c:v>
                </c:pt>
                <c:pt idx="25855">
                  <c:v>8.8145685195922887</c:v>
                </c:pt>
                <c:pt idx="25856">
                  <c:v>4.9157555898030978</c:v>
                </c:pt>
                <c:pt idx="25857">
                  <c:v>2.0152339935302725</c:v>
                </c:pt>
                <c:pt idx="25858">
                  <c:v>-0.22017415364587117</c:v>
                </c:pt>
                <c:pt idx="25859">
                  <c:v>-1.2908687591552734</c:v>
                </c:pt>
                <c:pt idx="25860">
                  <c:v>-2.663257916768317</c:v>
                </c:pt>
                <c:pt idx="25861">
                  <c:v>-4.7205801010131836</c:v>
                </c:pt>
                <c:pt idx="25862">
                  <c:v>-5.9644091924030835</c:v>
                </c:pt>
                <c:pt idx="25863">
                  <c:v>-7.6728118260701859</c:v>
                </c:pt>
                <c:pt idx="25864">
                  <c:v>-8.7442585627237506</c:v>
                </c:pt>
                <c:pt idx="25865">
                  <c:v>-9.1081501642863678</c:v>
                </c:pt>
                <c:pt idx="25866">
                  <c:v>-9.0260683695476018</c:v>
                </c:pt>
                <c:pt idx="25867">
                  <c:v>-9.0096178054809606</c:v>
                </c:pt>
                <c:pt idx="25868">
                  <c:v>-8.9835958480835014</c:v>
                </c:pt>
                <c:pt idx="25869">
                  <c:v>-6.3828531901041323</c:v>
                </c:pt>
                <c:pt idx="25870">
                  <c:v>-0.72445360819506277</c:v>
                </c:pt>
                <c:pt idx="25871">
                  <c:v>4.7956784566281406E-2</c:v>
                </c:pt>
                <c:pt idx="25872">
                  <c:v>0.72644392649340284</c:v>
                </c:pt>
                <c:pt idx="25873">
                  <c:v>26.672479947408078</c:v>
                </c:pt>
                <c:pt idx="25874">
                  <c:v>34.767545700073256</c:v>
                </c:pt>
                <c:pt idx="25875">
                  <c:v>8.4258184432983381</c:v>
                </c:pt>
                <c:pt idx="25876">
                  <c:v>4.5507345199584925</c:v>
                </c:pt>
                <c:pt idx="25877">
                  <c:v>2.7535613377889385</c:v>
                </c:pt>
                <c:pt idx="25878">
                  <c:v>1.7251497904460389</c:v>
                </c:pt>
                <c:pt idx="25879">
                  <c:v>2.1331828435261286</c:v>
                </c:pt>
                <c:pt idx="25880">
                  <c:v>1.5499763488769527</c:v>
                </c:pt>
                <c:pt idx="25881">
                  <c:v>1.3363164265950904</c:v>
                </c:pt>
                <c:pt idx="25882">
                  <c:v>1.5896517435709256</c:v>
                </c:pt>
                <c:pt idx="25883">
                  <c:v>1.793950080871582</c:v>
                </c:pt>
                <c:pt idx="25884">
                  <c:v>1.1917565663655985</c:v>
                </c:pt>
                <c:pt idx="25885">
                  <c:v>0.61525313059485165</c:v>
                </c:pt>
                <c:pt idx="25886">
                  <c:v>4.5239766438726306E-2</c:v>
                </c:pt>
                <c:pt idx="25887">
                  <c:v>-0.22946993509924601</c:v>
                </c:pt>
                <c:pt idx="25888">
                  <c:v>3.4624735515080838E-3</c:v>
                </c:pt>
                <c:pt idx="25889">
                  <c:v>6.4206759134890504E-2</c:v>
                </c:pt>
                <c:pt idx="25890">
                  <c:v>0.48010540008544933</c:v>
                </c:pt>
                <c:pt idx="25891">
                  <c:v>0.31056276957190238</c:v>
                </c:pt>
                <c:pt idx="25892">
                  <c:v>-8.0415725708007826E-2</c:v>
                </c:pt>
                <c:pt idx="25893">
                  <c:v>8.1008911132812528E-2</c:v>
                </c:pt>
                <c:pt idx="25894">
                  <c:v>0.16100088755285924</c:v>
                </c:pt>
                <c:pt idx="25895">
                  <c:v>0.26621405283606225</c:v>
                </c:pt>
                <c:pt idx="25896">
                  <c:v>0.13686148325598424</c:v>
                </c:pt>
                <c:pt idx="25897">
                  <c:v>3.4760793050168104E-2</c:v>
                </c:pt>
                <c:pt idx="25898">
                  <c:v>-8.5655212402343764E-2</c:v>
                </c:pt>
                <c:pt idx="25899">
                  <c:v>-0.10062694549560552</c:v>
                </c:pt>
                <c:pt idx="25900">
                  <c:v>-0.5064404805501681</c:v>
                </c:pt>
                <c:pt idx="25901">
                  <c:v>-1.1330687204997503</c:v>
                </c:pt>
                <c:pt idx="25902">
                  <c:v>-1.7237173716227971</c:v>
                </c:pt>
                <c:pt idx="25903">
                  <c:v>1.7151311238606013</c:v>
                </c:pt>
                <c:pt idx="25904">
                  <c:v>6.0399576822917433</c:v>
                </c:pt>
                <c:pt idx="25905">
                  <c:v>13.514006614685062</c:v>
                </c:pt>
                <c:pt idx="25906">
                  <c:v>11.467618942260742</c:v>
                </c:pt>
                <c:pt idx="25907">
                  <c:v>8.3070920308431404</c:v>
                </c:pt>
                <c:pt idx="25908">
                  <c:v>8.4365145365396792</c:v>
                </c:pt>
                <c:pt idx="25909">
                  <c:v>10.610076904296871</c:v>
                </c:pt>
                <c:pt idx="25910">
                  <c:v>11.691113789876336</c:v>
                </c:pt>
                <c:pt idx="25911">
                  <c:v>11.022343953450555</c:v>
                </c:pt>
                <c:pt idx="25912">
                  <c:v>10.372817357381228</c:v>
                </c:pt>
                <c:pt idx="25913">
                  <c:v>9.7461722691853083</c:v>
                </c:pt>
                <c:pt idx="25914">
                  <c:v>9.4989280700683558</c:v>
                </c:pt>
                <c:pt idx="25915">
                  <c:v>10.754787762959833</c:v>
                </c:pt>
                <c:pt idx="25916">
                  <c:v>10.92473030090332</c:v>
                </c:pt>
                <c:pt idx="25917">
                  <c:v>12.196602503458625</c:v>
                </c:pt>
                <c:pt idx="25918">
                  <c:v>11.265529314677002</c:v>
                </c:pt>
                <c:pt idx="25919">
                  <c:v>9.706700960795045</c:v>
                </c:pt>
                <c:pt idx="25920">
                  <c:v>10.5844841003418</c:v>
                </c:pt>
                <c:pt idx="25921">
                  <c:v>12.263308207193973</c:v>
                </c:pt>
                <c:pt idx="25922">
                  <c:v>12.195749918619757</c:v>
                </c:pt>
                <c:pt idx="25923">
                  <c:v>13.052509625752698</c:v>
                </c:pt>
                <c:pt idx="25924">
                  <c:v>12.740492184956905</c:v>
                </c:pt>
                <c:pt idx="25925">
                  <c:v>11.831115086873297</c:v>
                </c:pt>
                <c:pt idx="25926">
                  <c:v>10.998318990071532</c:v>
                </c:pt>
                <c:pt idx="25927">
                  <c:v>9.6817105611165672</c:v>
                </c:pt>
                <c:pt idx="25928">
                  <c:v>9.4025510152181404</c:v>
                </c:pt>
                <c:pt idx="25929">
                  <c:v>11.913077672322629</c:v>
                </c:pt>
                <c:pt idx="25930">
                  <c:v>13.542113939921023</c:v>
                </c:pt>
                <c:pt idx="25931">
                  <c:v>13.665686607360847</c:v>
                </c:pt>
                <c:pt idx="25932">
                  <c:v>12.077689488728879</c:v>
                </c:pt>
                <c:pt idx="25933">
                  <c:v>10.1474221547445</c:v>
                </c:pt>
                <c:pt idx="25934">
                  <c:v>12.476443608601816</c:v>
                </c:pt>
                <c:pt idx="25935">
                  <c:v>12.178233146667477</c:v>
                </c:pt>
                <c:pt idx="25936">
                  <c:v>10.524721145629879</c:v>
                </c:pt>
                <c:pt idx="25937">
                  <c:v>9.3116264343261737</c:v>
                </c:pt>
                <c:pt idx="25938">
                  <c:v>9.217852274576785</c:v>
                </c:pt>
                <c:pt idx="25939">
                  <c:v>7.9763151804605776</c:v>
                </c:pt>
                <c:pt idx="25940">
                  <c:v>7.9426476160684842</c:v>
                </c:pt>
                <c:pt idx="25941">
                  <c:v>10.08301989237464</c:v>
                </c:pt>
                <c:pt idx="25942">
                  <c:v>5.6505991617838163</c:v>
                </c:pt>
                <c:pt idx="25943">
                  <c:v>0.7456309000651804</c:v>
                </c:pt>
                <c:pt idx="25944">
                  <c:v>22.153535842895508</c:v>
                </c:pt>
                <c:pt idx="25945">
                  <c:v>39.389593760172474</c:v>
                </c:pt>
                <c:pt idx="25946">
                  <c:v>31.78853289286301</c:v>
                </c:pt>
                <c:pt idx="25947">
                  <c:v>28.436783790588379</c:v>
                </c:pt>
                <c:pt idx="25948">
                  <c:v>27.710688908894895</c:v>
                </c:pt>
                <c:pt idx="25949">
                  <c:v>16.606482823689817</c:v>
                </c:pt>
                <c:pt idx="25950">
                  <c:v>18.291213035583489</c:v>
                </c:pt>
                <c:pt idx="25951">
                  <c:v>20.642502148946043</c:v>
                </c:pt>
                <c:pt idx="25952">
                  <c:v>21.464797655741325</c:v>
                </c:pt>
                <c:pt idx="25953">
                  <c:v>20.963737805684431</c:v>
                </c:pt>
                <c:pt idx="25954">
                  <c:v>32.116995493570933</c:v>
                </c:pt>
                <c:pt idx="25955">
                  <c:v>41.883201281229724</c:v>
                </c:pt>
                <c:pt idx="25956">
                  <c:v>43.262068112691281</c:v>
                </c:pt>
                <c:pt idx="25957">
                  <c:v>43.605984052022208</c:v>
                </c:pt>
                <c:pt idx="25958">
                  <c:v>47.525932629903217</c:v>
                </c:pt>
                <c:pt idx="25959">
                  <c:v>50.248292922973654</c:v>
                </c:pt>
                <c:pt idx="25960">
                  <c:v>50.307141304016092</c:v>
                </c:pt>
                <c:pt idx="25961">
                  <c:v>49.165407816568987</c:v>
                </c:pt>
                <c:pt idx="25962">
                  <c:v>25.711323102315298</c:v>
                </c:pt>
                <c:pt idx="25963">
                  <c:v>13.882700602213621</c:v>
                </c:pt>
                <c:pt idx="25964">
                  <c:v>-56.306317965189578</c:v>
                </c:pt>
                <c:pt idx="25965">
                  <c:v>-38.828595479329465</c:v>
                </c:pt>
                <c:pt idx="25966">
                  <c:v>-10.212094942728644</c:v>
                </c:pt>
                <c:pt idx="25967">
                  <c:v>-1.4175866444904834</c:v>
                </c:pt>
                <c:pt idx="25968">
                  <c:v>2.0222647984821842</c:v>
                </c:pt>
                <c:pt idx="25969">
                  <c:v>3.1282482147216797</c:v>
                </c:pt>
                <c:pt idx="25970">
                  <c:v>3.6381743748983135</c:v>
                </c:pt>
                <c:pt idx="25971">
                  <c:v>4.4886442820230776</c:v>
                </c:pt>
                <c:pt idx="25972">
                  <c:v>4.9472233454387169</c:v>
                </c:pt>
                <c:pt idx="25973">
                  <c:v>4.7433608373006564</c:v>
                </c:pt>
                <c:pt idx="25974">
                  <c:v>4.5584751764932872</c:v>
                </c:pt>
                <c:pt idx="25975">
                  <c:v>4.2210181554157771</c:v>
                </c:pt>
                <c:pt idx="25976">
                  <c:v>3.9555759429931632</c:v>
                </c:pt>
                <c:pt idx="25977">
                  <c:v>4.1560424168905001</c:v>
                </c:pt>
                <c:pt idx="25978">
                  <c:v>5.0258668263753608</c:v>
                </c:pt>
                <c:pt idx="25979">
                  <c:v>5.1939888000488263</c:v>
                </c:pt>
                <c:pt idx="25980">
                  <c:v>4.9401197433471697</c:v>
                </c:pt>
                <c:pt idx="25981">
                  <c:v>4.2726758321125544</c:v>
                </c:pt>
                <c:pt idx="25982">
                  <c:v>4.050663948059082</c:v>
                </c:pt>
                <c:pt idx="25983">
                  <c:v>4.0343713760375959</c:v>
                </c:pt>
                <c:pt idx="25984">
                  <c:v>4.0975198745727504</c:v>
                </c:pt>
                <c:pt idx="25985">
                  <c:v>4.3571481704711905</c:v>
                </c:pt>
                <c:pt idx="25986">
                  <c:v>4.3815507888793954</c:v>
                </c:pt>
                <c:pt idx="25987">
                  <c:v>4.576525052388547</c:v>
                </c:pt>
                <c:pt idx="25988">
                  <c:v>4.4118124643961227</c:v>
                </c:pt>
                <c:pt idx="25989">
                  <c:v>4.5730988184611778</c:v>
                </c:pt>
                <c:pt idx="25990">
                  <c:v>4.4973945617675763</c:v>
                </c:pt>
                <c:pt idx="25991">
                  <c:v>4.3026657104492188</c:v>
                </c:pt>
                <c:pt idx="25992">
                  <c:v>5.0375169118244685</c:v>
                </c:pt>
                <c:pt idx="25993">
                  <c:v>5.1086552937824763</c:v>
                </c:pt>
                <c:pt idx="25994">
                  <c:v>4.5987294514974337</c:v>
                </c:pt>
                <c:pt idx="25995">
                  <c:v>42.14822832743323</c:v>
                </c:pt>
                <c:pt idx="25996">
                  <c:v>192.24689197540278</c:v>
                </c:pt>
                <c:pt idx="25997">
                  <c:v>234.58034070332849</c:v>
                </c:pt>
                <c:pt idx="25998">
                  <c:v>177.90315469106031</c:v>
                </c:pt>
                <c:pt idx="25999">
                  <c:v>104.89405886332187</c:v>
                </c:pt>
                <c:pt idx="26000">
                  <c:v>54.375876426696763</c:v>
                </c:pt>
                <c:pt idx="26001">
                  <c:v>32.164749781290752</c:v>
                </c:pt>
                <c:pt idx="26002">
                  <c:v>23.093337059020989</c:v>
                </c:pt>
                <c:pt idx="26003">
                  <c:v>18.471328417460093</c:v>
                </c:pt>
                <c:pt idx="26004">
                  <c:v>14.341138839721683</c:v>
                </c:pt>
                <c:pt idx="26005">
                  <c:v>12.760588010152105</c:v>
                </c:pt>
                <c:pt idx="26006">
                  <c:v>13.113977432250973</c:v>
                </c:pt>
                <c:pt idx="26007">
                  <c:v>13.186618169148801</c:v>
                </c:pt>
                <c:pt idx="26008">
                  <c:v>12.529985745747922</c:v>
                </c:pt>
                <c:pt idx="26009">
                  <c:v>12.456807772318601</c:v>
                </c:pt>
                <c:pt idx="26010">
                  <c:v>12.866413434346448</c:v>
                </c:pt>
                <c:pt idx="26011">
                  <c:v>12.554137865702391</c:v>
                </c:pt>
                <c:pt idx="26012">
                  <c:v>11.047773996988893</c:v>
                </c:pt>
                <c:pt idx="26013">
                  <c:v>9.9621709187824763</c:v>
                </c:pt>
                <c:pt idx="26014">
                  <c:v>11.017618497212762</c:v>
                </c:pt>
                <c:pt idx="26015">
                  <c:v>12.927647272745734</c:v>
                </c:pt>
                <c:pt idx="26016">
                  <c:v>13.356529871622804</c:v>
                </c:pt>
                <c:pt idx="26017">
                  <c:v>13.317913373311399</c:v>
                </c:pt>
                <c:pt idx="26018">
                  <c:v>13.02255948384607</c:v>
                </c:pt>
                <c:pt idx="26019">
                  <c:v>13.527682940165164</c:v>
                </c:pt>
                <c:pt idx="26020">
                  <c:v>14.078911781311028</c:v>
                </c:pt>
                <c:pt idx="26021">
                  <c:v>13.601742108662965</c:v>
                </c:pt>
                <c:pt idx="26022">
                  <c:v>13.650074005126957</c:v>
                </c:pt>
                <c:pt idx="26023">
                  <c:v>14.679753939310672</c:v>
                </c:pt>
                <c:pt idx="26024">
                  <c:v>15.700997988382937</c:v>
                </c:pt>
                <c:pt idx="26025">
                  <c:v>10.551626841227176</c:v>
                </c:pt>
                <c:pt idx="26026">
                  <c:v>-9.7545531590780001</c:v>
                </c:pt>
                <c:pt idx="26027">
                  <c:v>-43.814644495646064</c:v>
                </c:pt>
                <c:pt idx="26028">
                  <c:v>-63.928701400756836</c:v>
                </c:pt>
                <c:pt idx="26029">
                  <c:v>-61.423364957173703</c:v>
                </c:pt>
                <c:pt idx="26030">
                  <c:v>-44.792301495870007</c:v>
                </c:pt>
                <c:pt idx="26031">
                  <c:v>-28.137657801310191</c:v>
                </c:pt>
                <c:pt idx="26032">
                  <c:v>-14.595283508300785</c:v>
                </c:pt>
                <c:pt idx="26033">
                  <c:v>-5.9423411687215566</c:v>
                </c:pt>
                <c:pt idx="26034">
                  <c:v>-0.58529376983642545</c:v>
                </c:pt>
                <c:pt idx="26035">
                  <c:v>2.6382786432902767</c:v>
                </c:pt>
                <c:pt idx="26036">
                  <c:v>3.1505177815755601</c:v>
                </c:pt>
                <c:pt idx="26037">
                  <c:v>2.37282371520996</c:v>
                </c:pt>
                <c:pt idx="26038">
                  <c:v>2.7143980662027616</c:v>
                </c:pt>
                <c:pt idx="26039">
                  <c:v>2.5548480351765184</c:v>
                </c:pt>
                <c:pt idx="26040">
                  <c:v>2.4683459599812068</c:v>
                </c:pt>
                <c:pt idx="26041">
                  <c:v>2.2058556874592337</c:v>
                </c:pt>
                <c:pt idx="26042">
                  <c:v>2.7136859893798819</c:v>
                </c:pt>
                <c:pt idx="26043">
                  <c:v>2.702989896138547</c:v>
                </c:pt>
                <c:pt idx="26044">
                  <c:v>2.9140011469522742</c:v>
                </c:pt>
                <c:pt idx="26045">
                  <c:v>3.02490234375</c:v>
                </c:pt>
                <c:pt idx="26046">
                  <c:v>3.2481431961059579</c:v>
                </c:pt>
                <c:pt idx="26047">
                  <c:v>3.3118648529052734</c:v>
                </c:pt>
                <c:pt idx="26048">
                  <c:v>3.2484219868978252</c:v>
                </c:pt>
                <c:pt idx="26049">
                  <c:v>3.287031173706056</c:v>
                </c:pt>
                <c:pt idx="26050">
                  <c:v>3.2165924708049261</c:v>
                </c:pt>
                <c:pt idx="26051">
                  <c:v>3.1313422520954646</c:v>
                </c:pt>
                <c:pt idx="26052">
                  <c:v>3.0310157140096399</c:v>
                </c:pt>
                <c:pt idx="26053">
                  <c:v>7.1159118016561234</c:v>
                </c:pt>
                <c:pt idx="26054">
                  <c:v>17.626190503438352</c:v>
                </c:pt>
                <c:pt idx="26055">
                  <c:v>-57.327662785847998</c:v>
                </c:pt>
                <c:pt idx="26056">
                  <c:v>-119.24704901377369</c:v>
                </c:pt>
                <c:pt idx="26057">
                  <c:v>-62.295260747273815</c:v>
                </c:pt>
                <c:pt idx="26058">
                  <c:v>-12.143528302510614</c:v>
                </c:pt>
                <c:pt idx="26059">
                  <c:v>8.7978658676147425</c:v>
                </c:pt>
                <c:pt idx="26060">
                  <c:v>14.872300465901732</c:v>
                </c:pt>
                <c:pt idx="26061">
                  <c:v>19.38032023111974</c:v>
                </c:pt>
                <c:pt idx="26062">
                  <c:v>21.263188203175886</c:v>
                </c:pt>
                <c:pt idx="26063">
                  <c:v>26.798567771911614</c:v>
                </c:pt>
                <c:pt idx="26064">
                  <c:v>27.81667423248291</c:v>
                </c:pt>
                <c:pt idx="26065">
                  <c:v>27.692223389943479</c:v>
                </c:pt>
                <c:pt idx="26066">
                  <c:v>29.101365089416461</c:v>
                </c:pt>
                <c:pt idx="26067">
                  <c:v>29.368100325266539</c:v>
                </c:pt>
                <c:pt idx="26068">
                  <c:v>31.425525983174616</c:v>
                </c:pt>
                <c:pt idx="26069">
                  <c:v>31.698283513387022</c:v>
                </c:pt>
                <c:pt idx="26070">
                  <c:v>30.018361091613777</c:v>
                </c:pt>
                <c:pt idx="26071">
                  <c:v>31.002195358276431</c:v>
                </c:pt>
                <c:pt idx="26072">
                  <c:v>31.536396662394225</c:v>
                </c:pt>
                <c:pt idx="26073">
                  <c:v>31.77660973866783</c:v>
                </c:pt>
                <c:pt idx="26074">
                  <c:v>31.586646715799919</c:v>
                </c:pt>
                <c:pt idx="26075">
                  <c:v>30.889592647552426</c:v>
                </c:pt>
                <c:pt idx="26076">
                  <c:v>30.063681602477963</c:v>
                </c:pt>
                <c:pt idx="26077">
                  <c:v>27.621933301289857</c:v>
                </c:pt>
                <c:pt idx="26078">
                  <c:v>25.217505931854191</c:v>
                </c:pt>
                <c:pt idx="26079">
                  <c:v>23.61145989100141</c:v>
                </c:pt>
                <c:pt idx="26080">
                  <c:v>25.323408444722475</c:v>
                </c:pt>
                <c:pt idx="26081">
                  <c:v>27.68270079294836</c:v>
                </c:pt>
                <c:pt idx="26082">
                  <c:v>26.28120501836144</c:v>
                </c:pt>
                <c:pt idx="26083">
                  <c:v>27.147738615671813</c:v>
                </c:pt>
                <c:pt idx="26084">
                  <c:v>29.247523148854555</c:v>
                </c:pt>
                <c:pt idx="26085">
                  <c:v>25.201674779256173</c:v>
                </c:pt>
                <c:pt idx="26086">
                  <c:v>23.419710000356076</c:v>
                </c:pt>
                <c:pt idx="26087">
                  <c:v>23.63254578908283</c:v>
                </c:pt>
                <c:pt idx="26088">
                  <c:v>22.939798037211062</c:v>
                </c:pt>
                <c:pt idx="26089">
                  <c:v>24.427556196848577</c:v>
                </c:pt>
                <c:pt idx="26090">
                  <c:v>27.205482641855824</c:v>
                </c:pt>
                <c:pt idx="26091">
                  <c:v>27.43548234303789</c:v>
                </c:pt>
                <c:pt idx="26092">
                  <c:v>25.915616353352839</c:v>
                </c:pt>
                <c:pt idx="26093">
                  <c:v>28.394168694814038</c:v>
                </c:pt>
                <c:pt idx="26094">
                  <c:v>31.051893552144413</c:v>
                </c:pt>
                <c:pt idx="26095">
                  <c:v>28.837779362996464</c:v>
                </c:pt>
                <c:pt idx="26096">
                  <c:v>25.776233355204226</c:v>
                </c:pt>
                <c:pt idx="26097">
                  <c:v>24.021092255910219</c:v>
                </c:pt>
                <c:pt idx="26098">
                  <c:v>20.596939404805489</c:v>
                </c:pt>
                <c:pt idx="26099">
                  <c:v>19.213792959849059</c:v>
                </c:pt>
                <c:pt idx="26100">
                  <c:v>18.435968399047855</c:v>
                </c:pt>
                <c:pt idx="26101">
                  <c:v>19.284812450408936</c:v>
                </c:pt>
                <c:pt idx="26102">
                  <c:v>18.242130915323894</c:v>
                </c:pt>
                <c:pt idx="26103">
                  <c:v>19.093062082926444</c:v>
                </c:pt>
                <c:pt idx="26104">
                  <c:v>14.422666231791201</c:v>
                </c:pt>
                <c:pt idx="26105">
                  <c:v>7.7199689547221082</c:v>
                </c:pt>
                <c:pt idx="26106">
                  <c:v>3.9275924364725947</c:v>
                </c:pt>
                <c:pt idx="26107">
                  <c:v>-1.2181313832600718</c:v>
                </c:pt>
                <c:pt idx="26108">
                  <c:v>-4.6521868705749467</c:v>
                </c:pt>
                <c:pt idx="26109">
                  <c:v>-6.3878784179687482</c:v>
                </c:pt>
                <c:pt idx="26110">
                  <c:v>-11.592343171437561</c:v>
                </c:pt>
                <c:pt idx="26111">
                  <c:v>-16.222697257995591</c:v>
                </c:pt>
                <c:pt idx="26112">
                  <c:v>-16.086139520009382</c:v>
                </c:pt>
                <c:pt idx="26113">
                  <c:v>-14.724930763244625</c:v>
                </c:pt>
                <c:pt idx="26114">
                  <c:v>-13.811694939931275</c:v>
                </c:pt>
                <c:pt idx="26115">
                  <c:v>-9.9871198336283591</c:v>
                </c:pt>
                <c:pt idx="26116">
                  <c:v>-10.126500606536865</c:v>
                </c:pt>
                <c:pt idx="26117">
                  <c:v>-10.935594876607251</c:v>
                </c:pt>
                <c:pt idx="26118">
                  <c:v>-14.774328549702998</c:v>
                </c:pt>
                <c:pt idx="26119">
                  <c:v>-20.037673314412487</c:v>
                </c:pt>
                <c:pt idx="26120">
                  <c:v>-26.176917235056589</c:v>
                </c:pt>
                <c:pt idx="26121">
                  <c:v>-31.515052477518736</c:v>
                </c:pt>
                <c:pt idx="26122">
                  <c:v>-35.872123241424561</c:v>
                </c:pt>
                <c:pt idx="26123">
                  <c:v>-38.568273226420125</c:v>
                </c:pt>
                <c:pt idx="26124">
                  <c:v>-40.385428110758426</c:v>
                </c:pt>
                <c:pt idx="26125">
                  <c:v>-40.300184249877873</c:v>
                </c:pt>
                <c:pt idx="26126">
                  <c:v>-39.595983346303356</c:v>
                </c:pt>
                <c:pt idx="26127">
                  <c:v>-38.362624963124624</c:v>
                </c:pt>
                <c:pt idx="26128">
                  <c:v>-36.38116105397544</c:v>
                </c:pt>
                <c:pt idx="26129">
                  <c:v>-36.101297696431395</c:v>
                </c:pt>
                <c:pt idx="26130">
                  <c:v>-35.052830378214466</c:v>
                </c:pt>
                <c:pt idx="26131">
                  <c:v>-34.781438191731809</c:v>
                </c:pt>
                <c:pt idx="26132">
                  <c:v>-34.28021462758386</c:v>
                </c:pt>
                <c:pt idx="26133">
                  <c:v>-33.446562131245955</c:v>
                </c:pt>
                <c:pt idx="26134">
                  <c:v>-32.688191095988032</c:v>
                </c:pt>
                <c:pt idx="26135">
                  <c:v>-31.988104820251458</c:v>
                </c:pt>
                <c:pt idx="26136">
                  <c:v>-32.500533739725725</c:v>
                </c:pt>
                <c:pt idx="26137">
                  <c:v>-32.662206649780273</c:v>
                </c:pt>
                <c:pt idx="26138">
                  <c:v>-32.412905057271246</c:v>
                </c:pt>
                <c:pt idx="26139">
                  <c:v>-30.935217221577879</c:v>
                </c:pt>
                <c:pt idx="26140">
                  <c:v>-28.458098729451436</c:v>
                </c:pt>
                <c:pt idx="26141">
                  <c:v>-25.571019490559927</c:v>
                </c:pt>
                <c:pt idx="26142">
                  <c:v>-23.039099375406863</c:v>
                </c:pt>
                <c:pt idx="26143">
                  <c:v>-20.734419186909911</c:v>
                </c:pt>
                <c:pt idx="26144">
                  <c:v>-18.979021390279172</c:v>
                </c:pt>
                <c:pt idx="26145">
                  <c:v>-16.967950503031368</c:v>
                </c:pt>
                <c:pt idx="26146">
                  <c:v>-15.577227592468265</c:v>
                </c:pt>
                <c:pt idx="26147">
                  <c:v>-14.699707349141477</c:v>
                </c:pt>
                <c:pt idx="26148">
                  <c:v>-12.759012222290039</c:v>
                </c:pt>
                <c:pt idx="26149">
                  <c:v>-11.532150268554689</c:v>
                </c:pt>
                <c:pt idx="26150">
                  <c:v>-10.452360153198246</c:v>
                </c:pt>
                <c:pt idx="26151">
                  <c:v>-9.6478617986043638</c:v>
                </c:pt>
                <c:pt idx="26152">
                  <c:v>-9.1967287063598597</c:v>
                </c:pt>
                <c:pt idx="26153">
                  <c:v>-9.2840518951416016</c:v>
                </c:pt>
                <c:pt idx="26154">
                  <c:v>-10.03053728739417</c:v>
                </c:pt>
                <c:pt idx="26155">
                  <c:v>-10.044511477152465</c:v>
                </c:pt>
                <c:pt idx="26156">
                  <c:v>-8.3623978296916484</c:v>
                </c:pt>
                <c:pt idx="26157">
                  <c:v>-6.2326300938923422</c:v>
                </c:pt>
                <c:pt idx="26158">
                  <c:v>-3.8595946629841373</c:v>
                </c:pt>
                <c:pt idx="26159">
                  <c:v>-3.494143803914425</c:v>
                </c:pt>
                <c:pt idx="26160">
                  <c:v>-4.8091818491617442</c:v>
                </c:pt>
                <c:pt idx="26161">
                  <c:v>-6.4143288930256404</c:v>
                </c:pt>
                <c:pt idx="26162">
                  <c:v>0.47756608327222261</c:v>
                </c:pt>
                <c:pt idx="26163">
                  <c:v>20.592700640360469</c:v>
                </c:pt>
                <c:pt idx="26164">
                  <c:v>33.19079081217447</c:v>
                </c:pt>
                <c:pt idx="26165">
                  <c:v>34.544165611267069</c:v>
                </c:pt>
                <c:pt idx="26166">
                  <c:v>29.914396286010742</c:v>
                </c:pt>
                <c:pt idx="26167">
                  <c:v>23.737334887186641</c:v>
                </c:pt>
                <c:pt idx="26168">
                  <c:v>16.056180953979492</c:v>
                </c:pt>
                <c:pt idx="26169">
                  <c:v>12.321523666381832</c:v>
                </c:pt>
                <c:pt idx="26170">
                  <c:v>9.5110702514648438</c:v>
                </c:pt>
                <c:pt idx="26171">
                  <c:v>6.6563320159912109</c:v>
                </c:pt>
                <c:pt idx="26172">
                  <c:v>4.4868532816568658</c:v>
                </c:pt>
                <c:pt idx="26173">
                  <c:v>2.4850962956745661</c:v>
                </c:pt>
                <c:pt idx="26174">
                  <c:v>1.7200578053792701</c:v>
                </c:pt>
                <c:pt idx="26175">
                  <c:v>1.1507190068563209</c:v>
                </c:pt>
                <c:pt idx="26176">
                  <c:v>0.36113739013671875</c:v>
                </c:pt>
                <c:pt idx="26177">
                  <c:v>-0.88602860768628511</c:v>
                </c:pt>
                <c:pt idx="26178">
                  <c:v>-1.312954902648926</c:v>
                </c:pt>
                <c:pt idx="26179">
                  <c:v>-2.1885286966959256</c:v>
                </c:pt>
                <c:pt idx="26180">
                  <c:v>-19.848943074544298</c:v>
                </c:pt>
                <c:pt idx="26181">
                  <c:v>-79.058371861775726</c:v>
                </c:pt>
                <c:pt idx="26182">
                  <c:v>-120.31178538004556</c:v>
                </c:pt>
                <c:pt idx="26183">
                  <c:v>-137.28105703989658</c:v>
                </c:pt>
                <c:pt idx="26184">
                  <c:v>-141.56650988260924</c:v>
                </c:pt>
                <c:pt idx="26185">
                  <c:v>-142.91825612386066</c:v>
                </c:pt>
                <c:pt idx="26186">
                  <c:v>-142.94181442260742</c:v>
                </c:pt>
                <c:pt idx="26187">
                  <c:v>-141.80841509501141</c:v>
                </c:pt>
                <c:pt idx="26188">
                  <c:v>-138.19566027323398</c:v>
                </c:pt>
                <c:pt idx="26189">
                  <c:v>-131.15007623036695</c:v>
                </c:pt>
                <c:pt idx="26190">
                  <c:v>-116.20705699920657</c:v>
                </c:pt>
                <c:pt idx="26191">
                  <c:v>-86.855203628540067</c:v>
                </c:pt>
                <c:pt idx="26192">
                  <c:v>-29.33354663848877</c:v>
                </c:pt>
                <c:pt idx="26193">
                  <c:v>37.759042104085331</c:v>
                </c:pt>
                <c:pt idx="26194">
                  <c:v>70.410582542419419</c:v>
                </c:pt>
                <c:pt idx="26195">
                  <c:v>89.559044202168792</c:v>
                </c:pt>
                <c:pt idx="26196">
                  <c:v>116.07649103800446</c:v>
                </c:pt>
                <c:pt idx="26197">
                  <c:v>145.51097265879309</c:v>
                </c:pt>
                <c:pt idx="26198">
                  <c:v>161.20725568135575</c:v>
                </c:pt>
                <c:pt idx="26199">
                  <c:v>167.61259555816645</c:v>
                </c:pt>
                <c:pt idx="26200">
                  <c:v>176.5766293207804</c:v>
                </c:pt>
                <c:pt idx="26201">
                  <c:v>187.31488641103118</c:v>
                </c:pt>
                <c:pt idx="26202">
                  <c:v>192.733166694641</c:v>
                </c:pt>
                <c:pt idx="26203">
                  <c:v>208.0447991689046</c:v>
                </c:pt>
                <c:pt idx="26204">
                  <c:v>220.41238594055176</c:v>
                </c:pt>
                <c:pt idx="26205">
                  <c:v>222.11228561401362</c:v>
                </c:pt>
                <c:pt idx="26206">
                  <c:v>221.56510734558111</c:v>
                </c:pt>
                <c:pt idx="26207">
                  <c:v>221.64576117197657</c:v>
                </c:pt>
                <c:pt idx="26208">
                  <c:v>222.11442502339668</c:v>
                </c:pt>
                <c:pt idx="26209">
                  <c:v>222.70365524291984</c:v>
                </c:pt>
                <c:pt idx="26210">
                  <c:v>222.70223553975421</c:v>
                </c:pt>
                <c:pt idx="26211">
                  <c:v>222.52553113301585</c:v>
                </c:pt>
                <c:pt idx="26212">
                  <c:v>221.70663038889563</c:v>
                </c:pt>
                <c:pt idx="26213">
                  <c:v>220.30826187133789</c:v>
                </c:pt>
                <c:pt idx="26214">
                  <c:v>218.31104914347335</c:v>
                </c:pt>
                <c:pt idx="26215">
                  <c:v>215.43151728312171</c:v>
                </c:pt>
                <c:pt idx="26216">
                  <c:v>211.41003608703625</c:v>
                </c:pt>
                <c:pt idx="26217">
                  <c:v>205.86206436157221</c:v>
                </c:pt>
                <c:pt idx="26218">
                  <c:v>199.11455758412671</c:v>
                </c:pt>
                <c:pt idx="26219">
                  <c:v>175.85407670338958</c:v>
                </c:pt>
                <c:pt idx="26220">
                  <c:v>127.85802205403635</c:v>
                </c:pt>
                <c:pt idx="26221">
                  <c:v>125.70851294199622</c:v>
                </c:pt>
                <c:pt idx="26222">
                  <c:v>127.16298961639401</c:v>
                </c:pt>
                <c:pt idx="26223">
                  <c:v>124.48866367340089</c:v>
                </c:pt>
                <c:pt idx="26224">
                  <c:v>122.05616537729895</c:v>
                </c:pt>
                <c:pt idx="26225">
                  <c:v>119.37836869557701</c:v>
                </c:pt>
                <c:pt idx="26226">
                  <c:v>117.47662798563638</c:v>
                </c:pt>
                <c:pt idx="26227">
                  <c:v>114.51866753896081</c:v>
                </c:pt>
                <c:pt idx="26228">
                  <c:v>111.10195064544679</c:v>
                </c:pt>
                <c:pt idx="26229">
                  <c:v>105.27725156148279</c:v>
                </c:pt>
                <c:pt idx="26230">
                  <c:v>98.839231808980202</c:v>
                </c:pt>
                <c:pt idx="26231">
                  <c:v>93.05140113830565</c:v>
                </c:pt>
                <c:pt idx="26232">
                  <c:v>87.082814216613741</c:v>
                </c:pt>
                <c:pt idx="26233">
                  <c:v>79.420605023702024</c:v>
                </c:pt>
                <c:pt idx="26234">
                  <c:v>72.571904500325445</c:v>
                </c:pt>
                <c:pt idx="26235">
                  <c:v>10.031941731770866</c:v>
                </c:pt>
                <c:pt idx="26236">
                  <c:v>9.4009745915731173</c:v>
                </c:pt>
                <c:pt idx="26237">
                  <c:v>3.3826551437377921</c:v>
                </c:pt>
                <c:pt idx="26238">
                  <c:v>1.3438510894775391</c:v>
                </c:pt>
                <c:pt idx="26239">
                  <c:v>1.7587817509969454</c:v>
                </c:pt>
                <c:pt idx="26240">
                  <c:v>1.1855335235595703</c:v>
                </c:pt>
                <c:pt idx="26241">
                  <c:v>0.67810757954907819</c:v>
                </c:pt>
                <c:pt idx="26242">
                  <c:v>0.75287087758386007</c:v>
                </c:pt>
                <c:pt idx="26243">
                  <c:v>1.0727303822834524</c:v>
                </c:pt>
                <c:pt idx="26244">
                  <c:v>0.9765615463256837</c:v>
                </c:pt>
                <c:pt idx="26245">
                  <c:v>0.82776323954271902</c:v>
                </c:pt>
                <c:pt idx="26246">
                  <c:v>0.69137859344482444</c:v>
                </c:pt>
                <c:pt idx="26247">
                  <c:v>1.0565532048543673</c:v>
                </c:pt>
                <c:pt idx="26248">
                  <c:v>1.5661249160766602</c:v>
                </c:pt>
                <c:pt idx="26249">
                  <c:v>1.4148921966552734</c:v>
                </c:pt>
                <c:pt idx="26250">
                  <c:v>1.337102890014648</c:v>
                </c:pt>
                <c:pt idx="26251">
                  <c:v>1.8330237070719018</c:v>
                </c:pt>
                <c:pt idx="26252">
                  <c:v>1.443049748738531</c:v>
                </c:pt>
                <c:pt idx="26253">
                  <c:v>1.5881541570026907</c:v>
                </c:pt>
                <c:pt idx="26254">
                  <c:v>0.97905286153161342</c:v>
                </c:pt>
                <c:pt idx="26255">
                  <c:v>0.68559837341308616</c:v>
                </c:pt>
                <c:pt idx="26256">
                  <c:v>0.55545012156176177</c:v>
                </c:pt>
                <c:pt idx="26257">
                  <c:v>0.55903371175122607</c:v>
                </c:pt>
                <c:pt idx="26258">
                  <c:v>0.60967572530114489</c:v>
                </c:pt>
                <c:pt idx="26259">
                  <c:v>0.50158945719408643</c:v>
                </c:pt>
                <c:pt idx="26260">
                  <c:v>0.32338460286462162</c:v>
                </c:pt>
                <c:pt idx="26261">
                  <c:v>0.53001817067456614</c:v>
                </c:pt>
                <c:pt idx="26262">
                  <c:v>0.48695214589440661</c:v>
                </c:pt>
                <c:pt idx="26263">
                  <c:v>0.36059665679931641</c:v>
                </c:pt>
                <c:pt idx="26264">
                  <c:v>0.23753770192467982</c:v>
                </c:pt>
                <c:pt idx="26265">
                  <c:v>0.59047953287756627</c:v>
                </c:pt>
                <c:pt idx="26266">
                  <c:v>2.8440046310424805</c:v>
                </c:pt>
                <c:pt idx="26267">
                  <c:v>-5.0219599405924082</c:v>
                </c:pt>
                <c:pt idx="26268">
                  <c:v>7.8393192291259766</c:v>
                </c:pt>
                <c:pt idx="26269">
                  <c:v>56.943705240885393</c:v>
                </c:pt>
                <c:pt idx="26270">
                  <c:v>148.36714331309008</c:v>
                </c:pt>
                <c:pt idx="26271">
                  <c:v>191.23377990722645</c:v>
                </c:pt>
                <c:pt idx="26272">
                  <c:v>176.98275216420495</c:v>
                </c:pt>
                <c:pt idx="26273">
                  <c:v>123.60400485992429</c:v>
                </c:pt>
                <c:pt idx="26274">
                  <c:v>86.093200047810925</c:v>
                </c:pt>
                <c:pt idx="26275">
                  <c:v>106.49897098541251</c:v>
                </c:pt>
                <c:pt idx="26276">
                  <c:v>150.35134824117034</c:v>
                </c:pt>
                <c:pt idx="26277">
                  <c:v>169.6779934565227</c:v>
                </c:pt>
                <c:pt idx="26278">
                  <c:v>197.06678485870361</c:v>
                </c:pt>
                <c:pt idx="26279">
                  <c:v>137.83190504709887</c:v>
                </c:pt>
                <c:pt idx="26280">
                  <c:v>140.5260534286499</c:v>
                </c:pt>
                <c:pt idx="26281">
                  <c:v>122.06784057617186</c:v>
                </c:pt>
                <c:pt idx="26282">
                  <c:v>101.94169171651197</c:v>
                </c:pt>
                <c:pt idx="26283">
                  <c:v>79.66321849822998</c:v>
                </c:pt>
                <c:pt idx="26284">
                  <c:v>79.589430809020953</c:v>
                </c:pt>
                <c:pt idx="26285">
                  <c:v>-16.308089256286621</c:v>
                </c:pt>
                <c:pt idx="26286">
                  <c:v>68.24523989359534</c:v>
                </c:pt>
                <c:pt idx="26287">
                  <c:v>70.618178367614703</c:v>
                </c:pt>
                <c:pt idx="26288">
                  <c:v>77.636932690938352</c:v>
                </c:pt>
                <c:pt idx="26289">
                  <c:v>72.612358411153053</c:v>
                </c:pt>
                <c:pt idx="26290">
                  <c:v>78.63583501180014</c:v>
                </c:pt>
                <c:pt idx="26291">
                  <c:v>97.695380528767899</c:v>
                </c:pt>
                <c:pt idx="26292">
                  <c:v>124.74403953552246</c:v>
                </c:pt>
                <c:pt idx="26293">
                  <c:v>121.28895155588781</c:v>
                </c:pt>
                <c:pt idx="26294">
                  <c:v>113.14896361033119</c:v>
                </c:pt>
                <c:pt idx="26295">
                  <c:v>93.074618021647225</c:v>
                </c:pt>
                <c:pt idx="26296">
                  <c:v>60.774971326192151</c:v>
                </c:pt>
                <c:pt idx="26297">
                  <c:v>38.753883361816378</c:v>
                </c:pt>
                <c:pt idx="26298">
                  <c:v>94.912857691446902</c:v>
                </c:pt>
                <c:pt idx="26299">
                  <c:v>117.45616436004653</c:v>
                </c:pt>
                <c:pt idx="26300">
                  <c:v>127.52306779225657</c:v>
                </c:pt>
                <c:pt idx="26301">
                  <c:v>143.06982835133863</c:v>
                </c:pt>
                <c:pt idx="26302">
                  <c:v>128.17184448242182</c:v>
                </c:pt>
                <c:pt idx="26303">
                  <c:v>156.06425762176508</c:v>
                </c:pt>
                <c:pt idx="26304">
                  <c:v>195.95406532287603</c:v>
                </c:pt>
                <c:pt idx="26305">
                  <c:v>198.59902699788421</c:v>
                </c:pt>
                <c:pt idx="26306">
                  <c:v>200.8597497940064</c:v>
                </c:pt>
                <c:pt idx="26307">
                  <c:v>216.47049172719318</c:v>
                </c:pt>
                <c:pt idx="26308">
                  <c:v>151.04738394419348</c:v>
                </c:pt>
                <c:pt idx="26309">
                  <c:v>101.31701501210534</c:v>
                </c:pt>
                <c:pt idx="26310">
                  <c:v>85.154796600341783</c:v>
                </c:pt>
                <c:pt idx="26311">
                  <c:v>88.486763636271235</c:v>
                </c:pt>
                <c:pt idx="26312">
                  <c:v>95.869862556457463</c:v>
                </c:pt>
                <c:pt idx="26313">
                  <c:v>107.41507466634121</c:v>
                </c:pt>
                <c:pt idx="26314">
                  <c:v>152.411464691162</c:v>
                </c:pt>
                <c:pt idx="26315">
                  <c:v>158.73964055379236</c:v>
                </c:pt>
                <c:pt idx="26316">
                  <c:v>160.5125223795572</c:v>
                </c:pt>
                <c:pt idx="26317">
                  <c:v>159.1144603093465</c:v>
                </c:pt>
                <c:pt idx="26318">
                  <c:v>153.21807829538983</c:v>
                </c:pt>
                <c:pt idx="26319">
                  <c:v>159.56192048390704</c:v>
                </c:pt>
                <c:pt idx="26320">
                  <c:v>117.1333821614582</c:v>
                </c:pt>
                <c:pt idx="26321">
                  <c:v>128.06326325734443</c:v>
                </c:pt>
                <c:pt idx="26322">
                  <c:v>139.76486396789545</c:v>
                </c:pt>
                <c:pt idx="26323">
                  <c:v>117.21464888254799</c:v>
                </c:pt>
                <c:pt idx="26324">
                  <c:v>97.659520785013797</c:v>
                </c:pt>
                <c:pt idx="26325">
                  <c:v>90.219531695048005</c:v>
                </c:pt>
                <c:pt idx="26326">
                  <c:v>56.335317293802859</c:v>
                </c:pt>
                <c:pt idx="26327">
                  <c:v>52.692975680033342</c:v>
                </c:pt>
                <c:pt idx="26328">
                  <c:v>40.98670387268065</c:v>
                </c:pt>
                <c:pt idx="26329">
                  <c:v>30.053429921468023</c:v>
                </c:pt>
                <c:pt idx="26330">
                  <c:v>54.177596092224121</c:v>
                </c:pt>
                <c:pt idx="26331">
                  <c:v>66.620055198669377</c:v>
                </c:pt>
                <c:pt idx="26332">
                  <c:v>66.364150047302275</c:v>
                </c:pt>
                <c:pt idx="26333">
                  <c:v>76.835267066955552</c:v>
                </c:pt>
                <c:pt idx="26334">
                  <c:v>75.190880457560255</c:v>
                </c:pt>
                <c:pt idx="26335">
                  <c:v>67.563044865926031</c:v>
                </c:pt>
                <c:pt idx="26336">
                  <c:v>75.729006131490067</c:v>
                </c:pt>
                <c:pt idx="26337">
                  <c:v>79.026714324951158</c:v>
                </c:pt>
                <c:pt idx="26338">
                  <c:v>93.721499443054199</c:v>
                </c:pt>
                <c:pt idx="26339">
                  <c:v>82.360475222269628</c:v>
                </c:pt>
                <c:pt idx="26340">
                  <c:v>77.539814313252776</c:v>
                </c:pt>
                <c:pt idx="26341">
                  <c:v>102.94063981374109</c:v>
                </c:pt>
                <c:pt idx="26342">
                  <c:v>108.10391616821289</c:v>
                </c:pt>
                <c:pt idx="26343">
                  <c:v>78.877576192219934</c:v>
                </c:pt>
                <c:pt idx="26344">
                  <c:v>96.338716824849456</c:v>
                </c:pt>
                <c:pt idx="26345">
                  <c:v>109.12627029418942</c:v>
                </c:pt>
                <c:pt idx="26346">
                  <c:v>112.22619787851963</c:v>
                </c:pt>
                <c:pt idx="26347">
                  <c:v>122.12597052256255</c:v>
                </c:pt>
                <c:pt idx="26348">
                  <c:v>121.72681840260825</c:v>
                </c:pt>
                <c:pt idx="26349">
                  <c:v>96.013217926025391</c:v>
                </c:pt>
                <c:pt idx="26350">
                  <c:v>97.44268004099527</c:v>
                </c:pt>
                <c:pt idx="26351">
                  <c:v>95.630511919657351</c:v>
                </c:pt>
                <c:pt idx="26352">
                  <c:v>93.056118329366086</c:v>
                </c:pt>
                <c:pt idx="26353">
                  <c:v>78.890421549479129</c:v>
                </c:pt>
                <c:pt idx="26354">
                  <c:v>58.834522883097392</c:v>
                </c:pt>
                <c:pt idx="26355">
                  <c:v>63.367507934570313</c:v>
                </c:pt>
                <c:pt idx="26356">
                  <c:v>55.396457990010603</c:v>
                </c:pt>
                <c:pt idx="26357">
                  <c:v>65.769134521484347</c:v>
                </c:pt>
                <c:pt idx="26358">
                  <c:v>43.59897581736243</c:v>
                </c:pt>
                <c:pt idx="26359">
                  <c:v>199.58296823501581</c:v>
                </c:pt>
                <c:pt idx="26360">
                  <c:v>180.41370089848832</c:v>
                </c:pt>
                <c:pt idx="26361">
                  <c:v>84.284118493398097</c:v>
                </c:pt>
                <c:pt idx="26362">
                  <c:v>41.869036197662339</c:v>
                </c:pt>
                <c:pt idx="26363">
                  <c:v>28.977924823760986</c:v>
                </c:pt>
                <c:pt idx="26364">
                  <c:v>24.548703352610229</c:v>
                </c:pt>
                <c:pt idx="26365">
                  <c:v>20.885055700937869</c:v>
                </c:pt>
                <c:pt idx="26366">
                  <c:v>20.021405220031731</c:v>
                </c:pt>
                <c:pt idx="26367">
                  <c:v>19.074776331583671</c:v>
                </c:pt>
                <c:pt idx="26368">
                  <c:v>18.895350774129206</c:v>
                </c:pt>
                <c:pt idx="26369">
                  <c:v>18.13105328877765</c:v>
                </c:pt>
                <c:pt idx="26370">
                  <c:v>16.954528649648068</c:v>
                </c:pt>
                <c:pt idx="26371">
                  <c:v>15.421585718790709</c:v>
                </c:pt>
                <c:pt idx="26372">
                  <c:v>14.018959840138733</c:v>
                </c:pt>
                <c:pt idx="26373">
                  <c:v>14.729816118876158</c:v>
                </c:pt>
                <c:pt idx="26374">
                  <c:v>13.144987265268982</c:v>
                </c:pt>
                <c:pt idx="26375">
                  <c:v>14.269339720408084</c:v>
                </c:pt>
                <c:pt idx="26376">
                  <c:v>15.062155246734623</c:v>
                </c:pt>
                <c:pt idx="26377">
                  <c:v>13.701757272084535</c:v>
                </c:pt>
                <c:pt idx="26378">
                  <c:v>13.28494310379028</c:v>
                </c:pt>
                <c:pt idx="26379">
                  <c:v>13.666336218516056</c:v>
                </c:pt>
                <c:pt idx="26380">
                  <c:v>12.932051976521795</c:v>
                </c:pt>
                <c:pt idx="26381">
                  <c:v>12.360015233357732</c:v>
                </c:pt>
                <c:pt idx="26382">
                  <c:v>12.484557946523015</c:v>
                </c:pt>
                <c:pt idx="26383">
                  <c:v>13.209804217020697</c:v>
                </c:pt>
                <c:pt idx="26384">
                  <c:v>12.525878429412838</c:v>
                </c:pt>
                <c:pt idx="26385">
                  <c:v>12.402571360270201</c:v>
                </c:pt>
                <c:pt idx="26386">
                  <c:v>12.905905723571774</c:v>
                </c:pt>
                <c:pt idx="26387">
                  <c:v>13.088211536407471</c:v>
                </c:pt>
                <c:pt idx="26388">
                  <c:v>10.607193628946902</c:v>
                </c:pt>
                <c:pt idx="26389">
                  <c:v>-2.9068067868550429</c:v>
                </c:pt>
                <c:pt idx="26390">
                  <c:v>-2.7671823501586923</c:v>
                </c:pt>
                <c:pt idx="26391">
                  <c:v>4.2665061950683594</c:v>
                </c:pt>
                <c:pt idx="26392">
                  <c:v>6.8432043393452755</c:v>
                </c:pt>
                <c:pt idx="26393">
                  <c:v>7.4717284838358804</c:v>
                </c:pt>
                <c:pt idx="26394">
                  <c:v>7.5792086919149178</c:v>
                </c:pt>
                <c:pt idx="26395">
                  <c:v>7.3653662999470821</c:v>
                </c:pt>
                <c:pt idx="26396">
                  <c:v>7.0382385253906286</c:v>
                </c:pt>
                <c:pt idx="26397">
                  <c:v>6.6494959195454708</c:v>
                </c:pt>
                <c:pt idx="26398">
                  <c:v>6.5772654215494981</c:v>
                </c:pt>
                <c:pt idx="26399">
                  <c:v>6.583326975504578</c:v>
                </c:pt>
                <c:pt idx="26400">
                  <c:v>6.9255288441975704</c:v>
                </c:pt>
                <c:pt idx="26401">
                  <c:v>5.6265045801798674</c:v>
                </c:pt>
                <c:pt idx="26402">
                  <c:v>8.870243231455504</c:v>
                </c:pt>
                <c:pt idx="26403">
                  <c:v>7.894097169240295</c:v>
                </c:pt>
                <c:pt idx="26404">
                  <c:v>7.8592066764831543</c:v>
                </c:pt>
                <c:pt idx="26405">
                  <c:v>8.0824928283691477</c:v>
                </c:pt>
                <c:pt idx="26406">
                  <c:v>8.5067520141601563</c:v>
                </c:pt>
                <c:pt idx="26407">
                  <c:v>8.2261710166931117</c:v>
                </c:pt>
                <c:pt idx="26408">
                  <c:v>8.0055216153462574</c:v>
                </c:pt>
                <c:pt idx="26409">
                  <c:v>8.3802162806193223</c:v>
                </c:pt>
                <c:pt idx="26410">
                  <c:v>8.3252623875936251</c:v>
                </c:pt>
                <c:pt idx="26411">
                  <c:v>8.2765226364135707</c:v>
                </c:pt>
                <c:pt idx="26412">
                  <c:v>8.3613878885905137</c:v>
                </c:pt>
                <c:pt idx="26413">
                  <c:v>8.3481475512186876</c:v>
                </c:pt>
                <c:pt idx="26414">
                  <c:v>8.5092260042826524</c:v>
                </c:pt>
                <c:pt idx="26415">
                  <c:v>8.7660994529724121</c:v>
                </c:pt>
                <c:pt idx="26416">
                  <c:v>8.2598258654276737</c:v>
                </c:pt>
                <c:pt idx="26417">
                  <c:v>13.306408723195375</c:v>
                </c:pt>
                <c:pt idx="26418">
                  <c:v>17.96365054448443</c:v>
                </c:pt>
                <c:pt idx="26419">
                  <c:v>-31.700942675272586</c:v>
                </c:pt>
                <c:pt idx="26420">
                  <c:v>-198.36908753712976</c:v>
                </c:pt>
                <c:pt idx="26421">
                  <c:v>-90.582369963328134</c:v>
                </c:pt>
                <c:pt idx="26422">
                  <c:v>-5.5432360967000704</c:v>
                </c:pt>
                <c:pt idx="26423">
                  <c:v>1.4643707275390621</c:v>
                </c:pt>
                <c:pt idx="26424">
                  <c:v>3.1381845474243191</c:v>
                </c:pt>
                <c:pt idx="26425">
                  <c:v>3.6081844965616492</c:v>
                </c:pt>
                <c:pt idx="26426">
                  <c:v>5.1848958333333695</c:v>
                </c:pt>
                <c:pt idx="26427">
                  <c:v>5.2739330927530572</c:v>
                </c:pt>
                <c:pt idx="26428">
                  <c:v>5.2804517745971697</c:v>
                </c:pt>
                <c:pt idx="26429">
                  <c:v>5.5409040451049805</c:v>
                </c:pt>
                <c:pt idx="26430">
                  <c:v>6.5595534642537814</c:v>
                </c:pt>
                <c:pt idx="26431">
                  <c:v>6.7952874501545484</c:v>
                </c:pt>
                <c:pt idx="26432">
                  <c:v>1.8164265950521208</c:v>
                </c:pt>
                <c:pt idx="26433">
                  <c:v>0.37202199300133998</c:v>
                </c:pt>
                <c:pt idx="26434">
                  <c:v>0.23222764333081614</c:v>
                </c:pt>
                <c:pt idx="26435">
                  <c:v>0.22270043691003141</c:v>
                </c:pt>
                <c:pt idx="26436">
                  <c:v>0.21922397613525391</c:v>
                </c:pt>
                <c:pt idx="26437">
                  <c:v>0.20928859710693368</c:v>
                </c:pt>
                <c:pt idx="26438">
                  <c:v>0.15968322753906256</c:v>
                </c:pt>
                <c:pt idx="26439">
                  <c:v>0.26998901367187511</c:v>
                </c:pt>
                <c:pt idx="26440">
                  <c:v>0.38656584421789841</c:v>
                </c:pt>
                <c:pt idx="26441">
                  <c:v>0.47951889038085965</c:v>
                </c:pt>
                <c:pt idx="26442">
                  <c:v>0.74567604064941451</c:v>
                </c:pt>
                <c:pt idx="26443">
                  <c:v>0.62777773539221471</c:v>
                </c:pt>
                <c:pt idx="26444">
                  <c:v>0.57935523986816428</c:v>
                </c:pt>
                <c:pt idx="26445">
                  <c:v>0.65895112355553964</c:v>
                </c:pt>
                <c:pt idx="26446">
                  <c:v>0.94972928365075426</c:v>
                </c:pt>
                <c:pt idx="26447">
                  <c:v>0.59412765502929688</c:v>
                </c:pt>
                <c:pt idx="26448">
                  <c:v>-0.25564193725585938</c:v>
                </c:pt>
                <c:pt idx="26449">
                  <c:v>-0.24358654022216802</c:v>
                </c:pt>
                <c:pt idx="26450">
                  <c:v>-0.20933850606286344</c:v>
                </c:pt>
                <c:pt idx="26451">
                  <c:v>2.4161656697515348E-2</c:v>
                </c:pt>
                <c:pt idx="26452">
                  <c:v>-5.735079447504181E-3</c:v>
                </c:pt>
                <c:pt idx="26453">
                  <c:v>1.006317138671876E-2</c:v>
                </c:pt>
                <c:pt idx="26454">
                  <c:v>0.15202204386389445</c:v>
                </c:pt>
                <c:pt idx="26455">
                  <c:v>0.17281595865892996</c:v>
                </c:pt>
                <c:pt idx="26456">
                  <c:v>-0.15135097503662109</c:v>
                </c:pt>
                <c:pt idx="26457">
                  <c:v>4.5519193013547024E-2</c:v>
                </c:pt>
                <c:pt idx="26458">
                  <c:v>0.37650426228844958</c:v>
                </c:pt>
                <c:pt idx="26459">
                  <c:v>6.1624844868902053E-2</c:v>
                </c:pt>
                <c:pt idx="26460">
                  <c:v>0.12721633911132826</c:v>
                </c:pt>
                <c:pt idx="26461">
                  <c:v>-8.7408383687261434E-2</c:v>
                </c:pt>
                <c:pt idx="26462">
                  <c:v>-0.14675426483154302</c:v>
                </c:pt>
                <c:pt idx="26463">
                  <c:v>-0.103999137878418</c:v>
                </c:pt>
                <c:pt idx="26464">
                  <c:v>-9.9370956420898465E-2</c:v>
                </c:pt>
                <c:pt idx="26465">
                  <c:v>-0.39268271128332821</c:v>
                </c:pt>
                <c:pt idx="26466">
                  <c:v>-0.34854793548583984</c:v>
                </c:pt>
                <c:pt idx="26467">
                  <c:v>-0.27048428853345297</c:v>
                </c:pt>
                <c:pt idx="26468">
                  <c:v>-4.9194335937500021E-2</c:v>
                </c:pt>
                <c:pt idx="26469">
                  <c:v>0.51680215199792157</c:v>
                </c:pt>
                <c:pt idx="26470">
                  <c:v>0.74547322591149623</c:v>
                </c:pt>
                <c:pt idx="26471">
                  <c:v>0.39921315511071498</c:v>
                </c:pt>
                <c:pt idx="26472">
                  <c:v>0.78923988342285167</c:v>
                </c:pt>
                <c:pt idx="26473">
                  <c:v>-8.8340123494504014E-2</c:v>
                </c:pt>
                <c:pt idx="26474">
                  <c:v>-0.49564011891686732</c:v>
                </c:pt>
                <c:pt idx="26475">
                  <c:v>-0.32278188069665265</c:v>
                </c:pt>
                <c:pt idx="26476">
                  <c:v>-0.12972386678063685</c:v>
                </c:pt>
                <c:pt idx="26477">
                  <c:v>-9.7650845845578288E-2</c:v>
                </c:pt>
                <c:pt idx="26478">
                  <c:v>-0.73076152801513672</c:v>
                </c:pt>
                <c:pt idx="26479">
                  <c:v>-0.3709437052408478</c:v>
                </c:pt>
                <c:pt idx="26480">
                  <c:v>-0.36603260040283214</c:v>
                </c:pt>
                <c:pt idx="26481">
                  <c:v>-0.54081948598218332</c:v>
                </c:pt>
                <c:pt idx="26482">
                  <c:v>0.11007372538244911</c:v>
                </c:pt>
                <c:pt idx="26483">
                  <c:v>16.464375178019168</c:v>
                </c:pt>
                <c:pt idx="26484">
                  <c:v>25.421171188354499</c:v>
                </c:pt>
                <c:pt idx="26485">
                  <c:v>22.574357032775879</c:v>
                </c:pt>
                <c:pt idx="26486">
                  <c:v>9.9337024688720685</c:v>
                </c:pt>
                <c:pt idx="26487">
                  <c:v>1.1312789916992192</c:v>
                </c:pt>
                <c:pt idx="26488">
                  <c:v>-3.0667336781818912</c:v>
                </c:pt>
                <c:pt idx="26489">
                  <c:v>-4.7971970240274686</c:v>
                </c:pt>
                <c:pt idx="26490">
                  <c:v>-4.2301886876424515</c:v>
                </c:pt>
                <c:pt idx="26491">
                  <c:v>-2.7817796071370831</c:v>
                </c:pt>
                <c:pt idx="26492">
                  <c:v>-2.2570409774780273</c:v>
                </c:pt>
                <c:pt idx="26493">
                  <c:v>-0.86775207519531261</c:v>
                </c:pt>
                <c:pt idx="26494">
                  <c:v>-1.1599747339884059</c:v>
                </c:pt>
                <c:pt idx="26495">
                  <c:v>-0.72840976715087913</c:v>
                </c:pt>
                <c:pt idx="26496">
                  <c:v>-0.38335291544592587</c:v>
                </c:pt>
                <c:pt idx="26497">
                  <c:v>-0.1159346898396052</c:v>
                </c:pt>
                <c:pt idx="26498">
                  <c:v>0.79382101694739082</c:v>
                </c:pt>
                <c:pt idx="26499">
                  <c:v>1.2018499374389644</c:v>
                </c:pt>
                <c:pt idx="26500">
                  <c:v>-0.23367913564038645</c:v>
                </c:pt>
                <c:pt idx="26501">
                  <c:v>-1.5543355941772461</c:v>
                </c:pt>
                <c:pt idx="26502">
                  <c:v>-2.0257212320963185</c:v>
                </c:pt>
                <c:pt idx="26503">
                  <c:v>-1.3195050557454802</c:v>
                </c:pt>
                <c:pt idx="26504">
                  <c:v>-1.0406300226848089</c:v>
                </c:pt>
                <c:pt idx="26505">
                  <c:v>-0.79691187540697683</c:v>
                </c:pt>
                <c:pt idx="26506">
                  <c:v>-0.76591523488355084</c:v>
                </c:pt>
                <c:pt idx="26507">
                  <c:v>-0.48376274108886735</c:v>
                </c:pt>
                <c:pt idx="26508">
                  <c:v>-0.48603343963623036</c:v>
                </c:pt>
                <c:pt idx="26509">
                  <c:v>-0.36348692576098102</c:v>
                </c:pt>
                <c:pt idx="26510">
                  <c:v>-0.42808945973706636</c:v>
                </c:pt>
                <c:pt idx="26511">
                  <c:v>-0.53710714976000395</c:v>
                </c:pt>
                <c:pt idx="26512">
                  <c:v>-0.36295334498083781</c:v>
                </c:pt>
                <c:pt idx="26513">
                  <c:v>-1.7851106325785508</c:v>
                </c:pt>
                <c:pt idx="26514">
                  <c:v>-0.18903334935509983</c:v>
                </c:pt>
                <c:pt idx="26515">
                  <c:v>-0.640491326649965</c:v>
                </c:pt>
                <c:pt idx="26516">
                  <c:v>-0.15029605229693749</c:v>
                </c:pt>
                <c:pt idx="26517">
                  <c:v>-0.12203677495324436</c:v>
                </c:pt>
                <c:pt idx="26518">
                  <c:v>-0.11302407582599019</c:v>
                </c:pt>
                <c:pt idx="26519">
                  <c:v>9.5232963562011747E-2</c:v>
                </c:pt>
                <c:pt idx="26520">
                  <c:v>-0.37159554163611119</c:v>
                </c:pt>
                <c:pt idx="26521">
                  <c:v>-0.29654995600378686</c:v>
                </c:pt>
                <c:pt idx="26522">
                  <c:v>-0.25425132115680071</c:v>
                </c:pt>
                <c:pt idx="26523">
                  <c:v>-0.1157000859578261</c:v>
                </c:pt>
                <c:pt idx="26524">
                  <c:v>-2.1802991231282927</c:v>
                </c:pt>
                <c:pt idx="26525">
                  <c:v>-2.051222006479918</c:v>
                </c:pt>
                <c:pt idx="26526">
                  <c:v>-2.9397807121276855</c:v>
                </c:pt>
                <c:pt idx="26527">
                  <c:v>-2.5127495129902968</c:v>
                </c:pt>
                <c:pt idx="26528">
                  <c:v>-2.6231484413146982</c:v>
                </c:pt>
                <c:pt idx="26529">
                  <c:v>-2.3977667490641466</c:v>
                </c:pt>
                <c:pt idx="26530">
                  <c:v>-2.3285034497578749</c:v>
                </c:pt>
                <c:pt idx="26531">
                  <c:v>-2.3270355860392438</c:v>
                </c:pt>
                <c:pt idx="26532">
                  <c:v>-2.1912725766499648</c:v>
                </c:pt>
                <c:pt idx="26533">
                  <c:v>-2.3984127044677734</c:v>
                </c:pt>
                <c:pt idx="26534">
                  <c:v>-2.0810626347860071</c:v>
                </c:pt>
                <c:pt idx="26535">
                  <c:v>-1.8203889528910513</c:v>
                </c:pt>
                <c:pt idx="26536">
                  <c:v>-1.2481435139973769</c:v>
                </c:pt>
                <c:pt idx="26537">
                  <c:v>-0.84044122695922863</c:v>
                </c:pt>
                <c:pt idx="26538">
                  <c:v>-1.5477245648701796</c:v>
                </c:pt>
                <c:pt idx="26539">
                  <c:v>-1.5893885294596548</c:v>
                </c:pt>
                <c:pt idx="26540">
                  <c:v>-2.2244331041972032</c:v>
                </c:pt>
                <c:pt idx="26541">
                  <c:v>-1.5118891398112173</c:v>
                </c:pt>
                <c:pt idx="26542">
                  <c:v>-2.4542595545451027</c:v>
                </c:pt>
                <c:pt idx="26543">
                  <c:v>-3.8872423171997061</c:v>
                </c:pt>
                <c:pt idx="26544">
                  <c:v>6.0288359324136973</c:v>
                </c:pt>
                <c:pt idx="26545">
                  <c:v>9.7450679143269667</c:v>
                </c:pt>
                <c:pt idx="26546">
                  <c:v>-0.80052979787194523</c:v>
                </c:pt>
                <c:pt idx="26547">
                  <c:v>-3.5897812843322763</c:v>
                </c:pt>
                <c:pt idx="26548">
                  <c:v>-3.2912243207295546</c:v>
                </c:pt>
                <c:pt idx="26549">
                  <c:v>-2.6813068389892587</c:v>
                </c:pt>
                <c:pt idx="26550">
                  <c:v>-2.411545753479003</c:v>
                </c:pt>
                <c:pt idx="26551">
                  <c:v>-2.4049413998921532</c:v>
                </c:pt>
                <c:pt idx="26552">
                  <c:v>-2.8232348759969463</c:v>
                </c:pt>
                <c:pt idx="26553">
                  <c:v>-2.3762954076130982</c:v>
                </c:pt>
                <c:pt idx="26554">
                  <c:v>-0.56464989980065661</c:v>
                </c:pt>
                <c:pt idx="26555">
                  <c:v>7.4327985445658564</c:v>
                </c:pt>
                <c:pt idx="26556">
                  <c:v>11.549852689107244</c:v>
                </c:pt>
                <c:pt idx="26557">
                  <c:v>13.978484948476197</c:v>
                </c:pt>
                <c:pt idx="26558">
                  <c:v>17.032652378082219</c:v>
                </c:pt>
                <c:pt idx="26559">
                  <c:v>18.94974009195964</c:v>
                </c:pt>
                <c:pt idx="26560">
                  <c:v>17.47228066126501</c:v>
                </c:pt>
                <c:pt idx="26561">
                  <c:v>7.9513945579529377</c:v>
                </c:pt>
                <c:pt idx="26562">
                  <c:v>-11.680167039235414</c:v>
                </c:pt>
                <c:pt idx="26563">
                  <c:v>-35.191969553629498</c:v>
                </c:pt>
                <c:pt idx="26564">
                  <c:v>-55.172688802083371</c:v>
                </c:pt>
                <c:pt idx="26565">
                  <c:v>-71.044907251993834</c:v>
                </c:pt>
                <c:pt idx="26566">
                  <c:v>-81.751826445261685</c:v>
                </c:pt>
                <c:pt idx="26567">
                  <c:v>-88.199515978495299</c:v>
                </c:pt>
                <c:pt idx="26568">
                  <c:v>-93.599109649658288</c:v>
                </c:pt>
                <c:pt idx="26569">
                  <c:v>-97.938549995422363</c:v>
                </c:pt>
                <c:pt idx="26570">
                  <c:v>-102.03372240066534</c:v>
                </c:pt>
                <c:pt idx="26571">
                  <c:v>-95.475692431132032</c:v>
                </c:pt>
                <c:pt idx="26572">
                  <c:v>-86.99085251490277</c:v>
                </c:pt>
                <c:pt idx="26573">
                  <c:v>-80.283479372660295</c:v>
                </c:pt>
                <c:pt idx="26574">
                  <c:v>-74.498825550079346</c:v>
                </c:pt>
                <c:pt idx="26575">
                  <c:v>-106.89572779337567</c:v>
                </c:pt>
                <c:pt idx="26576">
                  <c:v>-137.64091110229501</c:v>
                </c:pt>
                <c:pt idx="26577">
                  <c:v>-134.86454852422077</c:v>
                </c:pt>
                <c:pt idx="26578">
                  <c:v>-130.52083158493053</c:v>
                </c:pt>
                <c:pt idx="26579">
                  <c:v>-128.36587333679205</c:v>
                </c:pt>
                <c:pt idx="26580">
                  <c:v>-127.54929955800372</c:v>
                </c:pt>
                <c:pt idx="26581">
                  <c:v>-122.95702377955122</c:v>
                </c:pt>
                <c:pt idx="26582">
                  <c:v>-118.35401471455887</c:v>
                </c:pt>
                <c:pt idx="26583">
                  <c:v>-112.83767620722455</c:v>
                </c:pt>
                <c:pt idx="26584">
                  <c:v>-72.312643051147489</c:v>
                </c:pt>
                <c:pt idx="26585">
                  <c:v>-26.930927912394168</c:v>
                </c:pt>
                <c:pt idx="26586">
                  <c:v>-4.5507221221923846</c:v>
                </c:pt>
                <c:pt idx="26587">
                  <c:v>-1.699111620585086</c:v>
                </c:pt>
                <c:pt idx="26588">
                  <c:v>-1.555572191874262</c:v>
                </c:pt>
                <c:pt idx="26589">
                  <c:v>-1.0466737747192383</c:v>
                </c:pt>
                <c:pt idx="26590">
                  <c:v>-2.1735785802205791</c:v>
                </c:pt>
                <c:pt idx="26591">
                  <c:v>-2.5720796585083008</c:v>
                </c:pt>
                <c:pt idx="26592">
                  <c:v>-2.3615239461262272</c:v>
                </c:pt>
                <c:pt idx="26593">
                  <c:v>-2.1898841857910156</c:v>
                </c:pt>
                <c:pt idx="26594">
                  <c:v>-2.3306617736816397</c:v>
                </c:pt>
                <c:pt idx="26595">
                  <c:v>-2.0798006057739249</c:v>
                </c:pt>
                <c:pt idx="26596">
                  <c:v>-1.2762772242227816</c:v>
                </c:pt>
                <c:pt idx="26597">
                  <c:v>-1.061775843302371</c:v>
                </c:pt>
                <c:pt idx="26598">
                  <c:v>-1.4005826314289607</c:v>
                </c:pt>
                <c:pt idx="26599">
                  <c:v>-1.5958776473999017</c:v>
                </c:pt>
                <c:pt idx="26600">
                  <c:v>-1.1976547241210944</c:v>
                </c:pt>
                <c:pt idx="26601">
                  <c:v>-0.24524021148681646</c:v>
                </c:pt>
                <c:pt idx="26602">
                  <c:v>0.18747870127356236</c:v>
                </c:pt>
                <c:pt idx="26603">
                  <c:v>-25.717857996622694</c:v>
                </c:pt>
                <c:pt idx="26604">
                  <c:v>-6.7895011901855487</c:v>
                </c:pt>
                <c:pt idx="26605">
                  <c:v>-2.1785399119060012</c:v>
                </c:pt>
                <c:pt idx="26606">
                  <c:v>-1.4087514877319336</c:v>
                </c:pt>
                <c:pt idx="26607">
                  <c:v>-1.9892034530639648</c:v>
                </c:pt>
                <c:pt idx="26608">
                  <c:v>-0.95614083607984013</c:v>
                </c:pt>
                <c:pt idx="26609">
                  <c:v>-0.50731309254967982</c:v>
                </c:pt>
                <c:pt idx="26610">
                  <c:v>-0.33879788716626547</c:v>
                </c:pt>
                <c:pt idx="26611">
                  <c:v>-0.18807474772131633</c:v>
                </c:pt>
                <c:pt idx="26612">
                  <c:v>-0.25075658162427328</c:v>
                </c:pt>
                <c:pt idx="26613">
                  <c:v>-0.18018341064453125</c:v>
                </c:pt>
                <c:pt idx="26614">
                  <c:v>-8.8010787963867201E-2</c:v>
                </c:pt>
                <c:pt idx="26615">
                  <c:v>3.5116831461550646E-2</c:v>
                </c:pt>
                <c:pt idx="26616">
                  <c:v>0.19532330830895717</c:v>
                </c:pt>
                <c:pt idx="26617">
                  <c:v>-0.21399561564135189</c:v>
                </c:pt>
                <c:pt idx="26618">
                  <c:v>-0.13094615936279308</c:v>
                </c:pt>
                <c:pt idx="26619">
                  <c:v>-0.47067515055334741</c:v>
                </c:pt>
                <c:pt idx="26620">
                  <c:v>-0.54098828633618745</c:v>
                </c:pt>
                <c:pt idx="26621">
                  <c:v>-0.48596700032544526</c:v>
                </c:pt>
                <c:pt idx="26622">
                  <c:v>-7.6455752054812379E-2</c:v>
                </c:pt>
                <c:pt idx="26623">
                  <c:v>7.3604265848757691E-2</c:v>
                </c:pt>
                <c:pt idx="26624">
                  <c:v>-7.5139363606695042E-2</c:v>
                </c:pt>
                <c:pt idx="26625">
                  <c:v>-7.6090494791628813E-2</c:v>
                </c:pt>
                <c:pt idx="26626">
                  <c:v>-8.3978970845578232E-2</c:v>
                </c:pt>
                <c:pt idx="26627">
                  <c:v>-0.19300937652587891</c:v>
                </c:pt>
                <c:pt idx="26628">
                  <c:v>-0.12776120503747287</c:v>
                </c:pt>
                <c:pt idx="26629">
                  <c:v>-6.9331804911257705E-2</c:v>
                </c:pt>
                <c:pt idx="26630">
                  <c:v>-0.11355304718017578</c:v>
                </c:pt>
                <c:pt idx="26631">
                  <c:v>-0.88169860839843783</c:v>
                </c:pt>
                <c:pt idx="26632">
                  <c:v>-1.4701496760050077</c:v>
                </c:pt>
                <c:pt idx="26633">
                  <c:v>1.1275796890258785</c:v>
                </c:pt>
                <c:pt idx="26634">
                  <c:v>4.3403584162394955</c:v>
                </c:pt>
                <c:pt idx="26635">
                  <c:v>5.394989649454712</c:v>
                </c:pt>
                <c:pt idx="26636">
                  <c:v>6.4529612859090566</c:v>
                </c:pt>
                <c:pt idx="26637">
                  <c:v>8.1603056589761991</c:v>
                </c:pt>
                <c:pt idx="26638">
                  <c:v>9.8100124994914495</c:v>
                </c:pt>
                <c:pt idx="26639">
                  <c:v>11.222330411275266</c:v>
                </c:pt>
                <c:pt idx="26640">
                  <c:v>11.471252759297727</c:v>
                </c:pt>
                <c:pt idx="26641">
                  <c:v>10.37135060628259</c:v>
                </c:pt>
                <c:pt idx="26642">
                  <c:v>9.8329505920410192</c:v>
                </c:pt>
                <c:pt idx="26643">
                  <c:v>10.486882527669316</c:v>
                </c:pt>
                <c:pt idx="26644">
                  <c:v>12.580659548441535</c:v>
                </c:pt>
                <c:pt idx="26645">
                  <c:v>14.765043576558472</c:v>
                </c:pt>
                <c:pt idx="26646">
                  <c:v>13.892795562744146</c:v>
                </c:pt>
                <c:pt idx="26647">
                  <c:v>13.258680343627933</c:v>
                </c:pt>
                <c:pt idx="26648">
                  <c:v>15.24629974365234</c:v>
                </c:pt>
                <c:pt idx="26649">
                  <c:v>15.001742998758917</c:v>
                </c:pt>
                <c:pt idx="26650">
                  <c:v>15.123452822367316</c:v>
                </c:pt>
                <c:pt idx="26651">
                  <c:v>13.038833300272698</c:v>
                </c:pt>
                <c:pt idx="26652">
                  <c:v>12.335836410522466</c:v>
                </c:pt>
                <c:pt idx="26653">
                  <c:v>15.882522900899295</c:v>
                </c:pt>
                <c:pt idx="26654">
                  <c:v>19.728850682576425</c:v>
                </c:pt>
                <c:pt idx="26655">
                  <c:v>16.024200439453125</c:v>
                </c:pt>
                <c:pt idx="26656">
                  <c:v>15.334161122640008</c:v>
                </c:pt>
                <c:pt idx="26657">
                  <c:v>15.709485054016117</c:v>
                </c:pt>
                <c:pt idx="26658">
                  <c:v>17.608039220174184</c:v>
                </c:pt>
                <c:pt idx="26659">
                  <c:v>17.910930315653445</c:v>
                </c:pt>
                <c:pt idx="26660">
                  <c:v>16.98592281341552</c:v>
                </c:pt>
                <c:pt idx="26661">
                  <c:v>18.131598790486706</c:v>
                </c:pt>
                <c:pt idx="26662">
                  <c:v>17.457932472228997</c:v>
                </c:pt>
                <c:pt idx="26663">
                  <c:v>18.797379175822016</c:v>
                </c:pt>
                <c:pt idx="26664">
                  <c:v>17.062979698181145</c:v>
                </c:pt>
                <c:pt idx="26665">
                  <c:v>-9.4926376342773509</c:v>
                </c:pt>
                <c:pt idx="26666">
                  <c:v>-73.898675600687611</c:v>
                </c:pt>
                <c:pt idx="26667">
                  <c:v>-27.49071915944409</c:v>
                </c:pt>
                <c:pt idx="26668">
                  <c:v>1.8543036778768283</c:v>
                </c:pt>
                <c:pt idx="26669">
                  <c:v>5.7896830240886201</c:v>
                </c:pt>
                <c:pt idx="26670">
                  <c:v>5.0343497594196833</c:v>
                </c:pt>
                <c:pt idx="26671">
                  <c:v>7.7754697799682635</c:v>
                </c:pt>
                <c:pt idx="26672">
                  <c:v>8.5381113688150592</c:v>
                </c:pt>
                <c:pt idx="26673">
                  <c:v>7.2433417638143318</c:v>
                </c:pt>
                <c:pt idx="26674">
                  <c:v>7.9647960662841797</c:v>
                </c:pt>
                <c:pt idx="26675">
                  <c:v>7.3491678237915039</c:v>
                </c:pt>
                <c:pt idx="26676">
                  <c:v>6.8058840433757251</c:v>
                </c:pt>
                <c:pt idx="26677">
                  <c:v>7.0833021799722928</c:v>
                </c:pt>
                <c:pt idx="26678">
                  <c:v>7.775517145792719</c:v>
                </c:pt>
                <c:pt idx="26679">
                  <c:v>6.7124748229980451</c:v>
                </c:pt>
                <c:pt idx="26680">
                  <c:v>6.4479821523030978</c:v>
                </c:pt>
                <c:pt idx="26681">
                  <c:v>8.5945860544840187</c:v>
                </c:pt>
                <c:pt idx="26682">
                  <c:v>10.185235977172852</c:v>
                </c:pt>
                <c:pt idx="26683">
                  <c:v>10.619434674580937</c:v>
                </c:pt>
                <c:pt idx="26684">
                  <c:v>11.899751663208011</c:v>
                </c:pt>
                <c:pt idx="26685">
                  <c:v>12.386270840962766</c:v>
                </c:pt>
                <c:pt idx="26686">
                  <c:v>11.097517331441285</c:v>
                </c:pt>
                <c:pt idx="26687">
                  <c:v>9.2938982645670194</c:v>
                </c:pt>
                <c:pt idx="26688">
                  <c:v>7.8107042312622053</c:v>
                </c:pt>
                <c:pt idx="26689">
                  <c:v>8.040232658386234</c:v>
                </c:pt>
                <c:pt idx="26690">
                  <c:v>8.2281875610351491</c:v>
                </c:pt>
                <c:pt idx="26691">
                  <c:v>8.7431364059448207</c:v>
                </c:pt>
                <c:pt idx="26692">
                  <c:v>8.9924748738606066</c:v>
                </c:pt>
                <c:pt idx="26693">
                  <c:v>7.9041614532470703</c:v>
                </c:pt>
                <c:pt idx="26694">
                  <c:v>4.0300941467285156</c:v>
                </c:pt>
                <c:pt idx="26695">
                  <c:v>0.82199509938561754</c:v>
                </c:pt>
                <c:pt idx="26696">
                  <c:v>2.3268750508625544</c:v>
                </c:pt>
                <c:pt idx="26697">
                  <c:v>4.5872265497844165</c:v>
                </c:pt>
                <c:pt idx="26698">
                  <c:v>5.8666486740112314</c:v>
                </c:pt>
                <c:pt idx="26699">
                  <c:v>6.2089754740396774</c:v>
                </c:pt>
                <c:pt idx="26700">
                  <c:v>6.7798611323038411</c:v>
                </c:pt>
                <c:pt idx="26701">
                  <c:v>6.2982616424560565</c:v>
                </c:pt>
                <c:pt idx="26702">
                  <c:v>6.5921859741210902</c:v>
                </c:pt>
                <c:pt idx="26703">
                  <c:v>7.1981083552042264</c:v>
                </c:pt>
                <c:pt idx="26704">
                  <c:v>7.7694822947185003</c:v>
                </c:pt>
                <c:pt idx="26705">
                  <c:v>7.0502189000446833</c:v>
                </c:pt>
                <c:pt idx="26706">
                  <c:v>5.8094946543375272</c:v>
                </c:pt>
                <c:pt idx="26707">
                  <c:v>5.8212394714355469</c:v>
                </c:pt>
                <c:pt idx="26708">
                  <c:v>6.1784238815307635</c:v>
                </c:pt>
                <c:pt idx="26709">
                  <c:v>5.7564789454143028</c:v>
                </c:pt>
                <c:pt idx="26710">
                  <c:v>5.1792701085407788</c:v>
                </c:pt>
                <c:pt idx="26711">
                  <c:v>5.7965641021728533</c:v>
                </c:pt>
                <c:pt idx="26712">
                  <c:v>6.8023627599079663</c:v>
                </c:pt>
                <c:pt idx="26713">
                  <c:v>7.7153997421264666</c:v>
                </c:pt>
                <c:pt idx="26714">
                  <c:v>8.1832491556804143</c:v>
                </c:pt>
                <c:pt idx="26715">
                  <c:v>6.9999863306680918</c:v>
                </c:pt>
                <c:pt idx="26716">
                  <c:v>6.4020147323608398</c:v>
                </c:pt>
                <c:pt idx="26717">
                  <c:v>6.6787910461425781</c:v>
                </c:pt>
                <c:pt idx="26718">
                  <c:v>6.4844004313150663</c:v>
                </c:pt>
                <c:pt idx="26719">
                  <c:v>5.7844340006511175</c:v>
                </c:pt>
                <c:pt idx="26720">
                  <c:v>5.3134425481160843</c:v>
                </c:pt>
                <c:pt idx="26721">
                  <c:v>5.5253477096557617</c:v>
                </c:pt>
                <c:pt idx="26722">
                  <c:v>6.0344336827595288</c:v>
                </c:pt>
                <c:pt idx="26723">
                  <c:v>6.0643040339151622</c:v>
                </c:pt>
                <c:pt idx="26724">
                  <c:v>5.8137795130411414</c:v>
                </c:pt>
                <c:pt idx="26725">
                  <c:v>39.665953636169462</c:v>
                </c:pt>
                <c:pt idx="26726">
                  <c:v>204.99145952860528</c:v>
                </c:pt>
                <c:pt idx="26727">
                  <c:v>245.06051890055346</c:v>
                </c:pt>
                <c:pt idx="26728">
                  <c:v>142.95126628875738</c:v>
                </c:pt>
                <c:pt idx="26729">
                  <c:v>72.155608177185016</c:v>
                </c:pt>
                <c:pt idx="26730">
                  <c:v>31.010228792826418</c:v>
                </c:pt>
                <c:pt idx="26731">
                  <c:v>17.172452608744262</c:v>
                </c:pt>
                <c:pt idx="26732">
                  <c:v>15.124021530151364</c:v>
                </c:pt>
                <c:pt idx="26733">
                  <c:v>15.373262723286986</c:v>
                </c:pt>
                <c:pt idx="26734">
                  <c:v>14.022661526997922</c:v>
                </c:pt>
                <c:pt idx="26735">
                  <c:v>12.981685638427738</c:v>
                </c:pt>
                <c:pt idx="26736">
                  <c:v>12.341466903686523</c:v>
                </c:pt>
                <c:pt idx="26737">
                  <c:v>11.666939099629765</c:v>
                </c:pt>
                <c:pt idx="26738">
                  <c:v>11.453000386555917</c:v>
                </c:pt>
                <c:pt idx="26739">
                  <c:v>11.446696917215952</c:v>
                </c:pt>
                <c:pt idx="26740">
                  <c:v>11.742450714111328</c:v>
                </c:pt>
                <c:pt idx="26741">
                  <c:v>12.041438102722168</c:v>
                </c:pt>
                <c:pt idx="26742">
                  <c:v>12.377366065979004</c:v>
                </c:pt>
                <c:pt idx="26743">
                  <c:v>12.92023976643884</c:v>
                </c:pt>
                <c:pt idx="26744">
                  <c:v>14.01203536987305</c:v>
                </c:pt>
                <c:pt idx="26745">
                  <c:v>13.414565404256223</c:v>
                </c:pt>
                <c:pt idx="26746">
                  <c:v>12.090533256530765</c:v>
                </c:pt>
                <c:pt idx="26747">
                  <c:v>11.4077262878418</c:v>
                </c:pt>
                <c:pt idx="26748">
                  <c:v>10.435468673706056</c:v>
                </c:pt>
                <c:pt idx="26749">
                  <c:v>9.42506154378259</c:v>
                </c:pt>
                <c:pt idx="26750">
                  <c:v>9.0181872049968188</c:v>
                </c:pt>
                <c:pt idx="26751">
                  <c:v>9.3808581034343188</c:v>
                </c:pt>
                <c:pt idx="26752">
                  <c:v>9.3255160649616791</c:v>
                </c:pt>
                <c:pt idx="26753">
                  <c:v>9.8077723185221011</c:v>
                </c:pt>
                <c:pt idx="26754">
                  <c:v>11.504261970520018</c:v>
                </c:pt>
                <c:pt idx="26755">
                  <c:v>-0.69215234120690616</c:v>
                </c:pt>
                <c:pt idx="26756">
                  <c:v>-9.4245074590047597</c:v>
                </c:pt>
                <c:pt idx="26757">
                  <c:v>-3.7435890833536405</c:v>
                </c:pt>
                <c:pt idx="26758">
                  <c:v>1.759515444437739</c:v>
                </c:pt>
                <c:pt idx="26759">
                  <c:v>3.7171805699666738</c:v>
                </c:pt>
                <c:pt idx="26760">
                  <c:v>4.207069396972658</c:v>
                </c:pt>
                <c:pt idx="26761">
                  <c:v>4.3844235738118869</c:v>
                </c:pt>
                <c:pt idx="26762">
                  <c:v>4.4780521392822292</c:v>
                </c:pt>
                <c:pt idx="26763">
                  <c:v>4.417868932088254</c:v>
                </c:pt>
                <c:pt idx="26764">
                  <c:v>4.4935503005981454</c:v>
                </c:pt>
                <c:pt idx="26765">
                  <c:v>4.3031044006347674</c:v>
                </c:pt>
                <c:pt idx="26766">
                  <c:v>5.502512613932252</c:v>
                </c:pt>
                <c:pt idx="26767">
                  <c:v>5.5145845413207963</c:v>
                </c:pt>
                <c:pt idx="26768">
                  <c:v>4.022859573364256</c:v>
                </c:pt>
                <c:pt idx="26769">
                  <c:v>3.3643042246500272</c:v>
                </c:pt>
                <c:pt idx="26770">
                  <c:v>3.1609636942546331</c:v>
                </c:pt>
                <c:pt idx="26771">
                  <c:v>3.276658376057866</c:v>
                </c:pt>
                <c:pt idx="26772">
                  <c:v>3.5636342366535709</c:v>
                </c:pt>
                <c:pt idx="26773">
                  <c:v>3.6308031082153329</c:v>
                </c:pt>
                <c:pt idx="26774">
                  <c:v>3.8516190846761433</c:v>
                </c:pt>
                <c:pt idx="26775">
                  <c:v>4.0735301971435565</c:v>
                </c:pt>
                <c:pt idx="26776">
                  <c:v>4.2158041000366211</c:v>
                </c:pt>
                <c:pt idx="26777">
                  <c:v>4.278620402018193</c:v>
                </c:pt>
                <c:pt idx="26778">
                  <c:v>4.2920955022176486</c:v>
                </c:pt>
                <c:pt idx="26779">
                  <c:v>4.0519097646077853</c:v>
                </c:pt>
                <c:pt idx="26780">
                  <c:v>3.8670978546142587</c:v>
                </c:pt>
                <c:pt idx="26781">
                  <c:v>3.5342636108398429</c:v>
                </c:pt>
                <c:pt idx="26782">
                  <c:v>3.7494773864746094</c:v>
                </c:pt>
                <c:pt idx="26783">
                  <c:v>-2.5684061050415039</c:v>
                </c:pt>
                <c:pt idx="26784">
                  <c:v>-6.5398508707681895</c:v>
                </c:pt>
                <c:pt idx="26785">
                  <c:v>-8.6287005742391329</c:v>
                </c:pt>
                <c:pt idx="26786">
                  <c:v>-5.3132813771566108</c:v>
                </c:pt>
                <c:pt idx="26787">
                  <c:v>22.028785387675036</c:v>
                </c:pt>
                <c:pt idx="26788">
                  <c:v>54.349906603495342</c:v>
                </c:pt>
                <c:pt idx="26789">
                  <c:v>15.37299728393555</c:v>
                </c:pt>
                <c:pt idx="26790">
                  <c:v>-41.524730046590221</c:v>
                </c:pt>
                <c:pt idx="26791">
                  <c:v>-56.241894086202002</c:v>
                </c:pt>
                <c:pt idx="26792">
                  <c:v>-25.90566349029541</c:v>
                </c:pt>
                <c:pt idx="26793">
                  <c:v>0.58681170145666739</c:v>
                </c:pt>
                <c:pt idx="26794">
                  <c:v>14.866637547810802</c:v>
                </c:pt>
                <c:pt idx="26795">
                  <c:v>20.487991650899293</c:v>
                </c:pt>
                <c:pt idx="26796">
                  <c:v>22.786305745442746</c:v>
                </c:pt>
                <c:pt idx="26797">
                  <c:v>26.083415667216066</c:v>
                </c:pt>
                <c:pt idx="26798">
                  <c:v>25.895661989847888</c:v>
                </c:pt>
                <c:pt idx="26799">
                  <c:v>25.757556597391726</c:v>
                </c:pt>
                <c:pt idx="26800">
                  <c:v>23.168348948160876</c:v>
                </c:pt>
                <c:pt idx="26801">
                  <c:v>24.369723637898687</c:v>
                </c:pt>
                <c:pt idx="26802">
                  <c:v>29.95933755238854</c:v>
                </c:pt>
                <c:pt idx="26803">
                  <c:v>33.816751797994002</c:v>
                </c:pt>
                <c:pt idx="26804">
                  <c:v>35.766208012898687</c:v>
                </c:pt>
                <c:pt idx="26805">
                  <c:v>36.201135635376033</c:v>
                </c:pt>
                <c:pt idx="26806">
                  <c:v>35.94934018452966</c:v>
                </c:pt>
                <c:pt idx="26807">
                  <c:v>35.754325866699205</c:v>
                </c:pt>
                <c:pt idx="26808">
                  <c:v>35.557716369628906</c:v>
                </c:pt>
                <c:pt idx="26809">
                  <c:v>35.485345840454116</c:v>
                </c:pt>
                <c:pt idx="26810">
                  <c:v>35.003934224446645</c:v>
                </c:pt>
                <c:pt idx="26811">
                  <c:v>35.569600423177121</c:v>
                </c:pt>
                <c:pt idx="26812">
                  <c:v>33.386249224344844</c:v>
                </c:pt>
                <c:pt idx="26813">
                  <c:v>11.513446807861335</c:v>
                </c:pt>
                <c:pt idx="26814">
                  <c:v>-20.941570599873888</c:v>
                </c:pt>
                <c:pt idx="26815">
                  <c:v>-63.713147481282441</c:v>
                </c:pt>
                <c:pt idx="26816">
                  <c:v>-86.42623392740893</c:v>
                </c:pt>
                <c:pt idx="26817">
                  <c:v>-95.998441696166978</c:v>
                </c:pt>
                <c:pt idx="26818">
                  <c:v>-101.04663976033537</c:v>
                </c:pt>
                <c:pt idx="26819">
                  <c:v>-103.45635414123538</c:v>
                </c:pt>
                <c:pt idx="26820">
                  <c:v>-104.77164681752524</c:v>
                </c:pt>
                <c:pt idx="26821">
                  <c:v>-107.50643889109298</c:v>
                </c:pt>
                <c:pt idx="26822">
                  <c:v>-113.23720169067386</c:v>
                </c:pt>
                <c:pt idx="26823">
                  <c:v>-118.28202533721924</c:v>
                </c:pt>
                <c:pt idx="26824">
                  <c:v>-121.06431611378986</c:v>
                </c:pt>
                <c:pt idx="26825">
                  <c:v>-121.60345872243234</c:v>
                </c:pt>
                <c:pt idx="26826">
                  <c:v>-125.78267002105713</c:v>
                </c:pt>
                <c:pt idx="26827">
                  <c:v>-126.02552286783848</c:v>
                </c:pt>
                <c:pt idx="26828">
                  <c:v>-123.400315284729</c:v>
                </c:pt>
                <c:pt idx="26829">
                  <c:v>-119.91852919260657</c:v>
                </c:pt>
                <c:pt idx="26830">
                  <c:v>-117.63538614908846</c:v>
                </c:pt>
                <c:pt idx="26831">
                  <c:v>-117.46244398752846</c:v>
                </c:pt>
                <c:pt idx="26832">
                  <c:v>-118.05589898427331</c:v>
                </c:pt>
                <c:pt idx="26833">
                  <c:v>-119.76275189717612</c:v>
                </c:pt>
                <c:pt idx="26834">
                  <c:v>-119.33903757731115</c:v>
                </c:pt>
                <c:pt idx="26835">
                  <c:v>-116.2264264424642</c:v>
                </c:pt>
                <c:pt idx="26836">
                  <c:v>-110.88989543914796</c:v>
                </c:pt>
                <c:pt idx="26837">
                  <c:v>-104.26408418019616</c:v>
                </c:pt>
                <c:pt idx="26838">
                  <c:v>-94.227549235026117</c:v>
                </c:pt>
                <c:pt idx="26839">
                  <c:v>-85.54712454477945</c:v>
                </c:pt>
                <c:pt idx="26840">
                  <c:v>-83.823173205057742</c:v>
                </c:pt>
                <c:pt idx="26841">
                  <c:v>-80.769466082255022</c:v>
                </c:pt>
                <c:pt idx="26842">
                  <c:v>-77.667381604512457</c:v>
                </c:pt>
                <c:pt idx="26843">
                  <c:v>-77.093735694885254</c:v>
                </c:pt>
                <c:pt idx="26844">
                  <c:v>-72.879859924316406</c:v>
                </c:pt>
                <c:pt idx="26845">
                  <c:v>-72.579724311828585</c:v>
                </c:pt>
                <c:pt idx="26846">
                  <c:v>-81.678355216979924</c:v>
                </c:pt>
                <c:pt idx="26847">
                  <c:v>-88.720221519470215</c:v>
                </c:pt>
                <c:pt idx="26848">
                  <c:v>-91.270877202351855</c:v>
                </c:pt>
                <c:pt idx="26849">
                  <c:v>-96.322349230448324</c:v>
                </c:pt>
                <c:pt idx="26850">
                  <c:v>-107.99744923909499</c:v>
                </c:pt>
                <c:pt idx="26851">
                  <c:v>-118.96107228597012</c:v>
                </c:pt>
                <c:pt idx="26852">
                  <c:v>-123.19379806518555</c:v>
                </c:pt>
                <c:pt idx="26853">
                  <c:v>-121.94892152150476</c:v>
                </c:pt>
                <c:pt idx="26854">
                  <c:v>-118.86957327524831</c:v>
                </c:pt>
                <c:pt idx="26855">
                  <c:v>-115.53780301411939</c:v>
                </c:pt>
                <c:pt idx="26856">
                  <c:v>-113.2736234664917</c:v>
                </c:pt>
                <c:pt idx="26857">
                  <c:v>-112.98657925923659</c:v>
                </c:pt>
                <c:pt idx="26858">
                  <c:v>-114.22413063049315</c:v>
                </c:pt>
                <c:pt idx="26859">
                  <c:v>-116.67929490407312</c:v>
                </c:pt>
                <c:pt idx="26860">
                  <c:v>-119.26861317952478</c:v>
                </c:pt>
                <c:pt idx="26861">
                  <c:v>-120.45602099100761</c:v>
                </c:pt>
                <c:pt idx="26862">
                  <c:v>-119.3856315612793</c:v>
                </c:pt>
                <c:pt idx="26863">
                  <c:v>-118.57772350311279</c:v>
                </c:pt>
                <c:pt idx="26864">
                  <c:v>-120.07333151499432</c:v>
                </c:pt>
                <c:pt idx="26865">
                  <c:v>-120.70561472574869</c:v>
                </c:pt>
                <c:pt idx="26866">
                  <c:v>-118.64177799224854</c:v>
                </c:pt>
                <c:pt idx="26867">
                  <c:v>-114.33630593617761</c:v>
                </c:pt>
                <c:pt idx="26868">
                  <c:v>-110.75274022420251</c:v>
                </c:pt>
                <c:pt idx="26869">
                  <c:v>-106.54272333780921</c:v>
                </c:pt>
                <c:pt idx="26870">
                  <c:v>-101.83594385782882</c:v>
                </c:pt>
                <c:pt idx="26871">
                  <c:v>-98.191742261250852</c:v>
                </c:pt>
                <c:pt idx="26872">
                  <c:v>-94.343321482340485</c:v>
                </c:pt>
                <c:pt idx="26873">
                  <c:v>-90.630755742390988</c:v>
                </c:pt>
                <c:pt idx="26874">
                  <c:v>-84.665401458740206</c:v>
                </c:pt>
                <c:pt idx="26875">
                  <c:v>-76.219670613606681</c:v>
                </c:pt>
                <c:pt idx="26876">
                  <c:v>-67.338300704956026</c:v>
                </c:pt>
                <c:pt idx="26877">
                  <c:v>-60.101460774739493</c:v>
                </c:pt>
                <c:pt idx="26878">
                  <c:v>-55.760004679361941</c:v>
                </c:pt>
                <c:pt idx="26879">
                  <c:v>-54.559682846069336</c:v>
                </c:pt>
                <c:pt idx="26880">
                  <c:v>-53.630175908406613</c:v>
                </c:pt>
                <c:pt idx="26881">
                  <c:v>-56.404359817504883</c:v>
                </c:pt>
                <c:pt idx="26882">
                  <c:v>-60.999034245808858</c:v>
                </c:pt>
                <c:pt idx="26883">
                  <c:v>-66.235016504923578</c:v>
                </c:pt>
                <c:pt idx="26884">
                  <c:v>-73.13278293609612</c:v>
                </c:pt>
                <c:pt idx="26885">
                  <c:v>-78.695761044820188</c:v>
                </c:pt>
                <c:pt idx="26886">
                  <c:v>-83.155329386393163</c:v>
                </c:pt>
                <c:pt idx="26887">
                  <c:v>-86.575563112894713</c:v>
                </c:pt>
                <c:pt idx="26888">
                  <c:v>-89.605717023213714</c:v>
                </c:pt>
                <c:pt idx="26889">
                  <c:v>-91.170557022094656</c:v>
                </c:pt>
                <c:pt idx="26890">
                  <c:v>-84.381352106730048</c:v>
                </c:pt>
                <c:pt idx="26891">
                  <c:v>-55.399416605631458</c:v>
                </c:pt>
                <c:pt idx="26892">
                  <c:v>-8.4971863428752421</c:v>
                </c:pt>
                <c:pt idx="26893">
                  <c:v>9.1873095830281954</c:v>
                </c:pt>
                <c:pt idx="26894">
                  <c:v>10.703358650207518</c:v>
                </c:pt>
                <c:pt idx="26895">
                  <c:v>6.3418893814086914</c:v>
                </c:pt>
                <c:pt idx="26896">
                  <c:v>4.0142752329508085</c:v>
                </c:pt>
                <c:pt idx="26897">
                  <c:v>2.5214246114095431</c:v>
                </c:pt>
                <c:pt idx="26898">
                  <c:v>1.939882914225223</c:v>
                </c:pt>
                <c:pt idx="26899">
                  <c:v>1.1731834411621098</c:v>
                </c:pt>
                <c:pt idx="26900">
                  <c:v>0.76288159688306245</c:v>
                </c:pt>
                <c:pt idx="26901">
                  <c:v>0.63113276163733167</c:v>
                </c:pt>
                <c:pt idx="26902">
                  <c:v>0.578216552734375</c:v>
                </c:pt>
                <c:pt idx="26903">
                  <c:v>0.63935565948486373</c:v>
                </c:pt>
                <c:pt idx="26904">
                  <c:v>-0.77672767639160212</c:v>
                </c:pt>
                <c:pt idx="26905">
                  <c:v>-3.3616046905517578</c:v>
                </c:pt>
                <c:pt idx="26906">
                  <c:v>-3.7829589843749991</c:v>
                </c:pt>
                <c:pt idx="26907">
                  <c:v>-4.9382893244426249</c:v>
                </c:pt>
                <c:pt idx="26908">
                  <c:v>-7.2115961710612737</c:v>
                </c:pt>
                <c:pt idx="26909">
                  <c:v>-14.62615966796875</c:v>
                </c:pt>
                <c:pt idx="26910">
                  <c:v>-33.940606117248507</c:v>
                </c:pt>
                <c:pt idx="26911">
                  <c:v>-46.641391436259028</c:v>
                </c:pt>
                <c:pt idx="26912">
                  <c:v>-50.219762802124038</c:v>
                </c:pt>
                <c:pt idx="26913">
                  <c:v>-49.329819043477414</c:v>
                </c:pt>
                <c:pt idx="26914">
                  <c:v>-43.736189524332644</c:v>
                </c:pt>
                <c:pt idx="26915">
                  <c:v>-36.959266980489005</c:v>
                </c:pt>
                <c:pt idx="26916">
                  <c:v>-27.0066407521565</c:v>
                </c:pt>
                <c:pt idx="26917">
                  <c:v>-18.756428718566887</c:v>
                </c:pt>
                <c:pt idx="26918">
                  <c:v>-13.123331705729125</c:v>
                </c:pt>
                <c:pt idx="26919">
                  <c:v>-10.684486389160156</c:v>
                </c:pt>
                <c:pt idx="26920">
                  <c:v>-9.3251552581787163</c:v>
                </c:pt>
                <c:pt idx="26921">
                  <c:v>0.42135969797766426</c:v>
                </c:pt>
                <c:pt idx="26922">
                  <c:v>11.126029650370242</c:v>
                </c:pt>
                <c:pt idx="26923">
                  <c:v>13.335634867350228</c:v>
                </c:pt>
                <c:pt idx="26924">
                  <c:v>21.940706888834583</c:v>
                </c:pt>
                <c:pt idx="26925">
                  <c:v>37.18113517761229</c:v>
                </c:pt>
                <c:pt idx="26926">
                  <c:v>55.061313947041889</c:v>
                </c:pt>
                <c:pt idx="26927">
                  <c:v>76.586292266845703</c:v>
                </c:pt>
                <c:pt idx="26928">
                  <c:v>99.977767308552956</c:v>
                </c:pt>
                <c:pt idx="26929">
                  <c:v>114.70956357320156</c:v>
                </c:pt>
                <c:pt idx="26930">
                  <c:v>121.18441899617517</c:v>
                </c:pt>
                <c:pt idx="26931">
                  <c:v>124.34453900655112</c:v>
                </c:pt>
                <c:pt idx="26932">
                  <c:v>126.49849128723146</c:v>
                </c:pt>
                <c:pt idx="26933">
                  <c:v>128.41176096598304</c:v>
                </c:pt>
                <c:pt idx="26934">
                  <c:v>128.69876003265381</c:v>
                </c:pt>
                <c:pt idx="26935">
                  <c:v>128.86170705159506</c:v>
                </c:pt>
                <c:pt idx="26936">
                  <c:v>128.31641832987464</c:v>
                </c:pt>
                <c:pt idx="26937">
                  <c:v>128.34030723571777</c:v>
                </c:pt>
                <c:pt idx="26938">
                  <c:v>130.19972387949622</c:v>
                </c:pt>
                <c:pt idx="26939">
                  <c:v>131.16835753122979</c:v>
                </c:pt>
                <c:pt idx="26940">
                  <c:v>130.37364037831628</c:v>
                </c:pt>
                <c:pt idx="26941">
                  <c:v>126.91662216186528</c:v>
                </c:pt>
                <c:pt idx="26942">
                  <c:v>116.71168740590409</c:v>
                </c:pt>
                <c:pt idx="26943">
                  <c:v>96.859221776326507</c:v>
                </c:pt>
                <c:pt idx="26944">
                  <c:v>57.633720715840695</c:v>
                </c:pt>
                <c:pt idx="26945">
                  <c:v>16.116594314575192</c:v>
                </c:pt>
                <c:pt idx="26946">
                  <c:v>-1.1481062571207299</c:v>
                </c:pt>
                <c:pt idx="26947">
                  <c:v>-7.6009906133015175</c:v>
                </c:pt>
                <c:pt idx="26948">
                  <c:v>-8.1800670623779279</c:v>
                </c:pt>
                <c:pt idx="26949">
                  <c:v>-2.6115481058756127</c:v>
                </c:pt>
                <c:pt idx="26950">
                  <c:v>2.4165178934732676</c:v>
                </c:pt>
                <c:pt idx="26951">
                  <c:v>3.5983219146728516</c:v>
                </c:pt>
                <c:pt idx="26952">
                  <c:v>2.3241256078084689</c:v>
                </c:pt>
                <c:pt idx="26953">
                  <c:v>7.4959437052370986E-2</c:v>
                </c:pt>
                <c:pt idx="26954">
                  <c:v>-2.3046855926513672</c:v>
                </c:pt>
                <c:pt idx="26955">
                  <c:v>-3.6103620529174814</c:v>
                </c:pt>
                <c:pt idx="26956">
                  <c:v>-4.1273120244344446</c:v>
                </c:pt>
                <c:pt idx="26957">
                  <c:v>-3.7790997823079815</c:v>
                </c:pt>
                <c:pt idx="26958">
                  <c:v>-3.812808036804197</c:v>
                </c:pt>
                <c:pt idx="26959">
                  <c:v>-3.6800330479940175</c:v>
                </c:pt>
                <c:pt idx="26960">
                  <c:v>-2.8622274398803702</c:v>
                </c:pt>
                <c:pt idx="26961">
                  <c:v>-3.1006323496501409</c:v>
                </c:pt>
                <c:pt idx="26962">
                  <c:v>-3.0075105031330622</c:v>
                </c:pt>
                <c:pt idx="26963">
                  <c:v>-2.5487349828083561</c:v>
                </c:pt>
                <c:pt idx="26964">
                  <c:v>-2.7033440272012981</c:v>
                </c:pt>
                <c:pt idx="26965">
                  <c:v>-2.6505918502807626</c:v>
                </c:pt>
                <c:pt idx="26966">
                  <c:v>-0.59596061706542969</c:v>
                </c:pt>
                <c:pt idx="26967">
                  <c:v>0.47861576080322277</c:v>
                </c:pt>
                <c:pt idx="26968">
                  <c:v>0.29500579833984403</c:v>
                </c:pt>
                <c:pt idx="26969">
                  <c:v>-3.1028388341268274</c:v>
                </c:pt>
                <c:pt idx="26970">
                  <c:v>-1.8514521916707742</c:v>
                </c:pt>
                <c:pt idx="26971">
                  <c:v>-0.45122528076171875</c:v>
                </c:pt>
                <c:pt idx="26972">
                  <c:v>-0.50965881347656283</c:v>
                </c:pt>
                <c:pt idx="26973">
                  <c:v>-0.14850552876794154</c:v>
                </c:pt>
                <c:pt idx="26974">
                  <c:v>-0.1509952545166017</c:v>
                </c:pt>
                <c:pt idx="26975">
                  <c:v>-0.50358041127515207</c:v>
                </c:pt>
                <c:pt idx="26976">
                  <c:v>-0.19016838073730477</c:v>
                </c:pt>
                <c:pt idx="26977">
                  <c:v>-8.5055033366643433E-3</c:v>
                </c:pt>
                <c:pt idx="26978">
                  <c:v>1.1299133300781253E-2</c:v>
                </c:pt>
                <c:pt idx="26979">
                  <c:v>-5.3798039754269687E-2</c:v>
                </c:pt>
                <c:pt idx="26980">
                  <c:v>-8.6250305175781292E-2</c:v>
                </c:pt>
                <c:pt idx="26981">
                  <c:v>-0.2223755518596135</c:v>
                </c:pt>
                <c:pt idx="26982">
                  <c:v>-0.20039463043212896</c:v>
                </c:pt>
                <c:pt idx="26983">
                  <c:v>-0.14120610555016821</c:v>
                </c:pt>
                <c:pt idx="26984">
                  <c:v>-0.11715730031323801</c:v>
                </c:pt>
                <c:pt idx="26985">
                  <c:v>-0.14413007100415592</c:v>
                </c:pt>
                <c:pt idx="26986">
                  <c:v>-0.11718114217126191</c:v>
                </c:pt>
                <c:pt idx="26987">
                  <c:v>-0.13400268554687506</c:v>
                </c:pt>
                <c:pt idx="26988">
                  <c:v>-0.12047259012854283</c:v>
                </c:pt>
                <c:pt idx="26989">
                  <c:v>-3.8131395975824503E-2</c:v>
                </c:pt>
                <c:pt idx="26990">
                  <c:v>-9.5896085103390788E-2</c:v>
                </c:pt>
                <c:pt idx="26991">
                  <c:v>-0.10946114857995329</c:v>
                </c:pt>
                <c:pt idx="26992">
                  <c:v>-9.2150688171386747E-2</c:v>
                </c:pt>
                <c:pt idx="26993">
                  <c:v>-7.754325866699217E-3</c:v>
                </c:pt>
                <c:pt idx="26994">
                  <c:v>-7.5521469116210938E-3</c:v>
                </c:pt>
                <c:pt idx="26995">
                  <c:v>-9.1600418090820365E-3</c:v>
                </c:pt>
                <c:pt idx="26996">
                  <c:v>-4.1501267751058304</c:v>
                </c:pt>
                <c:pt idx="26997">
                  <c:v>-0.33594830830884376</c:v>
                </c:pt>
                <c:pt idx="26998">
                  <c:v>3.4153426488240939</c:v>
                </c:pt>
                <c:pt idx="26999">
                  <c:v>-6.8531357447305918</c:v>
                </c:pt>
                <c:pt idx="27000">
                  <c:v>36.044736226399792</c:v>
                </c:pt>
                <c:pt idx="27001">
                  <c:v>74.827328681945829</c:v>
                </c:pt>
                <c:pt idx="27002">
                  <c:v>135.09166018168128</c:v>
                </c:pt>
                <c:pt idx="27003">
                  <c:v>104.10848204294834</c:v>
                </c:pt>
                <c:pt idx="27004">
                  <c:v>105.22578748067224</c:v>
                </c:pt>
                <c:pt idx="27005">
                  <c:v>131.98327509562171</c:v>
                </c:pt>
                <c:pt idx="27006">
                  <c:v>95.667665163675906</c:v>
                </c:pt>
                <c:pt idx="27007">
                  <c:v>97.323506673177121</c:v>
                </c:pt>
                <c:pt idx="27008">
                  <c:v>84.505500157674135</c:v>
                </c:pt>
                <c:pt idx="27009">
                  <c:v>50.180075327555315</c:v>
                </c:pt>
                <c:pt idx="27010">
                  <c:v>24.163028081258183</c:v>
                </c:pt>
                <c:pt idx="27011">
                  <c:v>41.297409693400027</c:v>
                </c:pt>
                <c:pt idx="27012">
                  <c:v>78.94796021779382</c:v>
                </c:pt>
                <c:pt idx="27013">
                  <c:v>110.65740394592288</c:v>
                </c:pt>
                <c:pt idx="27014">
                  <c:v>86.433303197224959</c:v>
                </c:pt>
                <c:pt idx="27015">
                  <c:v>85.10474522908531</c:v>
                </c:pt>
                <c:pt idx="27016">
                  <c:v>102.84048684438071</c:v>
                </c:pt>
                <c:pt idx="27017">
                  <c:v>102.20364729563391</c:v>
                </c:pt>
                <c:pt idx="27018">
                  <c:v>128.69825776418037</c:v>
                </c:pt>
                <c:pt idx="27019">
                  <c:v>104.18224811553948</c:v>
                </c:pt>
                <c:pt idx="27020">
                  <c:v>93.480951627095465</c:v>
                </c:pt>
                <c:pt idx="27021">
                  <c:v>115.43473784128831</c:v>
                </c:pt>
                <c:pt idx="27022">
                  <c:v>130.77092329661053</c:v>
                </c:pt>
                <c:pt idx="27023">
                  <c:v>102.64376099904372</c:v>
                </c:pt>
                <c:pt idx="27024">
                  <c:v>85.0430351893107</c:v>
                </c:pt>
                <c:pt idx="27025">
                  <c:v>75.723049799601199</c:v>
                </c:pt>
                <c:pt idx="27026">
                  <c:v>63.708606402079354</c:v>
                </c:pt>
                <c:pt idx="27027">
                  <c:v>64.701987902323353</c:v>
                </c:pt>
                <c:pt idx="27028">
                  <c:v>47.30921681722009</c:v>
                </c:pt>
                <c:pt idx="27029">
                  <c:v>56.676373799641965</c:v>
                </c:pt>
                <c:pt idx="27030">
                  <c:v>49.348436037699344</c:v>
                </c:pt>
                <c:pt idx="27031">
                  <c:v>27.532200177510617</c:v>
                </c:pt>
                <c:pt idx="27032">
                  <c:v>28.329216639200801</c:v>
                </c:pt>
                <c:pt idx="27033">
                  <c:v>25.808232625325548</c:v>
                </c:pt>
                <c:pt idx="27034">
                  <c:v>17.143261591593387</c:v>
                </c:pt>
                <c:pt idx="27035">
                  <c:v>12.60601774851477</c:v>
                </c:pt>
                <c:pt idx="27036">
                  <c:v>17.085656801859493</c:v>
                </c:pt>
                <c:pt idx="27037">
                  <c:v>31.1797364552815</c:v>
                </c:pt>
                <c:pt idx="27038">
                  <c:v>29.901710510253899</c:v>
                </c:pt>
                <c:pt idx="27039">
                  <c:v>27.520011901855476</c:v>
                </c:pt>
                <c:pt idx="27040">
                  <c:v>26.631273905436167</c:v>
                </c:pt>
                <c:pt idx="27041">
                  <c:v>14.432154337565184</c:v>
                </c:pt>
                <c:pt idx="27042">
                  <c:v>30.328777949015262</c:v>
                </c:pt>
                <c:pt idx="27043">
                  <c:v>31.647481918334961</c:v>
                </c:pt>
                <c:pt idx="27044">
                  <c:v>36.452620824178112</c:v>
                </c:pt>
                <c:pt idx="27045">
                  <c:v>31.451564788818366</c:v>
                </c:pt>
                <c:pt idx="27046">
                  <c:v>26.333360989888554</c:v>
                </c:pt>
                <c:pt idx="27047">
                  <c:v>22.309924443562863</c:v>
                </c:pt>
                <c:pt idx="27048">
                  <c:v>17.335892041524289</c:v>
                </c:pt>
                <c:pt idx="27049">
                  <c:v>16.503494262695313</c:v>
                </c:pt>
                <c:pt idx="27050">
                  <c:v>14.156859397888187</c:v>
                </c:pt>
                <c:pt idx="27051">
                  <c:v>19.064912796020508</c:v>
                </c:pt>
                <c:pt idx="27052">
                  <c:v>21.185614267984981</c:v>
                </c:pt>
                <c:pt idx="27053">
                  <c:v>22.243609746297224</c:v>
                </c:pt>
                <c:pt idx="27054">
                  <c:v>19.620658238728879</c:v>
                </c:pt>
                <c:pt idx="27055">
                  <c:v>23.938581784566274</c:v>
                </c:pt>
                <c:pt idx="27056">
                  <c:v>20.630458831787109</c:v>
                </c:pt>
                <c:pt idx="27057">
                  <c:v>109.15504360198975</c:v>
                </c:pt>
                <c:pt idx="27058">
                  <c:v>232.10140800476074</c:v>
                </c:pt>
                <c:pt idx="27059">
                  <c:v>160.74544207255042</c:v>
                </c:pt>
                <c:pt idx="27060">
                  <c:v>102.41155433654792</c:v>
                </c:pt>
                <c:pt idx="27061">
                  <c:v>92.52671353022258</c:v>
                </c:pt>
                <c:pt idx="27062">
                  <c:v>103.44627539316809</c:v>
                </c:pt>
                <c:pt idx="27063">
                  <c:v>130.55911397933966</c:v>
                </c:pt>
                <c:pt idx="27064">
                  <c:v>123.25195185343422</c:v>
                </c:pt>
                <c:pt idx="27065">
                  <c:v>84.51743952433273</c:v>
                </c:pt>
                <c:pt idx="27066">
                  <c:v>13.585568745930971</c:v>
                </c:pt>
                <c:pt idx="27067">
                  <c:v>-0.62340402603149436</c:v>
                </c:pt>
                <c:pt idx="27068">
                  <c:v>-0.29347515106201183</c:v>
                </c:pt>
                <c:pt idx="27069">
                  <c:v>-0.34138949712121325</c:v>
                </c:pt>
                <c:pt idx="27070">
                  <c:v>1.4993907610575548</c:v>
                </c:pt>
                <c:pt idx="27071">
                  <c:v>0.94589980443322508</c:v>
                </c:pt>
                <c:pt idx="27072">
                  <c:v>0.10416730244958219</c:v>
                </c:pt>
                <c:pt idx="27073">
                  <c:v>3.1339327494492876E-3</c:v>
                </c:pt>
                <c:pt idx="27074">
                  <c:v>4.5472304026247926E-2</c:v>
                </c:pt>
                <c:pt idx="27075">
                  <c:v>6.2523365020751953E-2</c:v>
                </c:pt>
                <c:pt idx="27076">
                  <c:v>0.25601100921630859</c:v>
                </c:pt>
                <c:pt idx="27077">
                  <c:v>0.23892990748089471</c:v>
                </c:pt>
                <c:pt idx="27078">
                  <c:v>-0.19089619318646112</c:v>
                </c:pt>
                <c:pt idx="27079">
                  <c:v>-0.74843915303546282</c:v>
                </c:pt>
                <c:pt idx="27080">
                  <c:v>-0.5386144320169709</c:v>
                </c:pt>
                <c:pt idx="27081">
                  <c:v>-0.57846196492511126</c:v>
                </c:pt>
                <c:pt idx="27082">
                  <c:v>-5.1291147867857469E-2</c:v>
                </c:pt>
                <c:pt idx="27083">
                  <c:v>-0.4434380531311034</c:v>
                </c:pt>
                <c:pt idx="27084">
                  <c:v>-3.0298550923703267E-2</c:v>
                </c:pt>
                <c:pt idx="27085">
                  <c:v>-0.40616130828857422</c:v>
                </c:pt>
                <c:pt idx="27086">
                  <c:v>3.2254261970520028</c:v>
                </c:pt>
                <c:pt idx="27087">
                  <c:v>-2.0011644363403329</c:v>
                </c:pt>
                <c:pt idx="27088">
                  <c:v>-2.3428961435953966</c:v>
                </c:pt>
                <c:pt idx="27089">
                  <c:v>-5.5494947433471697</c:v>
                </c:pt>
                <c:pt idx="27090">
                  <c:v>-1.2104469140370782</c:v>
                </c:pt>
                <c:pt idx="27091">
                  <c:v>1.3581006526947019</c:v>
                </c:pt>
                <c:pt idx="27092">
                  <c:v>2.1564852396647023</c:v>
                </c:pt>
                <c:pt idx="27093">
                  <c:v>1.6785864830017099</c:v>
                </c:pt>
                <c:pt idx="27094">
                  <c:v>1.6999692916870113</c:v>
                </c:pt>
                <c:pt idx="27095">
                  <c:v>1.5513498783111572</c:v>
                </c:pt>
                <c:pt idx="27096">
                  <c:v>0.76251411437988303</c:v>
                </c:pt>
                <c:pt idx="27097">
                  <c:v>0.35272971789041224</c:v>
                </c:pt>
                <c:pt idx="27098">
                  <c:v>0.42537260055542003</c:v>
                </c:pt>
                <c:pt idx="27099">
                  <c:v>0.53153419494628873</c:v>
                </c:pt>
                <c:pt idx="27100">
                  <c:v>-1.2111781438191822</c:v>
                </c:pt>
                <c:pt idx="27101">
                  <c:v>0.84728368123373343</c:v>
                </c:pt>
                <c:pt idx="27102">
                  <c:v>1.1018267472585133</c:v>
                </c:pt>
                <c:pt idx="27103">
                  <c:v>0.85618106524148652</c:v>
                </c:pt>
                <c:pt idx="27104">
                  <c:v>1.25963012377423</c:v>
                </c:pt>
                <c:pt idx="27105">
                  <c:v>0.94581333796182321</c:v>
                </c:pt>
                <c:pt idx="27106">
                  <c:v>0.9831651051839001</c:v>
                </c:pt>
                <c:pt idx="27107">
                  <c:v>0.84376660982766749</c:v>
                </c:pt>
                <c:pt idx="27108">
                  <c:v>0.29656990369159081</c:v>
                </c:pt>
                <c:pt idx="27109">
                  <c:v>0.20819600423175189</c:v>
                </c:pt>
                <c:pt idx="27110">
                  <c:v>0.35680961608886735</c:v>
                </c:pt>
                <c:pt idx="27111">
                  <c:v>0.46237071355182041</c:v>
                </c:pt>
                <c:pt idx="27112">
                  <c:v>0.41714477539062522</c:v>
                </c:pt>
                <c:pt idx="27113">
                  <c:v>0.30686489741009393</c:v>
                </c:pt>
                <c:pt idx="27114">
                  <c:v>0.25254233678182914</c:v>
                </c:pt>
                <c:pt idx="27115">
                  <c:v>0.14412585894265817</c:v>
                </c:pt>
                <c:pt idx="27116">
                  <c:v>-0.14022747675579694</c:v>
                </c:pt>
                <c:pt idx="27117">
                  <c:v>1.2129892508188784</c:v>
                </c:pt>
                <c:pt idx="27118">
                  <c:v>0.10510770479837106</c:v>
                </c:pt>
                <c:pt idx="27119">
                  <c:v>7.8963438669859443E-2</c:v>
                </c:pt>
                <c:pt idx="27120">
                  <c:v>8.7986787160332369E-3</c:v>
                </c:pt>
                <c:pt idx="27121">
                  <c:v>1.1589209238678682E-2</c:v>
                </c:pt>
                <c:pt idx="27122">
                  <c:v>1.5290180842072239E-2</c:v>
                </c:pt>
                <c:pt idx="27123">
                  <c:v>1.4663139979063548E-2</c:v>
                </c:pt>
                <c:pt idx="27124">
                  <c:v>1.1149883270263677E-2</c:v>
                </c:pt>
                <c:pt idx="27125">
                  <c:v>9.8663171132500373E-3</c:v>
                </c:pt>
                <c:pt idx="27126">
                  <c:v>1.2236913045228448E-2</c:v>
                </c:pt>
                <c:pt idx="27127">
                  <c:v>8.6012681325371432E-3</c:v>
                </c:pt>
                <c:pt idx="27128">
                  <c:v>1.078240076702742E-2</c:v>
                </c:pt>
                <c:pt idx="27129">
                  <c:v>1.3255357742309574E-2</c:v>
                </c:pt>
                <c:pt idx="27130">
                  <c:v>1.0415792465209956E-2</c:v>
                </c:pt>
                <c:pt idx="27131">
                  <c:v>8.9542071024482171E-3</c:v>
                </c:pt>
                <c:pt idx="27132">
                  <c:v>6.3279469808037465E-3</c:v>
                </c:pt>
                <c:pt idx="27133">
                  <c:v>1.2545267740875943E-2</c:v>
                </c:pt>
                <c:pt idx="27134">
                  <c:v>3.4018357594902682E-3</c:v>
                </c:pt>
                <c:pt idx="27135">
                  <c:v>3.5425027211601909E-3</c:v>
                </c:pt>
                <c:pt idx="27136">
                  <c:v>1.6909440358460877E-2</c:v>
                </c:pt>
                <c:pt idx="27137">
                  <c:v>9.7333590189521146E-3</c:v>
                </c:pt>
                <c:pt idx="27138">
                  <c:v>1.0361830393463842E-2</c:v>
                </c:pt>
                <c:pt idx="27139">
                  <c:v>1.127719879150391E-2</c:v>
                </c:pt>
                <c:pt idx="27140">
                  <c:v>1.0226726531982425E-2</c:v>
                </c:pt>
                <c:pt idx="27141">
                  <c:v>4.1583379109795277E-3</c:v>
                </c:pt>
                <c:pt idx="27142">
                  <c:v>8.8764031728203532E-3</c:v>
                </c:pt>
                <c:pt idx="27143">
                  <c:v>7.7325503031318047E-3</c:v>
                </c:pt>
                <c:pt idx="27144">
                  <c:v>7.3382854461669905E-3</c:v>
                </c:pt>
                <c:pt idx="27145">
                  <c:v>-5.4700374603271502E-3</c:v>
                </c:pt>
                <c:pt idx="27146">
                  <c:v>-5.9305032094130201E-3</c:v>
                </c:pt>
                <c:pt idx="27147">
                  <c:v>-6.0525178909301772E-2</c:v>
                </c:pt>
                <c:pt idx="27148">
                  <c:v>-1.1594268480936587</c:v>
                </c:pt>
                <c:pt idx="27149">
                  <c:v>9.1702302296937474E-2</c:v>
                </c:pt>
                <c:pt idx="27150">
                  <c:v>0.10016441345214847</c:v>
                </c:pt>
                <c:pt idx="27151">
                  <c:v>9.3439896901486533E-2</c:v>
                </c:pt>
                <c:pt idx="27152">
                  <c:v>1.9832134246826186E-2</c:v>
                </c:pt>
                <c:pt idx="27153">
                  <c:v>4.8189798990847507E-2</c:v>
                </c:pt>
                <c:pt idx="27154">
                  <c:v>7.6269785563169962E-2</c:v>
                </c:pt>
                <c:pt idx="27155">
                  <c:v>5.3479035695374891E-2</c:v>
                </c:pt>
                <c:pt idx="27156">
                  <c:v>9.4883759816468655E-2</c:v>
                </c:pt>
                <c:pt idx="27157">
                  <c:v>0.10273059209191616</c:v>
                </c:pt>
                <c:pt idx="27158">
                  <c:v>0.11250543594360354</c:v>
                </c:pt>
                <c:pt idx="27159">
                  <c:v>9.4890594482421917E-2</c:v>
                </c:pt>
                <c:pt idx="27160">
                  <c:v>0.10435756047564837</c:v>
                </c:pt>
                <c:pt idx="27161">
                  <c:v>0.15894810358685177</c:v>
                </c:pt>
                <c:pt idx="27162">
                  <c:v>0.16801754633581822</c:v>
                </c:pt>
                <c:pt idx="27163">
                  <c:v>-3.7236213684082052E-2</c:v>
                </c:pt>
                <c:pt idx="27164">
                  <c:v>0.20029783248901376</c:v>
                </c:pt>
                <c:pt idx="27165">
                  <c:v>-4.5203049977601502E-2</c:v>
                </c:pt>
                <c:pt idx="27166">
                  <c:v>-6.671110788977333E-2</c:v>
                </c:pt>
                <c:pt idx="27167">
                  <c:v>-5.1382223765074293E-2</c:v>
                </c:pt>
                <c:pt idx="27168">
                  <c:v>-5.2671114603697312E-2</c:v>
                </c:pt>
                <c:pt idx="27169">
                  <c:v>-6.5173943837521647E-2</c:v>
                </c:pt>
                <c:pt idx="27170">
                  <c:v>-5.5571556091308573E-2</c:v>
                </c:pt>
                <c:pt idx="27171">
                  <c:v>-5.0537904103634915E-2</c:v>
                </c:pt>
                <c:pt idx="27172">
                  <c:v>-5.7864983876527318E-2</c:v>
                </c:pt>
                <c:pt idx="27173">
                  <c:v>-0.11308479309082031</c:v>
                </c:pt>
                <c:pt idx="27174">
                  <c:v>-0.18060445785522472</c:v>
                </c:pt>
                <c:pt idx="27175">
                  <c:v>-0.25555038452148426</c:v>
                </c:pt>
                <c:pt idx="27176">
                  <c:v>-0.30686616897583036</c:v>
                </c:pt>
                <c:pt idx="27177">
                  <c:v>-0.12707535425823835</c:v>
                </c:pt>
                <c:pt idx="27178">
                  <c:v>-4.8751672108949165E-2</c:v>
                </c:pt>
                <c:pt idx="27179">
                  <c:v>0.10231192906701382</c:v>
                </c:pt>
                <c:pt idx="27180">
                  <c:v>5.8559258778870998E-2</c:v>
                </c:pt>
                <c:pt idx="27181">
                  <c:v>8.9434782664000054E-2</c:v>
                </c:pt>
                <c:pt idx="27182">
                  <c:v>0.11514314015710173</c:v>
                </c:pt>
                <c:pt idx="27183">
                  <c:v>0.12124284108477926</c:v>
                </c:pt>
                <c:pt idx="27184">
                  <c:v>0.13905572891235352</c:v>
                </c:pt>
                <c:pt idx="27185">
                  <c:v>0.15141836802160932</c:v>
                </c:pt>
                <c:pt idx="27186">
                  <c:v>0.16259717941284185</c:v>
                </c:pt>
                <c:pt idx="27187">
                  <c:v>0.17048136393231067</c:v>
                </c:pt>
                <c:pt idx="27188">
                  <c:v>0.15472443898522681</c:v>
                </c:pt>
                <c:pt idx="27189">
                  <c:v>0.18865855534869522</c:v>
                </c:pt>
                <c:pt idx="27190">
                  <c:v>0.18065881729125977</c:v>
                </c:pt>
                <c:pt idx="27191">
                  <c:v>0.17715136210125593</c:v>
                </c:pt>
                <c:pt idx="27192">
                  <c:v>0.17910162607824981</c:v>
                </c:pt>
                <c:pt idx="27193">
                  <c:v>0.18031867345177943</c:v>
                </c:pt>
                <c:pt idx="27194">
                  <c:v>0.16977326075232224</c:v>
                </c:pt>
                <c:pt idx="27195">
                  <c:v>0.16495863596600208</c:v>
                </c:pt>
                <c:pt idx="27196">
                  <c:v>0.16417837142944336</c:v>
                </c:pt>
                <c:pt idx="27197">
                  <c:v>0.18470970789593377</c:v>
                </c:pt>
                <c:pt idx="27198">
                  <c:v>0.11890125274658209</c:v>
                </c:pt>
                <c:pt idx="27199">
                  <c:v>8.9542071024595743E-2</c:v>
                </c:pt>
                <c:pt idx="27200">
                  <c:v>7.5006167093931736E-2</c:v>
                </c:pt>
                <c:pt idx="27201">
                  <c:v>6.94384574890137E-2</c:v>
                </c:pt>
                <c:pt idx="27202">
                  <c:v>5.6586583455441576E-2</c:v>
                </c:pt>
                <c:pt idx="27203">
                  <c:v>4.1653315226426475E-3</c:v>
                </c:pt>
                <c:pt idx="27204">
                  <c:v>-1.6619523366273377E-2</c:v>
                </c:pt>
                <c:pt idx="27205">
                  <c:v>-4.8651536305726502E-2</c:v>
                </c:pt>
                <c:pt idx="27206">
                  <c:v>-8.1010977427183634E-2</c:v>
                </c:pt>
                <c:pt idx="27207">
                  <c:v>-0.10664081573486325</c:v>
                </c:pt>
                <c:pt idx="27208">
                  <c:v>-0.32106669743859595</c:v>
                </c:pt>
                <c:pt idx="27209">
                  <c:v>-0.3537602424621582</c:v>
                </c:pt>
                <c:pt idx="27210">
                  <c:v>2.0052221616109032</c:v>
                </c:pt>
                <c:pt idx="27211">
                  <c:v>-0.20646158854168567</c:v>
                </c:pt>
                <c:pt idx="27212">
                  <c:v>-0.47319221496582031</c:v>
                </c:pt>
                <c:pt idx="27213">
                  <c:v>-0.70157019297283796</c:v>
                </c:pt>
                <c:pt idx="27214">
                  <c:v>-0.6880141894022811</c:v>
                </c:pt>
                <c:pt idx="27215">
                  <c:v>-1.4634199142456055</c:v>
                </c:pt>
                <c:pt idx="27216">
                  <c:v>-1.0668829282124652</c:v>
                </c:pt>
                <c:pt idx="27217">
                  <c:v>-0.70180447896325404</c:v>
                </c:pt>
                <c:pt idx="27218">
                  <c:v>-0.74148670832317998</c:v>
                </c:pt>
                <c:pt idx="27219">
                  <c:v>-1.0601466496785297</c:v>
                </c:pt>
                <c:pt idx="27220">
                  <c:v>-1.4707125027974257</c:v>
                </c:pt>
                <c:pt idx="27221">
                  <c:v>-0.55249818166100773</c:v>
                </c:pt>
                <c:pt idx="27222">
                  <c:v>-1.5022845268249516</c:v>
                </c:pt>
                <c:pt idx="27223">
                  <c:v>-2.2224761644999376</c:v>
                </c:pt>
                <c:pt idx="27224">
                  <c:v>2.5417858759562373</c:v>
                </c:pt>
                <c:pt idx="27225">
                  <c:v>1.934967199961364</c:v>
                </c:pt>
                <c:pt idx="27226">
                  <c:v>-0.18904574712115627</c:v>
                </c:pt>
                <c:pt idx="27227">
                  <c:v>-2.0224733352661133</c:v>
                </c:pt>
                <c:pt idx="27228">
                  <c:v>-1.0424054463704806</c:v>
                </c:pt>
                <c:pt idx="27229">
                  <c:v>-2.1908518473307481</c:v>
                </c:pt>
                <c:pt idx="27230">
                  <c:v>-1.8274092674255367</c:v>
                </c:pt>
                <c:pt idx="27231">
                  <c:v>-1.6434664726257324</c:v>
                </c:pt>
                <c:pt idx="27232">
                  <c:v>-1.4291556676229218</c:v>
                </c:pt>
                <c:pt idx="27233">
                  <c:v>-1.1380031903584609</c:v>
                </c:pt>
                <c:pt idx="27234">
                  <c:v>-1.0755327542623259</c:v>
                </c:pt>
                <c:pt idx="27235">
                  <c:v>-1.0455641746520996</c:v>
                </c:pt>
                <c:pt idx="27236">
                  <c:v>-1.523840109507262</c:v>
                </c:pt>
                <c:pt idx="27237">
                  <c:v>1.2830910682678218</c:v>
                </c:pt>
                <c:pt idx="27238">
                  <c:v>-0.56641244888305631</c:v>
                </c:pt>
                <c:pt idx="27239">
                  <c:v>-2.302549203236878</c:v>
                </c:pt>
                <c:pt idx="27240">
                  <c:v>-1.8555517196655273</c:v>
                </c:pt>
                <c:pt idx="27241">
                  <c:v>-0.40899960199993768</c:v>
                </c:pt>
                <c:pt idx="27242">
                  <c:v>0.67639557520550442</c:v>
                </c:pt>
                <c:pt idx="27243">
                  <c:v>1.6093645095825195</c:v>
                </c:pt>
                <c:pt idx="27244">
                  <c:v>-1.3088954289754042</c:v>
                </c:pt>
                <c:pt idx="27245">
                  <c:v>-19.231523831685351</c:v>
                </c:pt>
                <c:pt idx="27246">
                  <c:v>-45.050648689269998</c:v>
                </c:pt>
                <c:pt idx="27247">
                  <c:v>-50.646424929300956</c:v>
                </c:pt>
                <c:pt idx="27248">
                  <c:v>-35.790033181508363</c:v>
                </c:pt>
                <c:pt idx="27249">
                  <c:v>-20.135076999664307</c:v>
                </c:pt>
                <c:pt idx="27250">
                  <c:v>-6.4776582717896094</c:v>
                </c:pt>
                <c:pt idx="27251">
                  <c:v>-1.886970043182373</c:v>
                </c:pt>
                <c:pt idx="27252">
                  <c:v>0.5134986241657773</c:v>
                </c:pt>
                <c:pt idx="27253">
                  <c:v>2.4302206039428702</c:v>
                </c:pt>
                <c:pt idx="27254">
                  <c:v>0.64824406305950832</c:v>
                </c:pt>
                <c:pt idx="27255">
                  <c:v>-0.96467320124304501</c:v>
                </c:pt>
                <c:pt idx="27256">
                  <c:v>-1.4171989758809782</c:v>
                </c:pt>
                <c:pt idx="27257">
                  <c:v>-2.2533756891886583</c:v>
                </c:pt>
                <c:pt idx="27258">
                  <c:v>-2.4368195533752428</c:v>
                </c:pt>
                <c:pt idx="27259">
                  <c:v>-2.4409772555032991</c:v>
                </c:pt>
                <c:pt idx="27260">
                  <c:v>-2.3688824971516738</c:v>
                </c:pt>
                <c:pt idx="27261">
                  <c:v>-2.428500016530394</c:v>
                </c:pt>
                <c:pt idx="27262">
                  <c:v>-2.5676005681356187</c:v>
                </c:pt>
                <c:pt idx="27263">
                  <c:v>-2.2559301058450956</c:v>
                </c:pt>
                <c:pt idx="27264">
                  <c:v>-2.5108420054117446</c:v>
                </c:pt>
                <c:pt idx="27265">
                  <c:v>-2.3694764773050565</c:v>
                </c:pt>
                <c:pt idx="27266">
                  <c:v>-2.2047127087910798</c:v>
                </c:pt>
                <c:pt idx="27267">
                  <c:v>-2.1057394345601201</c:v>
                </c:pt>
                <c:pt idx="27268">
                  <c:v>-2.0899246533712139</c:v>
                </c:pt>
                <c:pt idx="27269">
                  <c:v>-2.4855931599934706</c:v>
                </c:pt>
                <c:pt idx="27270">
                  <c:v>-2.1007003784179701</c:v>
                </c:pt>
                <c:pt idx="27271">
                  <c:v>-3.1098987261453885</c:v>
                </c:pt>
                <c:pt idx="27272">
                  <c:v>-19.804807027180978</c:v>
                </c:pt>
                <c:pt idx="27273">
                  <c:v>-24.598248481750488</c:v>
                </c:pt>
                <c:pt idx="27274">
                  <c:v>-5.6729052861531386</c:v>
                </c:pt>
                <c:pt idx="27275">
                  <c:v>-3.5798006057739249</c:v>
                </c:pt>
                <c:pt idx="27276">
                  <c:v>-3.1416843732197881</c:v>
                </c:pt>
                <c:pt idx="27277">
                  <c:v>-3.2697003682454251</c:v>
                </c:pt>
                <c:pt idx="27278">
                  <c:v>-3.3200103441874385</c:v>
                </c:pt>
                <c:pt idx="27279">
                  <c:v>-3.6263769467672091</c:v>
                </c:pt>
                <c:pt idx="27280">
                  <c:v>-3.318989912668882</c:v>
                </c:pt>
                <c:pt idx="27281">
                  <c:v>-2.9904673894246221</c:v>
                </c:pt>
                <c:pt idx="27282">
                  <c:v>-3.5755724906921387</c:v>
                </c:pt>
                <c:pt idx="27283">
                  <c:v>-2.9996225039164406</c:v>
                </c:pt>
                <c:pt idx="27284">
                  <c:v>-3.0377896626790184</c:v>
                </c:pt>
                <c:pt idx="27285">
                  <c:v>8.8945876757304063</c:v>
                </c:pt>
                <c:pt idx="27286">
                  <c:v>25.190516312917048</c:v>
                </c:pt>
                <c:pt idx="27287">
                  <c:v>28.304678757985478</c:v>
                </c:pt>
                <c:pt idx="27288">
                  <c:v>34.30910809834802</c:v>
                </c:pt>
                <c:pt idx="27289">
                  <c:v>38.75451135635376</c:v>
                </c:pt>
                <c:pt idx="27290">
                  <c:v>39.960914611816392</c:v>
                </c:pt>
                <c:pt idx="27291">
                  <c:v>31.440526008605943</c:v>
                </c:pt>
                <c:pt idx="27292">
                  <c:v>25.099398295084598</c:v>
                </c:pt>
                <c:pt idx="27293">
                  <c:v>22.803670883178704</c:v>
                </c:pt>
                <c:pt idx="27294">
                  <c:v>21.708656311035149</c:v>
                </c:pt>
                <c:pt idx="27295">
                  <c:v>21.460316658020012</c:v>
                </c:pt>
                <c:pt idx="27296">
                  <c:v>20.70687850316363</c:v>
                </c:pt>
                <c:pt idx="27297">
                  <c:v>21.116601467132579</c:v>
                </c:pt>
                <c:pt idx="27298">
                  <c:v>23.726359049479129</c:v>
                </c:pt>
                <c:pt idx="27299">
                  <c:v>26.814660390218094</c:v>
                </c:pt>
                <c:pt idx="27300">
                  <c:v>27.132723490397147</c:v>
                </c:pt>
                <c:pt idx="27301">
                  <c:v>33.311313152313204</c:v>
                </c:pt>
                <c:pt idx="27302">
                  <c:v>35.561912536621115</c:v>
                </c:pt>
                <c:pt idx="27303">
                  <c:v>38.492573897043833</c:v>
                </c:pt>
                <c:pt idx="27304">
                  <c:v>31.088132063547718</c:v>
                </c:pt>
                <c:pt idx="27305">
                  <c:v>-31.727296670277884</c:v>
                </c:pt>
                <c:pt idx="27306">
                  <c:v>-50.105128924051975</c:v>
                </c:pt>
                <c:pt idx="27307">
                  <c:v>-38.185672760009723</c:v>
                </c:pt>
                <c:pt idx="27308">
                  <c:v>-17.224928538004527</c:v>
                </c:pt>
                <c:pt idx="27309">
                  <c:v>-5.0055707295734901</c:v>
                </c:pt>
                <c:pt idx="27310">
                  <c:v>-0.23499298095703136</c:v>
                </c:pt>
                <c:pt idx="27311">
                  <c:v>1.8146858215332042</c:v>
                </c:pt>
                <c:pt idx="27312">
                  <c:v>2.7109909057617192</c:v>
                </c:pt>
                <c:pt idx="27313">
                  <c:v>3.2651939392089844</c:v>
                </c:pt>
                <c:pt idx="27314">
                  <c:v>2.7758026123046866</c:v>
                </c:pt>
                <c:pt idx="27315">
                  <c:v>1.1629425684610633</c:v>
                </c:pt>
                <c:pt idx="27316">
                  <c:v>-0.21439997355150814</c:v>
                </c:pt>
                <c:pt idx="27317">
                  <c:v>-1.451247851053836</c:v>
                </c:pt>
                <c:pt idx="27318">
                  <c:v>-1.7455714543660859</c:v>
                </c:pt>
                <c:pt idx="27319">
                  <c:v>-1.9078858693441139</c:v>
                </c:pt>
                <c:pt idx="27320">
                  <c:v>-2.1221373875936251</c:v>
                </c:pt>
                <c:pt idx="27321">
                  <c:v>-2.2034498850505315</c:v>
                </c:pt>
                <c:pt idx="27322">
                  <c:v>-1.9740705490112314</c:v>
                </c:pt>
                <c:pt idx="27323">
                  <c:v>-2.0570081075031785</c:v>
                </c:pt>
                <c:pt idx="27324">
                  <c:v>-2.0601768493652353</c:v>
                </c:pt>
                <c:pt idx="27325">
                  <c:v>-1.9831139246622351</c:v>
                </c:pt>
                <c:pt idx="27326">
                  <c:v>-1.7875369389852267</c:v>
                </c:pt>
                <c:pt idx="27327">
                  <c:v>-1.6411666870117185</c:v>
                </c:pt>
                <c:pt idx="27328">
                  <c:v>-1.6776974995931369</c:v>
                </c:pt>
                <c:pt idx="27329">
                  <c:v>-1.4985297520955776</c:v>
                </c:pt>
                <c:pt idx="27330">
                  <c:v>-1.8243157068889109</c:v>
                </c:pt>
                <c:pt idx="27331">
                  <c:v>1.7093083063761014</c:v>
                </c:pt>
                <c:pt idx="27332">
                  <c:v>0.80181026458740234</c:v>
                </c:pt>
                <c:pt idx="27333">
                  <c:v>-9.2076937357546712E-2</c:v>
                </c:pt>
                <c:pt idx="27334">
                  <c:v>-9.3812942504882899E-3</c:v>
                </c:pt>
                <c:pt idx="27335">
                  <c:v>-0.12880992889404297</c:v>
                </c:pt>
                <c:pt idx="27336">
                  <c:v>0.20618979136145299</c:v>
                </c:pt>
                <c:pt idx="27337">
                  <c:v>0.18965148925781256</c:v>
                </c:pt>
                <c:pt idx="27338">
                  <c:v>1.3676643371582031E-2</c:v>
                </c:pt>
                <c:pt idx="27339">
                  <c:v>7.9126675923703316E-2</c:v>
                </c:pt>
                <c:pt idx="27340">
                  <c:v>0.1166826883951444</c:v>
                </c:pt>
                <c:pt idx="27341">
                  <c:v>9.5616022745730375E-2</c:v>
                </c:pt>
                <c:pt idx="27342">
                  <c:v>0.11179701487219518</c:v>
                </c:pt>
                <c:pt idx="27343">
                  <c:v>0.39609400431322694</c:v>
                </c:pt>
                <c:pt idx="27344">
                  <c:v>0.42629337310791027</c:v>
                </c:pt>
                <c:pt idx="27345">
                  <c:v>0.28287569681799607</c:v>
                </c:pt>
                <c:pt idx="27346">
                  <c:v>0.25126266479492188</c:v>
                </c:pt>
                <c:pt idx="27347">
                  <c:v>0.17898813883471126</c:v>
                </c:pt>
                <c:pt idx="27348">
                  <c:v>2.0320256551144663E-2</c:v>
                </c:pt>
                <c:pt idx="27349">
                  <c:v>4.7960599263547024E-2</c:v>
                </c:pt>
                <c:pt idx="27350">
                  <c:v>3.6259969075558743E-2</c:v>
                </c:pt>
                <c:pt idx="27351">
                  <c:v>3.8411776224734254E-2</c:v>
                </c:pt>
                <c:pt idx="27352">
                  <c:v>0.13389237721764857</c:v>
                </c:pt>
                <c:pt idx="27353">
                  <c:v>0.22578716278076177</c:v>
                </c:pt>
                <c:pt idx="27354">
                  <c:v>0.17193984985351568</c:v>
                </c:pt>
                <c:pt idx="27355">
                  <c:v>0.12533982594811724</c:v>
                </c:pt>
                <c:pt idx="27356">
                  <c:v>0.15637874603271484</c:v>
                </c:pt>
                <c:pt idx="27357">
                  <c:v>0.11240927378332799</c:v>
                </c:pt>
                <c:pt idx="27358">
                  <c:v>0.20115566253662109</c:v>
                </c:pt>
                <c:pt idx="27359">
                  <c:v>8.9165369669558528E-2</c:v>
                </c:pt>
                <c:pt idx="27360">
                  <c:v>0.10648314158117962</c:v>
                </c:pt>
                <c:pt idx="27361">
                  <c:v>-3.5381781260172147</c:v>
                </c:pt>
                <c:pt idx="27362">
                  <c:v>6.0457935333251953</c:v>
                </c:pt>
                <c:pt idx="27363">
                  <c:v>6.3369321823120135</c:v>
                </c:pt>
                <c:pt idx="27364">
                  <c:v>43.783740679422976</c:v>
                </c:pt>
                <c:pt idx="27365">
                  <c:v>109.26931826273595</c:v>
                </c:pt>
                <c:pt idx="27366">
                  <c:v>108.68397204081225</c:v>
                </c:pt>
                <c:pt idx="27367">
                  <c:v>118.81117407480872</c:v>
                </c:pt>
                <c:pt idx="27368">
                  <c:v>118.85897763570149</c:v>
                </c:pt>
                <c:pt idx="27369">
                  <c:v>105.51958052317309</c:v>
                </c:pt>
                <c:pt idx="27370">
                  <c:v>93.844350496927873</c:v>
                </c:pt>
                <c:pt idx="27371">
                  <c:v>84.151162147521916</c:v>
                </c:pt>
                <c:pt idx="27372">
                  <c:v>80.00563748677564</c:v>
                </c:pt>
                <c:pt idx="27373">
                  <c:v>81.255806605021206</c:v>
                </c:pt>
                <c:pt idx="27374">
                  <c:v>90.154816945393804</c:v>
                </c:pt>
                <c:pt idx="27375">
                  <c:v>104.46164735158288</c:v>
                </c:pt>
                <c:pt idx="27376">
                  <c:v>137.8653586705525</c:v>
                </c:pt>
                <c:pt idx="27377">
                  <c:v>141.56168365478516</c:v>
                </c:pt>
                <c:pt idx="27378">
                  <c:v>84.213947614034055</c:v>
                </c:pt>
                <c:pt idx="27379">
                  <c:v>128.22486750284816</c:v>
                </c:pt>
                <c:pt idx="27380">
                  <c:v>76.45130507151282</c:v>
                </c:pt>
                <c:pt idx="27381">
                  <c:v>125.88153870900473</c:v>
                </c:pt>
                <c:pt idx="27382">
                  <c:v>99.3981526692708</c:v>
                </c:pt>
                <c:pt idx="27383">
                  <c:v>89.824484825134249</c:v>
                </c:pt>
                <c:pt idx="27384">
                  <c:v>135.01107660929361</c:v>
                </c:pt>
                <c:pt idx="27385">
                  <c:v>143.93313439687091</c:v>
                </c:pt>
                <c:pt idx="27386">
                  <c:v>107.81041495005286</c:v>
                </c:pt>
                <c:pt idx="27387">
                  <c:v>159.66222699483228</c:v>
                </c:pt>
                <c:pt idx="27388">
                  <c:v>135.62173684438079</c:v>
                </c:pt>
                <c:pt idx="27389">
                  <c:v>80.273995399475098</c:v>
                </c:pt>
                <c:pt idx="27390">
                  <c:v>87.332141558329297</c:v>
                </c:pt>
                <c:pt idx="27391">
                  <c:v>82.726781209309905</c:v>
                </c:pt>
                <c:pt idx="27392">
                  <c:v>73.926622390747099</c:v>
                </c:pt>
                <c:pt idx="27393">
                  <c:v>74.743935585021973</c:v>
                </c:pt>
                <c:pt idx="27394">
                  <c:v>225.78754568099981</c:v>
                </c:pt>
                <c:pt idx="27395">
                  <c:v>176.24612442652392</c:v>
                </c:pt>
                <c:pt idx="27396">
                  <c:v>63.973981698354052</c:v>
                </c:pt>
                <c:pt idx="27397">
                  <c:v>79.717916170755984</c:v>
                </c:pt>
                <c:pt idx="27398">
                  <c:v>-6.783140500386537</c:v>
                </c:pt>
                <c:pt idx="27399">
                  <c:v>1.6431943575541357</c:v>
                </c:pt>
                <c:pt idx="27400">
                  <c:v>9.1500248908996618</c:v>
                </c:pt>
                <c:pt idx="27401">
                  <c:v>10.897128740946467</c:v>
                </c:pt>
                <c:pt idx="27402">
                  <c:v>7.7591907183329454</c:v>
                </c:pt>
                <c:pt idx="27403">
                  <c:v>10.757212956746457</c:v>
                </c:pt>
                <c:pt idx="27404">
                  <c:v>5.9668343861897579</c:v>
                </c:pt>
                <c:pt idx="27405">
                  <c:v>7.3856639862060565</c:v>
                </c:pt>
                <c:pt idx="27406">
                  <c:v>10.440396944681821</c:v>
                </c:pt>
                <c:pt idx="27407">
                  <c:v>11.946019331614195</c:v>
                </c:pt>
                <c:pt idx="27408">
                  <c:v>11.395388762156131</c:v>
                </c:pt>
                <c:pt idx="27409">
                  <c:v>6.9972591400146502</c:v>
                </c:pt>
                <c:pt idx="27410">
                  <c:v>8.1097846031188965</c:v>
                </c:pt>
                <c:pt idx="27411">
                  <c:v>9.9220832188924017</c:v>
                </c:pt>
                <c:pt idx="27412">
                  <c:v>7.6181941032409668</c:v>
                </c:pt>
                <c:pt idx="27413">
                  <c:v>10.77700916926068</c:v>
                </c:pt>
                <c:pt idx="27414">
                  <c:v>3.5382337570190439</c:v>
                </c:pt>
                <c:pt idx="27415">
                  <c:v>0.16741720835369739</c:v>
                </c:pt>
                <c:pt idx="27416">
                  <c:v>7.8757286071777372E-2</c:v>
                </c:pt>
                <c:pt idx="27417">
                  <c:v>-1.3158411979675289</c:v>
                </c:pt>
                <c:pt idx="27418">
                  <c:v>-4.0998107592264974</c:v>
                </c:pt>
                <c:pt idx="27419">
                  <c:v>2.1327468554179072</c:v>
                </c:pt>
                <c:pt idx="27420">
                  <c:v>7.166427771250369</c:v>
                </c:pt>
                <c:pt idx="27421">
                  <c:v>9.8831884066264024</c:v>
                </c:pt>
                <c:pt idx="27422">
                  <c:v>-3.5998875300089139</c:v>
                </c:pt>
                <c:pt idx="27423">
                  <c:v>-0.10698779424035365</c:v>
                </c:pt>
                <c:pt idx="27424">
                  <c:v>2.4117247263590684</c:v>
                </c:pt>
                <c:pt idx="27425">
                  <c:v>-0.94018141428631463</c:v>
                </c:pt>
                <c:pt idx="27426">
                  <c:v>-3.6917244593302598</c:v>
                </c:pt>
                <c:pt idx="27427">
                  <c:v>-3.6400547027587891</c:v>
                </c:pt>
                <c:pt idx="27428">
                  <c:v>2.7385698954264512</c:v>
                </c:pt>
                <c:pt idx="27429">
                  <c:v>0.91939735412597667</c:v>
                </c:pt>
                <c:pt idx="27430">
                  <c:v>0.34221076965332031</c:v>
                </c:pt>
                <c:pt idx="27431">
                  <c:v>-0.9651400248209826</c:v>
                </c:pt>
                <c:pt idx="27432">
                  <c:v>-0.12460962931317002</c:v>
                </c:pt>
                <c:pt idx="27433">
                  <c:v>0.5250730514526365</c:v>
                </c:pt>
                <c:pt idx="27434">
                  <c:v>2.1809631983439326</c:v>
                </c:pt>
                <c:pt idx="27435">
                  <c:v>2.1818478902180791</c:v>
                </c:pt>
                <c:pt idx="27436">
                  <c:v>0.9186331431071153</c:v>
                </c:pt>
                <c:pt idx="27437">
                  <c:v>-3.4638195037841797</c:v>
                </c:pt>
                <c:pt idx="27438">
                  <c:v>-4.4739591280619493</c:v>
                </c:pt>
                <c:pt idx="27439">
                  <c:v>-6.8538004557291874</c:v>
                </c:pt>
                <c:pt idx="27440">
                  <c:v>-2.697160243988038</c:v>
                </c:pt>
                <c:pt idx="27441">
                  <c:v>-3.2901002566019897</c:v>
                </c:pt>
                <c:pt idx="27442">
                  <c:v>-3.2111679712931505</c:v>
                </c:pt>
                <c:pt idx="27443">
                  <c:v>-4.1568670272827148</c:v>
                </c:pt>
                <c:pt idx="27444">
                  <c:v>-0.43223905563354481</c:v>
                </c:pt>
                <c:pt idx="27445">
                  <c:v>-8.1623586018880037</c:v>
                </c:pt>
                <c:pt idx="27446">
                  <c:v>106.68881320953368</c:v>
                </c:pt>
                <c:pt idx="27447">
                  <c:v>67.825349807739215</c:v>
                </c:pt>
                <c:pt idx="27448">
                  <c:v>51.86698516209924</c:v>
                </c:pt>
                <c:pt idx="27449">
                  <c:v>49.099745273590088</c:v>
                </c:pt>
                <c:pt idx="27450">
                  <c:v>50.116555690765381</c:v>
                </c:pt>
                <c:pt idx="27451">
                  <c:v>50.624583880106627</c:v>
                </c:pt>
                <c:pt idx="27452">
                  <c:v>54.894885698954276</c:v>
                </c:pt>
                <c:pt idx="27453">
                  <c:v>15.077149709065736</c:v>
                </c:pt>
                <c:pt idx="27454">
                  <c:v>-8.8330907821655238</c:v>
                </c:pt>
                <c:pt idx="27455">
                  <c:v>-6.8595318794250453</c:v>
                </c:pt>
                <c:pt idx="27456">
                  <c:v>8.9142761230468714</c:v>
                </c:pt>
                <c:pt idx="27457">
                  <c:v>8.4337844848632848</c:v>
                </c:pt>
                <c:pt idx="27458">
                  <c:v>6.0589370727539045</c:v>
                </c:pt>
                <c:pt idx="27459">
                  <c:v>5.6689263979594067</c:v>
                </c:pt>
                <c:pt idx="27460">
                  <c:v>4.5086204210917362</c:v>
                </c:pt>
                <c:pt idx="27461">
                  <c:v>4.4919600486755371</c:v>
                </c:pt>
                <c:pt idx="27462">
                  <c:v>5.8771368662516448</c:v>
                </c:pt>
                <c:pt idx="27463">
                  <c:v>7.7476862271626601</c:v>
                </c:pt>
                <c:pt idx="27464">
                  <c:v>8.4078330993652379</c:v>
                </c:pt>
                <c:pt idx="27465">
                  <c:v>8.2281684875488192</c:v>
                </c:pt>
                <c:pt idx="27466">
                  <c:v>7.8189792633056641</c:v>
                </c:pt>
                <c:pt idx="27467">
                  <c:v>7.3113819758096952</c:v>
                </c:pt>
                <c:pt idx="27468">
                  <c:v>6.1698919932047165</c:v>
                </c:pt>
                <c:pt idx="27469">
                  <c:v>6.114593505859375</c:v>
                </c:pt>
                <c:pt idx="27470">
                  <c:v>6.3462877273559553</c:v>
                </c:pt>
                <c:pt idx="27471">
                  <c:v>6.7271471023559553</c:v>
                </c:pt>
                <c:pt idx="27472">
                  <c:v>5.4472950299580702</c:v>
                </c:pt>
                <c:pt idx="27473">
                  <c:v>4.8705910046895164</c:v>
                </c:pt>
                <c:pt idx="27474">
                  <c:v>4.270859400431279</c:v>
                </c:pt>
                <c:pt idx="27475">
                  <c:v>5.0626579920451036</c:v>
                </c:pt>
                <c:pt idx="27476">
                  <c:v>6.2005362510681135</c:v>
                </c:pt>
                <c:pt idx="27477">
                  <c:v>7.0130449930827012</c:v>
                </c:pt>
                <c:pt idx="27478">
                  <c:v>6.581733703613283</c:v>
                </c:pt>
                <c:pt idx="27479">
                  <c:v>5.8653233846029034</c:v>
                </c:pt>
                <c:pt idx="27480">
                  <c:v>5.8814285596211562</c:v>
                </c:pt>
                <c:pt idx="27481">
                  <c:v>6.2019259134928584</c:v>
                </c:pt>
                <c:pt idx="27482">
                  <c:v>6.555284341176387</c:v>
                </c:pt>
                <c:pt idx="27483">
                  <c:v>5.3044532140095821</c:v>
                </c:pt>
                <c:pt idx="27484">
                  <c:v>4.62888209025067</c:v>
                </c:pt>
                <c:pt idx="27485">
                  <c:v>5.0566643079121736</c:v>
                </c:pt>
                <c:pt idx="27486">
                  <c:v>5.3809197743733526</c:v>
                </c:pt>
                <c:pt idx="27487">
                  <c:v>5.0793164571126113</c:v>
                </c:pt>
                <c:pt idx="27488">
                  <c:v>5.2906376520792264</c:v>
                </c:pt>
                <c:pt idx="27489">
                  <c:v>5.1190107663472277</c:v>
                </c:pt>
                <c:pt idx="27490">
                  <c:v>5.3927152951558242</c:v>
                </c:pt>
                <c:pt idx="27491">
                  <c:v>5.9725181261698586</c:v>
                </c:pt>
                <c:pt idx="27492">
                  <c:v>6.4007012049356735</c:v>
                </c:pt>
                <c:pt idx="27493">
                  <c:v>6.7520535786946425</c:v>
                </c:pt>
                <c:pt idx="27494">
                  <c:v>5.9799644152323621</c:v>
                </c:pt>
                <c:pt idx="27495">
                  <c:v>5.8836348851521638</c:v>
                </c:pt>
                <c:pt idx="27496">
                  <c:v>5.9101215998331345</c:v>
                </c:pt>
                <c:pt idx="27497">
                  <c:v>5.0289274851481327</c:v>
                </c:pt>
                <c:pt idx="27498">
                  <c:v>7.1627461115518827</c:v>
                </c:pt>
                <c:pt idx="27499">
                  <c:v>6.1204524040222168</c:v>
                </c:pt>
                <c:pt idx="27500">
                  <c:v>5.5216697057088062</c:v>
                </c:pt>
                <c:pt idx="27501">
                  <c:v>4.2229811350504747</c:v>
                </c:pt>
                <c:pt idx="27502">
                  <c:v>3.2180937131245742</c:v>
                </c:pt>
                <c:pt idx="27503">
                  <c:v>2.7140040397644043</c:v>
                </c:pt>
                <c:pt idx="27504">
                  <c:v>2.8307113647460942</c:v>
                </c:pt>
                <c:pt idx="27505">
                  <c:v>2.5438885688781747</c:v>
                </c:pt>
                <c:pt idx="27506">
                  <c:v>2.6136937141418457</c:v>
                </c:pt>
                <c:pt idx="27507">
                  <c:v>3.3270640373229989</c:v>
                </c:pt>
                <c:pt idx="27508">
                  <c:v>3.8996923764546523</c:v>
                </c:pt>
                <c:pt idx="27509">
                  <c:v>3.2208460172017226</c:v>
                </c:pt>
                <c:pt idx="27510">
                  <c:v>3.423778216044127</c:v>
                </c:pt>
                <c:pt idx="27511">
                  <c:v>4.0885051091512405</c:v>
                </c:pt>
                <c:pt idx="27512">
                  <c:v>4.8734750747680664</c:v>
                </c:pt>
                <c:pt idx="27513">
                  <c:v>7.4997959136962891</c:v>
                </c:pt>
                <c:pt idx="27514">
                  <c:v>6.2560625076293954</c:v>
                </c:pt>
                <c:pt idx="27515">
                  <c:v>-120.19916741053265</c:v>
                </c:pt>
                <c:pt idx="27516">
                  <c:v>-261.42512353261299</c:v>
                </c:pt>
                <c:pt idx="27517">
                  <c:v>-152.33694299062097</c:v>
                </c:pt>
                <c:pt idx="27518">
                  <c:v>-10.296218554178949</c:v>
                </c:pt>
                <c:pt idx="27519">
                  <c:v>3.957829475402832</c:v>
                </c:pt>
                <c:pt idx="27520">
                  <c:v>9.4654664993286239</c:v>
                </c:pt>
                <c:pt idx="27521">
                  <c:v>13.255944887797117</c:v>
                </c:pt>
                <c:pt idx="27522">
                  <c:v>18.154100100199344</c:v>
                </c:pt>
                <c:pt idx="27523">
                  <c:v>19.262244542439802</c:v>
                </c:pt>
                <c:pt idx="27524">
                  <c:v>17.92643547058104</c:v>
                </c:pt>
                <c:pt idx="27525">
                  <c:v>18.472262700398687</c:v>
                </c:pt>
                <c:pt idx="27526">
                  <c:v>20.41038799285889</c:v>
                </c:pt>
                <c:pt idx="27527">
                  <c:v>22.939674059549926</c:v>
                </c:pt>
                <c:pt idx="27528">
                  <c:v>9.8720204035440702</c:v>
                </c:pt>
                <c:pt idx="27529">
                  <c:v>1.8867855072021484</c:v>
                </c:pt>
                <c:pt idx="27530">
                  <c:v>0.54865392049146067</c:v>
                </c:pt>
                <c:pt idx="27531">
                  <c:v>0.73686440785729701</c:v>
                </c:pt>
                <c:pt idx="27532">
                  <c:v>1.5690453847249728</c:v>
                </c:pt>
                <c:pt idx="27533">
                  <c:v>2.5571123758951444</c:v>
                </c:pt>
                <c:pt idx="27534">
                  <c:v>3.5358165105183161</c:v>
                </c:pt>
                <c:pt idx="27535">
                  <c:v>4.0994036992391347</c:v>
                </c:pt>
                <c:pt idx="27536">
                  <c:v>3.732801119486453</c:v>
                </c:pt>
                <c:pt idx="27537">
                  <c:v>3.066364288330079</c:v>
                </c:pt>
                <c:pt idx="27538">
                  <c:v>2.9589433670043945</c:v>
                </c:pt>
                <c:pt idx="27539">
                  <c:v>2.6844501495361337</c:v>
                </c:pt>
                <c:pt idx="27540">
                  <c:v>2.9056720733642569</c:v>
                </c:pt>
                <c:pt idx="27541">
                  <c:v>3.1423358917236337</c:v>
                </c:pt>
                <c:pt idx="27542">
                  <c:v>3.2125164667764929</c:v>
                </c:pt>
                <c:pt idx="27543">
                  <c:v>2.9590508143106709</c:v>
                </c:pt>
                <c:pt idx="27544">
                  <c:v>1.8444210688272733</c:v>
                </c:pt>
                <c:pt idx="27545">
                  <c:v>1.9648526509602111</c:v>
                </c:pt>
                <c:pt idx="27546">
                  <c:v>2.5479056040445585</c:v>
                </c:pt>
                <c:pt idx="27547">
                  <c:v>-3.2297671635946017</c:v>
                </c:pt>
                <c:pt idx="27548">
                  <c:v>-9.0162620544433594</c:v>
                </c:pt>
                <c:pt idx="27549">
                  <c:v>-4.596217155456543</c:v>
                </c:pt>
                <c:pt idx="27550">
                  <c:v>1.5477126439411677</c:v>
                </c:pt>
                <c:pt idx="27551">
                  <c:v>3.0533850987752658</c:v>
                </c:pt>
                <c:pt idx="27552">
                  <c:v>3.0104452768961201</c:v>
                </c:pt>
                <c:pt idx="27553">
                  <c:v>3.1968908309936523</c:v>
                </c:pt>
                <c:pt idx="27554">
                  <c:v>3.230294545491462</c:v>
                </c:pt>
                <c:pt idx="27555">
                  <c:v>2.8301359812419382</c:v>
                </c:pt>
                <c:pt idx="27556">
                  <c:v>2.8958787918090807</c:v>
                </c:pt>
                <c:pt idx="27557">
                  <c:v>2.5765240987141178</c:v>
                </c:pt>
                <c:pt idx="27558">
                  <c:v>2.5997905731201172</c:v>
                </c:pt>
                <c:pt idx="27559">
                  <c:v>2.8672033945720159</c:v>
                </c:pt>
                <c:pt idx="27560">
                  <c:v>3.0308596293131118</c:v>
                </c:pt>
                <c:pt idx="27561">
                  <c:v>3.751392046610591</c:v>
                </c:pt>
                <c:pt idx="27562">
                  <c:v>3.8726962407430388</c:v>
                </c:pt>
                <c:pt idx="27563">
                  <c:v>4.0971632003784162</c:v>
                </c:pt>
                <c:pt idx="27564">
                  <c:v>2.8924862543741474</c:v>
                </c:pt>
                <c:pt idx="27565">
                  <c:v>3.6823911666870135</c:v>
                </c:pt>
                <c:pt idx="27566">
                  <c:v>2.9398616154988972</c:v>
                </c:pt>
                <c:pt idx="27567">
                  <c:v>2.5520852406818904</c:v>
                </c:pt>
                <c:pt idx="27568">
                  <c:v>2.9170996348062768</c:v>
                </c:pt>
                <c:pt idx="27569">
                  <c:v>3.1060298283895236</c:v>
                </c:pt>
                <c:pt idx="27570">
                  <c:v>3.232505162557004</c:v>
                </c:pt>
                <c:pt idx="27571">
                  <c:v>3.3877684275310003</c:v>
                </c:pt>
                <c:pt idx="27572">
                  <c:v>3.444840431213378</c:v>
                </c:pt>
                <c:pt idx="27573">
                  <c:v>3.6150833765665311</c:v>
                </c:pt>
                <c:pt idx="27574">
                  <c:v>3.9671688079833993</c:v>
                </c:pt>
                <c:pt idx="27575">
                  <c:v>4.3188683191934842</c:v>
                </c:pt>
                <c:pt idx="27576">
                  <c:v>4.6498177846273174</c:v>
                </c:pt>
                <c:pt idx="27577">
                  <c:v>5.0790157318115234</c:v>
                </c:pt>
                <c:pt idx="27578">
                  <c:v>6.3755718866983671</c:v>
                </c:pt>
                <c:pt idx="27579">
                  <c:v>11.95229530334473</c:v>
                </c:pt>
                <c:pt idx="27580">
                  <c:v>40.781882286071792</c:v>
                </c:pt>
                <c:pt idx="27581">
                  <c:v>73.806114514668678</c:v>
                </c:pt>
                <c:pt idx="27582">
                  <c:v>82.080682436625068</c:v>
                </c:pt>
                <c:pt idx="27583">
                  <c:v>71.325672467549637</c:v>
                </c:pt>
                <c:pt idx="27584">
                  <c:v>56.284763971964594</c:v>
                </c:pt>
                <c:pt idx="27585">
                  <c:v>42.83545080820727</c:v>
                </c:pt>
                <c:pt idx="27586">
                  <c:v>31.87388960520434</c:v>
                </c:pt>
                <c:pt idx="27587">
                  <c:v>26.158219019572016</c:v>
                </c:pt>
                <c:pt idx="27588">
                  <c:v>23.471616427103747</c:v>
                </c:pt>
                <c:pt idx="27589">
                  <c:v>23.0070298512777</c:v>
                </c:pt>
                <c:pt idx="27590">
                  <c:v>22.042549133300767</c:v>
                </c:pt>
                <c:pt idx="27591">
                  <c:v>21.773884773254395</c:v>
                </c:pt>
                <c:pt idx="27592">
                  <c:v>20.391544659932492</c:v>
                </c:pt>
                <c:pt idx="27593">
                  <c:v>21.087530453999754</c:v>
                </c:pt>
                <c:pt idx="27594">
                  <c:v>22.275823275248172</c:v>
                </c:pt>
                <c:pt idx="27595">
                  <c:v>22.400950431823727</c:v>
                </c:pt>
                <c:pt idx="27596">
                  <c:v>22.24316374460853</c:v>
                </c:pt>
                <c:pt idx="27597">
                  <c:v>21.016046841939314</c:v>
                </c:pt>
                <c:pt idx="27598">
                  <c:v>20.648144404093387</c:v>
                </c:pt>
                <c:pt idx="27599">
                  <c:v>20.961556116739864</c:v>
                </c:pt>
                <c:pt idx="27600">
                  <c:v>21.069357236226431</c:v>
                </c:pt>
                <c:pt idx="27601">
                  <c:v>21.416348457336433</c:v>
                </c:pt>
                <c:pt idx="27602">
                  <c:v>23.334370295206675</c:v>
                </c:pt>
                <c:pt idx="27603">
                  <c:v>26.067244211832751</c:v>
                </c:pt>
                <c:pt idx="27604">
                  <c:v>22.8701171875</c:v>
                </c:pt>
                <c:pt idx="27605">
                  <c:v>19.447295506795282</c:v>
                </c:pt>
                <c:pt idx="27606">
                  <c:v>16.516719500223743</c:v>
                </c:pt>
                <c:pt idx="27607">
                  <c:v>13.177302678426146</c:v>
                </c:pt>
                <c:pt idx="27608">
                  <c:v>9.2649027506511139</c:v>
                </c:pt>
                <c:pt idx="27609">
                  <c:v>5.0769354502359647</c:v>
                </c:pt>
                <c:pt idx="27610">
                  <c:v>6.4836247762044668</c:v>
                </c:pt>
                <c:pt idx="27611">
                  <c:v>12.704844792683957</c:v>
                </c:pt>
                <c:pt idx="27612">
                  <c:v>8.3184347152710547</c:v>
                </c:pt>
                <c:pt idx="27613">
                  <c:v>2.2484087944030762</c:v>
                </c:pt>
                <c:pt idx="27614">
                  <c:v>0.98191738128662065</c:v>
                </c:pt>
                <c:pt idx="27615">
                  <c:v>0.63428862889605853</c:v>
                </c:pt>
                <c:pt idx="27616">
                  <c:v>0.70482397079467773</c:v>
                </c:pt>
                <c:pt idx="27617">
                  <c:v>1.0540111859639865</c:v>
                </c:pt>
                <c:pt idx="27618">
                  <c:v>1.475994110107421</c:v>
                </c:pt>
                <c:pt idx="27619">
                  <c:v>1.9490688641865865</c:v>
                </c:pt>
                <c:pt idx="27620">
                  <c:v>0.11008993784588481</c:v>
                </c:pt>
                <c:pt idx="27621">
                  <c:v>-1.8818224271138888</c:v>
                </c:pt>
                <c:pt idx="27622">
                  <c:v>-1.5395113627116075</c:v>
                </c:pt>
                <c:pt idx="27623">
                  <c:v>-2.1497613588968552</c:v>
                </c:pt>
                <c:pt idx="27624">
                  <c:v>-1.9094878832498807</c:v>
                </c:pt>
                <c:pt idx="27625">
                  <c:v>-1.8770952224731441</c:v>
                </c:pt>
                <c:pt idx="27626">
                  <c:v>-1.8614532152811876</c:v>
                </c:pt>
                <c:pt idx="27627">
                  <c:v>-1.8931756019592285</c:v>
                </c:pt>
                <c:pt idx="27628">
                  <c:v>-1.9606474240621319</c:v>
                </c:pt>
                <c:pt idx="27629">
                  <c:v>-1.7677737871805443</c:v>
                </c:pt>
                <c:pt idx="27630">
                  <c:v>-1.7763614654541016</c:v>
                </c:pt>
                <c:pt idx="27631">
                  <c:v>-1.6040709813435687</c:v>
                </c:pt>
                <c:pt idx="27632">
                  <c:v>-1.5891318321228023</c:v>
                </c:pt>
                <c:pt idx="27633">
                  <c:v>-1.6551604270935061</c:v>
                </c:pt>
                <c:pt idx="27634">
                  <c:v>-1.8257344563801889</c:v>
                </c:pt>
                <c:pt idx="27635">
                  <c:v>-2.1057515144348145</c:v>
                </c:pt>
                <c:pt idx="27636">
                  <c:v>-1.4507875442504883</c:v>
                </c:pt>
                <c:pt idx="27637">
                  <c:v>-1.6870552698771353</c:v>
                </c:pt>
                <c:pt idx="27638">
                  <c:v>-1.9231381416320801</c:v>
                </c:pt>
                <c:pt idx="27639">
                  <c:v>-5.877512296040889</c:v>
                </c:pt>
                <c:pt idx="27640">
                  <c:v>-10.008448600769047</c:v>
                </c:pt>
                <c:pt idx="27641">
                  <c:v>-2.949037869771304</c:v>
                </c:pt>
                <c:pt idx="27642">
                  <c:v>-2.1347680091857901</c:v>
                </c:pt>
                <c:pt idx="27643">
                  <c:v>-2.7246801058450956</c:v>
                </c:pt>
                <c:pt idx="27644">
                  <c:v>-2.0505750974019188</c:v>
                </c:pt>
                <c:pt idx="27645">
                  <c:v>-1.9327718416849393</c:v>
                </c:pt>
                <c:pt idx="27646">
                  <c:v>-2.0150596300761077</c:v>
                </c:pt>
                <c:pt idx="27647">
                  <c:v>-2.6126508712768546</c:v>
                </c:pt>
                <c:pt idx="27648">
                  <c:v>-2.6819515228271493</c:v>
                </c:pt>
                <c:pt idx="27649">
                  <c:v>-1.2884623209635611</c:v>
                </c:pt>
                <c:pt idx="27650">
                  <c:v>0.97496636708575557</c:v>
                </c:pt>
                <c:pt idx="27651">
                  <c:v>6.3204765319824201</c:v>
                </c:pt>
                <c:pt idx="27652">
                  <c:v>9.5843232472737405</c:v>
                </c:pt>
                <c:pt idx="27653">
                  <c:v>11.640698432922363</c:v>
                </c:pt>
                <c:pt idx="27654">
                  <c:v>13.675995349884037</c:v>
                </c:pt>
                <c:pt idx="27655">
                  <c:v>15.658811887105287</c:v>
                </c:pt>
                <c:pt idx="27656">
                  <c:v>15.744008223215753</c:v>
                </c:pt>
                <c:pt idx="27657">
                  <c:v>12.271714687347412</c:v>
                </c:pt>
                <c:pt idx="27658">
                  <c:v>9.672179539998357</c:v>
                </c:pt>
                <c:pt idx="27659">
                  <c:v>8.1874998410543203</c:v>
                </c:pt>
                <c:pt idx="27660">
                  <c:v>7.7932694753010914</c:v>
                </c:pt>
                <c:pt idx="27661">
                  <c:v>7.6860454877217421</c:v>
                </c:pt>
                <c:pt idx="27662">
                  <c:v>7.9642666180928376</c:v>
                </c:pt>
                <c:pt idx="27663">
                  <c:v>8.873802661895752</c:v>
                </c:pt>
                <c:pt idx="27664">
                  <c:v>10.331405162811278</c:v>
                </c:pt>
                <c:pt idx="27665">
                  <c:v>11.545884132385257</c:v>
                </c:pt>
                <c:pt idx="27666">
                  <c:v>13.534630298614502</c:v>
                </c:pt>
                <c:pt idx="27667">
                  <c:v>15.28670819600427</c:v>
                </c:pt>
                <c:pt idx="27668">
                  <c:v>21.818365891774484</c:v>
                </c:pt>
                <c:pt idx="27669">
                  <c:v>29.124988873799687</c:v>
                </c:pt>
                <c:pt idx="27670">
                  <c:v>20.384480794270814</c:v>
                </c:pt>
                <c:pt idx="27671">
                  <c:v>17.372575759887695</c:v>
                </c:pt>
                <c:pt idx="27672">
                  <c:v>11.659898916880255</c:v>
                </c:pt>
                <c:pt idx="27673">
                  <c:v>9.3524802525838098</c:v>
                </c:pt>
                <c:pt idx="27674">
                  <c:v>9.1912148793538186</c:v>
                </c:pt>
                <c:pt idx="27675">
                  <c:v>9.0056707064310899</c:v>
                </c:pt>
                <c:pt idx="27676">
                  <c:v>10.342941125234002</c:v>
                </c:pt>
                <c:pt idx="27677">
                  <c:v>9.7561518351236636</c:v>
                </c:pt>
                <c:pt idx="27678">
                  <c:v>9.2481904029846156</c:v>
                </c:pt>
                <c:pt idx="27679">
                  <c:v>8.9907557169595975</c:v>
                </c:pt>
                <c:pt idx="27680">
                  <c:v>4.8203872044881555</c:v>
                </c:pt>
                <c:pt idx="27681">
                  <c:v>-0.41567913691204705</c:v>
                </c:pt>
                <c:pt idx="27682">
                  <c:v>-2.0093253453572979</c:v>
                </c:pt>
                <c:pt idx="27683">
                  <c:v>-2.1179622014363426</c:v>
                </c:pt>
                <c:pt idx="27684">
                  <c:v>-1.8811976114909044</c:v>
                </c:pt>
                <c:pt idx="27685">
                  <c:v>-2.4008792241414199</c:v>
                </c:pt>
                <c:pt idx="27686">
                  <c:v>-2.3978476524353032</c:v>
                </c:pt>
                <c:pt idx="27687">
                  <c:v>-2.7852921485900888</c:v>
                </c:pt>
                <c:pt idx="27688">
                  <c:v>-2.5517837206522245</c:v>
                </c:pt>
                <c:pt idx="27689">
                  <c:v>-2.1481246948242192</c:v>
                </c:pt>
                <c:pt idx="27690">
                  <c:v>-2.2786890665690294</c:v>
                </c:pt>
                <c:pt idx="27691">
                  <c:v>-2.4462024370829445</c:v>
                </c:pt>
                <c:pt idx="27692">
                  <c:v>-2.3128547668457027</c:v>
                </c:pt>
                <c:pt idx="27693">
                  <c:v>-2.1763771375020733</c:v>
                </c:pt>
                <c:pt idx="27694">
                  <c:v>-2.2512098948160428</c:v>
                </c:pt>
                <c:pt idx="27695">
                  <c:v>-2.1792435646057129</c:v>
                </c:pt>
                <c:pt idx="27696">
                  <c:v>3.4270110130310059</c:v>
                </c:pt>
                <c:pt idx="27697">
                  <c:v>-8.966712792714473</c:v>
                </c:pt>
                <c:pt idx="27698">
                  <c:v>-10.889311790466309</c:v>
                </c:pt>
                <c:pt idx="27699">
                  <c:v>-4.0095839500427264</c:v>
                </c:pt>
                <c:pt idx="27700">
                  <c:v>4.79647191365558</c:v>
                </c:pt>
                <c:pt idx="27701">
                  <c:v>0.85961230595904659</c:v>
                </c:pt>
                <c:pt idx="27702">
                  <c:v>0.73443730672198626</c:v>
                </c:pt>
                <c:pt idx="27703">
                  <c:v>0.10936625798541405</c:v>
                </c:pt>
                <c:pt idx="27704">
                  <c:v>-7.6244354248046889E-2</c:v>
                </c:pt>
                <c:pt idx="27705">
                  <c:v>1.2087663014767717E-2</c:v>
                </c:pt>
                <c:pt idx="27706">
                  <c:v>0.40789031982421892</c:v>
                </c:pt>
                <c:pt idx="27707">
                  <c:v>0.11372168858844139</c:v>
                </c:pt>
                <c:pt idx="27708">
                  <c:v>-9.8581155141175728E-2</c:v>
                </c:pt>
                <c:pt idx="27709">
                  <c:v>0.20909245808917382</c:v>
                </c:pt>
                <c:pt idx="27710">
                  <c:v>0.67549006144201962</c:v>
                </c:pt>
                <c:pt idx="27711">
                  <c:v>0.50154685974121049</c:v>
                </c:pt>
                <c:pt idx="27712">
                  <c:v>0.49660539627075206</c:v>
                </c:pt>
                <c:pt idx="27713">
                  <c:v>0.19177103042602545</c:v>
                </c:pt>
                <c:pt idx="27714">
                  <c:v>-0.23751433690387108</c:v>
                </c:pt>
                <c:pt idx="27715">
                  <c:v>-0.48806206385290829</c:v>
                </c:pt>
                <c:pt idx="27716">
                  <c:v>-0.33945544560748442</c:v>
                </c:pt>
                <c:pt idx="27717">
                  <c:v>-0.13209120432537708</c:v>
                </c:pt>
                <c:pt idx="27718">
                  <c:v>-0.14936574300134003</c:v>
                </c:pt>
                <c:pt idx="27719">
                  <c:v>-8.1949234008789021E-2</c:v>
                </c:pt>
                <c:pt idx="27720">
                  <c:v>-9.3268712361634726E-2</c:v>
                </c:pt>
                <c:pt idx="27721">
                  <c:v>-7.168420155841207E-2</c:v>
                </c:pt>
                <c:pt idx="27722">
                  <c:v>1.9469261169433605E-3</c:v>
                </c:pt>
                <c:pt idx="27723">
                  <c:v>-0.10171286265057233</c:v>
                </c:pt>
                <c:pt idx="27724">
                  <c:v>-4.3472131093324165E-2</c:v>
                </c:pt>
                <c:pt idx="27725">
                  <c:v>-6.3726902008056668E-2</c:v>
                </c:pt>
                <c:pt idx="27726">
                  <c:v>-9.2706680297851549E-2</c:v>
                </c:pt>
                <c:pt idx="27727">
                  <c:v>-0.11726792653399799</c:v>
                </c:pt>
                <c:pt idx="27728">
                  <c:v>5.4293791453062588E-2</c:v>
                </c:pt>
                <c:pt idx="27729">
                  <c:v>-2.1121819814055705E-2</c:v>
                </c:pt>
                <c:pt idx="27730">
                  <c:v>-2.6983737945556648E-2</c:v>
                </c:pt>
                <c:pt idx="27731">
                  <c:v>-8.0386638641357394E-2</c:v>
                </c:pt>
                <c:pt idx="27732">
                  <c:v>-7.6421737670898438E-2</c:v>
                </c:pt>
                <c:pt idx="27733">
                  <c:v>-0.63440171877545048</c:v>
                </c:pt>
                <c:pt idx="27734">
                  <c:v>-0.80230641365051292</c:v>
                </c:pt>
                <c:pt idx="27735">
                  <c:v>-0.19333926836648629</c:v>
                </c:pt>
                <c:pt idx="27736">
                  <c:v>0.12133661905926374</c:v>
                </c:pt>
                <c:pt idx="27737">
                  <c:v>0.25200565656027141</c:v>
                </c:pt>
                <c:pt idx="27738">
                  <c:v>0.21978958447775204</c:v>
                </c:pt>
                <c:pt idx="27739">
                  <c:v>0.1273883183797011</c:v>
                </c:pt>
                <c:pt idx="27740">
                  <c:v>0.10161081949868844</c:v>
                </c:pt>
                <c:pt idx="27741">
                  <c:v>-0.13201149304708798</c:v>
                </c:pt>
                <c:pt idx="27742">
                  <c:v>-0.38916381200155581</c:v>
                </c:pt>
                <c:pt idx="27743">
                  <c:v>-0.30349866549173055</c:v>
                </c:pt>
                <c:pt idx="27744">
                  <c:v>-0.40209348996478422</c:v>
                </c:pt>
                <c:pt idx="27745">
                  <c:v>5.2403291066468717E-2</c:v>
                </c:pt>
                <c:pt idx="27746">
                  <c:v>-0.44759098688760457</c:v>
                </c:pt>
                <c:pt idx="27747">
                  <c:v>-1.3223749796549669</c:v>
                </c:pt>
                <c:pt idx="27748">
                  <c:v>-0.71958152453103708</c:v>
                </c:pt>
                <c:pt idx="27749">
                  <c:v>5.8346509933471701E-2</c:v>
                </c:pt>
                <c:pt idx="27750">
                  <c:v>0.36766544977822946</c:v>
                </c:pt>
                <c:pt idx="27751">
                  <c:v>5.6586424509703213E-2</c:v>
                </c:pt>
                <c:pt idx="27752">
                  <c:v>0.2264797687530517</c:v>
                </c:pt>
                <c:pt idx="27753">
                  <c:v>8.1649621327699207E-2</c:v>
                </c:pt>
                <c:pt idx="27754">
                  <c:v>0.57537817955017112</c:v>
                </c:pt>
                <c:pt idx="27755">
                  <c:v>0.10551738739013666</c:v>
                </c:pt>
                <c:pt idx="27756">
                  <c:v>0.1392050584157119</c:v>
                </c:pt>
                <c:pt idx="27757">
                  <c:v>-0.20911399523416213</c:v>
                </c:pt>
                <c:pt idx="27758">
                  <c:v>-0.29393450419107131</c:v>
                </c:pt>
                <c:pt idx="27759">
                  <c:v>0.25506083170574823</c:v>
                </c:pt>
                <c:pt idx="27760">
                  <c:v>-0.41522153218588187</c:v>
                </c:pt>
                <c:pt idx="27761">
                  <c:v>-1.1224684715271001</c:v>
                </c:pt>
                <c:pt idx="27762">
                  <c:v>-6.4223231474558418</c:v>
                </c:pt>
                <c:pt idx="27763">
                  <c:v>1.5986587206522533</c:v>
                </c:pt>
                <c:pt idx="27764">
                  <c:v>1.1586757500966485</c:v>
                </c:pt>
                <c:pt idx="27765">
                  <c:v>2.1614007155100694</c:v>
                </c:pt>
                <c:pt idx="27766">
                  <c:v>1.0789580345153813</c:v>
                </c:pt>
                <c:pt idx="27767">
                  <c:v>1.7117821375528877</c:v>
                </c:pt>
                <c:pt idx="27768">
                  <c:v>-1.0571580727894907</c:v>
                </c:pt>
                <c:pt idx="27769">
                  <c:v>-0.64280025164288235</c:v>
                </c:pt>
                <c:pt idx="27770">
                  <c:v>-0.50487764676412894</c:v>
                </c:pt>
                <c:pt idx="27771">
                  <c:v>-0.92369516690573061</c:v>
                </c:pt>
                <c:pt idx="27772">
                  <c:v>-0.61454280217489599</c:v>
                </c:pt>
                <c:pt idx="27773">
                  <c:v>-0.43010830879211431</c:v>
                </c:pt>
                <c:pt idx="27774">
                  <c:v>1.0113741556803286</c:v>
                </c:pt>
                <c:pt idx="27775">
                  <c:v>-0.61462585131326386</c:v>
                </c:pt>
                <c:pt idx="27776">
                  <c:v>-1.0416296323140548</c:v>
                </c:pt>
                <c:pt idx="27777">
                  <c:v>3.0579725901276347E-2</c:v>
                </c:pt>
                <c:pt idx="27778">
                  <c:v>0.11799271901449515</c:v>
                </c:pt>
                <c:pt idx="27779">
                  <c:v>-0.46734436353048647</c:v>
                </c:pt>
                <c:pt idx="27780">
                  <c:v>3.4633398056030287E-2</c:v>
                </c:pt>
                <c:pt idx="27781">
                  <c:v>2.0639896392822273E-2</c:v>
                </c:pt>
                <c:pt idx="27782">
                  <c:v>-0.48378753662109375</c:v>
                </c:pt>
                <c:pt idx="27783">
                  <c:v>-0.37453190485635446</c:v>
                </c:pt>
                <c:pt idx="27784">
                  <c:v>-0.24878295262652733</c:v>
                </c:pt>
                <c:pt idx="27785">
                  <c:v>-0.28652199109393461</c:v>
                </c:pt>
                <c:pt idx="27786">
                  <c:v>-0.20369903246560744</c:v>
                </c:pt>
                <c:pt idx="27787">
                  <c:v>-0.15794952710470517</c:v>
                </c:pt>
                <c:pt idx="27788">
                  <c:v>-0.23844933509826677</c:v>
                </c:pt>
                <c:pt idx="27789">
                  <c:v>-0.26490092277526867</c:v>
                </c:pt>
                <c:pt idx="27790">
                  <c:v>-0.28542423248291027</c:v>
                </c:pt>
                <c:pt idx="27791">
                  <c:v>-0.29706708590188685</c:v>
                </c:pt>
                <c:pt idx="27792">
                  <c:v>-0.35799320538839652</c:v>
                </c:pt>
                <c:pt idx="27793">
                  <c:v>-0.35680476824441626</c:v>
                </c:pt>
                <c:pt idx="27794">
                  <c:v>-0.17788084348040917</c:v>
                </c:pt>
                <c:pt idx="27795">
                  <c:v>-0.27763621012368844</c:v>
                </c:pt>
                <c:pt idx="27796">
                  <c:v>-0.98013146718341204</c:v>
                </c:pt>
                <c:pt idx="27797">
                  <c:v>-0.74728266398111032</c:v>
                </c:pt>
                <c:pt idx="27798">
                  <c:v>0.41723155975341786</c:v>
                </c:pt>
                <c:pt idx="27799">
                  <c:v>-0.14066632588705374</c:v>
                </c:pt>
                <c:pt idx="27800">
                  <c:v>-1.2756925423940118</c:v>
                </c:pt>
                <c:pt idx="27801">
                  <c:v>0.24921711285909975</c:v>
                </c:pt>
                <c:pt idx="27802">
                  <c:v>14.286785125732418</c:v>
                </c:pt>
                <c:pt idx="27803">
                  <c:v>20.943315823872886</c:v>
                </c:pt>
                <c:pt idx="27804">
                  <c:v>23.288066546122209</c:v>
                </c:pt>
                <c:pt idx="27805">
                  <c:v>19.924084663391113</c:v>
                </c:pt>
                <c:pt idx="27806">
                  <c:v>8.4873976707458496</c:v>
                </c:pt>
                <c:pt idx="27807">
                  <c:v>7.9766538937886704</c:v>
                </c:pt>
                <c:pt idx="27808">
                  <c:v>8.1674915154775078</c:v>
                </c:pt>
                <c:pt idx="27809">
                  <c:v>9.4999456405639648</c:v>
                </c:pt>
                <c:pt idx="27810">
                  <c:v>11.822929700215667</c:v>
                </c:pt>
                <c:pt idx="27811">
                  <c:v>10.03337629636127</c:v>
                </c:pt>
                <c:pt idx="27812">
                  <c:v>11.506750981012971</c:v>
                </c:pt>
                <c:pt idx="27813">
                  <c:v>11.613282203674316</c:v>
                </c:pt>
                <c:pt idx="27814">
                  <c:v>11.744462013244629</c:v>
                </c:pt>
                <c:pt idx="27815">
                  <c:v>11.912496328353885</c:v>
                </c:pt>
                <c:pt idx="27816">
                  <c:v>11.182058811187748</c:v>
                </c:pt>
                <c:pt idx="27817">
                  <c:v>13.260654926300052</c:v>
                </c:pt>
                <c:pt idx="27818">
                  <c:v>17.386957565943426</c:v>
                </c:pt>
                <c:pt idx="27819">
                  <c:v>-1.468847910563142</c:v>
                </c:pt>
                <c:pt idx="27820">
                  <c:v>-79.091062148412092</c:v>
                </c:pt>
                <c:pt idx="27821">
                  <c:v>-23.820841630299867</c:v>
                </c:pt>
                <c:pt idx="27822">
                  <c:v>7.8624320030212385</c:v>
                </c:pt>
                <c:pt idx="27823">
                  <c:v>12.500493526458744</c:v>
                </c:pt>
                <c:pt idx="27824">
                  <c:v>13.962858041127504</c:v>
                </c:pt>
                <c:pt idx="27825">
                  <c:v>14.703902244567871</c:v>
                </c:pt>
                <c:pt idx="27826">
                  <c:v>15.002539475758855</c:v>
                </c:pt>
                <c:pt idx="27827">
                  <c:v>14.922221342722533</c:v>
                </c:pt>
                <c:pt idx="27828">
                  <c:v>14.722514152526855</c:v>
                </c:pt>
                <c:pt idx="27829">
                  <c:v>14.68711392084759</c:v>
                </c:pt>
                <c:pt idx="27830">
                  <c:v>14.55672597885132</c:v>
                </c:pt>
                <c:pt idx="27831">
                  <c:v>14.528262774149535</c:v>
                </c:pt>
                <c:pt idx="27832">
                  <c:v>15.25590149561566</c:v>
                </c:pt>
                <c:pt idx="27833">
                  <c:v>15.348095893859863</c:v>
                </c:pt>
                <c:pt idx="27834">
                  <c:v>15.83312495549518</c:v>
                </c:pt>
                <c:pt idx="27835">
                  <c:v>15.802322387695314</c:v>
                </c:pt>
                <c:pt idx="27836">
                  <c:v>14.707597732543949</c:v>
                </c:pt>
                <c:pt idx="27837">
                  <c:v>16.126370588938414</c:v>
                </c:pt>
                <c:pt idx="27838">
                  <c:v>16.164935747782419</c:v>
                </c:pt>
                <c:pt idx="27839">
                  <c:v>15.488735198974609</c:v>
                </c:pt>
                <c:pt idx="27840">
                  <c:v>15.392695109049503</c:v>
                </c:pt>
                <c:pt idx="27841">
                  <c:v>15.783468882242854</c:v>
                </c:pt>
                <c:pt idx="27842">
                  <c:v>15.437928994496643</c:v>
                </c:pt>
                <c:pt idx="27843">
                  <c:v>14.370712757110596</c:v>
                </c:pt>
                <c:pt idx="27844">
                  <c:v>14.321262677510617</c:v>
                </c:pt>
                <c:pt idx="27845">
                  <c:v>14.53347730636597</c:v>
                </c:pt>
                <c:pt idx="27846">
                  <c:v>14.432605425516783</c:v>
                </c:pt>
                <c:pt idx="27847">
                  <c:v>14.044699827830016</c:v>
                </c:pt>
                <c:pt idx="27848">
                  <c:v>14.731871128082268</c:v>
                </c:pt>
                <c:pt idx="27849">
                  <c:v>5.3938603401184064</c:v>
                </c:pt>
                <c:pt idx="27850">
                  <c:v>-20.88435443242394</c:v>
                </c:pt>
                <c:pt idx="27851">
                  <c:v>0.30488332112628336</c:v>
                </c:pt>
                <c:pt idx="27852">
                  <c:v>8.2366223335266149</c:v>
                </c:pt>
                <c:pt idx="27853">
                  <c:v>9.0474435488383165</c:v>
                </c:pt>
                <c:pt idx="27854">
                  <c:v>9.101991335550963</c:v>
                </c:pt>
                <c:pt idx="27855">
                  <c:v>8.9158849716186559</c:v>
                </c:pt>
                <c:pt idx="27856">
                  <c:v>8.9022423426310446</c:v>
                </c:pt>
                <c:pt idx="27857">
                  <c:v>9.0892300605773926</c:v>
                </c:pt>
                <c:pt idx="27858">
                  <c:v>9.0636081695556641</c:v>
                </c:pt>
                <c:pt idx="27859">
                  <c:v>9.1033921241760218</c:v>
                </c:pt>
                <c:pt idx="27860">
                  <c:v>9.4203408559163222</c:v>
                </c:pt>
                <c:pt idx="27861">
                  <c:v>9.438828309377012</c:v>
                </c:pt>
                <c:pt idx="27862">
                  <c:v>10.164315700530999</c:v>
                </c:pt>
                <c:pt idx="27863">
                  <c:v>11.735406875610355</c:v>
                </c:pt>
                <c:pt idx="27864">
                  <c:v>11.565481980641724</c:v>
                </c:pt>
                <c:pt idx="27865">
                  <c:v>12.521848996480344</c:v>
                </c:pt>
                <c:pt idx="27866">
                  <c:v>13.042558828989687</c:v>
                </c:pt>
                <c:pt idx="27867">
                  <c:v>13.627884070078494</c:v>
                </c:pt>
                <c:pt idx="27868">
                  <c:v>13.805239359537785</c:v>
                </c:pt>
                <c:pt idx="27869">
                  <c:v>13.423322359720885</c:v>
                </c:pt>
                <c:pt idx="27870">
                  <c:v>13.651546001434326</c:v>
                </c:pt>
                <c:pt idx="27871">
                  <c:v>13.700299421946227</c:v>
                </c:pt>
                <c:pt idx="27872">
                  <c:v>13.549785137176514</c:v>
                </c:pt>
                <c:pt idx="27873">
                  <c:v>13.631539344787599</c:v>
                </c:pt>
                <c:pt idx="27874">
                  <c:v>13.089194933573424</c:v>
                </c:pt>
                <c:pt idx="27875">
                  <c:v>13.367329120635985</c:v>
                </c:pt>
                <c:pt idx="27876">
                  <c:v>12.666748841603638</c:v>
                </c:pt>
                <c:pt idx="27877">
                  <c:v>13.138284683227536</c:v>
                </c:pt>
                <c:pt idx="27878">
                  <c:v>18.765532016754136</c:v>
                </c:pt>
                <c:pt idx="27879">
                  <c:v>25.733015060424805</c:v>
                </c:pt>
                <c:pt idx="27880">
                  <c:v>34.449864228566447</c:v>
                </c:pt>
                <c:pt idx="27881">
                  <c:v>-6.5992727279663104</c:v>
                </c:pt>
                <c:pt idx="27882">
                  <c:v>-74.753280798594119</c:v>
                </c:pt>
                <c:pt idx="27883">
                  <c:v>-70.137773990631089</c:v>
                </c:pt>
                <c:pt idx="27884">
                  <c:v>-59.742219924926786</c:v>
                </c:pt>
                <c:pt idx="27885">
                  <c:v>-47.708936055501283</c:v>
                </c:pt>
                <c:pt idx="27886">
                  <c:v>-37.501985390981019</c:v>
                </c:pt>
                <c:pt idx="27887">
                  <c:v>-33.387310345967592</c:v>
                </c:pt>
                <c:pt idx="27888">
                  <c:v>-30.029934565226199</c:v>
                </c:pt>
                <c:pt idx="27889">
                  <c:v>-24.226443449656127</c:v>
                </c:pt>
                <c:pt idx="27890">
                  <c:v>-15.262818495432551</c:v>
                </c:pt>
                <c:pt idx="27891">
                  <c:v>5.8827269872029415</c:v>
                </c:pt>
                <c:pt idx="27892">
                  <c:v>12.687695980071965</c:v>
                </c:pt>
                <c:pt idx="27893">
                  <c:v>35.881403764088915</c:v>
                </c:pt>
                <c:pt idx="27894">
                  <c:v>9.5292728741963515</c:v>
                </c:pt>
                <c:pt idx="27895">
                  <c:v>4.0124394098917264</c:v>
                </c:pt>
                <c:pt idx="27896">
                  <c:v>1.6714963912963863</c:v>
                </c:pt>
                <c:pt idx="27897">
                  <c:v>1.351843039194762</c:v>
                </c:pt>
                <c:pt idx="27898">
                  <c:v>1.02502123514813</c:v>
                </c:pt>
                <c:pt idx="27899">
                  <c:v>1.2240428924560547</c:v>
                </c:pt>
                <c:pt idx="27900">
                  <c:v>1.247242291768373</c:v>
                </c:pt>
                <c:pt idx="27901">
                  <c:v>0.92378679911297457</c:v>
                </c:pt>
                <c:pt idx="27902">
                  <c:v>1.0288686752319336</c:v>
                </c:pt>
                <c:pt idx="27903">
                  <c:v>1.4953285853067655</c:v>
                </c:pt>
                <c:pt idx="27904">
                  <c:v>2.6882286071777353</c:v>
                </c:pt>
                <c:pt idx="27905">
                  <c:v>2.5562127431234103</c:v>
                </c:pt>
                <c:pt idx="27906">
                  <c:v>2.9721619288126249</c:v>
                </c:pt>
                <c:pt idx="27907">
                  <c:v>4.9067370096842087</c:v>
                </c:pt>
                <c:pt idx="27908">
                  <c:v>5.6328913370767832</c:v>
                </c:pt>
                <c:pt idx="27909">
                  <c:v>9.7378330230712855</c:v>
                </c:pt>
                <c:pt idx="27910">
                  <c:v>10.090908050537108</c:v>
                </c:pt>
                <c:pt idx="27911">
                  <c:v>8.6680717468261665</c:v>
                </c:pt>
                <c:pt idx="27912">
                  <c:v>8.0008344650268555</c:v>
                </c:pt>
                <c:pt idx="27913">
                  <c:v>2.1718540191650382</c:v>
                </c:pt>
                <c:pt idx="27914">
                  <c:v>-26.058787345886227</c:v>
                </c:pt>
                <c:pt idx="27915">
                  <c:v>-41.48668893178295</c:v>
                </c:pt>
                <c:pt idx="27916">
                  <c:v>-24.671806971232179</c:v>
                </c:pt>
                <c:pt idx="27917">
                  <c:v>-8.704037666320799</c:v>
                </c:pt>
                <c:pt idx="27918">
                  <c:v>-2.2326469421386712E-2</c:v>
                </c:pt>
                <c:pt idx="27919">
                  <c:v>2.6728223164876677</c:v>
                </c:pt>
                <c:pt idx="27920">
                  <c:v>5.5515565872192365</c:v>
                </c:pt>
                <c:pt idx="27921">
                  <c:v>7.1150894165039045</c:v>
                </c:pt>
                <c:pt idx="27922">
                  <c:v>7.1905453999837619</c:v>
                </c:pt>
                <c:pt idx="27923">
                  <c:v>7.1594600677490225</c:v>
                </c:pt>
                <c:pt idx="27924">
                  <c:v>6.7291920979818105</c:v>
                </c:pt>
                <c:pt idx="27925">
                  <c:v>5.9877827962239962</c:v>
                </c:pt>
                <c:pt idx="27926">
                  <c:v>5.3609278996785843</c:v>
                </c:pt>
                <c:pt idx="27927">
                  <c:v>4.807090759277342</c:v>
                </c:pt>
                <c:pt idx="27928">
                  <c:v>4.5801032384235896</c:v>
                </c:pt>
                <c:pt idx="27929">
                  <c:v>4.4806594848632848</c:v>
                </c:pt>
                <c:pt idx="27930">
                  <c:v>4.0698550542196017</c:v>
                </c:pt>
                <c:pt idx="27931">
                  <c:v>3.9552783966064444</c:v>
                </c:pt>
                <c:pt idx="27932">
                  <c:v>5.1716000239053983</c:v>
                </c:pt>
                <c:pt idx="27933">
                  <c:v>5.3590494791667425</c:v>
                </c:pt>
                <c:pt idx="27934">
                  <c:v>5.6922601064046621</c:v>
                </c:pt>
                <c:pt idx="27935">
                  <c:v>5.8778206507365667</c:v>
                </c:pt>
                <c:pt idx="27936">
                  <c:v>5.843844413757326</c:v>
                </c:pt>
                <c:pt idx="27937">
                  <c:v>4.206240653991701</c:v>
                </c:pt>
                <c:pt idx="27938">
                  <c:v>4.3019463221232854</c:v>
                </c:pt>
                <c:pt idx="27939">
                  <c:v>6.0075308481851799</c:v>
                </c:pt>
                <c:pt idx="27940">
                  <c:v>6.6991739273071289</c:v>
                </c:pt>
                <c:pt idx="27941">
                  <c:v>6.5611085891723633</c:v>
                </c:pt>
                <c:pt idx="27942">
                  <c:v>6.6823047002156946</c:v>
                </c:pt>
                <c:pt idx="27943">
                  <c:v>7.6382824579874296</c:v>
                </c:pt>
                <c:pt idx="27944">
                  <c:v>18.21429665883386</c:v>
                </c:pt>
                <c:pt idx="27945">
                  <c:v>54.109639167785645</c:v>
                </c:pt>
                <c:pt idx="27946">
                  <c:v>63.01210721333814</c:v>
                </c:pt>
                <c:pt idx="27947">
                  <c:v>41.04915428161619</c:v>
                </c:pt>
                <c:pt idx="27948">
                  <c:v>27.406256039937361</c:v>
                </c:pt>
                <c:pt idx="27949">
                  <c:v>19.87637583414709</c:v>
                </c:pt>
                <c:pt idx="27950">
                  <c:v>15.565324147542356</c:v>
                </c:pt>
                <c:pt idx="27951">
                  <c:v>12.382469177246101</c:v>
                </c:pt>
                <c:pt idx="27952">
                  <c:v>10.008918444315547</c:v>
                </c:pt>
                <c:pt idx="27953">
                  <c:v>7.0287892023721952</c:v>
                </c:pt>
                <c:pt idx="27954">
                  <c:v>4.719093958536746</c:v>
                </c:pt>
                <c:pt idx="27955">
                  <c:v>3.8889958063762151</c:v>
                </c:pt>
                <c:pt idx="27956">
                  <c:v>3.621168772379634</c:v>
                </c:pt>
                <c:pt idx="27957">
                  <c:v>3.7393134435018283</c:v>
                </c:pt>
                <c:pt idx="27958">
                  <c:v>3.8844455083211638</c:v>
                </c:pt>
                <c:pt idx="27959">
                  <c:v>4.0453243255615234</c:v>
                </c:pt>
                <c:pt idx="27960">
                  <c:v>5.0188484191894513</c:v>
                </c:pt>
                <c:pt idx="27961">
                  <c:v>5.519065221150754</c:v>
                </c:pt>
                <c:pt idx="27962">
                  <c:v>6.3983974456787109</c:v>
                </c:pt>
                <c:pt idx="27963">
                  <c:v>8.9044596354166323</c:v>
                </c:pt>
                <c:pt idx="27964">
                  <c:v>11.464621543884277</c:v>
                </c:pt>
                <c:pt idx="27965">
                  <c:v>11.990662256876707</c:v>
                </c:pt>
                <c:pt idx="27966">
                  <c:v>10.410056432088258</c:v>
                </c:pt>
                <c:pt idx="27967">
                  <c:v>8.1949694951374514</c:v>
                </c:pt>
                <c:pt idx="27968">
                  <c:v>6.5398270289102811</c:v>
                </c:pt>
                <c:pt idx="27969">
                  <c:v>5.3011741638183585</c:v>
                </c:pt>
                <c:pt idx="27970">
                  <c:v>4.3650185267130137</c:v>
                </c:pt>
                <c:pt idx="27971">
                  <c:v>2.866710980733159</c:v>
                </c:pt>
                <c:pt idx="27972">
                  <c:v>1.5639098485310114</c:v>
                </c:pt>
                <c:pt idx="27973">
                  <c:v>1.0083621342976135</c:v>
                </c:pt>
                <c:pt idx="27974">
                  <c:v>0.85854403177893368</c:v>
                </c:pt>
                <c:pt idx="27975">
                  <c:v>3.1129617691040039</c:v>
                </c:pt>
                <c:pt idx="27976">
                  <c:v>2.8174403508504602</c:v>
                </c:pt>
                <c:pt idx="27977">
                  <c:v>8.6072285970033163E-2</c:v>
                </c:pt>
                <c:pt idx="27978">
                  <c:v>-0.9915115038554061</c:v>
                </c:pt>
                <c:pt idx="27979">
                  <c:v>-0.72832361857098282</c:v>
                </c:pt>
                <c:pt idx="27980">
                  <c:v>-0.9215966860453475</c:v>
                </c:pt>
                <c:pt idx="27981">
                  <c:v>-0.62525272369384788</c:v>
                </c:pt>
                <c:pt idx="27982">
                  <c:v>-0.34283622105914457</c:v>
                </c:pt>
                <c:pt idx="27983">
                  <c:v>-0.5620037714640489</c:v>
                </c:pt>
                <c:pt idx="27984">
                  <c:v>-0.57729339599609353</c:v>
                </c:pt>
                <c:pt idx="27985">
                  <c:v>-2.6405949592590341</c:v>
                </c:pt>
                <c:pt idx="27986">
                  <c:v>-3.4088360468546748</c:v>
                </c:pt>
                <c:pt idx="27987">
                  <c:v>-2.9091517130534044</c:v>
                </c:pt>
                <c:pt idx="27988">
                  <c:v>-2.9056113560994845</c:v>
                </c:pt>
                <c:pt idx="27989">
                  <c:v>-2.6789960861206055</c:v>
                </c:pt>
                <c:pt idx="27990">
                  <c:v>-2.4570503234863277</c:v>
                </c:pt>
                <c:pt idx="27991">
                  <c:v>-2.5703395207723378</c:v>
                </c:pt>
                <c:pt idx="27992">
                  <c:v>-2.4045348167419447</c:v>
                </c:pt>
                <c:pt idx="27993">
                  <c:v>-2.4020485877990723</c:v>
                </c:pt>
                <c:pt idx="27994">
                  <c:v>-2.2812116940816054</c:v>
                </c:pt>
                <c:pt idx="27995">
                  <c:v>-2.1649289131164551</c:v>
                </c:pt>
                <c:pt idx="27996">
                  <c:v>-2.0954197247823458</c:v>
                </c:pt>
                <c:pt idx="27997">
                  <c:v>-2.4777315457661775</c:v>
                </c:pt>
                <c:pt idx="27998">
                  <c:v>-2.5271986325581679</c:v>
                </c:pt>
                <c:pt idx="27999">
                  <c:v>-2.2326076825459609</c:v>
                </c:pt>
                <c:pt idx="28000">
                  <c:v>-1.9643740653991699</c:v>
                </c:pt>
                <c:pt idx="28001">
                  <c:v>-3.3501693407694688</c:v>
                </c:pt>
                <c:pt idx="28002">
                  <c:v>-2.7703619003295898</c:v>
                </c:pt>
                <c:pt idx="28003">
                  <c:v>-3.8184409141540518</c:v>
                </c:pt>
                <c:pt idx="28004">
                  <c:v>-6.6621955235798938</c:v>
                </c:pt>
                <c:pt idx="28005">
                  <c:v>-7.9414885838826343</c:v>
                </c:pt>
                <c:pt idx="28006">
                  <c:v>-5.1491066614786956</c:v>
                </c:pt>
                <c:pt idx="28007">
                  <c:v>-3.9084965387980342</c:v>
                </c:pt>
                <c:pt idx="28008">
                  <c:v>-3.6517066955566397</c:v>
                </c:pt>
                <c:pt idx="28009">
                  <c:v>-3.9364751180012814</c:v>
                </c:pt>
                <c:pt idx="28010">
                  <c:v>-3.3830285072326669</c:v>
                </c:pt>
                <c:pt idx="28011">
                  <c:v>-2.7952035268148165</c:v>
                </c:pt>
                <c:pt idx="28012">
                  <c:v>-3.2379625638326397</c:v>
                </c:pt>
                <c:pt idx="28013">
                  <c:v>-3.1412064234415871</c:v>
                </c:pt>
                <c:pt idx="28014">
                  <c:v>-3.1190795898437487</c:v>
                </c:pt>
                <c:pt idx="28015">
                  <c:v>0.21884139378869358</c:v>
                </c:pt>
                <c:pt idx="28016">
                  <c:v>12.034534613291445</c:v>
                </c:pt>
                <c:pt idx="28017">
                  <c:v>16.478024800618471</c:v>
                </c:pt>
                <c:pt idx="28018">
                  <c:v>21.631552060445131</c:v>
                </c:pt>
                <c:pt idx="28019">
                  <c:v>25.430494944254583</c:v>
                </c:pt>
                <c:pt idx="28020">
                  <c:v>25.635014057159431</c:v>
                </c:pt>
                <c:pt idx="28021">
                  <c:v>22.063202540079761</c:v>
                </c:pt>
                <c:pt idx="28022">
                  <c:v>19.634262561798103</c:v>
                </c:pt>
                <c:pt idx="28023">
                  <c:v>19.287245432535762</c:v>
                </c:pt>
                <c:pt idx="28024">
                  <c:v>19.23551750183104</c:v>
                </c:pt>
                <c:pt idx="28025">
                  <c:v>19.026913007100404</c:v>
                </c:pt>
                <c:pt idx="28026">
                  <c:v>18.815010388692258</c:v>
                </c:pt>
                <c:pt idx="28027">
                  <c:v>17.63311338424683</c:v>
                </c:pt>
                <c:pt idx="28028">
                  <c:v>17.044881820678718</c:v>
                </c:pt>
                <c:pt idx="28029">
                  <c:v>16.622246424357051</c:v>
                </c:pt>
                <c:pt idx="28030">
                  <c:v>15.376423041025816</c:v>
                </c:pt>
                <c:pt idx="28031">
                  <c:v>10.639111995697018</c:v>
                </c:pt>
                <c:pt idx="28032">
                  <c:v>7.9240326881408691</c:v>
                </c:pt>
                <c:pt idx="28033">
                  <c:v>23.63044548034663</c:v>
                </c:pt>
                <c:pt idx="28034">
                  <c:v>40.340289115905804</c:v>
                </c:pt>
                <c:pt idx="28035">
                  <c:v>44.898325920104966</c:v>
                </c:pt>
                <c:pt idx="28036">
                  <c:v>40.719994068145809</c:v>
                </c:pt>
                <c:pt idx="28037">
                  <c:v>3.6453653971354933</c:v>
                </c:pt>
                <c:pt idx="28038">
                  <c:v>-28.920592943827259</c:v>
                </c:pt>
                <c:pt idx="28039">
                  <c:v>-41.150289217631084</c:v>
                </c:pt>
                <c:pt idx="28040">
                  <c:v>-40.871698061625217</c:v>
                </c:pt>
                <c:pt idx="28041">
                  <c:v>-34.112891832987543</c:v>
                </c:pt>
                <c:pt idx="28042">
                  <c:v>-37.261805216471444</c:v>
                </c:pt>
                <c:pt idx="28043">
                  <c:v>-33.356098175048814</c:v>
                </c:pt>
                <c:pt idx="28044">
                  <c:v>-17.684935569763184</c:v>
                </c:pt>
                <c:pt idx="28045">
                  <c:v>-3.2428426742553702</c:v>
                </c:pt>
                <c:pt idx="28046">
                  <c:v>-2.448987642924068</c:v>
                </c:pt>
                <c:pt idx="28047">
                  <c:v>-4.6071647008260452</c:v>
                </c:pt>
                <c:pt idx="28048">
                  <c:v>-5.1483453114826734</c:v>
                </c:pt>
                <c:pt idx="28049">
                  <c:v>-7.6998246510822792</c:v>
                </c:pt>
                <c:pt idx="28050">
                  <c:v>-10.140973091125485</c:v>
                </c:pt>
                <c:pt idx="28051">
                  <c:v>-8.4339418411254883</c:v>
                </c:pt>
                <c:pt idx="28052">
                  <c:v>-6.0474090576171875</c:v>
                </c:pt>
                <c:pt idx="28053">
                  <c:v>-12.731845219929941</c:v>
                </c:pt>
                <c:pt idx="28054">
                  <c:v>-17.966042518615716</c:v>
                </c:pt>
                <c:pt idx="28055">
                  <c:v>-15.784830411275266</c:v>
                </c:pt>
                <c:pt idx="28056">
                  <c:v>-14.804282506307008</c:v>
                </c:pt>
                <c:pt idx="28057">
                  <c:v>-14.188946088155035</c:v>
                </c:pt>
                <c:pt idx="28058">
                  <c:v>-12.102349917093875</c:v>
                </c:pt>
                <c:pt idx="28059">
                  <c:v>-6.7740430831909197</c:v>
                </c:pt>
                <c:pt idx="28060">
                  <c:v>-4.7067527770996094</c:v>
                </c:pt>
                <c:pt idx="28061">
                  <c:v>-2.6557013193765897</c:v>
                </c:pt>
                <c:pt idx="28062">
                  <c:v>9.0288387934367584</c:v>
                </c:pt>
                <c:pt idx="28063">
                  <c:v>3.1915725072225323</c:v>
                </c:pt>
                <c:pt idx="28064">
                  <c:v>-16.582475662231442</c:v>
                </c:pt>
                <c:pt idx="28065">
                  <c:v>1.7782484690347933</c:v>
                </c:pt>
                <c:pt idx="28066">
                  <c:v>0.87073485056566846</c:v>
                </c:pt>
                <c:pt idx="28067">
                  <c:v>1.1387535730998481</c:v>
                </c:pt>
                <c:pt idx="28068">
                  <c:v>1.6241636276245117</c:v>
                </c:pt>
                <c:pt idx="28069">
                  <c:v>3.6081088383991755</c:v>
                </c:pt>
                <c:pt idx="28070">
                  <c:v>4.6969025929769259</c:v>
                </c:pt>
                <c:pt idx="28071">
                  <c:v>3.2758299509683866</c:v>
                </c:pt>
                <c:pt idx="28072">
                  <c:v>0.89379978179931641</c:v>
                </c:pt>
                <c:pt idx="28073">
                  <c:v>0.18929545084643012</c:v>
                </c:pt>
                <c:pt idx="28074">
                  <c:v>-3.6004384357966046E-3</c:v>
                </c:pt>
                <c:pt idx="28075">
                  <c:v>0.2147528330485784</c:v>
                </c:pt>
                <c:pt idx="28076">
                  <c:v>0.62212340037024205</c:v>
                </c:pt>
                <c:pt idx="28077">
                  <c:v>1.4798800150629177E-2</c:v>
                </c:pt>
                <c:pt idx="28078">
                  <c:v>0.23645146687829321</c:v>
                </c:pt>
                <c:pt idx="28079">
                  <c:v>-0.35370635986328131</c:v>
                </c:pt>
                <c:pt idx="28080">
                  <c:v>0.38473033905029297</c:v>
                </c:pt>
                <c:pt idx="28081">
                  <c:v>1.051295280456543</c:v>
                </c:pt>
                <c:pt idx="28082">
                  <c:v>0.62887763977050803</c:v>
                </c:pt>
                <c:pt idx="28083">
                  <c:v>0.53196144104003906</c:v>
                </c:pt>
                <c:pt idx="28084">
                  <c:v>-0.76945813496899973</c:v>
                </c:pt>
                <c:pt idx="28085">
                  <c:v>-1.6389780044555669</c:v>
                </c:pt>
                <c:pt idx="28086">
                  <c:v>-0.84335199991869569</c:v>
                </c:pt>
                <c:pt idx="28087">
                  <c:v>-1.4574797948200735</c:v>
                </c:pt>
                <c:pt idx="28088">
                  <c:v>-1.8902416229248047</c:v>
                </c:pt>
                <c:pt idx="28089">
                  <c:v>-0.78789234161376953</c:v>
                </c:pt>
                <c:pt idx="28090">
                  <c:v>-0.97974777221679732</c:v>
                </c:pt>
                <c:pt idx="28091">
                  <c:v>-1.3365300496419654</c:v>
                </c:pt>
                <c:pt idx="28092">
                  <c:v>-7.5228080749511719</c:v>
                </c:pt>
                <c:pt idx="28093">
                  <c:v>3.2900492350260038</c:v>
                </c:pt>
                <c:pt idx="28094">
                  <c:v>-4.55267333984375</c:v>
                </c:pt>
                <c:pt idx="28095">
                  <c:v>-10.477165222167972</c:v>
                </c:pt>
                <c:pt idx="28096">
                  <c:v>58.359666506449429</c:v>
                </c:pt>
                <c:pt idx="28097">
                  <c:v>144.91351032257074</c:v>
                </c:pt>
                <c:pt idx="28098">
                  <c:v>168.9980338414511</c:v>
                </c:pt>
                <c:pt idx="28099">
                  <c:v>179.81859493255615</c:v>
                </c:pt>
                <c:pt idx="28100">
                  <c:v>166.38493251800543</c:v>
                </c:pt>
                <c:pt idx="28101">
                  <c:v>180.69281927744561</c:v>
                </c:pt>
                <c:pt idx="28102">
                  <c:v>153.96141179402662</c:v>
                </c:pt>
                <c:pt idx="28103">
                  <c:v>161.14087136586494</c:v>
                </c:pt>
                <c:pt idx="28104">
                  <c:v>186.47783883412683</c:v>
                </c:pt>
                <c:pt idx="28105">
                  <c:v>182.7623275121054</c:v>
                </c:pt>
                <c:pt idx="28106">
                  <c:v>231.80090427398682</c:v>
                </c:pt>
                <c:pt idx="28107">
                  <c:v>153.81153996785486</c:v>
                </c:pt>
                <c:pt idx="28108">
                  <c:v>159.52961762746179</c:v>
                </c:pt>
                <c:pt idx="28109">
                  <c:v>167.93613338470465</c:v>
                </c:pt>
                <c:pt idx="28110">
                  <c:v>82.263748486836789</c:v>
                </c:pt>
                <c:pt idx="28111">
                  <c:v>73.79580179850268</c:v>
                </c:pt>
                <c:pt idx="28112">
                  <c:v>93.397206306457491</c:v>
                </c:pt>
                <c:pt idx="28113">
                  <c:v>96.261223157246974</c:v>
                </c:pt>
                <c:pt idx="28114">
                  <c:v>87.874513943990124</c:v>
                </c:pt>
                <c:pt idx="28115">
                  <c:v>69.824031829833956</c:v>
                </c:pt>
                <c:pt idx="28116">
                  <c:v>48.710887591044155</c:v>
                </c:pt>
                <c:pt idx="28117">
                  <c:v>35.108843485514271</c:v>
                </c:pt>
                <c:pt idx="28118">
                  <c:v>25.427481015523188</c:v>
                </c:pt>
                <c:pt idx="28119">
                  <c:v>49.259887377421123</c:v>
                </c:pt>
                <c:pt idx="28120">
                  <c:v>82.005482673644991</c:v>
                </c:pt>
                <c:pt idx="28121">
                  <c:v>79.758711496988838</c:v>
                </c:pt>
                <c:pt idx="28122">
                  <c:v>111.46981906890873</c:v>
                </c:pt>
                <c:pt idx="28123">
                  <c:v>41.842761357625236</c:v>
                </c:pt>
                <c:pt idx="28124">
                  <c:v>5.1273536682128888</c:v>
                </c:pt>
                <c:pt idx="28125">
                  <c:v>21.341854413350475</c:v>
                </c:pt>
                <c:pt idx="28126">
                  <c:v>5.6036446889241383</c:v>
                </c:pt>
                <c:pt idx="28127">
                  <c:v>2.9683357874552607</c:v>
                </c:pt>
                <c:pt idx="28128">
                  <c:v>1.4296724001566758</c:v>
                </c:pt>
                <c:pt idx="28129">
                  <c:v>0.52105712890624956</c:v>
                </c:pt>
                <c:pt idx="28130">
                  <c:v>-0.34247414271032994</c:v>
                </c:pt>
                <c:pt idx="28131">
                  <c:v>-0.95198901494347898</c:v>
                </c:pt>
                <c:pt idx="28132">
                  <c:v>-0.55888223648071311</c:v>
                </c:pt>
                <c:pt idx="28133">
                  <c:v>-0.35390186309814475</c:v>
                </c:pt>
                <c:pt idx="28134">
                  <c:v>-0.37197446823120139</c:v>
                </c:pt>
                <c:pt idx="28135">
                  <c:v>-0.56022866566974039</c:v>
                </c:pt>
                <c:pt idx="28136">
                  <c:v>-0.98060719172161692</c:v>
                </c:pt>
                <c:pt idx="28137">
                  <c:v>0.31922960281372081</c:v>
                </c:pt>
                <c:pt idx="28138">
                  <c:v>-0.12204599380493164</c:v>
                </c:pt>
                <c:pt idx="28139">
                  <c:v>-1.0349955558776851</c:v>
                </c:pt>
                <c:pt idx="28140">
                  <c:v>-0.74021021525066999</c:v>
                </c:pt>
                <c:pt idx="28141">
                  <c:v>-1.1383396784464708</c:v>
                </c:pt>
                <c:pt idx="28142">
                  <c:v>0.5117109616597304</c:v>
                </c:pt>
                <c:pt idx="28143">
                  <c:v>-3.2195003827413315</c:v>
                </c:pt>
                <c:pt idx="28144">
                  <c:v>-3.5652592976887827</c:v>
                </c:pt>
                <c:pt idx="28145">
                  <c:v>2.1137816111246943</c:v>
                </c:pt>
                <c:pt idx="28146">
                  <c:v>6.7517600059509313</c:v>
                </c:pt>
                <c:pt idx="28147">
                  <c:v>5.9351464907328513</c:v>
                </c:pt>
                <c:pt idx="28148">
                  <c:v>0.4041584332783828</c:v>
                </c:pt>
                <c:pt idx="28149">
                  <c:v>0.16261180241900772</c:v>
                </c:pt>
                <c:pt idx="28150">
                  <c:v>-7.8824044863383165</c:v>
                </c:pt>
                <c:pt idx="28151">
                  <c:v>-3.2397020657857638</c:v>
                </c:pt>
                <c:pt idx="28152">
                  <c:v>-1.6726013024647839</c:v>
                </c:pt>
                <c:pt idx="28153">
                  <c:v>-4.6092278957366695</c:v>
                </c:pt>
                <c:pt idx="28154">
                  <c:v>0.23362874984741216</c:v>
                </c:pt>
                <c:pt idx="28155">
                  <c:v>0.62841431299844452</c:v>
                </c:pt>
                <c:pt idx="28156">
                  <c:v>1.2714411417643134</c:v>
                </c:pt>
                <c:pt idx="28157">
                  <c:v>1.629906177520752</c:v>
                </c:pt>
                <c:pt idx="28158">
                  <c:v>-0.86409759521484375</c:v>
                </c:pt>
                <c:pt idx="28159">
                  <c:v>2.7418277263641366</c:v>
                </c:pt>
                <c:pt idx="28160">
                  <c:v>-2.8243144353240272E-2</c:v>
                </c:pt>
                <c:pt idx="28161">
                  <c:v>-1.0553461710611884</c:v>
                </c:pt>
                <c:pt idx="28162">
                  <c:v>-1.0022855599721372</c:v>
                </c:pt>
                <c:pt idx="28163">
                  <c:v>0.27824052174887026</c:v>
                </c:pt>
                <c:pt idx="28164">
                  <c:v>1.2363913059234615</c:v>
                </c:pt>
                <c:pt idx="28165">
                  <c:v>0.10265310605367976</c:v>
                </c:pt>
                <c:pt idx="28166">
                  <c:v>1.0719043413797915</c:v>
                </c:pt>
                <c:pt idx="28167">
                  <c:v>0.72763490676879905</c:v>
                </c:pt>
                <c:pt idx="28168">
                  <c:v>0.3713065783182688</c:v>
                </c:pt>
                <c:pt idx="28169">
                  <c:v>1.0462903181711738</c:v>
                </c:pt>
                <c:pt idx="28170">
                  <c:v>1.5000268618265697</c:v>
                </c:pt>
                <c:pt idx="28171">
                  <c:v>1.8148843447367262</c:v>
                </c:pt>
                <c:pt idx="28172">
                  <c:v>1.5519010225931988</c:v>
                </c:pt>
                <c:pt idx="28173">
                  <c:v>1.5651489893595283</c:v>
                </c:pt>
                <c:pt idx="28174">
                  <c:v>0.62716937065124512</c:v>
                </c:pt>
                <c:pt idx="28175">
                  <c:v>-0.50934886932373069</c:v>
                </c:pt>
                <c:pt idx="28176">
                  <c:v>0.70664978027343783</c:v>
                </c:pt>
                <c:pt idx="28177">
                  <c:v>-0.44442550341287312</c:v>
                </c:pt>
                <c:pt idx="28178">
                  <c:v>-0.79814434051513672</c:v>
                </c:pt>
                <c:pt idx="28179">
                  <c:v>-1.8013603687286377</c:v>
                </c:pt>
                <c:pt idx="28180">
                  <c:v>-1.3115620613098145</c:v>
                </c:pt>
                <c:pt idx="28181">
                  <c:v>-1.5479287306467597</c:v>
                </c:pt>
                <c:pt idx="28182">
                  <c:v>-0.68839605649313318</c:v>
                </c:pt>
                <c:pt idx="28183">
                  <c:v>-0.58207853635153151</c:v>
                </c:pt>
                <c:pt idx="28184">
                  <c:v>-1.6992520491282344</c:v>
                </c:pt>
                <c:pt idx="28185">
                  <c:v>2.7124566237131638</c:v>
                </c:pt>
                <c:pt idx="28186">
                  <c:v>0.48585844039917003</c:v>
                </c:pt>
                <c:pt idx="28187">
                  <c:v>-5.0474802652900053E-3</c:v>
                </c:pt>
                <c:pt idx="28188">
                  <c:v>-1.7182985941587965E-2</c:v>
                </c:pt>
                <c:pt idx="28189">
                  <c:v>0.98673041661578553</c:v>
                </c:pt>
                <c:pt idx="28190">
                  <c:v>1.5421555836995258</c:v>
                </c:pt>
                <c:pt idx="28191">
                  <c:v>2.185991366704287</c:v>
                </c:pt>
                <c:pt idx="28192">
                  <c:v>1.5968046983083179</c:v>
                </c:pt>
                <c:pt idx="28193">
                  <c:v>1.6478471755981445</c:v>
                </c:pt>
                <c:pt idx="28194">
                  <c:v>2.4539786179860532</c:v>
                </c:pt>
                <c:pt idx="28195">
                  <c:v>1.6578892866770332</c:v>
                </c:pt>
                <c:pt idx="28196">
                  <c:v>1.3649445374806533</c:v>
                </c:pt>
                <c:pt idx="28197">
                  <c:v>0.69568459192913679</c:v>
                </c:pt>
                <c:pt idx="28198">
                  <c:v>0.47814226150512695</c:v>
                </c:pt>
                <c:pt idx="28199">
                  <c:v>0.69608386357626251</c:v>
                </c:pt>
                <c:pt idx="28200">
                  <c:v>0.69254072507223419</c:v>
                </c:pt>
                <c:pt idx="28201">
                  <c:v>0.58994094530740426</c:v>
                </c:pt>
                <c:pt idx="28202">
                  <c:v>0.55718477567037894</c:v>
                </c:pt>
                <c:pt idx="28203">
                  <c:v>0.69997413953146292</c:v>
                </c:pt>
                <c:pt idx="28204">
                  <c:v>0.38296119372049037</c:v>
                </c:pt>
                <c:pt idx="28205">
                  <c:v>0.29743178685507132</c:v>
                </c:pt>
                <c:pt idx="28206">
                  <c:v>0.16894769668579113</c:v>
                </c:pt>
                <c:pt idx="28207">
                  <c:v>-0.48587004343667684</c:v>
                </c:pt>
                <c:pt idx="28208">
                  <c:v>-3.1495129267374873</c:v>
                </c:pt>
                <c:pt idx="28209">
                  <c:v>-0.9360882441202989</c:v>
                </c:pt>
                <c:pt idx="28210">
                  <c:v>-0.75512512524920794</c:v>
                </c:pt>
                <c:pt idx="28211">
                  <c:v>-0.61480808258056674</c:v>
                </c:pt>
                <c:pt idx="28212">
                  <c:v>-2.4562520980834948</c:v>
                </c:pt>
                <c:pt idx="28213">
                  <c:v>3.6952416102110419E-2</c:v>
                </c:pt>
                <c:pt idx="28214">
                  <c:v>-0.2871428330739435</c:v>
                </c:pt>
                <c:pt idx="28215">
                  <c:v>-9.5837036768585931E-2</c:v>
                </c:pt>
                <c:pt idx="28216">
                  <c:v>-7.3646465937315511E-2</c:v>
                </c:pt>
                <c:pt idx="28217">
                  <c:v>-0.44233592351278617</c:v>
                </c:pt>
                <c:pt idx="28218">
                  <c:v>-0.12835725148519833</c:v>
                </c:pt>
                <c:pt idx="28219">
                  <c:v>1.1630217234312573E-2</c:v>
                </c:pt>
                <c:pt idx="28220">
                  <c:v>1.3685305913298865E-2</c:v>
                </c:pt>
                <c:pt idx="28221">
                  <c:v>2.2651354471861413E-2</c:v>
                </c:pt>
                <c:pt idx="28222">
                  <c:v>-1.8109639485658142E-2</c:v>
                </c:pt>
                <c:pt idx="28223">
                  <c:v>-2.4680376052856452E-2</c:v>
                </c:pt>
                <c:pt idx="28224">
                  <c:v>-4.1051308313996046E-2</c:v>
                </c:pt>
                <c:pt idx="28225">
                  <c:v>-3.1596819559752035E-2</c:v>
                </c:pt>
                <c:pt idx="28226">
                  <c:v>-2.8965314229338901E-2</c:v>
                </c:pt>
                <c:pt idx="28227">
                  <c:v>-2.9932657877594696E-2</c:v>
                </c:pt>
                <c:pt idx="28228">
                  <c:v>-3.6036252975463888E-2</c:v>
                </c:pt>
                <c:pt idx="28229">
                  <c:v>-3.61175537109375E-2</c:v>
                </c:pt>
                <c:pt idx="28230">
                  <c:v>-2.6898463567107456E-2</c:v>
                </c:pt>
                <c:pt idx="28231">
                  <c:v>-1.5310049057006839E-2</c:v>
                </c:pt>
                <c:pt idx="28232">
                  <c:v>-1.4350970586150424E-2</c:v>
                </c:pt>
                <c:pt idx="28233">
                  <c:v>-1.3152043024689419E-2</c:v>
                </c:pt>
                <c:pt idx="28234">
                  <c:v>-6.9077014923095738E-3</c:v>
                </c:pt>
                <c:pt idx="28235">
                  <c:v>-5.5864651997978888E-3</c:v>
                </c:pt>
                <c:pt idx="28236">
                  <c:v>-1.05777581532891E-2</c:v>
                </c:pt>
                <c:pt idx="28237">
                  <c:v>-1.2226263682066477E-2</c:v>
                </c:pt>
                <c:pt idx="28238">
                  <c:v>-2.2125641504942447E-2</c:v>
                </c:pt>
                <c:pt idx="28239">
                  <c:v>-2.0459572474152324E-2</c:v>
                </c:pt>
                <c:pt idx="28240">
                  <c:v>-3.5356680552183661E-2</c:v>
                </c:pt>
                <c:pt idx="28241">
                  <c:v>-4.2159557342529304E-2</c:v>
                </c:pt>
                <c:pt idx="28242">
                  <c:v>-4.677486419677733E-2</c:v>
                </c:pt>
                <c:pt idx="28243">
                  <c:v>-8.0041170120239286E-2</c:v>
                </c:pt>
                <c:pt idx="28244">
                  <c:v>-0.88537637392678881</c:v>
                </c:pt>
                <c:pt idx="28245">
                  <c:v>-0.20670533180236833</c:v>
                </c:pt>
                <c:pt idx="28246">
                  <c:v>-0.11146895090735143</c:v>
                </c:pt>
                <c:pt idx="28247">
                  <c:v>-0.10887622833251959</c:v>
                </c:pt>
                <c:pt idx="28248">
                  <c:v>-9.6821308135986398E-2</c:v>
                </c:pt>
                <c:pt idx="28249">
                  <c:v>-2.3530960083007816E-2</c:v>
                </c:pt>
                <c:pt idx="28250">
                  <c:v>-6.921291351318362E-3</c:v>
                </c:pt>
                <c:pt idx="28251">
                  <c:v>-8.2955201466916165E-2</c:v>
                </c:pt>
                <c:pt idx="28252">
                  <c:v>4.2620340983035007E-2</c:v>
                </c:pt>
                <c:pt idx="28253">
                  <c:v>6.3616911570250081E-2</c:v>
                </c:pt>
                <c:pt idx="28254">
                  <c:v>5.5287679036496264E-2</c:v>
                </c:pt>
                <c:pt idx="28255">
                  <c:v>2.9437541961669939E-2</c:v>
                </c:pt>
                <c:pt idx="28256">
                  <c:v>2.0112037658691403E-2</c:v>
                </c:pt>
                <c:pt idx="28257">
                  <c:v>-1.3499259948730473E-3</c:v>
                </c:pt>
                <c:pt idx="28258">
                  <c:v>5.929946899414066E-3</c:v>
                </c:pt>
                <c:pt idx="28259">
                  <c:v>5.4314931233761903E-2</c:v>
                </c:pt>
                <c:pt idx="28260">
                  <c:v>-1.5937805175781253E-2</c:v>
                </c:pt>
                <c:pt idx="28261">
                  <c:v>5.4936250050843724E-2</c:v>
                </c:pt>
                <c:pt idx="28262">
                  <c:v>4.13843790689725E-2</c:v>
                </c:pt>
                <c:pt idx="28263">
                  <c:v>1.9576072692871101E-2</c:v>
                </c:pt>
                <c:pt idx="28264">
                  <c:v>1.8126964569091797E-2</c:v>
                </c:pt>
                <c:pt idx="28265">
                  <c:v>9.8115603129258541E-3</c:v>
                </c:pt>
                <c:pt idx="28266">
                  <c:v>-9.9881490069719846E-4</c:v>
                </c:pt>
                <c:pt idx="28267">
                  <c:v>-1.936022440588659E-2</c:v>
                </c:pt>
                <c:pt idx="28268">
                  <c:v>9.8717689514160184E-2</c:v>
                </c:pt>
                <c:pt idx="28269">
                  <c:v>-7.3399543762207017E-2</c:v>
                </c:pt>
                <c:pt idx="28270">
                  <c:v>-4.8789819081605401E-2</c:v>
                </c:pt>
                <c:pt idx="28271">
                  <c:v>-4.7454198201478462E-2</c:v>
                </c:pt>
                <c:pt idx="28272">
                  <c:v>-2.7368227640749872E-2</c:v>
                </c:pt>
                <c:pt idx="28273">
                  <c:v>4.4825871785462802E-2</c:v>
                </c:pt>
                <c:pt idx="28274">
                  <c:v>-0.37052583694458024</c:v>
                </c:pt>
                <c:pt idx="28275">
                  <c:v>-7.0549805959046821E-2</c:v>
                </c:pt>
                <c:pt idx="28276">
                  <c:v>-3.9831479390500142E-2</c:v>
                </c:pt>
                <c:pt idx="28277">
                  <c:v>6.568384170532228E-2</c:v>
                </c:pt>
                <c:pt idx="28278">
                  <c:v>0.16607968012488072</c:v>
                </c:pt>
                <c:pt idx="28279">
                  <c:v>9.3470891316712851E-2</c:v>
                </c:pt>
                <c:pt idx="28280">
                  <c:v>-0.14483563105267194</c:v>
                </c:pt>
                <c:pt idx="28281">
                  <c:v>-3.7030061085999953E-2</c:v>
                </c:pt>
                <c:pt idx="28282">
                  <c:v>0.30456940333044741</c:v>
                </c:pt>
                <c:pt idx="28283">
                  <c:v>4.2636553446470785E-2</c:v>
                </c:pt>
                <c:pt idx="28284">
                  <c:v>0.11516269048053124</c:v>
                </c:pt>
                <c:pt idx="28285">
                  <c:v>-3.2330195109068441E-2</c:v>
                </c:pt>
                <c:pt idx="28286">
                  <c:v>-1.6285896301269538E-2</c:v>
                </c:pt>
                <c:pt idx="28287">
                  <c:v>9.4448725382676527E-3</c:v>
                </c:pt>
                <c:pt idx="28288">
                  <c:v>-1.5387376149476498E-2</c:v>
                </c:pt>
                <c:pt idx="28289">
                  <c:v>0.23864030838012701</c:v>
                </c:pt>
                <c:pt idx="28290">
                  <c:v>-1.0811010996462759E-2</c:v>
                </c:pt>
                <c:pt idx="28291">
                  <c:v>0.33899815877276762</c:v>
                </c:pt>
                <c:pt idx="28292">
                  <c:v>0.11220137278240827</c:v>
                </c:pt>
                <c:pt idx="28293">
                  <c:v>0.19040187199914269</c:v>
                </c:pt>
                <c:pt idx="28294">
                  <c:v>-0.91582806905114467</c:v>
                </c:pt>
                <c:pt idx="28295">
                  <c:v>-0.72700293858844156</c:v>
                </c:pt>
                <c:pt idx="28296">
                  <c:v>-0.70908387502038295</c:v>
                </c:pt>
                <c:pt idx="28297">
                  <c:v>-0.391824563344358</c:v>
                </c:pt>
                <c:pt idx="28298">
                  <c:v>-8.223295211791995E-2</c:v>
                </c:pt>
                <c:pt idx="28299">
                  <c:v>-0.12117449442547469</c:v>
                </c:pt>
                <c:pt idx="28300">
                  <c:v>-0.15691773096722289</c:v>
                </c:pt>
                <c:pt idx="28301">
                  <c:v>-0.22519477208453503</c:v>
                </c:pt>
                <c:pt idx="28302">
                  <c:v>-0.30248753229773245</c:v>
                </c:pt>
                <c:pt idx="28303">
                  <c:v>-0.39049386978149436</c:v>
                </c:pt>
                <c:pt idx="28304">
                  <c:v>-0.40177408854162877</c:v>
                </c:pt>
                <c:pt idx="28305">
                  <c:v>-0.24583689371741013</c:v>
                </c:pt>
                <c:pt idx="28306">
                  <c:v>-0.80334599812823648</c:v>
                </c:pt>
                <c:pt idx="28307">
                  <c:v>-0.33715359369915643</c:v>
                </c:pt>
                <c:pt idx="28308">
                  <c:v>-0.31904411315917985</c:v>
                </c:pt>
                <c:pt idx="28309">
                  <c:v>-0.20012998580932626</c:v>
                </c:pt>
                <c:pt idx="28310">
                  <c:v>-9.7896416982052911E-2</c:v>
                </c:pt>
                <c:pt idx="28311">
                  <c:v>-0.16744089126586922</c:v>
                </c:pt>
                <c:pt idx="28312">
                  <c:v>-0.50537538528442361</c:v>
                </c:pt>
                <c:pt idx="28313">
                  <c:v>-0.47052987416589093</c:v>
                </c:pt>
                <c:pt idx="28314">
                  <c:v>-0.28964742024737689</c:v>
                </c:pt>
                <c:pt idx="28315">
                  <c:v>-0.21374877293902733</c:v>
                </c:pt>
                <c:pt idx="28316">
                  <c:v>-0.5190310478210447</c:v>
                </c:pt>
                <c:pt idx="28317">
                  <c:v>-1.1736529668172588</c:v>
                </c:pt>
                <c:pt idx="28318">
                  <c:v>-0.972821076711057</c:v>
                </c:pt>
                <c:pt idx="28319">
                  <c:v>-0.72433280944824219</c:v>
                </c:pt>
                <c:pt idx="28320">
                  <c:v>-0.82337013880413679</c:v>
                </c:pt>
                <c:pt idx="28321">
                  <c:v>-0.89084990819299059</c:v>
                </c:pt>
                <c:pt idx="28322">
                  <c:v>-0.70672257741290423</c:v>
                </c:pt>
                <c:pt idx="28323">
                  <c:v>-0.81877279281616211</c:v>
                </c:pt>
                <c:pt idx="28324">
                  <c:v>-0.49997520446777355</c:v>
                </c:pt>
                <c:pt idx="28325">
                  <c:v>-0.28882757822674437</c:v>
                </c:pt>
                <c:pt idx="28326">
                  <c:v>-0.13200664520263672</c:v>
                </c:pt>
                <c:pt idx="28327">
                  <c:v>-0.25425608952838274</c:v>
                </c:pt>
                <c:pt idx="28328">
                  <c:v>-0.29516855875647252</c:v>
                </c:pt>
                <c:pt idx="28329">
                  <c:v>-0.29575634002685547</c:v>
                </c:pt>
                <c:pt idx="28330">
                  <c:v>-1.7152633666992185</c:v>
                </c:pt>
                <c:pt idx="28331">
                  <c:v>-2.1972279548645028</c:v>
                </c:pt>
                <c:pt idx="28332">
                  <c:v>-0.30632511774695126</c:v>
                </c:pt>
                <c:pt idx="28333">
                  <c:v>0.77678457895916631</c:v>
                </c:pt>
                <c:pt idx="28334">
                  <c:v>-1.5734612147013536</c:v>
                </c:pt>
                <c:pt idx="28335">
                  <c:v>-0.85284105936688137</c:v>
                </c:pt>
                <c:pt idx="28336">
                  <c:v>-0.32981411616009393</c:v>
                </c:pt>
                <c:pt idx="28337">
                  <c:v>-0.39092508951824839</c:v>
                </c:pt>
                <c:pt idx="28338">
                  <c:v>1.2239777247110628</c:v>
                </c:pt>
                <c:pt idx="28339">
                  <c:v>-9.9223772684752048E-2</c:v>
                </c:pt>
                <c:pt idx="28340">
                  <c:v>-1.7758210500062432E-2</c:v>
                </c:pt>
                <c:pt idx="28341">
                  <c:v>1.7395973205566413E-2</c:v>
                </c:pt>
                <c:pt idx="28342">
                  <c:v>-3.9617220560728597E-2</c:v>
                </c:pt>
                <c:pt idx="28343">
                  <c:v>-6.1000188191542293E-3</c:v>
                </c:pt>
                <c:pt idx="28344">
                  <c:v>9.4148476918519491E-2</c:v>
                </c:pt>
                <c:pt idx="28345">
                  <c:v>-0.70742034912109353</c:v>
                </c:pt>
                <c:pt idx="28346">
                  <c:v>-0.85144440333044735</c:v>
                </c:pt>
                <c:pt idx="28347">
                  <c:v>-0.13694127400719944</c:v>
                </c:pt>
                <c:pt idx="28348">
                  <c:v>4.7418276469102265E-3</c:v>
                </c:pt>
                <c:pt idx="28349">
                  <c:v>-0.15229161580401751</c:v>
                </c:pt>
                <c:pt idx="28350">
                  <c:v>0.11782026290893559</c:v>
                </c:pt>
                <c:pt idx="28351">
                  <c:v>7.7974478403746189E-2</c:v>
                </c:pt>
                <c:pt idx="28352">
                  <c:v>-2.4278454780578604</c:v>
                </c:pt>
                <c:pt idx="28353">
                  <c:v>-2.7393946647644052</c:v>
                </c:pt>
                <c:pt idx="28354">
                  <c:v>-2.4590368270874032</c:v>
                </c:pt>
                <c:pt idx="28355">
                  <c:v>-2.528860092163085</c:v>
                </c:pt>
                <c:pt idx="28356">
                  <c:v>-2.4755853017171034</c:v>
                </c:pt>
                <c:pt idx="28357">
                  <c:v>-2.260183811187745</c:v>
                </c:pt>
                <c:pt idx="28358">
                  <c:v>-2.5306819279988408</c:v>
                </c:pt>
                <c:pt idx="28359">
                  <c:v>-2.5366776784260878</c:v>
                </c:pt>
                <c:pt idx="28360">
                  <c:v>-2.6636050542196017</c:v>
                </c:pt>
                <c:pt idx="28361">
                  <c:v>-2.6355439821878681</c:v>
                </c:pt>
                <c:pt idx="28362">
                  <c:v>-2.7517331441243309</c:v>
                </c:pt>
                <c:pt idx="28363">
                  <c:v>-2.7294502258300781</c:v>
                </c:pt>
                <c:pt idx="28364">
                  <c:v>-2.6368323961893338</c:v>
                </c:pt>
                <c:pt idx="28365">
                  <c:v>-2.4337902069091801</c:v>
                </c:pt>
                <c:pt idx="28366">
                  <c:v>-2.1859219868977684</c:v>
                </c:pt>
                <c:pt idx="28367">
                  <c:v>-1.8035936355590814</c:v>
                </c:pt>
                <c:pt idx="28368">
                  <c:v>11.099177837371823</c:v>
                </c:pt>
                <c:pt idx="28369">
                  <c:v>-1.5414574940999728</c:v>
                </c:pt>
                <c:pt idx="28370">
                  <c:v>-1.8305659294128425</c:v>
                </c:pt>
                <c:pt idx="28371">
                  <c:v>-1.8056060473123798</c:v>
                </c:pt>
                <c:pt idx="28372">
                  <c:v>-1.8661033312479844</c:v>
                </c:pt>
                <c:pt idx="28373">
                  <c:v>-1.9657084147135611</c:v>
                </c:pt>
                <c:pt idx="28374">
                  <c:v>-1.9625886281331195</c:v>
                </c:pt>
                <c:pt idx="28375">
                  <c:v>-1.9201601346333641</c:v>
                </c:pt>
                <c:pt idx="28376">
                  <c:v>-1.7962896029154645</c:v>
                </c:pt>
                <c:pt idx="28377">
                  <c:v>-1.7379263242085581</c:v>
                </c:pt>
                <c:pt idx="28378">
                  <c:v>-1.7620793978372826</c:v>
                </c:pt>
                <c:pt idx="28379">
                  <c:v>-1.1770798365274686</c:v>
                </c:pt>
                <c:pt idx="28380">
                  <c:v>-1.8253170649210808</c:v>
                </c:pt>
                <c:pt idx="28381">
                  <c:v>3.3052690823872686</c:v>
                </c:pt>
                <c:pt idx="28382">
                  <c:v>6.5360821088154903</c:v>
                </c:pt>
                <c:pt idx="28383">
                  <c:v>9.2107979456583831</c:v>
                </c:pt>
                <c:pt idx="28384">
                  <c:v>9.7334686915079942</c:v>
                </c:pt>
                <c:pt idx="28385">
                  <c:v>10.708309650421143</c:v>
                </c:pt>
                <c:pt idx="28386">
                  <c:v>11.094975630442319</c:v>
                </c:pt>
                <c:pt idx="28387">
                  <c:v>8.7706111272175882</c:v>
                </c:pt>
                <c:pt idx="28388">
                  <c:v>7.5472990671793809</c:v>
                </c:pt>
                <c:pt idx="28389">
                  <c:v>7.8283896446228027</c:v>
                </c:pt>
                <c:pt idx="28390">
                  <c:v>8.6689302126566758</c:v>
                </c:pt>
                <c:pt idx="28391">
                  <c:v>10.645146052042666</c:v>
                </c:pt>
                <c:pt idx="28392">
                  <c:v>12.202749570210756</c:v>
                </c:pt>
                <c:pt idx="28393">
                  <c:v>13.341242313385013</c:v>
                </c:pt>
                <c:pt idx="28394">
                  <c:v>15.348757425943973</c:v>
                </c:pt>
                <c:pt idx="28395">
                  <c:v>15.342570781707764</c:v>
                </c:pt>
                <c:pt idx="28396">
                  <c:v>19.595079898834229</c:v>
                </c:pt>
                <c:pt idx="28397">
                  <c:v>24.845703283945671</c:v>
                </c:pt>
                <c:pt idx="28398">
                  <c:v>27.439153671264641</c:v>
                </c:pt>
                <c:pt idx="28399">
                  <c:v>-29.933719952901225</c:v>
                </c:pt>
                <c:pt idx="28400">
                  <c:v>-51.252341906229617</c:v>
                </c:pt>
                <c:pt idx="28401">
                  <c:v>-4.2192757924398192</c:v>
                </c:pt>
                <c:pt idx="28402">
                  <c:v>-0.11755307515466028</c:v>
                </c:pt>
                <c:pt idx="28403">
                  <c:v>0.36205101013183594</c:v>
                </c:pt>
                <c:pt idx="28404">
                  <c:v>1.0397969881693137</c:v>
                </c:pt>
                <c:pt idx="28405">
                  <c:v>0.95419168472290039</c:v>
                </c:pt>
                <c:pt idx="28406">
                  <c:v>1.0382002194722872</c:v>
                </c:pt>
                <c:pt idx="28407">
                  <c:v>0.89774338404333776</c:v>
                </c:pt>
                <c:pt idx="28408">
                  <c:v>1.1673672993977675</c:v>
                </c:pt>
                <c:pt idx="28409">
                  <c:v>1.5336106618245253</c:v>
                </c:pt>
                <c:pt idx="28410">
                  <c:v>0.71758619944250757</c:v>
                </c:pt>
                <c:pt idx="28411">
                  <c:v>-1.5409043629964572</c:v>
                </c:pt>
                <c:pt idx="28412">
                  <c:v>-2.1153895060220984</c:v>
                </c:pt>
                <c:pt idx="28413">
                  <c:v>-2.2398724555969238</c:v>
                </c:pt>
                <c:pt idx="28414">
                  <c:v>-2.1879145304362186</c:v>
                </c:pt>
                <c:pt idx="28415">
                  <c:v>-2.4848804473876962</c:v>
                </c:pt>
                <c:pt idx="28416">
                  <c:v>-2.6751031875610352</c:v>
                </c:pt>
                <c:pt idx="28417">
                  <c:v>-2.6573494275410781</c:v>
                </c:pt>
                <c:pt idx="28418">
                  <c:v>-2.5057142575582252</c:v>
                </c:pt>
                <c:pt idx="28419">
                  <c:v>-2.7045941352844247</c:v>
                </c:pt>
                <c:pt idx="28420">
                  <c:v>-1.8496338526408063</c:v>
                </c:pt>
                <c:pt idx="28421">
                  <c:v>-2.2394119898477807</c:v>
                </c:pt>
                <c:pt idx="28422">
                  <c:v>-1.9364148775736116</c:v>
                </c:pt>
                <c:pt idx="28423">
                  <c:v>-2.1146910985310692</c:v>
                </c:pt>
                <c:pt idx="28424">
                  <c:v>-2.4186585744222375</c:v>
                </c:pt>
                <c:pt idx="28425">
                  <c:v>-2.6346643765767226</c:v>
                </c:pt>
                <c:pt idx="28426">
                  <c:v>-1.8776965141296382</c:v>
                </c:pt>
                <c:pt idx="28427">
                  <c:v>-0.36272652943927153</c:v>
                </c:pt>
                <c:pt idx="28428">
                  <c:v>-0.29643058776855485</c:v>
                </c:pt>
                <c:pt idx="28429">
                  <c:v>-20.524614969889285</c:v>
                </c:pt>
                <c:pt idx="28430">
                  <c:v>-4.3647530873616915</c:v>
                </c:pt>
                <c:pt idx="28431">
                  <c:v>-1.8323704401651639</c:v>
                </c:pt>
                <c:pt idx="28432">
                  <c:v>-1.3642031351726021</c:v>
                </c:pt>
                <c:pt idx="28433">
                  <c:v>-0.23296260833740243</c:v>
                </c:pt>
                <c:pt idx="28434">
                  <c:v>-9.8070462544797093E-2</c:v>
                </c:pt>
                <c:pt idx="28435">
                  <c:v>0.81381479899084752</c:v>
                </c:pt>
                <c:pt idx="28436">
                  <c:v>1.0673411687215553</c:v>
                </c:pt>
                <c:pt idx="28437">
                  <c:v>0.48042519887292212</c:v>
                </c:pt>
                <c:pt idx="28438">
                  <c:v>-9.8868052164675715E-2</c:v>
                </c:pt>
                <c:pt idx="28439">
                  <c:v>-9.2600504557367486E-2</c:v>
                </c:pt>
                <c:pt idx="28440">
                  <c:v>-0.2787679036458714</c:v>
                </c:pt>
                <c:pt idx="28441">
                  <c:v>-0.30183283487951951</c:v>
                </c:pt>
                <c:pt idx="28442">
                  <c:v>-0.13941796620690641</c:v>
                </c:pt>
                <c:pt idx="28443">
                  <c:v>-0.21752134958899216</c:v>
                </c:pt>
                <c:pt idx="28444">
                  <c:v>-7.4327786763547024E-2</c:v>
                </c:pt>
                <c:pt idx="28445">
                  <c:v>0.10397911071777344</c:v>
                </c:pt>
                <c:pt idx="28446">
                  <c:v>0.20958487192797293</c:v>
                </c:pt>
                <c:pt idx="28447">
                  <c:v>0.4196910858154298</c:v>
                </c:pt>
                <c:pt idx="28448">
                  <c:v>0.65425841013598096</c:v>
                </c:pt>
                <c:pt idx="28449">
                  <c:v>1.2133839925130583</c:v>
                </c:pt>
                <c:pt idx="28450">
                  <c:v>2.0485817591350051</c:v>
                </c:pt>
                <c:pt idx="28451">
                  <c:v>1.8558270136514918</c:v>
                </c:pt>
                <c:pt idx="28452">
                  <c:v>1.2938969930012258</c:v>
                </c:pt>
                <c:pt idx="28453">
                  <c:v>0.48439534505200765</c:v>
                </c:pt>
                <c:pt idx="28454">
                  <c:v>0.15239779154455846</c:v>
                </c:pt>
                <c:pt idx="28455">
                  <c:v>6.7126592000249757E-2</c:v>
                </c:pt>
                <c:pt idx="28456">
                  <c:v>3.4064928690668239E-2</c:v>
                </c:pt>
                <c:pt idx="28457">
                  <c:v>-1.8311926523845155</c:v>
                </c:pt>
                <c:pt idx="28458">
                  <c:v>0.13322003682446854</c:v>
                </c:pt>
                <c:pt idx="28459">
                  <c:v>8.4333413441975118</c:v>
                </c:pt>
                <c:pt idx="28460">
                  <c:v>113.70776557922363</c:v>
                </c:pt>
                <c:pt idx="28461">
                  <c:v>106.04604434967042</c:v>
                </c:pt>
                <c:pt idx="28462">
                  <c:v>65.523096720377694</c:v>
                </c:pt>
                <c:pt idx="28463">
                  <c:v>44.764623324076311</c:v>
                </c:pt>
                <c:pt idx="28464">
                  <c:v>37.980867067972753</c:v>
                </c:pt>
                <c:pt idx="28465">
                  <c:v>39.657458941141741</c:v>
                </c:pt>
                <c:pt idx="28466">
                  <c:v>45.137978235880503</c:v>
                </c:pt>
                <c:pt idx="28467">
                  <c:v>48.06097412109375</c:v>
                </c:pt>
                <c:pt idx="28468">
                  <c:v>44.598862965901745</c:v>
                </c:pt>
                <c:pt idx="28469">
                  <c:v>38.918360710144043</c:v>
                </c:pt>
                <c:pt idx="28470">
                  <c:v>42.794500668843625</c:v>
                </c:pt>
                <c:pt idx="28471">
                  <c:v>53.986413002014146</c:v>
                </c:pt>
                <c:pt idx="28472">
                  <c:v>54.589757919311509</c:v>
                </c:pt>
                <c:pt idx="28473">
                  <c:v>48.253663698832248</c:v>
                </c:pt>
                <c:pt idx="28474">
                  <c:v>42.161672910054463</c:v>
                </c:pt>
                <c:pt idx="28475">
                  <c:v>41.543617566426498</c:v>
                </c:pt>
                <c:pt idx="28476">
                  <c:v>49.074805259704569</c:v>
                </c:pt>
                <c:pt idx="28477">
                  <c:v>44.375055313110352</c:v>
                </c:pt>
                <c:pt idx="28478">
                  <c:v>45.595154444376604</c:v>
                </c:pt>
                <c:pt idx="28479">
                  <c:v>67.444327036539789</c:v>
                </c:pt>
                <c:pt idx="28480">
                  <c:v>45.085164705912334</c:v>
                </c:pt>
                <c:pt idx="28481">
                  <c:v>36.392040570577031</c:v>
                </c:pt>
                <c:pt idx="28482">
                  <c:v>21.706629117329939</c:v>
                </c:pt>
                <c:pt idx="28483">
                  <c:v>28.296054522196421</c:v>
                </c:pt>
                <c:pt idx="28484">
                  <c:v>35.856950759887674</c:v>
                </c:pt>
                <c:pt idx="28485">
                  <c:v>30.209229151407833</c:v>
                </c:pt>
                <c:pt idx="28486">
                  <c:v>23.114762624104863</c:v>
                </c:pt>
                <c:pt idx="28487">
                  <c:v>17.29406801859534</c:v>
                </c:pt>
                <c:pt idx="28488">
                  <c:v>19.409395217895508</c:v>
                </c:pt>
                <c:pt idx="28489">
                  <c:v>21.13434092203773</c:v>
                </c:pt>
                <c:pt idx="28490">
                  <c:v>210.02351244290668</c:v>
                </c:pt>
                <c:pt idx="28491">
                  <c:v>118.24334033330283</c:v>
                </c:pt>
                <c:pt idx="28492">
                  <c:v>63.247726519902542</c:v>
                </c:pt>
                <c:pt idx="28493">
                  <c:v>73.091047128041581</c:v>
                </c:pt>
                <c:pt idx="28494">
                  <c:v>66.602200428644778</c:v>
                </c:pt>
                <c:pt idx="28495">
                  <c:v>42.217413663864122</c:v>
                </c:pt>
                <c:pt idx="28496">
                  <c:v>33.88834182421364</c:v>
                </c:pt>
                <c:pt idx="28497">
                  <c:v>27.10686453183493</c:v>
                </c:pt>
                <c:pt idx="28498">
                  <c:v>-3.6748501459757668</c:v>
                </c:pt>
                <c:pt idx="28499">
                  <c:v>-4.7728548049926776</c:v>
                </c:pt>
                <c:pt idx="28500">
                  <c:v>-1.5760629177093506</c:v>
                </c:pt>
                <c:pt idx="28501">
                  <c:v>-0.47521074612933489</c:v>
                </c:pt>
                <c:pt idx="28502">
                  <c:v>-0.65282678604125977</c:v>
                </c:pt>
                <c:pt idx="28503">
                  <c:v>0.70001975695291208</c:v>
                </c:pt>
                <c:pt idx="28504">
                  <c:v>1.4542957146962581</c:v>
                </c:pt>
                <c:pt idx="28505">
                  <c:v>2.2020816802978523E-2</c:v>
                </c:pt>
                <c:pt idx="28506">
                  <c:v>-7.0910533269227499E-2</c:v>
                </c:pt>
                <c:pt idx="28507">
                  <c:v>0.21946175893148742</c:v>
                </c:pt>
                <c:pt idx="28508">
                  <c:v>1.6178031762441094</c:v>
                </c:pt>
                <c:pt idx="28509">
                  <c:v>1.4982325236002803</c:v>
                </c:pt>
                <c:pt idx="28510">
                  <c:v>0.72119061152139385</c:v>
                </c:pt>
                <c:pt idx="28511">
                  <c:v>1.821776707967103</c:v>
                </c:pt>
                <c:pt idx="28512">
                  <c:v>2.8115255037943427</c:v>
                </c:pt>
                <c:pt idx="28513">
                  <c:v>4.3137525717417571</c:v>
                </c:pt>
                <c:pt idx="28514">
                  <c:v>4.1207665602366301</c:v>
                </c:pt>
                <c:pt idx="28515">
                  <c:v>-0.71074040730792398</c:v>
                </c:pt>
                <c:pt idx="28516">
                  <c:v>-0.55942559242248568</c:v>
                </c:pt>
                <c:pt idx="28517">
                  <c:v>-3.1385360558827822</c:v>
                </c:pt>
                <c:pt idx="28518">
                  <c:v>-19.558760484059633</c:v>
                </c:pt>
                <c:pt idx="28519">
                  <c:v>25.002894560496031</c:v>
                </c:pt>
                <c:pt idx="28520">
                  <c:v>22.126409848531111</c:v>
                </c:pt>
                <c:pt idx="28521">
                  <c:v>18.950770537058528</c:v>
                </c:pt>
                <c:pt idx="28522">
                  <c:v>13.348818302154536</c:v>
                </c:pt>
                <c:pt idx="28523">
                  <c:v>12.099204699198371</c:v>
                </c:pt>
                <c:pt idx="28524">
                  <c:v>10.102310021718321</c:v>
                </c:pt>
                <c:pt idx="28525">
                  <c:v>7.0353832244873065</c:v>
                </c:pt>
                <c:pt idx="28526">
                  <c:v>9.5834616025289296</c:v>
                </c:pt>
                <c:pt idx="28527">
                  <c:v>11.349831740061401</c:v>
                </c:pt>
                <c:pt idx="28528">
                  <c:v>12.047190984090145</c:v>
                </c:pt>
                <c:pt idx="28529">
                  <c:v>9.5685350100199624</c:v>
                </c:pt>
                <c:pt idx="28530">
                  <c:v>7.9289291699727187</c:v>
                </c:pt>
                <c:pt idx="28531">
                  <c:v>8.4435647328694508</c:v>
                </c:pt>
                <c:pt idx="28532">
                  <c:v>8.9962100982666051</c:v>
                </c:pt>
                <c:pt idx="28533">
                  <c:v>10.215916315714537</c:v>
                </c:pt>
                <c:pt idx="28534">
                  <c:v>10.58237155278522</c:v>
                </c:pt>
                <c:pt idx="28535">
                  <c:v>8.3066021601358671</c:v>
                </c:pt>
                <c:pt idx="28536">
                  <c:v>9.2064447402954102</c:v>
                </c:pt>
                <c:pt idx="28537">
                  <c:v>9.7114001909891385</c:v>
                </c:pt>
                <c:pt idx="28538">
                  <c:v>8.9574955304464172</c:v>
                </c:pt>
                <c:pt idx="28539">
                  <c:v>8.1546897888183594</c:v>
                </c:pt>
                <c:pt idx="28540">
                  <c:v>10.782498359680176</c:v>
                </c:pt>
                <c:pt idx="28541">
                  <c:v>8.5681250890095839</c:v>
                </c:pt>
                <c:pt idx="28542">
                  <c:v>9.0539927482604998</c:v>
                </c:pt>
                <c:pt idx="28543">
                  <c:v>11.122310320536258</c:v>
                </c:pt>
                <c:pt idx="28544">
                  <c:v>14.511856714884459</c:v>
                </c:pt>
                <c:pt idx="28545">
                  <c:v>13.499187151591002</c:v>
                </c:pt>
                <c:pt idx="28546">
                  <c:v>12.505603472391783</c:v>
                </c:pt>
                <c:pt idx="28547">
                  <c:v>12.262158870697021</c:v>
                </c:pt>
                <c:pt idx="28548">
                  <c:v>14.290551662445068</c:v>
                </c:pt>
                <c:pt idx="28549">
                  <c:v>10.559140046437562</c:v>
                </c:pt>
                <c:pt idx="28550">
                  <c:v>10.256928602854369</c:v>
                </c:pt>
                <c:pt idx="28551">
                  <c:v>9.8127083778381348</c:v>
                </c:pt>
                <c:pt idx="28552">
                  <c:v>9.2597386042277208</c:v>
                </c:pt>
                <c:pt idx="28553">
                  <c:v>7.5027675628662092</c:v>
                </c:pt>
                <c:pt idx="28554">
                  <c:v>7.1431954701741365</c:v>
                </c:pt>
                <c:pt idx="28555">
                  <c:v>6.5949815114339536</c:v>
                </c:pt>
                <c:pt idx="28556">
                  <c:v>5.8518883387247342</c:v>
                </c:pt>
                <c:pt idx="28557">
                  <c:v>9.4857354164123571</c:v>
                </c:pt>
                <c:pt idx="28558">
                  <c:v>6.6816574732462186</c:v>
                </c:pt>
                <c:pt idx="28559">
                  <c:v>7.6469066937764296</c:v>
                </c:pt>
                <c:pt idx="28560">
                  <c:v>8.4758831659953024</c:v>
                </c:pt>
                <c:pt idx="28561">
                  <c:v>8.8252962430318007</c:v>
                </c:pt>
                <c:pt idx="28562">
                  <c:v>8.1124787330627441</c:v>
                </c:pt>
                <c:pt idx="28563">
                  <c:v>7.9731329282124666</c:v>
                </c:pt>
                <c:pt idx="28564">
                  <c:v>8.1761444409688693</c:v>
                </c:pt>
                <c:pt idx="28565">
                  <c:v>7.7914059956868318</c:v>
                </c:pt>
                <c:pt idx="28566">
                  <c:v>7.4588387807210115</c:v>
                </c:pt>
                <c:pt idx="28567">
                  <c:v>7.1376582781473967</c:v>
                </c:pt>
                <c:pt idx="28568">
                  <c:v>6.8992206255595097</c:v>
                </c:pt>
                <c:pt idx="28569">
                  <c:v>7.2256803512573242</c:v>
                </c:pt>
                <c:pt idx="28570">
                  <c:v>8.0887823104858398</c:v>
                </c:pt>
                <c:pt idx="28571">
                  <c:v>7.4971806208292806</c:v>
                </c:pt>
                <c:pt idx="28572">
                  <c:v>7.4186264673869005</c:v>
                </c:pt>
                <c:pt idx="28573">
                  <c:v>8.1440544128417969</c:v>
                </c:pt>
                <c:pt idx="28574">
                  <c:v>8.2133510907491409</c:v>
                </c:pt>
                <c:pt idx="28575">
                  <c:v>8.7352951367695937</c:v>
                </c:pt>
                <c:pt idx="28576">
                  <c:v>8.5275979042053223</c:v>
                </c:pt>
                <c:pt idx="28577">
                  <c:v>8.0768133799235216</c:v>
                </c:pt>
                <c:pt idx="28578">
                  <c:v>7.075013796488463</c:v>
                </c:pt>
                <c:pt idx="28579">
                  <c:v>10.866133371988958</c:v>
                </c:pt>
                <c:pt idx="28580">
                  <c:v>15.482784748077398</c:v>
                </c:pt>
                <c:pt idx="28581">
                  <c:v>10.501122792561826</c:v>
                </c:pt>
                <c:pt idx="28582">
                  <c:v>9.177299976348877</c:v>
                </c:pt>
                <c:pt idx="28583">
                  <c:v>8.5353808403015137</c:v>
                </c:pt>
                <c:pt idx="28584">
                  <c:v>8.1082127888997721</c:v>
                </c:pt>
                <c:pt idx="28585">
                  <c:v>8.5648318926493552</c:v>
                </c:pt>
                <c:pt idx="28586">
                  <c:v>9.3928952217102086</c:v>
                </c:pt>
                <c:pt idx="28587">
                  <c:v>9.3341526985168457</c:v>
                </c:pt>
                <c:pt idx="28588">
                  <c:v>9.3126517931619954</c:v>
                </c:pt>
                <c:pt idx="28589">
                  <c:v>8.9892810185750172</c:v>
                </c:pt>
                <c:pt idx="28590">
                  <c:v>8.9700964291890308</c:v>
                </c:pt>
                <c:pt idx="28591">
                  <c:v>8.9719133377075195</c:v>
                </c:pt>
                <c:pt idx="28592">
                  <c:v>8.0629701614379883</c:v>
                </c:pt>
                <c:pt idx="28593">
                  <c:v>10.616337299346927</c:v>
                </c:pt>
                <c:pt idx="28594">
                  <c:v>10.679140249888125</c:v>
                </c:pt>
                <c:pt idx="28595">
                  <c:v>10.866035143534365</c:v>
                </c:pt>
                <c:pt idx="28596">
                  <c:v>11.190597534179695</c:v>
                </c:pt>
                <c:pt idx="28597">
                  <c:v>10.764609813690186</c:v>
                </c:pt>
                <c:pt idx="28598">
                  <c:v>10.000958442687988</c:v>
                </c:pt>
                <c:pt idx="28599">
                  <c:v>10.055266221364324</c:v>
                </c:pt>
                <c:pt idx="28600">
                  <c:v>10.907258669535281</c:v>
                </c:pt>
                <c:pt idx="28601">
                  <c:v>11.022347768147769</c:v>
                </c:pt>
                <c:pt idx="28602">
                  <c:v>10.631239096323615</c:v>
                </c:pt>
                <c:pt idx="28603">
                  <c:v>11.312057177225773</c:v>
                </c:pt>
                <c:pt idx="28604">
                  <c:v>10.679109732310001</c:v>
                </c:pt>
                <c:pt idx="28605">
                  <c:v>11.129702568054199</c:v>
                </c:pt>
                <c:pt idx="28606">
                  <c:v>11.042573451995848</c:v>
                </c:pt>
                <c:pt idx="28607">
                  <c:v>11.274817466735836</c:v>
                </c:pt>
                <c:pt idx="28608">
                  <c:v>10.835803190867125</c:v>
                </c:pt>
                <c:pt idx="28609">
                  <c:v>26.338843186696351</c:v>
                </c:pt>
                <c:pt idx="28610">
                  <c:v>35.319588025410944</c:v>
                </c:pt>
                <c:pt idx="28611">
                  <c:v>31.033956527709961</c:v>
                </c:pt>
                <c:pt idx="28612">
                  <c:v>-32.857902526855455</c:v>
                </c:pt>
                <c:pt idx="28613">
                  <c:v>-35.015960057576464</c:v>
                </c:pt>
                <c:pt idx="28614">
                  <c:v>0.81188885370892194</c:v>
                </c:pt>
                <c:pt idx="28615">
                  <c:v>15.074028174082454</c:v>
                </c:pt>
                <c:pt idx="28616">
                  <c:v>19.001297473907471</c:v>
                </c:pt>
                <c:pt idx="28617">
                  <c:v>20.865753650665276</c:v>
                </c:pt>
                <c:pt idx="28618">
                  <c:v>26.483737468719482</c:v>
                </c:pt>
                <c:pt idx="28619">
                  <c:v>35.584463119506822</c:v>
                </c:pt>
                <c:pt idx="28620">
                  <c:v>44.128023306528711</c:v>
                </c:pt>
                <c:pt idx="28621">
                  <c:v>52.835820992787646</c:v>
                </c:pt>
                <c:pt idx="28622">
                  <c:v>59.949974695841405</c:v>
                </c:pt>
                <c:pt idx="28623">
                  <c:v>23.270463943481442</c:v>
                </c:pt>
                <c:pt idx="28624">
                  <c:v>3.8199947675068993</c:v>
                </c:pt>
                <c:pt idx="28625">
                  <c:v>1.0019644101460576</c:v>
                </c:pt>
                <c:pt idx="28626">
                  <c:v>1.9299165407816761</c:v>
                </c:pt>
                <c:pt idx="28627">
                  <c:v>1.3487459818522329</c:v>
                </c:pt>
                <c:pt idx="28628">
                  <c:v>1.602161725362123</c:v>
                </c:pt>
                <c:pt idx="28629">
                  <c:v>0.70805962880450601</c:v>
                </c:pt>
                <c:pt idx="28630">
                  <c:v>1.0082283020019527</c:v>
                </c:pt>
                <c:pt idx="28631">
                  <c:v>1.5090227127075191</c:v>
                </c:pt>
                <c:pt idx="28632">
                  <c:v>0.81375122070312522</c:v>
                </c:pt>
                <c:pt idx="28633">
                  <c:v>2.0074001948038918</c:v>
                </c:pt>
                <c:pt idx="28634">
                  <c:v>2.7273252805073889</c:v>
                </c:pt>
                <c:pt idx="28635">
                  <c:v>2.4799440701802942</c:v>
                </c:pt>
                <c:pt idx="28636">
                  <c:v>3.1601339975992468</c:v>
                </c:pt>
                <c:pt idx="28637">
                  <c:v>3.3932800292968741</c:v>
                </c:pt>
                <c:pt idx="28638">
                  <c:v>3.2455391883850107</c:v>
                </c:pt>
                <c:pt idx="28639">
                  <c:v>2.6876594225565213</c:v>
                </c:pt>
                <c:pt idx="28640">
                  <c:v>3.3149668375650663</c:v>
                </c:pt>
                <c:pt idx="28641">
                  <c:v>5.4976582527160653</c:v>
                </c:pt>
                <c:pt idx="28642">
                  <c:v>4.4455558458964202</c:v>
                </c:pt>
                <c:pt idx="28643">
                  <c:v>-106.98455985387164</c:v>
                </c:pt>
                <c:pt idx="28644">
                  <c:v>-126.59709151585895</c:v>
                </c:pt>
                <c:pt idx="28645">
                  <c:v>-81.812650998433355</c:v>
                </c:pt>
                <c:pt idx="28646">
                  <c:v>-41.690915743509926</c:v>
                </c:pt>
                <c:pt idx="28647">
                  <c:v>-21.802400271097774</c:v>
                </c:pt>
                <c:pt idx="28648">
                  <c:v>-9.3221511840820313</c:v>
                </c:pt>
                <c:pt idx="28649">
                  <c:v>-0.33053779602050781</c:v>
                </c:pt>
                <c:pt idx="28650">
                  <c:v>4.0070975621540565</c:v>
                </c:pt>
                <c:pt idx="28651">
                  <c:v>4.9294131596883517</c:v>
                </c:pt>
                <c:pt idx="28652">
                  <c:v>4.4904883702596408</c:v>
                </c:pt>
                <c:pt idx="28653">
                  <c:v>4.3427241643270236</c:v>
                </c:pt>
                <c:pt idx="28654">
                  <c:v>4.6694825490316108</c:v>
                </c:pt>
                <c:pt idx="28655">
                  <c:v>5.9671910603840388</c:v>
                </c:pt>
                <c:pt idx="28656">
                  <c:v>6.9473530451456345</c:v>
                </c:pt>
                <c:pt idx="28657">
                  <c:v>6.69910939534509</c:v>
                </c:pt>
                <c:pt idx="28658">
                  <c:v>6.6499433517456064</c:v>
                </c:pt>
                <c:pt idx="28659">
                  <c:v>6.3171854019165004</c:v>
                </c:pt>
                <c:pt idx="28660">
                  <c:v>6.090110460917229</c:v>
                </c:pt>
                <c:pt idx="28661">
                  <c:v>6.1942186355590803</c:v>
                </c:pt>
                <c:pt idx="28662">
                  <c:v>6.7236442565917951</c:v>
                </c:pt>
                <c:pt idx="28663">
                  <c:v>6.6926002502441406</c:v>
                </c:pt>
                <c:pt idx="28664">
                  <c:v>6.6210193634033203</c:v>
                </c:pt>
                <c:pt idx="28665">
                  <c:v>6.7684227625528592</c:v>
                </c:pt>
                <c:pt idx="28666">
                  <c:v>6.6834208170572502</c:v>
                </c:pt>
                <c:pt idx="28667">
                  <c:v>7.0063025156657677</c:v>
                </c:pt>
                <c:pt idx="28668">
                  <c:v>7.804453531901002</c:v>
                </c:pt>
                <c:pt idx="28669">
                  <c:v>9.2010256449381096</c:v>
                </c:pt>
                <c:pt idx="28670">
                  <c:v>10.488382339477539</c:v>
                </c:pt>
                <c:pt idx="28671">
                  <c:v>11.841909090677856</c:v>
                </c:pt>
                <c:pt idx="28672">
                  <c:v>13.094691912333133</c:v>
                </c:pt>
                <c:pt idx="28673">
                  <c:v>13.018440246582035</c:v>
                </c:pt>
                <c:pt idx="28674">
                  <c:v>16.797331492106085</c:v>
                </c:pt>
                <c:pt idx="28675">
                  <c:v>50.338783264160156</c:v>
                </c:pt>
                <c:pt idx="28676">
                  <c:v>80.501977284749387</c:v>
                </c:pt>
                <c:pt idx="28677">
                  <c:v>85.837089538574219</c:v>
                </c:pt>
                <c:pt idx="28678">
                  <c:v>63.283174196879166</c:v>
                </c:pt>
                <c:pt idx="28679">
                  <c:v>39.377042134602895</c:v>
                </c:pt>
                <c:pt idx="28680">
                  <c:v>27.830987930297855</c:v>
                </c:pt>
                <c:pt idx="28681">
                  <c:v>22.316302617390988</c:v>
                </c:pt>
                <c:pt idx="28682">
                  <c:v>19.851228713989258</c:v>
                </c:pt>
                <c:pt idx="28683">
                  <c:v>19.476721445719356</c:v>
                </c:pt>
                <c:pt idx="28684">
                  <c:v>19.983081181844113</c:v>
                </c:pt>
                <c:pt idx="28685">
                  <c:v>21.638371785481695</c:v>
                </c:pt>
                <c:pt idx="28686">
                  <c:v>20.020803451538093</c:v>
                </c:pt>
                <c:pt idx="28687">
                  <c:v>18.793877283732051</c:v>
                </c:pt>
                <c:pt idx="28688">
                  <c:v>15.078374544779418</c:v>
                </c:pt>
                <c:pt idx="28689">
                  <c:v>11.927751541137695</c:v>
                </c:pt>
                <c:pt idx="28690">
                  <c:v>10.621923764546745</c:v>
                </c:pt>
                <c:pt idx="28691">
                  <c:v>8.7195342381795662</c:v>
                </c:pt>
                <c:pt idx="28692">
                  <c:v>7.3475147883096934</c:v>
                </c:pt>
                <c:pt idx="28693">
                  <c:v>6.9590209325155001</c:v>
                </c:pt>
                <c:pt idx="28694">
                  <c:v>8.0184087753295881</c:v>
                </c:pt>
                <c:pt idx="28695">
                  <c:v>7.70134957631433</c:v>
                </c:pt>
                <c:pt idx="28696">
                  <c:v>8.0665222803751249</c:v>
                </c:pt>
                <c:pt idx="28697">
                  <c:v>9.4349126815795827</c:v>
                </c:pt>
                <c:pt idx="28698">
                  <c:v>12.164821306864383</c:v>
                </c:pt>
                <c:pt idx="28699">
                  <c:v>14.005234718322757</c:v>
                </c:pt>
                <c:pt idx="28700">
                  <c:v>16.509994824727414</c:v>
                </c:pt>
                <c:pt idx="28701">
                  <c:v>16.432921091715457</c:v>
                </c:pt>
                <c:pt idx="28702">
                  <c:v>13.763682047526007</c:v>
                </c:pt>
                <c:pt idx="28703">
                  <c:v>9.9959297180175781</c:v>
                </c:pt>
                <c:pt idx="28704">
                  <c:v>4.5680205027261973</c:v>
                </c:pt>
                <c:pt idx="28705">
                  <c:v>1.9118248621623475</c:v>
                </c:pt>
                <c:pt idx="28706">
                  <c:v>0.90461953481030832</c:v>
                </c:pt>
                <c:pt idx="28707">
                  <c:v>0.45407549540209402</c:v>
                </c:pt>
                <c:pt idx="28708">
                  <c:v>0.79677645365393379</c:v>
                </c:pt>
                <c:pt idx="28709">
                  <c:v>0.97851943969726551</c:v>
                </c:pt>
                <c:pt idx="28710">
                  <c:v>1.4029223124185815</c:v>
                </c:pt>
                <c:pt idx="28711">
                  <c:v>2.2464981079101571</c:v>
                </c:pt>
                <c:pt idx="28712">
                  <c:v>3.6374870936076604</c:v>
                </c:pt>
                <c:pt idx="28713">
                  <c:v>3.6539074579874309</c:v>
                </c:pt>
                <c:pt idx="28714">
                  <c:v>2.6284373601278057</c:v>
                </c:pt>
                <c:pt idx="28715">
                  <c:v>0.34031677246093761</c:v>
                </c:pt>
                <c:pt idx="28716">
                  <c:v>-1.8371817270915471</c:v>
                </c:pt>
                <c:pt idx="28717">
                  <c:v>-2.5917453765869141</c:v>
                </c:pt>
                <c:pt idx="28718">
                  <c:v>-2.7598549524942646</c:v>
                </c:pt>
                <c:pt idx="28719">
                  <c:v>-2.5232604344685106</c:v>
                </c:pt>
                <c:pt idx="28720">
                  <c:v>-2.1110973358154297</c:v>
                </c:pt>
                <c:pt idx="28721">
                  <c:v>-2.1934572855632268</c:v>
                </c:pt>
                <c:pt idx="28722">
                  <c:v>-2.1016394297282641</c:v>
                </c:pt>
                <c:pt idx="28723">
                  <c:v>-1.8816722234090548</c:v>
                </c:pt>
                <c:pt idx="28724">
                  <c:v>-1.7625541687011721</c:v>
                </c:pt>
                <c:pt idx="28725">
                  <c:v>-1.5618505477905273</c:v>
                </c:pt>
                <c:pt idx="28726">
                  <c:v>-1.6954561869303011</c:v>
                </c:pt>
                <c:pt idx="28727">
                  <c:v>-2.4778839747110624</c:v>
                </c:pt>
                <c:pt idx="28728">
                  <c:v>-2.1914850870767841</c:v>
                </c:pt>
                <c:pt idx="28729">
                  <c:v>-2.398847262064578</c:v>
                </c:pt>
                <c:pt idx="28730">
                  <c:v>-2.2347717285156259</c:v>
                </c:pt>
                <c:pt idx="28731">
                  <c:v>-2.546046257019043</c:v>
                </c:pt>
                <c:pt idx="28732">
                  <c:v>-2.4099728266397733</c:v>
                </c:pt>
                <c:pt idx="28733">
                  <c:v>-2.8649263381958008</c:v>
                </c:pt>
                <c:pt idx="28734">
                  <c:v>-9.4743769963582736</c:v>
                </c:pt>
                <c:pt idx="28735">
                  <c:v>-11.019230842590332</c:v>
                </c:pt>
                <c:pt idx="28736">
                  <c:v>-3.6207071940104356</c:v>
                </c:pt>
                <c:pt idx="28737">
                  <c:v>-2.7084884643554688</c:v>
                </c:pt>
                <c:pt idx="28738">
                  <c:v>-2.8414767583211082</c:v>
                </c:pt>
                <c:pt idx="28739">
                  <c:v>-3.0633056958516249</c:v>
                </c:pt>
                <c:pt idx="28740">
                  <c:v>-3.0924588839213234</c:v>
                </c:pt>
                <c:pt idx="28741">
                  <c:v>-2.876317024230957</c:v>
                </c:pt>
                <c:pt idx="28742">
                  <c:v>-2.821347713470459</c:v>
                </c:pt>
                <c:pt idx="28743">
                  <c:v>-2.6878716150919226</c:v>
                </c:pt>
                <c:pt idx="28744">
                  <c:v>-2.8376386960347295</c:v>
                </c:pt>
                <c:pt idx="28745">
                  <c:v>-2.1390008926391597</c:v>
                </c:pt>
                <c:pt idx="28746">
                  <c:v>9.5720712343851346</c:v>
                </c:pt>
                <c:pt idx="28747">
                  <c:v>21.740751425425227</c:v>
                </c:pt>
                <c:pt idx="28748">
                  <c:v>25.11867618560791</c:v>
                </c:pt>
                <c:pt idx="28749">
                  <c:v>31.854596614837646</c:v>
                </c:pt>
                <c:pt idx="28750">
                  <c:v>38.147407531738253</c:v>
                </c:pt>
                <c:pt idx="28751">
                  <c:v>41.293473243713379</c:v>
                </c:pt>
                <c:pt idx="28752">
                  <c:v>34.327746232350712</c:v>
                </c:pt>
                <c:pt idx="28753">
                  <c:v>26.53736654917401</c:v>
                </c:pt>
                <c:pt idx="28754">
                  <c:v>23.893139521280936</c:v>
                </c:pt>
                <c:pt idx="28755">
                  <c:v>22.52759186426794</c:v>
                </c:pt>
                <c:pt idx="28756">
                  <c:v>21.637662092844671</c:v>
                </c:pt>
                <c:pt idx="28757">
                  <c:v>21.675870100657171</c:v>
                </c:pt>
                <c:pt idx="28758">
                  <c:v>22.777889569600411</c:v>
                </c:pt>
                <c:pt idx="28759">
                  <c:v>24.242090225219783</c:v>
                </c:pt>
                <c:pt idx="28760">
                  <c:v>26.160097440083803</c:v>
                </c:pt>
                <c:pt idx="28761">
                  <c:v>26.273259003957087</c:v>
                </c:pt>
                <c:pt idx="28762">
                  <c:v>31.504035472869926</c:v>
                </c:pt>
                <c:pt idx="28763">
                  <c:v>35.480744202931703</c:v>
                </c:pt>
                <c:pt idx="28764">
                  <c:v>38.493019262949652</c:v>
                </c:pt>
                <c:pt idx="28765">
                  <c:v>38.104056676228822</c:v>
                </c:pt>
                <c:pt idx="28766">
                  <c:v>-4.4587740898132324</c:v>
                </c:pt>
                <c:pt idx="28767">
                  <c:v>-47.515327771504758</c:v>
                </c:pt>
                <c:pt idx="28768">
                  <c:v>-54.916921615600558</c:v>
                </c:pt>
                <c:pt idx="28769">
                  <c:v>-58.661249478658064</c:v>
                </c:pt>
                <c:pt idx="28770">
                  <c:v>-58.601758003234856</c:v>
                </c:pt>
                <c:pt idx="28771">
                  <c:v>-52.029166539510015</c:v>
                </c:pt>
                <c:pt idx="28772">
                  <c:v>-43.031117757161496</c:v>
                </c:pt>
                <c:pt idx="28773">
                  <c:v>-32.139654159545898</c:v>
                </c:pt>
                <c:pt idx="28774">
                  <c:v>-21.830026944478387</c:v>
                </c:pt>
                <c:pt idx="28775">
                  <c:v>-5.2327289581298828</c:v>
                </c:pt>
                <c:pt idx="28776">
                  <c:v>-1.2057374318439997</c:v>
                </c:pt>
                <c:pt idx="28777">
                  <c:v>-7.0817311604741945E-2</c:v>
                </c:pt>
                <c:pt idx="28778">
                  <c:v>-0.39772637685143786</c:v>
                </c:pt>
                <c:pt idx="28779">
                  <c:v>-0.89299901326501219</c:v>
                </c:pt>
                <c:pt idx="28780">
                  <c:v>-1.3832101821899414</c:v>
                </c:pt>
                <c:pt idx="28781">
                  <c:v>-1.1578067143758517</c:v>
                </c:pt>
                <c:pt idx="28782">
                  <c:v>-1.0127611160278318</c:v>
                </c:pt>
                <c:pt idx="28783">
                  <c:v>-0.92308775583899183</c:v>
                </c:pt>
                <c:pt idx="28784">
                  <c:v>-0.67954508463537922</c:v>
                </c:pt>
                <c:pt idx="28785">
                  <c:v>-0.67252222696936315</c:v>
                </c:pt>
                <c:pt idx="28786">
                  <c:v>0.21636644999193788</c:v>
                </c:pt>
                <c:pt idx="28787">
                  <c:v>-0.47950204213452707</c:v>
                </c:pt>
                <c:pt idx="28788">
                  <c:v>-1.1005738576252497</c:v>
                </c:pt>
                <c:pt idx="28789">
                  <c:v>-0.56397946675622279</c:v>
                </c:pt>
                <c:pt idx="28790">
                  <c:v>-0.30122661590576194</c:v>
                </c:pt>
                <c:pt idx="28791">
                  <c:v>0.19182554880774205</c:v>
                </c:pt>
                <c:pt idx="28792">
                  <c:v>3.4535411198933161</c:v>
                </c:pt>
                <c:pt idx="28793">
                  <c:v>1.7488311131795622</c:v>
                </c:pt>
                <c:pt idx="28794">
                  <c:v>-8.0667184193929451</c:v>
                </c:pt>
                <c:pt idx="28795">
                  <c:v>-20.186732292175275</c:v>
                </c:pt>
                <c:pt idx="28796">
                  <c:v>-3.9803301493326453</c:v>
                </c:pt>
                <c:pt idx="28797">
                  <c:v>-1.855193773905512</c:v>
                </c:pt>
                <c:pt idx="28798">
                  <c:v>-1.0631488164266329</c:v>
                </c:pt>
                <c:pt idx="28799">
                  <c:v>-0.91969203948974632</c:v>
                </c:pt>
                <c:pt idx="28800">
                  <c:v>-0.46707216898607851</c:v>
                </c:pt>
                <c:pt idx="28801">
                  <c:v>-0.37213134765625</c:v>
                </c:pt>
                <c:pt idx="28802">
                  <c:v>-0.51826063791918409</c:v>
                </c:pt>
                <c:pt idx="28803">
                  <c:v>-0.10996977488196086</c:v>
                </c:pt>
                <c:pt idx="28804">
                  <c:v>0.17456817626953125</c:v>
                </c:pt>
                <c:pt idx="28805">
                  <c:v>0.47065258026123047</c:v>
                </c:pt>
                <c:pt idx="28806">
                  <c:v>-6.779638926184367E-2</c:v>
                </c:pt>
                <c:pt idx="28807">
                  <c:v>-7.1598370869992323E-2</c:v>
                </c:pt>
                <c:pt idx="28808">
                  <c:v>6.9400787353515681E-2</c:v>
                </c:pt>
                <c:pt idx="28809">
                  <c:v>4.2371431986453004E-2</c:v>
                </c:pt>
                <c:pt idx="28810">
                  <c:v>8.9594205220578288E-2</c:v>
                </c:pt>
                <c:pt idx="28811">
                  <c:v>9.789562225341801E-2</c:v>
                </c:pt>
                <c:pt idx="28812">
                  <c:v>7.5920104980468764E-2</c:v>
                </c:pt>
                <c:pt idx="28813">
                  <c:v>0.109710693359375</c:v>
                </c:pt>
                <c:pt idx="28814">
                  <c:v>1.5963236490847521E-2</c:v>
                </c:pt>
                <c:pt idx="28815">
                  <c:v>2.5876998901367198E-2</c:v>
                </c:pt>
                <c:pt idx="28816">
                  <c:v>0.15877564748132056</c:v>
                </c:pt>
                <c:pt idx="28817">
                  <c:v>0.22681649525964076</c:v>
                </c:pt>
                <c:pt idx="28818">
                  <c:v>0.18752829233801549</c:v>
                </c:pt>
                <c:pt idx="28819">
                  <c:v>0.21531740824377721</c:v>
                </c:pt>
                <c:pt idx="28820">
                  <c:v>0.20159117380774211</c:v>
                </c:pt>
                <c:pt idx="28821">
                  <c:v>0.30202420552564058</c:v>
                </c:pt>
                <c:pt idx="28822">
                  <c:v>-0.66829490661621116</c:v>
                </c:pt>
                <c:pt idx="28823">
                  <c:v>9.4627698262570517E-2</c:v>
                </c:pt>
                <c:pt idx="28824">
                  <c:v>1.3282903035482154</c:v>
                </c:pt>
                <c:pt idx="28825">
                  <c:v>4.5361677805582321</c:v>
                </c:pt>
                <c:pt idx="28826">
                  <c:v>49.462360064188601</c:v>
                </c:pt>
                <c:pt idx="28827">
                  <c:v>60.172901153564446</c:v>
                </c:pt>
                <c:pt idx="28828">
                  <c:v>43.78250567118323</c:v>
                </c:pt>
                <c:pt idx="28829">
                  <c:v>32.61559995015466</c:v>
                </c:pt>
                <c:pt idx="28830">
                  <c:v>26.245502789815291</c:v>
                </c:pt>
                <c:pt idx="28831">
                  <c:v>25.041976610819468</c:v>
                </c:pt>
                <c:pt idx="28832">
                  <c:v>24.148945808410645</c:v>
                </c:pt>
                <c:pt idx="28833">
                  <c:v>25.603007952372309</c:v>
                </c:pt>
                <c:pt idx="28834">
                  <c:v>21.759611129760742</c:v>
                </c:pt>
                <c:pt idx="28835">
                  <c:v>22.950634956359856</c:v>
                </c:pt>
                <c:pt idx="28836">
                  <c:v>21.044269561767571</c:v>
                </c:pt>
                <c:pt idx="28837">
                  <c:v>22.164963086446171</c:v>
                </c:pt>
                <c:pt idx="28838">
                  <c:v>21.091884295145633</c:v>
                </c:pt>
                <c:pt idx="28839">
                  <c:v>17.875531832377064</c:v>
                </c:pt>
                <c:pt idx="28840">
                  <c:v>21.480867067972888</c:v>
                </c:pt>
                <c:pt idx="28841">
                  <c:v>22.670096397399902</c:v>
                </c:pt>
                <c:pt idx="28842">
                  <c:v>21.83251762390136</c:v>
                </c:pt>
                <c:pt idx="28843">
                  <c:v>22.733384132385247</c:v>
                </c:pt>
                <c:pt idx="28844">
                  <c:v>25.395837148030637</c:v>
                </c:pt>
                <c:pt idx="28845">
                  <c:v>30.113845189412494</c:v>
                </c:pt>
                <c:pt idx="28846">
                  <c:v>25.760856310526606</c:v>
                </c:pt>
                <c:pt idx="28847">
                  <c:v>28.190467834472656</c:v>
                </c:pt>
                <c:pt idx="28848">
                  <c:v>34.942599614461301</c:v>
                </c:pt>
                <c:pt idx="28849">
                  <c:v>38.77525520324707</c:v>
                </c:pt>
                <c:pt idx="28850">
                  <c:v>39.836354573567604</c:v>
                </c:pt>
                <c:pt idx="28851">
                  <c:v>42.494099934895772</c:v>
                </c:pt>
                <c:pt idx="28852">
                  <c:v>35.587587038675998</c:v>
                </c:pt>
                <c:pt idx="28853">
                  <c:v>11.959393183390372</c:v>
                </c:pt>
                <c:pt idx="28854">
                  <c:v>-5.8154513041178006</c:v>
                </c:pt>
                <c:pt idx="28855">
                  <c:v>117.95387776692701</c:v>
                </c:pt>
                <c:pt idx="28856">
                  <c:v>365.48493274052913</c:v>
                </c:pt>
                <c:pt idx="28857">
                  <c:v>272.24930238723755</c:v>
                </c:pt>
                <c:pt idx="28858">
                  <c:v>189.20387872060135</c:v>
                </c:pt>
                <c:pt idx="28859">
                  <c:v>202.59659004211426</c:v>
                </c:pt>
                <c:pt idx="28860">
                  <c:v>218.25310325622559</c:v>
                </c:pt>
                <c:pt idx="28861">
                  <c:v>237.58336098988838</c:v>
                </c:pt>
                <c:pt idx="28862">
                  <c:v>269.90953890482569</c:v>
                </c:pt>
                <c:pt idx="28863">
                  <c:v>223.80262374877935</c:v>
                </c:pt>
                <c:pt idx="28864">
                  <c:v>222.30666923522949</c:v>
                </c:pt>
                <c:pt idx="28865">
                  <c:v>185.32709932327276</c:v>
                </c:pt>
                <c:pt idx="28866">
                  <c:v>221.69441397984815</c:v>
                </c:pt>
                <c:pt idx="28867">
                  <c:v>140.49298508961999</c:v>
                </c:pt>
                <c:pt idx="28868">
                  <c:v>-10.840922991434748</c:v>
                </c:pt>
                <c:pt idx="28869">
                  <c:v>-0.90913438796997059</c:v>
                </c:pt>
                <c:pt idx="28870">
                  <c:v>-0.86780166625976585</c:v>
                </c:pt>
                <c:pt idx="28871">
                  <c:v>-0.39186859130859403</c:v>
                </c:pt>
                <c:pt idx="28872">
                  <c:v>1.2862151463826312</c:v>
                </c:pt>
                <c:pt idx="28873">
                  <c:v>-6.1270395914675653E-2</c:v>
                </c:pt>
                <c:pt idx="28874">
                  <c:v>0.62686761220294351</c:v>
                </c:pt>
                <c:pt idx="28875">
                  <c:v>1.1792187690734863</c:v>
                </c:pt>
                <c:pt idx="28876">
                  <c:v>1.3590553601583228</c:v>
                </c:pt>
                <c:pt idx="28877">
                  <c:v>-0.72186263402306861</c:v>
                </c:pt>
                <c:pt idx="28878">
                  <c:v>-0.22192207972204869</c:v>
                </c:pt>
                <c:pt idx="28879">
                  <c:v>0.66469923655194008</c:v>
                </c:pt>
                <c:pt idx="28880">
                  <c:v>-4.7766367594420003E-2</c:v>
                </c:pt>
                <c:pt idx="28881">
                  <c:v>-0.10477526982623439</c:v>
                </c:pt>
                <c:pt idx="28882">
                  <c:v>-1.5049177805582303</c:v>
                </c:pt>
                <c:pt idx="28883">
                  <c:v>6.6663138071696135</c:v>
                </c:pt>
                <c:pt idx="28884">
                  <c:v>6.3403065204620361</c:v>
                </c:pt>
                <c:pt idx="28885">
                  <c:v>0.53058060010272357</c:v>
                </c:pt>
                <c:pt idx="28886">
                  <c:v>-1.9680267175038466</c:v>
                </c:pt>
                <c:pt idx="28887">
                  <c:v>-1.3730563322702949</c:v>
                </c:pt>
                <c:pt idx="28888">
                  <c:v>-1.4673580328623359</c:v>
                </c:pt>
                <c:pt idx="28889">
                  <c:v>-0.41358717282611235</c:v>
                </c:pt>
                <c:pt idx="28890">
                  <c:v>-6.871120134988476E-2</c:v>
                </c:pt>
                <c:pt idx="28891">
                  <c:v>-0.9289917151133128</c:v>
                </c:pt>
                <c:pt idx="28892">
                  <c:v>-0.33154471715292311</c:v>
                </c:pt>
                <c:pt idx="28893">
                  <c:v>0.81300751368203805</c:v>
                </c:pt>
                <c:pt idx="28894">
                  <c:v>1.0875395139058242</c:v>
                </c:pt>
                <c:pt idx="28895">
                  <c:v>1.2470886707305908</c:v>
                </c:pt>
                <c:pt idx="28896">
                  <c:v>0.40909576416015631</c:v>
                </c:pt>
                <c:pt idx="28897">
                  <c:v>-0.26090709368389758</c:v>
                </c:pt>
                <c:pt idx="28898">
                  <c:v>-0.11026446024578719</c:v>
                </c:pt>
                <c:pt idx="28899">
                  <c:v>-1.3260170618692948</c:v>
                </c:pt>
                <c:pt idx="28900">
                  <c:v>34.107552766799913</c:v>
                </c:pt>
                <c:pt idx="28901">
                  <c:v>21.484606742858851</c:v>
                </c:pt>
                <c:pt idx="28902">
                  <c:v>18.555999994277947</c:v>
                </c:pt>
                <c:pt idx="28903">
                  <c:v>21.178886731465667</c:v>
                </c:pt>
                <c:pt idx="28904">
                  <c:v>17.123864173889135</c:v>
                </c:pt>
                <c:pt idx="28905">
                  <c:v>20.566756327946987</c:v>
                </c:pt>
                <c:pt idx="28906">
                  <c:v>12.241973956425962</c:v>
                </c:pt>
                <c:pt idx="28907">
                  <c:v>9.9568054676055908</c:v>
                </c:pt>
                <c:pt idx="28908">
                  <c:v>7.115727424621582</c:v>
                </c:pt>
                <c:pt idx="28909">
                  <c:v>7.0432129700978408</c:v>
                </c:pt>
                <c:pt idx="28910">
                  <c:v>7.0971325238545546</c:v>
                </c:pt>
                <c:pt idx="28911">
                  <c:v>9.9015400409698504</c:v>
                </c:pt>
                <c:pt idx="28912">
                  <c:v>11.94739254315698</c:v>
                </c:pt>
                <c:pt idx="28913">
                  <c:v>16.148536682128892</c:v>
                </c:pt>
                <c:pt idx="28914">
                  <c:v>18.766875425974533</c:v>
                </c:pt>
                <c:pt idx="28915">
                  <c:v>-27.866222699483266</c:v>
                </c:pt>
                <c:pt idx="28916">
                  <c:v>-69.576899687449156</c:v>
                </c:pt>
                <c:pt idx="28917">
                  <c:v>-5.710080146789549</c:v>
                </c:pt>
                <c:pt idx="28918">
                  <c:v>6.639339764912906</c:v>
                </c:pt>
                <c:pt idx="28919">
                  <c:v>7.83166551589966</c:v>
                </c:pt>
                <c:pt idx="28920">
                  <c:v>7.6363299687703829</c:v>
                </c:pt>
                <c:pt idx="28921">
                  <c:v>7.4351797103881863</c:v>
                </c:pt>
                <c:pt idx="28922">
                  <c:v>7.3813160260518202</c:v>
                </c:pt>
                <c:pt idx="28923">
                  <c:v>6.8930087089538574</c:v>
                </c:pt>
                <c:pt idx="28924">
                  <c:v>7.1479671796163284</c:v>
                </c:pt>
                <c:pt idx="28925">
                  <c:v>7.7129788398742676</c:v>
                </c:pt>
                <c:pt idx="28926">
                  <c:v>7.6000566482543945</c:v>
                </c:pt>
                <c:pt idx="28927">
                  <c:v>7.5164192517598849</c:v>
                </c:pt>
                <c:pt idx="28928">
                  <c:v>8.3365988731384277</c:v>
                </c:pt>
                <c:pt idx="28929">
                  <c:v>8.18767086664832</c:v>
                </c:pt>
                <c:pt idx="28930">
                  <c:v>7.0295095443725586</c:v>
                </c:pt>
                <c:pt idx="28931">
                  <c:v>7.8168856302897307</c:v>
                </c:pt>
                <c:pt idx="28932">
                  <c:v>8.4801611900329554</c:v>
                </c:pt>
                <c:pt idx="28933">
                  <c:v>8.7299070358276367</c:v>
                </c:pt>
                <c:pt idx="28934">
                  <c:v>7.7806118329366427</c:v>
                </c:pt>
                <c:pt idx="28935">
                  <c:v>7.1971397399902326</c:v>
                </c:pt>
                <c:pt idx="28936">
                  <c:v>7.3231760660807446</c:v>
                </c:pt>
                <c:pt idx="28937">
                  <c:v>7.6195406913757315</c:v>
                </c:pt>
                <c:pt idx="28938">
                  <c:v>7.6025729179382298</c:v>
                </c:pt>
                <c:pt idx="28939">
                  <c:v>7.7114386558532724</c:v>
                </c:pt>
                <c:pt idx="28940">
                  <c:v>7.1025196711222485</c:v>
                </c:pt>
                <c:pt idx="28941">
                  <c:v>7.1600189208984357</c:v>
                </c:pt>
                <c:pt idx="28942">
                  <c:v>8.1344423294067418</c:v>
                </c:pt>
                <c:pt idx="28943">
                  <c:v>8.9407199223836642</c:v>
                </c:pt>
                <c:pt idx="28944">
                  <c:v>8.4883263905842927</c:v>
                </c:pt>
                <c:pt idx="28945">
                  <c:v>4.3874789873759115</c:v>
                </c:pt>
                <c:pt idx="28946">
                  <c:v>1.1737421353657855</c:v>
                </c:pt>
                <c:pt idx="28947">
                  <c:v>5.1805912653604755</c:v>
                </c:pt>
                <c:pt idx="28948">
                  <c:v>6.8418385187785002</c:v>
                </c:pt>
                <c:pt idx="28949">
                  <c:v>6.8372561136881718</c:v>
                </c:pt>
                <c:pt idx="28950">
                  <c:v>6.8452409108479628</c:v>
                </c:pt>
                <c:pt idx="28951">
                  <c:v>6.8409231503804335</c:v>
                </c:pt>
                <c:pt idx="28952">
                  <c:v>6.8838952382405392</c:v>
                </c:pt>
                <c:pt idx="28953">
                  <c:v>6.890474319458006</c:v>
                </c:pt>
                <c:pt idx="28954">
                  <c:v>6.9493481318155572</c:v>
                </c:pt>
                <c:pt idx="28955">
                  <c:v>8.0982842445373535</c:v>
                </c:pt>
                <c:pt idx="28956">
                  <c:v>8.306738694508855</c:v>
                </c:pt>
                <c:pt idx="28957">
                  <c:v>7.7595992088317871</c:v>
                </c:pt>
                <c:pt idx="28958">
                  <c:v>4.6441308657328459</c:v>
                </c:pt>
                <c:pt idx="28959">
                  <c:v>10.293971379597963</c:v>
                </c:pt>
                <c:pt idx="28960">
                  <c:v>10.155785878499394</c:v>
                </c:pt>
                <c:pt idx="28961">
                  <c:v>10.301285266876222</c:v>
                </c:pt>
                <c:pt idx="28962">
                  <c:v>9.5824171702067247</c:v>
                </c:pt>
                <c:pt idx="28963">
                  <c:v>9.8890366554260343</c:v>
                </c:pt>
                <c:pt idx="28964">
                  <c:v>9.0956373214721697</c:v>
                </c:pt>
                <c:pt idx="28965">
                  <c:v>9.4990634918212891</c:v>
                </c:pt>
                <c:pt idx="28966">
                  <c:v>8.9430797894796115</c:v>
                </c:pt>
                <c:pt idx="28967">
                  <c:v>8.7185393969218126</c:v>
                </c:pt>
                <c:pt idx="28968">
                  <c:v>8.5962034861246934</c:v>
                </c:pt>
                <c:pt idx="28969">
                  <c:v>8.6247741381327483</c:v>
                </c:pt>
                <c:pt idx="28970">
                  <c:v>9.4151015281677246</c:v>
                </c:pt>
                <c:pt idx="28971">
                  <c:v>9.2151823043823242</c:v>
                </c:pt>
                <c:pt idx="28972">
                  <c:v>9.4165900548299017</c:v>
                </c:pt>
                <c:pt idx="28973">
                  <c:v>9.3561444282531738</c:v>
                </c:pt>
                <c:pt idx="28974">
                  <c:v>15.366707166035955</c:v>
                </c:pt>
                <c:pt idx="28975">
                  <c:v>25.87427473068238</c:v>
                </c:pt>
                <c:pt idx="28976">
                  <c:v>31.434760729471805</c:v>
                </c:pt>
                <c:pt idx="28977">
                  <c:v>-22.850055058797196</c:v>
                </c:pt>
                <c:pt idx="28978">
                  <c:v>-137.2091177304585</c:v>
                </c:pt>
                <c:pt idx="28979">
                  <c:v>-132.36644093195605</c:v>
                </c:pt>
                <c:pt idx="28980">
                  <c:v>-117.97785933812455</c:v>
                </c:pt>
                <c:pt idx="28981">
                  <c:v>-91.598635832468645</c:v>
                </c:pt>
                <c:pt idx="28982">
                  <c:v>-53.369948863983154</c:v>
                </c:pt>
                <c:pt idx="28983">
                  <c:v>-9.3697942097981066</c:v>
                </c:pt>
                <c:pt idx="28984">
                  <c:v>9.5149602890014631</c:v>
                </c:pt>
                <c:pt idx="28985">
                  <c:v>13.341830253601074</c:v>
                </c:pt>
                <c:pt idx="28986">
                  <c:v>14.343844095865968</c:v>
                </c:pt>
                <c:pt idx="28987">
                  <c:v>17.221378962198855</c:v>
                </c:pt>
                <c:pt idx="28988">
                  <c:v>21.026963551839117</c:v>
                </c:pt>
                <c:pt idx="28989">
                  <c:v>8.6983137130737234</c:v>
                </c:pt>
                <c:pt idx="28990">
                  <c:v>8.2590738932367486E-2</c:v>
                </c:pt>
                <c:pt idx="28991">
                  <c:v>-1.0209242502849054</c:v>
                </c:pt>
                <c:pt idx="28992">
                  <c:v>-0.36420536041259766</c:v>
                </c:pt>
                <c:pt idx="28993">
                  <c:v>-0.60337066650390658</c:v>
                </c:pt>
                <c:pt idx="28994">
                  <c:v>-0.30673599243164068</c:v>
                </c:pt>
                <c:pt idx="28995">
                  <c:v>0.27636559804273031</c:v>
                </c:pt>
                <c:pt idx="28996">
                  <c:v>1.3128801981608831</c:v>
                </c:pt>
                <c:pt idx="28997">
                  <c:v>2.7999258041381827</c:v>
                </c:pt>
                <c:pt idx="28998">
                  <c:v>2.6755749384561796</c:v>
                </c:pt>
                <c:pt idx="28999">
                  <c:v>2.7638769149780273</c:v>
                </c:pt>
                <c:pt idx="29000">
                  <c:v>2.9757601420084248</c:v>
                </c:pt>
                <c:pt idx="29001">
                  <c:v>3.6734348932901639</c:v>
                </c:pt>
                <c:pt idx="29002">
                  <c:v>5.3505239486694318</c:v>
                </c:pt>
                <c:pt idx="29003">
                  <c:v>7.1635758082072662</c:v>
                </c:pt>
                <c:pt idx="29004">
                  <c:v>7.2734715143840303</c:v>
                </c:pt>
                <c:pt idx="29005">
                  <c:v>7.5958061218261719</c:v>
                </c:pt>
                <c:pt idx="29006">
                  <c:v>8.7735048929849953</c:v>
                </c:pt>
                <c:pt idx="29007">
                  <c:v>8.6453911463419182</c:v>
                </c:pt>
                <c:pt idx="29008">
                  <c:v>8.1860427856445313</c:v>
                </c:pt>
                <c:pt idx="29009">
                  <c:v>7.010988871256469</c:v>
                </c:pt>
                <c:pt idx="29010">
                  <c:v>2.848038673400878</c:v>
                </c:pt>
                <c:pt idx="29011">
                  <c:v>-10.095555305480961</c:v>
                </c:pt>
                <c:pt idx="29012">
                  <c:v>-22.918629010518426</c:v>
                </c:pt>
                <c:pt idx="29013">
                  <c:v>-34.19598229726148</c:v>
                </c:pt>
                <c:pt idx="29014">
                  <c:v>-40.072715759277351</c:v>
                </c:pt>
                <c:pt idx="29015">
                  <c:v>-42.869921366373646</c:v>
                </c:pt>
                <c:pt idx="29016">
                  <c:v>-44.518056869506836</c:v>
                </c:pt>
                <c:pt idx="29017">
                  <c:v>-44.807339668273926</c:v>
                </c:pt>
                <c:pt idx="29018">
                  <c:v>-42.587031364440904</c:v>
                </c:pt>
                <c:pt idx="29019">
                  <c:v>-40.869645754496304</c:v>
                </c:pt>
                <c:pt idx="29020">
                  <c:v>-38.613375345865869</c:v>
                </c:pt>
                <c:pt idx="29021">
                  <c:v>-42.067378679911258</c:v>
                </c:pt>
                <c:pt idx="29022">
                  <c:v>-48.047808647155762</c:v>
                </c:pt>
                <c:pt idx="29023">
                  <c:v>-51.981289545694921</c:v>
                </c:pt>
                <c:pt idx="29024">
                  <c:v>-54.332666397094727</c:v>
                </c:pt>
                <c:pt idx="29025">
                  <c:v>-57.901629765828467</c:v>
                </c:pt>
                <c:pt idx="29026">
                  <c:v>-56.23656113942468</c:v>
                </c:pt>
                <c:pt idx="29027">
                  <c:v>-52.51982593536377</c:v>
                </c:pt>
                <c:pt idx="29028">
                  <c:v>-54.097785313924206</c:v>
                </c:pt>
                <c:pt idx="29029">
                  <c:v>-59.891230265299541</c:v>
                </c:pt>
                <c:pt idx="29030">
                  <c:v>-65.415333112080873</c:v>
                </c:pt>
                <c:pt idx="29031">
                  <c:v>-69.734836578369141</c:v>
                </c:pt>
                <c:pt idx="29032">
                  <c:v>-72.828231811523381</c:v>
                </c:pt>
                <c:pt idx="29033">
                  <c:v>-70.702426592508886</c:v>
                </c:pt>
                <c:pt idx="29034">
                  <c:v>-66.435893694559681</c:v>
                </c:pt>
                <c:pt idx="29035">
                  <c:v>-48.274890581766705</c:v>
                </c:pt>
                <c:pt idx="29036">
                  <c:v>-18.497974395751953</c:v>
                </c:pt>
                <c:pt idx="29037">
                  <c:v>-9.590318997701047</c:v>
                </c:pt>
                <c:pt idx="29038">
                  <c:v>-5.4443324406940974</c:v>
                </c:pt>
                <c:pt idx="29039">
                  <c:v>-3.4339790344238263</c:v>
                </c:pt>
                <c:pt idx="29040">
                  <c:v>12.129995663960699</c:v>
                </c:pt>
                <c:pt idx="29041">
                  <c:v>48.357883453369091</c:v>
                </c:pt>
                <c:pt idx="29042">
                  <c:v>70.052060445149664</c:v>
                </c:pt>
                <c:pt idx="29043">
                  <c:v>76.789092381795285</c:v>
                </c:pt>
                <c:pt idx="29044">
                  <c:v>78.562914848327637</c:v>
                </c:pt>
                <c:pt idx="29045">
                  <c:v>75.581716537475558</c:v>
                </c:pt>
                <c:pt idx="29046">
                  <c:v>69.559290885925293</c:v>
                </c:pt>
                <c:pt idx="29047">
                  <c:v>60.752758026123068</c:v>
                </c:pt>
                <c:pt idx="29048">
                  <c:v>52.991655349731452</c:v>
                </c:pt>
                <c:pt idx="29049">
                  <c:v>47.941267331441253</c:v>
                </c:pt>
                <c:pt idx="29050">
                  <c:v>46.824129104614244</c:v>
                </c:pt>
                <c:pt idx="29051">
                  <c:v>47.820409774780259</c:v>
                </c:pt>
                <c:pt idx="29052">
                  <c:v>49.621060371398926</c:v>
                </c:pt>
                <c:pt idx="29053">
                  <c:v>51.714223861694308</c:v>
                </c:pt>
                <c:pt idx="29054">
                  <c:v>54.347591400146456</c:v>
                </c:pt>
                <c:pt idx="29055">
                  <c:v>55.713968276977539</c:v>
                </c:pt>
                <c:pt idx="29056">
                  <c:v>55.996807098388658</c:v>
                </c:pt>
                <c:pt idx="29057">
                  <c:v>55.220243453979492</c:v>
                </c:pt>
                <c:pt idx="29058">
                  <c:v>54.114706675211636</c:v>
                </c:pt>
                <c:pt idx="29059">
                  <c:v>52.204007148742654</c:v>
                </c:pt>
                <c:pt idx="29060">
                  <c:v>49.107059160868275</c:v>
                </c:pt>
                <c:pt idx="29061">
                  <c:v>44.985869725545271</c:v>
                </c:pt>
                <c:pt idx="29062">
                  <c:v>40.774309158325202</c:v>
                </c:pt>
                <c:pt idx="29063">
                  <c:v>36.166131973266594</c:v>
                </c:pt>
                <c:pt idx="29064">
                  <c:v>32.92977460225427</c:v>
                </c:pt>
                <c:pt idx="29065">
                  <c:v>30.663481394449946</c:v>
                </c:pt>
                <c:pt idx="29066">
                  <c:v>29.710626920064321</c:v>
                </c:pt>
                <c:pt idx="29067">
                  <c:v>27.992514292399036</c:v>
                </c:pt>
                <c:pt idx="29068">
                  <c:v>24.095403989156122</c:v>
                </c:pt>
                <c:pt idx="29069">
                  <c:v>19.429131189982172</c:v>
                </c:pt>
                <c:pt idx="29070">
                  <c:v>15.462017695109019</c:v>
                </c:pt>
                <c:pt idx="29071">
                  <c:v>10.184042930603027</c:v>
                </c:pt>
                <c:pt idx="29072">
                  <c:v>8.597070693969723</c:v>
                </c:pt>
                <c:pt idx="29073">
                  <c:v>8.4036490122478025</c:v>
                </c:pt>
                <c:pt idx="29074">
                  <c:v>4.0017536481221914</c:v>
                </c:pt>
                <c:pt idx="29075">
                  <c:v>2.1603654225667697</c:v>
                </c:pt>
                <c:pt idx="29076">
                  <c:v>1.6165668169657581</c:v>
                </c:pt>
                <c:pt idx="29077">
                  <c:v>1.0891056060791016</c:v>
                </c:pt>
                <c:pt idx="29078">
                  <c:v>0.86379369099933023</c:v>
                </c:pt>
                <c:pt idx="29079">
                  <c:v>0.48248402277630481</c:v>
                </c:pt>
                <c:pt idx="29080">
                  <c:v>0.44128052393591588</c:v>
                </c:pt>
                <c:pt idx="29081">
                  <c:v>-1.9784927368164073E-2</c:v>
                </c:pt>
                <c:pt idx="29082">
                  <c:v>-2.453997770945251</c:v>
                </c:pt>
                <c:pt idx="29083">
                  <c:v>-1.6294681231181021</c:v>
                </c:pt>
                <c:pt idx="29084">
                  <c:v>-2.3526198069254178</c:v>
                </c:pt>
                <c:pt idx="29085">
                  <c:v>-2.4241805076599139</c:v>
                </c:pt>
                <c:pt idx="29086">
                  <c:v>-2.4738442103067646</c:v>
                </c:pt>
                <c:pt idx="29087">
                  <c:v>-2.3684740066528329</c:v>
                </c:pt>
                <c:pt idx="29088">
                  <c:v>-2.1719508171081543</c:v>
                </c:pt>
                <c:pt idx="29089">
                  <c:v>-2.196297804514586</c:v>
                </c:pt>
                <c:pt idx="29090">
                  <c:v>-2.4273834228515634</c:v>
                </c:pt>
                <c:pt idx="29091">
                  <c:v>-2.4018294016520372</c:v>
                </c:pt>
                <c:pt idx="29092">
                  <c:v>-2.133575280507388</c:v>
                </c:pt>
                <c:pt idx="29093">
                  <c:v>-2.1682812372843623</c:v>
                </c:pt>
                <c:pt idx="29094">
                  <c:v>-1.5639181137084959</c:v>
                </c:pt>
                <c:pt idx="29095">
                  <c:v>-1.8868549664815086</c:v>
                </c:pt>
                <c:pt idx="29096">
                  <c:v>-2.444801648457827</c:v>
                </c:pt>
                <c:pt idx="29097">
                  <c:v>-3.535635789235414</c:v>
                </c:pt>
                <c:pt idx="29098">
                  <c:v>-3.4633224805196505</c:v>
                </c:pt>
                <c:pt idx="29099">
                  <c:v>-3.935154914855957</c:v>
                </c:pt>
                <c:pt idx="29100">
                  <c:v>-8.4560605684916368</c:v>
                </c:pt>
                <c:pt idx="29101">
                  <c:v>-12.619527975718199</c:v>
                </c:pt>
                <c:pt idx="29102">
                  <c:v>-6.6156630516052264</c:v>
                </c:pt>
                <c:pt idx="29103">
                  <c:v>-4.4483677546182907</c:v>
                </c:pt>
                <c:pt idx="29104">
                  <c:v>-3.5545226732889992</c:v>
                </c:pt>
                <c:pt idx="29105">
                  <c:v>-3.7052040100097647</c:v>
                </c:pt>
                <c:pt idx="29106">
                  <c:v>-3.5469630559285288</c:v>
                </c:pt>
                <c:pt idx="29107">
                  <c:v>-2.6590418815612793</c:v>
                </c:pt>
                <c:pt idx="29108">
                  <c:v>-2.6662556330363136</c:v>
                </c:pt>
                <c:pt idx="29109">
                  <c:v>-2.6789433161417264</c:v>
                </c:pt>
                <c:pt idx="29110">
                  <c:v>-2.8238019943237296</c:v>
                </c:pt>
                <c:pt idx="29111">
                  <c:v>-1.895470142364502</c:v>
                </c:pt>
                <c:pt idx="29112">
                  <c:v>5.6127764383951986</c:v>
                </c:pt>
                <c:pt idx="29113">
                  <c:v>14.005866686503115</c:v>
                </c:pt>
                <c:pt idx="29114">
                  <c:v>15.206542015075687</c:v>
                </c:pt>
                <c:pt idx="29115">
                  <c:v>18.933986186981194</c:v>
                </c:pt>
                <c:pt idx="29116">
                  <c:v>23.625446796417229</c:v>
                </c:pt>
                <c:pt idx="29117">
                  <c:v>26.006576538085923</c:v>
                </c:pt>
                <c:pt idx="29118">
                  <c:v>15.412274042765265</c:v>
                </c:pt>
                <c:pt idx="29119">
                  <c:v>-25.584398587544733</c:v>
                </c:pt>
                <c:pt idx="29120">
                  <c:v>-75.783288002014132</c:v>
                </c:pt>
                <c:pt idx="29121">
                  <c:v>-102.0939461390177</c:v>
                </c:pt>
                <c:pt idx="29122">
                  <c:v>-112.41059796015419</c:v>
                </c:pt>
                <c:pt idx="29123">
                  <c:v>-115.83746306101486</c:v>
                </c:pt>
                <c:pt idx="29124">
                  <c:v>-116.59937683741249</c:v>
                </c:pt>
                <c:pt idx="29125">
                  <c:v>-117.34287389119467</c:v>
                </c:pt>
                <c:pt idx="29126">
                  <c:v>-118.82110929489136</c:v>
                </c:pt>
                <c:pt idx="29127">
                  <c:v>-113.68368593851727</c:v>
                </c:pt>
                <c:pt idx="29128">
                  <c:v>-107.66022682189941</c:v>
                </c:pt>
                <c:pt idx="29129">
                  <c:v>-56.836168607076047</c:v>
                </c:pt>
                <c:pt idx="29130">
                  <c:v>10.838161468505852</c:v>
                </c:pt>
                <c:pt idx="29131">
                  <c:v>-5.6754299799601426</c:v>
                </c:pt>
                <c:pt idx="29132">
                  <c:v>-53.358743349711105</c:v>
                </c:pt>
                <c:pt idx="29133">
                  <c:v>-52.92825222015378</c:v>
                </c:pt>
                <c:pt idx="29134">
                  <c:v>-38.06080404917401</c:v>
                </c:pt>
                <c:pt idx="29135">
                  <c:v>-27.93461831410729</c:v>
                </c:pt>
                <c:pt idx="29136">
                  <c:v>-18.119973182678233</c:v>
                </c:pt>
                <c:pt idx="29137">
                  <c:v>-12.732339223225953</c:v>
                </c:pt>
                <c:pt idx="29138">
                  <c:v>-8.0194044113159233</c:v>
                </c:pt>
                <c:pt idx="29139">
                  <c:v>-3.5078490575155001</c:v>
                </c:pt>
                <c:pt idx="29140">
                  <c:v>-0.96891784667968783</c:v>
                </c:pt>
                <c:pt idx="29141">
                  <c:v>2.9564072291055927</c:v>
                </c:pt>
                <c:pt idx="29142">
                  <c:v>1.3720747629801053</c:v>
                </c:pt>
                <c:pt idx="29143">
                  <c:v>-0.32128047943115245</c:v>
                </c:pt>
                <c:pt idx="29144">
                  <c:v>-1.1801989873250704</c:v>
                </c:pt>
                <c:pt idx="29145">
                  <c:v>-1.1848452885946017</c:v>
                </c:pt>
                <c:pt idx="29146">
                  <c:v>-1.2083279291788365</c:v>
                </c:pt>
                <c:pt idx="29147">
                  <c:v>-1.278709411621094</c:v>
                </c:pt>
                <c:pt idx="29148">
                  <c:v>-1.2660671869914499</c:v>
                </c:pt>
                <c:pt idx="29149">
                  <c:v>-1.8621597290039067</c:v>
                </c:pt>
                <c:pt idx="29150">
                  <c:v>-2.0987621943156669</c:v>
                </c:pt>
                <c:pt idx="29151">
                  <c:v>-1.8922157287597663</c:v>
                </c:pt>
                <c:pt idx="29152">
                  <c:v>-1.6981560389200474</c:v>
                </c:pt>
                <c:pt idx="29153">
                  <c:v>-1.8129975001016878</c:v>
                </c:pt>
                <c:pt idx="29154">
                  <c:v>-1.7695681254068631</c:v>
                </c:pt>
                <c:pt idx="29155">
                  <c:v>-1.7440172831217073</c:v>
                </c:pt>
                <c:pt idx="29156">
                  <c:v>-1.7825002670288086</c:v>
                </c:pt>
                <c:pt idx="29157">
                  <c:v>1.5805244445800781E-2</c:v>
                </c:pt>
                <c:pt idx="29158">
                  <c:v>3.9545520146688187</c:v>
                </c:pt>
                <c:pt idx="29159">
                  <c:v>4.471748352050783</c:v>
                </c:pt>
                <c:pt idx="29160">
                  <c:v>8.5980065663655978</c:v>
                </c:pt>
                <c:pt idx="29161">
                  <c:v>-0.95523866017663273</c:v>
                </c:pt>
                <c:pt idx="29162">
                  <c:v>7.2717666625976604E-2</c:v>
                </c:pt>
                <c:pt idx="29163">
                  <c:v>-0.64770698547363281</c:v>
                </c:pt>
                <c:pt idx="29164">
                  <c:v>0.10854530334472655</c:v>
                </c:pt>
                <c:pt idx="29165">
                  <c:v>-3.3626556396484366E-3</c:v>
                </c:pt>
                <c:pt idx="29166">
                  <c:v>9.6165657043457045E-2</c:v>
                </c:pt>
                <c:pt idx="29167">
                  <c:v>9.0819676717046632E-2</c:v>
                </c:pt>
                <c:pt idx="29168">
                  <c:v>0.20698865254723853</c:v>
                </c:pt>
                <c:pt idx="29169">
                  <c:v>0.23195616404211711</c:v>
                </c:pt>
                <c:pt idx="29170">
                  <c:v>0.32518672943115245</c:v>
                </c:pt>
                <c:pt idx="29171">
                  <c:v>0.44300905863440221</c:v>
                </c:pt>
                <c:pt idx="29172">
                  <c:v>0.61657079060876185</c:v>
                </c:pt>
                <c:pt idx="29173">
                  <c:v>0.807464599609375</c:v>
                </c:pt>
                <c:pt idx="29174">
                  <c:v>1.090570449829102</c:v>
                </c:pt>
                <c:pt idx="29175">
                  <c:v>1.1580349604289499</c:v>
                </c:pt>
                <c:pt idx="29176">
                  <c:v>0.80617173512769114</c:v>
                </c:pt>
                <c:pt idx="29177">
                  <c:v>0.43573792775464443</c:v>
                </c:pt>
                <c:pt idx="29178">
                  <c:v>0.29246552785241436</c:v>
                </c:pt>
                <c:pt idx="29179">
                  <c:v>0.28208319346106236</c:v>
                </c:pt>
                <c:pt idx="29180">
                  <c:v>0.32703622182202724</c:v>
                </c:pt>
                <c:pt idx="29181">
                  <c:v>0.23530228932702368</c:v>
                </c:pt>
                <c:pt idx="29182">
                  <c:v>0.21705309549963664</c:v>
                </c:pt>
                <c:pt idx="29183">
                  <c:v>0.19243144989013683</c:v>
                </c:pt>
                <c:pt idx="29184">
                  <c:v>0.25221761067712123</c:v>
                </c:pt>
                <c:pt idx="29185">
                  <c:v>0.28523635864257813</c:v>
                </c:pt>
                <c:pt idx="29186">
                  <c:v>0.44869073232018764</c:v>
                </c:pt>
                <c:pt idx="29187">
                  <c:v>0.43214734395348842</c:v>
                </c:pt>
                <c:pt idx="29188">
                  <c:v>1.5252208709716797</c:v>
                </c:pt>
                <c:pt idx="29189">
                  <c:v>2.0938603083292264</c:v>
                </c:pt>
                <c:pt idx="29190">
                  <c:v>4.1267194747924805</c:v>
                </c:pt>
                <c:pt idx="29191">
                  <c:v>9.1881116231282931</c:v>
                </c:pt>
                <c:pt idx="29192">
                  <c:v>29.000166893005364</c:v>
                </c:pt>
                <c:pt idx="29193">
                  <c:v>24.591489156087164</c:v>
                </c:pt>
                <c:pt idx="29194">
                  <c:v>17.269986152648933</c:v>
                </c:pt>
                <c:pt idx="29195">
                  <c:v>15.133474032084109</c:v>
                </c:pt>
                <c:pt idx="29196">
                  <c:v>13.086066563924195</c:v>
                </c:pt>
                <c:pt idx="29197">
                  <c:v>15.538900693257688</c:v>
                </c:pt>
                <c:pt idx="29198">
                  <c:v>19.462964057922356</c:v>
                </c:pt>
                <c:pt idx="29199">
                  <c:v>17.130726178487066</c:v>
                </c:pt>
                <c:pt idx="29200">
                  <c:v>16.425552050272586</c:v>
                </c:pt>
                <c:pt idx="29201">
                  <c:v>24.326751073201425</c:v>
                </c:pt>
                <c:pt idx="29202">
                  <c:v>27.359546979268426</c:v>
                </c:pt>
                <c:pt idx="29203">
                  <c:v>25.165553092956543</c:v>
                </c:pt>
                <c:pt idx="29204">
                  <c:v>22.553309758504156</c:v>
                </c:pt>
                <c:pt idx="29205">
                  <c:v>23.12645276387525</c:v>
                </c:pt>
                <c:pt idx="29206">
                  <c:v>31.520283063252691</c:v>
                </c:pt>
                <c:pt idx="29207">
                  <c:v>29.769809405009028</c:v>
                </c:pt>
                <c:pt idx="29208">
                  <c:v>30.134386380513547</c:v>
                </c:pt>
                <c:pt idx="29209">
                  <c:v>27.49599806467689</c:v>
                </c:pt>
                <c:pt idx="29210">
                  <c:v>29.684598922729492</c:v>
                </c:pt>
                <c:pt idx="29211">
                  <c:v>32.723554929097531</c:v>
                </c:pt>
                <c:pt idx="29212">
                  <c:v>18.497169494628906</c:v>
                </c:pt>
                <c:pt idx="29213">
                  <c:v>33.282479604085211</c:v>
                </c:pt>
                <c:pt idx="29214">
                  <c:v>29.924194653828977</c:v>
                </c:pt>
                <c:pt idx="29215">
                  <c:v>18.996320406595821</c:v>
                </c:pt>
                <c:pt idx="29216">
                  <c:v>10.558121045430418</c:v>
                </c:pt>
                <c:pt idx="29217">
                  <c:v>8.209721247355219</c:v>
                </c:pt>
                <c:pt idx="29218">
                  <c:v>27.428627967834473</c:v>
                </c:pt>
                <c:pt idx="29219">
                  <c:v>29.553665796915773</c:v>
                </c:pt>
                <c:pt idx="29220">
                  <c:v>28.631345113118538</c:v>
                </c:pt>
                <c:pt idx="29221">
                  <c:v>28.073292414347289</c:v>
                </c:pt>
                <c:pt idx="29222">
                  <c:v>23.305421511332263</c:v>
                </c:pt>
                <c:pt idx="29223">
                  <c:v>-48.882905960083008</c:v>
                </c:pt>
                <c:pt idx="29224">
                  <c:v>-24.239610036214227</c:v>
                </c:pt>
                <c:pt idx="29225">
                  <c:v>1.4699707031249996</c:v>
                </c:pt>
                <c:pt idx="29226">
                  <c:v>9.0774901707967501</c:v>
                </c:pt>
                <c:pt idx="29227">
                  <c:v>14.277578989664672</c:v>
                </c:pt>
                <c:pt idx="29228">
                  <c:v>14.71639569600427</c:v>
                </c:pt>
                <c:pt idx="29229">
                  <c:v>12.369449933370005</c:v>
                </c:pt>
                <c:pt idx="29230">
                  <c:v>12.410926183064817</c:v>
                </c:pt>
                <c:pt idx="29231">
                  <c:v>10.019909540812137</c:v>
                </c:pt>
                <c:pt idx="29232">
                  <c:v>11.578436215718632</c:v>
                </c:pt>
                <c:pt idx="29233">
                  <c:v>14.243201891581176</c:v>
                </c:pt>
                <c:pt idx="29234">
                  <c:v>20.69888019561769</c:v>
                </c:pt>
                <c:pt idx="29235">
                  <c:v>26.081974983215332</c:v>
                </c:pt>
                <c:pt idx="29236">
                  <c:v>24.31213315327966</c:v>
                </c:pt>
                <c:pt idx="29237">
                  <c:v>19.581033388773555</c:v>
                </c:pt>
                <c:pt idx="29238">
                  <c:v>22.5815769831339</c:v>
                </c:pt>
                <c:pt idx="29239">
                  <c:v>14.482407569885261</c:v>
                </c:pt>
                <c:pt idx="29240">
                  <c:v>17.611762046813965</c:v>
                </c:pt>
                <c:pt idx="29241">
                  <c:v>20.711447715759277</c:v>
                </c:pt>
                <c:pt idx="29242">
                  <c:v>18.510458946228031</c:v>
                </c:pt>
                <c:pt idx="29243">
                  <c:v>24.054793993631954</c:v>
                </c:pt>
                <c:pt idx="29244">
                  <c:v>16.692871093750007</c:v>
                </c:pt>
                <c:pt idx="29245">
                  <c:v>22.556528727213625</c:v>
                </c:pt>
                <c:pt idx="29246">
                  <c:v>20.721760431925524</c:v>
                </c:pt>
                <c:pt idx="29247">
                  <c:v>16.454209327697754</c:v>
                </c:pt>
                <c:pt idx="29248">
                  <c:v>14.912956237792974</c:v>
                </c:pt>
                <c:pt idx="29249">
                  <c:v>27.575490633646723</c:v>
                </c:pt>
                <c:pt idx="29250">
                  <c:v>59.864679972330677</c:v>
                </c:pt>
                <c:pt idx="29251">
                  <c:v>47.632141431172741</c:v>
                </c:pt>
                <c:pt idx="29252">
                  <c:v>7.810587247212764</c:v>
                </c:pt>
                <c:pt idx="29253">
                  <c:v>15.561344782511465</c:v>
                </c:pt>
                <c:pt idx="29254">
                  <c:v>17.158238410949707</c:v>
                </c:pt>
                <c:pt idx="29255">
                  <c:v>14.570342699686654</c:v>
                </c:pt>
                <c:pt idx="29256">
                  <c:v>17.231174786885624</c:v>
                </c:pt>
                <c:pt idx="29257">
                  <c:v>14.420548756917356</c:v>
                </c:pt>
                <c:pt idx="29258">
                  <c:v>13.126376469929937</c:v>
                </c:pt>
                <c:pt idx="29259">
                  <c:v>9.6972112655639631</c:v>
                </c:pt>
                <c:pt idx="29260">
                  <c:v>11.699628512064695</c:v>
                </c:pt>
                <c:pt idx="29261">
                  <c:v>12.856545766194586</c:v>
                </c:pt>
                <c:pt idx="29262">
                  <c:v>14.407515843709238</c:v>
                </c:pt>
                <c:pt idx="29263">
                  <c:v>17.553921063740979</c:v>
                </c:pt>
                <c:pt idx="29264">
                  <c:v>16.919513066609625</c:v>
                </c:pt>
                <c:pt idx="29265">
                  <c:v>15.60164960225427</c:v>
                </c:pt>
                <c:pt idx="29266">
                  <c:v>15.029841740926145</c:v>
                </c:pt>
                <c:pt idx="29267">
                  <c:v>11.05352306365967</c:v>
                </c:pt>
                <c:pt idx="29268">
                  <c:v>8.7289177576701533</c:v>
                </c:pt>
                <c:pt idx="29269">
                  <c:v>7.5897814432779569</c:v>
                </c:pt>
                <c:pt idx="29270">
                  <c:v>7.1005713144937772</c:v>
                </c:pt>
                <c:pt idx="29271">
                  <c:v>7.4472532272338885</c:v>
                </c:pt>
                <c:pt idx="29272">
                  <c:v>5.923741340637207</c:v>
                </c:pt>
                <c:pt idx="29273">
                  <c:v>5.7150096893310565</c:v>
                </c:pt>
                <c:pt idx="29274">
                  <c:v>7.8236939112344999</c:v>
                </c:pt>
                <c:pt idx="29275">
                  <c:v>8.0559145609537417</c:v>
                </c:pt>
                <c:pt idx="29276">
                  <c:v>7.7594731648763418</c:v>
                </c:pt>
                <c:pt idx="29277">
                  <c:v>7.2121769587198488</c:v>
                </c:pt>
                <c:pt idx="29278">
                  <c:v>7.2556575139363986</c:v>
                </c:pt>
                <c:pt idx="29279">
                  <c:v>7.7649491628011464</c:v>
                </c:pt>
                <c:pt idx="29280">
                  <c:v>7.7409420013427734</c:v>
                </c:pt>
                <c:pt idx="29281">
                  <c:v>27.957290013631109</c:v>
                </c:pt>
                <c:pt idx="29282">
                  <c:v>201.80965868632001</c:v>
                </c:pt>
                <c:pt idx="29283">
                  <c:v>137.07775052388496</c:v>
                </c:pt>
                <c:pt idx="29284">
                  <c:v>47.860432942708272</c:v>
                </c:pt>
                <c:pt idx="29285">
                  <c:v>18.813205401102671</c:v>
                </c:pt>
                <c:pt idx="29286">
                  <c:v>13.434476216634152</c:v>
                </c:pt>
                <c:pt idx="29287">
                  <c:v>13.477418899536136</c:v>
                </c:pt>
                <c:pt idx="29288">
                  <c:v>10.919016838073734</c:v>
                </c:pt>
                <c:pt idx="29289">
                  <c:v>10.464643478393555</c:v>
                </c:pt>
                <c:pt idx="29290">
                  <c:v>10.435472170511844</c:v>
                </c:pt>
                <c:pt idx="29291">
                  <c:v>10.425520579020148</c:v>
                </c:pt>
                <c:pt idx="29292">
                  <c:v>10.47565746307373</c:v>
                </c:pt>
                <c:pt idx="29293">
                  <c:v>10.661831855773926</c:v>
                </c:pt>
                <c:pt idx="29294">
                  <c:v>11.434350967407227</c:v>
                </c:pt>
                <c:pt idx="29295">
                  <c:v>11.098955154418945</c:v>
                </c:pt>
                <c:pt idx="29296">
                  <c:v>12.13528951009107</c:v>
                </c:pt>
                <c:pt idx="29297">
                  <c:v>12.293923695882082</c:v>
                </c:pt>
                <c:pt idx="29298">
                  <c:v>11.624032020568849</c:v>
                </c:pt>
                <c:pt idx="29299">
                  <c:v>9.5302168528239708</c:v>
                </c:pt>
                <c:pt idx="29300">
                  <c:v>9.0550371805826479</c:v>
                </c:pt>
                <c:pt idx="29301">
                  <c:v>10.746777534484863</c:v>
                </c:pt>
                <c:pt idx="29302">
                  <c:v>11.554754257202154</c:v>
                </c:pt>
                <c:pt idx="29303">
                  <c:v>10.356681505838999</c:v>
                </c:pt>
                <c:pt idx="29304">
                  <c:v>8.9844125111898219</c:v>
                </c:pt>
                <c:pt idx="29305">
                  <c:v>8.338623364766363</c:v>
                </c:pt>
                <c:pt idx="29306">
                  <c:v>8.308556238810187</c:v>
                </c:pt>
                <c:pt idx="29307">
                  <c:v>8.1889746983846408</c:v>
                </c:pt>
                <c:pt idx="29308">
                  <c:v>8.9812377293904984</c:v>
                </c:pt>
                <c:pt idx="29309">
                  <c:v>11.057872136433843</c:v>
                </c:pt>
                <c:pt idx="29310">
                  <c:v>12.846817970275875</c:v>
                </c:pt>
                <c:pt idx="29311">
                  <c:v>13.934305826822992</c:v>
                </c:pt>
                <c:pt idx="29312">
                  <c:v>22.086587270100935</c:v>
                </c:pt>
                <c:pt idx="29313">
                  <c:v>19.741746902465806</c:v>
                </c:pt>
                <c:pt idx="29314">
                  <c:v>14.307258288065555</c:v>
                </c:pt>
                <c:pt idx="29315">
                  <c:v>12.052063306172617</c:v>
                </c:pt>
                <c:pt idx="29316">
                  <c:v>11.557288805643683</c:v>
                </c:pt>
                <c:pt idx="29317">
                  <c:v>10.848013559977172</c:v>
                </c:pt>
                <c:pt idx="29318">
                  <c:v>10.265887896219972</c:v>
                </c:pt>
                <c:pt idx="29319">
                  <c:v>9.9318043390910606</c:v>
                </c:pt>
                <c:pt idx="29320">
                  <c:v>9.2825886408488714</c:v>
                </c:pt>
                <c:pt idx="29321">
                  <c:v>8.9559192657470739</c:v>
                </c:pt>
                <c:pt idx="29322">
                  <c:v>9.6269763310750687</c:v>
                </c:pt>
                <c:pt idx="29323">
                  <c:v>6.557430903116936</c:v>
                </c:pt>
                <c:pt idx="29324">
                  <c:v>5.9871193567912515</c:v>
                </c:pt>
                <c:pt idx="29325">
                  <c:v>6.1551440556843318</c:v>
                </c:pt>
                <c:pt idx="29326">
                  <c:v>6.914395650227787</c:v>
                </c:pt>
                <c:pt idx="29327">
                  <c:v>7.2283350626627225</c:v>
                </c:pt>
                <c:pt idx="29328">
                  <c:v>7.3732296625772733</c:v>
                </c:pt>
                <c:pt idx="29329">
                  <c:v>7.7592595418293513</c:v>
                </c:pt>
                <c:pt idx="29330">
                  <c:v>8.457369168599369</c:v>
                </c:pt>
                <c:pt idx="29331">
                  <c:v>8.2010752360025627</c:v>
                </c:pt>
                <c:pt idx="29332">
                  <c:v>7.7385956446329374</c:v>
                </c:pt>
                <c:pt idx="29333">
                  <c:v>7.4383773803710964</c:v>
                </c:pt>
                <c:pt idx="29334">
                  <c:v>7.6158615748088305</c:v>
                </c:pt>
                <c:pt idx="29335">
                  <c:v>7.9743976593017578</c:v>
                </c:pt>
                <c:pt idx="29336">
                  <c:v>7.7414528528848914</c:v>
                </c:pt>
                <c:pt idx="29337">
                  <c:v>7.2076883316040039</c:v>
                </c:pt>
                <c:pt idx="29338">
                  <c:v>6.640541712442996</c:v>
                </c:pt>
                <c:pt idx="29339">
                  <c:v>8.1993109385172147</c:v>
                </c:pt>
                <c:pt idx="29340">
                  <c:v>0.45562680562329672</c:v>
                </c:pt>
                <c:pt idx="29341">
                  <c:v>-8.0230973561605197</c:v>
                </c:pt>
                <c:pt idx="29342">
                  <c:v>-12.761967023213741</c:v>
                </c:pt>
                <c:pt idx="29343">
                  <c:v>5.8596556981403864</c:v>
                </c:pt>
                <c:pt idx="29344">
                  <c:v>49.429003079732283</c:v>
                </c:pt>
                <c:pt idx="29345">
                  <c:v>59.663562774658203</c:v>
                </c:pt>
                <c:pt idx="29346">
                  <c:v>16.721379280090325</c:v>
                </c:pt>
                <c:pt idx="29347">
                  <c:v>-41.308520317077637</c:v>
                </c:pt>
                <c:pt idx="29348">
                  <c:v>-80.270156224568709</c:v>
                </c:pt>
                <c:pt idx="29349">
                  <c:v>-104.84935855865473</c:v>
                </c:pt>
                <c:pt idx="29350">
                  <c:v>-115.22763506571449</c:v>
                </c:pt>
                <c:pt idx="29351">
                  <c:v>-117.39257494608566</c:v>
                </c:pt>
                <c:pt idx="29352">
                  <c:v>-93.65138753255205</c:v>
                </c:pt>
                <c:pt idx="29353">
                  <c:v>-68.460027376810785</c:v>
                </c:pt>
                <c:pt idx="29354">
                  <c:v>-36.336679140726801</c:v>
                </c:pt>
                <c:pt idx="29355">
                  <c:v>-26.982631683349595</c:v>
                </c:pt>
                <c:pt idx="29356">
                  <c:v>-25.919224739074707</c:v>
                </c:pt>
                <c:pt idx="29357">
                  <c:v>-28.514962514241581</c:v>
                </c:pt>
                <c:pt idx="29358">
                  <c:v>-34.992145538330092</c:v>
                </c:pt>
                <c:pt idx="29359">
                  <c:v>-44.565187136332156</c:v>
                </c:pt>
                <c:pt idx="29360">
                  <c:v>-54.83023738861084</c:v>
                </c:pt>
                <c:pt idx="29361">
                  <c:v>-64.977745691935212</c:v>
                </c:pt>
                <c:pt idx="29362">
                  <c:v>-78.476984977722168</c:v>
                </c:pt>
                <c:pt idx="29363">
                  <c:v>-94.400600433349624</c:v>
                </c:pt>
                <c:pt idx="29364">
                  <c:v>-108.83789348602296</c:v>
                </c:pt>
                <c:pt idx="29365">
                  <c:v>-121.4804493586222</c:v>
                </c:pt>
                <c:pt idx="29366">
                  <c:v>-133.63620185852056</c:v>
                </c:pt>
                <c:pt idx="29367">
                  <c:v>-142.4877723058064</c:v>
                </c:pt>
                <c:pt idx="29368">
                  <c:v>-150.51102860768646</c:v>
                </c:pt>
                <c:pt idx="29369">
                  <c:v>-155.57760365804035</c:v>
                </c:pt>
                <c:pt idx="29370">
                  <c:v>-154.58784898122164</c:v>
                </c:pt>
                <c:pt idx="29371">
                  <c:v>-149.4704217910766</c:v>
                </c:pt>
                <c:pt idx="29372">
                  <c:v>-143.34219487508136</c:v>
                </c:pt>
                <c:pt idx="29373">
                  <c:v>-135.00637340545654</c:v>
                </c:pt>
                <c:pt idx="29374">
                  <c:v>-124.96077346801763</c:v>
                </c:pt>
                <c:pt idx="29375">
                  <c:v>-107.15882619221998</c:v>
                </c:pt>
                <c:pt idx="29376">
                  <c:v>-82.228478749593037</c:v>
                </c:pt>
                <c:pt idx="29377">
                  <c:v>-59.754405021667509</c:v>
                </c:pt>
                <c:pt idx="29378">
                  <c:v>-39.798781394958517</c:v>
                </c:pt>
                <c:pt idx="29379">
                  <c:v>-27.692527135213247</c:v>
                </c:pt>
                <c:pt idx="29380">
                  <c:v>-20.963766733805286</c:v>
                </c:pt>
                <c:pt idx="29381">
                  <c:v>-18.253339131673087</c:v>
                </c:pt>
                <c:pt idx="29382">
                  <c:v>-20.074023246765123</c:v>
                </c:pt>
                <c:pt idx="29383">
                  <c:v>-20.15920193990064</c:v>
                </c:pt>
                <c:pt idx="29384">
                  <c:v>-17.219772974650027</c:v>
                </c:pt>
                <c:pt idx="29385">
                  <c:v>-4.7350044250488299</c:v>
                </c:pt>
                <c:pt idx="29386">
                  <c:v>4.4306367238363027</c:v>
                </c:pt>
                <c:pt idx="29387">
                  <c:v>8.2716118494670354</c:v>
                </c:pt>
                <c:pt idx="29388">
                  <c:v>7.4846522013345984</c:v>
                </c:pt>
                <c:pt idx="29389">
                  <c:v>3.3172883987426758</c:v>
                </c:pt>
                <c:pt idx="29390">
                  <c:v>-2.6026805241902471</c:v>
                </c:pt>
                <c:pt idx="29391">
                  <c:v>-4.6094563802083144</c:v>
                </c:pt>
                <c:pt idx="29392">
                  <c:v>-1.541976769765256</c:v>
                </c:pt>
                <c:pt idx="29393">
                  <c:v>0.6911274592081329</c:v>
                </c:pt>
                <c:pt idx="29394">
                  <c:v>6.4210861523945937</c:v>
                </c:pt>
                <c:pt idx="29395">
                  <c:v>11.285818576812744</c:v>
                </c:pt>
                <c:pt idx="29396">
                  <c:v>15.897078037261966</c:v>
                </c:pt>
                <c:pt idx="29397">
                  <c:v>18.066356023152707</c:v>
                </c:pt>
                <c:pt idx="29398">
                  <c:v>18.123504638671868</c:v>
                </c:pt>
                <c:pt idx="29399">
                  <c:v>17.291495164235478</c:v>
                </c:pt>
                <c:pt idx="29400">
                  <c:v>23.072870572408021</c:v>
                </c:pt>
                <c:pt idx="29401">
                  <c:v>27.551615715026919</c:v>
                </c:pt>
                <c:pt idx="29402">
                  <c:v>29.939056396484318</c:v>
                </c:pt>
                <c:pt idx="29403">
                  <c:v>32.521669387817354</c:v>
                </c:pt>
                <c:pt idx="29404">
                  <c:v>33.745128154754582</c:v>
                </c:pt>
                <c:pt idx="29405">
                  <c:v>33.763505140940389</c:v>
                </c:pt>
                <c:pt idx="29406">
                  <c:v>34.892914930979465</c:v>
                </c:pt>
                <c:pt idx="29407">
                  <c:v>37.914364814758244</c:v>
                </c:pt>
                <c:pt idx="29408">
                  <c:v>41.109564781189022</c:v>
                </c:pt>
                <c:pt idx="29409">
                  <c:v>41.647406737009703</c:v>
                </c:pt>
                <c:pt idx="29410">
                  <c:v>42.258813540140821</c:v>
                </c:pt>
                <c:pt idx="29411">
                  <c:v>45.929453690846742</c:v>
                </c:pt>
                <c:pt idx="29412">
                  <c:v>46.104770660400391</c:v>
                </c:pt>
                <c:pt idx="29413">
                  <c:v>46.906508763631209</c:v>
                </c:pt>
                <c:pt idx="29414">
                  <c:v>47.951716423034647</c:v>
                </c:pt>
                <c:pt idx="29415">
                  <c:v>45.645523707071916</c:v>
                </c:pt>
                <c:pt idx="29416">
                  <c:v>43.989067077636676</c:v>
                </c:pt>
                <c:pt idx="29417">
                  <c:v>40.178226153055903</c:v>
                </c:pt>
                <c:pt idx="29418">
                  <c:v>35.986590385437005</c:v>
                </c:pt>
                <c:pt idx="29419">
                  <c:v>34.916876475016309</c:v>
                </c:pt>
                <c:pt idx="29420">
                  <c:v>31.309946378072027</c:v>
                </c:pt>
                <c:pt idx="29421">
                  <c:v>26.160782496134516</c:v>
                </c:pt>
                <c:pt idx="29422">
                  <c:v>24.052976608276367</c:v>
                </c:pt>
                <c:pt idx="29423">
                  <c:v>25.616983095804827</c:v>
                </c:pt>
                <c:pt idx="29424">
                  <c:v>28.047974586486824</c:v>
                </c:pt>
                <c:pt idx="29425">
                  <c:v>29.652703285217282</c:v>
                </c:pt>
                <c:pt idx="29426">
                  <c:v>32.480197270711294</c:v>
                </c:pt>
                <c:pt idx="29427">
                  <c:v>38.121446609497049</c:v>
                </c:pt>
                <c:pt idx="29428">
                  <c:v>48.264445622761968</c:v>
                </c:pt>
                <c:pt idx="29429">
                  <c:v>53.590665817260742</c:v>
                </c:pt>
                <c:pt idx="29430">
                  <c:v>55.176729202270508</c:v>
                </c:pt>
                <c:pt idx="29431">
                  <c:v>48.038796424865737</c:v>
                </c:pt>
                <c:pt idx="29432">
                  <c:v>34.25539493560791</c:v>
                </c:pt>
                <c:pt idx="29433">
                  <c:v>25.534043947855594</c:v>
                </c:pt>
                <c:pt idx="29434">
                  <c:v>17.935632069905623</c:v>
                </c:pt>
                <c:pt idx="29435">
                  <c:v>12.980768521626828</c:v>
                </c:pt>
                <c:pt idx="29436">
                  <c:v>9.3651247024536168</c:v>
                </c:pt>
                <c:pt idx="29437">
                  <c:v>4.917258580525754</c:v>
                </c:pt>
                <c:pt idx="29438">
                  <c:v>2.2156883875529738</c:v>
                </c:pt>
                <c:pt idx="29439">
                  <c:v>-0.13476308186852753</c:v>
                </c:pt>
                <c:pt idx="29440">
                  <c:v>-2.4445098241170626</c:v>
                </c:pt>
                <c:pt idx="29441">
                  <c:v>-3.7139387130737305</c:v>
                </c:pt>
                <c:pt idx="29442">
                  <c:v>-6.3365697860717791</c:v>
                </c:pt>
                <c:pt idx="29443">
                  <c:v>-8.2095460891723668</c:v>
                </c:pt>
                <c:pt idx="29444">
                  <c:v>-9.2421964009603208</c:v>
                </c:pt>
                <c:pt idx="29445">
                  <c:v>-10.261854807535769</c:v>
                </c:pt>
                <c:pt idx="29446">
                  <c:v>-2.5863609313964844</c:v>
                </c:pt>
                <c:pt idx="29447">
                  <c:v>-3.6145235697429157</c:v>
                </c:pt>
                <c:pt idx="29448">
                  <c:v>-4.672467549641965</c:v>
                </c:pt>
                <c:pt idx="29449">
                  <c:v>-3.3235295613607159</c:v>
                </c:pt>
                <c:pt idx="29450">
                  <c:v>-4.3830922444661837</c:v>
                </c:pt>
                <c:pt idx="29451">
                  <c:v>-4.2378123601278048</c:v>
                </c:pt>
                <c:pt idx="29452">
                  <c:v>-3.8910710016886005</c:v>
                </c:pt>
                <c:pt idx="29453">
                  <c:v>-4.1587181091308585</c:v>
                </c:pt>
                <c:pt idx="29454">
                  <c:v>-4.3242203394571543</c:v>
                </c:pt>
                <c:pt idx="29455">
                  <c:v>-4.4366881052652642</c:v>
                </c:pt>
                <c:pt idx="29456">
                  <c:v>-4.1892779668171443</c:v>
                </c:pt>
                <c:pt idx="29457">
                  <c:v>-4.5309998194376266</c:v>
                </c:pt>
                <c:pt idx="29458">
                  <c:v>-4.5769837697347384</c:v>
                </c:pt>
                <c:pt idx="29459">
                  <c:v>-4.4137452443441134</c:v>
                </c:pt>
                <c:pt idx="29460">
                  <c:v>-4.3382282257080096</c:v>
                </c:pt>
                <c:pt idx="29461">
                  <c:v>-4.0040931701660156</c:v>
                </c:pt>
                <c:pt idx="29462">
                  <c:v>-3.472411791483637</c:v>
                </c:pt>
                <c:pt idx="29463">
                  <c:v>-3.6280638376872512</c:v>
                </c:pt>
                <c:pt idx="29464">
                  <c:v>-3.7646389007568359</c:v>
                </c:pt>
                <c:pt idx="29465">
                  <c:v>-6.0849482218424082</c:v>
                </c:pt>
                <c:pt idx="29466">
                  <c:v>-13.698932011922242</c:v>
                </c:pt>
                <c:pt idx="29467">
                  <c:v>-16.641273498535156</c:v>
                </c:pt>
                <c:pt idx="29468">
                  <c:v>-12.746597925822016</c:v>
                </c:pt>
                <c:pt idx="29469">
                  <c:v>-7.2731056213378906</c:v>
                </c:pt>
                <c:pt idx="29470">
                  <c:v>-6.0013386408487577</c:v>
                </c:pt>
                <c:pt idx="29471">
                  <c:v>-5.9382994969686305</c:v>
                </c:pt>
                <c:pt idx="29472">
                  <c:v>-5.4337571461995822</c:v>
                </c:pt>
                <c:pt idx="29473">
                  <c:v>-5.7154897054035718</c:v>
                </c:pt>
                <c:pt idx="29474">
                  <c:v>-5.9493414560953415</c:v>
                </c:pt>
                <c:pt idx="29475">
                  <c:v>-5.919327100118041</c:v>
                </c:pt>
                <c:pt idx="29476">
                  <c:v>-5.6857789357503634</c:v>
                </c:pt>
                <c:pt idx="29477">
                  <c:v>6.5350964864095431</c:v>
                </c:pt>
                <c:pt idx="29478">
                  <c:v>17.369471232096316</c:v>
                </c:pt>
                <c:pt idx="29479">
                  <c:v>20.392532666524282</c:v>
                </c:pt>
                <c:pt idx="29480">
                  <c:v>27.043947219848633</c:v>
                </c:pt>
                <c:pt idx="29481">
                  <c:v>35.310129165649386</c:v>
                </c:pt>
                <c:pt idx="29482">
                  <c:v>54.497538884480846</c:v>
                </c:pt>
                <c:pt idx="29483">
                  <c:v>81.330549558003781</c:v>
                </c:pt>
                <c:pt idx="29484">
                  <c:v>99.200730641682981</c:v>
                </c:pt>
                <c:pt idx="29485">
                  <c:v>105.63593101501461</c:v>
                </c:pt>
                <c:pt idx="29486">
                  <c:v>107.54557927449548</c:v>
                </c:pt>
                <c:pt idx="29487">
                  <c:v>108.51005236307776</c:v>
                </c:pt>
                <c:pt idx="29488">
                  <c:v>108.74765714009609</c:v>
                </c:pt>
                <c:pt idx="29489">
                  <c:v>107.76129659016932</c:v>
                </c:pt>
                <c:pt idx="29490">
                  <c:v>108.12931060791016</c:v>
                </c:pt>
                <c:pt idx="29491">
                  <c:v>107.91934935251868</c:v>
                </c:pt>
                <c:pt idx="29492">
                  <c:v>109.84408251444491</c:v>
                </c:pt>
                <c:pt idx="29493">
                  <c:v>112.72909895579015</c:v>
                </c:pt>
                <c:pt idx="29494">
                  <c:v>112.57931041717528</c:v>
                </c:pt>
                <c:pt idx="29495">
                  <c:v>87.069948832193916</c:v>
                </c:pt>
                <c:pt idx="29496">
                  <c:v>48.828517595926883</c:v>
                </c:pt>
                <c:pt idx="29497">
                  <c:v>25.081357638041133</c:v>
                </c:pt>
                <c:pt idx="29498">
                  <c:v>7.0959930419921884</c:v>
                </c:pt>
                <c:pt idx="29499">
                  <c:v>-6.7865317662557345</c:v>
                </c:pt>
                <c:pt idx="29500">
                  <c:v>-1.4937318166096238</c:v>
                </c:pt>
                <c:pt idx="29501">
                  <c:v>2.4986155827840548</c:v>
                </c:pt>
                <c:pt idx="29502">
                  <c:v>2.4674173990886175</c:v>
                </c:pt>
                <c:pt idx="29503">
                  <c:v>2.3834409713745117</c:v>
                </c:pt>
                <c:pt idx="29504">
                  <c:v>2.0642760594686247</c:v>
                </c:pt>
                <c:pt idx="29505">
                  <c:v>1.7629086176555118</c:v>
                </c:pt>
                <c:pt idx="29506">
                  <c:v>-1.0434751510620117</c:v>
                </c:pt>
                <c:pt idx="29507">
                  <c:v>-2.7007662455240515</c:v>
                </c:pt>
                <c:pt idx="29508">
                  <c:v>-4.1882054011026666</c:v>
                </c:pt>
                <c:pt idx="29509">
                  <c:v>-4.9977404276529569</c:v>
                </c:pt>
                <c:pt idx="29510">
                  <c:v>-4.7680012385050059</c:v>
                </c:pt>
                <c:pt idx="29511">
                  <c:v>-4.7409604390461482</c:v>
                </c:pt>
                <c:pt idx="29512">
                  <c:v>-4.9474763870239276</c:v>
                </c:pt>
                <c:pt idx="29513">
                  <c:v>-4.8459863662719691</c:v>
                </c:pt>
                <c:pt idx="29514">
                  <c:v>-4.4255167643229907</c:v>
                </c:pt>
                <c:pt idx="29515">
                  <c:v>-3.2020454406738263</c:v>
                </c:pt>
                <c:pt idx="29516">
                  <c:v>-4.9662682215373497</c:v>
                </c:pt>
                <c:pt idx="29517">
                  <c:v>-4.5370937983194626</c:v>
                </c:pt>
                <c:pt idx="29518">
                  <c:v>-3.8559621175129442</c:v>
                </c:pt>
                <c:pt idx="29519">
                  <c:v>-4.4756018320719022</c:v>
                </c:pt>
                <c:pt idx="29520">
                  <c:v>-6.311048189798953</c:v>
                </c:pt>
                <c:pt idx="29521">
                  <c:v>-6.767832438151002</c:v>
                </c:pt>
                <c:pt idx="29522">
                  <c:v>-2.4387613932291279</c:v>
                </c:pt>
                <c:pt idx="29523">
                  <c:v>0.52597713470458984</c:v>
                </c:pt>
                <c:pt idx="29524">
                  <c:v>1.4049371083577853</c:v>
                </c:pt>
                <c:pt idx="29525">
                  <c:v>7.9288409550983943</c:v>
                </c:pt>
                <c:pt idx="29526">
                  <c:v>2.9078747431437932</c:v>
                </c:pt>
                <c:pt idx="29527">
                  <c:v>2.3019618988037109</c:v>
                </c:pt>
                <c:pt idx="29528">
                  <c:v>1.8275518417358401</c:v>
                </c:pt>
                <c:pt idx="29529">
                  <c:v>2.962171872456794</c:v>
                </c:pt>
                <c:pt idx="29530">
                  <c:v>1.2906192143758517</c:v>
                </c:pt>
                <c:pt idx="29531">
                  <c:v>1.1900526682535437</c:v>
                </c:pt>
                <c:pt idx="29532">
                  <c:v>0.64974912007642183</c:v>
                </c:pt>
                <c:pt idx="29533">
                  <c:v>-3.8475990295410177E-2</c:v>
                </c:pt>
                <c:pt idx="29534">
                  <c:v>0.66269938151037922</c:v>
                </c:pt>
                <c:pt idx="29535">
                  <c:v>0.23804314931237525</c:v>
                </c:pt>
                <c:pt idx="29536">
                  <c:v>4.9561818440793104E-2</c:v>
                </c:pt>
                <c:pt idx="29537">
                  <c:v>-1.0249137878417972E-2</c:v>
                </c:pt>
                <c:pt idx="29538">
                  <c:v>-0.13346958160400391</c:v>
                </c:pt>
                <c:pt idx="29539">
                  <c:v>9.7556432088254111E-2</c:v>
                </c:pt>
                <c:pt idx="29540">
                  <c:v>-0.13698546091711711</c:v>
                </c:pt>
                <c:pt idx="29541">
                  <c:v>-0.36487611134839443</c:v>
                </c:pt>
                <c:pt idx="29542">
                  <c:v>-0.59641679128014835</c:v>
                </c:pt>
                <c:pt idx="29543">
                  <c:v>-4.698875745137455</c:v>
                </c:pt>
                <c:pt idx="29544">
                  <c:v>-1.5848506291707742</c:v>
                </c:pt>
                <c:pt idx="29545">
                  <c:v>0.61747296651196848</c:v>
                </c:pt>
                <c:pt idx="29546">
                  <c:v>4.4136943817138707</c:v>
                </c:pt>
                <c:pt idx="29547">
                  <c:v>2.6055657068887972</c:v>
                </c:pt>
                <c:pt idx="29548">
                  <c:v>3.6179097493489976</c:v>
                </c:pt>
                <c:pt idx="29549">
                  <c:v>3.549477577209474</c:v>
                </c:pt>
                <c:pt idx="29550">
                  <c:v>-0.29835001627600388</c:v>
                </c:pt>
                <c:pt idx="29551">
                  <c:v>-1.4776137669880427</c:v>
                </c:pt>
                <c:pt idx="29552">
                  <c:v>-2.9558575948079797</c:v>
                </c:pt>
                <c:pt idx="29553">
                  <c:v>-14.279200236002566</c:v>
                </c:pt>
                <c:pt idx="29554">
                  <c:v>17.210530916849727</c:v>
                </c:pt>
                <c:pt idx="29555">
                  <c:v>14.224746386210082</c:v>
                </c:pt>
                <c:pt idx="29556">
                  <c:v>38.248203595479367</c:v>
                </c:pt>
                <c:pt idx="29557">
                  <c:v>33.160610198974624</c:v>
                </c:pt>
                <c:pt idx="29558">
                  <c:v>24.089390754699707</c:v>
                </c:pt>
                <c:pt idx="29559">
                  <c:v>19.716910998026499</c:v>
                </c:pt>
                <c:pt idx="29560">
                  <c:v>19.294076601664187</c:v>
                </c:pt>
                <c:pt idx="29561">
                  <c:v>15.456868807474734</c:v>
                </c:pt>
                <c:pt idx="29562">
                  <c:v>14.37107499440515</c:v>
                </c:pt>
                <c:pt idx="29563">
                  <c:v>25.420345624287954</c:v>
                </c:pt>
                <c:pt idx="29564">
                  <c:v>32.006158192952412</c:v>
                </c:pt>
                <c:pt idx="29565">
                  <c:v>35.640891710917103</c:v>
                </c:pt>
                <c:pt idx="29566">
                  <c:v>41.115456581115723</c:v>
                </c:pt>
                <c:pt idx="29567">
                  <c:v>38.047875086466405</c:v>
                </c:pt>
                <c:pt idx="29568">
                  <c:v>41.81449699401854</c:v>
                </c:pt>
                <c:pt idx="29569">
                  <c:v>43.430161476135254</c:v>
                </c:pt>
                <c:pt idx="29570">
                  <c:v>42.995992660522461</c:v>
                </c:pt>
                <c:pt idx="29571">
                  <c:v>44.027873992919936</c:v>
                </c:pt>
                <c:pt idx="29572">
                  <c:v>36.82864125569661</c:v>
                </c:pt>
                <c:pt idx="29573">
                  <c:v>26.805300394693973</c:v>
                </c:pt>
                <c:pt idx="29574">
                  <c:v>28.262689272562604</c:v>
                </c:pt>
                <c:pt idx="29575">
                  <c:v>31.515507062276132</c:v>
                </c:pt>
                <c:pt idx="29576">
                  <c:v>42.524905522664426</c:v>
                </c:pt>
                <c:pt idx="29577">
                  <c:v>52.593261400858623</c:v>
                </c:pt>
                <c:pt idx="29578">
                  <c:v>50.501904805501226</c:v>
                </c:pt>
                <c:pt idx="29579">
                  <c:v>44.795448621114133</c:v>
                </c:pt>
                <c:pt idx="29580">
                  <c:v>35.579546610514285</c:v>
                </c:pt>
                <c:pt idx="29581">
                  <c:v>36.147546768188477</c:v>
                </c:pt>
                <c:pt idx="29582">
                  <c:v>40.011643727620338</c:v>
                </c:pt>
                <c:pt idx="29583">
                  <c:v>45.526419321696025</c:v>
                </c:pt>
                <c:pt idx="29584">
                  <c:v>46.364381154378279</c:v>
                </c:pt>
                <c:pt idx="29585">
                  <c:v>35.074466705322237</c:v>
                </c:pt>
                <c:pt idx="29586">
                  <c:v>34.399668693542452</c:v>
                </c:pt>
                <c:pt idx="29587">
                  <c:v>5.519976298014285</c:v>
                </c:pt>
                <c:pt idx="29588">
                  <c:v>-102.85850175221765</c:v>
                </c:pt>
                <c:pt idx="29589">
                  <c:v>-93.052738825480148</c:v>
                </c:pt>
                <c:pt idx="29590">
                  <c:v>-37.175223350524917</c:v>
                </c:pt>
                <c:pt idx="29591">
                  <c:v>-6.131956100463869</c:v>
                </c:pt>
                <c:pt idx="29592">
                  <c:v>2.5256261825561532</c:v>
                </c:pt>
                <c:pt idx="29593">
                  <c:v>6.0902258555094004</c:v>
                </c:pt>
                <c:pt idx="29594">
                  <c:v>9.1160113016765028</c:v>
                </c:pt>
                <c:pt idx="29595">
                  <c:v>10.211364746093743</c:v>
                </c:pt>
                <c:pt idx="29596">
                  <c:v>10.472981770833259</c:v>
                </c:pt>
                <c:pt idx="29597">
                  <c:v>9.5677121480306369</c:v>
                </c:pt>
                <c:pt idx="29598">
                  <c:v>8.7748931248983109</c:v>
                </c:pt>
                <c:pt idx="29599">
                  <c:v>9.4978176752726995</c:v>
                </c:pt>
                <c:pt idx="29600">
                  <c:v>10.592312494913813</c:v>
                </c:pt>
                <c:pt idx="29601">
                  <c:v>10.492131551106814</c:v>
                </c:pt>
                <c:pt idx="29602">
                  <c:v>8.0371602376302462</c:v>
                </c:pt>
                <c:pt idx="29603">
                  <c:v>8.9116824467977249</c:v>
                </c:pt>
                <c:pt idx="29604">
                  <c:v>9.9228906631469727</c:v>
                </c:pt>
                <c:pt idx="29605">
                  <c:v>11.086485544840572</c:v>
                </c:pt>
                <c:pt idx="29606">
                  <c:v>12.713956514994269</c:v>
                </c:pt>
                <c:pt idx="29607">
                  <c:v>10.381914774576785</c:v>
                </c:pt>
                <c:pt idx="29608">
                  <c:v>9.8242756525676214</c:v>
                </c:pt>
                <c:pt idx="29609">
                  <c:v>10.938613255818609</c:v>
                </c:pt>
                <c:pt idx="29610">
                  <c:v>11.566200892130496</c:v>
                </c:pt>
                <c:pt idx="29611">
                  <c:v>10.352575620015386</c:v>
                </c:pt>
                <c:pt idx="29612">
                  <c:v>9.9413458506265879</c:v>
                </c:pt>
                <c:pt idx="29613">
                  <c:v>10.431170463562008</c:v>
                </c:pt>
                <c:pt idx="29614">
                  <c:v>8.7577107747396212</c:v>
                </c:pt>
                <c:pt idx="29615">
                  <c:v>6.8948402404785138</c:v>
                </c:pt>
                <c:pt idx="29616">
                  <c:v>7.4283199310302725</c:v>
                </c:pt>
                <c:pt idx="29617">
                  <c:v>8.105117162068721</c:v>
                </c:pt>
                <c:pt idx="29618">
                  <c:v>8.1948181788126213</c:v>
                </c:pt>
                <c:pt idx="29619">
                  <c:v>7.0938084920246682</c:v>
                </c:pt>
                <c:pt idx="29620">
                  <c:v>5.658979098002078</c:v>
                </c:pt>
                <c:pt idx="29621">
                  <c:v>5.9050998687744141</c:v>
                </c:pt>
                <c:pt idx="29622">
                  <c:v>7.7496646245321053</c:v>
                </c:pt>
                <c:pt idx="29623">
                  <c:v>7.1798175175985062</c:v>
                </c:pt>
                <c:pt idx="29624">
                  <c:v>6.6202863057454788</c:v>
                </c:pt>
                <c:pt idx="29625">
                  <c:v>5.9873259862264376</c:v>
                </c:pt>
                <c:pt idx="29626">
                  <c:v>5.6937465667724592</c:v>
                </c:pt>
                <c:pt idx="29627">
                  <c:v>6.7294600804647207</c:v>
                </c:pt>
                <c:pt idx="29628">
                  <c:v>7.265500068664549</c:v>
                </c:pt>
                <c:pt idx="29629">
                  <c:v>6.5085414250692111</c:v>
                </c:pt>
                <c:pt idx="29630">
                  <c:v>5.4006973902385225</c:v>
                </c:pt>
                <c:pt idx="29631">
                  <c:v>5.7442436218261737</c:v>
                </c:pt>
                <c:pt idx="29632">
                  <c:v>7.5444933573405706</c:v>
                </c:pt>
                <c:pt idx="29633">
                  <c:v>8.5074459711710233</c:v>
                </c:pt>
                <c:pt idx="29634">
                  <c:v>7.5498561859130895</c:v>
                </c:pt>
                <c:pt idx="29635">
                  <c:v>6.0665467580159858</c:v>
                </c:pt>
                <c:pt idx="29636">
                  <c:v>5.52172311147058</c:v>
                </c:pt>
                <c:pt idx="29637">
                  <c:v>5.9528627395629883</c:v>
                </c:pt>
                <c:pt idx="29638">
                  <c:v>6.2626762390136719</c:v>
                </c:pt>
                <c:pt idx="29639">
                  <c:v>6.0357955296833552</c:v>
                </c:pt>
                <c:pt idx="29640">
                  <c:v>5.9923114776611328</c:v>
                </c:pt>
                <c:pt idx="29641">
                  <c:v>5.5638583501180374</c:v>
                </c:pt>
                <c:pt idx="29642">
                  <c:v>5.2991568247476835</c:v>
                </c:pt>
                <c:pt idx="29643">
                  <c:v>5.6926695505777616</c:v>
                </c:pt>
                <c:pt idx="29644">
                  <c:v>5.9111302693684102</c:v>
                </c:pt>
                <c:pt idx="29645">
                  <c:v>5.7534500757852793</c:v>
                </c:pt>
                <c:pt idx="29646">
                  <c:v>37.114800453186007</c:v>
                </c:pt>
                <c:pt idx="29647">
                  <c:v>170.75343004862469</c:v>
                </c:pt>
                <c:pt idx="29648">
                  <c:v>280.89800039927167</c:v>
                </c:pt>
                <c:pt idx="29649">
                  <c:v>201.5438922246297</c:v>
                </c:pt>
                <c:pt idx="29650">
                  <c:v>90.473246574401827</c:v>
                </c:pt>
                <c:pt idx="29651">
                  <c:v>38.581945419311495</c:v>
                </c:pt>
                <c:pt idx="29652">
                  <c:v>23.050127983093262</c:v>
                </c:pt>
                <c:pt idx="29653">
                  <c:v>18.341132799784297</c:v>
                </c:pt>
                <c:pt idx="29654">
                  <c:v>18.142686843872063</c:v>
                </c:pt>
                <c:pt idx="29655">
                  <c:v>17.53396129608155</c:v>
                </c:pt>
                <c:pt idx="29656">
                  <c:v>17.064223925272593</c:v>
                </c:pt>
                <c:pt idx="29657">
                  <c:v>16.295521100362173</c:v>
                </c:pt>
                <c:pt idx="29658">
                  <c:v>14.60425027211511</c:v>
                </c:pt>
                <c:pt idx="29659">
                  <c:v>14.377622922261594</c:v>
                </c:pt>
                <c:pt idx="29660">
                  <c:v>13.813881556193001</c:v>
                </c:pt>
                <c:pt idx="29661">
                  <c:v>13.73636531829834</c:v>
                </c:pt>
                <c:pt idx="29662">
                  <c:v>14.864702860514289</c:v>
                </c:pt>
                <c:pt idx="29663">
                  <c:v>14.583442052205449</c:v>
                </c:pt>
                <c:pt idx="29664">
                  <c:v>14.915806452433234</c:v>
                </c:pt>
                <c:pt idx="29665">
                  <c:v>15.556007067362547</c:v>
                </c:pt>
                <c:pt idx="29666">
                  <c:v>15.824120203653933</c:v>
                </c:pt>
                <c:pt idx="29667">
                  <c:v>14.835406939188724</c:v>
                </c:pt>
                <c:pt idx="29668">
                  <c:v>15.552001635233641</c:v>
                </c:pt>
                <c:pt idx="29669">
                  <c:v>14.978268623352047</c:v>
                </c:pt>
                <c:pt idx="29670">
                  <c:v>13.245098431905035</c:v>
                </c:pt>
                <c:pt idx="29671">
                  <c:v>12.482762654622324</c:v>
                </c:pt>
                <c:pt idx="29672">
                  <c:v>12.409724553426038</c:v>
                </c:pt>
                <c:pt idx="29673">
                  <c:v>13.065968513488773</c:v>
                </c:pt>
                <c:pt idx="29674">
                  <c:v>11.665417035420777</c:v>
                </c:pt>
                <c:pt idx="29675">
                  <c:v>9.194018681843998</c:v>
                </c:pt>
                <c:pt idx="29676">
                  <c:v>2.2176599502563481</c:v>
                </c:pt>
                <c:pt idx="29677">
                  <c:v>-9.1398061116535683</c:v>
                </c:pt>
                <c:pt idx="29678">
                  <c:v>-1.1503200531005859</c:v>
                </c:pt>
                <c:pt idx="29679">
                  <c:v>13.148826599121094</c:v>
                </c:pt>
                <c:pt idx="29680">
                  <c:v>19.10039234161377</c:v>
                </c:pt>
                <c:pt idx="29681">
                  <c:v>19.508099238077751</c:v>
                </c:pt>
                <c:pt idx="29682">
                  <c:v>17.895283699035637</c:v>
                </c:pt>
                <c:pt idx="29683">
                  <c:v>17.942617734273298</c:v>
                </c:pt>
                <c:pt idx="29684">
                  <c:v>17.378117243448969</c:v>
                </c:pt>
                <c:pt idx="29685">
                  <c:v>15.996953328450445</c:v>
                </c:pt>
                <c:pt idx="29686">
                  <c:v>15.796574592590332</c:v>
                </c:pt>
                <c:pt idx="29687">
                  <c:v>16.573787053426138</c:v>
                </c:pt>
                <c:pt idx="29688">
                  <c:v>19.171134948730476</c:v>
                </c:pt>
                <c:pt idx="29689">
                  <c:v>22.922246932983374</c:v>
                </c:pt>
                <c:pt idx="29690">
                  <c:v>25.97956657409668</c:v>
                </c:pt>
                <c:pt idx="29691">
                  <c:v>22.451386451721181</c:v>
                </c:pt>
                <c:pt idx="29692">
                  <c:v>21.490769386291497</c:v>
                </c:pt>
                <c:pt idx="29693">
                  <c:v>22.531137148539294</c:v>
                </c:pt>
                <c:pt idx="29694">
                  <c:v>22.988320350646966</c:v>
                </c:pt>
                <c:pt idx="29695">
                  <c:v>21.82020346323646</c:v>
                </c:pt>
                <c:pt idx="29696">
                  <c:v>21.590156555175774</c:v>
                </c:pt>
                <c:pt idx="29697">
                  <c:v>22.601519584655762</c:v>
                </c:pt>
                <c:pt idx="29698">
                  <c:v>24.497711181640625</c:v>
                </c:pt>
                <c:pt idx="29699">
                  <c:v>25.738017082214352</c:v>
                </c:pt>
                <c:pt idx="29700">
                  <c:v>26.401069005330442</c:v>
                </c:pt>
                <c:pt idx="29701">
                  <c:v>25.447839736938477</c:v>
                </c:pt>
                <c:pt idx="29702">
                  <c:v>24.619601249694831</c:v>
                </c:pt>
                <c:pt idx="29703">
                  <c:v>23.213349978129013</c:v>
                </c:pt>
                <c:pt idx="29704">
                  <c:v>28.573468844095942</c:v>
                </c:pt>
                <c:pt idx="29705">
                  <c:v>31.892129580179795</c:v>
                </c:pt>
                <c:pt idx="29706">
                  <c:v>26.946128845214837</c:v>
                </c:pt>
                <c:pt idx="29707">
                  <c:v>22.563256899515743</c:v>
                </c:pt>
                <c:pt idx="29708">
                  <c:v>20.669975598653195</c:v>
                </c:pt>
                <c:pt idx="29709">
                  <c:v>19.549521764119504</c:v>
                </c:pt>
                <c:pt idx="29710">
                  <c:v>15.221562067667605</c:v>
                </c:pt>
                <c:pt idx="29711">
                  <c:v>18.978946685791009</c:v>
                </c:pt>
                <c:pt idx="29712">
                  <c:v>53.74278577168775</c:v>
                </c:pt>
                <c:pt idx="29713">
                  <c:v>71.830052693684877</c:v>
                </c:pt>
                <c:pt idx="29714">
                  <c:v>25.495154380798333</c:v>
                </c:pt>
                <c:pt idx="29715">
                  <c:v>-45.730860710144043</c:v>
                </c:pt>
                <c:pt idx="29716">
                  <c:v>-83.549237887064578</c:v>
                </c:pt>
                <c:pt idx="29717">
                  <c:v>-96.252133369445801</c:v>
                </c:pt>
                <c:pt idx="29718">
                  <c:v>-97.59828313191727</c:v>
                </c:pt>
                <c:pt idx="29719">
                  <c:v>-89.700837135314899</c:v>
                </c:pt>
                <c:pt idx="29720">
                  <c:v>-86.88534514109287</c:v>
                </c:pt>
                <c:pt idx="29721">
                  <c:v>-91.918727874755859</c:v>
                </c:pt>
                <c:pt idx="29722">
                  <c:v>-96.61824448903397</c:v>
                </c:pt>
                <c:pt idx="29723">
                  <c:v>-99.208517074584904</c:v>
                </c:pt>
                <c:pt idx="29724">
                  <c:v>-88.967097918192621</c:v>
                </c:pt>
                <c:pt idx="29725">
                  <c:v>-70.589980443318623</c:v>
                </c:pt>
                <c:pt idx="29726">
                  <c:v>-53.278981526692604</c:v>
                </c:pt>
                <c:pt idx="29727">
                  <c:v>-47.297352472941057</c:v>
                </c:pt>
                <c:pt idx="29728">
                  <c:v>-47.602724711100223</c:v>
                </c:pt>
                <c:pt idx="29729">
                  <c:v>-53.429988543192607</c:v>
                </c:pt>
                <c:pt idx="29730">
                  <c:v>-55.537946701049748</c:v>
                </c:pt>
                <c:pt idx="29731">
                  <c:v>-55.403325875600146</c:v>
                </c:pt>
                <c:pt idx="29732">
                  <c:v>-49.730454603830992</c:v>
                </c:pt>
                <c:pt idx="29733">
                  <c:v>-45.565272013346359</c:v>
                </c:pt>
                <c:pt idx="29734">
                  <c:v>-70.686677932739144</c:v>
                </c:pt>
                <c:pt idx="29735">
                  <c:v>-134.11834875742608</c:v>
                </c:pt>
                <c:pt idx="29736">
                  <c:v>-155.79778575897211</c:v>
                </c:pt>
                <c:pt idx="29737">
                  <c:v>-153.54159673055011</c:v>
                </c:pt>
                <c:pt idx="29738">
                  <c:v>-151.84698549906403</c:v>
                </c:pt>
                <c:pt idx="29739">
                  <c:v>-150.86804517110193</c:v>
                </c:pt>
                <c:pt idx="29740">
                  <c:v>-150.13707955678314</c:v>
                </c:pt>
                <c:pt idx="29741">
                  <c:v>-150.25670560201002</c:v>
                </c:pt>
                <c:pt idx="29742">
                  <c:v>-151.86771456400558</c:v>
                </c:pt>
                <c:pt idx="29743">
                  <c:v>-152.61525503794343</c:v>
                </c:pt>
                <c:pt idx="29744">
                  <c:v>-153.72100830078131</c:v>
                </c:pt>
                <c:pt idx="29745">
                  <c:v>-157.03035354614252</c:v>
                </c:pt>
                <c:pt idx="29746">
                  <c:v>-159.65508460998535</c:v>
                </c:pt>
                <c:pt idx="29747">
                  <c:v>-160.50188732147217</c:v>
                </c:pt>
                <c:pt idx="29748">
                  <c:v>-157.28889513015736</c:v>
                </c:pt>
                <c:pt idx="29749">
                  <c:v>-147.48431348800665</c:v>
                </c:pt>
                <c:pt idx="29750">
                  <c:v>-144.97522576649988</c:v>
                </c:pt>
                <c:pt idx="29751">
                  <c:v>-141.9996080398559</c:v>
                </c:pt>
                <c:pt idx="29752">
                  <c:v>-137.15235201517748</c:v>
                </c:pt>
                <c:pt idx="29753">
                  <c:v>-130.82149346669527</c:v>
                </c:pt>
                <c:pt idx="29754">
                  <c:v>-123.7110236485799</c:v>
                </c:pt>
                <c:pt idx="29755">
                  <c:v>-117.4210418065389</c:v>
                </c:pt>
                <c:pt idx="29756">
                  <c:v>-110.99501132965088</c:v>
                </c:pt>
                <c:pt idx="29757">
                  <c:v>-105.00751431783044</c:v>
                </c:pt>
                <c:pt idx="29758">
                  <c:v>-99.863639195760015</c:v>
                </c:pt>
                <c:pt idx="29759">
                  <c:v>-94.58764425913489</c:v>
                </c:pt>
                <c:pt idx="29760">
                  <c:v>-89.697380383809318</c:v>
                </c:pt>
                <c:pt idx="29761">
                  <c:v>-86.477475484212206</c:v>
                </c:pt>
                <c:pt idx="29762">
                  <c:v>-83.843829472859738</c:v>
                </c:pt>
                <c:pt idx="29763">
                  <c:v>-71.927149772644043</c:v>
                </c:pt>
                <c:pt idx="29764">
                  <c:v>-70.445861180623282</c:v>
                </c:pt>
                <c:pt idx="29765">
                  <c:v>-70.119836807250934</c:v>
                </c:pt>
                <c:pt idx="29766">
                  <c:v>-66.366730690002441</c:v>
                </c:pt>
                <c:pt idx="29767">
                  <c:v>-68.39600563049315</c:v>
                </c:pt>
                <c:pt idx="29768">
                  <c:v>-69.523249626159668</c:v>
                </c:pt>
                <c:pt idx="29769">
                  <c:v>-71.268065134684164</c:v>
                </c:pt>
                <c:pt idx="29770">
                  <c:v>-70.445751825968387</c:v>
                </c:pt>
                <c:pt idx="29771">
                  <c:v>-71.667729695637988</c:v>
                </c:pt>
                <c:pt idx="29772">
                  <c:v>-72.51725387573245</c:v>
                </c:pt>
                <c:pt idx="29773">
                  <c:v>-72.691572189331055</c:v>
                </c:pt>
                <c:pt idx="29774">
                  <c:v>-70.120102246602386</c:v>
                </c:pt>
                <c:pt idx="29775">
                  <c:v>-67.093869845072547</c:v>
                </c:pt>
                <c:pt idx="29776">
                  <c:v>-71.422114054362083</c:v>
                </c:pt>
                <c:pt idx="29777">
                  <c:v>-89.538008371988838</c:v>
                </c:pt>
                <c:pt idx="29778">
                  <c:v>-112.5511185328165</c:v>
                </c:pt>
                <c:pt idx="29779">
                  <c:v>-130.59795188903809</c:v>
                </c:pt>
                <c:pt idx="29780">
                  <c:v>-142.16849263509121</c:v>
                </c:pt>
                <c:pt idx="29781">
                  <c:v>-148.59161408742278</c:v>
                </c:pt>
                <c:pt idx="29782">
                  <c:v>-149.93404102325439</c:v>
                </c:pt>
                <c:pt idx="29783">
                  <c:v>-148.14708916346223</c:v>
                </c:pt>
                <c:pt idx="29784">
                  <c:v>-148.47275352478019</c:v>
                </c:pt>
                <c:pt idx="29785">
                  <c:v>-151.32165606816613</c:v>
                </c:pt>
                <c:pt idx="29786">
                  <c:v>-157.65337785085046</c:v>
                </c:pt>
                <c:pt idx="29787">
                  <c:v>-161.22126976648968</c:v>
                </c:pt>
                <c:pt idx="29788">
                  <c:v>-161.01836172739658</c:v>
                </c:pt>
                <c:pt idx="29789">
                  <c:v>-158.19453636805218</c:v>
                </c:pt>
                <c:pt idx="29790">
                  <c:v>-153.49460951487214</c:v>
                </c:pt>
                <c:pt idx="29791">
                  <c:v>-140.88335100809741</c:v>
                </c:pt>
                <c:pt idx="29792">
                  <c:v>-130.7256514231363</c:v>
                </c:pt>
                <c:pt idx="29793">
                  <c:v>-125.34731388092042</c:v>
                </c:pt>
                <c:pt idx="29794">
                  <c:v>-121.08586788177487</c:v>
                </c:pt>
                <c:pt idx="29795">
                  <c:v>-113.26047070821119</c:v>
                </c:pt>
                <c:pt idx="29796">
                  <c:v>-111.12023544311523</c:v>
                </c:pt>
                <c:pt idx="29797">
                  <c:v>-112.98401482899989</c:v>
                </c:pt>
                <c:pt idx="29798">
                  <c:v>-110.24380461374926</c:v>
                </c:pt>
                <c:pt idx="29799">
                  <c:v>-108.26591110229487</c:v>
                </c:pt>
                <c:pt idx="29800">
                  <c:v>-106.84796047210693</c:v>
                </c:pt>
                <c:pt idx="29801">
                  <c:v>-105.50927702585864</c:v>
                </c:pt>
                <c:pt idx="29802">
                  <c:v>-104.66127077738437</c:v>
                </c:pt>
                <c:pt idx="29803">
                  <c:v>-103.49457740783691</c:v>
                </c:pt>
                <c:pt idx="29804">
                  <c:v>-101.27595233917235</c:v>
                </c:pt>
                <c:pt idx="29805">
                  <c:v>-98.485109329223633</c:v>
                </c:pt>
                <c:pt idx="29806">
                  <c:v>-96.64841143290208</c:v>
                </c:pt>
                <c:pt idx="29807">
                  <c:v>-95.111844380696652</c:v>
                </c:pt>
                <c:pt idx="29808">
                  <c:v>-93.29276911417638</c:v>
                </c:pt>
                <c:pt idx="29809">
                  <c:v>-89.370972633361774</c:v>
                </c:pt>
                <c:pt idx="29810">
                  <c:v>-83.335395812988224</c:v>
                </c:pt>
                <c:pt idx="29811">
                  <c:v>-61.477066040039055</c:v>
                </c:pt>
                <c:pt idx="29812">
                  <c:v>-23.471319198608391</c:v>
                </c:pt>
                <c:pt idx="29813">
                  <c:v>-1.1015450159709417</c:v>
                </c:pt>
                <c:pt idx="29814">
                  <c:v>-0.5314353307087456</c:v>
                </c:pt>
                <c:pt idx="29815">
                  <c:v>-1.0143814086914063</c:v>
                </c:pt>
                <c:pt idx="29816">
                  <c:v>-1.0850006739299258</c:v>
                </c:pt>
                <c:pt idx="29817">
                  <c:v>-0.78293450673424991</c:v>
                </c:pt>
                <c:pt idx="29818">
                  <c:v>-0.36765448252356236</c:v>
                </c:pt>
                <c:pt idx="29819">
                  <c:v>-0.32637023925781283</c:v>
                </c:pt>
                <c:pt idx="29820">
                  <c:v>-0.55419890085852352</c:v>
                </c:pt>
                <c:pt idx="29821">
                  <c:v>-0.47554302215576172</c:v>
                </c:pt>
                <c:pt idx="29822">
                  <c:v>-0.60693836212158225</c:v>
                </c:pt>
                <c:pt idx="29823">
                  <c:v>-1.1424757639567824</c:v>
                </c:pt>
                <c:pt idx="29824">
                  <c:v>-1.3985582987467073</c:v>
                </c:pt>
                <c:pt idx="29825">
                  <c:v>-1.5800094604492192</c:v>
                </c:pt>
                <c:pt idx="29826">
                  <c:v>-1.5589084625244138</c:v>
                </c:pt>
                <c:pt idx="29827">
                  <c:v>-2.7998730341594178</c:v>
                </c:pt>
                <c:pt idx="29828">
                  <c:v>-3.5522594451904284</c:v>
                </c:pt>
                <c:pt idx="29829">
                  <c:v>-4.2172759373983109</c:v>
                </c:pt>
                <c:pt idx="29830">
                  <c:v>-4.9514201482136313</c:v>
                </c:pt>
                <c:pt idx="29831">
                  <c:v>-7.2495543162027616</c:v>
                </c:pt>
                <c:pt idx="29832">
                  <c:v>-9.797521273295045</c:v>
                </c:pt>
                <c:pt idx="29833">
                  <c:v>-10.558406194051146</c:v>
                </c:pt>
                <c:pt idx="29834">
                  <c:v>-10.61309337615967</c:v>
                </c:pt>
                <c:pt idx="29835">
                  <c:v>-9.585869153340699</c:v>
                </c:pt>
                <c:pt idx="29836">
                  <c:v>-8.0085372924804705</c:v>
                </c:pt>
                <c:pt idx="29837">
                  <c:v>-7.0103645324707013</c:v>
                </c:pt>
                <c:pt idx="29838">
                  <c:v>-5.9514134724935301</c:v>
                </c:pt>
                <c:pt idx="29839">
                  <c:v>-5.6963885625202675</c:v>
                </c:pt>
                <c:pt idx="29840">
                  <c:v>-5.939072291056279</c:v>
                </c:pt>
                <c:pt idx="29841">
                  <c:v>-6.2058951059976852</c:v>
                </c:pt>
                <c:pt idx="29842">
                  <c:v>-3.7875912984211499</c:v>
                </c:pt>
                <c:pt idx="29843">
                  <c:v>13.620634396870972</c:v>
                </c:pt>
                <c:pt idx="29844">
                  <c:v>17.197484652201418</c:v>
                </c:pt>
                <c:pt idx="29845">
                  <c:v>19.697914123535163</c:v>
                </c:pt>
                <c:pt idx="29846">
                  <c:v>27.925994555155512</c:v>
                </c:pt>
                <c:pt idx="29847">
                  <c:v>35.138021151224848</c:v>
                </c:pt>
                <c:pt idx="29848">
                  <c:v>44.219935099283816</c:v>
                </c:pt>
                <c:pt idx="29849">
                  <c:v>60.007762273152707</c:v>
                </c:pt>
                <c:pt idx="29850">
                  <c:v>74.987090110778809</c:v>
                </c:pt>
                <c:pt idx="29851">
                  <c:v>80.80126444498697</c:v>
                </c:pt>
                <c:pt idx="29852">
                  <c:v>80.738799095153809</c:v>
                </c:pt>
                <c:pt idx="29853">
                  <c:v>79.384110132853124</c:v>
                </c:pt>
                <c:pt idx="29854">
                  <c:v>78.743754069010521</c:v>
                </c:pt>
                <c:pt idx="29855">
                  <c:v>79.290722529093387</c:v>
                </c:pt>
                <c:pt idx="29856">
                  <c:v>77.946926752726313</c:v>
                </c:pt>
                <c:pt idx="29857">
                  <c:v>77.008076349894239</c:v>
                </c:pt>
                <c:pt idx="29858">
                  <c:v>82.735470136006654</c:v>
                </c:pt>
                <c:pt idx="29859">
                  <c:v>85.383571942647208</c:v>
                </c:pt>
                <c:pt idx="29860">
                  <c:v>88.206877072652048</c:v>
                </c:pt>
                <c:pt idx="29861">
                  <c:v>90.075576782226506</c:v>
                </c:pt>
                <c:pt idx="29862">
                  <c:v>90.602777798970408</c:v>
                </c:pt>
                <c:pt idx="29863">
                  <c:v>84.751214027404785</c:v>
                </c:pt>
                <c:pt idx="29864">
                  <c:v>36.980274200439446</c:v>
                </c:pt>
                <c:pt idx="29865">
                  <c:v>-20.387949625651004</c:v>
                </c:pt>
                <c:pt idx="29866">
                  <c:v>-22.96398735046386</c:v>
                </c:pt>
                <c:pt idx="29867">
                  <c:v>-12.795549392700199</c:v>
                </c:pt>
                <c:pt idx="29868">
                  <c:v>-3.8813158671060819</c:v>
                </c:pt>
                <c:pt idx="29869">
                  <c:v>2.4600547154744845</c:v>
                </c:pt>
                <c:pt idx="29870">
                  <c:v>5.260600725809697</c:v>
                </c:pt>
                <c:pt idx="29871">
                  <c:v>3.6408729553222647</c:v>
                </c:pt>
                <c:pt idx="29872">
                  <c:v>1.2560809453328829</c:v>
                </c:pt>
                <c:pt idx="29873">
                  <c:v>0.15851656595862096</c:v>
                </c:pt>
                <c:pt idx="29874">
                  <c:v>-1.2512051264444608</c:v>
                </c:pt>
                <c:pt idx="29875">
                  <c:v>-2.0826403299968193</c:v>
                </c:pt>
                <c:pt idx="29876">
                  <c:v>-2.7785104115804415</c:v>
                </c:pt>
                <c:pt idx="29877">
                  <c:v>-3.0430987675983956</c:v>
                </c:pt>
                <c:pt idx="29878">
                  <c:v>-3.3213675816853092</c:v>
                </c:pt>
                <c:pt idx="29879">
                  <c:v>-3.3966938654581327</c:v>
                </c:pt>
                <c:pt idx="29880">
                  <c:v>-3.1130558649698505</c:v>
                </c:pt>
                <c:pt idx="29881">
                  <c:v>-3.0252005259195585</c:v>
                </c:pt>
                <c:pt idx="29882">
                  <c:v>-3.0618098576863995</c:v>
                </c:pt>
                <c:pt idx="29883">
                  <c:v>-2.7682851155599342</c:v>
                </c:pt>
                <c:pt idx="29884">
                  <c:v>-2.7437276840209979</c:v>
                </c:pt>
                <c:pt idx="29885">
                  <c:v>-2.2750399907430388</c:v>
                </c:pt>
                <c:pt idx="29886">
                  <c:v>-3.2991024653116483</c:v>
                </c:pt>
                <c:pt idx="29887">
                  <c:v>-2.3250036239624023</c:v>
                </c:pt>
                <c:pt idx="29888">
                  <c:v>1.2961584726970161</c:v>
                </c:pt>
                <c:pt idx="29889">
                  <c:v>0.36227289835608201</c:v>
                </c:pt>
                <c:pt idx="29890">
                  <c:v>1.0516188939412818</c:v>
                </c:pt>
                <c:pt idx="29891">
                  <c:v>2.1488189697265632E-2</c:v>
                </c:pt>
                <c:pt idx="29892">
                  <c:v>-0.51097583770751964</c:v>
                </c:pt>
                <c:pt idx="29893">
                  <c:v>-0.70353953043627371</c:v>
                </c:pt>
                <c:pt idx="29894">
                  <c:v>-1.3284759521484375</c:v>
                </c:pt>
                <c:pt idx="29895">
                  <c:v>-1.8747736612955355</c:v>
                </c:pt>
                <c:pt idx="29896">
                  <c:v>-3.5429760615031678</c:v>
                </c:pt>
                <c:pt idx="29897">
                  <c:v>-5.4107205073038376</c:v>
                </c:pt>
                <c:pt idx="29898">
                  <c:v>-8.0804990132650207</c:v>
                </c:pt>
                <c:pt idx="29899">
                  <c:v>-7.2867008845011032</c:v>
                </c:pt>
                <c:pt idx="29900">
                  <c:v>-3.7200352350871535</c:v>
                </c:pt>
                <c:pt idx="29901">
                  <c:v>-1.102327664693235</c:v>
                </c:pt>
                <c:pt idx="29902">
                  <c:v>-1.2964436213175081</c:v>
                </c:pt>
                <c:pt idx="29903">
                  <c:v>-0.31800905863440232</c:v>
                </c:pt>
                <c:pt idx="29904">
                  <c:v>-0.71667130788171129</c:v>
                </c:pt>
                <c:pt idx="29905">
                  <c:v>0.33247407277428948</c:v>
                </c:pt>
                <c:pt idx="29906">
                  <c:v>0.25542163848876953</c:v>
                </c:pt>
                <c:pt idx="29907">
                  <c:v>0.83241685231530482</c:v>
                </c:pt>
                <c:pt idx="29908">
                  <c:v>1.7348839441934842</c:v>
                </c:pt>
                <c:pt idx="29909">
                  <c:v>1.6938308080036677</c:v>
                </c:pt>
                <c:pt idx="29910">
                  <c:v>1.8459857304891325</c:v>
                </c:pt>
                <c:pt idx="29911">
                  <c:v>1.5699068705202993E-2</c:v>
                </c:pt>
                <c:pt idx="29912">
                  <c:v>0.518246650695801</c:v>
                </c:pt>
                <c:pt idx="29913">
                  <c:v>1.9477752049764381</c:v>
                </c:pt>
                <c:pt idx="29914">
                  <c:v>1.9744672775268559</c:v>
                </c:pt>
                <c:pt idx="29915">
                  <c:v>1.0792093276977539</c:v>
                </c:pt>
                <c:pt idx="29916">
                  <c:v>1.0089209874471401</c:v>
                </c:pt>
                <c:pt idx="29917">
                  <c:v>2.3504594167072792</c:v>
                </c:pt>
                <c:pt idx="29918">
                  <c:v>3.6804517110113032E-2</c:v>
                </c:pt>
                <c:pt idx="29919">
                  <c:v>1.3599675496418517</c:v>
                </c:pt>
                <c:pt idx="29920">
                  <c:v>7.8880348205566388</c:v>
                </c:pt>
                <c:pt idx="29921">
                  <c:v>13.964438120524052</c:v>
                </c:pt>
                <c:pt idx="29922">
                  <c:v>15.702994982401606</c:v>
                </c:pt>
                <c:pt idx="29923">
                  <c:v>18.334680875142453</c:v>
                </c:pt>
                <c:pt idx="29924">
                  <c:v>20.23559824625659</c:v>
                </c:pt>
                <c:pt idx="29925">
                  <c:v>22.598676681518548</c:v>
                </c:pt>
                <c:pt idx="29926">
                  <c:v>22.178029696146609</c:v>
                </c:pt>
                <c:pt idx="29927">
                  <c:v>20.933850606282597</c:v>
                </c:pt>
                <c:pt idx="29928">
                  <c:v>21.143595377604132</c:v>
                </c:pt>
                <c:pt idx="29929">
                  <c:v>19.918459574381465</c:v>
                </c:pt>
                <c:pt idx="29930">
                  <c:v>21.880059560140012</c:v>
                </c:pt>
                <c:pt idx="29931">
                  <c:v>22.035292625427239</c:v>
                </c:pt>
                <c:pt idx="29932">
                  <c:v>21.977377255757688</c:v>
                </c:pt>
                <c:pt idx="29933">
                  <c:v>23.897314389546636</c:v>
                </c:pt>
                <c:pt idx="29934">
                  <c:v>25.270667394002317</c:v>
                </c:pt>
                <c:pt idx="29935">
                  <c:v>24.418285051981684</c:v>
                </c:pt>
                <c:pt idx="29936">
                  <c:v>20.616334915161129</c:v>
                </c:pt>
                <c:pt idx="29937">
                  <c:v>20.333055814107297</c:v>
                </c:pt>
                <c:pt idx="29938">
                  <c:v>20.755143801371315</c:v>
                </c:pt>
                <c:pt idx="29939">
                  <c:v>21.581574122111078</c:v>
                </c:pt>
                <c:pt idx="29940">
                  <c:v>20.901216506958001</c:v>
                </c:pt>
                <c:pt idx="29941">
                  <c:v>20.368177731831899</c:v>
                </c:pt>
                <c:pt idx="29942">
                  <c:v>19.293537139892578</c:v>
                </c:pt>
                <c:pt idx="29943">
                  <c:v>22.950329780578606</c:v>
                </c:pt>
                <c:pt idx="29944">
                  <c:v>24.917024612426758</c:v>
                </c:pt>
                <c:pt idx="29945">
                  <c:v>25.067690849304192</c:v>
                </c:pt>
                <c:pt idx="29946">
                  <c:v>22.74098014831543</c:v>
                </c:pt>
                <c:pt idx="29947">
                  <c:v>19.927797953287829</c:v>
                </c:pt>
                <c:pt idx="29948">
                  <c:v>21.335496902465813</c:v>
                </c:pt>
                <c:pt idx="29949">
                  <c:v>24.34786287943529</c:v>
                </c:pt>
                <c:pt idx="29950">
                  <c:v>23.397972742716441</c:v>
                </c:pt>
                <c:pt idx="29951">
                  <c:v>22.246050834655762</c:v>
                </c:pt>
                <c:pt idx="29952">
                  <c:v>29.765110651651973</c:v>
                </c:pt>
                <c:pt idx="29953">
                  <c:v>50.879706382751465</c:v>
                </c:pt>
                <c:pt idx="29954">
                  <c:v>36.601956685384025</c:v>
                </c:pt>
                <c:pt idx="29955">
                  <c:v>22.91674550374352</c:v>
                </c:pt>
                <c:pt idx="29956">
                  <c:v>20.763713200886954</c:v>
                </c:pt>
                <c:pt idx="29957">
                  <c:v>20.715596199035637</c:v>
                </c:pt>
                <c:pt idx="29958">
                  <c:v>20.69455750783289</c:v>
                </c:pt>
                <c:pt idx="29959">
                  <c:v>19.241547902425154</c:v>
                </c:pt>
                <c:pt idx="29960">
                  <c:v>17.976528803507556</c:v>
                </c:pt>
                <c:pt idx="29961">
                  <c:v>15.506672223408948</c:v>
                </c:pt>
                <c:pt idx="29962">
                  <c:v>11.723515510559082</c:v>
                </c:pt>
                <c:pt idx="29963">
                  <c:v>13.248887379964117</c:v>
                </c:pt>
                <c:pt idx="29964">
                  <c:v>17.156253178914437</c:v>
                </c:pt>
                <c:pt idx="29965">
                  <c:v>15.923988660176633</c:v>
                </c:pt>
                <c:pt idx="29966">
                  <c:v>15.922336260477667</c:v>
                </c:pt>
                <c:pt idx="29967">
                  <c:v>17.041724840799919</c:v>
                </c:pt>
                <c:pt idx="29968">
                  <c:v>14.962775548299195</c:v>
                </c:pt>
                <c:pt idx="29969">
                  <c:v>14.780974070231078</c:v>
                </c:pt>
                <c:pt idx="29970">
                  <c:v>17.642164866129626</c:v>
                </c:pt>
                <c:pt idx="29971">
                  <c:v>21.013346036275145</c:v>
                </c:pt>
                <c:pt idx="29972">
                  <c:v>18.597607612609863</c:v>
                </c:pt>
                <c:pt idx="29973">
                  <c:v>13.939406712849864</c:v>
                </c:pt>
                <c:pt idx="29974">
                  <c:v>10.174281120300293</c:v>
                </c:pt>
                <c:pt idx="29975">
                  <c:v>10.595944404602054</c:v>
                </c:pt>
                <c:pt idx="29976">
                  <c:v>12.74728997548425</c:v>
                </c:pt>
                <c:pt idx="29977">
                  <c:v>15.958072344462039</c:v>
                </c:pt>
                <c:pt idx="29978">
                  <c:v>12.16179370880127</c:v>
                </c:pt>
                <c:pt idx="29979">
                  <c:v>12.102608680725099</c:v>
                </c:pt>
                <c:pt idx="29980">
                  <c:v>23.559900283813484</c:v>
                </c:pt>
                <c:pt idx="29981">
                  <c:v>30.258475303649902</c:v>
                </c:pt>
                <c:pt idx="29982">
                  <c:v>25.203812917073606</c:v>
                </c:pt>
                <c:pt idx="29983">
                  <c:v>26.008735656738274</c:v>
                </c:pt>
                <c:pt idx="29984">
                  <c:v>27.79079564412438</c:v>
                </c:pt>
                <c:pt idx="29985">
                  <c:v>26.220336914062493</c:v>
                </c:pt>
                <c:pt idx="29986">
                  <c:v>25.327888170878179</c:v>
                </c:pt>
                <c:pt idx="29987">
                  <c:v>24.903230985005614</c:v>
                </c:pt>
                <c:pt idx="29988">
                  <c:v>23.934726715087887</c:v>
                </c:pt>
                <c:pt idx="29989">
                  <c:v>22.61372184753418</c:v>
                </c:pt>
                <c:pt idx="29990">
                  <c:v>21.790818214416511</c:v>
                </c:pt>
                <c:pt idx="29991">
                  <c:v>19.896840413411503</c:v>
                </c:pt>
                <c:pt idx="29992">
                  <c:v>15.647113800048823</c:v>
                </c:pt>
                <c:pt idx="29993">
                  <c:v>14.377029418945318</c:v>
                </c:pt>
                <c:pt idx="29994">
                  <c:v>13.282678604125977</c:v>
                </c:pt>
                <c:pt idx="29995">
                  <c:v>17.382280667622922</c:v>
                </c:pt>
                <c:pt idx="29996">
                  <c:v>20.495923995971673</c:v>
                </c:pt>
                <c:pt idx="29997">
                  <c:v>16.518175125122077</c:v>
                </c:pt>
                <c:pt idx="29998">
                  <c:v>17.052369435628286</c:v>
                </c:pt>
                <c:pt idx="29999">
                  <c:v>17.706933657328243</c:v>
                </c:pt>
                <c:pt idx="30000">
                  <c:v>16.264578501383532</c:v>
                </c:pt>
                <c:pt idx="30001">
                  <c:v>13.48696867624915</c:v>
                </c:pt>
                <c:pt idx="30002">
                  <c:v>13.677203814188605</c:v>
                </c:pt>
                <c:pt idx="30003">
                  <c:v>17.3279209136963</c:v>
                </c:pt>
                <c:pt idx="30004">
                  <c:v>17.27770964304613</c:v>
                </c:pt>
                <c:pt idx="30005">
                  <c:v>17.00289408365893</c:v>
                </c:pt>
                <c:pt idx="30006">
                  <c:v>15.910515467325922</c:v>
                </c:pt>
                <c:pt idx="30007">
                  <c:v>15.14965979258227</c:v>
                </c:pt>
                <c:pt idx="30008">
                  <c:v>14.830625216166258</c:v>
                </c:pt>
                <c:pt idx="30009">
                  <c:v>14.706789016723638</c:v>
                </c:pt>
                <c:pt idx="30010">
                  <c:v>10.907112757364871</c:v>
                </c:pt>
                <c:pt idx="30011">
                  <c:v>110.71778806050611</c:v>
                </c:pt>
                <c:pt idx="30012">
                  <c:v>296.93381007512397</c:v>
                </c:pt>
                <c:pt idx="30013">
                  <c:v>191.34452867507929</c:v>
                </c:pt>
                <c:pt idx="30014">
                  <c:v>97.442525704701723</c:v>
                </c:pt>
                <c:pt idx="30015">
                  <c:v>59.738773822784445</c:v>
                </c:pt>
                <c:pt idx="30016">
                  <c:v>44.789431889851869</c:v>
                </c:pt>
                <c:pt idx="30017">
                  <c:v>39.710721174875871</c:v>
                </c:pt>
                <c:pt idx="30018">
                  <c:v>33.964694817860895</c:v>
                </c:pt>
                <c:pt idx="30019">
                  <c:v>33.56546290715535</c:v>
                </c:pt>
                <c:pt idx="30020">
                  <c:v>32.469653924306215</c:v>
                </c:pt>
                <c:pt idx="30021">
                  <c:v>19.481859048207589</c:v>
                </c:pt>
                <c:pt idx="30022">
                  <c:v>16.120483557383224</c:v>
                </c:pt>
                <c:pt idx="30023">
                  <c:v>16.876700242360464</c:v>
                </c:pt>
                <c:pt idx="30024">
                  <c:v>18.293257713317871</c:v>
                </c:pt>
                <c:pt idx="30025">
                  <c:v>16.428740660349533</c:v>
                </c:pt>
                <c:pt idx="30026">
                  <c:v>15.818672974904359</c:v>
                </c:pt>
                <c:pt idx="30027">
                  <c:v>18.48369836807251</c:v>
                </c:pt>
                <c:pt idx="30028">
                  <c:v>21.10650078455609</c:v>
                </c:pt>
                <c:pt idx="30029">
                  <c:v>20.553513844807917</c:v>
                </c:pt>
                <c:pt idx="30030">
                  <c:v>19.636347134908021</c:v>
                </c:pt>
                <c:pt idx="30031">
                  <c:v>21.038581848144528</c:v>
                </c:pt>
                <c:pt idx="30032">
                  <c:v>22.352102915445982</c:v>
                </c:pt>
                <c:pt idx="30033">
                  <c:v>20.39814408620196</c:v>
                </c:pt>
                <c:pt idx="30034">
                  <c:v>15.977149327596013</c:v>
                </c:pt>
                <c:pt idx="30035">
                  <c:v>17.149222850799553</c:v>
                </c:pt>
                <c:pt idx="30036">
                  <c:v>14.774869600931762</c:v>
                </c:pt>
                <c:pt idx="30037">
                  <c:v>12.164511203765869</c:v>
                </c:pt>
                <c:pt idx="30038">
                  <c:v>13.422205448150635</c:v>
                </c:pt>
                <c:pt idx="30039">
                  <c:v>17.751444657643617</c:v>
                </c:pt>
                <c:pt idx="30040">
                  <c:v>15.145609855651855</c:v>
                </c:pt>
                <c:pt idx="30041">
                  <c:v>-16.295828183492013</c:v>
                </c:pt>
                <c:pt idx="30042">
                  <c:v>-42.650820573170954</c:v>
                </c:pt>
                <c:pt idx="30043">
                  <c:v>-24.066966533660889</c:v>
                </c:pt>
                <c:pt idx="30044">
                  <c:v>-3.6666193008422847</c:v>
                </c:pt>
                <c:pt idx="30045">
                  <c:v>5.767464796702086</c:v>
                </c:pt>
                <c:pt idx="30046">
                  <c:v>8.6049205462137994</c:v>
                </c:pt>
                <c:pt idx="30047">
                  <c:v>9.8597319920857593</c:v>
                </c:pt>
                <c:pt idx="30048">
                  <c:v>11.588285128275512</c:v>
                </c:pt>
                <c:pt idx="30049">
                  <c:v>12.232520262400271</c:v>
                </c:pt>
                <c:pt idx="30050">
                  <c:v>12.940476576487189</c:v>
                </c:pt>
                <c:pt idx="30051">
                  <c:v>12.079221884409549</c:v>
                </c:pt>
                <c:pt idx="30052">
                  <c:v>11.561483701070131</c:v>
                </c:pt>
                <c:pt idx="30053">
                  <c:v>8.0163445472717285</c:v>
                </c:pt>
                <c:pt idx="30054">
                  <c:v>9.913225809733035</c:v>
                </c:pt>
                <c:pt idx="30055">
                  <c:v>10.288766543070491</c:v>
                </c:pt>
                <c:pt idx="30056">
                  <c:v>9.6099454561869528</c:v>
                </c:pt>
                <c:pt idx="30057">
                  <c:v>9.3667365709940285</c:v>
                </c:pt>
                <c:pt idx="30058">
                  <c:v>9.1669956843058458</c:v>
                </c:pt>
                <c:pt idx="30059">
                  <c:v>8.9723666508992945</c:v>
                </c:pt>
                <c:pt idx="30060">
                  <c:v>8.7973950703938559</c:v>
                </c:pt>
                <c:pt idx="30061">
                  <c:v>9.2981452941894531</c:v>
                </c:pt>
                <c:pt idx="30062">
                  <c:v>9.3714934984843161</c:v>
                </c:pt>
                <c:pt idx="30063">
                  <c:v>10.008231163024901</c:v>
                </c:pt>
                <c:pt idx="30064">
                  <c:v>9.831295967102049</c:v>
                </c:pt>
                <c:pt idx="30065">
                  <c:v>9.6031545003255037</c:v>
                </c:pt>
                <c:pt idx="30066">
                  <c:v>9.5279153188069508</c:v>
                </c:pt>
                <c:pt idx="30067">
                  <c:v>9.8342545827229628</c:v>
                </c:pt>
                <c:pt idx="30068">
                  <c:v>9.7629857063293493</c:v>
                </c:pt>
                <c:pt idx="30069">
                  <c:v>8.548118750254325</c:v>
                </c:pt>
                <c:pt idx="30070">
                  <c:v>22.601266066233286</c:v>
                </c:pt>
                <c:pt idx="30071">
                  <c:v>27.337354660034194</c:v>
                </c:pt>
                <c:pt idx="30072">
                  <c:v>32.834812005360895</c:v>
                </c:pt>
                <c:pt idx="30073">
                  <c:v>54.820587317148856</c:v>
                </c:pt>
                <c:pt idx="30074">
                  <c:v>72.796128590901674</c:v>
                </c:pt>
                <c:pt idx="30075">
                  <c:v>88.274317105611118</c:v>
                </c:pt>
                <c:pt idx="30076">
                  <c:v>102.87974484761551</c:v>
                </c:pt>
                <c:pt idx="30077">
                  <c:v>96.611992041269957</c:v>
                </c:pt>
                <c:pt idx="30078">
                  <c:v>85.176482518513922</c:v>
                </c:pt>
                <c:pt idx="30079">
                  <c:v>81.261783758799183</c:v>
                </c:pt>
                <c:pt idx="30080">
                  <c:v>83.728816509246883</c:v>
                </c:pt>
                <c:pt idx="30081">
                  <c:v>87.603083610534568</c:v>
                </c:pt>
                <c:pt idx="30082">
                  <c:v>91.905329704284711</c:v>
                </c:pt>
                <c:pt idx="30083">
                  <c:v>98.234287261962919</c:v>
                </c:pt>
                <c:pt idx="30084">
                  <c:v>70.35085916519165</c:v>
                </c:pt>
                <c:pt idx="30085">
                  <c:v>12.537493228912354</c:v>
                </c:pt>
                <c:pt idx="30086">
                  <c:v>5.2878967920939335</c:v>
                </c:pt>
                <c:pt idx="30087">
                  <c:v>3.1322504679362169</c:v>
                </c:pt>
                <c:pt idx="30088">
                  <c:v>4.1325861612955883</c:v>
                </c:pt>
                <c:pt idx="30089">
                  <c:v>3.4194690386453876</c:v>
                </c:pt>
                <c:pt idx="30090">
                  <c:v>4.0420333544413438</c:v>
                </c:pt>
                <c:pt idx="30091">
                  <c:v>2.2442048390706191</c:v>
                </c:pt>
                <c:pt idx="30092">
                  <c:v>3.2171983718872079</c:v>
                </c:pt>
                <c:pt idx="30093">
                  <c:v>2.7307996749877939</c:v>
                </c:pt>
                <c:pt idx="30094">
                  <c:v>2.5573692321777353</c:v>
                </c:pt>
                <c:pt idx="30095">
                  <c:v>1.6191199620564589</c:v>
                </c:pt>
                <c:pt idx="30096">
                  <c:v>2.4174631436665663</c:v>
                </c:pt>
                <c:pt idx="30097">
                  <c:v>3.2541141510009783</c:v>
                </c:pt>
                <c:pt idx="30098">
                  <c:v>3.7729948361714492</c:v>
                </c:pt>
                <c:pt idx="30099">
                  <c:v>3.9117824236552092</c:v>
                </c:pt>
                <c:pt idx="30100">
                  <c:v>5.7816287676493534</c:v>
                </c:pt>
                <c:pt idx="30101">
                  <c:v>7.5208079020182463</c:v>
                </c:pt>
                <c:pt idx="30102">
                  <c:v>10.895512262980166</c:v>
                </c:pt>
                <c:pt idx="30103">
                  <c:v>17.363953272501639</c:v>
                </c:pt>
                <c:pt idx="30104">
                  <c:v>23.415096124013246</c:v>
                </c:pt>
                <c:pt idx="30105">
                  <c:v>-21.122339089711531</c:v>
                </c:pt>
                <c:pt idx="30106">
                  <c:v>-95.88408120473224</c:v>
                </c:pt>
                <c:pt idx="30107">
                  <c:v>-130.29527632395428</c:v>
                </c:pt>
                <c:pt idx="30108">
                  <c:v>-139.64675013224269</c:v>
                </c:pt>
                <c:pt idx="30109">
                  <c:v>-143.62906742095942</c:v>
                </c:pt>
                <c:pt idx="30110">
                  <c:v>-145.54947884877527</c:v>
                </c:pt>
                <c:pt idx="30111">
                  <c:v>-148.44281291961676</c:v>
                </c:pt>
                <c:pt idx="30112">
                  <c:v>-149.31170272827143</c:v>
                </c:pt>
                <c:pt idx="30113">
                  <c:v>-146.44179884592694</c:v>
                </c:pt>
                <c:pt idx="30114">
                  <c:v>-143.95954513549805</c:v>
                </c:pt>
                <c:pt idx="30115">
                  <c:v>-137.95157909393316</c:v>
                </c:pt>
                <c:pt idx="30116">
                  <c:v>-129.28357346852607</c:v>
                </c:pt>
                <c:pt idx="30117">
                  <c:v>-108.08480707804358</c:v>
                </c:pt>
                <c:pt idx="30118">
                  <c:v>-102.38377126057942</c:v>
                </c:pt>
                <c:pt idx="30119">
                  <c:v>-86.128768920898395</c:v>
                </c:pt>
                <c:pt idx="30120">
                  <c:v>-70.201892852783146</c:v>
                </c:pt>
                <c:pt idx="30121">
                  <c:v>-61.909533182780031</c:v>
                </c:pt>
                <c:pt idx="30122">
                  <c:v>-51.190121332804459</c:v>
                </c:pt>
                <c:pt idx="30123">
                  <c:v>-41.792728741963771</c:v>
                </c:pt>
                <c:pt idx="30124">
                  <c:v>-33.660627047220828</c:v>
                </c:pt>
                <c:pt idx="30125">
                  <c:v>-28.452559471130357</c:v>
                </c:pt>
                <c:pt idx="30126">
                  <c:v>-25.046861648559577</c:v>
                </c:pt>
                <c:pt idx="30127">
                  <c:v>-26.099847793579102</c:v>
                </c:pt>
                <c:pt idx="30128">
                  <c:v>-27.218545277913442</c:v>
                </c:pt>
                <c:pt idx="30129">
                  <c:v>-29.467487335205071</c:v>
                </c:pt>
                <c:pt idx="30130">
                  <c:v>-39.744948705037459</c:v>
                </c:pt>
                <c:pt idx="30131">
                  <c:v>-46.043381690979011</c:v>
                </c:pt>
                <c:pt idx="30132">
                  <c:v>-44.596413930257214</c:v>
                </c:pt>
                <c:pt idx="30133">
                  <c:v>-52.242338498433362</c:v>
                </c:pt>
                <c:pt idx="30134">
                  <c:v>-55.530674298604353</c:v>
                </c:pt>
                <c:pt idx="30135">
                  <c:v>-54.689583142598508</c:v>
                </c:pt>
                <c:pt idx="30136">
                  <c:v>-49.264420827229756</c:v>
                </c:pt>
                <c:pt idx="30137">
                  <c:v>-35.810825983683323</c:v>
                </c:pt>
                <c:pt idx="30138">
                  <c:v>-15.429815610249875</c:v>
                </c:pt>
                <c:pt idx="30139">
                  <c:v>3.5297921498616915</c:v>
                </c:pt>
                <c:pt idx="30140">
                  <c:v>12.327466328938844</c:v>
                </c:pt>
                <c:pt idx="30141">
                  <c:v>16.667855580647718</c:v>
                </c:pt>
                <c:pt idx="30142">
                  <c:v>19.09492492675782</c:v>
                </c:pt>
                <c:pt idx="30143">
                  <c:v>18.03388722737623</c:v>
                </c:pt>
                <c:pt idx="30144">
                  <c:v>17.352871894836436</c:v>
                </c:pt>
                <c:pt idx="30145">
                  <c:v>19.549774169921868</c:v>
                </c:pt>
                <c:pt idx="30146">
                  <c:v>26.886334101359012</c:v>
                </c:pt>
                <c:pt idx="30147">
                  <c:v>26.716343243916747</c:v>
                </c:pt>
                <c:pt idx="30148">
                  <c:v>25.327107747395758</c:v>
                </c:pt>
                <c:pt idx="30149">
                  <c:v>25.354633967081668</c:v>
                </c:pt>
                <c:pt idx="30150">
                  <c:v>26.336574236551989</c:v>
                </c:pt>
                <c:pt idx="30151">
                  <c:v>26.410022099812863</c:v>
                </c:pt>
                <c:pt idx="30152">
                  <c:v>24.714665730794316</c:v>
                </c:pt>
                <c:pt idx="30153">
                  <c:v>21.901374499003168</c:v>
                </c:pt>
                <c:pt idx="30154">
                  <c:v>19.796406745910637</c:v>
                </c:pt>
                <c:pt idx="30155">
                  <c:v>18.725682894388783</c:v>
                </c:pt>
                <c:pt idx="30156">
                  <c:v>18.713632901509627</c:v>
                </c:pt>
                <c:pt idx="30157">
                  <c:v>18.618121465047238</c:v>
                </c:pt>
                <c:pt idx="30158">
                  <c:v>18.908305803934798</c:v>
                </c:pt>
                <c:pt idx="30159">
                  <c:v>20.834859212239515</c:v>
                </c:pt>
                <c:pt idx="30160">
                  <c:v>25.453802744547488</c:v>
                </c:pt>
                <c:pt idx="30161">
                  <c:v>25.862791697184313</c:v>
                </c:pt>
                <c:pt idx="30162">
                  <c:v>24.048693656921373</c:v>
                </c:pt>
                <c:pt idx="30163">
                  <c:v>22.211441675821895</c:v>
                </c:pt>
                <c:pt idx="30164">
                  <c:v>22.274466196695933</c:v>
                </c:pt>
                <c:pt idx="30165">
                  <c:v>25.384913126627687</c:v>
                </c:pt>
                <c:pt idx="30166">
                  <c:v>27.902449925740584</c:v>
                </c:pt>
                <c:pt idx="30167">
                  <c:v>28.650648434956906</c:v>
                </c:pt>
                <c:pt idx="30168">
                  <c:v>28.825023333231563</c:v>
                </c:pt>
                <c:pt idx="30169">
                  <c:v>29.504464467366581</c:v>
                </c:pt>
                <c:pt idx="30170">
                  <c:v>29.880505561828613</c:v>
                </c:pt>
                <c:pt idx="30171">
                  <c:v>30.188194592793813</c:v>
                </c:pt>
                <c:pt idx="30172">
                  <c:v>30.542439460754384</c:v>
                </c:pt>
                <c:pt idx="30173">
                  <c:v>32.307052294413204</c:v>
                </c:pt>
                <c:pt idx="30174">
                  <c:v>33.53535048166907</c:v>
                </c:pt>
                <c:pt idx="30175">
                  <c:v>33.170526504516594</c:v>
                </c:pt>
                <c:pt idx="30176">
                  <c:v>34.185981432596805</c:v>
                </c:pt>
                <c:pt idx="30177">
                  <c:v>6.1348848342895472</c:v>
                </c:pt>
                <c:pt idx="30178">
                  <c:v>-0.53585561116540281</c:v>
                </c:pt>
                <c:pt idx="30179">
                  <c:v>-1.1786994934082031</c:v>
                </c:pt>
                <c:pt idx="30180">
                  <c:v>-1.3820110956827421</c:v>
                </c:pt>
                <c:pt idx="30181">
                  <c:v>-1.3761577606201181</c:v>
                </c:pt>
                <c:pt idx="30182">
                  <c:v>-1.1321818033854925</c:v>
                </c:pt>
                <c:pt idx="30183">
                  <c:v>-0.85240650177001931</c:v>
                </c:pt>
                <c:pt idx="30184">
                  <c:v>-0.44945367177331275</c:v>
                </c:pt>
                <c:pt idx="30185">
                  <c:v>-5.343310038256277E-2</c:v>
                </c:pt>
                <c:pt idx="30186">
                  <c:v>0.15559577941894531</c:v>
                </c:pt>
                <c:pt idx="30187">
                  <c:v>0.58499209086096438</c:v>
                </c:pt>
                <c:pt idx="30188">
                  <c:v>0.72034168243408248</c:v>
                </c:pt>
                <c:pt idx="30189">
                  <c:v>2.3352940877316548E-2</c:v>
                </c:pt>
                <c:pt idx="30190">
                  <c:v>0.17963027954101568</c:v>
                </c:pt>
              </c:numCache>
            </c:numRef>
          </c:val>
          <c:extLst>
            <c:ext xmlns:c15="http://schemas.microsoft.com/office/drawing/2012/chart" uri="{02D57815-91ED-43cb-92C2-25804820EDAC}">
              <c15:filteredSeriesTitle>
                <c15:tx>
                  <c:v>CWF H3+ - NAA</c:v>
                </c15:tx>
              </c15:filteredSeriesTitle>
            </c:ext>
            <c:ext xmlns:c16="http://schemas.microsoft.com/office/drawing/2014/chart" uri="{C3380CC4-5D6E-409C-BE32-E72D297353CC}">
              <c16:uniqueId val="{00000000-2344-40A9-BF7D-2DD1CA74A635}"/>
            </c:ext>
          </c:extLst>
        </c:ser>
        <c:dLbls>
          <c:showLegendKey val="0"/>
          <c:showVal val="0"/>
          <c:showCatName val="0"/>
          <c:showSerName val="0"/>
          <c:showPercent val="0"/>
          <c:showBubbleSize val="0"/>
        </c:dLbls>
        <c:axId val="80811904"/>
        <c:axId val="80818176"/>
      </c:areaChart>
      <c:dateAx>
        <c:axId val="80811904"/>
        <c:scaling>
          <c:orientation val="minMax"/>
          <c:max val="26938"/>
          <c:min val="2657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rgbClr val="000000"/>
                    </a:solidFill>
                    <a:latin typeface="Arial"/>
                    <a:ea typeface="Arial"/>
                    <a:cs typeface="Arial"/>
                  </a:defRPr>
                </a:pPr>
                <a:r>
                  <a:rPr lang="en-US" dirty="0"/>
                  <a:t>Date</a:t>
                </a:r>
              </a:p>
            </c:rich>
          </c:tx>
          <c:layout>
            <c:manualLayout>
              <c:xMode val="edge"/>
              <c:yMode val="edge"/>
              <c:x val="0.49731026051733235"/>
              <c:y val="0.97070707070707074"/>
            </c:manualLayout>
          </c:layout>
          <c:overlay val="0"/>
          <c:spPr>
            <a:noFill/>
            <a:ln>
              <a:noFill/>
            </a:ln>
            <a:effectLst/>
          </c:spPr>
        </c:title>
        <c:numFmt formatCode="[$-409]mmm\-yy;@"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80818176"/>
        <c:crosses val="autoZero"/>
        <c:auto val="1"/>
        <c:lblOffset val="100"/>
        <c:baseTimeUnit val="days"/>
        <c:majorUnit val="1"/>
        <c:majorTimeUnit val="months"/>
        <c:minorUnit val="15"/>
        <c:minorTimeUnit val="days"/>
      </c:dateAx>
      <c:valAx>
        <c:axId val="80818176"/>
        <c:scaling>
          <c:orientation val="minMax"/>
          <c:max val="250"/>
          <c:min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000000"/>
                    </a:solidFill>
                    <a:latin typeface="Arial"/>
                    <a:ea typeface="Arial"/>
                    <a:cs typeface="Arial"/>
                  </a:defRPr>
                </a:pPr>
                <a:r>
                  <a:rPr lang="en-US" dirty="0"/>
                  <a:t>Salinity (uS/cm)</a:t>
                </a:r>
              </a:p>
            </c:rich>
          </c:tx>
          <c:layout>
            <c:manualLayout>
              <c:xMode val="edge"/>
              <c:yMode val="edge"/>
              <c:x val="5.8631923327911034E-3"/>
              <c:y val="0.43129292929292951"/>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80811904"/>
        <c:crosses val="autoZero"/>
        <c:crossBetween val="midCat"/>
      </c:valAx>
      <c:spPr>
        <a:solidFill>
          <a:srgbClr val="FFFFFF"/>
        </a:solidFill>
        <a:ln w="12700" cap="flat" cmpd="sng" algn="ctr">
          <a:solidFill>
            <a:sysClr val="windowText" lastClr="000000">
              <a:lumMod val="100000"/>
            </a:sysClr>
          </a:solidFill>
          <a:prstDash val="solid"/>
          <a:round/>
          <a:headEnd type="none" w="med" len="med"/>
          <a:tailEnd type="none" w="med" len="med"/>
        </a:ln>
        <a:effectLst/>
      </c:spPr>
    </c:plotArea>
    <c:plotVisOnly val="1"/>
    <c:dispBlanksAs val="zero"/>
    <c:showDLblsOverMax val="0"/>
  </c:chart>
  <c:spPr>
    <a:solidFill>
      <a:srgbClr val="FFFFFF"/>
    </a:solidFill>
    <a:ln w="6350" cap="flat" cmpd="sng" algn="ctr">
      <a:solidFill>
        <a:sysClr val="windowText" lastClr="000000">
          <a:lumMod val="50000"/>
          <a:lumOff val="50000"/>
        </a:sysClr>
      </a:solidFill>
      <a:prstDash val="solid"/>
      <a:round/>
    </a:ln>
    <a:effectLst/>
  </c:spPr>
  <c:txPr>
    <a:bodyPr/>
    <a:lstStyle/>
    <a:p>
      <a:pPr>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0.56304</cdr:x>
      <cdr:y>0.1566</cdr:y>
    </cdr:from>
    <cdr:to>
      <cdr:x>0.8618</cdr:x>
      <cdr:y>0.22153</cdr:y>
    </cdr:to>
    <cdr:sp macro="" textlink="">
      <cdr:nvSpPr>
        <cdr:cNvPr id="2" name="TextBox 1">
          <a:extLst xmlns:a="http://schemas.openxmlformats.org/drawingml/2006/main">
            <a:ext uri="{FF2B5EF4-FFF2-40B4-BE49-F238E27FC236}">
              <a16:creationId xmlns:a16="http://schemas.microsoft.com/office/drawing/2014/main" id="{A96EB179-E5A1-4217-A869-7B0A5DA28BB0}"/>
            </a:ext>
          </a:extLst>
        </cdr:cNvPr>
        <cdr:cNvSpPr txBox="1"/>
      </cdr:nvSpPr>
      <cdr:spPr>
        <a:xfrm xmlns:a="http://schemas.openxmlformats.org/drawingml/2006/main">
          <a:off x="3453744" y="653128"/>
          <a:ext cx="1832631" cy="270797"/>
        </a:xfrm>
        <a:prstGeom xmlns:a="http://schemas.openxmlformats.org/drawingml/2006/main" prst="rect">
          <a:avLst/>
        </a:prstGeom>
        <a:solidFill xmlns:a="http://schemas.openxmlformats.org/drawingml/2006/main">
          <a:schemeClr val="bg1">
            <a:lumMod val="95000"/>
          </a:schemeClr>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1200" b="1" dirty="0"/>
            <a:t>WY 1996 Wet Water Year</a:t>
          </a:r>
        </a:p>
      </cdr:txBody>
    </cdr:sp>
  </cdr:relSizeAnchor>
</c:userShapes>
</file>

<file path=ppt/drawings/drawing2.xml><?xml version="1.0" encoding="utf-8"?>
<c:userShapes xmlns:c="http://schemas.openxmlformats.org/drawingml/2006/chart">
  <cdr:relSizeAnchor xmlns:cdr="http://schemas.openxmlformats.org/drawingml/2006/chartDrawing">
    <cdr:from>
      <cdr:x>0.49472</cdr:x>
      <cdr:y>0.12518</cdr:y>
    </cdr:from>
    <cdr:to>
      <cdr:x>0.8913</cdr:x>
      <cdr:y>0.19412</cdr:y>
    </cdr:to>
    <cdr:sp macro="" textlink="">
      <cdr:nvSpPr>
        <cdr:cNvPr id="2" name="TextBox 1">
          <a:extLst xmlns:a="http://schemas.openxmlformats.org/drawingml/2006/main">
            <a:ext uri="{FF2B5EF4-FFF2-40B4-BE49-F238E27FC236}">
              <a16:creationId xmlns:a16="http://schemas.microsoft.com/office/drawing/2014/main" id="{89544223-282A-4C11-B8FA-E6DEF3BB38FC}"/>
            </a:ext>
          </a:extLst>
        </cdr:cNvPr>
        <cdr:cNvSpPr txBox="1"/>
      </cdr:nvSpPr>
      <cdr:spPr>
        <a:xfrm xmlns:a="http://schemas.openxmlformats.org/drawingml/2006/main">
          <a:off x="3034687" y="522096"/>
          <a:ext cx="2432663" cy="287529"/>
        </a:xfrm>
        <a:prstGeom xmlns:a="http://schemas.openxmlformats.org/drawingml/2006/main" prst="rect">
          <a:avLst/>
        </a:prstGeom>
        <a:solidFill xmlns:a="http://schemas.openxmlformats.org/drawingml/2006/main">
          <a:sysClr val="window" lastClr="FFFFFF">
            <a:lumMod val="95000"/>
          </a:sysClr>
        </a:solidFill>
        <a:ln xmlns:a="http://schemas.openxmlformats.org/drawingml/2006/main">
          <a:solidFill>
            <a:sysClr val="windowText" lastClr="000000">
              <a:lumMod val="100000"/>
            </a:sysClr>
          </a:solidFill>
        </a:ln>
      </cdr:spPr>
      <cdr:txBody>
        <a:bodyPr xmlns:a="http://schemas.openxmlformats.org/drawingml/2006/main" vertOverflow="clip" wrap="none" rtlCol="0"/>
        <a:lstStyle xmlns:a="http://schemas.openxmlformats.org/drawingml/2006/main"/>
        <a:p xmlns:a="http://schemas.openxmlformats.org/drawingml/2006/main">
          <a:r>
            <a:rPr lang="en-US" sz="1200" b="1" dirty="0"/>
            <a:t>WY 1973 Above Normal Water Year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73160-7DDD-4A04-B181-480ACF1C7D29}" type="datetimeFigureOut">
              <a:rPr lang="en-US" smtClean="0"/>
              <a:t>7/12/2018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7F414-B6FA-49BB-9427-253542FA19A9}" type="slidenum">
              <a:rPr lang="en-US" smtClean="0"/>
              <a:t>‹#›</a:t>
            </a:fld>
            <a:endParaRPr lang="en-US" dirty="0"/>
          </a:p>
        </p:txBody>
      </p:sp>
    </p:spTree>
    <p:extLst>
      <p:ext uri="{BB962C8B-B14F-4D97-AF65-F5344CB8AC3E}">
        <p14:creationId xmlns:p14="http://schemas.microsoft.com/office/powerpoint/2010/main" val="301284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7F414-B6FA-49BB-9427-253542FA19A9}" type="slidenum">
              <a:rPr lang="en-US" smtClean="0"/>
              <a:t>1</a:t>
            </a:fld>
            <a:endParaRPr lang="en-US" dirty="0"/>
          </a:p>
        </p:txBody>
      </p:sp>
    </p:spTree>
    <p:extLst>
      <p:ext uri="{BB962C8B-B14F-4D97-AF65-F5344CB8AC3E}">
        <p14:creationId xmlns:p14="http://schemas.microsoft.com/office/powerpoint/2010/main" val="160157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7F414-B6FA-49BB-9427-253542FA19A9}" type="slidenum">
              <a:rPr lang="en-US" smtClean="0"/>
              <a:t>5</a:t>
            </a:fld>
            <a:endParaRPr lang="en-US" dirty="0"/>
          </a:p>
        </p:txBody>
      </p:sp>
    </p:spTree>
    <p:extLst>
      <p:ext uri="{BB962C8B-B14F-4D97-AF65-F5344CB8AC3E}">
        <p14:creationId xmlns:p14="http://schemas.microsoft.com/office/powerpoint/2010/main" val="365735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0FD0E7A-E721-4E3D-A07D-7CFB41E3571F}" type="datetime1">
              <a:rPr lang="en-US" smtClean="0"/>
              <a:t>7/12/2018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lvl1pPr>
              <a:defRPr>
                <a:solidFill>
                  <a:schemeClr val="bg1"/>
                </a:solidFill>
              </a:defRPr>
            </a:lvl1pPr>
          </a:lstStyle>
          <a:p>
            <a:fld id="{83A681BD-B82C-4BA6-96CE-4A50470DE111}"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TextBox 6">
            <a:extLst>
              <a:ext uri="{FF2B5EF4-FFF2-40B4-BE49-F238E27FC236}">
                <a16:creationId xmlns:a16="http://schemas.microsoft.com/office/drawing/2014/main" id="{B4381E68-3A4C-453A-B877-DC9B5A8D7EAA}"/>
              </a:ext>
            </a:extLst>
          </p:cNvPr>
          <p:cNvSpPr txBox="1"/>
          <p:nvPr userDrawn="1"/>
        </p:nvSpPr>
        <p:spPr>
          <a:xfrm>
            <a:off x="404445" y="6476126"/>
            <a:ext cx="2438400" cy="246221"/>
          </a:xfrm>
          <a:prstGeom prst="rect">
            <a:avLst/>
          </a:prstGeom>
          <a:noFill/>
        </p:spPr>
        <p:txBody>
          <a:bodyPr wrap="square" rtlCol="0">
            <a:spAutoFit/>
          </a:bodyPr>
          <a:lstStyle/>
          <a:p>
            <a:r>
              <a:rPr lang="en-US" sz="1000" b="1" dirty="0">
                <a:solidFill>
                  <a:schemeClr val="bg1"/>
                </a:solidFill>
              </a:rPr>
              <a:t>Exhibit SDWA 324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03EBBFF-CEF5-4175-89AB-4058543664E6}" type="datetime1">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C26A1D-DA01-4C2F-9992-64A2800E96C8}" type="datetime1">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2A64A9-ED02-468E-B9F6-A5532F81DA7B}" type="datetime1">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4D04AF-D22C-4D82-9AB3-8DBA5AF2A339}" type="slidenum">
              <a:rPr lang="en-US" smtClean="0"/>
              <a:pPr/>
              <a:t>‹#›</a:t>
            </a:fld>
            <a:endParaRPr lang="en-US" dirty="0"/>
          </a:p>
        </p:txBody>
      </p:sp>
      <p:sp>
        <p:nvSpPr>
          <p:cNvPr id="7" name="TextBox 6">
            <a:extLst>
              <a:ext uri="{FF2B5EF4-FFF2-40B4-BE49-F238E27FC236}">
                <a16:creationId xmlns:a16="http://schemas.microsoft.com/office/drawing/2014/main" id="{64047617-29C6-4300-BE1B-7B0D1691A38E}"/>
              </a:ext>
            </a:extLst>
          </p:cNvPr>
          <p:cNvSpPr txBox="1"/>
          <p:nvPr userDrawn="1"/>
        </p:nvSpPr>
        <p:spPr>
          <a:xfrm>
            <a:off x="304800" y="6476126"/>
            <a:ext cx="2438400" cy="246221"/>
          </a:xfrm>
          <a:prstGeom prst="rect">
            <a:avLst/>
          </a:prstGeom>
          <a:noFill/>
        </p:spPr>
        <p:txBody>
          <a:bodyPr wrap="square" rtlCol="0">
            <a:spAutoFit/>
          </a:bodyPr>
          <a:lstStyle/>
          <a:p>
            <a:r>
              <a:rPr lang="en-US" sz="1000" b="1" dirty="0">
                <a:solidFill>
                  <a:schemeClr val="bg1"/>
                </a:solidFill>
              </a:rPr>
              <a:t>Exhibit SDWA 324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B94E30A-1E05-4BAC-9DE0-45F3D9620027}" type="datetime1">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lvl1pPr>
              <a:defRPr>
                <a:solidFill>
                  <a:schemeClr val="bg1"/>
                </a:solidFill>
              </a:defRPr>
            </a:lvl1pPr>
          </a:lstStyle>
          <a:p>
            <a:fld id="{CD4D04AF-D22C-4D82-9AB3-8DBA5AF2A339}" type="slidenum">
              <a:rPr lang="en-US" smtClean="0"/>
              <a:pPr/>
              <a:t>‹#›</a:t>
            </a:fld>
            <a:endParaRPr lang="en-US" dirty="0"/>
          </a:p>
        </p:txBody>
      </p:sp>
      <p:sp>
        <p:nvSpPr>
          <p:cNvPr id="7" name="TextBox 6">
            <a:extLst>
              <a:ext uri="{FF2B5EF4-FFF2-40B4-BE49-F238E27FC236}">
                <a16:creationId xmlns:a16="http://schemas.microsoft.com/office/drawing/2014/main" id="{A704D309-9AC6-402E-BADD-4DE8C956E6D5}"/>
              </a:ext>
            </a:extLst>
          </p:cNvPr>
          <p:cNvSpPr txBox="1"/>
          <p:nvPr userDrawn="1"/>
        </p:nvSpPr>
        <p:spPr>
          <a:xfrm>
            <a:off x="440788" y="6495183"/>
            <a:ext cx="2438400" cy="246221"/>
          </a:xfrm>
          <a:prstGeom prst="rect">
            <a:avLst/>
          </a:prstGeom>
          <a:noFill/>
        </p:spPr>
        <p:txBody>
          <a:bodyPr wrap="square" rtlCol="0">
            <a:spAutoFit/>
          </a:bodyPr>
          <a:lstStyle/>
          <a:p>
            <a:r>
              <a:rPr lang="en-US" sz="1000" b="1" dirty="0">
                <a:solidFill>
                  <a:schemeClr val="bg1"/>
                </a:solidFill>
              </a:rPr>
              <a:t>Exhibit SDWA 324</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4AC6827-C25B-45C7-BD0D-2B846A7335A2}" type="datetime1">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D4D04AF-D22C-4D82-9AB3-8DBA5AF2A339}" type="slidenum">
              <a:rPr lang="en-US" smtClean="0"/>
              <a:pPr/>
              <a:t>‹#›</a:t>
            </a:fld>
            <a:endParaRPr lang="en-US" dirty="0"/>
          </a:p>
        </p:txBody>
      </p:sp>
      <p:sp>
        <p:nvSpPr>
          <p:cNvPr id="8" name="TextBox 7">
            <a:extLst>
              <a:ext uri="{FF2B5EF4-FFF2-40B4-BE49-F238E27FC236}">
                <a16:creationId xmlns:a16="http://schemas.microsoft.com/office/drawing/2014/main" id="{161E3EC0-AB33-4283-85B7-BE0D866E335E}"/>
              </a:ext>
            </a:extLst>
          </p:cNvPr>
          <p:cNvSpPr txBox="1"/>
          <p:nvPr userDrawn="1"/>
        </p:nvSpPr>
        <p:spPr>
          <a:xfrm>
            <a:off x="419100" y="6476126"/>
            <a:ext cx="2438400" cy="246221"/>
          </a:xfrm>
          <a:prstGeom prst="rect">
            <a:avLst/>
          </a:prstGeom>
          <a:noFill/>
        </p:spPr>
        <p:txBody>
          <a:bodyPr wrap="square" rtlCol="0">
            <a:spAutoFit/>
          </a:bodyPr>
          <a:lstStyle/>
          <a:p>
            <a:r>
              <a:rPr lang="en-US" sz="1000" b="1" dirty="0">
                <a:solidFill>
                  <a:schemeClr val="bg1"/>
                </a:solidFill>
              </a:rPr>
              <a:t>Exhibit SDWA 324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A3CC31B-34C9-4DB0-94B8-EF093F6AE15B}" type="datetime1">
              <a:rPr lang="en-US" smtClean="0"/>
              <a:t>7/12/2018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D4D04AF-D22C-4D82-9AB3-8DBA5AF2A3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D413E1E-1609-4723-A4FB-B6C4AB79BDE6}" type="datetime1">
              <a:rPr lang="en-US" smtClean="0"/>
              <a:t>7/12/2018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C943D-2E88-4EFB-A306-2DB87DF3913F}" type="datetime1">
              <a:rPr lang="en-US" smtClean="0"/>
              <a:t>7/12/2018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DDE37C-C029-4FD8-AA30-73C25CE89BC5}" type="datetime1">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B0FA923-A91E-437D-AA2B-7E0BB8505222}" type="datetime1">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7242E9A-385A-4617-BCAF-3AF2D39F07FF}" type="datetime1">
              <a:rPr lang="en-US" smtClean="0"/>
              <a:t>7/12/2018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D4D04AF-D22C-4D82-9AB3-8DBA5AF2A33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09600"/>
            <a:ext cx="8229600" cy="2590800"/>
          </a:xfrm>
        </p:spPr>
        <p:txBody>
          <a:bodyPr/>
          <a:lstStyle/>
          <a:p>
            <a:r>
              <a:rPr lang="en-US" dirty="0"/>
              <a:t>California water fix</a:t>
            </a:r>
            <a:br>
              <a:rPr lang="en-US" dirty="0"/>
            </a:br>
            <a:r>
              <a:rPr lang="en-US" sz="2800" cap="none" dirty="0"/>
              <a:t>South Delta Water Agency Parties</a:t>
            </a:r>
            <a:br>
              <a:rPr lang="en-US" sz="2800" cap="none" dirty="0"/>
            </a:br>
            <a:r>
              <a:rPr lang="en-US" sz="2800" cap="none" dirty="0"/>
              <a:t>Part 2 Rebuttal Testimony</a:t>
            </a:r>
            <a:endParaRPr lang="en-US" cap="none" dirty="0"/>
          </a:p>
        </p:txBody>
      </p:sp>
      <p:sp>
        <p:nvSpPr>
          <p:cNvPr id="3" name="Subtitle 2"/>
          <p:cNvSpPr>
            <a:spLocks noGrp="1"/>
          </p:cNvSpPr>
          <p:nvPr>
            <p:ph type="subTitle" idx="1"/>
          </p:nvPr>
        </p:nvSpPr>
        <p:spPr/>
        <p:txBody>
          <a:bodyPr/>
          <a:lstStyle/>
          <a:p>
            <a:endParaRPr lang="en-US" dirty="0"/>
          </a:p>
          <a:p>
            <a:r>
              <a:rPr lang="en-US" dirty="0"/>
              <a:t>TESTIMONY OF TOM BURKE</a:t>
            </a:r>
          </a:p>
        </p:txBody>
      </p:sp>
      <p:sp>
        <p:nvSpPr>
          <p:cNvPr id="5" name="Slide Number Placeholder 4">
            <a:extLst>
              <a:ext uri="{FF2B5EF4-FFF2-40B4-BE49-F238E27FC236}">
                <a16:creationId xmlns:a16="http://schemas.microsoft.com/office/drawing/2014/main" id="{8CDFC4C8-E212-4693-B65D-2C5DF9CC24DC}"/>
              </a:ext>
            </a:extLst>
          </p:cNvPr>
          <p:cNvSpPr>
            <a:spLocks noGrp="1"/>
          </p:cNvSpPr>
          <p:nvPr>
            <p:ph type="sldNum" sz="quarter" idx="12"/>
          </p:nvPr>
        </p:nvSpPr>
        <p:spPr/>
        <p:txBody>
          <a:bodyPr/>
          <a:lstStyle/>
          <a:p>
            <a:fld id="{83A681BD-B82C-4BA6-96CE-4A50470DE111}" type="slidenum">
              <a:rPr lang="en-US" smtClean="0"/>
              <a:pPr/>
              <a:t>1</a:t>
            </a:fld>
            <a:endParaRPr lang="en-US" dirty="0"/>
          </a:p>
        </p:txBody>
      </p:sp>
    </p:spTree>
    <p:extLst>
      <p:ext uri="{BB962C8B-B14F-4D97-AF65-F5344CB8AC3E}">
        <p14:creationId xmlns:p14="http://schemas.microsoft.com/office/powerpoint/2010/main" val="39811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66FE-8D81-452D-816D-B603271AF0F7}"/>
              </a:ext>
            </a:extLst>
          </p:cNvPr>
          <p:cNvSpPr>
            <a:spLocks noGrp="1"/>
          </p:cNvSpPr>
          <p:nvPr>
            <p:ph type="title"/>
          </p:nvPr>
        </p:nvSpPr>
        <p:spPr>
          <a:xfrm>
            <a:off x="457200" y="274638"/>
            <a:ext cx="8229600" cy="868362"/>
          </a:xfrm>
        </p:spPr>
        <p:txBody>
          <a:bodyPr/>
          <a:lstStyle/>
          <a:p>
            <a:r>
              <a:rPr lang="en-US" dirty="0"/>
              <a:t>South Delta Site Map</a:t>
            </a:r>
          </a:p>
        </p:txBody>
      </p:sp>
      <p:sp>
        <p:nvSpPr>
          <p:cNvPr id="3" name="Content Placeholder 2">
            <a:extLst>
              <a:ext uri="{FF2B5EF4-FFF2-40B4-BE49-F238E27FC236}">
                <a16:creationId xmlns:a16="http://schemas.microsoft.com/office/drawing/2014/main" id="{BB4DDE89-9A9E-40DD-A5E7-F378E079AB6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E025314-EC6B-48A7-871B-282F2F2B901D}"/>
              </a:ext>
            </a:extLst>
          </p:cNvPr>
          <p:cNvSpPr>
            <a:spLocks noGrp="1"/>
          </p:cNvSpPr>
          <p:nvPr>
            <p:ph type="sldNum" sz="quarter" idx="12"/>
          </p:nvPr>
        </p:nvSpPr>
        <p:spPr/>
        <p:txBody>
          <a:bodyPr/>
          <a:lstStyle/>
          <a:p>
            <a:fld id="{CD4D04AF-D22C-4D82-9AB3-8DBA5AF2A339}" type="slidenum">
              <a:rPr lang="en-US" smtClean="0"/>
              <a:pPr/>
              <a:t>10</a:t>
            </a:fld>
            <a:endParaRPr lang="en-US" dirty="0"/>
          </a:p>
        </p:txBody>
      </p:sp>
      <p:pic>
        <p:nvPicPr>
          <p:cNvPr id="5" name="Picture 4">
            <a:extLst>
              <a:ext uri="{FF2B5EF4-FFF2-40B4-BE49-F238E27FC236}">
                <a16:creationId xmlns:a16="http://schemas.microsoft.com/office/drawing/2014/main" id="{399BC78D-9244-4323-8382-D7C5ED3D3B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68" y="1113155"/>
            <a:ext cx="6918732" cy="5303520"/>
          </a:xfrm>
          <a:prstGeom prst="rect">
            <a:avLst/>
          </a:prstGeom>
        </p:spPr>
      </p:pic>
    </p:spTree>
    <p:extLst>
      <p:ext uri="{BB962C8B-B14F-4D97-AF65-F5344CB8AC3E}">
        <p14:creationId xmlns:p14="http://schemas.microsoft.com/office/powerpoint/2010/main" val="48607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38EF-4C93-4FF4-B948-7BA018469F3D}"/>
              </a:ext>
            </a:extLst>
          </p:cNvPr>
          <p:cNvSpPr>
            <a:spLocks noGrp="1"/>
          </p:cNvSpPr>
          <p:nvPr>
            <p:ph type="title"/>
          </p:nvPr>
        </p:nvSpPr>
        <p:spPr/>
        <p:txBody>
          <a:bodyPr>
            <a:normAutofit fontScale="90000"/>
          </a:bodyPr>
          <a:lstStyle/>
          <a:p>
            <a:r>
              <a:rPr lang="en-US" dirty="0"/>
              <a:t>Old River - Salinity Change 1923-2003</a:t>
            </a:r>
          </a:p>
        </p:txBody>
      </p:sp>
      <p:sp>
        <p:nvSpPr>
          <p:cNvPr id="3" name="Content Placeholder 2">
            <a:extLst>
              <a:ext uri="{FF2B5EF4-FFF2-40B4-BE49-F238E27FC236}">
                <a16:creationId xmlns:a16="http://schemas.microsoft.com/office/drawing/2014/main" id="{714E9045-1832-4113-B140-FCA2E69201F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C95E5FC-8E2C-477C-98F5-F63C1DA9D16D}"/>
              </a:ext>
            </a:extLst>
          </p:cNvPr>
          <p:cNvSpPr>
            <a:spLocks noGrp="1"/>
          </p:cNvSpPr>
          <p:nvPr>
            <p:ph type="sldNum" sz="quarter" idx="12"/>
          </p:nvPr>
        </p:nvSpPr>
        <p:spPr/>
        <p:txBody>
          <a:bodyPr/>
          <a:lstStyle/>
          <a:p>
            <a:fld id="{CD4D04AF-D22C-4D82-9AB3-8DBA5AF2A339}" type="slidenum">
              <a:rPr lang="en-US" smtClean="0"/>
              <a:pPr/>
              <a:t>11</a:t>
            </a:fld>
            <a:endParaRPr lang="en-US" dirty="0"/>
          </a:p>
        </p:txBody>
      </p:sp>
      <p:pic>
        <p:nvPicPr>
          <p:cNvPr id="5" name="Picture 4">
            <a:extLst>
              <a:ext uri="{FF2B5EF4-FFF2-40B4-BE49-F238E27FC236}">
                <a16:creationId xmlns:a16="http://schemas.microsoft.com/office/drawing/2014/main" id="{2D271959-82C0-4794-A288-AC4B1B80F1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88906"/>
            <a:ext cx="6727190" cy="4608830"/>
          </a:xfrm>
          <a:prstGeom prst="rect">
            <a:avLst/>
          </a:prstGeom>
          <a:noFill/>
          <a:ln w="6350">
            <a:solidFill>
              <a:sysClr val="windowText" lastClr="000000">
                <a:lumMod val="50000"/>
                <a:lumOff val="50000"/>
              </a:sysClr>
            </a:solidFill>
          </a:ln>
        </p:spPr>
      </p:pic>
    </p:spTree>
    <p:extLst>
      <p:ext uri="{BB962C8B-B14F-4D97-AF65-F5344CB8AC3E}">
        <p14:creationId xmlns:p14="http://schemas.microsoft.com/office/powerpoint/2010/main" val="307175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D690-54C4-408C-8D88-2A07B8C2144E}"/>
              </a:ext>
            </a:extLst>
          </p:cNvPr>
          <p:cNvSpPr>
            <a:spLocks noGrp="1"/>
          </p:cNvSpPr>
          <p:nvPr>
            <p:ph type="title"/>
          </p:nvPr>
        </p:nvSpPr>
        <p:spPr/>
        <p:txBody>
          <a:bodyPr>
            <a:normAutofit fontScale="90000"/>
          </a:bodyPr>
          <a:lstStyle/>
          <a:p>
            <a:r>
              <a:rPr lang="en-US" dirty="0"/>
              <a:t>Middle River - Salinity Change 1923-2003</a:t>
            </a:r>
          </a:p>
        </p:txBody>
      </p:sp>
      <p:sp>
        <p:nvSpPr>
          <p:cNvPr id="3" name="Content Placeholder 2">
            <a:extLst>
              <a:ext uri="{FF2B5EF4-FFF2-40B4-BE49-F238E27FC236}">
                <a16:creationId xmlns:a16="http://schemas.microsoft.com/office/drawing/2014/main" id="{FA14BA14-35EE-4FDB-A3E3-F6B60EDCC6F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D1BA2F9-FC87-42D3-8C2C-524DEB9CF810}"/>
              </a:ext>
            </a:extLst>
          </p:cNvPr>
          <p:cNvSpPr>
            <a:spLocks noGrp="1"/>
          </p:cNvSpPr>
          <p:nvPr>
            <p:ph type="sldNum" sz="quarter" idx="12"/>
          </p:nvPr>
        </p:nvSpPr>
        <p:spPr/>
        <p:txBody>
          <a:bodyPr/>
          <a:lstStyle/>
          <a:p>
            <a:fld id="{CD4D04AF-D22C-4D82-9AB3-8DBA5AF2A339}" type="slidenum">
              <a:rPr lang="en-US" smtClean="0"/>
              <a:pPr/>
              <a:t>12</a:t>
            </a:fld>
            <a:endParaRPr lang="en-US" dirty="0"/>
          </a:p>
        </p:txBody>
      </p:sp>
      <p:pic>
        <p:nvPicPr>
          <p:cNvPr id="5" name="Picture 4">
            <a:extLst>
              <a:ext uri="{FF2B5EF4-FFF2-40B4-BE49-F238E27FC236}">
                <a16:creationId xmlns:a16="http://schemas.microsoft.com/office/drawing/2014/main" id="{DF3B3CCE-A409-4A80-9A27-DF4B76621F8C}"/>
              </a:ext>
            </a:extLst>
          </p:cNvPr>
          <p:cNvPicPr/>
          <p:nvPr/>
        </p:nvPicPr>
        <p:blipFill>
          <a:blip r:embed="rId2">
            <a:extLst>
              <a:ext uri="{28A0092B-C50C-407E-A947-70E740481C1C}">
                <a14:useLocalDpi xmlns:a14="http://schemas.microsoft.com/office/drawing/2010/main" val="0"/>
              </a:ext>
            </a:extLst>
          </a:blip>
          <a:stretch>
            <a:fillRect/>
          </a:stretch>
        </p:blipFill>
        <p:spPr>
          <a:xfrm>
            <a:off x="1219200" y="1680210"/>
            <a:ext cx="6648450" cy="4629150"/>
          </a:xfrm>
          <a:prstGeom prst="rect">
            <a:avLst/>
          </a:prstGeom>
          <a:ln w="6350">
            <a:solidFill>
              <a:sysClr val="windowText" lastClr="000000">
                <a:lumMod val="50000"/>
                <a:lumOff val="50000"/>
              </a:sysClr>
            </a:solidFill>
          </a:ln>
        </p:spPr>
      </p:pic>
    </p:spTree>
    <p:extLst>
      <p:ext uri="{BB962C8B-B14F-4D97-AF65-F5344CB8AC3E}">
        <p14:creationId xmlns:p14="http://schemas.microsoft.com/office/powerpoint/2010/main" val="165862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21A5-D159-4145-B0CD-4599624B1E43}"/>
              </a:ext>
            </a:extLst>
          </p:cNvPr>
          <p:cNvSpPr>
            <a:spLocks noGrp="1"/>
          </p:cNvSpPr>
          <p:nvPr>
            <p:ph type="title"/>
          </p:nvPr>
        </p:nvSpPr>
        <p:spPr/>
        <p:txBody>
          <a:bodyPr>
            <a:normAutofit fontScale="90000"/>
          </a:bodyPr>
          <a:lstStyle/>
          <a:p>
            <a:r>
              <a:rPr lang="en-US" dirty="0"/>
              <a:t>Old River - Critically Dry Water Year (1987)</a:t>
            </a:r>
          </a:p>
        </p:txBody>
      </p:sp>
      <p:sp>
        <p:nvSpPr>
          <p:cNvPr id="3" name="Content Placeholder 2">
            <a:extLst>
              <a:ext uri="{FF2B5EF4-FFF2-40B4-BE49-F238E27FC236}">
                <a16:creationId xmlns:a16="http://schemas.microsoft.com/office/drawing/2014/main" id="{92B6799E-D20E-455C-A030-21231CBEB28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802954B-62F2-475E-80B4-9137973707D6}"/>
              </a:ext>
            </a:extLst>
          </p:cNvPr>
          <p:cNvSpPr>
            <a:spLocks noGrp="1"/>
          </p:cNvSpPr>
          <p:nvPr>
            <p:ph type="sldNum" sz="quarter" idx="12"/>
          </p:nvPr>
        </p:nvSpPr>
        <p:spPr/>
        <p:txBody>
          <a:bodyPr/>
          <a:lstStyle/>
          <a:p>
            <a:fld id="{CD4D04AF-D22C-4D82-9AB3-8DBA5AF2A339}" type="slidenum">
              <a:rPr lang="en-US" smtClean="0"/>
              <a:pPr/>
              <a:t>13</a:t>
            </a:fld>
            <a:endParaRPr lang="en-US" dirty="0"/>
          </a:p>
        </p:txBody>
      </p:sp>
      <p:graphicFrame>
        <p:nvGraphicFramePr>
          <p:cNvPr id="5" name="Chart 4">
            <a:extLst>
              <a:ext uri="{FF2B5EF4-FFF2-40B4-BE49-F238E27FC236}">
                <a16:creationId xmlns:a16="http://schemas.microsoft.com/office/drawing/2014/main" id="{C48FA1D9-D6AD-4FFA-8546-DFF4A925739B}"/>
              </a:ext>
            </a:extLst>
          </p:cNvPr>
          <p:cNvGraphicFramePr>
            <a:graphicFrameLocks/>
          </p:cNvGraphicFramePr>
          <p:nvPr>
            <p:extLst>
              <p:ext uri="{D42A27DB-BD31-4B8C-83A1-F6EECF244321}">
                <p14:modId xmlns:p14="http://schemas.microsoft.com/office/powerpoint/2010/main" val="2654022366"/>
              </p:ext>
            </p:extLst>
          </p:nvPr>
        </p:nvGraphicFramePr>
        <p:xfrm>
          <a:off x="914400" y="1600201"/>
          <a:ext cx="6781800" cy="470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607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46C3-650E-4EC2-B186-10599D535071}"/>
              </a:ext>
            </a:extLst>
          </p:cNvPr>
          <p:cNvSpPr>
            <a:spLocks noGrp="1"/>
          </p:cNvSpPr>
          <p:nvPr>
            <p:ph type="title"/>
          </p:nvPr>
        </p:nvSpPr>
        <p:spPr/>
        <p:txBody>
          <a:bodyPr>
            <a:normAutofit fontScale="90000"/>
          </a:bodyPr>
          <a:lstStyle/>
          <a:p>
            <a:r>
              <a:rPr lang="en-US" dirty="0"/>
              <a:t>Old River – Wet Water Year (1996)</a:t>
            </a:r>
          </a:p>
        </p:txBody>
      </p:sp>
      <p:sp>
        <p:nvSpPr>
          <p:cNvPr id="3" name="Content Placeholder 2">
            <a:extLst>
              <a:ext uri="{FF2B5EF4-FFF2-40B4-BE49-F238E27FC236}">
                <a16:creationId xmlns:a16="http://schemas.microsoft.com/office/drawing/2014/main" id="{5ECDB059-DCA2-4A90-80C8-DD03CECA1C7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1518666-B7E4-4F3B-BF69-ED3D48FBC502}"/>
              </a:ext>
            </a:extLst>
          </p:cNvPr>
          <p:cNvSpPr>
            <a:spLocks noGrp="1"/>
          </p:cNvSpPr>
          <p:nvPr>
            <p:ph type="sldNum" sz="quarter" idx="12"/>
          </p:nvPr>
        </p:nvSpPr>
        <p:spPr/>
        <p:txBody>
          <a:bodyPr/>
          <a:lstStyle/>
          <a:p>
            <a:fld id="{CD4D04AF-D22C-4D82-9AB3-8DBA5AF2A339}" type="slidenum">
              <a:rPr lang="en-US" smtClean="0"/>
              <a:pPr/>
              <a:t>14</a:t>
            </a:fld>
            <a:endParaRPr lang="en-US" dirty="0"/>
          </a:p>
        </p:txBody>
      </p:sp>
      <p:graphicFrame>
        <p:nvGraphicFramePr>
          <p:cNvPr id="5" name="Chart 4">
            <a:extLst>
              <a:ext uri="{FF2B5EF4-FFF2-40B4-BE49-F238E27FC236}">
                <a16:creationId xmlns:a16="http://schemas.microsoft.com/office/drawing/2014/main" id="{073CE43D-0578-406C-964C-AF1F994CB8AD}"/>
              </a:ext>
            </a:extLst>
          </p:cNvPr>
          <p:cNvGraphicFramePr>
            <a:graphicFrameLocks/>
          </p:cNvGraphicFramePr>
          <p:nvPr>
            <p:extLst>
              <p:ext uri="{D42A27DB-BD31-4B8C-83A1-F6EECF244321}">
                <p14:modId xmlns:p14="http://schemas.microsoft.com/office/powerpoint/2010/main" val="238927012"/>
              </p:ext>
            </p:extLst>
          </p:nvPr>
        </p:nvGraphicFramePr>
        <p:xfrm>
          <a:off x="914400" y="1600200"/>
          <a:ext cx="6858000" cy="470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163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B716-6BD2-46D4-94AB-09B031FBE8D4}"/>
              </a:ext>
            </a:extLst>
          </p:cNvPr>
          <p:cNvSpPr>
            <a:spLocks noGrp="1"/>
          </p:cNvSpPr>
          <p:nvPr>
            <p:ph type="title"/>
          </p:nvPr>
        </p:nvSpPr>
        <p:spPr/>
        <p:txBody>
          <a:bodyPr>
            <a:normAutofit fontScale="90000"/>
          </a:bodyPr>
          <a:lstStyle/>
          <a:p>
            <a:r>
              <a:rPr lang="en-US" dirty="0"/>
              <a:t>Old River – Above Normal Water Year (1973)</a:t>
            </a:r>
          </a:p>
        </p:txBody>
      </p:sp>
      <p:sp>
        <p:nvSpPr>
          <p:cNvPr id="3" name="Content Placeholder 2">
            <a:extLst>
              <a:ext uri="{FF2B5EF4-FFF2-40B4-BE49-F238E27FC236}">
                <a16:creationId xmlns:a16="http://schemas.microsoft.com/office/drawing/2014/main" id="{35B43F01-F11B-42EA-B2B7-12E6CCB8715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D4EE14B-F087-497B-9431-2B2C18FA51B0}"/>
              </a:ext>
            </a:extLst>
          </p:cNvPr>
          <p:cNvSpPr>
            <a:spLocks noGrp="1"/>
          </p:cNvSpPr>
          <p:nvPr>
            <p:ph type="sldNum" sz="quarter" idx="12"/>
          </p:nvPr>
        </p:nvSpPr>
        <p:spPr/>
        <p:txBody>
          <a:bodyPr/>
          <a:lstStyle/>
          <a:p>
            <a:fld id="{CD4D04AF-D22C-4D82-9AB3-8DBA5AF2A339}" type="slidenum">
              <a:rPr lang="en-US" smtClean="0"/>
              <a:pPr/>
              <a:t>15</a:t>
            </a:fld>
            <a:endParaRPr lang="en-US" dirty="0"/>
          </a:p>
        </p:txBody>
      </p:sp>
      <p:graphicFrame>
        <p:nvGraphicFramePr>
          <p:cNvPr id="5" name="Chart 4">
            <a:extLst>
              <a:ext uri="{FF2B5EF4-FFF2-40B4-BE49-F238E27FC236}">
                <a16:creationId xmlns:a16="http://schemas.microsoft.com/office/drawing/2014/main" id="{6BEF7D71-E035-4965-A61F-332274011CCB}"/>
              </a:ext>
            </a:extLst>
          </p:cNvPr>
          <p:cNvGraphicFramePr>
            <a:graphicFrameLocks/>
          </p:cNvGraphicFramePr>
          <p:nvPr>
            <p:extLst>
              <p:ext uri="{D42A27DB-BD31-4B8C-83A1-F6EECF244321}">
                <p14:modId xmlns:p14="http://schemas.microsoft.com/office/powerpoint/2010/main" val="3436766463"/>
              </p:ext>
            </p:extLst>
          </p:nvPr>
        </p:nvGraphicFramePr>
        <p:xfrm>
          <a:off x="838200" y="1600200"/>
          <a:ext cx="6858000" cy="470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373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F0CB-A1C5-4F6A-84EC-508958FE598D}"/>
              </a:ext>
            </a:extLst>
          </p:cNvPr>
          <p:cNvSpPr>
            <a:spLocks noGrp="1"/>
          </p:cNvSpPr>
          <p:nvPr>
            <p:ph type="title"/>
          </p:nvPr>
        </p:nvSpPr>
        <p:spPr>
          <a:xfrm>
            <a:off x="152400" y="274638"/>
            <a:ext cx="8686800" cy="1143000"/>
          </a:xfrm>
        </p:spPr>
        <p:txBody>
          <a:bodyPr>
            <a:noAutofit/>
          </a:bodyPr>
          <a:lstStyle/>
          <a:p>
            <a:r>
              <a:rPr lang="en-US" sz="2800" dirty="0"/>
              <a:t>Evaluation Of Channel Geometry Differences Between DSM2 and Existing Channels</a:t>
            </a:r>
          </a:p>
        </p:txBody>
      </p:sp>
      <p:sp>
        <p:nvSpPr>
          <p:cNvPr id="3" name="Content Placeholder 2">
            <a:extLst>
              <a:ext uri="{FF2B5EF4-FFF2-40B4-BE49-F238E27FC236}">
                <a16:creationId xmlns:a16="http://schemas.microsoft.com/office/drawing/2014/main" id="{EF149396-12F4-420D-8FF7-7410D6F076F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FA13B07-34B2-4BF5-9ED0-4B7B7EBAC732}"/>
              </a:ext>
            </a:extLst>
          </p:cNvPr>
          <p:cNvSpPr>
            <a:spLocks noGrp="1"/>
          </p:cNvSpPr>
          <p:nvPr>
            <p:ph type="sldNum" sz="quarter" idx="12"/>
          </p:nvPr>
        </p:nvSpPr>
        <p:spPr/>
        <p:txBody>
          <a:bodyPr/>
          <a:lstStyle/>
          <a:p>
            <a:fld id="{CD4D04AF-D22C-4D82-9AB3-8DBA5AF2A339}" type="slidenum">
              <a:rPr lang="en-US" smtClean="0"/>
              <a:pPr/>
              <a:t>16</a:t>
            </a:fld>
            <a:endParaRPr lang="en-US" dirty="0"/>
          </a:p>
        </p:txBody>
      </p:sp>
      <p:pic>
        <p:nvPicPr>
          <p:cNvPr id="5" name="Picture 4">
            <a:extLst>
              <a:ext uri="{FF2B5EF4-FFF2-40B4-BE49-F238E27FC236}">
                <a16:creationId xmlns:a16="http://schemas.microsoft.com/office/drawing/2014/main" id="{0D65EACA-0DDE-43C6-9D24-FF6CA9C837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0200"/>
            <a:ext cx="6858000" cy="4709159"/>
          </a:xfrm>
          <a:prstGeom prst="rect">
            <a:avLst/>
          </a:prstGeom>
          <a:noFill/>
          <a:ln>
            <a:noFill/>
          </a:ln>
        </p:spPr>
      </p:pic>
    </p:spTree>
    <p:extLst>
      <p:ext uri="{BB962C8B-B14F-4D97-AF65-F5344CB8AC3E}">
        <p14:creationId xmlns:p14="http://schemas.microsoft.com/office/powerpoint/2010/main" val="339498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6C74-3BF6-4FF8-BC47-B99996F471CC}"/>
              </a:ext>
            </a:extLst>
          </p:cNvPr>
          <p:cNvSpPr>
            <a:spLocks noGrp="1"/>
          </p:cNvSpPr>
          <p:nvPr>
            <p:ph type="title"/>
          </p:nvPr>
        </p:nvSpPr>
        <p:spPr/>
        <p:txBody>
          <a:bodyPr/>
          <a:lstStyle/>
          <a:p>
            <a:r>
              <a:rPr lang="en-US" dirty="0"/>
              <a:t>Middle River Cross-Sections</a:t>
            </a:r>
          </a:p>
        </p:txBody>
      </p:sp>
      <p:sp>
        <p:nvSpPr>
          <p:cNvPr id="3" name="Content Placeholder 2">
            <a:extLst>
              <a:ext uri="{FF2B5EF4-FFF2-40B4-BE49-F238E27FC236}">
                <a16:creationId xmlns:a16="http://schemas.microsoft.com/office/drawing/2014/main" id="{EE44B3DE-7E37-42D0-8E9D-82D5BAAF3DB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71C2083-F225-49C3-9FCD-4165D40EC1EA}"/>
              </a:ext>
            </a:extLst>
          </p:cNvPr>
          <p:cNvSpPr>
            <a:spLocks noGrp="1"/>
          </p:cNvSpPr>
          <p:nvPr>
            <p:ph type="sldNum" sz="quarter" idx="12"/>
          </p:nvPr>
        </p:nvSpPr>
        <p:spPr/>
        <p:txBody>
          <a:bodyPr/>
          <a:lstStyle/>
          <a:p>
            <a:fld id="{CD4D04AF-D22C-4D82-9AB3-8DBA5AF2A339}" type="slidenum">
              <a:rPr lang="en-US" smtClean="0"/>
              <a:pPr/>
              <a:t>17</a:t>
            </a:fld>
            <a:endParaRPr lang="en-US" dirty="0"/>
          </a:p>
        </p:txBody>
      </p:sp>
      <p:pic>
        <p:nvPicPr>
          <p:cNvPr id="5" name="Picture 4">
            <a:extLst>
              <a:ext uri="{FF2B5EF4-FFF2-40B4-BE49-F238E27FC236}">
                <a16:creationId xmlns:a16="http://schemas.microsoft.com/office/drawing/2014/main" id="{95FAF3FF-1E13-4927-A1E8-E4D4BB6271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17638"/>
            <a:ext cx="7663180" cy="4891722"/>
          </a:xfrm>
          <a:prstGeom prst="rect">
            <a:avLst/>
          </a:prstGeom>
          <a:noFill/>
          <a:ln w="6350">
            <a:solidFill>
              <a:schemeClr val="tx1">
                <a:lumMod val="50000"/>
                <a:lumOff val="50000"/>
              </a:schemeClr>
            </a:solidFill>
          </a:ln>
        </p:spPr>
      </p:pic>
    </p:spTree>
    <p:extLst>
      <p:ext uri="{BB962C8B-B14F-4D97-AF65-F5344CB8AC3E}">
        <p14:creationId xmlns:p14="http://schemas.microsoft.com/office/powerpoint/2010/main" val="403871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9CA0-C692-486C-8249-9083297EB3D8}"/>
              </a:ext>
            </a:extLst>
          </p:cNvPr>
          <p:cNvSpPr>
            <a:spLocks noGrp="1"/>
          </p:cNvSpPr>
          <p:nvPr>
            <p:ph type="title"/>
          </p:nvPr>
        </p:nvSpPr>
        <p:spPr/>
        <p:txBody>
          <a:bodyPr/>
          <a:lstStyle/>
          <a:p>
            <a:r>
              <a:rPr lang="en-US" dirty="0"/>
              <a:t>Middle River Cross-Sections</a:t>
            </a:r>
          </a:p>
        </p:txBody>
      </p:sp>
      <p:sp>
        <p:nvSpPr>
          <p:cNvPr id="3" name="Content Placeholder 2">
            <a:extLst>
              <a:ext uri="{FF2B5EF4-FFF2-40B4-BE49-F238E27FC236}">
                <a16:creationId xmlns:a16="http://schemas.microsoft.com/office/drawing/2014/main" id="{9225C25B-BB95-4A98-B4DE-37884A1556F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FC04467-86BF-46A4-B71F-F0BD01BD0220}"/>
              </a:ext>
            </a:extLst>
          </p:cNvPr>
          <p:cNvSpPr>
            <a:spLocks noGrp="1"/>
          </p:cNvSpPr>
          <p:nvPr>
            <p:ph type="sldNum" sz="quarter" idx="12"/>
          </p:nvPr>
        </p:nvSpPr>
        <p:spPr/>
        <p:txBody>
          <a:bodyPr/>
          <a:lstStyle/>
          <a:p>
            <a:fld id="{CD4D04AF-D22C-4D82-9AB3-8DBA5AF2A339}" type="slidenum">
              <a:rPr lang="en-US" smtClean="0"/>
              <a:pPr/>
              <a:t>18</a:t>
            </a:fld>
            <a:endParaRPr lang="en-US" dirty="0"/>
          </a:p>
        </p:txBody>
      </p:sp>
      <p:pic>
        <p:nvPicPr>
          <p:cNvPr id="5" name="Picture 4">
            <a:extLst>
              <a:ext uri="{FF2B5EF4-FFF2-40B4-BE49-F238E27FC236}">
                <a16:creationId xmlns:a16="http://schemas.microsoft.com/office/drawing/2014/main" id="{14C87A3A-1B3A-4249-9365-92C0F48181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952"/>
            <a:ext cx="7353300" cy="4784407"/>
          </a:xfrm>
          <a:prstGeom prst="rect">
            <a:avLst/>
          </a:prstGeom>
          <a:noFill/>
          <a:ln w="6350">
            <a:solidFill>
              <a:schemeClr val="tx1">
                <a:lumMod val="50000"/>
                <a:lumOff val="50000"/>
              </a:schemeClr>
            </a:solidFill>
          </a:ln>
        </p:spPr>
      </p:pic>
    </p:spTree>
    <p:extLst>
      <p:ext uri="{BB962C8B-B14F-4D97-AF65-F5344CB8AC3E}">
        <p14:creationId xmlns:p14="http://schemas.microsoft.com/office/powerpoint/2010/main" val="425166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DDCA-20C3-4720-9977-7FEF593D4F36}"/>
              </a:ext>
            </a:extLst>
          </p:cNvPr>
          <p:cNvSpPr>
            <a:spLocks noGrp="1"/>
          </p:cNvSpPr>
          <p:nvPr>
            <p:ph type="title"/>
          </p:nvPr>
        </p:nvSpPr>
        <p:spPr/>
        <p:txBody>
          <a:bodyPr/>
          <a:lstStyle/>
          <a:p>
            <a:r>
              <a:rPr lang="en-US" dirty="0"/>
              <a:t>Middle River Cross-Sections</a:t>
            </a:r>
          </a:p>
        </p:txBody>
      </p:sp>
      <p:sp>
        <p:nvSpPr>
          <p:cNvPr id="3" name="Content Placeholder 2">
            <a:extLst>
              <a:ext uri="{FF2B5EF4-FFF2-40B4-BE49-F238E27FC236}">
                <a16:creationId xmlns:a16="http://schemas.microsoft.com/office/drawing/2014/main" id="{B7657187-2BBA-4569-9EA5-5C0302261FA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252E903-6E6E-4AB4-85CA-A9B8C2F5956B}"/>
              </a:ext>
            </a:extLst>
          </p:cNvPr>
          <p:cNvSpPr>
            <a:spLocks noGrp="1"/>
          </p:cNvSpPr>
          <p:nvPr>
            <p:ph type="sldNum" sz="quarter" idx="12"/>
          </p:nvPr>
        </p:nvSpPr>
        <p:spPr/>
        <p:txBody>
          <a:bodyPr/>
          <a:lstStyle/>
          <a:p>
            <a:fld id="{CD4D04AF-D22C-4D82-9AB3-8DBA5AF2A339}" type="slidenum">
              <a:rPr lang="en-US" smtClean="0"/>
              <a:pPr/>
              <a:t>19</a:t>
            </a:fld>
            <a:endParaRPr lang="en-US" dirty="0"/>
          </a:p>
        </p:txBody>
      </p:sp>
      <p:pic>
        <p:nvPicPr>
          <p:cNvPr id="5" name="Picture 4">
            <a:extLst>
              <a:ext uri="{FF2B5EF4-FFF2-40B4-BE49-F238E27FC236}">
                <a16:creationId xmlns:a16="http://schemas.microsoft.com/office/drawing/2014/main" id="{0A8F9614-045C-45DF-87BC-326CF1108F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6896100" cy="4709160"/>
          </a:xfrm>
          <a:prstGeom prst="rect">
            <a:avLst/>
          </a:prstGeom>
          <a:noFill/>
          <a:ln w="6350">
            <a:solidFill>
              <a:schemeClr val="tx1">
                <a:lumMod val="50000"/>
                <a:lumOff val="50000"/>
              </a:schemeClr>
            </a:solidFill>
          </a:ln>
        </p:spPr>
      </p:pic>
    </p:spTree>
    <p:extLst>
      <p:ext uri="{BB962C8B-B14F-4D97-AF65-F5344CB8AC3E}">
        <p14:creationId xmlns:p14="http://schemas.microsoft.com/office/powerpoint/2010/main" val="25917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5878-5BE1-4E12-A1FD-23D2425A8F4D}"/>
              </a:ext>
            </a:extLst>
          </p:cNvPr>
          <p:cNvSpPr>
            <a:spLocks noGrp="1"/>
          </p:cNvSpPr>
          <p:nvPr>
            <p:ph type="title"/>
          </p:nvPr>
        </p:nvSpPr>
        <p:spPr>
          <a:xfrm>
            <a:off x="457200" y="274638"/>
            <a:ext cx="8229600" cy="715962"/>
          </a:xfrm>
        </p:spPr>
        <p:txBody>
          <a:bodyPr>
            <a:normAutofit fontScale="90000"/>
          </a:bodyPr>
          <a:lstStyle/>
          <a:p>
            <a:r>
              <a:rPr lang="en-US" dirty="0"/>
              <a:t>Opinions</a:t>
            </a:r>
          </a:p>
        </p:txBody>
      </p:sp>
      <p:sp>
        <p:nvSpPr>
          <p:cNvPr id="3" name="Content Placeholder 2">
            <a:extLst>
              <a:ext uri="{FF2B5EF4-FFF2-40B4-BE49-F238E27FC236}">
                <a16:creationId xmlns:a16="http://schemas.microsoft.com/office/drawing/2014/main" id="{615CD951-2392-414F-BF92-5D560366FBB3}"/>
              </a:ext>
            </a:extLst>
          </p:cNvPr>
          <p:cNvSpPr>
            <a:spLocks noGrp="1"/>
          </p:cNvSpPr>
          <p:nvPr>
            <p:ph idx="1"/>
          </p:nvPr>
        </p:nvSpPr>
        <p:spPr>
          <a:xfrm>
            <a:off x="457200" y="1143000"/>
            <a:ext cx="8229600" cy="5166360"/>
          </a:xfrm>
        </p:spPr>
        <p:txBody>
          <a:bodyPr>
            <a:normAutofit fontScale="85000" lnSpcReduction="20000"/>
          </a:bodyPr>
          <a:lstStyle/>
          <a:p>
            <a:pPr marL="651510" lvl="0" indent="-514350">
              <a:buFont typeface="+mj-lt"/>
              <a:buAutoNum type="arabicPeriod"/>
            </a:pPr>
            <a:r>
              <a:rPr lang="en-US" sz="2600" dirty="0">
                <a:latin typeface="Arial" panose="020B0604020202020204" pitchFamily="34" charset="0"/>
                <a:cs typeface="Arial" panose="020B0604020202020204" pitchFamily="34" charset="0"/>
              </a:rPr>
              <a:t>The CWF H3+ scenario will have significant impacts on the salinity in the south and central delta.</a:t>
            </a:r>
          </a:p>
          <a:p>
            <a:pPr marL="651510" lvl="0" indent="-514350">
              <a:buFont typeface="+mj-lt"/>
              <a:buAutoNum type="arabicPeriod"/>
            </a:pPr>
            <a:endParaRPr lang="en-US" sz="2600" dirty="0">
              <a:latin typeface="Arial" panose="020B0604020202020204" pitchFamily="34" charset="0"/>
              <a:cs typeface="Arial" panose="020B0604020202020204" pitchFamily="34" charset="0"/>
            </a:endParaRPr>
          </a:p>
          <a:p>
            <a:pPr marL="651510" lvl="0" indent="-514350">
              <a:buFont typeface="+mj-lt"/>
              <a:buAutoNum type="arabicPeriod"/>
            </a:pPr>
            <a:r>
              <a:rPr lang="en-US" sz="2600" dirty="0">
                <a:latin typeface="Arial" panose="020B0604020202020204" pitchFamily="34" charset="0"/>
                <a:cs typeface="Arial" panose="020B0604020202020204" pitchFamily="34" charset="0"/>
              </a:rPr>
              <a:t>The dsm2 model does not accurately reflect the existing channel geometry for significant portions of the south delta channels. That error in geometry will result in gravely erroneous results</a:t>
            </a:r>
          </a:p>
          <a:p>
            <a:pPr marL="651510" lvl="0" indent="-514350">
              <a:buFont typeface="+mj-lt"/>
              <a:buAutoNum type="arabicPeriod"/>
            </a:pPr>
            <a:endParaRPr lang="en-US" sz="2600" dirty="0">
              <a:latin typeface="Arial" panose="020B0604020202020204" pitchFamily="34" charset="0"/>
              <a:cs typeface="Arial" panose="020B0604020202020204" pitchFamily="34" charset="0"/>
            </a:endParaRPr>
          </a:p>
          <a:p>
            <a:pPr marL="651510" lvl="0" indent="-514350">
              <a:buFont typeface="+mj-lt"/>
              <a:buAutoNum type="arabicPeriod"/>
            </a:pPr>
            <a:r>
              <a:rPr lang="en-US" sz="2600" dirty="0">
                <a:latin typeface="Arial" panose="020B0604020202020204" pitchFamily="34" charset="0"/>
                <a:cs typeface="Arial" panose="020B0604020202020204" pitchFamily="34" charset="0"/>
              </a:rPr>
              <a:t>The most recent version of the DSM2 model should be used in the CWF analysis and evaluation.</a:t>
            </a:r>
          </a:p>
          <a:p>
            <a:pPr marL="651510" lvl="0" indent="-514350">
              <a:buFont typeface="+mj-lt"/>
              <a:buAutoNum type="arabicPeriod"/>
            </a:pPr>
            <a:endParaRPr lang="en-US" sz="2600" dirty="0">
              <a:latin typeface="Arial" panose="020B0604020202020204" pitchFamily="34" charset="0"/>
              <a:cs typeface="Arial" panose="020B0604020202020204" pitchFamily="34" charset="0"/>
            </a:endParaRPr>
          </a:p>
          <a:p>
            <a:pPr marL="651510" lvl="0" indent="-514350">
              <a:buFont typeface="+mj-lt"/>
              <a:buAutoNum type="arabicPeriod"/>
            </a:pPr>
            <a:r>
              <a:rPr lang="en-US" sz="2600" dirty="0">
                <a:latin typeface="Arial" panose="020B0604020202020204" pitchFamily="34" charset="0"/>
                <a:cs typeface="Arial" panose="020B0604020202020204" pitchFamily="34" charset="0"/>
              </a:rPr>
              <a:t>The existing NAA does not comply with the d-1641 requirements at the “Old River at Tracy” compliance point.  With an expected increase in salinity for CWF H3+ , the inability to comply with D-1641 at this compliance point is exacerbated.</a:t>
            </a:r>
          </a:p>
          <a:p>
            <a:pPr marL="651510" lvl="0" indent="-514350">
              <a:buFont typeface="+mj-lt"/>
              <a:buAutoNum type="arabicPeriod"/>
            </a:pPr>
            <a:endParaRPr lang="en-US" sz="26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317F6CF-0399-4603-BC43-AF319382B277}"/>
              </a:ext>
            </a:extLst>
          </p:cNvPr>
          <p:cNvSpPr>
            <a:spLocks noGrp="1"/>
          </p:cNvSpPr>
          <p:nvPr>
            <p:ph type="sldNum" sz="quarter" idx="12"/>
          </p:nvPr>
        </p:nvSpPr>
        <p:spPr/>
        <p:txBody>
          <a:bodyPr/>
          <a:lstStyle/>
          <a:p>
            <a:fld id="{CD4D04AF-D22C-4D82-9AB3-8DBA5AF2A339}" type="slidenum">
              <a:rPr lang="en-US" smtClean="0"/>
              <a:pPr/>
              <a:t>2</a:t>
            </a:fld>
            <a:endParaRPr lang="en-US" dirty="0"/>
          </a:p>
        </p:txBody>
      </p:sp>
    </p:spTree>
    <p:extLst>
      <p:ext uri="{BB962C8B-B14F-4D97-AF65-F5344CB8AC3E}">
        <p14:creationId xmlns:p14="http://schemas.microsoft.com/office/powerpoint/2010/main" val="1070914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0461-ED27-4E60-BB1D-0D1775FAFD25}"/>
              </a:ext>
            </a:extLst>
          </p:cNvPr>
          <p:cNvSpPr>
            <a:spLocks noGrp="1"/>
          </p:cNvSpPr>
          <p:nvPr>
            <p:ph type="title"/>
          </p:nvPr>
        </p:nvSpPr>
        <p:spPr/>
        <p:txBody>
          <a:bodyPr>
            <a:normAutofit fontScale="90000"/>
          </a:bodyPr>
          <a:lstStyle/>
          <a:p>
            <a:r>
              <a:rPr lang="en-US" dirty="0"/>
              <a:t>Middle River At Undine Bridge</a:t>
            </a:r>
          </a:p>
        </p:txBody>
      </p:sp>
      <p:sp>
        <p:nvSpPr>
          <p:cNvPr id="3" name="Content Placeholder 2">
            <a:extLst>
              <a:ext uri="{FF2B5EF4-FFF2-40B4-BE49-F238E27FC236}">
                <a16:creationId xmlns:a16="http://schemas.microsoft.com/office/drawing/2014/main" id="{6F8183C6-1CC1-4160-BB10-DA1DD60E506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12148BD-8C86-4752-A2BD-4497C53D6BC9}"/>
              </a:ext>
            </a:extLst>
          </p:cNvPr>
          <p:cNvSpPr>
            <a:spLocks noGrp="1"/>
          </p:cNvSpPr>
          <p:nvPr>
            <p:ph type="sldNum" sz="quarter" idx="12"/>
          </p:nvPr>
        </p:nvSpPr>
        <p:spPr/>
        <p:txBody>
          <a:bodyPr/>
          <a:lstStyle/>
          <a:p>
            <a:fld id="{CD4D04AF-D22C-4D82-9AB3-8DBA5AF2A339}" type="slidenum">
              <a:rPr lang="en-US" smtClean="0"/>
              <a:pPr/>
              <a:t>20</a:t>
            </a:fld>
            <a:endParaRPr lang="en-US" dirty="0"/>
          </a:p>
        </p:txBody>
      </p:sp>
      <p:pic>
        <p:nvPicPr>
          <p:cNvPr id="5" name="Picture 4">
            <a:extLst>
              <a:ext uri="{FF2B5EF4-FFF2-40B4-BE49-F238E27FC236}">
                <a16:creationId xmlns:a16="http://schemas.microsoft.com/office/drawing/2014/main" id="{057AF1B8-FF16-4842-BA52-788E669708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6705600" cy="4709159"/>
          </a:xfrm>
          <a:prstGeom prst="rect">
            <a:avLst/>
          </a:prstGeom>
          <a:noFill/>
          <a:ln w="6350">
            <a:solidFill>
              <a:schemeClr val="tx1">
                <a:lumMod val="50000"/>
                <a:lumOff val="50000"/>
              </a:schemeClr>
            </a:solidFill>
          </a:ln>
        </p:spPr>
      </p:pic>
    </p:spTree>
    <p:extLst>
      <p:ext uri="{BB962C8B-B14F-4D97-AF65-F5344CB8AC3E}">
        <p14:creationId xmlns:p14="http://schemas.microsoft.com/office/powerpoint/2010/main" val="266876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6A70-85D9-4F36-99A1-884937BA1B4D}"/>
              </a:ext>
            </a:extLst>
          </p:cNvPr>
          <p:cNvSpPr>
            <a:spLocks noGrp="1"/>
          </p:cNvSpPr>
          <p:nvPr>
            <p:ph type="title"/>
          </p:nvPr>
        </p:nvSpPr>
        <p:spPr/>
        <p:txBody>
          <a:bodyPr/>
          <a:lstStyle/>
          <a:p>
            <a:r>
              <a:rPr lang="en-US" dirty="0"/>
              <a:t>Old River Cross-Sections</a:t>
            </a:r>
          </a:p>
        </p:txBody>
      </p:sp>
      <p:sp>
        <p:nvSpPr>
          <p:cNvPr id="3" name="Content Placeholder 2">
            <a:extLst>
              <a:ext uri="{FF2B5EF4-FFF2-40B4-BE49-F238E27FC236}">
                <a16:creationId xmlns:a16="http://schemas.microsoft.com/office/drawing/2014/main" id="{F1F62FDF-7B02-4C63-8E68-A80BC986BC6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2163B41-B8CD-4470-876F-072001BD3F8B}"/>
              </a:ext>
            </a:extLst>
          </p:cNvPr>
          <p:cNvSpPr>
            <a:spLocks noGrp="1"/>
          </p:cNvSpPr>
          <p:nvPr>
            <p:ph type="sldNum" sz="quarter" idx="12"/>
          </p:nvPr>
        </p:nvSpPr>
        <p:spPr/>
        <p:txBody>
          <a:bodyPr/>
          <a:lstStyle/>
          <a:p>
            <a:fld id="{CD4D04AF-D22C-4D82-9AB3-8DBA5AF2A339}" type="slidenum">
              <a:rPr lang="en-US" smtClean="0"/>
              <a:pPr/>
              <a:t>21</a:t>
            </a:fld>
            <a:endParaRPr lang="en-US" dirty="0"/>
          </a:p>
        </p:txBody>
      </p:sp>
      <p:pic>
        <p:nvPicPr>
          <p:cNvPr id="5" name="Picture 4">
            <a:extLst>
              <a:ext uri="{FF2B5EF4-FFF2-40B4-BE49-F238E27FC236}">
                <a16:creationId xmlns:a16="http://schemas.microsoft.com/office/drawing/2014/main" id="{8463129B-16E1-418D-94A1-B0A182542D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953"/>
            <a:ext cx="7162800" cy="4784407"/>
          </a:xfrm>
          <a:prstGeom prst="rect">
            <a:avLst/>
          </a:prstGeom>
          <a:noFill/>
          <a:ln>
            <a:noFill/>
          </a:ln>
        </p:spPr>
      </p:pic>
    </p:spTree>
    <p:extLst>
      <p:ext uri="{BB962C8B-B14F-4D97-AF65-F5344CB8AC3E}">
        <p14:creationId xmlns:p14="http://schemas.microsoft.com/office/powerpoint/2010/main" val="2479584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97E9-2B25-473C-A8B6-4D77C3951E92}"/>
              </a:ext>
            </a:extLst>
          </p:cNvPr>
          <p:cNvSpPr>
            <a:spLocks noGrp="1"/>
          </p:cNvSpPr>
          <p:nvPr>
            <p:ph type="title"/>
          </p:nvPr>
        </p:nvSpPr>
        <p:spPr/>
        <p:txBody>
          <a:bodyPr/>
          <a:lstStyle/>
          <a:p>
            <a:r>
              <a:rPr lang="en-US" dirty="0"/>
              <a:t>Old River Cross-Sections</a:t>
            </a:r>
          </a:p>
        </p:txBody>
      </p:sp>
      <p:sp>
        <p:nvSpPr>
          <p:cNvPr id="3" name="Content Placeholder 2">
            <a:extLst>
              <a:ext uri="{FF2B5EF4-FFF2-40B4-BE49-F238E27FC236}">
                <a16:creationId xmlns:a16="http://schemas.microsoft.com/office/drawing/2014/main" id="{A048530B-56EF-4DEB-9624-C29F6DC4A84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B225A3D2-89C7-4379-B2A9-D81B0A48637F}"/>
              </a:ext>
            </a:extLst>
          </p:cNvPr>
          <p:cNvSpPr>
            <a:spLocks noGrp="1"/>
          </p:cNvSpPr>
          <p:nvPr>
            <p:ph type="sldNum" sz="quarter" idx="12"/>
          </p:nvPr>
        </p:nvSpPr>
        <p:spPr/>
        <p:txBody>
          <a:bodyPr/>
          <a:lstStyle/>
          <a:p>
            <a:fld id="{CD4D04AF-D22C-4D82-9AB3-8DBA5AF2A339}" type="slidenum">
              <a:rPr lang="en-US" smtClean="0"/>
              <a:pPr/>
              <a:t>22</a:t>
            </a:fld>
            <a:endParaRPr lang="en-US" dirty="0"/>
          </a:p>
        </p:txBody>
      </p:sp>
      <p:pic>
        <p:nvPicPr>
          <p:cNvPr id="5" name="Picture 4">
            <a:extLst>
              <a:ext uri="{FF2B5EF4-FFF2-40B4-BE49-F238E27FC236}">
                <a16:creationId xmlns:a16="http://schemas.microsoft.com/office/drawing/2014/main" id="{2963FC8B-2DCD-46C6-A79F-775B01C40611}"/>
              </a:ext>
            </a:extLst>
          </p:cNvPr>
          <p:cNvPicPr/>
          <p:nvPr/>
        </p:nvPicPr>
        <p:blipFill>
          <a:blip r:embed="rId2">
            <a:extLst>
              <a:ext uri="{28A0092B-C50C-407E-A947-70E740481C1C}">
                <a14:useLocalDpi xmlns:a14="http://schemas.microsoft.com/office/drawing/2010/main" val="0"/>
              </a:ext>
            </a:extLst>
          </a:blip>
          <a:stretch>
            <a:fillRect/>
          </a:stretch>
        </p:blipFill>
        <p:spPr>
          <a:xfrm>
            <a:off x="990600" y="1524000"/>
            <a:ext cx="6705600" cy="4785360"/>
          </a:xfrm>
          <a:prstGeom prst="rect">
            <a:avLst/>
          </a:prstGeom>
        </p:spPr>
      </p:pic>
    </p:spTree>
    <p:extLst>
      <p:ext uri="{BB962C8B-B14F-4D97-AF65-F5344CB8AC3E}">
        <p14:creationId xmlns:p14="http://schemas.microsoft.com/office/powerpoint/2010/main" val="341656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467A-CF73-4955-B2F6-F3983E6197F5}"/>
              </a:ext>
            </a:extLst>
          </p:cNvPr>
          <p:cNvSpPr>
            <a:spLocks noGrp="1"/>
          </p:cNvSpPr>
          <p:nvPr>
            <p:ph type="title"/>
          </p:nvPr>
        </p:nvSpPr>
        <p:spPr/>
        <p:txBody>
          <a:bodyPr/>
          <a:lstStyle/>
          <a:p>
            <a:r>
              <a:rPr lang="en-US" dirty="0"/>
              <a:t>Old River Cross-Sections</a:t>
            </a:r>
          </a:p>
        </p:txBody>
      </p:sp>
      <p:sp>
        <p:nvSpPr>
          <p:cNvPr id="3" name="Content Placeholder 2">
            <a:extLst>
              <a:ext uri="{FF2B5EF4-FFF2-40B4-BE49-F238E27FC236}">
                <a16:creationId xmlns:a16="http://schemas.microsoft.com/office/drawing/2014/main" id="{6EA5C83D-2EF6-44F5-B15C-0CC24B48277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991CE0B-CD03-4DA4-92A4-1E145C3C2E33}"/>
              </a:ext>
            </a:extLst>
          </p:cNvPr>
          <p:cNvSpPr>
            <a:spLocks noGrp="1"/>
          </p:cNvSpPr>
          <p:nvPr>
            <p:ph type="sldNum" sz="quarter" idx="12"/>
          </p:nvPr>
        </p:nvSpPr>
        <p:spPr/>
        <p:txBody>
          <a:bodyPr/>
          <a:lstStyle/>
          <a:p>
            <a:fld id="{CD4D04AF-D22C-4D82-9AB3-8DBA5AF2A339}" type="slidenum">
              <a:rPr lang="en-US" smtClean="0"/>
              <a:pPr/>
              <a:t>23</a:t>
            </a:fld>
            <a:endParaRPr lang="en-US" dirty="0"/>
          </a:p>
        </p:txBody>
      </p:sp>
      <p:pic>
        <p:nvPicPr>
          <p:cNvPr id="5" name="Picture 4">
            <a:extLst>
              <a:ext uri="{FF2B5EF4-FFF2-40B4-BE49-F238E27FC236}">
                <a16:creationId xmlns:a16="http://schemas.microsoft.com/office/drawing/2014/main" id="{F33B1F8D-47E6-40BA-AC65-F2BA146AFA19}"/>
              </a:ext>
            </a:extLst>
          </p:cNvPr>
          <p:cNvPicPr/>
          <p:nvPr/>
        </p:nvPicPr>
        <p:blipFill>
          <a:blip r:embed="rId2">
            <a:extLst>
              <a:ext uri="{28A0092B-C50C-407E-A947-70E740481C1C}">
                <a14:useLocalDpi xmlns:a14="http://schemas.microsoft.com/office/drawing/2010/main" val="0"/>
              </a:ext>
            </a:extLst>
          </a:blip>
          <a:stretch>
            <a:fillRect/>
          </a:stretch>
        </p:blipFill>
        <p:spPr>
          <a:xfrm>
            <a:off x="1035803" y="1492885"/>
            <a:ext cx="7072393" cy="4816475"/>
          </a:xfrm>
          <a:prstGeom prst="rect">
            <a:avLst/>
          </a:prstGeom>
        </p:spPr>
      </p:pic>
    </p:spTree>
    <p:extLst>
      <p:ext uri="{BB962C8B-B14F-4D97-AF65-F5344CB8AC3E}">
        <p14:creationId xmlns:p14="http://schemas.microsoft.com/office/powerpoint/2010/main" val="2208353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4FD7-FE1F-4BCA-ABA8-B2B631E2FB65}"/>
              </a:ext>
            </a:extLst>
          </p:cNvPr>
          <p:cNvSpPr>
            <a:spLocks noGrp="1"/>
          </p:cNvSpPr>
          <p:nvPr>
            <p:ph type="title"/>
          </p:nvPr>
        </p:nvSpPr>
        <p:spPr/>
        <p:txBody>
          <a:bodyPr/>
          <a:lstStyle/>
          <a:p>
            <a:r>
              <a:rPr lang="en-US" dirty="0"/>
              <a:t>Old River Cross-Sections</a:t>
            </a:r>
          </a:p>
        </p:txBody>
      </p:sp>
      <p:sp>
        <p:nvSpPr>
          <p:cNvPr id="3" name="Content Placeholder 2">
            <a:extLst>
              <a:ext uri="{FF2B5EF4-FFF2-40B4-BE49-F238E27FC236}">
                <a16:creationId xmlns:a16="http://schemas.microsoft.com/office/drawing/2014/main" id="{E9DC6724-0DA0-4588-B9E8-AE28CE51FD7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588FDAB-88DD-4693-9F11-540F41F19C94}"/>
              </a:ext>
            </a:extLst>
          </p:cNvPr>
          <p:cNvSpPr>
            <a:spLocks noGrp="1"/>
          </p:cNvSpPr>
          <p:nvPr>
            <p:ph type="sldNum" sz="quarter" idx="12"/>
          </p:nvPr>
        </p:nvSpPr>
        <p:spPr/>
        <p:txBody>
          <a:bodyPr/>
          <a:lstStyle/>
          <a:p>
            <a:fld id="{CD4D04AF-D22C-4D82-9AB3-8DBA5AF2A339}" type="slidenum">
              <a:rPr lang="en-US" smtClean="0"/>
              <a:pPr/>
              <a:t>24</a:t>
            </a:fld>
            <a:endParaRPr lang="en-US" dirty="0"/>
          </a:p>
        </p:txBody>
      </p:sp>
      <p:pic>
        <p:nvPicPr>
          <p:cNvPr id="5" name="Picture 4">
            <a:extLst>
              <a:ext uri="{FF2B5EF4-FFF2-40B4-BE49-F238E27FC236}">
                <a16:creationId xmlns:a16="http://schemas.microsoft.com/office/drawing/2014/main" id="{C81D49C4-0439-4F63-918A-27E5727BCD6B}"/>
              </a:ext>
            </a:extLst>
          </p:cNvPr>
          <p:cNvPicPr/>
          <p:nvPr/>
        </p:nvPicPr>
        <p:blipFill>
          <a:blip r:embed="rId2">
            <a:extLst>
              <a:ext uri="{28A0092B-C50C-407E-A947-70E740481C1C}">
                <a14:useLocalDpi xmlns:a14="http://schemas.microsoft.com/office/drawing/2010/main" val="0"/>
              </a:ext>
            </a:extLst>
          </a:blip>
          <a:stretch>
            <a:fillRect/>
          </a:stretch>
        </p:blipFill>
        <p:spPr>
          <a:xfrm>
            <a:off x="609600" y="1524953"/>
            <a:ext cx="7315200" cy="4784407"/>
          </a:xfrm>
          <a:prstGeom prst="rect">
            <a:avLst/>
          </a:prstGeom>
        </p:spPr>
      </p:pic>
    </p:spTree>
    <p:extLst>
      <p:ext uri="{BB962C8B-B14F-4D97-AF65-F5344CB8AC3E}">
        <p14:creationId xmlns:p14="http://schemas.microsoft.com/office/powerpoint/2010/main" val="373056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9471-0C6C-4FDA-89F8-0A505452EBEF}"/>
              </a:ext>
            </a:extLst>
          </p:cNvPr>
          <p:cNvSpPr>
            <a:spLocks noGrp="1"/>
          </p:cNvSpPr>
          <p:nvPr>
            <p:ph type="title"/>
          </p:nvPr>
        </p:nvSpPr>
        <p:spPr/>
        <p:txBody>
          <a:bodyPr/>
          <a:lstStyle/>
          <a:p>
            <a:r>
              <a:rPr lang="en-US" dirty="0"/>
              <a:t>D-1641 Compliance</a:t>
            </a:r>
          </a:p>
        </p:txBody>
      </p:sp>
      <p:sp>
        <p:nvSpPr>
          <p:cNvPr id="3" name="Content Placeholder 2">
            <a:extLst>
              <a:ext uri="{FF2B5EF4-FFF2-40B4-BE49-F238E27FC236}">
                <a16:creationId xmlns:a16="http://schemas.microsoft.com/office/drawing/2014/main" id="{84F5A2FB-1A28-4446-A768-6B331635A0E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A0C738C-F6CE-4ED5-8A72-D92A1B144CB1}"/>
              </a:ext>
            </a:extLst>
          </p:cNvPr>
          <p:cNvSpPr>
            <a:spLocks noGrp="1"/>
          </p:cNvSpPr>
          <p:nvPr>
            <p:ph type="sldNum" sz="quarter" idx="12"/>
          </p:nvPr>
        </p:nvSpPr>
        <p:spPr/>
        <p:txBody>
          <a:bodyPr/>
          <a:lstStyle/>
          <a:p>
            <a:fld id="{CD4D04AF-D22C-4D82-9AB3-8DBA5AF2A339}" type="slidenum">
              <a:rPr lang="en-US" smtClean="0"/>
              <a:pPr/>
              <a:t>25</a:t>
            </a:fld>
            <a:endParaRPr lang="en-US" dirty="0"/>
          </a:p>
        </p:txBody>
      </p:sp>
      <p:pic>
        <p:nvPicPr>
          <p:cNvPr id="5" name="Picture 4">
            <a:extLst>
              <a:ext uri="{FF2B5EF4-FFF2-40B4-BE49-F238E27FC236}">
                <a16:creationId xmlns:a16="http://schemas.microsoft.com/office/drawing/2014/main" id="{1C9A8144-8327-4B8A-9EC0-955E21235E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17638"/>
            <a:ext cx="7086600" cy="4891722"/>
          </a:xfrm>
          <a:prstGeom prst="rect">
            <a:avLst/>
          </a:prstGeom>
          <a:noFill/>
          <a:ln w="6350">
            <a:solidFill>
              <a:sysClr val="windowText" lastClr="000000">
                <a:lumMod val="50000"/>
                <a:lumOff val="50000"/>
              </a:sysClr>
            </a:solidFill>
          </a:ln>
        </p:spPr>
      </p:pic>
    </p:spTree>
    <p:extLst>
      <p:ext uri="{BB962C8B-B14F-4D97-AF65-F5344CB8AC3E}">
        <p14:creationId xmlns:p14="http://schemas.microsoft.com/office/powerpoint/2010/main" val="163482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83B5-52E8-45AD-BA18-555176B318F3}"/>
              </a:ext>
            </a:extLst>
          </p:cNvPr>
          <p:cNvSpPr>
            <a:spLocks noGrp="1"/>
          </p:cNvSpPr>
          <p:nvPr>
            <p:ph type="title"/>
          </p:nvPr>
        </p:nvSpPr>
        <p:spPr/>
        <p:txBody>
          <a:bodyPr>
            <a:normAutofit fontScale="90000"/>
          </a:bodyPr>
          <a:lstStyle/>
          <a:p>
            <a:r>
              <a:rPr lang="en-US" dirty="0"/>
              <a:t>Sacramento River Temperature Assessment</a:t>
            </a:r>
          </a:p>
        </p:txBody>
      </p:sp>
      <p:sp>
        <p:nvSpPr>
          <p:cNvPr id="3" name="Content Placeholder 2">
            <a:extLst>
              <a:ext uri="{FF2B5EF4-FFF2-40B4-BE49-F238E27FC236}">
                <a16:creationId xmlns:a16="http://schemas.microsoft.com/office/drawing/2014/main" id="{84A0CDF7-3478-4526-BA0C-8D3FEBEC93C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Evaluated Data At Freeport Gaging Station</a:t>
            </a:r>
          </a:p>
          <a:p>
            <a:pPr lvl="1"/>
            <a:r>
              <a:rPr lang="en-US" dirty="0">
                <a:latin typeface="Arial" panose="020B0604020202020204" pitchFamily="34" charset="0"/>
                <a:cs typeface="Arial" panose="020B0604020202020204" pitchFamily="34" charset="0"/>
              </a:rPr>
              <a:t>Flow Data</a:t>
            </a:r>
          </a:p>
          <a:p>
            <a:pPr lvl="1"/>
            <a:r>
              <a:rPr lang="en-US" dirty="0">
                <a:latin typeface="Arial" panose="020B0604020202020204" pitchFamily="34" charset="0"/>
                <a:cs typeface="Arial" panose="020B0604020202020204" pitchFamily="34" charset="0"/>
              </a:rPr>
              <a:t>Water Temperature</a:t>
            </a:r>
          </a:p>
          <a:p>
            <a:pPr marL="905256" lvl="2"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Evaluated Air Temperature At Sacramento State University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Assessed The Potential For Equilibrium Conditions To Exist</a:t>
            </a:r>
          </a:p>
          <a:p>
            <a:pPr marL="905256" lvl="2" indent="0">
              <a:buNone/>
            </a:pPr>
            <a:r>
              <a:rPr lang="en-US" dirty="0"/>
              <a:t>	</a:t>
            </a:r>
          </a:p>
        </p:txBody>
      </p:sp>
      <p:sp>
        <p:nvSpPr>
          <p:cNvPr id="4" name="Slide Number Placeholder 3">
            <a:extLst>
              <a:ext uri="{FF2B5EF4-FFF2-40B4-BE49-F238E27FC236}">
                <a16:creationId xmlns:a16="http://schemas.microsoft.com/office/drawing/2014/main" id="{9C1EF77C-6B84-4AB5-8108-FB6266551671}"/>
              </a:ext>
            </a:extLst>
          </p:cNvPr>
          <p:cNvSpPr>
            <a:spLocks noGrp="1"/>
          </p:cNvSpPr>
          <p:nvPr>
            <p:ph type="sldNum" sz="quarter" idx="12"/>
          </p:nvPr>
        </p:nvSpPr>
        <p:spPr/>
        <p:txBody>
          <a:bodyPr/>
          <a:lstStyle/>
          <a:p>
            <a:fld id="{CD4D04AF-D22C-4D82-9AB3-8DBA5AF2A339}" type="slidenum">
              <a:rPr lang="en-US" smtClean="0"/>
              <a:pPr/>
              <a:t>26</a:t>
            </a:fld>
            <a:endParaRPr lang="en-US" dirty="0"/>
          </a:p>
        </p:txBody>
      </p:sp>
    </p:spTree>
    <p:extLst>
      <p:ext uri="{BB962C8B-B14F-4D97-AF65-F5344CB8AC3E}">
        <p14:creationId xmlns:p14="http://schemas.microsoft.com/office/powerpoint/2010/main" val="2115147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297F-3C95-4383-8AA6-59009C445049}"/>
              </a:ext>
            </a:extLst>
          </p:cNvPr>
          <p:cNvSpPr>
            <a:spLocks noGrp="1"/>
          </p:cNvSpPr>
          <p:nvPr>
            <p:ph type="title"/>
          </p:nvPr>
        </p:nvSpPr>
        <p:spPr/>
        <p:txBody>
          <a:bodyPr/>
          <a:lstStyle/>
          <a:p>
            <a:r>
              <a:rPr lang="en-US" dirty="0"/>
              <a:t>Air vs Water Temp - June</a:t>
            </a:r>
          </a:p>
        </p:txBody>
      </p:sp>
      <p:sp>
        <p:nvSpPr>
          <p:cNvPr id="3" name="Content Placeholder 2">
            <a:extLst>
              <a:ext uri="{FF2B5EF4-FFF2-40B4-BE49-F238E27FC236}">
                <a16:creationId xmlns:a16="http://schemas.microsoft.com/office/drawing/2014/main" id="{84513011-10B3-48DC-8821-0FFEFD59B84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861600B-DCC4-4BBE-88C5-03D6C5D4CD5E}"/>
              </a:ext>
            </a:extLst>
          </p:cNvPr>
          <p:cNvSpPr>
            <a:spLocks noGrp="1"/>
          </p:cNvSpPr>
          <p:nvPr>
            <p:ph type="sldNum" sz="quarter" idx="12"/>
          </p:nvPr>
        </p:nvSpPr>
        <p:spPr/>
        <p:txBody>
          <a:bodyPr/>
          <a:lstStyle/>
          <a:p>
            <a:fld id="{CD4D04AF-D22C-4D82-9AB3-8DBA5AF2A339}" type="slidenum">
              <a:rPr lang="en-US" smtClean="0"/>
              <a:pPr/>
              <a:t>27</a:t>
            </a:fld>
            <a:endParaRPr lang="en-US" dirty="0"/>
          </a:p>
        </p:txBody>
      </p:sp>
      <p:pic>
        <p:nvPicPr>
          <p:cNvPr id="6" name="Picture 5">
            <a:extLst>
              <a:ext uri="{FF2B5EF4-FFF2-40B4-BE49-F238E27FC236}">
                <a16:creationId xmlns:a16="http://schemas.microsoft.com/office/drawing/2014/main" id="{0ED2EA33-0CA8-4FC6-84AA-63EA934D1E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17638"/>
            <a:ext cx="8153400" cy="4899146"/>
          </a:xfrm>
          <a:prstGeom prst="rect">
            <a:avLst/>
          </a:prstGeom>
          <a:noFill/>
          <a:ln w="6350">
            <a:solidFill>
              <a:sysClr val="windowText" lastClr="000000">
                <a:lumMod val="50000"/>
                <a:lumOff val="50000"/>
              </a:sysClr>
            </a:solidFill>
          </a:ln>
        </p:spPr>
      </p:pic>
    </p:spTree>
    <p:extLst>
      <p:ext uri="{BB962C8B-B14F-4D97-AF65-F5344CB8AC3E}">
        <p14:creationId xmlns:p14="http://schemas.microsoft.com/office/powerpoint/2010/main" val="1638124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137F-9915-4183-9705-23F9E6EC7F34}"/>
              </a:ext>
            </a:extLst>
          </p:cNvPr>
          <p:cNvSpPr>
            <a:spLocks noGrp="1"/>
          </p:cNvSpPr>
          <p:nvPr>
            <p:ph type="title"/>
          </p:nvPr>
        </p:nvSpPr>
        <p:spPr/>
        <p:txBody>
          <a:bodyPr/>
          <a:lstStyle/>
          <a:p>
            <a:r>
              <a:rPr lang="en-US" dirty="0"/>
              <a:t>Air vs Water Temp - July</a:t>
            </a:r>
          </a:p>
        </p:txBody>
      </p:sp>
      <p:sp>
        <p:nvSpPr>
          <p:cNvPr id="3" name="Content Placeholder 2">
            <a:extLst>
              <a:ext uri="{FF2B5EF4-FFF2-40B4-BE49-F238E27FC236}">
                <a16:creationId xmlns:a16="http://schemas.microsoft.com/office/drawing/2014/main" id="{9AFF4BCD-C2A8-4E95-83C7-C5033B5B373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2F12107-916E-4D9A-971E-9FBB7B0AAC75}"/>
              </a:ext>
            </a:extLst>
          </p:cNvPr>
          <p:cNvSpPr>
            <a:spLocks noGrp="1"/>
          </p:cNvSpPr>
          <p:nvPr>
            <p:ph type="sldNum" sz="quarter" idx="12"/>
          </p:nvPr>
        </p:nvSpPr>
        <p:spPr/>
        <p:txBody>
          <a:bodyPr/>
          <a:lstStyle/>
          <a:p>
            <a:fld id="{CD4D04AF-D22C-4D82-9AB3-8DBA5AF2A339}" type="slidenum">
              <a:rPr lang="en-US" smtClean="0"/>
              <a:pPr/>
              <a:t>28</a:t>
            </a:fld>
            <a:endParaRPr lang="en-US" dirty="0"/>
          </a:p>
        </p:txBody>
      </p:sp>
      <p:pic>
        <p:nvPicPr>
          <p:cNvPr id="5" name="Picture 4">
            <a:extLst>
              <a:ext uri="{FF2B5EF4-FFF2-40B4-BE49-F238E27FC236}">
                <a16:creationId xmlns:a16="http://schemas.microsoft.com/office/drawing/2014/main" id="{73A25ECC-3D08-4344-A0EC-3E7E85D9B5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118" y="1396974"/>
            <a:ext cx="8175435" cy="4912386"/>
          </a:xfrm>
          <a:prstGeom prst="rect">
            <a:avLst/>
          </a:prstGeom>
          <a:noFill/>
          <a:ln w="6350">
            <a:solidFill>
              <a:sysClr val="windowText" lastClr="000000">
                <a:lumMod val="50000"/>
                <a:lumOff val="50000"/>
              </a:sysClr>
            </a:solidFill>
          </a:ln>
        </p:spPr>
      </p:pic>
    </p:spTree>
    <p:extLst>
      <p:ext uri="{BB962C8B-B14F-4D97-AF65-F5344CB8AC3E}">
        <p14:creationId xmlns:p14="http://schemas.microsoft.com/office/powerpoint/2010/main" val="3238469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3A0B-6C01-4F3C-8B3F-1743FA7EDDCE}"/>
              </a:ext>
            </a:extLst>
          </p:cNvPr>
          <p:cNvSpPr>
            <a:spLocks noGrp="1"/>
          </p:cNvSpPr>
          <p:nvPr>
            <p:ph type="title"/>
          </p:nvPr>
        </p:nvSpPr>
        <p:spPr/>
        <p:txBody>
          <a:bodyPr/>
          <a:lstStyle/>
          <a:p>
            <a:r>
              <a:rPr lang="en-US" dirty="0"/>
              <a:t>Air vs Water Temp - August</a:t>
            </a:r>
          </a:p>
        </p:txBody>
      </p:sp>
      <p:sp>
        <p:nvSpPr>
          <p:cNvPr id="3" name="Content Placeholder 2">
            <a:extLst>
              <a:ext uri="{FF2B5EF4-FFF2-40B4-BE49-F238E27FC236}">
                <a16:creationId xmlns:a16="http://schemas.microsoft.com/office/drawing/2014/main" id="{32F1689A-1C24-4596-AB01-307E5120F17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8105A7F-B3E6-40D1-BB31-A39E7E4643F2}"/>
              </a:ext>
            </a:extLst>
          </p:cNvPr>
          <p:cNvSpPr>
            <a:spLocks noGrp="1"/>
          </p:cNvSpPr>
          <p:nvPr>
            <p:ph type="sldNum" sz="quarter" idx="12"/>
          </p:nvPr>
        </p:nvSpPr>
        <p:spPr/>
        <p:txBody>
          <a:bodyPr/>
          <a:lstStyle/>
          <a:p>
            <a:fld id="{CD4D04AF-D22C-4D82-9AB3-8DBA5AF2A339}" type="slidenum">
              <a:rPr lang="en-US" smtClean="0"/>
              <a:pPr/>
              <a:t>29</a:t>
            </a:fld>
            <a:endParaRPr lang="en-US" dirty="0"/>
          </a:p>
        </p:txBody>
      </p:sp>
      <p:pic>
        <p:nvPicPr>
          <p:cNvPr id="5" name="Picture 4">
            <a:extLst>
              <a:ext uri="{FF2B5EF4-FFF2-40B4-BE49-F238E27FC236}">
                <a16:creationId xmlns:a16="http://schemas.microsoft.com/office/drawing/2014/main" id="{D1356BAE-55A0-49E5-BC16-00B89A0162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1078"/>
            <a:ext cx="8096573" cy="4865000"/>
          </a:xfrm>
          <a:prstGeom prst="rect">
            <a:avLst/>
          </a:prstGeom>
          <a:noFill/>
          <a:ln w="6350">
            <a:solidFill>
              <a:sysClr val="windowText" lastClr="000000">
                <a:lumMod val="50000"/>
                <a:lumOff val="50000"/>
              </a:sysClr>
            </a:solidFill>
          </a:ln>
        </p:spPr>
      </p:pic>
    </p:spTree>
    <p:extLst>
      <p:ext uri="{BB962C8B-B14F-4D97-AF65-F5344CB8AC3E}">
        <p14:creationId xmlns:p14="http://schemas.microsoft.com/office/powerpoint/2010/main" val="203401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B8D1-0FB8-4E61-8B7F-D61200A5DBF6}"/>
              </a:ext>
            </a:extLst>
          </p:cNvPr>
          <p:cNvSpPr>
            <a:spLocks noGrp="1"/>
          </p:cNvSpPr>
          <p:nvPr>
            <p:ph type="title"/>
          </p:nvPr>
        </p:nvSpPr>
        <p:spPr>
          <a:xfrm>
            <a:off x="457200" y="274638"/>
            <a:ext cx="8229600" cy="944562"/>
          </a:xfrm>
        </p:spPr>
        <p:txBody>
          <a:bodyPr/>
          <a:lstStyle/>
          <a:p>
            <a:r>
              <a:rPr lang="en-US" dirty="0"/>
              <a:t>Opinions (Continued)</a:t>
            </a:r>
          </a:p>
        </p:txBody>
      </p:sp>
      <p:sp>
        <p:nvSpPr>
          <p:cNvPr id="3" name="Content Placeholder 2">
            <a:extLst>
              <a:ext uri="{FF2B5EF4-FFF2-40B4-BE49-F238E27FC236}">
                <a16:creationId xmlns:a16="http://schemas.microsoft.com/office/drawing/2014/main" id="{E0E270A5-F07F-4F1D-B766-56FF51DFD448}"/>
              </a:ext>
            </a:extLst>
          </p:cNvPr>
          <p:cNvSpPr>
            <a:spLocks noGrp="1"/>
          </p:cNvSpPr>
          <p:nvPr>
            <p:ph idx="1"/>
          </p:nvPr>
        </p:nvSpPr>
        <p:spPr/>
        <p:txBody>
          <a:bodyPr>
            <a:normAutofit fontScale="55000" lnSpcReduction="20000"/>
          </a:bodyPr>
          <a:lstStyle/>
          <a:p>
            <a:pPr lvl="0"/>
            <a:r>
              <a:rPr lang="en-US" sz="3500" dirty="0">
                <a:latin typeface="Arial" panose="020B0604020202020204" pitchFamily="34" charset="0"/>
                <a:cs typeface="Arial" panose="020B0604020202020204" pitchFamily="34" charset="0"/>
              </a:rPr>
              <a:t>The project CFW H3+ scenario results in an increase in reverse flows for old and middle rivers.  </a:t>
            </a:r>
          </a:p>
          <a:p>
            <a:pPr lvl="0"/>
            <a:endParaRPr lang="en-US" sz="3500" dirty="0">
              <a:latin typeface="Arial" panose="020B0604020202020204" pitchFamily="34" charset="0"/>
              <a:cs typeface="Arial" panose="020B0604020202020204" pitchFamily="34" charset="0"/>
            </a:endParaRPr>
          </a:p>
          <a:p>
            <a:pPr lvl="0"/>
            <a:r>
              <a:rPr lang="en-US" sz="3500" dirty="0">
                <a:latin typeface="Arial" panose="020B0604020202020204" pitchFamily="34" charset="0"/>
                <a:cs typeface="Arial" panose="020B0604020202020204" pitchFamily="34" charset="0"/>
              </a:rPr>
              <a:t>The </a:t>
            </a:r>
            <a:r>
              <a:rPr lang="en-US" sz="3500" dirty="0" err="1">
                <a:latin typeface="Arial" panose="020B0604020202020204" pitchFamily="34" charset="0"/>
                <a:cs typeface="Arial" panose="020B0604020202020204" pitchFamily="34" charset="0"/>
              </a:rPr>
              <a:t>cwf</a:t>
            </a:r>
            <a:r>
              <a:rPr lang="en-US" sz="3500" dirty="0">
                <a:latin typeface="Arial" panose="020B0604020202020204" pitchFamily="34" charset="0"/>
                <a:cs typeface="Arial" panose="020B0604020202020204" pitchFamily="34" charset="0"/>
              </a:rPr>
              <a:t> h3+ scenario results in a significant reduction in water levels in Old and Middle Rivers.  This reduction severely impacts areas of those channels that are already much shallower than predicted in the DSM2 model.</a:t>
            </a:r>
          </a:p>
          <a:p>
            <a:pPr lvl="0"/>
            <a:endParaRPr lang="en-US" sz="3500" dirty="0">
              <a:latin typeface="Arial" panose="020B0604020202020204" pitchFamily="34" charset="0"/>
              <a:cs typeface="Arial" panose="020B0604020202020204" pitchFamily="34" charset="0"/>
            </a:endParaRPr>
          </a:p>
          <a:p>
            <a:pPr lvl="0"/>
            <a:r>
              <a:rPr lang="en-US" sz="3500" dirty="0">
                <a:latin typeface="Arial" panose="020B0604020202020204" pitchFamily="34" charset="0"/>
                <a:cs typeface="Arial" panose="020B0604020202020204" pitchFamily="34" charset="0"/>
              </a:rPr>
              <a:t>The DSM2 hydrodynamic model can be appropriately used to evaluate flow, stage, and water quality data on a time step as short as 15-minutes.  Time steps shorter than 15 minutes were investigated by DWR, but they found that the 15-minute time step provided the  best balance between accuracy and computational efficiency.  </a:t>
            </a:r>
          </a:p>
          <a:p>
            <a:endParaRPr lang="en-US" sz="3500" dirty="0">
              <a:latin typeface="Arial" panose="020B0604020202020204" pitchFamily="34" charset="0"/>
              <a:cs typeface="Arial" panose="020B0604020202020204" pitchFamily="34" charset="0"/>
            </a:endParaRPr>
          </a:p>
          <a:p>
            <a:r>
              <a:rPr lang="en-US" sz="3500" dirty="0">
                <a:latin typeface="Arial" panose="020B0604020202020204" pitchFamily="34" charset="0"/>
                <a:cs typeface="Arial" panose="020B0604020202020204" pitchFamily="34" charset="0"/>
              </a:rPr>
              <a:t>There is evidence to indicate that the Sacramento river may not be in temperature equilibrium with the air temperature.  This could impact the delta downstream of the NDD’s.</a:t>
            </a:r>
          </a:p>
          <a:p>
            <a:endParaRPr lang="en-US" dirty="0"/>
          </a:p>
          <a:p>
            <a:endParaRPr lang="en-US" dirty="0"/>
          </a:p>
        </p:txBody>
      </p:sp>
      <p:sp>
        <p:nvSpPr>
          <p:cNvPr id="4" name="Slide Number Placeholder 3">
            <a:extLst>
              <a:ext uri="{FF2B5EF4-FFF2-40B4-BE49-F238E27FC236}">
                <a16:creationId xmlns:a16="http://schemas.microsoft.com/office/drawing/2014/main" id="{7E8160A7-2EC5-40E3-978D-9B12204E1D11}"/>
              </a:ext>
            </a:extLst>
          </p:cNvPr>
          <p:cNvSpPr>
            <a:spLocks noGrp="1"/>
          </p:cNvSpPr>
          <p:nvPr>
            <p:ph type="sldNum" sz="quarter" idx="12"/>
          </p:nvPr>
        </p:nvSpPr>
        <p:spPr/>
        <p:txBody>
          <a:bodyPr/>
          <a:lstStyle/>
          <a:p>
            <a:fld id="{CD4D04AF-D22C-4D82-9AB3-8DBA5AF2A339}" type="slidenum">
              <a:rPr lang="en-US" smtClean="0"/>
              <a:pPr/>
              <a:t>3</a:t>
            </a:fld>
            <a:endParaRPr lang="en-US" dirty="0"/>
          </a:p>
        </p:txBody>
      </p:sp>
    </p:spTree>
    <p:extLst>
      <p:ext uri="{BB962C8B-B14F-4D97-AF65-F5344CB8AC3E}">
        <p14:creationId xmlns:p14="http://schemas.microsoft.com/office/powerpoint/2010/main" val="4182114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8DB1-AD68-4104-B284-8C504232B82B}"/>
              </a:ext>
            </a:extLst>
          </p:cNvPr>
          <p:cNvSpPr>
            <a:spLocks noGrp="1"/>
          </p:cNvSpPr>
          <p:nvPr>
            <p:ph type="title"/>
          </p:nvPr>
        </p:nvSpPr>
        <p:spPr>
          <a:xfrm>
            <a:off x="457200" y="274638"/>
            <a:ext cx="8229600" cy="792162"/>
          </a:xfrm>
        </p:spPr>
        <p:txBody>
          <a:bodyPr/>
          <a:lstStyle/>
          <a:p>
            <a:r>
              <a:rPr lang="en-US" dirty="0"/>
              <a:t>Conclusions</a:t>
            </a:r>
          </a:p>
        </p:txBody>
      </p:sp>
      <p:sp>
        <p:nvSpPr>
          <p:cNvPr id="3" name="Content Placeholder 2">
            <a:extLst>
              <a:ext uri="{FF2B5EF4-FFF2-40B4-BE49-F238E27FC236}">
                <a16:creationId xmlns:a16="http://schemas.microsoft.com/office/drawing/2014/main" id="{12C93294-056C-4410-B674-2EF976CA2925}"/>
              </a:ext>
            </a:extLst>
          </p:cNvPr>
          <p:cNvSpPr>
            <a:spLocks noGrp="1"/>
          </p:cNvSpPr>
          <p:nvPr>
            <p:ph idx="1"/>
          </p:nvPr>
        </p:nvSpPr>
        <p:spPr>
          <a:xfrm>
            <a:off x="457200" y="1066800"/>
            <a:ext cx="8229600" cy="5486400"/>
          </a:xfrm>
        </p:spPr>
        <p:txBody>
          <a:bodyPr>
            <a:normAutofit fontScale="77500" lnSpcReduction="20000"/>
          </a:bodyPr>
          <a:lstStyle/>
          <a:p>
            <a:pPr marL="651510" lvl="0" indent="-514350">
              <a:buFont typeface="+mj-lt"/>
              <a:buAutoNum type="arabicPeriod"/>
            </a:pPr>
            <a:r>
              <a:rPr lang="en-US" dirty="0">
                <a:latin typeface="Arial" panose="020B0604020202020204" pitchFamily="34" charset="0"/>
                <a:cs typeface="Arial" panose="020B0604020202020204" pitchFamily="34" charset="0"/>
              </a:rPr>
              <a:t>The CWF H3+ does not comply with the water quality objectives of D-1641  under CWF H3+, the project will be out of compliance more often, and to a greater degree.</a:t>
            </a:r>
          </a:p>
          <a:p>
            <a:pPr marL="651510" lvl="0" indent="-514350">
              <a:buFont typeface="+mj-lt"/>
              <a:buAutoNum type="arabicPeriod"/>
            </a:pPr>
            <a:endParaRPr lang="en-US" dirty="0">
              <a:latin typeface="Arial" panose="020B0604020202020204" pitchFamily="34" charset="0"/>
              <a:cs typeface="Arial" panose="020B0604020202020204" pitchFamily="34" charset="0"/>
            </a:endParaRPr>
          </a:p>
          <a:p>
            <a:pPr marL="651510" lvl="0" indent="-514350">
              <a:buFont typeface="+mj-lt"/>
              <a:buAutoNum type="arabicPeriod"/>
            </a:pPr>
            <a:r>
              <a:rPr lang="en-US" dirty="0">
                <a:latin typeface="Arial" panose="020B0604020202020204" pitchFamily="34" charset="0"/>
                <a:cs typeface="Arial" panose="020B0604020202020204" pitchFamily="34" charset="0"/>
              </a:rPr>
              <a:t>The CWF H3+ will result in an increase in the number of reverse flows in Old and Middle River.  Analysis of the petitioners DSM2 output shows a 22% increase in reverse flows on Old River at Tracy for the CWF H3+ over the NAA.</a:t>
            </a:r>
          </a:p>
          <a:p>
            <a:pPr marL="651510" lvl="0" indent="-514350">
              <a:buFont typeface="+mj-lt"/>
              <a:buAutoNum type="arabicPeriod"/>
            </a:pPr>
            <a:endParaRPr lang="en-US" dirty="0">
              <a:latin typeface="Arial" panose="020B0604020202020204" pitchFamily="34" charset="0"/>
              <a:cs typeface="Arial" panose="020B0604020202020204" pitchFamily="34" charset="0"/>
            </a:endParaRPr>
          </a:p>
          <a:p>
            <a:pPr marL="651510" lvl="0" indent="-514350">
              <a:buFont typeface="+mj-lt"/>
              <a:buAutoNum type="arabicPeriod"/>
            </a:pPr>
            <a:r>
              <a:rPr lang="en-US" dirty="0">
                <a:latin typeface="Arial" panose="020B0604020202020204" pitchFamily="34" charset="0"/>
                <a:cs typeface="Arial" panose="020B0604020202020204" pitchFamily="34" charset="0"/>
              </a:rPr>
              <a:t>Based on the petitioners modeling, the CWF H3+ will result in an increase in salinity for all locations evaluated in the south delta, except for the Sn Joaquin River.</a:t>
            </a:r>
          </a:p>
          <a:p>
            <a:pPr marL="651510" lvl="0" indent="-514350">
              <a:buFont typeface="+mj-lt"/>
              <a:buAutoNum type="arabicPeriod"/>
            </a:pPr>
            <a:endParaRPr lang="en-US" dirty="0">
              <a:latin typeface="Arial" panose="020B0604020202020204" pitchFamily="34" charset="0"/>
              <a:cs typeface="Arial" panose="020B0604020202020204" pitchFamily="34" charset="0"/>
            </a:endParaRPr>
          </a:p>
          <a:p>
            <a:pPr marL="651510" lvl="0" indent="-514350">
              <a:buFont typeface="+mj-lt"/>
              <a:buAutoNum type="arabicPeriod"/>
            </a:pPr>
            <a:r>
              <a:rPr lang="en-US" dirty="0">
                <a:latin typeface="Arial" panose="020B0604020202020204" pitchFamily="34" charset="0"/>
                <a:cs typeface="Arial" panose="020B0604020202020204" pitchFamily="34" charset="0"/>
              </a:rPr>
              <a:t>The DSM2 model has some very inaccurate representations of the channel geometry in the South Delta. The error in geometry is so bad in the middle river as to render any modeling results completely inaccurate.</a:t>
            </a:r>
          </a:p>
          <a:p>
            <a:pPr marL="651510" lvl="0" indent="-514350">
              <a:buFont typeface="+mj-lt"/>
              <a:buAutoNum type="arabicPeriod"/>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199EA5A-F5E1-4235-9394-7D4E48D3EDDB}"/>
              </a:ext>
            </a:extLst>
          </p:cNvPr>
          <p:cNvSpPr>
            <a:spLocks noGrp="1"/>
          </p:cNvSpPr>
          <p:nvPr>
            <p:ph type="sldNum" sz="quarter" idx="12"/>
          </p:nvPr>
        </p:nvSpPr>
        <p:spPr/>
        <p:txBody>
          <a:bodyPr/>
          <a:lstStyle/>
          <a:p>
            <a:fld id="{CD4D04AF-D22C-4D82-9AB3-8DBA5AF2A339}" type="slidenum">
              <a:rPr lang="en-US" smtClean="0"/>
              <a:pPr/>
              <a:t>30</a:t>
            </a:fld>
            <a:endParaRPr lang="en-US" dirty="0"/>
          </a:p>
        </p:txBody>
      </p:sp>
    </p:spTree>
    <p:extLst>
      <p:ext uri="{BB962C8B-B14F-4D97-AF65-F5344CB8AC3E}">
        <p14:creationId xmlns:p14="http://schemas.microsoft.com/office/powerpoint/2010/main" val="3510037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016A-217D-44B7-84D0-408C0DB0C6B0}"/>
              </a:ext>
            </a:extLst>
          </p:cNvPr>
          <p:cNvSpPr>
            <a:spLocks noGrp="1"/>
          </p:cNvSpPr>
          <p:nvPr>
            <p:ph type="title"/>
          </p:nvPr>
        </p:nvSpPr>
        <p:spPr/>
        <p:txBody>
          <a:bodyPr/>
          <a:lstStyle/>
          <a:p>
            <a:r>
              <a:rPr lang="en-US" dirty="0"/>
              <a:t>Conclusions (Continued)</a:t>
            </a:r>
          </a:p>
        </p:txBody>
      </p:sp>
      <p:sp>
        <p:nvSpPr>
          <p:cNvPr id="3" name="Content Placeholder 2">
            <a:extLst>
              <a:ext uri="{FF2B5EF4-FFF2-40B4-BE49-F238E27FC236}">
                <a16:creationId xmlns:a16="http://schemas.microsoft.com/office/drawing/2014/main" id="{FE733528-B5A9-4403-B266-0E894D5C69E1}"/>
              </a:ext>
            </a:extLst>
          </p:cNvPr>
          <p:cNvSpPr>
            <a:spLocks noGrp="1"/>
          </p:cNvSpPr>
          <p:nvPr>
            <p:ph idx="1"/>
          </p:nvPr>
        </p:nvSpPr>
        <p:spPr/>
        <p:txBody>
          <a:bodyPr>
            <a:normAutofit fontScale="77500" lnSpcReduction="20000"/>
          </a:bodyPr>
          <a:lstStyle/>
          <a:p>
            <a:pPr marL="651510" lvl="0" indent="-514350">
              <a:buFont typeface="+mj-lt"/>
              <a:buAutoNum type="arabicPeriod" startAt="5"/>
            </a:pPr>
            <a:r>
              <a:rPr lang="en-US" dirty="0">
                <a:latin typeface="Arial" panose="020B0604020202020204" pitchFamily="34" charset="0"/>
                <a:cs typeface="Arial" panose="020B0604020202020204" pitchFamily="34" charset="0"/>
              </a:rPr>
              <a:t>The CWF H3+ will result in significant reductions in water level in rivers in the South Delta.  This reduction in water level can impact habitat, ability to irrigate, and water quality.</a:t>
            </a:r>
          </a:p>
          <a:p>
            <a:pPr marL="651510" lvl="0" indent="-514350">
              <a:buFont typeface="+mj-lt"/>
              <a:buAutoNum type="arabicPeriod" startAt="5"/>
            </a:pPr>
            <a:endParaRPr lang="en-US" dirty="0">
              <a:latin typeface="Arial" panose="020B0604020202020204" pitchFamily="34" charset="0"/>
              <a:cs typeface="Arial" panose="020B0604020202020204" pitchFamily="34" charset="0"/>
            </a:endParaRPr>
          </a:p>
          <a:p>
            <a:pPr marL="651510" lvl="0" indent="-514350">
              <a:buFont typeface="+mj-lt"/>
              <a:buAutoNum type="arabicPeriod" startAt="5"/>
            </a:pPr>
            <a:r>
              <a:rPr lang="en-US" dirty="0">
                <a:latin typeface="Arial" panose="020B0604020202020204" pitchFamily="34" charset="0"/>
                <a:cs typeface="Arial" panose="020B0604020202020204" pitchFamily="34" charset="0"/>
              </a:rPr>
              <a:t>Using the DSM2 model to evaluate different scenarios on a 15-minute time step, is not only appropriate, but is using the DSM2 model the way it was designed to be used. This 15-minute data can be averaged over longer periods, but the longer the period that that you use to average the data, the more detail you lose in the model response.  </a:t>
            </a:r>
          </a:p>
          <a:p>
            <a:pPr marL="651510" lvl="0" indent="-514350">
              <a:buFont typeface="+mj-lt"/>
              <a:buAutoNum type="arabicPeriod" startAt="5"/>
            </a:pPr>
            <a:endParaRPr lang="en-US" dirty="0">
              <a:latin typeface="Arial" panose="020B0604020202020204" pitchFamily="34" charset="0"/>
              <a:cs typeface="Arial" panose="020B0604020202020204" pitchFamily="34" charset="0"/>
            </a:endParaRPr>
          </a:p>
          <a:p>
            <a:pPr marL="651510" lvl="0" indent="-514350">
              <a:buFont typeface="+mj-lt"/>
              <a:buAutoNum type="arabicPeriod" startAt="5"/>
            </a:pPr>
            <a:r>
              <a:rPr lang="en-US" dirty="0">
                <a:latin typeface="Arial" panose="020B0604020202020204" pitchFamily="34" charset="0"/>
                <a:cs typeface="Arial" panose="020B0604020202020204" pitchFamily="34" charset="0"/>
              </a:rPr>
              <a:t>The assumption that the Sacramento River is in thermal equilibrium with the air temperature may not be correct.  Thus, removing this cooler water through the NDD’s may have downstream impacts.  </a:t>
            </a:r>
          </a:p>
          <a:p>
            <a:endParaRPr lang="en-US" dirty="0"/>
          </a:p>
        </p:txBody>
      </p:sp>
      <p:sp>
        <p:nvSpPr>
          <p:cNvPr id="4" name="Slide Number Placeholder 3">
            <a:extLst>
              <a:ext uri="{FF2B5EF4-FFF2-40B4-BE49-F238E27FC236}">
                <a16:creationId xmlns:a16="http://schemas.microsoft.com/office/drawing/2014/main" id="{0416FBA7-14A2-445B-93BA-69D9E41DB622}"/>
              </a:ext>
            </a:extLst>
          </p:cNvPr>
          <p:cNvSpPr>
            <a:spLocks noGrp="1"/>
          </p:cNvSpPr>
          <p:nvPr>
            <p:ph type="sldNum" sz="quarter" idx="12"/>
          </p:nvPr>
        </p:nvSpPr>
        <p:spPr/>
        <p:txBody>
          <a:bodyPr/>
          <a:lstStyle/>
          <a:p>
            <a:fld id="{CD4D04AF-D22C-4D82-9AB3-8DBA5AF2A339}" type="slidenum">
              <a:rPr lang="en-US" smtClean="0"/>
              <a:pPr/>
              <a:t>31</a:t>
            </a:fld>
            <a:endParaRPr lang="en-US" dirty="0"/>
          </a:p>
        </p:txBody>
      </p:sp>
    </p:spTree>
    <p:extLst>
      <p:ext uri="{BB962C8B-B14F-4D97-AF65-F5344CB8AC3E}">
        <p14:creationId xmlns:p14="http://schemas.microsoft.com/office/powerpoint/2010/main" val="21491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9F2F-60A3-42CB-AF6D-EEDD794A4F48}"/>
              </a:ext>
            </a:extLst>
          </p:cNvPr>
          <p:cNvSpPr>
            <a:spLocks noGrp="1"/>
          </p:cNvSpPr>
          <p:nvPr>
            <p:ph type="title"/>
          </p:nvPr>
        </p:nvSpPr>
        <p:spPr/>
        <p:txBody>
          <a:bodyPr/>
          <a:lstStyle/>
          <a:p>
            <a:r>
              <a:rPr lang="en-US" dirty="0"/>
              <a:t>Basis of Opinions</a:t>
            </a:r>
          </a:p>
        </p:txBody>
      </p:sp>
      <p:sp>
        <p:nvSpPr>
          <p:cNvPr id="3" name="Content Placeholder 2">
            <a:extLst>
              <a:ext uri="{FF2B5EF4-FFF2-40B4-BE49-F238E27FC236}">
                <a16:creationId xmlns:a16="http://schemas.microsoft.com/office/drawing/2014/main" id="{2F692BD6-ED3E-4B8A-8DA0-13D06E551DB6}"/>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Based on Analysis Performed in Part 1 and Part 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Conducted New Analyses on Existing Data.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Evaluated Petitioners Model Output For The CWF H3+ Scenario</a:t>
            </a:r>
          </a:p>
        </p:txBody>
      </p:sp>
      <p:sp>
        <p:nvSpPr>
          <p:cNvPr id="4" name="Slide Number Placeholder 3">
            <a:extLst>
              <a:ext uri="{FF2B5EF4-FFF2-40B4-BE49-F238E27FC236}">
                <a16:creationId xmlns:a16="http://schemas.microsoft.com/office/drawing/2014/main" id="{207B8C70-661F-4997-8C6F-A199A85FAC02}"/>
              </a:ext>
            </a:extLst>
          </p:cNvPr>
          <p:cNvSpPr>
            <a:spLocks noGrp="1"/>
          </p:cNvSpPr>
          <p:nvPr>
            <p:ph type="sldNum" sz="quarter" idx="12"/>
          </p:nvPr>
        </p:nvSpPr>
        <p:spPr/>
        <p:txBody>
          <a:bodyPr/>
          <a:lstStyle/>
          <a:p>
            <a:fld id="{CD4D04AF-D22C-4D82-9AB3-8DBA5AF2A339}" type="slidenum">
              <a:rPr lang="en-US" smtClean="0"/>
              <a:pPr/>
              <a:t>4</a:t>
            </a:fld>
            <a:endParaRPr lang="en-US" dirty="0"/>
          </a:p>
        </p:txBody>
      </p:sp>
    </p:spTree>
    <p:extLst>
      <p:ext uri="{BB962C8B-B14F-4D97-AF65-F5344CB8AC3E}">
        <p14:creationId xmlns:p14="http://schemas.microsoft.com/office/powerpoint/2010/main" val="208852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Analysis</a:t>
            </a:r>
          </a:p>
        </p:txBody>
      </p:sp>
      <p:sp>
        <p:nvSpPr>
          <p:cNvPr id="3" name="Content Placeholder 2"/>
          <p:cNvSpPr>
            <a:spLocks noGrp="1"/>
          </p:cNvSpPr>
          <p:nvPr>
            <p:ph idx="1"/>
          </p:nvPr>
        </p:nvSpPr>
        <p:spPr>
          <a:xfrm>
            <a:off x="457200" y="1447800"/>
            <a:ext cx="8229600" cy="4861560"/>
          </a:xfrm>
        </p:spPr>
        <p:txBody>
          <a:bodyPr>
            <a:normAutofit/>
          </a:bodyPr>
          <a:lstStyle/>
          <a:p>
            <a:r>
              <a:rPr lang="en-US" sz="2400" dirty="0">
                <a:latin typeface="Arial" panose="020B0604020202020204" pitchFamily="34" charset="0"/>
                <a:cs typeface="Arial" panose="020B0604020202020204" pitchFamily="34" charset="0"/>
              </a:rPr>
              <a:t>Evaluated the Change in Salinity from the CWF H3+ Scenario</a:t>
            </a:r>
          </a:p>
          <a:p>
            <a:pPr lvl="1"/>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Evaluated the Difference Between the Channel Geometry in DSM2 and the Actual Channel Geometry.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Use Of DSM2 To Predict Actual Values, Or Just Use in A Comparative Mode.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E440DE51-C516-40FC-A654-D6C9AA729F18}"/>
              </a:ext>
            </a:extLst>
          </p:cNvPr>
          <p:cNvSpPr>
            <a:spLocks noGrp="1"/>
          </p:cNvSpPr>
          <p:nvPr>
            <p:ph type="sldNum" sz="quarter" idx="12"/>
          </p:nvPr>
        </p:nvSpPr>
        <p:spPr/>
        <p:txBody>
          <a:bodyPr/>
          <a:lstStyle/>
          <a:p>
            <a:fld id="{CD4D04AF-D22C-4D82-9AB3-8DBA5AF2A339}" type="slidenum">
              <a:rPr lang="en-US" smtClean="0"/>
              <a:t>5</a:t>
            </a:fld>
            <a:endParaRPr lang="en-US" dirty="0"/>
          </a:p>
        </p:txBody>
      </p:sp>
    </p:spTree>
    <p:extLst>
      <p:ext uri="{BB962C8B-B14F-4D97-AF65-F5344CB8AC3E}">
        <p14:creationId xmlns:p14="http://schemas.microsoft.com/office/powerpoint/2010/main" val="308086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46C0-695F-49BA-90B6-043DF312C436}"/>
              </a:ext>
            </a:extLst>
          </p:cNvPr>
          <p:cNvSpPr>
            <a:spLocks noGrp="1"/>
          </p:cNvSpPr>
          <p:nvPr>
            <p:ph type="title"/>
          </p:nvPr>
        </p:nvSpPr>
        <p:spPr/>
        <p:txBody>
          <a:bodyPr/>
          <a:lstStyle/>
          <a:p>
            <a:r>
              <a:rPr lang="en-US" dirty="0"/>
              <a:t>Analysis (continued)</a:t>
            </a:r>
          </a:p>
        </p:txBody>
      </p:sp>
      <p:sp>
        <p:nvSpPr>
          <p:cNvPr id="3" name="Content Placeholder 2">
            <a:extLst>
              <a:ext uri="{FF2B5EF4-FFF2-40B4-BE49-F238E27FC236}">
                <a16:creationId xmlns:a16="http://schemas.microsoft.com/office/drawing/2014/main" id="{C173E5D1-FD77-49E7-9F82-10DD88BAC3D3}"/>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Evaluated D-1641 Compliance in The South Delta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Evaluated The Increase in the Frequency of Reverse Flow in Old and Middle Rivers.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Evaluated the Change in Water Level In The South Delta For B1, B2, and CWF H3+</a:t>
            </a:r>
          </a:p>
          <a:p>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768A85D8-E770-44AE-BA72-B335929E88DA}"/>
              </a:ext>
            </a:extLst>
          </p:cNvPr>
          <p:cNvSpPr>
            <a:spLocks noGrp="1"/>
          </p:cNvSpPr>
          <p:nvPr>
            <p:ph type="sldNum" sz="quarter" idx="12"/>
          </p:nvPr>
        </p:nvSpPr>
        <p:spPr/>
        <p:txBody>
          <a:bodyPr/>
          <a:lstStyle/>
          <a:p>
            <a:fld id="{CD4D04AF-D22C-4D82-9AB3-8DBA5AF2A339}" type="slidenum">
              <a:rPr lang="en-US" smtClean="0"/>
              <a:pPr/>
              <a:t>6</a:t>
            </a:fld>
            <a:endParaRPr lang="en-US" dirty="0"/>
          </a:p>
        </p:txBody>
      </p:sp>
    </p:spTree>
    <p:extLst>
      <p:ext uri="{BB962C8B-B14F-4D97-AF65-F5344CB8AC3E}">
        <p14:creationId xmlns:p14="http://schemas.microsoft.com/office/powerpoint/2010/main" val="90847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0A04-9B79-4AFE-B74C-E836E5D50899}"/>
              </a:ext>
            </a:extLst>
          </p:cNvPr>
          <p:cNvSpPr>
            <a:spLocks noGrp="1"/>
          </p:cNvSpPr>
          <p:nvPr>
            <p:ph type="title"/>
          </p:nvPr>
        </p:nvSpPr>
        <p:spPr>
          <a:xfrm>
            <a:off x="457200" y="274638"/>
            <a:ext cx="8229600" cy="792162"/>
          </a:xfrm>
        </p:spPr>
        <p:txBody>
          <a:bodyPr/>
          <a:lstStyle/>
          <a:p>
            <a:r>
              <a:rPr lang="en-US" dirty="0"/>
              <a:t>Analysis (Continued)</a:t>
            </a:r>
          </a:p>
        </p:txBody>
      </p:sp>
      <p:sp>
        <p:nvSpPr>
          <p:cNvPr id="3" name="Content Placeholder 2">
            <a:extLst>
              <a:ext uri="{FF2B5EF4-FFF2-40B4-BE49-F238E27FC236}">
                <a16:creationId xmlns:a16="http://schemas.microsoft.com/office/drawing/2014/main" id="{704EEDEE-6AD5-4C2F-AA11-DC818C10728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Evaluated the ability for the Sacramento River To Provide Cool Water To The Delta</a:t>
            </a:r>
          </a:p>
        </p:txBody>
      </p:sp>
      <p:sp>
        <p:nvSpPr>
          <p:cNvPr id="4" name="Slide Number Placeholder 3">
            <a:extLst>
              <a:ext uri="{FF2B5EF4-FFF2-40B4-BE49-F238E27FC236}">
                <a16:creationId xmlns:a16="http://schemas.microsoft.com/office/drawing/2014/main" id="{E84C328B-E3A0-4C21-A9E8-B4FBCD626088}"/>
              </a:ext>
            </a:extLst>
          </p:cNvPr>
          <p:cNvSpPr>
            <a:spLocks noGrp="1"/>
          </p:cNvSpPr>
          <p:nvPr>
            <p:ph type="sldNum" sz="quarter" idx="12"/>
          </p:nvPr>
        </p:nvSpPr>
        <p:spPr/>
        <p:txBody>
          <a:bodyPr/>
          <a:lstStyle/>
          <a:p>
            <a:fld id="{CD4D04AF-D22C-4D82-9AB3-8DBA5AF2A339}" type="slidenum">
              <a:rPr lang="en-US" smtClean="0"/>
              <a:pPr/>
              <a:t>7</a:t>
            </a:fld>
            <a:endParaRPr lang="en-US" dirty="0"/>
          </a:p>
        </p:txBody>
      </p:sp>
    </p:spTree>
    <p:extLst>
      <p:ext uri="{BB962C8B-B14F-4D97-AF65-F5344CB8AC3E}">
        <p14:creationId xmlns:p14="http://schemas.microsoft.com/office/powerpoint/2010/main" val="7422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3CFA5-A090-4187-8993-FD2CEF7C4488}"/>
              </a:ext>
            </a:extLst>
          </p:cNvPr>
          <p:cNvSpPr>
            <a:spLocks noGrp="1"/>
          </p:cNvSpPr>
          <p:nvPr>
            <p:ph type="title"/>
          </p:nvPr>
        </p:nvSpPr>
        <p:spPr>
          <a:xfrm>
            <a:off x="457200" y="2209800"/>
            <a:ext cx="8229600" cy="1096962"/>
          </a:xfrm>
        </p:spPr>
        <p:txBody>
          <a:bodyPr>
            <a:normAutofit fontScale="90000"/>
          </a:bodyPr>
          <a:lstStyle/>
          <a:p>
            <a:r>
              <a:rPr lang="en-US" dirty="0"/>
              <a:t>Changes To Salinity From CWF H3+</a:t>
            </a:r>
          </a:p>
        </p:txBody>
      </p:sp>
      <p:sp>
        <p:nvSpPr>
          <p:cNvPr id="4" name="Slide Number Placeholder 3">
            <a:extLst>
              <a:ext uri="{FF2B5EF4-FFF2-40B4-BE49-F238E27FC236}">
                <a16:creationId xmlns:a16="http://schemas.microsoft.com/office/drawing/2014/main" id="{F03E5BC2-093B-4006-B1A4-DA8CFAC6780A}"/>
              </a:ext>
            </a:extLst>
          </p:cNvPr>
          <p:cNvSpPr>
            <a:spLocks noGrp="1"/>
          </p:cNvSpPr>
          <p:nvPr>
            <p:ph type="sldNum" sz="quarter" idx="12"/>
          </p:nvPr>
        </p:nvSpPr>
        <p:spPr/>
        <p:txBody>
          <a:bodyPr/>
          <a:lstStyle/>
          <a:p>
            <a:fld id="{CD4D04AF-D22C-4D82-9AB3-8DBA5AF2A339}" type="slidenum">
              <a:rPr lang="en-US" smtClean="0"/>
              <a:pPr/>
              <a:t>8</a:t>
            </a:fld>
            <a:endParaRPr lang="en-US" dirty="0"/>
          </a:p>
        </p:txBody>
      </p:sp>
    </p:spTree>
    <p:extLst>
      <p:ext uri="{BB962C8B-B14F-4D97-AF65-F5344CB8AC3E}">
        <p14:creationId xmlns:p14="http://schemas.microsoft.com/office/powerpoint/2010/main" val="381469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3881-37EB-4945-8B9E-BA95132049C1}"/>
              </a:ext>
            </a:extLst>
          </p:cNvPr>
          <p:cNvSpPr>
            <a:spLocks noGrp="1"/>
          </p:cNvSpPr>
          <p:nvPr>
            <p:ph type="title"/>
          </p:nvPr>
        </p:nvSpPr>
        <p:spPr>
          <a:xfrm>
            <a:off x="457200" y="274638"/>
            <a:ext cx="8229600" cy="792162"/>
          </a:xfrm>
        </p:spPr>
        <p:txBody>
          <a:bodyPr/>
          <a:lstStyle/>
          <a:p>
            <a:r>
              <a:rPr lang="en-US" dirty="0"/>
              <a:t>Central Delta Site Map</a:t>
            </a:r>
          </a:p>
        </p:txBody>
      </p:sp>
      <p:sp>
        <p:nvSpPr>
          <p:cNvPr id="3" name="Content Placeholder 2">
            <a:extLst>
              <a:ext uri="{FF2B5EF4-FFF2-40B4-BE49-F238E27FC236}">
                <a16:creationId xmlns:a16="http://schemas.microsoft.com/office/drawing/2014/main" id="{B1A6FE8E-9712-46AE-A984-D8D833AA9FE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60F940B-652B-4E1B-9E6E-05CD5DB388D2}"/>
              </a:ext>
            </a:extLst>
          </p:cNvPr>
          <p:cNvSpPr>
            <a:spLocks noGrp="1"/>
          </p:cNvSpPr>
          <p:nvPr>
            <p:ph type="sldNum" sz="quarter" idx="12"/>
          </p:nvPr>
        </p:nvSpPr>
        <p:spPr/>
        <p:txBody>
          <a:bodyPr/>
          <a:lstStyle/>
          <a:p>
            <a:fld id="{CD4D04AF-D22C-4D82-9AB3-8DBA5AF2A339}" type="slidenum">
              <a:rPr lang="en-US" smtClean="0"/>
              <a:pPr/>
              <a:t>9</a:t>
            </a:fld>
            <a:endParaRPr lang="en-US" dirty="0"/>
          </a:p>
        </p:txBody>
      </p:sp>
      <p:pic>
        <p:nvPicPr>
          <p:cNvPr id="5" name="Picture 4">
            <a:extLst>
              <a:ext uri="{FF2B5EF4-FFF2-40B4-BE49-F238E27FC236}">
                <a16:creationId xmlns:a16="http://schemas.microsoft.com/office/drawing/2014/main" id="{7EAC8D6E-1FB4-412F-89A7-31D313CC97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921" y="1059498"/>
            <a:ext cx="7388158" cy="5303520"/>
          </a:xfrm>
          <a:prstGeom prst="rect">
            <a:avLst/>
          </a:prstGeom>
        </p:spPr>
      </p:pic>
    </p:spTree>
    <p:extLst>
      <p:ext uri="{BB962C8B-B14F-4D97-AF65-F5344CB8AC3E}">
        <p14:creationId xmlns:p14="http://schemas.microsoft.com/office/powerpoint/2010/main" val="3284131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1859</TotalTime>
  <Words>906</Words>
  <Application>Microsoft Office PowerPoint</Application>
  <PresentationFormat>On-screen Show (4:3)</PresentationFormat>
  <Paragraphs>128</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Book Antiqua</vt:lpstr>
      <vt:lpstr>Calibri</vt:lpstr>
      <vt:lpstr>Lucida Sans</vt:lpstr>
      <vt:lpstr>Wingdings</vt:lpstr>
      <vt:lpstr>Wingdings 2</vt:lpstr>
      <vt:lpstr>Wingdings 3</vt:lpstr>
      <vt:lpstr>Apex</vt:lpstr>
      <vt:lpstr>California water fix South Delta Water Agency Parties Part 2 Rebuttal Testimony</vt:lpstr>
      <vt:lpstr>Opinions</vt:lpstr>
      <vt:lpstr>Opinions (Continued)</vt:lpstr>
      <vt:lpstr>Basis of Opinions</vt:lpstr>
      <vt:lpstr>Analysis</vt:lpstr>
      <vt:lpstr>Analysis (continued)</vt:lpstr>
      <vt:lpstr>Analysis (Continued)</vt:lpstr>
      <vt:lpstr>Changes To Salinity From CWF H3+</vt:lpstr>
      <vt:lpstr>Central Delta Site Map</vt:lpstr>
      <vt:lpstr>South Delta Site Map</vt:lpstr>
      <vt:lpstr>Old River - Salinity Change 1923-2003</vt:lpstr>
      <vt:lpstr>Middle River - Salinity Change 1923-2003</vt:lpstr>
      <vt:lpstr>Old River - Critically Dry Water Year (1987)</vt:lpstr>
      <vt:lpstr>Old River – Wet Water Year (1996)</vt:lpstr>
      <vt:lpstr>Old River – Above Normal Water Year (1973)</vt:lpstr>
      <vt:lpstr>Evaluation Of Channel Geometry Differences Between DSM2 and Existing Channels</vt:lpstr>
      <vt:lpstr>Middle River Cross-Sections</vt:lpstr>
      <vt:lpstr>Middle River Cross-Sections</vt:lpstr>
      <vt:lpstr>Middle River Cross-Sections</vt:lpstr>
      <vt:lpstr>Middle River At Undine Bridge</vt:lpstr>
      <vt:lpstr>Old River Cross-Sections</vt:lpstr>
      <vt:lpstr>Old River Cross-Sections</vt:lpstr>
      <vt:lpstr>Old River Cross-Sections</vt:lpstr>
      <vt:lpstr>Old River Cross-Sections</vt:lpstr>
      <vt:lpstr>D-1641 Compliance</vt:lpstr>
      <vt:lpstr>Sacramento River Temperature Assessment</vt:lpstr>
      <vt:lpstr>Air vs Water Temp - June</vt:lpstr>
      <vt:lpstr>Air vs Water Temp - July</vt:lpstr>
      <vt:lpstr>Air vs Water Temp - August</vt:lpstr>
      <vt:lpstr>Conclusions</vt:lpstr>
      <vt:lpstr>Conclusions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water fix South delta water agency parties</dc:title>
  <dc:creator>Heather</dc:creator>
  <cp:lastModifiedBy>Thomas Burke</cp:lastModifiedBy>
  <cp:revision>60</cp:revision>
  <cp:lastPrinted>2016-09-02T16:58:40Z</cp:lastPrinted>
  <dcterms:created xsi:type="dcterms:W3CDTF">2016-08-29T21:49:57Z</dcterms:created>
  <dcterms:modified xsi:type="dcterms:W3CDTF">2018-07-12T23:43:26Z</dcterms:modified>
</cp:coreProperties>
</file>